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comments/comment1.xml" ContentType="application/vnd.openxmlformats-officedocument.presentationml.comments+xml"/>
  <Override PartName="/ppt/comments/comment10.xml" ContentType="application/vnd.openxmlformats-officedocument.presentationml.comments+xml"/>
  <Override PartName="/ppt/comments/comment11.xml" ContentType="application/vnd.openxmlformats-officedocument.presentationml.comments+xml"/>
  <Override PartName="/ppt/comments/comment12.xml" ContentType="application/vnd.openxmlformats-officedocument.presentationml.comments+xml"/>
  <Override PartName="/ppt/comments/comment13.xml" ContentType="application/vnd.openxmlformats-officedocument.presentationml.comments+xml"/>
  <Override PartName="/ppt/comments/comment14.xml" ContentType="application/vnd.openxmlformats-officedocument.presentationml.comments+xml"/>
  <Override PartName="/ppt/comments/comment15.xml" ContentType="application/vnd.openxmlformats-officedocument.presentationml.comments+xml"/>
  <Override PartName="/ppt/comments/comment16.xml" ContentType="application/vnd.openxmlformats-officedocument.presentationml.comments+xml"/>
  <Override PartName="/ppt/comments/comment2.xml" ContentType="application/vnd.openxmlformats-officedocument.presentationml.comments+xml"/>
  <Override PartName="/ppt/comments/comment3.xml" ContentType="application/vnd.openxmlformats-officedocument.presentationml.comments+xml"/>
  <Override PartName="/ppt/comments/comment4.xml" ContentType="application/vnd.openxmlformats-officedocument.presentationml.comments+xml"/>
  <Override PartName="/ppt/comments/comment5.xml" ContentType="application/vnd.openxmlformats-officedocument.presentationml.comments+xml"/>
  <Override PartName="/ppt/comments/comment6.xml" ContentType="application/vnd.openxmlformats-officedocument.presentationml.comments+xml"/>
  <Override PartName="/ppt/comments/comment7.xml" ContentType="application/vnd.openxmlformats-officedocument.presentationml.comments+xml"/>
  <Override PartName="/ppt/comments/comment8.xml" ContentType="application/vnd.openxmlformats-officedocument.presentationml.comments+xml"/>
  <Override PartName="/ppt/comments/comment9.xml" ContentType="application/vnd.openxmlformats-officedocument.presentationml.comment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56"/>
  </p:handoutMasterIdLst>
  <p:sldIdLst>
    <p:sldId id="256" r:id="rId3"/>
    <p:sldId id="257" r:id="rId5"/>
    <p:sldId id="272" r:id="rId6"/>
    <p:sldId id="276" r:id="rId7"/>
    <p:sldId id="275" r:id="rId8"/>
    <p:sldId id="323" r:id="rId9"/>
    <p:sldId id="408" r:id="rId10"/>
    <p:sldId id="407" r:id="rId11"/>
    <p:sldId id="262" r:id="rId12"/>
    <p:sldId id="456" r:id="rId13"/>
    <p:sldId id="325" r:id="rId14"/>
    <p:sldId id="353" r:id="rId15"/>
    <p:sldId id="326" r:id="rId16"/>
    <p:sldId id="327" r:id="rId17"/>
    <p:sldId id="328" r:id="rId18"/>
    <p:sldId id="354" r:id="rId19"/>
    <p:sldId id="329" r:id="rId20"/>
    <p:sldId id="351" r:id="rId21"/>
    <p:sldId id="330" r:id="rId22"/>
    <p:sldId id="331" r:id="rId23"/>
    <p:sldId id="332" r:id="rId24"/>
    <p:sldId id="333" r:id="rId25"/>
    <p:sldId id="451" r:id="rId26"/>
    <p:sldId id="334" r:id="rId27"/>
    <p:sldId id="336" r:id="rId28"/>
    <p:sldId id="337" r:id="rId29"/>
    <p:sldId id="355" r:id="rId30"/>
    <p:sldId id="339" r:id="rId31"/>
    <p:sldId id="340" r:id="rId32"/>
    <p:sldId id="341" r:id="rId33"/>
    <p:sldId id="498" r:id="rId34"/>
    <p:sldId id="406" r:id="rId35"/>
    <p:sldId id="342" r:id="rId36"/>
    <p:sldId id="343" r:id="rId37"/>
    <p:sldId id="518" r:id="rId38"/>
    <p:sldId id="356" r:id="rId39"/>
    <p:sldId id="344" r:id="rId40"/>
    <p:sldId id="345" r:id="rId41"/>
    <p:sldId id="452" r:id="rId42"/>
    <p:sldId id="390" r:id="rId43"/>
    <p:sldId id="389" r:id="rId44"/>
    <p:sldId id="357" r:id="rId45"/>
    <p:sldId id="346" r:id="rId46"/>
    <p:sldId id="453" r:id="rId47"/>
    <p:sldId id="347" r:id="rId48"/>
    <p:sldId id="454" r:id="rId49"/>
    <p:sldId id="387" r:id="rId50"/>
    <p:sldId id="349" r:id="rId51"/>
    <p:sldId id="455" r:id="rId52"/>
    <p:sldId id="386" r:id="rId53"/>
    <p:sldId id="350" r:id="rId54"/>
    <p:sldId id="271" r:id="rId55"/>
  </p:sldIdLst>
  <p:sldSz cx="12192000" cy="6858000"/>
  <p:notesSz cx="9144000" cy="6858000"/>
  <p:defaultTextStyle>
    <a:def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lvl1pPr>
    <a:lvl2pPr marL="0" marR="0" indent="45720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lvl2pPr>
    <a:lvl3pPr marL="0" marR="0" indent="91440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lvl3pPr>
    <a:lvl4pPr marL="0" marR="0" indent="137160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lvl4pPr>
    <a:lvl5pPr marL="0" marR="0" indent="182880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lvl5pPr>
    <a:lvl6pPr marL="0" marR="0" indent="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lvl6pPr>
    <a:lvl7pPr marL="0" marR="0" indent="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lvl7pPr>
    <a:lvl8pPr marL="0" marR="0" indent="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lvl8pPr>
    <a:lvl9pPr marL="0" marR="0" indent="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lvl9pPr>
  </p:defaultTextStyle>
  <p:extLst>
    <p:ext uri="{521415D9-36F7-43E2-AB2F-B90AF26B5E84}">
      <p14:sectionLst xmlns:p14="http://schemas.microsoft.com/office/powerpoint/2010/main">
        <p14:section name="默认节" id="{7320F2F4-D1E3-4B85-871D-E2AA235008D5}">
          <p14:sldIdLst>
            <p14:sldId id="256"/>
            <p14:sldId id="257"/>
          </p14:sldIdLst>
        </p14:section>
        <p14:section name="第一部分" id="{747BC619-B75B-499D-A35B-351A816C44FE}">
          <p14:sldIdLst>
            <p14:sldId id="272"/>
            <p14:sldId id="276"/>
            <p14:sldId id="275"/>
          </p14:sldIdLst>
        </p14:section>
        <p14:section name="第二部分" id="{D81DAC4A-3FE5-4D09-B03A-9510C60F89D8}">
          <p14:sldIdLst>
            <p14:sldId id="323"/>
            <p14:sldId id="408"/>
            <p14:sldId id="407"/>
          </p14:sldIdLst>
        </p14:section>
        <p14:section name="第三部分" id="{0D0897B0-5EDE-4C23-8317-E1A306C93AEE}">
          <p14:sldIdLst>
            <p14:sldId id="262"/>
            <p14:sldId id="456"/>
            <p14:sldId id="325"/>
            <p14:sldId id="353"/>
            <p14:sldId id="326"/>
            <p14:sldId id="327"/>
            <p14:sldId id="328"/>
            <p14:sldId id="354"/>
            <p14:sldId id="329"/>
            <p14:sldId id="351"/>
            <p14:sldId id="330"/>
            <p14:sldId id="331"/>
            <p14:sldId id="332"/>
            <p14:sldId id="333"/>
            <p14:sldId id="451"/>
            <p14:sldId id="334"/>
            <p14:sldId id="336"/>
            <p14:sldId id="337"/>
            <p14:sldId id="355"/>
            <p14:sldId id="339"/>
            <p14:sldId id="340"/>
            <p14:sldId id="341"/>
            <p14:sldId id="498"/>
            <p14:sldId id="406"/>
            <p14:sldId id="342"/>
            <p14:sldId id="343"/>
            <p14:sldId id="518"/>
            <p14:sldId id="356"/>
            <p14:sldId id="344"/>
            <p14:sldId id="345"/>
            <p14:sldId id="452"/>
            <p14:sldId id="390"/>
            <p14:sldId id="389"/>
            <p14:sldId id="357"/>
            <p14:sldId id="346"/>
            <p14:sldId id="453"/>
            <p14:sldId id="347"/>
            <p14:sldId id="454"/>
            <p14:sldId id="387"/>
            <p14:sldId id="349"/>
            <p14:sldId id="455"/>
            <p14:sldId id="386"/>
            <p14:sldId id="350"/>
            <p14:sldId id="271"/>
          </p14:sldIdLst>
        </p14:section>
      </p14:section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刘 靖怡" initials="刘" lastIdx="3" clrIdx="0"/>
  <p:cmAuthor id="2" name="admin" initials="a" lastIdx="11" clrIdx="1"/>
  <p:cmAuthor id="3" name="may" initials="m" lastIdx="2" clrIdx="2"/>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940675A-B579-460E-94D1-54222C63F5D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09"/>
    <p:restoredTop sz="94607"/>
  </p:normalViewPr>
  <p:slideViewPr>
    <p:cSldViewPr snapToGrid="0" snapToObjects="1">
      <p:cViewPr varScale="1">
        <p:scale>
          <a:sx n="68" d="100"/>
          <a:sy n="68" d="100"/>
        </p:scale>
        <p:origin x="1446"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0" Type="http://schemas.openxmlformats.org/officeDocument/2006/relationships/commentAuthors" Target="commentAuthors.xml"/><Relationship Id="rId6" Type="http://schemas.openxmlformats.org/officeDocument/2006/relationships/slide" Target="slides/slide3.xml"/><Relationship Id="rId59" Type="http://schemas.openxmlformats.org/officeDocument/2006/relationships/tableStyles" Target="tableStyles.xml"/><Relationship Id="rId58" Type="http://schemas.openxmlformats.org/officeDocument/2006/relationships/viewProps" Target="viewProps.xml"/><Relationship Id="rId57" Type="http://schemas.openxmlformats.org/officeDocument/2006/relationships/presProps" Target="presProps.xml"/><Relationship Id="rId56" Type="http://schemas.openxmlformats.org/officeDocument/2006/relationships/handoutMaster" Target="handoutMasters/handoutMaster1.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21-04-02T16:20:31.707" idx="2">
    <p:pos x="10" y="10"/>
    <p:text>文本放不下</p:text>
  </p:cm>
</p:cmLst>
</file>

<file path=ppt/comments/comment10.xml><?xml version="1.0" encoding="utf-8"?>
<p:cmLst xmlns:a="http://schemas.openxmlformats.org/drawingml/2006/main" xmlns:r="http://schemas.openxmlformats.org/officeDocument/2006/relationships" xmlns:p="http://schemas.openxmlformats.org/presentationml/2006/main">
  <p:cm authorId="2" dt="2021-04-02T16:32:37.413" idx="7">
    <p:pos x="5570" y="1055"/>
    <p:text/>
  </p:cm>
</p:cmLst>
</file>

<file path=ppt/comments/comment11.xml><?xml version="1.0" encoding="utf-8"?>
<p:cmLst xmlns:a="http://schemas.openxmlformats.org/drawingml/2006/main" xmlns:r="http://schemas.openxmlformats.org/officeDocument/2006/relationships" xmlns:p="http://schemas.openxmlformats.org/presentationml/2006/main">
  <p:cm authorId="2" dt="2021-04-02T16:33:27.429" idx="8">
    <p:pos x="5673" y="1347"/>
    <p:text/>
  </p:cm>
</p:cmLst>
</file>

<file path=ppt/comments/comment12.xml><?xml version="1.0" encoding="utf-8"?>
<p:cmLst xmlns:a="http://schemas.openxmlformats.org/drawingml/2006/main" xmlns:r="http://schemas.openxmlformats.org/officeDocument/2006/relationships" xmlns:p="http://schemas.openxmlformats.org/presentationml/2006/main">
  <p:cm authorId="2" dt="2021-04-02T16:34:01.155" idx="9">
    <p:pos x="10" y="10"/>
    <p:text/>
  </p:cm>
</p:cmLst>
</file>

<file path=ppt/comments/comment13.xml><?xml version="1.0" encoding="utf-8"?>
<p:cmLst xmlns:a="http://schemas.openxmlformats.org/drawingml/2006/main" xmlns:r="http://schemas.openxmlformats.org/officeDocument/2006/relationships" xmlns:p="http://schemas.openxmlformats.org/presentationml/2006/main">
  <p:cm authorId="2" dt="2021-04-02T16:34:01.155" idx="9">
    <p:pos x="10" y="10"/>
    <p:text/>
  </p:cm>
</p:cmLst>
</file>

<file path=ppt/comments/comment14.xml><?xml version="1.0" encoding="utf-8"?>
<p:cmLst xmlns:a="http://schemas.openxmlformats.org/drawingml/2006/main" xmlns:r="http://schemas.openxmlformats.org/officeDocument/2006/relationships" xmlns:p="http://schemas.openxmlformats.org/presentationml/2006/main">
  <p:cm authorId="2" dt="2021-04-02T16:34:11.335" idx="10">
    <p:pos x="5672" y="1375"/>
    <p:text/>
  </p:cm>
</p:cmLst>
</file>

<file path=ppt/comments/comment15.xml><?xml version="1.0" encoding="utf-8"?>
<p:cmLst xmlns:a="http://schemas.openxmlformats.org/drawingml/2006/main" xmlns:r="http://schemas.openxmlformats.org/officeDocument/2006/relationships" xmlns:p="http://schemas.openxmlformats.org/presentationml/2006/main">
  <p:cm authorId="2" dt="2021-04-02T16:34:53.736" idx="11">
    <p:pos x="5673" y="1536"/>
    <p:text/>
  </p:cm>
</p:cmLst>
</file>

<file path=ppt/comments/comment16.xml><?xml version="1.0" encoding="utf-8"?>
<p:cmLst xmlns:a="http://schemas.openxmlformats.org/drawingml/2006/main" xmlns:r="http://schemas.openxmlformats.org/officeDocument/2006/relationships" xmlns:p="http://schemas.openxmlformats.org/presentationml/2006/main">
  <p:cm authorId="2" dt="2021-04-02T16:34:53.736" idx="11">
    <p:pos x="5673" y="1536"/>
    <p:text/>
  </p:cm>
</p:cmLst>
</file>

<file path=ppt/comments/comment2.xml><?xml version="1.0" encoding="utf-8"?>
<p:cmLst xmlns:a="http://schemas.openxmlformats.org/drawingml/2006/main" xmlns:r="http://schemas.openxmlformats.org/officeDocument/2006/relationships" xmlns:p="http://schemas.openxmlformats.org/presentationml/2006/main">
  <p:cm authorId="1" dt="2021-04-02T16:20:14.635" idx="1">
    <p:pos x="10" y="10"/>
    <p:text>文本放不下</p:text>
  </p:cm>
</p:cmLst>
</file>

<file path=ppt/comments/comment3.xml><?xml version="1.0" encoding="utf-8"?>
<p:cmLst xmlns:a="http://schemas.openxmlformats.org/drawingml/2006/main" xmlns:r="http://schemas.openxmlformats.org/officeDocument/2006/relationships" xmlns:p="http://schemas.openxmlformats.org/presentationml/2006/main">
  <p:cm authorId="1" dt="2021-04-02T16:21:56.140" idx="3">
    <p:pos x="2951" y="1072"/>
    <p:text>文本放不下</p:text>
  </p:cm>
</p:cmLst>
</file>

<file path=ppt/comments/comment4.xml><?xml version="1.0" encoding="utf-8"?>
<p:cmLst xmlns:a="http://schemas.openxmlformats.org/drawingml/2006/main" xmlns:r="http://schemas.openxmlformats.org/officeDocument/2006/relationships" xmlns:p="http://schemas.openxmlformats.org/presentationml/2006/main">
  <p:cm authorId="1" dt="2021-04-02T16:21:56.140" idx="3">
    <p:pos x="2951" y="1072"/>
    <p:text>文本放不下</p:text>
  </p:cm>
</p:cmLst>
</file>

<file path=ppt/comments/comment5.xml><?xml version="1.0" encoding="utf-8"?>
<p:cmLst xmlns:a="http://schemas.openxmlformats.org/drawingml/2006/main" xmlns:r="http://schemas.openxmlformats.org/officeDocument/2006/relationships" xmlns:p="http://schemas.openxmlformats.org/presentationml/2006/main">
  <p:cm authorId="2" dt="2021-04-02T16:29:27.928" idx="2">
    <p:pos x="5673" y="1347"/>
    <p:text>字大</p:text>
  </p:cm>
</p:cmLst>
</file>

<file path=ppt/comments/comment6.xml><?xml version="1.0" encoding="utf-8"?>
<p:cmLst xmlns:a="http://schemas.openxmlformats.org/drawingml/2006/main" xmlns:r="http://schemas.openxmlformats.org/officeDocument/2006/relationships" xmlns:p="http://schemas.openxmlformats.org/presentationml/2006/main">
  <p:cm authorId="2" dt="2021-04-02T16:30:43.166" idx="3">
    <p:pos x="5673" y="1332"/>
    <p:text/>
  </p:cm>
</p:cmLst>
</file>

<file path=ppt/comments/comment7.xml><?xml version="1.0" encoding="utf-8"?>
<p:cmLst xmlns:a="http://schemas.openxmlformats.org/drawingml/2006/main" xmlns:r="http://schemas.openxmlformats.org/officeDocument/2006/relationships" xmlns:p="http://schemas.openxmlformats.org/presentationml/2006/main">
  <p:cm authorId="2" dt="2021-04-02T16:31:16.798" idx="4">
    <p:pos x="5570" y="1432"/>
    <p:text/>
  </p:cm>
  <p:cm authorId="2" dt="2021-04-02T16:31:40.441" idx="5">
    <p:pos x="10" y="10"/>
    <p:text/>
  </p:cm>
</p:cmLst>
</file>

<file path=ppt/comments/comment8.xml><?xml version="1.0" encoding="utf-8"?>
<p:cmLst xmlns:a="http://schemas.openxmlformats.org/drawingml/2006/main" xmlns:r="http://schemas.openxmlformats.org/officeDocument/2006/relationships" xmlns:p="http://schemas.openxmlformats.org/presentationml/2006/main">
  <p:cm authorId="2" dt="2021-04-02T16:31:42.883" idx="6">
    <p:pos x="10" y="10"/>
    <p:text/>
  </p:cm>
</p:cmLst>
</file>

<file path=ppt/comments/comment9.xml><?xml version="1.0" encoding="utf-8"?>
<p:cmLst xmlns:a="http://schemas.openxmlformats.org/drawingml/2006/main" xmlns:r="http://schemas.openxmlformats.org/officeDocument/2006/relationships" xmlns:p="http://schemas.openxmlformats.org/presentationml/2006/main">
  <p:cm authorId="2" dt="2021-04-02T16:31:42.883" idx="6">
    <p:pos x="10" y="10"/>
    <p:text/>
  </p:cm>
</p: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5283200" cy="258068"/>
          </a:xfrm>
          <a:prstGeom prst="rect">
            <a:avLst/>
          </a:prstGeom>
        </p:spPr>
        <p:txBody>
          <a:bodyPr vert="horz" lIns="91440" tIns="45720" rIns="91440" bIns="45720" rtlCol="0"/>
          <a:lstStyle>
            <a:lvl1pPr algn="l">
              <a:defRPr sz="675"/>
            </a:lvl1pPr>
          </a:lstStyle>
          <a:p>
            <a:endParaRPr lang="zh-CN" altLang="en-US"/>
          </a:p>
        </p:txBody>
      </p:sp>
      <p:sp>
        <p:nvSpPr>
          <p:cNvPr id="3" name="日期占位符 2"/>
          <p:cNvSpPr>
            <a:spLocks noGrp="1"/>
          </p:cNvSpPr>
          <p:nvPr>
            <p:ph type="dt" sz="quarter" idx="1"/>
          </p:nvPr>
        </p:nvSpPr>
        <p:spPr>
          <a:xfrm>
            <a:off x="6905979" y="0"/>
            <a:ext cx="5283200" cy="258068"/>
          </a:xfrm>
          <a:prstGeom prst="rect">
            <a:avLst/>
          </a:prstGeom>
        </p:spPr>
        <p:txBody>
          <a:bodyPr vert="horz" lIns="91440" tIns="45720" rIns="91440" bIns="45720" rtlCol="0"/>
          <a:lstStyle>
            <a:lvl1pPr algn="r">
              <a:defRPr sz="675"/>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4885432"/>
            <a:ext cx="5283200" cy="258068"/>
          </a:xfrm>
          <a:prstGeom prst="rect">
            <a:avLst/>
          </a:prstGeom>
        </p:spPr>
        <p:txBody>
          <a:bodyPr vert="horz" lIns="91440" tIns="45720" rIns="91440" bIns="45720" rtlCol="0" anchor="b"/>
          <a:lstStyle>
            <a:lvl1pPr algn="l">
              <a:defRPr sz="675"/>
            </a:lvl1pPr>
          </a:lstStyle>
          <a:p>
            <a:endParaRPr lang="zh-CN" altLang="en-US"/>
          </a:p>
        </p:txBody>
      </p:sp>
      <p:sp>
        <p:nvSpPr>
          <p:cNvPr id="5" name="灯片编号占位符 4"/>
          <p:cNvSpPr>
            <a:spLocks noGrp="1"/>
          </p:cNvSpPr>
          <p:nvPr>
            <p:ph type="sldNum" sz="quarter" idx="3"/>
          </p:nvPr>
        </p:nvSpPr>
        <p:spPr>
          <a:xfrm>
            <a:off x="6905979" y="4885432"/>
            <a:ext cx="5283200" cy="258068"/>
          </a:xfrm>
          <a:prstGeom prst="rect">
            <a:avLst/>
          </a:prstGeom>
        </p:spPr>
        <p:txBody>
          <a:bodyPr vert="horz" lIns="91440" tIns="45720" rIns="91440" bIns="45720" rtlCol="0" anchor="b"/>
          <a:lstStyle>
            <a:lvl1pPr algn="r">
              <a:defRPr sz="675"/>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79" name="Shape 279"/>
          <p:cNvSpPr>
            <a:spLocks noGrp="1" noRot="1" noChangeAspect="1"/>
          </p:cNvSpPr>
          <p:nvPr>
            <p:ph type="sldImg"/>
          </p:nvPr>
        </p:nvSpPr>
        <p:spPr>
          <a:xfrm>
            <a:off x="2286000" y="514350"/>
            <a:ext cx="4572000" cy="2571750"/>
          </a:xfrm>
          <a:prstGeom prst="rect">
            <a:avLst/>
          </a:prstGeom>
        </p:spPr>
        <p:txBody>
          <a:bodyPr/>
          <a:lstStyle/>
          <a:p/>
        </p:txBody>
      </p:sp>
      <p:sp>
        <p:nvSpPr>
          <p:cNvPr id="280" name="Shape 280"/>
          <p:cNvSpPr>
            <a:spLocks noGrp="1"/>
          </p:cNvSpPr>
          <p:nvPr>
            <p:ph type="body" sz="quarter" idx="1"/>
          </p:nvPr>
        </p:nvSpPr>
        <p:spPr>
          <a:xfrm>
            <a:off x="1219200" y="3257550"/>
            <a:ext cx="6705600" cy="3086100"/>
          </a:xfrm>
          <a:prstGeom prst="rect">
            <a:avLst/>
          </a:prstGeom>
        </p:spPr>
        <p:txBody>
          <a:bodyPr/>
          <a:lstStyle/>
          <a:p/>
        </p:txBody>
      </p:sp>
    </p:spTree>
  </p:cSld>
  <p:clrMap bg1="lt1" tx1="dk1" bg2="lt2" tx2="dk2" accent1="accent1" accent2="accent2" accent3="accent3" accent4="accent4" accent5="accent5" accent6="accent6" hlink="hlink" folHlink="folHlink"/>
  <p:notesStyle>
    <a:lvl1pPr latinLnBrk="0">
      <a:spcBef>
        <a:spcPts val="400"/>
      </a:spcBef>
      <a:defRPr sz="1200">
        <a:latin typeface="+mj-lt"/>
        <a:ea typeface="+mj-ea"/>
        <a:cs typeface="+mj-cs"/>
        <a:sym typeface="Times New Roman" panose="02020603050405020304"/>
      </a:defRPr>
    </a:lvl1pPr>
    <a:lvl2pPr indent="228600" latinLnBrk="0">
      <a:spcBef>
        <a:spcPts val="400"/>
      </a:spcBef>
      <a:defRPr sz="1200">
        <a:latin typeface="+mj-lt"/>
        <a:ea typeface="+mj-ea"/>
        <a:cs typeface="+mj-cs"/>
        <a:sym typeface="Times New Roman" panose="02020603050405020304"/>
      </a:defRPr>
    </a:lvl2pPr>
    <a:lvl3pPr indent="457200" latinLnBrk="0">
      <a:spcBef>
        <a:spcPts val="400"/>
      </a:spcBef>
      <a:defRPr sz="1200">
        <a:latin typeface="+mj-lt"/>
        <a:ea typeface="+mj-ea"/>
        <a:cs typeface="+mj-cs"/>
        <a:sym typeface="Times New Roman" panose="02020603050405020304"/>
      </a:defRPr>
    </a:lvl3pPr>
    <a:lvl4pPr indent="685800" latinLnBrk="0">
      <a:spcBef>
        <a:spcPts val="400"/>
      </a:spcBef>
      <a:defRPr sz="1200">
        <a:latin typeface="+mj-lt"/>
        <a:ea typeface="+mj-ea"/>
        <a:cs typeface="+mj-cs"/>
        <a:sym typeface="Times New Roman" panose="02020603050405020304"/>
      </a:defRPr>
    </a:lvl4pPr>
    <a:lvl5pPr indent="914400" latinLnBrk="0">
      <a:spcBef>
        <a:spcPts val="400"/>
      </a:spcBef>
      <a:defRPr sz="1200">
        <a:latin typeface="+mj-lt"/>
        <a:ea typeface="+mj-ea"/>
        <a:cs typeface="+mj-cs"/>
        <a:sym typeface="Times New Roman" panose="02020603050405020304"/>
      </a:defRPr>
    </a:lvl5pPr>
    <a:lvl6pPr indent="1143000" latinLnBrk="0">
      <a:spcBef>
        <a:spcPts val="400"/>
      </a:spcBef>
      <a:defRPr sz="1200">
        <a:latin typeface="+mj-lt"/>
        <a:ea typeface="+mj-ea"/>
        <a:cs typeface="+mj-cs"/>
        <a:sym typeface="Times New Roman" panose="02020603050405020304"/>
      </a:defRPr>
    </a:lvl6pPr>
    <a:lvl7pPr indent="1371600" latinLnBrk="0">
      <a:spcBef>
        <a:spcPts val="400"/>
      </a:spcBef>
      <a:defRPr sz="1200">
        <a:latin typeface="+mj-lt"/>
        <a:ea typeface="+mj-ea"/>
        <a:cs typeface="+mj-cs"/>
        <a:sym typeface="Times New Roman" panose="02020603050405020304"/>
      </a:defRPr>
    </a:lvl7pPr>
    <a:lvl8pPr indent="1600200" latinLnBrk="0">
      <a:spcBef>
        <a:spcPts val="400"/>
      </a:spcBef>
      <a:defRPr sz="1200">
        <a:latin typeface="+mj-lt"/>
        <a:ea typeface="+mj-ea"/>
        <a:cs typeface="+mj-cs"/>
        <a:sym typeface="Times New Roman" panose="02020603050405020304"/>
      </a:defRPr>
    </a:lvl8pPr>
    <a:lvl9pPr indent="1828800" latinLnBrk="0">
      <a:spcBef>
        <a:spcPts val="400"/>
      </a:spcBef>
      <a:defRPr sz="1200">
        <a:latin typeface="+mj-lt"/>
        <a:ea typeface="+mj-ea"/>
        <a:cs typeface="+mj-cs"/>
        <a:sym typeface="Times New Roman" panose="020206030504050203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ea typeface="宋体" panose="02010600030101010101"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en-US" altLang="zh-CN">
              <a:ea typeface="宋体" panose="02010600030101010101" pitchFamily="2" charset="-122"/>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pPr lvl="0" indent="457200" algn="l">
              <a:lnSpc>
                <a:spcPct val="150000"/>
              </a:lnSpc>
            </a:pPr>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b="1" dirty="0">
              <a:solidFill>
                <a:srgbClr val="FF0000"/>
              </a:solidFill>
              <a:latin typeface="黑体" panose="02010609060101010101" charset="-122"/>
              <a:ea typeface="黑体" panose="02010609060101010101" charset="-122"/>
              <a:sym typeface="黑体" panose="02010609060101010101"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en-US" altLang="zh-CN">
              <a:ea typeface="宋体" panose="02010600030101010101" pitchFamily="2"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ea typeface="宋体" panose="02010600030101010101" pitchFamily="2" charset="-122"/>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sym typeface="+mn-ea"/>
            </a:endParaRPr>
          </a:p>
          <a:p>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ea typeface="宋体" panose="02010600030101010101" pitchFamily="2" charset="-122"/>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ea typeface="宋体" panose="02010600030101010101" pitchFamily="2" charset="-122"/>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dirty="0">
              <a:sym typeface="+mn-ea"/>
            </a:endParaRPr>
          </a:p>
          <a:p>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p:nvPr>
        </p:nvSpPr>
        <p:spPr/>
      </p:sp>
      <p:sp>
        <p:nvSpPr>
          <p:cNvPr id="3" name="文本占位符 2"/>
          <p:cNvSpPr/>
          <p:nvPr>
            <p:ph type="body" idx="1"/>
          </p:nvPr>
        </p:nvSpPr>
        <p:spPr/>
        <p:txBody>
          <a:bodyPr/>
          <a:p>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idx="1"/>
          </p:nvPr>
        </p:nvSpPr>
        <p:spPr/>
        <p:txBody>
          <a:bodyPr/>
          <a:lstStyle/>
          <a:p>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16" name="幻灯片编号"/>
          <p:cNvSpPr txBox="1">
            <a:spLocks noGrp="1"/>
          </p:cNvSpPr>
          <p:nvPr>
            <p:ph type="sldNum" sz="quarter" idx="2"/>
          </p:nvPr>
        </p:nvSpPr>
        <p:spPr>
          <a:prstGeom prst="rect">
            <a:avLst/>
          </a:prstGeom>
        </p:spPr>
        <p:txBody>
          <a:bodyPr/>
          <a:lstStyle/>
          <a:p>
            <a:fld id="{86CB4B4D-7CA3-9044-876B-883B54F8677D}" type="slidenum">
              <a:rPr/>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grpSp>
        <p:nvGrpSpPr>
          <p:cNvPr id="121" name="成组"/>
          <p:cNvGrpSpPr/>
          <p:nvPr/>
        </p:nvGrpSpPr>
        <p:grpSpPr>
          <a:xfrm>
            <a:off x="-8468" y="0"/>
            <a:ext cx="12200468" cy="6861172"/>
            <a:chOff x="0" y="0"/>
            <a:chExt cx="9150350" cy="6861172"/>
          </a:xfrm>
        </p:grpSpPr>
        <p:sp>
          <p:nvSpPr>
            <p:cNvPr id="118" name="形状"/>
            <p:cNvSpPr/>
            <p:nvPr/>
          </p:nvSpPr>
          <p:spPr>
            <a:xfrm>
              <a:off x="6349" y="0"/>
              <a:ext cx="9139243" cy="6858000"/>
            </a:xfrm>
            <a:custGeom>
              <a:avLst/>
              <a:gdLst/>
              <a:ahLst/>
              <a:cxnLst>
                <a:cxn ang="0">
                  <a:pos x="wd2" y="hd2"/>
                </a:cxn>
                <a:cxn ang="5400000">
                  <a:pos x="wd2" y="hd2"/>
                </a:cxn>
                <a:cxn ang="10800000">
                  <a:pos x="wd2" y="hd2"/>
                </a:cxn>
                <a:cxn ang="16200000">
                  <a:pos x="wd2" y="hd2"/>
                </a:cxn>
              </a:cxnLst>
              <a:rect l="0" t="0" r="r" b="b"/>
              <a:pathLst>
                <a:path w="21585" h="21600" extrusionOk="0">
                  <a:moveTo>
                    <a:pt x="4362" y="3710"/>
                  </a:moveTo>
                  <a:cubicBezTo>
                    <a:pt x="4437" y="3760"/>
                    <a:pt x="4497" y="3810"/>
                    <a:pt x="4572" y="3840"/>
                  </a:cubicBezTo>
                  <a:cubicBezTo>
                    <a:pt x="4624" y="3840"/>
                    <a:pt x="4632" y="3900"/>
                    <a:pt x="4692" y="3890"/>
                  </a:cubicBezTo>
                  <a:cubicBezTo>
                    <a:pt x="4692" y="3930"/>
                    <a:pt x="4737" y="3910"/>
                    <a:pt x="4737" y="3940"/>
                  </a:cubicBezTo>
                  <a:cubicBezTo>
                    <a:pt x="4759" y="3930"/>
                    <a:pt x="4797" y="3950"/>
                    <a:pt x="4804" y="3920"/>
                  </a:cubicBezTo>
                  <a:cubicBezTo>
                    <a:pt x="4737" y="3880"/>
                    <a:pt x="4662" y="3860"/>
                    <a:pt x="4609" y="3800"/>
                  </a:cubicBezTo>
                  <a:cubicBezTo>
                    <a:pt x="4564" y="3790"/>
                    <a:pt x="4534" y="3770"/>
                    <a:pt x="4512" y="3730"/>
                  </a:cubicBezTo>
                  <a:cubicBezTo>
                    <a:pt x="4467" y="3720"/>
                    <a:pt x="4437" y="3700"/>
                    <a:pt x="4414" y="3670"/>
                  </a:cubicBezTo>
                  <a:cubicBezTo>
                    <a:pt x="4347" y="3630"/>
                    <a:pt x="4295" y="3580"/>
                    <a:pt x="4235" y="3530"/>
                  </a:cubicBezTo>
                  <a:cubicBezTo>
                    <a:pt x="4235" y="3470"/>
                    <a:pt x="4167" y="3490"/>
                    <a:pt x="4160" y="3440"/>
                  </a:cubicBezTo>
                  <a:cubicBezTo>
                    <a:pt x="4152" y="3420"/>
                    <a:pt x="4137" y="3410"/>
                    <a:pt x="4122" y="3400"/>
                  </a:cubicBezTo>
                  <a:cubicBezTo>
                    <a:pt x="4092" y="3400"/>
                    <a:pt x="4092" y="3370"/>
                    <a:pt x="4077" y="3350"/>
                  </a:cubicBezTo>
                  <a:cubicBezTo>
                    <a:pt x="4077" y="3290"/>
                    <a:pt x="4017" y="3320"/>
                    <a:pt x="4010" y="3260"/>
                  </a:cubicBezTo>
                  <a:cubicBezTo>
                    <a:pt x="3987" y="3260"/>
                    <a:pt x="3980" y="3250"/>
                    <a:pt x="3965" y="3240"/>
                  </a:cubicBezTo>
                  <a:cubicBezTo>
                    <a:pt x="3972" y="3200"/>
                    <a:pt x="3942" y="3190"/>
                    <a:pt x="3935" y="3170"/>
                  </a:cubicBezTo>
                  <a:cubicBezTo>
                    <a:pt x="3912" y="3140"/>
                    <a:pt x="3867" y="3130"/>
                    <a:pt x="3852" y="3080"/>
                  </a:cubicBezTo>
                  <a:cubicBezTo>
                    <a:pt x="3830" y="3050"/>
                    <a:pt x="3800" y="3020"/>
                    <a:pt x="3770" y="2990"/>
                  </a:cubicBezTo>
                  <a:cubicBezTo>
                    <a:pt x="3687" y="2850"/>
                    <a:pt x="3598" y="2700"/>
                    <a:pt x="3500" y="2570"/>
                  </a:cubicBezTo>
                  <a:cubicBezTo>
                    <a:pt x="3493" y="2490"/>
                    <a:pt x="3440" y="2460"/>
                    <a:pt x="3425" y="2390"/>
                  </a:cubicBezTo>
                  <a:cubicBezTo>
                    <a:pt x="3410" y="2360"/>
                    <a:pt x="3395" y="2330"/>
                    <a:pt x="3373" y="2300"/>
                  </a:cubicBezTo>
                  <a:cubicBezTo>
                    <a:pt x="3365" y="2300"/>
                    <a:pt x="3358" y="2290"/>
                    <a:pt x="3373" y="2280"/>
                  </a:cubicBezTo>
                  <a:cubicBezTo>
                    <a:pt x="3373" y="2250"/>
                    <a:pt x="3350" y="2260"/>
                    <a:pt x="3343" y="2240"/>
                  </a:cubicBezTo>
                  <a:cubicBezTo>
                    <a:pt x="3313" y="2190"/>
                    <a:pt x="3283" y="2130"/>
                    <a:pt x="3245" y="2080"/>
                  </a:cubicBezTo>
                  <a:cubicBezTo>
                    <a:pt x="3253" y="1970"/>
                    <a:pt x="3178" y="1970"/>
                    <a:pt x="3170" y="1880"/>
                  </a:cubicBezTo>
                  <a:cubicBezTo>
                    <a:pt x="3133" y="1890"/>
                    <a:pt x="3155" y="1820"/>
                    <a:pt x="3118" y="1820"/>
                  </a:cubicBezTo>
                  <a:cubicBezTo>
                    <a:pt x="3140" y="1750"/>
                    <a:pt x="3065" y="1790"/>
                    <a:pt x="3073" y="1730"/>
                  </a:cubicBezTo>
                  <a:cubicBezTo>
                    <a:pt x="3058" y="1650"/>
                    <a:pt x="3005" y="1620"/>
                    <a:pt x="2975" y="1550"/>
                  </a:cubicBezTo>
                  <a:cubicBezTo>
                    <a:pt x="2960" y="1480"/>
                    <a:pt x="2885" y="1470"/>
                    <a:pt x="2885" y="1370"/>
                  </a:cubicBezTo>
                  <a:cubicBezTo>
                    <a:pt x="2863" y="1350"/>
                    <a:pt x="2833" y="1340"/>
                    <a:pt x="2833" y="1290"/>
                  </a:cubicBezTo>
                  <a:cubicBezTo>
                    <a:pt x="2826" y="1280"/>
                    <a:pt x="2803" y="1280"/>
                    <a:pt x="2803" y="1260"/>
                  </a:cubicBezTo>
                  <a:cubicBezTo>
                    <a:pt x="2803" y="1230"/>
                    <a:pt x="2773" y="1240"/>
                    <a:pt x="2773" y="1220"/>
                  </a:cubicBezTo>
                  <a:cubicBezTo>
                    <a:pt x="2758" y="1180"/>
                    <a:pt x="2736" y="1150"/>
                    <a:pt x="2721" y="1110"/>
                  </a:cubicBezTo>
                  <a:cubicBezTo>
                    <a:pt x="2683" y="1100"/>
                    <a:pt x="2713" y="1000"/>
                    <a:pt x="2661" y="1020"/>
                  </a:cubicBezTo>
                  <a:cubicBezTo>
                    <a:pt x="2653" y="910"/>
                    <a:pt x="2563" y="900"/>
                    <a:pt x="2563" y="780"/>
                  </a:cubicBezTo>
                  <a:cubicBezTo>
                    <a:pt x="2518" y="730"/>
                    <a:pt x="2488" y="650"/>
                    <a:pt x="2458" y="580"/>
                  </a:cubicBezTo>
                  <a:cubicBezTo>
                    <a:pt x="2406" y="580"/>
                    <a:pt x="2413" y="510"/>
                    <a:pt x="2391" y="490"/>
                  </a:cubicBezTo>
                  <a:cubicBezTo>
                    <a:pt x="2353" y="470"/>
                    <a:pt x="2346" y="410"/>
                    <a:pt x="2308" y="400"/>
                  </a:cubicBezTo>
                  <a:cubicBezTo>
                    <a:pt x="2308" y="340"/>
                    <a:pt x="2286" y="310"/>
                    <a:pt x="2248" y="310"/>
                  </a:cubicBezTo>
                  <a:cubicBezTo>
                    <a:pt x="2256" y="240"/>
                    <a:pt x="2203" y="250"/>
                    <a:pt x="2203" y="200"/>
                  </a:cubicBezTo>
                  <a:cubicBezTo>
                    <a:pt x="2151" y="140"/>
                    <a:pt x="2099" y="90"/>
                    <a:pt x="2054" y="20"/>
                  </a:cubicBezTo>
                  <a:cubicBezTo>
                    <a:pt x="2054" y="10"/>
                    <a:pt x="2046" y="10"/>
                    <a:pt x="2046" y="0"/>
                  </a:cubicBezTo>
                  <a:cubicBezTo>
                    <a:pt x="1956" y="0"/>
                    <a:pt x="1956" y="0"/>
                    <a:pt x="1956" y="0"/>
                  </a:cubicBezTo>
                  <a:cubicBezTo>
                    <a:pt x="1986" y="40"/>
                    <a:pt x="2024" y="80"/>
                    <a:pt x="2054" y="130"/>
                  </a:cubicBezTo>
                  <a:cubicBezTo>
                    <a:pt x="2099" y="190"/>
                    <a:pt x="2144" y="260"/>
                    <a:pt x="2181" y="330"/>
                  </a:cubicBezTo>
                  <a:cubicBezTo>
                    <a:pt x="2233" y="380"/>
                    <a:pt x="2271" y="440"/>
                    <a:pt x="2308" y="510"/>
                  </a:cubicBezTo>
                  <a:cubicBezTo>
                    <a:pt x="2398" y="640"/>
                    <a:pt x="2481" y="770"/>
                    <a:pt x="2548" y="930"/>
                  </a:cubicBezTo>
                  <a:cubicBezTo>
                    <a:pt x="2586" y="950"/>
                    <a:pt x="2586" y="1010"/>
                    <a:pt x="2608" y="1040"/>
                  </a:cubicBezTo>
                  <a:cubicBezTo>
                    <a:pt x="2616" y="1090"/>
                    <a:pt x="2668" y="1080"/>
                    <a:pt x="2661" y="1150"/>
                  </a:cubicBezTo>
                  <a:cubicBezTo>
                    <a:pt x="2683" y="1180"/>
                    <a:pt x="2706" y="1210"/>
                    <a:pt x="2721" y="1240"/>
                  </a:cubicBezTo>
                  <a:cubicBezTo>
                    <a:pt x="2713" y="1310"/>
                    <a:pt x="2766" y="1300"/>
                    <a:pt x="2766" y="1350"/>
                  </a:cubicBezTo>
                  <a:cubicBezTo>
                    <a:pt x="2773" y="1410"/>
                    <a:pt x="2833" y="1380"/>
                    <a:pt x="2833" y="1440"/>
                  </a:cubicBezTo>
                  <a:cubicBezTo>
                    <a:pt x="2841" y="1460"/>
                    <a:pt x="2863" y="1450"/>
                    <a:pt x="2863" y="1480"/>
                  </a:cubicBezTo>
                  <a:cubicBezTo>
                    <a:pt x="2863" y="1500"/>
                    <a:pt x="2885" y="1500"/>
                    <a:pt x="2900" y="1510"/>
                  </a:cubicBezTo>
                  <a:cubicBezTo>
                    <a:pt x="2930" y="1650"/>
                    <a:pt x="3013" y="1740"/>
                    <a:pt x="3073" y="1860"/>
                  </a:cubicBezTo>
                  <a:cubicBezTo>
                    <a:pt x="3103" y="1920"/>
                    <a:pt x="3133" y="1980"/>
                    <a:pt x="3170" y="2040"/>
                  </a:cubicBezTo>
                  <a:cubicBezTo>
                    <a:pt x="3170" y="2080"/>
                    <a:pt x="3170" y="2130"/>
                    <a:pt x="3215" y="2130"/>
                  </a:cubicBezTo>
                  <a:cubicBezTo>
                    <a:pt x="3200" y="2180"/>
                    <a:pt x="3245" y="2170"/>
                    <a:pt x="3245" y="2210"/>
                  </a:cubicBezTo>
                  <a:cubicBezTo>
                    <a:pt x="3298" y="2250"/>
                    <a:pt x="3298" y="2340"/>
                    <a:pt x="3343" y="2390"/>
                  </a:cubicBezTo>
                  <a:cubicBezTo>
                    <a:pt x="3358" y="2460"/>
                    <a:pt x="3410" y="2490"/>
                    <a:pt x="3418" y="2570"/>
                  </a:cubicBezTo>
                  <a:cubicBezTo>
                    <a:pt x="3463" y="2560"/>
                    <a:pt x="3433" y="2650"/>
                    <a:pt x="3485" y="2640"/>
                  </a:cubicBezTo>
                  <a:cubicBezTo>
                    <a:pt x="3478" y="2690"/>
                    <a:pt x="3508" y="2700"/>
                    <a:pt x="3530" y="2720"/>
                  </a:cubicBezTo>
                  <a:cubicBezTo>
                    <a:pt x="3553" y="2790"/>
                    <a:pt x="3583" y="2840"/>
                    <a:pt x="3627" y="2880"/>
                  </a:cubicBezTo>
                  <a:cubicBezTo>
                    <a:pt x="3620" y="2940"/>
                    <a:pt x="3605" y="2850"/>
                    <a:pt x="3575" y="2860"/>
                  </a:cubicBezTo>
                  <a:cubicBezTo>
                    <a:pt x="3568" y="2820"/>
                    <a:pt x="3553" y="2800"/>
                    <a:pt x="3530" y="2790"/>
                  </a:cubicBezTo>
                  <a:cubicBezTo>
                    <a:pt x="3508" y="2740"/>
                    <a:pt x="3463" y="2720"/>
                    <a:pt x="3448" y="2660"/>
                  </a:cubicBezTo>
                  <a:cubicBezTo>
                    <a:pt x="3380" y="2580"/>
                    <a:pt x="3335" y="2470"/>
                    <a:pt x="3275" y="2390"/>
                  </a:cubicBezTo>
                  <a:cubicBezTo>
                    <a:pt x="3238" y="2280"/>
                    <a:pt x="3170" y="2190"/>
                    <a:pt x="3118" y="2100"/>
                  </a:cubicBezTo>
                  <a:cubicBezTo>
                    <a:pt x="3103" y="2080"/>
                    <a:pt x="3080" y="2060"/>
                    <a:pt x="3065" y="2030"/>
                  </a:cubicBezTo>
                  <a:cubicBezTo>
                    <a:pt x="3058" y="2020"/>
                    <a:pt x="3035" y="1990"/>
                    <a:pt x="3035" y="1970"/>
                  </a:cubicBezTo>
                  <a:cubicBezTo>
                    <a:pt x="3035" y="1940"/>
                    <a:pt x="2968" y="1870"/>
                    <a:pt x="2960" y="1810"/>
                  </a:cubicBezTo>
                  <a:cubicBezTo>
                    <a:pt x="2893" y="1730"/>
                    <a:pt x="2863" y="1600"/>
                    <a:pt x="2796" y="1520"/>
                  </a:cubicBezTo>
                  <a:cubicBezTo>
                    <a:pt x="2758" y="1410"/>
                    <a:pt x="2691" y="1330"/>
                    <a:pt x="2638" y="1240"/>
                  </a:cubicBezTo>
                  <a:cubicBezTo>
                    <a:pt x="2616" y="1180"/>
                    <a:pt x="2586" y="1130"/>
                    <a:pt x="2563" y="1080"/>
                  </a:cubicBezTo>
                  <a:cubicBezTo>
                    <a:pt x="2563" y="1060"/>
                    <a:pt x="2541" y="1060"/>
                    <a:pt x="2526" y="1060"/>
                  </a:cubicBezTo>
                  <a:cubicBezTo>
                    <a:pt x="2533" y="1030"/>
                    <a:pt x="2526" y="1020"/>
                    <a:pt x="2511" y="1010"/>
                  </a:cubicBezTo>
                  <a:cubicBezTo>
                    <a:pt x="2518" y="980"/>
                    <a:pt x="2503" y="960"/>
                    <a:pt x="2481" y="950"/>
                  </a:cubicBezTo>
                  <a:cubicBezTo>
                    <a:pt x="2451" y="830"/>
                    <a:pt x="2376" y="770"/>
                    <a:pt x="2338" y="660"/>
                  </a:cubicBezTo>
                  <a:cubicBezTo>
                    <a:pt x="2301" y="670"/>
                    <a:pt x="2323" y="600"/>
                    <a:pt x="2293" y="590"/>
                  </a:cubicBezTo>
                  <a:cubicBezTo>
                    <a:pt x="2256" y="600"/>
                    <a:pt x="2271" y="530"/>
                    <a:pt x="2241" y="530"/>
                  </a:cubicBezTo>
                  <a:cubicBezTo>
                    <a:pt x="2226" y="470"/>
                    <a:pt x="2181" y="450"/>
                    <a:pt x="2166" y="390"/>
                  </a:cubicBezTo>
                  <a:cubicBezTo>
                    <a:pt x="2129" y="360"/>
                    <a:pt x="2091" y="310"/>
                    <a:pt x="2069" y="260"/>
                  </a:cubicBezTo>
                  <a:cubicBezTo>
                    <a:pt x="2054" y="240"/>
                    <a:pt x="2039" y="220"/>
                    <a:pt x="2024" y="190"/>
                  </a:cubicBezTo>
                  <a:cubicBezTo>
                    <a:pt x="2001" y="180"/>
                    <a:pt x="2001" y="140"/>
                    <a:pt x="1971" y="150"/>
                  </a:cubicBezTo>
                  <a:cubicBezTo>
                    <a:pt x="1949" y="90"/>
                    <a:pt x="1919" y="50"/>
                    <a:pt x="1874" y="10"/>
                  </a:cubicBezTo>
                  <a:cubicBezTo>
                    <a:pt x="1874" y="10"/>
                    <a:pt x="1874" y="0"/>
                    <a:pt x="1874" y="0"/>
                  </a:cubicBezTo>
                  <a:cubicBezTo>
                    <a:pt x="1784" y="0"/>
                    <a:pt x="1784" y="0"/>
                    <a:pt x="1784" y="0"/>
                  </a:cubicBezTo>
                  <a:cubicBezTo>
                    <a:pt x="1784" y="0"/>
                    <a:pt x="1791" y="10"/>
                    <a:pt x="1791" y="10"/>
                  </a:cubicBezTo>
                  <a:cubicBezTo>
                    <a:pt x="1836" y="90"/>
                    <a:pt x="1919" y="120"/>
                    <a:pt x="1941" y="230"/>
                  </a:cubicBezTo>
                  <a:cubicBezTo>
                    <a:pt x="2016" y="270"/>
                    <a:pt x="2046" y="360"/>
                    <a:pt x="2099" y="440"/>
                  </a:cubicBezTo>
                  <a:cubicBezTo>
                    <a:pt x="2144" y="450"/>
                    <a:pt x="2129" y="540"/>
                    <a:pt x="2181" y="550"/>
                  </a:cubicBezTo>
                  <a:cubicBezTo>
                    <a:pt x="2203" y="580"/>
                    <a:pt x="2218" y="640"/>
                    <a:pt x="2256" y="660"/>
                  </a:cubicBezTo>
                  <a:cubicBezTo>
                    <a:pt x="2256" y="680"/>
                    <a:pt x="2278" y="690"/>
                    <a:pt x="2256" y="700"/>
                  </a:cubicBezTo>
                  <a:cubicBezTo>
                    <a:pt x="2263" y="730"/>
                    <a:pt x="2293" y="730"/>
                    <a:pt x="2308" y="750"/>
                  </a:cubicBezTo>
                  <a:cubicBezTo>
                    <a:pt x="2316" y="810"/>
                    <a:pt x="2376" y="800"/>
                    <a:pt x="2368" y="880"/>
                  </a:cubicBezTo>
                  <a:cubicBezTo>
                    <a:pt x="2421" y="950"/>
                    <a:pt x="2458" y="1050"/>
                    <a:pt x="2511" y="1120"/>
                  </a:cubicBezTo>
                  <a:cubicBezTo>
                    <a:pt x="2548" y="1210"/>
                    <a:pt x="2601" y="1280"/>
                    <a:pt x="2638" y="1370"/>
                  </a:cubicBezTo>
                  <a:cubicBezTo>
                    <a:pt x="2691" y="1450"/>
                    <a:pt x="2721" y="1540"/>
                    <a:pt x="2781" y="1610"/>
                  </a:cubicBezTo>
                  <a:cubicBezTo>
                    <a:pt x="2818" y="1700"/>
                    <a:pt x="2856" y="1790"/>
                    <a:pt x="2908" y="1860"/>
                  </a:cubicBezTo>
                  <a:cubicBezTo>
                    <a:pt x="2915" y="1880"/>
                    <a:pt x="2930" y="1900"/>
                    <a:pt x="2923" y="1940"/>
                  </a:cubicBezTo>
                  <a:cubicBezTo>
                    <a:pt x="2945" y="1950"/>
                    <a:pt x="2960" y="1970"/>
                    <a:pt x="2968" y="1990"/>
                  </a:cubicBezTo>
                  <a:cubicBezTo>
                    <a:pt x="2998" y="1990"/>
                    <a:pt x="2983" y="2050"/>
                    <a:pt x="3005" y="2050"/>
                  </a:cubicBezTo>
                  <a:cubicBezTo>
                    <a:pt x="3028" y="2060"/>
                    <a:pt x="3020" y="2100"/>
                    <a:pt x="3035" y="2120"/>
                  </a:cubicBezTo>
                  <a:cubicBezTo>
                    <a:pt x="3155" y="2250"/>
                    <a:pt x="3223" y="2440"/>
                    <a:pt x="3320" y="2590"/>
                  </a:cubicBezTo>
                  <a:cubicBezTo>
                    <a:pt x="3350" y="2610"/>
                    <a:pt x="3343" y="2680"/>
                    <a:pt x="3403" y="2680"/>
                  </a:cubicBezTo>
                  <a:cubicBezTo>
                    <a:pt x="3418" y="2720"/>
                    <a:pt x="3455" y="2750"/>
                    <a:pt x="3463" y="2810"/>
                  </a:cubicBezTo>
                  <a:cubicBezTo>
                    <a:pt x="3530" y="2870"/>
                    <a:pt x="3568" y="2960"/>
                    <a:pt x="3642" y="3010"/>
                  </a:cubicBezTo>
                  <a:cubicBezTo>
                    <a:pt x="3672" y="3110"/>
                    <a:pt x="3740" y="3160"/>
                    <a:pt x="3800" y="3210"/>
                  </a:cubicBezTo>
                  <a:cubicBezTo>
                    <a:pt x="3837" y="3310"/>
                    <a:pt x="3935" y="3320"/>
                    <a:pt x="3980" y="3410"/>
                  </a:cubicBezTo>
                  <a:cubicBezTo>
                    <a:pt x="4055" y="3450"/>
                    <a:pt x="4130" y="3470"/>
                    <a:pt x="4175" y="3550"/>
                  </a:cubicBezTo>
                  <a:cubicBezTo>
                    <a:pt x="4205" y="3570"/>
                    <a:pt x="4242" y="3590"/>
                    <a:pt x="4272" y="3620"/>
                  </a:cubicBezTo>
                  <a:cubicBezTo>
                    <a:pt x="4295" y="3650"/>
                    <a:pt x="4339" y="3670"/>
                    <a:pt x="4362" y="3710"/>
                  </a:cubicBezTo>
                  <a:close/>
                  <a:moveTo>
                    <a:pt x="2263" y="110"/>
                  </a:moveTo>
                  <a:cubicBezTo>
                    <a:pt x="2301" y="120"/>
                    <a:pt x="2301" y="170"/>
                    <a:pt x="2316" y="200"/>
                  </a:cubicBezTo>
                  <a:cubicBezTo>
                    <a:pt x="2331" y="240"/>
                    <a:pt x="2383" y="230"/>
                    <a:pt x="2376" y="290"/>
                  </a:cubicBezTo>
                  <a:cubicBezTo>
                    <a:pt x="2428" y="290"/>
                    <a:pt x="2436" y="340"/>
                    <a:pt x="2458" y="380"/>
                  </a:cubicBezTo>
                  <a:cubicBezTo>
                    <a:pt x="2473" y="420"/>
                    <a:pt x="2503" y="460"/>
                    <a:pt x="2518" y="490"/>
                  </a:cubicBezTo>
                  <a:cubicBezTo>
                    <a:pt x="2556" y="510"/>
                    <a:pt x="2563" y="570"/>
                    <a:pt x="2586" y="600"/>
                  </a:cubicBezTo>
                  <a:cubicBezTo>
                    <a:pt x="2653" y="640"/>
                    <a:pt x="2668" y="740"/>
                    <a:pt x="2728" y="780"/>
                  </a:cubicBezTo>
                  <a:cubicBezTo>
                    <a:pt x="2751" y="880"/>
                    <a:pt x="2826" y="910"/>
                    <a:pt x="2841" y="1020"/>
                  </a:cubicBezTo>
                  <a:cubicBezTo>
                    <a:pt x="2863" y="1050"/>
                    <a:pt x="2915" y="1050"/>
                    <a:pt x="2900" y="1110"/>
                  </a:cubicBezTo>
                  <a:cubicBezTo>
                    <a:pt x="2953" y="1120"/>
                    <a:pt x="2960" y="1170"/>
                    <a:pt x="2983" y="1200"/>
                  </a:cubicBezTo>
                  <a:cubicBezTo>
                    <a:pt x="3043" y="1260"/>
                    <a:pt x="3080" y="1330"/>
                    <a:pt x="3125" y="1400"/>
                  </a:cubicBezTo>
                  <a:cubicBezTo>
                    <a:pt x="3155" y="1420"/>
                    <a:pt x="3155" y="1480"/>
                    <a:pt x="3193" y="1490"/>
                  </a:cubicBezTo>
                  <a:cubicBezTo>
                    <a:pt x="3208" y="1540"/>
                    <a:pt x="3238" y="1560"/>
                    <a:pt x="3238" y="1620"/>
                  </a:cubicBezTo>
                  <a:cubicBezTo>
                    <a:pt x="3283" y="1630"/>
                    <a:pt x="3283" y="1700"/>
                    <a:pt x="3320" y="1710"/>
                  </a:cubicBezTo>
                  <a:cubicBezTo>
                    <a:pt x="3305" y="1790"/>
                    <a:pt x="3373" y="1770"/>
                    <a:pt x="3365" y="1850"/>
                  </a:cubicBezTo>
                  <a:cubicBezTo>
                    <a:pt x="3418" y="1900"/>
                    <a:pt x="3448" y="1980"/>
                    <a:pt x="3493" y="2050"/>
                  </a:cubicBezTo>
                  <a:cubicBezTo>
                    <a:pt x="3500" y="2100"/>
                    <a:pt x="3530" y="2130"/>
                    <a:pt x="3560" y="2160"/>
                  </a:cubicBezTo>
                  <a:cubicBezTo>
                    <a:pt x="3568" y="2210"/>
                    <a:pt x="3612" y="2220"/>
                    <a:pt x="3620" y="2270"/>
                  </a:cubicBezTo>
                  <a:cubicBezTo>
                    <a:pt x="3710" y="2410"/>
                    <a:pt x="3807" y="2530"/>
                    <a:pt x="3875" y="2690"/>
                  </a:cubicBezTo>
                  <a:cubicBezTo>
                    <a:pt x="3980" y="2830"/>
                    <a:pt x="4100" y="2950"/>
                    <a:pt x="4197" y="3090"/>
                  </a:cubicBezTo>
                  <a:cubicBezTo>
                    <a:pt x="4242" y="3160"/>
                    <a:pt x="4332" y="3190"/>
                    <a:pt x="4369" y="3270"/>
                  </a:cubicBezTo>
                  <a:cubicBezTo>
                    <a:pt x="4407" y="3300"/>
                    <a:pt x="4437" y="3330"/>
                    <a:pt x="4467" y="3360"/>
                  </a:cubicBezTo>
                  <a:cubicBezTo>
                    <a:pt x="4489" y="3410"/>
                    <a:pt x="4534" y="3420"/>
                    <a:pt x="4564" y="3450"/>
                  </a:cubicBezTo>
                  <a:cubicBezTo>
                    <a:pt x="4624" y="3510"/>
                    <a:pt x="4684" y="3570"/>
                    <a:pt x="4759" y="3610"/>
                  </a:cubicBezTo>
                  <a:cubicBezTo>
                    <a:pt x="4834" y="3650"/>
                    <a:pt x="4887" y="3730"/>
                    <a:pt x="4984" y="3750"/>
                  </a:cubicBezTo>
                  <a:cubicBezTo>
                    <a:pt x="5044" y="3810"/>
                    <a:pt x="5141" y="3810"/>
                    <a:pt x="5209" y="3860"/>
                  </a:cubicBezTo>
                  <a:cubicBezTo>
                    <a:pt x="5269" y="3870"/>
                    <a:pt x="5276" y="3930"/>
                    <a:pt x="5344" y="3910"/>
                  </a:cubicBezTo>
                  <a:cubicBezTo>
                    <a:pt x="5344" y="3940"/>
                    <a:pt x="5381" y="3930"/>
                    <a:pt x="5404" y="3930"/>
                  </a:cubicBezTo>
                  <a:cubicBezTo>
                    <a:pt x="5404" y="3960"/>
                    <a:pt x="5449" y="3960"/>
                    <a:pt x="5456" y="3940"/>
                  </a:cubicBezTo>
                  <a:cubicBezTo>
                    <a:pt x="5359" y="3900"/>
                    <a:pt x="5276" y="3860"/>
                    <a:pt x="5179" y="3820"/>
                  </a:cubicBezTo>
                  <a:cubicBezTo>
                    <a:pt x="5126" y="3730"/>
                    <a:pt x="4984" y="3750"/>
                    <a:pt x="4939" y="3660"/>
                  </a:cubicBezTo>
                  <a:cubicBezTo>
                    <a:pt x="4879" y="3650"/>
                    <a:pt x="4864" y="3590"/>
                    <a:pt x="4812" y="3590"/>
                  </a:cubicBezTo>
                  <a:cubicBezTo>
                    <a:pt x="4774" y="3550"/>
                    <a:pt x="4744" y="3520"/>
                    <a:pt x="4692" y="3500"/>
                  </a:cubicBezTo>
                  <a:cubicBezTo>
                    <a:pt x="4669" y="3500"/>
                    <a:pt x="4684" y="3440"/>
                    <a:pt x="4647" y="3450"/>
                  </a:cubicBezTo>
                  <a:cubicBezTo>
                    <a:pt x="4647" y="3410"/>
                    <a:pt x="4594" y="3440"/>
                    <a:pt x="4602" y="3390"/>
                  </a:cubicBezTo>
                  <a:cubicBezTo>
                    <a:pt x="4542" y="3380"/>
                    <a:pt x="4542" y="3300"/>
                    <a:pt x="4467" y="3320"/>
                  </a:cubicBezTo>
                  <a:cubicBezTo>
                    <a:pt x="4467" y="3240"/>
                    <a:pt x="4414" y="3220"/>
                    <a:pt x="4377" y="3180"/>
                  </a:cubicBezTo>
                  <a:cubicBezTo>
                    <a:pt x="4324" y="3150"/>
                    <a:pt x="4310" y="3080"/>
                    <a:pt x="4265" y="3050"/>
                  </a:cubicBezTo>
                  <a:cubicBezTo>
                    <a:pt x="4212" y="3020"/>
                    <a:pt x="4190" y="2950"/>
                    <a:pt x="4130" y="2940"/>
                  </a:cubicBezTo>
                  <a:cubicBezTo>
                    <a:pt x="4122" y="2860"/>
                    <a:pt x="4062" y="2840"/>
                    <a:pt x="4040" y="2780"/>
                  </a:cubicBezTo>
                  <a:cubicBezTo>
                    <a:pt x="3957" y="2710"/>
                    <a:pt x="3912" y="2590"/>
                    <a:pt x="3845" y="2490"/>
                  </a:cubicBezTo>
                  <a:cubicBezTo>
                    <a:pt x="3822" y="2430"/>
                    <a:pt x="3770" y="2400"/>
                    <a:pt x="3747" y="2340"/>
                  </a:cubicBezTo>
                  <a:cubicBezTo>
                    <a:pt x="3755" y="2290"/>
                    <a:pt x="3702" y="2310"/>
                    <a:pt x="3702" y="2270"/>
                  </a:cubicBezTo>
                  <a:cubicBezTo>
                    <a:pt x="3695" y="2230"/>
                    <a:pt x="3672" y="2210"/>
                    <a:pt x="3657" y="2180"/>
                  </a:cubicBezTo>
                  <a:cubicBezTo>
                    <a:pt x="3598" y="2080"/>
                    <a:pt x="3530" y="1980"/>
                    <a:pt x="3478" y="1870"/>
                  </a:cubicBezTo>
                  <a:cubicBezTo>
                    <a:pt x="3403" y="1790"/>
                    <a:pt x="3380" y="1630"/>
                    <a:pt x="3290" y="1560"/>
                  </a:cubicBezTo>
                  <a:cubicBezTo>
                    <a:pt x="3283" y="1480"/>
                    <a:pt x="3230" y="1450"/>
                    <a:pt x="3208" y="1380"/>
                  </a:cubicBezTo>
                  <a:cubicBezTo>
                    <a:pt x="3170" y="1340"/>
                    <a:pt x="3125" y="1310"/>
                    <a:pt x="3118" y="1230"/>
                  </a:cubicBezTo>
                  <a:cubicBezTo>
                    <a:pt x="3058" y="1210"/>
                    <a:pt x="3035" y="1150"/>
                    <a:pt x="3005" y="1090"/>
                  </a:cubicBezTo>
                  <a:cubicBezTo>
                    <a:pt x="2990" y="1070"/>
                    <a:pt x="2945" y="1090"/>
                    <a:pt x="2953" y="1030"/>
                  </a:cubicBezTo>
                  <a:cubicBezTo>
                    <a:pt x="2938" y="1030"/>
                    <a:pt x="2938" y="1010"/>
                    <a:pt x="2923" y="1000"/>
                  </a:cubicBezTo>
                  <a:cubicBezTo>
                    <a:pt x="2923" y="980"/>
                    <a:pt x="2900" y="970"/>
                    <a:pt x="2923" y="960"/>
                  </a:cubicBezTo>
                  <a:cubicBezTo>
                    <a:pt x="3013" y="1100"/>
                    <a:pt x="3133" y="1190"/>
                    <a:pt x="3193" y="1360"/>
                  </a:cubicBezTo>
                  <a:cubicBezTo>
                    <a:pt x="3298" y="1480"/>
                    <a:pt x="3380" y="1630"/>
                    <a:pt x="3485" y="1740"/>
                  </a:cubicBezTo>
                  <a:cubicBezTo>
                    <a:pt x="3575" y="1870"/>
                    <a:pt x="3687" y="1970"/>
                    <a:pt x="3770" y="2120"/>
                  </a:cubicBezTo>
                  <a:cubicBezTo>
                    <a:pt x="3807" y="2130"/>
                    <a:pt x="3822" y="2160"/>
                    <a:pt x="3837" y="2210"/>
                  </a:cubicBezTo>
                  <a:cubicBezTo>
                    <a:pt x="3882" y="2210"/>
                    <a:pt x="3897" y="2260"/>
                    <a:pt x="3912" y="2300"/>
                  </a:cubicBezTo>
                  <a:cubicBezTo>
                    <a:pt x="3980" y="2340"/>
                    <a:pt x="4025" y="2410"/>
                    <a:pt x="4077" y="2480"/>
                  </a:cubicBezTo>
                  <a:cubicBezTo>
                    <a:pt x="4130" y="2530"/>
                    <a:pt x="4197" y="2570"/>
                    <a:pt x="4235" y="2640"/>
                  </a:cubicBezTo>
                  <a:cubicBezTo>
                    <a:pt x="4287" y="2700"/>
                    <a:pt x="4354" y="2740"/>
                    <a:pt x="4399" y="2810"/>
                  </a:cubicBezTo>
                  <a:cubicBezTo>
                    <a:pt x="4429" y="2830"/>
                    <a:pt x="4444" y="2860"/>
                    <a:pt x="4474" y="2880"/>
                  </a:cubicBezTo>
                  <a:cubicBezTo>
                    <a:pt x="4497" y="2920"/>
                    <a:pt x="4549" y="2920"/>
                    <a:pt x="4572" y="2950"/>
                  </a:cubicBezTo>
                  <a:cubicBezTo>
                    <a:pt x="4624" y="3020"/>
                    <a:pt x="4707" y="3040"/>
                    <a:pt x="4767" y="3090"/>
                  </a:cubicBezTo>
                  <a:cubicBezTo>
                    <a:pt x="4857" y="3100"/>
                    <a:pt x="4894" y="3170"/>
                    <a:pt x="4962" y="3200"/>
                  </a:cubicBezTo>
                  <a:cubicBezTo>
                    <a:pt x="5044" y="3230"/>
                    <a:pt x="5104" y="3270"/>
                    <a:pt x="5171" y="3320"/>
                  </a:cubicBezTo>
                  <a:cubicBezTo>
                    <a:pt x="5314" y="3390"/>
                    <a:pt x="5456" y="3450"/>
                    <a:pt x="5629" y="3480"/>
                  </a:cubicBezTo>
                  <a:cubicBezTo>
                    <a:pt x="5681" y="3480"/>
                    <a:pt x="5734" y="3490"/>
                    <a:pt x="5793" y="3490"/>
                  </a:cubicBezTo>
                  <a:cubicBezTo>
                    <a:pt x="5816" y="3390"/>
                    <a:pt x="5681" y="3490"/>
                    <a:pt x="5681" y="3420"/>
                  </a:cubicBezTo>
                  <a:cubicBezTo>
                    <a:pt x="5621" y="3460"/>
                    <a:pt x="5599" y="3410"/>
                    <a:pt x="5531" y="3410"/>
                  </a:cubicBezTo>
                  <a:cubicBezTo>
                    <a:pt x="5486" y="3390"/>
                    <a:pt x="5434" y="3360"/>
                    <a:pt x="5381" y="3340"/>
                  </a:cubicBezTo>
                  <a:cubicBezTo>
                    <a:pt x="5344" y="3350"/>
                    <a:pt x="5351" y="3300"/>
                    <a:pt x="5306" y="3320"/>
                  </a:cubicBezTo>
                  <a:cubicBezTo>
                    <a:pt x="5314" y="3260"/>
                    <a:pt x="5224" y="3330"/>
                    <a:pt x="5239" y="3280"/>
                  </a:cubicBezTo>
                  <a:cubicBezTo>
                    <a:pt x="5194" y="3250"/>
                    <a:pt x="5149" y="3220"/>
                    <a:pt x="5089" y="3210"/>
                  </a:cubicBezTo>
                  <a:cubicBezTo>
                    <a:pt x="5066" y="3190"/>
                    <a:pt x="5051" y="3170"/>
                    <a:pt x="5029" y="3160"/>
                  </a:cubicBezTo>
                  <a:cubicBezTo>
                    <a:pt x="5022" y="3130"/>
                    <a:pt x="4962" y="3150"/>
                    <a:pt x="4962" y="3110"/>
                  </a:cubicBezTo>
                  <a:cubicBezTo>
                    <a:pt x="4767" y="3010"/>
                    <a:pt x="4594" y="2890"/>
                    <a:pt x="4429" y="2750"/>
                  </a:cubicBezTo>
                  <a:cubicBezTo>
                    <a:pt x="4369" y="2660"/>
                    <a:pt x="4280" y="2600"/>
                    <a:pt x="4220" y="2500"/>
                  </a:cubicBezTo>
                  <a:cubicBezTo>
                    <a:pt x="4190" y="2500"/>
                    <a:pt x="4205" y="2440"/>
                    <a:pt x="4160" y="2460"/>
                  </a:cubicBezTo>
                  <a:cubicBezTo>
                    <a:pt x="4137" y="2440"/>
                    <a:pt x="4122" y="2410"/>
                    <a:pt x="4107" y="2390"/>
                  </a:cubicBezTo>
                  <a:cubicBezTo>
                    <a:pt x="4077" y="2340"/>
                    <a:pt x="4017" y="2320"/>
                    <a:pt x="3995" y="2260"/>
                  </a:cubicBezTo>
                  <a:cubicBezTo>
                    <a:pt x="3920" y="2180"/>
                    <a:pt x="3852" y="2100"/>
                    <a:pt x="3785" y="2010"/>
                  </a:cubicBezTo>
                  <a:cubicBezTo>
                    <a:pt x="3755" y="2010"/>
                    <a:pt x="3777" y="1940"/>
                    <a:pt x="3740" y="1940"/>
                  </a:cubicBezTo>
                  <a:cubicBezTo>
                    <a:pt x="3747" y="1890"/>
                    <a:pt x="3695" y="1920"/>
                    <a:pt x="3695" y="1880"/>
                  </a:cubicBezTo>
                  <a:cubicBezTo>
                    <a:pt x="3642" y="1850"/>
                    <a:pt x="3635" y="1770"/>
                    <a:pt x="3560" y="1770"/>
                  </a:cubicBezTo>
                  <a:cubicBezTo>
                    <a:pt x="3568" y="1670"/>
                    <a:pt x="3500" y="1680"/>
                    <a:pt x="3485" y="1610"/>
                  </a:cubicBezTo>
                  <a:cubicBezTo>
                    <a:pt x="3448" y="1570"/>
                    <a:pt x="3395" y="1540"/>
                    <a:pt x="3373" y="1480"/>
                  </a:cubicBezTo>
                  <a:cubicBezTo>
                    <a:pt x="3328" y="1440"/>
                    <a:pt x="3305" y="1370"/>
                    <a:pt x="3260" y="1340"/>
                  </a:cubicBezTo>
                  <a:cubicBezTo>
                    <a:pt x="3238" y="1270"/>
                    <a:pt x="3193" y="1240"/>
                    <a:pt x="3178" y="1170"/>
                  </a:cubicBezTo>
                  <a:cubicBezTo>
                    <a:pt x="3140" y="1170"/>
                    <a:pt x="3133" y="1130"/>
                    <a:pt x="3118" y="1100"/>
                  </a:cubicBezTo>
                  <a:cubicBezTo>
                    <a:pt x="3073" y="1100"/>
                    <a:pt x="3080" y="1030"/>
                    <a:pt x="3035" y="1030"/>
                  </a:cubicBezTo>
                  <a:cubicBezTo>
                    <a:pt x="3043" y="970"/>
                    <a:pt x="2990" y="980"/>
                    <a:pt x="2990" y="920"/>
                  </a:cubicBezTo>
                  <a:cubicBezTo>
                    <a:pt x="2960" y="900"/>
                    <a:pt x="2938" y="870"/>
                    <a:pt x="2923" y="830"/>
                  </a:cubicBezTo>
                  <a:cubicBezTo>
                    <a:pt x="2878" y="780"/>
                    <a:pt x="2833" y="720"/>
                    <a:pt x="2796" y="650"/>
                  </a:cubicBezTo>
                  <a:cubicBezTo>
                    <a:pt x="2766" y="630"/>
                    <a:pt x="2773" y="570"/>
                    <a:pt x="2736" y="560"/>
                  </a:cubicBezTo>
                  <a:cubicBezTo>
                    <a:pt x="2713" y="530"/>
                    <a:pt x="2691" y="510"/>
                    <a:pt x="2668" y="470"/>
                  </a:cubicBezTo>
                  <a:cubicBezTo>
                    <a:pt x="2623" y="480"/>
                    <a:pt x="2661" y="390"/>
                    <a:pt x="2608" y="410"/>
                  </a:cubicBezTo>
                  <a:cubicBezTo>
                    <a:pt x="2593" y="370"/>
                    <a:pt x="2571" y="340"/>
                    <a:pt x="2541" y="320"/>
                  </a:cubicBezTo>
                  <a:cubicBezTo>
                    <a:pt x="2518" y="230"/>
                    <a:pt x="2473" y="170"/>
                    <a:pt x="2413" y="140"/>
                  </a:cubicBezTo>
                  <a:cubicBezTo>
                    <a:pt x="2391" y="80"/>
                    <a:pt x="2353" y="40"/>
                    <a:pt x="2316" y="0"/>
                  </a:cubicBezTo>
                  <a:cubicBezTo>
                    <a:pt x="2226" y="0"/>
                    <a:pt x="2226" y="0"/>
                    <a:pt x="2226" y="0"/>
                  </a:cubicBezTo>
                  <a:cubicBezTo>
                    <a:pt x="2233" y="10"/>
                    <a:pt x="2241" y="20"/>
                    <a:pt x="2248" y="30"/>
                  </a:cubicBezTo>
                  <a:cubicBezTo>
                    <a:pt x="2263" y="70"/>
                    <a:pt x="2301" y="70"/>
                    <a:pt x="2263" y="110"/>
                  </a:cubicBezTo>
                  <a:close/>
                  <a:moveTo>
                    <a:pt x="3605" y="3180"/>
                  </a:moveTo>
                  <a:cubicBezTo>
                    <a:pt x="3612" y="3130"/>
                    <a:pt x="3560" y="3160"/>
                    <a:pt x="3560" y="3120"/>
                  </a:cubicBezTo>
                  <a:cubicBezTo>
                    <a:pt x="3508" y="3130"/>
                    <a:pt x="3523" y="3060"/>
                    <a:pt x="3493" y="3050"/>
                  </a:cubicBezTo>
                  <a:cubicBezTo>
                    <a:pt x="3500" y="3000"/>
                    <a:pt x="3448" y="3020"/>
                    <a:pt x="3448" y="2980"/>
                  </a:cubicBezTo>
                  <a:cubicBezTo>
                    <a:pt x="3403" y="2990"/>
                    <a:pt x="3433" y="2900"/>
                    <a:pt x="3380" y="2920"/>
                  </a:cubicBezTo>
                  <a:cubicBezTo>
                    <a:pt x="3373" y="2840"/>
                    <a:pt x="3343" y="2780"/>
                    <a:pt x="3283" y="2760"/>
                  </a:cubicBezTo>
                  <a:cubicBezTo>
                    <a:pt x="3305" y="2650"/>
                    <a:pt x="3223" y="2670"/>
                    <a:pt x="3208" y="2610"/>
                  </a:cubicBezTo>
                  <a:cubicBezTo>
                    <a:pt x="3170" y="2560"/>
                    <a:pt x="3155" y="2480"/>
                    <a:pt x="3110" y="2450"/>
                  </a:cubicBezTo>
                  <a:cubicBezTo>
                    <a:pt x="3065" y="2330"/>
                    <a:pt x="2983" y="2240"/>
                    <a:pt x="2938" y="2120"/>
                  </a:cubicBezTo>
                  <a:cubicBezTo>
                    <a:pt x="2863" y="2040"/>
                    <a:pt x="2811" y="1920"/>
                    <a:pt x="2758" y="1810"/>
                  </a:cubicBezTo>
                  <a:cubicBezTo>
                    <a:pt x="2721" y="1760"/>
                    <a:pt x="2698" y="1700"/>
                    <a:pt x="2668" y="1650"/>
                  </a:cubicBezTo>
                  <a:cubicBezTo>
                    <a:pt x="2623" y="1610"/>
                    <a:pt x="2593" y="1560"/>
                    <a:pt x="2571" y="1500"/>
                  </a:cubicBezTo>
                  <a:cubicBezTo>
                    <a:pt x="2526" y="1470"/>
                    <a:pt x="2503" y="1400"/>
                    <a:pt x="2473" y="1340"/>
                  </a:cubicBezTo>
                  <a:cubicBezTo>
                    <a:pt x="2436" y="1350"/>
                    <a:pt x="2458" y="1280"/>
                    <a:pt x="2428" y="1270"/>
                  </a:cubicBezTo>
                  <a:cubicBezTo>
                    <a:pt x="2406" y="1250"/>
                    <a:pt x="2398" y="1210"/>
                    <a:pt x="2383" y="1190"/>
                  </a:cubicBezTo>
                  <a:cubicBezTo>
                    <a:pt x="2338" y="1150"/>
                    <a:pt x="2301" y="1100"/>
                    <a:pt x="2286" y="1030"/>
                  </a:cubicBezTo>
                  <a:cubicBezTo>
                    <a:pt x="2263" y="1020"/>
                    <a:pt x="2248" y="990"/>
                    <a:pt x="2233" y="960"/>
                  </a:cubicBezTo>
                  <a:cubicBezTo>
                    <a:pt x="2181" y="980"/>
                    <a:pt x="2218" y="890"/>
                    <a:pt x="2173" y="900"/>
                  </a:cubicBezTo>
                  <a:cubicBezTo>
                    <a:pt x="2166" y="860"/>
                    <a:pt x="2151" y="840"/>
                    <a:pt x="2121" y="830"/>
                  </a:cubicBezTo>
                  <a:cubicBezTo>
                    <a:pt x="2106" y="810"/>
                    <a:pt x="2121" y="750"/>
                    <a:pt x="2076" y="760"/>
                  </a:cubicBezTo>
                  <a:cubicBezTo>
                    <a:pt x="2069" y="680"/>
                    <a:pt x="2016" y="650"/>
                    <a:pt x="1979" y="610"/>
                  </a:cubicBezTo>
                  <a:cubicBezTo>
                    <a:pt x="1971" y="530"/>
                    <a:pt x="1889" y="540"/>
                    <a:pt x="1881" y="450"/>
                  </a:cubicBezTo>
                  <a:cubicBezTo>
                    <a:pt x="1821" y="440"/>
                    <a:pt x="1814" y="350"/>
                    <a:pt x="1776" y="320"/>
                  </a:cubicBezTo>
                  <a:cubicBezTo>
                    <a:pt x="1701" y="220"/>
                    <a:pt x="1626" y="130"/>
                    <a:pt x="1551" y="50"/>
                  </a:cubicBezTo>
                  <a:cubicBezTo>
                    <a:pt x="1544" y="30"/>
                    <a:pt x="1536" y="10"/>
                    <a:pt x="1521" y="0"/>
                  </a:cubicBezTo>
                  <a:cubicBezTo>
                    <a:pt x="1409" y="0"/>
                    <a:pt x="1409" y="0"/>
                    <a:pt x="1409" y="0"/>
                  </a:cubicBezTo>
                  <a:cubicBezTo>
                    <a:pt x="1432" y="20"/>
                    <a:pt x="1446" y="30"/>
                    <a:pt x="1469" y="50"/>
                  </a:cubicBezTo>
                  <a:cubicBezTo>
                    <a:pt x="1469" y="120"/>
                    <a:pt x="1551" y="90"/>
                    <a:pt x="1544" y="180"/>
                  </a:cubicBezTo>
                  <a:cubicBezTo>
                    <a:pt x="1589" y="170"/>
                    <a:pt x="1581" y="220"/>
                    <a:pt x="1611" y="230"/>
                  </a:cubicBezTo>
                  <a:cubicBezTo>
                    <a:pt x="1619" y="250"/>
                    <a:pt x="1649" y="250"/>
                    <a:pt x="1641" y="290"/>
                  </a:cubicBezTo>
                  <a:cubicBezTo>
                    <a:pt x="1716" y="350"/>
                    <a:pt x="1769" y="430"/>
                    <a:pt x="1821" y="510"/>
                  </a:cubicBezTo>
                  <a:cubicBezTo>
                    <a:pt x="1896" y="580"/>
                    <a:pt x="1941" y="670"/>
                    <a:pt x="1994" y="760"/>
                  </a:cubicBezTo>
                  <a:cubicBezTo>
                    <a:pt x="2046" y="770"/>
                    <a:pt x="2054" y="840"/>
                    <a:pt x="2091" y="870"/>
                  </a:cubicBezTo>
                  <a:cubicBezTo>
                    <a:pt x="2099" y="940"/>
                    <a:pt x="2166" y="930"/>
                    <a:pt x="2173" y="1000"/>
                  </a:cubicBezTo>
                  <a:cubicBezTo>
                    <a:pt x="2218" y="1020"/>
                    <a:pt x="2211" y="1110"/>
                    <a:pt x="2263" y="1120"/>
                  </a:cubicBezTo>
                  <a:cubicBezTo>
                    <a:pt x="2271" y="1190"/>
                    <a:pt x="2331" y="1200"/>
                    <a:pt x="2331" y="1270"/>
                  </a:cubicBezTo>
                  <a:cubicBezTo>
                    <a:pt x="2361" y="1310"/>
                    <a:pt x="2413" y="1320"/>
                    <a:pt x="2406" y="1400"/>
                  </a:cubicBezTo>
                  <a:cubicBezTo>
                    <a:pt x="2443" y="1430"/>
                    <a:pt x="2466" y="1470"/>
                    <a:pt x="2488" y="1520"/>
                  </a:cubicBezTo>
                  <a:cubicBezTo>
                    <a:pt x="2526" y="1620"/>
                    <a:pt x="2623" y="1660"/>
                    <a:pt x="2646" y="1780"/>
                  </a:cubicBezTo>
                  <a:cubicBezTo>
                    <a:pt x="2713" y="1860"/>
                    <a:pt x="2758" y="1960"/>
                    <a:pt x="2803" y="2050"/>
                  </a:cubicBezTo>
                  <a:cubicBezTo>
                    <a:pt x="2908" y="2230"/>
                    <a:pt x="3020" y="2380"/>
                    <a:pt x="3110" y="2580"/>
                  </a:cubicBezTo>
                  <a:cubicBezTo>
                    <a:pt x="3133" y="2590"/>
                    <a:pt x="3133" y="2620"/>
                    <a:pt x="3155" y="2630"/>
                  </a:cubicBezTo>
                  <a:cubicBezTo>
                    <a:pt x="3140" y="2680"/>
                    <a:pt x="3095" y="2610"/>
                    <a:pt x="3095" y="2580"/>
                  </a:cubicBezTo>
                  <a:cubicBezTo>
                    <a:pt x="3043" y="2590"/>
                    <a:pt x="3050" y="2520"/>
                    <a:pt x="3013" y="2510"/>
                  </a:cubicBezTo>
                  <a:cubicBezTo>
                    <a:pt x="3005" y="2490"/>
                    <a:pt x="2998" y="2470"/>
                    <a:pt x="2983" y="2470"/>
                  </a:cubicBezTo>
                  <a:cubicBezTo>
                    <a:pt x="2960" y="2460"/>
                    <a:pt x="2968" y="2420"/>
                    <a:pt x="2945" y="2420"/>
                  </a:cubicBezTo>
                  <a:cubicBezTo>
                    <a:pt x="2923" y="2400"/>
                    <a:pt x="2900" y="2370"/>
                    <a:pt x="2885" y="2330"/>
                  </a:cubicBezTo>
                  <a:cubicBezTo>
                    <a:pt x="2781" y="2250"/>
                    <a:pt x="2713" y="2110"/>
                    <a:pt x="2608" y="2020"/>
                  </a:cubicBezTo>
                  <a:cubicBezTo>
                    <a:pt x="2593" y="1970"/>
                    <a:pt x="2571" y="1930"/>
                    <a:pt x="2548" y="1890"/>
                  </a:cubicBezTo>
                  <a:cubicBezTo>
                    <a:pt x="2526" y="1850"/>
                    <a:pt x="2496" y="1830"/>
                    <a:pt x="2481" y="1780"/>
                  </a:cubicBezTo>
                  <a:cubicBezTo>
                    <a:pt x="2443" y="1760"/>
                    <a:pt x="2436" y="1700"/>
                    <a:pt x="2406" y="1670"/>
                  </a:cubicBezTo>
                  <a:cubicBezTo>
                    <a:pt x="2368" y="1650"/>
                    <a:pt x="2368" y="1590"/>
                    <a:pt x="2338" y="1550"/>
                  </a:cubicBezTo>
                  <a:cubicBezTo>
                    <a:pt x="2308" y="1530"/>
                    <a:pt x="2278" y="1490"/>
                    <a:pt x="2263" y="1440"/>
                  </a:cubicBezTo>
                  <a:cubicBezTo>
                    <a:pt x="2211" y="1450"/>
                    <a:pt x="2226" y="1360"/>
                    <a:pt x="2181" y="1350"/>
                  </a:cubicBezTo>
                  <a:cubicBezTo>
                    <a:pt x="2144" y="1270"/>
                    <a:pt x="2069" y="1220"/>
                    <a:pt x="2024" y="1150"/>
                  </a:cubicBezTo>
                  <a:cubicBezTo>
                    <a:pt x="1979" y="1140"/>
                    <a:pt x="1964" y="1090"/>
                    <a:pt x="1941" y="1040"/>
                  </a:cubicBezTo>
                  <a:cubicBezTo>
                    <a:pt x="1904" y="1030"/>
                    <a:pt x="1896" y="970"/>
                    <a:pt x="1859" y="950"/>
                  </a:cubicBezTo>
                  <a:cubicBezTo>
                    <a:pt x="1821" y="870"/>
                    <a:pt x="1754" y="820"/>
                    <a:pt x="1716" y="730"/>
                  </a:cubicBezTo>
                  <a:cubicBezTo>
                    <a:pt x="1694" y="720"/>
                    <a:pt x="1686" y="700"/>
                    <a:pt x="1686" y="660"/>
                  </a:cubicBezTo>
                  <a:cubicBezTo>
                    <a:pt x="1671" y="640"/>
                    <a:pt x="1641" y="650"/>
                    <a:pt x="1634" y="620"/>
                  </a:cubicBezTo>
                  <a:cubicBezTo>
                    <a:pt x="1619" y="580"/>
                    <a:pt x="1574" y="570"/>
                    <a:pt x="1559" y="530"/>
                  </a:cubicBezTo>
                  <a:cubicBezTo>
                    <a:pt x="1559" y="500"/>
                    <a:pt x="1529" y="520"/>
                    <a:pt x="1521" y="510"/>
                  </a:cubicBezTo>
                  <a:cubicBezTo>
                    <a:pt x="1521" y="500"/>
                    <a:pt x="1529" y="470"/>
                    <a:pt x="1529" y="460"/>
                  </a:cubicBezTo>
                  <a:cubicBezTo>
                    <a:pt x="1506" y="440"/>
                    <a:pt x="1476" y="460"/>
                    <a:pt x="1476" y="420"/>
                  </a:cubicBezTo>
                  <a:cubicBezTo>
                    <a:pt x="1432" y="410"/>
                    <a:pt x="1461" y="310"/>
                    <a:pt x="1394" y="330"/>
                  </a:cubicBezTo>
                  <a:cubicBezTo>
                    <a:pt x="1402" y="260"/>
                    <a:pt x="1334" y="270"/>
                    <a:pt x="1319" y="220"/>
                  </a:cubicBezTo>
                  <a:cubicBezTo>
                    <a:pt x="1297" y="180"/>
                    <a:pt x="1282" y="130"/>
                    <a:pt x="1237" y="130"/>
                  </a:cubicBezTo>
                  <a:cubicBezTo>
                    <a:pt x="1207" y="80"/>
                    <a:pt x="1169" y="30"/>
                    <a:pt x="1132" y="0"/>
                  </a:cubicBezTo>
                  <a:cubicBezTo>
                    <a:pt x="1027" y="0"/>
                    <a:pt x="1027" y="0"/>
                    <a:pt x="1027" y="0"/>
                  </a:cubicBezTo>
                  <a:cubicBezTo>
                    <a:pt x="1034" y="0"/>
                    <a:pt x="1034" y="10"/>
                    <a:pt x="1042" y="10"/>
                  </a:cubicBezTo>
                  <a:cubicBezTo>
                    <a:pt x="1094" y="90"/>
                    <a:pt x="1177" y="120"/>
                    <a:pt x="1222" y="210"/>
                  </a:cubicBezTo>
                  <a:cubicBezTo>
                    <a:pt x="1349" y="340"/>
                    <a:pt x="1446" y="510"/>
                    <a:pt x="1574" y="640"/>
                  </a:cubicBezTo>
                  <a:cubicBezTo>
                    <a:pt x="1574" y="710"/>
                    <a:pt x="1641" y="710"/>
                    <a:pt x="1649" y="770"/>
                  </a:cubicBezTo>
                  <a:cubicBezTo>
                    <a:pt x="1664" y="790"/>
                    <a:pt x="1664" y="820"/>
                    <a:pt x="1701" y="820"/>
                  </a:cubicBezTo>
                  <a:cubicBezTo>
                    <a:pt x="1701" y="850"/>
                    <a:pt x="1724" y="850"/>
                    <a:pt x="1731" y="880"/>
                  </a:cubicBezTo>
                  <a:cubicBezTo>
                    <a:pt x="1776" y="970"/>
                    <a:pt x="1851" y="1010"/>
                    <a:pt x="1889" y="1110"/>
                  </a:cubicBezTo>
                  <a:cubicBezTo>
                    <a:pt x="2024" y="1230"/>
                    <a:pt x="2121" y="1400"/>
                    <a:pt x="2241" y="1530"/>
                  </a:cubicBezTo>
                  <a:cubicBezTo>
                    <a:pt x="2346" y="1690"/>
                    <a:pt x="2443" y="1860"/>
                    <a:pt x="2548" y="2020"/>
                  </a:cubicBezTo>
                  <a:cubicBezTo>
                    <a:pt x="2601" y="2100"/>
                    <a:pt x="2668" y="2160"/>
                    <a:pt x="2721" y="2240"/>
                  </a:cubicBezTo>
                  <a:cubicBezTo>
                    <a:pt x="2781" y="2310"/>
                    <a:pt x="2841" y="2380"/>
                    <a:pt x="2900" y="2440"/>
                  </a:cubicBezTo>
                  <a:cubicBezTo>
                    <a:pt x="2893" y="2490"/>
                    <a:pt x="2945" y="2470"/>
                    <a:pt x="2945" y="2510"/>
                  </a:cubicBezTo>
                  <a:cubicBezTo>
                    <a:pt x="2960" y="2530"/>
                    <a:pt x="2960" y="2560"/>
                    <a:pt x="2998" y="2560"/>
                  </a:cubicBezTo>
                  <a:cubicBezTo>
                    <a:pt x="3013" y="2550"/>
                    <a:pt x="3005" y="2590"/>
                    <a:pt x="3013" y="2600"/>
                  </a:cubicBezTo>
                  <a:cubicBezTo>
                    <a:pt x="3028" y="2610"/>
                    <a:pt x="3073" y="2610"/>
                    <a:pt x="3073" y="2670"/>
                  </a:cubicBezTo>
                  <a:cubicBezTo>
                    <a:pt x="3125" y="2680"/>
                    <a:pt x="3155" y="2710"/>
                    <a:pt x="3170" y="2760"/>
                  </a:cubicBezTo>
                  <a:cubicBezTo>
                    <a:pt x="3208" y="2780"/>
                    <a:pt x="3253" y="2800"/>
                    <a:pt x="3283" y="2830"/>
                  </a:cubicBezTo>
                  <a:cubicBezTo>
                    <a:pt x="3350" y="2920"/>
                    <a:pt x="3395" y="3040"/>
                    <a:pt x="3478" y="3110"/>
                  </a:cubicBezTo>
                  <a:cubicBezTo>
                    <a:pt x="3470" y="3140"/>
                    <a:pt x="3440" y="3140"/>
                    <a:pt x="3440" y="3110"/>
                  </a:cubicBezTo>
                  <a:cubicBezTo>
                    <a:pt x="3388" y="3130"/>
                    <a:pt x="3395" y="3080"/>
                    <a:pt x="3365" y="3070"/>
                  </a:cubicBezTo>
                  <a:cubicBezTo>
                    <a:pt x="3350" y="3040"/>
                    <a:pt x="3305" y="3060"/>
                    <a:pt x="3313" y="3000"/>
                  </a:cubicBezTo>
                  <a:cubicBezTo>
                    <a:pt x="3245" y="3000"/>
                    <a:pt x="3238" y="2910"/>
                    <a:pt x="3170" y="2910"/>
                  </a:cubicBezTo>
                  <a:cubicBezTo>
                    <a:pt x="3110" y="2790"/>
                    <a:pt x="3013" y="2740"/>
                    <a:pt x="2960" y="2620"/>
                  </a:cubicBezTo>
                  <a:cubicBezTo>
                    <a:pt x="2900" y="2610"/>
                    <a:pt x="2878" y="2540"/>
                    <a:pt x="2848" y="2490"/>
                  </a:cubicBezTo>
                  <a:cubicBezTo>
                    <a:pt x="2818" y="2480"/>
                    <a:pt x="2811" y="2440"/>
                    <a:pt x="2766" y="2440"/>
                  </a:cubicBezTo>
                  <a:cubicBezTo>
                    <a:pt x="2788" y="2370"/>
                    <a:pt x="2713" y="2420"/>
                    <a:pt x="2736" y="2350"/>
                  </a:cubicBezTo>
                  <a:cubicBezTo>
                    <a:pt x="2683" y="2320"/>
                    <a:pt x="2653" y="2280"/>
                    <a:pt x="2623" y="2220"/>
                  </a:cubicBezTo>
                  <a:cubicBezTo>
                    <a:pt x="2601" y="2190"/>
                    <a:pt x="2563" y="2200"/>
                    <a:pt x="2563" y="2150"/>
                  </a:cubicBezTo>
                  <a:cubicBezTo>
                    <a:pt x="2503" y="2180"/>
                    <a:pt x="2548" y="2080"/>
                    <a:pt x="2496" y="2100"/>
                  </a:cubicBezTo>
                  <a:cubicBezTo>
                    <a:pt x="2458" y="2060"/>
                    <a:pt x="2428" y="2000"/>
                    <a:pt x="2383" y="1970"/>
                  </a:cubicBezTo>
                  <a:cubicBezTo>
                    <a:pt x="2361" y="1910"/>
                    <a:pt x="2308" y="1880"/>
                    <a:pt x="2286" y="1820"/>
                  </a:cubicBezTo>
                  <a:cubicBezTo>
                    <a:pt x="2203" y="1740"/>
                    <a:pt x="2144" y="1630"/>
                    <a:pt x="2061" y="1550"/>
                  </a:cubicBezTo>
                  <a:cubicBezTo>
                    <a:pt x="2069" y="1490"/>
                    <a:pt x="2001" y="1530"/>
                    <a:pt x="2016" y="1460"/>
                  </a:cubicBezTo>
                  <a:cubicBezTo>
                    <a:pt x="1994" y="1450"/>
                    <a:pt x="1979" y="1420"/>
                    <a:pt x="1971" y="1390"/>
                  </a:cubicBezTo>
                  <a:cubicBezTo>
                    <a:pt x="1889" y="1300"/>
                    <a:pt x="1821" y="1210"/>
                    <a:pt x="1761" y="1100"/>
                  </a:cubicBezTo>
                  <a:cubicBezTo>
                    <a:pt x="1709" y="1080"/>
                    <a:pt x="1709" y="990"/>
                    <a:pt x="1649" y="990"/>
                  </a:cubicBezTo>
                  <a:cubicBezTo>
                    <a:pt x="1649" y="900"/>
                    <a:pt x="1559" y="910"/>
                    <a:pt x="1551" y="830"/>
                  </a:cubicBezTo>
                  <a:cubicBezTo>
                    <a:pt x="1529" y="810"/>
                    <a:pt x="1521" y="770"/>
                    <a:pt x="1484" y="770"/>
                  </a:cubicBezTo>
                  <a:cubicBezTo>
                    <a:pt x="1476" y="740"/>
                    <a:pt x="1461" y="710"/>
                    <a:pt x="1439" y="700"/>
                  </a:cubicBezTo>
                  <a:cubicBezTo>
                    <a:pt x="1409" y="650"/>
                    <a:pt x="1394" y="570"/>
                    <a:pt x="1327" y="570"/>
                  </a:cubicBezTo>
                  <a:cubicBezTo>
                    <a:pt x="1312" y="530"/>
                    <a:pt x="1304" y="500"/>
                    <a:pt x="1267" y="500"/>
                  </a:cubicBezTo>
                  <a:cubicBezTo>
                    <a:pt x="1274" y="440"/>
                    <a:pt x="1229" y="450"/>
                    <a:pt x="1229" y="410"/>
                  </a:cubicBezTo>
                  <a:cubicBezTo>
                    <a:pt x="1139" y="350"/>
                    <a:pt x="1079" y="230"/>
                    <a:pt x="989" y="160"/>
                  </a:cubicBezTo>
                  <a:cubicBezTo>
                    <a:pt x="959" y="160"/>
                    <a:pt x="959" y="100"/>
                    <a:pt x="929" y="100"/>
                  </a:cubicBezTo>
                  <a:cubicBezTo>
                    <a:pt x="914" y="70"/>
                    <a:pt x="892" y="50"/>
                    <a:pt x="877" y="30"/>
                  </a:cubicBezTo>
                  <a:cubicBezTo>
                    <a:pt x="862" y="20"/>
                    <a:pt x="854" y="10"/>
                    <a:pt x="839" y="0"/>
                  </a:cubicBezTo>
                  <a:cubicBezTo>
                    <a:pt x="727" y="0"/>
                    <a:pt x="727" y="0"/>
                    <a:pt x="727" y="0"/>
                  </a:cubicBezTo>
                  <a:cubicBezTo>
                    <a:pt x="742" y="0"/>
                    <a:pt x="764" y="0"/>
                    <a:pt x="764" y="30"/>
                  </a:cubicBezTo>
                  <a:cubicBezTo>
                    <a:pt x="764" y="70"/>
                    <a:pt x="817" y="40"/>
                    <a:pt x="832" y="70"/>
                  </a:cubicBezTo>
                  <a:cubicBezTo>
                    <a:pt x="817" y="130"/>
                    <a:pt x="862" y="110"/>
                    <a:pt x="877" y="140"/>
                  </a:cubicBezTo>
                  <a:cubicBezTo>
                    <a:pt x="884" y="200"/>
                    <a:pt x="952" y="200"/>
                    <a:pt x="974" y="250"/>
                  </a:cubicBezTo>
                  <a:cubicBezTo>
                    <a:pt x="1012" y="280"/>
                    <a:pt x="1049" y="330"/>
                    <a:pt x="1087" y="360"/>
                  </a:cubicBezTo>
                  <a:cubicBezTo>
                    <a:pt x="1117" y="400"/>
                    <a:pt x="1147" y="440"/>
                    <a:pt x="1184" y="470"/>
                  </a:cubicBezTo>
                  <a:cubicBezTo>
                    <a:pt x="1214" y="520"/>
                    <a:pt x="1259" y="550"/>
                    <a:pt x="1274" y="610"/>
                  </a:cubicBezTo>
                  <a:cubicBezTo>
                    <a:pt x="1327" y="630"/>
                    <a:pt x="1342" y="700"/>
                    <a:pt x="1394" y="720"/>
                  </a:cubicBezTo>
                  <a:cubicBezTo>
                    <a:pt x="1379" y="780"/>
                    <a:pt x="1424" y="760"/>
                    <a:pt x="1439" y="790"/>
                  </a:cubicBezTo>
                  <a:cubicBezTo>
                    <a:pt x="1446" y="820"/>
                    <a:pt x="1461" y="840"/>
                    <a:pt x="1484" y="850"/>
                  </a:cubicBezTo>
                  <a:cubicBezTo>
                    <a:pt x="1536" y="960"/>
                    <a:pt x="1611" y="1020"/>
                    <a:pt x="1679" y="1100"/>
                  </a:cubicBezTo>
                  <a:cubicBezTo>
                    <a:pt x="1679" y="1170"/>
                    <a:pt x="1746" y="1160"/>
                    <a:pt x="1761" y="1230"/>
                  </a:cubicBezTo>
                  <a:cubicBezTo>
                    <a:pt x="1799" y="1270"/>
                    <a:pt x="1829" y="1310"/>
                    <a:pt x="1851" y="1370"/>
                  </a:cubicBezTo>
                  <a:cubicBezTo>
                    <a:pt x="1889" y="1400"/>
                    <a:pt x="1926" y="1430"/>
                    <a:pt x="1934" y="1500"/>
                  </a:cubicBezTo>
                  <a:cubicBezTo>
                    <a:pt x="1986" y="1470"/>
                    <a:pt x="1941" y="1570"/>
                    <a:pt x="2001" y="1540"/>
                  </a:cubicBezTo>
                  <a:cubicBezTo>
                    <a:pt x="2009" y="1580"/>
                    <a:pt x="2024" y="1600"/>
                    <a:pt x="2046" y="1610"/>
                  </a:cubicBezTo>
                  <a:cubicBezTo>
                    <a:pt x="2091" y="1720"/>
                    <a:pt x="2188" y="1780"/>
                    <a:pt x="2241" y="1880"/>
                  </a:cubicBezTo>
                  <a:cubicBezTo>
                    <a:pt x="2316" y="1950"/>
                    <a:pt x="2368" y="2040"/>
                    <a:pt x="2443" y="2100"/>
                  </a:cubicBezTo>
                  <a:cubicBezTo>
                    <a:pt x="2503" y="2200"/>
                    <a:pt x="2593" y="2240"/>
                    <a:pt x="2638" y="2350"/>
                  </a:cubicBezTo>
                  <a:cubicBezTo>
                    <a:pt x="2691" y="2360"/>
                    <a:pt x="2706" y="2420"/>
                    <a:pt x="2736" y="2460"/>
                  </a:cubicBezTo>
                  <a:cubicBezTo>
                    <a:pt x="2758" y="2470"/>
                    <a:pt x="2773" y="2500"/>
                    <a:pt x="2781" y="2530"/>
                  </a:cubicBezTo>
                  <a:cubicBezTo>
                    <a:pt x="2833" y="2500"/>
                    <a:pt x="2796" y="2600"/>
                    <a:pt x="2848" y="2570"/>
                  </a:cubicBezTo>
                  <a:cubicBezTo>
                    <a:pt x="2856" y="2600"/>
                    <a:pt x="2871" y="2630"/>
                    <a:pt x="2893" y="2640"/>
                  </a:cubicBezTo>
                  <a:cubicBezTo>
                    <a:pt x="2908" y="2660"/>
                    <a:pt x="2930" y="2680"/>
                    <a:pt x="2945" y="2710"/>
                  </a:cubicBezTo>
                  <a:cubicBezTo>
                    <a:pt x="2983" y="2740"/>
                    <a:pt x="3013" y="2790"/>
                    <a:pt x="3035" y="2840"/>
                  </a:cubicBezTo>
                  <a:cubicBezTo>
                    <a:pt x="3095" y="2870"/>
                    <a:pt x="3148" y="2920"/>
                    <a:pt x="3185" y="2980"/>
                  </a:cubicBezTo>
                  <a:cubicBezTo>
                    <a:pt x="3253" y="3000"/>
                    <a:pt x="3283" y="3060"/>
                    <a:pt x="3328" y="3110"/>
                  </a:cubicBezTo>
                  <a:cubicBezTo>
                    <a:pt x="3425" y="3130"/>
                    <a:pt x="3463" y="3230"/>
                    <a:pt x="3575" y="3230"/>
                  </a:cubicBezTo>
                  <a:cubicBezTo>
                    <a:pt x="3627" y="3340"/>
                    <a:pt x="3755" y="3370"/>
                    <a:pt x="3815" y="3470"/>
                  </a:cubicBezTo>
                  <a:cubicBezTo>
                    <a:pt x="3882" y="3480"/>
                    <a:pt x="3890" y="3560"/>
                    <a:pt x="3957" y="3560"/>
                  </a:cubicBezTo>
                  <a:cubicBezTo>
                    <a:pt x="3972" y="3590"/>
                    <a:pt x="4002" y="3610"/>
                    <a:pt x="4025" y="3630"/>
                  </a:cubicBezTo>
                  <a:cubicBezTo>
                    <a:pt x="4055" y="3620"/>
                    <a:pt x="4092" y="3700"/>
                    <a:pt x="4107" y="3630"/>
                  </a:cubicBezTo>
                  <a:cubicBezTo>
                    <a:pt x="3957" y="3540"/>
                    <a:pt x="3860" y="3390"/>
                    <a:pt x="3702" y="3320"/>
                  </a:cubicBezTo>
                  <a:cubicBezTo>
                    <a:pt x="3680" y="3260"/>
                    <a:pt x="3642" y="3220"/>
                    <a:pt x="3605" y="3180"/>
                  </a:cubicBezTo>
                  <a:close/>
                  <a:moveTo>
                    <a:pt x="2503" y="2500"/>
                  </a:moveTo>
                  <a:cubicBezTo>
                    <a:pt x="2503" y="2530"/>
                    <a:pt x="2466" y="2510"/>
                    <a:pt x="2458" y="2500"/>
                  </a:cubicBezTo>
                  <a:cubicBezTo>
                    <a:pt x="2428" y="2500"/>
                    <a:pt x="2398" y="2490"/>
                    <a:pt x="2376" y="2490"/>
                  </a:cubicBezTo>
                  <a:cubicBezTo>
                    <a:pt x="2346" y="2460"/>
                    <a:pt x="2278" y="2470"/>
                    <a:pt x="2226" y="2470"/>
                  </a:cubicBezTo>
                  <a:cubicBezTo>
                    <a:pt x="2203" y="2420"/>
                    <a:pt x="2151" y="2410"/>
                    <a:pt x="2114" y="2380"/>
                  </a:cubicBezTo>
                  <a:cubicBezTo>
                    <a:pt x="2069" y="2350"/>
                    <a:pt x="2039" y="2310"/>
                    <a:pt x="1986" y="2290"/>
                  </a:cubicBezTo>
                  <a:cubicBezTo>
                    <a:pt x="1964" y="2240"/>
                    <a:pt x="1896" y="2240"/>
                    <a:pt x="1874" y="2200"/>
                  </a:cubicBezTo>
                  <a:cubicBezTo>
                    <a:pt x="1821" y="2170"/>
                    <a:pt x="1799" y="2120"/>
                    <a:pt x="1746" y="2100"/>
                  </a:cubicBezTo>
                  <a:cubicBezTo>
                    <a:pt x="1709" y="2070"/>
                    <a:pt x="1686" y="2020"/>
                    <a:pt x="1634" y="2010"/>
                  </a:cubicBezTo>
                  <a:cubicBezTo>
                    <a:pt x="1619" y="1950"/>
                    <a:pt x="1544" y="1960"/>
                    <a:pt x="1521" y="1900"/>
                  </a:cubicBezTo>
                  <a:cubicBezTo>
                    <a:pt x="1491" y="1850"/>
                    <a:pt x="1432" y="1850"/>
                    <a:pt x="1409" y="1790"/>
                  </a:cubicBezTo>
                  <a:cubicBezTo>
                    <a:pt x="1342" y="1780"/>
                    <a:pt x="1334" y="1710"/>
                    <a:pt x="1274" y="1700"/>
                  </a:cubicBezTo>
                  <a:cubicBezTo>
                    <a:pt x="1267" y="1670"/>
                    <a:pt x="1259" y="1650"/>
                    <a:pt x="1229" y="1650"/>
                  </a:cubicBezTo>
                  <a:cubicBezTo>
                    <a:pt x="1199" y="1650"/>
                    <a:pt x="1214" y="1580"/>
                    <a:pt x="1177" y="1590"/>
                  </a:cubicBezTo>
                  <a:cubicBezTo>
                    <a:pt x="1147" y="1540"/>
                    <a:pt x="1087" y="1530"/>
                    <a:pt x="1064" y="1470"/>
                  </a:cubicBezTo>
                  <a:cubicBezTo>
                    <a:pt x="1034" y="1430"/>
                    <a:pt x="974" y="1420"/>
                    <a:pt x="952" y="1360"/>
                  </a:cubicBezTo>
                  <a:cubicBezTo>
                    <a:pt x="922" y="1360"/>
                    <a:pt x="899" y="1350"/>
                    <a:pt x="892" y="1320"/>
                  </a:cubicBezTo>
                  <a:cubicBezTo>
                    <a:pt x="892" y="1280"/>
                    <a:pt x="839" y="1300"/>
                    <a:pt x="839" y="1250"/>
                  </a:cubicBezTo>
                  <a:cubicBezTo>
                    <a:pt x="809" y="1260"/>
                    <a:pt x="809" y="1220"/>
                    <a:pt x="794" y="1200"/>
                  </a:cubicBezTo>
                  <a:cubicBezTo>
                    <a:pt x="794" y="1160"/>
                    <a:pt x="742" y="1190"/>
                    <a:pt x="749" y="1140"/>
                  </a:cubicBezTo>
                  <a:cubicBezTo>
                    <a:pt x="697" y="1120"/>
                    <a:pt x="675" y="1060"/>
                    <a:pt x="630" y="1030"/>
                  </a:cubicBezTo>
                  <a:cubicBezTo>
                    <a:pt x="622" y="1000"/>
                    <a:pt x="600" y="980"/>
                    <a:pt x="570" y="980"/>
                  </a:cubicBezTo>
                  <a:cubicBezTo>
                    <a:pt x="585" y="920"/>
                    <a:pt x="540" y="930"/>
                    <a:pt x="540" y="890"/>
                  </a:cubicBezTo>
                  <a:cubicBezTo>
                    <a:pt x="495" y="910"/>
                    <a:pt x="510" y="850"/>
                    <a:pt x="487" y="820"/>
                  </a:cubicBezTo>
                  <a:cubicBezTo>
                    <a:pt x="457" y="830"/>
                    <a:pt x="435" y="810"/>
                    <a:pt x="442" y="760"/>
                  </a:cubicBezTo>
                  <a:cubicBezTo>
                    <a:pt x="360" y="720"/>
                    <a:pt x="307" y="630"/>
                    <a:pt x="232" y="580"/>
                  </a:cubicBezTo>
                  <a:cubicBezTo>
                    <a:pt x="225" y="550"/>
                    <a:pt x="210" y="530"/>
                    <a:pt x="187" y="530"/>
                  </a:cubicBezTo>
                  <a:cubicBezTo>
                    <a:pt x="187" y="490"/>
                    <a:pt x="165" y="490"/>
                    <a:pt x="150" y="470"/>
                  </a:cubicBezTo>
                  <a:cubicBezTo>
                    <a:pt x="127" y="420"/>
                    <a:pt x="75" y="410"/>
                    <a:pt x="52" y="350"/>
                  </a:cubicBezTo>
                  <a:cubicBezTo>
                    <a:pt x="52" y="320"/>
                    <a:pt x="22" y="330"/>
                    <a:pt x="7" y="310"/>
                  </a:cubicBezTo>
                  <a:cubicBezTo>
                    <a:pt x="7" y="300"/>
                    <a:pt x="0" y="290"/>
                    <a:pt x="0" y="290"/>
                  </a:cubicBezTo>
                  <a:cubicBezTo>
                    <a:pt x="0" y="410"/>
                    <a:pt x="0" y="410"/>
                    <a:pt x="0" y="410"/>
                  </a:cubicBezTo>
                  <a:cubicBezTo>
                    <a:pt x="7" y="420"/>
                    <a:pt x="22" y="420"/>
                    <a:pt x="22" y="440"/>
                  </a:cubicBezTo>
                  <a:cubicBezTo>
                    <a:pt x="75" y="480"/>
                    <a:pt x="97" y="570"/>
                    <a:pt x="165" y="600"/>
                  </a:cubicBezTo>
                  <a:cubicBezTo>
                    <a:pt x="247" y="720"/>
                    <a:pt x="367" y="800"/>
                    <a:pt x="442" y="930"/>
                  </a:cubicBezTo>
                  <a:cubicBezTo>
                    <a:pt x="502" y="960"/>
                    <a:pt x="547" y="1020"/>
                    <a:pt x="585" y="1090"/>
                  </a:cubicBezTo>
                  <a:cubicBezTo>
                    <a:pt x="660" y="1110"/>
                    <a:pt x="690" y="1180"/>
                    <a:pt x="727" y="1250"/>
                  </a:cubicBezTo>
                  <a:cubicBezTo>
                    <a:pt x="794" y="1270"/>
                    <a:pt x="832" y="1340"/>
                    <a:pt x="892" y="1380"/>
                  </a:cubicBezTo>
                  <a:cubicBezTo>
                    <a:pt x="929" y="1450"/>
                    <a:pt x="1004" y="1470"/>
                    <a:pt x="1034" y="1540"/>
                  </a:cubicBezTo>
                  <a:cubicBezTo>
                    <a:pt x="1102" y="1560"/>
                    <a:pt x="1139" y="1630"/>
                    <a:pt x="1192" y="1670"/>
                  </a:cubicBezTo>
                  <a:cubicBezTo>
                    <a:pt x="1207" y="1710"/>
                    <a:pt x="1252" y="1720"/>
                    <a:pt x="1274" y="1740"/>
                  </a:cubicBezTo>
                  <a:cubicBezTo>
                    <a:pt x="1297" y="1770"/>
                    <a:pt x="1312" y="1810"/>
                    <a:pt x="1357" y="1810"/>
                  </a:cubicBezTo>
                  <a:cubicBezTo>
                    <a:pt x="1394" y="1870"/>
                    <a:pt x="1454" y="1920"/>
                    <a:pt x="1514" y="1950"/>
                  </a:cubicBezTo>
                  <a:cubicBezTo>
                    <a:pt x="1544" y="2020"/>
                    <a:pt x="1634" y="2020"/>
                    <a:pt x="1664" y="2100"/>
                  </a:cubicBezTo>
                  <a:cubicBezTo>
                    <a:pt x="1746" y="2110"/>
                    <a:pt x="1769" y="2200"/>
                    <a:pt x="1836" y="2220"/>
                  </a:cubicBezTo>
                  <a:cubicBezTo>
                    <a:pt x="1851" y="2260"/>
                    <a:pt x="1896" y="2260"/>
                    <a:pt x="1919" y="2280"/>
                  </a:cubicBezTo>
                  <a:cubicBezTo>
                    <a:pt x="1941" y="2320"/>
                    <a:pt x="1979" y="2320"/>
                    <a:pt x="2001" y="2350"/>
                  </a:cubicBezTo>
                  <a:cubicBezTo>
                    <a:pt x="2024" y="2360"/>
                    <a:pt x="2001" y="2370"/>
                    <a:pt x="1986" y="2370"/>
                  </a:cubicBezTo>
                  <a:cubicBezTo>
                    <a:pt x="1986" y="2350"/>
                    <a:pt x="1964" y="2360"/>
                    <a:pt x="1949" y="2350"/>
                  </a:cubicBezTo>
                  <a:cubicBezTo>
                    <a:pt x="1926" y="2340"/>
                    <a:pt x="1911" y="2320"/>
                    <a:pt x="1889" y="2300"/>
                  </a:cubicBezTo>
                  <a:cubicBezTo>
                    <a:pt x="1836" y="2290"/>
                    <a:pt x="1791" y="2260"/>
                    <a:pt x="1761" y="2210"/>
                  </a:cubicBezTo>
                  <a:cubicBezTo>
                    <a:pt x="1649" y="2180"/>
                    <a:pt x="1596" y="2080"/>
                    <a:pt x="1499" y="2030"/>
                  </a:cubicBezTo>
                  <a:cubicBezTo>
                    <a:pt x="1499" y="1990"/>
                    <a:pt x="1424" y="2020"/>
                    <a:pt x="1432" y="1960"/>
                  </a:cubicBezTo>
                  <a:cubicBezTo>
                    <a:pt x="1402" y="1960"/>
                    <a:pt x="1379" y="1950"/>
                    <a:pt x="1372" y="1920"/>
                  </a:cubicBezTo>
                  <a:cubicBezTo>
                    <a:pt x="1327" y="1890"/>
                    <a:pt x="1297" y="1840"/>
                    <a:pt x="1244" y="1830"/>
                  </a:cubicBezTo>
                  <a:cubicBezTo>
                    <a:pt x="1222" y="1760"/>
                    <a:pt x="1169" y="1750"/>
                    <a:pt x="1132" y="1720"/>
                  </a:cubicBezTo>
                  <a:cubicBezTo>
                    <a:pt x="1079" y="1700"/>
                    <a:pt x="1064" y="1630"/>
                    <a:pt x="997" y="1620"/>
                  </a:cubicBezTo>
                  <a:cubicBezTo>
                    <a:pt x="959" y="1520"/>
                    <a:pt x="884" y="1470"/>
                    <a:pt x="809" y="1420"/>
                  </a:cubicBezTo>
                  <a:cubicBezTo>
                    <a:pt x="757" y="1340"/>
                    <a:pt x="690" y="1280"/>
                    <a:pt x="630" y="1220"/>
                  </a:cubicBezTo>
                  <a:cubicBezTo>
                    <a:pt x="585" y="1140"/>
                    <a:pt x="510" y="1090"/>
                    <a:pt x="472" y="1000"/>
                  </a:cubicBezTo>
                  <a:cubicBezTo>
                    <a:pt x="435" y="1010"/>
                    <a:pt x="420" y="990"/>
                    <a:pt x="420" y="950"/>
                  </a:cubicBezTo>
                  <a:cubicBezTo>
                    <a:pt x="397" y="950"/>
                    <a:pt x="382" y="940"/>
                    <a:pt x="375" y="910"/>
                  </a:cubicBezTo>
                  <a:cubicBezTo>
                    <a:pt x="360" y="890"/>
                    <a:pt x="352" y="870"/>
                    <a:pt x="345" y="840"/>
                  </a:cubicBezTo>
                  <a:cubicBezTo>
                    <a:pt x="315" y="840"/>
                    <a:pt x="300" y="820"/>
                    <a:pt x="292" y="800"/>
                  </a:cubicBezTo>
                  <a:cubicBezTo>
                    <a:pt x="217" y="740"/>
                    <a:pt x="172" y="660"/>
                    <a:pt x="97" y="600"/>
                  </a:cubicBezTo>
                  <a:cubicBezTo>
                    <a:pt x="82" y="550"/>
                    <a:pt x="52" y="510"/>
                    <a:pt x="22" y="480"/>
                  </a:cubicBezTo>
                  <a:cubicBezTo>
                    <a:pt x="15" y="470"/>
                    <a:pt x="7" y="460"/>
                    <a:pt x="0" y="450"/>
                  </a:cubicBezTo>
                  <a:cubicBezTo>
                    <a:pt x="0" y="570"/>
                    <a:pt x="0" y="570"/>
                    <a:pt x="0" y="570"/>
                  </a:cubicBezTo>
                  <a:cubicBezTo>
                    <a:pt x="15" y="610"/>
                    <a:pt x="37" y="640"/>
                    <a:pt x="67" y="660"/>
                  </a:cubicBezTo>
                  <a:cubicBezTo>
                    <a:pt x="90" y="690"/>
                    <a:pt x="105" y="740"/>
                    <a:pt x="150" y="750"/>
                  </a:cubicBezTo>
                  <a:cubicBezTo>
                    <a:pt x="142" y="820"/>
                    <a:pt x="232" y="790"/>
                    <a:pt x="225" y="860"/>
                  </a:cubicBezTo>
                  <a:cubicBezTo>
                    <a:pt x="300" y="900"/>
                    <a:pt x="337" y="990"/>
                    <a:pt x="405" y="1040"/>
                  </a:cubicBezTo>
                  <a:cubicBezTo>
                    <a:pt x="405" y="1100"/>
                    <a:pt x="480" y="1070"/>
                    <a:pt x="465" y="1150"/>
                  </a:cubicBezTo>
                  <a:cubicBezTo>
                    <a:pt x="517" y="1160"/>
                    <a:pt x="547" y="1190"/>
                    <a:pt x="562" y="1240"/>
                  </a:cubicBezTo>
                  <a:cubicBezTo>
                    <a:pt x="630" y="1300"/>
                    <a:pt x="690" y="1360"/>
                    <a:pt x="742" y="1420"/>
                  </a:cubicBezTo>
                  <a:cubicBezTo>
                    <a:pt x="854" y="1550"/>
                    <a:pt x="989" y="1650"/>
                    <a:pt x="1094" y="1780"/>
                  </a:cubicBezTo>
                  <a:cubicBezTo>
                    <a:pt x="1147" y="1780"/>
                    <a:pt x="1147" y="1840"/>
                    <a:pt x="1192" y="1850"/>
                  </a:cubicBezTo>
                  <a:cubicBezTo>
                    <a:pt x="1229" y="1870"/>
                    <a:pt x="1267" y="1900"/>
                    <a:pt x="1289" y="1940"/>
                  </a:cubicBezTo>
                  <a:cubicBezTo>
                    <a:pt x="1349" y="1930"/>
                    <a:pt x="1327" y="2020"/>
                    <a:pt x="1387" y="2010"/>
                  </a:cubicBezTo>
                  <a:cubicBezTo>
                    <a:pt x="1387" y="2040"/>
                    <a:pt x="1432" y="2020"/>
                    <a:pt x="1432" y="2050"/>
                  </a:cubicBezTo>
                  <a:cubicBezTo>
                    <a:pt x="1454" y="2060"/>
                    <a:pt x="1461" y="2090"/>
                    <a:pt x="1484" y="2100"/>
                  </a:cubicBezTo>
                  <a:cubicBezTo>
                    <a:pt x="1529" y="2100"/>
                    <a:pt x="1536" y="2160"/>
                    <a:pt x="1581" y="2170"/>
                  </a:cubicBezTo>
                  <a:cubicBezTo>
                    <a:pt x="1634" y="2170"/>
                    <a:pt x="1634" y="2240"/>
                    <a:pt x="1694" y="2230"/>
                  </a:cubicBezTo>
                  <a:cubicBezTo>
                    <a:pt x="1716" y="2270"/>
                    <a:pt x="1746" y="2290"/>
                    <a:pt x="1791" y="2300"/>
                  </a:cubicBezTo>
                  <a:cubicBezTo>
                    <a:pt x="1829" y="2330"/>
                    <a:pt x="1844" y="2380"/>
                    <a:pt x="1904" y="2370"/>
                  </a:cubicBezTo>
                  <a:cubicBezTo>
                    <a:pt x="1919" y="2420"/>
                    <a:pt x="1986" y="2390"/>
                    <a:pt x="2001" y="2440"/>
                  </a:cubicBezTo>
                  <a:cubicBezTo>
                    <a:pt x="2061" y="2430"/>
                    <a:pt x="2091" y="2470"/>
                    <a:pt x="2129" y="2490"/>
                  </a:cubicBezTo>
                  <a:cubicBezTo>
                    <a:pt x="2218" y="2510"/>
                    <a:pt x="2293" y="2550"/>
                    <a:pt x="2376" y="2580"/>
                  </a:cubicBezTo>
                  <a:cubicBezTo>
                    <a:pt x="2383" y="2580"/>
                    <a:pt x="2391" y="2560"/>
                    <a:pt x="2391" y="2540"/>
                  </a:cubicBezTo>
                  <a:cubicBezTo>
                    <a:pt x="2413" y="2540"/>
                    <a:pt x="2436" y="2540"/>
                    <a:pt x="2458" y="2540"/>
                  </a:cubicBezTo>
                  <a:cubicBezTo>
                    <a:pt x="2488" y="2560"/>
                    <a:pt x="2556" y="2520"/>
                    <a:pt x="2503" y="2500"/>
                  </a:cubicBezTo>
                  <a:close/>
                  <a:moveTo>
                    <a:pt x="907" y="2340"/>
                  </a:moveTo>
                  <a:cubicBezTo>
                    <a:pt x="899" y="2250"/>
                    <a:pt x="802" y="2240"/>
                    <a:pt x="847" y="2140"/>
                  </a:cubicBezTo>
                  <a:cubicBezTo>
                    <a:pt x="772" y="2140"/>
                    <a:pt x="772" y="2050"/>
                    <a:pt x="734" y="2010"/>
                  </a:cubicBezTo>
                  <a:cubicBezTo>
                    <a:pt x="720" y="1980"/>
                    <a:pt x="705" y="1940"/>
                    <a:pt x="667" y="1940"/>
                  </a:cubicBezTo>
                  <a:cubicBezTo>
                    <a:pt x="667" y="1890"/>
                    <a:pt x="645" y="1870"/>
                    <a:pt x="637" y="1830"/>
                  </a:cubicBezTo>
                  <a:cubicBezTo>
                    <a:pt x="562" y="1730"/>
                    <a:pt x="510" y="1610"/>
                    <a:pt x="442" y="1500"/>
                  </a:cubicBezTo>
                  <a:cubicBezTo>
                    <a:pt x="375" y="1400"/>
                    <a:pt x="330" y="1260"/>
                    <a:pt x="255" y="1170"/>
                  </a:cubicBezTo>
                  <a:cubicBezTo>
                    <a:pt x="247" y="1120"/>
                    <a:pt x="210" y="1120"/>
                    <a:pt x="210" y="1080"/>
                  </a:cubicBezTo>
                  <a:cubicBezTo>
                    <a:pt x="187" y="1080"/>
                    <a:pt x="202" y="1050"/>
                    <a:pt x="195" y="1030"/>
                  </a:cubicBezTo>
                  <a:cubicBezTo>
                    <a:pt x="180" y="1020"/>
                    <a:pt x="142" y="1040"/>
                    <a:pt x="157" y="990"/>
                  </a:cubicBezTo>
                  <a:cubicBezTo>
                    <a:pt x="127" y="980"/>
                    <a:pt x="127" y="930"/>
                    <a:pt x="112" y="900"/>
                  </a:cubicBezTo>
                  <a:cubicBezTo>
                    <a:pt x="82" y="890"/>
                    <a:pt x="67" y="860"/>
                    <a:pt x="45" y="830"/>
                  </a:cubicBezTo>
                  <a:cubicBezTo>
                    <a:pt x="30" y="800"/>
                    <a:pt x="15" y="770"/>
                    <a:pt x="0" y="740"/>
                  </a:cubicBezTo>
                  <a:cubicBezTo>
                    <a:pt x="0" y="870"/>
                    <a:pt x="0" y="870"/>
                    <a:pt x="0" y="870"/>
                  </a:cubicBezTo>
                  <a:cubicBezTo>
                    <a:pt x="22" y="900"/>
                    <a:pt x="45" y="940"/>
                    <a:pt x="60" y="990"/>
                  </a:cubicBezTo>
                  <a:cubicBezTo>
                    <a:pt x="187" y="1120"/>
                    <a:pt x="270" y="1320"/>
                    <a:pt x="382" y="1480"/>
                  </a:cubicBezTo>
                  <a:cubicBezTo>
                    <a:pt x="412" y="1480"/>
                    <a:pt x="390" y="1550"/>
                    <a:pt x="427" y="1540"/>
                  </a:cubicBezTo>
                  <a:cubicBezTo>
                    <a:pt x="435" y="1570"/>
                    <a:pt x="457" y="1580"/>
                    <a:pt x="457" y="1610"/>
                  </a:cubicBezTo>
                  <a:cubicBezTo>
                    <a:pt x="480" y="1650"/>
                    <a:pt x="525" y="1670"/>
                    <a:pt x="525" y="1740"/>
                  </a:cubicBezTo>
                  <a:cubicBezTo>
                    <a:pt x="585" y="1810"/>
                    <a:pt x="615" y="1930"/>
                    <a:pt x="682" y="1990"/>
                  </a:cubicBezTo>
                  <a:cubicBezTo>
                    <a:pt x="675" y="2040"/>
                    <a:pt x="637" y="1960"/>
                    <a:pt x="615" y="1960"/>
                  </a:cubicBezTo>
                  <a:cubicBezTo>
                    <a:pt x="607" y="1930"/>
                    <a:pt x="592" y="1890"/>
                    <a:pt x="555" y="1900"/>
                  </a:cubicBezTo>
                  <a:cubicBezTo>
                    <a:pt x="547" y="1850"/>
                    <a:pt x="510" y="1850"/>
                    <a:pt x="487" y="1830"/>
                  </a:cubicBezTo>
                  <a:cubicBezTo>
                    <a:pt x="472" y="1810"/>
                    <a:pt x="457" y="1780"/>
                    <a:pt x="442" y="1760"/>
                  </a:cubicBezTo>
                  <a:cubicBezTo>
                    <a:pt x="397" y="1720"/>
                    <a:pt x="360" y="1680"/>
                    <a:pt x="330" y="1630"/>
                  </a:cubicBezTo>
                  <a:cubicBezTo>
                    <a:pt x="307" y="1600"/>
                    <a:pt x="277" y="1590"/>
                    <a:pt x="262" y="1560"/>
                  </a:cubicBezTo>
                  <a:cubicBezTo>
                    <a:pt x="262" y="1520"/>
                    <a:pt x="210" y="1540"/>
                    <a:pt x="217" y="1490"/>
                  </a:cubicBezTo>
                  <a:cubicBezTo>
                    <a:pt x="202" y="1460"/>
                    <a:pt x="172" y="1450"/>
                    <a:pt x="150" y="1430"/>
                  </a:cubicBezTo>
                  <a:cubicBezTo>
                    <a:pt x="135" y="1400"/>
                    <a:pt x="135" y="1340"/>
                    <a:pt x="105" y="1340"/>
                  </a:cubicBezTo>
                  <a:cubicBezTo>
                    <a:pt x="112" y="1280"/>
                    <a:pt x="45" y="1320"/>
                    <a:pt x="60" y="1250"/>
                  </a:cubicBezTo>
                  <a:cubicBezTo>
                    <a:pt x="37" y="1240"/>
                    <a:pt x="15" y="1210"/>
                    <a:pt x="7" y="1180"/>
                  </a:cubicBezTo>
                  <a:cubicBezTo>
                    <a:pt x="7" y="1180"/>
                    <a:pt x="0" y="1170"/>
                    <a:pt x="0" y="1170"/>
                  </a:cubicBezTo>
                  <a:cubicBezTo>
                    <a:pt x="0" y="1280"/>
                    <a:pt x="0" y="1280"/>
                    <a:pt x="0" y="1280"/>
                  </a:cubicBezTo>
                  <a:cubicBezTo>
                    <a:pt x="22" y="1310"/>
                    <a:pt x="37" y="1350"/>
                    <a:pt x="52" y="1380"/>
                  </a:cubicBezTo>
                  <a:cubicBezTo>
                    <a:pt x="105" y="1400"/>
                    <a:pt x="105" y="1490"/>
                    <a:pt x="165" y="1490"/>
                  </a:cubicBezTo>
                  <a:cubicBezTo>
                    <a:pt x="157" y="1550"/>
                    <a:pt x="202" y="1530"/>
                    <a:pt x="217" y="1560"/>
                  </a:cubicBezTo>
                  <a:cubicBezTo>
                    <a:pt x="217" y="1600"/>
                    <a:pt x="262" y="1600"/>
                    <a:pt x="262" y="1650"/>
                  </a:cubicBezTo>
                  <a:cubicBezTo>
                    <a:pt x="427" y="1800"/>
                    <a:pt x="547" y="1990"/>
                    <a:pt x="749" y="2100"/>
                  </a:cubicBezTo>
                  <a:cubicBezTo>
                    <a:pt x="779" y="2180"/>
                    <a:pt x="839" y="2220"/>
                    <a:pt x="854" y="2320"/>
                  </a:cubicBezTo>
                  <a:cubicBezTo>
                    <a:pt x="892" y="2340"/>
                    <a:pt x="899" y="2400"/>
                    <a:pt x="922" y="2430"/>
                  </a:cubicBezTo>
                  <a:cubicBezTo>
                    <a:pt x="967" y="2430"/>
                    <a:pt x="944" y="2520"/>
                    <a:pt x="1004" y="2520"/>
                  </a:cubicBezTo>
                  <a:cubicBezTo>
                    <a:pt x="982" y="2440"/>
                    <a:pt x="952" y="2380"/>
                    <a:pt x="907" y="2340"/>
                  </a:cubicBezTo>
                  <a:close/>
                  <a:moveTo>
                    <a:pt x="82" y="1660"/>
                  </a:moveTo>
                  <a:cubicBezTo>
                    <a:pt x="60" y="1620"/>
                    <a:pt x="30" y="1590"/>
                    <a:pt x="0" y="1560"/>
                  </a:cubicBezTo>
                  <a:cubicBezTo>
                    <a:pt x="0" y="1610"/>
                    <a:pt x="0" y="1610"/>
                    <a:pt x="0" y="1610"/>
                  </a:cubicBezTo>
                  <a:cubicBezTo>
                    <a:pt x="30" y="1640"/>
                    <a:pt x="52" y="1680"/>
                    <a:pt x="82" y="1710"/>
                  </a:cubicBezTo>
                  <a:cubicBezTo>
                    <a:pt x="97" y="1740"/>
                    <a:pt x="127" y="1750"/>
                    <a:pt x="150" y="1770"/>
                  </a:cubicBezTo>
                  <a:cubicBezTo>
                    <a:pt x="157" y="1810"/>
                    <a:pt x="172" y="1840"/>
                    <a:pt x="210" y="1840"/>
                  </a:cubicBezTo>
                  <a:cubicBezTo>
                    <a:pt x="202" y="1740"/>
                    <a:pt x="120" y="1730"/>
                    <a:pt x="82" y="1660"/>
                  </a:cubicBezTo>
                  <a:close/>
                  <a:moveTo>
                    <a:pt x="2578" y="190"/>
                  </a:moveTo>
                  <a:cubicBezTo>
                    <a:pt x="2623" y="200"/>
                    <a:pt x="2653" y="230"/>
                    <a:pt x="2676" y="280"/>
                  </a:cubicBezTo>
                  <a:cubicBezTo>
                    <a:pt x="2713" y="290"/>
                    <a:pt x="2751" y="320"/>
                    <a:pt x="2766" y="370"/>
                  </a:cubicBezTo>
                  <a:cubicBezTo>
                    <a:pt x="2803" y="400"/>
                    <a:pt x="2833" y="430"/>
                    <a:pt x="2848" y="480"/>
                  </a:cubicBezTo>
                  <a:cubicBezTo>
                    <a:pt x="2915" y="480"/>
                    <a:pt x="2900" y="570"/>
                    <a:pt x="2960" y="570"/>
                  </a:cubicBezTo>
                  <a:cubicBezTo>
                    <a:pt x="2975" y="620"/>
                    <a:pt x="3020" y="640"/>
                    <a:pt x="3043" y="680"/>
                  </a:cubicBezTo>
                  <a:cubicBezTo>
                    <a:pt x="3065" y="720"/>
                    <a:pt x="3110" y="740"/>
                    <a:pt x="3118" y="790"/>
                  </a:cubicBezTo>
                  <a:cubicBezTo>
                    <a:pt x="3178" y="870"/>
                    <a:pt x="3245" y="940"/>
                    <a:pt x="3298" y="1020"/>
                  </a:cubicBezTo>
                  <a:cubicBezTo>
                    <a:pt x="3320" y="1030"/>
                    <a:pt x="3328" y="1040"/>
                    <a:pt x="3328" y="1080"/>
                  </a:cubicBezTo>
                  <a:cubicBezTo>
                    <a:pt x="3358" y="1080"/>
                    <a:pt x="3373" y="1100"/>
                    <a:pt x="3380" y="1130"/>
                  </a:cubicBezTo>
                  <a:cubicBezTo>
                    <a:pt x="3410" y="1160"/>
                    <a:pt x="3440" y="1190"/>
                    <a:pt x="3455" y="1240"/>
                  </a:cubicBezTo>
                  <a:cubicBezTo>
                    <a:pt x="3530" y="1300"/>
                    <a:pt x="3568" y="1400"/>
                    <a:pt x="3635" y="1460"/>
                  </a:cubicBezTo>
                  <a:cubicBezTo>
                    <a:pt x="3665" y="1560"/>
                    <a:pt x="3755" y="1590"/>
                    <a:pt x="3792" y="1680"/>
                  </a:cubicBezTo>
                  <a:cubicBezTo>
                    <a:pt x="3822" y="1680"/>
                    <a:pt x="3822" y="1710"/>
                    <a:pt x="3845" y="1730"/>
                  </a:cubicBezTo>
                  <a:cubicBezTo>
                    <a:pt x="3867" y="1740"/>
                    <a:pt x="3867" y="1770"/>
                    <a:pt x="3890" y="1770"/>
                  </a:cubicBezTo>
                  <a:cubicBezTo>
                    <a:pt x="3905" y="1830"/>
                    <a:pt x="3957" y="1850"/>
                    <a:pt x="3972" y="1910"/>
                  </a:cubicBezTo>
                  <a:cubicBezTo>
                    <a:pt x="4025" y="1980"/>
                    <a:pt x="4070" y="2060"/>
                    <a:pt x="4130" y="2130"/>
                  </a:cubicBezTo>
                  <a:cubicBezTo>
                    <a:pt x="4197" y="2190"/>
                    <a:pt x="4250" y="2280"/>
                    <a:pt x="4324" y="2330"/>
                  </a:cubicBezTo>
                  <a:cubicBezTo>
                    <a:pt x="4362" y="2420"/>
                    <a:pt x="4429" y="2480"/>
                    <a:pt x="4482" y="2560"/>
                  </a:cubicBezTo>
                  <a:cubicBezTo>
                    <a:pt x="4557" y="2610"/>
                    <a:pt x="4609" y="2690"/>
                    <a:pt x="4692" y="2740"/>
                  </a:cubicBezTo>
                  <a:cubicBezTo>
                    <a:pt x="4737" y="2820"/>
                    <a:pt x="4834" y="2840"/>
                    <a:pt x="4872" y="2940"/>
                  </a:cubicBezTo>
                  <a:cubicBezTo>
                    <a:pt x="4954" y="2980"/>
                    <a:pt x="4999" y="3070"/>
                    <a:pt x="5074" y="3120"/>
                  </a:cubicBezTo>
                  <a:cubicBezTo>
                    <a:pt x="5096" y="3160"/>
                    <a:pt x="5164" y="3150"/>
                    <a:pt x="5171" y="3210"/>
                  </a:cubicBezTo>
                  <a:cubicBezTo>
                    <a:pt x="5224" y="3220"/>
                    <a:pt x="5246" y="3270"/>
                    <a:pt x="5306" y="3280"/>
                  </a:cubicBezTo>
                  <a:cubicBezTo>
                    <a:pt x="5321" y="3320"/>
                    <a:pt x="5404" y="3290"/>
                    <a:pt x="5419" y="3350"/>
                  </a:cubicBezTo>
                  <a:cubicBezTo>
                    <a:pt x="5486" y="3340"/>
                    <a:pt x="5509" y="3390"/>
                    <a:pt x="5561" y="3390"/>
                  </a:cubicBezTo>
                  <a:cubicBezTo>
                    <a:pt x="5569" y="3350"/>
                    <a:pt x="5591" y="3410"/>
                    <a:pt x="5599" y="3370"/>
                  </a:cubicBezTo>
                  <a:cubicBezTo>
                    <a:pt x="5629" y="3350"/>
                    <a:pt x="5651" y="3440"/>
                    <a:pt x="5659" y="3370"/>
                  </a:cubicBezTo>
                  <a:cubicBezTo>
                    <a:pt x="5471" y="3300"/>
                    <a:pt x="5276" y="3230"/>
                    <a:pt x="5141" y="3080"/>
                  </a:cubicBezTo>
                  <a:cubicBezTo>
                    <a:pt x="5051" y="3040"/>
                    <a:pt x="5014" y="2930"/>
                    <a:pt x="4917" y="2900"/>
                  </a:cubicBezTo>
                  <a:cubicBezTo>
                    <a:pt x="4887" y="2850"/>
                    <a:pt x="4849" y="2830"/>
                    <a:pt x="4819" y="2780"/>
                  </a:cubicBezTo>
                  <a:cubicBezTo>
                    <a:pt x="4789" y="2780"/>
                    <a:pt x="4804" y="2720"/>
                    <a:pt x="4759" y="2740"/>
                  </a:cubicBezTo>
                  <a:cubicBezTo>
                    <a:pt x="4782" y="2660"/>
                    <a:pt x="4699" y="2720"/>
                    <a:pt x="4707" y="2670"/>
                  </a:cubicBezTo>
                  <a:cubicBezTo>
                    <a:pt x="4684" y="2620"/>
                    <a:pt x="4624" y="2630"/>
                    <a:pt x="4609" y="2560"/>
                  </a:cubicBezTo>
                  <a:cubicBezTo>
                    <a:pt x="4557" y="2550"/>
                    <a:pt x="4542" y="2490"/>
                    <a:pt x="4497" y="2470"/>
                  </a:cubicBezTo>
                  <a:cubicBezTo>
                    <a:pt x="4497" y="2440"/>
                    <a:pt x="4482" y="2420"/>
                    <a:pt x="4452" y="2420"/>
                  </a:cubicBezTo>
                  <a:cubicBezTo>
                    <a:pt x="4467" y="2370"/>
                    <a:pt x="4422" y="2380"/>
                    <a:pt x="4407" y="2360"/>
                  </a:cubicBezTo>
                  <a:cubicBezTo>
                    <a:pt x="4369" y="2310"/>
                    <a:pt x="4339" y="2270"/>
                    <a:pt x="4310" y="2220"/>
                  </a:cubicBezTo>
                  <a:cubicBezTo>
                    <a:pt x="4272" y="2190"/>
                    <a:pt x="4242" y="2150"/>
                    <a:pt x="4212" y="2110"/>
                  </a:cubicBezTo>
                  <a:cubicBezTo>
                    <a:pt x="4175" y="2120"/>
                    <a:pt x="4197" y="2050"/>
                    <a:pt x="4167" y="2040"/>
                  </a:cubicBezTo>
                  <a:cubicBezTo>
                    <a:pt x="4137" y="2030"/>
                    <a:pt x="4122" y="2010"/>
                    <a:pt x="4115" y="1980"/>
                  </a:cubicBezTo>
                  <a:cubicBezTo>
                    <a:pt x="4062" y="1970"/>
                    <a:pt x="4070" y="1880"/>
                    <a:pt x="4017" y="1870"/>
                  </a:cubicBezTo>
                  <a:cubicBezTo>
                    <a:pt x="4002" y="1800"/>
                    <a:pt x="3942" y="1800"/>
                    <a:pt x="3942" y="1710"/>
                  </a:cubicBezTo>
                  <a:cubicBezTo>
                    <a:pt x="3852" y="1670"/>
                    <a:pt x="3822" y="1550"/>
                    <a:pt x="3732" y="1510"/>
                  </a:cubicBezTo>
                  <a:cubicBezTo>
                    <a:pt x="3740" y="1470"/>
                    <a:pt x="3710" y="1460"/>
                    <a:pt x="3702" y="1440"/>
                  </a:cubicBezTo>
                  <a:cubicBezTo>
                    <a:pt x="3687" y="1410"/>
                    <a:pt x="3672" y="1390"/>
                    <a:pt x="3650" y="1380"/>
                  </a:cubicBezTo>
                  <a:cubicBezTo>
                    <a:pt x="3620" y="1340"/>
                    <a:pt x="3605" y="1280"/>
                    <a:pt x="3553" y="1260"/>
                  </a:cubicBezTo>
                  <a:cubicBezTo>
                    <a:pt x="3515" y="1150"/>
                    <a:pt x="3433" y="1100"/>
                    <a:pt x="3380" y="1020"/>
                  </a:cubicBezTo>
                  <a:cubicBezTo>
                    <a:pt x="3365" y="960"/>
                    <a:pt x="3313" y="940"/>
                    <a:pt x="3298" y="890"/>
                  </a:cubicBezTo>
                  <a:cubicBezTo>
                    <a:pt x="3275" y="890"/>
                    <a:pt x="3260" y="870"/>
                    <a:pt x="3253" y="840"/>
                  </a:cubicBezTo>
                  <a:cubicBezTo>
                    <a:pt x="3260" y="790"/>
                    <a:pt x="3208" y="810"/>
                    <a:pt x="3200" y="770"/>
                  </a:cubicBezTo>
                  <a:cubicBezTo>
                    <a:pt x="3148" y="770"/>
                    <a:pt x="3155" y="680"/>
                    <a:pt x="3110" y="660"/>
                  </a:cubicBezTo>
                  <a:cubicBezTo>
                    <a:pt x="3088" y="660"/>
                    <a:pt x="3088" y="610"/>
                    <a:pt x="3073" y="600"/>
                  </a:cubicBezTo>
                  <a:cubicBezTo>
                    <a:pt x="3028" y="610"/>
                    <a:pt x="3043" y="550"/>
                    <a:pt x="3013" y="550"/>
                  </a:cubicBezTo>
                  <a:cubicBezTo>
                    <a:pt x="2990" y="500"/>
                    <a:pt x="2945" y="480"/>
                    <a:pt x="2915" y="440"/>
                  </a:cubicBezTo>
                  <a:cubicBezTo>
                    <a:pt x="2878" y="400"/>
                    <a:pt x="2878" y="330"/>
                    <a:pt x="2818" y="330"/>
                  </a:cubicBezTo>
                  <a:cubicBezTo>
                    <a:pt x="2766" y="240"/>
                    <a:pt x="2691" y="180"/>
                    <a:pt x="2623" y="100"/>
                  </a:cubicBezTo>
                  <a:cubicBezTo>
                    <a:pt x="2601" y="100"/>
                    <a:pt x="2616" y="50"/>
                    <a:pt x="2578" y="60"/>
                  </a:cubicBezTo>
                  <a:cubicBezTo>
                    <a:pt x="2556" y="50"/>
                    <a:pt x="2563" y="20"/>
                    <a:pt x="2548" y="0"/>
                  </a:cubicBezTo>
                  <a:cubicBezTo>
                    <a:pt x="2436" y="0"/>
                    <a:pt x="2436" y="0"/>
                    <a:pt x="2436" y="0"/>
                  </a:cubicBezTo>
                  <a:cubicBezTo>
                    <a:pt x="2451" y="20"/>
                    <a:pt x="2473" y="30"/>
                    <a:pt x="2496" y="30"/>
                  </a:cubicBezTo>
                  <a:cubicBezTo>
                    <a:pt x="2496" y="120"/>
                    <a:pt x="2578" y="100"/>
                    <a:pt x="2578" y="190"/>
                  </a:cubicBezTo>
                  <a:close/>
                  <a:moveTo>
                    <a:pt x="172" y="160"/>
                  </a:moveTo>
                  <a:cubicBezTo>
                    <a:pt x="210" y="170"/>
                    <a:pt x="202" y="240"/>
                    <a:pt x="255" y="230"/>
                  </a:cubicBezTo>
                  <a:cubicBezTo>
                    <a:pt x="292" y="290"/>
                    <a:pt x="352" y="340"/>
                    <a:pt x="397" y="390"/>
                  </a:cubicBezTo>
                  <a:cubicBezTo>
                    <a:pt x="495" y="490"/>
                    <a:pt x="570" y="610"/>
                    <a:pt x="652" y="720"/>
                  </a:cubicBezTo>
                  <a:cubicBezTo>
                    <a:pt x="734" y="850"/>
                    <a:pt x="832" y="950"/>
                    <a:pt x="929" y="1060"/>
                  </a:cubicBezTo>
                  <a:cubicBezTo>
                    <a:pt x="967" y="1110"/>
                    <a:pt x="1027" y="1140"/>
                    <a:pt x="1072" y="1190"/>
                  </a:cubicBezTo>
                  <a:cubicBezTo>
                    <a:pt x="1109" y="1260"/>
                    <a:pt x="1169" y="1300"/>
                    <a:pt x="1214" y="1350"/>
                  </a:cubicBezTo>
                  <a:cubicBezTo>
                    <a:pt x="1229" y="1390"/>
                    <a:pt x="1274" y="1390"/>
                    <a:pt x="1297" y="1420"/>
                  </a:cubicBezTo>
                  <a:cubicBezTo>
                    <a:pt x="1319" y="1440"/>
                    <a:pt x="1334" y="1480"/>
                    <a:pt x="1379" y="1480"/>
                  </a:cubicBezTo>
                  <a:cubicBezTo>
                    <a:pt x="1379" y="1540"/>
                    <a:pt x="1439" y="1520"/>
                    <a:pt x="1439" y="1570"/>
                  </a:cubicBezTo>
                  <a:cubicBezTo>
                    <a:pt x="1484" y="1550"/>
                    <a:pt x="1499" y="1670"/>
                    <a:pt x="1521" y="1600"/>
                  </a:cubicBezTo>
                  <a:cubicBezTo>
                    <a:pt x="1491" y="1580"/>
                    <a:pt x="1469" y="1550"/>
                    <a:pt x="1461" y="1510"/>
                  </a:cubicBezTo>
                  <a:cubicBezTo>
                    <a:pt x="1417" y="1500"/>
                    <a:pt x="1402" y="1470"/>
                    <a:pt x="1379" y="1440"/>
                  </a:cubicBezTo>
                  <a:cubicBezTo>
                    <a:pt x="1319" y="1390"/>
                    <a:pt x="1259" y="1350"/>
                    <a:pt x="1214" y="1280"/>
                  </a:cubicBezTo>
                  <a:cubicBezTo>
                    <a:pt x="1162" y="1230"/>
                    <a:pt x="1132" y="1150"/>
                    <a:pt x="1057" y="1130"/>
                  </a:cubicBezTo>
                  <a:cubicBezTo>
                    <a:pt x="1042" y="1090"/>
                    <a:pt x="997" y="1090"/>
                    <a:pt x="989" y="1040"/>
                  </a:cubicBezTo>
                  <a:cubicBezTo>
                    <a:pt x="937" y="1050"/>
                    <a:pt x="952" y="960"/>
                    <a:pt x="899" y="970"/>
                  </a:cubicBezTo>
                  <a:cubicBezTo>
                    <a:pt x="869" y="870"/>
                    <a:pt x="787" y="840"/>
                    <a:pt x="749" y="750"/>
                  </a:cubicBezTo>
                  <a:cubicBezTo>
                    <a:pt x="705" y="740"/>
                    <a:pt x="727" y="650"/>
                    <a:pt x="675" y="660"/>
                  </a:cubicBezTo>
                  <a:cubicBezTo>
                    <a:pt x="652" y="610"/>
                    <a:pt x="622" y="580"/>
                    <a:pt x="607" y="520"/>
                  </a:cubicBezTo>
                  <a:cubicBezTo>
                    <a:pt x="547" y="470"/>
                    <a:pt x="487" y="410"/>
                    <a:pt x="450" y="320"/>
                  </a:cubicBezTo>
                  <a:cubicBezTo>
                    <a:pt x="412" y="300"/>
                    <a:pt x="375" y="270"/>
                    <a:pt x="352" y="230"/>
                  </a:cubicBezTo>
                  <a:cubicBezTo>
                    <a:pt x="330" y="190"/>
                    <a:pt x="277" y="180"/>
                    <a:pt x="270" y="120"/>
                  </a:cubicBezTo>
                  <a:cubicBezTo>
                    <a:pt x="330" y="110"/>
                    <a:pt x="315" y="200"/>
                    <a:pt x="367" y="190"/>
                  </a:cubicBezTo>
                  <a:cubicBezTo>
                    <a:pt x="390" y="200"/>
                    <a:pt x="390" y="240"/>
                    <a:pt x="397" y="260"/>
                  </a:cubicBezTo>
                  <a:cubicBezTo>
                    <a:pt x="427" y="260"/>
                    <a:pt x="442" y="270"/>
                    <a:pt x="450" y="300"/>
                  </a:cubicBezTo>
                  <a:cubicBezTo>
                    <a:pt x="532" y="330"/>
                    <a:pt x="570" y="410"/>
                    <a:pt x="645" y="460"/>
                  </a:cubicBezTo>
                  <a:cubicBezTo>
                    <a:pt x="675" y="550"/>
                    <a:pt x="772" y="560"/>
                    <a:pt x="802" y="660"/>
                  </a:cubicBezTo>
                  <a:cubicBezTo>
                    <a:pt x="847" y="680"/>
                    <a:pt x="862" y="720"/>
                    <a:pt x="899" y="750"/>
                  </a:cubicBezTo>
                  <a:cubicBezTo>
                    <a:pt x="899" y="780"/>
                    <a:pt x="929" y="790"/>
                    <a:pt x="929" y="820"/>
                  </a:cubicBezTo>
                  <a:cubicBezTo>
                    <a:pt x="967" y="810"/>
                    <a:pt x="959" y="850"/>
                    <a:pt x="982" y="860"/>
                  </a:cubicBezTo>
                  <a:cubicBezTo>
                    <a:pt x="1019" y="880"/>
                    <a:pt x="1019" y="930"/>
                    <a:pt x="1057" y="950"/>
                  </a:cubicBezTo>
                  <a:cubicBezTo>
                    <a:pt x="1087" y="950"/>
                    <a:pt x="1072" y="1010"/>
                    <a:pt x="1109" y="1000"/>
                  </a:cubicBezTo>
                  <a:cubicBezTo>
                    <a:pt x="1109" y="1030"/>
                    <a:pt x="1132" y="1030"/>
                    <a:pt x="1139" y="1060"/>
                  </a:cubicBezTo>
                  <a:cubicBezTo>
                    <a:pt x="1192" y="1070"/>
                    <a:pt x="1184" y="1150"/>
                    <a:pt x="1237" y="1150"/>
                  </a:cubicBezTo>
                  <a:cubicBezTo>
                    <a:pt x="1259" y="1200"/>
                    <a:pt x="1282" y="1240"/>
                    <a:pt x="1319" y="1260"/>
                  </a:cubicBezTo>
                  <a:cubicBezTo>
                    <a:pt x="1364" y="1340"/>
                    <a:pt x="1402" y="1430"/>
                    <a:pt x="1476" y="1460"/>
                  </a:cubicBezTo>
                  <a:cubicBezTo>
                    <a:pt x="1499" y="1510"/>
                    <a:pt x="1521" y="1550"/>
                    <a:pt x="1559" y="1580"/>
                  </a:cubicBezTo>
                  <a:cubicBezTo>
                    <a:pt x="1559" y="1610"/>
                    <a:pt x="1581" y="1610"/>
                    <a:pt x="1589" y="1640"/>
                  </a:cubicBezTo>
                  <a:cubicBezTo>
                    <a:pt x="1604" y="1650"/>
                    <a:pt x="1626" y="1680"/>
                    <a:pt x="1604" y="1690"/>
                  </a:cubicBezTo>
                  <a:cubicBezTo>
                    <a:pt x="1596" y="1670"/>
                    <a:pt x="1544" y="1610"/>
                    <a:pt x="1536" y="1660"/>
                  </a:cubicBezTo>
                  <a:cubicBezTo>
                    <a:pt x="1581" y="1660"/>
                    <a:pt x="1574" y="1730"/>
                    <a:pt x="1619" y="1730"/>
                  </a:cubicBezTo>
                  <a:cubicBezTo>
                    <a:pt x="1619" y="1760"/>
                    <a:pt x="1634" y="1740"/>
                    <a:pt x="1649" y="1730"/>
                  </a:cubicBezTo>
                  <a:cubicBezTo>
                    <a:pt x="1671" y="1730"/>
                    <a:pt x="1671" y="1760"/>
                    <a:pt x="1701" y="1750"/>
                  </a:cubicBezTo>
                  <a:cubicBezTo>
                    <a:pt x="1769" y="1880"/>
                    <a:pt x="1874" y="1960"/>
                    <a:pt x="1956" y="2070"/>
                  </a:cubicBezTo>
                  <a:cubicBezTo>
                    <a:pt x="2001" y="2120"/>
                    <a:pt x="2046" y="2160"/>
                    <a:pt x="2099" y="2200"/>
                  </a:cubicBezTo>
                  <a:cubicBezTo>
                    <a:pt x="2159" y="2240"/>
                    <a:pt x="2188" y="2320"/>
                    <a:pt x="2263" y="2340"/>
                  </a:cubicBezTo>
                  <a:cubicBezTo>
                    <a:pt x="2263" y="2290"/>
                    <a:pt x="2248" y="2270"/>
                    <a:pt x="2211" y="2270"/>
                  </a:cubicBezTo>
                  <a:cubicBezTo>
                    <a:pt x="2181" y="2260"/>
                    <a:pt x="2181" y="2210"/>
                    <a:pt x="2151" y="2200"/>
                  </a:cubicBezTo>
                  <a:cubicBezTo>
                    <a:pt x="2144" y="2160"/>
                    <a:pt x="2091" y="2180"/>
                    <a:pt x="2084" y="2140"/>
                  </a:cubicBezTo>
                  <a:cubicBezTo>
                    <a:pt x="2054" y="2130"/>
                    <a:pt x="2061" y="2070"/>
                    <a:pt x="2009" y="2090"/>
                  </a:cubicBezTo>
                  <a:cubicBezTo>
                    <a:pt x="1994" y="2000"/>
                    <a:pt x="1911" y="2000"/>
                    <a:pt x="1896" y="1910"/>
                  </a:cubicBezTo>
                  <a:cubicBezTo>
                    <a:pt x="1821" y="1900"/>
                    <a:pt x="1806" y="1810"/>
                    <a:pt x="1746" y="1780"/>
                  </a:cubicBezTo>
                  <a:cubicBezTo>
                    <a:pt x="1739" y="1690"/>
                    <a:pt x="1649" y="1690"/>
                    <a:pt x="1634" y="1600"/>
                  </a:cubicBezTo>
                  <a:cubicBezTo>
                    <a:pt x="1604" y="1590"/>
                    <a:pt x="1596" y="1550"/>
                    <a:pt x="1574" y="1530"/>
                  </a:cubicBezTo>
                  <a:cubicBezTo>
                    <a:pt x="1574" y="1500"/>
                    <a:pt x="1544" y="1510"/>
                    <a:pt x="1544" y="1490"/>
                  </a:cubicBezTo>
                  <a:cubicBezTo>
                    <a:pt x="1536" y="1460"/>
                    <a:pt x="1521" y="1450"/>
                    <a:pt x="1506" y="1440"/>
                  </a:cubicBezTo>
                  <a:cubicBezTo>
                    <a:pt x="1506" y="1400"/>
                    <a:pt x="1469" y="1400"/>
                    <a:pt x="1461" y="1350"/>
                  </a:cubicBezTo>
                  <a:cubicBezTo>
                    <a:pt x="1424" y="1350"/>
                    <a:pt x="1424" y="1290"/>
                    <a:pt x="1394" y="1270"/>
                  </a:cubicBezTo>
                  <a:cubicBezTo>
                    <a:pt x="1357" y="1220"/>
                    <a:pt x="1312" y="1160"/>
                    <a:pt x="1267" y="1110"/>
                  </a:cubicBezTo>
                  <a:cubicBezTo>
                    <a:pt x="1267" y="1060"/>
                    <a:pt x="1229" y="1060"/>
                    <a:pt x="1207" y="1040"/>
                  </a:cubicBezTo>
                  <a:cubicBezTo>
                    <a:pt x="1184" y="1040"/>
                    <a:pt x="1192" y="1000"/>
                    <a:pt x="1177" y="1000"/>
                  </a:cubicBezTo>
                  <a:cubicBezTo>
                    <a:pt x="1154" y="990"/>
                    <a:pt x="1147" y="970"/>
                    <a:pt x="1139" y="950"/>
                  </a:cubicBezTo>
                  <a:cubicBezTo>
                    <a:pt x="1102" y="900"/>
                    <a:pt x="1049" y="860"/>
                    <a:pt x="1027" y="780"/>
                  </a:cubicBezTo>
                  <a:cubicBezTo>
                    <a:pt x="982" y="770"/>
                    <a:pt x="974" y="720"/>
                    <a:pt x="929" y="710"/>
                  </a:cubicBezTo>
                  <a:cubicBezTo>
                    <a:pt x="929" y="680"/>
                    <a:pt x="907" y="670"/>
                    <a:pt x="899" y="640"/>
                  </a:cubicBezTo>
                  <a:cubicBezTo>
                    <a:pt x="869" y="650"/>
                    <a:pt x="869" y="610"/>
                    <a:pt x="854" y="600"/>
                  </a:cubicBezTo>
                  <a:cubicBezTo>
                    <a:pt x="832" y="590"/>
                    <a:pt x="817" y="570"/>
                    <a:pt x="824" y="530"/>
                  </a:cubicBezTo>
                  <a:cubicBezTo>
                    <a:pt x="794" y="530"/>
                    <a:pt x="779" y="510"/>
                    <a:pt x="772" y="480"/>
                  </a:cubicBezTo>
                  <a:cubicBezTo>
                    <a:pt x="742" y="460"/>
                    <a:pt x="690" y="450"/>
                    <a:pt x="690" y="370"/>
                  </a:cubicBezTo>
                  <a:cubicBezTo>
                    <a:pt x="600" y="360"/>
                    <a:pt x="585" y="260"/>
                    <a:pt x="502" y="240"/>
                  </a:cubicBezTo>
                  <a:cubicBezTo>
                    <a:pt x="457" y="160"/>
                    <a:pt x="375" y="140"/>
                    <a:pt x="337" y="60"/>
                  </a:cubicBezTo>
                  <a:cubicBezTo>
                    <a:pt x="307" y="50"/>
                    <a:pt x="277" y="30"/>
                    <a:pt x="262" y="0"/>
                  </a:cubicBezTo>
                  <a:cubicBezTo>
                    <a:pt x="157" y="0"/>
                    <a:pt x="157" y="0"/>
                    <a:pt x="157" y="0"/>
                  </a:cubicBezTo>
                  <a:cubicBezTo>
                    <a:pt x="180" y="10"/>
                    <a:pt x="202" y="20"/>
                    <a:pt x="210" y="50"/>
                  </a:cubicBezTo>
                  <a:cubicBezTo>
                    <a:pt x="225" y="50"/>
                    <a:pt x="225" y="70"/>
                    <a:pt x="240" y="80"/>
                  </a:cubicBezTo>
                  <a:cubicBezTo>
                    <a:pt x="240" y="100"/>
                    <a:pt x="262" y="110"/>
                    <a:pt x="240" y="120"/>
                  </a:cubicBezTo>
                  <a:cubicBezTo>
                    <a:pt x="247" y="70"/>
                    <a:pt x="165" y="130"/>
                    <a:pt x="195" y="50"/>
                  </a:cubicBezTo>
                  <a:cubicBezTo>
                    <a:pt x="165" y="40"/>
                    <a:pt x="150" y="20"/>
                    <a:pt x="127" y="10"/>
                  </a:cubicBezTo>
                  <a:cubicBezTo>
                    <a:pt x="127" y="0"/>
                    <a:pt x="120" y="0"/>
                    <a:pt x="120" y="0"/>
                  </a:cubicBezTo>
                  <a:cubicBezTo>
                    <a:pt x="30" y="0"/>
                    <a:pt x="30" y="0"/>
                    <a:pt x="30" y="0"/>
                  </a:cubicBezTo>
                  <a:cubicBezTo>
                    <a:pt x="52" y="20"/>
                    <a:pt x="82" y="50"/>
                    <a:pt x="112" y="70"/>
                  </a:cubicBezTo>
                  <a:cubicBezTo>
                    <a:pt x="135" y="100"/>
                    <a:pt x="157" y="130"/>
                    <a:pt x="172" y="160"/>
                  </a:cubicBezTo>
                  <a:close/>
                  <a:moveTo>
                    <a:pt x="4295" y="130"/>
                  </a:moveTo>
                  <a:cubicBezTo>
                    <a:pt x="4347" y="120"/>
                    <a:pt x="4354" y="160"/>
                    <a:pt x="4392" y="180"/>
                  </a:cubicBezTo>
                  <a:cubicBezTo>
                    <a:pt x="4452" y="210"/>
                    <a:pt x="4542" y="230"/>
                    <a:pt x="4587" y="290"/>
                  </a:cubicBezTo>
                  <a:cubicBezTo>
                    <a:pt x="4602" y="320"/>
                    <a:pt x="4662" y="300"/>
                    <a:pt x="4662" y="360"/>
                  </a:cubicBezTo>
                  <a:cubicBezTo>
                    <a:pt x="4714" y="350"/>
                    <a:pt x="4729" y="390"/>
                    <a:pt x="4744" y="430"/>
                  </a:cubicBezTo>
                  <a:cubicBezTo>
                    <a:pt x="4834" y="430"/>
                    <a:pt x="4857" y="510"/>
                    <a:pt x="4939" y="520"/>
                  </a:cubicBezTo>
                  <a:cubicBezTo>
                    <a:pt x="4947" y="570"/>
                    <a:pt x="5014" y="540"/>
                    <a:pt x="5022" y="590"/>
                  </a:cubicBezTo>
                  <a:cubicBezTo>
                    <a:pt x="5066" y="580"/>
                    <a:pt x="5074" y="640"/>
                    <a:pt x="5119" y="630"/>
                  </a:cubicBezTo>
                  <a:cubicBezTo>
                    <a:pt x="5164" y="690"/>
                    <a:pt x="5239" y="720"/>
                    <a:pt x="5299" y="770"/>
                  </a:cubicBezTo>
                  <a:cubicBezTo>
                    <a:pt x="5434" y="820"/>
                    <a:pt x="5524" y="930"/>
                    <a:pt x="5666" y="980"/>
                  </a:cubicBezTo>
                  <a:cubicBezTo>
                    <a:pt x="5666" y="1030"/>
                    <a:pt x="5726" y="1010"/>
                    <a:pt x="5749" y="1040"/>
                  </a:cubicBezTo>
                  <a:cubicBezTo>
                    <a:pt x="5756" y="1100"/>
                    <a:pt x="5823" y="1070"/>
                    <a:pt x="5831" y="1110"/>
                  </a:cubicBezTo>
                  <a:cubicBezTo>
                    <a:pt x="5853" y="1140"/>
                    <a:pt x="5906" y="1130"/>
                    <a:pt x="5928" y="1160"/>
                  </a:cubicBezTo>
                  <a:cubicBezTo>
                    <a:pt x="5951" y="1160"/>
                    <a:pt x="5966" y="1170"/>
                    <a:pt x="5973" y="1180"/>
                  </a:cubicBezTo>
                  <a:cubicBezTo>
                    <a:pt x="6003" y="1180"/>
                    <a:pt x="5988" y="1240"/>
                    <a:pt x="6026" y="1230"/>
                  </a:cubicBezTo>
                  <a:cubicBezTo>
                    <a:pt x="6086" y="1230"/>
                    <a:pt x="6123" y="1270"/>
                    <a:pt x="6168" y="1300"/>
                  </a:cubicBezTo>
                  <a:cubicBezTo>
                    <a:pt x="6221" y="1320"/>
                    <a:pt x="6281" y="1340"/>
                    <a:pt x="6318" y="1390"/>
                  </a:cubicBezTo>
                  <a:cubicBezTo>
                    <a:pt x="6363" y="1370"/>
                    <a:pt x="6356" y="1420"/>
                    <a:pt x="6401" y="1410"/>
                  </a:cubicBezTo>
                  <a:cubicBezTo>
                    <a:pt x="6408" y="1440"/>
                    <a:pt x="6461" y="1420"/>
                    <a:pt x="6461" y="1460"/>
                  </a:cubicBezTo>
                  <a:cubicBezTo>
                    <a:pt x="6498" y="1450"/>
                    <a:pt x="6520" y="1460"/>
                    <a:pt x="6543" y="1480"/>
                  </a:cubicBezTo>
                  <a:cubicBezTo>
                    <a:pt x="6573" y="1490"/>
                    <a:pt x="6610" y="1490"/>
                    <a:pt x="6625" y="1530"/>
                  </a:cubicBezTo>
                  <a:cubicBezTo>
                    <a:pt x="6655" y="1530"/>
                    <a:pt x="6693" y="1530"/>
                    <a:pt x="6723" y="1530"/>
                  </a:cubicBezTo>
                  <a:cubicBezTo>
                    <a:pt x="6715" y="1590"/>
                    <a:pt x="6813" y="1520"/>
                    <a:pt x="6805" y="1580"/>
                  </a:cubicBezTo>
                  <a:cubicBezTo>
                    <a:pt x="6835" y="1580"/>
                    <a:pt x="6865" y="1580"/>
                    <a:pt x="6903" y="1580"/>
                  </a:cubicBezTo>
                  <a:cubicBezTo>
                    <a:pt x="6918" y="1640"/>
                    <a:pt x="6948" y="1550"/>
                    <a:pt x="6963" y="1600"/>
                  </a:cubicBezTo>
                  <a:cubicBezTo>
                    <a:pt x="7113" y="1610"/>
                    <a:pt x="7262" y="1610"/>
                    <a:pt x="7405" y="1620"/>
                  </a:cubicBezTo>
                  <a:cubicBezTo>
                    <a:pt x="7450" y="1590"/>
                    <a:pt x="7510" y="1590"/>
                    <a:pt x="7570" y="1600"/>
                  </a:cubicBezTo>
                  <a:cubicBezTo>
                    <a:pt x="7592" y="1590"/>
                    <a:pt x="7600" y="1570"/>
                    <a:pt x="7637" y="1580"/>
                  </a:cubicBezTo>
                  <a:cubicBezTo>
                    <a:pt x="7667" y="1600"/>
                    <a:pt x="7712" y="1550"/>
                    <a:pt x="7667" y="1540"/>
                  </a:cubicBezTo>
                  <a:cubicBezTo>
                    <a:pt x="7675" y="1580"/>
                    <a:pt x="7615" y="1540"/>
                    <a:pt x="7585" y="1560"/>
                  </a:cubicBezTo>
                  <a:cubicBezTo>
                    <a:pt x="7555" y="1550"/>
                    <a:pt x="7525" y="1550"/>
                    <a:pt x="7487" y="1550"/>
                  </a:cubicBezTo>
                  <a:cubicBezTo>
                    <a:pt x="7397" y="1550"/>
                    <a:pt x="7390" y="1570"/>
                    <a:pt x="7307" y="1550"/>
                  </a:cubicBezTo>
                  <a:cubicBezTo>
                    <a:pt x="7315" y="1620"/>
                    <a:pt x="7262" y="1490"/>
                    <a:pt x="7262" y="1570"/>
                  </a:cubicBezTo>
                  <a:cubicBezTo>
                    <a:pt x="7225" y="1570"/>
                    <a:pt x="7210" y="1530"/>
                    <a:pt x="7165" y="1540"/>
                  </a:cubicBezTo>
                  <a:cubicBezTo>
                    <a:pt x="7135" y="1570"/>
                    <a:pt x="7053" y="1520"/>
                    <a:pt x="6985" y="1540"/>
                  </a:cubicBezTo>
                  <a:cubicBezTo>
                    <a:pt x="6775" y="1480"/>
                    <a:pt x="6565" y="1430"/>
                    <a:pt x="6401" y="1320"/>
                  </a:cubicBezTo>
                  <a:cubicBezTo>
                    <a:pt x="6333" y="1330"/>
                    <a:pt x="6318" y="1280"/>
                    <a:pt x="6266" y="1260"/>
                  </a:cubicBezTo>
                  <a:cubicBezTo>
                    <a:pt x="6206" y="1250"/>
                    <a:pt x="6191" y="1180"/>
                    <a:pt x="6123" y="1190"/>
                  </a:cubicBezTo>
                  <a:cubicBezTo>
                    <a:pt x="6033" y="1130"/>
                    <a:pt x="5951" y="1080"/>
                    <a:pt x="5861" y="1030"/>
                  </a:cubicBezTo>
                  <a:cubicBezTo>
                    <a:pt x="5786" y="970"/>
                    <a:pt x="5681" y="950"/>
                    <a:pt x="5621" y="870"/>
                  </a:cubicBezTo>
                  <a:cubicBezTo>
                    <a:pt x="5554" y="880"/>
                    <a:pt x="5554" y="790"/>
                    <a:pt x="5494" y="800"/>
                  </a:cubicBezTo>
                  <a:cubicBezTo>
                    <a:pt x="5486" y="760"/>
                    <a:pt x="5434" y="780"/>
                    <a:pt x="5426" y="750"/>
                  </a:cubicBezTo>
                  <a:cubicBezTo>
                    <a:pt x="5404" y="740"/>
                    <a:pt x="5389" y="720"/>
                    <a:pt x="5359" y="710"/>
                  </a:cubicBezTo>
                  <a:cubicBezTo>
                    <a:pt x="5284" y="650"/>
                    <a:pt x="5194" y="600"/>
                    <a:pt x="5104" y="550"/>
                  </a:cubicBezTo>
                  <a:cubicBezTo>
                    <a:pt x="5029" y="470"/>
                    <a:pt x="4932" y="430"/>
                    <a:pt x="4842" y="390"/>
                  </a:cubicBezTo>
                  <a:cubicBezTo>
                    <a:pt x="4819" y="340"/>
                    <a:pt x="4767" y="330"/>
                    <a:pt x="4729" y="290"/>
                  </a:cubicBezTo>
                  <a:cubicBezTo>
                    <a:pt x="4699" y="260"/>
                    <a:pt x="4662" y="230"/>
                    <a:pt x="4617" y="200"/>
                  </a:cubicBezTo>
                  <a:cubicBezTo>
                    <a:pt x="4519" y="160"/>
                    <a:pt x="4452" y="90"/>
                    <a:pt x="4339" y="60"/>
                  </a:cubicBezTo>
                  <a:cubicBezTo>
                    <a:pt x="4324" y="40"/>
                    <a:pt x="4302" y="20"/>
                    <a:pt x="4272" y="0"/>
                  </a:cubicBezTo>
                  <a:cubicBezTo>
                    <a:pt x="4122" y="0"/>
                    <a:pt x="4122" y="0"/>
                    <a:pt x="4122" y="0"/>
                  </a:cubicBezTo>
                  <a:cubicBezTo>
                    <a:pt x="4152" y="20"/>
                    <a:pt x="4182" y="40"/>
                    <a:pt x="4212" y="60"/>
                  </a:cubicBezTo>
                  <a:cubicBezTo>
                    <a:pt x="4257" y="60"/>
                    <a:pt x="4272" y="100"/>
                    <a:pt x="4295" y="130"/>
                  </a:cubicBezTo>
                  <a:close/>
                  <a:moveTo>
                    <a:pt x="6730" y="240"/>
                  </a:moveTo>
                  <a:cubicBezTo>
                    <a:pt x="6963" y="320"/>
                    <a:pt x="7292" y="350"/>
                    <a:pt x="7592" y="400"/>
                  </a:cubicBezTo>
                  <a:cubicBezTo>
                    <a:pt x="7712" y="400"/>
                    <a:pt x="7832" y="410"/>
                    <a:pt x="7952" y="410"/>
                  </a:cubicBezTo>
                  <a:cubicBezTo>
                    <a:pt x="7997" y="440"/>
                    <a:pt x="8019" y="400"/>
                    <a:pt x="8094" y="410"/>
                  </a:cubicBezTo>
                  <a:cubicBezTo>
                    <a:pt x="8132" y="420"/>
                    <a:pt x="8162" y="420"/>
                    <a:pt x="8192" y="420"/>
                  </a:cubicBezTo>
                  <a:cubicBezTo>
                    <a:pt x="8222" y="410"/>
                    <a:pt x="8282" y="450"/>
                    <a:pt x="8274" y="400"/>
                  </a:cubicBezTo>
                  <a:cubicBezTo>
                    <a:pt x="8259" y="380"/>
                    <a:pt x="8237" y="370"/>
                    <a:pt x="8192" y="370"/>
                  </a:cubicBezTo>
                  <a:cubicBezTo>
                    <a:pt x="8184" y="390"/>
                    <a:pt x="8117" y="420"/>
                    <a:pt x="8117" y="370"/>
                  </a:cubicBezTo>
                  <a:cubicBezTo>
                    <a:pt x="8027" y="380"/>
                    <a:pt x="8034" y="380"/>
                    <a:pt x="7952" y="390"/>
                  </a:cubicBezTo>
                  <a:cubicBezTo>
                    <a:pt x="7885" y="340"/>
                    <a:pt x="7765" y="370"/>
                    <a:pt x="7675" y="360"/>
                  </a:cubicBezTo>
                  <a:cubicBezTo>
                    <a:pt x="7645" y="320"/>
                    <a:pt x="7622" y="350"/>
                    <a:pt x="7592" y="360"/>
                  </a:cubicBezTo>
                  <a:cubicBezTo>
                    <a:pt x="7577" y="310"/>
                    <a:pt x="7487" y="340"/>
                    <a:pt x="7442" y="330"/>
                  </a:cubicBezTo>
                  <a:cubicBezTo>
                    <a:pt x="7397" y="300"/>
                    <a:pt x="7292" y="330"/>
                    <a:pt x="7217" y="280"/>
                  </a:cubicBezTo>
                  <a:cubicBezTo>
                    <a:pt x="7195" y="280"/>
                    <a:pt x="7173" y="280"/>
                    <a:pt x="7150" y="280"/>
                  </a:cubicBezTo>
                  <a:cubicBezTo>
                    <a:pt x="7120" y="290"/>
                    <a:pt x="7113" y="240"/>
                    <a:pt x="7105" y="280"/>
                  </a:cubicBezTo>
                  <a:cubicBezTo>
                    <a:pt x="7083" y="230"/>
                    <a:pt x="6985" y="280"/>
                    <a:pt x="6970" y="230"/>
                  </a:cubicBezTo>
                  <a:cubicBezTo>
                    <a:pt x="6783" y="210"/>
                    <a:pt x="6610" y="160"/>
                    <a:pt x="6468" y="80"/>
                  </a:cubicBezTo>
                  <a:cubicBezTo>
                    <a:pt x="6378" y="80"/>
                    <a:pt x="6326" y="30"/>
                    <a:pt x="6258" y="0"/>
                  </a:cubicBezTo>
                  <a:cubicBezTo>
                    <a:pt x="6048" y="0"/>
                    <a:pt x="6048" y="0"/>
                    <a:pt x="6048" y="0"/>
                  </a:cubicBezTo>
                  <a:cubicBezTo>
                    <a:pt x="6138" y="40"/>
                    <a:pt x="6228" y="70"/>
                    <a:pt x="6318" y="100"/>
                  </a:cubicBezTo>
                  <a:cubicBezTo>
                    <a:pt x="6431" y="180"/>
                    <a:pt x="6588" y="200"/>
                    <a:pt x="6730" y="240"/>
                  </a:cubicBezTo>
                  <a:close/>
                  <a:moveTo>
                    <a:pt x="5171" y="220"/>
                  </a:moveTo>
                  <a:cubicBezTo>
                    <a:pt x="5261" y="240"/>
                    <a:pt x="5291" y="330"/>
                    <a:pt x="5381" y="340"/>
                  </a:cubicBezTo>
                  <a:cubicBezTo>
                    <a:pt x="5404" y="370"/>
                    <a:pt x="5441" y="390"/>
                    <a:pt x="5479" y="400"/>
                  </a:cubicBezTo>
                  <a:cubicBezTo>
                    <a:pt x="5509" y="440"/>
                    <a:pt x="5539" y="470"/>
                    <a:pt x="5599" y="470"/>
                  </a:cubicBezTo>
                  <a:cubicBezTo>
                    <a:pt x="5606" y="520"/>
                    <a:pt x="5674" y="500"/>
                    <a:pt x="5674" y="560"/>
                  </a:cubicBezTo>
                  <a:cubicBezTo>
                    <a:pt x="5719" y="570"/>
                    <a:pt x="5741" y="600"/>
                    <a:pt x="5786" y="610"/>
                  </a:cubicBezTo>
                  <a:cubicBezTo>
                    <a:pt x="5853" y="660"/>
                    <a:pt x="5913" y="700"/>
                    <a:pt x="5981" y="750"/>
                  </a:cubicBezTo>
                  <a:cubicBezTo>
                    <a:pt x="6131" y="820"/>
                    <a:pt x="6258" y="920"/>
                    <a:pt x="6401" y="1000"/>
                  </a:cubicBezTo>
                  <a:cubicBezTo>
                    <a:pt x="6483" y="1030"/>
                    <a:pt x="6550" y="1070"/>
                    <a:pt x="6633" y="1090"/>
                  </a:cubicBezTo>
                  <a:cubicBezTo>
                    <a:pt x="6685" y="1090"/>
                    <a:pt x="6685" y="1150"/>
                    <a:pt x="6745" y="1140"/>
                  </a:cubicBezTo>
                  <a:cubicBezTo>
                    <a:pt x="6760" y="1180"/>
                    <a:pt x="6843" y="1160"/>
                    <a:pt x="6858" y="1210"/>
                  </a:cubicBezTo>
                  <a:cubicBezTo>
                    <a:pt x="7030" y="1250"/>
                    <a:pt x="7180" y="1320"/>
                    <a:pt x="7360" y="1350"/>
                  </a:cubicBezTo>
                  <a:cubicBezTo>
                    <a:pt x="7645" y="1380"/>
                    <a:pt x="7682" y="1370"/>
                    <a:pt x="7982" y="1370"/>
                  </a:cubicBezTo>
                  <a:cubicBezTo>
                    <a:pt x="8072" y="1340"/>
                    <a:pt x="8154" y="1310"/>
                    <a:pt x="8259" y="1310"/>
                  </a:cubicBezTo>
                  <a:cubicBezTo>
                    <a:pt x="8259" y="1290"/>
                    <a:pt x="8252" y="1260"/>
                    <a:pt x="8244" y="1290"/>
                  </a:cubicBezTo>
                  <a:cubicBezTo>
                    <a:pt x="8222" y="1290"/>
                    <a:pt x="8244" y="1260"/>
                    <a:pt x="8259" y="1250"/>
                  </a:cubicBezTo>
                  <a:cubicBezTo>
                    <a:pt x="8297" y="1240"/>
                    <a:pt x="8379" y="1290"/>
                    <a:pt x="8364" y="1210"/>
                  </a:cubicBezTo>
                  <a:cubicBezTo>
                    <a:pt x="8184" y="1230"/>
                    <a:pt x="8087" y="1190"/>
                    <a:pt x="7952" y="1220"/>
                  </a:cubicBezTo>
                  <a:cubicBezTo>
                    <a:pt x="7877" y="1180"/>
                    <a:pt x="7780" y="1180"/>
                    <a:pt x="7690" y="1170"/>
                  </a:cubicBezTo>
                  <a:cubicBezTo>
                    <a:pt x="7667" y="1130"/>
                    <a:pt x="7607" y="1140"/>
                    <a:pt x="7562" y="1140"/>
                  </a:cubicBezTo>
                  <a:cubicBezTo>
                    <a:pt x="7547" y="1090"/>
                    <a:pt x="7442" y="1150"/>
                    <a:pt x="7435" y="1090"/>
                  </a:cubicBezTo>
                  <a:cubicBezTo>
                    <a:pt x="7367" y="1110"/>
                    <a:pt x="7352" y="1060"/>
                    <a:pt x="7300" y="1070"/>
                  </a:cubicBezTo>
                  <a:cubicBezTo>
                    <a:pt x="7277" y="1030"/>
                    <a:pt x="7202" y="1050"/>
                    <a:pt x="7188" y="1000"/>
                  </a:cubicBezTo>
                  <a:cubicBezTo>
                    <a:pt x="7135" y="1010"/>
                    <a:pt x="7098" y="990"/>
                    <a:pt x="7060" y="970"/>
                  </a:cubicBezTo>
                  <a:cubicBezTo>
                    <a:pt x="7045" y="920"/>
                    <a:pt x="6940" y="990"/>
                    <a:pt x="6948" y="900"/>
                  </a:cubicBezTo>
                  <a:cubicBezTo>
                    <a:pt x="6858" y="890"/>
                    <a:pt x="6798" y="830"/>
                    <a:pt x="6715" y="810"/>
                  </a:cubicBezTo>
                  <a:cubicBezTo>
                    <a:pt x="6648" y="770"/>
                    <a:pt x="6580" y="720"/>
                    <a:pt x="6505" y="670"/>
                  </a:cubicBezTo>
                  <a:cubicBezTo>
                    <a:pt x="6453" y="610"/>
                    <a:pt x="6356" y="600"/>
                    <a:pt x="6296" y="540"/>
                  </a:cubicBezTo>
                  <a:cubicBezTo>
                    <a:pt x="6266" y="520"/>
                    <a:pt x="6251" y="470"/>
                    <a:pt x="6198" y="470"/>
                  </a:cubicBezTo>
                  <a:cubicBezTo>
                    <a:pt x="6191" y="410"/>
                    <a:pt x="6093" y="460"/>
                    <a:pt x="6101" y="380"/>
                  </a:cubicBezTo>
                  <a:cubicBezTo>
                    <a:pt x="6228" y="420"/>
                    <a:pt x="6333" y="490"/>
                    <a:pt x="6461" y="520"/>
                  </a:cubicBezTo>
                  <a:cubicBezTo>
                    <a:pt x="6580" y="570"/>
                    <a:pt x="6715" y="590"/>
                    <a:pt x="6835" y="640"/>
                  </a:cubicBezTo>
                  <a:cubicBezTo>
                    <a:pt x="7083" y="710"/>
                    <a:pt x="7405" y="760"/>
                    <a:pt x="7630" y="790"/>
                  </a:cubicBezTo>
                  <a:cubicBezTo>
                    <a:pt x="7675" y="790"/>
                    <a:pt x="7735" y="800"/>
                    <a:pt x="7780" y="800"/>
                  </a:cubicBezTo>
                  <a:cubicBezTo>
                    <a:pt x="7840" y="800"/>
                    <a:pt x="7892" y="820"/>
                    <a:pt x="7929" y="780"/>
                  </a:cubicBezTo>
                  <a:cubicBezTo>
                    <a:pt x="7667" y="750"/>
                    <a:pt x="7352" y="700"/>
                    <a:pt x="7060" y="650"/>
                  </a:cubicBezTo>
                  <a:cubicBezTo>
                    <a:pt x="6940" y="590"/>
                    <a:pt x="6783" y="580"/>
                    <a:pt x="6655" y="530"/>
                  </a:cubicBezTo>
                  <a:cubicBezTo>
                    <a:pt x="6513" y="490"/>
                    <a:pt x="6401" y="410"/>
                    <a:pt x="6251" y="380"/>
                  </a:cubicBezTo>
                  <a:cubicBezTo>
                    <a:pt x="6251" y="350"/>
                    <a:pt x="6206" y="370"/>
                    <a:pt x="6206" y="340"/>
                  </a:cubicBezTo>
                  <a:cubicBezTo>
                    <a:pt x="6206" y="300"/>
                    <a:pt x="6153" y="320"/>
                    <a:pt x="6153" y="290"/>
                  </a:cubicBezTo>
                  <a:cubicBezTo>
                    <a:pt x="6093" y="300"/>
                    <a:pt x="6078" y="250"/>
                    <a:pt x="6003" y="270"/>
                  </a:cubicBezTo>
                  <a:cubicBezTo>
                    <a:pt x="5981" y="220"/>
                    <a:pt x="5921" y="220"/>
                    <a:pt x="5891" y="180"/>
                  </a:cubicBezTo>
                  <a:cubicBezTo>
                    <a:pt x="5816" y="190"/>
                    <a:pt x="5823" y="100"/>
                    <a:pt x="5749" y="110"/>
                  </a:cubicBezTo>
                  <a:cubicBezTo>
                    <a:pt x="5734" y="40"/>
                    <a:pt x="5651" y="60"/>
                    <a:pt x="5621" y="20"/>
                  </a:cubicBezTo>
                  <a:cubicBezTo>
                    <a:pt x="5621" y="10"/>
                    <a:pt x="5614" y="0"/>
                    <a:pt x="5614" y="0"/>
                  </a:cubicBezTo>
                  <a:cubicBezTo>
                    <a:pt x="5284" y="0"/>
                    <a:pt x="5284" y="0"/>
                    <a:pt x="5284" y="0"/>
                  </a:cubicBezTo>
                  <a:cubicBezTo>
                    <a:pt x="5344" y="40"/>
                    <a:pt x="5396" y="80"/>
                    <a:pt x="5471" y="100"/>
                  </a:cubicBezTo>
                  <a:cubicBezTo>
                    <a:pt x="5494" y="150"/>
                    <a:pt x="5561" y="140"/>
                    <a:pt x="5584" y="190"/>
                  </a:cubicBezTo>
                  <a:cubicBezTo>
                    <a:pt x="5636" y="200"/>
                    <a:pt x="5674" y="230"/>
                    <a:pt x="5711" y="260"/>
                  </a:cubicBezTo>
                  <a:cubicBezTo>
                    <a:pt x="5719" y="300"/>
                    <a:pt x="5771" y="270"/>
                    <a:pt x="5778" y="300"/>
                  </a:cubicBezTo>
                  <a:cubicBezTo>
                    <a:pt x="5808" y="300"/>
                    <a:pt x="5808" y="330"/>
                    <a:pt x="5846" y="330"/>
                  </a:cubicBezTo>
                  <a:cubicBezTo>
                    <a:pt x="5891" y="350"/>
                    <a:pt x="5906" y="400"/>
                    <a:pt x="5973" y="400"/>
                  </a:cubicBezTo>
                  <a:cubicBezTo>
                    <a:pt x="5996" y="450"/>
                    <a:pt x="6063" y="450"/>
                    <a:pt x="6101" y="490"/>
                  </a:cubicBezTo>
                  <a:cubicBezTo>
                    <a:pt x="6146" y="510"/>
                    <a:pt x="6168" y="560"/>
                    <a:pt x="6228" y="560"/>
                  </a:cubicBezTo>
                  <a:cubicBezTo>
                    <a:pt x="6273" y="650"/>
                    <a:pt x="6401" y="650"/>
                    <a:pt x="6461" y="740"/>
                  </a:cubicBezTo>
                  <a:cubicBezTo>
                    <a:pt x="6550" y="780"/>
                    <a:pt x="6625" y="830"/>
                    <a:pt x="6715" y="880"/>
                  </a:cubicBezTo>
                  <a:cubicBezTo>
                    <a:pt x="6753" y="900"/>
                    <a:pt x="6798" y="930"/>
                    <a:pt x="6843" y="940"/>
                  </a:cubicBezTo>
                  <a:cubicBezTo>
                    <a:pt x="6858" y="990"/>
                    <a:pt x="6873" y="920"/>
                    <a:pt x="6895" y="970"/>
                  </a:cubicBezTo>
                  <a:cubicBezTo>
                    <a:pt x="6903" y="1000"/>
                    <a:pt x="6933" y="990"/>
                    <a:pt x="6963" y="990"/>
                  </a:cubicBezTo>
                  <a:cubicBezTo>
                    <a:pt x="6993" y="1040"/>
                    <a:pt x="7068" y="1020"/>
                    <a:pt x="7105" y="1060"/>
                  </a:cubicBezTo>
                  <a:cubicBezTo>
                    <a:pt x="7173" y="1050"/>
                    <a:pt x="7195" y="1100"/>
                    <a:pt x="7255" y="1110"/>
                  </a:cubicBezTo>
                  <a:cubicBezTo>
                    <a:pt x="7337" y="1150"/>
                    <a:pt x="7457" y="1160"/>
                    <a:pt x="7547" y="1210"/>
                  </a:cubicBezTo>
                  <a:cubicBezTo>
                    <a:pt x="7652" y="1220"/>
                    <a:pt x="7780" y="1220"/>
                    <a:pt x="7870" y="1260"/>
                  </a:cubicBezTo>
                  <a:cubicBezTo>
                    <a:pt x="7915" y="1210"/>
                    <a:pt x="7952" y="1280"/>
                    <a:pt x="8019" y="1260"/>
                  </a:cubicBezTo>
                  <a:cubicBezTo>
                    <a:pt x="8094" y="1260"/>
                    <a:pt x="8094" y="1240"/>
                    <a:pt x="8162" y="1270"/>
                  </a:cubicBezTo>
                  <a:cubicBezTo>
                    <a:pt x="8147" y="1300"/>
                    <a:pt x="8094" y="1290"/>
                    <a:pt x="8064" y="1310"/>
                  </a:cubicBezTo>
                  <a:cubicBezTo>
                    <a:pt x="8027" y="1310"/>
                    <a:pt x="7989" y="1310"/>
                    <a:pt x="7952" y="1300"/>
                  </a:cubicBezTo>
                  <a:cubicBezTo>
                    <a:pt x="7885" y="1320"/>
                    <a:pt x="7870" y="1320"/>
                    <a:pt x="7772" y="1320"/>
                  </a:cubicBezTo>
                  <a:cubicBezTo>
                    <a:pt x="7607" y="1330"/>
                    <a:pt x="7495" y="1280"/>
                    <a:pt x="7330" y="1290"/>
                  </a:cubicBezTo>
                  <a:cubicBezTo>
                    <a:pt x="7247" y="1260"/>
                    <a:pt x="7165" y="1230"/>
                    <a:pt x="7068" y="1210"/>
                  </a:cubicBezTo>
                  <a:cubicBezTo>
                    <a:pt x="7038" y="1180"/>
                    <a:pt x="6978" y="1190"/>
                    <a:pt x="6955" y="1140"/>
                  </a:cubicBezTo>
                  <a:cubicBezTo>
                    <a:pt x="6903" y="1150"/>
                    <a:pt x="6865" y="1130"/>
                    <a:pt x="6843" y="1100"/>
                  </a:cubicBezTo>
                  <a:cubicBezTo>
                    <a:pt x="6745" y="1080"/>
                    <a:pt x="6670" y="1050"/>
                    <a:pt x="6603" y="1000"/>
                  </a:cubicBezTo>
                  <a:cubicBezTo>
                    <a:pt x="6573" y="970"/>
                    <a:pt x="6498" y="1010"/>
                    <a:pt x="6505" y="930"/>
                  </a:cubicBezTo>
                  <a:cubicBezTo>
                    <a:pt x="6453" y="940"/>
                    <a:pt x="6416" y="920"/>
                    <a:pt x="6386" y="890"/>
                  </a:cubicBezTo>
                  <a:cubicBezTo>
                    <a:pt x="6221" y="830"/>
                    <a:pt x="6116" y="700"/>
                    <a:pt x="5951" y="640"/>
                  </a:cubicBezTo>
                  <a:cubicBezTo>
                    <a:pt x="5928" y="590"/>
                    <a:pt x="5868" y="600"/>
                    <a:pt x="5838" y="570"/>
                  </a:cubicBezTo>
                  <a:cubicBezTo>
                    <a:pt x="5801" y="550"/>
                    <a:pt x="5793" y="500"/>
                    <a:pt x="5741" y="500"/>
                  </a:cubicBezTo>
                  <a:cubicBezTo>
                    <a:pt x="5674" y="460"/>
                    <a:pt x="5621" y="390"/>
                    <a:pt x="5546" y="360"/>
                  </a:cubicBezTo>
                  <a:cubicBezTo>
                    <a:pt x="5471" y="320"/>
                    <a:pt x="5404" y="270"/>
                    <a:pt x="5336" y="220"/>
                  </a:cubicBezTo>
                  <a:cubicBezTo>
                    <a:pt x="5299" y="210"/>
                    <a:pt x="5276" y="160"/>
                    <a:pt x="5224" y="160"/>
                  </a:cubicBezTo>
                  <a:cubicBezTo>
                    <a:pt x="5209" y="110"/>
                    <a:pt x="5141" y="140"/>
                    <a:pt x="5126" y="90"/>
                  </a:cubicBezTo>
                  <a:cubicBezTo>
                    <a:pt x="5059" y="70"/>
                    <a:pt x="5022" y="30"/>
                    <a:pt x="4962" y="0"/>
                  </a:cubicBezTo>
                  <a:cubicBezTo>
                    <a:pt x="4834" y="0"/>
                    <a:pt x="4834" y="0"/>
                    <a:pt x="4834" y="0"/>
                  </a:cubicBezTo>
                  <a:cubicBezTo>
                    <a:pt x="4872" y="30"/>
                    <a:pt x="4909" y="70"/>
                    <a:pt x="4962" y="80"/>
                  </a:cubicBezTo>
                  <a:cubicBezTo>
                    <a:pt x="5029" y="140"/>
                    <a:pt x="5119" y="150"/>
                    <a:pt x="5171" y="220"/>
                  </a:cubicBezTo>
                  <a:close/>
                  <a:moveTo>
                    <a:pt x="6550" y="0"/>
                  </a:moveTo>
                  <a:cubicBezTo>
                    <a:pt x="6550" y="0"/>
                    <a:pt x="6550" y="0"/>
                    <a:pt x="6550" y="0"/>
                  </a:cubicBezTo>
                  <a:cubicBezTo>
                    <a:pt x="6550" y="0"/>
                    <a:pt x="6550" y="0"/>
                    <a:pt x="6550" y="0"/>
                  </a:cubicBezTo>
                  <a:cubicBezTo>
                    <a:pt x="6550" y="0"/>
                    <a:pt x="6550" y="0"/>
                    <a:pt x="6550" y="0"/>
                  </a:cubicBezTo>
                  <a:close/>
                  <a:moveTo>
                    <a:pt x="2811" y="40"/>
                  </a:moveTo>
                  <a:cubicBezTo>
                    <a:pt x="2803" y="80"/>
                    <a:pt x="2826" y="90"/>
                    <a:pt x="2841" y="110"/>
                  </a:cubicBezTo>
                  <a:cubicBezTo>
                    <a:pt x="2871" y="110"/>
                    <a:pt x="2856" y="170"/>
                    <a:pt x="2900" y="150"/>
                  </a:cubicBezTo>
                  <a:cubicBezTo>
                    <a:pt x="2915" y="220"/>
                    <a:pt x="2975" y="230"/>
                    <a:pt x="2998" y="290"/>
                  </a:cubicBezTo>
                  <a:cubicBezTo>
                    <a:pt x="3050" y="310"/>
                    <a:pt x="3065" y="370"/>
                    <a:pt x="3110" y="400"/>
                  </a:cubicBezTo>
                  <a:cubicBezTo>
                    <a:pt x="3148" y="400"/>
                    <a:pt x="3133" y="460"/>
                    <a:pt x="3178" y="450"/>
                  </a:cubicBezTo>
                  <a:cubicBezTo>
                    <a:pt x="3215" y="440"/>
                    <a:pt x="3163" y="540"/>
                    <a:pt x="3223" y="510"/>
                  </a:cubicBezTo>
                  <a:cubicBezTo>
                    <a:pt x="3230" y="540"/>
                    <a:pt x="3245" y="560"/>
                    <a:pt x="3275" y="560"/>
                  </a:cubicBezTo>
                  <a:cubicBezTo>
                    <a:pt x="3313" y="550"/>
                    <a:pt x="3290" y="620"/>
                    <a:pt x="3320" y="620"/>
                  </a:cubicBezTo>
                  <a:cubicBezTo>
                    <a:pt x="3365" y="650"/>
                    <a:pt x="3380" y="720"/>
                    <a:pt x="3433" y="740"/>
                  </a:cubicBezTo>
                  <a:cubicBezTo>
                    <a:pt x="3500" y="820"/>
                    <a:pt x="3575" y="900"/>
                    <a:pt x="3642" y="980"/>
                  </a:cubicBezTo>
                  <a:cubicBezTo>
                    <a:pt x="3642" y="1010"/>
                    <a:pt x="3680" y="1010"/>
                    <a:pt x="3687" y="1030"/>
                  </a:cubicBezTo>
                  <a:cubicBezTo>
                    <a:pt x="3695" y="1060"/>
                    <a:pt x="3717" y="1080"/>
                    <a:pt x="3740" y="1090"/>
                  </a:cubicBezTo>
                  <a:cubicBezTo>
                    <a:pt x="3770" y="1130"/>
                    <a:pt x="3822" y="1160"/>
                    <a:pt x="3837" y="1230"/>
                  </a:cubicBezTo>
                  <a:cubicBezTo>
                    <a:pt x="3905" y="1230"/>
                    <a:pt x="3897" y="1310"/>
                    <a:pt x="3965" y="1320"/>
                  </a:cubicBezTo>
                  <a:cubicBezTo>
                    <a:pt x="3957" y="1410"/>
                    <a:pt x="4047" y="1380"/>
                    <a:pt x="4062" y="1450"/>
                  </a:cubicBezTo>
                  <a:cubicBezTo>
                    <a:pt x="4092" y="1490"/>
                    <a:pt x="4137" y="1510"/>
                    <a:pt x="4152" y="1560"/>
                  </a:cubicBezTo>
                  <a:cubicBezTo>
                    <a:pt x="4205" y="1580"/>
                    <a:pt x="4212" y="1660"/>
                    <a:pt x="4265" y="1680"/>
                  </a:cubicBezTo>
                  <a:cubicBezTo>
                    <a:pt x="4324" y="1770"/>
                    <a:pt x="4399" y="1850"/>
                    <a:pt x="4489" y="1900"/>
                  </a:cubicBezTo>
                  <a:cubicBezTo>
                    <a:pt x="4504" y="1930"/>
                    <a:pt x="4519" y="1960"/>
                    <a:pt x="4527" y="1990"/>
                  </a:cubicBezTo>
                  <a:cubicBezTo>
                    <a:pt x="4542" y="2010"/>
                    <a:pt x="4587" y="2000"/>
                    <a:pt x="4572" y="2060"/>
                  </a:cubicBezTo>
                  <a:cubicBezTo>
                    <a:pt x="4624" y="2070"/>
                    <a:pt x="4639" y="2120"/>
                    <a:pt x="4684" y="2150"/>
                  </a:cubicBezTo>
                  <a:cubicBezTo>
                    <a:pt x="4707" y="2200"/>
                    <a:pt x="4767" y="2200"/>
                    <a:pt x="4782" y="2260"/>
                  </a:cubicBezTo>
                  <a:cubicBezTo>
                    <a:pt x="4857" y="2330"/>
                    <a:pt x="4939" y="2390"/>
                    <a:pt x="4992" y="2480"/>
                  </a:cubicBezTo>
                  <a:cubicBezTo>
                    <a:pt x="5044" y="2510"/>
                    <a:pt x="5089" y="2540"/>
                    <a:pt x="5134" y="2570"/>
                  </a:cubicBezTo>
                  <a:cubicBezTo>
                    <a:pt x="5164" y="2640"/>
                    <a:pt x="5231" y="2650"/>
                    <a:pt x="5261" y="2710"/>
                  </a:cubicBezTo>
                  <a:cubicBezTo>
                    <a:pt x="5306" y="2740"/>
                    <a:pt x="5344" y="2790"/>
                    <a:pt x="5396" y="2820"/>
                  </a:cubicBezTo>
                  <a:cubicBezTo>
                    <a:pt x="5411" y="2900"/>
                    <a:pt x="5501" y="2880"/>
                    <a:pt x="5524" y="2960"/>
                  </a:cubicBezTo>
                  <a:cubicBezTo>
                    <a:pt x="5591" y="2960"/>
                    <a:pt x="5606" y="3030"/>
                    <a:pt x="5666" y="3050"/>
                  </a:cubicBezTo>
                  <a:cubicBezTo>
                    <a:pt x="5674" y="3090"/>
                    <a:pt x="5726" y="3070"/>
                    <a:pt x="5734" y="3120"/>
                  </a:cubicBezTo>
                  <a:cubicBezTo>
                    <a:pt x="5763" y="3130"/>
                    <a:pt x="5801" y="3130"/>
                    <a:pt x="5816" y="3160"/>
                  </a:cubicBezTo>
                  <a:cubicBezTo>
                    <a:pt x="5823" y="3170"/>
                    <a:pt x="5831" y="3180"/>
                    <a:pt x="5831" y="3210"/>
                  </a:cubicBezTo>
                  <a:cubicBezTo>
                    <a:pt x="5846" y="3200"/>
                    <a:pt x="5853" y="3180"/>
                    <a:pt x="5876" y="3180"/>
                  </a:cubicBezTo>
                  <a:cubicBezTo>
                    <a:pt x="5891" y="3220"/>
                    <a:pt x="5921" y="3230"/>
                    <a:pt x="5958" y="3230"/>
                  </a:cubicBezTo>
                  <a:cubicBezTo>
                    <a:pt x="6018" y="3270"/>
                    <a:pt x="6071" y="3280"/>
                    <a:pt x="6138" y="3260"/>
                  </a:cubicBezTo>
                  <a:cubicBezTo>
                    <a:pt x="6138" y="3190"/>
                    <a:pt x="6093" y="3190"/>
                    <a:pt x="6041" y="3190"/>
                  </a:cubicBezTo>
                  <a:cubicBezTo>
                    <a:pt x="6003" y="3170"/>
                    <a:pt x="5973" y="3140"/>
                    <a:pt x="5913" y="3140"/>
                  </a:cubicBezTo>
                  <a:cubicBezTo>
                    <a:pt x="5898" y="3090"/>
                    <a:pt x="5846" y="3080"/>
                    <a:pt x="5816" y="3050"/>
                  </a:cubicBezTo>
                  <a:cubicBezTo>
                    <a:pt x="5741" y="3060"/>
                    <a:pt x="5749" y="2980"/>
                    <a:pt x="5681" y="2980"/>
                  </a:cubicBezTo>
                  <a:cubicBezTo>
                    <a:pt x="5614" y="2920"/>
                    <a:pt x="5561" y="2840"/>
                    <a:pt x="5456" y="2820"/>
                  </a:cubicBezTo>
                  <a:cubicBezTo>
                    <a:pt x="5434" y="2760"/>
                    <a:pt x="5396" y="2720"/>
                    <a:pt x="5344" y="2690"/>
                  </a:cubicBezTo>
                  <a:cubicBezTo>
                    <a:pt x="5306" y="2650"/>
                    <a:pt x="5276" y="2600"/>
                    <a:pt x="5216" y="2580"/>
                  </a:cubicBezTo>
                  <a:cubicBezTo>
                    <a:pt x="5179" y="2530"/>
                    <a:pt x="5141" y="2480"/>
                    <a:pt x="5089" y="2460"/>
                  </a:cubicBezTo>
                  <a:cubicBezTo>
                    <a:pt x="5066" y="2400"/>
                    <a:pt x="5007" y="2370"/>
                    <a:pt x="4962" y="2330"/>
                  </a:cubicBezTo>
                  <a:cubicBezTo>
                    <a:pt x="4887" y="2240"/>
                    <a:pt x="4797" y="2170"/>
                    <a:pt x="4722" y="2080"/>
                  </a:cubicBezTo>
                  <a:cubicBezTo>
                    <a:pt x="4677" y="2040"/>
                    <a:pt x="4632" y="2000"/>
                    <a:pt x="4609" y="1950"/>
                  </a:cubicBezTo>
                  <a:cubicBezTo>
                    <a:pt x="4557" y="1910"/>
                    <a:pt x="4519" y="1860"/>
                    <a:pt x="4474" y="1810"/>
                  </a:cubicBezTo>
                  <a:cubicBezTo>
                    <a:pt x="4399" y="1720"/>
                    <a:pt x="4317" y="1650"/>
                    <a:pt x="4257" y="1550"/>
                  </a:cubicBezTo>
                  <a:cubicBezTo>
                    <a:pt x="4205" y="1520"/>
                    <a:pt x="4167" y="1470"/>
                    <a:pt x="4145" y="1410"/>
                  </a:cubicBezTo>
                  <a:cubicBezTo>
                    <a:pt x="4092" y="1370"/>
                    <a:pt x="4040" y="1340"/>
                    <a:pt x="4010" y="1280"/>
                  </a:cubicBezTo>
                  <a:cubicBezTo>
                    <a:pt x="3965" y="1250"/>
                    <a:pt x="3942" y="1180"/>
                    <a:pt x="3882" y="1160"/>
                  </a:cubicBezTo>
                  <a:cubicBezTo>
                    <a:pt x="3882" y="1070"/>
                    <a:pt x="3777" y="1110"/>
                    <a:pt x="3785" y="1010"/>
                  </a:cubicBezTo>
                  <a:cubicBezTo>
                    <a:pt x="3732" y="990"/>
                    <a:pt x="3710" y="920"/>
                    <a:pt x="3657" y="900"/>
                  </a:cubicBezTo>
                  <a:cubicBezTo>
                    <a:pt x="3627" y="840"/>
                    <a:pt x="3598" y="770"/>
                    <a:pt x="3530" y="760"/>
                  </a:cubicBezTo>
                  <a:cubicBezTo>
                    <a:pt x="3508" y="700"/>
                    <a:pt x="3455" y="670"/>
                    <a:pt x="3418" y="630"/>
                  </a:cubicBezTo>
                  <a:cubicBezTo>
                    <a:pt x="3388" y="580"/>
                    <a:pt x="3350" y="530"/>
                    <a:pt x="3305" y="490"/>
                  </a:cubicBezTo>
                  <a:cubicBezTo>
                    <a:pt x="3268" y="450"/>
                    <a:pt x="3215" y="430"/>
                    <a:pt x="3178" y="380"/>
                  </a:cubicBezTo>
                  <a:cubicBezTo>
                    <a:pt x="3163" y="350"/>
                    <a:pt x="3155" y="310"/>
                    <a:pt x="3110" y="310"/>
                  </a:cubicBezTo>
                  <a:cubicBezTo>
                    <a:pt x="3118" y="260"/>
                    <a:pt x="3080" y="260"/>
                    <a:pt x="3050" y="250"/>
                  </a:cubicBezTo>
                  <a:cubicBezTo>
                    <a:pt x="3020" y="190"/>
                    <a:pt x="2990" y="140"/>
                    <a:pt x="2938" y="110"/>
                  </a:cubicBezTo>
                  <a:cubicBezTo>
                    <a:pt x="2893" y="80"/>
                    <a:pt x="2871" y="10"/>
                    <a:pt x="2811" y="0"/>
                  </a:cubicBezTo>
                  <a:cubicBezTo>
                    <a:pt x="2811" y="0"/>
                    <a:pt x="2811" y="0"/>
                    <a:pt x="2811" y="0"/>
                  </a:cubicBezTo>
                  <a:cubicBezTo>
                    <a:pt x="2728" y="0"/>
                    <a:pt x="2728" y="0"/>
                    <a:pt x="2728" y="0"/>
                  </a:cubicBezTo>
                  <a:cubicBezTo>
                    <a:pt x="2743" y="30"/>
                    <a:pt x="2781" y="30"/>
                    <a:pt x="2811" y="40"/>
                  </a:cubicBezTo>
                  <a:close/>
                  <a:moveTo>
                    <a:pt x="3852" y="90"/>
                  </a:moveTo>
                  <a:cubicBezTo>
                    <a:pt x="3890" y="120"/>
                    <a:pt x="3935" y="130"/>
                    <a:pt x="3965" y="160"/>
                  </a:cubicBezTo>
                  <a:cubicBezTo>
                    <a:pt x="3965" y="200"/>
                    <a:pt x="4010" y="180"/>
                    <a:pt x="4017" y="210"/>
                  </a:cubicBezTo>
                  <a:cubicBezTo>
                    <a:pt x="4032" y="220"/>
                    <a:pt x="4047" y="240"/>
                    <a:pt x="4077" y="230"/>
                  </a:cubicBezTo>
                  <a:cubicBezTo>
                    <a:pt x="4100" y="270"/>
                    <a:pt x="4152" y="290"/>
                    <a:pt x="4175" y="320"/>
                  </a:cubicBezTo>
                  <a:cubicBezTo>
                    <a:pt x="4235" y="390"/>
                    <a:pt x="4324" y="420"/>
                    <a:pt x="4384" y="480"/>
                  </a:cubicBezTo>
                  <a:cubicBezTo>
                    <a:pt x="4452" y="540"/>
                    <a:pt x="4534" y="570"/>
                    <a:pt x="4594" y="640"/>
                  </a:cubicBezTo>
                  <a:cubicBezTo>
                    <a:pt x="4654" y="630"/>
                    <a:pt x="4669" y="680"/>
                    <a:pt x="4707" y="710"/>
                  </a:cubicBezTo>
                  <a:cubicBezTo>
                    <a:pt x="4759" y="720"/>
                    <a:pt x="4789" y="750"/>
                    <a:pt x="4804" y="800"/>
                  </a:cubicBezTo>
                  <a:cubicBezTo>
                    <a:pt x="4864" y="800"/>
                    <a:pt x="4917" y="810"/>
                    <a:pt x="4932" y="870"/>
                  </a:cubicBezTo>
                  <a:cubicBezTo>
                    <a:pt x="4962" y="870"/>
                    <a:pt x="4984" y="870"/>
                    <a:pt x="4999" y="890"/>
                  </a:cubicBezTo>
                  <a:cubicBezTo>
                    <a:pt x="5007" y="920"/>
                    <a:pt x="5059" y="900"/>
                    <a:pt x="5066" y="940"/>
                  </a:cubicBezTo>
                  <a:cubicBezTo>
                    <a:pt x="5149" y="990"/>
                    <a:pt x="5239" y="1040"/>
                    <a:pt x="5321" y="1100"/>
                  </a:cubicBezTo>
                  <a:cubicBezTo>
                    <a:pt x="5411" y="1140"/>
                    <a:pt x="5479" y="1210"/>
                    <a:pt x="5584" y="1240"/>
                  </a:cubicBezTo>
                  <a:cubicBezTo>
                    <a:pt x="5659" y="1300"/>
                    <a:pt x="5741" y="1360"/>
                    <a:pt x="5838" y="1400"/>
                  </a:cubicBezTo>
                  <a:cubicBezTo>
                    <a:pt x="5898" y="1480"/>
                    <a:pt x="6018" y="1480"/>
                    <a:pt x="6101" y="1530"/>
                  </a:cubicBezTo>
                  <a:cubicBezTo>
                    <a:pt x="6213" y="1560"/>
                    <a:pt x="6288" y="1620"/>
                    <a:pt x="6408" y="1630"/>
                  </a:cubicBezTo>
                  <a:cubicBezTo>
                    <a:pt x="6416" y="1660"/>
                    <a:pt x="6446" y="1650"/>
                    <a:pt x="6476" y="1650"/>
                  </a:cubicBezTo>
                  <a:cubicBezTo>
                    <a:pt x="6520" y="1640"/>
                    <a:pt x="6513" y="1690"/>
                    <a:pt x="6558" y="1680"/>
                  </a:cubicBezTo>
                  <a:cubicBezTo>
                    <a:pt x="6610" y="1690"/>
                    <a:pt x="6648" y="1720"/>
                    <a:pt x="6715" y="1700"/>
                  </a:cubicBezTo>
                  <a:cubicBezTo>
                    <a:pt x="6783" y="1730"/>
                    <a:pt x="6933" y="1720"/>
                    <a:pt x="7030" y="1760"/>
                  </a:cubicBezTo>
                  <a:cubicBezTo>
                    <a:pt x="7045" y="1690"/>
                    <a:pt x="6993" y="1720"/>
                    <a:pt x="6963" y="1710"/>
                  </a:cubicBezTo>
                  <a:cubicBezTo>
                    <a:pt x="6933" y="1710"/>
                    <a:pt x="6895" y="1710"/>
                    <a:pt x="6865" y="1710"/>
                  </a:cubicBezTo>
                  <a:cubicBezTo>
                    <a:pt x="6850" y="1620"/>
                    <a:pt x="6775" y="1730"/>
                    <a:pt x="6738" y="1660"/>
                  </a:cubicBezTo>
                  <a:cubicBezTo>
                    <a:pt x="6610" y="1640"/>
                    <a:pt x="6505" y="1600"/>
                    <a:pt x="6393" y="1560"/>
                  </a:cubicBezTo>
                  <a:cubicBezTo>
                    <a:pt x="6326" y="1560"/>
                    <a:pt x="6296" y="1520"/>
                    <a:pt x="6228" y="1520"/>
                  </a:cubicBezTo>
                  <a:cubicBezTo>
                    <a:pt x="6221" y="1490"/>
                    <a:pt x="6168" y="1510"/>
                    <a:pt x="6168" y="1470"/>
                  </a:cubicBezTo>
                  <a:cubicBezTo>
                    <a:pt x="6146" y="1460"/>
                    <a:pt x="6086" y="1490"/>
                    <a:pt x="6086" y="1450"/>
                  </a:cubicBezTo>
                  <a:cubicBezTo>
                    <a:pt x="5973" y="1420"/>
                    <a:pt x="5906" y="1320"/>
                    <a:pt x="5778" y="1310"/>
                  </a:cubicBezTo>
                  <a:cubicBezTo>
                    <a:pt x="5778" y="1280"/>
                    <a:pt x="5749" y="1290"/>
                    <a:pt x="5749" y="1260"/>
                  </a:cubicBezTo>
                  <a:cubicBezTo>
                    <a:pt x="5741" y="1240"/>
                    <a:pt x="5719" y="1240"/>
                    <a:pt x="5696" y="1240"/>
                  </a:cubicBezTo>
                  <a:cubicBezTo>
                    <a:pt x="5666" y="1220"/>
                    <a:pt x="5621" y="1200"/>
                    <a:pt x="5599" y="1170"/>
                  </a:cubicBezTo>
                  <a:cubicBezTo>
                    <a:pt x="5524" y="1150"/>
                    <a:pt x="5471" y="1090"/>
                    <a:pt x="5404" y="1060"/>
                  </a:cubicBezTo>
                  <a:cubicBezTo>
                    <a:pt x="5321" y="1040"/>
                    <a:pt x="5276" y="980"/>
                    <a:pt x="5209" y="940"/>
                  </a:cubicBezTo>
                  <a:cubicBezTo>
                    <a:pt x="5141" y="900"/>
                    <a:pt x="5074" y="860"/>
                    <a:pt x="5014" y="800"/>
                  </a:cubicBezTo>
                  <a:cubicBezTo>
                    <a:pt x="4939" y="780"/>
                    <a:pt x="4887" y="730"/>
                    <a:pt x="4827" y="690"/>
                  </a:cubicBezTo>
                  <a:cubicBezTo>
                    <a:pt x="4759" y="640"/>
                    <a:pt x="4692" y="610"/>
                    <a:pt x="4632" y="550"/>
                  </a:cubicBezTo>
                  <a:cubicBezTo>
                    <a:pt x="4572" y="510"/>
                    <a:pt x="4497" y="480"/>
                    <a:pt x="4437" y="440"/>
                  </a:cubicBezTo>
                  <a:cubicBezTo>
                    <a:pt x="4407" y="410"/>
                    <a:pt x="4392" y="360"/>
                    <a:pt x="4339" y="370"/>
                  </a:cubicBezTo>
                  <a:cubicBezTo>
                    <a:pt x="4339" y="300"/>
                    <a:pt x="4257" y="350"/>
                    <a:pt x="4257" y="280"/>
                  </a:cubicBezTo>
                  <a:cubicBezTo>
                    <a:pt x="4197" y="240"/>
                    <a:pt x="4130" y="200"/>
                    <a:pt x="4077" y="140"/>
                  </a:cubicBezTo>
                  <a:cubicBezTo>
                    <a:pt x="4032" y="90"/>
                    <a:pt x="3935" y="90"/>
                    <a:pt x="3905" y="10"/>
                  </a:cubicBezTo>
                  <a:cubicBezTo>
                    <a:pt x="3890" y="10"/>
                    <a:pt x="3882" y="0"/>
                    <a:pt x="3875" y="0"/>
                  </a:cubicBezTo>
                  <a:cubicBezTo>
                    <a:pt x="3710" y="0"/>
                    <a:pt x="3710" y="0"/>
                    <a:pt x="3710" y="0"/>
                  </a:cubicBezTo>
                  <a:cubicBezTo>
                    <a:pt x="3725" y="10"/>
                    <a:pt x="3732" y="10"/>
                    <a:pt x="3740" y="30"/>
                  </a:cubicBezTo>
                  <a:cubicBezTo>
                    <a:pt x="3800" y="20"/>
                    <a:pt x="3807" y="80"/>
                    <a:pt x="3852" y="90"/>
                  </a:cubicBezTo>
                  <a:close/>
                  <a:moveTo>
                    <a:pt x="3200" y="80"/>
                  </a:moveTo>
                  <a:cubicBezTo>
                    <a:pt x="3223" y="110"/>
                    <a:pt x="3275" y="120"/>
                    <a:pt x="3298" y="170"/>
                  </a:cubicBezTo>
                  <a:cubicBezTo>
                    <a:pt x="3373" y="210"/>
                    <a:pt x="3395" y="320"/>
                    <a:pt x="3485" y="350"/>
                  </a:cubicBezTo>
                  <a:cubicBezTo>
                    <a:pt x="3508" y="380"/>
                    <a:pt x="3523" y="430"/>
                    <a:pt x="3568" y="430"/>
                  </a:cubicBezTo>
                  <a:cubicBezTo>
                    <a:pt x="3568" y="510"/>
                    <a:pt x="3635" y="490"/>
                    <a:pt x="3650" y="550"/>
                  </a:cubicBezTo>
                  <a:cubicBezTo>
                    <a:pt x="3672" y="560"/>
                    <a:pt x="3680" y="580"/>
                    <a:pt x="3680" y="610"/>
                  </a:cubicBezTo>
                  <a:cubicBezTo>
                    <a:pt x="3710" y="610"/>
                    <a:pt x="3725" y="630"/>
                    <a:pt x="3725" y="660"/>
                  </a:cubicBezTo>
                  <a:cubicBezTo>
                    <a:pt x="3785" y="660"/>
                    <a:pt x="3777" y="730"/>
                    <a:pt x="3822" y="750"/>
                  </a:cubicBezTo>
                  <a:cubicBezTo>
                    <a:pt x="3942" y="880"/>
                    <a:pt x="4040" y="1020"/>
                    <a:pt x="4160" y="1150"/>
                  </a:cubicBezTo>
                  <a:cubicBezTo>
                    <a:pt x="4235" y="1190"/>
                    <a:pt x="4272" y="1280"/>
                    <a:pt x="4339" y="1330"/>
                  </a:cubicBezTo>
                  <a:cubicBezTo>
                    <a:pt x="4347" y="1360"/>
                    <a:pt x="4362" y="1370"/>
                    <a:pt x="4384" y="1370"/>
                  </a:cubicBezTo>
                  <a:cubicBezTo>
                    <a:pt x="4384" y="1420"/>
                    <a:pt x="4407" y="1420"/>
                    <a:pt x="4422" y="1440"/>
                  </a:cubicBezTo>
                  <a:cubicBezTo>
                    <a:pt x="4459" y="1460"/>
                    <a:pt x="4482" y="1510"/>
                    <a:pt x="4512" y="1530"/>
                  </a:cubicBezTo>
                  <a:cubicBezTo>
                    <a:pt x="4557" y="1610"/>
                    <a:pt x="4647" y="1630"/>
                    <a:pt x="4692" y="1710"/>
                  </a:cubicBezTo>
                  <a:cubicBezTo>
                    <a:pt x="4714" y="1720"/>
                    <a:pt x="4722" y="1740"/>
                    <a:pt x="4759" y="1730"/>
                  </a:cubicBezTo>
                  <a:cubicBezTo>
                    <a:pt x="4759" y="1770"/>
                    <a:pt x="4767" y="1790"/>
                    <a:pt x="4789" y="1800"/>
                  </a:cubicBezTo>
                  <a:cubicBezTo>
                    <a:pt x="4819" y="1830"/>
                    <a:pt x="4857" y="1850"/>
                    <a:pt x="4872" y="1910"/>
                  </a:cubicBezTo>
                  <a:cubicBezTo>
                    <a:pt x="4939" y="1890"/>
                    <a:pt x="4947" y="1960"/>
                    <a:pt x="4984" y="1980"/>
                  </a:cubicBezTo>
                  <a:cubicBezTo>
                    <a:pt x="5022" y="2010"/>
                    <a:pt x="5051" y="2030"/>
                    <a:pt x="5081" y="2070"/>
                  </a:cubicBezTo>
                  <a:cubicBezTo>
                    <a:pt x="5171" y="2110"/>
                    <a:pt x="5216" y="2200"/>
                    <a:pt x="5306" y="2230"/>
                  </a:cubicBezTo>
                  <a:cubicBezTo>
                    <a:pt x="5366" y="2310"/>
                    <a:pt x="5456" y="2340"/>
                    <a:pt x="5516" y="2410"/>
                  </a:cubicBezTo>
                  <a:cubicBezTo>
                    <a:pt x="5591" y="2460"/>
                    <a:pt x="5674" y="2510"/>
                    <a:pt x="5741" y="2570"/>
                  </a:cubicBezTo>
                  <a:cubicBezTo>
                    <a:pt x="5816" y="2610"/>
                    <a:pt x="5891" y="2660"/>
                    <a:pt x="5966" y="2710"/>
                  </a:cubicBezTo>
                  <a:cubicBezTo>
                    <a:pt x="6048" y="2760"/>
                    <a:pt x="6138" y="2790"/>
                    <a:pt x="6228" y="2820"/>
                  </a:cubicBezTo>
                  <a:cubicBezTo>
                    <a:pt x="6251" y="2830"/>
                    <a:pt x="6251" y="2860"/>
                    <a:pt x="6273" y="2870"/>
                  </a:cubicBezTo>
                  <a:cubicBezTo>
                    <a:pt x="6296" y="2870"/>
                    <a:pt x="6333" y="2860"/>
                    <a:pt x="6341" y="2890"/>
                  </a:cubicBezTo>
                  <a:cubicBezTo>
                    <a:pt x="6408" y="2910"/>
                    <a:pt x="6408" y="2890"/>
                    <a:pt x="6468" y="2920"/>
                  </a:cubicBezTo>
                  <a:cubicBezTo>
                    <a:pt x="6528" y="2920"/>
                    <a:pt x="6580" y="2920"/>
                    <a:pt x="6633" y="2920"/>
                  </a:cubicBezTo>
                  <a:cubicBezTo>
                    <a:pt x="6663" y="2960"/>
                    <a:pt x="6730" y="2930"/>
                    <a:pt x="6730" y="2860"/>
                  </a:cubicBezTo>
                  <a:cubicBezTo>
                    <a:pt x="6730" y="2850"/>
                    <a:pt x="6730" y="2830"/>
                    <a:pt x="6730" y="2820"/>
                  </a:cubicBezTo>
                  <a:cubicBezTo>
                    <a:pt x="6708" y="2820"/>
                    <a:pt x="6700" y="2830"/>
                    <a:pt x="6685" y="2840"/>
                  </a:cubicBezTo>
                  <a:cubicBezTo>
                    <a:pt x="6670" y="2770"/>
                    <a:pt x="6648" y="2860"/>
                    <a:pt x="6633" y="2860"/>
                  </a:cubicBezTo>
                  <a:cubicBezTo>
                    <a:pt x="6618" y="2810"/>
                    <a:pt x="6520" y="2830"/>
                    <a:pt x="6505" y="2850"/>
                  </a:cubicBezTo>
                  <a:cubicBezTo>
                    <a:pt x="6476" y="2790"/>
                    <a:pt x="6371" y="2830"/>
                    <a:pt x="6326" y="2780"/>
                  </a:cubicBezTo>
                  <a:cubicBezTo>
                    <a:pt x="6251" y="2770"/>
                    <a:pt x="6198" y="2730"/>
                    <a:pt x="6131" y="2710"/>
                  </a:cubicBezTo>
                  <a:cubicBezTo>
                    <a:pt x="6071" y="2690"/>
                    <a:pt x="6033" y="2640"/>
                    <a:pt x="5966" y="2620"/>
                  </a:cubicBezTo>
                  <a:cubicBezTo>
                    <a:pt x="5928" y="2560"/>
                    <a:pt x="5838" y="2570"/>
                    <a:pt x="5808" y="2510"/>
                  </a:cubicBezTo>
                  <a:cubicBezTo>
                    <a:pt x="5778" y="2490"/>
                    <a:pt x="5741" y="2490"/>
                    <a:pt x="5726" y="2460"/>
                  </a:cubicBezTo>
                  <a:cubicBezTo>
                    <a:pt x="5704" y="2470"/>
                    <a:pt x="5704" y="2450"/>
                    <a:pt x="5696" y="2440"/>
                  </a:cubicBezTo>
                  <a:cubicBezTo>
                    <a:pt x="5681" y="2430"/>
                    <a:pt x="5674" y="2400"/>
                    <a:pt x="5659" y="2390"/>
                  </a:cubicBezTo>
                  <a:cubicBezTo>
                    <a:pt x="5576" y="2390"/>
                    <a:pt x="5569" y="2290"/>
                    <a:pt x="5486" y="2300"/>
                  </a:cubicBezTo>
                  <a:cubicBezTo>
                    <a:pt x="5479" y="2260"/>
                    <a:pt x="5441" y="2260"/>
                    <a:pt x="5419" y="2230"/>
                  </a:cubicBezTo>
                  <a:cubicBezTo>
                    <a:pt x="5366" y="2250"/>
                    <a:pt x="5389" y="2170"/>
                    <a:pt x="5336" y="2190"/>
                  </a:cubicBezTo>
                  <a:cubicBezTo>
                    <a:pt x="5321" y="2100"/>
                    <a:pt x="5209" y="2140"/>
                    <a:pt x="5194" y="2050"/>
                  </a:cubicBezTo>
                  <a:cubicBezTo>
                    <a:pt x="5134" y="2030"/>
                    <a:pt x="5111" y="1960"/>
                    <a:pt x="5051" y="1940"/>
                  </a:cubicBezTo>
                  <a:cubicBezTo>
                    <a:pt x="5007" y="1880"/>
                    <a:pt x="4939" y="1870"/>
                    <a:pt x="4902" y="1800"/>
                  </a:cubicBezTo>
                  <a:cubicBezTo>
                    <a:pt x="4857" y="1760"/>
                    <a:pt x="4812" y="1720"/>
                    <a:pt x="4774" y="1670"/>
                  </a:cubicBezTo>
                  <a:cubicBezTo>
                    <a:pt x="4752" y="1650"/>
                    <a:pt x="4729" y="1630"/>
                    <a:pt x="4707" y="1600"/>
                  </a:cubicBezTo>
                  <a:cubicBezTo>
                    <a:pt x="4647" y="1620"/>
                    <a:pt x="4662" y="1550"/>
                    <a:pt x="4632" y="1530"/>
                  </a:cubicBezTo>
                  <a:cubicBezTo>
                    <a:pt x="4534" y="1450"/>
                    <a:pt x="4444" y="1360"/>
                    <a:pt x="4354" y="1260"/>
                  </a:cubicBezTo>
                  <a:cubicBezTo>
                    <a:pt x="4339" y="1230"/>
                    <a:pt x="4332" y="1190"/>
                    <a:pt x="4295" y="1200"/>
                  </a:cubicBezTo>
                  <a:cubicBezTo>
                    <a:pt x="4295" y="1140"/>
                    <a:pt x="4257" y="1140"/>
                    <a:pt x="4227" y="1130"/>
                  </a:cubicBezTo>
                  <a:cubicBezTo>
                    <a:pt x="4235" y="1070"/>
                    <a:pt x="4197" y="1070"/>
                    <a:pt x="4160" y="1060"/>
                  </a:cubicBezTo>
                  <a:cubicBezTo>
                    <a:pt x="4152" y="1020"/>
                    <a:pt x="4137" y="980"/>
                    <a:pt x="4085" y="1000"/>
                  </a:cubicBezTo>
                  <a:cubicBezTo>
                    <a:pt x="4085" y="930"/>
                    <a:pt x="4040" y="940"/>
                    <a:pt x="4017" y="910"/>
                  </a:cubicBezTo>
                  <a:cubicBezTo>
                    <a:pt x="4002" y="870"/>
                    <a:pt x="3980" y="840"/>
                    <a:pt x="3957" y="820"/>
                  </a:cubicBezTo>
                  <a:cubicBezTo>
                    <a:pt x="3905" y="760"/>
                    <a:pt x="3845" y="710"/>
                    <a:pt x="3830" y="620"/>
                  </a:cubicBezTo>
                  <a:cubicBezTo>
                    <a:pt x="3740" y="580"/>
                    <a:pt x="3695" y="470"/>
                    <a:pt x="3620" y="410"/>
                  </a:cubicBezTo>
                  <a:cubicBezTo>
                    <a:pt x="3590" y="380"/>
                    <a:pt x="3538" y="360"/>
                    <a:pt x="3523" y="300"/>
                  </a:cubicBezTo>
                  <a:cubicBezTo>
                    <a:pt x="3493" y="300"/>
                    <a:pt x="3478" y="280"/>
                    <a:pt x="3470" y="260"/>
                  </a:cubicBezTo>
                  <a:cubicBezTo>
                    <a:pt x="3470" y="220"/>
                    <a:pt x="3418" y="240"/>
                    <a:pt x="3410" y="210"/>
                  </a:cubicBezTo>
                  <a:cubicBezTo>
                    <a:pt x="3403" y="140"/>
                    <a:pt x="3350" y="130"/>
                    <a:pt x="3328" y="80"/>
                  </a:cubicBezTo>
                  <a:cubicBezTo>
                    <a:pt x="3298" y="60"/>
                    <a:pt x="3275" y="20"/>
                    <a:pt x="3245" y="0"/>
                  </a:cubicBezTo>
                  <a:cubicBezTo>
                    <a:pt x="3140" y="0"/>
                    <a:pt x="3140" y="0"/>
                    <a:pt x="3140" y="0"/>
                  </a:cubicBezTo>
                  <a:cubicBezTo>
                    <a:pt x="3163" y="20"/>
                    <a:pt x="3193" y="30"/>
                    <a:pt x="3200" y="80"/>
                  </a:cubicBezTo>
                  <a:close/>
                  <a:moveTo>
                    <a:pt x="3575" y="90"/>
                  </a:moveTo>
                  <a:cubicBezTo>
                    <a:pt x="3605" y="130"/>
                    <a:pt x="3665" y="140"/>
                    <a:pt x="3687" y="200"/>
                  </a:cubicBezTo>
                  <a:cubicBezTo>
                    <a:pt x="3732" y="180"/>
                    <a:pt x="3717" y="240"/>
                    <a:pt x="3732" y="270"/>
                  </a:cubicBezTo>
                  <a:cubicBezTo>
                    <a:pt x="3785" y="240"/>
                    <a:pt x="3777" y="300"/>
                    <a:pt x="3800" y="310"/>
                  </a:cubicBezTo>
                  <a:cubicBezTo>
                    <a:pt x="3800" y="350"/>
                    <a:pt x="3852" y="330"/>
                    <a:pt x="3867" y="360"/>
                  </a:cubicBezTo>
                  <a:cubicBezTo>
                    <a:pt x="3875" y="390"/>
                    <a:pt x="3890" y="410"/>
                    <a:pt x="3912" y="420"/>
                  </a:cubicBezTo>
                  <a:cubicBezTo>
                    <a:pt x="3942" y="470"/>
                    <a:pt x="4002" y="480"/>
                    <a:pt x="4025" y="540"/>
                  </a:cubicBezTo>
                  <a:cubicBezTo>
                    <a:pt x="4085" y="550"/>
                    <a:pt x="4100" y="610"/>
                    <a:pt x="4152" y="630"/>
                  </a:cubicBezTo>
                  <a:cubicBezTo>
                    <a:pt x="4145" y="680"/>
                    <a:pt x="4227" y="620"/>
                    <a:pt x="4205" y="690"/>
                  </a:cubicBezTo>
                  <a:cubicBezTo>
                    <a:pt x="4250" y="680"/>
                    <a:pt x="4235" y="740"/>
                    <a:pt x="4265" y="740"/>
                  </a:cubicBezTo>
                  <a:cubicBezTo>
                    <a:pt x="4339" y="820"/>
                    <a:pt x="4429" y="870"/>
                    <a:pt x="4512" y="940"/>
                  </a:cubicBezTo>
                  <a:cubicBezTo>
                    <a:pt x="4609" y="990"/>
                    <a:pt x="4677" y="1070"/>
                    <a:pt x="4767" y="1120"/>
                  </a:cubicBezTo>
                  <a:cubicBezTo>
                    <a:pt x="4857" y="1180"/>
                    <a:pt x="4917" y="1270"/>
                    <a:pt x="5029" y="1310"/>
                  </a:cubicBezTo>
                  <a:cubicBezTo>
                    <a:pt x="5029" y="1350"/>
                    <a:pt x="5081" y="1320"/>
                    <a:pt x="5089" y="1350"/>
                  </a:cubicBezTo>
                  <a:cubicBezTo>
                    <a:pt x="5104" y="1380"/>
                    <a:pt x="5126" y="1390"/>
                    <a:pt x="5156" y="1400"/>
                  </a:cubicBezTo>
                  <a:cubicBezTo>
                    <a:pt x="5179" y="1450"/>
                    <a:pt x="5254" y="1440"/>
                    <a:pt x="5269" y="1510"/>
                  </a:cubicBezTo>
                  <a:cubicBezTo>
                    <a:pt x="5381" y="1530"/>
                    <a:pt x="5426" y="1640"/>
                    <a:pt x="5561" y="1650"/>
                  </a:cubicBezTo>
                  <a:cubicBezTo>
                    <a:pt x="5584" y="1700"/>
                    <a:pt x="5666" y="1680"/>
                    <a:pt x="5689" y="1740"/>
                  </a:cubicBezTo>
                  <a:cubicBezTo>
                    <a:pt x="5734" y="1720"/>
                    <a:pt x="5734" y="1770"/>
                    <a:pt x="5771" y="1760"/>
                  </a:cubicBezTo>
                  <a:cubicBezTo>
                    <a:pt x="5778" y="1790"/>
                    <a:pt x="5831" y="1770"/>
                    <a:pt x="5831" y="1810"/>
                  </a:cubicBezTo>
                  <a:cubicBezTo>
                    <a:pt x="5943" y="1840"/>
                    <a:pt x="6018" y="1920"/>
                    <a:pt x="6161" y="1910"/>
                  </a:cubicBezTo>
                  <a:cubicBezTo>
                    <a:pt x="6183" y="1940"/>
                    <a:pt x="6213" y="1950"/>
                    <a:pt x="6258" y="1950"/>
                  </a:cubicBezTo>
                  <a:cubicBezTo>
                    <a:pt x="6288" y="1970"/>
                    <a:pt x="6318" y="1990"/>
                    <a:pt x="6356" y="2000"/>
                  </a:cubicBezTo>
                  <a:cubicBezTo>
                    <a:pt x="6416" y="2040"/>
                    <a:pt x="6505" y="2050"/>
                    <a:pt x="6580" y="2070"/>
                  </a:cubicBezTo>
                  <a:cubicBezTo>
                    <a:pt x="6745" y="2100"/>
                    <a:pt x="6910" y="2120"/>
                    <a:pt x="7053" y="2170"/>
                  </a:cubicBezTo>
                  <a:cubicBezTo>
                    <a:pt x="7075" y="2110"/>
                    <a:pt x="7120" y="2180"/>
                    <a:pt x="7150" y="2180"/>
                  </a:cubicBezTo>
                  <a:cubicBezTo>
                    <a:pt x="7158" y="2120"/>
                    <a:pt x="7232" y="2160"/>
                    <a:pt x="7217" y="2090"/>
                  </a:cubicBezTo>
                  <a:cubicBezTo>
                    <a:pt x="7217" y="2050"/>
                    <a:pt x="7173" y="2080"/>
                    <a:pt x="7173" y="2040"/>
                  </a:cubicBezTo>
                  <a:cubicBezTo>
                    <a:pt x="7135" y="2040"/>
                    <a:pt x="7105" y="2050"/>
                    <a:pt x="7090" y="2060"/>
                  </a:cubicBezTo>
                  <a:cubicBezTo>
                    <a:pt x="7083" y="2030"/>
                    <a:pt x="7053" y="2050"/>
                    <a:pt x="7038" y="2060"/>
                  </a:cubicBezTo>
                  <a:cubicBezTo>
                    <a:pt x="7038" y="2010"/>
                    <a:pt x="7015" y="2090"/>
                    <a:pt x="6978" y="2060"/>
                  </a:cubicBezTo>
                  <a:cubicBezTo>
                    <a:pt x="6903" y="2040"/>
                    <a:pt x="6858" y="2040"/>
                    <a:pt x="6745" y="2030"/>
                  </a:cubicBezTo>
                  <a:cubicBezTo>
                    <a:pt x="6670" y="1980"/>
                    <a:pt x="6558" y="1990"/>
                    <a:pt x="6468" y="1960"/>
                  </a:cubicBezTo>
                  <a:cubicBezTo>
                    <a:pt x="6431" y="1940"/>
                    <a:pt x="6401" y="1910"/>
                    <a:pt x="6341" y="1910"/>
                  </a:cubicBezTo>
                  <a:cubicBezTo>
                    <a:pt x="6318" y="1870"/>
                    <a:pt x="6243" y="1890"/>
                    <a:pt x="6228" y="1840"/>
                  </a:cubicBezTo>
                  <a:cubicBezTo>
                    <a:pt x="6101" y="1860"/>
                    <a:pt x="6048" y="1790"/>
                    <a:pt x="5951" y="1770"/>
                  </a:cubicBezTo>
                  <a:cubicBezTo>
                    <a:pt x="5861" y="1740"/>
                    <a:pt x="5808" y="1670"/>
                    <a:pt x="5704" y="1650"/>
                  </a:cubicBezTo>
                  <a:cubicBezTo>
                    <a:pt x="5689" y="1610"/>
                    <a:pt x="5606" y="1640"/>
                    <a:pt x="5591" y="1580"/>
                  </a:cubicBezTo>
                  <a:cubicBezTo>
                    <a:pt x="5531" y="1590"/>
                    <a:pt x="5516" y="1540"/>
                    <a:pt x="5464" y="1540"/>
                  </a:cubicBezTo>
                  <a:cubicBezTo>
                    <a:pt x="5464" y="1500"/>
                    <a:pt x="5419" y="1520"/>
                    <a:pt x="5411" y="1490"/>
                  </a:cubicBezTo>
                  <a:cubicBezTo>
                    <a:pt x="5396" y="1480"/>
                    <a:pt x="5381" y="1460"/>
                    <a:pt x="5351" y="1470"/>
                  </a:cubicBezTo>
                  <a:cubicBezTo>
                    <a:pt x="5336" y="1410"/>
                    <a:pt x="5284" y="1410"/>
                    <a:pt x="5254" y="1380"/>
                  </a:cubicBezTo>
                  <a:cubicBezTo>
                    <a:pt x="5216" y="1360"/>
                    <a:pt x="5186" y="1320"/>
                    <a:pt x="5141" y="1310"/>
                  </a:cubicBezTo>
                  <a:cubicBezTo>
                    <a:pt x="5104" y="1290"/>
                    <a:pt x="5089" y="1230"/>
                    <a:pt x="5029" y="1240"/>
                  </a:cubicBezTo>
                  <a:cubicBezTo>
                    <a:pt x="5007" y="1190"/>
                    <a:pt x="4947" y="1200"/>
                    <a:pt x="4932" y="1150"/>
                  </a:cubicBezTo>
                  <a:cubicBezTo>
                    <a:pt x="4879" y="1150"/>
                    <a:pt x="4872" y="1080"/>
                    <a:pt x="4819" y="1080"/>
                  </a:cubicBezTo>
                  <a:cubicBezTo>
                    <a:pt x="4804" y="1030"/>
                    <a:pt x="4752" y="1020"/>
                    <a:pt x="4722" y="990"/>
                  </a:cubicBezTo>
                  <a:cubicBezTo>
                    <a:pt x="4677" y="980"/>
                    <a:pt x="4654" y="940"/>
                    <a:pt x="4609" y="920"/>
                  </a:cubicBezTo>
                  <a:cubicBezTo>
                    <a:pt x="4594" y="870"/>
                    <a:pt x="4512" y="900"/>
                    <a:pt x="4512" y="830"/>
                  </a:cubicBezTo>
                  <a:cubicBezTo>
                    <a:pt x="4504" y="800"/>
                    <a:pt x="4474" y="810"/>
                    <a:pt x="4444" y="810"/>
                  </a:cubicBezTo>
                  <a:cubicBezTo>
                    <a:pt x="4444" y="770"/>
                    <a:pt x="4414" y="760"/>
                    <a:pt x="4377" y="760"/>
                  </a:cubicBezTo>
                  <a:cubicBezTo>
                    <a:pt x="4339" y="700"/>
                    <a:pt x="4287" y="660"/>
                    <a:pt x="4235" y="610"/>
                  </a:cubicBezTo>
                  <a:cubicBezTo>
                    <a:pt x="4205" y="590"/>
                    <a:pt x="4190" y="550"/>
                    <a:pt x="4152" y="540"/>
                  </a:cubicBezTo>
                  <a:cubicBezTo>
                    <a:pt x="4160" y="470"/>
                    <a:pt x="4077" y="520"/>
                    <a:pt x="4077" y="450"/>
                  </a:cubicBezTo>
                  <a:cubicBezTo>
                    <a:pt x="4002" y="420"/>
                    <a:pt x="3972" y="340"/>
                    <a:pt x="3897" y="310"/>
                  </a:cubicBezTo>
                  <a:cubicBezTo>
                    <a:pt x="3890" y="270"/>
                    <a:pt x="3852" y="250"/>
                    <a:pt x="3815" y="250"/>
                  </a:cubicBezTo>
                  <a:cubicBezTo>
                    <a:pt x="3822" y="180"/>
                    <a:pt x="3777" y="170"/>
                    <a:pt x="3740" y="160"/>
                  </a:cubicBezTo>
                  <a:cubicBezTo>
                    <a:pt x="3740" y="90"/>
                    <a:pt x="3695" y="100"/>
                    <a:pt x="3672" y="70"/>
                  </a:cubicBezTo>
                  <a:cubicBezTo>
                    <a:pt x="3650" y="40"/>
                    <a:pt x="3605" y="40"/>
                    <a:pt x="3590" y="0"/>
                  </a:cubicBezTo>
                  <a:cubicBezTo>
                    <a:pt x="3590" y="0"/>
                    <a:pt x="3590" y="0"/>
                    <a:pt x="3590" y="0"/>
                  </a:cubicBezTo>
                  <a:cubicBezTo>
                    <a:pt x="3470" y="0"/>
                    <a:pt x="3470" y="0"/>
                    <a:pt x="3470" y="0"/>
                  </a:cubicBezTo>
                  <a:cubicBezTo>
                    <a:pt x="3493" y="40"/>
                    <a:pt x="3538" y="60"/>
                    <a:pt x="3575" y="90"/>
                  </a:cubicBezTo>
                  <a:close/>
                  <a:moveTo>
                    <a:pt x="8402" y="18560"/>
                  </a:moveTo>
                  <a:cubicBezTo>
                    <a:pt x="8387" y="18610"/>
                    <a:pt x="8357" y="18620"/>
                    <a:pt x="8364" y="18690"/>
                  </a:cubicBezTo>
                  <a:cubicBezTo>
                    <a:pt x="8327" y="18710"/>
                    <a:pt x="8319" y="18760"/>
                    <a:pt x="8304" y="18800"/>
                  </a:cubicBezTo>
                  <a:cubicBezTo>
                    <a:pt x="8244" y="18860"/>
                    <a:pt x="8229" y="18970"/>
                    <a:pt x="8169" y="19020"/>
                  </a:cubicBezTo>
                  <a:cubicBezTo>
                    <a:pt x="8154" y="19130"/>
                    <a:pt x="8079" y="19160"/>
                    <a:pt x="8057" y="19260"/>
                  </a:cubicBezTo>
                  <a:cubicBezTo>
                    <a:pt x="8042" y="19300"/>
                    <a:pt x="8012" y="19340"/>
                    <a:pt x="7989" y="19370"/>
                  </a:cubicBezTo>
                  <a:cubicBezTo>
                    <a:pt x="7974" y="19410"/>
                    <a:pt x="7959" y="19460"/>
                    <a:pt x="7922" y="19480"/>
                  </a:cubicBezTo>
                  <a:cubicBezTo>
                    <a:pt x="7907" y="19520"/>
                    <a:pt x="7885" y="19540"/>
                    <a:pt x="7877" y="19590"/>
                  </a:cubicBezTo>
                  <a:cubicBezTo>
                    <a:pt x="7855" y="19620"/>
                    <a:pt x="7825" y="19650"/>
                    <a:pt x="7810" y="19700"/>
                  </a:cubicBezTo>
                  <a:cubicBezTo>
                    <a:pt x="7735" y="19730"/>
                    <a:pt x="7742" y="19870"/>
                    <a:pt x="7660" y="19890"/>
                  </a:cubicBezTo>
                  <a:cubicBezTo>
                    <a:pt x="7645" y="20000"/>
                    <a:pt x="7562" y="20020"/>
                    <a:pt x="7532" y="20110"/>
                  </a:cubicBezTo>
                  <a:cubicBezTo>
                    <a:pt x="7495" y="20120"/>
                    <a:pt x="7487" y="20180"/>
                    <a:pt x="7450" y="20200"/>
                  </a:cubicBezTo>
                  <a:cubicBezTo>
                    <a:pt x="7457" y="20270"/>
                    <a:pt x="7390" y="20250"/>
                    <a:pt x="7367" y="20280"/>
                  </a:cubicBezTo>
                  <a:cubicBezTo>
                    <a:pt x="7315" y="20410"/>
                    <a:pt x="7232" y="20490"/>
                    <a:pt x="7173" y="20610"/>
                  </a:cubicBezTo>
                  <a:cubicBezTo>
                    <a:pt x="7128" y="20650"/>
                    <a:pt x="7090" y="20700"/>
                    <a:pt x="7045" y="20740"/>
                  </a:cubicBezTo>
                  <a:cubicBezTo>
                    <a:pt x="7038" y="20790"/>
                    <a:pt x="7008" y="20800"/>
                    <a:pt x="6993" y="20830"/>
                  </a:cubicBezTo>
                  <a:cubicBezTo>
                    <a:pt x="6985" y="20870"/>
                    <a:pt x="6948" y="20870"/>
                    <a:pt x="6925" y="20890"/>
                  </a:cubicBezTo>
                  <a:cubicBezTo>
                    <a:pt x="6910" y="20960"/>
                    <a:pt x="6865" y="21000"/>
                    <a:pt x="6828" y="21050"/>
                  </a:cubicBezTo>
                  <a:cubicBezTo>
                    <a:pt x="6775" y="21070"/>
                    <a:pt x="6768" y="21170"/>
                    <a:pt x="6715" y="21200"/>
                  </a:cubicBezTo>
                  <a:cubicBezTo>
                    <a:pt x="6708" y="21240"/>
                    <a:pt x="6670" y="21240"/>
                    <a:pt x="6663" y="21290"/>
                  </a:cubicBezTo>
                  <a:cubicBezTo>
                    <a:pt x="6648" y="21320"/>
                    <a:pt x="6625" y="21330"/>
                    <a:pt x="6618" y="21370"/>
                  </a:cubicBezTo>
                  <a:cubicBezTo>
                    <a:pt x="6580" y="21430"/>
                    <a:pt x="6565" y="21510"/>
                    <a:pt x="6520" y="21550"/>
                  </a:cubicBezTo>
                  <a:cubicBezTo>
                    <a:pt x="6513" y="21560"/>
                    <a:pt x="6505" y="21580"/>
                    <a:pt x="6498" y="21600"/>
                  </a:cubicBezTo>
                  <a:cubicBezTo>
                    <a:pt x="6580" y="21600"/>
                    <a:pt x="6580" y="21600"/>
                    <a:pt x="6580" y="21600"/>
                  </a:cubicBezTo>
                  <a:cubicBezTo>
                    <a:pt x="6603" y="21570"/>
                    <a:pt x="6618" y="21540"/>
                    <a:pt x="6633" y="21510"/>
                  </a:cubicBezTo>
                  <a:cubicBezTo>
                    <a:pt x="6670" y="21480"/>
                    <a:pt x="6670" y="21400"/>
                    <a:pt x="6715" y="21370"/>
                  </a:cubicBezTo>
                  <a:cubicBezTo>
                    <a:pt x="6708" y="21320"/>
                    <a:pt x="6753" y="21330"/>
                    <a:pt x="6768" y="21310"/>
                  </a:cubicBezTo>
                  <a:cubicBezTo>
                    <a:pt x="6768" y="21270"/>
                    <a:pt x="6775" y="21240"/>
                    <a:pt x="6798" y="21220"/>
                  </a:cubicBezTo>
                  <a:cubicBezTo>
                    <a:pt x="6828" y="21220"/>
                    <a:pt x="6805" y="21150"/>
                    <a:pt x="6843" y="21160"/>
                  </a:cubicBezTo>
                  <a:cubicBezTo>
                    <a:pt x="6873" y="21140"/>
                    <a:pt x="6888" y="21120"/>
                    <a:pt x="6895" y="21090"/>
                  </a:cubicBezTo>
                  <a:cubicBezTo>
                    <a:pt x="6925" y="21050"/>
                    <a:pt x="6955" y="21000"/>
                    <a:pt x="7008" y="20980"/>
                  </a:cubicBezTo>
                  <a:cubicBezTo>
                    <a:pt x="6993" y="20920"/>
                    <a:pt x="7030" y="20920"/>
                    <a:pt x="7045" y="20890"/>
                  </a:cubicBezTo>
                  <a:cubicBezTo>
                    <a:pt x="7060" y="20870"/>
                    <a:pt x="7075" y="20860"/>
                    <a:pt x="7090" y="20830"/>
                  </a:cubicBezTo>
                  <a:cubicBezTo>
                    <a:pt x="7105" y="20810"/>
                    <a:pt x="7120" y="20790"/>
                    <a:pt x="7143" y="20760"/>
                  </a:cubicBezTo>
                  <a:cubicBezTo>
                    <a:pt x="7143" y="20720"/>
                    <a:pt x="7195" y="20750"/>
                    <a:pt x="7188" y="20700"/>
                  </a:cubicBezTo>
                  <a:cubicBezTo>
                    <a:pt x="7217" y="20700"/>
                    <a:pt x="7202" y="20630"/>
                    <a:pt x="7240" y="20630"/>
                  </a:cubicBezTo>
                  <a:cubicBezTo>
                    <a:pt x="7255" y="20610"/>
                    <a:pt x="7270" y="20590"/>
                    <a:pt x="7285" y="20570"/>
                  </a:cubicBezTo>
                  <a:cubicBezTo>
                    <a:pt x="7322" y="20520"/>
                    <a:pt x="7337" y="20450"/>
                    <a:pt x="7382" y="20420"/>
                  </a:cubicBezTo>
                  <a:cubicBezTo>
                    <a:pt x="7397" y="20380"/>
                    <a:pt x="7412" y="20360"/>
                    <a:pt x="7435" y="20350"/>
                  </a:cubicBezTo>
                  <a:cubicBezTo>
                    <a:pt x="7465" y="20350"/>
                    <a:pt x="7442" y="20280"/>
                    <a:pt x="7480" y="20280"/>
                  </a:cubicBezTo>
                  <a:cubicBezTo>
                    <a:pt x="7502" y="20260"/>
                    <a:pt x="7517" y="20240"/>
                    <a:pt x="7532" y="20220"/>
                  </a:cubicBezTo>
                  <a:cubicBezTo>
                    <a:pt x="7540" y="20180"/>
                    <a:pt x="7592" y="20200"/>
                    <a:pt x="7585" y="20130"/>
                  </a:cubicBezTo>
                  <a:cubicBezTo>
                    <a:pt x="7615" y="20130"/>
                    <a:pt x="7600" y="20070"/>
                    <a:pt x="7645" y="20090"/>
                  </a:cubicBezTo>
                  <a:cubicBezTo>
                    <a:pt x="7667" y="20070"/>
                    <a:pt x="7652" y="20010"/>
                    <a:pt x="7697" y="20020"/>
                  </a:cubicBezTo>
                  <a:cubicBezTo>
                    <a:pt x="7697" y="19930"/>
                    <a:pt x="7780" y="19940"/>
                    <a:pt x="7780" y="19850"/>
                  </a:cubicBezTo>
                  <a:cubicBezTo>
                    <a:pt x="7817" y="19820"/>
                    <a:pt x="7855" y="19770"/>
                    <a:pt x="7862" y="19700"/>
                  </a:cubicBezTo>
                  <a:cubicBezTo>
                    <a:pt x="7922" y="19690"/>
                    <a:pt x="7907" y="19580"/>
                    <a:pt x="7959" y="19560"/>
                  </a:cubicBezTo>
                  <a:cubicBezTo>
                    <a:pt x="7959" y="19480"/>
                    <a:pt x="8019" y="19470"/>
                    <a:pt x="8019" y="19390"/>
                  </a:cubicBezTo>
                  <a:cubicBezTo>
                    <a:pt x="8079" y="19420"/>
                    <a:pt x="8034" y="19320"/>
                    <a:pt x="8072" y="19320"/>
                  </a:cubicBezTo>
                  <a:cubicBezTo>
                    <a:pt x="8079" y="19280"/>
                    <a:pt x="8117" y="19290"/>
                    <a:pt x="8102" y="19220"/>
                  </a:cubicBezTo>
                  <a:cubicBezTo>
                    <a:pt x="8162" y="19200"/>
                    <a:pt x="8162" y="19120"/>
                    <a:pt x="8199" y="19090"/>
                  </a:cubicBezTo>
                  <a:cubicBezTo>
                    <a:pt x="8222" y="19010"/>
                    <a:pt x="8267" y="18980"/>
                    <a:pt x="8282" y="18910"/>
                  </a:cubicBezTo>
                  <a:cubicBezTo>
                    <a:pt x="8267" y="18840"/>
                    <a:pt x="8334" y="18890"/>
                    <a:pt x="8319" y="18820"/>
                  </a:cubicBezTo>
                  <a:cubicBezTo>
                    <a:pt x="8357" y="18830"/>
                    <a:pt x="8334" y="18760"/>
                    <a:pt x="8364" y="18760"/>
                  </a:cubicBezTo>
                  <a:cubicBezTo>
                    <a:pt x="8372" y="18720"/>
                    <a:pt x="8379" y="18690"/>
                    <a:pt x="8402" y="18670"/>
                  </a:cubicBezTo>
                  <a:cubicBezTo>
                    <a:pt x="8379" y="18620"/>
                    <a:pt x="8447" y="18580"/>
                    <a:pt x="8402" y="18560"/>
                  </a:cubicBezTo>
                  <a:close/>
                  <a:moveTo>
                    <a:pt x="8267" y="20420"/>
                  </a:moveTo>
                  <a:cubicBezTo>
                    <a:pt x="8184" y="20400"/>
                    <a:pt x="8207" y="20530"/>
                    <a:pt x="8154" y="20550"/>
                  </a:cubicBezTo>
                  <a:cubicBezTo>
                    <a:pt x="8117" y="20590"/>
                    <a:pt x="8102" y="20670"/>
                    <a:pt x="8057" y="20700"/>
                  </a:cubicBezTo>
                  <a:cubicBezTo>
                    <a:pt x="8034" y="20760"/>
                    <a:pt x="7982" y="20790"/>
                    <a:pt x="7959" y="20850"/>
                  </a:cubicBezTo>
                  <a:cubicBezTo>
                    <a:pt x="7922" y="20900"/>
                    <a:pt x="7900" y="20970"/>
                    <a:pt x="7840" y="21000"/>
                  </a:cubicBezTo>
                  <a:cubicBezTo>
                    <a:pt x="7712" y="21220"/>
                    <a:pt x="7510" y="21350"/>
                    <a:pt x="7367" y="21550"/>
                  </a:cubicBezTo>
                  <a:cubicBezTo>
                    <a:pt x="7367" y="21580"/>
                    <a:pt x="7330" y="21570"/>
                    <a:pt x="7322" y="21600"/>
                  </a:cubicBezTo>
                  <a:cubicBezTo>
                    <a:pt x="7420" y="21600"/>
                    <a:pt x="7420" y="21600"/>
                    <a:pt x="7420" y="21600"/>
                  </a:cubicBezTo>
                  <a:cubicBezTo>
                    <a:pt x="7450" y="21580"/>
                    <a:pt x="7465" y="21540"/>
                    <a:pt x="7480" y="21510"/>
                  </a:cubicBezTo>
                  <a:cubicBezTo>
                    <a:pt x="7517" y="21470"/>
                    <a:pt x="7562" y="21450"/>
                    <a:pt x="7585" y="21400"/>
                  </a:cubicBezTo>
                  <a:cubicBezTo>
                    <a:pt x="7600" y="21390"/>
                    <a:pt x="7622" y="21370"/>
                    <a:pt x="7630" y="21350"/>
                  </a:cubicBezTo>
                  <a:cubicBezTo>
                    <a:pt x="7630" y="21310"/>
                    <a:pt x="7682" y="21340"/>
                    <a:pt x="7697" y="21310"/>
                  </a:cubicBezTo>
                  <a:cubicBezTo>
                    <a:pt x="7750" y="21230"/>
                    <a:pt x="7817" y="21160"/>
                    <a:pt x="7877" y="21090"/>
                  </a:cubicBezTo>
                  <a:cubicBezTo>
                    <a:pt x="7892" y="21030"/>
                    <a:pt x="7937" y="21020"/>
                    <a:pt x="7959" y="20960"/>
                  </a:cubicBezTo>
                  <a:cubicBezTo>
                    <a:pt x="7982" y="20910"/>
                    <a:pt x="8004" y="20870"/>
                    <a:pt x="8042" y="20830"/>
                  </a:cubicBezTo>
                  <a:cubicBezTo>
                    <a:pt x="8087" y="20740"/>
                    <a:pt x="8139" y="20660"/>
                    <a:pt x="8184" y="20570"/>
                  </a:cubicBezTo>
                  <a:cubicBezTo>
                    <a:pt x="8207" y="20560"/>
                    <a:pt x="8222" y="20540"/>
                    <a:pt x="8222" y="20500"/>
                  </a:cubicBezTo>
                  <a:cubicBezTo>
                    <a:pt x="8237" y="20480"/>
                    <a:pt x="8252" y="20460"/>
                    <a:pt x="8267" y="20440"/>
                  </a:cubicBezTo>
                  <a:cubicBezTo>
                    <a:pt x="8297" y="20440"/>
                    <a:pt x="8274" y="20380"/>
                    <a:pt x="8304" y="20370"/>
                  </a:cubicBezTo>
                  <a:cubicBezTo>
                    <a:pt x="8289" y="20310"/>
                    <a:pt x="8334" y="20330"/>
                    <a:pt x="8334" y="20280"/>
                  </a:cubicBezTo>
                  <a:cubicBezTo>
                    <a:pt x="8282" y="20290"/>
                    <a:pt x="8274" y="20350"/>
                    <a:pt x="8267" y="20420"/>
                  </a:cubicBezTo>
                  <a:close/>
                  <a:moveTo>
                    <a:pt x="8791" y="15100"/>
                  </a:moveTo>
                  <a:cubicBezTo>
                    <a:pt x="8769" y="15160"/>
                    <a:pt x="8769" y="15260"/>
                    <a:pt x="8739" y="15310"/>
                  </a:cubicBezTo>
                  <a:cubicBezTo>
                    <a:pt x="8731" y="15400"/>
                    <a:pt x="8686" y="15440"/>
                    <a:pt x="8694" y="15550"/>
                  </a:cubicBezTo>
                  <a:cubicBezTo>
                    <a:pt x="8641" y="15580"/>
                    <a:pt x="8641" y="15670"/>
                    <a:pt x="8612" y="15730"/>
                  </a:cubicBezTo>
                  <a:cubicBezTo>
                    <a:pt x="8597" y="15800"/>
                    <a:pt x="8567" y="15850"/>
                    <a:pt x="8544" y="15920"/>
                  </a:cubicBezTo>
                  <a:cubicBezTo>
                    <a:pt x="8469" y="16010"/>
                    <a:pt x="8447" y="16170"/>
                    <a:pt x="8364" y="16250"/>
                  </a:cubicBezTo>
                  <a:cubicBezTo>
                    <a:pt x="8357" y="16340"/>
                    <a:pt x="8297" y="16340"/>
                    <a:pt x="8282" y="16420"/>
                  </a:cubicBezTo>
                  <a:cubicBezTo>
                    <a:pt x="8252" y="16450"/>
                    <a:pt x="8214" y="16490"/>
                    <a:pt x="8199" y="16510"/>
                  </a:cubicBezTo>
                  <a:cubicBezTo>
                    <a:pt x="8192" y="16530"/>
                    <a:pt x="8207" y="16570"/>
                    <a:pt x="8169" y="16560"/>
                  </a:cubicBezTo>
                  <a:cubicBezTo>
                    <a:pt x="8169" y="16600"/>
                    <a:pt x="8124" y="16580"/>
                    <a:pt x="8139" y="16640"/>
                  </a:cubicBezTo>
                  <a:cubicBezTo>
                    <a:pt x="8087" y="16620"/>
                    <a:pt x="8117" y="16710"/>
                    <a:pt x="8072" y="16710"/>
                  </a:cubicBezTo>
                  <a:cubicBezTo>
                    <a:pt x="8034" y="16760"/>
                    <a:pt x="7997" y="16800"/>
                    <a:pt x="7959" y="16840"/>
                  </a:cubicBezTo>
                  <a:cubicBezTo>
                    <a:pt x="7929" y="16900"/>
                    <a:pt x="7877" y="16920"/>
                    <a:pt x="7840" y="16970"/>
                  </a:cubicBezTo>
                  <a:cubicBezTo>
                    <a:pt x="7802" y="16960"/>
                    <a:pt x="7825" y="17030"/>
                    <a:pt x="7795" y="17040"/>
                  </a:cubicBezTo>
                  <a:cubicBezTo>
                    <a:pt x="7772" y="17060"/>
                    <a:pt x="7742" y="17070"/>
                    <a:pt x="7727" y="17100"/>
                  </a:cubicBezTo>
                  <a:cubicBezTo>
                    <a:pt x="7652" y="17190"/>
                    <a:pt x="7562" y="17260"/>
                    <a:pt x="7502" y="17360"/>
                  </a:cubicBezTo>
                  <a:cubicBezTo>
                    <a:pt x="7450" y="17390"/>
                    <a:pt x="7397" y="17410"/>
                    <a:pt x="7382" y="17490"/>
                  </a:cubicBezTo>
                  <a:cubicBezTo>
                    <a:pt x="7322" y="17510"/>
                    <a:pt x="7307" y="17580"/>
                    <a:pt x="7255" y="17600"/>
                  </a:cubicBezTo>
                  <a:cubicBezTo>
                    <a:pt x="7240" y="17670"/>
                    <a:pt x="7173" y="17680"/>
                    <a:pt x="7158" y="17760"/>
                  </a:cubicBezTo>
                  <a:cubicBezTo>
                    <a:pt x="7105" y="17740"/>
                    <a:pt x="7135" y="17830"/>
                    <a:pt x="7090" y="17820"/>
                  </a:cubicBezTo>
                  <a:cubicBezTo>
                    <a:pt x="7060" y="17830"/>
                    <a:pt x="7060" y="17880"/>
                    <a:pt x="7023" y="17890"/>
                  </a:cubicBezTo>
                  <a:cubicBezTo>
                    <a:pt x="6970" y="18020"/>
                    <a:pt x="6880" y="18110"/>
                    <a:pt x="6813" y="18230"/>
                  </a:cubicBezTo>
                  <a:cubicBezTo>
                    <a:pt x="6768" y="18230"/>
                    <a:pt x="6798" y="18320"/>
                    <a:pt x="6745" y="18300"/>
                  </a:cubicBezTo>
                  <a:cubicBezTo>
                    <a:pt x="6730" y="18340"/>
                    <a:pt x="6708" y="18360"/>
                    <a:pt x="6700" y="18410"/>
                  </a:cubicBezTo>
                  <a:cubicBezTo>
                    <a:pt x="6678" y="18430"/>
                    <a:pt x="6648" y="18440"/>
                    <a:pt x="6648" y="18500"/>
                  </a:cubicBezTo>
                  <a:cubicBezTo>
                    <a:pt x="6633" y="18500"/>
                    <a:pt x="6610" y="18500"/>
                    <a:pt x="6618" y="18540"/>
                  </a:cubicBezTo>
                  <a:cubicBezTo>
                    <a:pt x="6595" y="18540"/>
                    <a:pt x="6580" y="18550"/>
                    <a:pt x="6588" y="18580"/>
                  </a:cubicBezTo>
                  <a:cubicBezTo>
                    <a:pt x="6543" y="18640"/>
                    <a:pt x="6513" y="18710"/>
                    <a:pt x="6468" y="18760"/>
                  </a:cubicBezTo>
                  <a:cubicBezTo>
                    <a:pt x="6468" y="18800"/>
                    <a:pt x="6438" y="18820"/>
                    <a:pt x="6423" y="18850"/>
                  </a:cubicBezTo>
                  <a:cubicBezTo>
                    <a:pt x="6408" y="18880"/>
                    <a:pt x="6386" y="18910"/>
                    <a:pt x="6371" y="18950"/>
                  </a:cubicBezTo>
                  <a:cubicBezTo>
                    <a:pt x="6326" y="18950"/>
                    <a:pt x="6363" y="19040"/>
                    <a:pt x="6311" y="19020"/>
                  </a:cubicBezTo>
                  <a:cubicBezTo>
                    <a:pt x="6303" y="19080"/>
                    <a:pt x="6281" y="19100"/>
                    <a:pt x="6258" y="19130"/>
                  </a:cubicBezTo>
                  <a:cubicBezTo>
                    <a:pt x="6243" y="19160"/>
                    <a:pt x="6228" y="19190"/>
                    <a:pt x="6206" y="19220"/>
                  </a:cubicBezTo>
                  <a:cubicBezTo>
                    <a:pt x="6191" y="19250"/>
                    <a:pt x="6206" y="19330"/>
                    <a:pt x="6161" y="19320"/>
                  </a:cubicBezTo>
                  <a:cubicBezTo>
                    <a:pt x="6191" y="19200"/>
                    <a:pt x="6243" y="19110"/>
                    <a:pt x="6288" y="19000"/>
                  </a:cubicBezTo>
                  <a:cubicBezTo>
                    <a:pt x="6333" y="18890"/>
                    <a:pt x="6401" y="18810"/>
                    <a:pt x="6423" y="18670"/>
                  </a:cubicBezTo>
                  <a:cubicBezTo>
                    <a:pt x="6468" y="18640"/>
                    <a:pt x="6498" y="18590"/>
                    <a:pt x="6520" y="18520"/>
                  </a:cubicBezTo>
                  <a:cubicBezTo>
                    <a:pt x="6573" y="18490"/>
                    <a:pt x="6595" y="18410"/>
                    <a:pt x="6618" y="18340"/>
                  </a:cubicBezTo>
                  <a:cubicBezTo>
                    <a:pt x="6663" y="18310"/>
                    <a:pt x="6678" y="18240"/>
                    <a:pt x="6715" y="18190"/>
                  </a:cubicBezTo>
                  <a:cubicBezTo>
                    <a:pt x="6738" y="18170"/>
                    <a:pt x="6745" y="18130"/>
                    <a:pt x="6783" y="18130"/>
                  </a:cubicBezTo>
                  <a:cubicBezTo>
                    <a:pt x="6768" y="18060"/>
                    <a:pt x="6835" y="18100"/>
                    <a:pt x="6828" y="18040"/>
                  </a:cubicBezTo>
                  <a:cubicBezTo>
                    <a:pt x="6895" y="17930"/>
                    <a:pt x="6985" y="17850"/>
                    <a:pt x="7060" y="17760"/>
                  </a:cubicBezTo>
                  <a:cubicBezTo>
                    <a:pt x="7075" y="17730"/>
                    <a:pt x="7090" y="17710"/>
                    <a:pt x="7105" y="17690"/>
                  </a:cubicBezTo>
                  <a:cubicBezTo>
                    <a:pt x="7143" y="17680"/>
                    <a:pt x="7143" y="17630"/>
                    <a:pt x="7173" y="17620"/>
                  </a:cubicBezTo>
                  <a:cubicBezTo>
                    <a:pt x="7180" y="17580"/>
                    <a:pt x="7217" y="17580"/>
                    <a:pt x="7225" y="17540"/>
                  </a:cubicBezTo>
                  <a:cubicBezTo>
                    <a:pt x="7225" y="17490"/>
                    <a:pt x="7285" y="17520"/>
                    <a:pt x="7270" y="17450"/>
                  </a:cubicBezTo>
                  <a:cubicBezTo>
                    <a:pt x="7330" y="17440"/>
                    <a:pt x="7352" y="17370"/>
                    <a:pt x="7382" y="17320"/>
                  </a:cubicBezTo>
                  <a:cubicBezTo>
                    <a:pt x="7435" y="17280"/>
                    <a:pt x="7457" y="17210"/>
                    <a:pt x="7517" y="17190"/>
                  </a:cubicBezTo>
                  <a:cubicBezTo>
                    <a:pt x="7525" y="17160"/>
                    <a:pt x="7540" y="17130"/>
                    <a:pt x="7562" y="17120"/>
                  </a:cubicBezTo>
                  <a:cubicBezTo>
                    <a:pt x="7570" y="17080"/>
                    <a:pt x="7600" y="17060"/>
                    <a:pt x="7615" y="17040"/>
                  </a:cubicBezTo>
                  <a:cubicBezTo>
                    <a:pt x="7637" y="17010"/>
                    <a:pt x="7667" y="17000"/>
                    <a:pt x="7682" y="16970"/>
                  </a:cubicBezTo>
                  <a:cubicBezTo>
                    <a:pt x="7682" y="16930"/>
                    <a:pt x="7720" y="16930"/>
                    <a:pt x="7742" y="16900"/>
                  </a:cubicBezTo>
                  <a:cubicBezTo>
                    <a:pt x="7757" y="16870"/>
                    <a:pt x="7772" y="16850"/>
                    <a:pt x="7780" y="16820"/>
                  </a:cubicBezTo>
                  <a:cubicBezTo>
                    <a:pt x="7832" y="16840"/>
                    <a:pt x="7810" y="16760"/>
                    <a:pt x="7840" y="16750"/>
                  </a:cubicBezTo>
                  <a:cubicBezTo>
                    <a:pt x="7862" y="16720"/>
                    <a:pt x="7885" y="16710"/>
                    <a:pt x="7892" y="16660"/>
                  </a:cubicBezTo>
                  <a:cubicBezTo>
                    <a:pt x="7937" y="16670"/>
                    <a:pt x="7907" y="16580"/>
                    <a:pt x="7959" y="16600"/>
                  </a:cubicBezTo>
                  <a:cubicBezTo>
                    <a:pt x="7974" y="16530"/>
                    <a:pt x="7997" y="16460"/>
                    <a:pt x="8042" y="16420"/>
                  </a:cubicBezTo>
                  <a:cubicBezTo>
                    <a:pt x="8064" y="16360"/>
                    <a:pt x="8087" y="16290"/>
                    <a:pt x="8139" y="16250"/>
                  </a:cubicBezTo>
                  <a:cubicBezTo>
                    <a:pt x="8132" y="16120"/>
                    <a:pt x="8222" y="16100"/>
                    <a:pt x="8222" y="15970"/>
                  </a:cubicBezTo>
                  <a:cubicBezTo>
                    <a:pt x="8274" y="15910"/>
                    <a:pt x="8274" y="15780"/>
                    <a:pt x="8319" y="15710"/>
                  </a:cubicBezTo>
                  <a:cubicBezTo>
                    <a:pt x="8349" y="15620"/>
                    <a:pt x="8364" y="15510"/>
                    <a:pt x="8402" y="15420"/>
                  </a:cubicBezTo>
                  <a:cubicBezTo>
                    <a:pt x="8402" y="15360"/>
                    <a:pt x="8432" y="15330"/>
                    <a:pt x="8432" y="15270"/>
                  </a:cubicBezTo>
                  <a:cubicBezTo>
                    <a:pt x="8447" y="15250"/>
                    <a:pt x="8469" y="15130"/>
                    <a:pt x="8432" y="15120"/>
                  </a:cubicBezTo>
                  <a:cubicBezTo>
                    <a:pt x="8424" y="15260"/>
                    <a:pt x="8357" y="15320"/>
                    <a:pt x="8349" y="15470"/>
                  </a:cubicBezTo>
                  <a:cubicBezTo>
                    <a:pt x="8327" y="15470"/>
                    <a:pt x="8334" y="15520"/>
                    <a:pt x="8334" y="15550"/>
                  </a:cubicBezTo>
                  <a:cubicBezTo>
                    <a:pt x="8304" y="15560"/>
                    <a:pt x="8297" y="15590"/>
                    <a:pt x="8304" y="15640"/>
                  </a:cubicBezTo>
                  <a:cubicBezTo>
                    <a:pt x="8274" y="15640"/>
                    <a:pt x="8289" y="15700"/>
                    <a:pt x="8267" y="15710"/>
                  </a:cubicBezTo>
                  <a:cubicBezTo>
                    <a:pt x="8274" y="15760"/>
                    <a:pt x="8237" y="15750"/>
                    <a:pt x="8252" y="15810"/>
                  </a:cubicBezTo>
                  <a:cubicBezTo>
                    <a:pt x="8207" y="15870"/>
                    <a:pt x="8169" y="15940"/>
                    <a:pt x="8154" y="16030"/>
                  </a:cubicBezTo>
                  <a:cubicBezTo>
                    <a:pt x="8124" y="16110"/>
                    <a:pt x="8094" y="16190"/>
                    <a:pt x="8057" y="16250"/>
                  </a:cubicBezTo>
                  <a:cubicBezTo>
                    <a:pt x="8019" y="16320"/>
                    <a:pt x="7974" y="16380"/>
                    <a:pt x="7959" y="16470"/>
                  </a:cubicBezTo>
                  <a:cubicBezTo>
                    <a:pt x="7900" y="16520"/>
                    <a:pt x="7862" y="16590"/>
                    <a:pt x="7840" y="16660"/>
                  </a:cubicBezTo>
                  <a:cubicBezTo>
                    <a:pt x="7772" y="16670"/>
                    <a:pt x="7765" y="16770"/>
                    <a:pt x="7712" y="16800"/>
                  </a:cubicBezTo>
                  <a:cubicBezTo>
                    <a:pt x="7720" y="16850"/>
                    <a:pt x="7652" y="16810"/>
                    <a:pt x="7660" y="16880"/>
                  </a:cubicBezTo>
                  <a:cubicBezTo>
                    <a:pt x="7622" y="16880"/>
                    <a:pt x="7615" y="16920"/>
                    <a:pt x="7600" y="16950"/>
                  </a:cubicBezTo>
                  <a:cubicBezTo>
                    <a:pt x="7555" y="16990"/>
                    <a:pt x="7517" y="17040"/>
                    <a:pt x="7480" y="17100"/>
                  </a:cubicBezTo>
                  <a:cubicBezTo>
                    <a:pt x="7427" y="17130"/>
                    <a:pt x="7420" y="17220"/>
                    <a:pt x="7352" y="17230"/>
                  </a:cubicBezTo>
                  <a:cubicBezTo>
                    <a:pt x="7330" y="17300"/>
                    <a:pt x="7277" y="17340"/>
                    <a:pt x="7240" y="17380"/>
                  </a:cubicBezTo>
                  <a:cubicBezTo>
                    <a:pt x="7202" y="17440"/>
                    <a:pt x="7173" y="17500"/>
                    <a:pt x="7128" y="17540"/>
                  </a:cubicBezTo>
                  <a:cubicBezTo>
                    <a:pt x="7053" y="17650"/>
                    <a:pt x="6970" y="17740"/>
                    <a:pt x="6880" y="17820"/>
                  </a:cubicBezTo>
                  <a:cubicBezTo>
                    <a:pt x="6813" y="17920"/>
                    <a:pt x="6753" y="18020"/>
                    <a:pt x="6685" y="18100"/>
                  </a:cubicBezTo>
                  <a:cubicBezTo>
                    <a:pt x="6670" y="18140"/>
                    <a:pt x="6655" y="18160"/>
                    <a:pt x="6633" y="18170"/>
                  </a:cubicBezTo>
                  <a:cubicBezTo>
                    <a:pt x="6655" y="18240"/>
                    <a:pt x="6580" y="18190"/>
                    <a:pt x="6603" y="18260"/>
                  </a:cubicBezTo>
                  <a:cubicBezTo>
                    <a:pt x="6565" y="18250"/>
                    <a:pt x="6580" y="18320"/>
                    <a:pt x="6550" y="18320"/>
                  </a:cubicBezTo>
                  <a:cubicBezTo>
                    <a:pt x="6528" y="18340"/>
                    <a:pt x="6520" y="18380"/>
                    <a:pt x="6505" y="18410"/>
                  </a:cubicBezTo>
                  <a:cubicBezTo>
                    <a:pt x="6468" y="18450"/>
                    <a:pt x="6453" y="18510"/>
                    <a:pt x="6423" y="18560"/>
                  </a:cubicBezTo>
                  <a:cubicBezTo>
                    <a:pt x="6393" y="18620"/>
                    <a:pt x="6348" y="18650"/>
                    <a:pt x="6341" y="18740"/>
                  </a:cubicBezTo>
                  <a:cubicBezTo>
                    <a:pt x="6303" y="18780"/>
                    <a:pt x="6288" y="18840"/>
                    <a:pt x="6258" y="18890"/>
                  </a:cubicBezTo>
                  <a:cubicBezTo>
                    <a:pt x="6258" y="18930"/>
                    <a:pt x="6213" y="18920"/>
                    <a:pt x="6228" y="18980"/>
                  </a:cubicBezTo>
                  <a:cubicBezTo>
                    <a:pt x="6213" y="18980"/>
                    <a:pt x="6206" y="18990"/>
                    <a:pt x="6206" y="19020"/>
                  </a:cubicBezTo>
                  <a:cubicBezTo>
                    <a:pt x="6191" y="19020"/>
                    <a:pt x="6183" y="19050"/>
                    <a:pt x="6176" y="19020"/>
                  </a:cubicBezTo>
                  <a:cubicBezTo>
                    <a:pt x="6176" y="18910"/>
                    <a:pt x="6213" y="18850"/>
                    <a:pt x="6243" y="18780"/>
                  </a:cubicBezTo>
                  <a:cubicBezTo>
                    <a:pt x="6266" y="18760"/>
                    <a:pt x="6273" y="18720"/>
                    <a:pt x="6288" y="18690"/>
                  </a:cubicBezTo>
                  <a:cubicBezTo>
                    <a:pt x="6333" y="18670"/>
                    <a:pt x="6258" y="18610"/>
                    <a:pt x="6326" y="18610"/>
                  </a:cubicBezTo>
                  <a:cubicBezTo>
                    <a:pt x="6371" y="18450"/>
                    <a:pt x="6461" y="18350"/>
                    <a:pt x="6505" y="18190"/>
                  </a:cubicBezTo>
                  <a:cubicBezTo>
                    <a:pt x="6520" y="18190"/>
                    <a:pt x="6543" y="18180"/>
                    <a:pt x="6535" y="18150"/>
                  </a:cubicBezTo>
                  <a:cubicBezTo>
                    <a:pt x="6565" y="18150"/>
                    <a:pt x="6580" y="18130"/>
                    <a:pt x="6588" y="18100"/>
                  </a:cubicBezTo>
                  <a:cubicBezTo>
                    <a:pt x="6603" y="18060"/>
                    <a:pt x="6625" y="18030"/>
                    <a:pt x="6648" y="17990"/>
                  </a:cubicBezTo>
                  <a:cubicBezTo>
                    <a:pt x="6670" y="17960"/>
                    <a:pt x="6693" y="17930"/>
                    <a:pt x="6715" y="17890"/>
                  </a:cubicBezTo>
                  <a:cubicBezTo>
                    <a:pt x="6738" y="17850"/>
                    <a:pt x="6783" y="17850"/>
                    <a:pt x="6798" y="17800"/>
                  </a:cubicBezTo>
                  <a:cubicBezTo>
                    <a:pt x="6835" y="17780"/>
                    <a:pt x="6843" y="17730"/>
                    <a:pt x="6880" y="17710"/>
                  </a:cubicBezTo>
                  <a:cubicBezTo>
                    <a:pt x="6865" y="17630"/>
                    <a:pt x="6940" y="17660"/>
                    <a:pt x="6948" y="17600"/>
                  </a:cubicBezTo>
                  <a:cubicBezTo>
                    <a:pt x="6985" y="17590"/>
                    <a:pt x="6985" y="17530"/>
                    <a:pt x="7023" y="17520"/>
                  </a:cubicBezTo>
                  <a:cubicBezTo>
                    <a:pt x="7053" y="17480"/>
                    <a:pt x="7068" y="17440"/>
                    <a:pt x="7105" y="17430"/>
                  </a:cubicBezTo>
                  <a:cubicBezTo>
                    <a:pt x="7105" y="17400"/>
                    <a:pt x="7113" y="17380"/>
                    <a:pt x="7128" y="17360"/>
                  </a:cubicBezTo>
                  <a:cubicBezTo>
                    <a:pt x="7158" y="17370"/>
                    <a:pt x="7158" y="17330"/>
                    <a:pt x="7173" y="17320"/>
                  </a:cubicBezTo>
                  <a:cubicBezTo>
                    <a:pt x="7188" y="17270"/>
                    <a:pt x="7232" y="17270"/>
                    <a:pt x="7240" y="17210"/>
                  </a:cubicBezTo>
                  <a:cubicBezTo>
                    <a:pt x="7307" y="17170"/>
                    <a:pt x="7315" y="17050"/>
                    <a:pt x="7382" y="17010"/>
                  </a:cubicBezTo>
                  <a:cubicBezTo>
                    <a:pt x="7390" y="16990"/>
                    <a:pt x="7390" y="16960"/>
                    <a:pt x="7420" y="16970"/>
                  </a:cubicBezTo>
                  <a:cubicBezTo>
                    <a:pt x="7412" y="16930"/>
                    <a:pt x="7442" y="16930"/>
                    <a:pt x="7450" y="16900"/>
                  </a:cubicBezTo>
                  <a:cubicBezTo>
                    <a:pt x="7472" y="16870"/>
                    <a:pt x="7495" y="16840"/>
                    <a:pt x="7517" y="16800"/>
                  </a:cubicBezTo>
                  <a:cubicBezTo>
                    <a:pt x="7547" y="16700"/>
                    <a:pt x="7622" y="16670"/>
                    <a:pt x="7645" y="16560"/>
                  </a:cubicBezTo>
                  <a:cubicBezTo>
                    <a:pt x="7697" y="16550"/>
                    <a:pt x="7675" y="16460"/>
                    <a:pt x="7727" y="16470"/>
                  </a:cubicBezTo>
                  <a:cubicBezTo>
                    <a:pt x="7720" y="16390"/>
                    <a:pt x="7787" y="16420"/>
                    <a:pt x="7780" y="16340"/>
                  </a:cubicBezTo>
                  <a:cubicBezTo>
                    <a:pt x="7825" y="16270"/>
                    <a:pt x="7855" y="16180"/>
                    <a:pt x="7907" y="16120"/>
                  </a:cubicBezTo>
                  <a:cubicBezTo>
                    <a:pt x="7907" y="16050"/>
                    <a:pt x="7952" y="16050"/>
                    <a:pt x="7959" y="15990"/>
                  </a:cubicBezTo>
                  <a:cubicBezTo>
                    <a:pt x="7982" y="15960"/>
                    <a:pt x="7989" y="15900"/>
                    <a:pt x="8019" y="15880"/>
                  </a:cubicBezTo>
                  <a:cubicBezTo>
                    <a:pt x="8012" y="15800"/>
                    <a:pt x="8057" y="15800"/>
                    <a:pt x="8057" y="15730"/>
                  </a:cubicBezTo>
                  <a:cubicBezTo>
                    <a:pt x="8102" y="15720"/>
                    <a:pt x="8079" y="15610"/>
                    <a:pt x="8124" y="15600"/>
                  </a:cubicBezTo>
                  <a:cubicBezTo>
                    <a:pt x="8132" y="15480"/>
                    <a:pt x="8184" y="15420"/>
                    <a:pt x="8199" y="15310"/>
                  </a:cubicBezTo>
                  <a:cubicBezTo>
                    <a:pt x="8229" y="15220"/>
                    <a:pt x="8252" y="15120"/>
                    <a:pt x="8267" y="15010"/>
                  </a:cubicBezTo>
                  <a:cubicBezTo>
                    <a:pt x="8289" y="14970"/>
                    <a:pt x="8297" y="14910"/>
                    <a:pt x="8304" y="14860"/>
                  </a:cubicBezTo>
                  <a:cubicBezTo>
                    <a:pt x="8342" y="14830"/>
                    <a:pt x="8274" y="14770"/>
                    <a:pt x="8334" y="14750"/>
                  </a:cubicBezTo>
                  <a:cubicBezTo>
                    <a:pt x="8319" y="14660"/>
                    <a:pt x="8357" y="14640"/>
                    <a:pt x="8349" y="14570"/>
                  </a:cubicBezTo>
                  <a:cubicBezTo>
                    <a:pt x="8372" y="14570"/>
                    <a:pt x="8364" y="14520"/>
                    <a:pt x="8364" y="14480"/>
                  </a:cubicBezTo>
                  <a:cubicBezTo>
                    <a:pt x="8364" y="14450"/>
                    <a:pt x="8372" y="14400"/>
                    <a:pt x="8349" y="14400"/>
                  </a:cubicBezTo>
                  <a:cubicBezTo>
                    <a:pt x="8319" y="14510"/>
                    <a:pt x="8304" y="14640"/>
                    <a:pt x="8282" y="14770"/>
                  </a:cubicBezTo>
                  <a:cubicBezTo>
                    <a:pt x="8274" y="14840"/>
                    <a:pt x="8252" y="14890"/>
                    <a:pt x="8252" y="14960"/>
                  </a:cubicBezTo>
                  <a:cubicBezTo>
                    <a:pt x="8222" y="15000"/>
                    <a:pt x="8214" y="15070"/>
                    <a:pt x="8199" y="15140"/>
                  </a:cubicBezTo>
                  <a:cubicBezTo>
                    <a:pt x="8162" y="15170"/>
                    <a:pt x="8169" y="15260"/>
                    <a:pt x="8154" y="15310"/>
                  </a:cubicBezTo>
                  <a:cubicBezTo>
                    <a:pt x="8124" y="15310"/>
                    <a:pt x="8147" y="15370"/>
                    <a:pt x="8124" y="15380"/>
                  </a:cubicBezTo>
                  <a:cubicBezTo>
                    <a:pt x="8132" y="15440"/>
                    <a:pt x="8087" y="15420"/>
                    <a:pt x="8087" y="15470"/>
                  </a:cubicBezTo>
                  <a:cubicBezTo>
                    <a:pt x="8064" y="15590"/>
                    <a:pt x="8004" y="15670"/>
                    <a:pt x="7989" y="15810"/>
                  </a:cubicBezTo>
                  <a:cubicBezTo>
                    <a:pt x="7952" y="15850"/>
                    <a:pt x="7929" y="15910"/>
                    <a:pt x="7907" y="15970"/>
                  </a:cubicBezTo>
                  <a:cubicBezTo>
                    <a:pt x="7877" y="16010"/>
                    <a:pt x="7840" y="16050"/>
                    <a:pt x="7825" y="16120"/>
                  </a:cubicBezTo>
                  <a:cubicBezTo>
                    <a:pt x="7757" y="16210"/>
                    <a:pt x="7712" y="16330"/>
                    <a:pt x="7645" y="16420"/>
                  </a:cubicBezTo>
                  <a:cubicBezTo>
                    <a:pt x="7622" y="16480"/>
                    <a:pt x="7585" y="16520"/>
                    <a:pt x="7562" y="16580"/>
                  </a:cubicBezTo>
                  <a:cubicBezTo>
                    <a:pt x="7555" y="16610"/>
                    <a:pt x="7540" y="16630"/>
                    <a:pt x="7517" y="16640"/>
                  </a:cubicBezTo>
                  <a:cubicBezTo>
                    <a:pt x="7495" y="16660"/>
                    <a:pt x="7480" y="16700"/>
                    <a:pt x="7465" y="16730"/>
                  </a:cubicBezTo>
                  <a:cubicBezTo>
                    <a:pt x="7427" y="16720"/>
                    <a:pt x="7480" y="16830"/>
                    <a:pt x="7420" y="16800"/>
                  </a:cubicBezTo>
                  <a:cubicBezTo>
                    <a:pt x="7420" y="16840"/>
                    <a:pt x="7375" y="16820"/>
                    <a:pt x="7382" y="16880"/>
                  </a:cubicBezTo>
                  <a:cubicBezTo>
                    <a:pt x="7330" y="16860"/>
                    <a:pt x="7375" y="16950"/>
                    <a:pt x="7322" y="16930"/>
                  </a:cubicBezTo>
                  <a:cubicBezTo>
                    <a:pt x="7322" y="16980"/>
                    <a:pt x="7292" y="16990"/>
                    <a:pt x="7270" y="17010"/>
                  </a:cubicBezTo>
                  <a:cubicBezTo>
                    <a:pt x="7158" y="17230"/>
                    <a:pt x="7008" y="17390"/>
                    <a:pt x="6865" y="17560"/>
                  </a:cubicBezTo>
                  <a:cubicBezTo>
                    <a:pt x="6805" y="17670"/>
                    <a:pt x="6723" y="17730"/>
                    <a:pt x="6663" y="17840"/>
                  </a:cubicBezTo>
                  <a:cubicBezTo>
                    <a:pt x="6663" y="17880"/>
                    <a:pt x="6610" y="17860"/>
                    <a:pt x="6618" y="17910"/>
                  </a:cubicBezTo>
                  <a:cubicBezTo>
                    <a:pt x="6588" y="17910"/>
                    <a:pt x="6603" y="17980"/>
                    <a:pt x="6565" y="17970"/>
                  </a:cubicBezTo>
                  <a:cubicBezTo>
                    <a:pt x="6535" y="17980"/>
                    <a:pt x="6558" y="18050"/>
                    <a:pt x="6520" y="18040"/>
                  </a:cubicBezTo>
                  <a:cubicBezTo>
                    <a:pt x="6520" y="18060"/>
                    <a:pt x="6505" y="18060"/>
                    <a:pt x="6505" y="18080"/>
                  </a:cubicBezTo>
                  <a:cubicBezTo>
                    <a:pt x="6483" y="18080"/>
                    <a:pt x="6476" y="18110"/>
                    <a:pt x="6468" y="18080"/>
                  </a:cubicBezTo>
                  <a:cubicBezTo>
                    <a:pt x="6535" y="17890"/>
                    <a:pt x="6648" y="17770"/>
                    <a:pt x="6730" y="17600"/>
                  </a:cubicBezTo>
                  <a:cubicBezTo>
                    <a:pt x="6813" y="17430"/>
                    <a:pt x="6925" y="17300"/>
                    <a:pt x="7008" y="17140"/>
                  </a:cubicBezTo>
                  <a:cubicBezTo>
                    <a:pt x="7060" y="17150"/>
                    <a:pt x="7045" y="17060"/>
                    <a:pt x="7090" y="17060"/>
                  </a:cubicBezTo>
                  <a:cubicBezTo>
                    <a:pt x="7113" y="17050"/>
                    <a:pt x="7113" y="17010"/>
                    <a:pt x="7128" y="16990"/>
                  </a:cubicBezTo>
                  <a:cubicBezTo>
                    <a:pt x="7143" y="16980"/>
                    <a:pt x="7158" y="16960"/>
                    <a:pt x="7158" y="16930"/>
                  </a:cubicBezTo>
                  <a:cubicBezTo>
                    <a:pt x="7188" y="16900"/>
                    <a:pt x="7217" y="16880"/>
                    <a:pt x="7225" y="16820"/>
                  </a:cubicBezTo>
                  <a:cubicBezTo>
                    <a:pt x="7255" y="16790"/>
                    <a:pt x="7292" y="16770"/>
                    <a:pt x="7307" y="16710"/>
                  </a:cubicBezTo>
                  <a:cubicBezTo>
                    <a:pt x="7352" y="16700"/>
                    <a:pt x="7322" y="16600"/>
                    <a:pt x="7382" y="16620"/>
                  </a:cubicBezTo>
                  <a:cubicBezTo>
                    <a:pt x="7382" y="16540"/>
                    <a:pt x="7435" y="16540"/>
                    <a:pt x="7435" y="16470"/>
                  </a:cubicBezTo>
                  <a:cubicBezTo>
                    <a:pt x="7480" y="16460"/>
                    <a:pt x="7487" y="16390"/>
                    <a:pt x="7517" y="16360"/>
                  </a:cubicBezTo>
                  <a:cubicBezTo>
                    <a:pt x="7540" y="16360"/>
                    <a:pt x="7525" y="16300"/>
                    <a:pt x="7547" y="16290"/>
                  </a:cubicBezTo>
                  <a:cubicBezTo>
                    <a:pt x="7555" y="16260"/>
                    <a:pt x="7577" y="16260"/>
                    <a:pt x="7585" y="16230"/>
                  </a:cubicBezTo>
                  <a:cubicBezTo>
                    <a:pt x="7615" y="16200"/>
                    <a:pt x="7615" y="16140"/>
                    <a:pt x="7645" y="16120"/>
                  </a:cubicBezTo>
                  <a:cubicBezTo>
                    <a:pt x="7652" y="16060"/>
                    <a:pt x="7705" y="16050"/>
                    <a:pt x="7697" y="15970"/>
                  </a:cubicBezTo>
                  <a:cubicBezTo>
                    <a:pt x="7750" y="15900"/>
                    <a:pt x="7780" y="15800"/>
                    <a:pt x="7810" y="15710"/>
                  </a:cubicBezTo>
                  <a:cubicBezTo>
                    <a:pt x="7847" y="15610"/>
                    <a:pt x="7870" y="15500"/>
                    <a:pt x="7907" y="15420"/>
                  </a:cubicBezTo>
                  <a:cubicBezTo>
                    <a:pt x="7929" y="15310"/>
                    <a:pt x="7989" y="15250"/>
                    <a:pt x="7989" y="15120"/>
                  </a:cubicBezTo>
                  <a:cubicBezTo>
                    <a:pt x="8027" y="15100"/>
                    <a:pt x="8004" y="15000"/>
                    <a:pt x="8042" y="14990"/>
                  </a:cubicBezTo>
                  <a:cubicBezTo>
                    <a:pt x="8042" y="14920"/>
                    <a:pt x="8057" y="14860"/>
                    <a:pt x="8072" y="14810"/>
                  </a:cubicBezTo>
                  <a:cubicBezTo>
                    <a:pt x="8087" y="14690"/>
                    <a:pt x="8102" y="14570"/>
                    <a:pt x="8124" y="14460"/>
                  </a:cubicBezTo>
                  <a:cubicBezTo>
                    <a:pt x="8109" y="14310"/>
                    <a:pt x="8147" y="14230"/>
                    <a:pt x="8139" y="14070"/>
                  </a:cubicBezTo>
                  <a:cubicBezTo>
                    <a:pt x="8177" y="14050"/>
                    <a:pt x="8147" y="13930"/>
                    <a:pt x="8154" y="13870"/>
                  </a:cubicBezTo>
                  <a:cubicBezTo>
                    <a:pt x="8169" y="13850"/>
                    <a:pt x="8184" y="13720"/>
                    <a:pt x="8154" y="13700"/>
                  </a:cubicBezTo>
                  <a:cubicBezTo>
                    <a:pt x="8109" y="13950"/>
                    <a:pt x="8094" y="14230"/>
                    <a:pt x="8072" y="14510"/>
                  </a:cubicBezTo>
                  <a:cubicBezTo>
                    <a:pt x="8042" y="14510"/>
                    <a:pt x="8079" y="14540"/>
                    <a:pt x="8057" y="14550"/>
                  </a:cubicBezTo>
                  <a:cubicBezTo>
                    <a:pt x="8057" y="14590"/>
                    <a:pt x="8049" y="14620"/>
                    <a:pt x="8042" y="14640"/>
                  </a:cubicBezTo>
                  <a:cubicBezTo>
                    <a:pt x="8012" y="14680"/>
                    <a:pt x="8027" y="14780"/>
                    <a:pt x="8004" y="14830"/>
                  </a:cubicBezTo>
                  <a:cubicBezTo>
                    <a:pt x="7989" y="14970"/>
                    <a:pt x="7937" y="15060"/>
                    <a:pt x="7922" y="15200"/>
                  </a:cubicBezTo>
                  <a:cubicBezTo>
                    <a:pt x="7885" y="15250"/>
                    <a:pt x="7862" y="15330"/>
                    <a:pt x="7840" y="15400"/>
                  </a:cubicBezTo>
                  <a:cubicBezTo>
                    <a:pt x="7817" y="15420"/>
                    <a:pt x="7817" y="15470"/>
                    <a:pt x="7810" y="15510"/>
                  </a:cubicBezTo>
                  <a:cubicBezTo>
                    <a:pt x="7780" y="15530"/>
                    <a:pt x="7780" y="15590"/>
                    <a:pt x="7765" y="15620"/>
                  </a:cubicBezTo>
                  <a:cubicBezTo>
                    <a:pt x="7712" y="15760"/>
                    <a:pt x="7660" y="15900"/>
                    <a:pt x="7600" y="16030"/>
                  </a:cubicBezTo>
                  <a:cubicBezTo>
                    <a:pt x="7562" y="16090"/>
                    <a:pt x="7540" y="16150"/>
                    <a:pt x="7502" y="16210"/>
                  </a:cubicBezTo>
                  <a:cubicBezTo>
                    <a:pt x="7480" y="16240"/>
                    <a:pt x="7487" y="16290"/>
                    <a:pt x="7450" y="16290"/>
                  </a:cubicBezTo>
                  <a:cubicBezTo>
                    <a:pt x="7427" y="16320"/>
                    <a:pt x="7427" y="16380"/>
                    <a:pt x="7405" y="16400"/>
                  </a:cubicBezTo>
                  <a:cubicBezTo>
                    <a:pt x="7345" y="16440"/>
                    <a:pt x="7345" y="16550"/>
                    <a:pt x="7285" y="16580"/>
                  </a:cubicBezTo>
                  <a:cubicBezTo>
                    <a:pt x="7300" y="16650"/>
                    <a:pt x="7232" y="16610"/>
                    <a:pt x="7240" y="16660"/>
                  </a:cubicBezTo>
                  <a:cubicBezTo>
                    <a:pt x="7232" y="16720"/>
                    <a:pt x="7180" y="16710"/>
                    <a:pt x="7188" y="16770"/>
                  </a:cubicBezTo>
                  <a:cubicBezTo>
                    <a:pt x="7135" y="16800"/>
                    <a:pt x="7135" y="16900"/>
                    <a:pt x="7075" y="16930"/>
                  </a:cubicBezTo>
                  <a:cubicBezTo>
                    <a:pt x="7053" y="17010"/>
                    <a:pt x="6985" y="17030"/>
                    <a:pt x="6963" y="17100"/>
                  </a:cubicBezTo>
                  <a:cubicBezTo>
                    <a:pt x="6925" y="17110"/>
                    <a:pt x="6925" y="17160"/>
                    <a:pt x="6895" y="17170"/>
                  </a:cubicBezTo>
                  <a:cubicBezTo>
                    <a:pt x="6895" y="17230"/>
                    <a:pt x="6843" y="17220"/>
                    <a:pt x="6843" y="17280"/>
                  </a:cubicBezTo>
                  <a:cubicBezTo>
                    <a:pt x="6790" y="17260"/>
                    <a:pt x="6820" y="17350"/>
                    <a:pt x="6783" y="17340"/>
                  </a:cubicBezTo>
                  <a:cubicBezTo>
                    <a:pt x="6768" y="17390"/>
                    <a:pt x="6745" y="17410"/>
                    <a:pt x="6730" y="17450"/>
                  </a:cubicBezTo>
                  <a:cubicBezTo>
                    <a:pt x="6693" y="17500"/>
                    <a:pt x="6670" y="17570"/>
                    <a:pt x="6633" y="17620"/>
                  </a:cubicBezTo>
                  <a:cubicBezTo>
                    <a:pt x="6595" y="17680"/>
                    <a:pt x="6558" y="17740"/>
                    <a:pt x="6520" y="17800"/>
                  </a:cubicBezTo>
                  <a:cubicBezTo>
                    <a:pt x="6505" y="17830"/>
                    <a:pt x="6490" y="17860"/>
                    <a:pt x="6468" y="17890"/>
                  </a:cubicBezTo>
                  <a:cubicBezTo>
                    <a:pt x="6446" y="17910"/>
                    <a:pt x="6446" y="17970"/>
                    <a:pt x="6423" y="17990"/>
                  </a:cubicBezTo>
                  <a:cubicBezTo>
                    <a:pt x="6408" y="18020"/>
                    <a:pt x="6408" y="18080"/>
                    <a:pt x="6371" y="18080"/>
                  </a:cubicBezTo>
                  <a:cubicBezTo>
                    <a:pt x="6371" y="18110"/>
                    <a:pt x="6348" y="18110"/>
                    <a:pt x="6356" y="18150"/>
                  </a:cubicBezTo>
                  <a:cubicBezTo>
                    <a:pt x="6341" y="18150"/>
                    <a:pt x="6333" y="18180"/>
                    <a:pt x="6326" y="18150"/>
                  </a:cubicBezTo>
                  <a:cubicBezTo>
                    <a:pt x="6356" y="17950"/>
                    <a:pt x="6431" y="17830"/>
                    <a:pt x="6483" y="17670"/>
                  </a:cubicBezTo>
                  <a:cubicBezTo>
                    <a:pt x="6513" y="17580"/>
                    <a:pt x="6550" y="17520"/>
                    <a:pt x="6565" y="17430"/>
                  </a:cubicBezTo>
                  <a:cubicBezTo>
                    <a:pt x="6603" y="17360"/>
                    <a:pt x="6625" y="17270"/>
                    <a:pt x="6663" y="17210"/>
                  </a:cubicBezTo>
                  <a:cubicBezTo>
                    <a:pt x="6700" y="17140"/>
                    <a:pt x="6745" y="17080"/>
                    <a:pt x="6783" y="17010"/>
                  </a:cubicBezTo>
                  <a:cubicBezTo>
                    <a:pt x="6820" y="17010"/>
                    <a:pt x="6820" y="16950"/>
                    <a:pt x="6843" y="16930"/>
                  </a:cubicBezTo>
                  <a:cubicBezTo>
                    <a:pt x="6850" y="16880"/>
                    <a:pt x="6903" y="16890"/>
                    <a:pt x="6895" y="16820"/>
                  </a:cubicBezTo>
                  <a:cubicBezTo>
                    <a:pt x="6963" y="16800"/>
                    <a:pt x="6963" y="16670"/>
                    <a:pt x="7023" y="16640"/>
                  </a:cubicBezTo>
                  <a:cubicBezTo>
                    <a:pt x="7038" y="16600"/>
                    <a:pt x="7060" y="16570"/>
                    <a:pt x="7075" y="16530"/>
                  </a:cubicBezTo>
                  <a:cubicBezTo>
                    <a:pt x="7090" y="16530"/>
                    <a:pt x="7098" y="16510"/>
                    <a:pt x="7105" y="16490"/>
                  </a:cubicBezTo>
                  <a:cubicBezTo>
                    <a:pt x="7113" y="16460"/>
                    <a:pt x="7150" y="16470"/>
                    <a:pt x="7143" y="16420"/>
                  </a:cubicBezTo>
                  <a:cubicBezTo>
                    <a:pt x="7202" y="16400"/>
                    <a:pt x="7217" y="16300"/>
                    <a:pt x="7270" y="16250"/>
                  </a:cubicBezTo>
                  <a:cubicBezTo>
                    <a:pt x="7270" y="16200"/>
                    <a:pt x="7292" y="16170"/>
                    <a:pt x="7337" y="16160"/>
                  </a:cubicBezTo>
                  <a:cubicBezTo>
                    <a:pt x="7330" y="16100"/>
                    <a:pt x="7382" y="16110"/>
                    <a:pt x="7382" y="16050"/>
                  </a:cubicBezTo>
                  <a:cubicBezTo>
                    <a:pt x="7382" y="16030"/>
                    <a:pt x="7412" y="16030"/>
                    <a:pt x="7420" y="16010"/>
                  </a:cubicBezTo>
                  <a:cubicBezTo>
                    <a:pt x="7420" y="15980"/>
                    <a:pt x="7427" y="15960"/>
                    <a:pt x="7435" y="15950"/>
                  </a:cubicBezTo>
                  <a:cubicBezTo>
                    <a:pt x="7472" y="15940"/>
                    <a:pt x="7472" y="15880"/>
                    <a:pt x="7502" y="15860"/>
                  </a:cubicBezTo>
                  <a:cubicBezTo>
                    <a:pt x="7540" y="15780"/>
                    <a:pt x="7577" y="15710"/>
                    <a:pt x="7615" y="15640"/>
                  </a:cubicBezTo>
                  <a:cubicBezTo>
                    <a:pt x="7660" y="15590"/>
                    <a:pt x="7682" y="15500"/>
                    <a:pt x="7727" y="15440"/>
                  </a:cubicBezTo>
                  <a:cubicBezTo>
                    <a:pt x="7757" y="15360"/>
                    <a:pt x="7772" y="15270"/>
                    <a:pt x="7825" y="15230"/>
                  </a:cubicBezTo>
                  <a:cubicBezTo>
                    <a:pt x="7870" y="15040"/>
                    <a:pt x="7937" y="14890"/>
                    <a:pt x="7974" y="14700"/>
                  </a:cubicBezTo>
                  <a:cubicBezTo>
                    <a:pt x="7937" y="14700"/>
                    <a:pt x="7922" y="14720"/>
                    <a:pt x="7922" y="14770"/>
                  </a:cubicBezTo>
                  <a:cubicBezTo>
                    <a:pt x="7937" y="14840"/>
                    <a:pt x="7877" y="14810"/>
                    <a:pt x="7892" y="14880"/>
                  </a:cubicBezTo>
                  <a:cubicBezTo>
                    <a:pt x="7877" y="14950"/>
                    <a:pt x="7840" y="15000"/>
                    <a:pt x="7825" y="15070"/>
                  </a:cubicBezTo>
                  <a:cubicBezTo>
                    <a:pt x="7802" y="15140"/>
                    <a:pt x="7780" y="15200"/>
                    <a:pt x="7742" y="15250"/>
                  </a:cubicBezTo>
                  <a:cubicBezTo>
                    <a:pt x="7735" y="15330"/>
                    <a:pt x="7690" y="15360"/>
                    <a:pt x="7682" y="15440"/>
                  </a:cubicBezTo>
                  <a:cubicBezTo>
                    <a:pt x="7630" y="15430"/>
                    <a:pt x="7637" y="15500"/>
                    <a:pt x="7615" y="15530"/>
                  </a:cubicBezTo>
                  <a:cubicBezTo>
                    <a:pt x="7585" y="15550"/>
                    <a:pt x="7562" y="15580"/>
                    <a:pt x="7547" y="15620"/>
                  </a:cubicBezTo>
                  <a:cubicBezTo>
                    <a:pt x="7555" y="15690"/>
                    <a:pt x="7502" y="15680"/>
                    <a:pt x="7502" y="15730"/>
                  </a:cubicBezTo>
                  <a:cubicBezTo>
                    <a:pt x="7465" y="15730"/>
                    <a:pt x="7465" y="15790"/>
                    <a:pt x="7435" y="15810"/>
                  </a:cubicBezTo>
                  <a:cubicBezTo>
                    <a:pt x="7397" y="15880"/>
                    <a:pt x="7352" y="15940"/>
                    <a:pt x="7322" y="16010"/>
                  </a:cubicBezTo>
                  <a:cubicBezTo>
                    <a:pt x="7300" y="16040"/>
                    <a:pt x="7270" y="16060"/>
                    <a:pt x="7270" y="16120"/>
                  </a:cubicBezTo>
                  <a:cubicBezTo>
                    <a:pt x="7210" y="16100"/>
                    <a:pt x="7232" y="16200"/>
                    <a:pt x="7188" y="16210"/>
                  </a:cubicBezTo>
                  <a:cubicBezTo>
                    <a:pt x="7188" y="16240"/>
                    <a:pt x="7158" y="16230"/>
                    <a:pt x="7158" y="16250"/>
                  </a:cubicBezTo>
                  <a:cubicBezTo>
                    <a:pt x="7158" y="16280"/>
                    <a:pt x="7150" y="16300"/>
                    <a:pt x="7143" y="16320"/>
                  </a:cubicBezTo>
                  <a:cubicBezTo>
                    <a:pt x="7105" y="16320"/>
                    <a:pt x="7105" y="16380"/>
                    <a:pt x="7075" y="16400"/>
                  </a:cubicBezTo>
                  <a:cubicBezTo>
                    <a:pt x="7023" y="16460"/>
                    <a:pt x="6985" y="16530"/>
                    <a:pt x="6948" y="16600"/>
                  </a:cubicBezTo>
                  <a:cubicBezTo>
                    <a:pt x="6918" y="16680"/>
                    <a:pt x="6865" y="16730"/>
                    <a:pt x="6828" y="16800"/>
                  </a:cubicBezTo>
                  <a:cubicBezTo>
                    <a:pt x="6790" y="16800"/>
                    <a:pt x="6805" y="16880"/>
                    <a:pt x="6768" y="16880"/>
                  </a:cubicBezTo>
                  <a:cubicBezTo>
                    <a:pt x="6760" y="16910"/>
                    <a:pt x="6760" y="16930"/>
                    <a:pt x="6730" y="16930"/>
                  </a:cubicBezTo>
                  <a:cubicBezTo>
                    <a:pt x="6723" y="16950"/>
                    <a:pt x="6715" y="16980"/>
                    <a:pt x="6700" y="16990"/>
                  </a:cubicBezTo>
                  <a:cubicBezTo>
                    <a:pt x="6723" y="16860"/>
                    <a:pt x="6790" y="16790"/>
                    <a:pt x="6828" y="16690"/>
                  </a:cubicBezTo>
                  <a:cubicBezTo>
                    <a:pt x="6850" y="16630"/>
                    <a:pt x="6888" y="16610"/>
                    <a:pt x="6895" y="16530"/>
                  </a:cubicBezTo>
                  <a:cubicBezTo>
                    <a:pt x="6948" y="16520"/>
                    <a:pt x="6925" y="16420"/>
                    <a:pt x="6978" y="16400"/>
                  </a:cubicBezTo>
                  <a:cubicBezTo>
                    <a:pt x="6985" y="16330"/>
                    <a:pt x="7023" y="16310"/>
                    <a:pt x="7045" y="16250"/>
                  </a:cubicBezTo>
                  <a:cubicBezTo>
                    <a:pt x="7053" y="16220"/>
                    <a:pt x="7060" y="16200"/>
                    <a:pt x="7075" y="16190"/>
                  </a:cubicBezTo>
                  <a:cubicBezTo>
                    <a:pt x="7105" y="16180"/>
                    <a:pt x="7083" y="16110"/>
                    <a:pt x="7128" y="16120"/>
                  </a:cubicBezTo>
                  <a:cubicBezTo>
                    <a:pt x="7165" y="16010"/>
                    <a:pt x="7225" y="15930"/>
                    <a:pt x="7255" y="15810"/>
                  </a:cubicBezTo>
                  <a:cubicBezTo>
                    <a:pt x="7285" y="15790"/>
                    <a:pt x="7322" y="15770"/>
                    <a:pt x="7322" y="15710"/>
                  </a:cubicBezTo>
                  <a:cubicBezTo>
                    <a:pt x="7352" y="15690"/>
                    <a:pt x="7382" y="15660"/>
                    <a:pt x="7382" y="15600"/>
                  </a:cubicBezTo>
                  <a:cubicBezTo>
                    <a:pt x="7450" y="15550"/>
                    <a:pt x="7465" y="15430"/>
                    <a:pt x="7532" y="15380"/>
                  </a:cubicBezTo>
                  <a:cubicBezTo>
                    <a:pt x="7532" y="15310"/>
                    <a:pt x="7577" y="15300"/>
                    <a:pt x="7585" y="15250"/>
                  </a:cubicBezTo>
                  <a:cubicBezTo>
                    <a:pt x="7607" y="15210"/>
                    <a:pt x="7615" y="15140"/>
                    <a:pt x="7645" y="15120"/>
                  </a:cubicBezTo>
                  <a:cubicBezTo>
                    <a:pt x="7675" y="15010"/>
                    <a:pt x="7720" y="14930"/>
                    <a:pt x="7765" y="14860"/>
                  </a:cubicBezTo>
                  <a:cubicBezTo>
                    <a:pt x="7787" y="14690"/>
                    <a:pt x="7862" y="14600"/>
                    <a:pt x="7877" y="14420"/>
                  </a:cubicBezTo>
                  <a:cubicBezTo>
                    <a:pt x="7922" y="14430"/>
                    <a:pt x="7862" y="14320"/>
                    <a:pt x="7907" y="14330"/>
                  </a:cubicBezTo>
                  <a:cubicBezTo>
                    <a:pt x="7915" y="14290"/>
                    <a:pt x="7915" y="14240"/>
                    <a:pt x="7944" y="14220"/>
                  </a:cubicBezTo>
                  <a:cubicBezTo>
                    <a:pt x="7929" y="14160"/>
                    <a:pt x="7967" y="14160"/>
                    <a:pt x="7959" y="14090"/>
                  </a:cubicBezTo>
                  <a:cubicBezTo>
                    <a:pt x="7982" y="14080"/>
                    <a:pt x="7959" y="13990"/>
                    <a:pt x="7989" y="13980"/>
                  </a:cubicBezTo>
                  <a:cubicBezTo>
                    <a:pt x="8012" y="13820"/>
                    <a:pt x="8034" y="13650"/>
                    <a:pt x="8057" y="13480"/>
                  </a:cubicBezTo>
                  <a:cubicBezTo>
                    <a:pt x="8049" y="13380"/>
                    <a:pt x="8087" y="13340"/>
                    <a:pt x="8087" y="13240"/>
                  </a:cubicBezTo>
                  <a:cubicBezTo>
                    <a:pt x="8079" y="13180"/>
                    <a:pt x="8102" y="13160"/>
                    <a:pt x="8102" y="13110"/>
                  </a:cubicBezTo>
                  <a:cubicBezTo>
                    <a:pt x="8109" y="13060"/>
                    <a:pt x="8139" y="13040"/>
                    <a:pt x="8087" y="13020"/>
                  </a:cubicBezTo>
                  <a:cubicBezTo>
                    <a:pt x="8094" y="13100"/>
                    <a:pt x="8034" y="13150"/>
                    <a:pt x="8072" y="13200"/>
                  </a:cubicBezTo>
                  <a:cubicBezTo>
                    <a:pt x="8057" y="13260"/>
                    <a:pt x="8049" y="13330"/>
                    <a:pt x="8019" y="13370"/>
                  </a:cubicBezTo>
                  <a:cubicBezTo>
                    <a:pt x="8049" y="13470"/>
                    <a:pt x="7997" y="13600"/>
                    <a:pt x="7989" y="13720"/>
                  </a:cubicBezTo>
                  <a:cubicBezTo>
                    <a:pt x="7974" y="13850"/>
                    <a:pt x="7937" y="13960"/>
                    <a:pt x="7922" y="14090"/>
                  </a:cubicBezTo>
                  <a:cubicBezTo>
                    <a:pt x="7900" y="14130"/>
                    <a:pt x="7907" y="14210"/>
                    <a:pt x="7877" y="14240"/>
                  </a:cubicBezTo>
                  <a:cubicBezTo>
                    <a:pt x="7862" y="14300"/>
                    <a:pt x="7847" y="14350"/>
                    <a:pt x="7840" y="14420"/>
                  </a:cubicBezTo>
                  <a:cubicBezTo>
                    <a:pt x="7787" y="14500"/>
                    <a:pt x="7787" y="14650"/>
                    <a:pt x="7727" y="14720"/>
                  </a:cubicBezTo>
                  <a:cubicBezTo>
                    <a:pt x="7712" y="14770"/>
                    <a:pt x="7705" y="14830"/>
                    <a:pt x="7682" y="14880"/>
                  </a:cubicBezTo>
                  <a:cubicBezTo>
                    <a:pt x="7645" y="14900"/>
                    <a:pt x="7652" y="14980"/>
                    <a:pt x="7615" y="15010"/>
                  </a:cubicBezTo>
                  <a:cubicBezTo>
                    <a:pt x="7600" y="15060"/>
                    <a:pt x="7555" y="15080"/>
                    <a:pt x="7562" y="15160"/>
                  </a:cubicBezTo>
                  <a:cubicBezTo>
                    <a:pt x="7502" y="15160"/>
                    <a:pt x="7525" y="15260"/>
                    <a:pt x="7480" y="15290"/>
                  </a:cubicBezTo>
                  <a:cubicBezTo>
                    <a:pt x="7472" y="15350"/>
                    <a:pt x="7427" y="15360"/>
                    <a:pt x="7420" y="15420"/>
                  </a:cubicBezTo>
                  <a:cubicBezTo>
                    <a:pt x="7367" y="15430"/>
                    <a:pt x="7382" y="15520"/>
                    <a:pt x="7337" y="15530"/>
                  </a:cubicBezTo>
                  <a:cubicBezTo>
                    <a:pt x="7307" y="15640"/>
                    <a:pt x="7247" y="15720"/>
                    <a:pt x="7188" y="15790"/>
                  </a:cubicBezTo>
                  <a:cubicBezTo>
                    <a:pt x="7173" y="15820"/>
                    <a:pt x="7173" y="15870"/>
                    <a:pt x="7143" y="15880"/>
                  </a:cubicBezTo>
                  <a:cubicBezTo>
                    <a:pt x="7158" y="15970"/>
                    <a:pt x="7090" y="15930"/>
                    <a:pt x="7090" y="15990"/>
                  </a:cubicBezTo>
                  <a:cubicBezTo>
                    <a:pt x="7105" y="16060"/>
                    <a:pt x="7023" y="16020"/>
                    <a:pt x="7045" y="16100"/>
                  </a:cubicBezTo>
                  <a:cubicBezTo>
                    <a:pt x="7000" y="16100"/>
                    <a:pt x="7023" y="16180"/>
                    <a:pt x="6978" y="16190"/>
                  </a:cubicBezTo>
                  <a:cubicBezTo>
                    <a:pt x="6963" y="16280"/>
                    <a:pt x="6910" y="16320"/>
                    <a:pt x="6895" y="16400"/>
                  </a:cubicBezTo>
                  <a:cubicBezTo>
                    <a:pt x="6850" y="16460"/>
                    <a:pt x="6835" y="16550"/>
                    <a:pt x="6783" y="16600"/>
                  </a:cubicBezTo>
                  <a:cubicBezTo>
                    <a:pt x="6760" y="16680"/>
                    <a:pt x="6715" y="16730"/>
                    <a:pt x="6685" y="16800"/>
                  </a:cubicBezTo>
                  <a:cubicBezTo>
                    <a:pt x="6640" y="16860"/>
                    <a:pt x="6640" y="16970"/>
                    <a:pt x="6588" y="17010"/>
                  </a:cubicBezTo>
                  <a:cubicBezTo>
                    <a:pt x="6580" y="17120"/>
                    <a:pt x="6505" y="17130"/>
                    <a:pt x="6505" y="17230"/>
                  </a:cubicBezTo>
                  <a:cubicBezTo>
                    <a:pt x="6461" y="17290"/>
                    <a:pt x="6453" y="17400"/>
                    <a:pt x="6408" y="17450"/>
                  </a:cubicBezTo>
                  <a:cubicBezTo>
                    <a:pt x="6401" y="17320"/>
                    <a:pt x="6461" y="17280"/>
                    <a:pt x="6483" y="17190"/>
                  </a:cubicBezTo>
                  <a:cubicBezTo>
                    <a:pt x="6476" y="17120"/>
                    <a:pt x="6528" y="17130"/>
                    <a:pt x="6535" y="17080"/>
                  </a:cubicBezTo>
                  <a:cubicBezTo>
                    <a:pt x="6528" y="17010"/>
                    <a:pt x="6565" y="16990"/>
                    <a:pt x="6588" y="16950"/>
                  </a:cubicBezTo>
                  <a:cubicBezTo>
                    <a:pt x="6588" y="16830"/>
                    <a:pt x="6670" y="16810"/>
                    <a:pt x="6663" y="16690"/>
                  </a:cubicBezTo>
                  <a:cubicBezTo>
                    <a:pt x="6723" y="16640"/>
                    <a:pt x="6723" y="16520"/>
                    <a:pt x="6783" y="16470"/>
                  </a:cubicBezTo>
                  <a:cubicBezTo>
                    <a:pt x="6820" y="16390"/>
                    <a:pt x="6828" y="16280"/>
                    <a:pt x="6880" y="16230"/>
                  </a:cubicBezTo>
                  <a:cubicBezTo>
                    <a:pt x="6903" y="16140"/>
                    <a:pt x="6925" y="16050"/>
                    <a:pt x="6978" y="15990"/>
                  </a:cubicBezTo>
                  <a:cubicBezTo>
                    <a:pt x="7000" y="15900"/>
                    <a:pt x="7038" y="15820"/>
                    <a:pt x="7075" y="15750"/>
                  </a:cubicBezTo>
                  <a:cubicBezTo>
                    <a:pt x="7105" y="15670"/>
                    <a:pt x="7165" y="15630"/>
                    <a:pt x="7188" y="15530"/>
                  </a:cubicBezTo>
                  <a:cubicBezTo>
                    <a:pt x="7240" y="15480"/>
                    <a:pt x="7255" y="15370"/>
                    <a:pt x="7307" y="15310"/>
                  </a:cubicBezTo>
                  <a:cubicBezTo>
                    <a:pt x="7330" y="15290"/>
                    <a:pt x="7330" y="15230"/>
                    <a:pt x="7352" y="15200"/>
                  </a:cubicBezTo>
                  <a:cubicBezTo>
                    <a:pt x="7390" y="15190"/>
                    <a:pt x="7397" y="15130"/>
                    <a:pt x="7420" y="15100"/>
                  </a:cubicBezTo>
                  <a:cubicBezTo>
                    <a:pt x="7435" y="15100"/>
                    <a:pt x="7427" y="15080"/>
                    <a:pt x="7435" y="15070"/>
                  </a:cubicBezTo>
                  <a:cubicBezTo>
                    <a:pt x="7450" y="15040"/>
                    <a:pt x="7480" y="15050"/>
                    <a:pt x="7465" y="14990"/>
                  </a:cubicBezTo>
                  <a:cubicBezTo>
                    <a:pt x="7502" y="14970"/>
                    <a:pt x="7517" y="14920"/>
                    <a:pt x="7532" y="14880"/>
                  </a:cubicBezTo>
                  <a:cubicBezTo>
                    <a:pt x="7540" y="14830"/>
                    <a:pt x="7570" y="14810"/>
                    <a:pt x="7585" y="14770"/>
                  </a:cubicBezTo>
                  <a:cubicBezTo>
                    <a:pt x="7607" y="14730"/>
                    <a:pt x="7600" y="14670"/>
                    <a:pt x="7630" y="14640"/>
                  </a:cubicBezTo>
                  <a:cubicBezTo>
                    <a:pt x="7682" y="14460"/>
                    <a:pt x="7750" y="14300"/>
                    <a:pt x="7780" y="14090"/>
                  </a:cubicBezTo>
                  <a:cubicBezTo>
                    <a:pt x="7802" y="14070"/>
                    <a:pt x="7810" y="14020"/>
                    <a:pt x="7810" y="13960"/>
                  </a:cubicBezTo>
                  <a:cubicBezTo>
                    <a:pt x="7832" y="13920"/>
                    <a:pt x="7832" y="13860"/>
                    <a:pt x="7840" y="13810"/>
                  </a:cubicBezTo>
                  <a:cubicBezTo>
                    <a:pt x="7862" y="13710"/>
                    <a:pt x="7877" y="13610"/>
                    <a:pt x="7892" y="13500"/>
                  </a:cubicBezTo>
                  <a:cubicBezTo>
                    <a:pt x="7877" y="13300"/>
                    <a:pt x="7915" y="13170"/>
                    <a:pt x="7907" y="12980"/>
                  </a:cubicBezTo>
                  <a:cubicBezTo>
                    <a:pt x="7847" y="12960"/>
                    <a:pt x="7885" y="13070"/>
                    <a:pt x="7877" y="13110"/>
                  </a:cubicBezTo>
                  <a:cubicBezTo>
                    <a:pt x="7870" y="13160"/>
                    <a:pt x="7900" y="13250"/>
                    <a:pt x="7862" y="13260"/>
                  </a:cubicBezTo>
                  <a:cubicBezTo>
                    <a:pt x="7892" y="13300"/>
                    <a:pt x="7847" y="13320"/>
                    <a:pt x="7862" y="13390"/>
                  </a:cubicBezTo>
                  <a:cubicBezTo>
                    <a:pt x="7870" y="13470"/>
                    <a:pt x="7847" y="13500"/>
                    <a:pt x="7840" y="13550"/>
                  </a:cubicBezTo>
                  <a:cubicBezTo>
                    <a:pt x="7825" y="13750"/>
                    <a:pt x="7765" y="13910"/>
                    <a:pt x="7742" y="14110"/>
                  </a:cubicBezTo>
                  <a:cubicBezTo>
                    <a:pt x="7705" y="14170"/>
                    <a:pt x="7697" y="14280"/>
                    <a:pt x="7660" y="14350"/>
                  </a:cubicBezTo>
                  <a:cubicBezTo>
                    <a:pt x="7637" y="14380"/>
                    <a:pt x="7652" y="14460"/>
                    <a:pt x="7630" y="14480"/>
                  </a:cubicBezTo>
                  <a:cubicBezTo>
                    <a:pt x="7592" y="14490"/>
                    <a:pt x="7615" y="14580"/>
                    <a:pt x="7585" y="14590"/>
                  </a:cubicBezTo>
                  <a:cubicBezTo>
                    <a:pt x="7592" y="14660"/>
                    <a:pt x="7532" y="14640"/>
                    <a:pt x="7547" y="14720"/>
                  </a:cubicBezTo>
                  <a:cubicBezTo>
                    <a:pt x="7517" y="14740"/>
                    <a:pt x="7525" y="14800"/>
                    <a:pt x="7480" y="14810"/>
                  </a:cubicBezTo>
                  <a:cubicBezTo>
                    <a:pt x="7472" y="14920"/>
                    <a:pt x="7405" y="14950"/>
                    <a:pt x="7382" y="15050"/>
                  </a:cubicBezTo>
                  <a:cubicBezTo>
                    <a:pt x="7322" y="15080"/>
                    <a:pt x="7315" y="15190"/>
                    <a:pt x="7255" y="15230"/>
                  </a:cubicBezTo>
                  <a:cubicBezTo>
                    <a:pt x="7262" y="15290"/>
                    <a:pt x="7232" y="15310"/>
                    <a:pt x="7202" y="15330"/>
                  </a:cubicBezTo>
                  <a:cubicBezTo>
                    <a:pt x="7202" y="15390"/>
                    <a:pt x="7173" y="15410"/>
                    <a:pt x="7158" y="15440"/>
                  </a:cubicBezTo>
                  <a:cubicBezTo>
                    <a:pt x="7128" y="15520"/>
                    <a:pt x="7090" y="15590"/>
                    <a:pt x="7045" y="15640"/>
                  </a:cubicBezTo>
                  <a:cubicBezTo>
                    <a:pt x="7038" y="15670"/>
                    <a:pt x="7045" y="15700"/>
                    <a:pt x="7023" y="15710"/>
                  </a:cubicBezTo>
                  <a:cubicBezTo>
                    <a:pt x="7008" y="15710"/>
                    <a:pt x="7008" y="15740"/>
                    <a:pt x="6993" y="15750"/>
                  </a:cubicBezTo>
                  <a:cubicBezTo>
                    <a:pt x="6985" y="15810"/>
                    <a:pt x="6948" y="15810"/>
                    <a:pt x="6948" y="15880"/>
                  </a:cubicBezTo>
                  <a:cubicBezTo>
                    <a:pt x="6903" y="15940"/>
                    <a:pt x="6873" y="16020"/>
                    <a:pt x="6843" y="16100"/>
                  </a:cubicBezTo>
                  <a:cubicBezTo>
                    <a:pt x="6813" y="16170"/>
                    <a:pt x="6805" y="16270"/>
                    <a:pt x="6745" y="16320"/>
                  </a:cubicBezTo>
                  <a:cubicBezTo>
                    <a:pt x="6738" y="16420"/>
                    <a:pt x="6670" y="16450"/>
                    <a:pt x="6663" y="16560"/>
                  </a:cubicBezTo>
                  <a:cubicBezTo>
                    <a:pt x="6603" y="16590"/>
                    <a:pt x="6603" y="16720"/>
                    <a:pt x="6550" y="16770"/>
                  </a:cubicBezTo>
                  <a:cubicBezTo>
                    <a:pt x="6558" y="16720"/>
                    <a:pt x="6573" y="16680"/>
                    <a:pt x="6588" y="16640"/>
                  </a:cubicBezTo>
                  <a:cubicBezTo>
                    <a:pt x="6565" y="16570"/>
                    <a:pt x="6610" y="16570"/>
                    <a:pt x="6618" y="16560"/>
                  </a:cubicBezTo>
                  <a:cubicBezTo>
                    <a:pt x="6625" y="16520"/>
                    <a:pt x="6625" y="16470"/>
                    <a:pt x="6633" y="16420"/>
                  </a:cubicBezTo>
                  <a:cubicBezTo>
                    <a:pt x="6648" y="16360"/>
                    <a:pt x="6685" y="16290"/>
                    <a:pt x="6685" y="16210"/>
                  </a:cubicBezTo>
                  <a:cubicBezTo>
                    <a:pt x="6745" y="16210"/>
                    <a:pt x="6738" y="16120"/>
                    <a:pt x="6768" y="16080"/>
                  </a:cubicBezTo>
                  <a:cubicBezTo>
                    <a:pt x="6775" y="16010"/>
                    <a:pt x="6820" y="15980"/>
                    <a:pt x="6843" y="15920"/>
                  </a:cubicBezTo>
                  <a:cubicBezTo>
                    <a:pt x="6895" y="15820"/>
                    <a:pt x="6940" y="15700"/>
                    <a:pt x="7008" y="15620"/>
                  </a:cubicBezTo>
                  <a:cubicBezTo>
                    <a:pt x="7008" y="15540"/>
                    <a:pt x="7053" y="15520"/>
                    <a:pt x="7075" y="15470"/>
                  </a:cubicBezTo>
                  <a:cubicBezTo>
                    <a:pt x="7113" y="15430"/>
                    <a:pt x="7120" y="15350"/>
                    <a:pt x="7158" y="15310"/>
                  </a:cubicBezTo>
                  <a:cubicBezTo>
                    <a:pt x="7165" y="15240"/>
                    <a:pt x="7210" y="15210"/>
                    <a:pt x="7225" y="15140"/>
                  </a:cubicBezTo>
                  <a:cubicBezTo>
                    <a:pt x="7202" y="15070"/>
                    <a:pt x="7277" y="15120"/>
                    <a:pt x="7255" y="15050"/>
                  </a:cubicBezTo>
                  <a:cubicBezTo>
                    <a:pt x="7285" y="15050"/>
                    <a:pt x="7262" y="14980"/>
                    <a:pt x="7285" y="14960"/>
                  </a:cubicBezTo>
                  <a:cubicBezTo>
                    <a:pt x="7315" y="14960"/>
                    <a:pt x="7300" y="14900"/>
                    <a:pt x="7322" y="14900"/>
                  </a:cubicBezTo>
                  <a:cubicBezTo>
                    <a:pt x="7330" y="14870"/>
                    <a:pt x="7345" y="14840"/>
                    <a:pt x="7352" y="14810"/>
                  </a:cubicBezTo>
                  <a:cubicBezTo>
                    <a:pt x="7367" y="14740"/>
                    <a:pt x="7405" y="14710"/>
                    <a:pt x="7420" y="14640"/>
                  </a:cubicBezTo>
                  <a:cubicBezTo>
                    <a:pt x="7450" y="14590"/>
                    <a:pt x="7465" y="14530"/>
                    <a:pt x="7480" y="14460"/>
                  </a:cubicBezTo>
                  <a:cubicBezTo>
                    <a:pt x="7495" y="14430"/>
                    <a:pt x="7510" y="14410"/>
                    <a:pt x="7517" y="14380"/>
                  </a:cubicBezTo>
                  <a:cubicBezTo>
                    <a:pt x="7540" y="14360"/>
                    <a:pt x="7517" y="14290"/>
                    <a:pt x="7547" y="14290"/>
                  </a:cubicBezTo>
                  <a:cubicBezTo>
                    <a:pt x="7607" y="14030"/>
                    <a:pt x="7652" y="13750"/>
                    <a:pt x="7682" y="13440"/>
                  </a:cubicBezTo>
                  <a:cubicBezTo>
                    <a:pt x="7682" y="13260"/>
                    <a:pt x="7682" y="13260"/>
                    <a:pt x="7682" y="13260"/>
                  </a:cubicBezTo>
                  <a:cubicBezTo>
                    <a:pt x="7667" y="13220"/>
                    <a:pt x="7697" y="13120"/>
                    <a:pt x="7660" y="13110"/>
                  </a:cubicBezTo>
                  <a:cubicBezTo>
                    <a:pt x="7630" y="13310"/>
                    <a:pt x="7660" y="13460"/>
                    <a:pt x="7615" y="13630"/>
                  </a:cubicBezTo>
                  <a:cubicBezTo>
                    <a:pt x="7600" y="13830"/>
                    <a:pt x="7562" y="14000"/>
                    <a:pt x="7517" y="14160"/>
                  </a:cubicBezTo>
                  <a:cubicBezTo>
                    <a:pt x="7465" y="14310"/>
                    <a:pt x="7435" y="14490"/>
                    <a:pt x="7352" y="14590"/>
                  </a:cubicBezTo>
                  <a:cubicBezTo>
                    <a:pt x="7367" y="14660"/>
                    <a:pt x="7330" y="14660"/>
                    <a:pt x="7322" y="14700"/>
                  </a:cubicBezTo>
                  <a:cubicBezTo>
                    <a:pt x="7300" y="14740"/>
                    <a:pt x="7300" y="14790"/>
                    <a:pt x="7270" y="14810"/>
                  </a:cubicBezTo>
                  <a:cubicBezTo>
                    <a:pt x="7255" y="14900"/>
                    <a:pt x="7210" y="14950"/>
                    <a:pt x="7202" y="15050"/>
                  </a:cubicBezTo>
                  <a:cubicBezTo>
                    <a:pt x="7150" y="15050"/>
                    <a:pt x="7173" y="15140"/>
                    <a:pt x="7128" y="15140"/>
                  </a:cubicBezTo>
                  <a:cubicBezTo>
                    <a:pt x="7098" y="15290"/>
                    <a:pt x="7030" y="15380"/>
                    <a:pt x="6978" y="15490"/>
                  </a:cubicBezTo>
                  <a:cubicBezTo>
                    <a:pt x="6940" y="15520"/>
                    <a:pt x="6925" y="15590"/>
                    <a:pt x="6895" y="15640"/>
                  </a:cubicBezTo>
                  <a:cubicBezTo>
                    <a:pt x="6888" y="15670"/>
                    <a:pt x="6873" y="15700"/>
                    <a:pt x="6865" y="15730"/>
                  </a:cubicBezTo>
                  <a:cubicBezTo>
                    <a:pt x="6850" y="15730"/>
                    <a:pt x="6843" y="15750"/>
                    <a:pt x="6843" y="15770"/>
                  </a:cubicBezTo>
                  <a:cubicBezTo>
                    <a:pt x="6828" y="15770"/>
                    <a:pt x="6820" y="15800"/>
                    <a:pt x="6813" y="15770"/>
                  </a:cubicBezTo>
                  <a:cubicBezTo>
                    <a:pt x="6835" y="15620"/>
                    <a:pt x="6903" y="15520"/>
                    <a:pt x="6925" y="15380"/>
                  </a:cubicBezTo>
                  <a:cubicBezTo>
                    <a:pt x="7000" y="15290"/>
                    <a:pt x="7000" y="15110"/>
                    <a:pt x="7090" y="15050"/>
                  </a:cubicBezTo>
                  <a:cubicBezTo>
                    <a:pt x="7090" y="14980"/>
                    <a:pt x="7135" y="14900"/>
                    <a:pt x="7143" y="14880"/>
                  </a:cubicBezTo>
                  <a:cubicBezTo>
                    <a:pt x="7150" y="14840"/>
                    <a:pt x="7143" y="14820"/>
                    <a:pt x="7158" y="14790"/>
                  </a:cubicBezTo>
                  <a:cubicBezTo>
                    <a:pt x="7158" y="14780"/>
                    <a:pt x="7188" y="14780"/>
                    <a:pt x="7188" y="14770"/>
                  </a:cubicBezTo>
                  <a:cubicBezTo>
                    <a:pt x="7210" y="14720"/>
                    <a:pt x="7210" y="14680"/>
                    <a:pt x="7225" y="14660"/>
                  </a:cubicBezTo>
                  <a:cubicBezTo>
                    <a:pt x="7255" y="14590"/>
                    <a:pt x="7255" y="14520"/>
                    <a:pt x="7285" y="14460"/>
                  </a:cubicBezTo>
                  <a:cubicBezTo>
                    <a:pt x="7337" y="14250"/>
                    <a:pt x="7397" y="14040"/>
                    <a:pt x="7435" y="13810"/>
                  </a:cubicBezTo>
                  <a:cubicBezTo>
                    <a:pt x="7390" y="13800"/>
                    <a:pt x="7390" y="13850"/>
                    <a:pt x="7382" y="13900"/>
                  </a:cubicBezTo>
                  <a:cubicBezTo>
                    <a:pt x="7375" y="13940"/>
                    <a:pt x="7360" y="13980"/>
                    <a:pt x="7352" y="14030"/>
                  </a:cubicBezTo>
                  <a:cubicBezTo>
                    <a:pt x="7337" y="14120"/>
                    <a:pt x="7292" y="14170"/>
                    <a:pt x="7285" y="14270"/>
                  </a:cubicBezTo>
                  <a:cubicBezTo>
                    <a:pt x="7247" y="14440"/>
                    <a:pt x="7165" y="14560"/>
                    <a:pt x="7143" y="14750"/>
                  </a:cubicBezTo>
                  <a:cubicBezTo>
                    <a:pt x="7083" y="14740"/>
                    <a:pt x="7105" y="14860"/>
                    <a:pt x="7060" y="14880"/>
                  </a:cubicBezTo>
                  <a:cubicBezTo>
                    <a:pt x="7023" y="14920"/>
                    <a:pt x="7023" y="15000"/>
                    <a:pt x="6978" y="15030"/>
                  </a:cubicBezTo>
                  <a:cubicBezTo>
                    <a:pt x="6955" y="15160"/>
                    <a:pt x="6880" y="15240"/>
                    <a:pt x="6865" y="15380"/>
                  </a:cubicBezTo>
                  <a:cubicBezTo>
                    <a:pt x="6820" y="15410"/>
                    <a:pt x="6828" y="15490"/>
                    <a:pt x="6798" y="15530"/>
                  </a:cubicBezTo>
                  <a:cubicBezTo>
                    <a:pt x="6783" y="15600"/>
                    <a:pt x="6768" y="15660"/>
                    <a:pt x="6745" y="15730"/>
                  </a:cubicBezTo>
                  <a:cubicBezTo>
                    <a:pt x="6745" y="15760"/>
                    <a:pt x="6723" y="15770"/>
                    <a:pt x="6730" y="15810"/>
                  </a:cubicBezTo>
                  <a:cubicBezTo>
                    <a:pt x="6715" y="15820"/>
                    <a:pt x="6685" y="15890"/>
                    <a:pt x="6715" y="15880"/>
                  </a:cubicBezTo>
                  <a:cubicBezTo>
                    <a:pt x="6678" y="15920"/>
                    <a:pt x="6685" y="16010"/>
                    <a:pt x="6648" y="16050"/>
                  </a:cubicBezTo>
                  <a:cubicBezTo>
                    <a:pt x="6648" y="15770"/>
                    <a:pt x="6648" y="15770"/>
                    <a:pt x="6648" y="15770"/>
                  </a:cubicBezTo>
                  <a:cubicBezTo>
                    <a:pt x="6783" y="15410"/>
                    <a:pt x="6768" y="14850"/>
                    <a:pt x="6865" y="14440"/>
                  </a:cubicBezTo>
                  <a:cubicBezTo>
                    <a:pt x="6888" y="14100"/>
                    <a:pt x="6910" y="13830"/>
                    <a:pt x="6963" y="13570"/>
                  </a:cubicBezTo>
                  <a:cubicBezTo>
                    <a:pt x="6970" y="13400"/>
                    <a:pt x="7015" y="13290"/>
                    <a:pt x="7023" y="13130"/>
                  </a:cubicBezTo>
                  <a:cubicBezTo>
                    <a:pt x="7053" y="13080"/>
                    <a:pt x="7060" y="13010"/>
                    <a:pt x="7075" y="12940"/>
                  </a:cubicBezTo>
                  <a:cubicBezTo>
                    <a:pt x="7060" y="12870"/>
                    <a:pt x="7098" y="12880"/>
                    <a:pt x="7090" y="12830"/>
                  </a:cubicBezTo>
                  <a:cubicBezTo>
                    <a:pt x="7105" y="12820"/>
                    <a:pt x="7143" y="12750"/>
                    <a:pt x="7105" y="12740"/>
                  </a:cubicBezTo>
                  <a:cubicBezTo>
                    <a:pt x="7015" y="12960"/>
                    <a:pt x="6970" y="13260"/>
                    <a:pt x="6910" y="13530"/>
                  </a:cubicBezTo>
                  <a:cubicBezTo>
                    <a:pt x="6895" y="13810"/>
                    <a:pt x="6820" y="14010"/>
                    <a:pt x="6813" y="14310"/>
                  </a:cubicBezTo>
                  <a:cubicBezTo>
                    <a:pt x="6783" y="14600"/>
                    <a:pt x="6715" y="14770"/>
                    <a:pt x="6730" y="15070"/>
                  </a:cubicBezTo>
                  <a:cubicBezTo>
                    <a:pt x="6708" y="15120"/>
                    <a:pt x="6715" y="15200"/>
                    <a:pt x="6700" y="15250"/>
                  </a:cubicBezTo>
                  <a:cubicBezTo>
                    <a:pt x="6678" y="15250"/>
                    <a:pt x="6678" y="15310"/>
                    <a:pt x="6700" y="15310"/>
                  </a:cubicBezTo>
                  <a:cubicBezTo>
                    <a:pt x="6700" y="15350"/>
                    <a:pt x="6655" y="15330"/>
                    <a:pt x="6663" y="15380"/>
                  </a:cubicBezTo>
                  <a:cubicBezTo>
                    <a:pt x="6655" y="15470"/>
                    <a:pt x="6663" y="15450"/>
                    <a:pt x="6648" y="15530"/>
                  </a:cubicBezTo>
                  <a:cubicBezTo>
                    <a:pt x="6610" y="15560"/>
                    <a:pt x="6640" y="15670"/>
                    <a:pt x="6603" y="15710"/>
                  </a:cubicBezTo>
                  <a:cubicBezTo>
                    <a:pt x="6588" y="15760"/>
                    <a:pt x="6618" y="15860"/>
                    <a:pt x="6588" y="15880"/>
                  </a:cubicBezTo>
                  <a:cubicBezTo>
                    <a:pt x="6573" y="15930"/>
                    <a:pt x="6603" y="16040"/>
                    <a:pt x="6565" y="16050"/>
                  </a:cubicBezTo>
                  <a:cubicBezTo>
                    <a:pt x="6565" y="15950"/>
                    <a:pt x="6565" y="15950"/>
                    <a:pt x="6565" y="15950"/>
                  </a:cubicBezTo>
                  <a:cubicBezTo>
                    <a:pt x="6543" y="15900"/>
                    <a:pt x="6610" y="15860"/>
                    <a:pt x="6565" y="15860"/>
                  </a:cubicBezTo>
                  <a:cubicBezTo>
                    <a:pt x="6558" y="15800"/>
                    <a:pt x="6588" y="15800"/>
                    <a:pt x="6588" y="15750"/>
                  </a:cubicBezTo>
                  <a:cubicBezTo>
                    <a:pt x="6595" y="15720"/>
                    <a:pt x="6565" y="15640"/>
                    <a:pt x="6603" y="15640"/>
                  </a:cubicBezTo>
                  <a:cubicBezTo>
                    <a:pt x="6573" y="15530"/>
                    <a:pt x="6588" y="15360"/>
                    <a:pt x="6588" y="15230"/>
                  </a:cubicBezTo>
                  <a:cubicBezTo>
                    <a:pt x="6573" y="15090"/>
                    <a:pt x="6588" y="14990"/>
                    <a:pt x="6565" y="14880"/>
                  </a:cubicBezTo>
                  <a:cubicBezTo>
                    <a:pt x="6595" y="14530"/>
                    <a:pt x="6670" y="14190"/>
                    <a:pt x="6685" y="13900"/>
                  </a:cubicBezTo>
                  <a:cubicBezTo>
                    <a:pt x="6700" y="13830"/>
                    <a:pt x="6715" y="13750"/>
                    <a:pt x="6715" y="13660"/>
                  </a:cubicBezTo>
                  <a:cubicBezTo>
                    <a:pt x="6753" y="13650"/>
                    <a:pt x="6723" y="13560"/>
                    <a:pt x="6730" y="13530"/>
                  </a:cubicBezTo>
                  <a:cubicBezTo>
                    <a:pt x="6775" y="13530"/>
                    <a:pt x="6715" y="13410"/>
                    <a:pt x="6768" y="13420"/>
                  </a:cubicBezTo>
                  <a:cubicBezTo>
                    <a:pt x="6783" y="13250"/>
                    <a:pt x="6828" y="13110"/>
                    <a:pt x="6828" y="12910"/>
                  </a:cubicBezTo>
                  <a:cubicBezTo>
                    <a:pt x="6865" y="12880"/>
                    <a:pt x="6865" y="12790"/>
                    <a:pt x="6880" y="12720"/>
                  </a:cubicBezTo>
                  <a:cubicBezTo>
                    <a:pt x="6925" y="12730"/>
                    <a:pt x="6865" y="12620"/>
                    <a:pt x="6910" y="12630"/>
                  </a:cubicBezTo>
                  <a:cubicBezTo>
                    <a:pt x="6888" y="12580"/>
                    <a:pt x="6963" y="12540"/>
                    <a:pt x="6910" y="12520"/>
                  </a:cubicBezTo>
                  <a:cubicBezTo>
                    <a:pt x="6850" y="12650"/>
                    <a:pt x="6835" y="12840"/>
                    <a:pt x="6783" y="12980"/>
                  </a:cubicBezTo>
                  <a:cubicBezTo>
                    <a:pt x="6790" y="13050"/>
                    <a:pt x="6753" y="13040"/>
                    <a:pt x="6768" y="13110"/>
                  </a:cubicBezTo>
                  <a:cubicBezTo>
                    <a:pt x="6753" y="13150"/>
                    <a:pt x="6760" y="13220"/>
                    <a:pt x="6730" y="13240"/>
                  </a:cubicBezTo>
                  <a:cubicBezTo>
                    <a:pt x="6723" y="13280"/>
                    <a:pt x="6753" y="13370"/>
                    <a:pt x="6715" y="13370"/>
                  </a:cubicBezTo>
                  <a:cubicBezTo>
                    <a:pt x="6700" y="13410"/>
                    <a:pt x="6708" y="13480"/>
                    <a:pt x="6685" y="13500"/>
                  </a:cubicBezTo>
                  <a:cubicBezTo>
                    <a:pt x="6685" y="13700"/>
                    <a:pt x="6640" y="13840"/>
                    <a:pt x="6618" y="14000"/>
                  </a:cubicBezTo>
                  <a:cubicBezTo>
                    <a:pt x="6603" y="14190"/>
                    <a:pt x="6565" y="14350"/>
                    <a:pt x="6535" y="14510"/>
                  </a:cubicBezTo>
                  <a:cubicBezTo>
                    <a:pt x="6535" y="14620"/>
                    <a:pt x="6520" y="14710"/>
                    <a:pt x="6505" y="14790"/>
                  </a:cubicBezTo>
                  <a:cubicBezTo>
                    <a:pt x="6558" y="14800"/>
                    <a:pt x="6476" y="14890"/>
                    <a:pt x="6520" y="14880"/>
                  </a:cubicBezTo>
                  <a:cubicBezTo>
                    <a:pt x="6505" y="15190"/>
                    <a:pt x="6528" y="15430"/>
                    <a:pt x="6520" y="15860"/>
                  </a:cubicBezTo>
                  <a:cubicBezTo>
                    <a:pt x="6528" y="15910"/>
                    <a:pt x="6490" y="15910"/>
                    <a:pt x="6505" y="15970"/>
                  </a:cubicBezTo>
                  <a:cubicBezTo>
                    <a:pt x="6505" y="16340"/>
                    <a:pt x="6505" y="16340"/>
                    <a:pt x="6505" y="16340"/>
                  </a:cubicBezTo>
                  <a:cubicBezTo>
                    <a:pt x="6513" y="16390"/>
                    <a:pt x="6476" y="16390"/>
                    <a:pt x="6483" y="16450"/>
                  </a:cubicBezTo>
                  <a:cubicBezTo>
                    <a:pt x="6483" y="16520"/>
                    <a:pt x="6490" y="16570"/>
                    <a:pt x="6483" y="16620"/>
                  </a:cubicBezTo>
                  <a:cubicBezTo>
                    <a:pt x="6483" y="16640"/>
                    <a:pt x="6468" y="16640"/>
                    <a:pt x="6468" y="16640"/>
                  </a:cubicBezTo>
                  <a:cubicBezTo>
                    <a:pt x="6468" y="16660"/>
                    <a:pt x="6483" y="16670"/>
                    <a:pt x="6483" y="16660"/>
                  </a:cubicBezTo>
                  <a:cubicBezTo>
                    <a:pt x="6483" y="16690"/>
                    <a:pt x="6483" y="16710"/>
                    <a:pt x="6468" y="16730"/>
                  </a:cubicBezTo>
                  <a:cubicBezTo>
                    <a:pt x="6476" y="16850"/>
                    <a:pt x="6453" y="16940"/>
                    <a:pt x="6408" y="16990"/>
                  </a:cubicBezTo>
                  <a:cubicBezTo>
                    <a:pt x="6423" y="16850"/>
                    <a:pt x="6401" y="16700"/>
                    <a:pt x="6408" y="16530"/>
                  </a:cubicBezTo>
                  <a:cubicBezTo>
                    <a:pt x="6408" y="16490"/>
                    <a:pt x="6416" y="16440"/>
                    <a:pt x="6423" y="16400"/>
                  </a:cubicBezTo>
                  <a:cubicBezTo>
                    <a:pt x="6431" y="16210"/>
                    <a:pt x="6393" y="16010"/>
                    <a:pt x="6386" y="15840"/>
                  </a:cubicBezTo>
                  <a:cubicBezTo>
                    <a:pt x="6393" y="15760"/>
                    <a:pt x="6378" y="15660"/>
                    <a:pt x="6408" y="15620"/>
                  </a:cubicBezTo>
                  <a:cubicBezTo>
                    <a:pt x="6378" y="15610"/>
                    <a:pt x="6393" y="15570"/>
                    <a:pt x="6386" y="15530"/>
                  </a:cubicBezTo>
                  <a:cubicBezTo>
                    <a:pt x="6386" y="15400"/>
                    <a:pt x="6386" y="15400"/>
                    <a:pt x="6386" y="15400"/>
                  </a:cubicBezTo>
                  <a:cubicBezTo>
                    <a:pt x="6386" y="15240"/>
                    <a:pt x="6401" y="15050"/>
                    <a:pt x="6371" y="14920"/>
                  </a:cubicBezTo>
                  <a:cubicBezTo>
                    <a:pt x="6408" y="14830"/>
                    <a:pt x="6378" y="14660"/>
                    <a:pt x="6386" y="14530"/>
                  </a:cubicBezTo>
                  <a:cubicBezTo>
                    <a:pt x="6386" y="14480"/>
                    <a:pt x="6416" y="14480"/>
                    <a:pt x="6408" y="14420"/>
                  </a:cubicBezTo>
                  <a:cubicBezTo>
                    <a:pt x="6393" y="14210"/>
                    <a:pt x="6431" y="14080"/>
                    <a:pt x="6423" y="13870"/>
                  </a:cubicBezTo>
                  <a:cubicBezTo>
                    <a:pt x="6438" y="13800"/>
                    <a:pt x="6453" y="13710"/>
                    <a:pt x="6453" y="13610"/>
                  </a:cubicBezTo>
                  <a:cubicBezTo>
                    <a:pt x="6446" y="13530"/>
                    <a:pt x="6520" y="13440"/>
                    <a:pt x="6468" y="13370"/>
                  </a:cubicBezTo>
                  <a:cubicBezTo>
                    <a:pt x="6446" y="13520"/>
                    <a:pt x="6401" y="13640"/>
                    <a:pt x="6408" y="13830"/>
                  </a:cubicBezTo>
                  <a:cubicBezTo>
                    <a:pt x="6371" y="13830"/>
                    <a:pt x="6401" y="13910"/>
                    <a:pt x="6386" y="13940"/>
                  </a:cubicBezTo>
                  <a:cubicBezTo>
                    <a:pt x="6386" y="14070"/>
                    <a:pt x="6386" y="14070"/>
                    <a:pt x="6386" y="14070"/>
                  </a:cubicBezTo>
                  <a:cubicBezTo>
                    <a:pt x="6356" y="14070"/>
                    <a:pt x="6378" y="14150"/>
                    <a:pt x="6371" y="14180"/>
                  </a:cubicBezTo>
                  <a:cubicBezTo>
                    <a:pt x="6386" y="14250"/>
                    <a:pt x="6356" y="14260"/>
                    <a:pt x="6356" y="14310"/>
                  </a:cubicBezTo>
                  <a:cubicBezTo>
                    <a:pt x="6348" y="14470"/>
                    <a:pt x="6348" y="14630"/>
                    <a:pt x="6341" y="14790"/>
                  </a:cubicBezTo>
                  <a:cubicBezTo>
                    <a:pt x="6333" y="14960"/>
                    <a:pt x="6318" y="15120"/>
                    <a:pt x="6326" y="15290"/>
                  </a:cubicBezTo>
                  <a:cubicBezTo>
                    <a:pt x="6326" y="15330"/>
                    <a:pt x="6341" y="15380"/>
                    <a:pt x="6341" y="15420"/>
                  </a:cubicBezTo>
                  <a:cubicBezTo>
                    <a:pt x="6348" y="15560"/>
                    <a:pt x="6333" y="15680"/>
                    <a:pt x="6341" y="15840"/>
                  </a:cubicBezTo>
                  <a:cubicBezTo>
                    <a:pt x="6318" y="15840"/>
                    <a:pt x="6333" y="15860"/>
                    <a:pt x="6341" y="15880"/>
                  </a:cubicBezTo>
                  <a:cubicBezTo>
                    <a:pt x="6341" y="15990"/>
                    <a:pt x="6341" y="15990"/>
                    <a:pt x="6341" y="15990"/>
                  </a:cubicBezTo>
                  <a:cubicBezTo>
                    <a:pt x="6356" y="16080"/>
                    <a:pt x="6341" y="16060"/>
                    <a:pt x="6341" y="16160"/>
                  </a:cubicBezTo>
                  <a:cubicBezTo>
                    <a:pt x="6341" y="16210"/>
                    <a:pt x="6371" y="16230"/>
                    <a:pt x="6356" y="16290"/>
                  </a:cubicBezTo>
                  <a:cubicBezTo>
                    <a:pt x="6356" y="16400"/>
                    <a:pt x="6356" y="16400"/>
                    <a:pt x="6356" y="16400"/>
                  </a:cubicBezTo>
                  <a:cubicBezTo>
                    <a:pt x="6356" y="16430"/>
                    <a:pt x="6326" y="16450"/>
                    <a:pt x="6356" y="16470"/>
                  </a:cubicBezTo>
                  <a:cubicBezTo>
                    <a:pt x="6356" y="16500"/>
                    <a:pt x="6363" y="16550"/>
                    <a:pt x="6341" y="16560"/>
                  </a:cubicBezTo>
                  <a:cubicBezTo>
                    <a:pt x="6326" y="16600"/>
                    <a:pt x="6386" y="16630"/>
                    <a:pt x="6341" y="16640"/>
                  </a:cubicBezTo>
                  <a:cubicBezTo>
                    <a:pt x="6318" y="16610"/>
                    <a:pt x="6311" y="16550"/>
                    <a:pt x="6311" y="16490"/>
                  </a:cubicBezTo>
                  <a:cubicBezTo>
                    <a:pt x="6318" y="16400"/>
                    <a:pt x="6288" y="16370"/>
                    <a:pt x="6288" y="16290"/>
                  </a:cubicBezTo>
                  <a:cubicBezTo>
                    <a:pt x="6296" y="15960"/>
                    <a:pt x="6251" y="15690"/>
                    <a:pt x="6228" y="15360"/>
                  </a:cubicBezTo>
                  <a:cubicBezTo>
                    <a:pt x="6236" y="15210"/>
                    <a:pt x="6221" y="15070"/>
                    <a:pt x="6228" y="14880"/>
                  </a:cubicBezTo>
                  <a:cubicBezTo>
                    <a:pt x="6228" y="14820"/>
                    <a:pt x="6198" y="14830"/>
                    <a:pt x="6206" y="14770"/>
                  </a:cubicBezTo>
                  <a:cubicBezTo>
                    <a:pt x="6221" y="14630"/>
                    <a:pt x="6191" y="14480"/>
                    <a:pt x="6206" y="14400"/>
                  </a:cubicBezTo>
                  <a:cubicBezTo>
                    <a:pt x="6206" y="13980"/>
                    <a:pt x="6206" y="13980"/>
                    <a:pt x="6206" y="13980"/>
                  </a:cubicBezTo>
                  <a:cubicBezTo>
                    <a:pt x="6228" y="13840"/>
                    <a:pt x="6221" y="13780"/>
                    <a:pt x="6228" y="13610"/>
                  </a:cubicBezTo>
                  <a:cubicBezTo>
                    <a:pt x="6273" y="13600"/>
                    <a:pt x="6213" y="13450"/>
                    <a:pt x="6258" y="13440"/>
                  </a:cubicBezTo>
                  <a:cubicBezTo>
                    <a:pt x="6236" y="13360"/>
                    <a:pt x="6303" y="13290"/>
                    <a:pt x="6258" y="13240"/>
                  </a:cubicBezTo>
                  <a:cubicBezTo>
                    <a:pt x="6258" y="13340"/>
                    <a:pt x="6221" y="13400"/>
                    <a:pt x="6206" y="13480"/>
                  </a:cubicBezTo>
                  <a:cubicBezTo>
                    <a:pt x="6206" y="13580"/>
                    <a:pt x="6191" y="13660"/>
                    <a:pt x="6176" y="13740"/>
                  </a:cubicBezTo>
                  <a:cubicBezTo>
                    <a:pt x="6183" y="13860"/>
                    <a:pt x="6176" y="13960"/>
                    <a:pt x="6161" y="14050"/>
                  </a:cubicBezTo>
                  <a:cubicBezTo>
                    <a:pt x="6161" y="14330"/>
                    <a:pt x="6161" y="14330"/>
                    <a:pt x="6161" y="14330"/>
                  </a:cubicBezTo>
                  <a:cubicBezTo>
                    <a:pt x="6168" y="14450"/>
                    <a:pt x="6146" y="14480"/>
                    <a:pt x="6161" y="14570"/>
                  </a:cubicBezTo>
                  <a:cubicBezTo>
                    <a:pt x="6146" y="14680"/>
                    <a:pt x="6161" y="14690"/>
                    <a:pt x="6161" y="14810"/>
                  </a:cubicBezTo>
                  <a:cubicBezTo>
                    <a:pt x="6168" y="14930"/>
                    <a:pt x="6161" y="14940"/>
                    <a:pt x="6176" y="15050"/>
                  </a:cubicBezTo>
                  <a:cubicBezTo>
                    <a:pt x="6168" y="15200"/>
                    <a:pt x="6183" y="15340"/>
                    <a:pt x="6176" y="15530"/>
                  </a:cubicBezTo>
                  <a:cubicBezTo>
                    <a:pt x="6206" y="15770"/>
                    <a:pt x="6228" y="16050"/>
                    <a:pt x="6228" y="16380"/>
                  </a:cubicBezTo>
                  <a:cubicBezTo>
                    <a:pt x="6258" y="16590"/>
                    <a:pt x="6273" y="16730"/>
                    <a:pt x="6273" y="16930"/>
                  </a:cubicBezTo>
                  <a:cubicBezTo>
                    <a:pt x="6273" y="17250"/>
                    <a:pt x="6273" y="17250"/>
                    <a:pt x="6273" y="17250"/>
                  </a:cubicBezTo>
                  <a:cubicBezTo>
                    <a:pt x="6258" y="17330"/>
                    <a:pt x="6303" y="17350"/>
                    <a:pt x="6273" y="17380"/>
                  </a:cubicBezTo>
                  <a:cubicBezTo>
                    <a:pt x="6281" y="17440"/>
                    <a:pt x="6311" y="17480"/>
                    <a:pt x="6258" y="17490"/>
                  </a:cubicBezTo>
                  <a:cubicBezTo>
                    <a:pt x="6258" y="17200"/>
                    <a:pt x="6191" y="17040"/>
                    <a:pt x="6191" y="16800"/>
                  </a:cubicBezTo>
                  <a:cubicBezTo>
                    <a:pt x="6146" y="16790"/>
                    <a:pt x="6206" y="16650"/>
                    <a:pt x="6161" y="16640"/>
                  </a:cubicBezTo>
                  <a:cubicBezTo>
                    <a:pt x="6176" y="16550"/>
                    <a:pt x="6138" y="16530"/>
                    <a:pt x="6146" y="16450"/>
                  </a:cubicBezTo>
                  <a:cubicBezTo>
                    <a:pt x="6131" y="16330"/>
                    <a:pt x="6131" y="16190"/>
                    <a:pt x="6108" y="16080"/>
                  </a:cubicBezTo>
                  <a:cubicBezTo>
                    <a:pt x="6108" y="15750"/>
                    <a:pt x="6078" y="15460"/>
                    <a:pt x="6063" y="15160"/>
                  </a:cubicBezTo>
                  <a:cubicBezTo>
                    <a:pt x="6063" y="14940"/>
                    <a:pt x="6063" y="14760"/>
                    <a:pt x="6063" y="14590"/>
                  </a:cubicBezTo>
                  <a:cubicBezTo>
                    <a:pt x="6063" y="14510"/>
                    <a:pt x="6078" y="14500"/>
                    <a:pt x="6063" y="14480"/>
                  </a:cubicBezTo>
                  <a:cubicBezTo>
                    <a:pt x="6048" y="14470"/>
                    <a:pt x="6078" y="14420"/>
                    <a:pt x="6078" y="14420"/>
                  </a:cubicBezTo>
                  <a:cubicBezTo>
                    <a:pt x="6078" y="14400"/>
                    <a:pt x="6063" y="14390"/>
                    <a:pt x="6063" y="14400"/>
                  </a:cubicBezTo>
                  <a:cubicBezTo>
                    <a:pt x="6063" y="14310"/>
                    <a:pt x="6086" y="14230"/>
                    <a:pt x="6078" y="14140"/>
                  </a:cubicBezTo>
                  <a:cubicBezTo>
                    <a:pt x="6071" y="14090"/>
                    <a:pt x="6101" y="13990"/>
                    <a:pt x="6063" y="13980"/>
                  </a:cubicBezTo>
                  <a:cubicBezTo>
                    <a:pt x="6078" y="14060"/>
                    <a:pt x="6041" y="14070"/>
                    <a:pt x="6048" y="14140"/>
                  </a:cubicBezTo>
                  <a:cubicBezTo>
                    <a:pt x="6003" y="14180"/>
                    <a:pt x="6071" y="14220"/>
                    <a:pt x="6026" y="14270"/>
                  </a:cubicBezTo>
                  <a:cubicBezTo>
                    <a:pt x="6026" y="14460"/>
                    <a:pt x="6026" y="14460"/>
                    <a:pt x="6026" y="14460"/>
                  </a:cubicBezTo>
                  <a:cubicBezTo>
                    <a:pt x="6041" y="14520"/>
                    <a:pt x="5981" y="14580"/>
                    <a:pt x="6026" y="14620"/>
                  </a:cubicBezTo>
                  <a:cubicBezTo>
                    <a:pt x="5996" y="14830"/>
                    <a:pt x="6018" y="15110"/>
                    <a:pt x="6011" y="15360"/>
                  </a:cubicBezTo>
                  <a:cubicBezTo>
                    <a:pt x="6056" y="15820"/>
                    <a:pt x="6056" y="16090"/>
                    <a:pt x="6078" y="16580"/>
                  </a:cubicBezTo>
                  <a:cubicBezTo>
                    <a:pt x="6123" y="16630"/>
                    <a:pt x="6093" y="16710"/>
                    <a:pt x="6108" y="16750"/>
                  </a:cubicBezTo>
                  <a:cubicBezTo>
                    <a:pt x="6146" y="16790"/>
                    <a:pt x="6108" y="16930"/>
                    <a:pt x="6146" y="16970"/>
                  </a:cubicBezTo>
                  <a:cubicBezTo>
                    <a:pt x="6153" y="17130"/>
                    <a:pt x="6161" y="17290"/>
                    <a:pt x="6191" y="17430"/>
                  </a:cubicBezTo>
                  <a:cubicBezTo>
                    <a:pt x="6191" y="17620"/>
                    <a:pt x="6191" y="17620"/>
                    <a:pt x="6191" y="17620"/>
                  </a:cubicBezTo>
                  <a:cubicBezTo>
                    <a:pt x="6228" y="17790"/>
                    <a:pt x="6206" y="17900"/>
                    <a:pt x="6206" y="18080"/>
                  </a:cubicBezTo>
                  <a:cubicBezTo>
                    <a:pt x="6198" y="18120"/>
                    <a:pt x="6183" y="18160"/>
                    <a:pt x="6176" y="18210"/>
                  </a:cubicBezTo>
                  <a:cubicBezTo>
                    <a:pt x="6176" y="18270"/>
                    <a:pt x="6168" y="18320"/>
                    <a:pt x="6146" y="18340"/>
                  </a:cubicBezTo>
                  <a:cubicBezTo>
                    <a:pt x="6146" y="18180"/>
                    <a:pt x="6123" y="18160"/>
                    <a:pt x="6131" y="18020"/>
                  </a:cubicBezTo>
                  <a:cubicBezTo>
                    <a:pt x="6108" y="17990"/>
                    <a:pt x="6108" y="17940"/>
                    <a:pt x="6093" y="17910"/>
                  </a:cubicBezTo>
                  <a:cubicBezTo>
                    <a:pt x="6078" y="17870"/>
                    <a:pt x="6086" y="17800"/>
                    <a:pt x="6063" y="17780"/>
                  </a:cubicBezTo>
                  <a:cubicBezTo>
                    <a:pt x="6071" y="17710"/>
                    <a:pt x="6033" y="17710"/>
                    <a:pt x="6048" y="17650"/>
                  </a:cubicBezTo>
                  <a:cubicBezTo>
                    <a:pt x="6011" y="17630"/>
                    <a:pt x="6048" y="17520"/>
                    <a:pt x="6011" y="17520"/>
                  </a:cubicBezTo>
                  <a:cubicBezTo>
                    <a:pt x="6011" y="17300"/>
                    <a:pt x="5951" y="17140"/>
                    <a:pt x="5928" y="16950"/>
                  </a:cubicBezTo>
                  <a:cubicBezTo>
                    <a:pt x="5906" y="16760"/>
                    <a:pt x="5853" y="16610"/>
                    <a:pt x="5831" y="16400"/>
                  </a:cubicBezTo>
                  <a:cubicBezTo>
                    <a:pt x="5786" y="16410"/>
                    <a:pt x="5846" y="16280"/>
                    <a:pt x="5801" y="16290"/>
                  </a:cubicBezTo>
                  <a:cubicBezTo>
                    <a:pt x="5793" y="16250"/>
                    <a:pt x="5823" y="16150"/>
                    <a:pt x="5786" y="16140"/>
                  </a:cubicBezTo>
                  <a:cubicBezTo>
                    <a:pt x="5793" y="16020"/>
                    <a:pt x="5763" y="15930"/>
                    <a:pt x="5749" y="15840"/>
                  </a:cubicBezTo>
                  <a:cubicBezTo>
                    <a:pt x="5741" y="15550"/>
                    <a:pt x="5741" y="15390"/>
                    <a:pt x="5719" y="15120"/>
                  </a:cubicBezTo>
                  <a:cubicBezTo>
                    <a:pt x="5719" y="14700"/>
                    <a:pt x="5719" y="14700"/>
                    <a:pt x="5719" y="14700"/>
                  </a:cubicBezTo>
                  <a:cubicBezTo>
                    <a:pt x="5696" y="14630"/>
                    <a:pt x="5719" y="14630"/>
                    <a:pt x="5719" y="14550"/>
                  </a:cubicBezTo>
                  <a:cubicBezTo>
                    <a:pt x="5711" y="14490"/>
                    <a:pt x="5741" y="14380"/>
                    <a:pt x="5704" y="14350"/>
                  </a:cubicBezTo>
                  <a:cubicBezTo>
                    <a:pt x="5711" y="14420"/>
                    <a:pt x="5689" y="14460"/>
                    <a:pt x="5689" y="14510"/>
                  </a:cubicBezTo>
                  <a:cubicBezTo>
                    <a:pt x="5681" y="14650"/>
                    <a:pt x="5696" y="14810"/>
                    <a:pt x="5666" y="14920"/>
                  </a:cubicBezTo>
                  <a:cubicBezTo>
                    <a:pt x="5696" y="14960"/>
                    <a:pt x="5666" y="14950"/>
                    <a:pt x="5666" y="15010"/>
                  </a:cubicBezTo>
                  <a:cubicBezTo>
                    <a:pt x="5681" y="15030"/>
                    <a:pt x="5689" y="15070"/>
                    <a:pt x="5689" y="15120"/>
                  </a:cubicBezTo>
                  <a:cubicBezTo>
                    <a:pt x="5689" y="15470"/>
                    <a:pt x="5689" y="15470"/>
                    <a:pt x="5689" y="15470"/>
                  </a:cubicBezTo>
                  <a:cubicBezTo>
                    <a:pt x="5704" y="15560"/>
                    <a:pt x="5704" y="15670"/>
                    <a:pt x="5704" y="15840"/>
                  </a:cubicBezTo>
                  <a:cubicBezTo>
                    <a:pt x="5726" y="15910"/>
                    <a:pt x="5711" y="16050"/>
                    <a:pt x="5734" y="16120"/>
                  </a:cubicBezTo>
                  <a:cubicBezTo>
                    <a:pt x="5734" y="16220"/>
                    <a:pt x="5771" y="16350"/>
                    <a:pt x="5749" y="16400"/>
                  </a:cubicBezTo>
                  <a:cubicBezTo>
                    <a:pt x="5778" y="16430"/>
                    <a:pt x="5786" y="16480"/>
                    <a:pt x="5786" y="16530"/>
                  </a:cubicBezTo>
                  <a:cubicBezTo>
                    <a:pt x="5808" y="16560"/>
                    <a:pt x="5801" y="16630"/>
                    <a:pt x="5801" y="16690"/>
                  </a:cubicBezTo>
                  <a:cubicBezTo>
                    <a:pt x="5823" y="16710"/>
                    <a:pt x="5831" y="16760"/>
                    <a:pt x="5831" y="16820"/>
                  </a:cubicBezTo>
                  <a:cubicBezTo>
                    <a:pt x="5838" y="16870"/>
                    <a:pt x="5853" y="16910"/>
                    <a:pt x="5868" y="16950"/>
                  </a:cubicBezTo>
                  <a:cubicBezTo>
                    <a:pt x="5876" y="17160"/>
                    <a:pt x="5936" y="17310"/>
                    <a:pt x="5951" y="17520"/>
                  </a:cubicBezTo>
                  <a:cubicBezTo>
                    <a:pt x="5996" y="17690"/>
                    <a:pt x="6003" y="17900"/>
                    <a:pt x="6063" y="18060"/>
                  </a:cubicBezTo>
                  <a:cubicBezTo>
                    <a:pt x="6056" y="18140"/>
                    <a:pt x="6063" y="18200"/>
                    <a:pt x="6078" y="18260"/>
                  </a:cubicBezTo>
                  <a:cubicBezTo>
                    <a:pt x="6078" y="18370"/>
                    <a:pt x="6078" y="18370"/>
                    <a:pt x="6078" y="18370"/>
                  </a:cubicBezTo>
                  <a:cubicBezTo>
                    <a:pt x="6078" y="18390"/>
                    <a:pt x="6108" y="18410"/>
                    <a:pt x="6078" y="18430"/>
                  </a:cubicBezTo>
                  <a:cubicBezTo>
                    <a:pt x="6003" y="18150"/>
                    <a:pt x="5973" y="17810"/>
                    <a:pt x="5883" y="17560"/>
                  </a:cubicBezTo>
                  <a:cubicBezTo>
                    <a:pt x="5861" y="17260"/>
                    <a:pt x="5786" y="17040"/>
                    <a:pt x="5734" y="16770"/>
                  </a:cubicBezTo>
                  <a:cubicBezTo>
                    <a:pt x="5659" y="16550"/>
                    <a:pt x="5644" y="16240"/>
                    <a:pt x="5606" y="15970"/>
                  </a:cubicBezTo>
                  <a:cubicBezTo>
                    <a:pt x="5606" y="15790"/>
                    <a:pt x="5606" y="15790"/>
                    <a:pt x="5606" y="15790"/>
                  </a:cubicBezTo>
                  <a:cubicBezTo>
                    <a:pt x="5561" y="15790"/>
                    <a:pt x="5621" y="15640"/>
                    <a:pt x="5569" y="15640"/>
                  </a:cubicBezTo>
                  <a:cubicBezTo>
                    <a:pt x="5539" y="15740"/>
                    <a:pt x="5576" y="15760"/>
                    <a:pt x="5569" y="15880"/>
                  </a:cubicBezTo>
                  <a:cubicBezTo>
                    <a:pt x="5561" y="16010"/>
                    <a:pt x="5599" y="16070"/>
                    <a:pt x="5591" y="16190"/>
                  </a:cubicBezTo>
                  <a:cubicBezTo>
                    <a:pt x="5591" y="16410"/>
                    <a:pt x="5644" y="16560"/>
                    <a:pt x="5651" y="16770"/>
                  </a:cubicBezTo>
                  <a:cubicBezTo>
                    <a:pt x="5681" y="16780"/>
                    <a:pt x="5666" y="16850"/>
                    <a:pt x="5689" y="16860"/>
                  </a:cubicBezTo>
                  <a:cubicBezTo>
                    <a:pt x="5696" y="16890"/>
                    <a:pt x="5711" y="16920"/>
                    <a:pt x="5719" y="16950"/>
                  </a:cubicBezTo>
                  <a:cubicBezTo>
                    <a:pt x="5719" y="17070"/>
                    <a:pt x="5749" y="17160"/>
                    <a:pt x="5771" y="17250"/>
                  </a:cubicBezTo>
                  <a:cubicBezTo>
                    <a:pt x="5771" y="17300"/>
                    <a:pt x="5793" y="17340"/>
                    <a:pt x="5786" y="17410"/>
                  </a:cubicBezTo>
                  <a:cubicBezTo>
                    <a:pt x="5801" y="17410"/>
                    <a:pt x="5801" y="17440"/>
                    <a:pt x="5801" y="17470"/>
                  </a:cubicBezTo>
                  <a:cubicBezTo>
                    <a:pt x="5823" y="17470"/>
                    <a:pt x="5823" y="17530"/>
                    <a:pt x="5801" y="17540"/>
                  </a:cubicBezTo>
                  <a:cubicBezTo>
                    <a:pt x="5771" y="17430"/>
                    <a:pt x="5741" y="17310"/>
                    <a:pt x="5719" y="17190"/>
                  </a:cubicBezTo>
                  <a:cubicBezTo>
                    <a:pt x="5689" y="17160"/>
                    <a:pt x="5681" y="17090"/>
                    <a:pt x="5651" y="17060"/>
                  </a:cubicBezTo>
                  <a:cubicBezTo>
                    <a:pt x="5651" y="17020"/>
                    <a:pt x="5644" y="17000"/>
                    <a:pt x="5621" y="16990"/>
                  </a:cubicBezTo>
                  <a:cubicBezTo>
                    <a:pt x="5621" y="16960"/>
                    <a:pt x="5629" y="16910"/>
                    <a:pt x="5606" y="16900"/>
                  </a:cubicBezTo>
                  <a:cubicBezTo>
                    <a:pt x="5576" y="16870"/>
                    <a:pt x="5584" y="16790"/>
                    <a:pt x="5554" y="16750"/>
                  </a:cubicBezTo>
                  <a:cubicBezTo>
                    <a:pt x="5546" y="16690"/>
                    <a:pt x="5524" y="16640"/>
                    <a:pt x="5509" y="16580"/>
                  </a:cubicBezTo>
                  <a:cubicBezTo>
                    <a:pt x="5479" y="16470"/>
                    <a:pt x="5426" y="16390"/>
                    <a:pt x="5411" y="16270"/>
                  </a:cubicBezTo>
                  <a:cubicBezTo>
                    <a:pt x="5381" y="16160"/>
                    <a:pt x="5344" y="16050"/>
                    <a:pt x="5314" y="15950"/>
                  </a:cubicBezTo>
                  <a:cubicBezTo>
                    <a:pt x="5299" y="15830"/>
                    <a:pt x="5284" y="15720"/>
                    <a:pt x="5261" y="15620"/>
                  </a:cubicBezTo>
                  <a:cubicBezTo>
                    <a:pt x="5276" y="15540"/>
                    <a:pt x="5239" y="15510"/>
                    <a:pt x="5246" y="15440"/>
                  </a:cubicBezTo>
                  <a:cubicBezTo>
                    <a:pt x="5239" y="15380"/>
                    <a:pt x="5261" y="15290"/>
                    <a:pt x="5209" y="15290"/>
                  </a:cubicBezTo>
                  <a:cubicBezTo>
                    <a:pt x="5201" y="15520"/>
                    <a:pt x="5239" y="15690"/>
                    <a:pt x="5261" y="15880"/>
                  </a:cubicBezTo>
                  <a:cubicBezTo>
                    <a:pt x="5276" y="15970"/>
                    <a:pt x="5299" y="16050"/>
                    <a:pt x="5314" y="16140"/>
                  </a:cubicBezTo>
                  <a:cubicBezTo>
                    <a:pt x="5351" y="16200"/>
                    <a:pt x="5344" y="16330"/>
                    <a:pt x="5389" y="16380"/>
                  </a:cubicBezTo>
                  <a:cubicBezTo>
                    <a:pt x="5404" y="16470"/>
                    <a:pt x="5434" y="16540"/>
                    <a:pt x="5456" y="16620"/>
                  </a:cubicBezTo>
                  <a:cubicBezTo>
                    <a:pt x="5456" y="16690"/>
                    <a:pt x="5494" y="16690"/>
                    <a:pt x="5486" y="16750"/>
                  </a:cubicBezTo>
                  <a:cubicBezTo>
                    <a:pt x="5501" y="16790"/>
                    <a:pt x="5539" y="16810"/>
                    <a:pt x="5524" y="16880"/>
                  </a:cubicBezTo>
                  <a:cubicBezTo>
                    <a:pt x="5569" y="16930"/>
                    <a:pt x="5569" y="17040"/>
                    <a:pt x="5606" y="17100"/>
                  </a:cubicBezTo>
                  <a:cubicBezTo>
                    <a:pt x="5629" y="17180"/>
                    <a:pt x="5659" y="17260"/>
                    <a:pt x="5689" y="17340"/>
                  </a:cubicBezTo>
                  <a:cubicBezTo>
                    <a:pt x="5689" y="17390"/>
                    <a:pt x="5711" y="17420"/>
                    <a:pt x="5704" y="17490"/>
                  </a:cubicBezTo>
                  <a:cubicBezTo>
                    <a:pt x="5741" y="17520"/>
                    <a:pt x="5734" y="17600"/>
                    <a:pt x="5771" y="17620"/>
                  </a:cubicBezTo>
                  <a:cubicBezTo>
                    <a:pt x="5763" y="17660"/>
                    <a:pt x="5771" y="17690"/>
                    <a:pt x="5786" y="17710"/>
                  </a:cubicBezTo>
                  <a:cubicBezTo>
                    <a:pt x="5808" y="17720"/>
                    <a:pt x="5786" y="17800"/>
                    <a:pt x="5816" y="17800"/>
                  </a:cubicBezTo>
                  <a:cubicBezTo>
                    <a:pt x="5823" y="17940"/>
                    <a:pt x="5861" y="18050"/>
                    <a:pt x="5883" y="18170"/>
                  </a:cubicBezTo>
                  <a:cubicBezTo>
                    <a:pt x="5906" y="18170"/>
                    <a:pt x="5898" y="18220"/>
                    <a:pt x="5898" y="18260"/>
                  </a:cubicBezTo>
                  <a:cubicBezTo>
                    <a:pt x="5921" y="18260"/>
                    <a:pt x="5913" y="18310"/>
                    <a:pt x="5913" y="18340"/>
                  </a:cubicBezTo>
                  <a:cubicBezTo>
                    <a:pt x="5951" y="18380"/>
                    <a:pt x="5928" y="18490"/>
                    <a:pt x="5966" y="18520"/>
                  </a:cubicBezTo>
                  <a:cubicBezTo>
                    <a:pt x="5936" y="18590"/>
                    <a:pt x="5973" y="18610"/>
                    <a:pt x="5981" y="18690"/>
                  </a:cubicBezTo>
                  <a:cubicBezTo>
                    <a:pt x="5966" y="18790"/>
                    <a:pt x="6003" y="18820"/>
                    <a:pt x="5996" y="18910"/>
                  </a:cubicBezTo>
                  <a:cubicBezTo>
                    <a:pt x="5988" y="18940"/>
                    <a:pt x="6018" y="19020"/>
                    <a:pt x="5981" y="19020"/>
                  </a:cubicBezTo>
                  <a:cubicBezTo>
                    <a:pt x="5973" y="19060"/>
                    <a:pt x="6026" y="19110"/>
                    <a:pt x="5981" y="19130"/>
                  </a:cubicBezTo>
                  <a:cubicBezTo>
                    <a:pt x="5943" y="19120"/>
                    <a:pt x="5981" y="18990"/>
                    <a:pt x="5951" y="18980"/>
                  </a:cubicBezTo>
                  <a:cubicBezTo>
                    <a:pt x="5951" y="18910"/>
                    <a:pt x="5921" y="18880"/>
                    <a:pt x="5928" y="18800"/>
                  </a:cubicBezTo>
                  <a:cubicBezTo>
                    <a:pt x="5906" y="18800"/>
                    <a:pt x="5921" y="18740"/>
                    <a:pt x="5898" y="18740"/>
                  </a:cubicBezTo>
                  <a:cubicBezTo>
                    <a:pt x="5898" y="18690"/>
                    <a:pt x="5883" y="18690"/>
                    <a:pt x="5883" y="18650"/>
                  </a:cubicBezTo>
                  <a:cubicBezTo>
                    <a:pt x="5876" y="18590"/>
                    <a:pt x="5861" y="18540"/>
                    <a:pt x="5846" y="18470"/>
                  </a:cubicBezTo>
                  <a:cubicBezTo>
                    <a:pt x="5816" y="18370"/>
                    <a:pt x="5786" y="18260"/>
                    <a:pt x="5749" y="18150"/>
                  </a:cubicBezTo>
                  <a:cubicBezTo>
                    <a:pt x="5719" y="18120"/>
                    <a:pt x="5734" y="18030"/>
                    <a:pt x="5689" y="18020"/>
                  </a:cubicBezTo>
                  <a:cubicBezTo>
                    <a:pt x="5674" y="17950"/>
                    <a:pt x="5681" y="17860"/>
                    <a:pt x="5636" y="17840"/>
                  </a:cubicBezTo>
                  <a:cubicBezTo>
                    <a:pt x="5629" y="17700"/>
                    <a:pt x="5554" y="17640"/>
                    <a:pt x="5539" y="17520"/>
                  </a:cubicBezTo>
                  <a:cubicBezTo>
                    <a:pt x="5501" y="17490"/>
                    <a:pt x="5509" y="17410"/>
                    <a:pt x="5471" y="17380"/>
                  </a:cubicBezTo>
                  <a:cubicBezTo>
                    <a:pt x="5434" y="17330"/>
                    <a:pt x="5464" y="17310"/>
                    <a:pt x="5426" y="17250"/>
                  </a:cubicBezTo>
                  <a:cubicBezTo>
                    <a:pt x="5396" y="17140"/>
                    <a:pt x="5344" y="17050"/>
                    <a:pt x="5329" y="16930"/>
                  </a:cubicBezTo>
                  <a:cubicBezTo>
                    <a:pt x="5284" y="16910"/>
                    <a:pt x="5306" y="16810"/>
                    <a:pt x="5276" y="16770"/>
                  </a:cubicBezTo>
                  <a:cubicBezTo>
                    <a:pt x="5246" y="16730"/>
                    <a:pt x="5239" y="16660"/>
                    <a:pt x="5231" y="16600"/>
                  </a:cubicBezTo>
                  <a:cubicBezTo>
                    <a:pt x="5209" y="16550"/>
                    <a:pt x="5201" y="16490"/>
                    <a:pt x="5194" y="16420"/>
                  </a:cubicBezTo>
                  <a:cubicBezTo>
                    <a:pt x="5156" y="16400"/>
                    <a:pt x="5179" y="16280"/>
                    <a:pt x="5134" y="16270"/>
                  </a:cubicBezTo>
                  <a:cubicBezTo>
                    <a:pt x="5134" y="16440"/>
                    <a:pt x="5194" y="16550"/>
                    <a:pt x="5209" y="16710"/>
                  </a:cubicBezTo>
                  <a:cubicBezTo>
                    <a:pt x="5231" y="16860"/>
                    <a:pt x="5306" y="16950"/>
                    <a:pt x="5314" y="17120"/>
                  </a:cubicBezTo>
                  <a:cubicBezTo>
                    <a:pt x="5344" y="17130"/>
                    <a:pt x="5321" y="17190"/>
                    <a:pt x="5359" y="17190"/>
                  </a:cubicBezTo>
                  <a:cubicBezTo>
                    <a:pt x="5366" y="17230"/>
                    <a:pt x="5366" y="17280"/>
                    <a:pt x="5389" y="17300"/>
                  </a:cubicBezTo>
                  <a:cubicBezTo>
                    <a:pt x="5396" y="17400"/>
                    <a:pt x="5449" y="17420"/>
                    <a:pt x="5456" y="17520"/>
                  </a:cubicBezTo>
                  <a:cubicBezTo>
                    <a:pt x="5509" y="17550"/>
                    <a:pt x="5501" y="17660"/>
                    <a:pt x="5539" y="17710"/>
                  </a:cubicBezTo>
                  <a:cubicBezTo>
                    <a:pt x="5561" y="17780"/>
                    <a:pt x="5591" y="17840"/>
                    <a:pt x="5606" y="17930"/>
                  </a:cubicBezTo>
                  <a:cubicBezTo>
                    <a:pt x="5636" y="18080"/>
                    <a:pt x="5696" y="18200"/>
                    <a:pt x="5734" y="18340"/>
                  </a:cubicBezTo>
                  <a:cubicBezTo>
                    <a:pt x="5778" y="18500"/>
                    <a:pt x="5831" y="18620"/>
                    <a:pt x="5831" y="18780"/>
                  </a:cubicBezTo>
                  <a:cubicBezTo>
                    <a:pt x="5861" y="18780"/>
                    <a:pt x="5846" y="18850"/>
                    <a:pt x="5868" y="18870"/>
                  </a:cubicBezTo>
                  <a:cubicBezTo>
                    <a:pt x="5876" y="18910"/>
                    <a:pt x="5898" y="18920"/>
                    <a:pt x="5898" y="18980"/>
                  </a:cubicBezTo>
                  <a:cubicBezTo>
                    <a:pt x="5898" y="19170"/>
                    <a:pt x="5928" y="19320"/>
                    <a:pt x="5951" y="19500"/>
                  </a:cubicBezTo>
                  <a:cubicBezTo>
                    <a:pt x="5951" y="19720"/>
                    <a:pt x="5951" y="19720"/>
                    <a:pt x="5951" y="19720"/>
                  </a:cubicBezTo>
                  <a:cubicBezTo>
                    <a:pt x="5943" y="19750"/>
                    <a:pt x="5951" y="19800"/>
                    <a:pt x="5928" y="19800"/>
                  </a:cubicBezTo>
                  <a:cubicBezTo>
                    <a:pt x="5921" y="19840"/>
                    <a:pt x="5951" y="19920"/>
                    <a:pt x="5913" y="19910"/>
                  </a:cubicBezTo>
                  <a:cubicBezTo>
                    <a:pt x="5921" y="19780"/>
                    <a:pt x="5898" y="19680"/>
                    <a:pt x="5883" y="19590"/>
                  </a:cubicBezTo>
                  <a:cubicBezTo>
                    <a:pt x="5891" y="19470"/>
                    <a:pt x="5868" y="19400"/>
                    <a:pt x="5868" y="19300"/>
                  </a:cubicBezTo>
                  <a:cubicBezTo>
                    <a:pt x="5861" y="19230"/>
                    <a:pt x="5823" y="19120"/>
                    <a:pt x="5846" y="19060"/>
                  </a:cubicBezTo>
                  <a:cubicBezTo>
                    <a:pt x="5793" y="19020"/>
                    <a:pt x="5816" y="18980"/>
                    <a:pt x="5801" y="18910"/>
                  </a:cubicBezTo>
                  <a:cubicBezTo>
                    <a:pt x="5756" y="18880"/>
                    <a:pt x="5771" y="18760"/>
                    <a:pt x="5734" y="18710"/>
                  </a:cubicBezTo>
                  <a:cubicBezTo>
                    <a:pt x="5726" y="18630"/>
                    <a:pt x="5696" y="18590"/>
                    <a:pt x="5689" y="18520"/>
                  </a:cubicBezTo>
                  <a:cubicBezTo>
                    <a:pt x="5674" y="18440"/>
                    <a:pt x="5651" y="18380"/>
                    <a:pt x="5621" y="18320"/>
                  </a:cubicBezTo>
                  <a:cubicBezTo>
                    <a:pt x="5584" y="18190"/>
                    <a:pt x="5524" y="18080"/>
                    <a:pt x="5486" y="17950"/>
                  </a:cubicBezTo>
                  <a:cubicBezTo>
                    <a:pt x="5456" y="17950"/>
                    <a:pt x="5479" y="17880"/>
                    <a:pt x="5456" y="17860"/>
                  </a:cubicBezTo>
                  <a:cubicBezTo>
                    <a:pt x="5434" y="17840"/>
                    <a:pt x="5426" y="17810"/>
                    <a:pt x="5411" y="17780"/>
                  </a:cubicBezTo>
                  <a:cubicBezTo>
                    <a:pt x="5389" y="17710"/>
                    <a:pt x="5351" y="17660"/>
                    <a:pt x="5344" y="17580"/>
                  </a:cubicBezTo>
                  <a:cubicBezTo>
                    <a:pt x="5306" y="17540"/>
                    <a:pt x="5299" y="17470"/>
                    <a:pt x="5261" y="17430"/>
                  </a:cubicBezTo>
                  <a:cubicBezTo>
                    <a:pt x="5284" y="17360"/>
                    <a:pt x="5209" y="17410"/>
                    <a:pt x="5231" y="17340"/>
                  </a:cubicBezTo>
                  <a:cubicBezTo>
                    <a:pt x="5194" y="17330"/>
                    <a:pt x="5216" y="17260"/>
                    <a:pt x="5179" y="17250"/>
                  </a:cubicBezTo>
                  <a:cubicBezTo>
                    <a:pt x="5141" y="17130"/>
                    <a:pt x="5089" y="17010"/>
                    <a:pt x="5029" y="16900"/>
                  </a:cubicBezTo>
                  <a:cubicBezTo>
                    <a:pt x="4984" y="16780"/>
                    <a:pt x="4954" y="16650"/>
                    <a:pt x="4902" y="16530"/>
                  </a:cubicBezTo>
                  <a:cubicBezTo>
                    <a:pt x="4902" y="16490"/>
                    <a:pt x="4894" y="16460"/>
                    <a:pt x="4872" y="16450"/>
                  </a:cubicBezTo>
                  <a:cubicBezTo>
                    <a:pt x="4857" y="16410"/>
                    <a:pt x="4864" y="16360"/>
                    <a:pt x="4834" y="16340"/>
                  </a:cubicBezTo>
                  <a:cubicBezTo>
                    <a:pt x="4819" y="16270"/>
                    <a:pt x="4827" y="16170"/>
                    <a:pt x="4774" y="16140"/>
                  </a:cubicBezTo>
                  <a:cubicBezTo>
                    <a:pt x="4759" y="16240"/>
                    <a:pt x="4804" y="16270"/>
                    <a:pt x="4804" y="16360"/>
                  </a:cubicBezTo>
                  <a:cubicBezTo>
                    <a:pt x="4849" y="16390"/>
                    <a:pt x="4812" y="16520"/>
                    <a:pt x="4872" y="16530"/>
                  </a:cubicBezTo>
                  <a:cubicBezTo>
                    <a:pt x="4872" y="16620"/>
                    <a:pt x="4902" y="16660"/>
                    <a:pt x="4917" y="16730"/>
                  </a:cubicBezTo>
                  <a:cubicBezTo>
                    <a:pt x="4924" y="16760"/>
                    <a:pt x="4939" y="16790"/>
                    <a:pt x="4954" y="16820"/>
                  </a:cubicBezTo>
                  <a:cubicBezTo>
                    <a:pt x="4962" y="16860"/>
                    <a:pt x="4962" y="16910"/>
                    <a:pt x="4984" y="16930"/>
                  </a:cubicBezTo>
                  <a:cubicBezTo>
                    <a:pt x="4999" y="16990"/>
                    <a:pt x="5022" y="17050"/>
                    <a:pt x="5051" y="17100"/>
                  </a:cubicBezTo>
                  <a:cubicBezTo>
                    <a:pt x="5074" y="17160"/>
                    <a:pt x="5104" y="17200"/>
                    <a:pt x="5111" y="17280"/>
                  </a:cubicBezTo>
                  <a:cubicBezTo>
                    <a:pt x="5171" y="17290"/>
                    <a:pt x="5141" y="17410"/>
                    <a:pt x="5194" y="17430"/>
                  </a:cubicBezTo>
                  <a:cubicBezTo>
                    <a:pt x="5201" y="17520"/>
                    <a:pt x="5254" y="17540"/>
                    <a:pt x="5261" y="17620"/>
                  </a:cubicBezTo>
                  <a:cubicBezTo>
                    <a:pt x="5336" y="17700"/>
                    <a:pt x="5344" y="17870"/>
                    <a:pt x="5411" y="17950"/>
                  </a:cubicBezTo>
                  <a:cubicBezTo>
                    <a:pt x="5389" y="18020"/>
                    <a:pt x="5464" y="17970"/>
                    <a:pt x="5441" y="18040"/>
                  </a:cubicBezTo>
                  <a:cubicBezTo>
                    <a:pt x="5441" y="18080"/>
                    <a:pt x="5486" y="18070"/>
                    <a:pt x="5471" y="18130"/>
                  </a:cubicBezTo>
                  <a:cubicBezTo>
                    <a:pt x="5509" y="18170"/>
                    <a:pt x="5516" y="18250"/>
                    <a:pt x="5539" y="18320"/>
                  </a:cubicBezTo>
                  <a:cubicBezTo>
                    <a:pt x="5576" y="18360"/>
                    <a:pt x="5584" y="18440"/>
                    <a:pt x="5606" y="18500"/>
                  </a:cubicBezTo>
                  <a:cubicBezTo>
                    <a:pt x="5614" y="18570"/>
                    <a:pt x="5651" y="18610"/>
                    <a:pt x="5651" y="18690"/>
                  </a:cubicBezTo>
                  <a:cubicBezTo>
                    <a:pt x="5681" y="18700"/>
                    <a:pt x="5666" y="18770"/>
                    <a:pt x="5689" y="18780"/>
                  </a:cubicBezTo>
                  <a:cubicBezTo>
                    <a:pt x="5681" y="18830"/>
                    <a:pt x="5719" y="18830"/>
                    <a:pt x="5704" y="18890"/>
                  </a:cubicBezTo>
                  <a:cubicBezTo>
                    <a:pt x="5734" y="18940"/>
                    <a:pt x="5734" y="19030"/>
                    <a:pt x="5771" y="19090"/>
                  </a:cubicBezTo>
                  <a:cubicBezTo>
                    <a:pt x="5793" y="19270"/>
                    <a:pt x="5786" y="19380"/>
                    <a:pt x="5816" y="19560"/>
                  </a:cubicBezTo>
                  <a:cubicBezTo>
                    <a:pt x="5823" y="19650"/>
                    <a:pt x="5831" y="19740"/>
                    <a:pt x="5846" y="19800"/>
                  </a:cubicBezTo>
                  <a:cubicBezTo>
                    <a:pt x="5861" y="19840"/>
                    <a:pt x="5831" y="19930"/>
                    <a:pt x="5868" y="19940"/>
                  </a:cubicBezTo>
                  <a:cubicBezTo>
                    <a:pt x="5853" y="19970"/>
                    <a:pt x="5883" y="20060"/>
                    <a:pt x="5846" y="20070"/>
                  </a:cubicBezTo>
                  <a:cubicBezTo>
                    <a:pt x="5861" y="20000"/>
                    <a:pt x="5831" y="19990"/>
                    <a:pt x="5831" y="19940"/>
                  </a:cubicBezTo>
                  <a:cubicBezTo>
                    <a:pt x="5808" y="19940"/>
                    <a:pt x="5831" y="19920"/>
                    <a:pt x="5831" y="19910"/>
                  </a:cubicBezTo>
                  <a:cubicBezTo>
                    <a:pt x="5831" y="19880"/>
                    <a:pt x="5823" y="19870"/>
                    <a:pt x="5816" y="19850"/>
                  </a:cubicBezTo>
                  <a:cubicBezTo>
                    <a:pt x="5771" y="19800"/>
                    <a:pt x="5793" y="19680"/>
                    <a:pt x="5749" y="19630"/>
                  </a:cubicBezTo>
                  <a:cubicBezTo>
                    <a:pt x="5734" y="19450"/>
                    <a:pt x="5681" y="19320"/>
                    <a:pt x="5666" y="19130"/>
                  </a:cubicBezTo>
                  <a:cubicBezTo>
                    <a:pt x="5636" y="19120"/>
                    <a:pt x="5651" y="19050"/>
                    <a:pt x="5621" y="19040"/>
                  </a:cubicBezTo>
                  <a:cubicBezTo>
                    <a:pt x="5614" y="19000"/>
                    <a:pt x="5614" y="18950"/>
                    <a:pt x="5591" y="18930"/>
                  </a:cubicBezTo>
                  <a:cubicBezTo>
                    <a:pt x="5584" y="18830"/>
                    <a:pt x="5524" y="18800"/>
                    <a:pt x="5524" y="18690"/>
                  </a:cubicBezTo>
                  <a:cubicBezTo>
                    <a:pt x="5479" y="18650"/>
                    <a:pt x="5486" y="18540"/>
                    <a:pt x="5441" y="18500"/>
                  </a:cubicBezTo>
                  <a:cubicBezTo>
                    <a:pt x="5434" y="18390"/>
                    <a:pt x="5381" y="18360"/>
                    <a:pt x="5374" y="18260"/>
                  </a:cubicBezTo>
                  <a:cubicBezTo>
                    <a:pt x="5351" y="18240"/>
                    <a:pt x="5344" y="18200"/>
                    <a:pt x="5344" y="18150"/>
                  </a:cubicBezTo>
                  <a:cubicBezTo>
                    <a:pt x="5291" y="18170"/>
                    <a:pt x="5321" y="18080"/>
                    <a:pt x="5291" y="18060"/>
                  </a:cubicBezTo>
                  <a:cubicBezTo>
                    <a:pt x="5261" y="18000"/>
                    <a:pt x="5209" y="17950"/>
                    <a:pt x="5194" y="17860"/>
                  </a:cubicBezTo>
                  <a:cubicBezTo>
                    <a:pt x="5149" y="17820"/>
                    <a:pt x="5134" y="17740"/>
                    <a:pt x="5096" y="17690"/>
                  </a:cubicBezTo>
                  <a:cubicBezTo>
                    <a:pt x="5089" y="17650"/>
                    <a:pt x="5059" y="17630"/>
                    <a:pt x="5066" y="17580"/>
                  </a:cubicBezTo>
                  <a:cubicBezTo>
                    <a:pt x="5014" y="17590"/>
                    <a:pt x="5059" y="17470"/>
                    <a:pt x="4999" y="17490"/>
                  </a:cubicBezTo>
                  <a:cubicBezTo>
                    <a:pt x="4999" y="17580"/>
                    <a:pt x="5037" y="17610"/>
                    <a:pt x="5051" y="17670"/>
                  </a:cubicBezTo>
                  <a:cubicBezTo>
                    <a:pt x="5081" y="17670"/>
                    <a:pt x="5059" y="17740"/>
                    <a:pt x="5081" y="17760"/>
                  </a:cubicBezTo>
                  <a:cubicBezTo>
                    <a:pt x="5089" y="17790"/>
                    <a:pt x="5104" y="17810"/>
                    <a:pt x="5111" y="17840"/>
                  </a:cubicBezTo>
                  <a:cubicBezTo>
                    <a:pt x="5156" y="17960"/>
                    <a:pt x="5239" y="18030"/>
                    <a:pt x="5261" y="18170"/>
                  </a:cubicBezTo>
                  <a:cubicBezTo>
                    <a:pt x="5284" y="18220"/>
                    <a:pt x="5306" y="18270"/>
                    <a:pt x="5329" y="18320"/>
                  </a:cubicBezTo>
                  <a:cubicBezTo>
                    <a:pt x="5329" y="18360"/>
                    <a:pt x="5336" y="18390"/>
                    <a:pt x="5359" y="18410"/>
                  </a:cubicBezTo>
                  <a:cubicBezTo>
                    <a:pt x="5381" y="18420"/>
                    <a:pt x="5359" y="18490"/>
                    <a:pt x="5389" y="18500"/>
                  </a:cubicBezTo>
                  <a:cubicBezTo>
                    <a:pt x="5404" y="18560"/>
                    <a:pt x="5411" y="18650"/>
                    <a:pt x="5456" y="18670"/>
                  </a:cubicBezTo>
                  <a:cubicBezTo>
                    <a:pt x="5449" y="18770"/>
                    <a:pt x="5494" y="18800"/>
                    <a:pt x="5509" y="18870"/>
                  </a:cubicBezTo>
                  <a:cubicBezTo>
                    <a:pt x="5584" y="19110"/>
                    <a:pt x="5659" y="19350"/>
                    <a:pt x="5689" y="19650"/>
                  </a:cubicBezTo>
                  <a:cubicBezTo>
                    <a:pt x="5711" y="19690"/>
                    <a:pt x="5719" y="19770"/>
                    <a:pt x="5734" y="19830"/>
                  </a:cubicBezTo>
                  <a:cubicBezTo>
                    <a:pt x="5763" y="19880"/>
                    <a:pt x="5771" y="19950"/>
                    <a:pt x="5786" y="20020"/>
                  </a:cubicBezTo>
                  <a:cubicBezTo>
                    <a:pt x="5771" y="20110"/>
                    <a:pt x="5838" y="20160"/>
                    <a:pt x="5801" y="20220"/>
                  </a:cubicBezTo>
                  <a:cubicBezTo>
                    <a:pt x="5808" y="20260"/>
                    <a:pt x="5861" y="20370"/>
                    <a:pt x="5816" y="20420"/>
                  </a:cubicBezTo>
                  <a:cubicBezTo>
                    <a:pt x="5801" y="20260"/>
                    <a:pt x="5756" y="20160"/>
                    <a:pt x="5749" y="20000"/>
                  </a:cubicBezTo>
                  <a:cubicBezTo>
                    <a:pt x="5689" y="19910"/>
                    <a:pt x="5674" y="19750"/>
                    <a:pt x="5636" y="19610"/>
                  </a:cubicBezTo>
                  <a:cubicBezTo>
                    <a:pt x="5621" y="19540"/>
                    <a:pt x="5591" y="19500"/>
                    <a:pt x="5591" y="19410"/>
                  </a:cubicBezTo>
                  <a:cubicBezTo>
                    <a:pt x="5539" y="19380"/>
                    <a:pt x="5531" y="19300"/>
                    <a:pt x="5524" y="19220"/>
                  </a:cubicBezTo>
                  <a:cubicBezTo>
                    <a:pt x="5456" y="19120"/>
                    <a:pt x="5464" y="18930"/>
                    <a:pt x="5389" y="18850"/>
                  </a:cubicBezTo>
                  <a:cubicBezTo>
                    <a:pt x="5381" y="18770"/>
                    <a:pt x="5344" y="18720"/>
                    <a:pt x="5314" y="18670"/>
                  </a:cubicBezTo>
                  <a:cubicBezTo>
                    <a:pt x="5314" y="18570"/>
                    <a:pt x="5254" y="18560"/>
                    <a:pt x="5261" y="18450"/>
                  </a:cubicBezTo>
                  <a:cubicBezTo>
                    <a:pt x="5209" y="18420"/>
                    <a:pt x="5186" y="18330"/>
                    <a:pt x="5164" y="18260"/>
                  </a:cubicBezTo>
                  <a:cubicBezTo>
                    <a:pt x="5119" y="18270"/>
                    <a:pt x="5149" y="18180"/>
                    <a:pt x="5111" y="18170"/>
                  </a:cubicBezTo>
                  <a:cubicBezTo>
                    <a:pt x="5119" y="18110"/>
                    <a:pt x="5066" y="18120"/>
                    <a:pt x="5066" y="18060"/>
                  </a:cubicBezTo>
                  <a:cubicBezTo>
                    <a:pt x="5044" y="17950"/>
                    <a:pt x="4984" y="17890"/>
                    <a:pt x="4969" y="17780"/>
                  </a:cubicBezTo>
                  <a:cubicBezTo>
                    <a:pt x="4947" y="17770"/>
                    <a:pt x="4947" y="17740"/>
                    <a:pt x="4954" y="17710"/>
                  </a:cubicBezTo>
                  <a:cubicBezTo>
                    <a:pt x="4932" y="17700"/>
                    <a:pt x="4917" y="17680"/>
                    <a:pt x="4917" y="17650"/>
                  </a:cubicBezTo>
                  <a:cubicBezTo>
                    <a:pt x="4894" y="17610"/>
                    <a:pt x="4894" y="17530"/>
                    <a:pt x="4849" y="17520"/>
                  </a:cubicBezTo>
                  <a:cubicBezTo>
                    <a:pt x="4864" y="17440"/>
                    <a:pt x="4819" y="17430"/>
                    <a:pt x="4819" y="17360"/>
                  </a:cubicBezTo>
                  <a:cubicBezTo>
                    <a:pt x="4774" y="17350"/>
                    <a:pt x="4804" y="17240"/>
                    <a:pt x="4752" y="17230"/>
                  </a:cubicBezTo>
                  <a:cubicBezTo>
                    <a:pt x="4744" y="17180"/>
                    <a:pt x="4744" y="17110"/>
                    <a:pt x="4707" y="17100"/>
                  </a:cubicBezTo>
                  <a:cubicBezTo>
                    <a:pt x="4714" y="17020"/>
                    <a:pt x="4677" y="16990"/>
                    <a:pt x="4639" y="16970"/>
                  </a:cubicBezTo>
                  <a:cubicBezTo>
                    <a:pt x="4662" y="17130"/>
                    <a:pt x="4744" y="17210"/>
                    <a:pt x="4752" y="17380"/>
                  </a:cubicBezTo>
                  <a:cubicBezTo>
                    <a:pt x="4797" y="17420"/>
                    <a:pt x="4797" y="17520"/>
                    <a:pt x="4834" y="17560"/>
                  </a:cubicBezTo>
                  <a:cubicBezTo>
                    <a:pt x="4842" y="17600"/>
                    <a:pt x="4849" y="17630"/>
                    <a:pt x="4872" y="17650"/>
                  </a:cubicBezTo>
                  <a:cubicBezTo>
                    <a:pt x="4879" y="17680"/>
                    <a:pt x="4879" y="17740"/>
                    <a:pt x="4902" y="17760"/>
                  </a:cubicBezTo>
                  <a:cubicBezTo>
                    <a:pt x="4939" y="17890"/>
                    <a:pt x="4999" y="18000"/>
                    <a:pt x="5029" y="18150"/>
                  </a:cubicBezTo>
                  <a:cubicBezTo>
                    <a:pt x="5081" y="18180"/>
                    <a:pt x="5081" y="18270"/>
                    <a:pt x="5111" y="18320"/>
                  </a:cubicBezTo>
                  <a:cubicBezTo>
                    <a:pt x="5164" y="18350"/>
                    <a:pt x="5149" y="18470"/>
                    <a:pt x="5194" y="18500"/>
                  </a:cubicBezTo>
                  <a:cubicBezTo>
                    <a:pt x="5201" y="18590"/>
                    <a:pt x="5261" y="18600"/>
                    <a:pt x="5261" y="18690"/>
                  </a:cubicBezTo>
                  <a:cubicBezTo>
                    <a:pt x="5299" y="18730"/>
                    <a:pt x="5291" y="18840"/>
                    <a:pt x="5344" y="18870"/>
                  </a:cubicBezTo>
                  <a:cubicBezTo>
                    <a:pt x="5344" y="18910"/>
                    <a:pt x="5351" y="18940"/>
                    <a:pt x="5374" y="18950"/>
                  </a:cubicBezTo>
                  <a:cubicBezTo>
                    <a:pt x="5381" y="18990"/>
                    <a:pt x="5381" y="19040"/>
                    <a:pt x="5411" y="19060"/>
                  </a:cubicBezTo>
                  <a:cubicBezTo>
                    <a:pt x="5426" y="19130"/>
                    <a:pt x="5426" y="19230"/>
                    <a:pt x="5471" y="19260"/>
                  </a:cubicBezTo>
                  <a:cubicBezTo>
                    <a:pt x="5479" y="19440"/>
                    <a:pt x="5561" y="19520"/>
                    <a:pt x="5591" y="19670"/>
                  </a:cubicBezTo>
                  <a:cubicBezTo>
                    <a:pt x="5614" y="19830"/>
                    <a:pt x="5651" y="19980"/>
                    <a:pt x="5704" y="20110"/>
                  </a:cubicBezTo>
                  <a:cubicBezTo>
                    <a:pt x="5696" y="20200"/>
                    <a:pt x="5719" y="20240"/>
                    <a:pt x="5734" y="20280"/>
                  </a:cubicBezTo>
                  <a:cubicBezTo>
                    <a:pt x="5719" y="20380"/>
                    <a:pt x="5763" y="20410"/>
                    <a:pt x="5771" y="20480"/>
                  </a:cubicBezTo>
                  <a:cubicBezTo>
                    <a:pt x="5778" y="20620"/>
                    <a:pt x="5823" y="20720"/>
                    <a:pt x="5831" y="20850"/>
                  </a:cubicBezTo>
                  <a:cubicBezTo>
                    <a:pt x="5808" y="20900"/>
                    <a:pt x="5838" y="21030"/>
                    <a:pt x="5786" y="21050"/>
                  </a:cubicBezTo>
                  <a:cubicBezTo>
                    <a:pt x="5778" y="20910"/>
                    <a:pt x="5726" y="20840"/>
                    <a:pt x="5734" y="20680"/>
                  </a:cubicBezTo>
                  <a:cubicBezTo>
                    <a:pt x="5704" y="20650"/>
                    <a:pt x="5711" y="20560"/>
                    <a:pt x="5689" y="20520"/>
                  </a:cubicBezTo>
                  <a:cubicBezTo>
                    <a:pt x="5681" y="20450"/>
                    <a:pt x="5651" y="20430"/>
                    <a:pt x="5651" y="20350"/>
                  </a:cubicBezTo>
                  <a:cubicBezTo>
                    <a:pt x="5651" y="20320"/>
                    <a:pt x="5629" y="20310"/>
                    <a:pt x="5636" y="20260"/>
                  </a:cubicBezTo>
                  <a:cubicBezTo>
                    <a:pt x="5621" y="20260"/>
                    <a:pt x="5599" y="20230"/>
                    <a:pt x="5621" y="20220"/>
                  </a:cubicBezTo>
                  <a:cubicBezTo>
                    <a:pt x="5614" y="20150"/>
                    <a:pt x="5576" y="20120"/>
                    <a:pt x="5591" y="20020"/>
                  </a:cubicBezTo>
                  <a:cubicBezTo>
                    <a:pt x="5546" y="19960"/>
                    <a:pt x="5524" y="19880"/>
                    <a:pt x="5486" y="19800"/>
                  </a:cubicBezTo>
                  <a:cubicBezTo>
                    <a:pt x="5471" y="19690"/>
                    <a:pt x="5426" y="19610"/>
                    <a:pt x="5411" y="19500"/>
                  </a:cubicBezTo>
                  <a:cubicBezTo>
                    <a:pt x="5381" y="19460"/>
                    <a:pt x="5359" y="19420"/>
                    <a:pt x="5359" y="19350"/>
                  </a:cubicBezTo>
                  <a:cubicBezTo>
                    <a:pt x="5329" y="19320"/>
                    <a:pt x="5321" y="19250"/>
                    <a:pt x="5314" y="19190"/>
                  </a:cubicBezTo>
                  <a:cubicBezTo>
                    <a:pt x="5269" y="19130"/>
                    <a:pt x="5239" y="19060"/>
                    <a:pt x="5209" y="18980"/>
                  </a:cubicBezTo>
                  <a:cubicBezTo>
                    <a:pt x="5179" y="18960"/>
                    <a:pt x="5171" y="18920"/>
                    <a:pt x="5164" y="18870"/>
                  </a:cubicBezTo>
                  <a:cubicBezTo>
                    <a:pt x="5141" y="18870"/>
                    <a:pt x="5149" y="18830"/>
                    <a:pt x="5134" y="18820"/>
                  </a:cubicBezTo>
                  <a:cubicBezTo>
                    <a:pt x="5104" y="18820"/>
                    <a:pt x="5119" y="18760"/>
                    <a:pt x="5096" y="18760"/>
                  </a:cubicBezTo>
                  <a:cubicBezTo>
                    <a:pt x="5066" y="18680"/>
                    <a:pt x="5044" y="18580"/>
                    <a:pt x="4999" y="18520"/>
                  </a:cubicBezTo>
                  <a:cubicBezTo>
                    <a:pt x="4962" y="18450"/>
                    <a:pt x="4947" y="18350"/>
                    <a:pt x="4887" y="18300"/>
                  </a:cubicBezTo>
                  <a:cubicBezTo>
                    <a:pt x="4857" y="18220"/>
                    <a:pt x="4834" y="18140"/>
                    <a:pt x="4789" y="18080"/>
                  </a:cubicBezTo>
                  <a:cubicBezTo>
                    <a:pt x="4782" y="18030"/>
                    <a:pt x="4759" y="18010"/>
                    <a:pt x="4737" y="17970"/>
                  </a:cubicBezTo>
                  <a:cubicBezTo>
                    <a:pt x="4714" y="17940"/>
                    <a:pt x="4714" y="17870"/>
                    <a:pt x="4692" y="17840"/>
                  </a:cubicBezTo>
                  <a:cubicBezTo>
                    <a:pt x="4654" y="17760"/>
                    <a:pt x="4624" y="17680"/>
                    <a:pt x="4594" y="17600"/>
                  </a:cubicBezTo>
                  <a:cubicBezTo>
                    <a:pt x="4549" y="17530"/>
                    <a:pt x="4549" y="17410"/>
                    <a:pt x="4489" y="17360"/>
                  </a:cubicBezTo>
                  <a:cubicBezTo>
                    <a:pt x="4482" y="17470"/>
                    <a:pt x="4527" y="17500"/>
                    <a:pt x="4542" y="17580"/>
                  </a:cubicBezTo>
                  <a:cubicBezTo>
                    <a:pt x="4564" y="17650"/>
                    <a:pt x="4579" y="17720"/>
                    <a:pt x="4609" y="17780"/>
                  </a:cubicBezTo>
                  <a:cubicBezTo>
                    <a:pt x="4632" y="17840"/>
                    <a:pt x="4654" y="17910"/>
                    <a:pt x="4692" y="17950"/>
                  </a:cubicBezTo>
                  <a:cubicBezTo>
                    <a:pt x="4714" y="18020"/>
                    <a:pt x="4729" y="18100"/>
                    <a:pt x="4774" y="18150"/>
                  </a:cubicBezTo>
                  <a:cubicBezTo>
                    <a:pt x="4797" y="18210"/>
                    <a:pt x="4812" y="18280"/>
                    <a:pt x="4849" y="18320"/>
                  </a:cubicBezTo>
                  <a:cubicBezTo>
                    <a:pt x="4879" y="18380"/>
                    <a:pt x="4887" y="18470"/>
                    <a:pt x="4932" y="18500"/>
                  </a:cubicBezTo>
                  <a:cubicBezTo>
                    <a:pt x="4954" y="18570"/>
                    <a:pt x="4984" y="18620"/>
                    <a:pt x="4999" y="18690"/>
                  </a:cubicBezTo>
                  <a:cubicBezTo>
                    <a:pt x="5022" y="18690"/>
                    <a:pt x="5007" y="18720"/>
                    <a:pt x="5014" y="18740"/>
                  </a:cubicBezTo>
                  <a:cubicBezTo>
                    <a:pt x="5029" y="18750"/>
                    <a:pt x="5059" y="18730"/>
                    <a:pt x="5051" y="18780"/>
                  </a:cubicBezTo>
                  <a:cubicBezTo>
                    <a:pt x="5051" y="18820"/>
                    <a:pt x="5096" y="18820"/>
                    <a:pt x="5096" y="18870"/>
                  </a:cubicBezTo>
                  <a:cubicBezTo>
                    <a:pt x="5111" y="18950"/>
                    <a:pt x="5149" y="18980"/>
                    <a:pt x="5164" y="19060"/>
                  </a:cubicBezTo>
                  <a:cubicBezTo>
                    <a:pt x="5186" y="19130"/>
                    <a:pt x="5231" y="19160"/>
                    <a:pt x="5231" y="19260"/>
                  </a:cubicBezTo>
                  <a:cubicBezTo>
                    <a:pt x="5306" y="19350"/>
                    <a:pt x="5321" y="19530"/>
                    <a:pt x="5374" y="19650"/>
                  </a:cubicBezTo>
                  <a:cubicBezTo>
                    <a:pt x="5389" y="19730"/>
                    <a:pt x="5419" y="19780"/>
                    <a:pt x="5441" y="19850"/>
                  </a:cubicBezTo>
                  <a:cubicBezTo>
                    <a:pt x="5456" y="19920"/>
                    <a:pt x="5486" y="19990"/>
                    <a:pt x="5509" y="20070"/>
                  </a:cubicBezTo>
                  <a:cubicBezTo>
                    <a:pt x="5554" y="20200"/>
                    <a:pt x="5561" y="20390"/>
                    <a:pt x="5621" y="20500"/>
                  </a:cubicBezTo>
                  <a:cubicBezTo>
                    <a:pt x="5614" y="20620"/>
                    <a:pt x="5651" y="20680"/>
                    <a:pt x="5666" y="20760"/>
                  </a:cubicBezTo>
                  <a:cubicBezTo>
                    <a:pt x="5666" y="20880"/>
                    <a:pt x="5696" y="20940"/>
                    <a:pt x="5719" y="21030"/>
                  </a:cubicBezTo>
                  <a:cubicBezTo>
                    <a:pt x="5749" y="21210"/>
                    <a:pt x="5756" y="21410"/>
                    <a:pt x="5778" y="21600"/>
                  </a:cubicBezTo>
                  <a:cubicBezTo>
                    <a:pt x="5943" y="21600"/>
                    <a:pt x="5943" y="21600"/>
                    <a:pt x="5943" y="21600"/>
                  </a:cubicBezTo>
                  <a:cubicBezTo>
                    <a:pt x="5943" y="21600"/>
                    <a:pt x="5943" y="21590"/>
                    <a:pt x="5951" y="21590"/>
                  </a:cubicBezTo>
                  <a:cubicBezTo>
                    <a:pt x="5936" y="21460"/>
                    <a:pt x="5973" y="21380"/>
                    <a:pt x="5996" y="21290"/>
                  </a:cubicBezTo>
                  <a:cubicBezTo>
                    <a:pt x="6003" y="21170"/>
                    <a:pt x="6048" y="21110"/>
                    <a:pt x="6063" y="21000"/>
                  </a:cubicBezTo>
                  <a:cubicBezTo>
                    <a:pt x="6101" y="21000"/>
                    <a:pt x="6071" y="20900"/>
                    <a:pt x="6131" y="20920"/>
                  </a:cubicBezTo>
                  <a:cubicBezTo>
                    <a:pt x="6123" y="20850"/>
                    <a:pt x="6146" y="20810"/>
                    <a:pt x="6161" y="20760"/>
                  </a:cubicBezTo>
                  <a:cubicBezTo>
                    <a:pt x="6183" y="20730"/>
                    <a:pt x="6213" y="20710"/>
                    <a:pt x="6206" y="20630"/>
                  </a:cubicBezTo>
                  <a:cubicBezTo>
                    <a:pt x="6251" y="20620"/>
                    <a:pt x="6243" y="20550"/>
                    <a:pt x="6258" y="20500"/>
                  </a:cubicBezTo>
                  <a:cubicBezTo>
                    <a:pt x="6288" y="20470"/>
                    <a:pt x="6326" y="20460"/>
                    <a:pt x="6326" y="20390"/>
                  </a:cubicBezTo>
                  <a:cubicBezTo>
                    <a:pt x="6348" y="20390"/>
                    <a:pt x="6333" y="20340"/>
                    <a:pt x="6371" y="20350"/>
                  </a:cubicBezTo>
                  <a:cubicBezTo>
                    <a:pt x="6371" y="20310"/>
                    <a:pt x="6378" y="20280"/>
                    <a:pt x="6386" y="20260"/>
                  </a:cubicBezTo>
                  <a:cubicBezTo>
                    <a:pt x="6446" y="20200"/>
                    <a:pt x="6468" y="20090"/>
                    <a:pt x="6520" y="20020"/>
                  </a:cubicBezTo>
                  <a:cubicBezTo>
                    <a:pt x="6535" y="20020"/>
                    <a:pt x="6535" y="19990"/>
                    <a:pt x="6535" y="19960"/>
                  </a:cubicBezTo>
                  <a:cubicBezTo>
                    <a:pt x="6558" y="19950"/>
                    <a:pt x="6565" y="19930"/>
                    <a:pt x="6565" y="19890"/>
                  </a:cubicBezTo>
                  <a:cubicBezTo>
                    <a:pt x="6610" y="19870"/>
                    <a:pt x="6618" y="19820"/>
                    <a:pt x="6648" y="19780"/>
                  </a:cubicBezTo>
                  <a:cubicBezTo>
                    <a:pt x="6670" y="19740"/>
                    <a:pt x="6678" y="19690"/>
                    <a:pt x="6715" y="19670"/>
                  </a:cubicBezTo>
                  <a:cubicBezTo>
                    <a:pt x="6715" y="19610"/>
                    <a:pt x="6760" y="19580"/>
                    <a:pt x="6783" y="19540"/>
                  </a:cubicBezTo>
                  <a:cubicBezTo>
                    <a:pt x="6805" y="19440"/>
                    <a:pt x="6880" y="19400"/>
                    <a:pt x="6910" y="19300"/>
                  </a:cubicBezTo>
                  <a:cubicBezTo>
                    <a:pt x="6940" y="19280"/>
                    <a:pt x="6978" y="19260"/>
                    <a:pt x="6978" y="19190"/>
                  </a:cubicBezTo>
                  <a:cubicBezTo>
                    <a:pt x="7038" y="19200"/>
                    <a:pt x="7023" y="19110"/>
                    <a:pt x="7075" y="19110"/>
                  </a:cubicBezTo>
                  <a:cubicBezTo>
                    <a:pt x="7098" y="19000"/>
                    <a:pt x="7180" y="18970"/>
                    <a:pt x="7202" y="18870"/>
                  </a:cubicBezTo>
                  <a:cubicBezTo>
                    <a:pt x="7240" y="18840"/>
                    <a:pt x="7270" y="18800"/>
                    <a:pt x="7285" y="18760"/>
                  </a:cubicBezTo>
                  <a:cubicBezTo>
                    <a:pt x="7307" y="18720"/>
                    <a:pt x="7352" y="18700"/>
                    <a:pt x="7352" y="18630"/>
                  </a:cubicBezTo>
                  <a:cubicBezTo>
                    <a:pt x="7405" y="18620"/>
                    <a:pt x="7420" y="18570"/>
                    <a:pt x="7450" y="18540"/>
                  </a:cubicBezTo>
                  <a:cubicBezTo>
                    <a:pt x="7480" y="18540"/>
                    <a:pt x="7465" y="18480"/>
                    <a:pt x="7502" y="18500"/>
                  </a:cubicBezTo>
                  <a:cubicBezTo>
                    <a:pt x="7502" y="18470"/>
                    <a:pt x="7525" y="18460"/>
                    <a:pt x="7532" y="18430"/>
                  </a:cubicBezTo>
                  <a:cubicBezTo>
                    <a:pt x="7592" y="18360"/>
                    <a:pt x="7660" y="18300"/>
                    <a:pt x="7712" y="18210"/>
                  </a:cubicBezTo>
                  <a:cubicBezTo>
                    <a:pt x="7735" y="18200"/>
                    <a:pt x="7742" y="18180"/>
                    <a:pt x="7742" y="18150"/>
                  </a:cubicBezTo>
                  <a:cubicBezTo>
                    <a:pt x="7780" y="18150"/>
                    <a:pt x="7780" y="18120"/>
                    <a:pt x="7795" y="18100"/>
                  </a:cubicBezTo>
                  <a:cubicBezTo>
                    <a:pt x="7817" y="18060"/>
                    <a:pt x="7840" y="18020"/>
                    <a:pt x="7877" y="17990"/>
                  </a:cubicBezTo>
                  <a:cubicBezTo>
                    <a:pt x="7937" y="17930"/>
                    <a:pt x="7952" y="17790"/>
                    <a:pt x="8042" y="17760"/>
                  </a:cubicBezTo>
                  <a:cubicBezTo>
                    <a:pt x="8042" y="17630"/>
                    <a:pt x="8117" y="17600"/>
                    <a:pt x="8139" y="17490"/>
                  </a:cubicBezTo>
                  <a:cubicBezTo>
                    <a:pt x="8162" y="17470"/>
                    <a:pt x="8154" y="17390"/>
                    <a:pt x="8199" y="17380"/>
                  </a:cubicBezTo>
                  <a:cubicBezTo>
                    <a:pt x="8207" y="17360"/>
                    <a:pt x="8199" y="17320"/>
                    <a:pt x="8222" y="17320"/>
                  </a:cubicBezTo>
                  <a:cubicBezTo>
                    <a:pt x="8214" y="17280"/>
                    <a:pt x="8244" y="17260"/>
                    <a:pt x="8222" y="17250"/>
                  </a:cubicBezTo>
                  <a:cubicBezTo>
                    <a:pt x="8184" y="17330"/>
                    <a:pt x="8139" y="17390"/>
                    <a:pt x="8102" y="17470"/>
                  </a:cubicBezTo>
                  <a:cubicBezTo>
                    <a:pt x="8079" y="17560"/>
                    <a:pt x="8019" y="17600"/>
                    <a:pt x="8004" y="17710"/>
                  </a:cubicBezTo>
                  <a:cubicBezTo>
                    <a:pt x="7974" y="17730"/>
                    <a:pt x="7937" y="17750"/>
                    <a:pt x="7922" y="17800"/>
                  </a:cubicBezTo>
                  <a:cubicBezTo>
                    <a:pt x="7900" y="17830"/>
                    <a:pt x="7892" y="17900"/>
                    <a:pt x="7840" y="17910"/>
                  </a:cubicBezTo>
                  <a:cubicBezTo>
                    <a:pt x="7840" y="17930"/>
                    <a:pt x="7840" y="17960"/>
                    <a:pt x="7810" y="17950"/>
                  </a:cubicBezTo>
                  <a:cubicBezTo>
                    <a:pt x="7802" y="17980"/>
                    <a:pt x="7795" y="18000"/>
                    <a:pt x="7780" y="18020"/>
                  </a:cubicBezTo>
                  <a:cubicBezTo>
                    <a:pt x="7750" y="18060"/>
                    <a:pt x="7712" y="18070"/>
                    <a:pt x="7697" y="18130"/>
                  </a:cubicBezTo>
                  <a:cubicBezTo>
                    <a:pt x="7682" y="18180"/>
                    <a:pt x="7645" y="18190"/>
                    <a:pt x="7615" y="18210"/>
                  </a:cubicBezTo>
                  <a:cubicBezTo>
                    <a:pt x="7615" y="18280"/>
                    <a:pt x="7547" y="18260"/>
                    <a:pt x="7547" y="18340"/>
                  </a:cubicBezTo>
                  <a:cubicBezTo>
                    <a:pt x="7495" y="18330"/>
                    <a:pt x="7502" y="18410"/>
                    <a:pt x="7465" y="18430"/>
                  </a:cubicBezTo>
                  <a:cubicBezTo>
                    <a:pt x="7442" y="18470"/>
                    <a:pt x="7397" y="18480"/>
                    <a:pt x="7367" y="18520"/>
                  </a:cubicBezTo>
                  <a:cubicBezTo>
                    <a:pt x="7352" y="18580"/>
                    <a:pt x="7307" y="18590"/>
                    <a:pt x="7285" y="18650"/>
                  </a:cubicBezTo>
                  <a:cubicBezTo>
                    <a:pt x="7255" y="18650"/>
                    <a:pt x="7277" y="18720"/>
                    <a:pt x="7240" y="18710"/>
                  </a:cubicBezTo>
                  <a:cubicBezTo>
                    <a:pt x="7225" y="18740"/>
                    <a:pt x="7202" y="18760"/>
                    <a:pt x="7188" y="18780"/>
                  </a:cubicBezTo>
                  <a:cubicBezTo>
                    <a:pt x="7180" y="18810"/>
                    <a:pt x="7165" y="18830"/>
                    <a:pt x="7158" y="18870"/>
                  </a:cubicBezTo>
                  <a:cubicBezTo>
                    <a:pt x="7120" y="18860"/>
                    <a:pt x="7105" y="18880"/>
                    <a:pt x="7105" y="18930"/>
                  </a:cubicBezTo>
                  <a:cubicBezTo>
                    <a:pt x="7090" y="18960"/>
                    <a:pt x="7045" y="18940"/>
                    <a:pt x="7060" y="19000"/>
                  </a:cubicBezTo>
                  <a:cubicBezTo>
                    <a:pt x="7045" y="19020"/>
                    <a:pt x="7000" y="19000"/>
                    <a:pt x="7008" y="19060"/>
                  </a:cubicBezTo>
                  <a:cubicBezTo>
                    <a:pt x="6970" y="19090"/>
                    <a:pt x="6955" y="19150"/>
                    <a:pt x="6910" y="19170"/>
                  </a:cubicBezTo>
                  <a:cubicBezTo>
                    <a:pt x="6903" y="19250"/>
                    <a:pt x="6828" y="19240"/>
                    <a:pt x="6828" y="19320"/>
                  </a:cubicBezTo>
                  <a:cubicBezTo>
                    <a:pt x="6753" y="19390"/>
                    <a:pt x="6715" y="19520"/>
                    <a:pt x="6648" y="19610"/>
                  </a:cubicBezTo>
                  <a:cubicBezTo>
                    <a:pt x="6625" y="19650"/>
                    <a:pt x="6618" y="19730"/>
                    <a:pt x="6565" y="19740"/>
                  </a:cubicBezTo>
                  <a:cubicBezTo>
                    <a:pt x="6558" y="19820"/>
                    <a:pt x="6528" y="19860"/>
                    <a:pt x="6483" y="19890"/>
                  </a:cubicBezTo>
                  <a:cubicBezTo>
                    <a:pt x="6505" y="19960"/>
                    <a:pt x="6461" y="19940"/>
                    <a:pt x="6453" y="19980"/>
                  </a:cubicBezTo>
                  <a:cubicBezTo>
                    <a:pt x="6423" y="19980"/>
                    <a:pt x="6446" y="20050"/>
                    <a:pt x="6423" y="20070"/>
                  </a:cubicBezTo>
                  <a:cubicBezTo>
                    <a:pt x="6401" y="20080"/>
                    <a:pt x="6393" y="20110"/>
                    <a:pt x="6386" y="20150"/>
                  </a:cubicBezTo>
                  <a:cubicBezTo>
                    <a:pt x="6333" y="20120"/>
                    <a:pt x="6378" y="20230"/>
                    <a:pt x="6341" y="20220"/>
                  </a:cubicBezTo>
                  <a:cubicBezTo>
                    <a:pt x="6296" y="20330"/>
                    <a:pt x="6228" y="20400"/>
                    <a:pt x="6191" y="20520"/>
                  </a:cubicBezTo>
                  <a:cubicBezTo>
                    <a:pt x="6153" y="20560"/>
                    <a:pt x="6161" y="20660"/>
                    <a:pt x="6108" y="20680"/>
                  </a:cubicBezTo>
                  <a:cubicBezTo>
                    <a:pt x="6116" y="20730"/>
                    <a:pt x="6108" y="20760"/>
                    <a:pt x="6078" y="20760"/>
                  </a:cubicBezTo>
                  <a:cubicBezTo>
                    <a:pt x="6093" y="20800"/>
                    <a:pt x="6048" y="20860"/>
                    <a:pt x="6048" y="20810"/>
                  </a:cubicBezTo>
                  <a:cubicBezTo>
                    <a:pt x="6048" y="20740"/>
                    <a:pt x="6078" y="20720"/>
                    <a:pt x="6093" y="20680"/>
                  </a:cubicBezTo>
                  <a:cubicBezTo>
                    <a:pt x="6093" y="20610"/>
                    <a:pt x="6131" y="20590"/>
                    <a:pt x="6146" y="20550"/>
                  </a:cubicBezTo>
                  <a:cubicBezTo>
                    <a:pt x="6146" y="20480"/>
                    <a:pt x="6183" y="20470"/>
                    <a:pt x="6191" y="20420"/>
                  </a:cubicBezTo>
                  <a:cubicBezTo>
                    <a:pt x="6236" y="20400"/>
                    <a:pt x="6221" y="20310"/>
                    <a:pt x="6243" y="20260"/>
                  </a:cubicBezTo>
                  <a:cubicBezTo>
                    <a:pt x="6296" y="20200"/>
                    <a:pt x="6318" y="20100"/>
                    <a:pt x="6371" y="20040"/>
                  </a:cubicBezTo>
                  <a:cubicBezTo>
                    <a:pt x="6378" y="19960"/>
                    <a:pt x="6401" y="19900"/>
                    <a:pt x="6438" y="19870"/>
                  </a:cubicBezTo>
                  <a:cubicBezTo>
                    <a:pt x="6431" y="19770"/>
                    <a:pt x="6498" y="19770"/>
                    <a:pt x="6505" y="19700"/>
                  </a:cubicBezTo>
                  <a:cubicBezTo>
                    <a:pt x="6573" y="19610"/>
                    <a:pt x="6610" y="19490"/>
                    <a:pt x="6685" y="19410"/>
                  </a:cubicBezTo>
                  <a:cubicBezTo>
                    <a:pt x="6738" y="19310"/>
                    <a:pt x="6790" y="19210"/>
                    <a:pt x="6865" y="19130"/>
                  </a:cubicBezTo>
                  <a:cubicBezTo>
                    <a:pt x="6843" y="19060"/>
                    <a:pt x="6918" y="19110"/>
                    <a:pt x="6895" y="19040"/>
                  </a:cubicBezTo>
                  <a:cubicBezTo>
                    <a:pt x="6925" y="19040"/>
                    <a:pt x="6910" y="18970"/>
                    <a:pt x="6948" y="18980"/>
                  </a:cubicBezTo>
                  <a:cubicBezTo>
                    <a:pt x="6955" y="18940"/>
                    <a:pt x="6970" y="18920"/>
                    <a:pt x="6993" y="18910"/>
                  </a:cubicBezTo>
                  <a:cubicBezTo>
                    <a:pt x="7053" y="18910"/>
                    <a:pt x="6955" y="18840"/>
                    <a:pt x="7008" y="18850"/>
                  </a:cubicBezTo>
                  <a:cubicBezTo>
                    <a:pt x="7053" y="18820"/>
                    <a:pt x="7083" y="18770"/>
                    <a:pt x="7105" y="18710"/>
                  </a:cubicBezTo>
                  <a:cubicBezTo>
                    <a:pt x="7128" y="18700"/>
                    <a:pt x="7150" y="18680"/>
                    <a:pt x="7158" y="18650"/>
                  </a:cubicBezTo>
                  <a:cubicBezTo>
                    <a:pt x="7232" y="18670"/>
                    <a:pt x="7143" y="18580"/>
                    <a:pt x="7188" y="18580"/>
                  </a:cubicBezTo>
                  <a:cubicBezTo>
                    <a:pt x="7247" y="18620"/>
                    <a:pt x="7217" y="18520"/>
                    <a:pt x="7270" y="18540"/>
                  </a:cubicBezTo>
                  <a:cubicBezTo>
                    <a:pt x="7285" y="18500"/>
                    <a:pt x="7307" y="18480"/>
                    <a:pt x="7322" y="18430"/>
                  </a:cubicBezTo>
                  <a:cubicBezTo>
                    <a:pt x="7360" y="18430"/>
                    <a:pt x="7382" y="18400"/>
                    <a:pt x="7382" y="18340"/>
                  </a:cubicBezTo>
                  <a:cubicBezTo>
                    <a:pt x="7450" y="18370"/>
                    <a:pt x="7412" y="18260"/>
                    <a:pt x="7465" y="18280"/>
                  </a:cubicBezTo>
                  <a:cubicBezTo>
                    <a:pt x="7480" y="18230"/>
                    <a:pt x="7502" y="18190"/>
                    <a:pt x="7547" y="18190"/>
                  </a:cubicBezTo>
                  <a:cubicBezTo>
                    <a:pt x="7547" y="18100"/>
                    <a:pt x="7630" y="18110"/>
                    <a:pt x="7630" y="18020"/>
                  </a:cubicBezTo>
                  <a:cubicBezTo>
                    <a:pt x="7652" y="18020"/>
                    <a:pt x="7652" y="18000"/>
                    <a:pt x="7660" y="17990"/>
                  </a:cubicBezTo>
                  <a:cubicBezTo>
                    <a:pt x="7675" y="17980"/>
                    <a:pt x="7682" y="17960"/>
                    <a:pt x="7697" y="17950"/>
                  </a:cubicBezTo>
                  <a:cubicBezTo>
                    <a:pt x="7697" y="17910"/>
                    <a:pt x="7742" y="17910"/>
                    <a:pt x="7742" y="17860"/>
                  </a:cubicBezTo>
                  <a:cubicBezTo>
                    <a:pt x="7795" y="17830"/>
                    <a:pt x="7810" y="17770"/>
                    <a:pt x="7840" y="17710"/>
                  </a:cubicBezTo>
                  <a:cubicBezTo>
                    <a:pt x="7885" y="17670"/>
                    <a:pt x="7922" y="17610"/>
                    <a:pt x="7944" y="17540"/>
                  </a:cubicBezTo>
                  <a:cubicBezTo>
                    <a:pt x="7937" y="17510"/>
                    <a:pt x="7922" y="17520"/>
                    <a:pt x="7907" y="17540"/>
                  </a:cubicBezTo>
                  <a:cubicBezTo>
                    <a:pt x="7907" y="17570"/>
                    <a:pt x="7885" y="17570"/>
                    <a:pt x="7877" y="17600"/>
                  </a:cubicBezTo>
                  <a:cubicBezTo>
                    <a:pt x="7840" y="17630"/>
                    <a:pt x="7817" y="17670"/>
                    <a:pt x="7795" y="17710"/>
                  </a:cubicBezTo>
                  <a:cubicBezTo>
                    <a:pt x="7742" y="17780"/>
                    <a:pt x="7690" y="17850"/>
                    <a:pt x="7660" y="17950"/>
                  </a:cubicBezTo>
                  <a:cubicBezTo>
                    <a:pt x="7615" y="17960"/>
                    <a:pt x="7600" y="18010"/>
                    <a:pt x="7562" y="18040"/>
                  </a:cubicBezTo>
                  <a:cubicBezTo>
                    <a:pt x="7562" y="18070"/>
                    <a:pt x="7525" y="18060"/>
                    <a:pt x="7532" y="18100"/>
                  </a:cubicBezTo>
                  <a:cubicBezTo>
                    <a:pt x="7502" y="18100"/>
                    <a:pt x="7510" y="18160"/>
                    <a:pt x="7465" y="18150"/>
                  </a:cubicBezTo>
                  <a:cubicBezTo>
                    <a:pt x="7457" y="18210"/>
                    <a:pt x="7412" y="18240"/>
                    <a:pt x="7382" y="18280"/>
                  </a:cubicBezTo>
                  <a:cubicBezTo>
                    <a:pt x="7382" y="18310"/>
                    <a:pt x="7345" y="18300"/>
                    <a:pt x="7352" y="18340"/>
                  </a:cubicBezTo>
                  <a:cubicBezTo>
                    <a:pt x="7300" y="18320"/>
                    <a:pt x="7315" y="18380"/>
                    <a:pt x="7285" y="18390"/>
                  </a:cubicBezTo>
                  <a:cubicBezTo>
                    <a:pt x="7232" y="18470"/>
                    <a:pt x="7173" y="18540"/>
                    <a:pt x="7105" y="18610"/>
                  </a:cubicBezTo>
                  <a:cubicBezTo>
                    <a:pt x="7060" y="18710"/>
                    <a:pt x="6993" y="18770"/>
                    <a:pt x="6925" y="18850"/>
                  </a:cubicBezTo>
                  <a:cubicBezTo>
                    <a:pt x="6895" y="18940"/>
                    <a:pt x="6828" y="18990"/>
                    <a:pt x="6798" y="19090"/>
                  </a:cubicBezTo>
                  <a:cubicBezTo>
                    <a:pt x="6753" y="19160"/>
                    <a:pt x="6708" y="19240"/>
                    <a:pt x="6648" y="19300"/>
                  </a:cubicBezTo>
                  <a:cubicBezTo>
                    <a:pt x="6595" y="19370"/>
                    <a:pt x="6565" y="19470"/>
                    <a:pt x="6505" y="19520"/>
                  </a:cubicBezTo>
                  <a:cubicBezTo>
                    <a:pt x="6476" y="19630"/>
                    <a:pt x="6416" y="19680"/>
                    <a:pt x="6386" y="19780"/>
                  </a:cubicBezTo>
                  <a:cubicBezTo>
                    <a:pt x="6333" y="19850"/>
                    <a:pt x="6311" y="19950"/>
                    <a:pt x="6273" y="20040"/>
                  </a:cubicBezTo>
                  <a:cubicBezTo>
                    <a:pt x="6266" y="20100"/>
                    <a:pt x="6236" y="20120"/>
                    <a:pt x="6206" y="20150"/>
                  </a:cubicBezTo>
                  <a:cubicBezTo>
                    <a:pt x="6206" y="20190"/>
                    <a:pt x="6213" y="20230"/>
                    <a:pt x="6176" y="20220"/>
                  </a:cubicBezTo>
                  <a:cubicBezTo>
                    <a:pt x="6176" y="20260"/>
                    <a:pt x="6176" y="20290"/>
                    <a:pt x="6161" y="20310"/>
                  </a:cubicBezTo>
                  <a:cubicBezTo>
                    <a:pt x="6153" y="20360"/>
                    <a:pt x="6093" y="20350"/>
                    <a:pt x="6108" y="20440"/>
                  </a:cubicBezTo>
                  <a:cubicBezTo>
                    <a:pt x="6078" y="20460"/>
                    <a:pt x="6071" y="20530"/>
                    <a:pt x="6048" y="20570"/>
                  </a:cubicBezTo>
                  <a:cubicBezTo>
                    <a:pt x="6048" y="20640"/>
                    <a:pt x="5996" y="20640"/>
                    <a:pt x="5996" y="20720"/>
                  </a:cubicBezTo>
                  <a:cubicBezTo>
                    <a:pt x="5966" y="20760"/>
                    <a:pt x="5988" y="20860"/>
                    <a:pt x="5928" y="20850"/>
                  </a:cubicBezTo>
                  <a:cubicBezTo>
                    <a:pt x="5973" y="20780"/>
                    <a:pt x="5921" y="20690"/>
                    <a:pt x="5913" y="20610"/>
                  </a:cubicBezTo>
                  <a:cubicBezTo>
                    <a:pt x="5981" y="20570"/>
                    <a:pt x="5958" y="20420"/>
                    <a:pt x="6011" y="20370"/>
                  </a:cubicBezTo>
                  <a:cubicBezTo>
                    <a:pt x="5966" y="20340"/>
                    <a:pt x="6033" y="20300"/>
                    <a:pt x="6011" y="20240"/>
                  </a:cubicBezTo>
                  <a:cubicBezTo>
                    <a:pt x="6041" y="20220"/>
                    <a:pt x="6041" y="20160"/>
                    <a:pt x="6078" y="20150"/>
                  </a:cubicBezTo>
                  <a:cubicBezTo>
                    <a:pt x="6101" y="20150"/>
                    <a:pt x="6071" y="20070"/>
                    <a:pt x="6108" y="20040"/>
                  </a:cubicBezTo>
                  <a:cubicBezTo>
                    <a:pt x="6131" y="20040"/>
                    <a:pt x="6138" y="20020"/>
                    <a:pt x="6146" y="20000"/>
                  </a:cubicBezTo>
                  <a:cubicBezTo>
                    <a:pt x="6138" y="19960"/>
                    <a:pt x="6168" y="19960"/>
                    <a:pt x="6176" y="19940"/>
                  </a:cubicBezTo>
                  <a:cubicBezTo>
                    <a:pt x="6176" y="19870"/>
                    <a:pt x="6206" y="19840"/>
                    <a:pt x="6206" y="19780"/>
                  </a:cubicBezTo>
                  <a:cubicBezTo>
                    <a:pt x="6251" y="19800"/>
                    <a:pt x="6243" y="19740"/>
                    <a:pt x="6258" y="19720"/>
                  </a:cubicBezTo>
                  <a:cubicBezTo>
                    <a:pt x="6288" y="19710"/>
                    <a:pt x="6288" y="19660"/>
                    <a:pt x="6311" y="19630"/>
                  </a:cubicBezTo>
                  <a:cubicBezTo>
                    <a:pt x="6356" y="19590"/>
                    <a:pt x="6333" y="19460"/>
                    <a:pt x="6408" y="19460"/>
                  </a:cubicBezTo>
                  <a:cubicBezTo>
                    <a:pt x="6453" y="19330"/>
                    <a:pt x="6528" y="19220"/>
                    <a:pt x="6588" y="19110"/>
                  </a:cubicBezTo>
                  <a:cubicBezTo>
                    <a:pt x="6618" y="19060"/>
                    <a:pt x="6663" y="19020"/>
                    <a:pt x="6685" y="18950"/>
                  </a:cubicBezTo>
                  <a:cubicBezTo>
                    <a:pt x="6693" y="18950"/>
                    <a:pt x="6700" y="18940"/>
                    <a:pt x="6700" y="18910"/>
                  </a:cubicBezTo>
                  <a:cubicBezTo>
                    <a:pt x="6715" y="18910"/>
                    <a:pt x="6738" y="18900"/>
                    <a:pt x="6730" y="18870"/>
                  </a:cubicBezTo>
                  <a:cubicBezTo>
                    <a:pt x="6753" y="18850"/>
                    <a:pt x="6783" y="18830"/>
                    <a:pt x="6798" y="18800"/>
                  </a:cubicBezTo>
                  <a:cubicBezTo>
                    <a:pt x="6805" y="18770"/>
                    <a:pt x="6820" y="18750"/>
                    <a:pt x="6843" y="18740"/>
                  </a:cubicBezTo>
                  <a:cubicBezTo>
                    <a:pt x="6880" y="18730"/>
                    <a:pt x="6858" y="18650"/>
                    <a:pt x="6910" y="18670"/>
                  </a:cubicBezTo>
                  <a:cubicBezTo>
                    <a:pt x="6925" y="18640"/>
                    <a:pt x="6933" y="18600"/>
                    <a:pt x="6978" y="18610"/>
                  </a:cubicBezTo>
                  <a:cubicBezTo>
                    <a:pt x="6970" y="18550"/>
                    <a:pt x="7000" y="18530"/>
                    <a:pt x="7045" y="18540"/>
                  </a:cubicBezTo>
                  <a:cubicBezTo>
                    <a:pt x="7030" y="18430"/>
                    <a:pt x="7105" y="18440"/>
                    <a:pt x="7128" y="18370"/>
                  </a:cubicBezTo>
                  <a:cubicBezTo>
                    <a:pt x="7195" y="18310"/>
                    <a:pt x="7240" y="18230"/>
                    <a:pt x="7307" y="18170"/>
                  </a:cubicBezTo>
                  <a:cubicBezTo>
                    <a:pt x="7322" y="18120"/>
                    <a:pt x="7360" y="18100"/>
                    <a:pt x="7367" y="18040"/>
                  </a:cubicBezTo>
                  <a:cubicBezTo>
                    <a:pt x="7435" y="18050"/>
                    <a:pt x="7412" y="17950"/>
                    <a:pt x="7465" y="17950"/>
                  </a:cubicBezTo>
                  <a:cubicBezTo>
                    <a:pt x="7465" y="17870"/>
                    <a:pt x="7525" y="17880"/>
                    <a:pt x="7532" y="17820"/>
                  </a:cubicBezTo>
                  <a:cubicBezTo>
                    <a:pt x="7585" y="17810"/>
                    <a:pt x="7577" y="17740"/>
                    <a:pt x="7630" y="17730"/>
                  </a:cubicBezTo>
                  <a:cubicBezTo>
                    <a:pt x="7637" y="17670"/>
                    <a:pt x="7690" y="17660"/>
                    <a:pt x="7712" y="17620"/>
                  </a:cubicBezTo>
                  <a:cubicBezTo>
                    <a:pt x="7712" y="17550"/>
                    <a:pt x="7765" y="17550"/>
                    <a:pt x="7780" y="17490"/>
                  </a:cubicBezTo>
                  <a:cubicBezTo>
                    <a:pt x="7840" y="17430"/>
                    <a:pt x="7892" y="17350"/>
                    <a:pt x="7944" y="17280"/>
                  </a:cubicBezTo>
                  <a:cubicBezTo>
                    <a:pt x="7997" y="17200"/>
                    <a:pt x="8034" y="17100"/>
                    <a:pt x="8087" y="17040"/>
                  </a:cubicBezTo>
                  <a:cubicBezTo>
                    <a:pt x="8102" y="16910"/>
                    <a:pt x="8184" y="16870"/>
                    <a:pt x="8199" y="16750"/>
                  </a:cubicBezTo>
                  <a:cubicBezTo>
                    <a:pt x="8222" y="16750"/>
                    <a:pt x="8222" y="16700"/>
                    <a:pt x="8237" y="16690"/>
                  </a:cubicBezTo>
                  <a:cubicBezTo>
                    <a:pt x="8259" y="16680"/>
                    <a:pt x="8267" y="16660"/>
                    <a:pt x="8267" y="16620"/>
                  </a:cubicBezTo>
                  <a:cubicBezTo>
                    <a:pt x="8297" y="16620"/>
                    <a:pt x="8274" y="16560"/>
                    <a:pt x="8304" y="16560"/>
                  </a:cubicBezTo>
                  <a:cubicBezTo>
                    <a:pt x="8319" y="16520"/>
                    <a:pt x="8319" y="16500"/>
                    <a:pt x="8304" y="16470"/>
                  </a:cubicBezTo>
                  <a:cubicBezTo>
                    <a:pt x="8372" y="16490"/>
                    <a:pt x="8349" y="16370"/>
                    <a:pt x="8379" y="16340"/>
                  </a:cubicBezTo>
                  <a:cubicBezTo>
                    <a:pt x="8424" y="16310"/>
                    <a:pt x="8432" y="16230"/>
                    <a:pt x="8462" y="16190"/>
                  </a:cubicBezTo>
                  <a:cubicBezTo>
                    <a:pt x="8499" y="16140"/>
                    <a:pt x="8514" y="16080"/>
                    <a:pt x="8544" y="16030"/>
                  </a:cubicBezTo>
                  <a:cubicBezTo>
                    <a:pt x="8552" y="15960"/>
                    <a:pt x="8604" y="15930"/>
                    <a:pt x="8612" y="15860"/>
                  </a:cubicBezTo>
                  <a:cubicBezTo>
                    <a:pt x="8649" y="15820"/>
                    <a:pt x="8656" y="15740"/>
                    <a:pt x="8679" y="15680"/>
                  </a:cubicBezTo>
                  <a:cubicBezTo>
                    <a:pt x="8686" y="15610"/>
                    <a:pt x="8731" y="15590"/>
                    <a:pt x="8724" y="15490"/>
                  </a:cubicBezTo>
                  <a:cubicBezTo>
                    <a:pt x="8761" y="15450"/>
                    <a:pt x="8761" y="15360"/>
                    <a:pt x="8776" y="15290"/>
                  </a:cubicBezTo>
                  <a:cubicBezTo>
                    <a:pt x="8791" y="15270"/>
                    <a:pt x="8799" y="15230"/>
                    <a:pt x="8791" y="15180"/>
                  </a:cubicBezTo>
                  <a:cubicBezTo>
                    <a:pt x="8814" y="15200"/>
                    <a:pt x="8814" y="15080"/>
                    <a:pt x="8791" y="15100"/>
                  </a:cubicBezTo>
                  <a:close/>
                  <a:moveTo>
                    <a:pt x="6371" y="18260"/>
                  </a:moveTo>
                  <a:cubicBezTo>
                    <a:pt x="6401" y="18220"/>
                    <a:pt x="6423" y="18180"/>
                    <a:pt x="6438" y="18130"/>
                  </a:cubicBezTo>
                  <a:cubicBezTo>
                    <a:pt x="6483" y="18160"/>
                    <a:pt x="6401" y="18210"/>
                    <a:pt x="6408" y="18260"/>
                  </a:cubicBezTo>
                  <a:cubicBezTo>
                    <a:pt x="6378" y="18290"/>
                    <a:pt x="6363" y="18350"/>
                    <a:pt x="6341" y="18390"/>
                  </a:cubicBezTo>
                  <a:cubicBezTo>
                    <a:pt x="6296" y="18350"/>
                    <a:pt x="6378" y="18310"/>
                    <a:pt x="6371" y="18260"/>
                  </a:cubicBezTo>
                  <a:close/>
                  <a:moveTo>
                    <a:pt x="6341" y="17040"/>
                  </a:moveTo>
                  <a:cubicBezTo>
                    <a:pt x="6356" y="17000"/>
                    <a:pt x="6356" y="17050"/>
                    <a:pt x="6356" y="17080"/>
                  </a:cubicBezTo>
                  <a:cubicBezTo>
                    <a:pt x="6341" y="17120"/>
                    <a:pt x="6341" y="17070"/>
                    <a:pt x="6341" y="17040"/>
                  </a:cubicBezTo>
                  <a:close/>
                  <a:moveTo>
                    <a:pt x="6026" y="20870"/>
                  </a:moveTo>
                  <a:cubicBezTo>
                    <a:pt x="6041" y="20830"/>
                    <a:pt x="6056" y="20900"/>
                    <a:pt x="6026" y="20890"/>
                  </a:cubicBezTo>
                  <a:cubicBezTo>
                    <a:pt x="6033" y="20930"/>
                    <a:pt x="6011" y="20940"/>
                    <a:pt x="6011" y="20980"/>
                  </a:cubicBezTo>
                  <a:cubicBezTo>
                    <a:pt x="5973" y="21030"/>
                    <a:pt x="6011" y="20890"/>
                    <a:pt x="6026" y="20870"/>
                  </a:cubicBezTo>
                  <a:close/>
                  <a:moveTo>
                    <a:pt x="5883" y="21160"/>
                  </a:moveTo>
                  <a:cubicBezTo>
                    <a:pt x="5838" y="21120"/>
                    <a:pt x="5883" y="21030"/>
                    <a:pt x="5898" y="21000"/>
                  </a:cubicBezTo>
                  <a:cubicBezTo>
                    <a:pt x="5943" y="21040"/>
                    <a:pt x="5861" y="21080"/>
                    <a:pt x="5883" y="21160"/>
                  </a:cubicBezTo>
                  <a:close/>
                  <a:moveTo>
                    <a:pt x="6093" y="19150"/>
                  </a:moveTo>
                  <a:cubicBezTo>
                    <a:pt x="6138" y="19210"/>
                    <a:pt x="6086" y="19330"/>
                    <a:pt x="6078" y="19390"/>
                  </a:cubicBezTo>
                  <a:cubicBezTo>
                    <a:pt x="6041" y="19340"/>
                    <a:pt x="6116" y="19250"/>
                    <a:pt x="6093" y="19150"/>
                  </a:cubicBezTo>
                  <a:close/>
                  <a:moveTo>
                    <a:pt x="6063" y="18820"/>
                  </a:moveTo>
                  <a:cubicBezTo>
                    <a:pt x="6123" y="18850"/>
                    <a:pt x="6063" y="18900"/>
                    <a:pt x="6078" y="18980"/>
                  </a:cubicBezTo>
                  <a:cubicBezTo>
                    <a:pt x="6041" y="18970"/>
                    <a:pt x="6071" y="18870"/>
                    <a:pt x="6063" y="18820"/>
                  </a:cubicBezTo>
                  <a:close/>
                  <a:moveTo>
                    <a:pt x="6063" y="19520"/>
                  </a:moveTo>
                  <a:cubicBezTo>
                    <a:pt x="6138" y="19560"/>
                    <a:pt x="6026" y="19620"/>
                    <a:pt x="6048" y="19720"/>
                  </a:cubicBezTo>
                  <a:cubicBezTo>
                    <a:pt x="5988" y="19650"/>
                    <a:pt x="6086" y="19610"/>
                    <a:pt x="6063" y="19520"/>
                  </a:cubicBezTo>
                  <a:close/>
                  <a:moveTo>
                    <a:pt x="8222" y="16660"/>
                  </a:moveTo>
                  <a:cubicBezTo>
                    <a:pt x="8177" y="16660"/>
                    <a:pt x="8207" y="16750"/>
                    <a:pt x="8169" y="16750"/>
                  </a:cubicBezTo>
                  <a:cubicBezTo>
                    <a:pt x="8139" y="16810"/>
                    <a:pt x="8102" y="16870"/>
                    <a:pt x="8072" y="16930"/>
                  </a:cubicBezTo>
                  <a:cubicBezTo>
                    <a:pt x="8079" y="16960"/>
                    <a:pt x="8057" y="16970"/>
                    <a:pt x="8042" y="16970"/>
                  </a:cubicBezTo>
                  <a:cubicBezTo>
                    <a:pt x="8042" y="17000"/>
                    <a:pt x="8034" y="17010"/>
                    <a:pt x="8019" y="17010"/>
                  </a:cubicBezTo>
                  <a:cubicBezTo>
                    <a:pt x="8004" y="17040"/>
                    <a:pt x="8004" y="17090"/>
                    <a:pt x="7974" y="17100"/>
                  </a:cubicBezTo>
                  <a:cubicBezTo>
                    <a:pt x="7959" y="17190"/>
                    <a:pt x="7885" y="17190"/>
                    <a:pt x="7877" y="17280"/>
                  </a:cubicBezTo>
                  <a:cubicBezTo>
                    <a:pt x="7847" y="17280"/>
                    <a:pt x="7862" y="17360"/>
                    <a:pt x="7810" y="17340"/>
                  </a:cubicBezTo>
                  <a:cubicBezTo>
                    <a:pt x="7802" y="17390"/>
                    <a:pt x="7765" y="17380"/>
                    <a:pt x="7765" y="17430"/>
                  </a:cubicBezTo>
                  <a:cubicBezTo>
                    <a:pt x="7735" y="17490"/>
                    <a:pt x="7667" y="17510"/>
                    <a:pt x="7645" y="17580"/>
                  </a:cubicBezTo>
                  <a:cubicBezTo>
                    <a:pt x="7607" y="17630"/>
                    <a:pt x="7555" y="17660"/>
                    <a:pt x="7532" y="17730"/>
                  </a:cubicBezTo>
                  <a:cubicBezTo>
                    <a:pt x="7495" y="17780"/>
                    <a:pt x="7435" y="17800"/>
                    <a:pt x="7435" y="17890"/>
                  </a:cubicBezTo>
                  <a:cubicBezTo>
                    <a:pt x="7375" y="17850"/>
                    <a:pt x="7405" y="17950"/>
                    <a:pt x="7352" y="17930"/>
                  </a:cubicBezTo>
                  <a:cubicBezTo>
                    <a:pt x="7315" y="18020"/>
                    <a:pt x="7255" y="18070"/>
                    <a:pt x="7225" y="18170"/>
                  </a:cubicBezTo>
                  <a:cubicBezTo>
                    <a:pt x="7173" y="18140"/>
                    <a:pt x="7180" y="18200"/>
                    <a:pt x="7158" y="18210"/>
                  </a:cubicBezTo>
                  <a:cubicBezTo>
                    <a:pt x="7143" y="18240"/>
                    <a:pt x="7128" y="18260"/>
                    <a:pt x="7105" y="18280"/>
                  </a:cubicBezTo>
                  <a:cubicBezTo>
                    <a:pt x="7068" y="18310"/>
                    <a:pt x="7053" y="18370"/>
                    <a:pt x="7023" y="18410"/>
                  </a:cubicBezTo>
                  <a:cubicBezTo>
                    <a:pt x="6978" y="18450"/>
                    <a:pt x="6933" y="18490"/>
                    <a:pt x="6895" y="18540"/>
                  </a:cubicBezTo>
                  <a:cubicBezTo>
                    <a:pt x="6873" y="18560"/>
                    <a:pt x="6865" y="18600"/>
                    <a:pt x="6843" y="18630"/>
                  </a:cubicBezTo>
                  <a:cubicBezTo>
                    <a:pt x="6828" y="18650"/>
                    <a:pt x="6798" y="18660"/>
                    <a:pt x="6783" y="18690"/>
                  </a:cubicBezTo>
                  <a:cubicBezTo>
                    <a:pt x="6745" y="18750"/>
                    <a:pt x="6708" y="18790"/>
                    <a:pt x="6663" y="18850"/>
                  </a:cubicBezTo>
                  <a:cubicBezTo>
                    <a:pt x="6633" y="18900"/>
                    <a:pt x="6610" y="18960"/>
                    <a:pt x="6550" y="18980"/>
                  </a:cubicBezTo>
                  <a:cubicBezTo>
                    <a:pt x="6550" y="19110"/>
                    <a:pt x="6453" y="19100"/>
                    <a:pt x="6453" y="19240"/>
                  </a:cubicBezTo>
                  <a:cubicBezTo>
                    <a:pt x="6393" y="19280"/>
                    <a:pt x="6363" y="19370"/>
                    <a:pt x="6311" y="19410"/>
                  </a:cubicBezTo>
                  <a:cubicBezTo>
                    <a:pt x="6296" y="19500"/>
                    <a:pt x="6251" y="19540"/>
                    <a:pt x="6243" y="19630"/>
                  </a:cubicBezTo>
                  <a:cubicBezTo>
                    <a:pt x="6131" y="19750"/>
                    <a:pt x="6101" y="19980"/>
                    <a:pt x="5996" y="20110"/>
                  </a:cubicBezTo>
                  <a:cubicBezTo>
                    <a:pt x="5958" y="20100"/>
                    <a:pt x="5996" y="20010"/>
                    <a:pt x="6011" y="20000"/>
                  </a:cubicBezTo>
                  <a:cubicBezTo>
                    <a:pt x="6011" y="19850"/>
                    <a:pt x="6011" y="19850"/>
                    <a:pt x="6011" y="19850"/>
                  </a:cubicBezTo>
                  <a:cubicBezTo>
                    <a:pt x="6063" y="19840"/>
                    <a:pt x="6063" y="19760"/>
                    <a:pt x="6108" y="19740"/>
                  </a:cubicBezTo>
                  <a:cubicBezTo>
                    <a:pt x="6123" y="19630"/>
                    <a:pt x="6161" y="19540"/>
                    <a:pt x="6206" y="19480"/>
                  </a:cubicBezTo>
                  <a:cubicBezTo>
                    <a:pt x="6213" y="19350"/>
                    <a:pt x="6288" y="19330"/>
                    <a:pt x="6288" y="19190"/>
                  </a:cubicBezTo>
                  <a:cubicBezTo>
                    <a:pt x="6326" y="19190"/>
                    <a:pt x="6326" y="19130"/>
                    <a:pt x="6356" y="19110"/>
                  </a:cubicBezTo>
                  <a:cubicBezTo>
                    <a:pt x="6378" y="19090"/>
                    <a:pt x="6386" y="19050"/>
                    <a:pt x="6408" y="19020"/>
                  </a:cubicBezTo>
                  <a:cubicBezTo>
                    <a:pt x="6431" y="18950"/>
                    <a:pt x="6483" y="18910"/>
                    <a:pt x="6505" y="18820"/>
                  </a:cubicBezTo>
                  <a:cubicBezTo>
                    <a:pt x="6565" y="18800"/>
                    <a:pt x="6565" y="18690"/>
                    <a:pt x="6618" y="18650"/>
                  </a:cubicBezTo>
                  <a:cubicBezTo>
                    <a:pt x="6633" y="18620"/>
                    <a:pt x="6633" y="18570"/>
                    <a:pt x="6663" y="18560"/>
                  </a:cubicBezTo>
                  <a:cubicBezTo>
                    <a:pt x="6685" y="18530"/>
                    <a:pt x="6693" y="18500"/>
                    <a:pt x="6715" y="18470"/>
                  </a:cubicBezTo>
                  <a:cubicBezTo>
                    <a:pt x="6768" y="18440"/>
                    <a:pt x="6783" y="18350"/>
                    <a:pt x="6843" y="18320"/>
                  </a:cubicBezTo>
                  <a:cubicBezTo>
                    <a:pt x="6865" y="18240"/>
                    <a:pt x="6925" y="18200"/>
                    <a:pt x="6963" y="18150"/>
                  </a:cubicBezTo>
                  <a:cubicBezTo>
                    <a:pt x="7000" y="18090"/>
                    <a:pt x="7023" y="18010"/>
                    <a:pt x="7075" y="17970"/>
                  </a:cubicBezTo>
                  <a:cubicBezTo>
                    <a:pt x="7113" y="17930"/>
                    <a:pt x="7135" y="17850"/>
                    <a:pt x="7188" y="17820"/>
                  </a:cubicBezTo>
                  <a:cubicBezTo>
                    <a:pt x="7188" y="17760"/>
                    <a:pt x="7255" y="17790"/>
                    <a:pt x="7255" y="17730"/>
                  </a:cubicBezTo>
                  <a:cubicBezTo>
                    <a:pt x="7262" y="17690"/>
                    <a:pt x="7300" y="17690"/>
                    <a:pt x="7322" y="17670"/>
                  </a:cubicBezTo>
                  <a:cubicBezTo>
                    <a:pt x="7330" y="17650"/>
                    <a:pt x="7337" y="17630"/>
                    <a:pt x="7352" y="17620"/>
                  </a:cubicBezTo>
                  <a:cubicBezTo>
                    <a:pt x="7367" y="17620"/>
                    <a:pt x="7367" y="17580"/>
                    <a:pt x="7382" y="17580"/>
                  </a:cubicBezTo>
                  <a:cubicBezTo>
                    <a:pt x="7420" y="17570"/>
                    <a:pt x="7420" y="17520"/>
                    <a:pt x="7450" y="17520"/>
                  </a:cubicBezTo>
                  <a:cubicBezTo>
                    <a:pt x="7532" y="17420"/>
                    <a:pt x="7622" y="17320"/>
                    <a:pt x="7712" y="17230"/>
                  </a:cubicBezTo>
                  <a:cubicBezTo>
                    <a:pt x="7795" y="17130"/>
                    <a:pt x="7877" y="17030"/>
                    <a:pt x="7974" y="16950"/>
                  </a:cubicBezTo>
                  <a:cubicBezTo>
                    <a:pt x="7989" y="16910"/>
                    <a:pt x="8012" y="16880"/>
                    <a:pt x="8042" y="16860"/>
                  </a:cubicBezTo>
                  <a:cubicBezTo>
                    <a:pt x="8057" y="16830"/>
                    <a:pt x="8064" y="16800"/>
                    <a:pt x="8087" y="16770"/>
                  </a:cubicBezTo>
                  <a:cubicBezTo>
                    <a:pt x="8124" y="16770"/>
                    <a:pt x="8117" y="16710"/>
                    <a:pt x="8154" y="16710"/>
                  </a:cubicBezTo>
                  <a:cubicBezTo>
                    <a:pt x="8139" y="16640"/>
                    <a:pt x="8207" y="16680"/>
                    <a:pt x="8199" y="16620"/>
                  </a:cubicBezTo>
                  <a:cubicBezTo>
                    <a:pt x="8207" y="16590"/>
                    <a:pt x="8229" y="16590"/>
                    <a:pt x="8237" y="16560"/>
                  </a:cubicBezTo>
                  <a:cubicBezTo>
                    <a:pt x="8252" y="16530"/>
                    <a:pt x="8267" y="16540"/>
                    <a:pt x="8267" y="16580"/>
                  </a:cubicBezTo>
                  <a:cubicBezTo>
                    <a:pt x="8214" y="16560"/>
                    <a:pt x="8244" y="16650"/>
                    <a:pt x="8222" y="16660"/>
                  </a:cubicBezTo>
                  <a:close/>
                  <a:moveTo>
                    <a:pt x="8252" y="20980"/>
                  </a:moveTo>
                  <a:cubicBezTo>
                    <a:pt x="8222" y="21090"/>
                    <a:pt x="8169" y="21160"/>
                    <a:pt x="8154" y="21290"/>
                  </a:cubicBezTo>
                  <a:cubicBezTo>
                    <a:pt x="8102" y="21310"/>
                    <a:pt x="8094" y="21400"/>
                    <a:pt x="8057" y="21440"/>
                  </a:cubicBezTo>
                  <a:cubicBezTo>
                    <a:pt x="8034" y="21500"/>
                    <a:pt x="7982" y="21530"/>
                    <a:pt x="7959" y="21590"/>
                  </a:cubicBezTo>
                  <a:cubicBezTo>
                    <a:pt x="7959" y="21590"/>
                    <a:pt x="7952" y="21600"/>
                    <a:pt x="7952" y="21600"/>
                  </a:cubicBezTo>
                  <a:cubicBezTo>
                    <a:pt x="8042" y="21600"/>
                    <a:pt x="8042" y="21600"/>
                    <a:pt x="8042" y="21600"/>
                  </a:cubicBezTo>
                  <a:cubicBezTo>
                    <a:pt x="8057" y="21590"/>
                    <a:pt x="8064" y="21580"/>
                    <a:pt x="8057" y="21550"/>
                  </a:cubicBezTo>
                  <a:cubicBezTo>
                    <a:pt x="8109" y="21540"/>
                    <a:pt x="8102" y="21450"/>
                    <a:pt x="8154" y="21440"/>
                  </a:cubicBezTo>
                  <a:cubicBezTo>
                    <a:pt x="8162" y="21390"/>
                    <a:pt x="8169" y="21350"/>
                    <a:pt x="8199" y="21330"/>
                  </a:cubicBezTo>
                  <a:cubicBezTo>
                    <a:pt x="8207" y="21280"/>
                    <a:pt x="8229" y="21250"/>
                    <a:pt x="8252" y="21220"/>
                  </a:cubicBezTo>
                  <a:cubicBezTo>
                    <a:pt x="8237" y="21160"/>
                    <a:pt x="8282" y="21160"/>
                    <a:pt x="8267" y="21090"/>
                  </a:cubicBezTo>
                  <a:cubicBezTo>
                    <a:pt x="8289" y="21060"/>
                    <a:pt x="8297" y="20980"/>
                    <a:pt x="8252" y="20980"/>
                  </a:cubicBezTo>
                  <a:close/>
                  <a:moveTo>
                    <a:pt x="21555" y="15620"/>
                  </a:moveTo>
                  <a:cubicBezTo>
                    <a:pt x="21593" y="15710"/>
                    <a:pt x="21510" y="15760"/>
                    <a:pt x="21548" y="15840"/>
                  </a:cubicBezTo>
                  <a:cubicBezTo>
                    <a:pt x="21518" y="15910"/>
                    <a:pt x="21503" y="15970"/>
                    <a:pt x="21533" y="16050"/>
                  </a:cubicBezTo>
                  <a:cubicBezTo>
                    <a:pt x="21473" y="16100"/>
                    <a:pt x="21533" y="16190"/>
                    <a:pt x="21488" y="16240"/>
                  </a:cubicBezTo>
                  <a:cubicBezTo>
                    <a:pt x="21518" y="16320"/>
                    <a:pt x="21473" y="16370"/>
                    <a:pt x="21503" y="16450"/>
                  </a:cubicBezTo>
                  <a:cubicBezTo>
                    <a:pt x="21428" y="16460"/>
                    <a:pt x="21518" y="16530"/>
                    <a:pt x="21480" y="16550"/>
                  </a:cubicBezTo>
                  <a:cubicBezTo>
                    <a:pt x="21488" y="16600"/>
                    <a:pt x="21450" y="16620"/>
                    <a:pt x="21495" y="16680"/>
                  </a:cubicBezTo>
                  <a:cubicBezTo>
                    <a:pt x="21443" y="16730"/>
                    <a:pt x="21480" y="16810"/>
                    <a:pt x="21450" y="16870"/>
                  </a:cubicBezTo>
                  <a:cubicBezTo>
                    <a:pt x="21465" y="16950"/>
                    <a:pt x="21435" y="17020"/>
                    <a:pt x="21443" y="17100"/>
                  </a:cubicBezTo>
                  <a:cubicBezTo>
                    <a:pt x="21495" y="17150"/>
                    <a:pt x="21405" y="17150"/>
                    <a:pt x="21450" y="17200"/>
                  </a:cubicBezTo>
                  <a:cubicBezTo>
                    <a:pt x="21413" y="17220"/>
                    <a:pt x="21458" y="17270"/>
                    <a:pt x="21428" y="17300"/>
                  </a:cubicBezTo>
                  <a:cubicBezTo>
                    <a:pt x="21443" y="17340"/>
                    <a:pt x="21450" y="17380"/>
                    <a:pt x="21435" y="17410"/>
                  </a:cubicBezTo>
                  <a:cubicBezTo>
                    <a:pt x="21480" y="17440"/>
                    <a:pt x="21428" y="17530"/>
                    <a:pt x="21480" y="17510"/>
                  </a:cubicBezTo>
                  <a:cubicBezTo>
                    <a:pt x="21473" y="17460"/>
                    <a:pt x="21495" y="17420"/>
                    <a:pt x="21458" y="17360"/>
                  </a:cubicBezTo>
                  <a:cubicBezTo>
                    <a:pt x="21488" y="17320"/>
                    <a:pt x="21480" y="17260"/>
                    <a:pt x="21473" y="17210"/>
                  </a:cubicBezTo>
                  <a:cubicBezTo>
                    <a:pt x="21503" y="17120"/>
                    <a:pt x="21473" y="17000"/>
                    <a:pt x="21510" y="16910"/>
                  </a:cubicBezTo>
                  <a:cubicBezTo>
                    <a:pt x="21480" y="16800"/>
                    <a:pt x="21540" y="16710"/>
                    <a:pt x="21518" y="16600"/>
                  </a:cubicBezTo>
                  <a:cubicBezTo>
                    <a:pt x="21518" y="16550"/>
                    <a:pt x="21525" y="16500"/>
                    <a:pt x="21540" y="16450"/>
                  </a:cubicBezTo>
                  <a:cubicBezTo>
                    <a:pt x="21540" y="16400"/>
                    <a:pt x="21525" y="16340"/>
                    <a:pt x="21555" y="16300"/>
                  </a:cubicBezTo>
                  <a:cubicBezTo>
                    <a:pt x="21555" y="16250"/>
                    <a:pt x="21570" y="16210"/>
                    <a:pt x="21555" y="16160"/>
                  </a:cubicBezTo>
                  <a:cubicBezTo>
                    <a:pt x="21570" y="16110"/>
                    <a:pt x="21578" y="16070"/>
                    <a:pt x="21578" y="16010"/>
                  </a:cubicBezTo>
                  <a:cubicBezTo>
                    <a:pt x="21578" y="16010"/>
                    <a:pt x="21585" y="16000"/>
                    <a:pt x="21585" y="16000"/>
                  </a:cubicBezTo>
                  <a:cubicBezTo>
                    <a:pt x="21585" y="15520"/>
                    <a:pt x="21585" y="15520"/>
                    <a:pt x="21585" y="15520"/>
                  </a:cubicBezTo>
                  <a:cubicBezTo>
                    <a:pt x="21578" y="15520"/>
                    <a:pt x="21578" y="15520"/>
                    <a:pt x="21570" y="15520"/>
                  </a:cubicBezTo>
                  <a:cubicBezTo>
                    <a:pt x="21563" y="15560"/>
                    <a:pt x="21600" y="15600"/>
                    <a:pt x="21555" y="15620"/>
                  </a:cubicBezTo>
                  <a:close/>
                  <a:moveTo>
                    <a:pt x="4654" y="21290"/>
                  </a:moveTo>
                  <a:cubicBezTo>
                    <a:pt x="4617" y="21250"/>
                    <a:pt x="4617" y="21150"/>
                    <a:pt x="4572" y="21110"/>
                  </a:cubicBezTo>
                  <a:cubicBezTo>
                    <a:pt x="4572" y="21070"/>
                    <a:pt x="4594" y="21000"/>
                    <a:pt x="4542" y="21030"/>
                  </a:cubicBezTo>
                  <a:cubicBezTo>
                    <a:pt x="4542" y="20970"/>
                    <a:pt x="4534" y="20940"/>
                    <a:pt x="4512" y="20920"/>
                  </a:cubicBezTo>
                  <a:cubicBezTo>
                    <a:pt x="4489" y="20840"/>
                    <a:pt x="4482" y="20770"/>
                    <a:pt x="4459" y="20700"/>
                  </a:cubicBezTo>
                  <a:cubicBezTo>
                    <a:pt x="4429" y="20700"/>
                    <a:pt x="4452" y="20620"/>
                    <a:pt x="4429" y="20610"/>
                  </a:cubicBezTo>
                  <a:cubicBezTo>
                    <a:pt x="4399" y="20600"/>
                    <a:pt x="4429" y="20510"/>
                    <a:pt x="4392" y="20500"/>
                  </a:cubicBezTo>
                  <a:cubicBezTo>
                    <a:pt x="4392" y="20410"/>
                    <a:pt x="4362" y="20360"/>
                    <a:pt x="4347" y="20280"/>
                  </a:cubicBezTo>
                  <a:cubicBezTo>
                    <a:pt x="4354" y="20220"/>
                    <a:pt x="4317" y="20220"/>
                    <a:pt x="4332" y="20150"/>
                  </a:cubicBezTo>
                  <a:cubicBezTo>
                    <a:pt x="4324" y="20100"/>
                    <a:pt x="4317" y="20050"/>
                    <a:pt x="4295" y="20020"/>
                  </a:cubicBezTo>
                  <a:cubicBezTo>
                    <a:pt x="4287" y="20180"/>
                    <a:pt x="4332" y="20260"/>
                    <a:pt x="4347" y="20390"/>
                  </a:cubicBezTo>
                  <a:cubicBezTo>
                    <a:pt x="4354" y="20450"/>
                    <a:pt x="4369" y="20510"/>
                    <a:pt x="4377" y="20570"/>
                  </a:cubicBezTo>
                  <a:cubicBezTo>
                    <a:pt x="4377" y="20610"/>
                    <a:pt x="4399" y="20620"/>
                    <a:pt x="4392" y="20650"/>
                  </a:cubicBezTo>
                  <a:cubicBezTo>
                    <a:pt x="4422" y="20660"/>
                    <a:pt x="4407" y="20720"/>
                    <a:pt x="4429" y="20720"/>
                  </a:cubicBezTo>
                  <a:cubicBezTo>
                    <a:pt x="4437" y="20850"/>
                    <a:pt x="4497" y="20920"/>
                    <a:pt x="4512" y="21050"/>
                  </a:cubicBezTo>
                  <a:cubicBezTo>
                    <a:pt x="4534" y="21050"/>
                    <a:pt x="4519" y="21110"/>
                    <a:pt x="4542" y="21110"/>
                  </a:cubicBezTo>
                  <a:cubicBezTo>
                    <a:pt x="4542" y="21150"/>
                    <a:pt x="4557" y="21160"/>
                    <a:pt x="4557" y="21200"/>
                  </a:cubicBezTo>
                  <a:cubicBezTo>
                    <a:pt x="4572" y="21250"/>
                    <a:pt x="4602" y="21320"/>
                    <a:pt x="4572" y="21350"/>
                  </a:cubicBezTo>
                  <a:cubicBezTo>
                    <a:pt x="4602" y="21350"/>
                    <a:pt x="4587" y="21410"/>
                    <a:pt x="4609" y="21420"/>
                  </a:cubicBezTo>
                  <a:cubicBezTo>
                    <a:pt x="4602" y="21460"/>
                    <a:pt x="4624" y="21470"/>
                    <a:pt x="4624" y="21510"/>
                  </a:cubicBezTo>
                  <a:cubicBezTo>
                    <a:pt x="4624" y="21550"/>
                    <a:pt x="4632" y="21570"/>
                    <a:pt x="4639" y="21600"/>
                  </a:cubicBezTo>
                  <a:cubicBezTo>
                    <a:pt x="4692" y="21600"/>
                    <a:pt x="4692" y="21600"/>
                    <a:pt x="4692" y="21600"/>
                  </a:cubicBezTo>
                  <a:cubicBezTo>
                    <a:pt x="4692" y="21590"/>
                    <a:pt x="4692" y="21580"/>
                    <a:pt x="4692" y="21570"/>
                  </a:cubicBezTo>
                  <a:cubicBezTo>
                    <a:pt x="4699" y="21580"/>
                    <a:pt x="4714" y="21590"/>
                    <a:pt x="4722" y="21600"/>
                  </a:cubicBezTo>
                  <a:cubicBezTo>
                    <a:pt x="4789" y="21600"/>
                    <a:pt x="4789" y="21600"/>
                    <a:pt x="4789" y="21600"/>
                  </a:cubicBezTo>
                  <a:cubicBezTo>
                    <a:pt x="4774" y="21560"/>
                    <a:pt x="4752" y="21520"/>
                    <a:pt x="4722" y="21480"/>
                  </a:cubicBezTo>
                  <a:cubicBezTo>
                    <a:pt x="4729" y="21380"/>
                    <a:pt x="4654" y="21390"/>
                    <a:pt x="4654" y="21290"/>
                  </a:cubicBezTo>
                  <a:close/>
                  <a:moveTo>
                    <a:pt x="4654" y="21460"/>
                  </a:moveTo>
                  <a:cubicBezTo>
                    <a:pt x="4669" y="21480"/>
                    <a:pt x="4684" y="21500"/>
                    <a:pt x="4692" y="21530"/>
                  </a:cubicBezTo>
                  <a:cubicBezTo>
                    <a:pt x="4684" y="21580"/>
                    <a:pt x="4654" y="21490"/>
                    <a:pt x="4654" y="21460"/>
                  </a:cubicBezTo>
                  <a:close/>
                  <a:moveTo>
                    <a:pt x="7907" y="21310"/>
                  </a:moveTo>
                  <a:cubicBezTo>
                    <a:pt x="7877" y="21400"/>
                    <a:pt x="7810" y="21420"/>
                    <a:pt x="7795" y="21530"/>
                  </a:cubicBezTo>
                  <a:cubicBezTo>
                    <a:pt x="7750" y="21530"/>
                    <a:pt x="7735" y="21560"/>
                    <a:pt x="7720" y="21600"/>
                  </a:cubicBezTo>
                  <a:cubicBezTo>
                    <a:pt x="7787" y="21600"/>
                    <a:pt x="7787" y="21600"/>
                    <a:pt x="7787" y="21600"/>
                  </a:cubicBezTo>
                  <a:cubicBezTo>
                    <a:pt x="7795" y="21580"/>
                    <a:pt x="7810" y="21560"/>
                    <a:pt x="7825" y="21550"/>
                  </a:cubicBezTo>
                  <a:cubicBezTo>
                    <a:pt x="7847" y="21530"/>
                    <a:pt x="7832" y="21470"/>
                    <a:pt x="7877" y="21480"/>
                  </a:cubicBezTo>
                  <a:cubicBezTo>
                    <a:pt x="7862" y="21420"/>
                    <a:pt x="7907" y="21440"/>
                    <a:pt x="7907" y="21400"/>
                  </a:cubicBezTo>
                  <a:cubicBezTo>
                    <a:pt x="7915" y="21380"/>
                    <a:pt x="7952" y="21310"/>
                    <a:pt x="7907" y="21310"/>
                  </a:cubicBezTo>
                  <a:close/>
                  <a:moveTo>
                    <a:pt x="21480" y="14830"/>
                  </a:moveTo>
                  <a:cubicBezTo>
                    <a:pt x="21503" y="14870"/>
                    <a:pt x="21443" y="14890"/>
                    <a:pt x="21458" y="14930"/>
                  </a:cubicBezTo>
                  <a:cubicBezTo>
                    <a:pt x="21473" y="14970"/>
                    <a:pt x="21435" y="15000"/>
                    <a:pt x="21450" y="15040"/>
                  </a:cubicBezTo>
                  <a:cubicBezTo>
                    <a:pt x="21428" y="15100"/>
                    <a:pt x="21413" y="15170"/>
                    <a:pt x="21405" y="15240"/>
                  </a:cubicBezTo>
                  <a:cubicBezTo>
                    <a:pt x="21360" y="15300"/>
                    <a:pt x="21390" y="15380"/>
                    <a:pt x="21353" y="15440"/>
                  </a:cubicBezTo>
                  <a:cubicBezTo>
                    <a:pt x="21308" y="15460"/>
                    <a:pt x="21345" y="15510"/>
                    <a:pt x="21330" y="15540"/>
                  </a:cubicBezTo>
                  <a:cubicBezTo>
                    <a:pt x="21300" y="15560"/>
                    <a:pt x="21293" y="15600"/>
                    <a:pt x="21315" y="15640"/>
                  </a:cubicBezTo>
                  <a:cubicBezTo>
                    <a:pt x="21255" y="15650"/>
                    <a:pt x="21293" y="15700"/>
                    <a:pt x="21270" y="15730"/>
                  </a:cubicBezTo>
                  <a:cubicBezTo>
                    <a:pt x="21285" y="15750"/>
                    <a:pt x="21248" y="15840"/>
                    <a:pt x="21293" y="15820"/>
                  </a:cubicBezTo>
                  <a:cubicBezTo>
                    <a:pt x="21323" y="15720"/>
                    <a:pt x="21330" y="15600"/>
                    <a:pt x="21383" y="15510"/>
                  </a:cubicBezTo>
                  <a:cubicBezTo>
                    <a:pt x="21345" y="15440"/>
                    <a:pt x="21443" y="15410"/>
                    <a:pt x="21413" y="15340"/>
                  </a:cubicBezTo>
                  <a:cubicBezTo>
                    <a:pt x="21435" y="15320"/>
                    <a:pt x="21428" y="15290"/>
                    <a:pt x="21443" y="15270"/>
                  </a:cubicBezTo>
                  <a:cubicBezTo>
                    <a:pt x="21473" y="15240"/>
                    <a:pt x="21420" y="15190"/>
                    <a:pt x="21465" y="15170"/>
                  </a:cubicBezTo>
                  <a:cubicBezTo>
                    <a:pt x="21495" y="15130"/>
                    <a:pt x="21465" y="15050"/>
                    <a:pt x="21518" y="15020"/>
                  </a:cubicBezTo>
                  <a:cubicBezTo>
                    <a:pt x="21495" y="14940"/>
                    <a:pt x="21525" y="14890"/>
                    <a:pt x="21540" y="14830"/>
                  </a:cubicBezTo>
                  <a:cubicBezTo>
                    <a:pt x="21548" y="14770"/>
                    <a:pt x="21570" y="14710"/>
                    <a:pt x="21585" y="14650"/>
                  </a:cubicBezTo>
                  <a:cubicBezTo>
                    <a:pt x="21585" y="14250"/>
                    <a:pt x="21585" y="14250"/>
                    <a:pt x="21585" y="14250"/>
                  </a:cubicBezTo>
                  <a:cubicBezTo>
                    <a:pt x="21563" y="14380"/>
                    <a:pt x="21563" y="14520"/>
                    <a:pt x="21518" y="14630"/>
                  </a:cubicBezTo>
                  <a:cubicBezTo>
                    <a:pt x="21518" y="14700"/>
                    <a:pt x="21503" y="14770"/>
                    <a:pt x="21480" y="14830"/>
                  </a:cubicBezTo>
                  <a:close/>
                  <a:moveTo>
                    <a:pt x="21578" y="13140"/>
                  </a:moveTo>
                  <a:cubicBezTo>
                    <a:pt x="21593" y="13180"/>
                    <a:pt x="21548" y="13190"/>
                    <a:pt x="21570" y="13230"/>
                  </a:cubicBezTo>
                  <a:cubicBezTo>
                    <a:pt x="21518" y="13320"/>
                    <a:pt x="21563" y="13440"/>
                    <a:pt x="21495" y="13530"/>
                  </a:cubicBezTo>
                  <a:cubicBezTo>
                    <a:pt x="21518" y="13590"/>
                    <a:pt x="21473" y="13630"/>
                    <a:pt x="21480" y="13680"/>
                  </a:cubicBezTo>
                  <a:cubicBezTo>
                    <a:pt x="21488" y="13710"/>
                    <a:pt x="21458" y="13730"/>
                    <a:pt x="21450" y="13760"/>
                  </a:cubicBezTo>
                  <a:cubicBezTo>
                    <a:pt x="21458" y="13790"/>
                    <a:pt x="21450" y="13810"/>
                    <a:pt x="21420" y="13830"/>
                  </a:cubicBezTo>
                  <a:cubicBezTo>
                    <a:pt x="21458" y="13890"/>
                    <a:pt x="21405" y="13920"/>
                    <a:pt x="21420" y="13970"/>
                  </a:cubicBezTo>
                  <a:cubicBezTo>
                    <a:pt x="21375" y="14010"/>
                    <a:pt x="21443" y="14080"/>
                    <a:pt x="21375" y="14110"/>
                  </a:cubicBezTo>
                  <a:cubicBezTo>
                    <a:pt x="21405" y="14170"/>
                    <a:pt x="21353" y="14200"/>
                    <a:pt x="21353" y="14240"/>
                  </a:cubicBezTo>
                  <a:cubicBezTo>
                    <a:pt x="21368" y="14300"/>
                    <a:pt x="21300" y="14330"/>
                    <a:pt x="21308" y="14380"/>
                  </a:cubicBezTo>
                  <a:cubicBezTo>
                    <a:pt x="21285" y="14470"/>
                    <a:pt x="21240" y="14560"/>
                    <a:pt x="21240" y="14660"/>
                  </a:cubicBezTo>
                  <a:cubicBezTo>
                    <a:pt x="21210" y="14690"/>
                    <a:pt x="21210" y="14740"/>
                    <a:pt x="21188" y="14780"/>
                  </a:cubicBezTo>
                  <a:cubicBezTo>
                    <a:pt x="21210" y="14830"/>
                    <a:pt x="21143" y="14860"/>
                    <a:pt x="21150" y="14920"/>
                  </a:cubicBezTo>
                  <a:cubicBezTo>
                    <a:pt x="21180" y="14980"/>
                    <a:pt x="21135" y="15000"/>
                    <a:pt x="21120" y="15050"/>
                  </a:cubicBezTo>
                  <a:cubicBezTo>
                    <a:pt x="21098" y="15090"/>
                    <a:pt x="21135" y="15160"/>
                    <a:pt x="21083" y="15190"/>
                  </a:cubicBezTo>
                  <a:cubicBezTo>
                    <a:pt x="21113" y="15250"/>
                    <a:pt x="21060" y="15270"/>
                    <a:pt x="21075" y="15330"/>
                  </a:cubicBezTo>
                  <a:cubicBezTo>
                    <a:pt x="21045" y="15370"/>
                    <a:pt x="21045" y="15420"/>
                    <a:pt x="21038" y="15470"/>
                  </a:cubicBezTo>
                  <a:cubicBezTo>
                    <a:pt x="21053" y="15520"/>
                    <a:pt x="21000" y="15550"/>
                    <a:pt x="21030" y="15610"/>
                  </a:cubicBezTo>
                  <a:cubicBezTo>
                    <a:pt x="21015" y="15620"/>
                    <a:pt x="21000" y="15640"/>
                    <a:pt x="20993" y="15660"/>
                  </a:cubicBezTo>
                  <a:cubicBezTo>
                    <a:pt x="21015" y="15700"/>
                    <a:pt x="20993" y="15720"/>
                    <a:pt x="20993" y="15750"/>
                  </a:cubicBezTo>
                  <a:cubicBezTo>
                    <a:pt x="20985" y="15800"/>
                    <a:pt x="20978" y="15850"/>
                    <a:pt x="20970" y="15900"/>
                  </a:cubicBezTo>
                  <a:cubicBezTo>
                    <a:pt x="20933" y="15910"/>
                    <a:pt x="20970" y="16050"/>
                    <a:pt x="21008" y="16030"/>
                  </a:cubicBezTo>
                  <a:cubicBezTo>
                    <a:pt x="20985" y="15870"/>
                    <a:pt x="21038" y="15730"/>
                    <a:pt x="21068" y="15580"/>
                  </a:cubicBezTo>
                  <a:cubicBezTo>
                    <a:pt x="21068" y="15500"/>
                    <a:pt x="21083" y="15430"/>
                    <a:pt x="21113" y="15360"/>
                  </a:cubicBezTo>
                  <a:cubicBezTo>
                    <a:pt x="21113" y="15320"/>
                    <a:pt x="21135" y="15280"/>
                    <a:pt x="21120" y="15240"/>
                  </a:cubicBezTo>
                  <a:cubicBezTo>
                    <a:pt x="21135" y="15220"/>
                    <a:pt x="21150" y="15210"/>
                    <a:pt x="21143" y="15190"/>
                  </a:cubicBezTo>
                  <a:cubicBezTo>
                    <a:pt x="21135" y="15170"/>
                    <a:pt x="21165" y="15150"/>
                    <a:pt x="21158" y="15130"/>
                  </a:cubicBezTo>
                  <a:cubicBezTo>
                    <a:pt x="21173" y="15090"/>
                    <a:pt x="21195" y="15060"/>
                    <a:pt x="21165" y="15010"/>
                  </a:cubicBezTo>
                  <a:cubicBezTo>
                    <a:pt x="21210" y="14990"/>
                    <a:pt x="21203" y="14940"/>
                    <a:pt x="21225" y="14910"/>
                  </a:cubicBezTo>
                  <a:cubicBezTo>
                    <a:pt x="21233" y="14870"/>
                    <a:pt x="21225" y="14830"/>
                    <a:pt x="21240" y="14790"/>
                  </a:cubicBezTo>
                  <a:cubicBezTo>
                    <a:pt x="21278" y="14770"/>
                    <a:pt x="21270" y="14720"/>
                    <a:pt x="21278" y="14680"/>
                  </a:cubicBezTo>
                  <a:cubicBezTo>
                    <a:pt x="21308" y="14620"/>
                    <a:pt x="21323" y="14540"/>
                    <a:pt x="21345" y="14470"/>
                  </a:cubicBezTo>
                  <a:cubicBezTo>
                    <a:pt x="21368" y="14460"/>
                    <a:pt x="21360" y="14440"/>
                    <a:pt x="21368" y="14420"/>
                  </a:cubicBezTo>
                  <a:cubicBezTo>
                    <a:pt x="21375" y="14400"/>
                    <a:pt x="21375" y="14380"/>
                    <a:pt x="21383" y="14360"/>
                  </a:cubicBezTo>
                  <a:cubicBezTo>
                    <a:pt x="21435" y="14340"/>
                    <a:pt x="21383" y="14280"/>
                    <a:pt x="21443" y="14260"/>
                  </a:cubicBezTo>
                  <a:cubicBezTo>
                    <a:pt x="21473" y="14060"/>
                    <a:pt x="21510" y="13870"/>
                    <a:pt x="21555" y="13670"/>
                  </a:cubicBezTo>
                  <a:cubicBezTo>
                    <a:pt x="21563" y="13620"/>
                    <a:pt x="21570" y="13560"/>
                    <a:pt x="21585" y="13510"/>
                  </a:cubicBezTo>
                  <a:cubicBezTo>
                    <a:pt x="21585" y="13040"/>
                    <a:pt x="21585" y="13040"/>
                    <a:pt x="21585" y="13040"/>
                  </a:cubicBezTo>
                  <a:cubicBezTo>
                    <a:pt x="21585" y="13040"/>
                    <a:pt x="21585" y="13050"/>
                    <a:pt x="21578" y="13060"/>
                  </a:cubicBezTo>
                  <a:cubicBezTo>
                    <a:pt x="21593" y="13090"/>
                    <a:pt x="21570" y="13110"/>
                    <a:pt x="21578" y="13140"/>
                  </a:cubicBezTo>
                  <a:close/>
                  <a:moveTo>
                    <a:pt x="19981" y="7690"/>
                  </a:moveTo>
                  <a:cubicBezTo>
                    <a:pt x="20019" y="7750"/>
                    <a:pt x="20071" y="7740"/>
                    <a:pt x="20109" y="7810"/>
                  </a:cubicBezTo>
                  <a:cubicBezTo>
                    <a:pt x="20146" y="7820"/>
                    <a:pt x="20183" y="7820"/>
                    <a:pt x="20213" y="7860"/>
                  </a:cubicBezTo>
                  <a:cubicBezTo>
                    <a:pt x="20251" y="7870"/>
                    <a:pt x="20281" y="7880"/>
                    <a:pt x="20311" y="7900"/>
                  </a:cubicBezTo>
                  <a:cubicBezTo>
                    <a:pt x="20378" y="7920"/>
                    <a:pt x="20438" y="7970"/>
                    <a:pt x="20498" y="8000"/>
                  </a:cubicBezTo>
                  <a:cubicBezTo>
                    <a:pt x="20573" y="8030"/>
                    <a:pt x="20641" y="8060"/>
                    <a:pt x="20708" y="8090"/>
                  </a:cubicBezTo>
                  <a:cubicBezTo>
                    <a:pt x="20768" y="8120"/>
                    <a:pt x="20836" y="8140"/>
                    <a:pt x="20895" y="8200"/>
                  </a:cubicBezTo>
                  <a:cubicBezTo>
                    <a:pt x="20910" y="8210"/>
                    <a:pt x="20940" y="8190"/>
                    <a:pt x="20948" y="8230"/>
                  </a:cubicBezTo>
                  <a:cubicBezTo>
                    <a:pt x="20970" y="8230"/>
                    <a:pt x="20978" y="8270"/>
                    <a:pt x="21000" y="8250"/>
                  </a:cubicBezTo>
                  <a:cubicBezTo>
                    <a:pt x="21023" y="8300"/>
                    <a:pt x="21068" y="8250"/>
                    <a:pt x="21090" y="8320"/>
                  </a:cubicBezTo>
                  <a:cubicBezTo>
                    <a:pt x="21158" y="8330"/>
                    <a:pt x="21218" y="8380"/>
                    <a:pt x="21278" y="8420"/>
                  </a:cubicBezTo>
                  <a:cubicBezTo>
                    <a:pt x="21330" y="8480"/>
                    <a:pt x="21405" y="8490"/>
                    <a:pt x="21458" y="8560"/>
                  </a:cubicBezTo>
                  <a:cubicBezTo>
                    <a:pt x="21503" y="8560"/>
                    <a:pt x="21540" y="8610"/>
                    <a:pt x="21585" y="8640"/>
                  </a:cubicBezTo>
                  <a:cubicBezTo>
                    <a:pt x="21585" y="8550"/>
                    <a:pt x="21585" y="8550"/>
                    <a:pt x="21585" y="8550"/>
                  </a:cubicBezTo>
                  <a:cubicBezTo>
                    <a:pt x="21555" y="8540"/>
                    <a:pt x="21533" y="8510"/>
                    <a:pt x="21510" y="8490"/>
                  </a:cubicBezTo>
                  <a:cubicBezTo>
                    <a:pt x="21480" y="8440"/>
                    <a:pt x="21420" y="8490"/>
                    <a:pt x="21398" y="8410"/>
                  </a:cubicBezTo>
                  <a:cubicBezTo>
                    <a:pt x="21360" y="8400"/>
                    <a:pt x="21345" y="8340"/>
                    <a:pt x="21315" y="8280"/>
                  </a:cubicBezTo>
                  <a:cubicBezTo>
                    <a:pt x="21270" y="8270"/>
                    <a:pt x="21233" y="8250"/>
                    <a:pt x="21203" y="8150"/>
                  </a:cubicBezTo>
                  <a:cubicBezTo>
                    <a:pt x="21150" y="8160"/>
                    <a:pt x="21120" y="8070"/>
                    <a:pt x="21083" y="8020"/>
                  </a:cubicBezTo>
                  <a:cubicBezTo>
                    <a:pt x="21000" y="8020"/>
                    <a:pt x="20948" y="7880"/>
                    <a:pt x="20873" y="7860"/>
                  </a:cubicBezTo>
                  <a:cubicBezTo>
                    <a:pt x="20806" y="7750"/>
                    <a:pt x="20716" y="7750"/>
                    <a:pt x="20648" y="7670"/>
                  </a:cubicBezTo>
                  <a:cubicBezTo>
                    <a:pt x="20618" y="7630"/>
                    <a:pt x="20581" y="7630"/>
                    <a:pt x="20543" y="7620"/>
                  </a:cubicBezTo>
                  <a:cubicBezTo>
                    <a:pt x="20506" y="7580"/>
                    <a:pt x="20468" y="7550"/>
                    <a:pt x="20423" y="7540"/>
                  </a:cubicBezTo>
                  <a:cubicBezTo>
                    <a:pt x="20348" y="7500"/>
                    <a:pt x="20266" y="7460"/>
                    <a:pt x="20198" y="7390"/>
                  </a:cubicBezTo>
                  <a:cubicBezTo>
                    <a:pt x="20116" y="7390"/>
                    <a:pt x="20056" y="7270"/>
                    <a:pt x="19966" y="7290"/>
                  </a:cubicBezTo>
                  <a:cubicBezTo>
                    <a:pt x="19936" y="7240"/>
                    <a:pt x="19891" y="7240"/>
                    <a:pt x="19854" y="7210"/>
                  </a:cubicBezTo>
                  <a:cubicBezTo>
                    <a:pt x="19824" y="7130"/>
                    <a:pt x="19771" y="7180"/>
                    <a:pt x="19741" y="7130"/>
                  </a:cubicBezTo>
                  <a:cubicBezTo>
                    <a:pt x="19704" y="7100"/>
                    <a:pt x="19659" y="7090"/>
                    <a:pt x="19621" y="7090"/>
                  </a:cubicBezTo>
                  <a:cubicBezTo>
                    <a:pt x="19576" y="7070"/>
                    <a:pt x="19546" y="7020"/>
                    <a:pt x="19501" y="7010"/>
                  </a:cubicBezTo>
                  <a:cubicBezTo>
                    <a:pt x="19464" y="6980"/>
                    <a:pt x="19427" y="6960"/>
                    <a:pt x="19389" y="6940"/>
                  </a:cubicBezTo>
                  <a:cubicBezTo>
                    <a:pt x="19367" y="6950"/>
                    <a:pt x="19352" y="6920"/>
                    <a:pt x="19329" y="6930"/>
                  </a:cubicBezTo>
                  <a:cubicBezTo>
                    <a:pt x="19314" y="6890"/>
                    <a:pt x="19277" y="6890"/>
                    <a:pt x="19299" y="6870"/>
                  </a:cubicBezTo>
                  <a:cubicBezTo>
                    <a:pt x="19456" y="6870"/>
                    <a:pt x="19621" y="6830"/>
                    <a:pt x="19801" y="6700"/>
                  </a:cubicBezTo>
                  <a:cubicBezTo>
                    <a:pt x="19816" y="6730"/>
                    <a:pt x="19846" y="6690"/>
                    <a:pt x="19876" y="6680"/>
                  </a:cubicBezTo>
                  <a:cubicBezTo>
                    <a:pt x="19891" y="6700"/>
                    <a:pt x="19921" y="6690"/>
                    <a:pt x="19951" y="6670"/>
                  </a:cubicBezTo>
                  <a:cubicBezTo>
                    <a:pt x="20004" y="6690"/>
                    <a:pt x="20064" y="6610"/>
                    <a:pt x="20041" y="6550"/>
                  </a:cubicBezTo>
                  <a:cubicBezTo>
                    <a:pt x="19996" y="6540"/>
                    <a:pt x="19936" y="6610"/>
                    <a:pt x="19884" y="6610"/>
                  </a:cubicBezTo>
                  <a:cubicBezTo>
                    <a:pt x="19831" y="6620"/>
                    <a:pt x="19779" y="6630"/>
                    <a:pt x="19711" y="6690"/>
                  </a:cubicBezTo>
                  <a:cubicBezTo>
                    <a:pt x="19666" y="6660"/>
                    <a:pt x="19606" y="6710"/>
                    <a:pt x="19546" y="6730"/>
                  </a:cubicBezTo>
                  <a:cubicBezTo>
                    <a:pt x="19501" y="6720"/>
                    <a:pt x="19427" y="6800"/>
                    <a:pt x="19397" y="6710"/>
                  </a:cubicBezTo>
                  <a:cubicBezTo>
                    <a:pt x="19449" y="6710"/>
                    <a:pt x="19509" y="6660"/>
                    <a:pt x="19561" y="6670"/>
                  </a:cubicBezTo>
                  <a:cubicBezTo>
                    <a:pt x="19621" y="6590"/>
                    <a:pt x="19689" y="6670"/>
                    <a:pt x="19711" y="6580"/>
                  </a:cubicBezTo>
                  <a:cubicBezTo>
                    <a:pt x="19689" y="6460"/>
                    <a:pt x="19629" y="6560"/>
                    <a:pt x="19591" y="6540"/>
                  </a:cubicBezTo>
                  <a:cubicBezTo>
                    <a:pt x="19524" y="6600"/>
                    <a:pt x="19486" y="6570"/>
                    <a:pt x="19427" y="6630"/>
                  </a:cubicBezTo>
                  <a:cubicBezTo>
                    <a:pt x="19389" y="6600"/>
                    <a:pt x="19337" y="6630"/>
                    <a:pt x="19292" y="6660"/>
                  </a:cubicBezTo>
                  <a:cubicBezTo>
                    <a:pt x="19247" y="6600"/>
                    <a:pt x="19194" y="6610"/>
                    <a:pt x="19134" y="6630"/>
                  </a:cubicBezTo>
                  <a:cubicBezTo>
                    <a:pt x="19104" y="6580"/>
                    <a:pt x="19059" y="6580"/>
                    <a:pt x="19029" y="6530"/>
                  </a:cubicBezTo>
                  <a:cubicBezTo>
                    <a:pt x="18984" y="6530"/>
                    <a:pt x="18932" y="6560"/>
                    <a:pt x="18902" y="6510"/>
                  </a:cubicBezTo>
                  <a:cubicBezTo>
                    <a:pt x="18879" y="6480"/>
                    <a:pt x="18842" y="6510"/>
                    <a:pt x="18827" y="6430"/>
                  </a:cubicBezTo>
                  <a:cubicBezTo>
                    <a:pt x="18782" y="6490"/>
                    <a:pt x="18767" y="6380"/>
                    <a:pt x="18729" y="6400"/>
                  </a:cubicBezTo>
                  <a:cubicBezTo>
                    <a:pt x="18677" y="6330"/>
                    <a:pt x="18610" y="6330"/>
                    <a:pt x="18565" y="6250"/>
                  </a:cubicBezTo>
                  <a:cubicBezTo>
                    <a:pt x="18527" y="6310"/>
                    <a:pt x="18512" y="6250"/>
                    <a:pt x="18482" y="6260"/>
                  </a:cubicBezTo>
                  <a:cubicBezTo>
                    <a:pt x="18452" y="6290"/>
                    <a:pt x="18452" y="6160"/>
                    <a:pt x="18415" y="6230"/>
                  </a:cubicBezTo>
                  <a:cubicBezTo>
                    <a:pt x="18400" y="6300"/>
                    <a:pt x="18460" y="6330"/>
                    <a:pt x="18490" y="6360"/>
                  </a:cubicBezTo>
                  <a:cubicBezTo>
                    <a:pt x="18505" y="6410"/>
                    <a:pt x="18527" y="6390"/>
                    <a:pt x="18550" y="6400"/>
                  </a:cubicBezTo>
                  <a:cubicBezTo>
                    <a:pt x="18565" y="6420"/>
                    <a:pt x="18580" y="6440"/>
                    <a:pt x="18602" y="6440"/>
                  </a:cubicBezTo>
                  <a:cubicBezTo>
                    <a:pt x="18677" y="6530"/>
                    <a:pt x="18752" y="6590"/>
                    <a:pt x="18827" y="6680"/>
                  </a:cubicBezTo>
                  <a:cubicBezTo>
                    <a:pt x="18812" y="6700"/>
                    <a:pt x="18827" y="6710"/>
                    <a:pt x="18849" y="6720"/>
                  </a:cubicBezTo>
                  <a:cubicBezTo>
                    <a:pt x="18857" y="6750"/>
                    <a:pt x="18842" y="6780"/>
                    <a:pt x="18864" y="6810"/>
                  </a:cubicBezTo>
                  <a:cubicBezTo>
                    <a:pt x="18902" y="6860"/>
                    <a:pt x="18947" y="6890"/>
                    <a:pt x="18984" y="6940"/>
                  </a:cubicBezTo>
                  <a:cubicBezTo>
                    <a:pt x="18954" y="6980"/>
                    <a:pt x="19022" y="7060"/>
                    <a:pt x="19037" y="7070"/>
                  </a:cubicBezTo>
                  <a:cubicBezTo>
                    <a:pt x="19052" y="7110"/>
                    <a:pt x="19007" y="7130"/>
                    <a:pt x="19044" y="7170"/>
                  </a:cubicBezTo>
                  <a:cubicBezTo>
                    <a:pt x="19022" y="7210"/>
                    <a:pt x="19082" y="7270"/>
                    <a:pt x="19052" y="7300"/>
                  </a:cubicBezTo>
                  <a:cubicBezTo>
                    <a:pt x="19089" y="7390"/>
                    <a:pt x="19074" y="7470"/>
                    <a:pt x="19104" y="7560"/>
                  </a:cubicBezTo>
                  <a:cubicBezTo>
                    <a:pt x="19082" y="7660"/>
                    <a:pt x="19097" y="7770"/>
                    <a:pt x="19067" y="7860"/>
                  </a:cubicBezTo>
                  <a:cubicBezTo>
                    <a:pt x="19067" y="7970"/>
                    <a:pt x="19022" y="8070"/>
                    <a:pt x="18992" y="8170"/>
                  </a:cubicBezTo>
                  <a:cubicBezTo>
                    <a:pt x="18962" y="8190"/>
                    <a:pt x="18999" y="8240"/>
                    <a:pt x="18947" y="8250"/>
                  </a:cubicBezTo>
                  <a:cubicBezTo>
                    <a:pt x="18977" y="8310"/>
                    <a:pt x="18857" y="8300"/>
                    <a:pt x="18917" y="8360"/>
                  </a:cubicBezTo>
                  <a:cubicBezTo>
                    <a:pt x="18977" y="8370"/>
                    <a:pt x="18992" y="8240"/>
                    <a:pt x="19067" y="8190"/>
                  </a:cubicBezTo>
                  <a:cubicBezTo>
                    <a:pt x="19052" y="8120"/>
                    <a:pt x="19112" y="8070"/>
                    <a:pt x="19104" y="8000"/>
                  </a:cubicBezTo>
                  <a:cubicBezTo>
                    <a:pt x="19127" y="7970"/>
                    <a:pt x="19134" y="7940"/>
                    <a:pt x="19149" y="7910"/>
                  </a:cubicBezTo>
                  <a:cubicBezTo>
                    <a:pt x="19149" y="7890"/>
                    <a:pt x="19157" y="7790"/>
                    <a:pt x="19179" y="7830"/>
                  </a:cubicBezTo>
                  <a:cubicBezTo>
                    <a:pt x="19157" y="7850"/>
                    <a:pt x="19194" y="7900"/>
                    <a:pt x="19172" y="7920"/>
                  </a:cubicBezTo>
                  <a:cubicBezTo>
                    <a:pt x="19172" y="7960"/>
                    <a:pt x="19179" y="7980"/>
                    <a:pt x="19209" y="8000"/>
                  </a:cubicBezTo>
                  <a:cubicBezTo>
                    <a:pt x="19194" y="8130"/>
                    <a:pt x="19209" y="8280"/>
                    <a:pt x="19202" y="8420"/>
                  </a:cubicBezTo>
                  <a:cubicBezTo>
                    <a:pt x="19202" y="8550"/>
                    <a:pt x="19209" y="8700"/>
                    <a:pt x="19224" y="8840"/>
                  </a:cubicBezTo>
                  <a:cubicBezTo>
                    <a:pt x="19247" y="8990"/>
                    <a:pt x="19247" y="9130"/>
                    <a:pt x="19262" y="9270"/>
                  </a:cubicBezTo>
                  <a:cubicBezTo>
                    <a:pt x="19247" y="9330"/>
                    <a:pt x="19299" y="9430"/>
                    <a:pt x="19269" y="9480"/>
                  </a:cubicBezTo>
                  <a:cubicBezTo>
                    <a:pt x="19307" y="9530"/>
                    <a:pt x="19277" y="9550"/>
                    <a:pt x="19299" y="9600"/>
                  </a:cubicBezTo>
                  <a:cubicBezTo>
                    <a:pt x="19284" y="9630"/>
                    <a:pt x="19329" y="9680"/>
                    <a:pt x="19307" y="9710"/>
                  </a:cubicBezTo>
                  <a:cubicBezTo>
                    <a:pt x="19359" y="9860"/>
                    <a:pt x="19382" y="10000"/>
                    <a:pt x="19434" y="10150"/>
                  </a:cubicBezTo>
                  <a:cubicBezTo>
                    <a:pt x="19464" y="10220"/>
                    <a:pt x="19486" y="10280"/>
                    <a:pt x="19516" y="10340"/>
                  </a:cubicBezTo>
                  <a:cubicBezTo>
                    <a:pt x="19546" y="10390"/>
                    <a:pt x="19591" y="10440"/>
                    <a:pt x="19644" y="10540"/>
                  </a:cubicBezTo>
                  <a:cubicBezTo>
                    <a:pt x="19674" y="10640"/>
                    <a:pt x="19696" y="10730"/>
                    <a:pt x="19749" y="10840"/>
                  </a:cubicBezTo>
                  <a:cubicBezTo>
                    <a:pt x="19726" y="10870"/>
                    <a:pt x="19771" y="10920"/>
                    <a:pt x="19756" y="10950"/>
                  </a:cubicBezTo>
                  <a:cubicBezTo>
                    <a:pt x="19779" y="11000"/>
                    <a:pt x="19756" y="11030"/>
                    <a:pt x="19771" y="11070"/>
                  </a:cubicBezTo>
                  <a:cubicBezTo>
                    <a:pt x="19779" y="11160"/>
                    <a:pt x="19801" y="11250"/>
                    <a:pt x="19794" y="11330"/>
                  </a:cubicBezTo>
                  <a:cubicBezTo>
                    <a:pt x="19839" y="11420"/>
                    <a:pt x="19801" y="11490"/>
                    <a:pt x="19846" y="11590"/>
                  </a:cubicBezTo>
                  <a:cubicBezTo>
                    <a:pt x="19831" y="11630"/>
                    <a:pt x="19839" y="11670"/>
                    <a:pt x="19861" y="11720"/>
                  </a:cubicBezTo>
                  <a:cubicBezTo>
                    <a:pt x="19831" y="11730"/>
                    <a:pt x="19884" y="11850"/>
                    <a:pt x="19906" y="11820"/>
                  </a:cubicBezTo>
                  <a:cubicBezTo>
                    <a:pt x="19854" y="11690"/>
                    <a:pt x="19891" y="11580"/>
                    <a:pt x="19846" y="11450"/>
                  </a:cubicBezTo>
                  <a:cubicBezTo>
                    <a:pt x="19869" y="11340"/>
                    <a:pt x="19809" y="11190"/>
                    <a:pt x="19831" y="11080"/>
                  </a:cubicBezTo>
                  <a:cubicBezTo>
                    <a:pt x="19854" y="11130"/>
                    <a:pt x="19876" y="11180"/>
                    <a:pt x="19899" y="11190"/>
                  </a:cubicBezTo>
                  <a:cubicBezTo>
                    <a:pt x="19884" y="11210"/>
                    <a:pt x="19899" y="11240"/>
                    <a:pt x="19914" y="11270"/>
                  </a:cubicBezTo>
                  <a:cubicBezTo>
                    <a:pt x="19929" y="11260"/>
                    <a:pt x="19921" y="11220"/>
                    <a:pt x="19944" y="11240"/>
                  </a:cubicBezTo>
                  <a:cubicBezTo>
                    <a:pt x="19921" y="11320"/>
                    <a:pt x="19966" y="11410"/>
                    <a:pt x="19921" y="11480"/>
                  </a:cubicBezTo>
                  <a:cubicBezTo>
                    <a:pt x="19966" y="11530"/>
                    <a:pt x="19921" y="11560"/>
                    <a:pt x="19936" y="11600"/>
                  </a:cubicBezTo>
                  <a:cubicBezTo>
                    <a:pt x="19959" y="11650"/>
                    <a:pt x="19936" y="11690"/>
                    <a:pt x="19921" y="11720"/>
                  </a:cubicBezTo>
                  <a:cubicBezTo>
                    <a:pt x="19944" y="11810"/>
                    <a:pt x="19936" y="11890"/>
                    <a:pt x="19929" y="11970"/>
                  </a:cubicBezTo>
                  <a:cubicBezTo>
                    <a:pt x="19951" y="12060"/>
                    <a:pt x="19944" y="12130"/>
                    <a:pt x="19929" y="12210"/>
                  </a:cubicBezTo>
                  <a:cubicBezTo>
                    <a:pt x="19966" y="12390"/>
                    <a:pt x="19959" y="12550"/>
                    <a:pt x="19981" y="12720"/>
                  </a:cubicBezTo>
                  <a:cubicBezTo>
                    <a:pt x="20011" y="12810"/>
                    <a:pt x="20019" y="12890"/>
                    <a:pt x="20034" y="12980"/>
                  </a:cubicBezTo>
                  <a:cubicBezTo>
                    <a:pt x="20071" y="13030"/>
                    <a:pt x="20049" y="13070"/>
                    <a:pt x="20071" y="13120"/>
                  </a:cubicBezTo>
                  <a:cubicBezTo>
                    <a:pt x="20109" y="13150"/>
                    <a:pt x="20064" y="13240"/>
                    <a:pt x="20116" y="13220"/>
                  </a:cubicBezTo>
                  <a:cubicBezTo>
                    <a:pt x="20094" y="13100"/>
                    <a:pt x="20079" y="12970"/>
                    <a:pt x="20056" y="12850"/>
                  </a:cubicBezTo>
                  <a:cubicBezTo>
                    <a:pt x="20049" y="12790"/>
                    <a:pt x="20056" y="12730"/>
                    <a:pt x="20019" y="12660"/>
                  </a:cubicBezTo>
                  <a:cubicBezTo>
                    <a:pt x="20026" y="12600"/>
                    <a:pt x="20034" y="12540"/>
                    <a:pt x="19996" y="12460"/>
                  </a:cubicBezTo>
                  <a:cubicBezTo>
                    <a:pt x="20026" y="12270"/>
                    <a:pt x="19959" y="12040"/>
                    <a:pt x="20004" y="11860"/>
                  </a:cubicBezTo>
                  <a:cubicBezTo>
                    <a:pt x="19989" y="11750"/>
                    <a:pt x="19981" y="11650"/>
                    <a:pt x="19996" y="11560"/>
                  </a:cubicBezTo>
                  <a:cubicBezTo>
                    <a:pt x="20004" y="11510"/>
                    <a:pt x="19989" y="11450"/>
                    <a:pt x="20011" y="11410"/>
                  </a:cubicBezTo>
                  <a:cubicBezTo>
                    <a:pt x="19989" y="11350"/>
                    <a:pt x="19981" y="11290"/>
                    <a:pt x="20004" y="11250"/>
                  </a:cubicBezTo>
                  <a:cubicBezTo>
                    <a:pt x="19989" y="11040"/>
                    <a:pt x="20011" y="10840"/>
                    <a:pt x="19989" y="10630"/>
                  </a:cubicBezTo>
                  <a:cubicBezTo>
                    <a:pt x="19996" y="10530"/>
                    <a:pt x="19996" y="10430"/>
                    <a:pt x="19974" y="10320"/>
                  </a:cubicBezTo>
                  <a:cubicBezTo>
                    <a:pt x="20004" y="10270"/>
                    <a:pt x="19944" y="10200"/>
                    <a:pt x="19966" y="10160"/>
                  </a:cubicBezTo>
                  <a:cubicBezTo>
                    <a:pt x="19959" y="10100"/>
                    <a:pt x="19966" y="10050"/>
                    <a:pt x="19936" y="9990"/>
                  </a:cubicBezTo>
                  <a:cubicBezTo>
                    <a:pt x="19959" y="9950"/>
                    <a:pt x="19944" y="9900"/>
                    <a:pt x="19914" y="9840"/>
                  </a:cubicBezTo>
                  <a:cubicBezTo>
                    <a:pt x="19944" y="9800"/>
                    <a:pt x="19936" y="9740"/>
                    <a:pt x="19914" y="9680"/>
                  </a:cubicBezTo>
                  <a:cubicBezTo>
                    <a:pt x="19884" y="9620"/>
                    <a:pt x="19906" y="9580"/>
                    <a:pt x="19906" y="9520"/>
                  </a:cubicBezTo>
                  <a:cubicBezTo>
                    <a:pt x="19861" y="9460"/>
                    <a:pt x="19906" y="9420"/>
                    <a:pt x="19876" y="9360"/>
                  </a:cubicBezTo>
                  <a:cubicBezTo>
                    <a:pt x="19869" y="9260"/>
                    <a:pt x="19861" y="9150"/>
                    <a:pt x="19846" y="9050"/>
                  </a:cubicBezTo>
                  <a:cubicBezTo>
                    <a:pt x="19876" y="9010"/>
                    <a:pt x="19771" y="8920"/>
                    <a:pt x="19839" y="8890"/>
                  </a:cubicBezTo>
                  <a:cubicBezTo>
                    <a:pt x="19794" y="8820"/>
                    <a:pt x="19816" y="8780"/>
                    <a:pt x="19779" y="8710"/>
                  </a:cubicBezTo>
                  <a:cubicBezTo>
                    <a:pt x="19809" y="8680"/>
                    <a:pt x="19749" y="8610"/>
                    <a:pt x="19786" y="8570"/>
                  </a:cubicBezTo>
                  <a:cubicBezTo>
                    <a:pt x="19756" y="8510"/>
                    <a:pt x="19764" y="8460"/>
                    <a:pt x="19756" y="8410"/>
                  </a:cubicBezTo>
                  <a:cubicBezTo>
                    <a:pt x="19749" y="8300"/>
                    <a:pt x="19711" y="8180"/>
                    <a:pt x="19689" y="8070"/>
                  </a:cubicBezTo>
                  <a:cubicBezTo>
                    <a:pt x="19674" y="7960"/>
                    <a:pt x="19666" y="7850"/>
                    <a:pt x="19606" y="7730"/>
                  </a:cubicBezTo>
                  <a:cubicBezTo>
                    <a:pt x="19606" y="7680"/>
                    <a:pt x="19584" y="7610"/>
                    <a:pt x="19576" y="7560"/>
                  </a:cubicBezTo>
                  <a:cubicBezTo>
                    <a:pt x="19569" y="7530"/>
                    <a:pt x="19546" y="7500"/>
                    <a:pt x="19561" y="7490"/>
                  </a:cubicBezTo>
                  <a:cubicBezTo>
                    <a:pt x="19546" y="7460"/>
                    <a:pt x="19524" y="7460"/>
                    <a:pt x="19561" y="7430"/>
                  </a:cubicBezTo>
                  <a:cubicBezTo>
                    <a:pt x="19584" y="7530"/>
                    <a:pt x="19629" y="7640"/>
                    <a:pt x="19681" y="7750"/>
                  </a:cubicBezTo>
                  <a:cubicBezTo>
                    <a:pt x="19719" y="7980"/>
                    <a:pt x="19764" y="8100"/>
                    <a:pt x="19846" y="8340"/>
                  </a:cubicBezTo>
                  <a:cubicBezTo>
                    <a:pt x="19816" y="8380"/>
                    <a:pt x="19884" y="8470"/>
                    <a:pt x="19861" y="8520"/>
                  </a:cubicBezTo>
                  <a:cubicBezTo>
                    <a:pt x="19899" y="8590"/>
                    <a:pt x="19884" y="8650"/>
                    <a:pt x="19936" y="8730"/>
                  </a:cubicBezTo>
                  <a:cubicBezTo>
                    <a:pt x="19906" y="8750"/>
                    <a:pt x="19951" y="8800"/>
                    <a:pt x="19929" y="8820"/>
                  </a:cubicBezTo>
                  <a:cubicBezTo>
                    <a:pt x="19966" y="8870"/>
                    <a:pt x="19929" y="8890"/>
                    <a:pt x="19959" y="8930"/>
                  </a:cubicBezTo>
                  <a:cubicBezTo>
                    <a:pt x="19966" y="9010"/>
                    <a:pt x="19974" y="9080"/>
                    <a:pt x="19989" y="9160"/>
                  </a:cubicBezTo>
                  <a:cubicBezTo>
                    <a:pt x="20019" y="9300"/>
                    <a:pt x="20034" y="9450"/>
                    <a:pt x="20056" y="9600"/>
                  </a:cubicBezTo>
                  <a:cubicBezTo>
                    <a:pt x="20064" y="9730"/>
                    <a:pt x="20071" y="9870"/>
                    <a:pt x="20094" y="10010"/>
                  </a:cubicBezTo>
                  <a:cubicBezTo>
                    <a:pt x="20101" y="10080"/>
                    <a:pt x="20109" y="10160"/>
                    <a:pt x="20101" y="10220"/>
                  </a:cubicBezTo>
                  <a:cubicBezTo>
                    <a:pt x="20116" y="10260"/>
                    <a:pt x="20116" y="10300"/>
                    <a:pt x="20101" y="10330"/>
                  </a:cubicBezTo>
                  <a:cubicBezTo>
                    <a:pt x="20086" y="10360"/>
                    <a:pt x="20139" y="10410"/>
                    <a:pt x="20109" y="10430"/>
                  </a:cubicBezTo>
                  <a:cubicBezTo>
                    <a:pt x="20131" y="10570"/>
                    <a:pt x="20139" y="10710"/>
                    <a:pt x="20116" y="10840"/>
                  </a:cubicBezTo>
                  <a:cubicBezTo>
                    <a:pt x="20146" y="10920"/>
                    <a:pt x="20154" y="10990"/>
                    <a:pt x="20124" y="11050"/>
                  </a:cubicBezTo>
                  <a:cubicBezTo>
                    <a:pt x="20139" y="11090"/>
                    <a:pt x="20146" y="11120"/>
                    <a:pt x="20131" y="11150"/>
                  </a:cubicBezTo>
                  <a:cubicBezTo>
                    <a:pt x="20116" y="11180"/>
                    <a:pt x="20161" y="11240"/>
                    <a:pt x="20139" y="11260"/>
                  </a:cubicBezTo>
                  <a:cubicBezTo>
                    <a:pt x="20139" y="11390"/>
                    <a:pt x="20146" y="11530"/>
                    <a:pt x="20146" y="11660"/>
                  </a:cubicBezTo>
                  <a:cubicBezTo>
                    <a:pt x="20146" y="11730"/>
                    <a:pt x="20146" y="11810"/>
                    <a:pt x="20154" y="11880"/>
                  </a:cubicBezTo>
                  <a:cubicBezTo>
                    <a:pt x="20139" y="11940"/>
                    <a:pt x="20176" y="12020"/>
                    <a:pt x="20161" y="12090"/>
                  </a:cubicBezTo>
                  <a:cubicBezTo>
                    <a:pt x="20236" y="12050"/>
                    <a:pt x="20146" y="11960"/>
                    <a:pt x="20183" y="11910"/>
                  </a:cubicBezTo>
                  <a:cubicBezTo>
                    <a:pt x="20198" y="11880"/>
                    <a:pt x="20154" y="11820"/>
                    <a:pt x="20183" y="11800"/>
                  </a:cubicBezTo>
                  <a:cubicBezTo>
                    <a:pt x="20221" y="11780"/>
                    <a:pt x="20131" y="11710"/>
                    <a:pt x="20198" y="11700"/>
                  </a:cubicBezTo>
                  <a:cubicBezTo>
                    <a:pt x="20168" y="11630"/>
                    <a:pt x="20183" y="11570"/>
                    <a:pt x="20198" y="11510"/>
                  </a:cubicBezTo>
                  <a:cubicBezTo>
                    <a:pt x="20176" y="11470"/>
                    <a:pt x="20168" y="11430"/>
                    <a:pt x="20198" y="11400"/>
                  </a:cubicBezTo>
                  <a:cubicBezTo>
                    <a:pt x="20213" y="11380"/>
                    <a:pt x="20168" y="11320"/>
                    <a:pt x="20191" y="11300"/>
                  </a:cubicBezTo>
                  <a:cubicBezTo>
                    <a:pt x="20191" y="11170"/>
                    <a:pt x="20191" y="11030"/>
                    <a:pt x="20183" y="10900"/>
                  </a:cubicBezTo>
                  <a:cubicBezTo>
                    <a:pt x="20213" y="10870"/>
                    <a:pt x="20161" y="10820"/>
                    <a:pt x="20176" y="10790"/>
                  </a:cubicBezTo>
                  <a:cubicBezTo>
                    <a:pt x="20221" y="10770"/>
                    <a:pt x="20168" y="10720"/>
                    <a:pt x="20198" y="10690"/>
                  </a:cubicBezTo>
                  <a:cubicBezTo>
                    <a:pt x="20161" y="10640"/>
                    <a:pt x="20213" y="10630"/>
                    <a:pt x="20198" y="10590"/>
                  </a:cubicBezTo>
                  <a:cubicBezTo>
                    <a:pt x="20206" y="10550"/>
                    <a:pt x="20168" y="10510"/>
                    <a:pt x="20213" y="10490"/>
                  </a:cubicBezTo>
                  <a:cubicBezTo>
                    <a:pt x="20243" y="10550"/>
                    <a:pt x="20206" y="10590"/>
                    <a:pt x="20243" y="10660"/>
                  </a:cubicBezTo>
                  <a:cubicBezTo>
                    <a:pt x="20228" y="10710"/>
                    <a:pt x="20228" y="10770"/>
                    <a:pt x="20258" y="10840"/>
                  </a:cubicBezTo>
                  <a:cubicBezTo>
                    <a:pt x="20251" y="10890"/>
                    <a:pt x="20273" y="10960"/>
                    <a:pt x="20251" y="11010"/>
                  </a:cubicBezTo>
                  <a:cubicBezTo>
                    <a:pt x="20273" y="11070"/>
                    <a:pt x="20258" y="11130"/>
                    <a:pt x="20266" y="11190"/>
                  </a:cubicBezTo>
                  <a:cubicBezTo>
                    <a:pt x="20273" y="11240"/>
                    <a:pt x="20273" y="11290"/>
                    <a:pt x="20273" y="11350"/>
                  </a:cubicBezTo>
                  <a:cubicBezTo>
                    <a:pt x="20251" y="11400"/>
                    <a:pt x="20311" y="11470"/>
                    <a:pt x="20266" y="11520"/>
                  </a:cubicBezTo>
                  <a:cubicBezTo>
                    <a:pt x="20311" y="11590"/>
                    <a:pt x="20228" y="11620"/>
                    <a:pt x="20281" y="11700"/>
                  </a:cubicBezTo>
                  <a:cubicBezTo>
                    <a:pt x="20281" y="11760"/>
                    <a:pt x="20288" y="11810"/>
                    <a:pt x="20273" y="11870"/>
                  </a:cubicBezTo>
                  <a:cubicBezTo>
                    <a:pt x="20273" y="11920"/>
                    <a:pt x="20288" y="11980"/>
                    <a:pt x="20281" y="12030"/>
                  </a:cubicBezTo>
                  <a:cubicBezTo>
                    <a:pt x="20266" y="12080"/>
                    <a:pt x="20288" y="12140"/>
                    <a:pt x="20273" y="12200"/>
                  </a:cubicBezTo>
                  <a:cubicBezTo>
                    <a:pt x="20296" y="12260"/>
                    <a:pt x="20296" y="12320"/>
                    <a:pt x="20258" y="12370"/>
                  </a:cubicBezTo>
                  <a:cubicBezTo>
                    <a:pt x="20303" y="12440"/>
                    <a:pt x="20258" y="12480"/>
                    <a:pt x="20273" y="12550"/>
                  </a:cubicBezTo>
                  <a:cubicBezTo>
                    <a:pt x="20281" y="12660"/>
                    <a:pt x="20266" y="12760"/>
                    <a:pt x="20273" y="12880"/>
                  </a:cubicBezTo>
                  <a:cubicBezTo>
                    <a:pt x="20303" y="12950"/>
                    <a:pt x="20251" y="12990"/>
                    <a:pt x="20288" y="13060"/>
                  </a:cubicBezTo>
                  <a:cubicBezTo>
                    <a:pt x="20258" y="13100"/>
                    <a:pt x="20318" y="13180"/>
                    <a:pt x="20303" y="13240"/>
                  </a:cubicBezTo>
                  <a:cubicBezTo>
                    <a:pt x="20303" y="13290"/>
                    <a:pt x="20296" y="13350"/>
                    <a:pt x="20296" y="13410"/>
                  </a:cubicBezTo>
                  <a:cubicBezTo>
                    <a:pt x="20281" y="13490"/>
                    <a:pt x="20318" y="13480"/>
                    <a:pt x="20303" y="13570"/>
                  </a:cubicBezTo>
                  <a:cubicBezTo>
                    <a:pt x="20318" y="13690"/>
                    <a:pt x="20341" y="13820"/>
                    <a:pt x="20318" y="13940"/>
                  </a:cubicBezTo>
                  <a:cubicBezTo>
                    <a:pt x="20348" y="14000"/>
                    <a:pt x="20363" y="14060"/>
                    <a:pt x="20348" y="14100"/>
                  </a:cubicBezTo>
                  <a:cubicBezTo>
                    <a:pt x="20378" y="14150"/>
                    <a:pt x="20333" y="14260"/>
                    <a:pt x="20393" y="14260"/>
                  </a:cubicBezTo>
                  <a:cubicBezTo>
                    <a:pt x="20393" y="14130"/>
                    <a:pt x="20401" y="14010"/>
                    <a:pt x="20348" y="13860"/>
                  </a:cubicBezTo>
                  <a:cubicBezTo>
                    <a:pt x="20423" y="13820"/>
                    <a:pt x="20333" y="13730"/>
                    <a:pt x="20371" y="13680"/>
                  </a:cubicBezTo>
                  <a:cubicBezTo>
                    <a:pt x="20356" y="13640"/>
                    <a:pt x="20363" y="13620"/>
                    <a:pt x="20378" y="13590"/>
                  </a:cubicBezTo>
                  <a:cubicBezTo>
                    <a:pt x="20348" y="13550"/>
                    <a:pt x="20348" y="13510"/>
                    <a:pt x="20371" y="13490"/>
                  </a:cubicBezTo>
                  <a:cubicBezTo>
                    <a:pt x="20356" y="13350"/>
                    <a:pt x="20393" y="13240"/>
                    <a:pt x="20371" y="13100"/>
                  </a:cubicBezTo>
                  <a:cubicBezTo>
                    <a:pt x="20401" y="13060"/>
                    <a:pt x="20386" y="13000"/>
                    <a:pt x="20416" y="12960"/>
                  </a:cubicBezTo>
                  <a:cubicBezTo>
                    <a:pt x="20408" y="12940"/>
                    <a:pt x="20416" y="12920"/>
                    <a:pt x="20423" y="12900"/>
                  </a:cubicBezTo>
                  <a:cubicBezTo>
                    <a:pt x="20453" y="12880"/>
                    <a:pt x="20416" y="12840"/>
                    <a:pt x="20453" y="12820"/>
                  </a:cubicBezTo>
                  <a:cubicBezTo>
                    <a:pt x="20416" y="12770"/>
                    <a:pt x="20431" y="12790"/>
                    <a:pt x="20408" y="12720"/>
                  </a:cubicBezTo>
                  <a:cubicBezTo>
                    <a:pt x="20431" y="12700"/>
                    <a:pt x="20438" y="12740"/>
                    <a:pt x="20461" y="12740"/>
                  </a:cubicBezTo>
                  <a:cubicBezTo>
                    <a:pt x="20446" y="12710"/>
                    <a:pt x="20468" y="12690"/>
                    <a:pt x="20446" y="12660"/>
                  </a:cubicBezTo>
                  <a:cubicBezTo>
                    <a:pt x="20491" y="12630"/>
                    <a:pt x="20483" y="12570"/>
                    <a:pt x="20491" y="12520"/>
                  </a:cubicBezTo>
                  <a:cubicBezTo>
                    <a:pt x="20528" y="12440"/>
                    <a:pt x="20521" y="12330"/>
                    <a:pt x="20558" y="12250"/>
                  </a:cubicBezTo>
                  <a:cubicBezTo>
                    <a:pt x="20528" y="12180"/>
                    <a:pt x="20581" y="12130"/>
                    <a:pt x="20558" y="12060"/>
                  </a:cubicBezTo>
                  <a:cubicBezTo>
                    <a:pt x="20566" y="11990"/>
                    <a:pt x="20558" y="11920"/>
                    <a:pt x="20573" y="11860"/>
                  </a:cubicBezTo>
                  <a:cubicBezTo>
                    <a:pt x="20558" y="11820"/>
                    <a:pt x="20603" y="11810"/>
                    <a:pt x="20581" y="11770"/>
                  </a:cubicBezTo>
                  <a:cubicBezTo>
                    <a:pt x="20573" y="11730"/>
                    <a:pt x="20618" y="11720"/>
                    <a:pt x="20573" y="11660"/>
                  </a:cubicBezTo>
                  <a:cubicBezTo>
                    <a:pt x="20611" y="11610"/>
                    <a:pt x="20588" y="11530"/>
                    <a:pt x="20588" y="11460"/>
                  </a:cubicBezTo>
                  <a:cubicBezTo>
                    <a:pt x="20603" y="11400"/>
                    <a:pt x="20588" y="11330"/>
                    <a:pt x="20611" y="11280"/>
                  </a:cubicBezTo>
                  <a:cubicBezTo>
                    <a:pt x="20573" y="11190"/>
                    <a:pt x="20633" y="11150"/>
                    <a:pt x="20603" y="11070"/>
                  </a:cubicBezTo>
                  <a:cubicBezTo>
                    <a:pt x="20633" y="10940"/>
                    <a:pt x="20618" y="10800"/>
                    <a:pt x="20618" y="10670"/>
                  </a:cubicBezTo>
                  <a:cubicBezTo>
                    <a:pt x="20626" y="10610"/>
                    <a:pt x="20633" y="10550"/>
                    <a:pt x="20618" y="10480"/>
                  </a:cubicBezTo>
                  <a:cubicBezTo>
                    <a:pt x="20633" y="10410"/>
                    <a:pt x="20626" y="10340"/>
                    <a:pt x="20633" y="10280"/>
                  </a:cubicBezTo>
                  <a:cubicBezTo>
                    <a:pt x="20596" y="10130"/>
                    <a:pt x="20633" y="10010"/>
                    <a:pt x="20603" y="9860"/>
                  </a:cubicBezTo>
                  <a:cubicBezTo>
                    <a:pt x="20641" y="9810"/>
                    <a:pt x="20588" y="9730"/>
                    <a:pt x="20603" y="9670"/>
                  </a:cubicBezTo>
                  <a:cubicBezTo>
                    <a:pt x="20633" y="9610"/>
                    <a:pt x="20551" y="9510"/>
                    <a:pt x="20596" y="9460"/>
                  </a:cubicBezTo>
                  <a:cubicBezTo>
                    <a:pt x="20573" y="9390"/>
                    <a:pt x="20573" y="9330"/>
                    <a:pt x="20573" y="9260"/>
                  </a:cubicBezTo>
                  <a:cubicBezTo>
                    <a:pt x="20528" y="9210"/>
                    <a:pt x="20573" y="9190"/>
                    <a:pt x="20566" y="9150"/>
                  </a:cubicBezTo>
                  <a:cubicBezTo>
                    <a:pt x="20543" y="9110"/>
                    <a:pt x="20536" y="9070"/>
                    <a:pt x="20558" y="9050"/>
                  </a:cubicBezTo>
                  <a:cubicBezTo>
                    <a:pt x="20536" y="8950"/>
                    <a:pt x="20491" y="8840"/>
                    <a:pt x="20521" y="8750"/>
                  </a:cubicBezTo>
                  <a:cubicBezTo>
                    <a:pt x="20543" y="8820"/>
                    <a:pt x="20588" y="8790"/>
                    <a:pt x="20611" y="8880"/>
                  </a:cubicBezTo>
                  <a:cubicBezTo>
                    <a:pt x="20618" y="8940"/>
                    <a:pt x="20603" y="8990"/>
                    <a:pt x="20626" y="9050"/>
                  </a:cubicBezTo>
                  <a:cubicBezTo>
                    <a:pt x="20633" y="9100"/>
                    <a:pt x="20701" y="9180"/>
                    <a:pt x="20671" y="9210"/>
                  </a:cubicBezTo>
                  <a:cubicBezTo>
                    <a:pt x="20678" y="9270"/>
                    <a:pt x="20686" y="9260"/>
                    <a:pt x="20708" y="9350"/>
                  </a:cubicBezTo>
                  <a:cubicBezTo>
                    <a:pt x="20731" y="9450"/>
                    <a:pt x="20753" y="9560"/>
                    <a:pt x="20761" y="9660"/>
                  </a:cubicBezTo>
                  <a:cubicBezTo>
                    <a:pt x="20813" y="9880"/>
                    <a:pt x="20791" y="10080"/>
                    <a:pt x="20851" y="10300"/>
                  </a:cubicBezTo>
                  <a:cubicBezTo>
                    <a:pt x="20843" y="10380"/>
                    <a:pt x="20836" y="10460"/>
                    <a:pt x="20858" y="10550"/>
                  </a:cubicBezTo>
                  <a:cubicBezTo>
                    <a:pt x="20813" y="10620"/>
                    <a:pt x="20858" y="10720"/>
                    <a:pt x="20843" y="10800"/>
                  </a:cubicBezTo>
                  <a:cubicBezTo>
                    <a:pt x="20851" y="10890"/>
                    <a:pt x="20836" y="10960"/>
                    <a:pt x="20843" y="11050"/>
                  </a:cubicBezTo>
                  <a:cubicBezTo>
                    <a:pt x="20828" y="11130"/>
                    <a:pt x="20843" y="11220"/>
                    <a:pt x="20828" y="11300"/>
                  </a:cubicBezTo>
                  <a:cubicBezTo>
                    <a:pt x="20836" y="11470"/>
                    <a:pt x="20806" y="11630"/>
                    <a:pt x="20798" y="11800"/>
                  </a:cubicBezTo>
                  <a:cubicBezTo>
                    <a:pt x="20791" y="11880"/>
                    <a:pt x="20791" y="11960"/>
                    <a:pt x="20776" y="12030"/>
                  </a:cubicBezTo>
                  <a:cubicBezTo>
                    <a:pt x="20783" y="12120"/>
                    <a:pt x="20738" y="12190"/>
                    <a:pt x="20761" y="12290"/>
                  </a:cubicBezTo>
                  <a:cubicBezTo>
                    <a:pt x="20716" y="12350"/>
                    <a:pt x="20701" y="12430"/>
                    <a:pt x="20716" y="12510"/>
                  </a:cubicBezTo>
                  <a:cubicBezTo>
                    <a:pt x="20708" y="12600"/>
                    <a:pt x="20671" y="12670"/>
                    <a:pt x="20678" y="12760"/>
                  </a:cubicBezTo>
                  <a:cubicBezTo>
                    <a:pt x="20663" y="12800"/>
                    <a:pt x="20641" y="12830"/>
                    <a:pt x="20663" y="12880"/>
                  </a:cubicBezTo>
                  <a:cubicBezTo>
                    <a:pt x="20633" y="12910"/>
                    <a:pt x="20641" y="12950"/>
                    <a:pt x="20633" y="12990"/>
                  </a:cubicBezTo>
                  <a:cubicBezTo>
                    <a:pt x="20641" y="13080"/>
                    <a:pt x="20618" y="13160"/>
                    <a:pt x="20596" y="13240"/>
                  </a:cubicBezTo>
                  <a:cubicBezTo>
                    <a:pt x="20588" y="13400"/>
                    <a:pt x="20551" y="13560"/>
                    <a:pt x="20558" y="13730"/>
                  </a:cubicBezTo>
                  <a:cubicBezTo>
                    <a:pt x="20536" y="13810"/>
                    <a:pt x="20588" y="13910"/>
                    <a:pt x="20543" y="13980"/>
                  </a:cubicBezTo>
                  <a:cubicBezTo>
                    <a:pt x="20551" y="14030"/>
                    <a:pt x="20536" y="14060"/>
                    <a:pt x="20558" y="14110"/>
                  </a:cubicBezTo>
                  <a:cubicBezTo>
                    <a:pt x="20573" y="14160"/>
                    <a:pt x="20521" y="14190"/>
                    <a:pt x="20558" y="14250"/>
                  </a:cubicBezTo>
                  <a:cubicBezTo>
                    <a:pt x="20603" y="14210"/>
                    <a:pt x="20558" y="14130"/>
                    <a:pt x="20588" y="14090"/>
                  </a:cubicBezTo>
                  <a:cubicBezTo>
                    <a:pt x="20596" y="14030"/>
                    <a:pt x="20596" y="13960"/>
                    <a:pt x="20588" y="13900"/>
                  </a:cubicBezTo>
                  <a:cubicBezTo>
                    <a:pt x="20603" y="13780"/>
                    <a:pt x="20611" y="13660"/>
                    <a:pt x="20596" y="13530"/>
                  </a:cubicBezTo>
                  <a:cubicBezTo>
                    <a:pt x="20656" y="13500"/>
                    <a:pt x="20618" y="13420"/>
                    <a:pt x="20656" y="13380"/>
                  </a:cubicBezTo>
                  <a:cubicBezTo>
                    <a:pt x="20618" y="13310"/>
                    <a:pt x="20693" y="13280"/>
                    <a:pt x="20663" y="13210"/>
                  </a:cubicBezTo>
                  <a:cubicBezTo>
                    <a:pt x="20671" y="13160"/>
                    <a:pt x="20686" y="13100"/>
                    <a:pt x="20693" y="13050"/>
                  </a:cubicBezTo>
                  <a:cubicBezTo>
                    <a:pt x="20708" y="13000"/>
                    <a:pt x="20701" y="12930"/>
                    <a:pt x="20731" y="12890"/>
                  </a:cubicBezTo>
                  <a:cubicBezTo>
                    <a:pt x="20693" y="12820"/>
                    <a:pt x="20783" y="12790"/>
                    <a:pt x="20738" y="12710"/>
                  </a:cubicBezTo>
                  <a:cubicBezTo>
                    <a:pt x="20761" y="12690"/>
                    <a:pt x="20746" y="12660"/>
                    <a:pt x="20768" y="12640"/>
                  </a:cubicBezTo>
                  <a:cubicBezTo>
                    <a:pt x="20746" y="12600"/>
                    <a:pt x="20768" y="12580"/>
                    <a:pt x="20768" y="12550"/>
                  </a:cubicBezTo>
                  <a:cubicBezTo>
                    <a:pt x="20798" y="12440"/>
                    <a:pt x="20813" y="12320"/>
                    <a:pt x="20828" y="12210"/>
                  </a:cubicBezTo>
                  <a:cubicBezTo>
                    <a:pt x="20843" y="12100"/>
                    <a:pt x="20858" y="11990"/>
                    <a:pt x="20873" y="11880"/>
                  </a:cubicBezTo>
                  <a:cubicBezTo>
                    <a:pt x="20873" y="11820"/>
                    <a:pt x="20880" y="11760"/>
                    <a:pt x="20880" y="11700"/>
                  </a:cubicBezTo>
                  <a:cubicBezTo>
                    <a:pt x="20903" y="11660"/>
                    <a:pt x="20880" y="11590"/>
                    <a:pt x="20888" y="11530"/>
                  </a:cubicBezTo>
                  <a:cubicBezTo>
                    <a:pt x="20903" y="11480"/>
                    <a:pt x="20888" y="11420"/>
                    <a:pt x="20895" y="11360"/>
                  </a:cubicBezTo>
                  <a:cubicBezTo>
                    <a:pt x="20910" y="11310"/>
                    <a:pt x="20895" y="11250"/>
                    <a:pt x="20903" y="11190"/>
                  </a:cubicBezTo>
                  <a:cubicBezTo>
                    <a:pt x="20903" y="11130"/>
                    <a:pt x="20910" y="11080"/>
                    <a:pt x="20918" y="11020"/>
                  </a:cubicBezTo>
                  <a:cubicBezTo>
                    <a:pt x="20910" y="10990"/>
                    <a:pt x="20910" y="10960"/>
                    <a:pt x="20918" y="10940"/>
                  </a:cubicBezTo>
                  <a:cubicBezTo>
                    <a:pt x="20873" y="10880"/>
                    <a:pt x="20963" y="10880"/>
                    <a:pt x="20918" y="10830"/>
                  </a:cubicBezTo>
                  <a:cubicBezTo>
                    <a:pt x="20940" y="10810"/>
                    <a:pt x="20895" y="10770"/>
                    <a:pt x="20918" y="10740"/>
                  </a:cubicBezTo>
                  <a:cubicBezTo>
                    <a:pt x="20895" y="10710"/>
                    <a:pt x="20918" y="10690"/>
                    <a:pt x="20895" y="10650"/>
                  </a:cubicBezTo>
                  <a:cubicBezTo>
                    <a:pt x="20933" y="10530"/>
                    <a:pt x="20910" y="10390"/>
                    <a:pt x="20918" y="10260"/>
                  </a:cubicBezTo>
                  <a:cubicBezTo>
                    <a:pt x="20895" y="10220"/>
                    <a:pt x="20888" y="10190"/>
                    <a:pt x="20895" y="10160"/>
                  </a:cubicBezTo>
                  <a:cubicBezTo>
                    <a:pt x="20910" y="10130"/>
                    <a:pt x="20866" y="10080"/>
                    <a:pt x="20888" y="10060"/>
                  </a:cubicBezTo>
                  <a:cubicBezTo>
                    <a:pt x="20851" y="10010"/>
                    <a:pt x="20888" y="9990"/>
                    <a:pt x="20858" y="9940"/>
                  </a:cubicBezTo>
                  <a:cubicBezTo>
                    <a:pt x="20880" y="9910"/>
                    <a:pt x="20828" y="9860"/>
                    <a:pt x="20858" y="9840"/>
                  </a:cubicBezTo>
                  <a:cubicBezTo>
                    <a:pt x="20836" y="9700"/>
                    <a:pt x="20836" y="9560"/>
                    <a:pt x="20798" y="9410"/>
                  </a:cubicBezTo>
                  <a:cubicBezTo>
                    <a:pt x="20761" y="9330"/>
                    <a:pt x="20768" y="9260"/>
                    <a:pt x="20746" y="9180"/>
                  </a:cubicBezTo>
                  <a:cubicBezTo>
                    <a:pt x="20791" y="9170"/>
                    <a:pt x="20693" y="9100"/>
                    <a:pt x="20738" y="9080"/>
                  </a:cubicBezTo>
                  <a:cubicBezTo>
                    <a:pt x="20731" y="9040"/>
                    <a:pt x="20671" y="8990"/>
                    <a:pt x="20708" y="8960"/>
                  </a:cubicBezTo>
                  <a:cubicBezTo>
                    <a:pt x="20731" y="9060"/>
                    <a:pt x="20783" y="9040"/>
                    <a:pt x="20813" y="9110"/>
                  </a:cubicBezTo>
                  <a:cubicBezTo>
                    <a:pt x="20843" y="9180"/>
                    <a:pt x="20873" y="9260"/>
                    <a:pt x="20858" y="9310"/>
                  </a:cubicBezTo>
                  <a:cubicBezTo>
                    <a:pt x="20888" y="9360"/>
                    <a:pt x="20918" y="9370"/>
                    <a:pt x="20933" y="9450"/>
                  </a:cubicBezTo>
                  <a:cubicBezTo>
                    <a:pt x="20910" y="9490"/>
                    <a:pt x="20970" y="9560"/>
                    <a:pt x="20940" y="9610"/>
                  </a:cubicBezTo>
                  <a:cubicBezTo>
                    <a:pt x="20985" y="9670"/>
                    <a:pt x="20963" y="9720"/>
                    <a:pt x="21000" y="9780"/>
                  </a:cubicBezTo>
                  <a:cubicBezTo>
                    <a:pt x="20978" y="9880"/>
                    <a:pt x="21030" y="10000"/>
                    <a:pt x="21008" y="10100"/>
                  </a:cubicBezTo>
                  <a:cubicBezTo>
                    <a:pt x="21060" y="10220"/>
                    <a:pt x="21030" y="10320"/>
                    <a:pt x="21045" y="10430"/>
                  </a:cubicBezTo>
                  <a:cubicBezTo>
                    <a:pt x="21045" y="10530"/>
                    <a:pt x="21045" y="10640"/>
                    <a:pt x="21060" y="10750"/>
                  </a:cubicBezTo>
                  <a:cubicBezTo>
                    <a:pt x="21060" y="10800"/>
                    <a:pt x="21030" y="10840"/>
                    <a:pt x="21068" y="10900"/>
                  </a:cubicBezTo>
                  <a:cubicBezTo>
                    <a:pt x="21068" y="10950"/>
                    <a:pt x="21038" y="11000"/>
                    <a:pt x="21075" y="11060"/>
                  </a:cubicBezTo>
                  <a:cubicBezTo>
                    <a:pt x="21053" y="11110"/>
                    <a:pt x="21053" y="11160"/>
                    <a:pt x="21083" y="11220"/>
                  </a:cubicBezTo>
                  <a:cubicBezTo>
                    <a:pt x="21038" y="11260"/>
                    <a:pt x="21083" y="11330"/>
                    <a:pt x="21068" y="11370"/>
                  </a:cubicBezTo>
                  <a:cubicBezTo>
                    <a:pt x="21068" y="11590"/>
                    <a:pt x="21015" y="11780"/>
                    <a:pt x="21053" y="12010"/>
                  </a:cubicBezTo>
                  <a:cubicBezTo>
                    <a:pt x="21000" y="12160"/>
                    <a:pt x="20993" y="12330"/>
                    <a:pt x="20940" y="12480"/>
                  </a:cubicBezTo>
                  <a:cubicBezTo>
                    <a:pt x="20978" y="12570"/>
                    <a:pt x="20895" y="12620"/>
                    <a:pt x="20918" y="12710"/>
                  </a:cubicBezTo>
                  <a:cubicBezTo>
                    <a:pt x="20880" y="12790"/>
                    <a:pt x="20918" y="12890"/>
                    <a:pt x="20858" y="12950"/>
                  </a:cubicBezTo>
                  <a:cubicBezTo>
                    <a:pt x="20851" y="13120"/>
                    <a:pt x="20798" y="13270"/>
                    <a:pt x="20776" y="13420"/>
                  </a:cubicBezTo>
                  <a:cubicBezTo>
                    <a:pt x="20776" y="13510"/>
                    <a:pt x="20738" y="13570"/>
                    <a:pt x="20731" y="13650"/>
                  </a:cubicBezTo>
                  <a:cubicBezTo>
                    <a:pt x="20671" y="13670"/>
                    <a:pt x="20723" y="13730"/>
                    <a:pt x="20693" y="13760"/>
                  </a:cubicBezTo>
                  <a:cubicBezTo>
                    <a:pt x="20663" y="13790"/>
                    <a:pt x="20693" y="13850"/>
                    <a:pt x="20641" y="13880"/>
                  </a:cubicBezTo>
                  <a:cubicBezTo>
                    <a:pt x="20663" y="13920"/>
                    <a:pt x="20641" y="13940"/>
                    <a:pt x="20641" y="13970"/>
                  </a:cubicBezTo>
                  <a:cubicBezTo>
                    <a:pt x="20686" y="14020"/>
                    <a:pt x="20596" y="14020"/>
                    <a:pt x="20641" y="14070"/>
                  </a:cubicBezTo>
                  <a:cubicBezTo>
                    <a:pt x="20611" y="14120"/>
                    <a:pt x="20626" y="14190"/>
                    <a:pt x="20618" y="14250"/>
                  </a:cubicBezTo>
                  <a:cubicBezTo>
                    <a:pt x="20596" y="14280"/>
                    <a:pt x="20626" y="14320"/>
                    <a:pt x="20588" y="14330"/>
                  </a:cubicBezTo>
                  <a:cubicBezTo>
                    <a:pt x="20611" y="14370"/>
                    <a:pt x="20558" y="14390"/>
                    <a:pt x="20596" y="14440"/>
                  </a:cubicBezTo>
                  <a:cubicBezTo>
                    <a:pt x="20543" y="14480"/>
                    <a:pt x="20588" y="14560"/>
                    <a:pt x="20543" y="14610"/>
                  </a:cubicBezTo>
                  <a:cubicBezTo>
                    <a:pt x="20558" y="14660"/>
                    <a:pt x="20566" y="14710"/>
                    <a:pt x="20543" y="14750"/>
                  </a:cubicBezTo>
                  <a:cubicBezTo>
                    <a:pt x="20566" y="14800"/>
                    <a:pt x="20543" y="14840"/>
                    <a:pt x="20543" y="14890"/>
                  </a:cubicBezTo>
                  <a:cubicBezTo>
                    <a:pt x="20581" y="14940"/>
                    <a:pt x="20543" y="14970"/>
                    <a:pt x="20581" y="15020"/>
                  </a:cubicBezTo>
                  <a:cubicBezTo>
                    <a:pt x="20566" y="15070"/>
                    <a:pt x="20596" y="15140"/>
                    <a:pt x="20641" y="15110"/>
                  </a:cubicBezTo>
                  <a:cubicBezTo>
                    <a:pt x="20626" y="14990"/>
                    <a:pt x="20648" y="14890"/>
                    <a:pt x="20611" y="14760"/>
                  </a:cubicBezTo>
                  <a:cubicBezTo>
                    <a:pt x="20648" y="14690"/>
                    <a:pt x="20618" y="14610"/>
                    <a:pt x="20641" y="14540"/>
                  </a:cubicBezTo>
                  <a:cubicBezTo>
                    <a:pt x="20633" y="14460"/>
                    <a:pt x="20671" y="14400"/>
                    <a:pt x="20671" y="14330"/>
                  </a:cubicBezTo>
                  <a:cubicBezTo>
                    <a:pt x="20708" y="14180"/>
                    <a:pt x="20716" y="14030"/>
                    <a:pt x="20723" y="13870"/>
                  </a:cubicBezTo>
                  <a:cubicBezTo>
                    <a:pt x="20746" y="13840"/>
                    <a:pt x="20746" y="13800"/>
                    <a:pt x="20783" y="13770"/>
                  </a:cubicBezTo>
                  <a:cubicBezTo>
                    <a:pt x="20738" y="13720"/>
                    <a:pt x="20821" y="13710"/>
                    <a:pt x="20791" y="13660"/>
                  </a:cubicBezTo>
                  <a:cubicBezTo>
                    <a:pt x="20843" y="13590"/>
                    <a:pt x="20806" y="13500"/>
                    <a:pt x="20866" y="13440"/>
                  </a:cubicBezTo>
                  <a:cubicBezTo>
                    <a:pt x="20828" y="13340"/>
                    <a:pt x="20910" y="13290"/>
                    <a:pt x="20888" y="13200"/>
                  </a:cubicBezTo>
                  <a:cubicBezTo>
                    <a:pt x="20948" y="13140"/>
                    <a:pt x="20895" y="13030"/>
                    <a:pt x="20948" y="12960"/>
                  </a:cubicBezTo>
                  <a:cubicBezTo>
                    <a:pt x="21000" y="12650"/>
                    <a:pt x="21053" y="12330"/>
                    <a:pt x="21113" y="12020"/>
                  </a:cubicBezTo>
                  <a:cubicBezTo>
                    <a:pt x="21090" y="11960"/>
                    <a:pt x="21128" y="11920"/>
                    <a:pt x="21105" y="11860"/>
                  </a:cubicBezTo>
                  <a:cubicBezTo>
                    <a:pt x="21128" y="11810"/>
                    <a:pt x="21105" y="11750"/>
                    <a:pt x="21128" y="11710"/>
                  </a:cubicBezTo>
                  <a:cubicBezTo>
                    <a:pt x="21098" y="11590"/>
                    <a:pt x="21173" y="11520"/>
                    <a:pt x="21135" y="11400"/>
                  </a:cubicBezTo>
                  <a:cubicBezTo>
                    <a:pt x="21143" y="11350"/>
                    <a:pt x="21173" y="11310"/>
                    <a:pt x="21128" y="11240"/>
                  </a:cubicBezTo>
                  <a:cubicBezTo>
                    <a:pt x="21150" y="11220"/>
                    <a:pt x="21165" y="11210"/>
                    <a:pt x="21143" y="11170"/>
                  </a:cubicBezTo>
                  <a:cubicBezTo>
                    <a:pt x="21135" y="11140"/>
                    <a:pt x="21158" y="11120"/>
                    <a:pt x="21150" y="11090"/>
                  </a:cubicBezTo>
                  <a:cubicBezTo>
                    <a:pt x="21128" y="10970"/>
                    <a:pt x="21135" y="10860"/>
                    <a:pt x="21128" y="10750"/>
                  </a:cubicBezTo>
                  <a:cubicBezTo>
                    <a:pt x="21128" y="10650"/>
                    <a:pt x="21120" y="10540"/>
                    <a:pt x="21113" y="10430"/>
                  </a:cubicBezTo>
                  <a:cubicBezTo>
                    <a:pt x="21128" y="10340"/>
                    <a:pt x="21128" y="10230"/>
                    <a:pt x="21098" y="10110"/>
                  </a:cubicBezTo>
                  <a:cubicBezTo>
                    <a:pt x="21128" y="10070"/>
                    <a:pt x="21068" y="10000"/>
                    <a:pt x="21090" y="9960"/>
                  </a:cubicBezTo>
                  <a:cubicBezTo>
                    <a:pt x="21053" y="9890"/>
                    <a:pt x="21090" y="9850"/>
                    <a:pt x="21060" y="9790"/>
                  </a:cubicBezTo>
                  <a:cubicBezTo>
                    <a:pt x="21053" y="9730"/>
                    <a:pt x="21060" y="9680"/>
                    <a:pt x="21030" y="9620"/>
                  </a:cubicBezTo>
                  <a:cubicBezTo>
                    <a:pt x="21060" y="9570"/>
                    <a:pt x="20970" y="9480"/>
                    <a:pt x="21038" y="9450"/>
                  </a:cubicBezTo>
                  <a:cubicBezTo>
                    <a:pt x="21060" y="9470"/>
                    <a:pt x="21068" y="9570"/>
                    <a:pt x="21098" y="9540"/>
                  </a:cubicBezTo>
                  <a:cubicBezTo>
                    <a:pt x="21113" y="9590"/>
                    <a:pt x="21090" y="9620"/>
                    <a:pt x="21113" y="9670"/>
                  </a:cubicBezTo>
                  <a:cubicBezTo>
                    <a:pt x="21105" y="9750"/>
                    <a:pt x="21128" y="9830"/>
                    <a:pt x="21143" y="9920"/>
                  </a:cubicBezTo>
                  <a:cubicBezTo>
                    <a:pt x="21150" y="10000"/>
                    <a:pt x="21150" y="10090"/>
                    <a:pt x="21165" y="10170"/>
                  </a:cubicBezTo>
                  <a:cubicBezTo>
                    <a:pt x="21173" y="10260"/>
                    <a:pt x="21210" y="10350"/>
                    <a:pt x="21195" y="10430"/>
                  </a:cubicBezTo>
                  <a:cubicBezTo>
                    <a:pt x="21225" y="10520"/>
                    <a:pt x="21188" y="10590"/>
                    <a:pt x="21240" y="10690"/>
                  </a:cubicBezTo>
                  <a:cubicBezTo>
                    <a:pt x="21210" y="10760"/>
                    <a:pt x="21263" y="10860"/>
                    <a:pt x="21248" y="10930"/>
                  </a:cubicBezTo>
                  <a:cubicBezTo>
                    <a:pt x="21240" y="11010"/>
                    <a:pt x="21248" y="11100"/>
                    <a:pt x="21248" y="11180"/>
                  </a:cubicBezTo>
                  <a:cubicBezTo>
                    <a:pt x="21285" y="11230"/>
                    <a:pt x="21203" y="11240"/>
                    <a:pt x="21263" y="11300"/>
                  </a:cubicBezTo>
                  <a:cubicBezTo>
                    <a:pt x="21225" y="11330"/>
                    <a:pt x="21248" y="11380"/>
                    <a:pt x="21278" y="11430"/>
                  </a:cubicBezTo>
                  <a:cubicBezTo>
                    <a:pt x="21225" y="11550"/>
                    <a:pt x="21248" y="11690"/>
                    <a:pt x="21233" y="11820"/>
                  </a:cubicBezTo>
                  <a:cubicBezTo>
                    <a:pt x="21203" y="11940"/>
                    <a:pt x="21248" y="12100"/>
                    <a:pt x="21203" y="12220"/>
                  </a:cubicBezTo>
                  <a:cubicBezTo>
                    <a:pt x="21210" y="12360"/>
                    <a:pt x="21173" y="12490"/>
                    <a:pt x="21173" y="12630"/>
                  </a:cubicBezTo>
                  <a:cubicBezTo>
                    <a:pt x="21158" y="12660"/>
                    <a:pt x="21150" y="12690"/>
                    <a:pt x="21150" y="12730"/>
                  </a:cubicBezTo>
                  <a:cubicBezTo>
                    <a:pt x="21165" y="12770"/>
                    <a:pt x="21105" y="12780"/>
                    <a:pt x="21135" y="12820"/>
                  </a:cubicBezTo>
                  <a:cubicBezTo>
                    <a:pt x="21128" y="12890"/>
                    <a:pt x="21113" y="12960"/>
                    <a:pt x="21090" y="13020"/>
                  </a:cubicBezTo>
                  <a:cubicBezTo>
                    <a:pt x="21128" y="13070"/>
                    <a:pt x="21083" y="13080"/>
                    <a:pt x="21098" y="13120"/>
                  </a:cubicBezTo>
                  <a:cubicBezTo>
                    <a:pt x="21060" y="13140"/>
                    <a:pt x="21105" y="13200"/>
                    <a:pt x="21075" y="13220"/>
                  </a:cubicBezTo>
                  <a:cubicBezTo>
                    <a:pt x="21045" y="13280"/>
                    <a:pt x="21060" y="13350"/>
                    <a:pt x="21038" y="13420"/>
                  </a:cubicBezTo>
                  <a:cubicBezTo>
                    <a:pt x="20978" y="13430"/>
                    <a:pt x="21053" y="13490"/>
                    <a:pt x="20993" y="13500"/>
                  </a:cubicBezTo>
                  <a:cubicBezTo>
                    <a:pt x="21000" y="13540"/>
                    <a:pt x="20993" y="13570"/>
                    <a:pt x="20970" y="13600"/>
                  </a:cubicBezTo>
                  <a:cubicBezTo>
                    <a:pt x="20985" y="13640"/>
                    <a:pt x="20925" y="13650"/>
                    <a:pt x="20955" y="13700"/>
                  </a:cubicBezTo>
                  <a:cubicBezTo>
                    <a:pt x="20978" y="13740"/>
                    <a:pt x="20880" y="13740"/>
                    <a:pt x="20933" y="13800"/>
                  </a:cubicBezTo>
                  <a:cubicBezTo>
                    <a:pt x="20873" y="13810"/>
                    <a:pt x="20948" y="13870"/>
                    <a:pt x="20888" y="13880"/>
                  </a:cubicBezTo>
                  <a:cubicBezTo>
                    <a:pt x="20895" y="13920"/>
                    <a:pt x="20888" y="13950"/>
                    <a:pt x="20873" y="13980"/>
                  </a:cubicBezTo>
                  <a:cubicBezTo>
                    <a:pt x="20866" y="14050"/>
                    <a:pt x="20851" y="14110"/>
                    <a:pt x="20828" y="14180"/>
                  </a:cubicBezTo>
                  <a:cubicBezTo>
                    <a:pt x="20836" y="14210"/>
                    <a:pt x="20828" y="14240"/>
                    <a:pt x="20813" y="14270"/>
                  </a:cubicBezTo>
                  <a:cubicBezTo>
                    <a:pt x="20806" y="14300"/>
                    <a:pt x="20836" y="14350"/>
                    <a:pt x="20791" y="14370"/>
                  </a:cubicBezTo>
                  <a:cubicBezTo>
                    <a:pt x="20828" y="14420"/>
                    <a:pt x="20776" y="14430"/>
                    <a:pt x="20798" y="14480"/>
                  </a:cubicBezTo>
                  <a:cubicBezTo>
                    <a:pt x="20798" y="14490"/>
                    <a:pt x="20791" y="14580"/>
                    <a:pt x="20828" y="14560"/>
                  </a:cubicBezTo>
                  <a:cubicBezTo>
                    <a:pt x="20821" y="14460"/>
                    <a:pt x="20880" y="14380"/>
                    <a:pt x="20851" y="14270"/>
                  </a:cubicBezTo>
                  <a:cubicBezTo>
                    <a:pt x="20895" y="14230"/>
                    <a:pt x="20888" y="14180"/>
                    <a:pt x="20895" y="14130"/>
                  </a:cubicBezTo>
                  <a:cubicBezTo>
                    <a:pt x="20910" y="14080"/>
                    <a:pt x="20925" y="14040"/>
                    <a:pt x="20933" y="13990"/>
                  </a:cubicBezTo>
                  <a:cubicBezTo>
                    <a:pt x="20948" y="13890"/>
                    <a:pt x="20970" y="13790"/>
                    <a:pt x="21015" y="13700"/>
                  </a:cubicBezTo>
                  <a:cubicBezTo>
                    <a:pt x="21038" y="13610"/>
                    <a:pt x="21068" y="13510"/>
                    <a:pt x="21105" y="13420"/>
                  </a:cubicBezTo>
                  <a:cubicBezTo>
                    <a:pt x="21113" y="13330"/>
                    <a:pt x="21158" y="13240"/>
                    <a:pt x="21143" y="13140"/>
                  </a:cubicBezTo>
                  <a:cubicBezTo>
                    <a:pt x="21195" y="13050"/>
                    <a:pt x="21180" y="12940"/>
                    <a:pt x="21203" y="12850"/>
                  </a:cubicBezTo>
                  <a:cubicBezTo>
                    <a:pt x="21203" y="12750"/>
                    <a:pt x="21255" y="12660"/>
                    <a:pt x="21240" y="12550"/>
                  </a:cubicBezTo>
                  <a:cubicBezTo>
                    <a:pt x="21293" y="12520"/>
                    <a:pt x="21248" y="12450"/>
                    <a:pt x="21255" y="12400"/>
                  </a:cubicBezTo>
                  <a:cubicBezTo>
                    <a:pt x="21285" y="12360"/>
                    <a:pt x="21278" y="12300"/>
                    <a:pt x="21278" y="12250"/>
                  </a:cubicBezTo>
                  <a:cubicBezTo>
                    <a:pt x="21293" y="12160"/>
                    <a:pt x="21285" y="12060"/>
                    <a:pt x="21293" y="11960"/>
                  </a:cubicBezTo>
                  <a:cubicBezTo>
                    <a:pt x="21315" y="11860"/>
                    <a:pt x="21308" y="11760"/>
                    <a:pt x="21308" y="11650"/>
                  </a:cubicBezTo>
                  <a:cubicBezTo>
                    <a:pt x="21330" y="11560"/>
                    <a:pt x="21345" y="11460"/>
                    <a:pt x="21315" y="11340"/>
                  </a:cubicBezTo>
                  <a:cubicBezTo>
                    <a:pt x="21330" y="11300"/>
                    <a:pt x="21300" y="11230"/>
                    <a:pt x="21315" y="11180"/>
                  </a:cubicBezTo>
                  <a:cubicBezTo>
                    <a:pt x="21323" y="11140"/>
                    <a:pt x="21323" y="11080"/>
                    <a:pt x="21308" y="11020"/>
                  </a:cubicBezTo>
                  <a:cubicBezTo>
                    <a:pt x="21338" y="10830"/>
                    <a:pt x="21285" y="10610"/>
                    <a:pt x="21263" y="10400"/>
                  </a:cubicBezTo>
                  <a:cubicBezTo>
                    <a:pt x="21255" y="10350"/>
                    <a:pt x="21270" y="10300"/>
                    <a:pt x="21233" y="10230"/>
                  </a:cubicBezTo>
                  <a:cubicBezTo>
                    <a:pt x="21285" y="10200"/>
                    <a:pt x="21218" y="10120"/>
                    <a:pt x="21225" y="10070"/>
                  </a:cubicBezTo>
                  <a:cubicBezTo>
                    <a:pt x="21240" y="9980"/>
                    <a:pt x="21195" y="9850"/>
                    <a:pt x="21210" y="9760"/>
                  </a:cubicBezTo>
                  <a:cubicBezTo>
                    <a:pt x="21248" y="9770"/>
                    <a:pt x="21263" y="9830"/>
                    <a:pt x="21293" y="9890"/>
                  </a:cubicBezTo>
                  <a:cubicBezTo>
                    <a:pt x="21225" y="9910"/>
                    <a:pt x="21293" y="9980"/>
                    <a:pt x="21263" y="10020"/>
                  </a:cubicBezTo>
                  <a:cubicBezTo>
                    <a:pt x="21338" y="10150"/>
                    <a:pt x="21315" y="10250"/>
                    <a:pt x="21323" y="10350"/>
                  </a:cubicBezTo>
                  <a:cubicBezTo>
                    <a:pt x="21375" y="10330"/>
                    <a:pt x="21330" y="10410"/>
                    <a:pt x="21360" y="10440"/>
                  </a:cubicBezTo>
                  <a:cubicBezTo>
                    <a:pt x="21383" y="10480"/>
                    <a:pt x="21360" y="10520"/>
                    <a:pt x="21398" y="10570"/>
                  </a:cubicBezTo>
                  <a:cubicBezTo>
                    <a:pt x="21383" y="10580"/>
                    <a:pt x="21390" y="10590"/>
                    <a:pt x="21390" y="10600"/>
                  </a:cubicBezTo>
                  <a:cubicBezTo>
                    <a:pt x="21390" y="10650"/>
                    <a:pt x="21360" y="10660"/>
                    <a:pt x="21398" y="10710"/>
                  </a:cubicBezTo>
                  <a:cubicBezTo>
                    <a:pt x="21360" y="10750"/>
                    <a:pt x="21428" y="10830"/>
                    <a:pt x="21405" y="10870"/>
                  </a:cubicBezTo>
                  <a:cubicBezTo>
                    <a:pt x="21428" y="10930"/>
                    <a:pt x="21405" y="10970"/>
                    <a:pt x="21405" y="11030"/>
                  </a:cubicBezTo>
                  <a:cubicBezTo>
                    <a:pt x="21420" y="11060"/>
                    <a:pt x="21420" y="11080"/>
                    <a:pt x="21420" y="11100"/>
                  </a:cubicBezTo>
                  <a:cubicBezTo>
                    <a:pt x="21398" y="11120"/>
                    <a:pt x="21435" y="11170"/>
                    <a:pt x="21413" y="11190"/>
                  </a:cubicBezTo>
                  <a:cubicBezTo>
                    <a:pt x="21443" y="11250"/>
                    <a:pt x="21420" y="11290"/>
                    <a:pt x="21420" y="11350"/>
                  </a:cubicBezTo>
                  <a:cubicBezTo>
                    <a:pt x="21450" y="11410"/>
                    <a:pt x="21420" y="11450"/>
                    <a:pt x="21428" y="11500"/>
                  </a:cubicBezTo>
                  <a:cubicBezTo>
                    <a:pt x="21450" y="11620"/>
                    <a:pt x="21398" y="11700"/>
                    <a:pt x="21420" y="11810"/>
                  </a:cubicBezTo>
                  <a:cubicBezTo>
                    <a:pt x="21428" y="11840"/>
                    <a:pt x="21413" y="11860"/>
                    <a:pt x="21405" y="11880"/>
                  </a:cubicBezTo>
                  <a:cubicBezTo>
                    <a:pt x="21420" y="11910"/>
                    <a:pt x="21435" y="11950"/>
                    <a:pt x="21398" y="11960"/>
                  </a:cubicBezTo>
                  <a:cubicBezTo>
                    <a:pt x="21450" y="12030"/>
                    <a:pt x="21390" y="12070"/>
                    <a:pt x="21405" y="12120"/>
                  </a:cubicBezTo>
                  <a:cubicBezTo>
                    <a:pt x="21420" y="12230"/>
                    <a:pt x="21375" y="12320"/>
                    <a:pt x="21398" y="12430"/>
                  </a:cubicBezTo>
                  <a:cubicBezTo>
                    <a:pt x="21345" y="12520"/>
                    <a:pt x="21390" y="12640"/>
                    <a:pt x="21360" y="12730"/>
                  </a:cubicBezTo>
                  <a:cubicBezTo>
                    <a:pt x="21360" y="12790"/>
                    <a:pt x="21368" y="12840"/>
                    <a:pt x="21345" y="12880"/>
                  </a:cubicBezTo>
                  <a:cubicBezTo>
                    <a:pt x="21375" y="12950"/>
                    <a:pt x="21330" y="12980"/>
                    <a:pt x="21300" y="13020"/>
                  </a:cubicBezTo>
                  <a:cubicBezTo>
                    <a:pt x="21308" y="13060"/>
                    <a:pt x="21338" y="13100"/>
                    <a:pt x="21323" y="13120"/>
                  </a:cubicBezTo>
                  <a:cubicBezTo>
                    <a:pt x="21330" y="13150"/>
                    <a:pt x="21285" y="13160"/>
                    <a:pt x="21315" y="13200"/>
                  </a:cubicBezTo>
                  <a:cubicBezTo>
                    <a:pt x="21300" y="13260"/>
                    <a:pt x="21270" y="13310"/>
                    <a:pt x="21293" y="13390"/>
                  </a:cubicBezTo>
                  <a:cubicBezTo>
                    <a:pt x="21233" y="13420"/>
                    <a:pt x="21270" y="13490"/>
                    <a:pt x="21233" y="13540"/>
                  </a:cubicBezTo>
                  <a:cubicBezTo>
                    <a:pt x="21270" y="13620"/>
                    <a:pt x="21195" y="13650"/>
                    <a:pt x="21233" y="13730"/>
                  </a:cubicBezTo>
                  <a:cubicBezTo>
                    <a:pt x="21203" y="13780"/>
                    <a:pt x="21188" y="13830"/>
                    <a:pt x="21203" y="13890"/>
                  </a:cubicBezTo>
                  <a:cubicBezTo>
                    <a:pt x="21150" y="13940"/>
                    <a:pt x="21158" y="14010"/>
                    <a:pt x="21150" y="14070"/>
                  </a:cubicBezTo>
                  <a:cubicBezTo>
                    <a:pt x="21135" y="14120"/>
                    <a:pt x="21098" y="14170"/>
                    <a:pt x="21105" y="14240"/>
                  </a:cubicBezTo>
                  <a:cubicBezTo>
                    <a:pt x="21090" y="14260"/>
                    <a:pt x="21075" y="14290"/>
                    <a:pt x="21075" y="14320"/>
                  </a:cubicBezTo>
                  <a:cubicBezTo>
                    <a:pt x="21090" y="14360"/>
                    <a:pt x="21030" y="14370"/>
                    <a:pt x="21030" y="14410"/>
                  </a:cubicBezTo>
                  <a:cubicBezTo>
                    <a:pt x="21015" y="14520"/>
                    <a:pt x="20978" y="14630"/>
                    <a:pt x="20948" y="14740"/>
                  </a:cubicBezTo>
                  <a:cubicBezTo>
                    <a:pt x="20955" y="14810"/>
                    <a:pt x="20918" y="14860"/>
                    <a:pt x="20925" y="14920"/>
                  </a:cubicBezTo>
                  <a:cubicBezTo>
                    <a:pt x="20925" y="14990"/>
                    <a:pt x="20918" y="15050"/>
                    <a:pt x="20903" y="15110"/>
                  </a:cubicBezTo>
                  <a:cubicBezTo>
                    <a:pt x="20888" y="15220"/>
                    <a:pt x="20873" y="15340"/>
                    <a:pt x="20866" y="15460"/>
                  </a:cubicBezTo>
                  <a:cubicBezTo>
                    <a:pt x="20851" y="15480"/>
                    <a:pt x="20851" y="15510"/>
                    <a:pt x="20866" y="15540"/>
                  </a:cubicBezTo>
                  <a:cubicBezTo>
                    <a:pt x="20858" y="15580"/>
                    <a:pt x="20851" y="15610"/>
                    <a:pt x="20843" y="15640"/>
                  </a:cubicBezTo>
                  <a:cubicBezTo>
                    <a:pt x="20821" y="15660"/>
                    <a:pt x="20858" y="15710"/>
                    <a:pt x="20843" y="15730"/>
                  </a:cubicBezTo>
                  <a:cubicBezTo>
                    <a:pt x="20873" y="15770"/>
                    <a:pt x="20828" y="15790"/>
                    <a:pt x="20843" y="15830"/>
                  </a:cubicBezTo>
                  <a:cubicBezTo>
                    <a:pt x="20895" y="15790"/>
                    <a:pt x="20880" y="15730"/>
                    <a:pt x="20851" y="15660"/>
                  </a:cubicBezTo>
                  <a:cubicBezTo>
                    <a:pt x="20933" y="15620"/>
                    <a:pt x="20866" y="15520"/>
                    <a:pt x="20910" y="15460"/>
                  </a:cubicBezTo>
                  <a:cubicBezTo>
                    <a:pt x="20918" y="15390"/>
                    <a:pt x="20903" y="15300"/>
                    <a:pt x="20940" y="15240"/>
                  </a:cubicBezTo>
                  <a:cubicBezTo>
                    <a:pt x="20933" y="15160"/>
                    <a:pt x="20970" y="15100"/>
                    <a:pt x="20970" y="15030"/>
                  </a:cubicBezTo>
                  <a:cubicBezTo>
                    <a:pt x="20985" y="14950"/>
                    <a:pt x="20978" y="14870"/>
                    <a:pt x="21015" y="14800"/>
                  </a:cubicBezTo>
                  <a:cubicBezTo>
                    <a:pt x="21053" y="14500"/>
                    <a:pt x="21188" y="14240"/>
                    <a:pt x="21240" y="13940"/>
                  </a:cubicBezTo>
                  <a:cubicBezTo>
                    <a:pt x="21225" y="13900"/>
                    <a:pt x="21285" y="13890"/>
                    <a:pt x="21263" y="13850"/>
                  </a:cubicBezTo>
                  <a:cubicBezTo>
                    <a:pt x="21293" y="13820"/>
                    <a:pt x="21270" y="13770"/>
                    <a:pt x="21300" y="13740"/>
                  </a:cubicBezTo>
                  <a:cubicBezTo>
                    <a:pt x="21255" y="13680"/>
                    <a:pt x="21338" y="13670"/>
                    <a:pt x="21308" y="13620"/>
                  </a:cubicBezTo>
                  <a:cubicBezTo>
                    <a:pt x="21315" y="13580"/>
                    <a:pt x="21330" y="13550"/>
                    <a:pt x="21323" y="13500"/>
                  </a:cubicBezTo>
                  <a:cubicBezTo>
                    <a:pt x="21338" y="13430"/>
                    <a:pt x="21375" y="13370"/>
                    <a:pt x="21353" y="13290"/>
                  </a:cubicBezTo>
                  <a:cubicBezTo>
                    <a:pt x="21368" y="13280"/>
                    <a:pt x="21368" y="13260"/>
                    <a:pt x="21375" y="13240"/>
                  </a:cubicBezTo>
                  <a:cubicBezTo>
                    <a:pt x="21375" y="13220"/>
                    <a:pt x="21383" y="13200"/>
                    <a:pt x="21390" y="13180"/>
                  </a:cubicBezTo>
                  <a:cubicBezTo>
                    <a:pt x="21390" y="13140"/>
                    <a:pt x="21383" y="13100"/>
                    <a:pt x="21398" y="13060"/>
                  </a:cubicBezTo>
                  <a:cubicBezTo>
                    <a:pt x="21405" y="12990"/>
                    <a:pt x="21420" y="12920"/>
                    <a:pt x="21428" y="12840"/>
                  </a:cubicBezTo>
                  <a:cubicBezTo>
                    <a:pt x="21450" y="12770"/>
                    <a:pt x="21420" y="12680"/>
                    <a:pt x="21450" y="12610"/>
                  </a:cubicBezTo>
                  <a:cubicBezTo>
                    <a:pt x="21428" y="12520"/>
                    <a:pt x="21458" y="12460"/>
                    <a:pt x="21458" y="12390"/>
                  </a:cubicBezTo>
                  <a:cubicBezTo>
                    <a:pt x="21488" y="12310"/>
                    <a:pt x="21443" y="12220"/>
                    <a:pt x="21503" y="12160"/>
                  </a:cubicBezTo>
                  <a:cubicBezTo>
                    <a:pt x="21465" y="12100"/>
                    <a:pt x="21488" y="12060"/>
                    <a:pt x="21480" y="12010"/>
                  </a:cubicBezTo>
                  <a:cubicBezTo>
                    <a:pt x="21510" y="11970"/>
                    <a:pt x="21458" y="11900"/>
                    <a:pt x="21503" y="11860"/>
                  </a:cubicBezTo>
                  <a:cubicBezTo>
                    <a:pt x="21480" y="11810"/>
                    <a:pt x="21480" y="11760"/>
                    <a:pt x="21503" y="11720"/>
                  </a:cubicBezTo>
                  <a:cubicBezTo>
                    <a:pt x="21495" y="11670"/>
                    <a:pt x="21480" y="11610"/>
                    <a:pt x="21518" y="11570"/>
                  </a:cubicBezTo>
                  <a:cubicBezTo>
                    <a:pt x="21495" y="11530"/>
                    <a:pt x="21488" y="11490"/>
                    <a:pt x="21518" y="11470"/>
                  </a:cubicBezTo>
                  <a:cubicBezTo>
                    <a:pt x="21473" y="11410"/>
                    <a:pt x="21510" y="11380"/>
                    <a:pt x="21503" y="11340"/>
                  </a:cubicBezTo>
                  <a:cubicBezTo>
                    <a:pt x="21488" y="11300"/>
                    <a:pt x="21510" y="11260"/>
                    <a:pt x="21488" y="11210"/>
                  </a:cubicBezTo>
                  <a:cubicBezTo>
                    <a:pt x="21495" y="11200"/>
                    <a:pt x="21495" y="11180"/>
                    <a:pt x="21488" y="11160"/>
                  </a:cubicBezTo>
                  <a:cubicBezTo>
                    <a:pt x="21503" y="11140"/>
                    <a:pt x="21518" y="11130"/>
                    <a:pt x="21503" y="11100"/>
                  </a:cubicBezTo>
                  <a:cubicBezTo>
                    <a:pt x="21495" y="10990"/>
                    <a:pt x="21473" y="10880"/>
                    <a:pt x="21465" y="10770"/>
                  </a:cubicBezTo>
                  <a:cubicBezTo>
                    <a:pt x="21458" y="10660"/>
                    <a:pt x="21435" y="10550"/>
                    <a:pt x="21450" y="10450"/>
                  </a:cubicBezTo>
                  <a:cubicBezTo>
                    <a:pt x="21435" y="10420"/>
                    <a:pt x="21428" y="10380"/>
                    <a:pt x="21428" y="10360"/>
                  </a:cubicBezTo>
                  <a:cubicBezTo>
                    <a:pt x="21420" y="10320"/>
                    <a:pt x="21390" y="10280"/>
                    <a:pt x="21405" y="10260"/>
                  </a:cubicBezTo>
                  <a:cubicBezTo>
                    <a:pt x="21398" y="10200"/>
                    <a:pt x="21375" y="10130"/>
                    <a:pt x="21390" y="10080"/>
                  </a:cubicBezTo>
                  <a:cubicBezTo>
                    <a:pt x="21428" y="10210"/>
                    <a:pt x="21495" y="10180"/>
                    <a:pt x="21533" y="10310"/>
                  </a:cubicBezTo>
                  <a:cubicBezTo>
                    <a:pt x="21548" y="10430"/>
                    <a:pt x="21555" y="10560"/>
                    <a:pt x="21570" y="10690"/>
                  </a:cubicBezTo>
                  <a:cubicBezTo>
                    <a:pt x="21578" y="10770"/>
                    <a:pt x="21585" y="10850"/>
                    <a:pt x="21585" y="10930"/>
                  </a:cubicBezTo>
                  <a:cubicBezTo>
                    <a:pt x="21585" y="10200"/>
                    <a:pt x="21585" y="10200"/>
                    <a:pt x="21585" y="10200"/>
                  </a:cubicBezTo>
                  <a:cubicBezTo>
                    <a:pt x="21578" y="10190"/>
                    <a:pt x="21563" y="10180"/>
                    <a:pt x="21555" y="10180"/>
                  </a:cubicBezTo>
                  <a:cubicBezTo>
                    <a:pt x="21518" y="10100"/>
                    <a:pt x="21473" y="10020"/>
                    <a:pt x="21428" y="9970"/>
                  </a:cubicBezTo>
                  <a:cubicBezTo>
                    <a:pt x="21420" y="9950"/>
                    <a:pt x="21443" y="9950"/>
                    <a:pt x="21443" y="9960"/>
                  </a:cubicBezTo>
                  <a:cubicBezTo>
                    <a:pt x="21495" y="10000"/>
                    <a:pt x="21533" y="10060"/>
                    <a:pt x="21585" y="10080"/>
                  </a:cubicBezTo>
                  <a:cubicBezTo>
                    <a:pt x="21585" y="9990"/>
                    <a:pt x="21585" y="9990"/>
                    <a:pt x="21585" y="9990"/>
                  </a:cubicBezTo>
                  <a:cubicBezTo>
                    <a:pt x="21563" y="9960"/>
                    <a:pt x="21540" y="9930"/>
                    <a:pt x="21518" y="9900"/>
                  </a:cubicBezTo>
                  <a:cubicBezTo>
                    <a:pt x="21480" y="9890"/>
                    <a:pt x="21443" y="9860"/>
                    <a:pt x="21413" y="9790"/>
                  </a:cubicBezTo>
                  <a:cubicBezTo>
                    <a:pt x="21390" y="9810"/>
                    <a:pt x="21375" y="9760"/>
                    <a:pt x="21353" y="9760"/>
                  </a:cubicBezTo>
                  <a:cubicBezTo>
                    <a:pt x="21338" y="9720"/>
                    <a:pt x="21300" y="9760"/>
                    <a:pt x="21293" y="9700"/>
                  </a:cubicBezTo>
                  <a:cubicBezTo>
                    <a:pt x="21248" y="9680"/>
                    <a:pt x="21233" y="9560"/>
                    <a:pt x="21188" y="9560"/>
                  </a:cubicBezTo>
                  <a:cubicBezTo>
                    <a:pt x="21173" y="9520"/>
                    <a:pt x="21158" y="9490"/>
                    <a:pt x="21143" y="9450"/>
                  </a:cubicBezTo>
                  <a:cubicBezTo>
                    <a:pt x="21135" y="9440"/>
                    <a:pt x="21068" y="9400"/>
                    <a:pt x="21105" y="9370"/>
                  </a:cubicBezTo>
                  <a:cubicBezTo>
                    <a:pt x="21180" y="9460"/>
                    <a:pt x="21263" y="9500"/>
                    <a:pt x="21330" y="9610"/>
                  </a:cubicBezTo>
                  <a:cubicBezTo>
                    <a:pt x="21420" y="9650"/>
                    <a:pt x="21495" y="9750"/>
                    <a:pt x="21578" y="9800"/>
                  </a:cubicBezTo>
                  <a:cubicBezTo>
                    <a:pt x="21585" y="9800"/>
                    <a:pt x="21585" y="9800"/>
                    <a:pt x="21585" y="9800"/>
                  </a:cubicBezTo>
                  <a:cubicBezTo>
                    <a:pt x="21585" y="9690"/>
                    <a:pt x="21585" y="9690"/>
                    <a:pt x="21585" y="9690"/>
                  </a:cubicBezTo>
                  <a:cubicBezTo>
                    <a:pt x="21563" y="9680"/>
                    <a:pt x="21540" y="9690"/>
                    <a:pt x="21525" y="9630"/>
                  </a:cubicBezTo>
                  <a:cubicBezTo>
                    <a:pt x="21465" y="9610"/>
                    <a:pt x="21420" y="9520"/>
                    <a:pt x="21353" y="9510"/>
                  </a:cubicBezTo>
                  <a:cubicBezTo>
                    <a:pt x="21345" y="9490"/>
                    <a:pt x="21338" y="9470"/>
                    <a:pt x="21330" y="9450"/>
                  </a:cubicBezTo>
                  <a:cubicBezTo>
                    <a:pt x="21293" y="9420"/>
                    <a:pt x="21255" y="9390"/>
                    <a:pt x="21210" y="9370"/>
                  </a:cubicBezTo>
                  <a:cubicBezTo>
                    <a:pt x="21180" y="9330"/>
                    <a:pt x="21150" y="9270"/>
                    <a:pt x="21105" y="9260"/>
                  </a:cubicBezTo>
                  <a:cubicBezTo>
                    <a:pt x="21105" y="9170"/>
                    <a:pt x="21165" y="9300"/>
                    <a:pt x="21195" y="9280"/>
                  </a:cubicBezTo>
                  <a:cubicBezTo>
                    <a:pt x="21225" y="9300"/>
                    <a:pt x="21263" y="9310"/>
                    <a:pt x="21300" y="9330"/>
                  </a:cubicBezTo>
                  <a:cubicBezTo>
                    <a:pt x="21360" y="9410"/>
                    <a:pt x="21428" y="9410"/>
                    <a:pt x="21488" y="9490"/>
                  </a:cubicBezTo>
                  <a:cubicBezTo>
                    <a:pt x="21518" y="9500"/>
                    <a:pt x="21555" y="9520"/>
                    <a:pt x="21585" y="9540"/>
                  </a:cubicBezTo>
                  <a:cubicBezTo>
                    <a:pt x="21585" y="9410"/>
                    <a:pt x="21585" y="9410"/>
                    <a:pt x="21585" y="9410"/>
                  </a:cubicBezTo>
                  <a:cubicBezTo>
                    <a:pt x="21525" y="9400"/>
                    <a:pt x="21473" y="9350"/>
                    <a:pt x="21420" y="9330"/>
                  </a:cubicBezTo>
                  <a:cubicBezTo>
                    <a:pt x="21375" y="9260"/>
                    <a:pt x="21315" y="9270"/>
                    <a:pt x="21278" y="9190"/>
                  </a:cubicBezTo>
                  <a:cubicBezTo>
                    <a:pt x="21248" y="9190"/>
                    <a:pt x="21218" y="9190"/>
                    <a:pt x="21195" y="9140"/>
                  </a:cubicBezTo>
                  <a:cubicBezTo>
                    <a:pt x="21165" y="9140"/>
                    <a:pt x="21135" y="9140"/>
                    <a:pt x="21105" y="9130"/>
                  </a:cubicBezTo>
                  <a:cubicBezTo>
                    <a:pt x="21075" y="9100"/>
                    <a:pt x="21045" y="9060"/>
                    <a:pt x="21000" y="9070"/>
                  </a:cubicBezTo>
                  <a:cubicBezTo>
                    <a:pt x="20978" y="8990"/>
                    <a:pt x="20940" y="8970"/>
                    <a:pt x="20903" y="8980"/>
                  </a:cubicBezTo>
                  <a:cubicBezTo>
                    <a:pt x="20873" y="8930"/>
                    <a:pt x="20836" y="8900"/>
                    <a:pt x="20798" y="8890"/>
                  </a:cubicBezTo>
                  <a:cubicBezTo>
                    <a:pt x="20783" y="8870"/>
                    <a:pt x="20768" y="8870"/>
                    <a:pt x="20776" y="8830"/>
                  </a:cubicBezTo>
                  <a:cubicBezTo>
                    <a:pt x="20753" y="8840"/>
                    <a:pt x="20731" y="8840"/>
                    <a:pt x="20708" y="8830"/>
                  </a:cubicBezTo>
                  <a:cubicBezTo>
                    <a:pt x="20648" y="8660"/>
                    <a:pt x="20603" y="8680"/>
                    <a:pt x="20551" y="8540"/>
                  </a:cubicBezTo>
                  <a:cubicBezTo>
                    <a:pt x="20663" y="8580"/>
                    <a:pt x="20761" y="8690"/>
                    <a:pt x="20880" y="8700"/>
                  </a:cubicBezTo>
                  <a:cubicBezTo>
                    <a:pt x="20903" y="8750"/>
                    <a:pt x="20933" y="8740"/>
                    <a:pt x="20963" y="8740"/>
                  </a:cubicBezTo>
                  <a:cubicBezTo>
                    <a:pt x="20993" y="8750"/>
                    <a:pt x="21015" y="8770"/>
                    <a:pt x="21045" y="8790"/>
                  </a:cubicBezTo>
                  <a:cubicBezTo>
                    <a:pt x="21113" y="8790"/>
                    <a:pt x="21150" y="8890"/>
                    <a:pt x="21225" y="8870"/>
                  </a:cubicBezTo>
                  <a:cubicBezTo>
                    <a:pt x="21240" y="8950"/>
                    <a:pt x="21285" y="8860"/>
                    <a:pt x="21308" y="8920"/>
                  </a:cubicBezTo>
                  <a:cubicBezTo>
                    <a:pt x="21330" y="8960"/>
                    <a:pt x="21368" y="8930"/>
                    <a:pt x="21390" y="8970"/>
                  </a:cubicBezTo>
                  <a:cubicBezTo>
                    <a:pt x="21458" y="8950"/>
                    <a:pt x="21495" y="9070"/>
                    <a:pt x="21563" y="9050"/>
                  </a:cubicBezTo>
                  <a:cubicBezTo>
                    <a:pt x="21570" y="9050"/>
                    <a:pt x="21578" y="9050"/>
                    <a:pt x="21585" y="9050"/>
                  </a:cubicBezTo>
                  <a:cubicBezTo>
                    <a:pt x="21585" y="8950"/>
                    <a:pt x="21585" y="8950"/>
                    <a:pt x="21585" y="8950"/>
                  </a:cubicBezTo>
                  <a:cubicBezTo>
                    <a:pt x="21578" y="8950"/>
                    <a:pt x="21570" y="8950"/>
                    <a:pt x="21563" y="8940"/>
                  </a:cubicBezTo>
                  <a:cubicBezTo>
                    <a:pt x="21533" y="8950"/>
                    <a:pt x="21510" y="8920"/>
                    <a:pt x="21495" y="8880"/>
                  </a:cubicBezTo>
                  <a:cubicBezTo>
                    <a:pt x="21443" y="8920"/>
                    <a:pt x="21413" y="8820"/>
                    <a:pt x="21360" y="8850"/>
                  </a:cubicBezTo>
                  <a:cubicBezTo>
                    <a:pt x="21315" y="8810"/>
                    <a:pt x="21270" y="8830"/>
                    <a:pt x="21225" y="8790"/>
                  </a:cubicBezTo>
                  <a:cubicBezTo>
                    <a:pt x="21083" y="8700"/>
                    <a:pt x="20948" y="8600"/>
                    <a:pt x="20791" y="8580"/>
                  </a:cubicBezTo>
                  <a:cubicBezTo>
                    <a:pt x="20761" y="8520"/>
                    <a:pt x="20723" y="8530"/>
                    <a:pt x="20686" y="8520"/>
                  </a:cubicBezTo>
                  <a:cubicBezTo>
                    <a:pt x="20663" y="8430"/>
                    <a:pt x="20611" y="8470"/>
                    <a:pt x="20581" y="8430"/>
                  </a:cubicBezTo>
                  <a:cubicBezTo>
                    <a:pt x="20543" y="8420"/>
                    <a:pt x="20521" y="8360"/>
                    <a:pt x="20483" y="8340"/>
                  </a:cubicBezTo>
                  <a:cubicBezTo>
                    <a:pt x="20446" y="8330"/>
                    <a:pt x="20408" y="8300"/>
                    <a:pt x="20378" y="8230"/>
                  </a:cubicBezTo>
                  <a:cubicBezTo>
                    <a:pt x="20408" y="8230"/>
                    <a:pt x="20438" y="8230"/>
                    <a:pt x="20461" y="8280"/>
                  </a:cubicBezTo>
                  <a:cubicBezTo>
                    <a:pt x="20498" y="8220"/>
                    <a:pt x="20506" y="8330"/>
                    <a:pt x="20543" y="8300"/>
                  </a:cubicBezTo>
                  <a:cubicBezTo>
                    <a:pt x="20603" y="8320"/>
                    <a:pt x="20656" y="8370"/>
                    <a:pt x="20708" y="8390"/>
                  </a:cubicBezTo>
                  <a:cubicBezTo>
                    <a:pt x="20723" y="8390"/>
                    <a:pt x="20738" y="8390"/>
                    <a:pt x="20746" y="8420"/>
                  </a:cubicBezTo>
                  <a:cubicBezTo>
                    <a:pt x="20761" y="8410"/>
                    <a:pt x="20783" y="8400"/>
                    <a:pt x="20791" y="8440"/>
                  </a:cubicBezTo>
                  <a:cubicBezTo>
                    <a:pt x="20828" y="8420"/>
                    <a:pt x="20843" y="8470"/>
                    <a:pt x="20880" y="8450"/>
                  </a:cubicBezTo>
                  <a:cubicBezTo>
                    <a:pt x="20948" y="8450"/>
                    <a:pt x="21000" y="8500"/>
                    <a:pt x="21068" y="8500"/>
                  </a:cubicBezTo>
                  <a:cubicBezTo>
                    <a:pt x="21090" y="8500"/>
                    <a:pt x="21098" y="8580"/>
                    <a:pt x="21128" y="8560"/>
                  </a:cubicBezTo>
                  <a:cubicBezTo>
                    <a:pt x="21165" y="8540"/>
                    <a:pt x="21188" y="8590"/>
                    <a:pt x="21218" y="8580"/>
                  </a:cubicBezTo>
                  <a:cubicBezTo>
                    <a:pt x="21263" y="8620"/>
                    <a:pt x="21323" y="8600"/>
                    <a:pt x="21375" y="8650"/>
                  </a:cubicBezTo>
                  <a:cubicBezTo>
                    <a:pt x="21443" y="8670"/>
                    <a:pt x="21518" y="8720"/>
                    <a:pt x="21585" y="8760"/>
                  </a:cubicBezTo>
                  <a:cubicBezTo>
                    <a:pt x="21585" y="8670"/>
                    <a:pt x="21585" y="8670"/>
                    <a:pt x="21585" y="8670"/>
                  </a:cubicBezTo>
                  <a:cubicBezTo>
                    <a:pt x="21570" y="8650"/>
                    <a:pt x="21548" y="8660"/>
                    <a:pt x="21533" y="8640"/>
                  </a:cubicBezTo>
                  <a:cubicBezTo>
                    <a:pt x="21495" y="8600"/>
                    <a:pt x="21443" y="8620"/>
                    <a:pt x="21405" y="8540"/>
                  </a:cubicBezTo>
                  <a:cubicBezTo>
                    <a:pt x="21330" y="8520"/>
                    <a:pt x="21255" y="8500"/>
                    <a:pt x="21173" y="8470"/>
                  </a:cubicBezTo>
                  <a:cubicBezTo>
                    <a:pt x="21135" y="8440"/>
                    <a:pt x="21098" y="8430"/>
                    <a:pt x="21053" y="8430"/>
                  </a:cubicBezTo>
                  <a:cubicBezTo>
                    <a:pt x="21023" y="8390"/>
                    <a:pt x="20985" y="8390"/>
                    <a:pt x="20948" y="8370"/>
                  </a:cubicBezTo>
                  <a:cubicBezTo>
                    <a:pt x="20903" y="8380"/>
                    <a:pt x="20866" y="8340"/>
                    <a:pt x="20828" y="8330"/>
                  </a:cubicBezTo>
                  <a:cubicBezTo>
                    <a:pt x="20791" y="8310"/>
                    <a:pt x="20753" y="8300"/>
                    <a:pt x="20723" y="8270"/>
                  </a:cubicBezTo>
                  <a:cubicBezTo>
                    <a:pt x="20648" y="8250"/>
                    <a:pt x="20581" y="8190"/>
                    <a:pt x="20498" y="8190"/>
                  </a:cubicBezTo>
                  <a:cubicBezTo>
                    <a:pt x="20416" y="8090"/>
                    <a:pt x="20318" y="8090"/>
                    <a:pt x="20228" y="7990"/>
                  </a:cubicBezTo>
                  <a:cubicBezTo>
                    <a:pt x="20206" y="7990"/>
                    <a:pt x="20176" y="7990"/>
                    <a:pt x="20161" y="7960"/>
                  </a:cubicBezTo>
                  <a:cubicBezTo>
                    <a:pt x="20146" y="7880"/>
                    <a:pt x="20101" y="7990"/>
                    <a:pt x="20094" y="7900"/>
                  </a:cubicBezTo>
                  <a:cubicBezTo>
                    <a:pt x="20041" y="7920"/>
                    <a:pt x="20019" y="7800"/>
                    <a:pt x="19959" y="7840"/>
                  </a:cubicBezTo>
                  <a:cubicBezTo>
                    <a:pt x="19951" y="7810"/>
                    <a:pt x="19936" y="7780"/>
                    <a:pt x="19921" y="7790"/>
                  </a:cubicBezTo>
                  <a:cubicBezTo>
                    <a:pt x="19921" y="7760"/>
                    <a:pt x="19921" y="7740"/>
                    <a:pt x="19899" y="7750"/>
                  </a:cubicBezTo>
                  <a:cubicBezTo>
                    <a:pt x="19876" y="7740"/>
                    <a:pt x="19854" y="7690"/>
                    <a:pt x="19831" y="7640"/>
                  </a:cubicBezTo>
                  <a:cubicBezTo>
                    <a:pt x="19891" y="7620"/>
                    <a:pt x="19929" y="7690"/>
                    <a:pt x="19981" y="7690"/>
                  </a:cubicBezTo>
                  <a:close/>
                  <a:moveTo>
                    <a:pt x="19187" y="7230"/>
                  </a:moveTo>
                  <a:cubicBezTo>
                    <a:pt x="19247" y="7230"/>
                    <a:pt x="19209" y="7350"/>
                    <a:pt x="19239" y="7400"/>
                  </a:cubicBezTo>
                  <a:cubicBezTo>
                    <a:pt x="19194" y="7400"/>
                    <a:pt x="19202" y="7270"/>
                    <a:pt x="19187" y="7230"/>
                  </a:cubicBezTo>
                  <a:close/>
                  <a:moveTo>
                    <a:pt x="19501" y="10160"/>
                  </a:moveTo>
                  <a:cubicBezTo>
                    <a:pt x="19471" y="10170"/>
                    <a:pt x="19494" y="10140"/>
                    <a:pt x="19479" y="10120"/>
                  </a:cubicBezTo>
                  <a:cubicBezTo>
                    <a:pt x="19471" y="10100"/>
                    <a:pt x="19464" y="10080"/>
                    <a:pt x="19456" y="10060"/>
                  </a:cubicBezTo>
                  <a:cubicBezTo>
                    <a:pt x="19449" y="10000"/>
                    <a:pt x="19412" y="9920"/>
                    <a:pt x="19419" y="9870"/>
                  </a:cubicBezTo>
                  <a:cubicBezTo>
                    <a:pt x="19419" y="9820"/>
                    <a:pt x="19367" y="9750"/>
                    <a:pt x="19382" y="9700"/>
                  </a:cubicBezTo>
                  <a:cubicBezTo>
                    <a:pt x="19359" y="9640"/>
                    <a:pt x="19374" y="9590"/>
                    <a:pt x="19352" y="9530"/>
                  </a:cubicBezTo>
                  <a:cubicBezTo>
                    <a:pt x="19307" y="9460"/>
                    <a:pt x="19374" y="9430"/>
                    <a:pt x="19322" y="9360"/>
                  </a:cubicBezTo>
                  <a:cubicBezTo>
                    <a:pt x="19344" y="9340"/>
                    <a:pt x="19299" y="9300"/>
                    <a:pt x="19329" y="9280"/>
                  </a:cubicBezTo>
                  <a:cubicBezTo>
                    <a:pt x="19329" y="9260"/>
                    <a:pt x="19329" y="9230"/>
                    <a:pt x="19314" y="9210"/>
                  </a:cubicBezTo>
                  <a:cubicBezTo>
                    <a:pt x="19329" y="9160"/>
                    <a:pt x="19299" y="9100"/>
                    <a:pt x="19307" y="9050"/>
                  </a:cubicBezTo>
                  <a:cubicBezTo>
                    <a:pt x="19299" y="8940"/>
                    <a:pt x="19307" y="8840"/>
                    <a:pt x="19269" y="8720"/>
                  </a:cubicBezTo>
                  <a:cubicBezTo>
                    <a:pt x="19299" y="8500"/>
                    <a:pt x="19254" y="8260"/>
                    <a:pt x="19292" y="8050"/>
                  </a:cubicBezTo>
                  <a:cubicBezTo>
                    <a:pt x="19262" y="7940"/>
                    <a:pt x="19269" y="7850"/>
                    <a:pt x="19247" y="7750"/>
                  </a:cubicBezTo>
                  <a:cubicBezTo>
                    <a:pt x="19239" y="7660"/>
                    <a:pt x="19209" y="7550"/>
                    <a:pt x="19232" y="7470"/>
                  </a:cubicBezTo>
                  <a:cubicBezTo>
                    <a:pt x="19284" y="7470"/>
                    <a:pt x="19262" y="7580"/>
                    <a:pt x="19277" y="7620"/>
                  </a:cubicBezTo>
                  <a:cubicBezTo>
                    <a:pt x="19269" y="7680"/>
                    <a:pt x="19284" y="7740"/>
                    <a:pt x="19292" y="7800"/>
                  </a:cubicBezTo>
                  <a:cubicBezTo>
                    <a:pt x="19352" y="7880"/>
                    <a:pt x="19284" y="7920"/>
                    <a:pt x="19329" y="7990"/>
                  </a:cubicBezTo>
                  <a:cubicBezTo>
                    <a:pt x="19322" y="8050"/>
                    <a:pt x="19352" y="8120"/>
                    <a:pt x="19322" y="8160"/>
                  </a:cubicBezTo>
                  <a:cubicBezTo>
                    <a:pt x="19352" y="8180"/>
                    <a:pt x="19344" y="8190"/>
                    <a:pt x="19344" y="8220"/>
                  </a:cubicBezTo>
                  <a:cubicBezTo>
                    <a:pt x="19329" y="8250"/>
                    <a:pt x="19374" y="8250"/>
                    <a:pt x="19352" y="8280"/>
                  </a:cubicBezTo>
                  <a:cubicBezTo>
                    <a:pt x="19352" y="8340"/>
                    <a:pt x="19367" y="8400"/>
                    <a:pt x="19367" y="8460"/>
                  </a:cubicBezTo>
                  <a:cubicBezTo>
                    <a:pt x="19382" y="8520"/>
                    <a:pt x="19367" y="8570"/>
                    <a:pt x="19382" y="8640"/>
                  </a:cubicBezTo>
                  <a:cubicBezTo>
                    <a:pt x="19397" y="8700"/>
                    <a:pt x="19352" y="8740"/>
                    <a:pt x="19397" y="8820"/>
                  </a:cubicBezTo>
                  <a:cubicBezTo>
                    <a:pt x="19359" y="8860"/>
                    <a:pt x="19412" y="8940"/>
                    <a:pt x="19412" y="9000"/>
                  </a:cubicBezTo>
                  <a:cubicBezTo>
                    <a:pt x="19412" y="9050"/>
                    <a:pt x="19427" y="9120"/>
                    <a:pt x="19427" y="9180"/>
                  </a:cubicBezTo>
                  <a:cubicBezTo>
                    <a:pt x="19419" y="9290"/>
                    <a:pt x="19456" y="9420"/>
                    <a:pt x="19434" y="9530"/>
                  </a:cubicBezTo>
                  <a:cubicBezTo>
                    <a:pt x="19464" y="9770"/>
                    <a:pt x="19486" y="10010"/>
                    <a:pt x="19569" y="10270"/>
                  </a:cubicBezTo>
                  <a:cubicBezTo>
                    <a:pt x="19531" y="10290"/>
                    <a:pt x="19524" y="10190"/>
                    <a:pt x="19501" y="10160"/>
                  </a:cubicBezTo>
                  <a:close/>
                  <a:moveTo>
                    <a:pt x="19644" y="10350"/>
                  </a:moveTo>
                  <a:cubicBezTo>
                    <a:pt x="19681" y="10330"/>
                    <a:pt x="19621" y="10270"/>
                    <a:pt x="19614" y="10240"/>
                  </a:cubicBezTo>
                  <a:cubicBezTo>
                    <a:pt x="19621" y="10210"/>
                    <a:pt x="19614" y="10180"/>
                    <a:pt x="19591" y="10140"/>
                  </a:cubicBezTo>
                  <a:cubicBezTo>
                    <a:pt x="19576" y="10010"/>
                    <a:pt x="19569" y="9890"/>
                    <a:pt x="19531" y="9750"/>
                  </a:cubicBezTo>
                  <a:cubicBezTo>
                    <a:pt x="19539" y="9700"/>
                    <a:pt x="19539" y="9640"/>
                    <a:pt x="19516" y="9570"/>
                  </a:cubicBezTo>
                  <a:cubicBezTo>
                    <a:pt x="19539" y="9520"/>
                    <a:pt x="19516" y="9460"/>
                    <a:pt x="19524" y="9400"/>
                  </a:cubicBezTo>
                  <a:cubicBezTo>
                    <a:pt x="19494" y="9270"/>
                    <a:pt x="19524" y="9160"/>
                    <a:pt x="19486" y="9020"/>
                  </a:cubicBezTo>
                  <a:cubicBezTo>
                    <a:pt x="19501" y="8970"/>
                    <a:pt x="19449" y="8890"/>
                    <a:pt x="19494" y="8850"/>
                  </a:cubicBezTo>
                  <a:cubicBezTo>
                    <a:pt x="19441" y="8780"/>
                    <a:pt x="19479" y="8730"/>
                    <a:pt x="19456" y="8660"/>
                  </a:cubicBezTo>
                  <a:cubicBezTo>
                    <a:pt x="19494" y="8560"/>
                    <a:pt x="19404" y="8400"/>
                    <a:pt x="19441" y="8290"/>
                  </a:cubicBezTo>
                  <a:cubicBezTo>
                    <a:pt x="19382" y="8210"/>
                    <a:pt x="19464" y="8180"/>
                    <a:pt x="19419" y="8110"/>
                  </a:cubicBezTo>
                  <a:cubicBezTo>
                    <a:pt x="19404" y="8050"/>
                    <a:pt x="19419" y="8000"/>
                    <a:pt x="19404" y="7930"/>
                  </a:cubicBezTo>
                  <a:cubicBezTo>
                    <a:pt x="19359" y="7850"/>
                    <a:pt x="19412" y="7810"/>
                    <a:pt x="19359" y="7720"/>
                  </a:cubicBezTo>
                  <a:cubicBezTo>
                    <a:pt x="19382" y="7700"/>
                    <a:pt x="19337" y="7660"/>
                    <a:pt x="19367" y="7640"/>
                  </a:cubicBezTo>
                  <a:cubicBezTo>
                    <a:pt x="19367" y="7610"/>
                    <a:pt x="19359" y="7580"/>
                    <a:pt x="19344" y="7540"/>
                  </a:cubicBezTo>
                  <a:cubicBezTo>
                    <a:pt x="19352" y="7430"/>
                    <a:pt x="19292" y="7280"/>
                    <a:pt x="19284" y="7210"/>
                  </a:cubicBezTo>
                  <a:cubicBezTo>
                    <a:pt x="19314" y="7190"/>
                    <a:pt x="19329" y="7290"/>
                    <a:pt x="19352" y="7320"/>
                  </a:cubicBezTo>
                  <a:cubicBezTo>
                    <a:pt x="19322" y="7350"/>
                    <a:pt x="19382" y="7410"/>
                    <a:pt x="19367" y="7450"/>
                  </a:cubicBezTo>
                  <a:cubicBezTo>
                    <a:pt x="19419" y="7540"/>
                    <a:pt x="19397" y="7610"/>
                    <a:pt x="19456" y="7710"/>
                  </a:cubicBezTo>
                  <a:cubicBezTo>
                    <a:pt x="19441" y="7750"/>
                    <a:pt x="19471" y="7820"/>
                    <a:pt x="19456" y="7870"/>
                  </a:cubicBezTo>
                  <a:cubicBezTo>
                    <a:pt x="19494" y="7920"/>
                    <a:pt x="19464" y="7960"/>
                    <a:pt x="19509" y="8020"/>
                  </a:cubicBezTo>
                  <a:cubicBezTo>
                    <a:pt x="19494" y="8060"/>
                    <a:pt x="19509" y="8110"/>
                    <a:pt x="19531" y="8170"/>
                  </a:cubicBezTo>
                  <a:cubicBezTo>
                    <a:pt x="19546" y="8220"/>
                    <a:pt x="19539" y="8260"/>
                    <a:pt x="19576" y="8320"/>
                  </a:cubicBezTo>
                  <a:cubicBezTo>
                    <a:pt x="19554" y="8360"/>
                    <a:pt x="19576" y="8420"/>
                    <a:pt x="19569" y="8460"/>
                  </a:cubicBezTo>
                  <a:cubicBezTo>
                    <a:pt x="19606" y="8520"/>
                    <a:pt x="19546" y="8550"/>
                    <a:pt x="19591" y="8610"/>
                  </a:cubicBezTo>
                  <a:cubicBezTo>
                    <a:pt x="19614" y="8710"/>
                    <a:pt x="19554" y="8780"/>
                    <a:pt x="19614" y="8900"/>
                  </a:cubicBezTo>
                  <a:cubicBezTo>
                    <a:pt x="19584" y="8980"/>
                    <a:pt x="19629" y="9090"/>
                    <a:pt x="19636" y="9180"/>
                  </a:cubicBezTo>
                  <a:cubicBezTo>
                    <a:pt x="19606" y="9220"/>
                    <a:pt x="19666" y="9290"/>
                    <a:pt x="19629" y="9320"/>
                  </a:cubicBezTo>
                  <a:cubicBezTo>
                    <a:pt x="19644" y="9360"/>
                    <a:pt x="19606" y="9390"/>
                    <a:pt x="19644" y="9450"/>
                  </a:cubicBezTo>
                  <a:cubicBezTo>
                    <a:pt x="19636" y="9540"/>
                    <a:pt x="19651" y="9630"/>
                    <a:pt x="19666" y="9730"/>
                  </a:cubicBezTo>
                  <a:cubicBezTo>
                    <a:pt x="19659" y="9820"/>
                    <a:pt x="19696" y="9920"/>
                    <a:pt x="19674" y="10000"/>
                  </a:cubicBezTo>
                  <a:cubicBezTo>
                    <a:pt x="19711" y="10100"/>
                    <a:pt x="19674" y="10180"/>
                    <a:pt x="19719" y="10290"/>
                  </a:cubicBezTo>
                  <a:cubicBezTo>
                    <a:pt x="19711" y="10380"/>
                    <a:pt x="19704" y="10460"/>
                    <a:pt x="19734" y="10560"/>
                  </a:cubicBezTo>
                  <a:cubicBezTo>
                    <a:pt x="19659" y="10540"/>
                    <a:pt x="19696" y="10420"/>
                    <a:pt x="19644" y="10350"/>
                  </a:cubicBezTo>
                  <a:close/>
                  <a:moveTo>
                    <a:pt x="19419" y="7350"/>
                  </a:moveTo>
                  <a:cubicBezTo>
                    <a:pt x="19464" y="7310"/>
                    <a:pt x="19479" y="7360"/>
                    <a:pt x="19501" y="7390"/>
                  </a:cubicBezTo>
                  <a:cubicBezTo>
                    <a:pt x="19486" y="7410"/>
                    <a:pt x="19471" y="7420"/>
                    <a:pt x="19456" y="7430"/>
                  </a:cubicBezTo>
                  <a:cubicBezTo>
                    <a:pt x="19449" y="7400"/>
                    <a:pt x="19434" y="7370"/>
                    <a:pt x="19419" y="7350"/>
                  </a:cubicBezTo>
                  <a:close/>
                  <a:moveTo>
                    <a:pt x="19704" y="8580"/>
                  </a:moveTo>
                  <a:cubicBezTo>
                    <a:pt x="19689" y="8620"/>
                    <a:pt x="19711" y="8660"/>
                    <a:pt x="19719" y="8710"/>
                  </a:cubicBezTo>
                  <a:cubicBezTo>
                    <a:pt x="19741" y="8790"/>
                    <a:pt x="19719" y="8860"/>
                    <a:pt x="19764" y="8950"/>
                  </a:cubicBezTo>
                  <a:cubicBezTo>
                    <a:pt x="19741" y="8980"/>
                    <a:pt x="19764" y="9030"/>
                    <a:pt x="19771" y="9080"/>
                  </a:cubicBezTo>
                  <a:cubicBezTo>
                    <a:pt x="19771" y="9110"/>
                    <a:pt x="19794" y="9160"/>
                    <a:pt x="19786" y="9200"/>
                  </a:cubicBezTo>
                  <a:cubicBezTo>
                    <a:pt x="19824" y="9260"/>
                    <a:pt x="19764" y="9270"/>
                    <a:pt x="19801" y="9330"/>
                  </a:cubicBezTo>
                  <a:cubicBezTo>
                    <a:pt x="19786" y="9360"/>
                    <a:pt x="19831" y="9410"/>
                    <a:pt x="19801" y="9430"/>
                  </a:cubicBezTo>
                  <a:cubicBezTo>
                    <a:pt x="19846" y="9470"/>
                    <a:pt x="19771" y="9550"/>
                    <a:pt x="19824" y="9530"/>
                  </a:cubicBezTo>
                  <a:cubicBezTo>
                    <a:pt x="19831" y="9570"/>
                    <a:pt x="19794" y="9600"/>
                    <a:pt x="19839" y="9660"/>
                  </a:cubicBezTo>
                  <a:cubicBezTo>
                    <a:pt x="19846" y="9730"/>
                    <a:pt x="19891" y="9820"/>
                    <a:pt x="19854" y="9890"/>
                  </a:cubicBezTo>
                  <a:cubicBezTo>
                    <a:pt x="19914" y="10070"/>
                    <a:pt x="19854" y="10200"/>
                    <a:pt x="19921" y="10380"/>
                  </a:cubicBezTo>
                  <a:cubicBezTo>
                    <a:pt x="19914" y="10450"/>
                    <a:pt x="19891" y="10510"/>
                    <a:pt x="19929" y="10590"/>
                  </a:cubicBezTo>
                  <a:cubicBezTo>
                    <a:pt x="19891" y="10650"/>
                    <a:pt x="19936" y="10720"/>
                    <a:pt x="19929" y="10790"/>
                  </a:cubicBezTo>
                  <a:cubicBezTo>
                    <a:pt x="19884" y="10840"/>
                    <a:pt x="19959" y="10940"/>
                    <a:pt x="19914" y="10990"/>
                  </a:cubicBezTo>
                  <a:cubicBezTo>
                    <a:pt x="19944" y="11060"/>
                    <a:pt x="19914" y="11120"/>
                    <a:pt x="19944" y="11190"/>
                  </a:cubicBezTo>
                  <a:cubicBezTo>
                    <a:pt x="19906" y="11210"/>
                    <a:pt x="19891" y="11090"/>
                    <a:pt x="19861" y="11060"/>
                  </a:cubicBezTo>
                  <a:cubicBezTo>
                    <a:pt x="19861" y="10990"/>
                    <a:pt x="19809" y="10910"/>
                    <a:pt x="19816" y="10850"/>
                  </a:cubicBezTo>
                  <a:cubicBezTo>
                    <a:pt x="19794" y="10740"/>
                    <a:pt x="19809" y="10650"/>
                    <a:pt x="19786" y="10540"/>
                  </a:cubicBezTo>
                  <a:cubicBezTo>
                    <a:pt x="19801" y="10490"/>
                    <a:pt x="19794" y="10440"/>
                    <a:pt x="19779" y="10380"/>
                  </a:cubicBezTo>
                  <a:cubicBezTo>
                    <a:pt x="19816" y="10350"/>
                    <a:pt x="19756" y="10280"/>
                    <a:pt x="19779" y="10240"/>
                  </a:cubicBezTo>
                  <a:cubicBezTo>
                    <a:pt x="19764" y="10140"/>
                    <a:pt x="19779" y="10050"/>
                    <a:pt x="19756" y="9940"/>
                  </a:cubicBezTo>
                  <a:cubicBezTo>
                    <a:pt x="19779" y="9900"/>
                    <a:pt x="19719" y="9830"/>
                    <a:pt x="19756" y="9800"/>
                  </a:cubicBezTo>
                  <a:cubicBezTo>
                    <a:pt x="19741" y="9750"/>
                    <a:pt x="19749" y="9700"/>
                    <a:pt x="19711" y="9640"/>
                  </a:cubicBezTo>
                  <a:cubicBezTo>
                    <a:pt x="19756" y="9610"/>
                    <a:pt x="19726" y="9550"/>
                    <a:pt x="19704" y="9480"/>
                  </a:cubicBezTo>
                  <a:cubicBezTo>
                    <a:pt x="19756" y="9460"/>
                    <a:pt x="19704" y="9390"/>
                    <a:pt x="19704" y="9350"/>
                  </a:cubicBezTo>
                  <a:cubicBezTo>
                    <a:pt x="19756" y="9270"/>
                    <a:pt x="19666" y="9150"/>
                    <a:pt x="19711" y="9070"/>
                  </a:cubicBezTo>
                  <a:cubicBezTo>
                    <a:pt x="19659" y="9000"/>
                    <a:pt x="19704" y="8960"/>
                    <a:pt x="19681" y="8900"/>
                  </a:cubicBezTo>
                  <a:cubicBezTo>
                    <a:pt x="19666" y="8850"/>
                    <a:pt x="19681" y="8810"/>
                    <a:pt x="19681" y="8760"/>
                  </a:cubicBezTo>
                  <a:cubicBezTo>
                    <a:pt x="19674" y="8670"/>
                    <a:pt x="19674" y="8570"/>
                    <a:pt x="19659" y="8480"/>
                  </a:cubicBezTo>
                  <a:cubicBezTo>
                    <a:pt x="19711" y="8460"/>
                    <a:pt x="19681" y="8550"/>
                    <a:pt x="19704" y="8580"/>
                  </a:cubicBezTo>
                  <a:close/>
                  <a:moveTo>
                    <a:pt x="19591" y="7930"/>
                  </a:moveTo>
                  <a:cubicBezTo>
                    <a:pt x="19606" y="7980"/>
                    <a:pt x="19599" y="8030"/>
                    <a:pt x="19636" y="8090"/>
                  </a:cubicBezTo>
                  <a:cubicBezTo>
                    <a:pt x="19599" y="8120"/>
                    <a:pt x="19666" y="8200"/>
                    <a:pt x="19644" y="8250"/>
                  </a:cubicBezTo>
                  <a:cubicBezTo>
                    <a:pt x="19689" y="8310"/>
                    <a:pt x="19651" y="8340"/>
                    <a:pt x="19689" y="8400"/>
                  </a:cubicBezTo>
                  <a:cubicBezTo>
                    <a:pt x="19629" y="8460"/>
                    <a:pt x="19651" y="8310"/>
                    <a:pt x="19636" y="8280"/>
                  </a:cubicBezTo>
                  <a:cubicBezTo>
                    <a:pt x="19606" y="8210"/>
                    <a:pt x="19629" y="8170"/>
                    <a:pt x="19584" y="8100"/>
                  </a:cubicBezTo>
                  <a:cubicBezTo>
                    <a:pt x="19614" y="8020"/>
                    <a:pt x="19539" y="7900"/>
                    <a:pt x="19539" y="7810"/>
                  </a:cubicBezTo>
                  <a:cubicBezTo>
                    <a:pt x="19591" y="7790"/>
                    <a:pt x="19569" y="7900"/>
                    <a:pt x="19591" y="7930"/>
                  </a:cubicBezTo>
                  <a:close/>
                  <a:moveTo>
                    <a:pt x="20176" y="10160"/>
                  </a:moveTo>
                  <a:cubicBezTo>
                    <a:pt x="20146" y="10120"/>
                    <a:pt x="20183" y="10100"/>
                    <a:pt x="20146" y="10050"/>
                  </a:cubicBezTo>
                  <a:cubicBezTo>
                    <a:pt x="20191" y="10010"/>
                    <a:pt x="20139" y="9940"/>
                    <a:pt x="20168" y="9900"/>
                  </a:cubicBezTo>
                  <a:cubicBezTo>
                    <a:pt x="20183" y="9950"/>
                    <a:pt x="20191" y="10000"/>
                    <a:pt x="20161" y="10040"/>
                  </a:cubicBezTo>
                  <a:cubicBezTo>
                    <a:pt x="20198" y="10120"/>
                    <a:pt x="20191" y="10180"/>
                    <a:pt x="20198" y="10260"/>
                  </a:cubicBezTo>
                  <a:cubicBezTo>
                    <a:pt x="20168" y="10260"/>
                    <a:pt x="20191" y="10240"/>
                    <a:pt x="20176" y="10220"/>
                  </a:cubicBezTo>
                  <a:cubicBezTo>
                    <a:pt x="20168" y="10190"/>
                    <a:pt x="20168" y="10180"/>
                    <a:pt x="20176" y="10160"/>
                  </a:cubicBezTo>
                  <a:close/>
                  <a:moveTo>
                    <a:pt x="20198" y="10360"/>
                  </a:moveTo>
                  <a:cubicBezTo>
                    <a:pt x="20221" y="10390"/>
                    <a:pt x="20206" y="10400"/>
                    <a:pt x="20206" y="10420"/>
                  </a:cubicBezTo>
                  <a:cubicBezTo>
                    <a:pt x="20213" y="10510"/>
                    <a:pt x="20154" y="10290"/>
                    <a:pt x="20198" y="10360"/>
                  </a:cubicBezTo>
                  <a:close/>
                  <a:moveTo>
                    <a:pt x="20536" y="11420"/>
                  </a:moveTo>
                  <a:cubicBezTo>
                    <a:pt x="20483" y="11430"/>
                    <a:pt x="20536" y="11380"/>
                    <a:pt x="20521" y="11350"/>
                  </a:cubicBezTo>
                  <a:cubicBezTo>
                    <a:pt x="20498" y="11290"/>
                    <a:pt x="20558" y="11340"/>
                    <a:pt x="20536" y="11420"/>
                  </a:cubicBezTo>
                  <a:close/>
                  <a:moveTo>
                    <a:pt x="20423" y="8770"/>
                  </a:moveTo>
                  <a:cubicBezTo>
                    <a:pt x="20416" y="8830"/>
                    <a:pt x="20461" y="8900"/>
                    <a:pt x="20461" y="8960"/>
                  </a:cubicBezTo>
                  <a:cubicBezTo>
                    <a:pt x="20446" y="9010"/>
                    <a:pt x="20491" y="9090"/>
                    <a:pt x="20476" y="9140"/>
                  </a:cubicBezTo>
                  <a:cubicBezTo>
                    <a:pt x="20491" y="9180"/>
                    <a:pt x="20491" y="9200"/>
                    <a:pt x="20476" y="9230"/>
                  </a:cubicBezTo>
                  <a:cubicBezTo>
                    <a:pt x="20506" y="9240"/>
                    <a:pt x="20491" y="9250"/>
                    <a:pt x="20498" y="9290"/>
                  </a:cubicBezTo>
                  <a:cubicBezTo>
                    <a:pt x="20528" y="9420"/>
                    <a:pt x="20513" y="9540"/>
                    <a:pt x="20536" y="9670"/>
                  </a:cubicBezTo>
                  <a:cubicBezTo>
                    <a:pt x="20528" y="9720"/>
                    <a:pt x="20543" y="9790"/>
                    <a:pt x="20528" y="9840"/>
                  </a:cubicBezTo>
                  <a:cubicBezTo>
                    <a:pt x="20558" y="9910"/>
                    <a:pt x="20528" y="9950"/>
                    <a:pt x="20521" y="10010"/>
                  </a:cubicBezTo>
                  <a:cubicBezTo>
                    <a:pt x="20558" y="10220"/>
                    <a:pt x="20558" y="10420"/>
                    <a:pt x="20558" y="10610"/>
                  </a:cubicBezTo>
                  <a:cubicBezTo>
                    <a:pt x="20536" y="10700"/>
                    <a:pt x="20566" y="10810"/>
                    <a:pt x="20536" y="10900"/>
                  </a:cubicBezTo>
                  <a:cubicBezTo>
                    <a:pt x="20573" y="11020"/>
                    <a:pt x="20521" y="11090"/>
                    <a:pt x="20536" y="11200"/>
                  </a:cubicBezTo>
                  <a:cubicBezTo>
                    <a:pt x="20498" y="11220"/>
                    <a:pt x="20536" y="11130"/>
                    <a:pt x="20521" y="11100"/>
                  </a:cubicBezTo>
                  <a:cubicBezTo>
                    <a:pt x="20521" y="11060"/>
                    <a:pt x="20521" y="11020"/>
                    <a:pt x="20528" y="10990"/>
                  </a:cubicBezTo>
                  <a:cubicBezTo>
                    <a:pt x="20521" y="10910"/>
                    <a:pt x="20513" y="10830"/>
                    <a:pt x="20536" y="10760"/>
                  </a:cubicBezTo>
                  <a:cubicBezTo>
                    <a:pt x="20521" y="10680"/>
                    <a:pt x="20513" y="10590"/>
                    <a:pt x="20513" y="10510"/>
                  </a:cubicBezTo>
                  <a:cubicBezTo>
                    <a:pt x="20528" y="10470"/>
                    <a:pt x="20506" y="10430"/>
                    <a:pt x="20498" y="10380"/>
                  </a:cubicBezTo>
                  <a:cubicBezTo>
                    <a:pt x="20536" y="10360"/>
                    <a:pt x="20491" y="10310"/>
                    <a:pt x="20521" y="10290"/>
                  </a:cubicBezTo>
                  <a:cubicBezTo>
                    <a:pt x="20491" y="10210"/>
                    <a:pt x="20476" y="10130"/>
                    <a:pt x="20483" y="10060"/>
                  </a:cubicBezTo>
                  <a:cubicBezTo>
                    <a:pt x="20476" y="10030"/>
                    <a:pt x="20483" y="10000"/>
                    <a:pt x="20476" y="9960"/>
                  </a:cubicBezTo>
                  <a:cubicBezTo>
                    <a:pt x="20498" y="9930"/>
                    <a:pt x="20446" y="9880"/>
                    <a:pt x="20476" y="9850"/>
                  </a:cubicBezTo>
                  <a:cubicBezTo>
                    <a:pt x="20461" y="9710"/>
                    <a:pt x="20468" y="9580"/>
                    <a:pt x="20438" y="9440"/>
                  </a:cubicBezTo>
                  <a:cubicBezTo>
                    <a:pt x="20453" y="9170"/>
                    <a:pt x="20333" y="8860"/>
                    <a:pt x="20341" y="8590"/>
                  </a:cubicBezTo>
                  <a:cubicBezTo>
                    <a:pt x="20393" y="8590"/>
                    <a:pt x="20408" y="8730"/>
                    <a:pt x="20423" y="8770"/>
                  </a:cubicBezTo>
                  <a:close/>
                  <a:moveTo>
                    <a:pt x="20348" y="8500"/>
                  </a:moveTo>
                  <a:cubicBezTo>
                    <a:pt x="20296" y="8510"/>
                    <a:pt x="20303" y="8390"/>
                    <a:pt x="20288" y="8360"/>
                  </a:cubicBezTo>
                  <a:cubicBezTo>
                    <a:pt x="20341" y="8350"/>
                    <a:pt x="20333" y="8460"/>
                    <a:pt x="20348" y="8500"/>
                  </a:cubicBezTo>
                  <a:close/>
                  <a:moveTo>
                    <a:pt x="20071" y="8050"/>
                  </a:moveTo>
                  <a:cubicBezTo>
                    <a:pt x="20109" y="8140"/>
                    <a:pt x="20146" y="8220"/>
                    <a:pt x="20176" y="8300"/>
                  </a:cubicBezTo>
                  <a:cubicBezTo>
                    <a:pt x="20206" y="8370"/>
                    <a:pt x="20198" y="8420"/>
                    <a:pt x="20243" y="8500"/>
                  </a:cubicBezTo>
                  <a:cubicBezTo>
                    <a:pt x="20228" y="8540"/>
                    <a:pt x="20243" y="8590"/>
                    <a:pt x="20266" y="8650"/>
                  </a:cubicBezTo>
                  <a:cubicBezTo>
                    <a:pt x="20273" y="8700"/>
                    <a:pt x="20251" y="8730"/>
                    <a:pt x="20288" y="8790"/>
                  </a:cubicBezTo>
                  <a:cubicBezTo>
                    <a:pt x="20303" y="8890"/>
                    <a:pt x="20288" y="8980"/>
                    <a:pt x="20356" y="9100"/>
                  </a:cubicBezTo>
                  <a:cubicBezTo>
                    <a:pt x="20333" y="9180"/>
                    <a:pt x="20363" y="9280"/>
                    <a:pt x="20378" y="9380"/>
                  </a:cubicBezTo>
                  <a:cubicBezTo>
                    <a:pt x="20341" y="9420"/>
                    <a:pt x="20401" y="9480"/>
                    <a:pt x="20371" y="9520"/>
                  </a:cubicBezTo>
                  <a:cubicBezTo>
                    <a:pt x="20386" y="9560"/>
                    <a:pt x="20363" y="9600"/>
                    <a:pt x="20386" y="9650"/>
                  </a:cubicBezTo>
                  <a:cubicBezTo>
                    <a:pt x="20371" y="9730"/>
                    <a:pt x="20416" y="9830"/>
                    <a:pt x="20401" y="9910"/>
                  </a:cubicBezTo>
                  <a:cubicBezTo>
                    <a:pt x="20431" y="9960"/>
                    <a:pt x="20393" y="9970"/>
                    <a:pt x="20401" y="10020"/>
                  </a:cubicBezTo>
                  <a:cubicBezTo>
                    <a:pt x="20408" y="10030"/>
                    <a:pt x="20416" y="10050"/>
                    <a:pt x="20423" y="10060"/>
                  </a:cubicBezTo>
                  <a:cubicBezTo>
                    <a:pt x="20423" y="10080"/>
                    <a:pt x="20408" y="10110"/>
                    <a:pt x="20408" y="10120"/>
                  </a:cubicBezTo>
                  <a:cubicBezTo>
                    <a:pt x="20408" y="10150"/>
                    <a:pt x="20431" y="10160"/>
                    <a:pt x="20408" y="10180"/>
                  </a:cubicBezTo>
                  <a:cubicBezTo>
                    <a:pt x="20431" y="10280"/>
                    <a:pt x="20446" y="10370"/>
                    <a:pt x="20431" y="10460"/>
                  </a:cubicBezTo>
                  <a:cubicBezTo>
                    <a:pt x="20446" y="10560"/>
                    <a:pt x="20453" y="10640"/>
                    <a:pt x="20438" y="10730"/>
                  </a:cubicBezTo>
                  <a:cubicBezTo>
                    <a:pt x="20461" y="10820"/>
                    <a:pt x="20453" y="10910"/>
                    <a:pt x="20453" y="10990"/>
                  </a:cubicBezTo>
                  <a:cubicBezTo>
                    <a:pt x="20453" y="11080"/>
                    <a:pt x="20453" y="11170"/>
                    <a:pt x="20438" y="11250"/>
                  </a:cubicBezTo>
                  <a:cubicBezTo>
                    <a:pt x="20453" y="11440"/>
                    <a:pt x="20446" y="11610"/>
                    <a:pt x="20446" y="11790"/>
                  </a:cubicBezTo>
                  <a:cubicBezTo>
                    <a:pt x="20446" y="11960"/>
                    <a:pt x="20416" y="12130"/>
                    <a:pt x="20393" y="12290"/>
                  </a:cubicBezTo>
                  <a:cubicBezTo>
                    <a:pt x="20393" y="12390"/>
                    <a:pt x="20348" y="12460"/>
                    <a:pt x="20363" y="12560"/>
                  </a:cubicBezTo>
                  <a:cubicBezTo>
                    <a:pt x="20348" y="12600"/>
                    <a:pt x="20371" y="12660"/>
                    <a:pt x="20341" y="12690"/>
                  </a:cubicBezTo>
                  <a:cubicBezTo>
                    <a:pt x="20378" y="12750"/>
                    <a:pt x="20311" y="12760"/>
                    <a:pt x="20348" y="12820"/>
                  </a:cubicBezTo>
                  <a:cubicBezTo>
                    <a:pt x="20333" y="12830"/>
                    <a:pt x="20318" y="12790"/>
                    <a:pt x="20333" y="12780"/>
                  </a:cubicBezTo>
                  <a:cubicBezTo>
                    <a:pt x="20318" y="12750"/>
                    <a:pt x="20333" y="12730"/>
                    <a:pt x="20326" y="12700"/>
                  </a:cubicBezTo>
                  <a:cubicBezTo>
                    <a:pt x="20341" y="12690"/>
                    <a:pt x="20318" y="12650"/>
                    <a:pt x="20333" y="12640"/>
                  </a:cubicBezTo>
                  <a:cubicBezTo>
                    <a:pt x="20333" y="12620"/>
                    <a:pt x="20341" y="12610"/>
                    <a:pt x="20333" y="12590"/>
                  </a:cubicBezTo>
                  <a:cubicBezTo>
                    <a:pt x="20348" y="12570"/>
                    <a:pt x="20333" y="12540"/>
                    <a:pt x="20326" y="12510"/>
                  </a:cubicBezTo>
                  <a:cubicBezTo>
                    <a:pt x="20333" y="12490"/>
                    <a:pt x="20341" y="12470"/>
                    <a:pt x="20333" y="12450"/>
                  </a:cubicBezTo>
                  <a:cubicBezTo>
                    <a:pt x="20341" y="12410"/>
                    <a:pt x="20333" y="12370"/>
                    <a:pt x="20348" y="12330"/>
                  </a:cubicBezTo>
                  <a:cubicBezTo>
                    <a:pt x="20326" y="12280"/>
                    <a:pt x="20348" y="12240"/>
                    <a:pt x="20348" y="12190"/>
                  </a:cubicBezTo>
                  <a:cubicBezTo>
                    <a:pt x="20356" y="12150"/>
                    <a:pt x="20333" y="12090"/>
                    <a:pt x="20348" y="12050"/>
                  </a:cubicBezTo>
                  <a:cubicBezTo>
                    <a:pt x="20326" y="11960"/>
                    <a:pt x="20363" y="11880"/>
                    <a:pt x="20341" y="11790"/>
                  </a:cubicBezTo>
                  <a:cubicBezTo>
                    <a:pt x="20356" y="11710"/>
                    <a:pt x="20341" y="11610"/>
                    <a:pt x="20356" y="11530"/>
                  </a:cubicBezTo>
                  <a:cubicBezTo>
                    <a:pt x="20341" y="11440"/>
                    <a:pt x="20333" y="11350"/>
                    <a:pt x="20341" y="11270"/>
                  </a:cubicBezTo>
                  <a:cubicBezTo>
                    <a:pt x="20318" y="11160"/>
                    <a:pt x="20348" y="11080"/>
                    <a:pt x="20326" y="10980"/>
                  </a:cubicBezTo>
                  <a:cubicBezTo>
                    <a:pt x="20341" y="10940"/>
                    <a:pt x="20318" y="10890"/>
                    <a:pt x="20326" y="10840"/>
                  </a:cubicBezTo>
                  <a:cubicBezTo>
                    <a:pt x="20318" y="10800"/>
                    <a:pt x="20356" y="10770"/>
                    <a:pt x="20311" y="10720"/>
                  </a:cubicBezTo>
                  <a:cubicBezTo>
                    <a:pt x="20318" y="10630"/>
                    <a:pt x="20281" y="10530"/>
                    <a:pt x="20303" y="10450"/>
                  </a:cubicBezTo>
                  <a:cubicBezTo>
                    <a:pt x="20266" y="10390"/>
                    <a:pt x="20288" y="10350"/>
                    <a:pt x="20281" y="10300"/>
                  </a:cubicBezTo>
                  <a:cubicBezTo>
                    <a:pt x="20273" y="10260"/>
                    <a:pt x="20251" y="10210"/>
                    <a:pt x="20266" y="10180"/>
                  </a:cubicBezTo>
                  <a:cubicBezTo>
                    <a:pt x="20251" y="9990"/>
                    <a:pt x="20236" y="9810"/>
                    <a:pt x="20213" y="9620"/>
                  </a:cubicBezTo>
                  <a:cubicBezTo>
                    <a:pt x="20198" y="9530"/>
                    <a:pt x="20206" y="9440"/>
                    <a:pt x="20176" y="9340"/>
                  </a:cubicBezTo>
                  <a:cubicBezTo>
                    <a:pt x="20213" y="9270"/>
                    <a:pt x="20139" y="9160"/>
                    <a:pt x="20161" y="9080"/>
                  </a:cubicBezTo>
                  <a:cubicBezTo>
                    <a:pt x="20139" y="8980"/>
                    <a:pt x="20161" y="8890"/>
                    <a:pt x="20124" y="8780"/>
                  </a:cubicBezTo>
                  <a:cubicBezTo>
                    <a:pt x="20109" y="8730"/>
                    <a:pt x="20131" y="8700"/>
                    <a:pt x="20101" y="8640"/>
                  </a:cubicBezTo>
                  <a:cubicBezTo>
                    <a:pt x="20146" y="8610"/>
                    <a:pt x="20041" y="8530"/>
                    <a:pt x="20086" y="8510"/>
                  </a:cubicBezTo>
                  <a:cubicBezTo>
                    <a:pt x="20064" y="8330"/>
                    <a:pt x="19996" y="8130"/>
                    <a:pt x="19944" y="7940"/>
                  </a:cubicBezTo>
                  <a:cubicBezTo>
                    <a:pt x="19996" y="7920"/>
                    <a:pt x="20019" y="8070"/>
                    <a:pt x="20071" y="8050"/>
                  </a:cubicBezTo>
                  <a:close/>
                  <a:moveTo>
                    <a:pt x="20041" y="8650"/>
                  </a:moveTo>
                  <a:cubicBezTo>
                    <a:pt x="20034" y="8710"/>
                    <a:pt x="20026" y="8760"/>
                    <a:pt x="20056" y="8830"/>
                  </a:cubicBezTo>
                  <a:cubicBezTo>
                    <a:pt x="20041" y="8880"/>
                    <a:pt x="20079" y="8940"/>
                    <a:pt x="20064" y="8990"/>
                  </a:cubicBezTo>
                  <a:cubicBezTo>
                    <a:pt x="20064" y="9040"/>
                    <a:pt x="20086" y="9100"/>
                    <a:pt x="20094" y="9160"/>
                  </a:cubicBezTo>
                  <a:cubicBezTo>
                    <a:pt x="20079" y="9200"/>
                    <a:pt x="20116" y="9270"/>
                    <a:pt x="20101" y="9320"/>
                  </a:cubicBezTo>
                  <a:cubicBezTo>
                    <a:pt x="20154" y="9390"/>
                    <a:pt x="20056" y="9360"/>
                    <a:pt x="20101" y="9320"/>
                  </a:cubicBezTo>
                  <a:cubicBezTo>
                    <a:pt x="20086" y="9280"/>
                    <a:pt x="20064" y="9230"/>
                    <a:pt x="20049" y="9190"/>
                  </a:cubicBezTo>
                  <a:cubicBezTo>
                    <a:pt x="20079" y="9150"/>
                    <a:pt x="20026" y="9070"/>
                    <a:pt x="20034" y="9010"/>
                  </a:cubicBezTo>
                  <a:cubicBezTo>
                    <a:pt x="20056" y="8960"/>
                    <a:pt x="20026" y="8900"/>
                    <a:pt x="20019" y="8830"/>
                  </a:cubicBezTo>
                  <a:cubicBezTo>
                    <a:pt x="20011" y="8770"/>
                    <a:pt x="19974" y="8700"/>
                    <a:pt x="19981" y="8650"/>
                  </a:cubicBezTo>
                  <a:cubicBezTo>
                    <a:pt x="19951" y="8610"/>
                    <a:pt x="19966" y="8580"/>
                    <a:pt x="19959" y="8550"/>
                  </a:cubicBezTo>
                  <a:cubicBezTo>
                    <a:pt x="19944" y="8520"/>
                    <a:pt x="19929" y="8500"/>
                    <a:pt x="19951" y="8480"/>
                  </a:cubicBezTo>
                  <a:cubicBezTo>
                    <a:pt x="19906" y="8370"/>
                    <a:pt x="19914" y="8210"/>
                    <a:pt x="19846" y="8150"/>
                  </a:cubicBezTo>
                  <a:cubicBezTo>
                    <a:pt x="19861" y="8120"/>
                    <a:pt x="19839" y="8080"/>
                    <a:pt x="19824" y="8050"/>
                  </a:cubicBezTo>
                  <a:cubicBezTo>
                    <a:pt x="19809" y="8020"/>
                    <a:pt x="19824" y="7990"/>
                    <a:pt x="19809" y="7960"/>
                  </a:cubicBezTo>
                  <a:cubicBezTo>
                    <a:pt x="19809" y="7910"/>
                    <a:pt x="19741" y="7830"/>
                    <a:pt x="19801" y="7800"/>
                  </a:cubicBezTo>
                  <a:cubicBezTo>
                    <a:pt x="19951" y="8110"/>
                    <a:pt x="19944" y="8360"/>
                    <a:pt x="20041" y="8650"/>
                  </a:cubicBezTo>
                  <a:close/>
                  <a:moveTo>
                    <a:pt x="19719" y="7420"/>
                  </a:moveTo>
                  <a:cubicBezTo>
                    <a:pt x="19659" y="7320"/>
                    <a:pt x="19569" y="7340"/>
                    <a:pt x="19509" y="7260"/>
                  </a:cubicBezTo>
                  <a:cubicBezTo>
                    <a:pt x="19441" y="7180"/>
                    <a:pt x="19374" y="7090"/>
                    <a:pt x="19299" y="7060"/>
                  </a:cubicBezTo>
                  <a:cubicBezTo>
                    <a:pt x="19277" y="7010"/>
                    <a:pt x="19352" y="7020"/>
                    <a:pt x="19352" y="7040"/>
                  </a:cubicBezTo>
                  <a:cubicBezTo>
                    <a:pt x="19374" y="7040"/>
                    <a:pt x="19397" y="7050"/>
                    <a:pt x="19412" y="7080"/>
                  </a:cubicBezTo>
                  <a:cubicBezTo>
                    <a:pt x="19456" y="7080"/>
                    <a:pt x="19494" y="7130"/>
                    <a:pt x="19539" y="7150"/>
                  </a:cubicBezTo>
                  <a:cubicBezTo>
                    <a:pt x="19621" y="7210"/>
                    <a:pt x="19711" y="7220"/>
                    <a:pt x="19786" y="7290"/>
                  </a:cubicBezTo>
                  <a:cubicBezTo>
                    <a:pt x="19869" y="7320"/>
                    <a:pt x="19951" y="7390"/>
                    <a:pt x="20041" y="7400"/>
                  </a:cubicBezTo>
                  <a:cubicBezTo>
                    <a:pt x="20071" y="7480"/>
                    <a:pt x="20131" y="7410"/>
                    <a:pt x="20161" y="7490"/>
                  </a:cubicBezTo>
                  <a:cubicBezTo>
                    <a:pt x="20213" y="7470"/>
                    <a:pt x="20236" y="7560"/>
                    <a:pt x="20281" y="7540"/>
                  </a:cubicBezTo>
                  <a:cubicBezTo>
                    <a:pt x="20356" y="7640"/>
                    <a:pt x="20461" y="7620"/>
                    <a:pt x="20536" y="7700"/>
                  </a:cubicBezTo>
                  <a:cubicBezTo>
                    <a:pt x="20573" y="7760"/>
                    <a:pt x="20626" y="7720"/>
                    <a:pt x="20663" y="7800"/>
                  </a:cubicBezTo>
                  <a:cubicBezTo>
                    <a:pt x="20701" y="7800"/>
                    <a:pt x="20738" y="7830"/>
                    <a:pt x="20776" y="7870"/>
                  </a:cubicBezTo>
                  <a:cubicBezTo>
                    <a:pt x="20858" y="7910"/>
                    <a:pt x="20933" y="7980"/>
                    <a:pt x="21015" y="8050"/>
                  </a:cubicBezTo>
                  <a:cubicBezTo>
                    <a:pt x="21045" y="8130"/>
                    <a:pt x="21105" y="8080"/>
                    <a:pt x="21128" y="8180"/>
                  </a:cubicBezTo>
                  <a:cubicBezTo>
                    <a:pt x="21173" y="8170"/>
                    <a:pt x="21203" y="8260"/>
                    <a:pt x="21248" y="8250"/>
                  </a:cubicBezTo>
                  <a:cubicBezTo>
                    <a:pt x="21255" y="8270"/>
                    <a:pt x="21263" y="8300"/>
                    <a:pt x="21270" y="8320"/>
                  </a:cubicBezTo>
                  <a:cubicBezTo>
                    <a:pt x="21195" y="8300"/>
                    <a:pt x="21128" y="8230"/>
                    <a:pt x="21053" y="8180"/>
                  </a:cubicBezTo>
                  <a:cubicBezTo>
                    <a:pt x="20978" y="8140"/>
                    <a:pt x="20903" y="8090"/>
                    <a:pt x="20828" y="8050"/>
                  </a:cubicBezTo>
                  <a:cubicBezTo>
                    <a:pt x="20798" y="8000"/>
                    <a:pt x="20753" y="8010"/>
                    <a:pt x="20716" y="7970"/>
                  </a:cubicBezTo>
                  <a:cubicBezTo>
                    <a:pt x="20693" y="7980"/>
                    <a:pt x="20671" y="7970"/>
                    <a:pt x="20656" y="7940"/>
                  </a:cubicBezTo>
                  <a:cubicBezTo>
                    <a:pt x="20633" y="7960"/>
                    <a:pt x="20626" y="7940"/>
                    <a:pt x="20611" y="7920"/>
                  </a:cubicBezTo>
                  <a:cubicBezTo>
                    <a:pt x="20558" y="7960"/>
                    <a:pt x="20543" y="7860"/>
                    <a:pt x="20498" y="7900"/>
                  </a:cubicBezTo>
                  <a:cubicBezTo>
                    <a:pt x="20483" y="7840"/>
                    <a:pt x="20453" y="7890"/>
                    <a:pt x="20438" y="7860"/>
                  </a:cubicBezTo>
                  <a:cubicBezTo>
                    <a:pt x="20423" y="7850"/>
                    <a:pt x="20408" y="7840"/>
                    <a:pt x="20401" y="7810"/>
                  </a:cubicBezTo>
                  <a:cubicBezTo>
                    <a:pt x="20356" y="7790"/>
                    <a:pt x="20311" y="7800"/>
                    <a:pt x="20273" y="7760"/>
                  </a:cubicBezTo>
                  <a:cubicBezTo>
                    <a:pt x="20236" y="7770"/>
                    <a:pt x="20213" y="7690"/>
                    <a:pt x="20161" y="7740"/>
                  </a:cubicBezTo>
                  <a:cubicBezTo>
                    <a:pt x="20101" y="7630"/>
                    <a:pt x="20011" y="7620"/>
                    <a:pt x="19944" y="7550"/>
                  </a:cubicBezTo>
                  <a:cubicBezTo>
                    <a:pt x="19861" y="7550"/>
                    <a:pt x="19801" y="7440"/>
                    <a:pt x="19719" y="7420"/>
                  </a:cubicBezTo>
                  <a:close/>
                  <a:moveTo>
                    <a:pt x="7382" y="21240"/>
                  </a:moveTo>
                  <a:cubicBezTo>
                    <a:pt x="7390" y="21180"/>
                    <a:pt x="7457" y="21200"/>
                    <a:pt x="7465" y="21160"/>
                  </a:cubicBezTo>
                  <a:cubicBezTo>
                    <a:pt x="7517" y="21100"/>
                    <a:pt x="7585" y="21060"/>
                    <a:pt x="7615" y="20980"/>
                  </a:cubicBezTo>
                  <a:cubicBezTo>
                    <a:pt x="7645" y="20970"/>
                    <a:pt x="7667" y="20940"/>
                    <a:pt x="7697" y="20920"/>
                  </a:cubicBezTo>
                  <a:cubicBezTo>
                    <a:pt x="7697" y="20860"/>
                    <a:pt x="7765" y="20880"/>
                    <a:pt x="7780" y="20830"/>
                  </a:cubicBezTo>
                  <a:cubicBezTo>
                    <a:pt x="7772" y="20760"/>
                    <a:pt x="7817" y="20770"/>
                    <a:pt x="7840" y="20740"/>
                  </a:cubicBezTo>
                  <a:cubicBezTo>
                    <a:pt x="7877" y="20720"/>
                    <a:pt x="7870" y="20650"/>
                    <a:pt x="7922" y="20650"/>
                  </a:cubicBezTo>
                  <a:cubicBezTo>
                    <a:pt x="7915" y="20590"/>
                    <a:pt x="7967" y="20600"/>
                    <a:pt x="7974" y="20550"/>
                  </a:cubicBezTo>
                  <a:cubicBezTo>
                    <a:pt x="8012" y="20530"/>
                    <a:pt x="8034" y="20490"/>
                    <a:pt x="8057" y="20460"/>
                  </a:cubicBezTo>
                  <a:cubicBezTo>
                    <a:pt x="8057" y="20410"/>
                    <a:pt x="8109" y="20420"/>
                    <a:pt x="8102" y="20350"/>
                  </a:cubicBezTo>
                  <a:cubicBezTo>
                    <a:pt x="8124" y="20350"/>
                    <a:pt x="8139" y="20340"/>
                    <a:pt x="8154" y="20330"/>
                  </a:cubicBezTo>
                  <a:cubicBezTo>
                    <a:pt x="8147" y="20290"/>
                    <a:pt x="8177" y="20280"/>
                    <a:pt x="8184" y="20260"/>
                  </a:cubicBezTo>
                  <a:cubicBezTo>
                    <a:pt x="8207" y="20230"/>
                    <a:pt x="8229" y="20190"/>
                    <a:pt x="8252" y="20150"/>
                  </a:cubicBezTo>
                  <a:cubicBezTo>
                    <a:pt x="8289" y="20160"/>
                    <a:pt x="8304" y="20040"/>
                    <a:pt x="8267" y="20020"/>
                  </a:cubicBezTo>
                  <a:cubicBezTo>
                    <a:pt x="8229" y="20170"/>
                    <a:pt x="8139" y="20250"/>
                    <a:pt x="8072" y="20350"/>
                  </a:cubicBezTo>
                  <a:cubicBezTo>
                    <a:pt x="8042" y="20410"/>
                    <a:pt x="8004" y="20460"/>
                    <a:pt x="7959" y="20500"/>
                  </a:cubicBezTo>
                  <a:cubicBezTo>
                    <a:pt x="7944" y="20530"/>
                    <a:pt x="7915" y="20550"/>
                    <a:pt x="7907" y="20590"/>
                  </a:cubicBezTo>
                  <a:cubicBezTo>
                    <a:pt x="7892" y="20590"/>
                    <a:pt x="7877" y="20590"/>
                    <a:pt x="7877" y="20610"/>
                  </a:cubicBezTo>
                  <a:cubicBezTo>
                    <a:pt x="7877" y="20640"/>
                    <a:pt x="7847" y="20630"/>
                    <a:pt x="7840" y="20650"/>
                  </a:cubicBezTo>
                  <a:cubicBezTo>
                    <a:pt x="7817" y="20670"/>
                    <a:pt x="7795" y="20690"/>
                    <a:pt x="7795" y="20740"/>
                  </a:cubicBezTo>
                  <a:cubicBezTo>
                    <a:pt x="7750" y="20740"/>
                    <a:pt x="7742" y="20780"/>
                    <a:pt x="7712" y="20790"/>
                  </a:cubicBezTo>
                  <a:cubicBezTo>
                    <a:pt x="7697" y="20810"/>
                    <a:pt x="7682" y="20850"/>
                    <a:pt x="7660" y="20870"/>
                  </a:cubicBezTo>
                  <a:cubicBezTo>
                    <a:pt x="7622" y="20870"/>
                    <a:pt x="7615" y="20910"/>
                    <a:pt x="7600" y="20940"/>
                  </a:cubicBezTo>
                  <a:cubicBezTo>
                    <a:pt x="7547" y="20970"/>
                    <a:pt x="7510" y="21030"/>
                    <a:pt x="7465" y="21070"/>
                  </a:cubicBezTo>
                  <a:cubicBezTo>
                    <a:pt x="7450" y="21060"/>
                    <a:pt x="7442" y="21080"/>
                    <a:pt x="7435" y="21090"/>
                  </a:cubicBezTo>
                  <a:cubicBezTo>
                    <a:pt x="7427" y="21100"/>
                    <a:pt x="7412" y="21120"/>
                    <a:pt x="7405" y="21130"/>
                  </a:cubicBezTo>
                  <a:cubicBezTo>
                    <a:pt x="7352" y="21120"/>
                    <a:pt x="7367" y="21190"/>
                    <a:pt x="7322" y="21180"/>
                  </a:cubicBezTo>
                  <a:cubicBezTo>
                    <a:pt x="7232" y="21320"/>
                    <a:pt x="7128" y="21450"/>
                    <a:pt x="7023" y="21570"/>
                  </a:cubicBezTo>
                  <a:cubicBezTo>
                    <a:pt x="7023" y="21580"/>
                    <a:pt x="7015" y="21590"/>
                    <a:pt x="7008" y="21600"/>
                  </a:cubicBezTo>
                  <a:cubicBezTo>
                    <a:pt x="7098" y="21600"/>
                    <a:pt x="7098" y="21600"/>
                    <a:pt x="7098" y="21600"/>
                  </a:cubicBezTo>
                  <a:cubicBezTo>
                    <a:pt x="7113" y="21590"/>
                    <a:pt x="7128" y="21590"/>
                    <a:pt x="7143" y="21570"/>
                  </a:cubicBezTo>
                  <a:cubicBezTo>
                    <a:pt x="7150" y="21540"/>
                    <a:pt x="7165" y="21530"/>
                    <a:pt x="7188" y="21530"/>
                  </a:cubicBezTo>
                  <a:cubicBezTo>
                    <a:pt x="7180" y="21460"/>
                    <a:pt x="7232" y="21470"/>
                    <a:pt x="7240" y="21420"/>
                  </a:cubicBezTo>
                  <a:cubicBezTo>
                    <a:pt x="7285" y="21410"/>
                    <a:pt x="7262" y="21310"/>
                    <a:pt x="7322" y="21330"/>
                  </a:cubicBezTo>
                  <a:cubicBezTo>
                    <a:pt x="7315" y="21270"/>
                    <a:pt x="7367" y="21280"/>
                    <a:pt x="7382" y="21240"/>
                  </a:cubicBezTo>
                  <a:close/>
                  <a:moveTo>
                    <a:pt x="5591" y="20980"/>
                  </a:moveTo>
                  <a:cubicBezTo>
                    <a:pt x="5576" y="20950"/>
                    <a:pt x="5606" y="20870"/>
                    <a:pt x="5569" y="20870"/>
                  </a:cubicBezTo>
                  <a:cubicBezTo>
                    <a:pt x="5576" y="20780"/>
                    <a:pt x="5531" y="20760"/>
                    <a:pt x="5539" y="20650"/>
                  </a:cubicBezTo>
                  <a:cubicBezTo>
                    <a:pt x="5509" y="20610"/>
                    <a:pt x="5509" y="20520"/>
                    <a:pt x="5486" y="20460"/>
                  </a:cubicBezTo>
                  <a:cubicBezTo>
                    <a:pt x="5486" y="20380"/>
                    <a:pt x="5449" y="20340"/>
                    <a:pt x="5456" y="20240"/>
                  </a:cubicBezTo>
                  <a:cubicBezTo>
                    <a:pt x="5411" y="20220"/>
                    <a:pt x="5419" y="20130"/>
                    <a:pt x="5389" y="20090"/>
                  </a:cubicBezTo>
                  <a:cubicBezTo>
                    <a:pt x="5381" y="20010"/>
                    <a:pt x="5351" y="19970"/>
                    <a:pt x="5344" y="19890"/>
                  </a:cubicBezTo>
                  <a:cubicBezTo>
                    <a:pt x="5276" y="19800"/>
                    <a:pt x="5269" y="19640"/>
                    <a:pt x="5209" y="19540"/>
                  </a:cubicBezTo>
                  <a:cubicBezTo>
                    <a:pt x="5216" y="19460"/>
                    <a:pt x="5156" y="19460"/>
                    <a:pt x="5164" y="19370"/>
                  </a:cubicBezTo>
                  <a:cubicBezTo>
                    <a:pt x="5134" y="19360"/>
                    <a:pt x="5126" y="19330"/>
                    <a:pt x="5134" y="19280"/>
                  </a:cubicBezTo>
                  <a:cubicBezTo>
                    <a:pt x="5126" y="19240"/>
                    <a:pt x="5089" y="19250"/>
                    <a:pt x="5096" y="19190"/>
                  </a:cubicBezTo>
                  <a:cubicBezTo>
                    <a:pt x="5074" y="19130"/>
                    <a:pt x="5044" y="19090"/>
                    <a:pt x="5029" y="19020"/>
                  </a:cubicBezTo>
                  <a:cubicBezTo>
                    <a:pt x="5051" y="18950"/>
                    <a:pt x="5007" y="18970"/>
                    <a:pt x="4999" y="18930"/>
                  </a:cubicBezTo>
                  <a:cubicBezTo>
                    <a:pt x="4999" y="18890"/>
                    <a:pt x="4992" y="18860"/>
                    <a:pt x="4969" y="18850"/>
                  </a:cubicBezTo>
                  <a:cubicBezTo>
                    <a:pt x="4954" y="18780"/>
                    <a:pt x="4932" y="18730"/>
                    <a:pt x="4917" y="18670"/>
                  </a:cubicBezTo>
                  <a:cubicBezTo>
                    <a:pt x="4864" y="18660"/>
                    <a:pt x="4887" y="18530"/>
                    <a:pt x="4834" y="18520"/>
                  </a:cubicBezTo>
                  <a:cubicBezTo>
                    <a:pt x="4842" y="18430"/>
                    <a:pt x="4774" y="18430"/>
                    <a:pt x="4774" y="18340"/>
                  </a:cubicBezTo>
                  <a:cubicBezTo>
                    <a:pt x="4744" y="18300"/>
                    <a:pt x="4707" y="18250"/>
                    <a:pt x="4692" y="18190"/>
                  </a:cubicBezTo>
                  <a:cubicBezTo>
                    <a:pt x="4632" y="18100"/>
                    <a:pt x="4602" y="17980"/>
                    <a:pt x="4527" y="17910"/>
                  </a:cubicBezTo>
                  <a:cubicBezTo>
                    <a:pt x="4474" y="17800"/>
                    <a:pt x="4422" y="17700"/>
                    <a:pt x="4362" y="17600"/>
                  </a:cubicBezTo>
                  <a:cubicBezTo>
                    <a:pt x="4354" y="17710"/>
                    <a:pt x="4422" y="17710"/>
                    <a:pt x="4429" y="17800"/>
                  </a:cubicBezTo>
                  <a:cubicBezTo>
                    <a:pt x="4459" y="17850"/>
                    <a:pt x="4497" y="17900"/>
                    <a:pt x="4512" y="17970"/>
                  </a:cubicBezTo>
                  <a:cubicBezTo>
                    <a:pt x="4542" y="18020"/>
                    <a:pt x="4572" y="18080"/>
                    <a:pt x="4609" y="18130"/>
                  </a:cubicBezTo>
                  <a:cubicBezTo>
                    <a:pt x="4594" y="18190"/>
                    <a:pt x="4639" y="18170"/>
                    <a:pt x="4639" y="18210"/>
                  </a:cubicBezTo>
                  <a:cubicBezTo>
                    <a:pt x="4677" y="18220"/>
                    <a:pt x="4647" y="18310"/>
                    <a:pt x="4692" y="18300"/>
                  </a:cubicBezTo>
                  <a:cubicBezTo>
                    <a:pt x="4677" y="18360"/>
                    <a:pt x="4722" y="18340"/>
                    <a:pt x="4722" y="18390"/>
                  </a:cubicBezTo>
                  <a:cubicBezTo>
                    <a:pt x="4752" y="18390"/>
                    <a:pt x="4737" y="18470"/>
                    <a:pt x="4774" y="18470"/>
                  </a:cubicBezTo>
                  <a:cubicBezTo>
                    <a:pt x="4804" y="18510"/>
                    <a:pt x="4752" y="18530"/>
                    <a:pt x="4789" y="18540"/>
                  </a:cubicBezTo>
                  <a:cubicBezTo>
                    <a:pt x="4797" y="18580"/>
                    <a:pt x="4819" y="18590"/>
                    <a:pt x="4819" y="18650"/>
                  </a:cubicBezTo>
                  <a:cubicBezTo>
                    <a:pt x="4864" y="18680"/>
                    <a:pt x="4872" y="18770"/>
                    <a:pt x="4902" y="18820"/>
                  </a:cubicBezTo>
                  <a:cubicBezTo>
                    <a:pt x="4887" y="18890"/>
                    <a:pt x="4962" y="18850"/>
                    <a:pt x="4932" y="18930"/>
                  </a:cubicBezTo>
                  <a:cubicBezTo>
                    <a:pt x="4954" y="18950"/>
                    <a:pt x="4969" y="18990"/>
                    <a:pt x="4984" y="19020"/>
                  </a:cubicBezTo>
                  <a:cubicBezTo>
                    <a:pt x="4992" y="19140"/>
                    <a:pt x="5037" y="19210"/>
                    <a:pt x="5066" y="19300"/>
                  </a:cubicBezTo>
                  <a:cubicBezTo>
                    <a:pt x="5081" y="19350"/>
                    <a:pt x="5104" y="19380"/>
                    <a:pt x="5096" y="19460"/>
                  </a:cubicBezTo>
                  <a:cubicBezTo>
                    <a:pt x="5141" y="19470"/>
                    <a:pt x="5141" y="19550"/>
                    <a:pt x="5164" y="19590"/>
                  </a:cubicBezTo>
                  <a:cubicBezTo>
                    <a:pt x="5224" y="19780"/>
                    <a:pt x="5291" y="19970"/>
                    <a:pt x="5344" y="20180"/>
                  </a:cubicBezTo>
                  <a:cubicBezTo>
                    <a:pt x="5381" y="20190"/>
                    <a:pt x="5366" y="20270"/>
                    <a:pt x="5389" y="20310"/>
                  </a:cubicBezTo>
                  <a:cubicBezTo>
                    <a:pt x="5374" y="20400"/>
                    <a:pt x="5419" y="20410"/>
                    <a:pt x="5426" y="20480"/>
                  </a:cubicBezTo>
                  <a:cubicBezTo>
                    <a:pt x="5441" y="20600"/>
                    <a:pt x="5486" y="20680"/>
                    <a:pt x="5486" y="20810"/>
                  </a:cubicBezTo>
                  <a:cubicBezTo>
                    <a:pt x="5524" y="20910"/>
                    <a:pt x="5531" y="21030"/>
                    <a:pt x="5554" y="21130"/>
                  </a:cubicBezTo>
                  <a:cubicBezTo>
                    <a:pt x="5576" y="21140"/>
                    <a:pt x="5576" y="21170"/>
                    <a:pt x="5569" y="21200"/>
                  </a:cubicBezTo>
                  <a:cubicBezTo>
                    <a:pt x="5576" y="21230"/>
                    <a:pt x="5591" y="21240"/>
                    <a:pt x="5591" y="21290"/>
                  </a:cubicBezTo>
                  <a:cubicBezTo>
                    <a:pt x="5599" y="21320"/>
                    <a:pt x="5651" y="21400"/>
                    <a:pt x="5606" y="21440"/>
                  </a:cubicBezTo>
                  <a:cubicBezTo>
                    <a:pt x="5584" y="21280"/>
                    <a:pt x="5516" y="21180"/>
                    <a:pt x="5486" y="21030"/>
                  </a:cubicBezTo>
                  <a:cubicBezTo>
                    <a:pt x="5456" y="21020"/>
                    <a:pt x="5479" y="20950"/>
                    <a:pt x="5456" y="20940"/>
                  </a:cubicBezTo>
                  <a:cubicBezTo>
                    <a:pt x="5426" y="20930"/>
                    <a:pt x="5441" y="20860"/>
                    <a:pt x="5411" y="20850"/>
                  </a:cubicBezTo>
                  <a:cubicBezTo>
                    <a:pt x="5396" y="20770"/>
                    <a:pt x="5374" y="20710"/>
                    <a:pt x="5344" y="20650"/>
                  </a:cubicBezTo>
                  <a:cubicBezTo>
                    <a:pt x="5344" y="20610"/>
                    <a:pt x="5336" y="20570"/>
                    <a:pt x="5314" y="20570"/>
                  </a:cubicBezTo>
                  <a:cubicBezTo>
                    <a:pt x="5314" y="20510"/>
                    <a:pt x="5299" y="20480"/>
                    <a:pt x="5276" y="20460"/>
                  </a:cubicBezTo>
                  <a:cubicBezTo>
                    <a:pt x="5261" y="20380"/>
                    <a:pt x="5246" y="20320"/>
                    <a:pt x="5194" y="20280"/>
                  </a:cubicBezTo>
                  <a:cubicBezTo>
                    <a:pt x="5201" y="20180"/>
                    <a:pt x="5141" y="20160"/>
                    <a:pt x="5134" y="20090"/>
                  </a:cubicBezTo>
                  <a:cubicBezTo>
                    <a:pt x="5096" y="20030"/>
                    <a:pt x="5096" y="19930"/>
                    <a:pt x="5051" y="19890"/>
                  </a:cubicBezTo>
                  <a:cubicBezTo>
                    <a:pt x="5037" y="19820"/>
                    <a:pt x="5022" y="19740"/>
                    <a:pt x="4984" y="19700"/>
                  </a:cubicBezTo>
                  <a:cubicBezTo>
                    <a:pt x="4984" y="19600"/>
                    <a:pt x="4924" y="19590"/>
                    <a:pt x="4917" y="19500"/>
                  </a:cubicBezTo>
                  <a:cubicBezTo>
                    <a:pt x="4879" y="19460"/>
                    <a:pt x="4872" y="19370"/>
                    <a:pt x="4834" y="19320"/>
                  </a:cubicBezTo>
                  <a:cubicBezTo>
                    <a:pt x="4812" y="19310"/>
                    <a:pt x="4804" y="19280"/>
                    <a:pt x="4804" y="19240"/>
                  </a:cubicBezTo>
                  <a:cubicBezTo>
                    <a:pt x="4759" y="19250"/>
                    <a:pt x="4789" y="19160"/>
                    <a:pt x="4752" y="19150"/>
                  </a:cubicBezTo>
                  <a:cubicBezTo>
                    <a:pt x="4737" y="19080"/>
                    <a:pt x="4714" y="19020"/>
                    <a:pt x="4669" y="18980"/>
                  </a:cubicBezTo>
                  <a:cubicBezTo>
                    <a:pt x="4677" y="18870"/>
                    <a:pt x="4609" y="18870"/>
                    <a:pt x="4609" y="18780"/>
                  </a:cubicBezTo>
                  <a:cubicBezTo>
                    <a:pt x="4572" y="18730"/>
                    <a:pt x="4557" y="18660"/>
                    <a:pt x="4542" y="18580"/>
                  </a:cubicBezTo>
                  <a:cubicBezTo>
                    <a:pt x="4512" y="18580"/>
                    <a:pt x="4527" y="18500"/>
                    <a:pt x="4489" y="18500"/>
                  </a:cubicBezTo>
                  <a:cubicBezTo>
                    <a:pt x="4504" y="18450"/>
                    <a:pt x="4452" y="18400"/>
                    <a:pt x="4444" y="18450"/>
                  </a:cubicBezTo>
                  <a:cubicBezTo>
                    <a:pt x="4482" y="18460"/>
                    <a:pt x="4482" y="18510"/>
                    <a:pt x="4474" y="18560"/>
                  </a:cubicBezTo>
                  <a:cubicBezTo>
                    <a:pt x="4512" y="18570"/>
                    <a:pt x="4512" y="18620"/>
                    <a:pt x="4512" y="18670"/>
                  </a:cubicBezTo>
                  <a:cubicBezTo>
                    <a:pt x="4564" y="18730"/>
                    <a:pt x="4579" y="18840"/>
                    <a:pt x="4624" y="18910"/>
                  </a:cubicBezTo>
                  <a:cubicBezTo>
                    <a:pt x="4654" y="19000"/>
                    <a:pt x="4677" y="19100"/>
                    <a:pt x="4722" y="19170"/>
                  </a:cubicBezTo>
                  <a:cubicBezTo>
                    <a:pt x="4759" y="19190"/>
                    <a:pt x="4737" y="19280"/>
                    <a:pt x="4774" y="19300"/>
                  </a:cubicBezTo>
                  <a:cubicBezTo>
                    <a:pt x="4789" y="19350"/>
                    <a:pt x="4804" y="19390"/>
                    <a:pt x="4819" y="19430"/>
                  </a:cubicBezTo>
                  <a:cubicBezTo>
                    <a:pt x="4849" y="19520"/>
                    <a:pt x="4894" y="19590"/>
                    <a:pt x="4932" y="19670"/>
                  </a:cubicBezTo>
                  <a:cubicBezTo>
                    <a:pt x="4939" y="19690"/>
                    <a:pt x="4932" y="19700"/>
                    <a:pt x="4932" y="19720"/>
                  </a:cubicBezTo>
                  <a:cubicBezTo>
                    <a:pt x="4939" y="19740"/>
                    <a:pt x="4947" y="19730"/>
                    <a:pt x="4954" y="19740"/>
                  </a:cubicBezTo>
                  <a:cubicBezTo>
                    <a:pt x="4977" y="19810"/>
                    <a:pt x="4977" y="19880"/>
                    <a:pt x="5014" y="19910"/>
                  </a:cubicBezTo>
                  <a:cubicBezTo>
                    <a:pt x="4999" y="20000"/>
                    <a:pt x="5059" y="19980"/>
                    <a:pt x="5051" y="20040"/>
                  </a:cubicBezTo>
                  <a:cubicBezTo>
                    <a:pt x="5066" y="20090"/>
                    <a:pt x="5096" y="20110"/>
                    <a:pt x="5096" y="20180"/>
                  </a:cubicBezTo>
                  <a:cubicBezTo>
                    <a:pt x="5126" y="20250"/>
                    <a:pt x="5156" y="20330"/>
                    <a:pt x="5194" y="20390"/>
                  </a:cubicBezTo>
                  <a:cubicBezTo>
                    <a:pt x="5224" y="20450"/>
                    <a:pt x="5171" y="20480"/>
                    <a:pt x="5231" y="20480"/>
                  </a:cubicBezTo>
                  <a:cubicBezTo>
                    <a:pt x="5216" y="20560"/>
                    <a:pt x="5254" y="20580"/>
                    <a:pt x="5276" y="20610"/>
                  </a:cubicBezTo>
                  <a:cubicBezTo>
                    <a:pt x="5291" y="20750"/>
                    <a:pt x="5351" y="20830"/>
                    <a:pt x="5374" y="20960"/>
                  </a:cubicBezTo>
                  <a:cubicBezTo>
                    <a:pt x="5434" y="21050"/>
                    <a:pt x="5456" y="21190"/>
                    <a:pt x="5509" y="21290"/>
                  </a:cubicBezTo>
                  <a:cubicBezTo>
                    <a:pt x="5509" y="21360"/>
                    <a:pt x="5554" y="21380"/>
                    <a:pt x="5554" y="21460"/>
                  </a:cubicBezTo>
                  <a:cubicBezTo>
                    <a:pt x="5576" y="21500"/>
                    <a:pt x="5576" y="21560"/>
                    <a:pt x="5599" y="21600"/>
                  </a:cubicBezTo>
                  <a:cubicBezTo>
                    <a:pt x="5719" y="21600"/>
                    <a:pt x="5719" y="21600"/>
                    <a:pt x="5719" y="21600"/>
                  </a:cubicBezTo>
                  <a:cubicBezTo>
                    <a:pt x="5689" y="21410"/>
                    <a:pt x="5659" y="21230"/>
                    <a:pt x="5621" y="21050"/>
                  </a:cubicBezTo>
                  <a:cubicBezTo>
                    <a:pt x="5621" y="21010"/>
                    <a:pt x="5606" y="20990"/>
                    <a:pt x="5591" y="20980"/>
                  </a:cubicBezTo>
                  <a:close/>
                  <a:moveTo>
                    <a:pt x="4917" y="21550"/>
                  </a:moveTo>
                  <a:cubicBezTo>
                    <a:pt x="4917" y="21510"/>
                    <a:pt x="4909" y="21490"/>
                    <a:pt x="4887" y="21480"/>
                  </a:cubicBezTo>
                  <a:cubicBezTo>
                    <a:pt x="4909" y="21410"/>
                    <a:pt x="4834" y="21470"/>
                    <a:pt x="4849" y="21400"/>
                  </a:cubicBezTo>
                  <a:cubicBezTo>
                    <a:pt x="4812" y="21370"/>
                    <a:pt x="4804" y="21280"/>
                    <a:pt x="4752" y="21270"/>
                  </a:cubicBezTo>
                  <a:cubicBezTo>
                    <a:pt x="4729" y="21130"/>
                    <a:pt x="4654" y="21050"/>
                    <a:pt x="4594" y="20960"/>
                  </a:cubicBezTo>
                  <a:cubicBezTo>
                    <a:pt x="4579" y="21060"/>
                    <a:pt x="4647" y="21050"/>
                    <a:pt x="4654" y="21110"/>
                  </a:cubicBezTo>
                  <a:cubicBezTo>
                    <a:pt x="4662" y="21180"/>
                    <a:pt x="4722" y="21190"/>
                    <a:pt x="4722" y="21270"/>
                  </a:cubicBezTo>
                  <a:cubicBezTo>
                    <a:pt x="4789" y="21350"/>
                    <a:pt x="4827" y="21460"/>
                    <a:pt x="4887" y="21550"/>
                  </a:cubicBezTo>
                  <a:cubicBezTo>
                    <a:pt x="4894" y="21560"/>
                    <a:pt x="4902" y="21580"/>
                    <a:pt x="4909" y="21600"/>
                  </a:cubicBezTo>
                  <a:cubicBezTo>
                    <a:pt x="4947" y="21600"/>
                    <a:pt x="4947" y="21600"/>
                    <a:pt x="4947" y="21600"/>
                  </a:cubicBezTo>
                  <a:cubicBezTo>
                    <a:pt x="4939" y="21580"/>
                    <a:pt x="4947" y="21540"/>
                    <a:pt x="4917" y="21550"/>
                  </a:cubicBezTo>
                  <a:close/>
                  <a:moveTo>
                    <a:pt x="5164" y="20890"/>
                  </a:moveTo>
                  <a:cubicBezTo>
                    <a:pt x="5141" y="20790"/>
                    <a:pt x="5096" y="20720"/>
                    <a:pt x="5066" y="20630"/>
                  </a:cubicBezTo>
                  <a:cubicBezTo>
                    <a:pt x="5022" y="20560"/>
                    <a:pt x="4999" y="20460"/>
                    <a:pt x="4954" y="20390"/>
                  </a:cubicBezTo>
                  <a:cubicBezTo>
                    <a:pt x="4917" y="20310"/>
                    <a:pt x="4894" y="20210"/>
                    <a:pt x="4834" y="20150"/>
                  </a:cubicBezTo>
                  <a:cubicBezTo>
                    <a:pt x="4834" y="20090"/>
                    <a:pt x="4819" y="20040"/>
                    <a:pt x="4789" y="20020"/>
                  </a:cubicBezTo>
                  <a:cubicBezTo>
                    <a:pt x="4804" y="19930"/>
                    <a:pt x="4752" y="19920"/>
                    <a:pt x="4752" y="19850"/>
                  </a:cubicBezTo>
                  <a:cubicBezTo>
                    <a:pt x="4722" y="19830"/>
                    <a:pt x="4744" y="19740"/>
                    <a:pt x="4707" y="19720"/>
                  </a:cubicBezTo>
                  <a:cubicBezTo>
                    <a:pt x="4692" y="19670"/>
                    <a:pt x="4692" y="19610"/>
                    <a:pt x="4669" y="19560"/>
                  </a:cubicBezTo>
                  <a:cubicBezTo>
                    <a:pt x="4654" y="19460"/>
                    <a:pt x="4617" y="19370"/>
                    <a:pt x="4609" y="19260"/>
                  </a:cubicBezTo>
                  <a:cubicBezTo>
                    <a:pt x="4587" y="19230"/>
                    <a:pt x="4579" y="19160"/>
                    <a:pt x="4572" y="19110"/>
                  </a:cubicBezTo>
                  <a:cubicBezTo>
                    <a:pt x="4564" y="19060"/>
                    <a:pt x="4542" y="19020"/>
                    <a:pt x="4542" y="18950"/>
                  </a:cubicBezTo>
                  <a:cubicBezTo>
                    <a:pt x="4527" y="18910"/>
                    <a:pt x="4519" y="18850"/>
                    <a:pt x="4512" y="18800"/>
                  </a:cubicBezTo>
                  <a:cubicBezTo>
                    <a:pt x="4482" y="18770"/>
                    <a:pt x="4519" y="18640"/>
                    <a:pt x="4459" y="18650"/>
                  </a:cubicBezTo>
                  <a:cubicBezTo>
                    <a:pt x="4474" y="18850"/>
                    <a:pt x="4527" y="19000"/>
                    <a:pt x="4542" y="19190"/>
                  </a:cubicBezTo>
                  <a:cubicBezTo>
                    <a:pt x="4579" y="19370"/>
                    <a:pt x="4624" y="19540"/>
                    <a:pt x="4654" y="19720"/>
                  </a:cubicBezTo>
                  <a:cubicBezTo>
                    <a:pt x="4654" y="19770"/>
                    <a:pt x="4632" y="19800"/>
                    <a:pt x="4639" y="19870"/>
                  </a:cubicBezTo>
                  <a:cubicBezTo>
                    <a:pt x="4669" y="20030"/>
                    <a:pt x="4707" y="20180"/>
                    <a:pt x="4737" y="20330"/>
                  </a:cubicBezTo>
                  <a:cubicBezTo>
                    <a:pt x="4752" y="20360"/>
                    <a:pt x="4752" y="20410"/>
                    <a:pt x="4774" y="20440"/>
                  </a:cubicBezTo>
                  <a:cubicBezTo>
                    <a:pt x="4782" y="20480"/>
                    <a:pt x="4782" y="20530"/>
                    <a:pt x="4804" y="20550"/>
                  </a:cubicBezTo>
                  <a:cubicBezTo>
                    <a:pt x="4812" y="20640"/>
                    <a:pt x="4834" y="20710"/>
                    <a:pt x="4872" y="20760"/>
                  </a:cubicBezTo>
                  <a:cubicBezTo>
                    <a:pt x="4947" y="21060"/>
                    <a:pt x="5051" y="21320"/>
                    <a:pt x="5149" y="21590"/>
                  </a:cubicBezTo>
                  <a:cubicBezTo>
                    <a:pt x="5149" y="21590"/>
                    <a:pt x="5149" y="21600"/>
                    <a:pt x="5149" y="21600"/>
                  </a:cubicBezTo>
                  <a:cubicBezTo>
                    <a:pt x="5209" y="21600"/>
                    <a:pt x="5209" y="21600"/>
                    <a:pt x="5209" y="21600"/>
                  </a:cubicBezTo>
                  <a:cubicBezTo>
                    <a:pt x="5201" y="21590"/>
                    <a:pt x="5201" y="21580"/>
                    <a:pt x="5194" y="21570"/>
                  </a:cubicBezTo>
                  <a:cubicBezTo>
                    <a:pt x="5194" y="21560"/>
                    <a:pt x="5201" y="21530"/>
                    <a:pt x="5194" y="21530"/>
                  </a:cubicBezTo>
                  <a:cubicBezTo>
                    <a:pt x="5179" y="21510"/>
                    <a:pt x="5149" y="21490"/>
                    <a:pt x="5149" y="21420"/>
                  </a:cubicBezTo>
                  <a:cubicBezTo>
                    <a:pt x="5104" y="21400"/>
                    <a:pt x="5134" y="21290"/>
                    <a:pt x="5081" y="21290"/>
                  </a:cubicBezTo>
                  <a:cubicBezTo>
                    <a:pt x="5074" y="21220"/>
                    <a:pt x="5044" y="21190"/>
                    <a:pt x="5029" y="21130"/>
                  </a:cubicBezTo>
                  <a:cubicBezTo>
                    <a:pt x="4969" y="20920"/>
                    <a:pt x="4887" y="20730"/>
                    <a:pt x="4834" y="20500"/>
                  </a:cubicBezTo>
                  <a:cubicBezTo>
                    <a:pt x="4804" y="20460"/>
                    <a:pt x="4804" y="20390"/>
                    <a:pt x="4789" y="20330"/>
                  </a:cubicBezTo>
                  <a:cubicBezTo>
                    <a:pt x="4759" y="20290"/>
                    <a:pt x="4767" y="20210"/>
                    <a:pt x="4737" y="20180"/>
                  </a:cubicBezTo>
                  <a:cubicBezTo>
                    <a:pt x="4729" y="20040"/>
                    <a:pt x="4677" y="19960"/>
                    <a:pt x="4669" y="19830"/>
                  </a:cubicBezTo>
                  <a:cubicBezTo>
                    <a:pt x="4744" y="19910"/>
                    <a:pt x="4722" y="20110"/>
                    <a:pt x="4804" y="20180"/>
                  </a:cubicBezTo>
                  <a:cubicBezTo>
                    <a:pt x="4797" y="20270"/>
                    <a:pt x="4849" y="20290"/>
                    <a:pt x="4872" y="20350"/>
                  </a:cubicBezTo>
                  <a:cubicBezTo>
                    <a:pt x="4887" y="20410"/>
                    <a:pt x="4917" y="20440"/>
                    <a:pt x="4932" y="20500"/>
                  </a:cubicBezTo>
                  <a:cubicBezTo>
                    <a:pt x="4969" y="20550"/>
                    <a:pt x="4977" y="20620"/>
                    <a:pt x="4999" y="20680"/>
                  </a:cubicBezTo>
                  <a:cubicBezTo>
                    <a:pt x="5044" y="20700"/>
                    <a:pt x="5037" y="20800"/>
                    <a:pt x="5081" y="20830"/>
                  </a:cubicBezTo>
                  <a:cubicBezTo>
                    <a:pt x="5081" y="20910"/>
                    <a:pt x="5134" y="20940"/>
                    <a:pt x="5149" y="21000"/>
                  </a:cubicBezTo>
                  <a:cubicBezTo>
                    <a:pt x="5171" y="21050"/>
                    <a:pt x="5186" y="21110"/>
                    <a:pt x="5209" y="21160"/>
                  </a:cubicBezTo>
                  <a:cubicBezTo>
                    <a:pt x="5269" y="21250"/>
                    <a:pt x="5314" y="21370"/>
                    <a:pt x="5359" y="21480"/>
                  </a:cubicBezTo>
                  <a:cubicBezTo>
                    <a:pt x="5404" y="21470"/>
                    <a:pt x="5344" y="21590"/>
                    <a:pt x="5389" y="21570"/>
                  </a:cubicBezTo>
                  <a:cubicBezTo>
                    <a:pt x="5396" y="21580"/>
                    <a:pt x="5396" y="21590"/>
                    <a:pt x="5404" y="21600"/>
                  </a:cubicBezTo>
                  <a:cubicBezTo>
                    <a:pt x="5471" y="21600"/>
                    <a:pt x="5471" y="21600"/>
                    <a:pt x="5471" y="21600"/>
                  </a:cubicBezTo>
                  <a:cubicBezTo>
                    <a:pt x="5434" y="21470"/>
                    <a:pt x="5374" y="21360"/>
                    <a:pt x="5329" y="21240"/>
                  </a:cubicBezTo>
                  <a:cubicBezTo>
                    <a:pt x="5284" y="21110"/>
                    <a:pt x="5216" y="21010"/>
                    <a:pt x="5164" y="20890"/>
                  </a:cubicBezTo>
                  <a:close/>
                  <a:moveTo>
                    <a:pt x="7090" y="21270"/>
                  </a:moveTo>
                  <a:cubicBezTo>
                    <a:pt x="7105" y="21240"/>
                    <a:pt x="7128" y="21220"/>
                    <a:pt x="7143" y="21200"/>
                  </a:cubicBezTo>
                  <a:cubicBezTo>
                    <a:pt x="7165" y="21180"/>
                    <a:pt x="7173" y="21140"/>
                    <a:pt x="7188" y="21110"/>
                  </a:cubicBezTo>
                  <a:cubicBezTo>
                    <a:pt x="7255" y="21020"/>
                    <a:pt x="7307" y="20900"/>
                    <a:pt x="7382" y="20830"/>
                  </a:cubicBezTo>
                  <a:cubicBezTo>
                    <a:pt x="7412" y="20780"/>
                    <a:pt x="7442" y="20730"/>
                    <a:pt x="7480" y="20700"/>
                  </a:cubicBezTo>
                  <a:cubicBezTo>
                    <a:pt x="7480" y="20650"/>
                    <a:pt x="7532" y="20670"/>
                    <a:pt x="7532" y="20630"/>
                  </a:cubicBezTo>
                  <a:cubicBezTo>
                    <a:pt x="7540" y="20590"/>
                    <a:pt x="7577" y="20590"/>
                    <a:pt x="7585" y="20550"/>
                  </a:cubicBezTo>
                  <a:cubicBezTo>
                    <a:pt x="7622" y="20510"/>
                    <a:pt x="7652" y="20470"/>
                    <a:pt x="7682" y="20420"/>
                  </a:cubicBezTo>
                  <a:cubicBezTo>
                    <a:pt x="7735" y="20400"/>
                    <a:pt x="7742" y="20310"/>
                    <a:pt x="7795" y="20280"/>
                  </a:cubicBezTo>
                  <a:cubicBezTo>
                    <a:pt x="7840" y="20300"/>
                    <a:pt x="7825" y="20240"/>
                    <a:pt x="7840" y="20220"/>
                  </a:cubicBezTo>
                  <a:cubicBezTo>
                    <a:pt x="7877" y="20220"/>
                    <a:pt x="7892" y="20200"/>
                    <a:pt x="7892" y="20150"/>
                  </a:cubicBezTo>
                  <a:cubicBezTo>
                    <a:pt x="7944" y="20180"/>
                    <a:pt x="7929" y="20120"/>
                    <a:pt x="7959" y="20110"/>
                  </a:cubicBezTo>
                  <a:cubicBezTo>
                    <a:pt x="7952" y="20080"/>
                    <a:pt x="8012" y="20030"/>
                    <a:pt x="7974" y="20020"/>
                  </a:cubicBezTo>
                  <a:cubicBezTo>
                    <a:pt x="7915" y="20090"/>
                    <a:pt x="7862" y="20170"/>
                    <a:pt x="7795" y="20220"/>
                  </a:cubicBezTo>
                  <a:cubicBezTo>
                    <a:pt x="7795" y="20290"/>
                    <a:pt x="7712" y="20250"/>
                    <a:pt x="7712" y="20330"/>
                  </a:cubicBezTo>
                  <a:cubicBezTo>
                    <a:pt x="7690" y="20330"/>
                    <a:pt x="7682" y="20360"/>
                    <a:pt x="7660" y="20370"/>
                  </a:cubicBezTo>
                  <a:cubicBezTo>
                    <a:pt x="7630" y="20370"/>
                    <a:pt x="7652" y="20440"/>
                    <a:pt x="7615" y="20440"/>
                  </a:cubicBezTo>
                  <a:cubicBezTo>
                    <a:pt x="7570" y="20450"/>
                    <a:pt x="7577" y="20530"/>
                    <a:pt x="7517" y="20520"/>
                  </a:cubicBezTo>
                  <a:cubicBezTo>
                    <a:pt x="7510" y="20600"/>
                    <a:pt x="7465" y="20620"/>
                    <a:pt x="7435" y="20650"/>
                  </a:cubicBezTo>
                  <a:cubicBezTo>
                    <a:pt x="7382" y="20740"/>
                    <a:pt x="7315" y="20800"/>
                    <a:pt x="7255" y="20870"/>
                  </a:cubicBezTo>
                  <a:cubicBezTo>
                    <a:pt x="7232" y="20940"/>
                    <a:pt x="7188" y="20970"/>
                    <a:pt x="7173" y="21050"/>
                  </a:cubicBezTo>
                  <a:cubicBezTo>
                    <a:pt x="7105" y="21060"/>
                    <a:pt x="7105" y="21160"/>
                    <a:pt x="7060" y="21200"/>
                  </a:cubicBezTo>
                  <a:cubicBezTo>
                    <a:pt x="7038" y="21210"/>
                    <a:pt x="7015" y="21230"/>
                    <a:pt x="7008" y="21270"/>
                  </a:cubicBezTo>
                  <a:cubicBezTo>
                    <a:pt x="7008" y="21280"/>
                    <a:pt x="6993" y="21290"/>
                    <a:pt x="6978" y="21290"/>
                  </a:cubicBezTo>
                  <a:cubicBezTo>
                    <a:pt x="6978" y="21310"/>
                    <a:pt x="6970" y="21340"/>
                    <a:pt x="6948" y="21330"/>
                  </a:cubicBezTo>
                  <a:cubicBezTo>
                    <a:pt x="6940" y="21350"/>
                    <a:pt x="6940" y="21370"/>
                    <a:pt x="6925" y="21370"/>
                  </a:cubicBezTo>
                  <a:cubicBezTo>
                    <a:pt x="6903" y="21370"/>
                    <a:pt x="6910" y="21410"/>
                    <a:pt x="6895" y="21420"/>
                  </a:cubicBezTo>
                  <a:cubicBezTo>
                    <a:pt x="6880" y="21450"/>
                    <a:pt x="6865" y="21480"/>
                    <a:pt x="6843" y="21510"/>
                  </a:cubicBezTo>
                  <a:cubicBezTo>
                    <a:pt x="6805" y="21500"/>
                    <a:pt x="6828" y="21570"/>
                    <a:pt x="6798" y="21570"/>
                  </a:cubicBezTo>
                  <a:cubicBezTo>
                    <a:pt x="6798" y="21580"/>
                    <a:pt x="6790" y="21590"/>
                    <a:pt x="6790" y="21600"/>
                  </a:cubicBezTo>
                  <a:cubicBezTo>
                    <a:pt x="6873" y="21600"/>
                    <a:pt x="6873" y="21600"/>
                    <a:pt x="6873" y="21600"/>
                  </a:cubicBezTo>
                  <a:cubicBezTo>
                    <a:pt x="6910" y="21530"/>
                    <a:pt x="6955" y="21470"/>
                    <a:pt x="7008" y="21420"/>
                  </a:cubicBezTo>
                  <a:cubicBezTo>
                    <a:pt x="7030" y="21360"/>
                    <a:pt x="7068" y="21320"/>
                    <a:pt x="7090" y="21270"/>
                  </a:cubicBezTo>
                  <a:close/>
                  <a:moveTo>
                    <a:pt x="6565" y="21200"/>
                  </a:moveTo>
                  <a:cubicBezTo>
                    <a:pt x="6573" y="21170"/>
                    <a:pt x="6595" y="21160"/>
                    <a:pt x="6603" y="21130"/>
                  </a:cubicBezTo>
                  <a:cubicBezTo>
                    <a:pt x="6640" y="21140"/>
                    <a:pt x="6618" y="21070"/>
                    <a:pt x="6648" y="21070"/>
                  </a:cubicBezTo>
                  <a:cubicBezTo>
                    <a:pt x="6693" y="20970"/>
                    <a:pt x="6760" y="20890"/>
                    <a:pt x="6798" y="20790"/>
                  </a:cubicBezTo>
                  <a:cubicBezTo>
                    <a:pt x="6858" y="20790"/>
                    <a:pt x="6850" y="20710"/>
                    <a:pt x="6895" y="20700"/>
                  </a:cubicBezTo>
                  <a:cubicBezTo>
                    <a:pt x="6925" y="20660"/>
                    <a:pt x="6948" y="20600"/>
                    <a:pt x="6993" y="20590"/>
                  </a:cubicBezTo>
                  <a:cubicBezTo>
                    <a:pt x="6993" y="20550"/>
                    <a:pt x="7008" y="20530"/>
                    <a:pt x="7023" y="20520"/>
                  </a:cubicBezTo>
                  <a:cubicBezTo>
                    <a:pt x="7053" y="20520"/>
                    <a:pt x="7038" y="20470"/>
                    <a:pt x="7075" y="20480"/>
                  </a:cubicBezTo>
                  <a:cubicBezTo>
                    <a:pt x="7083" y="20450"/>
                    <a:pt x="7105" y="20440"/>
                    <a:pt x="7105" y="20420"/>
                  </a:cubicBezTo>
                  <a:cubicBezTo>
                    <a:pt x="7113" y="20370"/>
                    <a:pt x="7165" y="20400"/>
                    <a:pt x="7158" y="20350"/>
                  </a:cubicBezTo>
                  <a:cubicBezTo>
                    <a:pt x="7270" y="20200"/>
                    <a:pt x="7382" y="20040"/>
                    <a:pt x="7502" y="19890"/>
                  </a:cubicBezTo>
                  <a:cubicBezTo>
                    <a:pt x="7517" y="19850"/>
                    <a:pt x="7547" y="19810"/>
                    <a:pt x="7585" y="19780"/>
                  </a:cubicBezTo>
                  <a:cubicBezTo>
                    <a:pt x="7592" y="19720"/>
                    <a:pt x="7637" y="19700"/>
                    <a:pt x="7660" y="19650"/>
                  </a:cubicBezTo>
                  <a:cubicBezTo>
                    <a:pt x="7690" y="19610"/>
                    <a:pt x="7735" y="19600"/>
                    <a:pt x="7742" y="19540"/>
                  </a:cubicBezTo>
                  <a:cubicBezTo>
                    <a:pt x="7765" y="19490"/>
                    <a:pt x="7810" y="19470"/>
                    <a:pt x="7825" y="19410"/>
                  </a:cubicBezTo>
                  <a:cubicBezTo>
                    <a:pt x="7877" y="19320"/>
                    <a:pt x="7929" y="19240"/>
                    <a:pt x="7959" y="19130"/>
                  </a:cubicBezTo>
                  <a:cubicBezTo>
                    <a:pt x="7997" y="19100"/>
                    <a:pt x="8004" y="19030"/>
                    <a:pt x="8019" y="18980"/>
                  </a:cubicBezTo>
                  <a:cubicBezTo>
                    <a:pt x="8049" y="18980"/>
                    <a:pt x="8034" y="18920"/>
                    <a:pt x="8057" y="18910"/>
                  </a:cubicBezTo>
                  <a:cubicBezTo>
                    <a:pt x="8072" y="18890"/>
                    <a:pt x="8079" y="18850"/>
                    <a:pt x="8072" y="18800"/>
                  </a:cubicBezTo>
                  <a:cubicBezTo>
                    <a:pt x="8042" y="18800"/>
                    <a:pt x="8034" y="18820"/>
                    <a:pt x="8042" y="18870"/>
                  </a:cubicBezTo>
                  <a:cubicBezTo>
                    <a:pt x="8019" y="18880"/>
                    <a:pt x="8004" y="18900"/>
                    <a:pt x="8004" y="18930"/>
                  </a:cubicBezTo>
                  <a:cubicBezTo>
                    <a:pt x="7959" y="18950"/>
                    <a:pt x="7974" y="19050"/>
                    <a:pt x="7922" y="19060"/>
                  </a:cubicBezTo>
                  <a:cubicBezTo>
                    <a:pt x="7900" y="19190"/>
                    <a:pt x="7825" y="19250"/>
                    <a:pt x="7795" y="19370"/>
                  </a:cubicBezTo>
                  <a:cubicBezTo>
                    <a:pt x="7727" y="19430"/>
                    <a:pt x="7682" y="19530"/>
                    <a:pt x="7615" y="19590"/>
                  </a:cubicBezTo>
                  <a:cubicBezTo>
                    <a:pt x="7600" y="19640"/>
                    <a:pt x="7562" y="19670"/>
                    <a:pt x="7532" y="19700"/>
                  </a:cubicBezTo>
                  <a:cubicBezTo>
                    <a:pt x="7525" y="19770"/>
                    <a:pt x="7457" y="19760"/>
                    <a:pt x="7450" y="19830"/>
                  </a:cubicBezTo>
                  <a:cubicBezTo>
                    <a:pt x="7420" y="19850"/>
                    <a:pt x="7390" y="19890"/>
                    <a:pt x="7367" y="19940"/>
                  </a:cubicBezTo>
                  <a:cubicBezTo>
                    <a:pt x="7367" y="19970"/>
                    <a:pt x="7330" y="19960"/>
                    <a:pt x="7322" y="19980"/>
                  </a:cubicBezTo>
                  <a:cubicBezTo>
                    <a:pt x="7337" y="20050"/>
                    <a:pt x="7270" y="20000"/>
                    <a:pt x="7285" y="20070"/>
                  </a:cubicBezTo>
                  <a:cubicBezTo>
                    <a:pt x="7240" y="20080"/>
                    <a:pt x="7225" y="20130"/>
                    <a:pt x="7188" y="20150"/>
                  </a:cubicBezTo>
                  <a:cubicBezTo>
                    <a:pt x="7195" y="20240"/>
                    <a:pt x="7120" y="20220"/>
                    <a:pt x="7105" y="20280"/>
                  </a:cubicBezTo>
                  <a:cubicBezTo>
                    <a:pt x="7008" y="20460"/>
                    <a:pt x="6865" y="20570"/>
                    <a:pt x="6768" y="20740"/>
                  </a:cubicBezTo>
                  <a:cubicBezTo>
                    <a:pt x="6715" y="20750"/>
                    <a:pt x="6708" y="20820"/>
                    <a:pt x="6685" y="20850"/>
                  </a:cubicBezTo>
                  <a:cubicBezTo>
                    <a:pt x="6648" y="20880"/>
                    <a:pt x="6633" y="20940"/>
                    <a:pt x="6603" y="20980"/>
                  </a:cubicBezTo>
                  <a:cubicBezTo>
                    <a:pt x="6595" y="21010"/>
                    <a:pt x="6580" y="21030"/>
                    <a:pt x="6565" y="21050"/>
                  </a:cubicBezTo>
                  <a:cubicBezTo>
                    <a:pt x="6535" y="21050"/>
                    <a:pt x="6558" y="21120"/>
                    <a:pt x="6520" y="21110"/>
                  </a:cubicBezTo>
                  <a:cubicBezTo>
                    <a:pt x="6490" y="21160"/>
                    <a:pt x="6483" y="21220"/>
                    <a:pt x="6438" y="21240"/>
                  </a:cubicBezTo>
                  <a:cubicBezTo>
                    <a:pt x="6438" y="21280"/>
                    <a:pt x="6423" y="21300"/>
                    <a:pt x="6408" y="21310"/>
                  </a:cubicBezTo>
                  <a:cubicBezTo>
                    <a:pt x="6408" y="21360"/>
                    <a:pt x="6401" y="21390"/>
                    <a:pt x="6371" y="21400"/>
                  </a:cubicBezTo>
                  <a:cubicBezTo>
                    <a:pt x="6386" y="21460"/>
                    <a:pt x="6341" y="21440"/>
                    <a:pt x="6341" y="21480"/>
                  </a:cubicBezTo>
                  <a:cubicBezTo>
                    <a:pt x="6333" y="21520"/>
                    <a:pt x="6288" y="21500"/>
                    <a:pt x="6311" y="21570"/>
                  </a:cubicBezTo>
                  <a:cubicBezTo>
                    <a:pt x="6296" y="21580"/>
                    <a:pt x="6288" y="21590"/>
                    <a:pt x="6273" y="21600"/>
                  </a:cubicBezTo>
                  <a:cubicBezTo>
                    <a:pt x="6363" y="21600"/>
                    <a:pt x="6363" y="21600"/>
                    <a:pt x="6363" y="21600"/>
                  </a:cubicBezTo>
                  <a:cubicBezTo>
                    <a:pt x="6416" y="21510"/>
                    <a:pt x="6453" y="21420"/>
                    <a:pt x="6483" y="21310"/>
                  </a:cubicBezTo>
                  <a:cubicBezTo>
                    <a:pt x="6535" y="21300"/>
                    <a:pt x="6543" y="21230"/>
                    <a:pt x="6565" y="21200"/>
                  </a:cubicBezTo>
                  <a:close/>
                  <a:moveTo>
                    <a:pt x="6341" y="21200"/>
                  </a:moveTo>
                  <a:cubicBezTo>
                    <a:pt x="6348" y="21150"/>
                    <a:pt x="6378" y="21120"/>
                    <a:pt x="6408" y="21090"/>
                  </a:cubicBezTo>
                  <a:cubicBezTo>
                    <a:pt x="6438" y="21010"/>
                    <a:pt x="6476" y="20920"/>
                    <a:pt x="6535" y="20870"/>
                  </a:cubicBezTo>
                  <a:cubicBezTo>
                    <a:pt x="6528" y="20800"/>
                    <a:pt x="6595" y="20830"/>
                    <a:pt x="6603" y="20760"/>
                  </a:cubicBezTo>
                  <a:cubicBezTo>
                    <a:pt x="6640" y="20750"/>
                    <a:pt x="6640" y="20690"/>
                    <a:pt x="6663" y="20650"/>
                  </a:cubicBezTo>
                  <a:cubicBezTo>
                    <a:pt x="6715" y="20650"/>
                    <a:pt x="6708" y="20580"/>
                    <a:pt x="6745" y="20570"/>
                  </a:cubicBezTo>
                  <a:cubicBezTo>
                    <a:pt x="6760" y="20520"/>
                    <a:pt x="6805" y="20510"/>
                    <a:pt x="6813" y="20460"/>
                  </a:cubicBezTo>
                  <a:cubicBezTo>
                    <a:pt x="6888" y="20420"/>
                    <a:pt x="6910" y="20310"/>
                    <a:pt x="6978" y="20260"/>
                  </a:cubicBezTo>
                  <a:cubicBezTo>
                    <a:pt x="6985" y="20210"/>
                    <a:pt x="7030" y="20200"/>
                    <a:pt x="7045" y="20150"/>
                  </a:cubicBezTo>
                  <a:cubicBezTo>
                    <a:pt x="7105" y="20170"/>
                    <a:pt x="7075" y="20070"/>
                    <a:pt x="7128" y="20070"/>
                  </a:cubicBezTo>
                  <a:cubicBezTo>
                    <a:pt x="7128" y="20040"/>
                    <a:pt x="7150" y="20050"/>
                    <a:pt x="7158" y="20020"/>
                  </a:cubicBezTo>
                  <a:cubicBezTo>
                    <a:pt x="7158" y="19990"/>
                    <a:pt x="7195" y="20010"/>
                    <a:pt x="7188" y="19960"/>
                  </a:cubicBezTo>
                  <a:cubicBezTo>
                    <a:pt x="7225" y="19940"/>
                    <a:pt x="7262" y="19920"/>
                    <a:pt x="7270" y="19870"/>
                  </a:cubicBezTo>
                  <a:cubicBezTo>
                    <a:pt x="7292" y="19870"/>
                    <a:pt x="7307" y="19860"/>
                    <a:pt x="7322" y="19850"/>
                  </a:cubicBezTo>
                  <a:cubicBezTo>
                    <a:pt x="7315" y="19810"/>
                    <a:pt x="7345" y="19810"/>
                    <a:pt x="7352" y="19780"/>
                  </a:cubicBezTo>
                  <a:cubicBezTo>
                    <a:pt x="7360" y="19760"/>
                    <a:pt x="7367" y="19750"/>
                    <a:pt x="7382" y="19740"/>
                  </a:cubicBezTo>
                  <a:cubicBezTo>
                    <a:pt x="7412" y="19740"/>
                    <a:pt x="7397" y="19680"/>
                    <a:pt x="7435" y="19700"/>
                  </a:cubicBezTo>
                  <a:cubicBezTo>
                    <a:pt x="7457" y="19590"/>
                    <a:pt x="7532" y="19550"/>
                    <a:pt x="7585" y="19480"/>
                  </a:cubicBezTo>
                  <a:cubicBezTo>
                    <a:pt x="7592" y="19430"/>
                    <a:pt x="7637" y="19420"/>
                    <a:pt x="7645" y="19370"/>
                  </a:cubicBezTo>
                  <a:cubicBezTo>
                    <a:pt x="7667" y="19360"/>
                    <a:pt x="7675" y="19340"/>
                    <a:pt x="7682" y="19320"/>
                  </a:cubicBezTo>
                  <a:cubicBezTo>
                    <a:pt x="7682" y="19290"/>
                    <a:pt x="7720" y="19310"/>
                    <a:pt x="7712" y="19260"/>
                  </a:cubicBezTo>
                  <a:cubicBezTo>
                    <a:pt x="7742" y="19230"/>
                    <a:pt x="7780" y="19210"/>
                    <a:pt x="7780" y="19150"/>
                  </a:cubicBezTo>
                  <a:cubicBezTo>
                    <a:pt x="7802" y="19120"/>
                    <a:pt x="7840" y="19110"/>
                    <a:pt x="7840" y="19040"/>
                  </a:cubicBezTo>
                  <a:cubicBezTo>
                    <a:pt x="7915" y="19000"/>
                    <a:pt x="7922" y="18880"/>
                    <a:pt x="7974" y="18820"/>
                  </a:cubicBezTo>
                  <a:cubicBezTo>
                    <a:pt x="8004" y="18730"/>
                    <a:pt x="8034" y="18630"/>
                    <a:pt x="8087" y="18560"/>
                  </a:cubicBezTo>
                  <a:cubicBezTo>
                    <a:pt x="8072" y="18490"/>
                    <a:pt x="8117" y="18470"/>
                    <a:pt x="8087" y="18430"/>
                  </a:cubicBezTo>
                  <a:cubicBezTo>
                    <a:pt x="8124" y="18420"/>
                    <a:pt x="8117" y="18370"/>
                    <a:pt x="8154" y="18370"/>
                  </a:cubicBezTo>
                  <a:cubicBezTo>
                    <a:pt x="8154" y="18310"/>
                    <a:pt x="8162" y="18260"/>
                    <a:pt x="8184" y="18230"/>
                  </a:cubicBezTo>
                  <a:cubicBezTo>
                    <a:pt x="8184" y="18180"/>
                    <a:pt x="8192" y="18140"/>
                    <a:pt x="8222" y="18130"/>
                  </a:cubicBezTo>
                  <a:cubicBezTo>
                    <a:pt x="8199" y="18070"/>
                    <a:pt x="8267" y="18020"/>
                    <a:pt x="8222" y="17990"/>
                  </a:cubicBezTo>
                  <a:cubicBezTo>
                    <a:pt x="8192" y="18130"/>
                    <a:pt x="8124" y="18220"/>
                    <a:pt x="8124" y="18390"/>
                  </a:cubicBezTo>
                  <a:cubicBezTo>
                    <a:pt x="8042" y="18380"/>
                    <a:pt x="8079" y="18520"/>
                    <a:pt x="8019" y="18540"/>
                  </a:cubicBezTo>
                  <a:cubicBezTo>
                    <a:pt x="8034" y="18610"/>
                    <a:pt x="7997" y="18610"/>
                    <a:pt x="7989" y="18650"/>
                  </a:cubicBezTo>
                  <a:cubicBezTo>
                    <a:pt x="7974" y="18680"/>
                    <a:pt x="7959" y="18710"/>
                    <a:pt x="7944" y="18740"/>
                  </a:cubicBezTo>
                  <a:cubicBezTo>
                    <a:pt x="7929" y="18810"/>
                    <a:pt x="7892" y="18860"/>
                    <a:pt x="7862" y="18910"/>
                  </a:cubicBezTo>
                  <a:cubicBezTo>
                    <a:pt x="7825" y="18920"/>
                    <a:pt x="7855" y="19010"/>
                    <a:pt x="7810" y="19000"/>
                  </a:cubicBezTo>
                  <a:cubicBezTo>
                    <a:pt x="7825" y="19060"/>
                    <a:pt x="7765" y="19040"/>
                    <a:pt x="7780" y="19110"/>
                  </a:cubicBezTo>
                  <a:cubicBezTo>
                    <a:pt x="7727" y="19110"/>
                    <a:pt x="7705" y="19170"/>
                    <a:pt x="7682" y="19220"/>
                  </a:cubicBezTo>
                  <a:cubicBezTo>
                    <a:pt x="7637" y="19200"/>
                    <a:pt x="7645" y="19260"/>
                    <a:pt x="7630" y="19280"/>
                  </a:cubicBezTo>
                  <a:cubicBezTo>
                    <a:pt x="7615" y="19300"/>
                    <a:pt x="7600" y="19330"/>
                    <a:pt x="7585" y="19350"/>
                  </a:cubicBezTo>
                  <a:cubicBezTo>
                    <a:pt x="7510" y="19420"/>
                    <a:pt x="7465" y="19520"/>
                    <a:pt x="7405" y="19610"/>
                  </a:cubicBezTo>
                  <a:cubicBezTo>
                    <a:pt x="7360" y="19650"/>
                    <a:pt x="7307" y="19670"/>
                    <a:pt x="7285" y="19740"/>
                  </a:cubicBezTo>
                  <a:cubicBezTo>
                    <a:pt x="7232" y="19770"/>
                    <a:pt x="7210" y="19840"/>
                    <a:pt x="7173" y="19890"/>
                  </a:cubicBezTo>
                  <a:cubicBezTo>
                    <a:pt x="7120" y="19870"/>
                    <a:pt x="7150" y="19960"/>
                    <a:pt x="7105" y="19960"/>
                  </a:cubicBezTo>
                  <a:cubicBezTo>
                    <a:pt x="7075" y="19960"/>
                    <a:pt x="7075" y="20020"/>
                    <a:pt x="7045" y="20020"/>
                  </a:cubicBezTo>
                  <a:cubicBezTo>
                    <a:pt x="7060" y="20090"/>
                    <a:pt x="6985" y="20050"/>
                    <a:pt x="6993" y="20110"/>
                  </a:cubicBezTo>
                  <a:cubicBezTo>
                    <a:pt x="6978" y="20140"/>
                    <a:pt x="6948" y="20150"/>
                    <a:pt x="6925" y="20180"/>
                  </a:cubicBezTo>
                  <a:cubicBezTo>
                    <a:pt x="6895" y="20240"/>
                    <a:pt x="6858" y="20290"/>
                    <a:pt x="6813" y="20330"/>
                  </a:cubicBezTo>
                  <a:cubicBezTo>
                    <a:pt x="6820" y="20390"/>
                    <a:pt x="6753" y="20350"/>
                    <a:pt x="6768" y="20420"/>
                  </a:cubicBezTo>
                  <a:cubicBezTo>
                    <a:pt x="6730" y="20420"/>
                    <a:pt x="6730" y="20470"/>
                    <a:pt x="6700" y="20480"/>
                  </a:cubicBezTo>
                  <a:cubicBezTo>
                    <a:pt x="6693" y="20520"/>
                    <a:pt x="6663" y="20540"/>
                    <a:pt x="6648" y="20570"/>
                  </a:cubicBezTo>
                  <a:cubicBezTo>
                    <a:pt x="6610" y="20560"/>
                    <a:pt x="6640" y="20650"/>
                    <a:pt x="6588" y="20630"/>
                  </a:cubicBezTo>
                  <a:cubicBezTo>
                    <a:pt x="6550" y="20690"/>
                    <a:pt x="6513" y="20740"/>
                    <a:pt x="6468" y="20790"/>
                  </a:cubicBezTo>
                  <a:cubicBezTo>
                    <a:pt x="6446" y="20860"/>
                    <a:pt x="6401" y="20920"/>
                    <a:pt x="6356" y="20980"/>
                  </a:cubicBezTo>
                  <a:cubicBezTo>
                    <a:pt x="6341" y="21020"/>
                    <a:pt x="6318" y="21050"/>
                    <a:pt x="6311" y="21090"/>
                  </a:cubicBezTo>
                  <a:cubicBezTo>
                    <a:pt x="6303" y="21120"/>
                    <a:pt x="6288" y="21130"/>
                    <a:pt x="6273" y="21130"/>
                  </a:cubicBezTo>
                  <a:cubicBezTo>
                    <a:pt x="6273" y="21160"/>
                    <a:pt x="6251" y="21190"/>
                    <a:pt x="6243" y="21160"/>
                  </a:cubicBezTo>
                  <a:cubicBezTo>
                    <a:pt x="6266" y="21140"/>
                    <a:pt x="6266" y="21090"/>
                    <a:pt x="6273" y="21050"/>
                  </a:cubicBezTo>
                  <a:cubicBezTo>
                    <a:pt x="6303" y="21030"/>
                    <a:pt x="6303" y="20970"/>
                    <a:pt x="6326" y="20940"/>
                  </a:cubicBezTo>
                  <a:cubicBezTo>
                    <a:pt x="6371" y="20880"/>
                    <a:pt x="6378" y="20780"/>
                    <a:pt x="6438" y="20740"/>
                  </a:cubicBezTo>
                  <a:cubicBezTo>
                    <a:pt x="6423" y="20680"/>
                    <a:pt x="6483" y="20700"/>
                    <a:pt x="6468" y="20630"/>
                  </a:cubicBezTo>
                  <a:cubicBezTo>
                    <a:pt x="6513" y="20630"/>
                    <a:pt x="6513" y="20570"/>
                    <a:pt x="6535" y="20550"/>
                  </a:cubicBezTo>
                  <a:cubicBezTo>
                    <a:pt x="6565" y="20530"/>
                    <a:pt x="6565" y="20470"/>
                    <a:pt x="6588" y="20440"/>
                  </a:cubicBezTo>
                  <a:cubicBezTo>
                    <a:pt x="6610" y="20420"/>
                    <a:pt x="6633" y="20390"/>
                    <a:pt x="6648" y="20350"/>
                  </a:cubicBezTo>
                  <a:cubicBezTo>
                    <a:pt x="6790" y="20080"/>
                    <a:pt x="6963" y="19850"/>
                    <a:pt x="7143" y="19630"/>
                  </a:cubicBezTo>
                  <a:cubicBezTo>
                    <a:pt x="7143" y="19530"/>
                    <a:pt x="7232" y="19530"/>
                    <a:pt x="7225" y="19410"/>
                  </a:cubicBezTo>
                  <a:cubicBezTo>
                    <a:pt x="7255" y="19390"/>
                    <a:pt x="7292" y="19380"/>
                    <a:pt x="7322" y="19350"/>
                  </a:cubicBezTo>
                  <a:cubicBezTo>
                    <a:pt x="7330" y="19310"/>
                    <a:pt x="7352" y="19290"/>
                    <a:pt x="7352" y="19240"/>
                  </a:cubicBezTo>
                  <a:cubicBezTo>
                    <a:pt x="7397" y="19240"/>
                    <a:pt x="7405" y="19200"/>
                    <a:pt x="7420" y="19170"/>
                  </a:cubicBezTo>
                  <a:cubicBezTo>
                    <a:pt x="7442" y="19100"/>
                    <a:pt x="7510" y="19080"/>
                    <a:pt x="7517" y="18980"/>
                  </a:cubicBezTo>
                  <a:cubicBezTo>
                    <a:pt x="7547" y="18970"/>
                    <a:pt x="7547" y="18920"/>
                    <a:pt x="7585" y="18910"/>
                  </a:cubicBezTo>
                  <a:cubicBezTo>
                    <a:pt x="7585" y="18880"/>
                    <a:pt x="7585" y="18860"/>
                    <a:pt x="7615" y="18870"/>
                  </a:cubicBezTo>
                  <a:cubicBezTo>
                    <a:pt x="7615" y="18840"/>
                    <a:pt x="7615" y="18810"/>
                    <a:pt x="7630" y="18800"/>
                  </a:cubicBezTo>
                  <a:cubicBezTo>
                    <a:pt x="7652" y="18780"/>
                    <a:pt x="7660" y="18740"/>
                    <a:pt x="7682" y="18710"/>
                  </a:cubicBezTo>
                  <a:cubicBezTo>
                    <a:pt x="7682" y="18690"/>
                    <a:pt x="7742" y="18630"/>
                    <a:pt x="7697" y="18610"/>
                  </a:cubicBezTo>
                  <a:cubicBezTo>
                    <a:pt x="7705" y="18690"/>
                    <a:pt x="7652" y="18680"/>
                    <a:pt x="7630" y="18710"/>
                  </a:cubicBezTo>
                  <a:cubicBezTo>
                    <a:pt x="7615" y="18760"/>
                    <a:pt x="7592" y="18810"/>
                    <a:pt x="7562" y="18850"/>
                  </a:cubicBezTo>
                  <a:cubicBezTo>
                    <a:pt x="7517" y="18930"/>
                    <a:pt x="7465" y="19000"/>
                    <a:pt x="7420" y="19090"/>
                  </a:cubicBezTo>
                  <a:cubicBezTo>
                    <a:pt x="7360" y="19140"/>
                    <a:pt x="7322" y="19230"/>
                    <a:pt x="7270" y="19300"/>
                  </a:cubicBezTo>
                  <a:cubicBezTo>
                    <a:pt x="7225" y="19320"/>
                    <a:pt x="7210" y="19370"/>
                    <a:pt x="7188" y="19410"/>
                  </a:cubicBezTo>
                  <a:cubicBezTo>
                    <a:pt x="7143" y="19420"/>
                    <a:pt x="7150" y="19510"/>
                    <a:pt x="7105" y="19520"/>
                  </a:cubicBezTo>
                  <a:cubicBezTo>
                    <a:pt x="7105" y="19550"/>
                    <a:pt x="7090" y="19560"/>
                    <a:pt x="7075" y="19560"/>
                  </a:cubicBezTo>
                  <a:cubicBezTo>
                    <a:pt x="7053" y="19570"/>
                    <a:pt x="7060" y="19620"/>
                    <a:pt x="7023" y="19610"/>
                  </a:cubicBezTo>
                  <a:cubicBezTo>
                    <a:pt x="7030" y="19680"/>
                    <a:pt x="6970" y="19680"/>
                    <a:pt x="6963" y="19740"/>
                  </a:cubicBezTo>
                  <a:cubicBezTo>
                    <a:pt x="6910" y="19820"/>
                    <a:pt x="6850" y="19880"/>
                    <a:pt x="6798" y="19960"/>
                  </a:cubicBezTo>
                  <a:cubicBezTo>
                    <a:pt x="6775" y="19960"/>
                    <a:pt x="6775" y="20010"/>
                    <a:pt x="6768" y="20020"/>
                  </a:cubicBezTo>
                  <a:cubicBezTo>
                    <a:pt x="6745" y="20030"/>
                    <a:pt x="6730" y="20050"/>
                    <a:pt x="6730" y="20090"/>
                  </a:cubicBezTo>
                  <a:cubicBezTo>
                    <a:pt x="6670" y="20080"/>
                    <a:pt x="6693" y="20180"/>
                    <a:pt x="6648" y="20200"/>
                  </a:cubicBezTo>
                  <a:cubicBezTo>
                    <a:pt x="6625" y="20310"/>
                    <a:pt x="6535" y="20340"/>
                    <a:pt x="6520" y="20460"/>
                  </a:cubicBezTo>
                  <a:cubicBezTo>
                    <a:pt x="6476" y="20440"/>
                    <a:pt x="6483" y="20500"/>
                    <a:pt x="6453" y="20500"/>
                  </a:cubicBezTo>
                  <a:cubicBezTo>
                    <a:pt x="6468" y="20570"/>
                    <a:pt x="6423" y="20540"/>
                    <a:pt x="6408" y="20520"/>
                  </a:cubicBezTo>
                  <a:cubicBezTo>
                    <a:pt x="6423" y="20580"/>
                    <a:pt x="6416" y="20630"/>
                    <a:pt x="6371" y="20650"/>
                  </a:cubicBezTo>
                  <a:cubicBezTo>
                    <a:pt x="6363" y="20730"/>
                    <a:pt x="6333" y="20760"/>
                    <a:pt x="6311" y="20810"/>
                  </a:cubicBezTo>
                  <a:cubicBezTo>
                    <a:pt x="6273" y="20910"/>
                    <a:pt x="6228" y="21010"/>
                    <a:pt x="6176" y="21090"/>
                  </a:cubicBezTo>
                  <a:cubicBezTo>
                    <a:pt x="6168" y="21130"/>
                    <a:pt x="6168" y="21180"/>
                    <a:pt x="6146" y="21200"/>
                  </a:cubicBezTo>
                  <a:cubicBezTo>
                    <a:pt x="6138" y="21240"/>
                    <a:pt x="6138" y="21290"/>
                    <a:pt x="6108" y="21310"/>
                  </a:cubicBezTo>
                  <a:cubicBezTo>
                    <a:pt x="6071" y="21350"/>
                    <a:pt x="6071" y="21460"/>
                    <a:pt x="6026" y="21510"/>
                  </a:cubicBezTo>
                  <a:cubicBezTo>
                    <a:pt x="6026" y="21540"/>
                    <a:pt x="6018" y="21570"/>
                    <a:pt x="6011" y="21600"/>
                  </a:cubicBezTo>
                  <a:cubicBezTo>
                    <a:pt x="6146" y="21600"/>
                    <a:pt x="6146" y="21600"/>
                    <a:pt x="6146" y="21600"/>
                  </a:cubicBezTo>
                  <a:cubicBezTo>
                    <a:pt x="6146" y="21580"/>
                    <a:pt x="6153" y="21560"/>
                    <a:pt x="6161" y="21550"/>
                  </a:cubicBezTo>
                  <a:cubicBezTo>
                    <a:pt x="6206" y="21470"/>
                    <a:pt x="6243" y="21400"/>
                    <a:pt x="6273" y="21310"/>
                  </a:cubicBezTo>
                  <a:cubicBezTo>
                    <a:pt x="6318" y="21300"/>
                    <a:pt x="6303" y="21220"/>
                    <a:pt x="6341" y="21200"/>
                  </a:cubicBezTo>
                  <a:close/>
                </a:path>
              </a:pathLst>
            </a:custGeom>
            <a:solidFill>
              <a:schemeClr val="accent1"/>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sp>
          <p:nvSpPr>
            <p:cNvPr id="119" name="形状"/>
            <p:cNvSpPr/>
            <p:nvPr/>
          </p:nvSpPr>
          <p:spPr>
            <a:xfrm>
              <a:off x="0" y="0"/>
              <a:ext cx="9150350" cy="5807709"/>
            </a:xfrm>
            <a:custGeom>
              <a:avLst/>
              <a:gdLst/>
              <a:ahLst/>
              <a:cxnLst>
                <a:cxn ang="0">
                  <a:pos x="wd2" y="hd2"/>
                </a:cxn>
                <a:cxn ang="5400000">
                  <a:pos x="wd2" y="hd2"/>
                </a:cxn>
                <a:cxn ang="10800000">
                  <a:pos x="wd2" y="hd2"/>
                </a:cxn>
                <a:cxn ang="16200000">
                  <a:pos x="wd2" y="hd2"/>
                </a:cxn>
              </a:cxnLst>
              <a:rect l="0" t="0" r="r" b="b"/>
              <a:pathLst>
                <a:path w="21600" h="21555" extrusionOk="0">
                  <a:moveTo>
                    <a:pt x="13116" y="2062"/>
                  </a:moveTo>
                  <a:cubicBezTo>
                    <a:pt x="13101" y="2145"/>
                    <a:pt x="13056" y="2251"/>
                    <a:pt x="13108" y="2274"/>
                  </a:cubicBezTo>
                  <a:cubicBezTo>
                    <a:pt x="13153" y="2215"/>
                    <a:pt x="13191" y="2109"/>
                    <a:pt x="13228" y="2015"/>
                  </a:cubicBezTo>
                  <a:cubicBezTo>
                    <a:pt x="13273" y="1756"/>
                    <a:pt x="13311" y="1567"/>
                    <a:pt x="13356" y="1402"/>
                  </a:cubicBezTo>
                  <a:cubicBezTo>
                    <a:pt x="13363" y="1308"/>
                    <a:pt x="13371" y="1214"/>
                    <a:pt x="13401" y="1096"/>
                  </a:cubicBezTo>
                  <a:cubicBezTo>
                    <a:pt x="13378" y="1037"/>
                    <a:pt x="13408" y="1072"/>
                    <a:pt x="13416" y="1002"/>
                  </a:cubicBezTo>
                  <a:cubicBezTo>
                    <a:pt x="13431" y="943"/>
                    <a:pt x="13438" y="884"/>
                    <a:pt x="13453" y="825"/>
                  </a:cubicBezTo>
                  <a:cubicBezTo>
                    <a:pt x="13461" y="542"/>
                    <a:pt x="13476" y="306"/>
                    <a:pt x="13498" y="0"/>
                  </a:cubicBezTo>
                  <a:cubicBezTo>
                    <a:pt x="13431" y="0"/>
                    <a:pt x="13431" y="0"/>
                    <a:pt x="13431" y="0"/>
                  </a:cubicBezTo>
                  <a:cubicBezTo>
                    <a:pt x="13431" y="47"/>
                    <a:pt x="13431" y="94"/>
                    <a:pt x="13423" y="141"/>
                  </a:cubicBezTo>
                  <a:cubicBezTo>
                    <a:pt x="13438" y="236"/>
                    <a:pt x="13393" y="412"/>
                    <a:pt x="13416" y="460"/>
                  </a:cubicBezTo>
                  <a:cubicBezTo>
                    <a:pt x="13423" y="483"/>
                    <a:pt x="13393" y="495"/>
                    <a:pt x="13393" y="483"/>
                  </a:cubicBezTo>
                  <a:cubicBezTo>
                    <a:pt x="13393" y="542"/>
                    <a:pt x="13401" y="577"/>
                    <a:pt x="13401" y="648"/>
                  </a:cubicBezTo>
                  <a:cubicBezTo>
                    <a:pt x="13401" y="636"/>
                    <a:pt x="13378" y="636"/>
                    <a:pt x="13378" y="660"/>
                  </a:cubicBezTo>
                  <a:cubicBezTo>
                    <a:pt x="13378" y="660"/>
                    <a:pt x="13393" y="683"/>
                    <a:pt x="13393" y="695"/>
                  </a:cubicBezTo>
                  <a:cubicBezTo>
                    <a:pt x="13393" y="731"/>
                    <a:pt x="13401" y="754"/>
                    <a:pt x="13386" y="801"/>
                  </a:cubicBezTo>
                  <a:cubicBezTo>
                    <a:pt x="13363" y="896"/>
                    <a:pt x="13356" y="1037"/>
                    <a:pt x="13318" y="1084"/>
                  </a:cubicBezTo>
                  <a:cubicBezTo>
                    <a:pt x="13348" y="1108"/>
                    <a:pt x="13303" y="1190"/>
                    <a:pt x="13303" y="1237"/>
                  </a:cubicBezTo>
                  <a:cubicBezTo>
                    <a:pt x="13318" y="1284"/>
                    <a:pt x="13303" y="1332"/>
                    <a:pt x="13288" y="1402"/>
                  </a:cubicBezTo>
                  <a:cubicBezTo>
                    <a:pt x="13243" y="1532"/>
                    <a:pt x="13213" y="1709"/>
                    <a:pt x="13183" y="1885"/>
                  </a:cubicBezTo>
                  <a:cubicBezTo>
                    <a:pt x="13176" y="1933"/>
                    <a:pt x="13153" y="1933"/>
                    <a:pt x="13146" y="1968"/>
                  </a:cubicBezTo>
                  <a:cubicBezTo>
                    <a:pt x="13138" y="2003"/>
                    <a:pt x="13138" y="2062"/>
                    <a:pt x="13116" y="2062"/>
                  </a:cubicBezTo>
                  <a:close/>
                  <a:moveTo>
                    <a:pt x="11879" y="2074"/>
                  </a:moveTo>
                  <a:cubicBezTo>
                    <a:pt x="11857" y="2074"/>
                    <a:pt x="11879" y="2109"/>
                    <a:pt x="11872" y="2156"/>
                  </a:cubicBezTo>
                  <a:cubicBezTo>
                    <a:pt x="11842" y="2145"/>
                    <a:pt x="11842" y="2204"/>
                    <a:pt x="11834" y="2239"/>
                  </a:cubicBezTo>
                  <a:cubicBezTo>
                    <a:pt x="11834" y="2286"/>
                    <a:pt x="11797" y="2298"/>
                    <a:pt x="11819" y="2321"/>
                  </a:cubicBezTo>
                  <a:cubicBezTo>
                    <a:pt x="11864" y="2345"/>
                    <a:pt x="11789" y="2345"/>
                    <a:pt x="11789" y="2380"/>
                  </a:cubicBezTo>
                  <a:cubicBezTo>
                    <a:pt x="11804" y="2392"/>
                    <a:pt x="11797" y="2416"/>
                    <a:pt x="11767" y="2404"/>
                  </a:cubicBezTo>
                  <a:cubicBezTo>
                    <a:pt x="11767" y="2427"/>
                    <a:pt x="11759" y="2463"/>
                    <a:pt x="11752" y="2498"/>
                  </a:cubicBezTo>
                  <a:cubicBezTo>
                    <a:pt x="11752" y="2510"/>
                    <a:pt x="11759" y="2534"/>
                    <a:pt x="11767" y="2510"/>
                  </a:cubicBezTo>
                  <a:cubicBezTo>
                    <a:pt x="11774" y="2486"/>
                    <a:pt x="11782" y="2486"/>
                    <a:pt x="11789" y="2463"/>
                  </a:cubicBezTo>
                  <a:cubicBezTo>
                    <a:pt x="11797" y="2404"/>
                    <a:pt x="11834" y="2427"/>
                    <a:pt x="11834" y="2345"/>
                  </a:cubicBezTo>
                  <a:cubicBezTo>
                    <a:pt x="11864" y="2369"/>
                    <a:pt x="11857" y="2263"/>
                    <a:pt x="11872" y="2227"/>
                  </a:cubicBezTo>
                  <a:cubicBezTo>
                    <a:pt x="11887" y="2204"/>
                    <a:pt x="11902" y="2180"/>
                    <a:pt x="11909" y="2121"/>
                  </a:cubicBezTo>
                  <a:cubicBezTo>
                    <a:pt x="11954" y="2039"/>
                    <a:pt x="11977" y="1768"/>
                    <a:pt x="12037" y="1638"/>
                  </a:cubicBezTo>
                  <a:cubicBezTo>
                    <a:pt x="12022" y="1544"/>
                    <a:pt x="12074" y="1379"/>
                    <a:pt x="12067" y="1284"/>
                  </a:cubicBezTo>
                  <a:cubicBezTo>
                    <a:pt x="12104" y="1226"/>
                    <a:pt x="12112" y="1072"/>
                    <a:pt x="12149" y="1025"/>
                  </a:cubicBezTo>
                  <a:cubicBezTo>
                    <a:pt x="12119" y="978"/>
                    <a:pt x="12187" y="848"/>
                    <a:pt x="12157" y="813"/>
                  </a:cubicBezTo>
                  <a:cubicBezTo>
                    <a:pt x="12179" y="825"/>
                    <a:pt x="12187" y="754"/>
                    <a:pt x="12172" y="742"/>
                  </a:cubicBezTo>
                  <a:cubicBezTo>
                    <a:pt x="12179" y="707"/>
                    <a:pt x="12202" y="695"/>
                    <a:pt x="12202" y="648"/>
                  </a:cubicBezTo>
                  <a:cubicBezTo>
                    <a:pt x="12194" y="518"/>
                    <a:pt x="12254" y="330"/>
                    <a:pt x="12239" y="200"/>
                  </a:cubicBezTo>
                  <a:cubicBezTo>
                    <a:pt x="12246" y="130"/>
                    <a:pt x="12254" y="71"/>
                    <a:pt x="12261" y="0"/>
                  </a:cubicBezTo>
                  <a:cubicBezTo>
                    <a:pt x="12224" y="0"/>
                    <a:pt x="12224" y="0"/>
                    <a:pt x="12224" y="0"/>
                  </a:cubicBezTo>
                  <a:cubicBezTo>
                    <a:pt x="12224" y="47"/>
                    <a:pt x="12217" y="94"/>
                    <a:pt x="12217" y="141"/>
                  </a:cubicBezTo>
                  <a:cubicBezTo>
                    <a:pt x="12187" y="330"/>
                    <a:pt x="12179" y="518"/>
                    <a:pt x="12157" y="707"/>
                  </a:cubicBezTo>
                  <a:cubicBezTo>
                    <a:pt x="12149" y="766"/>
                    <a:pt x="12134" y="837"/>
                    <a:pt x="12119" y="907"/>
                  </a:cubicBezTo>
                  <a:cubicBezTo>
                    <a:pt x="12112" y="896"/>
                    <a:pt x="12112" y="884"/>
                    <a:pt x="12112" y="872"/>
                  </a:cubicBezTo>
                  <a:cubicBezTo>
                    <a:pt x="12142" y="660"/>
                    <a:pt x="12142" y="483"/>
                    <a:pt x="12149" y="295"/>
                  </a:cubicBezTo>
                  <a:cubicBezTo>
                    <a:pt x="12149" y="247"/>
                    <a:pt x="12164" y="189"/>
                    <a:pt x="12142" y="165"/>
                  </a:cubicBezTo>
                  <a:cubicBezTo>
                    <a:pt x="12142" y="118"/>
                    <a:pt x="12187" y="47"/>
                    <a:pt x="12149" y="35"/>
                  </a:cubicBezTo>
                  <a:cubicBezTo>
                    <a:pt x="12157" y="24"/>
                    <a:pt x="12157" y="12"/>
                    <a:pt x="12157" y="0"/>
                  </a:cubicBezTo>
                  <a:cubicBezTo>
                    <a:pt x="12097" y="0"/>
                    <a:pt x="12097" y="0"/>
                    <a:pt x="12097" y="0"/>
                  </a:cubicBezTo>
                  <a:cubicBezTo>
                    <a:pt x="12097" y="94"/>
                    <a:pt x="12104" y="189"/>
                    <a:pt x="12104" y="283"/>
                  </a:cubicBezTo>
                  <a:cubicBezTo>
                    <a:pt x="12059" y="742"/>
                    <a:pt x="12044" y="1178"/>
                    <a:pt x="11977" y="1662"/>
                  </a:cubicBezTo>
                  <a:cubicBezTo>
                    <a:pt x="11947" y="1744"/>
                    <a:pt x="11917" y="1897"/>
                    <a:pt x="11879" y="2074"/>
                  </a:cubicBezTo>
                  <a:close/>
                  <a:moveTo>
                    <a:pt x="12246" y="3135"/>
                  </a:moveTo>
                  <a:cubicBezTo>
                    <a:pt x="12396" y="2734"/>
                    <a:pt x="12434" y="2204"/>
                    <a:pt x="12516" y="1779"/>
                  </a:cubicBezTo>
                  <a:cubicBezTo>
                    <a:pt x="12531" y="1709"/>
                    <a:pt x="12501" y="1662"/>
                    <a:pt x="12524" y="1567"/>
                  </a:cubicBezTo>
                  <a:cubicBezTo>
                    <a:pt x="12554" y="1402"/>
                    <a:pt x="12554" y="1379"/>
                    <a:pt x="12591" y="1226"/>
                  </a:cubicBezTo>
                  <a:cubicBezTo>
                    <a:pt x="12614" y="1084"/>
                    <a:pt x="12644" y="955"/>
                    <a:pt x="12666" y="813"/>
                  </a:cubicBezTo>
                  <a:cubicBezTo>
                    <a:pt x="12696" y="542"/>
                    <a:pt x="12726" y="271"/>
                    <a:pt x="12764" y="0"/>
                  </a:cubicBezTo>
                  <a:cubicBezTo>
                    <a:pt x="12696" y="0"/>
                    <a:pt x="12696" y="0"/>
                    <a:pt x="12696" y="0"/>
                  </a:cubicBezTo>
                  <a:cubicBezTo>
                    <a:pt x="12674" y="153"/>
                    <a:pt x="12659" y="306"/>
                    <a:pt x="12651" y="448"/>
                  </a:cubicBezTo>
                  <a:cubicBezTo>
                    <a:pt x="12644" y="507"/>
                    <a:pt x="12621" y="589"/>
                    <a:pt x="12614" y="648"/>
                  </a:cubicBezTo>
                  <a:cubicBezTo>
                    <a:pt x="12599" y="719"/>
                    <a:pt x="12569" y="790"/>
                    <a:pt x="12599" y="825"/>
                  </a:cubicBezTo>
                  <a:cubicBezTo>
                    <a:pt x="12591" y="872"/>
                    <a:pt x="12569" y="872"/>
                    <a:pt x="12576" y="848"/>
                  </a:cubicBezTo>
                  <a:cubicBezTo>
                    <a:pt x="12569" y="825"/>
                    <a:pt x="12569" y="801"/>
                    <a:pt x="12576" y="766"/>
                  </a:cubicBezTo>
                  <a:cubicBezTo>
                    <a:pt x="12569" y="719"/>
                    <a:pt x="12591" y="636"/>
                    <a:pt x="12569" y="601"/>
                  </a:cubicBezTo>
                  <a:cubicBezTo>
                    <a:pt x="12591" y="471"/>
                    <a:pt x="12554" y="401"/>
                    <a:pt x="12584" y="259"/>
                  </a:cubicBezTo>
                  <a:cubicBezTo>
                    <a:pt x="12576" y="212"/>
                    <a:pt x="12554" y="177"/>
                    <a:pt x="12584" y="94"/>
                  </a:cubicBezTo>
                  <a:cubicBezTo>
                    <a:pt x="12569" y="71"/>
                    <a:pt x="12569" y="35"/>
                    <a:pt x="12569" y="0"/>
                  </a:cubicBezTo>
                  <a:cubicBezTo>
                    <a:pt x="12516" y="0"/>
                    <a:pt x="12516" y="0"/>
                    <a:pt x="12516" y="0"/>
                  </a:cubicBezTo>
                  <a:cubicBezTo>
                    <a:pt x="12516" y="71"/>
                    <a:pt x="12516" y="141"/>
                    <a:pt x="12509" y="224"/>
                  </a:cubicBezTo>
                  <a:cubicBezTo>
                    <a:pt x="12539" y="259"/>
                    <a:pt x="12486" y="365"/>
                    <a:pt x="12524" y="389"/>
                  </a:cubicBezTo>
                  <a:cubicBezTo>
                    <a:pt x="12509" y="471"/>
                    <a:pt x="12509" y="530"/>
                    <a:pt x="12524" y="577"/>
                  </a:cubicBezTo>
                  <a:cubicBezTo>
                    <a:pt x="12516" y="837"/>
                    <a:pt x="12516" y="1072"/>
                    <a:pt x="12501" y="1320"/>
                  </a:cubicBezTo>
                  <a:cubicBezTo>
                    <a:pt x="12471" y="1402"/>
                    <a:pt x="12449" y="1579"/>
                    <a:pt x="12396" y="1697"/>
                  </a:cubicBezTo>
                  <a:cubicBezTo>
                    <a:pt x="12381" y="1768"/>
                    <a:pt x="12374" y="1838"/>
                    <a:pt x="12359" y="1897"/>
                  </a:cubicBezTo>
                  <a:cubicBezTo>
                    <a:pt x="12344" y="1968"/>
                    <a:pt x="12321" y="2039"/>
                    <a:pt x="12366" y="2062"/>
                  </a:cubicBezTo>
                  <a:cubicBezTo>
                    <a:pt x="12366" y="2027"/>
                    <a:pt x="12389" y="2039"/>
                    <a:pt x="12389" y="1991"/>
                  </a:cubicBezTo>
                  <a:cubicBezTo>
                    <a:pt x="12396" y="1944"/>
                    <a:pt x="12426" y="1944"/>
                    <a:pt x="12404" y="1921"/>
                  </a:cubicBezTo>
                  <a:cubicBezTo>
                    <a:pt x="12434" y="1885"/>
                    <a:pt x="12434" y="1779"/>
                    <a:pt x="12471" y="1768"/>
                  </a:cubicBezTo>
                  <a:cubicBezTo>
                    <a:pt x="12389" y="2263"/>
                    <a:pt x="12374" y="2475"/>
                    <a:pt x="12276" y="2958"/>
                  </a:cubicBezTo>
                  <a:cubicBezTo>
                    <a:pt x="12269" y="3005"/>
                    <a:pt x="12209" y="3087"/>
                    <a:pt x="12246" y="3135"/>
                  </a:cubicBezTo>
                  <a:close/>
                  <a:moveTo>
                    <a:pt x="12861" y="1779"/>
                  </a:moveTo>
                  <a:cubicBezTo>
                    <a:pt x="12876" y="1744"/>
                    <a:pt x="12914" y="1791"/>
                    <a:pt x="12906" y="1697"/>
                  </a:cubicBezTo>
                  <a:cubicBezTo>
                    <a:pt x="12921" y="1650"/>
                    <a:pt x="12929" y="1603"/>
                    <a:pt x="12936" y="1555"/>
                  </a:cubicBezTo>
                  <a:cubicBezTo>
                    <a:pt x="12959" y="1579"/>
                    <a:pt x="12981" y="1449"/>
                    <a:pt x="12959" y="1449"/>
                  </a:cubicBezTo>
                  <a:cubicBezTo>
                    <a:pt x="12959" y="1391"/>
                    <a:pt x="12996" y="1414"/>
                    <a:pt x="12996" y="1343"/>
                  </a:cubicBezTo>
                  <a:cubicBezTo>
                    <a:pt x="12988" y="1249"/>
                    <a:pt x="13018" y="1119"/>
                    <a:pt x="13041" y="1013"/>
                  </a:cubicBezTo>
                  <a:cubicBezTo>
                    <a:pt x="13041" y="801"/>
                    <a:pt x="13078" y="566"/>
                    <a:pt x="13116" y="318"/>
                  </a:cubicBezTo>
                  <a:cubicBezTo>
                    <a:pt x="13101" y="236"/>
                    <a:pt x="13131" y="106"/>
                    <a:pt x="13131" y="0"/>
                  </a:cubicBezTo>
                  <a:cubicBezTo>
                    <a:pt x="13056" y="0"/>
                    <a:pt x="13056" y="0"/>
                    <a:pt x="13056" y="0"/>
                  </a:cubicBezTo>
                  <a:cubicBezTo>
                    <a:pt x="13048" y="141"/>
                    <a:pt x="13048" y="271"/>
                    <a:pt x="13056" y="401"/>
                  </a:cubicBezTo>
                  <a:cubicBezTo>
                    <a:pt x="13011" y="436"/>
                    <a:pt x="13048" y="530"/>
                    <a:pt x="13011" y="625"/>
                  </a:cubicBezTo>
                  <a:cubicBezTo>
                    <a:pt x="13033" y="683"/>
                    <a:pt x="12988" y="801"/>
                    <a:pt x="12973" y="896"/>
                  </a:cubicBezTo>
                  <a:cubicBezTo>
                    <a:pt x="13033" y="931"/>
                    <a:pt x="12929" y="966"/>
                    <a:pt x="12973" y="978"/>
                  </a:cubicBezTo>
                  <a:cubicBezTo>
                    <a:pt x="12966" y="1025"/>
                    <a:pt x="12959" y="1084"/>
                    <a:pt x="12951" y="1131"/>
                  </a:cubicBezTo>
                  <a:cubicBezTo>
                    <a:pt x="12914" y="1237"/>
                    <a:pt x="12944" y="1296"/>
                    <a:pt x="12914" y="1402"/>
                  </a:cubicBezTo>
                  <a:cubicBezTo>
                    <a:pt x="12906" y="1497"/>
                    <a:pt x="12884" y="1544"/>
                    <a:pt x="12861" y="1603"/>
                  </a:cubicBezTo>
                  <a:cubicBezTo>
                    <a:pt x="12846" y="1673"/>
                    <a:pt x="12816" y="1756"/>
                    <a:pt x="12861" y="1779"/>
                  </a:cubicBezTo>
                  <a:close/>
                  <a:moveTo>
                    <a:pt x="11175" y="2227"/>
                  </a:moveTo>
                  <a:cubicBezTo>
                    <a:pt x="11182" y="2156"/>
                    <a:pt x="11197" y="2074"/>
                    <a:pt x="11212" y="2003"/>
                  </a:cubicBezTo>
                  <a:cubicBezTo>
                    <a:pt x="11227" y="1944"/>
                    <a:pt x="11250" y="1862"/>
                    <a:pt x="11227" y="1827"/>
                  </a:cubicBezTo>
                  <a:cubicBezTo>
                    <a:pt x="11272" y="1827"/>
                    <a:pt x="11265" y="1685"/>
                    <a:pt x="11287" y="1638"/>
                  </a:cubicBezTo>
                  <a:cubicBezTo>
                    <a:pt x="11295" y="1367"/>
                    <a:pt x="11355" y="1190"/>
                    <a:pt x="11347" y="943"/>
                  </a:cubicBezTo>
                  <a:cubicBezTo>
                    <a:pt x="11400" y="625"/>
                    <a:pt x="11445" y="295"/>
                    <a:pt x="11475" y="0"/>
                  </a:cubicBezTo>
                  <a:cubicBezTo>
                    <a:pt x="11415" y="0"/>
                    <a:pt x="11415" y="0"/>
                    <a:pt x="11415" y="0"/>
                  </a:cubicBezTo>
                  <a:cubicBezTo>
                    <a:pt x="11392" y="247"/>
                    <a:pt x="11340" y="495"/>
                    <a:pt x="11332" y="766"/>
                  </a:cubicBezTo>
                  <a:cubicBezTo>
                    <a:pt x="11295" y="1167"/>
                    <a:pt x="11220" y="1614"/>
                    <a:pt x="11175" y="2015"/>
                  </a:cubicBezTo>
                  <a:cubicBezTo>
                    <a:pt x="11137" y="2168"/>
                    <a:pt x="11160" y="2251"/>
                    <a:pt x="11100" y="2321"/>
                  </a:cubicBezTo>
                  <a:cubicBezTo>
                    <a:pt x="11145" y="2357"/>
                    <a:pt x="11160" y="2298"/>
                    <a:pt x="11175" y="2227"/>
                  </a:cubicBezTo>
                  <a:close/>
                  <a:moveTo>
                    <a:pt x="10927" y="3052"/>
                  </a:moveTo>
                  <a:cubicBezTo>
                    <a:pt x="10897" y="3123"/>
                    <a:pt x="10927" y="3123"/>
                    <a:pt x="10897" y="3146"/>
                  </a:cubicBezTo>
                  <a:cubicBezTo>
                    <a:pt x="10882" y="3146"/>
                    <a:pt x="10882" y="3252"/>
                    <a:pt x="10890" y="3252"/>
                  </a:cubicBezTo>
                  <a:cubicBezTo>
                    <a:pt x="10965" y="3052"/>
                    <a:pt x="11040" y="2864"/>
                    <a:pt x="11122" y="2687"/>
                  </a:cubicBezTo>
                  <a:cubicBezTo>
                    <a:pt x="11212" y="2486"/>
                    <a:pt x="11250" y="2321"/>
                    <a:pt x="11317" y="2086"/>
                  </a:cubicBezTo>
                  <a:cubicBezTo>
                    <a:pt x="11415" y="1555"/>
                    <a:pt x="11512" y="1037"/>
                    <a:pt x="11617" y="613"/>
                  </a:cubicBezTo>
                  <a:cubicBezTo>
                    <a:pt x="11617" y="495"/>
                    <a:pt x="11647" y="342"/>
                    <a:pt x="11654" y="224"/>
                  </a:cubicBezTo>
                  <a:cubicBezTo>
                    <a:pt x="11677" y="106"/>
                    <a:pt x="11692" y="82"/>
                    <a:pt x="11699" y="0"/>
                  </a:cubicBezTo>
                  <a:cubicBezTo>
                    <a:pt x="11639" y="0"/>
                    <a:pt x="11639" y="0"/>
                    <a:pt x="11639" y="0"/>
                  </a:cubicBezTo>
                  <a:cubicBezTo>
                    <a:pt x="11624" y="71"/>
                    <a:pt x="11609" y="141"/>
                    <a:pt x="11602" y="224"/>
                  </a:cubicBezTo>
                  <a:cubicBezTo>
                    <a:pt x="11602" y="342"/>
                    <a:pt x="11572" y="389"/>
                    <a:pt x="11572" y="483"/>
                  </a:cubicBezTo>
                  <a:cubicBezTo>
                    <a:pt x="11482" y="1025"/>
                    <a:pt x="11340" y="1449"/>
                    <a:pt x="11280" y="2003"/>
                  </a:cubicBezTo>
                  <a:cubicBezTo>
                    <a:pt x="11242" y="2039"/>
                    <a:pt x="11242" y="2168"/>
                    <a:pt x="11220" y="2251"/>
                  </a:cubicBezTo>
                  <a:cubicBezTo>
                    <a:pt x="11212" y="2298"/>
                    <a:pt x="11190" y="2298"/>
                    <a:pt x="11182" y="2345"/>
                  </a:cubicBezTo>
                  <a:cubicBezTo>
                    <a:pt x="11167" y="2369"/>
                    <a:pt x="11182" y="2475"/>
                    <a:pt x="11145" y="2451"/>
                  </a:cubicBezTo>
                  <a:cubicBezTo>
                    <a:pt x="11137" y="2557"/>
                    <a:pt x="11107" y="2616"/>
                    <a:pt x="11070" y="2663"/>
                  </a:cubicBezTo>
                  <a:cubicBezTo>
                    <a:pt x="11062" y="2781"/>
                    <a:pt x="11017" y="2805"/>
                    <a:pt x="11002" y="2922"/>
                  </a:cubicBezTo>
                  <a:cubicBezTo>
                    <a:pt x="10980" y="2911"/>
                    <a:pt x="10980" y="2993"/>
                    <a:pt x="10957" y="2981"/>
                  </a:cubicBezTo>
                  <a:cubicBezTo>
                    <a:pt x="10920" y="3005"/>
                    <a:pt x="10965" y="3052"/>
                    <a:pt x="10927" y="3052"/>
                  </a:cubicBezTo>
                  <a:close/>
                  <a:moveTo>
                    <a:pt x="11212" y="577"/>
                  </a:moveTo>
                  <a:cubicBezTo>
                    <a:pt x="11227" y="389"/>
                    <a:pt x="11250" y="189"/>
                    <a:pt x="11272" y="0"/>
                  </a:cubicBezTo>
                  <a:cubicBezTo>
                    <a:pt x="11235" y="0"/>
                    <a:pt x="11235" y="0"/>
                    <a:pt x="11235" y="0"/>
                  </a:cubicBezTo>
                  <a:cubicBezTo>
                    <a:pt x="11227" y="12"/>
                    <a:pt x="11227" y="35"/>
                    <a:pt x="11227" y="47"/>
                  </a:cubicBezTo>
                  <a:cubicBezTo>
                    <a:pt x="11212" y="153"/>
                    <a:pt x="11205" y="236"/>
                    <a:pt x="11212" y="318"/>
                  </a:cubicBezTo>
                  <a:cubicBezTo>
                    <a:pt x="11212" y="354"/>
                    <a:pt x="11167" y="436"/>
                    <a:pt x="11205" y="448"/>
                  </a:cubicBezTo>
                  <a:cubicBezTo>
                    <a:pt x="11205" y="495"/>
                    <a:pt x="11152" y="577"/>
                    <a:pt x="11212" y="577"/>
                  </a:cubicBezTo>
                  <a:close/>
                  <a:moveTo>
                    <a:pt x="10822" y="931"/>
                  </a:moveTo>
                  <a:cubicBezTo>
                    <a:pt x="10807" y="990"/>
                    <a:pt x="10800" y="1037"/>
                    <a:pt x="10793" y="1084"/>
                  </a:cubicBezTo>
                  <a:cubicBezTo>
                    <a:pt x="10822" y="1108"/>
                    <a:pt x="10778" y="1190"/>
                    <a:pt x="10800" y="1226"/>
                  </a:cubicBezTo>
                  <a:cubicBezTo>
                    <a:pt x="10815" y="1261"/>
                    <a:pt x="10793" y="1332"/>
                    <a:pt x="10785" y="1402"/>
                  </a:cubicBezTo>
                  <a:cubicBezTo>
                    <a:pt x="10800" y="1438"/>
                    <a:pt x="10807" y="1473"/>
                    <a:pt x="10793" y="1544"/>
                  </a:cubicBezTo>
                  <a:cubicBezTo>
                    <a:pt x="10807" y="1579"/>
                    <a:pt x="10800" y="1638"/>
                    <a:pt x="10815" y="1685"/>
                  </a:cubicBezTo>
                  <a:cubicBezTo>
                    <a:pt x="10837" y="1391"/>
                    <a:pt x="10830" y="1131"/>
                    <a:pt x="10852" y="848"/>
                  </a:cubicBezTo>
                  <a:cubicBezTo>
                    <a:pt x="10867" y="695"/>
                    <a:pt x="10875" y="554"/>
                    <a:pt x="10890" y="401"/>
                  </a:cubicBezTo>
                  <a:cubicBezTo>
                    <a:pt x="10927" y="212"/>
                    <a:pt x="10927" y="153"/>
                    <a:pt x="10950" y="0"/>
                  </a:cubicBezTo>
                  <a:cubicBezTo>
                    <a:pt x="10897" y="0"/>
                    <a:pt x="10897" y="0"/>
                    <a:pt x="10897" y="0"/>
                  </a:cubicBezTo>
                  <a:cubicBezTo>
                    <a:pt x="10860" y="318"/>
                    <a:pt x="10807" y="660"/>
                    <a:pt x="10822" y="931"/>
                  </a:cubicBezTo>
                  <a:close/>
                  <a:moveTo>
                    <a:pt x="11744" y="2251"/>
                  </a:moveTo>
                  <a:cubicBezTo>
                    <a:pt x="11827" y="1874"/>
                    <a:pt x="11842" y="1673"/>
                    <a:pt x="11887" y="1332"/>
                  </a:cubicBezTo>
                  <a:cubicBezTo>
                    <a:pt x="11857" y="1284"/>
                    <a:pt x="11924" y="1155"/>
                    <a:pt x="11894" y="1119"/>
                  </a:cubicBezTo>
                  <a:cubicBezTo>
                    <a:pt x="11902" y="1037"/>
                    <a:pt x="11909" y="955"/>
                    <a:pt x="11902" y="884"/>
                  </a:cubicBezTo>
                  <a:cubicBezTo>
                    <a:pt x="11924" y="719"/>
                    <a:pt x="11924" y="577"/>
                    <a:pt x="11924" y="436"/>
                  </a:cubicBezTo>
                  <a:cubicBezTo>
                    <a:pt x="11902" y="412"/>
                    <a:pt x="11917" y="365"/>
                    <a:pt x="11924" y="330"/>
                  </a:cubicBezTo>
                  <a:cubicBezTo>
                    <a:pt x="11924" y="295"/>
                    <a:pt x="11909" y="271"/>
                    <a:pt x="11924" y="224"/>
                  </a:cubicBezTo>
                  <a:cubicBezTo>
                    <a:pt x="11902" y="200"/>
                    <a:pt x="11924" y="153"/>
                    <a:pt x="11932" y="118"/>
                  </a:cubicBezTo>
                  <a:cubicBezTo>
                    <a:pt x="11902" y="106"/>
                    <a:pt x="11932" y="35"/>
                    <a:pt x="11939" y="0"/>
                  </a:cubicBezTo>
                  <a:cubicBezTo>
                    <a:pt x="11872" y="0"/>
                    <a:pt x="11872" y="0"/>
                    <a:pt x="11872" y="0"/>
                  </a:cubicBezTo>
                  <a:cubicBezTo>
                    <a:pt x="11864" y="59"/>
                    <a:pt x="11864" y="130"/>
                    <a:pt x="11864" y="189"/>
                  </a:cubicBezTo>
                  <a:cubicBezTo>
                    <a:pt x="11879" y="471"/>
                    <a:pt x="11864" y="778"/>
                    <a:pt x="11849" y="1072"/>
                  </a:cubicBezTo>
                  <a:cubicBezTo>
                    <a:pt x="11849" y="1332"/>
                    <a:pt x="11789" y="1650"/>
                    <a:pt x="11789" y="1956"/>
                  </a:cubicBezTo>
                  <a:cubicBezTo>
                    <a:pt x="11729" y="1980"/>
                    <a:pt x="11789" y="2086"/>
                    <a:pt x="11744" y="2098"/>
                  </a:cubicBezTo>
                  <a:cubicBezTo>
                    <a:pt x="11774" y="2168"/>
                    <a:pt x="11692" y="2215"/>
                    <a:pt x="11744" y="2251"/>
                  </a:cubicBezTo>
                  <a:close/>
                  <a:moveTo>
                    <a:pt x="21038" y="377"/>
                  </a:moveTo>
                  <a:cubicBezTo>
                    <a:pt x="21000" y="377"/>
                    <a:pt x="20993" y="424"/>
                    <a:pt x="20978" y="471"/>
                  </a:cubicBezTo>
                  <a:cubicBezTo>
                    <a:pt x="20985" y="530"/>
                    <a:pt x="20933" y="495"/>
                    <a:pt x="20933" y="554"/>
                  </a:cubicBezTo>
                  <a:cubicBezTo>
                    <a:pt x="20933" y="601"/>
                    <a:pt x="20895" y="601"/>
                    <a:pt x="20873" y="636"/>
                  </a:cubicBezTo>
                  <a:cubicBezTo>
                    <a:pt x="20873" y="719"/>
                    <a:pt x="20821" y="742"/>
                    <a:pt x="20813" y="825"/>
                  </a:cubicBezTo>
                  <a:cubicBezTo>
                    <a:pt x="20783" y="872"/>
                    <a:pt x="20761" y="919"/>
                    <a:pt x="20738" y="978"/>
                  </a:cubicBezTo>
                  <a:cubicBezTo>
                    <a:pt x="20671" y="978"/>
                    <a:pt x="20693" y="1096"/>
                    <a:pt x="20648" y="1119"/>
                  </a:cubicBezTo>
                  <a:cubicBezTo>
                    <a:pt x="20626" y="1178"/>
                    <a:pt x="20603" y="1237"/>
                    <a:pt x="20573" y="1284"/>
                  </a:cubicBezTo>
                  <a:cubicBezTo>
                    <a:pt x="20536" y="1320"/>
                    <a:pt x="20528" y="1391"/>
                    <a:pt x="20498" y="1449"/>
                  </a:cubicBezTo>
                  <a:cubicBezTo>
                    <a:pt x="20438" y="1449"/>
                    <a:pt x="20468" y="1579"/>
                    <a:pt x="20408" y="1591"/>
                  </a:cubicBezTo>
                  <a:cubicBezTo>
                    <a:pt x="20408" y="1673"/>
                    <a:pt x="20363" y="1697"/>
                    <a:pt x="20333" y="1744"/>
                  </a:cubicBezTo>
                  <a:cubicBezTo>
                    <a:pt x="20333" y="1838"/>
                    <a:pt x="20288" y="1862"/>
                    <a:pt x="20273" y="1933"/>
                  </a:cubicBezTo>
                  <a:cubicBezTo>
                    <a:pt x="20236" y="1968"/>
                    <a:pt x="20236" y="2062"/>
                    <a:pt x="20198" y="2098"/>
                  </a:cubicBezTo>
                  <a:cubicBezTo>
                    <a:pt x="20168" y="2145"/>
                    <a:pt x="20183" y="2251"/>
                    <a:pt x="20124" y="2263"/>
                  </a:cubicBezTo>
                  <a:cubicBezTo>
                    <a:pt x="20131" y="2357"/>
                    <a:pt x="20101" y="2404"/>
                    <a:pt x="20071" y="2451"/>
                  </a:cubicBezTo>
                  <a:cubicBezTo>
                    <a:pt x="20056" y="2522"/>
                    <a:pt x="20049" y="2592"/>
                    <a:pt x="20011" y="2640"/>
                  </a:cubicBezTo>
                  <a:cubicBezTo>
                    <a:pt x="19996" y="2699"/>
                    <a:pt x="19974" y="2769"/>
                    <a:pt x="19951" y="2816"/>
                  </a:cubicBezTo>
                  <a:cubicBezTo>
                    <a:pt x="19959" y="2911"/>
                    <a:pt x="19899" y="2922"/>
                    <a:pt x="19914" y="3028"/>
                  </a:cubicBezTo>
                  <a:cubicBezTo>
                    <a:pt x="19876" y="3064"/>
                    <a:pt x="19891" y="3170"/>
                    <a:pt x="19854" y="3217"/>
                  </a:cubicBezTo>
                  <a:cubicBezTo>
                    <a:pt x="19869" y="3276"/>
                    <a:pt x="19831" y="3276"/>
                    <a:pt x="19846" y="3347"/>
                  </a:cubicBezTo>
                  <a:cubicBezTo>
                    <a:pt x="19861" y="3394"/>
                    <a:pt x="19801" y="3441"/>
                    <a:pt x="19854" y="3453"/>
                  </a:cubicBezTo>
                  <a:cubicBezTo>
                    <a:pt x="19876" y="3382"/>
                    <a:pt x="19884" y="3300"/>
                    <a:pt x="19891" y="3217"/>
                  </a:cubicBezTo>
                  <a:cubicBezTo>
                    <a:pt x="19921" y="3205"/>
                    <a:pt x="19899" y="3123"/>
                    <a:pt x="19921" y="3111"/>
                  </a:cubicBezTo>
                  <a:cubicBezTo>
                    <a:pt x="19914" y="3052"/>
                    <a:pt x="19959" y="3076"/>
                    <a:pt x="19944" y="3005"/>
                  </a:cubicBezTo>
                  <a:cubicBezTo>
                    <a:pt x="19981" y="2864"/>
                    <a:pt x="20049" y="2757"/>
                    <a:pt x="20079" y="2604"/>
                  </a:cubicBezTo>
                  <a:cubicBezTo>
                    <a:pt x="20139" y="2498"/>
                    <a:pt x="20161" y="2333"/>
                    <a:pt x="20221" y="2227"/>
                  </a:cubicBezTo>
                  <a:cubicBezTo>
                    <a:pt x="20258" y="2156"/>
                    <a:pt x="20273" y="2098"/>
                    <a:pt x="20296" y="2039"/>
                  </a:cubicBezTo>
                  <a:cubicBezTo>
                    <a:pt x="20318" y="1980"/>
                    <a:pt x="20371" y="1909"/>
                    <a:pt x="20371" y="1827"/>
                  </a:cubicBezTo>
                  <a:cubicBezTo>
                    <a:pt x="20423" y="1791"/>
                    <a:pt x="20438" y="1720"/>
                    <a:pt x="20461" y="1662"/>
                  </a:cubicBezTo>
                  <a:cubicBezTo>
                    <a:pt x="20498" y="1614"/>
                    <a:pt x="20536" y="1544"/>
                    <a:pt x="20551" y="1461"/>
                  </a:cubicBezTo>
                  <a:cubicBezTo>
                    <a:pt x="20626" y="1355"/>
                    <a:pt x="20686" y="1237"/>
                    <a:pt x="20746" y="1108"/>
                  </a:cubicBezTo>
                  <a:cubicBezTo>
                    <a:pt x="20791" y="1072"/>
                    <a:pt x="20806" y="978"/>
                    <a:pt x="20836" y="919"/>
                  </a:cubicBezTo>
                  <a:cubicBezTo>
                    <a:pt x="20880" y="872"/>
                    <a:pt x="20880" y="778"/>
                    <a:pt x="20940" y="754"/>
                  </a:cubicBezTo>
                  <a:cubicBezTo>
                    <a:pt x="20925" y="683"/>
                    <a:pt x="20970" y="695"/>
                    <a:pt x="20970" y="648"/>
                  </a:cubicBezTo>
                  <a:cubicBezTo>
                    <a:pt x="21000" y="636"/>
                    <a:pt x="20978" y="542"/>
                    <a:pt x="21030" y="566"/>
                  </a:cubicBezTo>
                  <a:cubicBezTo>
                    <a:pt x="21023" y="448"/>
                    <a:pt x="21113" y="460"/>
                    <a:pt x="21120" y="377"/>
                  </a:cubicBezTo>
                  <a:cubicBezTo>
                    <a:pt x="21150" y="365"/>
                    <a:pt x="21128" y="283"/>
                    <a:pt x="21165" y="295"/>
                  </a:cubicBezTo>
                  <a:cubicBezTo>
                    <a:pt x="21180" y="259"/>
                    <a:pt x="21195" y="236"/>
                    <a:pt x="21210" y="212"/>
                  </a:cubicBezTo>
                  <a:cubicBezTo>
                    <a:pt x="21233" y="130"/>
                    <a:pt x="21285" y="94"/>
                    <a:pt x="21300" y="24"/>
                  </a:cubicBezTo>
                  <a:cubicBezTo>
                    <a:pt x="21308" y="12"/>
                    <a:pt x="21308" y="0"/>
                    <a:pt x="21315" y="0"/>
                  </a:cubicBezTo>
                  <a:cubicBezTo>
                    <a:pt x="21225" y="0"/>
                    <a:pt x="21225" y="0"/>
                    <a:pt x="21225" y="0"/>
                  </a:cubicBezTo>
                  <a:cubicBezTo>
                    <a:pt x="21180" y="106"/>
                    <a:pt x="21128" y="189"/>
                    <a:pt x="21068" y="271"/>
                  </a:cubicBezTo>
                  <a:cubicBezTo>
                    <a:pt x="21060" y="318"/>
                    <a:pt x="21015" y="306"/>
                    <a:pt x="21038" y="377"/>
                  </a:cubicBezTo>
                  <a:close/>
                  <a:moveTo>
                    <a:pt x="13656" y="9781"/>
                  </a:moveTo>
                  <a:cubicBezTo>
                    <a:pt x="13648" y="9840"/>
                    <a:pt x="13738" y="9899"/>
                    <a:pt x="13760" y="9899"/>
                  </a:cubicBezTo>
                  <a:cubicBezTo>
                    <a:pt x="13760" y="9981"/>
                    <a:pt x="13865" y="10028"/>
                    <a:pt x="13888" y="10111"/>
                  </a:cubicBezTo>
                  <a:cubicBezTo>
                    <a:pt x="13948" y="10193"/>
                    <a:pt x="13970" y="10276"/>
                    <a:pt x="14023" y="10346"/>
                  </a:cubicBezTo>
                  <a:cubicBezTo>
                    <a:pt x="14060" y="10417"/>
                    <a:pt x="14075" y="10500"/>
                    <a:pt x="14120" y="10582"/>
                  </a:cubicBezTo>
                  <a:cubicBezTo>
                    <a:pt x="14135" y="10664"/>
                    <a:pt x="14210" y="10735"/>
                    <a:pt x="14210" y="10829"/>
                  </a:cubicBezTo>
                  <a:cubicBezTo>
                    <a:pt x="14233" y="10865"/>
                    <a:pt x="14263" y="10900"/>
                    <a:pt x="14263" y="10936"/>
                  </a:cubicBezTo>
                  <a:cubicBezTo>
                    <a:pt x="14278" y="10947"/>
                    <a:pt x="14278" y="10971"/>
                    <a:pt x="14278" y="10994"/>
                  </a:cubicBezTo>
                  <a:cubicBezTo>
                    <a:pt x="14285" y="11006"/>
                    <a:pt x="14285" y="11042"/>
                    <a:pt x="14293" y="11065"/>
                  </a:cubicBezTo>
                  <a:cubicBezTo>
                    <a:pt x="14360" y="11136"/>
                    <a:pt x="14323" y="11230"/>
                    <a:pt x="14405" y="11301"/>
                  </a:cubicBezTo>
                  <a:cubicBezTo>
                    <a:pt x="14390" y="11348"/>
                    <a:pt x="14420" y="11383"/>
                    <a:pt x="14427" y="11430"/>
                  </a:cubicBezTo>
                  <a:cubicBezTo>
                    <a:pt x="14480" y="11454"/>
                    <a:pt x="14427" y="11513"/>
                    <a:pt x="14480" y="11536"/>
                  </a:cubicBezTo>
                  <a:cubicBezTo>
                    <a:pt x="14465" y="11643"/>
                    <a:pt x="14570" y="11701"/>
                    <a:pt x="14547" y="11796"/>
                  </a:cubicBezTo>
                  <a:cubicBezTo>
                    <a:pt x="14592" y="11866"/>
                    <a:pt x="14585" y="11961"/>
                    <a:pt x="14622" y="12031"/>
                  </a:cubicBezTo>
                  <a:cubicBezTo>
                    <a:pt x="14637" y="12114"/>
                    <a:pt x="14690" y="12196"/>
                    <a:pt x="14690" y="12291"/>
                  </a:cubicBezTo>
                  <a:cubicBezTo>
                    <a:pt x="14712" y="12361"/>
                    <a:pt x="14735" y="12444"/>
                    <a:pt x="14750" y="12526"/>
                  </a:cubicBezTo>
                  <a:cubicBezTo>
                    <a:pt x="14757" y="12573"/>
                    <a:pt x="14772" y="12609"/>
                    <a:pt x="14772" y="12644"/>
                  </a:cubicBezTo>
                  <a:cubicBezTo>
                    <a:pt x="14832" y="12680"/>
                    <a:pt x="14802" y="12738"/>
                    <a:pt x="14817" y="12786"/>
                  </a:cubicBezTo>
                  <a:cubicBezTo>
                    <a:pt x="14870" y="12951"/>
                    <a:pt x="14900" y="13116"/>
                    <a:pt x="14937" y="13281"/>
                  </a:cubicBezTo>
                  <a:cubicBezTo>
                    <a:pt x="14937" y="13328"/>
                    <a:pt x="14930" y="13375"/>
                    <a:pt x="14967" y="13410"/>
                  </a:cubicBezTo>
                  <a:cubicBezTo>
                    <a:pt x="14937" y="13457"/>
                    <a:pt x="14967" y="13493"/>
                    <a:pt x="14990" y="13528"/>
                  </a:cubicBezTo>
                  <a:cubicBezTo>
                    <a:pt x="14967" y="13575"/>
                    <a:pt x="14997" y="13610"/>
                    <a:pt x="15020" y="13646"/>
                  </a:cubicBezTo>
                  <a:cubicBezTo>
                    <a:pt x="15012" y="13705"/>
                    <a:pt x="15005" y="13752"/>
                    <a:pt x="15065" y="13787"/>
                  </a:cubicBezTo>
                  <a:cubicBezTo>
                    <a:pt x="15035" y="13846"/>
                    <a:pt x="15080" y="13882"/>
                    <a:pt x="15080" y="13929"/>
                  </a:cubicBezTo>
                  <a:cubicBezTo>
                    <a:pt x="15072" y="13976"/>
                    <a:pt x="15080" y="14023"/>
                    <a:pt x="15095" y="14070"/>
                  </a:cubicBezTo>
                  <a:cubicBezTo>
                    <a:pt x="15117" y="14164"/>
                    <a:pt x="15147" y="14259"/>
                    <a:pt x="15124" y="14376"/>
                  </a:cubicBezTo>
                  <a:cubicBezTo>
                    <a:pt x="15184" y="14494"/>
                    <a:pt x="15177" y="14624"/>
                    <a:pt x="15222" y="14754"/>
                  </a:cubicBezTo>
                  <a:cubicBezTo>
                    <a:pt x="15229" y="14812"/>
                    <a:pt x="15267" y="14871"/>
                    <a:pt x="15259" y="14942"/>
                  </a:cubicBezTo>
                  <a:cubicBezTo>
                    <a:pt x="15282" y="14966"/>
                    <a:pt x="15282" y="15001"/>
                    <a:pt x="15282" y="15025"/>
                  </a:cubicBezTo>
                  <a:cubicBezTo>
                    <a:pt x="15267" y="15072"/>
                    <a:pt x="15319" y="15095"/>
                    <a:pt x="15312" y="15131"/>
                  </a:cubicBezTo>
                  <a:cubicBezTo>
                    <a:pt x="15289" y="15201"/>
                    <a:pt x="15334" y="15260"/>
                    <a:pt x="15327" y="15331"/>
                  </a:cubicBezTo>
                  <a:cubicBezTo>
                    <a:pt x="15357" y="15390"/>
                    <a:pt x="15349" y="15461"/>
                    <a:pt x="15387" y="15519"/>
                  </a:cubicBezTo>
                  <a:cubicBezTo>
                    <a:pt x="15372" y="15590"/>
                    <a:pt x="15424" y="15637"/>
                    <a:pt x="15424" y="15708"/>
                  </a:cubicBezTo>
                  <a:cubicBezTo>
                    <a:pt x="15439" y="15732"/>
                    <a:pt x="15447" y="15767"/>
                    <a:pt x="15447" y="15791"/>
                  </a:cubicBezTo>
                  <a:cubicBezTo>
                    <a:pt x="15432" y="15838"/>
                    <a:pt x="15484" y="15849"/>
                    <a:pt x="15484" y="15897"/>
                  </a:cubicBezTo>
                  <a:cubicBezTo>
                    <a:pt x="15484" y="15955"/>
                    <a:pt x="15507" y="16014"/>
                    <a:pt x="15522" y="16085"/>
                  </a:cubicBezTo>
                  <a:cubicBezTo>
                    <a:pt x="15589" y="16132"/>
                    <a:pt x="15529" y="16215"/>
                    <a:pt x="15582" y="16274"/>
                  </a:cubicBezTo>
                  <a:cubicBezTo>
                    <a:pt x="15612" y="16321"/>
                    <a:pt x="15589" y="16403"/>
                    <a:pt x="15657" y="16450"/>
                  </a:cubicBezTo>
                  <a:cubicBezTo>
                    <a:pt x="15642" y="16521"/>
                    <a:pt x="15694" y="16568"/>
                    <a:pt x="15694" y="16639"/>
                  </a:cubicBezTo>
                  <a:cubicBezTo>
                    <a:pt x="15747" y="16698"/>
                    <a:pt x="15732" y="16769"/>
                    <a:pt x="15777" y="16816"/>
                  </a:cubicBezTo>
                  <a:cubicBezTo>
                    <a:pt x="15784" y="16886"/>
                    <a:pt x="15844" y="16934"/>
                    <a:pt x="15837" y="17004"/>
                  </a:cubicBezTo>
                  <a:cubicBezTo>
                    <a:pt x="15859" y="17028"/>
                    <a:pt x="15874" y="17051"/>
                    <a:pt x="15881" y="17087"/>
                  </a:cubicBezTo>
                  <a:cubicBezTo>
                    <a:pt x="15881" y="17122"/>
                    <a:pt x="15934" y="17134"/>
                    <a:pt x="15919" y="17181"/>
                  </a:cubicBezTo>
                  <a:cubicBezTo>
                    <a:pt x="15956" y="17205"/>
                    <a:pt x="15971" y="17240"/>
                    <a:pt x="15979" y="17275"/>
                  </a:cubicBezTo>
                  <a:cubicBezTo>
                    <a:pt x="15971" y="17311"/>
                    <a:pt x="16031" y="17334"/>
                    <a:pt x="16016" y="17370"/>
                  </a:cubicBezTo>
                  <a:cubicBezTo>
                    <a:pt x="16046" y="17405"/>
                    <a:pt x="16084" y="17440"/>
                    <a:pt x="16084" y="17476"/>
                  </a:cubicBezTo>
                  <a:cubicBezTo>
                    <a:pt x="16114" y="17487"/>
                    <a:pt x="16159" y="17593"/>
                    <a:pt x="16181" y="17546"/>
                  </a:cubicBezTo>
                  <a:cubicBezTo>
                    <a:pt x="16114" y="17440"/>
                    <a:pt x="16039" y="17358"/>
                    <a:pt x="16031" y="17240"/>
                  </a:cubicBezTo>
                  <a:cubicBezTo>
                    <a:pt x="15979" y="17193"/>
                    <a:pt x="15986" y="17134"/>
                    <a:pt x="15941" y="17087"/>
                  </a:cubicBezTo>
                  <a:cubicBezTo>
                    <a:pt x="15934" y="17028"/>
                    <a:pt x="15874" y="16981"/>
                    <a:pt x="15874" y="16922"/>
                  </a:cubicBezTo>
                  <a:cubicBezTo>
                    <a:pt x="15777" y="16710"/>
                    <a:pt x="15732" y="16474"/>
                    <a:pt x="15634" y="16274"/>
                  </a:cubicBezTo>
                  <a:cubicBezTo>
                    <a:pt x="15597" y="16038"/>
                    <a:pt x="15514" y="15826"/>
                    <a:pt x="15469" y="15602"/>
                  </a:cubicBezTo>
                  <a:cubicBezTo>
                    <a:pt x="15454" y="15555"/>
                    <a:pt x="15424" y="15496"/>
                    <a:pt x="15439" y="15437"/>
                  </a:cubicBezTo>
                  <a:cubicBezTo>
                    <a:pt x="15432" y="15378"/>
                    <a:pt x="15394" y="15331"/>
                    <a:pt x="15394" y="15272"/>
                  </a:cubicBezTo>
                  <a:cubicBezTo>
                    <a:pt x="15342" y="15166"/>
                    <a:pt x="15372" y="15036"/>
                    <a:pt x="15304" y="14930"/>
                  </a:cubicBezTo>
                  <a:cubicBezTo>
                    <a:pt x="15297" y="14871"/>
                    <a:pt x="15312" y="14812"/>
                    <a:pt x="15267" y="14777"/>
                  </a:cubicBezTo>
                  <a:cubicBezTo>
                    <a:pt x="15297" y="14706"/>
                    <a:pt x="15237" y="14659"/>
                    <a:pt x="15244" y="14600"/>
                  </a:cubicBezTo>
                  <a:cubicBezTo>
                    <a:pt x="15237" y="14565"/>
                    <a:pt x="15229" y="14541"/>
                    <a:pt x="15244" y="14506"/>
                  </a:cubicBezTo>
                  <a:cubicBezTo>
                    <a:pt x="15222" y="14482"/>
                    <a:pt x="15222" y="14447"/>
                    <a:pt x="15222" y="14412"/>
                  </a:cubicBezTo>
                  <a:cubicBezTo>
                    <a:pt x="15177" y="14376"/>
                    <a:pt x="15207" y="14294"/>
                    <a:pt x="15177" y="14247"/>
                  </a:cubicBezTo>
                  <a:cubicBezTo>
                    <a:pt x="15132" y="14023"/>
                    <a:pt x="15110" y="13787"/>
                    <a:pt x="15057" y="13563"/>
                  </a:cubicBezTo>
                  <a:cubicBezTo>
                    <a:pt x="15012" y="13457"/>
                    <a:pt x="15012" y="13339"/>
                    <a:pt x="14982" y="13233"/>
                  </a:cubicBezTo>
                  <a:cubicBezTo>
                    <a:pt x="14982" y="13198"/>
                    <a:pt x="14982" y="13174"/>
                    <a:pt x="14960" y="13151"/>
                  </a:cubicBezTo>
                  <a:cubicBezTo>
                    <a:pt x="14975" y="13116"/>
                    <a:pt x="14960" y="13092"/>
                    <a:pt x="14960" y="13057"/>
                  </a:cubicBezTo>
                  <a:cubicBezTo>
                    <a:pt x="14922" y="13009"/>
                    <a:pt x="14930" y="12939"/>
                    <a:pt x="14915" y="12880"/>
                  </a:cubicBezTo>
                  <a:cubicBezTo>
                    <a:pt x="14907" y="12774"/>
                    <a:pt x="14840" y="12680"/>
                    <a:pt x="14832" y="12562"/>
                  </a:cubicBezTo>
                  <a:cubicBezTo>
                    <a:pt x="14817" y="12526"/>
                    <a:pt x="14817" y="12503"/>
                    <a:pt x="14787" y="12479"/>
                  </a:cubicBezTo>
                  <a:cubicBezTo>
                    <a:pt x="14802" y="12444"/>
                    <a:pt x="14802" y="12409"/>
                    <a:pt x="14787" y="12385"/>
                  </a:cubicBezTo>
                  <a:cubicBezTo>
                    <a:pt x="14772" y="12326"/>
                    <a:pt x="14750" y="12279"/>
                    <a:pt x="14765" y="12208"/>
                  </a:cubicBezTo>
                  <a:cubicBezTo>
                    <a:pt x="14697" y="12173"/>
                    <a:pt x="14720" y="12102"/>
                    <a:pt x="14697" y="12043"/>
                  </a:cubicBezTo>
                  <a:cubicBezTo>
                    <a:pt x="14675" y="11984"/>
                    <a:pt x="14660" y="11937"/>
                    <a:pt x="14652" y="11878"/>
                  </a:cubicBezTo>
                  <a:cubicBezTo>
                    <a:pt x="14592" y="11760"/>
                    <a:pt x="14592" y="11631"/>
                    <a:pt x="14525" y="11525"/>
                  </a:cubicBezTo>
                  <a:cubicBezTo>
                    <a:pt x="14502" y="11395"/>
                    <a:pt x="14442" y="11289"/>
                    <a:pt x="14420" y="11171"/>
                  </a:cubicBezTo>
                  <a:cubicBezTo>
                    <a:pt x="14375" y="11053"/>
                    <a:pt x="14330" y="10936"/>
                    <a:pt x="14293" y="10818"/>
                  </a:cubicBezTo>
                  <a:cubicBezTo>
                    <a:pt x="14248" y="10712"/>
                    <a:pt x="14203" y="10606"/>
                    <a:pt x="14158" y="10488"/>
                  </a:cubicBezTo>
                  <a:cubicBezTo>
                    <a:pt x="14113" y="10382"/>
                    <a:pt x="14045" y="10264"/>
                    <a:pt x="13985" y="10158"/>
                  </a:cubicBezTo>
                  <a:cubicBezTo>
                    <a:pt x="13970" y="10134"/>
                    <a:pt x="13978" y="10099"/>
                    <a:pt x="13963" y="10075"/>
                  </a:cubicBezTo>
                  <a:cubicBezTo>
                    <a:pt x="13940" y="10052"/>
                    <a:pt x="13910" y="10028"/>
                    <a:pt x="13918" y="9993"/>
                  </a:cubicBezTo>
                  <a:cubicBezTo>
                    <a:pt x="13865" y="9910"/>
                    <a:pt x="13858" y="9934"/>
                    <a:pt x="13820" y="9863"/>
                  </a:cubicBezTo>
                  <a:cubicBezTo>
                    <a:pt x="13775" y="9816"/>
                    <a:pt x="13723" y="9757"/>
                    <a:pt x="13678" y="9710"/>
                  </a:cubicBezTo>
                  <a:cubicBezTo>
                    <a:pt x="13671" y="9651"/>
                    <a:pt x="13603" y="9616"/>
                    <a:pt x="13573" y="9698"/>
                  </a:cubicBezTo>
                  <a:cubicBezTo>
                    <a:pt x="13566" y="9710"/>
                    <a:pt x="13558" y="9722"/>
                    <a:pt x="13558" y="9734"/>
                  </a:cubicBezTo>
                  <a:cubicBezTo>
                    <a:pt x="13573" y="9757"/>
                    <a:pt x="13588" y="9757"/>
                    <a:pt x="13603" y="9757"/>
                  </a:cubicBezTo>
                  <a:cubicBezTo>
                    <a:pt x="13588" y="9840"/>
                    <a:pt x="13641" y="9757"/>
                    <a:pt x="13656" y="9781"/>
                  </a:cubicBezTo>
                  <a:close/>
                  <a:moveTo>
                    <a:pt x="20581" y="306"/>
                  </a:moveTo>
                  <a:cubicBezTo>
                    <a:pt x="20581" y="342"/>
                    <a:pt x="20573" y="365"/>
                    <a:pt x="20566" y="389"/>
                  </a:cubicBezTo>
                  <a:cubicBezTo>
                    <a:pt x="20566" y="424"/>
                    <a:pt x="20528" y="412"/>
                    <a:pt x="20536" y="460"/>
                  </a:cubicBezTo>
                  <a:cubicBezTo>
                    <a:pt x="20513" y="507"/>
                    <a:pt x="20491" y="566"/>
                    <a:pt x="20476" y="625"/>
                  </a:cubicBezTo>
                  <a:cubicBezTo>
                    <a:pt x="20431" y="636"/>
                    <a:pt x="20453" y="742"/>
                    <a:pt x="20401" y="731"/>
                  </a:cubicBezTo>
                  <a:cubicBezTo>
                    <a:pt x="20401" y="813"/>
                    <a:pt x="20378" y="872"/>
                    <a:pt x="20341" y="896"/>
                  </a:cubicBezTo>
                  <a:cubicBezTo>
                    <a:pt x="20318" y="931"/>
                    <a:pt x="20326" y="1025"/>
                    <a:pt x="20281" y="1037"/>
                  </a:cubicBezTo>
                  <a:cubicBezTo>
                    <a:pt x="20288" y="1072"/>
                    <a:pt x="20273" y="1096"/>
                    <a:pt x="20258" y="1108"/>
                  </a:cubicBezTo>
                  <a:cubicBezTo>
                    <a:pt x="20251" y="1143"/>
                    <a:pt x="20243" y="1178"/>
                    <a:pt x="20228" y="1190"/>
                  </a:cubicBezTo>
                  <a:cubicBezTo>
                    <a:pt x="20191" y="1308"/>
                    <a:pt x="20139" y="1391"/>
                    <a:pt x="20109" y="1520"/>
                  </a:cubicBezTo>
                  <a:cubicBezTo>
                    <a:pt x="20019" y="1709"/>
                    <a:pt x="19951" y="1933"/>
                    <a:pt x="19891" y="2156"/>
                  </a:cubicBezTo>
                  <a:cubicBezTo>
                    <a:pt x="19876" y="2215"/>
                    <a:pt x="19861" y="2263"/>
                    <a:pt x="19846" y="2321"/>
                  </a:cubicBezTo>
                  <a:cubicBezTo>
                    <a:pt x="19824" y="2369"/>
                    <a:pt x="19839" y="2463"/>
                    <a:pt x="19809" y="2498"/>
                  </a:cubicBezTo>
                  <a:cubicBezTo>
                    <a:pt x="19786" y="2557"/>
                    <a:pt x="19786" y="2628"/>
                    <a:pt x="19771" y="2687"/>
                  </a:cubicBezTo>
                  <a:cubicBezTo>
                    <a:pt x="19764" y="2722"/>
                    <a:pt x="19749" y="2734"/>
                    <a:pt x="19756" y="2793"/>
                  </a:cubicBezTo>
                  <a:cubicBezTo>
                    <a:pt x="19756" y="2816"/>
                    <a:pt x="19726" y="2852"/>
                    <a:pt x="19756" y="2864"/>
                  </a:cubicBezTo>
                  <a:cubicBezTo>
                    <a:pt x="19764" y="2722"/>
                    <a:pt x="19831" y="2663"/>
                    <a:pt x="19824" y="2498"/>
                  </a:cubicBezTo>
                  <a:cubicBezTo>
                    <a:pt x="19884" y="2427"/>
                    <a:pt x="19884" y="2274"/>
                    <a:pt x="19929" y="2180"/>
                  </a:cubicBezTo>
                  <a:cubicBezTo>
                    <a:pt x="19966" y="2086"/>
                    <a:pt x="19981" y="1956"/>
                    <a:pt x="20026" y="1862"/>
                  </a:cubicBezTo>
                  <a:cubicBezTo>
                    <a:pt x="20071" y="1756"/>
                    <a:pt x="20109" y="1650"/>
                    <a:pt x="20146" y="1532"/>
                  </a:cubicBezTo>
                  <a:cubicBezTo>
                    <a:pt x="20183" y="1520"/>
                    <a:pt x="20183" y="1449"/>
                    <a:pt x="20221" y="1426"/>
                  </a:cubicBezTo>
                  <a:cubicBezTo>
                    <a:pt x="20221" y="1391"/>
                    <a:pt x="20243" y="1379"/>
                    <a:pt x="20228" y="1320"/>
                  </a:cubicBezTo>
                  <a:cubicBezTo>
                    <a:pt x="20266" y="1332"/>
                    <a:pt x="20258" y="1284"/>
                    <a:pt x="20281" y="1261"/>
                  </a:cubicBezTo>
                  <a:cubicBezTo>
                    <a:pt x="20273" y="1178"/>
                    <a:pt x="20348" y="1202"/>
                    <a:pt x="20333" y="1108"/>
                  </a:cubicBezTo>
                  <a:cubicBezTo>
                    <a:pt x="20371" y="1072"/>
                    <a:pt x="20386" y="1013"/>
                    <a:pt x="20393" y="943"/>
                  </a:cubicBezTo>
                  <a:cubicBezTo>
                    <a:pt x="20453" y="872"/>
                    <a:pt x="20476" y="754"/>
                    <a:pt x="20528" y="672"/>
                  </a:cubicBezTo>
                  <a:cubicBezTo>
                    <a:pt x="20528" y="589"/>
                    <a:pt x="20588" y="589"/>
                    <a:pt x="20588" y="507"/>
                  </a:cubicBezTo>
                  <a:cubicBezTo>
                    <a:pt x="20618" y="471"/>
                    <a:pt x="20633" y="412"/>
                    <a:pt x="20648" y="354"/>
                  </a:cubicBezTo>
                  <a:cubicBezTo>
                    <a:pt x="20663" y="342"/>
                    <a:pt x="20686" y="342"/>
                    <a:pt x="20678" y="295"/>
                  </a:cubicBezTo>
                  <a:cubicBezTo>
                    <a:pt x="20693" y="295"/>
                    <a:pt x="20716" y="283"/>
                    <a:pt x="20708" y="236"/>
                  </a:cubicBezTo>
                  <a:cubicBezTo>
                    <a:pt x="20746" y="212"/>
                    <a:pt x="20746" y="153"/>
                    <a:pt x="20783" y="130"/>
                  </a:cubicBezTo>
                  <a:cubicBezTo>
                    <a:pt x="20783" y="59"/>
                    <a:pt x="20813" y="35"/>
                    <a:pt x="20836" y="0"/>
                  </a:cubicBezTo>
                  <a:cubicBezTo>
                    <a:pt x="20746" y="0"/>
                    <a:pt x="20746" y="0"/>
                    <a:pt x="20746" y="0"/>
                  </a:cubicBezTo>
                  <a:cubicBezTo>
                    <a:pt x="20738" y="12"/>
                    <a:pt x="20738" y="24"/>
                    <a:pt x="20731" y="35"/>
                  </a:cubicBezTo>
                  <a:cubicBezTo>
                    <a:pt x="20686" y="130"/>
                    <a:pt x="20663" y="259"/>
                    <a:pt x="20581" y="306"/>
                  </a:cubicBezTo>
                  <a:close/>
                  <a:moveTo>
                    <a:pt x="21203" y="648"/>
                  </a:moveTo>
                  <a:cubicBezTo>
                    <a:pt x="21203" y="683"/>
                    <a:pt x="21180" y="660"/>
                    <a:pt x="21173" y="672"/>
                  </a:cubicBezTo>
                  <a:cubicBezTo>
                    <a:pt x="21165" y="683"/>
                    <a:pt x="21173" y="719"/>
                    <a:pt x="21173" y="731"/>
                  </a:cubicBezTo>
                  <a:cubicBezTo>
                    <a:pt x="21158" y="754"/>
                    <a:pt x="21135" y="766"/>
                    <a:pt x="21128" y="790"/>
                  </a:cubicBezTo>
                  <a:cubicBezTo>
                    <a:pt x="21075" y="872"/>
                    <a:pt x="21045" y="1002"/>
                    <a:pt x="20970" y="1061"/>
                  </a:cubicBezTo>
                  <a:cubicBezTo>
                    <a:pt x="20925" y="1155"/>
                    <a:pt x="20880" y="1261"/>
                    <a:pt x="20821" y="1332"/>
                  </a:cubicBezTo>
                  <a:cubicBezTo>
                    <a:pt x="20798" y="1379"/>
                    <a:pt x="20783" y="1426"/>
                    <a:pt x="20746" y="1449"/>
                  </a:cubicBezTo>
                  <a:cubicBezTo>
                    <a:pt x="20738" y="1520"/>
                    <a:pt x="20701" y="1544"/>
                    <a:pt x="20686" y="1603"/>
                  </a:cubicBezTo>
                  <a:cubicBezTo>
                    <a:pt x="20633" y="1614"/>
                    <a:pt x="20641" y="1709"/>
                    <a:pt x="20611" y="1744"/>
                  </a:cubicBezTo>
                  <a:cubicBezTo>
                    <a:pt x="20596" y="1803"/>
                    <a:pt x="20566" y="1850"/>
                    <a:pt x="20536" y="1885"/>
                  </a:cubicBezTo>
                  <a:cubicBezTo>
                    <a:pt x="20498" y="1991"/>
                    <a:pt x="20453" y="2086"/>
                    <a:pt x="20401" y="2180"/>
                  </a:cubicBezTo>
                  <a:cubicBezTo>
                    <a:pt x="20363" y="2286"/>
                    <a:pt x="20326" y="2392"/>
                    <a:pt x="20266" y="2475"/>
                  </a:cubicBezTo>
                  <a:cubicBezTo>
                    <a:pt x="20281" y="2581"/>
                    <a:pt x="20213" y="2557"/>
                    <a:pt x="20228" y="2663"/>
                  </a:cubicBezTo>
                  <a:cubicBezTo>
                    <a:pt x="20206" y="2675"/>
                    <a:pt x="20191" y="2699"/>
                    <a:pt x="20198" y="2746"/>
                  </a:cubicBezTo>
                  <a:cubicBezTo>
                    <a:pt x="20198" y="2781"/>
                    <a:pt x="20154" y="2769"/>
                    <a:pt x="20168" y="2828"/>
                  </a:cubicBezTo>
                  <a:cubicBezTo>
                    <a:pt x="20176" y="2875"/>
                    <a:pt x="20146" y="2875"/>
                    <a:pt x="20139" y="2899"/>
                  </a:cubicBezTo>
                  <a:cubicBezTo>
                    <a:pt x="20124" y="3005"/>
                    <a:pt x="20086" y="3064"/>
                    <a:pt x="20071" y="3170"/>
                  </a:cubicBezTo>
                  <a:cubicBezTo>
                    <a:pt x="20041" y="3170"/>
                    <a:pt x="20064" y="3241"/>
                    <a:pt x="20041" y="3252"/>
                  </a:cubicBezTo>
                  <a:cubicBezTo>
                    <a:pt x="20034" y="3288"/>
                    <a:pt x="20019" y="3300"/>
                    <a:pt x="20026" y="3358"/>
                  </a:cubicBezTo>
                  <a:cubicBezTo>
                    <a:pt x="20004" y="3406"/>
                    <a:pt x="19981" y="3453"/>
                    <a:pt x="19989" y="3535"/>
                  </a:cubicBezTo>
                  <a:cubicBezTo>
                    <a:pt x="19951" y="3571"/>
                    <a:pt x="19951" y="3641"/>
                    <a:pt x="19944" y="3724"/>
                  </a:cubicBezTo>
                  <a:cubicBezTo>
                    <a:pt x="19914" y="3759"/>
                    <a:pt x="19921" y="3853"/>
                    <a:pt x="19884" y="3889"/>
                  </a:cubicBezTo>
                  <a:cubicBezTo>
                    <a:pt x="19906" y="3971"/>
                    <a:pt x="19846" y="4042"/>
                    <a:pt x="19899" y="4089"/>
                  </a:cubicBezTo>
                  <a:cubicBezTo>
                    <a:pt x="19891" y="3983"/>
                    <a:pt x="19936" y="3936"/>
                    <a:pt x="19936" y="3830"/>
                  </a:cubicBezTo>
                  <a:cubicBezTo>
                    <a:pt x="19959" y="3806"/>
                    <a:pt x="19951" y="3747"/>
                    <a:pt x="19959" y="3700"/>
                  </a:cubicBezTo>
                  <a:cubicBezTo>
                    <a:pt x="19974" y="3665"/>
                    <a:pt x="19981" y="3618"/>
                    <a:pt x="20004" y="3582"/>
                  </a:cubicBezTo>
                  <a:cubicBezTo>
                    <a:pt x="20004" y="3488"/>
                    <a:pt x="20041" y="3429"/>
                    <a:pt x="20064" y="3347"/>
                  </a:cubicBezTo>
                  <a:cubicBezTo>
                    <a:pt x="20086" y="3323"/>
                    <a:pt x="20079" y="3264"/>
                    <a:pt x="20086" y="3217"/>
                  </a:cubicBezTo>
                  <a:cubicBezTo>
                    <a:pt x="20109" y="3193"/>
                    <a:pt x="20116" y="3146"/>
                    <a:pt x="20131" y="3111"/>
                  </a:cubicBezTo>
                  <a:cubicBezTo>
                    <a:pt x="20154" y="3040"/>
                    <a:pt x="20176" y="2958"/>
                    <a:pt x="20206" y="2899"/>
                  </a:cubicBezTo>
                  <a:cubicBezTo>
                    <a:pt x="20221" y="2864"/>
                    <a:pt x="20213" y="2805"/>
                    <a:pt x="20228" y="2769"/>
                  </a:cubicBezTo>
                  <a:cubicBezTo>
                    <a:pt x="20281" y="2781"/>
                    <a:pt x="20251" y="2675"/>
                    <a:pt x="20273" y="2651"/>
                  </a:cubicBezTo>
                  <a:cubicBezTo>
                    <a:pt x="20326" y="2675"/>
                    <a:pt x="20296" y="2569"/>
                    <a:pt x="20318" y="2545"/>
                  </a:cubicBezTo>
                  <a:cubicBezTo>
                    <a:pt x="20341" y="2522"/>
                    <a:pt x="20371" y="2510"/>
                    <a:pt x="20363" y="2439"/>
                  </a:cubicBezTo>
                  <a:cubicBezTo>
                    <a:pt x="20408" y="2439"/>
                    <a:pt x="20371" y="2345"/>
                    <a:pt x="20423" y="2357"/>
                  </a:cubicBezTo>
                  <a:cubicBezTo>
                    <a:pt x="20438" y="2321"/>
                    <a:pt x="20438" y="2263"/>
                    <a:pt x="20468" y="2251"/>
                  </a:cubicBezTo>
                  <a:cubicBezTo>
                    <a:pt x="20506" y="2086"/>
                    <a:pt x="20611" y="2003"/>
                    <a:pt x="20648" y="1838"/>
                  </a:cubicBezTo>
                  <a:cubicBezTo>
                    <a:pt x="20671" y="1827"/>
                    <a:pt x="20686" y="1803"/>
                    <a:pt x="20693" y="1756"/>
                  </a:cubicBezTo>
                  <a:cubicBezTo>
                    <a:pt x="20708" y="1720"/>
                    <a:pt x="20738" y="1709"/>
                    <a:pt x="20753" y="1673"/>
                  </a:cubicBezTo>
                  <a:cubicBezTo>
                    <a:pt x="20776" y="1591"/>
                    <a:pt x="20813" y="1532"/>
                    <a:pt x="20843" y="1461"/>
                  </a:cubicBezTo>
                  <a:cubicBezTo>
                    <a:pt x="20880" y="1461"/>
                    <a:pt x="20858" y="1379"/>
                    <a:pt x="20888" y="1379"/>
                  </a:cubicBezTo>
                  <a:cubicBezTo>
                    <a:pt x="20925" y="1367"/>
                    <a:pt x="20918" y="1308"/>
                    <a:pt x="20948" y="1296"/>
                  </a:cubicBezTo>
                  <a:cubicBezTo>
                    <a:pt x="20940" y="1226"/>
                    <a:pt x="21015" y="1273"/>
                    <a:pt x="20993" y="1190"/>
                  </a:cubicBezTo>
                  <a:cubicBezTo>
                    <a:pt x="21015" y="1155"/>
                    <a:pt x="21053" y="1155"/>
                    <a:pt x="21060" y="1108"/>
                  </a:cubicBezTo>
                  <a:cubicBezTo>
                    <a:pt x="21090" y="1037"/>
                    <a:pt x="21098" y="931"/>
                    <a:pt x="21165" y="907"/>
                  </a:cubicBezTo>
                  <a:cubicBezTo>
                    <a:pt x="21165" y="860"/>
                    <a:pt x="21195" y="837"/>
                    <a:pt x="21210" y="801"/>
                  </a:cubicBezTo>
                  <a:cubicBezTo>
                    <a:pt x="21210" y="754"/>
                    <a:pt x="21248" y="742"/>
                    <a:pt x="21270" y="719"/>
                  </a:cubicBezTo>
                  <a:cubicBezTo>
                    <a:pt x="21285" y="625"/>
                    <a:pt x="21323" y="566"/>
                    <a:pt x="21338" y="483"/>
                  </a:cubicBezTo>
                  <a:cubicBezTo>
                    <a:pt x="21390" y="495"/>
                    <a:pt x="21360" y="389"/>
                    <a:pt x="21405" y="389"/>
                  </a:cubicBezTo>
                  <a:cubicBezTo>
                    <a:pt x="21398" y="318"/>
                    <a:pt x="21443" y="330"/>
                    <a:pt x="21465" y="283"/>
                  </a:cubicBezTo>
                  <a:cubicBezTo>
                    <a:pt x="21465" y="224"/>
                    <a:pt x="21488" y="189"/>
                    <a:pt x="21503" y="153"/>
                  </a:cubicBezTo>
                  <a:cubicBezTo>
                    <a:pt x="21495" y="71"/>
                    <a:pt x="21525" y="47"/>
                    <a:pt x="21548" y="12"/>
                  </a:cubicBezTo>
                  <a:cubicBezTo>
                    <a:pt x="21548" y="12"/>
                    <a:pt x="21548" y="0"/>
                    <a:pt x="21548" y="0"/>
                  </a:cubicBezTo>
                  <a:cubicBezTo>
                    <a:pt x="21473" y="0"/>
                    <a:pt x="21473" y="0"/>
                    <a:pt x="21473" y="0"/>
                  </a:cubicBezTo>
                  <a:cubicBezTo>
                    <a:pt x="21443" y="71"/>
                    <a:pt x="21413" y="130"/>
                    <a:pt x="21398" y="212"/>
                  </a:cubicBezTo>
                  <a:cubicBezTo>
                    <a:pt x="21375" y="224"/>
                    <a:pt x="21375" y="259"/>
                    <a:pt x="21383" y="295"/>
                  </a:cubicBezTo>
                  <a:cubicBezTo>
                    <a:pt x="21353" y="295"/>
                    <a:pt x="21338" y="318"/>
                    <a:pt x="21338" y="354"/>
                  </a:cubicBezTo>
                  <a:cubicBezTo>
                    <a:pt x="21315" y="401"/>
                    <a:pt x="21293" y="460"/>
                    <a:pt x="21278" y="507"/>
                  </a:cubicBezTo>
                  <a:cubicBezTo>
                    <a:pt x="21233" y="542"/>
                    <a:pt x="21225" y="601"/>
                    <a:pt x="21203" y="648"/>
                  </a:cubicBezTo>
                  <a:close/>
                  <a:moveTo>
                    <a:pt x="20783" y="460"/>
                  </a:moveTo>
                  <a:cubicBezTo>
                    <a:pt x="20746" y="518"/>
                    <a:pt x="20761" y="636"/>
                    <a:pt x="20693" y="648"/>
                  </a:cubicBezTo>
                  <a:cubicBezTo>
                    <a:pt x="20686" y="754"/>
                    <a:pt x="20626" y="766"/>
                    <a:pt x="20618" y="872"/>
                  </a:cubicBezTo>
                  <a:cubicBezTo>
                    <a:pt x="20573" y="848"/>
                    <a:pt x="20588" y="919"/>
                    <a:pt x="20573" y="955"/>
                  </a:cubicBezTo>
                  <a:cubicBezTo>
                    <a:pt x="20551" y="978"/>
                    <a:pt x="20528" y="990"/>
                    <a:pt x="20528" y="1061"/>
                  </a:cubicBezTo>
                  <a:cubicBezTo>
                    <a:pt x="20506" y="1072"/>
                    <a:pt x="20491" y="1096"/>
                    <a:pt x="20483" y="1143"/>
                  </a:cubicBezTo>
                  <a:cubicBezTo>
                    <a:pt x="20431" y="1119"/>
                    <a:pt x="20468" y="1226"/>
                    <a:pt x="20423" y="1226"/>
                  </a:cubicBezTo>
                  <a:cubicBezTo>
                    <a:pt x="20416" y="1261"/>
                    <a:pt x="20401" y="1284"/>
                    <a:pt x="20378" y="1308"/>
                  </a:cubicBezTo>
                  <a:cubicBezTo>
                    <a:pt x="20356" y="1332"/>
                    <a:pt x="20348" y="1379"/>
                    <a:pt x="20333" y="1414"/>
                  </a:cubicBezTo>
                  <a:cubicBezTo>
                    <a:pt x="20296" y="1473"/>
                    <a:pt x="20273" y="1544"/>
                    <a:pt x="20243" y="1603"/>
                  </a:cubicBezTo>
                  <a:cubicBezTo>
                    <a:pt x="20198" y="1768"/>
                    <a:pt x="20124" y="1874"/>
                    <a:pt x="20086" y="2039"/>
                  </a:cubicBezTo>
                  <a:cubicBezTo>
                    <a:pt x="20049" y="2098"/>
                    <a:pt x="20011" y="2145"/>
                    <a:pt x="20011" y="2251"/>
                  </a:cubicBezTo>
                  <a:cubicBezTo>
                    <a:pt x="19974" y="2298"/>
                    <a:pt x="19944" y="2369"/>
                    <a:pt x="19936" y="2463"/>
                  </a:cubicBezTo>
                  <a:cubicBezTo>
                    <a:pt x="19906" y="2475"/>
                    <a:pt x="19906" y="2510"/>
                    <a:pt x="19914" y="2569"/>
                  </a:cubicBezTo>
                  <a:cubicBezTo>
                    <a:pt x="19899" y="2604"/>
                    <a:pt x="19884" y="2651"/>
                    <a:pt x="19869" y="2675"/>
                  </a:cubicBezTo>
                  <a:cubicBezTo>
                    <a:pt x="19846" y="2757"/>
                    <a:pt x="19846" y="2875"/>
                    <a:pt x="19809" y="2934"/>
                  </a:cubicBezTo>
                  <a:cubicBezTo>
                    <a:pt x="19786" y="3005"/>
                    <a:pt x="19816" y="3146"/>
                    <a:pt x="19756" y="3182"/>
                  </a:cubicBezTo>
                  <a:cubicBezTo>
                    <a:pt x="19756" y="3276"/>
                    <a:pt x="19741" y="3370"/>
                    <a:pt x="19719" y="3441"/>
                  </a:cubicBezTo>
                  <a:cubicBezTo>
                    <a:pt x="19704" y="3641"/>
                    <a:pt x="19689" y="3830"/>
                    <a:pt x="19666" y="4007"/>
                  </a:cubicBezTo>
                  <a:cubicBezTo>
                    <a:pt x="19726" y="4030"/>
                    <a:pt x="19674" y="3900"/>
                    <a:pt x="19704" y="3877"/>
                  </a:cubicBezTo>
                  <a:cubicBezTo>
                    <a:pt x="19696" y="3794"/>
                    <a:pt x="19734" y="3771"/>
                    <a:pt x="19711" y="3677"/>
                  </a:cubicBezTo>
                  <a:cubicBezTo>
                    <a:pt x="19749" y="3641"/>
                    <a:pt x="19719" y="3535"/>
                    <a:pt x="19756" y="3512"/>
                  </a:cubicBezTo>
                  <a:cubicBezTo>
                    <a:pt x="19749" y="3429"/>
                    <a:pt x="19771" y="3382"/>
                    <a:pt x="19779" y="3335"/>
                  </a:cubicBezTo>
                  <a:cubicBezTo>
                    <a:pt x="19801" y="3229"/>
                    <a:pt x="19809" y="3099"/>
                    <a:pt x="19846" y="3017"/>
                  </a:cubicBezTo>
                  <a:cubicBezTo>
                    <a:pt x="19876" y="2981"/>
                    <a:pt x="19839" y="2864"/>
                    <a:pt x="19891" y="2852"/>
                  </a:cubicBezTo>
                  <a:cubicBezTo>
                    <a:pt x="19899" y="2793"/>
                    <a:pt x="19891" y="2710"/>
                    <a:pt x="19929" y="2699"/>
                  </a:cubicBezTo>
                  <a:cubicBezTo>
                    <a:pt x="19951" y="2581"/>
                    <a:pt x="19966" y="2475"/>
                    <a:pt x="20019" y="2404"/>
                  </a:cubicBezTo>
                  <a:cubicBezTo>
                    <a:pt x="20019" y="2333"/>
                    <a:pt x="20064" y="2321"/>
                    <a:pt x="20056" y="2239"/>
                  </a:cubicBezTo>
                  <a:cubicBezTo>
                    <a:pt x="20079" y="2204"/>
                    <a:pt x="20109" y="2156"/>
                    <a:pt x="20116" y="2109"/>
                  </a:cubicBezTo>
                  <a:cubicBezTo>
                    <a:pt x="20168" y="2027"/>
                    <a:pt x="20183" y="1909"/>
                    <a:pt x="20236" y="1838"/>
                  </a:cubicBezTo>
                  <a:cubicBezTo>
                    <a:pt x="20258" y="1720"/>
                    <a:pt x="20326" y="1673"/>
                    <a:pt x="20341" y="1544"/>
                  </a:cubicBezTo>
                  <a:cubicBezTo>
                    <a:pt x="20386" y="1532"/>
                    <a:pt x="20371" y="1579"/>
                    <a:pt x="20408" y="1532"/>
                  </a:cubicBezTo>
                  <a:cubicBezTo>
                    <a:pt x="20378" y="1402"/>
                    <a:pt x="20446" y="1402"/>
                    <a:pt x="20461" y="1320"/>
                  </a:cubicBezTo>
                  <a:cubicBezTo>
                    <a:pt x="20498" y="1332"/>
                    <a:pt x="20476" y="1249"/>
                    <a:pt x="20506" y="1237"/>
                  </a:cubicBezTo>
                  <a:cubicBezTo>
                    <a:pt x="20536" y="1226"/>
                    <a:pt x="20536" y="1167"/>
                    <a:pt x="20566" y="1155"/>
                  </a:cubicBezTo>
                  <a:cubicBezTo>
                    <a:pt x="20543" y="1072"/>
                    <a:pt x="20618" y="1131"/>
                    <a:pt x="20596" y="1049"/>
                  </a:cubicBezTo>
                  <a:cubicBezTo>
                    <a:pt x="20626" y="1037"/>
                    <a:pt x="20626" y="978"/>
                    <a:pt x="20656" y="966"/>
                  </a:cubicBezTo>
                  <a:cubicBezTo>
                    <a:pt x="20663" y="931"/>
                    <a:pt x="20678" y="896"/>
                    <a:pt x="20686" y="860"/>
                  </a:cubicBezTo>
                  <a:cubicBezTo>
                    <a:pt x="20731" y="860"/>
                    <a:pt x="20693" y="754"/>
                    <a:pt x="20746" y="778"/>
                  </a:cubicBezTo>
                  <a:cubicBezTo>
                    <a:pt x="20753" y="672"/>
                    <a:pt x="20813" y="660"/>
                    <a:pt x="20821" y="566"/>
                  </a:cubicBezTo>
                  <a:cubicBezTo>
                    <a:pt x="20866" y="518"/>
                    <a:pt x="20880" y="436"/>
                    <a:pt x="20925" y="401"/>
                  </a:cubicBezTo>
                  <a:cubicBezTo>
                    <a:pt x="20948" y="318"/>
                    <a:pt x="21000" y="283"/>
                    <a:pt x="21015" y="200"/>
                  </a:cubicBezTo>
                  <a:cubicBezTo>
                    <a:pt x="21038" y="189"/>
                    <a:pt x="21053" y="165"/>
                    <a:pt x="21060" y="118"/>
                  </a:cubicBezTo>
                  <a:cubicBezTo>
                    <a:pt x="21068" y="71"/>
                    <a:pt x="21128" y="94"/>
                    <a:pt x="21105" y="12"/>
                  </a:cubicBezTo>
                  <a:cubicBezTo>
                    <a:pt x="21113" y="12"/>
                    <a:pt x="21113" y="0"/>
                    <a:pt x="21120" y="0"/>
                  </a:cubicBezTo>
                  <a:cubicBezTo>
                    <a:pt x="21030" y="0"/>
                    <a:pt x="21030" y="0"/>
                    <a:pt x="21030" y="0"/>
                  </a:cubicBezTo>
                  <a:cubicBezTo>
                    <a:pt x="21023" y="35"/>
                    <a:pt x="21023" y="71"/>
                    <a:pt x="20993" y="82"/>
                  </a:cubicBezTo>
                  <a:cubicBezTo>
                    <a:pt x="20970" y="106"/>
                    <a:pt x="20970" y="177"/>
                    <a:pt x="20948" y="212"/>
                  </a:cubicBezTo>
                  <a:cubicBezTo>
                    <a:pt x="20925" y="259"/>
                    <a:pt x="20880" y="271"/>
                    <a:pt x="20873" y="354"/>
                  </a:cubicBezTo>
                  <a:cubicBezTo>
                    <a:pt x="20836" y="365"/>
                    <a:pt x="20821" y="424"/>
                    <a:pt x="20783" y="460"/>
                  </a:cubicBezTo>
                  <a:close/>
                  <a:moveTo>
                    <a:pt x="19561" y="931"/>
                  </a:moveTo>
                  <a:cubicBezTo>
                    <a:pt x="19539" y="625"/>
                    <a:pt x="19576" y="412"/>
                    <a:pt x="19591" y="153"/>
                  </a:cubicBezTo>
                  <a:cubicBezTo>
                    <a:pt x="19621" y="153"/>
                    <a:pt x="19599" y="71"/>
                    <a:pt x="19614" y="47"/>
                  </a:cubicBezTo>
                  <a:cubicBezTo>
                    <a:pt x="19629" y="35"/>
                    <a:pt x="19636" y="24"/>
                    <a:pt x="19644" y="0"/>
                  </a:cubicBezTo>
                  <a:cubicBezTo>
                    <a:pt x="19569" y="0"/>
                    <a:pt x="19569" y="0"/>
                    <a:pt x="19569" y="0"/>
                  </a:cubicBezTo>
                  <a:cubicBezTo>
                    <a:pt x="19546" y="59"/>
                    <a:pt x="19561" y="165"/>
                    <a:pt x="19524" y="212"/>
                  </a:cubicBezTo>
                  <a:cubicBezTo>
                    <a:pt x="19524" y="365"/>
                    <a:pt x="19524" y="518"/>
                    <a:pt x="19516" y="660"/>
                  </a:cubicBezTo>
                  <a:cubicBezTo>
                    <a:pt x="19516" y="707"/>
                    <a:pt x="19516" y="754"/>
                    <a:pt x="19524" y="813"/>
                  </a:cubicBezTo>
                  <a:cubicBezTo>
                    <a:pt x="19531" y="860"/>
                    <a:pt x="19501" y="966"/>
                    <a:pt x="19561" y="931"/>
                  </a:cubicBezTo>
                  <a:close/>
                  <a:moveTo>
                    <a:pt x="19621" y="848"/>
                  </a:moveTo>
                  <a:cubicBezTo>
                    <a:pt x="19606" y="1084"/>
                    <a:pt x="19591" y="1226"/>
                    <a:pt x="19584" y="1497"/>
                  </a:cubicBezTo>
                  <a:cubicBezTo>
                    <a:pt x="19591" y="1603"/>
                    <a:pt x="19591" y="1720"/>
                    <a:pt x="19599" y="1827"/>
                  </a:cubicBezTo>
                  <a:cubicBezTo>
                    <a:pt x="19569" y="2015"/>
                    <a:pt x="19576" y="2121"/>
                    <a:pt x="19554" y="2298"/>
                  </a:cubicBezTo>
                  <a:cubicBezTo>
                    <a:pt x="19554" y="2369"/>
                    <a:pt x="19569" y="2439"/>
                    <a:pt x="19546" y="2475"/>
                  </a:cubicBezTo>
                  <a:cubicBezTo>
                    <a:pt x="19584" y="2475"/>
                    <a:pt x="19584" y="2545"/>
                    <a:pt x="19584" y="2604"/>
                  </a:cubicBezTo>
                  <a:cubicBezTo>
                    <a:pt x="19576" y="2699"/>
                    <a:pt x="19569" y="2816"/>
                    <a:pt x="19584" y="2934"/>
                  </a:cubicBezTo>
                  <a:cubicBezTo>
                    <a:pt x="19584" y="3005"/>
                    <a:pt x="19561" y="3017"/>
                    <a:pt x="19576" y="3099"/>
                  </a:cubicBezTo>
                  <a:cubicBezTo>
                    <a:pt x="19584" y="3146"/>
                    <a:pt x="19561" y="3264"/>
                    <a:pt x="19599" y="3276"/>
                  </a:cubicBezTo>
                  <a:cubicBezTo>
                    <a:pt x="19599" y="2981"/>
                    <a:pt x="19621" y="2710"/>
                    <a:pt x="19621" y="2416"/>
                  </a:cubicBezTo>
                  <a:cubicBezTo>
                    <a:pt x="19651" y="2392"/>
                    <a:pt x="19644" y="2333"/>
                    <a:pt x="19651" y="2286"/>
                  </a:cubicBezTo>
                  <a:cubicBezTo>
                    <a:pt x="19666" y="2251"/>
                    <a:pt x="19666" y="2192"/>
                    <a:pt x="19681" y="2156"/>
                  </a:cubicBezTo>
                  <a:cubicBezTo>
                    <a:pt x="19666" y="2027"/>
                    <a:pt x="19719" y="1980"/>
                    <a:pt x="19696" y="1850"/>
                  </a:cubicBezTo>
                  <a:cubicBezTo>
                    <a:pt x="19756" y="1803"/>
                    <a:pt x="19734" y="1638"/>
                    <a:pt x="19786" y="1579"/>
                  </a:cubicBezTo>
                  <a:cubicBezTo>
                    <a:pt x="19786" y="1449"/>
                    <a:pt x="19846" y="1414"/>
                    <a:pt x="19854" y="1284"/>
                  </a:cubicBezTo>
                  <a:cubicBezTo>
                    <a:pt x="19869" y="1249"/>
                    <a:pt x="19899" y="1214"/>
                    <a:pt x="19899" y="1155"/>
                  </a:cubicBezTo>
                  <a:cubicBezTo>
                    <a:pt x="19921" y="1119"/>
                    <a:pt x="19936" y="1084"/>
                    <a:pt x="19959" y="1049"/>
                  </a:cubicBezTo>
                  <a:cubicBezTo>
                    <a:pt x="19944" y="966"/>
                    <a:pt x="20004" y="978"/>
                    <a:pt x="19981" y="884"/>
                  </a:cubicBezTo>
                  <a:cubicBezTo>
                    <a:pt x="20011" y="860"/>
                    <a:pt x="20034" y="825"/>
                    <a:pt x="20041" y="778"/>
                  </a:cubicBezTo>
                  <a:cubicBezTo>
                    <a:pt x="20079" y="766"/>
                    <a:pt x="20049" y="648"/>
                    <a:pt x="20101" y="672"/>
                  </a:cubicBezTo>
                  <a:cubicBezTo>
                    <a:pt x="20109" y="613"/>
                    <a:pt x="20131" y="577"/>
                    <a:pt x="20146" y="530"/>
                  </a:cubicBezTo>
                  <a:cubicBezTo>
                    <a:pt x="20146" y="471"/>
                    <a:pt x="20198" y="483"/>
                    <a:pt x="20191" y="401"/>
                  </a:cubicBezTo>
                  <a:cubicBezTo>
                    <a:pt x="20213" y="389"/>
                    <a:pt x="20228" y="389"/>
                    <a:pt x="20221" y="342"/>
                  </a:cubicBezTo>
                  <a:cubicBezTo>
                    <a:pt x="20221" y="306"/>
                    <a:pt x="20251" y="318"/>
                    <a:pt x="20251" y="295"/>
                  </a:cubicBezTo>
                  <a:cubicBezTo>
                    <a:pt x="20296" y="200"/>
                    <a:pt x="20333" y="94"/>
                    <a:pt x="20371" y="0"/>
                  </a:cubicBezTo>
                  <a:cubicBezTo>
                    <a:pt x="20288" y="0"/>
                    <a:pt x="20288" y="0"/>
                    <a:pt x="20288" y="0"/>
                  </a:cubicBezTo>
                  <a:cubicBezTo>
                    <a:pt x="20288" y="12"/>
                    <a:pt x="20288" y="12"/>
                    <a:pt x="20288" y="24"/>
                  </a:cubicBezTo>
                  <a:cubicBezTo>
                    <a:pt x="20258" y="82"/>
                    <a:pt x="20221" y="130"/>
                    <a:pt x="20213" y="212"/>
                  </a:cubicBezTo>
                  <a:cubicBezTo>
                    <a:pt x="20168" y="247"/>
                    <a:pt x="20176" y="342"/>
                    <a:pt x="20124" y="354"/>
                  </a:cubicBezTo>
                  <a:cubicBezTo>
                    <a:pt x="20124" y="436"/>
                    <a:pt x="20071" y="448"/>
                    <a:pt x="20079" y="542"/>
                  </a:cubicBezTo>
                  <a:cubicBezTo>
                    <a:pt x="20034" y="554"/>
                    <a:pt x="20056" y="648"/>
                    <a:pt x="20004" y="648"/>
                  </a:cubicBezTo>
                  <a:cubicBezTo>
                    <a:pt x="20004" y="801"/>
                    <a:pt x="19921" y="848"/>
                    <a:pt x="19906" y="966"/>
                  </a:cubicBezTo>
                  <a:cubicBezTo>
                    <a:pt x="19854" y="955"/>
                    <a:pt x="19921" y="919"/>
                    <a:pt x="19899" y="872"/>
                  </a:cubicBezTo>
                  <a:cubicBezTo>
                    <a:pt x="19929" y="860"/>
                    <a:pt x="19906" y="778"/>
                    <a:pt x="19929" y="766"/>
                  </a:cubicBezTo>
                  <a:cubicBezTo>
                    <a:pt x="19936" y="683"/>
                    <a:pt x="19974" y="648"/>
                    <a:pt x="19966" y="554"/>
                  </a:cubicBezTo>
                  <a:cubicBezTo>
                    <a:pt x="20041" y="460"/>
                    <a:pt x="20049" y="295"/>
                    <a:pt x="20101" y="177"/>
                  </a:cubicBezTo>
                  <a:cubicBezTo>
                    <a:pt x="20131" y="130"/>
                    <a:pt x="20139" y="47"/>
                    <a:pt x="20168" y="0"/>
                  </a:cubicBezTo>
                  <a:cubicBezTo>
                    <a:pt x="20094" y="0"/>
                    <a:pt x="20094" y="0"/>
                    <a:pt x="20094" y="0"/>
                  </a:cubicBezTo>
                  <a:cubicBezTo>
                    <a:pt x="20094" y="0"/>
                    <a:pt x="20094" y="0"/>
                    <a:pt x="20094" y="0"/>
                  </a:cubicBezTo>
                  <a:cubicBezTo>
                    <a:pt x="20064" y="12"/>
                    <a:pt x="20086" y="71"/>
                    <a:pt x="20064" y="82"/>
                  </a:cubicBezTo>
                  <a:cubicBezTo>
                    <a:pt x="20049" y="141"/>
                    <a:pt x="20019" y="189"/>
                    <a:pt x="20019" y="259"/>
                  </a:cubicBezTo>
                  <a:cubicBezTo>
                    <a:pt x="19989" y="295"/>
                    <a:pt x="19989" y="377"/>
                    <a:pt x="19959" y="424"/>
                  </a:cubicBezTo>
                  <a:cubicBezTo>
                    <a:pt x="19981" y="530"/>
                    <a:pt x="19906" y="507"/>
                    <a:pt x="19921" y="613"/>
                  </a:cubicBezTo>
                  <a:cubicBezTo>
                    <a:pt x="19891" y="648"/>
                    <a:pt x="19891" y="731"/>
                    <a:pt x="19884" y="790"/>
                  </a:cubicBezTo>
                  <a:cubicBezTo>
                    <a:pt x="19854" y="848"/>
                    <a:pt x="19854" y="931"/>
                    <a:pt x="19839" y="1002"/>
                  </a:cubicBezTo>
                  <a:cubicBezTo>
                    <a:pt x="19801" y="1025"/>
                    <a:pt x="19824" y="1143"/>
                    <a:pt x="19801" y="1190"/>
                  </a:cubicBezTo>
                  <a:cubicBezTo>
                    <a:pt x="19771" y="1320"/>
                    <a:pt x="19756" y="1449"/>
                    <a:pt x="19719" y="1555"/>
                  </a:cubicBezTo>
                  <a:cubicBezTo>
                    <a:pt x="19666" y="1815"/>
                    <a:pt x="19621" y="2074"/>
                    <a:pt x="19606" y="2369"/>
                  </a:cubicBezTo>
                  <a:cubicBezTo>
                    <a:pt x="19561" y="2345"/>
                    <a:pt x="19599" y="2239"/>
                    <a:pt x="19599" y="2192"/>
                  </a:cubicBezTo>
                  <a:cubicBezTo>
                    <a:pt x="19591" y="2109"/>
                    <a:pt x="19621" y="2074"/>
                    <a:pt x="19606" y="1980"/>
                  </a:cubicBezTo>
                  <a:cubicBezTo>
                    <a:pt x="19636" y="1956"/>
                    <a:pt x="19614" y="1850"/>
                    <a:pt x="19651" y="1827"/>
                  </a:cubicBezTo>
                  <a:cubicBezTo>
                    <a:pt x="19636" y="1732"/>
                    <a:pt x="19659" y="1697"/>
                    <a:pt x="19674" y="1638"/>
                  </a:cubicBezTo>
                  <a:cubicBezTo>
                    <a:pt x="19666" y="1485"/>
                    <a:pt x="19719" y="1414"/>
                    <a:pt x="19719" y="1273"/>
                  </a:cubicBezTo>
                  <a:cubicBezTo>
                    <a:pt x="19741" y="1237"/>
                    <a:pt x="19741" y="1155"/>
                    <a:pt x="19764" y="1119"/>
                  </a:cubicBezTo>
                  <a:cubicBezTo>
                    <a:pt x="19741" y="1013"/>
                    <a:pt x="19794" y="1013"/>
                    <a:pt x="19786" y="931"/>
                  </a:cubicBezTo>
                  <a:cubicBezTo>
                    <a:pt x="19809" y="825"/>
                    <a:pt x="19824" y="695"/>
                    <a:pt x="19854" y="589"/>
                  </a:cubicBezTo>
                  <a:cubicBezTo>
                    <a:pt x="19861" y="460"/>
                    <a:pt x="19899" y="365"/>
                    <a:pt x="19921" y="247"/>
                  </a:cubicBezTo>
                  <a:cubicBezTo>
                    <a:pt x="19936" y="153"/>
                    <a:pt x="19974" y="82"/>
                    <a:pt x="19996" y="0"/>
                  </a:cubicBezTo>
                  <a:cubicBezTo>
                    <a:pt x="19921" y="0"/>
                    <a:pt x="19921" y="0"/>
                    <a:pt x="19921" y="0"/>
                  </a:cubicBezTo>
                  <a:cubicBezTo>
                    <a:pt x="19906" y="24"/>
                    <a:pt x="19899" y="47"/>
                    <a:pt x="19884" y="71"/>
                  </a:cubicBezTo>
                  <a:cubicBezTo>
                    <a:pt x="19884" y="177"/>
                    <a:pt x="19854" y="247"/>
                    <a:pt x="19824" y="306"/>
                  </a:cubicBezTo>
                  <a:cubicBezTo>
                    <a:pt x="19816" y="554"/>
                    <a:pt x="19764" y="742"/>
                    <a:pt x="19741" y="966"/>
                  </a:cubicBezTo>
                  <a:cubicBezTo>
                    <a:pt x="19719" y="1002"/>
                    <a:pt x="19711" y="1061"/>
                    <a:pt x="19711" y="1119"/>
                  </a:cubicBezTo>
                  <a:cubicBezTo>
                    <a:pt x="19689" y="1155"/>
                    <a:pt x="19689" y="1214"/>
                    <a:pt x="19689" y="1284"/>
                  </a:cubicBezTo>
                  <a:cubicBezTo>
                    <a:pt x="19659" y="1296"/>
                    <a:pt x="19681" y="1402"/>
                    <a:pt x="19644" y="1414"/>
                  </a:cubicBezTo>
                  <a:cubicBezTo>
                    <a:pt x="19659" y="1485"/>
                    <a:pt x="19621" y="1497"/>
                    <a:pt x="19636" y="1567"/>
                  </a:cubicBezTo>
                  <a:cubicBezTo>
                    <a:pt x="19584" y="1532"/>
                    <a:pt x="19651" y="1449"/>
                    <a:pt x="19629" y="1367"/>
                  </a:cubicBezTo>
                  <a:cubicBezTo>
                    <a:pt x="19614" y="1273"/>
                    <a:pt x="19644" y="1237"/>
                    <a:pt x="19636" y="1155"/>
                  </a:cubicBezTo>
                  <a:cubicBezTo>
                    <a:pt x="19644" y="1025"/>
                    <a:pt x="19674" y="896"/>
                    <a:pt x="19681" y="766"/>
                  </a:cubicBezTo>
                  <a:cubicBezTo>
                    <a:pt x="19704" y="719"/>
                    <a:pt x="19726" y="672"/>
                    <a:pt x="19726" y="577"/>
                  </a:cubicBezTo>
                  <a:cubicBezTo>
                    <a:pt x="19734" y="518"/>
                    <a:pt x="19771" y="495"/>
                    <a:pt x="19764" y="424"/>
                  </a:cubicBezTo>
                  <a:cubicBezTo>
                    <a:pt x="19794" y="306"/>
                    <a:pt x="19816" y="200"/>
                    <a:pt x="19831" y="82"/>
                  </a:cubicBezTo>
                  <a:cubicBezTo>
                    <a:pt x="19839" y="59"/>
                    <a:pt x="19846" y="24"/>
                    <a:pt x="19854" y="0"/>
                  </a:cubicBezTo>
                  <a:cubicBezTo>
                    <a:pt x="19794" y="0"/>
                    <a:pt x="19794" y="0"/>
                    <a:pt x="19794" y="0"/>
                  </a:cubicBezTo>
                  <a:cubicBezTo>
                    <a:pt x="19786" y="106"/>
                    <a:pt x="19756" y="177"/>
                    <a:pt x="19741" y="271"/>
                  </a:cubicBezTo>
                  <a:cubicBezTo>
                    <a:pt x="19734" y="377"/>
                    <a:pt x="19704" y="460"/>
                    <a:pt x="19689" y="554"/>
                  </a:cubicBezTo>
                  <a:cubicBezTo>
                    <a:pt x="19681" y="613"/>
                    <a:pt x="19666" y="660"/>
                    <a:pt x="19666" y="719"/>
                  </a:cubicBezTo>
                  <a:cubicBezTo>
                    <a:pt x="19629" y="731"/>
                    <a:pt x="19651" y="825"/>
                    <a:pt x="19621" y="848"/>
                  </a:cubicBezTo>
                  <a:close/>
                  <a:moveTo>
                    <a:pt x="20326" y="542"/>
                  </a:moveTo>
                  <a:cubicBezTo>
                    <a:pt x="20326" y="577"/>
                    <a:pt x="20303" y="566"/>
                    <a:pt x="20296" y="589"/>
                  </a:cubicBezTo>
                  <a:cubicBezTo>
                    <a:pt x="20296" y="625"/>
                    <a:pt x="20281" y="636"/>
                    <a:pt x="20266" y="648"/>
                  </a:cubicBezTo>
                  <a:cubicBezTo>
                    <a:pt x="20266" y="672"/>
                    <a:pt x="20266" y="695"/>
                    <a:pt x="20251" y="707"/>
                  </a:cubicBezTo>
                  <a:cubicBezTo>
                    <a:pt x="20228" y="707"/>
                    <a:pt x="20243" y="742"/>
                    <a:pt x="20221" y="754"/>
                  </a:cubicBezTo>
                  <a:cubicBezTo>
                    <a:pt x="20213" y="813"/>
                    <a:pt x="20198" y="848"/>
                    <a:pt x="20161" y="872"/>
                  </a:cubicBezTo>
                  <a:cubicBezTo>
                    <a:pt x="20176" y="1002"/>
                    <a:pt x="20086" y="1002"/>
                    <a:pt x="20094" y="1131"/>
                  </a:cubicBezTo>
                  <a:cubicBezTo>
                    <a:pt x="20034" y="1178"/>
                    <a:pt x="20041" y="1320"/>
                    <a:pt x="19974" y="1355"/>
                  </a:cubicBezTo>
                  <a:cubicBezTo>
                    <a:pt x="19974" y="1414"/>
                    <a:pt x="19981" y="1473"/>
                    <a:pt x="19944" y="1485"/>
                  </a:cubicBezTo>
                  <a:cubicBezTo>
                    <a:pt x="19944" y="1544"/>
                    <a:pt x="19921" y="1579"/>
                    <a:pt x="19899" y="1614"/>
                  </a:cubicBezTo>
                  <a:cubicBezTo>
                    <a:pt x="19899" y="1732"/>
                    <a:pt x="19839" y="1779"/>
                    <a:pt x="19831" y="1885"/>
                  </a:cubicBezTo>
                  <a:cubicBezTo>
                    <a:pt x="19794" y="1956"/>
                    <a:pt x="19771" y="2050"/>
                    <a:pt x="19764" y="2145"/>
                  </a:cubicBezTo>
                  <a:cubicBezTo>
                    <a:pt x="19734" y="2180"/>
                    <a:pt x="19749" y="2263"/>
                    <a:pt x="19734" y="2310"/>
                  </a:cubicBezTo>
                  <a:cubicBezTo>
                    <a:pt x="19704" y="2321"/>
                    <a:pt x="19726" y="2427"/>
                    <a:pt x="19689" y="2439"/>
                  </a:cubicBezTo>
                  <a:cubicBezTo>
                    <a:pt x="19689" y="2569"/>
                    <a:pt x="19696" y="2569"/>
                    <a:pt x="19689" y="2675"/>
                  </a:cubicBezTo>
                  <a:cubicBezTo>
                    <a:pt x="19666" y="2687"/>
                    <a:pt x="19659" y="2734"/>
                    <a:pt x="19659" y="2781"/>
                  </a:cubicBezTo>
                  <a:cubicBezTo>
                    <a:pt x="19666" y="2816"/>
                    <a:pt x="19614" y="2887"/>
                    <a:pt x="19666" y="2899"/>
                  </a:cubicBezTo>
                  <a:cubicBezTo>
                    <a:pt x="19674" y="2757"/>
                    <a:pt x="19719" y="2663"/>
                    <a:pt x="19726" y="2510"/>
                  </a:cubicBezTo>
                  <a:cubicBezTo>
                    <a:pt x="19711" y="2404"/>
                    <a:pt x="19779" y="2416"/>
                    <a:pt x="19749" y="2298"/>
                  </a:cubicBezTo>
                  <a:cubicBezTo>
                    <a:pt x="19786" y="2263"/>
                    <a:pt x="19801" y="2192"/>
                    <a:pt x="19809" y="2121"/>
                  </a:cubicBezTo>
                  <a:cubicBezTo>
                    <a:pt x="19816" y="2050"/>
                    <a:pt x="19854" y="2015"/>
                    <a:pt x="19869" y="1956"/>
                  </a:cubicBezTo>
                  <a:cubicBezTo>
                    <a:pt x="19891" y="1909"/>
                    <a:pt x="19884" y="1815"/>
                    <a:pt x="19921" y="1791"/>
                  </a:cubicBezTo>
                  <a:cubicBezTo>
                    <a:pt x="19951" y="1662"/>
                    <a:pt x="19981" y="1532"/>
                    <a:pt x="20041" y="1449"/>
                  </a:cubicBezTo>
                  <a:cubicBezTo>
                    <a:pt x="20071" y="1332"/>
                    <a:pt x="20109" y="1226"/>
                    <a:pt x="20154" y="1119"/>
                  </a:cubicBezTo>
                  <a:cubicBezTo>
                    <a:pt x="20161" y="1096"/>
                    <a:pt x="20176" y="1072"/>
                    <a:pt x="20206" y="1072"/>
                  </a:cubicBezTo>
                  <a:cubicBezTo>
                    <a:pt x="20198" y="1025"/>
                    <a:pt x="20206" y="990"/>
                    <a:pt x="20213" y="966"/>
                  </a:cubicBezTo>
                  <a:cubicBezTo>
                    <a:pt x="20228" y="884"/>
                    <a:pt x="20288" y="884"/>
                    <a:pt x="20288" y="801"/>
                  </a:cubicBezTo>
                  <a:cubicBezTo>
                    <a:pt x="20348" y="719"/>
                    <a:pt x="20371" y="589"/>
                    <a:pt x="20423" y="507"/>
                  </a:cubicBezTo>
                  <a:cubicBezTo>
                    <a:pt x="20483" y="424"/>
                    <a:pt x="20498" y="271"/>
                    <a:pt x="20573" y="200"/>
                  </a:cubicBezTo>
                  <a:cubicBezTo>
                    <a:pt x="20596" y="130"/>
                    <a:pt x="20626" y="59"/>
                    <a:pt x="20656" y="0"/>
                  </a:cubicBezTo>
                  <a:cubicBezTo>
                    <a:pt x="20581" y="0"/>
                    <a:pt x="20581" y="0"/>
                    <a:pt x="20581" y="0"/>
                  </a:cubicBezTo>
                  <a:cubicBezTo>
                    <a:pt x="20543" y="71"/>
                    <a:pt x="20498" y="130"/>
                    <a:pt x="20476" y="212"/>
                  </a:cubicBezTo>
                  <a:cubicBezTo>
                    <a:pt x="20438" y="283"/>
                    <a:pt x="20431" y="389"/>
                    <a:pt x="20371" y="436"/>
                  </a:cubicBezTo>
                  <a:cubicBezTo>
                    <a:pt x="20371" y="483"/>
                    <a:pt x="20333" y="483"/>
                    <a:pt x="20326" y="542"/>
                  </a:cubicBezTo>
                  <a:close/>
                  <a:moveTo>
                    <a:pt x="14285" y="9946"/>
                  </a:moveTo>
                  <a:cubicBezTo>
                    <a:pt x="14315" y="10005"/>
                    <a:pt x="14330" y="10064"/>
                    <a:pt x="14383" y="10111"/>
                  </a:cubicBezTo>
                  <a:cubicBezTo>
                    <a:pt x="14368" y="10170"/>
                    <a:pt x="14412" y="10217"/>
                    <a:pt x="14427" y="10276"/>
                  </a:cubicBezTo>
                  <a:cubicBezTo>
                    <a:pt x="14487" y="10323"/>
                    <a:pt x="14450" y="10405"/>
                    <a:pt x="14510" y="10452"/>
                  </a:cubicBezTo>
                  <a:cubicBezTo>
                    <a:pt x="14540" y="10570"/>
                    <a:pt x="14547" y="10700"/>
                    <a:pt x="14630" y="10806"/>
                  </a:cubicBezTo>
                  <a:cubicBezTo>
                    <a:pt x="14630" y="10888"/>
                    <a:pt x="14645" y="10959"/>
                    <a:pt x="14675" y="11030"/>
                  </a:cubicBezTo>
                  <a:cubicBezTo>
                    <a:pt x="14690" y="11112"/>
                    <a:pt x="14697" y="11183"/>
                    <a:pt x="14735" y="11254"/>
                  </a:cubicBezTo>
                  <a:cubicBezTo>
                    <a:pt x="14757" y="11324"/>
                    <a:pt x="14765" y="11407"/>
                    <a:pt x="14802" y="11478"/>
                  </a:cubicBezTo>
                  <a:cubicBezTo>
                    <a:pt x="14795" y="11560"/>
                    <a:pt x="14832" y="11643"/>
                    <a:pt x="14855" y="11713"/>
                  </a:cubicBezTo>
                  <a:cubicBezTo>
                    <a:pt x="14885" y="11866"/>
                    <a:pt x="14930" y="12008"/>
                    <a:pt x="14960" y="12161"/>
                  </a:cubicBezTo>
                  <a:cubicBezTo>
                    <a:pt x="14975" y="12244"/>
                    <a:pt x="14997" y="12314"/>
                    <a:pt x="15005" y="12397"/>
                  </a:cubicBezTo>
                  <a:cubicBezTo>
                    <a:pt x="15027" y="12467"/>
                    <a:pt x="15042" y="12550"/>
                    <a:pt x="15057" y="12632"/>
                  </a:cubicBezTo>
                  <a:cubicBezTo>
                    <a:pt x="15087" y="12786"/>
                    <a:pt x="15124" y="12939"/>
                    <a:pt x="15139" y="13092"/>
                  </a:cubicBezTo>
                  <a:cubicBezTo>
                    <a:pt x="15169" y="13163"/>
                    <a:pt x="15177" y="13233"/>
                    <a:pt x="15177" y="13316"/>
                  </a:cubicBezTo>
                  <a:cubicBezTo>
                    <a:pt x="15199" y="13398"/>
                    <a:pt x="15237" y="13469"/>
                    <a:pt x="15229" y="13563"/>
                  </a:cubicBezTo>
                  <a:cubicBezTo>
                    <a:pt x="15267" y="13634"/>
                    <a:pt x="15252" y="13717"/>
                    <a:pt x="15297" y="13787"/>
                  </a:cubicBezTo>
                  <a:cubicBezTo>
                    <a:pt x="15259" y="13870"/>
                    <a:pt x="15364" y="13917"/>
                    <a:pt x="15312" y="14023"/>
                  </a:cubicBezTo>
                  <a:cubicBezTo>
                    <a:pt x="15357" y="14082"/>
                    <a:pt x="15349" y="14164"/>
                    <a:pt x="15379" y="14235"/>
                  </a:cubicBezTo>
                  <a:cubicBezTo>
                    <a:pt x="15379" y="14329"/>
                    <a:pt x="15379" y="14412"/>
                    <a:pt x="15432" y="14482"/>
                  </a:cubicBezTo>
                  <a:cubicBezTo>
                    <a:pt x="15424" y="14565"/>
                    <a:pt x="15454" y="14636"/>
                    <a:pt x="15477" y="14706"/>
                  </a:cubicBezTo>
                  <a:cubicBezTo>
                    <a:pt x="15484" y="14789"/>
                    <a:pt x="15499" y="14860"/>
                    <a:pt x="15514" y="14942"/>
                  </a:cubicBezTo>
                  <a:cubicBezTo>
                    <a:pt x="15537" y="15013"/>
                    <a:pt x="15567" y="15083"/>
                    <a:pt x="15582" y="15154"/>
                  </a:cubicBezTo>
                  <a:cubicBezTo>
                    <a:pt x="15574" y="15201"/>
                    <a:pt x="15567" y="15248"/>
                    <a:pt x="15604" y="15284"/>
                  </a:cubicBezTo>
                  <a:cubicBezTo>
                    <a:pt x="15574" y="15331"/>
                    <a:pt x="15612" y="15366"/>
                    <a:pt x="15634" y="15402"/>
                  </a:cubicBezTo>
                  <a:cubicBezTo>
                    <a:pt x="15634" y="15484"/>
                    <a:pt x="15642" y="15555"/>
                    <a:pt x="15672" y="15626"/>
                  </a:cubicBezTo>
                  <a:cubicBezTo>
                    <a:pt x="15702" y="15696"/>
                    <a:pt x="15694" y="15779"/>
                    <a:pt x="15739" y="15849"/>
                  </a:cubicBezTo>
                  <a:cubicBezTo>
                    <a:pt x="15724" y="15932"/>
                    <a:pt x="15792" y="15991"/>
                    <a:pt x="15777" y="16073"/>
                  </a:cubicBezTo>
                  <a:cubicBezTo>
                    <a:pt x="15822" y="16144"/>
                    <a:pt x="15822" y="16238"/>
                    <a:pt x="15881" y="16309"/>
                  </a:cubicBezTo>
                  <a:cubicBezTo>
                    <a:pt x="15881" y="16380"/>
                    <a:pt x="15896" y="16462"/>
                    <a:pt x="15941" y="16521"/>
                  </a:cubicBezTo>
                  <a:cubicBezTo>
                    <a:pt x="15956" y="16604"/>
                    <a:pt x="15949" y="16686"/>
                    <a:pt x="16001" y="16745"/>
                  </a:cubicBezTo>
                  <a:cubicBezTo>
                    <a:pt x="16001" y="16780"/>
                    <a:pt x="16016" y="16816"/>
                    <a:pt x="16039" y="16851"/>
                  </a:cubicBezTo>
                  <a:cubicBezTo>
                    <a:pt x="16016" y="16898"/>
                    <a:pt x="16046" y="16934"/>
                    <a:pt x="16069" y="16969"/>
                  </a:cubicBezTo>
                  <a:cubicBezTo>
                    <a:pt x="16076" y="17051"/>
                    <a:pt x="16114" y="17122"/>
                    <a:pt x="16121" y="17205"/>
                  </a:cubicBezTo>
                  <a:cubicBezTo>
                    <a:pt x="16159" y="17240"/>
                    <a:pt x="16174" y="17264"/>
                    <a:pt x="16159" y="17311"/>
                  </a:cubicBezTo>
                  <a:cubicBezTo>
                    <a:pt x="16181" y="17346"/>
                    <a:pt x="16211" y="17381"/>
                    <a:pt x="16211" y="17428"/>
                  </a:cubicBezTo>
                  <a:cubicBezTo>
                    <a:pt x="16234" y="17499"/>
                    <a:pt x="16264" y="17570"/>
                    <a:pt x="16294" y="17641"/>
                  </a:cubicBezTo>
                  <a:cubicBezTo>
                    <a:pt x="16361" y="17782"/>
                    <a:pt x="16466" y="17912"/>
                    <a:pt x="16549" y="18053"/>
                  </a:cubicBezTo>
                  <a:cubicBezTo>
                    <a:pt x="16578" y="18100"/>
                    <a:pt x="16601" y="18112"/>
                    <a:pt x="16623" y="18112"/>
                  </a:cubicBezTo>
                  <a:cubicBezTo>
                    <a:pt x="16646" y="18136"/>
                    <a:pt x="16608" y="18183"/>
                    <a:pt x="16661" y="18206"/>
                  </a:cubicBezTo>
                  <a:cubicBezTo>
                    <a:pt x="16676" y="18183"/>
                    <a:pt x="16676" y="18147"/>
                    <a:pt x="16676" y="18124"/>
                  </a:cubicBezTo>
                  <a:cubicBezTo>
                    <a:pt x="16661" y="18112"/>
                    <a:pt x="16646" y="18100"/>
                    <a:pt x="16638" y="18088"/>
                  </a:cubicBezTo>
                  <a:cubicBezTo>
                    <a:pt x="16556" y="18006"/>
                    <a:pt x="16541" y="17900"/>
                    <a:pt x="16451" y="17829"/>
                  </a:cubicBezTo>
                  <a:cubicBezTo>
                    <a:pt x="16429" y="17700"/>
                    <a:pt x="16346" y="17582"/>
                    <a:pt x="16271" y="17464"/>
                  </a:cubicBezTo>
                  <a:cubicBezTo>
                    <a:pt x="16279" y="17381"/>
                    <a:pt x="16211" y="17334"/>
                    <a:pt x="16226" y="17252"/>
                  </a:cubicBezTo>
                  <a:cubicBezTo>
                    <a:pt x="16181" y="17193"/>
                    <a:pt x="16174" y="17122"/>
                    <a:pt x="16151" y="17051"/>
                  </a:cubicBezTo>
                  <a:cubicBezTo>
                    <a:pt x="16166" y="17016"/>
                    <a:pt x="16106" y="16992"/>
                    <a:pt x="16114" y="16957"/>
                  </a:cubicBezTo>
                  <a:cubicBezTo>
                    <a:pt x="16136" y="16910"/>
                    <a:pt x="16084" y="16886"/>
                    <a:pt x="16099" y="16851"/>
                  </a:cubicBezTo>
                  <a:cubicBezTo>
                    <a:pt x="16069" y="16780"/>
                    <a:pt x="16039" y="16710"/>
                    <a:pt x="16039" y="16627"/>
                  </a:cubicBezTo>
                  <a:cubicBezTo>
                    <a:pt x="15994" y="16568"/>
                    <a:pt x="16001" y="16486"/>
                    <a:pt x="15964" y="16427"/>
                  </a:cubicBezTo>
                  <a:cubicBezTo>
                    <a:pt x="15964" y="16356"/>
                    <a:pt x="15919" y="16285"/>
                    <a:pt x="15911" y="16215"/>
                  </a:cubicBezTo>
                  <a:cubicBezTo>
                    <a:pt x="15844" y="16168"/>
                    <a:pt x="15904" y="16073"/>
                    <a:pt x="15822" y="16026"/>
                  </a:cubicBezTo>
                  <a:cubicBezTo>
                    <a:pt x="15844" y="15979"/>
                    <a:pt x="15792" y="15967"/>
                    <a:pt x="15807" y="15920"/>
                  </a:cubicBezTo>
                  <a:cubicBezTo>
                    <a:pt x="15807" y="15873"/>
                    <a:pt x="15777" y="15838"/>
                    <a:pt x="15754" y="15802"/>
                  </a:cubicBezTo>
                  <a:cubicBezTo>
                    <a:pt x="15777" y="15767"/>
                    <a:pt x="15754" y="15743"/>
                    <a:pt x="15754" y="15708"/>
                  </a:cubicBezTo>
                  <a:cubicBezTo>
                    <a:pt x="15732" y="15684"/>
                    <a:pt x="15762" y="15637"/>
                    <a:pt x="15717" y="15614"/>
                  </a:cubicBezTo>
                  <a:cubicBezTo>
                    <a:pt x="15732" y="15531"/>
                    <a:pt x="15687" y="15472"/>
                    <a:pt x="15694" y="15402"/>
                  </a:cubicBezTo>
                  <a:cubicBezTo>
                    <a:pt x="15657" y="15331"/>
                    <a:pt x="15672" y="15260"/>
                    <a:pt x="15642" y="15190"/>
                  </a:cubicBezTo>
                  <a:cubicBezTo>
                    <a:pt x="15612" y="15166"/>
                    <a:pt x="15649" y="15119"/>
                    <a:pt x="15604" y="15095"/>
                  </a:cubicBezTo>
                  <a:cubicBezTo>
                    <a:pt x="15567" y="15072"/>
                    <a:pt x="15657" y="15001"/>
                    <a:pt x="15589" y="14989"/>
                  </a:cubicBezTo>
                  <a:cubicBezTo>
                    <a:pt x="15597" y="14954"/>
                    <a:pt x="15589" y="14930"/>
                    <a:pt x="15567" y="14907"/>
                  </a:cubicBezTo>
                  <a:cubicBezTo>
                    <a:pt x="15537" y="14871"/>
                    <a:pt x="15582" y="14824"/>
                    <a:pt x="15552" y="14789"/>
                  </a:cubicBezTo>
                  <a:cubicBezTo>
                    <a:pt x="15529" y="14730"/>
                    <a:pt x="15544" y="14647"/>
                    <a:pt x="15507" y="14589"/>
                  </a:cubicBezTo>
                  <a:cubicBezTo>
                    <a:pt x="15484" y="14447"/>
                    <a:pt x="15447" y="14306"/>
                    <a:pt x="15432" y="14164"/>
                  </a:cubicBezTo>
                  <a:cubicBezTo>
                    <a:pt x="15439" y="14129"/>
                    <a:pt x="15409" y="14117"/>
                    <a:pt x="15402" y="14082"/>
                  </a:cubicBezTo>
                  <a:cubicBezTo>
                    <a:pt x="15409" y="14046"/>
                    <a:pt x="15409" y="14011"/>
                    <a:pt x="15394" y="13976"/>
                  </a:cubicBezTo>
                  <a:cubicBezTo>
                    <a:pt x="15379" y="13905"/>
                    <a:pt x="15349" y="13834"/>
                    <a:pt x="15364" y="13764"/>
                  </a:cubicBezTo>
                  <a:cubicBezTo>
                    <a:pt x="15304" y="13705"/>
                    <a:pt x="15342" y="13622"/>
                    <a:pt x="15289" y="13563"/>
                  </a:cubicBezTo>
                  <a:cubicBezTo>
                    <a:pt x="15334" y="13469"/>
                    <a:pt x="15244" y="13434"/>
                    <a:pt x="15267" y="13351"/>
                  </a:cubicBezTo>
                  <a:cubicBezTo>
                    <a:pt x="15252" y="13281"/>
                    <a:pt x="15229" y="13222"/>
                    <a:pt x="15229" y="13151"/>
                  </a:cubicBezTo>
                  <a:cubicBezTo>
                    <a:pt x="15192" y="13092"/>
                    <a:pt x="15222" y="13009"/>
                    <a:pt x="15177" y="12951"/>
                  </a:cubicBezTo>
                  <a:cubicBezTo>
                    <a:pt x="15169" y="12809"/>
                    <a:pt x="15139" y="12668"/>
                    <a:pt x="15080" y="12538"/>
                  </a:cubicBezTo>
                  <a:cubicBezTo>
                    <a:pt x="15087" y="12491"/>
                    <a:pt x="15080" y="12456"/>
                    <a:pt x="15087" y="12420"/>
                  </a:cubicBezTo>
                  <a:cubicBezTo>
                    <a:pt x="15087" y="12385"/>
                    <a:pt x="15042" y="12361"/>
                    <a:pt x="15072" y="12314"/>
                  </a:cubicBezTo>
                  <a:cubicBezTo>
                    <a:pt x="15035" y="12255"/>
                    <a:pt x="15042" y="12185"/>
                    <a:pt x="15012" y="12126"/>
                  </a:cubicBezTo>
                  <a:cubicBezTo>
                    <a:pt x="15020" y="12055"/>
                    <a:pt x="14967" y="12008"/>
                    <a:pt x="14982" y="11937"/>
                  </a:cubicBezTo>
                  <a:cubicBezTo>
                    <a:pt x="14945" y="11808"/>
                    <a:pt x="14900" y="11678"/>
                    <a:pt x="14892" y="11536"/>
                  </a:cubicBezTo>
                  <a:cubicBezTo>
                    <a:pt x="14855" y="11466"/>
                    <a:pt x="14832" y="11395"/>
                    <a:pt x="14810" y="11324"/>
                  </a:cubicBezTo>
                  <a:cubicBezTo>
                    <a:pt x="14810" y="11230"/>
                    <a:pt x="14757" y="11171"/>
                    <a:pt x="14750" y="11077"/>
                  </a:cubicBezTo>
                  <a:cubicBezTo>
                    <a:pt x="14727" y="11006"/>
                    <a:pt x="14720" y="10936"/>
                    <a:pt x="14690" y="10865"/>
                  </a:cubicBezTo>
                  <a:cubicBezTo>
                    <a:pt x="14705" y="10771"/>
                    <a:pt x="14622" y="10712"/>
                    <a:pt x="14630" y="10617"/>
                  </a:cubicBezTo>
                  <a:cubicBezTo>
                    <a:pt x="14577" y="10558"/>
                    <a:pt x="14592" y="10476"/>
                    <a:pt x="14547" y="10405"/>
                  </a:cubicBezTo>
                  <a:cubicBezTo>
                    <a:pt x="14562" y="10358"/>
                    <a:pt x="14502" y="10335"/>
                    <a:pt x="14517" y="10287"/>
                  </a:cubicBezTo>
                  <a:cubicBezTo>
                    <a:pt x="14502" y="10252"/>
                    <a:pt x="14465" y="10217"/>
                    <a:pt x="14472" y="10170"/>
                  </a:cubicBezTo>
                  <a:cubicBezTo>
                    <a:pt x="14465" y="10158"/>
                    <a:pt x="14465" y="10134"/>
                    <a:pt x="14472" y="10111"/>
                  </a:cubicBezTo>
                  <a:cubicBezTo>
                    <a:pt x="14457" y="10099"/>
                    <a:pt x="14442" y="10122"/>
                    <a:pt x="14427" y="10087"/>
                  </a:cubicBezTo>
                  <a:cubicBezTo>
                    <a:pt x="14427" y="10052"/>
                    <a:pt x="14412" y="10005"/>
                    <a:pt x="14375" y="9981"/>
                  </a:cubicBezTo>
                  <a:cubicBezTo>
                    <a:pt x="14345" y="9887"/>
                    <a:pt x="14300" y="9840"/>
                    <a:pt x="14233" y="9804"/>
                  </a:cubicBezTo>
                  <a:cubicBezTo>
                    <a:pt x="14203" y="9863"/>
                    <a:pt x="14248" y="9910"/>
                    <a:pt x="14285" y="9946"/>
                  </a:cubicBezTo>
                  <a:close/>
                  <a:moveTo>
                    <a:pt x="21450" y="5880"/>
                  </a:moveTo>
                  <a:cubicBezTo>
                    <a:pt x="21398" y="5963"/>
                    <a:pt x="21413" y="6128"/>
                    <a:pt x="21383" y="6245"/>
                  </a:cubicBezTo>
                  <a:cubicBezTo>
                    <a:pt x="21383" y="6399"/>
                    <a:pt x="21383" y="6564"/>
                    <a:pt x="21375" y="6705"/>
                  </a:cubicBezTo>
                  <a:cubicBezTo>
                    <a:pt x="21383" y="6870"/>
                    <a:pt x="21390" y="7082"/>
                    <a:pt x="21398" y="7224"/>
                  </a:cubicBezTo>
                  <a:cubicBezTo>
                    <a:pt x="21398" y="7259"/>
                    <a:pt x="21390" y="7341"/>
                    <a:pt x="21420" y="7377"/>
                  </a:cubicBezTo>
                  <a:cubicBezTo>
                    <a:pt x="21443" y="7259"/>
                    <a:pt x="21413" y="7188"/>
                    <a:pt x="21420" y="7094"/>
                  </a:cubicBezTo>
                  <a:cubicBezTo>
                    <a:pt x="21420" y="6964"/>
                    <a:pt x="21413" y="6835"/>
                    <a:pt x="21405" y="6705"/>
                  </a:cubicBezTo>
                  <a:cubicBezTo>
                    <a:pt x="21420" y="6540"/>
                    <a:pt x="21435" y="6375"/>
                    <a:pt x="21435" y="6187"/>
                  </a:cubicBezTo>
                  <a:cubicBezTo>
                    <a:pt x="21465" y="6139"/>
                    <a:pt x="21465" y="6033"/>
                    <a:pt x="21473" y="5951"/>
                  </a:cubicBezTo>
                  <a:cubicBezTo>
                    <a:pt x="21510" y="5904"/>
                    <a:pt x="21503" y="5786"/>
                    <a:pt x="21525" y="5715"/>
                  </a:cubicBezTo>
                  <a:cubicBezTo>
                    <a:pt x="21555" y="5703"/>
                    <a:pt x="21533" y="5621"/>
                    <a:pt x="21555" y="5609"/>
                  </a:cubicBezTo>
                  <a:cubicBezTo>
                    <a:pt x="21585" y="5597"/>
                    <a:pt x="21563" y="5503"/>
                    <a:pt x="21600" y="5503"/>
                  </a:cubicBezTo>
                  <a:cubicBezTo>
                    <a:pt x="21600" y="5480"/>
                    <a:pt x="21600" y="5468"/>
                    <a:pt x="21600" y="5468"/>
                  </a:cubicBezTo>
                  <a:cubicBezTo>
                    <a:pt x="21600" y="5279"/>
                    <a:pt x="21600" y="5279"/>
                    <a:pt x="21600" y="5279"/>
                  </a:cubicBezTo>
                  <a:cubicBezTo>
                    <a:pt x="21578" y="5350"/>
                    <a:pt x="21548" y="5421"/>
                    <a:pt x="21533" y="5503"/>
                  </a:cubicBezTo>
                  <a:cubicBezTo>
                    <a:pt x="21495" y="5609"/>
                    <a:pt x="21465" y="5727"/>
                    <a:pt x="21450" y="5880"/>
                  </a:cubicBezTo>
                  <a:close/>
                  <a:moveTo>
                    <a:pt x="20641" y="21282"/>
                  </a:moveTo>
                  <a:cubicBezTo>
                    <a:pt x="20618" y="21270"/>
                    <a:pt x="20603" y="21270"/>
                    <a:pt x="20588" y="21270"/>
                  </a:cubicBezTo>
                  <a:cubicBezTo>
                    <a:pt x="20573" y="21246"/>
                    <a:pt x="20573" y="21199"/>
                    <a:pt x="20551" y="21223"/>
                  </a:cubicBezTo>
                  <a:cubicBezTo>
                    <a:pt x="20483" y="21188"/>
                    <a:pt x="20506" y="21117"/>
                    <a:pt x="20483" y="21058"/>
                  </a:cubicBezTo>
                  <a:cubicBezTo>
                    <a:pt x="20468" y="21093"/>
                    <a:pt x="20446" y="21058"/>
                    <a:pt x="20438" y="21070"/>
                  </a:cubicBezTo>
                  <a:cubicBezTo>
                    <a:pt x="20416" y="21105"/>
                    <a:pt x="20393" y="21058"/>
                    <a:pt x="20371" y="21034"/>
                  </a:cubicBezTo>
                  <a:cubicBezTo>
                    <a:pt x="20311" y="20975"/>
                    <a:pt x="20288" y="20905"/>
                    <a:pt x="20213" y="20846"/>
                  </a:cubicBezTo>
                  <a:cubicBezTo>
                    <a:pt x="20168" y="20752"/>
                    <a:pt x="20154" y="20716"/>
                    <a:pt x="20079" y="20669"/>
                  </a:cubicBezTo>
                  <a:cubicBezTo>
                    <a:pt x="20071" y="20598"/>
                    <a:pt x="19996" y="20539"/>
                    <a:pt x="20004" y="20469"/>
                  </a:cubicBezTo>
                  <a:cubicBezTo>
                    <a:pt x="19959" y="20410"/>
                    <a:pt x="19951" y="20339"/>
                    <a:pt x="19929" y="20268"/>
                  </a:cubicBezTo>
                  <a:cubicBezTo>
                    <a:pt x="19906" y="20198"/>
                    <a:pt x="19899" y="20127"/>
                    <a:pt x="19884" y="20068"/>
                  </a:cubicBezTo>
                  <a:cubicBezTo>
                    <a:pt x="19869" y="19986"/>
                    <a:pt x="19899" y="19891"/>
                    <a:pt x="19839" y="19832"/>
                  </a:cubicBezTo>
                  <a:cubicBezTo>
                    <a:pt x="19816" y="19903"/>
                    <a:pt x="19816" y="19962"/>
                    <a:pt x="19839" y="20021"/>
                  </a:cubicBezTo>
                  <a:cubicBezTo>
                    <a:pt x="19824" y="20092"/>
                    <a:pt x="19861" y="20139"/>
                    <a:pt x="19839" y="20209"/>
                  </a:cubicBezTo>
                  <a:cubicBezTo>
                    <a:pt x="19876" y="20245"/>
                    <a:pt x="19854" y="20316"/>
                    <a:pt x="19899" y="20351"/>
                  </a:cubicBezTo>
                  <a:cubicBezTo>
                    <a:pt x="19876" y="20422"/>
                    <a:pt x="19936" y="20457"/>
                    <a:pt x="19929" y="20516"/>
                  </a:cubicBezTo>
                  <a:cubicBezTo>
                    <a:pt x="19974" y="20551"/>
                    <a:pt x="19951" y="20610"/>
                    <a:pt x="20004" y="20657"/>
                  </a:cubicBezTo>
                  <a:cubicBezTo>
                    <a:pt x="19989" y="20716"/>
                    <a:pt x="20071" y="20752"/>
                    <a:pt x="20049" y="20822"/>
                  </a:cubicBezTo>
                  <a:cubicBezTo>
                    <a:pt x="19989" y="20810"/>
                    <a:pt x="20019" y="20775"/>
                    <a:pt x="19974" y="20716"/>
                  </a:cubicBezTo>
                  <a:cubicBezTo>
                    <a:pt x="19936" y="20704"/>
                    <a:pt x="19891" y="20669"/>
                    <a:pt x="19846" y="20610"/>
                  </a:cubicBezTo>
                  <a:cubicBezTo>
                    <a:pt x="19809" y="20539"/>
                    <a:pt x="19786" y="20469"/>
                    <a:pt x="19734" y="20410"/>
                  </a:cubicBezTo>
                  <a:cubicBezTo>
                    <a:pt x="19749" y="20351"/>
                    <a:pt x="19681" y="20339"/>
                    <a:pt x="19711" y="20280"/>
                  </a:cubicBezTo>
                  <a:cubicBezTo>
                    <a:pt x="19659" y="20257"/>
                    <a:pt x="19681" y="20209"/>
                    <a:pt x="19636" y="20174"/>
                  </a:cubicBezTo>
                  <a:cubicBezTo>
                    <a:pt x="19636" y="20127"/>
                    <a:pt x="19606" y="20103"/>
                    <a:pt x="19584" y="20068"/>
                  </a:cubicBezTo>
                  <a:cubicBezTo>
                    <a:pt x="19621" y="20009"/>
                    <a:pt x="19546" y="19986"/>
                    <a:pt x="19561" y="19938"/>
                  </a:cubicBezTo>
                  <a:cubicBezTo>
                    <a:pt x="19501" y="19868"/>
                    <a:pt x="19494" y="19785"/>
                    <a:pt x="19434" y="19726"/>
                  </a:cubicBezTo>
                  <a:cubicBezTo>
                    <a:pt x="19427" y="19620"/>
                    <a:pt x="19367" y="19538"/>
                    <a:pt x="19367" y="19432"/>
                  </a:cubicBezTo>
                  <a:cubicBezTo>
                    <a:pt x="19337" y="19326"/>
                    <a:pt x="19322" y="19220"/>
                    <a:pt x="19299" y="19114"/>
                  </a:cubicBezTo>
                  <a:cubicBezTo>
                    <a:pt x="19262" y="19019"/>
                    <a:pt x="19262" y="18901"/>
                    <a:pt x="19217" y="18807"/>
                  </a:cubicBezTo>
                  <a:cubicBezTo>
                    <a:pt x="19187" y="18760"/>
                    <a:pt x="19209" y="18701"/>
                    <a:pt x="19179" y="18654"/>
                  </a:cubicBezTo>
                  <a:cubicBezTo>
                    <a:pt x="19187" y="18595"/>
                    <a:pt x="19149" y="18548"/>
                    <a:pt x="19149" y="18501"/>
                  </a:cubicBezTo>
                  <a:cubicBezTo>
                    <a:pt x="19157" y="18383"/>
                    <a:pt x="19119" y="18289"/>
                    <a:pt x="19112" y="18171"/>
                  </a:cubicBezTo>
                  <a:cubicBezTo>
                    <a:pt x="19074" y="18077"/>
                    <a:pt x="19082" y="17959"/>
                    <a:pt x="19044" y="17864"/>
                  </a:cubicBezTo>
                  <a:cubicBezTo>
                    <a:pt x="19052" y="17747"/>
                    <a:pt x="19022" y="17652"/>
                    <a:pt x="19007" y="17546"/>
                  </a:cubicBezTo>
                  <a:cubicBezTo>
                    <a:pt x="19014" y="17511"/>
                    <a:pt x="18992" y="17499"/>
                    <a:pt x="18999" y="17464"/>
                  </a:cubicBezTo>
                  <a:cubicBezTo>
                    <a:pt x="18977" y="17440"/>
                    <a:pt x="19007" y="17405"/>
                    <a:pt x="18977" y="17381"/>
                  </a:cubicBezTo>
                  <a:cubicBezTo>
                    <a:pt x="18984" y="17322"/>
                    <a:pt x="18954" y="17275"/>
                    <a:pt x="18962" y="17216"/>
                  </a:cubicBezTo>
                  <a:cubicBezTo>
                    <a:pt x="18947" y="17181"/>
                    <a:pt x="18932" y="17134"/>
                    <a:pt x="18902" y="17087"/>
                  </a:cubicBezTo>
                  <a:cubicBezTo>
                    <a:pt x="18939" y="17028"/>
                    <a:pt x="18887" y="16981"/>
                    <a:pt x="18894" y="16934"/>
                  </a:cubicBezTo>
                  <a:cubicBezTo>
                    <a:pt x="18872" y="16886"/>
                    <a:pt x="18864" y="16839"/>
                    <a:pt x="18849" y="16792"/>
                  </a:cubicBezTo>
                  <a:cubicBezTo>
                    <a:pt x="18842" y="16757"/>
                    <a:pt x="18842" y="16639"/>
                    <a:pt x="18804" y="16674"/>
                  </a:cubicBezTo>
                  <a:cubicBezTo>
                    <a:pt x="18864" y="16721"/>
                    <a:pt x="18782" y="16804"/>
                    <a:pt x="18849" y="16851"/>
                  </a:cubicBezTo>
                  <a:cubicBezTo>
                    <a:pt x="18842" y="16886"/>
                    <a:pt x="18842" y="16910"/>
                    <a:pt x="18872" y="16934"/>
                  </a:cubicBezTo>
                  <a:cubicBezTo>
                    <a:pt x="18872" y="16969"/>
                    <a:pt x="18879" y="17004"/>
                    <a:pt x="18879" y="17040"/>
                  </a:cubicBezTo>
                  <a:cubicBezTo>
                    <a:pt x="18879" y="17110"/>
                    <a:pt x="18894" y="17157"/>
                    <a:pt x="18932" y="17216"/>
                  </a:cubicBezTo>
                  <a:cubicBezTo>
                    <a:pt x="18902" y="17287"/>
                    <a:pt x="18932" y="17346"/>
                    <a:pt x="18939" y="17417"/>
                  </a:cubicBezTo>
                  <a:cubicBezTo>
                    <a:pt x="18954" y="17535"/>
                    <a:pt x="18984" y="17664"/>
                    <a:pt x="18999" y="17782"/>
                  </a:cubicBezTo>
                  <a:cubicBezTo>
                    <a:pt x="18984" y="17853"/>
                    <a:pt x="19037" y="17900"/>
                    <a:pt x="19022" y="17959"/>
                  </a:cubicBezTo>
                  <a:cubicBezTo>
                    <a:pt x="19014" y="18029"/>
                    <a:pt x="19044" y="18088"/>
                    <a:pt x="19037" y="18159"/>
                  </a:cubicBezTo>
                  <a:cubicBezTo>
                    <a:pt x="19059" y="18218"/>
                    <a:pt x="19052" y="18277"/>
                    <a:pt x="19082" y="18336"/>
                  </a:cubicBezTo>
                  <a:cubicBezTo>
                    <a:pt x="19082" y="18395"/>
                    <a:pt x="19089" y="18465"/>
                    <a:pt x="19097" y="18536"/>
                  </a:cubicBezTo>
                  <a:cubicBezTo>
                    <a:pt x="19112" y="18560"/>
                    <a:pt x="19112" y="18583"/>
                    <a:pt x="19097" y="18619"/>
                  </a:cubicBezTo>
                  <a:cubicBezTo>
                    <a:pt x="19119" y="18654"/>
                    <a:pt x="19142" y="18666"/>
                    <a:pt x="19119" y="18713"/>
                  </a:cubicBezTo>
                  <a:cubicBezTo>
                    <a:pt x="19142" y="18736"/>
                    <a:pt x="19149" y="18760"/>
                    <a:pt x="19142" y="18795"/>
                  </a:cubicBezTo>
                  <a:cubicBezTo>
                    <a:pt x="19194" y="18819"/>
                    <a:pt x="19127" y="18878"/>
                    <a:pt x="19179" y="18890"/>
                  </a:cubicBezTo>
                  <a:cubicBezTo>
                    <a:pt x="19194" y="19019"/>
                    <a:pt x="19247" y="19137"/>
                    <a:pt x="19262" y="19255"/>
                  </a:cubicBezTo>
                  <a:cubicBezTo>
                    <a:pt x="19292" y="19385"/>
                    <a:pt x="19314" y="19514"/>
                    <a:pt x="19337" y="19644"/>
                  </a:cubicBezTo>
                  <a:cubicBezTo>
                    <a:pt x="19397" y="19750"/>
                    <a:pt x="19419" y="19880"/>
                    <a:pt x="19509" y="19974"/>
                  </a:cubicBezTo>
                  <a:cubicBezTo>
                    <a:pt x="19494" y="20056"/>
                    <a:pt x="19561" y="20103"/>
                    <a:pt x="19554" y="20186"/>
                  </a:cubicBezTo>
                  <a:cubicBezTo>
                    <a:pt x="19576" y="20209"/>
                    <a:pt x="19591" y="20245"/>
                    <a:pt x="19591" y="20280"/>
                  </a:cubicBezTo>
                  <a:cubicBezTo>
                    <a:pt x="19614" y="20316"/>
                    <a:pt x="19644" y="20351"/>
                    <a:pt x="19644" y="20398"/>
                  </a:cubicBezTo>
                  <a:cubicBezTo>
                    <a:pt x="19546" y="20363"/>
                    <a:pt x="19509" y="20174"/>
                    <a:pt x="19427" y="20080"/>
                  </a:cubicBezTo>
                  <a:cubicBezTo>
                    <a:pt x="19419" y="19997"/>
                    <a:pt x="19359" y="19938"/>
                    <a:pt x="19359" y="19856"/>
                  </a:cubicBezTo>
                  <a:cubicBezTo>
                    <a:pt x="19314" y="19832"/>
                    <a:pt x="19359" y="19773"/>
                    <a:pt x="19307" y="19738"/>
                  </a:cubicBezTo>
                  <a:cubicBezTo>
                    <a:pt x="19322" y="19691"/>
                    <a:pt x="19269" y="19667"/>
                    <a:pt x="19284" y="19620"/>
                  </a:cubicBezTo>
                  <a:cubicBezTo>
                    <a:pt x="19247" y="19585"/>
                    <a:pt x="19254" y="19538"/>
                    <a:pt x="19232" y="19502"/>
                  </a:cubicBezTo>
                  <a:cubicBezTo>
                    <a:pt x="19247" y="19455"/>
                    <a:pt x="19172" y="19444"/>
                    <a:pt x="19209" y="19385"/>
                  </a:cubicBezTo>
                  <a:cubicBezTo>
                    <a:pt x="19157" y="19314"/>
                    <a:pt x="19164" y="19231"/>
                    <a:pt x="19127" y="19149"/>
                  </a:cubicBezTo>
                  <a:cubicBezTo>
                    <a:pt x="19104" y="19114"/>
                    <a:pt x="19127" y="19066"/>
                    <a:pt x="19104" y="19031"/>
                  </a:cubicBezTo>
                  <a:cubicBezTo>
                    <a:pt x="19127" y="18984"/>
                    <a:pt x="19059" y="18960"/>
                    <a:pt x="19097" y="18901"/>
                  </a:cubicBezTo>
                  <a:cubicBezTo>
                    <a:pt x="19067" y="18831"/>
                    <a:pt x="19052" y="18748"/>
                    <a:pt x="19044" y="18654"/>
                  </a:cubicBezTo>
                  <a:cubicBezTo>
                    <a:pt x="18999" y="18501"/>
                    <a:pt x="19007" y="18324"/>
                    <a:pt x="18977" y="18159"/>
                  </a:cubicBezTo>
                  <a:cubicBezTo>
                    <a:pt x="18984" y="18124"/>
                    <a:pt x="18977" y="18088"/>
                    <a:pt x="18962" y="18053"/>
                  </a:cubicBezTo>
                  <a:cubicBezTo>
                    <a:pt x="18962" y="18006"/>
                    <a:pt x="18969" y="17971"/>
                    <a:pt x="18962" y="17923"/>
                  </a:cubicBezTo>
                  <a:cubicBezTo>
                    <a:pt x="18977" y="17876"/>
                    <a:pt x="18939" y="17841"/>
                    <a:pt x="18954" y="17794"/>
                  </a:cubicBezTo>
                  <a:cubicBezTo>
                    <a:pt x="18917" y="17770"/>
                    <a:pt x="18977" y="17700"/>
                    <a:pt x="18932" y="17676"/>
                  </a:cubicBezTo>
                  <a:cubicBezTo>
                    <a:pt x="18939" y="17582"/>
                    <a:pt x="18909" y="17511"/>
                    <a:pt x="18917" y="17417"/>
                  </a:cubicBezTo>
                  <a:cubicBezTo>
                    <a:pt x="18887" y="17346"/>
                    <a:pt x="18902" y="17252"/>
                    <a:pt x="18864" y="17181"/>
                  </a:cubicBezTo>
                  <a:cubicBezTo>
                    <a:pt x="18857" y="17004"/>
                    <a:pt x="18812" y="16851"/>
                    <a:pt x="18782" y="16686"/>
                  </a:cubicBezTo>
                  <a:cubicBezTo>
                    <a:pt x="18752" y="16604"/>
                    <a:pt x="18744" y="16521"/>
                    <a:pt x="18722" y="16439"/>
                  </a:cubicBezTo>
                  <a:cubicBezTo>
                    <a:pt x="18722" y="16403"/>
                    <a:pt x="18707" y="16368"/>
                    <a:pt x="18700" y="16321"/>
                  </a:cubicBezTo>
                  <a:cubicBezTo>
                    <a:pt x="18700" y="16274"/>
                    <a:pt x="18707" y="16238"/>
                    <a:pt x="18670" y="16203"/>
                  </a:cubicBezTo>
                  <a:cubicBezTo>
                    <a:pt x="18640" y="16309"/>
                    <a:pt x="18707" y="16391"/>
                    <a:pt x="18707" y="16486"/>
                  </a:cubicBezTo>
                  <a:cubicBezTo>
                    <a:pt x="18707" y="16592"/>
                    <a:pt x="18752" y="16686"/>
                    <a:pt x="18759" y="16780"/>
                  </a:cubicBezTo>
                  <a:cubicBezTo>
                    <a:pt x="18789" y="16827"/>
                    <a:pt x="18759" y="16886"/>
                    <a:pt x="18797" y="16922"/>
                  </a:cubicBezTo>
                  <a:cubicBezTo>
                    <a:pt x="18782" y="16981"/>
                    <a:pt x="18819" y="17028"/>
                    <a:pt x="18804" y="17087"/>
                  </a:cubicBezTo>
                  <a:cubicBezTo>
                    <a:pt x="18834" y="17122"/>
                    <a:pt x="18797" y="17181"/>
                    <a:pt x="18849" y="17216"/>
                  </a:cubicBezTo>
                  <a:cubicBezTo>
                    <a:pt x="18827" y="17287"/>
                    <a:pt x="18864" y="17322"/>
                    <a:pt x="18857" y="17381"/>
                  </a:cubicBezTo>
                  <a:cubicBezTo>
                    <a:pt x="18872" y="17405"/>
                    <a:pt x="18849" y="17440"/>
                    <a:pt x="18864" y="17452"/>
                  </a:cubicBezTo>
                  <a:cubicBezTo>
                    <a:pt x="18879" y="17476"/>
                    <a:pt x="18879" y="17499"/>
                    <a:pt x="18872" y="17523"/>
                  </a:cubicBezTo>
                  <a:cubicBezTo>
                    <a:pt x="18887" y="17582"/>
                    <a:pt x="18894" y="17629"/>
                    <a:pt x="18909" y="17688"/>
                  </a:cubicBezTo>
                  <a:cubicBezTo>
                    <a:pt x="18879" y="17735"/>
                    <a:pt x="18932" y="17770"/>
                    <a:pt x="18902" y="17829"/>
                  </a:cubicBezTo>
                  <a:cubicBezTo>
                    <a:pt x="18924" y="17876"/>
                    <a:pt x="18902" y="17947"/>
                    <a:pt x="18909" y="17994"/>
                  </a:cubicBezTo>
                  <a:cubicBezTo>
                    <a:pt x="18924" y="18206"/>
                    <a:pt x="18962" y="18395"/>
                    <a:pt x="18962" y="18607"/>
                  </a:cubicBezTo>
                  <a:cubicBezTo>
                    <a:pt x="18984" y="18630"/>
                    <a:pt x="18977" y="18666"/>
                    <a:pt x="18984" y="18689"/>
                  </a:cubicBezTo>
                  <a:cubicBezTo>
                    <a:pt x="18962" y="18736"/>
                    <a:pt x="19014" y="18760"/>
                    <a:pt x="18999" y="18807"/>
                  </a:cubicBezTo>
                  <a:cubicBezTo>
                    <a:pt x="19037" y="18866"/>
                    <a:pt x="18999" y="18949"/>
                    <a:pt x="19052" y="19008"/>
                  </a:cubicBezTo>
                  <a:cubicBezTo>
                    <a:pt x="19052" y="19078"/>
                    <a:pt x="19059" y="19125"/>
                    <a:pt x="19059" y="19173"/>
                  </a:cubicBezTo>
                  <a:cubicBezTo>
                    <a:pt x="19059" y="19184"/>
                    <a:pt x="19082" y="19196"/>
                    <a:pt x="19089" y="19196"/>
                  </a:cubicBezTo>
                  <a:cubicBezTo>
                    <a:pt x="19089" y="19220"/>
                    <a:pt x="19082" y="19243"/>
                    <a:pt x="19082" y="19255"/>
                  </a:cubicBezTo>
                  <a:cubicBezTo>
                    <a:pt x="19097" y="19302"/>
                    <a:pt x="19149" y="19361"/>
                    <a:pt x="19134" y="19408"/>
                  </a:cubicBezTo>
                  <a:cubicBezTo>
                    <a:pt x="19164" y="19432"/>
                    <a:pt x="19149" y="19467"/>
                    <a:pt x="19164" y="19491"/>
                  </a:cubicBezTo>
                  <a:cubicBezTo>
                    <a:pt x="19187" y="19526"/>
                    <a:pt x="19157" y="19573"/>
                    <a:pt x="19194" y="19597"/>
                  </a:cubicBezTo>
                  <a:cubicBezTo>
                    <a:pt x="19232" y="19656"/>
                    <a:pt x="19232" y="19726"/>
                    <a:pt x="19269" y="19797"/>
                  </a:cubicBezTo>
                  <a:cubicBezTo>
                    <a:pt x="19239" y="19832"/>
                    <a:pt x="19337" y="19844"/>
                    <a:pt x="19284" y="19903"/>
                  </a:cubicBezTo>
                  <a:cubicBezTo>
                    <a:pt x="19314" y="19927"/>
                    <a:pt x="19329" y="19962"/>
                    <a:pt x="19322" y="19997"/>
                  </a:cubicBezTo>
                  <a:cubicBezTo>
                    <a:pt x="19344" y="20068"/>
                    <a:pt x="19389" y="20127"/>
                    <a:pt x="19389" y="20198"/>
                  </a:cubicBezTo>
                  <a:cubicBezTo>
                    <a:pt x="19367" y="20151"/>
                    <a:pt x="19329" y="20092"/>
                    <a:pt x="19277" y="20045"/>
                  </a:cubicBezTo>
                  <a:cubicBezTo>
                    <a:pt x="19232" y="19962"/>
                    <a:pt x="19217" y="19868"/>
                    <a:pt x="19149" y="19797"/>
                  </a:cubicBezTo>
                  <a:cubicBezTo>
                    <a:pt x="19157" y="19691"/>
                    <a:pt x="19097" y="19609"/>
                    <a:pt x="19067" y="19526"/>
                  </a:cubicBezTo>
                  <a:cubicBezTo>
                    <a:pt x="19067" y="19420"/>
                    <a:pt x="19007" y="19337"/>
                    <a:pt x="19014" y="19243"/>
                  </a:cubicBezTo>
                  <a:cubicBezTo>
                    <a:pt x="18939" y="19173"/>
                    <a:pt x="18969" y="19055"/>
                    <a:pt x="18909" y="18984"/>
                  </a:cubicBezTo>
                  <a:cubicBezTo>
                    <a:pt x="18932" y="18901"/>
                    <a:pt x="18879" y="18843"/>
                    <a:pt x="18879" y="18772"/>
                  </a:cubicBezTo>
                  <a:cubicBezTo>
                    <a:pt x="18857" y="18701"/>
                    <a:pt x="18849" y="18630"/>
                    <a:pt x="18849" y="18548"/>
                  </a:cubicBezTo>
                  <a:cubicBezTo>
                    <a:pt x="18834" y="18489"/>
                    <a:pt x="18827" y="18418"/>
                    <a:pt x="18804" y="18348"/>
                  </a:cubicBezTo>
                  <a:cubicBezTo>
                    <a:pt x="18827" y="18300"/>
                    <a:pt x="18774" y="18277"/>
                    <a:pt x="18789" y="18242"/>
                  </a:cubicBezTo>
                  <a:cubicBezTo>
                    <a:pt x="18767" y="18206"/>
                    <a:pt x="18812" y="18147"/>
                    <a:pt x="18759" y="18124"/>
                  </a:cubicBezTo>
                  <a:cubicBezTo>
                    <a:pt x="18759" y="18041"/>
                    <a:pt x="18752" y="17971"/>
                    <a:pt x="18737" y="17900"/>
                  </a:cubicBezTo>
                  <a:cubicBezTo>
                    <a:pt x="18729" y="17829"/>
                    <a:pt x="18729" y="17747"/>
                    <a:pt x="18715" y="17664"/>
                  </a:cubicBezTo>
                  <a:cubicBezTo>
                    <a:pt x="18670" y="17641"/>
                    <a:pt x="18707" y="17593"/>
                    <a:pt x="18700" y="17558"/>
                  </a:cubicBezTo>
                  <a:cubicBezTo>
                    <a:pt x="18700" y="17523"/>
                    <a:pt x="18692" y="17487"/>
                    <a:pt x="18692" y="17452"/>
                  </a:cubicBezTo>
                  <a:cubicBezTo>
                    <a:pt x="18685" y="17381"/>
                    <a:pt x="18655" y="17299"/>
                    <a:pt x="18670" y="17216"/>
                  </a:cubicBezTo>
                  <a:cubicBezTo>
                    <a:pt x="18632" y="17087"/>
                    <a:pt x="18617" y="16945"/>
                    <a:pt x="18617" y="16792"/>
                  </a:cubicBezTo>
                  <a:cubicBezTo>
                    <a:pt x="18580" y="16733"/>
                    <a:pt x="18617" y="16639"/>
                    <a:pt x="18565" y="16592"/>
                  </a:cubicBezTo>
                  <a:cubicBezTo>
                    <a:pt x="18602" y="16533"/>
                    <a:pt x="18557" y="16521"/>
                    <a:pt x="18550" y="16474"/>
                  </a:cubicBezTo>
                  <a:cubicBezTo>
                    <a:pt x="18565" y="16427"/>
                    <a:pt x="18535" y="16403"/>
                    <a:pt x="18550" y="16356"/>
                  </a:cubicBezTo>
                  <a:cubicBezTo>
                    <a:pt x="18475" y="16062"/>
                    <a:pt x="18445" y="15767"/>
                    <a:pt x="18317" y="15496"/>
                  </a:cubicBezTo>
                  <a:cubicBezTo>
                    <a:pt x="18325" y="15390"/>
                    <a:pt x="18295" y="15296"/>
                    <a:pt x="18317" y="15178"/>
                  </a:cubicBezTo>
                  <a:cubicBezTo>
                    <a:pt x="18295" y="15131"/>
                    <a:pt x="18310" y="15072"/>
                    <a:pt x="18310" y="15025"/>
                  </a:cubicBezTo>
                  <a:cubicBezTo>
                    <a:pt x="18265" y="14977"/>
                    <a:pt x="18325" y="14907"/>
                    <a:pt x="18272" y="14860"/>
                  </a:cubicBezTo>
                  <a:cubicBezTo>
                    <a:pt x="18257" y="14954"/>
                    <a:pt x="18265" y="15036"/>
                    <a:pt x="18287" y="15119"/>
                  </a:cubicBezTo>
                  <a:cubicBezTo>
                    <a:pt x="18257" y="15213"/>
                    <a:pt x="18332" y="15307"/>
                    <a:pt x="18257" y="15366"/>
                  </a:cubicBezTo>
                  <a:cubicBezTo>
                    <a:pt x="18317" y="15425"/>
                    <a:pt x="18280" y="15519"/>
                    <a:pt x="18295" y="15602"/>
                  </a:cubicBezTo>
                  <a:cubicBezTo>
                    <a:pt x="18295" y="15637"/>
                    <a:pt x="18287" y="15684"/>
                    <a:pt x="18325" y="15720"/>
                  </a:cubicBezTo>
                  <a:cubicBezTo>
                    <a:pt x="18302" y="15767"/>
                    <a:pt x="18317" y="15802"/>
                    <a:pt x="18310" y="15849"/>
                  </a:cubicBezTo>
                  <a:cubicBezTo>
                    <a:pt x="18332" y="16014"/>
                    <a:pt x="18317" y="16179"/>
                    <a:pt x="18332" y="16344"/>
                  </a:cubicBezTo>
                  <a:cubicBezTo>
                    <a:pt x="18355" y="16509"/>
                    <a:pt x="18332" y="16674"/>
                    <a:pt x="18362" y="16839"/>
                  </a:cubicBezTo>
                  <a:cubicBezTo>
                    <a:pt x="18347" y="16886"/>
                    <a:pt x="18377" y="16922"/>
                    <a:pt x="18370" y="16969"/>
                  </a:cubicBezTo>
                  <a:cubicBezTo>
                    <a:pt x="18385" y="16981"/>
                    <a:pt x="18362" y="17004"/>
                    <a:pt x="18362" y="17016"/>
                  </a:cubicBezTo>
                  <a:cubicBezTo>
                    <a:pt x="18362" y="17040"/>
                    <a:pt x="18400" y="17063"/>
                    <a:pt x="18370" y="17087"/>
                  </a:cubicBezTo>
                  <a:cubicBezTo>
                    <a:pt x="18400" y="17122"/>
                    <a:pt x="18377" y="17181"/>
                    <a:pt x="18377" y="17216"/>
                  </a:cubicBezTo>
                  <a:cubicBezTo>
                    <a:pt x="18400" y="17252"/>
                    <a:pt x="18392" y="17299"/>
                    <a:pt x="18400" y="17346"/>
                  </a:cubicBezTo>
                  <a:cubicBezTo>
                    <a:pt x="18407" y="17511"/>
                    <a:pt x="18422" y="17664"/>
                    <a:pt x="18430" y="17829"/>
                  </a:cubicBezTo>
                  <a:cubicBezTo>
                    <a:pt x="18460" y="17994"/>
                    <a:pt x="18482" y="18147"/>
                    <a:pt x="18505" y="18312"/>
                  </a:cubicBezTo>
                  <a:cubicBezTo>
                    <a:pt x="18527" y="18336"/>
                    <a:pt x="18482" y="18395"/>
                    <a:pt x="18520" y="18418"/>
                  </a:cubicBezTo>
                  <a:cubicBezTo>
                    <a:pt x="18542" y="18454"/>
                    <a:pt x="18520" y="18501"/>
                    <a:pt x="18542" y="18536"/>
                  </a:cubicBezTo>
                  <a:cubicBezTo>
                    <a:pt x="18542" y="18560"/>
                    <a:pt x="18542" y="18572"/>
                    <a:pt x="18565" y="18583"/>
                  </a:cubicBezTo>
                  <a:cubicBezTo>
                    <a:pt x="18580" y="18607"/>
                    <a:pt x="18557" y="18642"/>
                    <a:pt x="18572" y="18666"/>
                  </a:cubicBezTo>
                  <a:cubicBezTo>
                    <a:pt x="18572" y="18701"/>
                    <a:pt x="18565" y="18748"/>
                    <a:pt x="18602" y="18784"/>
                  </a:cubicBezTo>
                  <a:cubicBezTo>
                    <a:pt x="18595" y="18866"/>
                    <a:pt x="18640" y="18937"/>
                    <a:pt x="18655" y="19019"/>
                  </a:cubicBezTo>
                  <a:cubicBezTo>
                    <a:pt x="18655" y="19066"/>
                    <a:pt x="18670" y="19102"/>
                    <a:pt x="18677" y="19149"/>
                  </a:cubicBezTo>
                  <a:cubicBezTo>
                    <a:pt x="18670" y="19196"/>
                    <a:pt x="18744" y="19220"/>
                    <a:pt x="18677" y="19231"/>
                  </a:cubicBezTo>
                  <a:cubicBezTo>
                    <a:pt x="18662" y="19173"/>
                    <a:pt x="18640" y="19102"/>
                    <a:pt x="18610" y="19043"/>
                  </a:cubicBezTo>
                  <a:cubicBezTo>
                    <a:pt x="18580" y="19008"/>
                    <a:pt x="18617" y="18960"/>
                    <a:pt x="18572" y="18937"/>
                  </a:cubicBezTo>
                  <a:cubicBezTo>
                    <a:pt x="18610" y="18890"/>
                    <a:pt x="18557" y="18866"/>
                    <a:pt x="18535" y="18843"/>
                  </a:cubicBezTo>
                  <a:cubicBezTo>
                    <a:pt x="18550" y="18784"/>
                    <a:pt x="18512" y="18736"/>
                    <a:pt x="18527" y="18678"/>
                  </a:cubicBezTo>
                  <a:cubicBezTo>
                    <a:pt x="18497" y="18654"/>
                    <a:pt x="18512" y="18619"/>
                    <a:pt x="18505" y="18583"/>
                  </a:cubicBezTo>
                  <a:cubicBezTo>
                    <a:pt x="18490" y="18560"/>
                    <a:pt x="18482" y="18536"/>
                    <a:pt x="18482" y="18501"/>
                  </a:cubicBezTo>
                  <a:cubicBezTo>
                    <a:pt x="18467" y="18395"/>
                    <a:pt x="18445" y="18277"/>
                    <a:pt x="18422" y="18171"/>
                  </a:cubicBezTo>
                  <a:cubicBezTo>
                    <a:pt x="18392" y="18124"/>
                    <a:pt x="18415" y="18065"/>
                    <a:pt x="18392" y="18006"/>
                  </a:cubicBezTo>
                  <a:cubicBezTo>
                    <a:pt x="18377" y="17959"/>
                    <a:pt x="18370" y="17900"/>
                    <a:pt x="18370" y="17829"/>
                  </a:cubicBezTo>
                  <a:cubicBezTo>
                    <a:pt x="18355" y="17782"/>
                    <a:pt x="18347" y="17735"/>
                    <a:pt x="18340" y="17676"/>
                  </a:cubicBezTo>
                  <a:cubicBezTo>
                    <a:pt x="18340" y="17617"/>
                    <a:pt x="18332" y="17558"/>
                    <a:pt x="18317" y="17499"/>
                  </a:cubicBezTo>
                  <a:cubicBezTo>
                    <a:pt x="18310" y="17440"/>
                    <a:pt x="18317" y="17393"/>
                    <a:pt x="18287" y="17346"/>
                  </a:cubicBezTo>
                  <a:cubicBezTo>
                    <a:pt x="18317" y="17275"/>
                    <a:pt x="18227" y="17240"/>
                    <a:pt x="18265" y="17169"/>
                  </a:cubicBezTo>
                  <a:cubicBezTo>
                    <a:pt x="18220" y="17063"/>
                    <a:pt x="18220" y="16945"/>
                    <a:pt x="18182" y="16839"/>
                  </a:cubicBezTo>
                  <a:cubicBezTo>
                    <a:pt x="18205" y="16769"/>
                    <a:pt x="18130" y="16745"/>
                    <a:pt x="18175" y="16674"/>
                  </a:cubicBezTo>
                  <a:cubicBezTo>
                    <a:pt x="18137" y="16627"/>
                    <a:pt x="18122" y="16568"/>
                    <a:pt x="18130" y="16498"/>
                  </a:cubicBezTo>
                  <a:cubicBezTo>
                    <a:pt x="18100" y="16391"/>
                    <a:pt x="18077" y="16285"/>
                    <a:pt x="18055" y="16179"/>
                  </a:cubicBezTo>
                  <a:cubicBezTo>
                    <a:pt x="18010" y="15955"/>
                    <a:pt x="17935" y="15743"/>
                    <a:pt x="17898" y="15519"/>
                  </a:cubicBezTo>
                  <a:cubicBezTo>
                    <a:pt x="17860" y="15472"/>
                    <a:pt x="17875" y="15413"/>
                    <a:pt x="17845" y="15366"/>
                  </a:cubicBezTo>
                  <a:cubicBezTo>
                    <a:pt x="17823" y="15319"/>
                    <a:pt x="17808" y="15260"/>
                    <a:pt x="17800" y="15201"/>
                  </a:cubicBezTo>
                  <a:cubicBezTo>
                    <a:pt x="17748" y="15154"/>
                    <a:pt x="17800" y="15083"/>
                    <a:pt x="17748" y="15048"/>
                  </a:cubicBezTo>
                  <a:cubicBezTo>
                    <a:pt x="17763" y="15013"/>
                    <a:pt x="17710" y="15001"/>
                    <a:pt x="17725" y="14966"/>
                  </a:cubicBezTo>
                  <a:cubicBezTo>
                    <a:pt x="17703" y="14942"/>
                    <a:pt x="17710" y="14907"/>
                    <a:pt x="17703" y="14871"/>
                  </a:cubicBezTo>
                  <a:cubicBezTo>
                    <a:pt x="17658" y="14836"/>
                    <a:pt x="17673" y="14777"/>
                    <a:pt x="17643" y="14730"/>
                  </a:cubicBezTo>
                  <a:cubicBezTo>
                    <a:pt x="17598" y="14683"/>
                    <a:pt x="17628" y="14612"/>
                    <a:pt x="17575" y="14565"/>
                  </a:cubicBezTo>
                  <a:cubicBezTo>
                    <a:pt x="17575" y="14506"/>
                    <a:pt x="17553" y="14459"/>
                    <a:pt x="17523" y="14412"/>
                  </a:cubicBezTo>
                  <a:cubicBezTo>
                    <a:pt x="17500" y="14365"/>
                    <a:pt x="17508" y="14294"/>
                    <a:pt x="17455" y="14247"/>
                  </a:cubicBezTo>
                  <a:cubicBezTo>
                    <a:pt x="17463" y="14188"/>
                    <a:pt x="17388" y="14164"/>
                    <a:pt x="17403" y="14105"/>
                  </a:cubicBezTo>
                  <a:cubicBezTo>
                    <a:pt x="17350" y="14058"/>
                    <a:pt x="17335" y="13999"/>
                    <a:pt x="17305" y="13940"/>
                  </a:cubicBezTo>
                  <a:cubicBezTo>
                    <a:pt x="17238" y="13846"/>
                    <a:pt x="17193" y="13740"/>
                    <a:pt x="17141" y="13646"/>
                  </a:cubicBezTo>
                  <a:cubicBezTo>
                    <a:pt x="17126" y="13634"/>
                    <a:pt x="17118" y="13646"/>
                    <a:pt x="17111" y="13669"/>
                  </a:cubicBezTo>
                  <a:cubicBezTo>
                    <a:pt x="17088" y="13658"/>
                    <a:pt x="17073" y="13634"/>
                    <a:pt x="17058" y="13622"/>
                  </a:cubicBezTo>
                  <a:cubicBezTo>
                    <a:pt x="17036" y="13575"/>
                    <a:pt x="16961" y="13552"/>
                    <a:pt x="16998" y="13622"/>
                  </a:cubicBezTo>
                  <a:cubicBezTo>
                    <a:pt x="17013" y="13587"/>
                    <a:pt x="17036" y="13634"/>
                    <a:pt x="17036" y="13658"/>
                  </a:cubicBezTo>
                  <a:cubicBezTo>
                    <a:pt x="17058" y="13681"/>
                    <a:pt x="17081" y="13705"/>
                    <a:pt x="17103" y="13728"/>
                  </a:cubicBezTo>
                  <a:cubicBezTo>
                    <a:pt x="17111" y="13787"/>
                    <a:pt x="17178" y="13834"/>
                    <a:pt x="17216" y="13882"/>
                  </a:cubicBezTo>
                  <a:cubicBezTo>
                    <a:pt x="17223" y="13952"/>
                    <a:pt x="17261" y="13999"/>
                    <a:pt x="17276" y="14070"/>
                  </a:cubicBezTo>
                  <a:cubicBezTo>
                    <a:pt x="17305" y="14129"/>
                    <a:pt x="17313" y="14200"/>
                    <a:pt x="17350" y="14270"/>
                  </a:cubicBezTo>
                  <a:cubicBezTo>
                    <a:pt x="17350" y="14329"/>
                    <a:pt x="17403" y="14388"/>
                    <a:pt x="17410" y="14447"/>
                  </a:cubicBezTo>
                  <a:cubicBezTo>
                    <a:pt x="17440" y="14518"/>
                    <a:pt x="17440" y="14589"/>
                    <a:pt x="17478" y="14647"/>
                  </a:cubicBezTo>
                  <a:cubicBezTo>
                    <a:pt x="17493" y="14718"/>
                    <a:pt x="17500" y="14777"/>
                    <a:pt x="17538" y="14836"/>
                  </a:cubicBezTo>
                  <a:cubicBezTo>
                    <a:pt x="17523" y="14918"/>
                    <a:pt x="17590" y="14966"/>
                    <a:pt x="17590" y="15036"/>
                  </a:cubicBezTo>
                  <a:cubicBezTo>
                    <a:pt x="17590" y="15119"/>
                    <a:pt x="17643" y="15178"/>
                    <a:pt x="17643" y="15248"/>
                  </a:cubicBezTo>
                  <a:cubicBezTo>
                    <a:pt x="17688" y="15307"/>
                    <a:pt x="17665" y="15390"/>
                    <a:pt x="17710" y="15449"/>
                  </a:cubicBezTo>
                  <a:cubicBezTo>
                    <a:pt x="17710" y="15484"/>
                    <a:pt x="17710" y="15508"/>
                    <a:pt x="17733" y="15531"/>
                  </a:cubicBezTo>
                  <a:cubicBezTo>
                    <a:pt x="17763" y="15567"/>
                    <a:pt x="17718" y="15614"/>
                    <a:pt x="17748" y="15637"/>
                  </a:cubicBezTo>
                  <a:cubicBezTo>
                    <a:pt x="17755" y="15708"/>
                    <a:pt x="17808" y="15767"/>
                    <a:pt x="17800" y="15849"/>
                  </a:cubicBezTo>
                  <a:cubicBezTo>
                    <a:pt x="17808" y="15920"/>
                    <a:pt x="17860" y="15979"/>
                    <a:pt x="17853" y="16050"/>
                  </a:cubicBezTo>
                  <a:cubicBezTo>
                    <a:pt x="17875" y="16085"/>
                    <a:pt x="17890" y="16120"/>
                    <a:pt x="17883" y="16156"/>
                  </a:cubicBezTo>
                  <a:cubicBezTo>
                    <a:pt x="17868" y="16191"/>
                    <a:pt x="17928" y="16215"/>
                    <a:pt x="17898" y="16262"/>
                  </a:cubicBezTo>
                  <a:cubicBezTo>
                    <a:pt x="17928" y="16285"/>
                    <a:pt x="17913" y="16321"/>
                    <a:pt x="17920" y="16344"/>
                  </a:cubicBezTo>
                  <a:cubicBezTo>
                    <a:pt x="17905" y="16391"/>
                    <a:pt x="17958" y="16403"/>
                    <a:pt x="17935" y="16450"/>
                  </a:cubicBezTo>
                  <a:cubicBezTo>
                    <a:pt x="17973" y="16509"/>
                    <a:pt x="17965" y="16592"/>
                    <a:pt x="17988" y="16663"/>
                  </a:cubicBezTo>
                  <a:cubicBezTo>
                    <a:pt x="17980" y="16698"/>
                    <a:pt x="17995" y="16733"/>
                    <a:pt x="18025" y="16757"/>
                  </a:cubicBezTo>
                  <a:cubicBezTo>
                    <a:pt x="17988" y="16804"/>
                    <a:pt x="18032" y="16827"/>
                    <a:pt x="18010" y="16875"/>
                  </a:cubicBezTo>
                  <a:cubicBezTo>
                    <a:pt x="18055" y="16898"/>
                    <a:pt x="18017" y="16945"/>
                    <a:pt x="18025" y="16981"/>
                  </a:cubicBezTo>
                  <a:cubicBezTo>
                    <a:pt x="18055" y="17004"/>
                    <a:pt x="18062" y="17040"/>
                    <a:pt x="18040" y="17087"/>
                  </a:cubicBezTo>
                  <a:cubicBezTo>
                    <a:pt x="18092" y="17193"/>
                    <a:pt x="18107" y="17322"/>
                    <a:pt x="18145" y="17440"/>
                  </a:cubicBezTo>
                  <a:cubicBezTo>
                    <a:pt x="18137" y="17476"/>
                    <a:pt x="18145" y="17499"/>
                    <a:pt x="18167" y="17523"/>
                  </a:cubicBezTo>
                  <a:cubicBezTo>
                    <a:pt x="18145" y="17570"/>
                    <a:pt x="18167" y="17593"/>
                    <a:pt x="18167" y="17617"/>
                  </a:cubicBezTo>
                  <a:cubicBezTo>
                    <a:pt x="18167" y="17688"/>
                    <a:pt x="18212" y="17747"/>
                    <a:pt x="18205" y="17817"/>
                  </a:cubicBezTo>
                  <a:cubicBezTo>
                    <a:pt x="18197" y="17841"/>
                    <a:pt x="18220" y="17864"/>
                    <a:pt x="18227" y="17900"/>
                  </a:cubicBezTo>
                  <a:cubicBezTo>
                    <a:pt x="18220" y="17935"/>
                    <a:pt x="18227" y="17959"/>
                    <a:pt x="18250" y="17982"/>
                  </a:cubicBezTo>
                  <a:cubicBezTo>
                    <a:pt x="18205" y="18065"/>
                    <a:pt x="18287" y="18112"/>
                    <a:pt x="18265" y="18183"/>
                  </a:cubicBezTo>
                  <a:cubicBezTo>
                    <a:pt x="18295" y="18300"/>
                    <a:pt x="18287" y="18430"/>
                    <a:pt x="18347" y="18548"/>
                  </a:cubicBezTo>
                  <a:cubicBezTo>
                    <a:pt x="18340" y="18607"/>
                    <a:pt x="18355" y="18666"/>
                    <a:pt x="18392" y="18713"/>
                  </a:cubicBezTo>
                  <a:cubicBezTo>
                    <a:pt x="18385" y="18784"/>
                    <a:pt x="18422" y="18843"/>
                    <a:pt x="18452" y="18901"/>
                  </a:cubicBezTo>
                  <a:cubicBezTo>
                    <a:pt x="18445" y="19031"/>
                    <a:pt x="18527" y="19137"/>
                    <a:pt x="18550" y="19255"/>
                  </a:cubicBezTo>
                  <a:cubicBezTo>
                    <a:pt x="18602" y="19373"/>
                    <a:pt x="18632" y="19491"/>
                    <a:pt x="18677" y="19609"/>
                  </a:cubicBezTo>
                  <a:cubicBezTo>
                    <a:pt x="18685" y="19679"/>
                    <a:pt x="18707" y="19738"/>
                    <a:pt x="18715" y="19797"/>
                  </a:cubicBezTo>
                  <a:cubicBezTo>
                    <a:pt x="18729" y="19832"/>
                    <a:pt x="18737" y="19856"/>
                    <a:pt x="18737" y="19891"/>
                  </a:cubicBezTo>
                  <a:cubicBezTo>
                    <a:pt x="18767" y="19891"/>
                    <a:pt x="18782" y="19986"/>
                    <a:pt x="18752" y="19962"/>
                  </a:cubicBezTo>
                  <a:cubicBezTo>
                    <a:pt x="18677" y="19974"/>
                    <a:pt x="18722" y="19856"/>
                    <a:pt x="18670" y="19809"/>
                  </a:cubicBezTo>
                  <a:cubicBezTo>
                    <a:pt x="18685" y="19738"/>
                    <a:pt x="18617" y="19679"/>
                    <a:pt x="18625" y="19609"/>
                  </a:cubicBezTo>
                  <a:cubicBezTo>
                    <a:pt x="18422" y="19279"/>
                    <a:pt x="18340" y="18913"/>
                    <a:pt x="18197" y="18572"/>
                  </a:cubicBezTo>
                  <a:cubicBezTo>
                    <a:pt x="18190" y="18489"/>
                    <a:pt x="18145" y="18407"/>
                    <a:pt x="18130" y="18324"/>
                  </a:cubicBezTo>
                  <a:cubicBezTo>
                    <a:pt x="18085" y="18230"/>
                    <a:pt x="18077" y="18136"/>
                    <a:pt x="18047" y="18053"/>
                  </a:cubicBezTo>
                  <a:cubicBezTo>
                    <a:pt x="18032" y="18006"/>
                    <a:pt x="18032" y="17959"/>
                    <a:pt x="18025" y="17900"/>
                  </a:cubicBezTo>
                  <a:cubicBezTo>
                    <a:pt x="17995" y="17864"/>
                    <a:pt x="18032" y="17806"/>
                    <a:pt x="17988" y="17770"/>
                  </a:cubicBezTo>
                  <a:cubicBezTo>
                    <a:pt x="17980" y="17676"/>
                    <a:pt x="17950" y="17582"/>
                    <a:pt x="17928" y="17487"/>
                  </a:cubicBezTo>
                  <a:cubicBezTo>
                    <a:pt x="17890" y="17311"/>
                    <a:pt x="17868" y="17122"/>
                    <a:pt x="17845" y="16945"/>
                  </a:cubicBezTo>
                  <a:cubicBezTo>
                    <a:pt x="17830" y="16757"/>
                    <a:pt x="17793" y="16568"/>
                    <a:pt x="17748" y="16380"/>
                  </a:cubicBezTo>
                  <a:cubicBezTo>
                    <a:pt x="17740" y="16285"/>
                    <a:pt x="17695" y="16215"/>
                    <a:pt x="17680" y="16120"/>
                  </a:cubicBezTo>
                  <a:cubicBezTo>
                    <a:pt x="17673" y="16026"/>
                    <a:pt x="17643" y="15944"/>
                    <a:pt x="17620" y="15849"/>
                  </a:cubicBezTo>
                  <a:cubicBezTo>
                    <a:pt x="17628" y="15791"/>
                    <a:pt x="17590" y="15755"/>
                    <a:pt x="17583" y="15708"/>
                  </a:cubicBezTo>
                  <a:cubicBezTo>
                    <a:pt x="17575" y="15661"/>
                    <a:pt x="17575" y="15614"/>
                    <a:pt x="17538" y="15578"/>
                  </a:cubicBezTo>
                  <a:cubicBezTo>
                    <a:pt x="17560" y="15519"/>
                    <a:pt x="17500" y="15484"/>
                    <a:pt x="17523" y="15437"/>
                  </a:cubicBezTo>
                  <a:cubicBezTo>
                    <a:pt x="17478" y="15425"/>
                    <a:pt x="17515" y="15296"/>
                    <a:pt x="17463" y="15343"/>
                  </a:cubicBezTo>
                  <a:cubicBezTo>
                    <a:pt x="17485" y="15378"/>
                    <a:pt x="17493" y="15425"/>
                    <a:pt x="17485" y="15484"/>
                  </a:cubicBezTo>
                  <a:cubicBezTo>
                    <a:pt x="17515" y="15519"/>
                    <a:pt x="17515" y="15567"/>
                    <a:pt x="17523" y="15614"/>
                  </a:cubicBezTo>
                  <a:cubicBezTo>
                    <a:pt x="17553" y="15720"/>
                    <a:pt x="17583" y="15814"/>
                    <a:pt x="17598" y="15908"/>
                  </a:cubicBezTo>
                  <a:cubicBezTo>
                    <a:pt x="17620" y="16003"/>
                    <a:pt x="17620" y="16109"/>
                    <a:pt x="17665" y="16203"/>
                  </a:cubicBezTo>
                  <a:cubicBezTo>
                    <a:pt x="17665" y="16250"/>
                    <a:pt x="17703" y="16285"/>
                    <a:pt x="17688" y="16344"/>
                  </a:cubicBezTo>
                  <a:cubicBezTo>
                    <a:pt x="17740" y="16380"/>
                    <a:pt x="17688" y="16450"/>
                    <a:pt x="17740" y="16498"/>
                  </a:cubicBezTo>
                  <a:cubicBezTo>
                    <a:pt x="17725" y="16615"/>
                    <a:pt x="17778" y="16721"/>
                    <a:pt x="17770" y="16839"/>
                  </a:cubicBezTo>
                  <a:cubicBezTo>
                    <a:pt x="17808" y="16875"/>
                    <a:pt x="17755" y="16957"/>
                    <a:pt x="17808" y="16992"/>
                  </a:cubicBezTo>
                  <a:cubicBezTo>
                    <a:pt x="17800" y="17051"/>
                    <a:pt x="17823" y="17110"/>
                    <a:pt x="17808" y="17181"/>
                  </a:cubicBezTo>
                  <a:cubicBezTo>
                    <a:pt x="17838" y="17287"/>
                    <a:pt x="17860" y="17393"/>
                    <a:pt x="17860" y="17511"/>
                  </a:cubicBezTo>
                  <a:cubicBezTo>
                    <a:pt x="17883" y="17570"/>
                    <a:pt x="17898" y="17629"/>
                    <a:pt x="17905" y="17688"/>
                  </a:cubicBezTo>
                  <a:cubicBezTo>
                    <a:pt x="17913" y="17747"/>
                    <a:pt x="17950" y="17794"/>
                    <a:pt x="17928" y="17864"/>
                  </a:cubicBezTo>
                  <a:cubicBezTo>
                    <a:pt x="17875" y="17829"/>
                    <a:pt x="17928" y="17747"/>
                    <a:pt x="17875" y="17711"/>
                  </a:cubicBezTo>
                  <a:cubicBezTo>
                    <a:pt x="17853" y="17688"/>
                    <a:pt x="17875" y="17652"/>
                    <a:pt x="17875" y="17617"/>
                  </a:cubicBezTo>
                  <a:cubicBezTo>
                    <a:pt x="17845" y="17593"/>
                    <a:pt x="17845" y="17570"/>
                    <a:pt x="17853" y="17535"/>
                  </a:cubicBezTo>
                  <a:cubicBezTo>
                    <a:pt x="17793" y="17440"/>
                    <a:pt x="17793" y="17322"/>
                    <a:pt x="17748" y="17216"/>
                  </a:cubicBezTo>
                  <a:cubicBezTo>
                    <a:pt x="17755" y="17099"/>
                    <a:pt x="17680" y="17004"/>
                    <a:pt x="17695" y="16875"/>
                  </a:cubicBezTo>
                  <a:cubicBezTo>
                    <a:pt x="17665" y="16827"/>
                    <a:pt x="17673" y="16769"/>
                    <a:pt x="17650" y="16710"/>
                  </a:cubicBezTo>
                  <a:cubicBezTo>
                    <a:pt x="17658" y="16674"/>
                    <a:pt x="17643" y="16651"/>
                    <a:pt x="17650" y="16615"/>
                  </a:cubicBezTo>
                  <a:cubicBezTo>
                    <a:pt x="17620" y="16592"/>
                    <a:pt x="17635" y="16556"/>
                    <a:pt x="17628" y="16533"/>
                  </a:cubicBezTo>
                  <a:cubicBezTo>
                    <a:pt x="17605" y="16486"/>
                    <a:pt x="17620" y="16427"/>
                    <a:pt x="17598" y="16368"/>
                  </a:cubicBezTo>
                  <a:cubicBezTo>
                    <a:pt x="17575" y="16344"/>
                    <a:pt x="17605" y="16309"/>
                    <a:pt x="17575" y="16285"/>
                  </a:cubicBezTo>
                  <a:cubicBezTo>
                    <a:pt x="17583" y="16250"/>
                    <a:pt x="17568" y="16227"/>
                    <a:pt x="17575" y="16191"/>
                  </a:cubicBezTo>
                  <a:cubicBezTo>
                    <a:pt x="17538" y="16144"/>
                    <a:pt x="17568" y="16073"/>
                    <a:pt x="17530" y="16026"/>
                  </a:cubicBezTo>
                  <a:cubicBezTo>
                    <a:pt x="17530" y="15967"/>
                    <a:pt x="17523" y="15908"/>
                    <a:pt x="17508" y="15849"/>
                  </a:cubicBezTo>
                  <a:cubicBezTo>
                    <a:pt x="17493" y="15732"/>
                    <a:pt x="17500" y="15614"/>
                    <a:pt x="17448" y="15508"/>
                  </a:cubicBezTo>
                  <a:cubicBezTo>
                    <a:pt x="17455" y="15449"/>
                    <a:pt x="17448" y="15390"/>
                    <a:pt x="17425" y="15331"/>
                  </a:cubicBezTo>
                  <a:cubicBezTo>
                    <a:pt x="17440" y="15296"/>
                    <a:pt x="17418" y="15272"/>
                    <a:pt x="17425" y="15237"/>
                  </a:cubicBezTo>
                  <a:cubicBezTo>
                    <a:pt x="17418" y="15225"/>
                    <a:pt x="17410" y="15166"/>
                    <a:pt x="17433" y="15190"/>
                  </a:cubicBezTo>
                  <a:cubicBezTo>
                    <a:pt x="17425" y="15201"/>
                    <a:pt x="17455" y="15307"/>
                    <a:pt x="17478" y="15260"/>
                  </a:cubicBezTo>
                  <a:cubicBezTo>
                    <a:pt x="17440" y="15225"/>
                    <a:pt x="17470" y="15166"/>
                    <a:pt x="17433" y="15131"/>
                  </a:cubicBezTo>
                  <a:cubicBezTo>
                    <a:pt x="17448" y="15095"/>
                    <a:pt x="17425" y="15095"/>
                    <a:pt x="17410" y="15095"/>
                  </a:cubicBezTo>
                  <a:cubicBezTo>
                    <a:pt x="17395" y="15083"/>
                    <a:pt x="17403" y="15048"/>
                    <a:pt x="17380" y="15036"/>
                  </a:cubicBezTo>
                  <a:cubicBezTo>
                    <a:pt x="17373" y="14848"/>
                    <a:pt x="17313" y="14683"/>
                    <a:pt x="17283" y="14506"/>
                  </a:cubicBezTo>
                  <a:cubicBezTo>
                    <a:pt x="17276" y="14424"/>
                    <a:pt x="17246" y="14329"/>
                    <a:pt x="17216" y="14247"/>
                  </a:cubicBezTo>
                  <a:cubicBezTo>
                    <a:pt x="17186" y="14164"/>
                    <a:pt x="17193" y="14058"/>
                    <a:pt x="17133" y="13976"/>
                  </a:cubicBezTo>
                  <a:cubicBezTo>
                    <a:pt x="17118" y="14023"/>
                    <a:pt x="17118" y="14058"/>
                    <a:pt x="17148" y="14082"/>
                  </a:cubicBezTo>
                  <a:cubicBezTo>
                    <a:pt x="17178" y="14117"/>
                    <a:pt x="17156" y="14176"/>
                    <a:pt x="17178" y="14211"/>
                  </a:cubicBezTo>
                  <a:cubicBezTo>
                    <a:pt x="17163" y="14259"/>
                    <a:pt x="17223" y="14282"/>
                    <a:pt x="17208" y="14329"/>
                  </a:cubicBezTo>
                  <a:cubicBezTo>
                    <a:pt x="17231" y="14365"/>
                    <a:pt x="17201" y="14412"/>
                    <a:pt x="17253" y="14447"/>
                  </a:cubicBezTo>
                  <a:cubicBezTo>
                    <a:pt x="17223" y="14541"/>
                    <a:pt x="17298" y="14612"/>
                    <a:pt x="17276" y="14718"/>
                  </a:cubicBezTo>
                  <a:cubicBezTo>
                    <a:pt x="17335" y="14789"/>
                    <a:pt x="17305" y="14895"/>
                    <a:pt x="17343" y="14966"/>
                  </a:cubicBezTo>
                  <a:cubicBezTo>
                    <a:pt x="17320" y="15072"/>
                    <a:pt x="17395" y="15142"/>
                    <a:pt x="17365" y="15237"/>
                  </a:cubicBezTo>
                  <a:cubicBezTo>
                    <a:pt x="17395" y="15272"/>
                    <a:pt x="17388" y="15319"/>
                    <a:pt x="17395" y="15366"/>
                  </a:cubicBezTo>
                  <a:cubicBezTo>
                    <a:pt x="17380" y="15390"/>
                    <a:pt x="17410" y="15402"/>
                    <a:pt x="17403" y="15437"/>
                  </a:cubicBezTo>
                  <a:cubicBezTo>
                    <a:pt x="17395" y="15461"/>
                    <a:pt x="17403" y="15484"/>
                    <a:pt x="17410" y="15508"/>
                  </a:cubicBezTo>
                  <a:cubicBezTo>
                    <a:pt x="17403" y="15555"/>
                    <a:pt x="17433" y="15590"/>
                    <a:pt x="17418" y="15637"/>
                  </a:cubicBezTo>
                  <a:cubicBezTo>
                    <a:pt x="17448" y="15673"/>
                    <a:pt x="17418" y="15732"/>
                    <a:pt x="17433" y="15779"/>
                  </a:cubicBezTo>
                  <a:cubicBezTo>
                    <a:pt x="17455" y="15861"/>
                    <a:pt x="17463" y="15955"/>
                    <a:pt x="17485" y="16038"/>
                  </a:cubicBezTo>
                  <a:cubicBezTo>
                    <a:pt x="17470" y="16085"/>
                    <a:pt x="17500" y="16120"/>
                    <a:pt x="17508" y="16156"/>
                  </a:cubicBezTo>
                  <a:cubicBezTo>
                    <a:pt x="17530" y="16179"/>
                    <a:pt x="17508" y="16215"/>
                    <a:pt x="17515" y="16227"/>
                  </a:cubicBezTo>
                  <a:cubicBezTo>
                    <a:pt x="17530" y="16250"/>
                    <a:pt x="17530" y="16274"/>
                    <a:pt x="17530" y="16297"/>
                  </a:cubicBezTo>
                  <a:cubicBezTo>
                    <a:pt x="17545" y="16391"/>
                    <a:pt x="17568" y="16474"/>
                    <a:pt x="17553" y="16568"/>
                  </a:cubicBezTo>
                  <a:cubicBezTo>
                    <a:pt x="17590" y="16615"/>
                    <a:pt x="17575" y="16674"/>
                    <a:pt x="17605" y="16721"/>
                  </a:cubicBezTo>
                  <a:cubicBezTo>
                    <a:pt x="17598" y="16757"/>
                    <a:pt x="17613" y="16780"/>
                    <a:pt x="17605" y="16816"/>
                  </a:cubicBezTo>
                  <a:cubicBezTo>
                    <a:pt x="17635" y="16839"/>
                    <a:pt x="17620" y="16875"/>
                    <a:pt x="17628" y="16898"/>
                  </a:cubicBezTo>
                  <a:cubicBezTo>
                    <a:pt x="17643" y="16934"/>
                    <a:pt x="17643" y="16957"/>
                    <a:pt x="17628" y="16992"/>
                  </a:cubicBezTo>
                  <a:cubicBezTo>
                    <a:pt x="17650" y="17016"/>
                    <a:pt x="17658" y="17051"/>
                    <a:pt x="17650" y="17075"/>
                  </a:cubicBezTo>
                  <a:cubicBezTo>
                    <a:pt x="17665" y="17134"/>
                    <a:pt x="17703" y="17181"/>
                    <a:pt x="17673" y="17252"/>
                  </a:cubicBezTo>
                  <a:cubicBezTo>
                    <a:pt x="17748" y="17346"/>
                    <a:pt x="17718" y="17464"/>
                    <a:pt x="17785" y="17558"/>
                  </a:cubicBezTo>
                  <a:cubicBezTo>
                    <a:pt x="17785" y="17664"/>
                    <a:pt x="17845" y="17758"/>
                    <a:pt x="17845" y="17864"/>
                  </a:cubicBezTo>
                  <a:cubicBezTo>
                    <a:pt x="17875" y="17912"/>
                    <a:pt x="17898" y="17971"/>
                    <a:pt x="17875" y="18029"/>
                  </a:cubicBezTo>
                  <a:cubicBezTo>
                    <a:pt x="17920" y="18065"/>
                    <a:pt x="17898" y="18136"/>
                    <a:pt x="17935" y="18171"/>
                  </a:cubicBezTo>
                  <a:cubicBezTo>
                    <a:pt x="17943" y="18289"/>
                    <a:pt x="17973" y="18395"/>
                    <a:pt x="18010" y="18501"/>
                  </a:cubicBezTo>
                  <a:cubicBezTo>
                    <a:pt x="18025" y="18607"/>
                    <a:pt x="18077" y="18701"/>
                    <a:pt x="18092" y="18807"/>
                  </a:cubicBezTo>
                  <a:cubicBezTo>
                    <a:pt x="18137" y="18901"/>
                    <a:pt x="18190" y="19008"/>
                    <a:pt x="18205" y="19114"/>
                  </a:cubicBezTo>
                  <a:cubicBezTo>
                    <a:pt x="18205" y="19161"/>
                    <a:pt x="18287" y="19196"/>
                    <a:pt x="18257" y="19255"/>
                  </a:cubicBezTo>
                  <a:cubicBezTo>
                    <a:pt x="18302" y="19302"/>
                    <a:pt x="18280" y="19361"/>
                    <a:pt x="18332" y="19396"/>
                  </a:cubicBezTo>
                  <a:cubicBezTo>
                    <a:pt x="18332" y="19514"/>
                    <a:pt x="18400" y="19620"/>
                    <a:pt x="18460" y="19715"/>
                  </a:cubicBezTo>
                  <a:cubicBezTo>
                    <a:pt x="18497" y="19620"/>
                    <a:pt x="18422" y="19561"/>
                    <a:pt x="18415" y="19491"/>
                  </a:cubicBezTo>
                  <a:cubicBezTo>
                    <a:pt x="18385" y="19455"/>
                    <a:pt x="18392" y="19408"/>
                    <a:pt x="18370" y="19373"/>
                  </a:cubicBezTo>
                  <a:cubicBezTo>
                    <a:pt x="18385" y="19326"/>
                    <a:pt x="18325" y="19302"/>
                    <a:pt x="18340" y="19255"/>
                  </a:cubicBezTo>
                  <a:cubicBezTo>
                    <a:pt x="18317" y="19220"/>
                    <a:pt x="18302" y="19184"/>
                    <a:pt x="18302" y="19149"/>
                  </a:cubicBezTo>
                  <a:cubicBezTo>
                    <a:pt x="18310" y="19102"/>
                    <a:pt x="18242" y="19090"/>
                    <a:pt x="18257" y="19043"/>
                  </a:cubicBezTo>
                  <a:cubicBezTo>
                    <a:pt x="18220" y="18960"/>
                    <a:pt x="18220" y="18878"/>
                    <a:pt x="18152" y="18807"/>
                  </a:cubicBezTo>
                  <a:cubicBezTo>
                    <a:pt x="18145" y="18642"/>
                    <a:pt x="18047" y="18513"/>
                    <a:pt x="18032" y="18348"/>
                  </a:cubicBezTo>
                  <a:cubicBezTo>
                    <a:pt x="18010" y="18265"/>
                    <a:pt x="17988" y="18194"/>
                    <a:pt x="17980" y="18100"/>
                  </a:cubicBezTo>
                  <a:cubicBezTo>
                    <a:pt x="17973" y="18065"/>
                    <a:pt x="17943" y="18029"/>
                    <a:pt x="17958" y="17982"/>
                  </a:cubicBezTo>
                  <a:cubicBezTo>
                    <a:pt x="17943" y="17971"/>
                    <a:pt x="17943" y="17947"/>
                    <a:pt x="17935" y="17935"/>
                  </a:cubicBezTo>
                  <a:cubicBezTo>
                    <a:pt x="17950" y="17912"/>
                    <a:pt x="17928" y="17876"/>
                    <a:pt x="17958" y="17888"/>
                  </a:cubicBezTo>
                  <a:cubicBezTo>
                    <a:pt x="17928" y="17935"/>
                    <a:pt x="18025" y="17947"/>
                    <a:pt x="17965" y="17994"/>
                  </a:cubicBezTo>
                  <a:cubicBezTo>
                    <a:pt x="17980" y="18029"/>
                    <a:pt x="17988" y="18065"/>
                    <a:pt x="18002" y="18100"/>
                  </a:cubicBezTo>
                  <a:cubicBezTo>
                    <a:pt x="18017" y="18171"/>
                    <a:pt x="18025" y="18242"/>
                    <a:pt x="18055" y="18300"/>
                  </a:cubicBezTo>
                  <a:cubicBezTo>
                    <a:pt x="18047" y="18383"/>
                    <a:pt x="18122" y="18430"/>
                    <a:pt x="18107" y="18513"/>
                  </a:cubicBezTo>
                  <a:cubicBezTo>
                    <a:pt x="18160" y="18536"/>
                    <a:pt x="18122" y="18583"/>
                    <a:pt x="18137" y="18607"/>
                  </a:cubicBezTo>
                  <a:cubicBezTo>
                    <a:pt x="18137" y="18654"/>
                    <a:pt x="18190" y="18666"/>
                    <a:pt x="18175" y="18713"/>
                  </a:cubicBezTo>
                  <a:cubicBezTo>
                    <a:pt x="18160" y="18748"/>
                    <a:pt x="18220" y="18772"/>
                    <a:pt x="18212" y="18807"/>
                  </a:cubicBezTo>
                  <a:cubicBezTo>
                    <a:pt x="18227" y="18843"/>
                    <a:pt x="18235" y="18878"/>
                    <a:pt x="18250" y="18913"/>
                  </a:cubicBezTo>
                  <a:cubicBezTo>
                    <a:pt x="18272" y="18972"/>
                    <a:pt x="18287" y="19043"/>
                    <a:pt x="18325" y="19114"/>
                  </a:cubicBezTo>
                  <a:cubicBezTo>
                    <a:pt x="18310" y="19149"/>
                    <a:pt x="18362" y="19173"/>
                    <a:pt x="18355" y="19208"/>
                  </a:cubicBezTo>
                  <a:cubicBezTo>
                    <a:pt x="18392" y="19231"/>
                    <a:pt x="18370" y="19279"/>
                    <a:pt x="18415" y="19302"/>
                  </a:cubicBezTo>
                  <a:cubicBezTo>
                    <a:pt x="18362" y="19361"/>
                    <a:pt x="18460" y="19361"/>
                    <a:pt x="18430" y="19408"/>
                  </a:cubicBezTo>
                  <a:cubicBezTo>
                    <a:pt x="18482" y="19432"/>
                    <a:pt x="18475" y="19479"/>
                    <a:pt x="18505" y="19514"/>
                  </a:cubicBezTo>
                  <a:cubicBezTo>
                    <a:pt x="18520" y="19526"/>
                    <a:pt x="18505" y="19538"/>
                    <a:pt x="18505" y="19550"/>
                  </a:cubicBezTo>
                  <a:cubicBezTo>
                    <a:pt x="18512" y="19609"/>
                    <a:pt x="18557" y="19644"/>
                    <a:pt x="18565" y="19703"/>
                  </a:cubicBezTo>
                  <a:cubicBezTo>
                    <a:pt x="18587" y="19773"/>
                    <a:pt x="18632" y="19821"/>
                    <a:pt x="18632" y="19903"/>
                  </a:cubicBezTo>
                  <a:cubicBezTo>
                    <a:pt x="18602" y="19785"/>
                    <a:pt x="18550" y="19868"/>
                    <a:pt x="18497" y="19809"/>
                  </a:cubicBezTo>
                  <a:cubicBezTo>
                    <a:pt x="18460" y="19773"/>
                    <a:pt x="18422" y="19726"/>
                    <a:pt x="18392" y="19738"/>
                  </a:cubicBezTo>
                  <a:cubicBezTo>
                    <a:pt x="18370" y="19703"/>
                    <a:pt x="18407" y="19656"/>
                    <a:pt x="18355" y="19632"/>
                  </a:cubicBezTo>
                  <a:cubicBezTo>
                    <a:pt x="18317" y="19597"/>
                    <a:pt x="18310" y="19644"/>
                    <a:pt x="18302" y="19585"/>
                  </a:cubicBezTo>
                  <a:cubicBezTo>
                    <a:pt x="18257" y="19514"/>
                    <a:pt x="18250" y="19444"/>
                    <a:pt x="18205" y="19385"/>
                  </a:cubicBezTo>
                  <a:cubicBezTo>
                    <a:pt x="18167" y="19349"/>
                    <a:pt x="18130" y="19314"/>
                    <a:pt x="18092" y="19279"/>
                  </a:cubicBezTo>
                  <a:cubicBezTo>
                    <a:pt x="18107" y="19243"/>
                    <a:pt x="18070" y="19220"/>
                    <a:pt x="18047" y="19196"/>
                  </a:cubicBezTo>
                  <a:cubicBezTo>
                    <a:pt x="18055" y="19161"/>
                    <a:pt x="18040" y="19125"/>
                    <a:pt x="18017" y="19090"/>
                  </a:cubicBezTo>
                  <a:cubicBezTo>
                    <a:pt x="17958" y="19008"/>
                    <a:pt x="17928" y="18890"/>
                    <a:pt x="17898" y="18819"/>
                  </a:cubicBezTo>
                  <a:cubicBezTo>
                    <a:pt x="17883" y="18784"/>
                    <a:pt x="17860" y="18760"/>
                    <a:pt x="17860" y="18713"/>
                  </a:cubicBezTo>
                  <a:cubicBezTo>
                    <a:pt x="17838" y="18689"/>
                    <a:pt x="17823" y="18654"/>
                    <a:pt x="17823" y="18619"/>
                  </a:cubicBezTo>
                  <a:cubicBezTo>
                    <a:pt x="17830" y="18583"/>
                    <a:pt x="17770" y="18560"/>
                    <a:pt x="17785" y="18524"/>
                  </a:cubicBezTo>
                  <a:cubicBezTo>
                    <a:pt x="17725" y="18395"/>
                    <a:pt x="17680" y="18265"/>
                    <a:pt x="17658" y="18136"/>
                  </a:cubicBezTo>
                  <a:cubicBezTo>
                    <a:pt x="17605" y="18077"/>
                    <a:pt x="17635" y="17994"/>
                    <a:pt x="17583" y="17935"/>
                  </a:cubicBezTo>
                  <a:cubicBezTo>
                    <a:pt x="17598" y="17888"/>
                    <a:pt x="17545" y="17876"/>
                    <a:pt x="17568" y="17829"/>
                  </a:cubicBezTo>
                  <a:cubicBezTo>
                    <a:pt x="17575" y="17794"/>
                    <a:pt x="17515" y="17770"/>
                    <a:pt x="17530" y="17723"/>
                  </a:cubicBezTo>
                  <a:cubicBezTo>
                    <a:pt x="17523" y="17700"/>
                    <a:pt x="17508" y="17676"/>
                    <a:pt x="17508" y="17641"/>
                  </a:cubicBezTo>
                  <a:cubicBezTo>
                    <a:pt x="17515" y="17605"/>
                    <a:pt x="17455" y="17582"/>
                    <a:pt x="17470" y="17546"/>
                  </a:cubicBezTo>
                  <a:cubicBezTo>
                    <a:pt x="17485" y="17499"/>
                    <a:pt x="17433" y="17476"/>
                    <a:pt x="17440" y="17440"/>
                  </a:cubicBezTo>
                  <a:cubicBezTo>
                    <a:pt x="17470" y="17393"/>
                    <a:pt x="17425" y="17370"/>
                    <a:pt x="17425" y="17334"/>
                  </a:cubicBezTo>
                  <a:cubicBezTo>
                    <a:pt x="17440" y="17264"/>
                    <a:pt x="17388" y="17216"/>
                    <a:pt x="17388" y="17146"/>
                  </a:cubicBezTo>
                  <a:cubicBezTo>
                    <a:pt x="17365" y="17075"/>
                    <a:pt x="17358" y="17004"/>
                    <a:pt x="17335" y="16934"/>
                  </a:cubicBezTo>
                  <a:cubicBezTo>
                    <a:pt x="17328" y="16875"/>
                    <a:pt x="17320" y="16804"/>
                    <a:pt x="17298" y="16745"/>
                  </a:cubicBezTo>
                  <a:cubicBezTo>
                    <a:pt x="17290" y="16674"/>
                    <a:pt x="17268" y="16604"/>
                    <a:pt x="17276" y="16533"/>
                  </a:cubicBezTo>
                  <a:cubicBezTo>
                    <a:pt x="17246" y="16462"/>
                    <a:pt x="17253" y="16391"/>
                    <a:pt x="17223" y="16321"/>
                  </a:cubicBezTo>
                  <a:cubicBezTo>
                    <a:pt x="17261" y="16274"/>
                    <a:pt x="17216" y="16250"/>
                    <a:pt x="17208" y="16215"/>
                  </a:cubicBezTo>
                  <a:cubicBezTo>
                    <a:pt x="17216" y="16179"/>
                    <a:pt x="17208" y="16144"/>
                    <a:pt x="17193" y="16109"/>
                  </a:cubicBezTo>
                  <a:cubicBezTo>
                    <a:pt x="17201" y="15967"/>
                    <a:pt x="17156" y="15838"/>
                    <a:pt x="17133" y="15708"/>
                  </a:cubicBezTo>
                  <a:cubicBezTo>
                    <a:pt x="17163" y="15626"/>
                    <a:pt x="17096" y="15578"/>
                    <a:pt x="17118" y="15508"/>
                  </a:cubicBezTo>
                  <a:cubicBezTo>
                    <a:pt x="17103" y="15437"/>
                    <a:pt x="17088" y="15366"/>
                    <a:pt x="17096" y="15296"/>
                  </a:cubicBezTo>
                  <a:cubicBezTo>
                    <a:pt x="17081" y="15225"/>
                    <a:pt x="17051" y="15166"/>
                    <a:pt x="17081" y="15095"/>
                  </a:cubicBezTo>
                  <a:cubicBezTo>
                    <a:pt x="17021" y="15072"/>
                    <a:pt x="17096" y="15013"/>
                    <a:pt x="17043" y="14989"/>
                  </a:cubicBezTo>
                  <a:cubicBezTo>
                    <a:pt x="17051" y="14954"/>
                    <a:pt x="17043" y="14918"/>
                    <a:pt x="17028" y="14883"/>
                  </a:cubicBezTo>
                  <a:cubicBezTo>
                    <a:pt x="17036" y="14730"/>
                    <a:pt x="16976" y="14600"/>
                    <a:pt x="16976" y="14459"/>
                  </a:cubicBezTo>
                  <a:cubicBezTo>
                    <a:pt x="16938" y="14329"/>
                    <a:pt x="16931" y="14188"/>
                    <a:pt x="16886" y="14058"/>
                  </a:cubicBezTo>
                  <a:cubicBezTo>
                    <a:pt x="16878" y="13917"/>
                    <a:pt x="16818" y="13799"/>
                    <a:pt x="16826" y="13658"/>
                  </a:cubicBezTo>
                  <a:cubicBezTo>
                    <a:pt x="16781" y="13599"/>
                    <a:pt x="16796" y="13528"/>
                    <a:pt x="16788" y="13457"/>
                  </a:cubicBezTo>
                  <a:cubicBezTo>
                    <a:pt x="16773" y="13422"/>
                    <a:pt x="16766" y="13387"/>
                    <a:pt x="16773" y="13351"/>
                  </a:cubicBezTo>
                  <a:cubicBezTo>
                    <a:pt x="16721" y="13328"/>
                    <a:pt x="16796" y="13269"/>
                    <a:pt x="16736" y="13257"/>
                  </a:cubicBezTo>
                  <a:cubicBezTo>
                    <a:pt x="16743" y="13210"/>
                    <a:pt x="16736" y="13174"/>
                    <a:pt x="16721" y="13151"/>
                  </a:cubicBezTo>
                  <a:cubicBezTo>
                    <a:pt x="16721" y="13116"/>
                    <a:pt x="16713" y="13080"/>
                    <a:pt x="16713" y="13045"/>
                  </a:cubicBezTo>
                  <a:cubicBezTo>
                    <a:pt x="16691" y="12974"/>
                    <a:pt x="16683" y="12903"/>
                    <a:pt x="16683" y="12821"/>
                  </a:cubicBezTo>
                  <a:cubicBezTo>
                    <a:pt x="16646" y="12750"/>
                    <a:pt x="16623" y="12656"/>
                    <a:pt x="16616" y="12573"/>
                  </a:cubicBezTo>
                  <a:cubicBezTo>
                    <a:pt x="16571" y="12491"/>
                    <a:pt x="16563" y="12397"/>
                    <a:pt x="16549" y="12314"/>
                  </a:cubicBezTo>
                  <a:cubicBezTo>
                    <a:pt x="16466" y="12220"/>
                    <a:pt x="16481" y="12090"/>
                    <a:pt x="16391" y="11996"/>
                  </a:cubicBezTo>
                  <a:cubicBezTo>
                    <a:pt x="16391" y="11831"/>
                    <a:pt x="16294" y="11701"/>
                    <a:pt x="16286" y="11548"/>
                  </a:cubicBezTo>
                  <a:cubicBezTo>
                    <a:pt x="16226" y="11478"/>
                    <a:pt x="16256" y="11395"/>
                    <a:pt x="16196" y="11324"/>
                  </a:cubicBezTo>
                  <a:cubicBezTo>
                    <a:pt x="16196" y="11289"/>
                    <a:pt x="16181" y="11254"/>
                    <a:pt x="16174" y="11207"/>
                  </a:cubicBezTo>
                  <a:cubicBezTo>
                    <a:pt x="16144" y="11195"/>
                    <a:pt x="16144" y="11089"/>
                    <a:pt x="16099" y="11136"/>
                  </a:cubicBezTo>
                  <a:cubicBezTo>
                    <a:pt x="16189" y="11348"/>
                    <a:pt x="16211" y="11584"/>
                    <a:pt x="16316" y="11796"/>
                  </a:cubicBezTo>
                  <a:cubicBezTo>
                    <a:pt x="16316" y="11866"/>
                    <a:pt x="16324" y="11937"/>
                    <a:pt x="16346" y="12008"/>
                  </a:cubicBezTo>
                  <a:cubicBezTo>
                    <a:pt x="16316" y="12055"/>
                    <a:pt x="16369" y="12067"/>
                    <a:pt x="16354" y="12114"/>
                  </a:cubicBezTo>
                  <a:cubicBezTo>
                    <a:pt x="16406" y="12137"/>
                    <a:pt x="16361" y="12196"/>
                    <a:pt x="16384" y="12232"/>
                  </a:cubicBezTo>
                  <a:cubicBezTo>
                    <a:pt x="16361" y="12279"/>
                    <a:pt x="16414" y="12302"/>
                    <a:pt x="16399" y="12338"/>
                  </a:cubicBezTo>
                  <a:cubicBezTo>
                    <a:pt x="16436" y="12373"/>
                    <a:pt x="16376" y="12432"/>
                    <a:pt x="16421" y="12467"/>
                  </a:cubicBezTo>
                  <a:cubicBezTo>
                    <a:pt x="16406" y="12550"/>
                    <a:pt x="16399" y="12632"/>
                    <a:pt x="16444" y="12703"/>
                  </a:cubicBezTo>
                  <a:cubicBezTo>
                    <a:pt x="16384" y="12786"/>
                    <a:pt x="16459" y="12845"/>
                    <a:pt x="16451" y="12915"/>
                  </a:cubicBezTo>
                  <a:cubicBezTo>
                    <a:pt x="16459" y="12998"/>
                    <a:pt x="16436" y="13080"/>
                    <a:pt x="16466" y="13151"/>
                  </a:cubicBezTo>
                  <a:cubicBezTo>
                    <a:pt x="16459" y="13316"/>
                    <a:pt x="16489" y="13469"/>
                    <a:pt x="16481" y="13634"/>
                  </a:cubicBezTo>
                  <a:cubicBezTo>
                    <a:pt x="16511" y="13775"/>
                    <a:pt x="16504" y="13929"/>
                    <a:pt x="16504" y="14082"/>
                  </a:cubicBezTo>
                  <a:cubicBezTo>
                    <a:pt x="16519" y="14164"/>
                    <a:pt x="16511" y="14247"/>
                    <a:pt x="16519" y="14318"/>
                  </a:cubicBezTo>
                  <a:cubicBezTo>
                    <a:pt x="16541" y="14400"/>
                    <a:pt x="16549" y="14471"/>
                    <a:pt x="16541" y="14553"/>
                  </a:cubicBezTo>
                  <a:cubicBezTo>
                    <a:pt x="16563" y="14624"/>
                    <a:pt x="16556" y="14718"/>
                    <a:pt x="16556" y="14789"/>
                  </a:cubicBezTo>
                  <a:cubicBezTo>
                    <a:pt x="16593" y="14824"/>
                    <a:pt x="16549" y="14871"/>
                    <a:pt x="16571" y="14895"/>
                  </a:cubicBezTo>
                  <a:cubicBezTo>
                    <a:pt x="16578" y="14942"/>
                    <a:pt x="16571" y="14989"/>
                    <a:pt x="16578" y="15025"/>
                  </a:cubicBezTo>
                  <a:cubicBezTo>
                    <a:pt x="16593" y="15107"/>
                    <a:pt x="16601" y="15178"/>
                    <a:pt x="16593" y="15260"/>
                  </a:cubicBezTo>
                  <a:cubicBezTo>
                    <a:pt x="16608" y="15296"/>
                    <a:pt x="16616" y="15331"/>
                    <a:pt x="16608" y="15366"/>
                  </a:cubicBezTo>
                  <a:cubicBezTo>
                    <a:pt x="16661" y="15402"/>
                    <a:pt x="16593" y="15461"/>
                    <a:pt x="16631" y="15496"/>
                  </a:cubicBezTo>
                  <a:cubicBezTo>
                    <a:pt x="16631" y="15531"/>
                    <a:pt x="16631" y="15567"/>
                    <a:pt x="16646" y="15602"/>
                  </a:cubicBezTo>
                  <a:cubicBezTo>
                    <a:pt x="16653" y="15637"/>
                    <a:pt x="16616" y="15684"/>
                    <a:pt x="16661" y="15708"/>
                  </a:cubicBezTo>
                  <a:cubicBezTo>
                    <a:pt x="16638" y="15791"/>
                    <a:pt x="16668" y="15861"/>
                    <a:pt x="16683" y="15944"/>
                  </a:cubicBezTo>
                  <a:cubicBezTo>
                    <a:pt x="16653" y="16026"/>
                    <a:pt x="16736" y="16085"/>
                    <a:pt x="16698" y="16179"/>
                  </a:cubicBezTo>
                  <a:cubicBezTo>
                    <a:pt x="16743" y="16238"/>
                    <a:pt x="16721" y="16333"/>
                    <a:pt x="16736" y="16403"/>
                  </a:cubicBezTo>
                  <a:cubicBezTo>
                    <a:pt x="16758" y="16556"/>
                    <a:pt x="16788" y="16710"/>
                    <a:pt x="16818" y="16863"/>
                  </a:cubicBezTo>
                  <a:cubicBezTo>
                    <a:pt x="16803" y="16945"/>
                    <a:pt x="16856" y="17004"/>
                    <a:pt x="16863" y="17087"/>
                  </a:cubicBezTo>
                  <a:cubicBezTo>
                    <a:pt x="16848" y="17169"/>
                    <a:pt x="16923" y="17228"/>
                    <a:pt x="16901" y="17311"/>
                  </a:cubicBezTo>
                  <a:cubicBezTo>
                    <a:pt x="16991" y="17605"/>
                    <a:pt x="17051" y="17900"/>
                    <a:pt x="17186" y="18171"/>
                  </a:cubicBezTo>
                  <a:cubicBezTo>
                    <a:pt x="17223" y="18242"/>
                    <a:pt x="17253" y="18312"/>
                    <a:pt x="17276" y="18383"/>
                  </a:cubicBezTo>
                  <a:cubicBezTo>
                    <a:pt x="17320" y="18454"/>
                    <a:pt x="17305" y="18536"/>
                    <a:pt x="17358" y="18595"/>
                  </a:cubicBezTo>
                  <a:cubicBezTo>
                    <a:pt x="17343" y="18642"/>
                    <a:pt x="17403" y="18654"/>
                    <a:pt x="17395" y="18701"/>
                  </a:cubicBezTo>
                  <a:cubicBezTo>
                    <a:pt x="17418" y="18736"/>
                    <a:pt x="17410" y="18784"/>
                    <a:pt x="17448" y="18807"/>
                  </a:cubicBezTo>
                  <a:cubicBezTo>
                    <a:pt x="17455" y="18890"/>
                    <a:pt x="17538" y="18937"/>
                    <a:pt x="17530" y="19019"/>
                  </a:cubicBezTo>
                  <a:cubicBezTo>
                    <a:pt x="17485" y="18984"/>
                    <a:pt x="17455" y="18937"/>
                    <a:pt x="17425" y="18913"/>
                  </a:cubicBezTo>
                  <a:cubicBezTo>
                    <a:pt x="17410" y="18901"/>
                    <a:pt x="17403" y="18925"/>
                    <a:pt x="17403" y="18913"/>
                  </a:cubicBezTo>
                  <a:cubicBezTo>
                    <a:pt x="17388" y="18913"/>
                    <a:pt x="17395" y="18878"/>
                    <a:pt x="17395" y="18878"/>
                  </a:cubicBezTo>
                  <a:cubicBezTo>
                    <a:pt x="17380" y="18866"/>
                    <a:pt x="17365" y="18854"/>
                    <a:pt x="17350" y="18866"/>
                  </a:cubicBezTo>
                  <a:cubicBezTo>
                    <a:pt x="17350" y="18784"/>
                    <a:pt x="17276" y="18725"/>
                    <a:pt x="17238" y="18654"/>
                  </a:cubicBezTo>
                  <a:cubicBezTo>
                    <a:pt x="17238" y="18572"/>
                    <a:pt x="17163" y="18501"/>
                    <a:pt x="17163" y="18418"/>
                  </a:cubicBezTo>
                  <a:cubicBezTo>
                    <a:pt x="17088" y="18359"/>
                    <a:pt x="17118" y="18265"/>
                    <a:pt x="17036" y="18194"/>
                  </a:cubicBezTo>
                  <a:cubicBezTo>
                    <a:pt x="17058" y="18147"/>
                    <a:pt x="17021" y="18112"/>
                    <a:pt x="16991" y="18088"/>
                  </a:cubicBezTo>
                  <a:cubicBezTo>
                    <a:pt x="17006" y="18041"/>
                    <a:pt x="16968" y="18006"/>
                    <a:pt x="16961" y="17959"/>
                  </a:cubicBezTo>
                  <a:cubicBezTo>
                    <a:pt x="16931" y="17888"/>
                    <a:pt x="16878" y="17817"/>
                    <a:pt x="16886" y="17723"/>
                  </a:cubicBezTo>
                  <a:cubicBezTo>
                    <a:pt x="16818" y="17664"/>
                    <a:pt x="16848" y="17570"/>
                    <a:pt x="16788" y="17499"/>
                  </a:cubicBezTo>
                  <a:cubicBezTo>
                    <a:pt x="16796" y="17405"/>
                    <a:pt x="16743" y="17346"/>
                    <a:pt x="16728" y="17264"/>
                  </a:cubicBezTo>
                  <a:cubicBezTo>
                    <a:pt x="16743" y="17205"/>
                    <a:pt x="16691" y="17181"/>
                    <a:pt x="16706" y="17134"/>
                  </a:cubicBezTo>
                  <a:cubicBezTo>
                    <a:pt x="16683" y="17099"/>
                    <a:pt x="16691" y="17051"/>
                    <a:pt x="16653" y="17028"/>
                  </a:cubicBezTo>
                  <a:cubicBezTo>
                    <a:pt x="16653" y="16910"/>
                    <a:pt x="16616" y="16804"/>
                    <a:pt x="16601" y="16686"/>
                  </a:cubicBezTo>
                  <a:cubicBezTo>
                    <a:pt x="16593" y="16568"/>
                    <a:pt x="16534" y="16474"/>
                    <a:pt x="16563" y="16344"/>
                  </a:cubicBezTo>
                  <a:cubicBezTo>
                    <a:pt x="16519" y="16250"/>
                    <a:pt x="16526" y="16120"/>
                    <a:pt x="16511" y="16014"/>
                  </a:cubicBezTo>
                  <a:cubicBezTo>
                    <a:pt x="16481" y="15955"/>
                    <a:pt x="16526" y="15885"/>
                    <a:pt x="16489" y="15838"/>
                  </a:cubicBezTo>
                  <a:cubicBezTo>
                    <a:pt x="16481" y="15779"/>
                    <a:pt x="16496" y="15708"/>
                    <a:pt x="16466" y="15661"/>
                  </a:cubicBezTo>
                  <a:cubicBezTo>
                    <a:pt x="16481" y="15637"/>
                    <a:pt x="16459" y="15602"/>
                    <a:pt x="16489" y="15614"/>
                  </a:cubicBezTo>
                  <a:cubicBezTo>
                    <a:pt x="16496" y="15578"/>
                    <a:pt x="16466" y="15555"/>
                    <a:pt x="16459" y="15531"/>
                  </a:cubicBezTo>
                  <a:cubicBezTo>
                    <a:pt x="16481" y="15461"/>
                    <a:pt x="16429" y="15413"/>
                    <a:pt x="16459" y="15343"/>
                  </a:cubicBezTo>
                  <a:cubicBezTo>
                    <a:pt x="16444" y="15225"/>
                    <a:pt x="16459" y="15095"/>
                    <a:pt x="16436" y="14977"/>
                  </a:cubicBezTo>
                  <a:cubicBezTo>
                    <a:pt x="16444" y="14860"/>
                    <a:pt x="16421" y="14754"/>
                    <a:pt x="16429" y="14624"/>
                  </a:cubicBezTo>
                  <a:cubicBezTo>
                    <a:pt x="16421" y="14506"/>
                    <a:pt x="16429" y="14388"/>
                    <a:pt x="16406" y="14270"/>
                  </a:cubicBezTo>
                  <a:cubicBezTo>
                    <a:pt x="16414" y="14153"/>
                    <a:pt x="16414" y="14023"/>
                    <a:pt x="16399" y="13917"/>
                  </a:cubicBezTo>
                  <a:cubicBezTo>
                    <a:pt x="16406" y="13882"/>
                    <a:pt x="16399" y="13858"/>
                    <a:pt x="16421" y="13823"/>
                  </a:cubicBezTo>
                  <a:cubicBezTo>
                    <a:pt x="16406" y="13787"/>
                    <a:pt x="16399" y="13764"/>
                    <a:pt x="16399" y="13728"/>
                  </a:cubicBezTo>
                  <a:cubicBezTo>
                    <a:pt x="16376" y="13705"/>
                    <a:pt x="16414" y="13669"/>
                    <a:pt x="16399" y="13634"/>
                  </a:cubicBezTo>
                  <a:cubicBezTo>
                    <a:pt x="16384" y="13610"/>
                    <a:pt x="16399" y="13575"/>
                    <a:pt x="16399" y="13552"/>
                  </a:cubicBezTo>
                  <a:cubicBezTo>
                    <a:pt x="16346" y="13316"/>
                    <a:pt x="16369" y="13068"/>
                    <a:pt x="16346" y="12845"/>
                  </a:cubicBezTo>
                  <a:cubicBezTo>
                    <a:pt x="16324" y="12786"/>
                    <a:pt x="16361" y="12727"/>
                    <a:pt x="16309" y="12680"/>
                  </a:cubicBezTo>
                  <a:cubicBezTo>
                    <a:pt x="16316" y="12621"/>
                    <a:pt x="16294" y="12562"/>
                    <a:pt x="16309" y="12503"/>
                  </a:cubicBezTo>
                  <a:cubicBezTo>
                    <a:pt x="16279" y="12385"/>
                    <a:pt x="16286" y="12255"/>
                    <a:pt x="16241" y="12149"/>
                  </a:cubicBezTo>
                  <a:cubicBezTo>
                    <a:pt x="16256" y="12031"/>
                    <a:pt x="16219" y="11925"/>
                    <a:pt x="16189" y="11819"/>
                  </a:cubicBezTo>
                  <a:cubicBezTo>
                    <a:pt x="16196" y="11690"/>
                    <a:pt x="16121" y="11584"/>
                    <a:pt x="16121" y="11466"/>
                  </a:cubicBezTo>
                  <a:cubicBezTo>
                    <a:pt x="16069" y="11372"/>
                    <a:pt x="16016" y="11277"/>
                    <a:pt x="16009" y="11171"/>
                  </a:cubicBezTo>
                  <a:cubicBezTo>
                    <a:pt x="15994" y="11112"/>
                    <a:pt x="15964" y="11065"/>
                    <a:pt x="15956" y="11018"/>
                  </a:cubicBezTo>
                  <a:cubicBezTo>
                    <a:pt x="15949" y="10959"/>
                    <a:pt x="15919" y="10912"/>
                    <a:pt x="15911" y="10841"/>
                  </a:cubicBezTo>
                  <a:cubicBezTo>
                    <a:pt x="15874" y="10735"/>
                    <a:pt x="15837" y="10629"/>
                    <a:pt x="15792" y="10535"/>
                  </a:cubicBezTo>
                  <a:cubicBezTo>
                    <a:pt x="15747" y="10488"/>
                    <a:pt x="15769" y="10429"/>
                    <a:pt x="15709" y="10393"/>
                  </a:cubicBezTo>
                  <a:cubicBezTo>
                    <a:pt x="15724" y="10358"/>
                    <a:pt x="15679" y="10335"/>
                    <a:pt x="15687" y="10299"/>
                  </a:cubicBezTo>
                  <a:cubicBezTo>
                    <a:pt x="15664" y="10287"/>
                    <a:pt x="15642" y="10240"/>
                    <a:pt x="15627" y="10264"/>
                  </a:cubicBezTo>
                  <a:cubicBezTo>
                    <a:pt x="15672" y="10358"/>
                    <a:pt x="15724" y="10452"/>
                    <a:pt x="15747" y="10547"/>
                  </a:cubicBezTo>
                  <a:cubicBezTo>
                    <a:pt x="15777" y="10594"/>
                    <a:pt x="15792" y="10641"/>
                    <a:pt x="15799" y="10700"/>
                  </a:cubicBezTo>
                  <a:cubicBezTo>
                    <a:pt x="15829" y="10747"/>
                    <a:pt x="15851" y="10794"/>
                    <a:pt x="15851" y="10841"/>
                  </a:cubicBezTo>
                  <a:cubicBezTo>
                    <a:pt x="15896" y="10936"/>
                    <a:pt x="15919" y="11030"/>
                    <a:pt x="15949" y="11136"/>
                  </a:cubicBezTo>
                  <a:cubicBezTo>
                    <a:pt x="15926" y="11195"/>
                    <a:pt x="15986" y="11230"/>
                    <a:pt x="15979" y="11289"/>
                  </a:cubicBezTo>
                  <a:cubicBezTo>
                    <a:pt x="15971" y="11313"/>
                    <a:pt x="15979" y="11336"/>
                    <a:pt x="15986" y="11360"/>
                  </a:cubicBezTo>
                  <a:cubicBezTo>
                    <a:pt x="16016" y="11383"/>
                    <a:pt x="16001" y="11419"/>
                    <a:pt x="16009" y="11442"/>
                  </a:cubicBezTo>
                  <a:cubicBezTo>
                    <a:pt x="15986" y="11501"/>
                    <a:pt x="16054" y="11525"/>
                    <a:pt x="16031" y="11584"/>
                  </a:cubicBezTo>
                  <a:cubicBezTo>
                    <a:pt x="16046" y="11607"/>
                    <a:pt x="16054" y="11631"/>
                    <a:pt x="16061" y="11654"/>
                  </a:cubicBezTo>
                  <a:cubicBezTo>
                    <a:pt x="16039" y="11690"/>
                    <a:pt x="16061" y="11713"/>
                    <a:pt x="16061" y="11749"/>
                  </a:cubicBezTo>
                  <a:cubicBezTo>
                    <a:pt x="16069" y="11796"/>
                    <a:pt x="16106" y="11843"/>
                    <a:pt x="16091" y="11902"/>
                  </a:cubicBezTo>
                  <a:cubicBezTo>
                    <a:pt x="16106" y="11949"/>
                    <a:pt x="16114" y="12008"/>
                    <a:pt x="16129" y="12055"/>
                  </a:cubicBezTo>
                  <a:cubicBezTo>
                    <a:pt x="16136" y="12279"/>
                    <a:pt x="16159" y="12491"/>
                    <a:pt x="16181" y="12703"/>
                  </a:cubicBezTo>
                  <a:cubicBezTo>
                    <a:pt x="16159" y="12797"/>
                    <a:pt x="16189" y="12868"/>
                    <a:pt x="16181" y="12951"/>
                  </a:cubicBezTo>
                  <a:cubicBezTo>
                    <a:pt x="16181" y="12986"/>
                    <a:pt x="16174" y="13033"/>
                    <a:pt x="16181" y="13080"/>
                  </a:cubicBezTo>
                  <a:cubicBezTo>
                    <a:pt x="16189" y="13080"/>
                    <a:pt x="16196" y="13104"/>
                    <a:pt x="16174" y="13092"/>
                  </a:cubicBezTo>
                  <a:cubicBezTo>
                    <a:pt x="16166" y="13127"/>
                    <a:pt x="16189" y="13139"/>
                    <a:pt x="16181" y="13163"/>
                  </a:cubicBezTo>
                  <a:cubicBezTo>
                    <a:pt x="16189" y="13245"/>
                    <a:pt x="16189" y="13328"/>
                    <a:pt x="16204" y="13398"/>
                  </a:cubicBezTo>
                  <a:cubicBezTo>
                    <a:pt x="16151" y="13504"/>
                    <a:pt x="16219" y="13575"/>
                    <a:pt x="16189" y="13669"/>
                  </a:cubicBezTo>
                  <a:cubicBezTo>
                    <a:pt x="16226" y="13693"/>
                    <a:pt x="16181" y="13740"/>
                    <a:pt x="16204" y="13775"/>
                  </a:cubicBezTo>
                  <a:cubicBezTo>
                    <a:pt x="16159" y="13834"/>
                    <a:pt x="16234" y="13846"/>
                    <a:pt x="16211" y="13905"/>
                  </a:cubicBezTo>
                  <a:cubicBezTo>
                    <a:pt x="16189" y="13999"/>
                    <a:pt x="16219" y="14070"/>
                    <a:pt x="16219" y="14164"/>
                  </a:cubicBezTo>
                  <a:cubicBezTo>
                    <a:pt x="16204" y="14247"/>
                    <a:pt x="16256" y="14318"/>
                    <a:pt x="16226" y="14412"/>
                  </a:cubicBezTo>
                  <a:cubicBezTo>
                    <a:pt x="16241" y="14459"/>
                    <a:pt x="16256" y="14494"/>
                    <a:pt x="16234" y="14541"/>
                  </a:cubicBezTo>
                  <a:cubicBezTo>
                    <a:pt x="16241" y="14565"/>
                    <a:pt x="16256" y="14577"/>
                    <a:pt x="16249" y="14589"/>
                  </a:cubicBezTo>
                  <a:cubicBezTo>
                    <a:pt x="16234" y="14624"/>
                    <a:pt x="16264" y="14636"/>
                    <a:pt x="16256" y="14659"/>
                  </a:cubicBezTo>
                  <a:cubicBezTo>
                    <a:pt x="16256" y="14718"/>
                    <a:pt x="16264" y="14765"/>
                    <a:pt x="16256" y="14812"/>
                  </a:cubicBezTo>
                  <a:cubicBezTo>
                    <a:pt x="16286" y="14860"/>
                    <a:pt x="16219" y="14918"/>
                    <a:pt x="16271" y="14954"/>
                  </a:cubicBezTo>
                  <a:cubicBezTo>
                    <a:pt x="16234" y="15072"/>
                    <a:pt x="16301" y="15154"/>
                    <a:pt x="16256" y="15272"/>
                  </a:cubicBezTo>
                  <a:cubicBezTo>
                    <a:pt x="16279" y="15366"/>
                    <a:pt x="16271" y="15472"/>
                    <a:pt x="16264" y="15567"/>
                  </a:cubicBezTo>
                  <a:cubicBezTo>
                    <a:pt x="16309" y="15602"/>
                    <a:pt x="16279" y="15661"/>
                    <a:pt x="16286" y="15708"/>
                  </a:cubicBezTo>
                  <a:cubicBezTo>
                    <a:pt x="16309" y="15755"/>
                    <a:pt x="16294" y="15826"/>
                    <a:pt x="16316" y="15873"/>
                  </a:cubicBezTo>
                  <a:cubicBezTo>
                    <a:pt x="16294" y="15920"/>
                    <a:pt x="16301" y="15967"/>
                    <a:pt x="16339" y="16014"/>
                  </a:cubicBezTo>
                  <a:cubicBezTo>
                    <a:pt x="16301" y="16073"/>
                    <a:pt x="16346" y="16109"/>
                    <a:pt x="16331" y="16156"/>
                  </a:cubicBezTo>
                  <a:cubicBezTo>
                    <a:pt x="16346" y="16262"/>
                    <a:pt x="16369" y="16356"/>
                    <a:pt x="16384" y="16462"/>
                  </a:cubicBezTo>
                  <a:cubicBezTo>
                    <a:pt x="16376" y="16568"/>
                    <a:pt x="16414" y="16663"/>
                    <a:pt x="16406" y="16769"/>
                  </a:cubicBezTo>
                  <a:cubicBezTo>
                    <a:pt x="16466" y="16792"/>
                    <a:pt x="16399" y="16875"/>
                    <a:pt x="16451" y="16898"/>
                  </a:cubicBezTo>
                  <a:cubicBezTo>
                    <a:pt x="16436" y="16957"/>
                    <a:pt x="16474" y="17004"/>
                    <a:pt x="16459" y="17063"/>
                  </a:cubicBezTo>
                  <a:cubicBezTo>
                    <a:pt x="16489" y="17122"/>
                    <a:pt x="16504" y="17193"/>
                    <a:pt x="16519" y="17252"/>
                  </a:cubicBezTo>
                  <a:cubicBezTo>
                    <a:pt x="16541" y="17275"/>
                    <a:pt x="16511" y="17322"/>
                    <a:pt x="16556" y="17346"/>
                  </a:cubicBezTo>
                  <a:cubicBezTo>
                    <a:pt x="16534" y="17370"/>
                    <a:pt x="16586" y="17464"/>
                    <a:pt x="16541" y="17428"/>
                  </a:cubicBezTo>
                  <a:cubicBezTo>
                    <a:pt x="16519" y="17334"/>
                    <a:pt x="16504" y="17240"/>
                    <a:pt x="16459" y="17157"/>
                  </a:cubicBezTo>
                  <a:cubicBezTo>
                    <a:pt x="16451" y="17110"/>
                    <a:pt x="16451" y="17063"/>
                    <a:pt x="16421" y="17028"/>
                  </a:cubicBezTo>
                  <a:cubicBezTo>
                    <a:pt x="16421" y="16969"/>
                    <a:pt x="16406" y="16922"/>
                    <a:pt x="16361" y="16875"/>
                  </a:cubicBezTo>
                  <a:cubicBezTo>
                    <a:pt x="16376" y="16769"/>
                    <a:pt x="16309" y="16686"/>
                    <a:pt x="16294" y="16580"/>
                  </a:cubicBezTo>
                  <a:cubicBezTo>
                    <a:pt x="16279" y="16486"/>
                    <a:pt x="16241" y="16391"/>
                    <a:pt x="16219" y="16285"/>
                  </a:cubicBezTo>
                  <a:cubicBezTo>
                    <a:pt x="16226" y="16238"/>
                    <a:pt x="16196" y="16203"/>
                    <a:pt x="16241" y="16191"/>
                  </a:cubicBezTo>
                  <a:cubicBezTo>
                    <a:pt x="16211" y="16156"/>
                    <a:pt x="16234" y="16109"/>
                    <a:pt x="16234" y="16062"/>
                  </a:cubicBezTo>
                  <a:cubicBezTo>
                    <a:pt x="16234" y="16014"/>
                    <a:pt x="16189" y="15979"/>
                    <a:pt x="16219" y="15920"/>
                  </a:cubicBezTo>
                  <a:cubicBezTo>
                    <a:pt x="16181" y="15873"/>
                    <a:pt x="16189" y="15814"/>
                    <a:pt x="16189" y="15767"/>
                  </a:cubicBezTo>
                  <a:cubicBezTo>
                    <a:pt x="16189" y="15708"/>
                    <a:pt x="16181" y="15649"/>
                    <a:pt x="16174" y="15602"/>
                  </a:cubicBezTo>
                  <a:cubicBezTo>
                    <a:pt x="16151" y="15555"/>
                    <a:pt x="16174" y="15484"/>
                    <a:pt x="16166" y="15437"/>
                  </a:cubicBezTo>
                  <a:cubicBezTo>
                    <a:pt x="16129" y="15343"/>
                    <a:pt x="16151" y="15225"/>
                    <a:pt x="16114" y="15131"/>
                  </a:cubicBezTo>
                  <a:cubicBezTo>
                    <a:pt x="16136" y="15013"/>
                    <a:pt x="16091" y="14918"/>
                    <a:pt x="16121" y="14801"/>
                  </a:cubicBezTo>
                  <a:cubicBezTo>
                    <a:pt x="16114" y="14754"/>
                    <a:pt x="16069" y="14718"/>
                    <a:pt x="16106" y="14659"/>
                  </a:cubicBezTo>
                  <a:cubicBezTo>
                    <a:pt x="16061" y="14612"/>
                    <a:pt x="16076" y="14553"/>
                    <a:pt x="16069" y="14506"/>
                  </a:cubicBezTo>
                  <a:cubicBezTo>
                    <a:pt x="16046" y="14400"/>
                    <a:pt x="16039" y="14294"/>
                    <a:pt x="16031" y="14176"/>
                  </a:cubicBezTo>
                  <a:cubicBezTo>
                    <a:pt x="16016" y="14141"/>
                    <a:pt x="16039" y="14082"/>
                    <a:pt x="16016" y="14035"/>
                  </a:cubicBezTo>
                  <a:cubicBezTo>
                    <a:pt x="16016" y="13976"/>
                    <a:pt x="16001" y="13929"/>
                    <a:pt x="16024" y="13870"/>
                  </a:cubicBezTo>
                  <a:cubicBezTo>
                    <a:pt x="15986" y="13823"/>
                    <a:pt x="16016" y="13764"/>
                    <a:pt x="15994" y="13705"/>
                  </a:cubicBezTo>
                  <a:cubicBezTo>
                    <a:pt x="16031" y="13646"/>
                    <a:pt x="15971" y="13610"/>
                    <a:pt x="16009" y="13540"/>
                  </a:cubicBezTo>
                  <a:cubicBezTo>
                    <a:pt x="15986" y="13445"/>
                    <a:pt x="15994" y="13339"/>
                    <a:pt x="15979" y="13233"/>
                  </a:cubicBezTo>
                  <a:cubicBezTo>
                    <a:pt x="15994" y="13174"/>
                    <a:pt x="15979" y="13127"/>
                    <a:pt x="15971" y="13068"/>
                  </a:cubicBezTo>
                  <a:cubicBezTo>
                    <a:pt x="15986" y="13009"/>
                    <a:pt x="15949" y="12962"/>
                    <a:pt x="15964" y="12903"/>
                  </a:cubicBezTo>
                  <a:cubicBezTo>
                    <a:pt x="15949" y="12691"/>
                    <a:pt x="15911" y="12491"/>
                    <a:pt x="15919" y="12267"/>
                  </a:cubicBezTo>
                  <a:cubicBezTo>
                    <a:pt x="15881" y="12043"/>
                    <a:pt x="15829" y="11831"/>
                    <a:pt x="15807" y="11595"/>
                  </a:cubicBezTo>
                  <a:cubicBezTo>
                    <a:pt x="15792" y="11489"/>
                    <a:pt x="15732" y="11395"/>
                    <a:pt x="15732" y="11277"/>
                  </a:cubicBezTo>
                  <a:cubicBezTo>
                    <a:pt x="15717" y="11218"/>
                    <a:pt x="15702" y="11159"/>
                    <a:pt x="15687" y="11100"/>
                  </a:cubicBezTo>
                  <a:cubicBezTo>
                    <a:pt x="15687" y="11042"/>
                    <a:pt x="15649" y="10994"/>
                    <a:pt x="15642" y="10936"/>
                  </a:cubicBezTo>
                  <a:cubicBezTo>
                    <a:pt x="15612" y="10818"/>
                    <a:pt x="15582" y="10712"/>
                    <a:pt x="15537" y="10606"/>
                  </a:cubicBezTo>
                  <a:cubicBezTo>
                    <a:pt x="15492" y="10500"/>
                    <a:pt x="15477" y="10382"/>
                    <a:pt x="15402" y="10287"/>
                  </a:cubicBezTo>
                  <a:cubicBezTo>
                    <a:pt x="15379" y="10170"/>
                    <a:pt x="15297" y="10087"/>
                    <a:pt x="15259" y="9981"/>
                  </a:cubicBezTo>
                  <a:cubicBezTo>
                    <a:pt x="15214" y="9934"/>
                    <a:pt x="15229" y="9863"/>
                    <a:pt x="15169" y="9816"/>
                  </a:cubicBezTo>
                  <a:cubicBezTo>
                    <a:pt x="15177" y="9781"/>
                    <a:pt x="15147" y="9769"/>
                    <a:pt x="15124" y="9745"/>
                  </a:cubicBezTo>
                  <a:cubicBezTo>
                    <a:pt x="15132" y="9710"/>
                    <a:pt x="15095" y="9675"/>
                    <a:pt x="15080" y="9698"/>
                  </a:cubicBezTo>
                  <a:cubicBezTo>
                    <a:pt x="15147" y="9816"/>
                    <a:pt x="15199" y="9934"/>
                    <a:pt x="15267" y="10052"/>
                  </a:cubicBezTo>
                  <a:cubicBezTo>
                    <a:pt x="15282" y="10181"/>
                    <a:pt x="15402" y="10276"/>
                    <a:pt x="15409" y="10417"/>
                  </a:cubicBezTo>
                  <a:cubicBezTo>
                    <a:pt x="15454" y="10464"/>
                    <a:pt x="15447" y="10535"/>
                    <a:pt x="15492" y="10594"/>
                  </a:cubicBezTo>
                  <a:cubicBezTo>
                    <a:pt x="15507" y="10653"/>
                    <a:pt x="15514" y="10712"/>
                    <a:pt x="15552" y="10771"/>
                  </a:cubicBezTo>
                  <a:cubicBezTo>
                    <a:pt x="15567" y="10794"/>
                    <a:pt x="15537" y="10841"/>
                    <a:pt x="15574" y="10865"/>
                  </a:cubicBezTo>
                  <a:cubicBezTo>
                    <a:pt x="15559" y="10900"/>
                    <a:pt x="15612" y="10924"/>
                    <a:pt x="15589" y="10971"/>
                  </a:cubicBezTo>
                  <a:cubicBezTo>
                    <a:pt x="15634" y="11018"/>
                    <a:pt x="15604" y="11100"/>
                    <a:pt x="15664" y="11148"/>
                  </a:cubicBezTo>
                  <a:cubicBezTo>
                    <a:pt x="15642" y="11230"/>
                    <a:pt x="15672" y="11289"/>
                    <a:pt x="15694" y="11360"/>
                  </a:cubicBezTo>
                  <a:cubicBezTo>
                    <a:pt x="15724" y="11430"/>
                    <a:pt x="15709" y="11513"/>
                    <a:pt x="15739" y="11584"/>
                  </a:cubicBezTo>
                  <a:cubicBezTo>
                    <a:pt x="15769" y="11654"/>
                    <a:pt x="15754" y="11737"/>
                    <a:pt x="15799" y="11808"/>
                  </a:cubicBezTo>
                  <a:cubicBezTo>
                    <a:pt x="15777" y="11902"/>
                    <a:pt x="15822" y="11961"/>
                    <a:pt x="15814" y="12043"/>
                  </a:cubicBezTo>
                  <a:cubicBezTo>
                    <a:pt x="15851" y="12185"/>
                    <a:pt x="15844" y="12338"/>
                    <a:pt x="15859" y="12491"/>
                  </a:cubicBezTo>
                  <a:cubicBezTo>
                    <a:pt x="15851" y="12573"/>
                    <a:pt x="15889" y="12644"/>
                    <a:pt x="15881" y="12727"/>
                  </a:cubicBezTo>
                  <a:cubicBezTo>
                    <a:pt x="15859" y="12774"/>
                    <a:pt x="15911" y="12797"/>
                    <a:pt x="15896" y="12833"/>
                  </a:cubicBezTo>
                  <a:cubicBezTo>
                    <a:pt x="15881" y="12880"/>
                    <a:pt x="15896" y="12915"/>
                    <a:pt x="15896" y="12962"/>
                  </a:cubicBezTo>
                  <a:cubicBezTo>
                    <a:pt x="15911" y="13116"/>
                    <a:pt x="15926" y="13269"/>
                    <a:pt x="15919" y="13422"/>
                  </a:cubicBezTo>
                  <a:cubicBezTo>
                    <a:pt x="15956" y="13563"/>
                    <a:pt x="15911" y="13740"/>
                    <a:pt x="15956" y="13893"/>
                  </a:cubicBezTo>
                  <a:cubicBezTo>
                    <a:pt x="15934" y="13976"/>
                    <a:pt x="15964" y="14046"/>
                    <a:pt x="15956" y="14129"/>
                  </a:cubicBezTo>
                  <a:cubicBezTo>
                    <a:pt x="15964" y="14211"/>
                    <a:pt x="15994" y="14282"/>
                    <a:pt x="15971" y="14365"/>
                  </a:cubicBezTo>
                  <a:cubicBezTo>
                    <a:pt x="16016" y="14435"/>
                    <a:pt x="16009" y="14518"/>
                    <a:pt x="16016" y="14589"/>
                  </a:cubicBezTo>
                  <a:cubicBezTo>
                    <a:pt x="16016" y="14636"/>
                    <a:pt x="16061" y="14647"/>
                    <a:pt x="16024" y="14706"/>
                  </a:cubicBezTo>
                  <a:cubicBezTo>
                    <a:pt x="16039" y="14718"/>
                    <a:pt x="16039" y="14730"/>
                    <a:pt x="16046" y="14754"/>
                  </a:cubicBezTo>
                  <a:cubicBezTo>
                    <a:pt x="16031" y="14777"/>
                    <a:pt x="16054" y="14801"/>
                    <a:pt x="16024" y="14789"/>
                  </a:cubicBezTo>
                  <a:cubicBezTo>
                    <a:pt x="16009" y="14589"/>
                    <a:pt x="15941" y="14388"/>
                    <a:pt x="15956" y="14164"/>
                  </a:cubicBezTo>
                  <a:cubicBezTo>
                    <a:pt x="15919" y="13964"/>
                    <a:pt x="15911" y="13752"/>
                    <a:pt x="15866" y="13552"/>
                  </a:cubicBezTo>
                  <a:cubicBezTo>
                    <a:pt x="15837" y="13339"/>
                    <a:pt x="15784" y="13139"/>
                    <a:pt x="15777" y="12927"/>
                  </a:cubicBezTo>
                  <a:cubicBezTo>
                    <a:pt x="15754" y="12880"/>
                    <a:pt x="15747" y="12833"/>
                    <a:pt x="15762" y="12786"/>
                  </a:cubicBezTo>
                  <a:cubicBezTo>
                    <a:pt x="15717" y="12738"/>
                    <a:pt x="15732" y="12680"/>
                    <a:pt x="15724" y="12632"/>
                  </a:cubicBezTo>
                  <a:cubicBezTo>
                    <a:pt x="15687" y="12526"/>
                    <a:pt x="15679" y="12420"/>
                    <a:pt x="15664" y="12314"/>
                  </a:cubicBezTo>
                  <a:cubicBezTo>
                    <a:pt x="15642" y="12220"/>
                    <a:pt x="15597" y="12126"/>
                    <a:pt x="15589" y="12020"/>
                  </a:cubicBezTo>
                  <a:cubicBezTo>
                    <a:pt x="15574" y="11914"/>
                    <a:pt x="15537" y="11819"/>
                    <a:pt x="15529" y="11713"/>
                  </a:cubicBezTo>
                  <a:cubicBezTo>
                    <a:pt x="15507" y="11666"/>
                    <a:pt x="15499" y="11619"/>
                    <a:pt x="15484" y="11572"/>
                  </a:cubicBezTo>
                  <a:cubicBezTo>
                    <a:pt x="15484" y="11513"/>
                    <a:pt x="15439" y="11478"/>
                    <a:pt x="15432" y="11419"/>
                  </a:cubicBezTo>
                  <a:cubicBezTo>
                    <a:pt x="15417" y="11313"/>
                    <a:pt x="15357" y="11230"/>
                    <a:pt x="15319" y="11124"/>
                  </a:cubicBezTo>
                  <a:cubicBezTo>
                    <a:pt x="15252" y="11042"/>
                    <a:pt x="15252" y="10936"/>
                    <a:pt x="15207" y="10841"/>
                  </a:cubicBezTo>
                  <a:cubicBezTo>
                    <a:pt x="15147" y="10747"/>
                    <a:pt x="15110" y="10653"/>
                    <a:pt x="15072" y="10558"/>
                  </a:cubicBezTo>
                  <a:cubicBezTo>
                    <a:pt x="14982" y="10370"/>
                    <a:pt x="14885" y="10181"/>
                    <a:pt x="14757" y="10005"/>
                  </a:cubicBezTo>
                  <a:cubicBezTo>
                    <a:pt x="14712" y="9957"/>
                    <a:pt x="14667" y="9910"/>
                    <a:pt x="14622" y="9863"/>
                  </a:cubicBezTo>
                  <a:cubicBezTo>
                    <a:pt x="14562" y="9946"/>
                    <a:pt x="14712" y="9957"/>
                    <a:pt x="14690" y="10028"/>
                  </a:cubicBezTo>
                  <a:cubicBezTo>
                    <a:pt x="14750" y="10040"/>
                    <a:pt x="14750" y="10099"/>
                    <a:pt x="14810" y="10158"/>
                  </a:cubicBezTo>
                  <a:cubicBezTo>
                    <a:pt x="14840" y="10217"/>
                    <a:pt x="14870" y="10287"/>
                    <a:pt x="14907" y="10346"/>
                  </a:cubicBezTo>
                  <a:cubicBezTo>
                    <a:pt x="14945" y="10370"/>
                    <a:pt x="14922" y="10417"/>
                    <a:pt x="14967" y="10441"/>
                  </a:cubicBezTo>
                  <a:cubicBezTo>
                    <a:pt x="14930" y="10488"/>
                    <a:pt x="15035" y="10488"/>
                    <a:pt x="14997" y="10535"/>
                  </a:cubicBezTo>
                  <a:cubicBezTo>
                    <a:pt x="15027" y="10606"/>
                    <a:pt x="15057" y="10676"/>
                    <a:pt x="15095" y="10735"/>
                  </a:cubicBezTo>
                  <a:cubicBezTo>
                    <a:pt x="15110" y="10759"/>
                    <a:pt x="15117" y="10806"/>
                    <a:pt x="15132" y="10829"/>
                  </a:cubicBezTo>
                  <a:cubicBezTo>
                    <a:pt x="15124" y="10877"/>
                    <a:pt x="15184" y="10888"/>
                    <a:pt x="15169" y="10936"/>
                  </a:cubicBezTo>
                  <a:cubicBezTo>
                    <a:pt x="15289" y="11195"/>
                    <a:pt x="15387" y="11466"/>
                    <a:pt x="15469" y="11749"/>
                  </a:cubicBezTo>
                  <a:cubicBezTo>
                    <a:pt x="15484" y="11890"/>
                    <a:pt x="15537" y="12020"/>
                    <a:pt x="15552" y="12161"/>
                  </a:cubicBezTo>
                  <a:cubicBezTo>
                    <a:pt x="15574" y="12196"/>
                    <a:pt x="15544" y="12244"/>
                    <a:pt x="15589" y="12267"/>
                  </a:cubicBezTo>
                  <a:cubicBezTo>
                    <a:pt x="15589" y="12302"/>
                    <a:pt x="15597" y="12338"/>
                    <a:pt x="15597" y="12373"/>
                  </a:cubicBezTo>
                  <a:cubicBezTo>
                    <a:pt x="15612" y="12444"/>
                    <a:pt x="15649" y="12515"/>
                    <a:pt x="15642" y="12597"/>
                  </a:cubicBezTo>
                  <a:cubicBezTo>
                    <a:pt x="15672" y="12738"/>
                    <a:pt x="15694" y="12880"/>
                    <a:pt x="15717" y="13021"/>
                  </a:cubicBezTo>
                  <a:cubicBezTo>
                    <a:pt x="15739" y="13045"/>
                    <a:pt x="15694" y="13104"/>
                    <a:pt x="15732" y="13127"/>
                  </a:cubicBezTo>
                  <a:cubicBezTo>
                    <a:pt x="15709" y="13174"/>
                    <a:pt x="15762" y="13186"/>
                    <a:pt x="15747" y="13233"/>
                  </a:cubicBezTo>
                  <a:cubicBezTo>
                    <a:pt x="15769" y="13304"/>
                    <a:pt x="15754" y="13387"/>
                    <a:pt x="15807" y="13457"/>
                  </a:cubicBezTo>
                  <a:cubicBezTo>
                    <a:pt x="15769" y="13540"/>
                    <a:pt x="15829" y="13599"/>
                    <a:pt x="15814" y="13669"/>
                  </a:cubicBezTo>
                  <a:cubicBezTo>
                    <a:pt x="15829" y="13752"/>
                    <a:pt x="15859" y="13823"/>
                    <a:pt x="15851" y="13905"/>
                  </a:cubicBezTo>
                  <a:cubicBezTo>
                    <a:pt x="15881" y="13976"/>
                    <a:pt x="15866" y="14058"/>
                    <a:pt x="15896" y="14129"/>
                  </a:cubicBezTo>
                  <a:cubicBezTo>
                    <a:pt x="15881" y="14211"/>
                    <a:pt x="15911" y="14282"/>
                    <a:pt x="15889" y="14376"/>
                  </a:cubicBezTo>
                  <a:cubicBezTo>
                    <a:pt x="15926" y="14400"/>
                    <a:pt x="15919" y="14447"/>
                    <a:pt x="15919" y="14494"/>
                  </a:cubicBezTo>
                  <a:cubicBezTo>
                    <a:pt x="15956" y="14530"/>
                    <a:pt x="15919" y="14589"/>
                    <a:pt x="15956" y="14624"/>
                  </a:cubicBezTo>
                  <a:cubicBezTo>
                    <a:pt x="15934" y="14683"/>
                    <a:pt x="15979" y="14718"/>
                    <a:pt x="15956" y="14777"/>
                  </a:cubicBezTo>
                  <a:cubicBezTo>
                    <a:pt x="15971" y="14824"/>
                    <a:pt x="15979" y="14871"/>
                    <a:pt x="15971" y="14918"/>
                  </a:cubicBezTo>
                  <a:cubicBezTo>
                    <a:pt x="15994" y="15013"/>
                    <a:pt x="16009" y="15107"/>
                    <a:pt x="16009" y="15201"/>
                  </a:cubicBezTo>
                  <a:cubicBezTo>
                    <a:pt x="16024" y="15248"/>
                    <a:pt x="16001" y="15307"/>
                    <a:pt x="16024" y="15355"/>
                  </a:cubicBezTo>
                  <a:cubicBezTo>
                    <a:pt x="16031" y="15402"/>
                    <a:pt x="16046" y="15437"/>
                    <a:pt x="16046" y="15496"/>
                  </a:cubicBezTo>
                  <a:cubicBezTo>
                    <a:pt x="16084" y="15519"/>
                    <a:pt x="16024" y="15590"/>
                    <a:pt x="16069" y="15614"/>
                  </a:cubicBezTo>
                  <a:cubicBezTo>
                    <a:pt x="16069" y="15661"/>
                    <a:pt x="16076" y="15708"/>
                    <a:pt x="16091" y="15755"/>
                  </a:cubicBezTo>
                  <a:cubicBezTo>
                    <a:pt x="16076" y="15861"/>
                    <a:pt x="16084" y="15955"/>
                    <a:pt x="16129" y="16038"/>
                  </a:cubicBezTo>
                  <a:cubicBezTo>
                    <a:pt x="16129" y="16144"/>
                    <a:pt x="16151" y="16227"/>
                    <a:pt x="16166" y="16321"/>
                  </a:cubicBezTo>
                  <a:cubicBezTo>
                    <a:pt x="16181" y="16368"/>
                    <a:pt x="16189" y="16415"/>
                    <a:pt x="16181" y="16462"/>
                  </a:cubicBezTo>
                  <a:cubicBezTo>
                    <a:pt x="16204" y="16486"/>
                    <a:pt x="16204" y="16509"/>
                    <a:pt x="16211" y="16533"/>
                  </a:cubicBezTo>
                  <a:cubicBezTo>
                    <a:pt x="16204" y="16556"/>
                    <a:pt x="16219" y="16580"/>
                    <a:pt x="16196" y="16580"/>
                  </a:cubicBezTo>
                  <a:cubicBezTo>
                    <a:pt x="16174" y="16450"/>
                    <a:pt x="16121" y="16321"/>
                    <a:pt x="16054" y="16215"/>
                  </a:cubicBezTo>
                  <a:cubicBezTo>
                    <a:pt x="16061" y="16156"/>
                    <a:pt x="16039" y="16120"/>
                    <a:pt x="16016" y="16073"/>
                  </a:cubicBezTo>
                  <a:cubicBezTo>
                    <a:pt x="16046" y="15991"/>
                    <a:pt x="15971" y="15944"/>
                    <a:pt x="16009" y="15849"/>
                  </a:cubicBezTo>
                  <a:cubicBezTo>
                    <a:pt x="15979" y="15802"/>
                    <a:pt x="15964" y="15743"/>
                    <a:pt x="15964" y="15684"/>
                  </a:cubicBezTo>
                  <a:cubicBezTo>
                    <a:pt x="15934" y="15637"/>
                    <a:pt x="15919" y="15578"/>
                    <a:pt x="15919" y="15508"/>
                  </a:cubicBezTo>
                  <a:cubicBezTo>
                    <a:pt x="15904" y="15461"/>
                    <a:pt x="15896" y="15402"/>
                    <a:pt x="15896" y="15331"/>
                  </a:cubicBezTo>
                  <a:cubicBezTo>
                    <a:pt x="15837" y="15284"/>
                    <a:pt x="15896" y="15201"/>
                    <a:pt x="15837" y="15154"/>
                  </a:cubicBezTo>
                  <a:cubicBezTo>
                    <a:pt x="15851" y="15083"/>
                    <a:pt x="15814" y="15036"/>
                    <a:pt x="15814" y="14977"/>
                  </a:cubicBezTo>
                  <a:cubicBezTo>
                    <a:pt x="15807" y="14907"/>
                    <a:pt x="15777" y="14860"/>
                    <a:pt x="15792" y="14789"/>
                  </a:cubicBezTo>
                  <a:cubicBezTo>
                    <a:pt x="15777" y="14671"/>
                    <a:pt x="15747" y="14553"/>
                    <a:pt x="15732" y="14424"/>
                  </a:cubicBezTo>
                  <a:cubicBezTo>
                    <a:pt x="15717" y="14400"/>
                    <a:pt x="15717" y="14365"/>
                    <a:pt x="15732" y="14329"/>
                  </a:cubicBezTo>
                  <a:cubicBezTo>
                    <a:pt x="15709" y="14306"/>
                    <a:pt x="15702" y="14282"/>
                    <a:pt x="15709" y="14247"/>
                  </a:cubicBezTo>
                  <a:cubicBezTo>
                    <a:pt x="15694" y="14188"/>
                    <a:pt x="15687" y="14129"/>
                    <a:pt x="15687" y="14070"/>
                  </a:cubicBezTo>
                  <a:cubicBezTo>
                    <a:pt x="15657" y="13952"/>
                    <a:pt x="15664" y="13811"/>
                    <a:pt x="15627" y="13693"/>
                  </a:cubicBezTo>
                  <a:cubicBezTo>
                    <a:pt x="15642" y="13575"/>
                    <a:pt x="15574" y="13469"/>
                    <a:pt x="15582" y="13339"/>
                  </a:cubicBezTo>
                  <a:cubicBezTo>
                    <a:pt x="15552" y="13316"/>
                    <a:pt x="15567" y="13281"/>
                    <a:pt x="15559" y="13257"/>
                  </a:cubicBezTo>
                  <a:cubicBezTo>
                    <a:pt x="15544" y="13233"/>
                    <a:pt x="15552" y="13198"/>
                    <a:pt x="15537" y="13174"/>
                  </a:cubicBezTo>
                  <a:cubicBezTo>
                    <a:pt x="15544" y="13104"/>
                    <a:pt x="15514" y="13045"/>
                    <a:pt x="15522" y="12974"/>
                  </a:cubicBezTo>
                  <a:cubicBezTo>
                    <a:pt x="15499" y="12856"/>
                    <a:pt x="15499" y="12727"/>
                    <a:pt x="15477" y="12609"/>
                  </a:cubicBezTo>
                  <a:cubicBezTo>
                    <a:pt x="15447" y="12491"/>
                    <a:pt x="15439" y="12361"/>
                    <a:pt x="15394" y="12255"/>
                  </a:cubicBezTo>
                  <a:cubicBezTo>
                    <a:pt x="15402" y="12126"/>
                    <a:pt x="15364" y="12008"/>
                    <a:pt x="15349" y="11890"/>
                  </a:cubicBezTo>
                  <a:cubicBezTo>
                    <a:pt x="15312" y="11772"/>
                    <a:pt x="15297" y="11654"/>
                    <a:pt x="15244" y="11536"/>
                  </a:cubicBezTo>
                  <a:cubicBezTo>
                    <a:pt x="15244" y="11419"/>
                    <a:pt x="15169" y="11313"/>
                    <a:pt x="15177" y="11183"/>
                  </a:cubicBezTo>
                  <a:cubicBezTo>
                    <a:pt x="15124" y="11077"/>
                    <a:pt x="15117" y="10947"/>
                    <a:pt x="15072" y="10829"/>
                  </a:cubicBezTo>
                  <a:cubicBezTo>
                    <a:pt x="15072" y="10771"/>
                    <a:pt x="15012" y="10723"/>
                    <a:pt x="15027" y="10664"/>
                  </a:cubicBezTo>
                  <a:cubicBezTo>
                    <a:pt x="14990" y="10606"/>
                    <a:pt x="14997" y="10535"/>
                    <a:pt x="14945" y="10488"/>
                  </a:cubicBezTo>
                  <a:cubicBezTo>
                    <a:pt x="14952" y="10417"/>
                    <a:pt x="14870" y="10382"/>
                    <a:pt x="14877" y="10323"/>
                  </a:cubicBezTo>
                  <a:cubicBezTo>
                    <a:pt x="14817" y="10276"/>
                    <a:pt x="14817" y="10205"/>
                    <a:pt x="14772" y="10146"/>
                  </a:cubicBezTo>
                  <a:cubicBezTo>
                    <a:pt x="14757" y="10181"/>
                    <a:pt x="14757" y="10111"/>
                    <a:pt x="14735" y="10146"/>
                  </a:cubicBezTo>
                  <a:cubicBezTo>
                    <a:pt x="14705" y="10134"/>
                    <a:pt x="14720" y="10028"/>
                    <a:pt x="14682" y="10087"/>
                  </a:cubicBezTo>
                  <a:cubicBezTo>
                    <a:pt x="14817" y="10323"/>
                    <a:pt x="14952" y="10558"/>
                    <a:pt x="14997" y="10818"/>
                  </a:cubicBezTo>
                  <a:cubicBezTo>
                    <a:pt x="15065" y="10936"/>
                    <a:pt x="15057" y="11077"/>
                    <a:pt x="15117" y="11183"/>
                  </a:cubicBezTo>
                  <a:cubicBezTo>
                    <a:pt x="15124" y="11254"/>
                    <a:pt x="15147" y="11313"/>
                    <a:pt x="15154" y="11383"/>
                  </a:cubicBezTo>
                  <a:cubicBezTo>
                    <a:pt x="15184" y="11407"/>
                    <a:pt x="15147" y="11454"/>
                    <a:pt x="15192" y="11478"/>
                  </a:cubicBezTo>
                  <a:cubicBezTo>
                    <a:pt x="15139" y="11536"/>
                    <a:pt x="15229" y="11536"/>
                    <a:pt x="15207" y="11584"/>
                  </a:cubicBezTo>
                  <a:cubicBezTo>
                    <a:pt x="15207" y="11654"/>
                    <a:pt x="15259" y="11701"/>
                    <a:pt x="15244" y="11784"/>
                  </a:cubicBezTo>
                  <a:cubicBezTo>
                    <a:pt x="15282" y="11831"/>
                    <a:pt x="15274" y="11902"/>
                    <a:pt x="15297" y="11961"/>
                  </a:cubicBezTo>
                  <a:cubicBezTo>
                    <a:pt x="15297" y="11996"/>
                    <a:pt x="15297" y="12031"/>
                    <a:pt x="15327" y="12055"/>
                  </a:cubicBezTo>
                  <a:cubicBezTo>
                    <a:pt x="15289" y="12102"/>
                    <a:pt x="15334" y="12126"/>
                    <a:pt x="15334" y="12161"/>
                  </a:cubicBezTo>
                  <a:cubicBezTo>
                    <a:pt x="15342" y="12232"/>
                    <a:pt x="15357" y="12302"/>
                    <a:pt x="15364" y="12373"/>
                  </a:cubicBezTo>
                  <a:cubicBezTo>
                    <a:pt x="15379" y="12432"/>
                    <a:pt x="15394" y="12503"/>
                    <a:pt x="15402" y="12562"/>
                  </a:cubicBezTo>
                  <a:cubicBezTo>
                    <a:pt x="15432" y="12585"/>
                    <a:pt x="15387" y="12644"/>
                    <a:pt x="15417" y="12668"/>
                  </a:cubicBezTo>
                  <a:cubicBezTo>
                    <a:pt x="15432" y="12703"/>
                    <a:pt x="15432" y="12738"/>
                    <a:pt x="15424" y="12774"/>
                  </a:cubicBezTo>
                  <a:cubicBezTo>
                    <a:pt x="15469" y="12833"/>
                    <a:pt x="15424" y="12915"/>
                    <a:pt x="15462" y="12974"/>
                  </a:cubicBezTo>
                  <a:cubicBezTo>
                    <a:pt x="15447" y="13045"/>
                    <a:pt x="15499" y="13104"/>
                    <a:pt x="15469" y="13186"/>
                  </a:cubicBezTo>
                  <a:cubicBezTo>
                    <a:pt x="15529" y="13304"/>
                    <a:pt x="15507" y="13457"/>
                    <a:pt x="15567" y="13563"/>
                  </a:cubicBezTo>
                  <a:cubicBezTo>
                    <a:pt x="15544" y="13610"/>
                    <a:pt x="15567" y="13634"/>
                    <a:pt x="15567" y="13658"/>
                  </a:cubicBezTo>
                  <a:cubicBezTo>
                    <a:pt x="15559" y="13705"/>
                    <a:pt x="15567" y="13740"/>
                    <a:pt x="15574" y="13764"/>
                  </a:cubicBezTo>
                  <a:cubicBezTo>
                    <a:pt x="15589" y="13834"/>
                    <a:pt x="15582" y="13905"/>
                    <a:pt x="15612" y="13964"/>
                  </a:cubicBezTo>
                  <a:cubicBezTo>
                    <a:pt x="15604" y="14105"/>
                    <a:pt x="15649" y="14223"/>
                    <a:pt x="15664" y="14353"/>
                  </a:cubicBezTo>
                  <a:cubicBezTo>
                    <a:pt x="15657" y="14424"/>
                    <a:pt x="15687" y="14482"/>
                    <a:pt x="15679" y="14553"/>
                  </a:cubicBezTo>
                  <a:cubicBezTo>
                    <a:pt x="15702" y="14577"/>
                    <a:pt x="15709" y="14600"/>
                    <a:pt x="15702" y="14636"/>
                  </a:cubicBezTo>
                  <a:cubicBezTo>
                    <a:pt x="15672" y="14683"/>
                    <a:pt x="15732" y="14706"/>
                    <a:pt x="15717" y="14742"/>
                  </a:cubicBezTo>
                  <a:cubicBezTo>
                    <a:pt x="15754" y="14801"/>
                    <a:pt x="15717" y="14883"/>
                    <a:pt x="15754" y="14930"/>
                  </a:cubicBezTo>
                  <a:cubicBezTo>
                    <a:pt x="15769" y="14966"/>
                    <a:pt x="15747" y="15001"/>
                    <a:pt x="15747" y="15025"/>
                  </a:cubicBezTo>
                  <a:cubicBezTo>
                    <a:pt x="15792" y="15048"/>
                    <a:pt x="15762" y="15095"/>
                    <a:pt x="15784" y="15131"/>
                  </a:cubicBezTo>
                  <a:cubicBezTo>
                    <a:pt x="15784" y="15201"/>
                    <a:pt x="15814" y="15260"/>
                    <a:pt x="15822" y="15319"/>
                  </a:cubicBezTo>
                  <a:cubicBezTo>
                    <a:pt x="15837" y="15378"/>
                    <a:pt x="15807" y="15461"/>
                    <a:pt x="15859" y="15508"/>
                  </a:cubicBezTo>
                  <a:cubicBezTo>
                    <a:pt x="15866" y="15649"/>
                    <a:pt x="15904" y="15767"/>
                    <a:pt x="15934" y="15897"/>
                  </a:cubicBezTo>
                  <a:cubicBezTo>
                    <a:pt x="15949" y="15920"/>
                    <a:pt x="15919" y="15967"/>
                    <a:pt x="15956" y="15979"/>
                  </a:cubicBezTo>
                  <a:cubicBezTo>
                    <a:pt x="15979" y="16014"/>
                    <a:pt x="15934" y="16062"/>
                    <a:pt x="15971" y="16085"/>
                  </a:cubicBezTo>
                  <a:cubicBezTo>
                    <a:pt x="15979" y="16156"/>
                    <a:pt x="16009" y="16215"/>
                    <a:pt x="16001" y="16285"/>
                  </a:cubicBezTo>
                  <a:cubicBezTo>
                    <a:pt x="16054" y="16321"/>
                    <a:pt x="16039" y="16368"/>
                    <a:pt x="16091" y="16403"/>
                  </a:cubicBezTo>
                  <a:cubicBezTo>
                    <a:pt x="16076" y="16486"/>
                    <a:pt x="16121" y="16545"/>
                    <a:pt x="16144" y="16615"/>
                  </a:cubicBezTo>
                  <a:cubicBezTo>
                    <a:pt x="16144" y="16686"/>
                    <a:pt x="16211" y="16733"/>
                    <a:pt x="16189" y="16816"/>
                  </a:cubicBezTo>
                  <a:cubicBezTo>
                    <a:pt x="16256" y="16945"/>
                    <a:pt x="16264" y="17099"/>
                    <a:pt x="16346" y="17228"/>
                  </a:cubicBezTo>
                  <a:cubicBezTo>
                    <a:pt x="16346" y="17264"/>
                    <a:pt x="16361" y="17299"/>
                    <a:pt x="16384" y="17334"/>
                  </a:cubicBezTo>
                  <a:cubicBezTo>
                    <a:pt x="16354" y="17381"/>
                    <a:pt x="16459" y="17381"/>
                    <a:pt x="16421" y="17428"/>
                  </a:cubicBezTo>
                  <a:cubicBezTo>
                    <a:pt x="16436" y="17464"/>
                    <a:pt x="16444" y="17499"/>
                    <a:pt x="16459" y="17535"/>
                  </a:cubicBezTo>
                  <a:cubicBezTo>
                    <a:pt x="16451" y="17570"/>
                    <a:pt x="16511" y="17582"/>
                    <a:pt x="16496" y="17629"/>
                  </a:cubicBezTo>
                  <a:cubicBezTo>
                    <a:pt x="16481" y="17676"/>
                    <a:pt x="16534" y="17688"/>
                    <a:pt x="16534" y="17723"/>
                  </a:cubicBezTo>
                  <a:cubicBezTo>
                    <a:pt x="16549" y="17758"/>
                    <a:pt x="16549" y="17794"/>
                    <a:pt x="16571" y="17829"/>
                  </a:cubicBezTo>
                  <a:cubicBezTo>
                    <a:pt x="16623" y="17888"/>
                    <a:pt x="16601" y="17982"/>
                    <a:pt x="16676" y="18029"/>
                  </a:cubicBezTo>
                  <a:cubicBezTo>
                    <a:pt x="16676" y="18088"/>
                    <a:pt x="16668" y="18136"/>
                    <a:pt x="16713" y="18171"/>
                  </a:cubicBezTo>
                  <a:cubicBezTo>
                    <a:pt x="16706" y="18194"/>
                    <a:pt x="16721" y="18206"/>
                    <a:pt x="16713" y="18230"/>
                  </a:cubicBezTo>
                  <a:cubicBezTo>
                    <a:pt x="16698" y="18218"/>
                    <a:pt x="16683" y="18194"/>
                    <a:pt x="16676" y="18218"/>
                  </a:cubicBezTo>
                  <a:cubicBezTo>
                    <a:pt x="16698" y="18253"/>
                    <a:pt x="16766" y="18277"/>
                    <a:pt x="16751" y="18324"/>
                  </a:cubicBezTo>
                  <a:cubicBezTo>
                    <a:pt x="16593" y="18124"/>
                    <a:pt x="16331" y="18029"/>
                    <a:pt x="16279" y="17770"/>
                  </a:cubicBezTo>
                  <a:cubicBezTo>
                    <a:pt x="16219" y="17841"/>
                    <a:pt x="16159" y="17652"/>
                    <a:pt x="16106" y="17652"/>
                  </a:cubicBezTo>
                  <a:cubicBezTo>
                    <a:pt x="16106" y="17593"/>
                    <a:pt x="16046" y="17546"/>
                    <a:pt x="16054" y="17476"/>
                  </a:cubicBezTo>
                  <a:cubicBezTo>
                    <a:pt x="15926" y="17370"/>
                    <a:pt x="15934" y="17228"/>
                    <a:pt x="15829" y="17122"/>
                  </a:cubicBezTo>
                  <a:cubicBezTo>
                    <a:pt x="15829" y="17040"/>
                    <a:pt x="15747" y="16992"/>
                    <a:pt x="15732" y="16922"/>
                  </a:cubicBezTo>
                  <a:cubicBezTo>
                    <a:pt x="15694" y="16863"/>
                    <a:pt x="15664" y="16792"/>
                    <a:pt x="15634" y="16733"/>
                  </a:cubicBezTo>
                  <a:cubicBezTo>
                    <a:pt x="15589" y="16674"/>
                    <a:pt x="15582" y="16604"/>
                    <a:pt x="15544" y="16545"/>
                  </a:cubicBezTo>
                  <a:cubicBezTo>
                    <a:pt x="15529" y="16474"/>
                    <a:pt x="15469" y="16415"/>
                    <a:pt x="15469" y="16344"/>
                  </a:cubicBezTo>
                  <a:cubicBezTo>
                    <a:pt x="15409" y="16215"/>
                    <a:pt x="15394" y="16073"/>
                    <a:pt x="15349" y="15932"/>
                  </a:cubicBezTo>
                  <a:cubicBezTo>
                    <a:pt x="15349" y="15861"/>
                    <a:pt x="15282" y="15802"/>
                    <a:pt x="15297" y="15732"/>
                  </a:cubicBezTo>
                  <a:cubicBezTo>
                    <a:pt x="15274" y="15661"/>
                    <a:pt x="15244" y="15602"/>
                    <a:pt x="15244" y="15519"/>
                  </a:cubicBezTo>
                  <a:cubicBezTo>
                    <a:pt x="15207" y="15461"/>
                    <a:pt x="15237" y="15378"/>
                    <a:pt x="15177" y="15319"/>
                  </a:cubicBezTo>
                  <a:cubicBezTo>
                    <a:pt x="15184" y="15248"/>
                    <a:pt x="15147" y="15178"/>
                    <a:pt x="15124" y="15119"/>
                  </a:cubicBezTo>
                  <a:cubicBezTo>
                    <a:pt x="15117" y="15048"/>
                    <a:pt x="15065" y="14989"/>
                    <a:pt x="15072" y="14907"/>
                  </a:cubicBezTo>
                  <a:cubicBezTo>
                    <a:pt x="15035" y="14883"/>
                    <a:pt x="15065" y="14836"/>
                    <a:pt x="15065" y="14801"/>
                  </a:cubicBezTo>
                  <a:cubicBezTo>
                    <a:pt x="15005" y="14777"/>
                    <a:pt x="15042" y="14730"/>
                    <a:pt x="15027" y="14706"/>
                  </a:cubicBezTo>
                  <a:cubicBezTo>
                    <a:pt x="15042" y="14659"/>
                    <a:pt x="14982" y="14636"/>
                    <a:pt x="14990" y="14600"/>
                  </a:cubicBezTo>
                  <a:cubicBezTo>
                    <a:pt x="14997" y="14565"/>
                    <a:pt x="14990" y="14530"/>
                    <a:pt x="14975" y="14494"/>
                  </a:cubicBezTo>
                  <a:cubicBezTo>
                    <a:pt x="14967" y="14424"/>
                    <a:pt x="14930" y="14365"/>
                    <a:pt x="14922" y="14294"/>
                  </a:cubicBezTo>
                  <a:cubicBezTo>
                    <a:pt x="14885" y="14223"/>
                    <a:pt x="14892" y="14153"/>
                    <a:pt x="14855" y="14094"/>
                  </a:cubicBezTo>
                  <a:cubicBezTo>
                    <a:pt x="14877" y="14046"/>
                    <a:pt x="14787" y="14035"/>
                    <a:pt x="14840" y="13988"/>
                  </a:cubicBezTo>
                  <a:cubicBezTo>
                    <a:pt x="14795" y="13964"/>
                    <a:pt x="14832" y="13917"/>
                    <a:pt x="14802" y="13882"/>
                  </a:cubicBezTo>
                  <a:cubicBezTo>
                    <a:pt x="14772" y="13740"/>
                    <a:pt x="14720" y="13610"/>
                    <a:pt x="14682" y="13481"/>
                  </a:cubicBezTo>
                  <a:cubicBezTo>
                    <a:pt x="14615" y="13351"/>
                    <a:pt x="14585" y="13210"/>
                    <a:pt x="14532" y="13080"/>
                  </a:cubicBezTo>
                  <a:cubicBezTo>
                    <a:pt x="14487" y="12951"/>
                    <a:pt x="14465" y="12797"/>
                    <a:pt x="14390" y="12680"/>
                  </a:cubicBezTo>
                  <a:cubicBezTo>
                    <a:pt x="14405" y="12632"/>
                    <a:pt x="14353" y="12621"/>
                    <a:pt x="14353" y="12573"/>
                  </a:cubicBezTo>
                  <a:cubicBezTo>
                    <a:pt x="14360" y="12538"/>
                    <a:pt x="14338" y="12515"/>
                    <a:pt x="14315" y="12479"/>
                  </a:cubicBezTo>
                  <a:cubicBezTo>
                    <a:pt x="14323" y="12409"/>
                    <a:pt x="14255" y="12350"/>
                    <a:pt x="14270" y="12267"/>
                  </a:cubicBezTo>
                  <a:cubicBezTo>
                    <a:pt x="14180" y="12149"/>
                    <a:pt x="14188" y="12008"/>
                    <a:pt x="14075" y="11890"/>
                  </a:cubicBezTo>
                  <a:cubicBezTo>
                    <a:pt x="14075" y="11819"/>
                    <a:pt x="14000" y="11760"/>
                    <a:pt x="14000" y="11690"/>
                  </a:cubicBezTo>
                  <a:cubicBezTo>
                    <a:pt x="13955" y="11666"/>
                    <a:pt x="13985" y="11619"/>
                    <a:pt x="13948" y="11595"/>
                  </a:cubicBezTo>
                  <a:cubicBezTo>
                    <a:pt x="13948" y="11560"/>
                    <a:pt x="13895" y="11536"/>
                    <a:pt x="13910" y="11501"/>
                  </a:cubicBezTo>
                  <a:cubicBezTo>
                    <a:pt x="13828" y="11372"/>
                    <a:pt x="13798" y="11230"/>
                    <a:pt x="13671" y="11124"/>
                  </a:cubicBezTo>
                  <a:cubicBezTo>
                    <a:pt x="13671" y="11077"/>
                    <a:pt x="13641" y="11042"/>
                    <a:pt x="13611" y="10994"/>
                  </a:cubicBezTo>
                  <a:cubicBezTo>
                    <a:pt x="13588" y="10959"/>
                    <a:pt x="13573" y="10912"/>
                    <a:pt x="13543" y="10865"/>
                  </a:cubicBezTo>
                  <a:cubicBezTo>
                    <a:pt x="13513" y="10771"/>
                    <a:pt x="13438" y="10688"/>
                    <a:pt x="13386" y="10606"/>
                  </a:cubicBezTo>
                  <a:cubicBezTo>
                    <a:pt x="13258" y="10441"/>
                    <a:pt x="13123" y="10276"/>
                    <a:pt x="13026" y="10111"/>
                  </a:cubicBezTo>
                  <a:cubicBezTo>
                    <a:pt x="12988" y="10158"/>
                    <a:pt x="12966" y="10040"/>
                    <a:pt x="12944" y="10028"/>
                  </a:cubicBezTo>
                  <a:cubicBezTo>
                    <a:pt x="12914" y="10064"/>
                    <a:pt x="12876" y="9969"/>
                    <a:pt x="12854" y="10052"/>
                  </a:cubicBezTo>
                  <a:cubicBezTo>
                    <a:pt x="12839" y="10087"/>
                    <a:pt x="12884" y="10099"/>
                    <a:pt x="12876" y="10134"/>
                  </a:cubicBezTo>
                  <a:cubicBezTo>
                    <a:pt x="12906" y="10181"/>
                    <a:pt x="12929" y="10193"/>
                    <a:pt x="12951" y="10181"/>
                  </a:cubicBezTo>
                  <a:cubicBezTo>
                    <a:pt x="12944" y="10228"/>
                    <a:pt x="12973" y="10228"/>
                    <a:pt x="12996" y="10228"/>
                  </a:cubicBezTo>
                  <a:cubicBezTo>
                    <a:pt x="12973" y="10287"/>
                    <a:pt x="13026" y="10228"/>
                    <a:pt x="13048" y="10287"/>
                  </a:cubicBezTo>
                  <a:cubicBezTo>
                    <a:pt x="13093" y="10370"/>
                    <a:pt x="13138" y="10405"/>
                    <a:pt x="13228" y="10511"/>
                  </a:cubicBezTo>
                  <a:cubicBezTo>
                    <a:pt x="13273" y="10617"/>
                    <a:pt x="13371" y="10712"/>
                    <a:pt x="13431" y="10818"/>
                  </a:cubicBezTo>
                  <a:cubicBezTo>
                    <a:pt x="13461" y="10865"/>
                    <a:pt x="13468" y="10924"/>
                    <a:pt x="13521" y="10971"/>
                  </a:cubicBezTo>
                  <a:cubicBezTo>
                    <a:pt x="13521" y="11030"/>
                    <a:pt x="13596" y="11065"/>
                    <a:pt x="13588" y="11136"/>
                  </a:cubicBezTo>
                  <a:cubicBezTo>
                    <a:pt x="13700" y="11218"/>
                    <a:pt x="13715" y="11336"/>
                    <a:pt x="13798" y="11442"/>
                  </a:cubicBezTo>
                  <a:cubicBezTo>
                    <a:pt x="13858" y="11536"/>
                    <a:pt x="13873" y="11666"/>
                    <a:pt x="13955" y="11760"/>
                  </a:cubicBezTo>
                  <a:cubicBezTo>
                    <a:pt x="13955" y="11819"/>
                    <a:pt x="14030" y="11855"/>
                    <a:pt x="14023" y="11925"/>
                  </a:cubicBezTo>
                  <a:cubicBezTo>
                    <a:pt x="14075" y="11973"/>
                    <a:pt x="14068" y="12031"/>
                    <a:pt x="14113" y="12079"/>
                  </a:cubicBezTo>
                  <a:cubicBezTo>
                    <a:pt x="14098" y="12114"/>
                    <a:pt x="14143" y="12137"/>
                    <a:pt x="14135" y="12161"/>
                  </a:cubicBezTo>
                  <a:cubicBezTo>
                    <a:pt x="14150" y="12196"/>
                    <a:pt x="14150" y="12220"/>
                    <a:pt x="14180" y="12244"/>
                  </a:cubicBezTo>
                  <a:cubicBezTo>
                    <a:pt x="14173" y="12314"/>
                    <a:pt x="14218" y="12361"/>
                    <a:pt x="14225" y="12420"/>
                  </a:cubicBezTo>
                  <a:cubicBezTo>
                    <a:pt x="14255" y="12467"/>
                    <a:pt x="14255" y="12526"/>
                    <a:pt x="14293" y="12573"/>
                  </a:cubicBezTo>
                  <a:cubicBezTo>
                    <a:pt x="14315" y="12632"/>
                    <a:pt x="14308" y="12703"/>
                    <a:pt x="14360" y="12738"/>
                  </a:cubicBezTo>
                  <a:cubicBezTo>
                    <a:pt x="14360" y="12809"/>
                    <a:pt x="14412" y="12856"/>
                    <a:pt x="14405" y="12915"/>
                  </a:cubicBezTo>
                  <a:cubicBezTo>
                    <a:pt x="14450" y="12962"/>
                    <a:pt x="14427" y="13033"/>
                    <a:pt x="14472" y="13080"/>
                  </a:cubicBezTo>
                  <a:cubicBezTo>
                    <a:pt x="14465" y="13139"/>
                    <a:pt x="14510" y="13186"/>
                    <a:pt x="14525" y="13245"/>
                  </a:cubicBezTo>
                  <a:cubicBezTo>
                    <a:pt x="14555" y="13304"/>
                    <a:pt x="14555" y="13363"/>
                    <a:pt x="14592" y="13410"/>
                  </a:cubicBezTo>
                  <a:cubicBezTo>
                    <a:pt x="14577" y="13481"/>
                    <a:pt x="14660" y="13516"/>
                    <a:pt x="14637" y="13587"/>
                  </a:cubicBezTo>
                  <a:cubicBezTo>
                    <a:pt x="14622" y="13622"/>
                    <a:pt x="14660" y="13634"/>
                    <a:pt x="14682" y="13658"/>
                  </a:cubicBezTo>
                  <a:cubicBezTo>
                    <a:pt x="14667" y="13705"/>
                    <a:pt x="14682" y="13740"/>
                    <a:pt x="14720" y="13764"/>
                  </a:cubicBezTo>
                  <a:cubicBezTo>
                    <a:pt x="14720" y="13858"/>
                    <a:pt x="14757" y="13952"/>
                    <a:pt x="14772" y="14035"/>
                  </a:cubicBezTo>
                  <a:cubicBezTo>
                    <a:pt x="14795" y="14082"/>
                    <a:pt x="14795" y="14129"/>
                    <a:pt x="14817" y="14176"/>
                  </a:cubicBezTo>
                  <a:cubicBezTo>
                    <a:pt x="14787" y="14235"/>
                    <a:pt x="14877" y="14270"/>
                    <a:pt x="14847" y="14329"/>
                  </a:cubicBezTo>
                  <a:cubicBezTo>
                    <a:pt x="14892" y="14424"/>
                    <a:pt x="14892" y="14530"/>
                    <a:pt x="14945" y="14612"/>
                  </a:cubicBezTo>
                  <a:cubicBezTo>
                    <a:pt x="14937" y="14671"/>
                    <a:pt x="14952" y="14706"/>
                    <a:pt x="14982" y="14754"/>
                  </a:cubicBezTo>
                  <a:cubicBezTo>
                    <a:pt x="14952" y="14812"/>
                    <a:pt x="14990" y="14860"/>
                    <a:pt x="15020" y="14907"/>
                  </a:cubicBezTo>
                  <a:cubicBezTo>
                    <a:pt x="14990" y="14966"/>
                    <a:pt x="15035" y="15001"/>
                    <a:pt x="15035" y="15048"/>
                  </a:cubicBezTo>
                  <a:cubicBezTo>
                    <a:pt x="15042" y="15095"/>
                    <a:pt x="15080" y="15131"/>
                    <a:pt x="15072" y="15190"/>
                  </a:cubicBezTo>
                  <a:cubicBezTo>
                    <a:pt x="15102" y="15225"/>
                    <a:pt x="15072" y="15284"/>
                    <a:pt x="15117" y="15319"/>
                  </a:cubicBezTo>
                  <a:cubicBezTo>
                    <a:pt x="15139" y="15366"/>
                    <a:pt x="15132" y="15425"/>
                    <a:pt x="15169" y="15472"/>
                  </a:cubicBezTo>
                  <a:cubicBezTo>
                    <a:pt x="15184" y="15578"/>
                    <a:pt x="15214" y="15673"/>
                    <a:pt x="15244" y="15767"/>
                  </a:cubicBezTo>
                  <a:cubicBezTo>
                    <a:pt x="15244" y="15814"/>
                    <a:pt x="15282" y="15849"/>
                    <a:pt x="15282" y="15897"/>
                  </a:cubicBezTo>
                  <a:cubicBezTo>
                    <a:pt x="15297" y="15920"/>
                    <a:pt x="15297" y="15944"/>
                    <a:pt x="15289" y="15967"/>
                  </a:cubicBezTo>
                  <a:cubicBezTo>
                    <a:pt x="15304" y="15991"/>
                    <a:pt x="15312" y="16038"/>
                    <a:pt x="15289" y="16026"/>
                  </a:cubicBezTo>
                  <a:cubicBezTo>
                    <a:pt x="15252" y="15802"/>
                    <a:pt x="15117" y="15602"/>
                    <a:pt x="15072" y="15366"/>
                  </a:cubicBezTo>
                  <a:cubicBezTo>
                    <a:pt x="15027" y="15319"/>
                    <a:pt x="15057" y="15248"/>
                    <a:pt x="15005" y="15213"/>
                  </a:cubicBezTo>
                  <a:cubicBezTo>
                    <a:pt x="15005" y="15142"/>
                    <a:pt x="14967" y="15095"/>
                    <a:pt x="14960" y="15036"/>
                  </a:cubicBezTo>
                  <a:cubicBezTo>
                    <a:pt x="14907" y="14989"/>
                    <a:pt x="14930" y="14918"/>
                    <a:pt x="14892" y="14871"/>
                  </a:cubicBezTo>
                  <a:cubicBezTo>
                    <a:pt x="14870" y="14812"/>
                    <a:pt x="14840" y="14765"/>
                    <a:pt x="14825" y="14706"/>
                  </a:cubicBezTo>
                  <a:cubicBezTo>
                    <a:pt x="14840" y="14671"/>
                    <a:pt x="14795" y="14659"/>
                    <a:pt x="14802" y="14624"/>
                  </a:cubicBezTo>
                  <a:cubicBezTo>
                    <a:pt x="14787" y="14600"/>
                    <a:pt x="14787" y="14565"/>
                    <a:pt x="14757" y="14541"/>
                  </a:cubicBezTo>
                  <a:cubicBezTo>
                    <a:pt x="14757" y="14482"/>
                    <a:pt x="14720" y="14435"/>
                    <a:pt x="14712" y="14376"/>
                  </a:cubicBezTo>
                  <a:cubicBezTo>
                    <a:pt x="14690" y="14259"/>
                    <a:pt x="14630" y="14153"/>
                    <a:pt x="14600" y="14035"/>
                  </a:cubicBezTo>
                  <a:cubicBezTo>
                    <a:pt x="14562" y="13929"/>
                    <a:pt x="14510" y="13823"/>
                    <a:pt x="14487" y="13705"/>
                  </a:cubicBezTo>
                  <a:cubicBezTo>
                    <a:pt x="14427" y="13658"/>
                    <a:pt x="14442" y="13599"/>
                    <a:pt x="14420" y="13540"/>
                  </a:cubicBezTo>
                  <a:cubicBezTo>
                    <a:pt x="14383" y="13493"/>
                    <a:pt x="14368" y="13434"/>
                    <a:pt x="14375" y="13375"/>
                  </a:cubicBezTo>
                  <a:cubicBezTo>
                    <a:pt x="14323" y="13316"/>
                    <a:pt x="14285" y="13257"/>
                    <a:pt x="14293" y="13186"/>
                  </a:cubicBezTo>
                  <a:cubicBezTo>
                    <a:pt x="14263" y="13174"/>
                    <a:pt x="14248" y="13139"/>
                    <a:pt x="14248" y="13116"/>
                  </a:cubicBezTo>
                  <a:cubicBezTo>
                    <a:pt x="14248" y="13080"/>
                    <a:pt x="14195" y="13057"/>
                    <a:pt x="14210" y="13009"/>
                  </a:cubicBezTo>
                  <a:cubicBezTo>
                    <a:pt x="14158" y="12892"/>
                    <a:pt x="14105" y="12762"/>
                    <a:pt x="14053" y="12632"/>
                  </a:cubicBezTo>
                  <a:cubicBezTo>
                    <a:pt x="13993" y="12515"/>
                    <a:pt x="13970" y="12397"/>
                    <a:pt x="13888" y="12279"/>
                  </a:cubicBezTo>
                  <a:cubicBezTo>
                    <a:pt x="13850" y="12149"/>
                    <a:pt x="13805" y="12020"/>
                    <a:pt x="13738" y="11902"/>
                  </a:cubicBezTo>
                  <a:cubicBezTo>
                    <a:pt x="13723" y="11772"/>
                    <a:pt x="13618" y="11666"/>
                    <a:pt x="13573" y="11548"/>
                  </a:cubicBezTo>
                  <a:cubicBezTo>
                    <a:pt x="13491" y="11430"/>
                    <a:pt x="13453" y="11301"/>
                    <a:pt x="13348" y="11195"/>
                  </a:cubicBezTo>
                  <a:cubicBezTo>
                    <a:pt x="13363" y="11159"/>
                    <a:pt x="13326" y="11136"/>
                    <a:pt x="13303" y="11112"/>
                  </a:cubicBezTo>
                  <a:cubicBezTo>
                    <a:pt x="13258" y="11089"/>
                    <a:pt x="13281" y="11042"/>
                    <a:pt x="13243" y="11018"/>
                  </a:cubicBezTo>
                  <a:cubicBezTo>
                    <a:pt x="13206" y="10971"/>
                    <a:pt x="13183" y="10900"/>
                    <a:pt x="13123" y="10853"/>
                  </a:cubicBezTo>
                  <a:cubicBezTo>
                    <a:pt x="13078" y="10771"/>
                    <a:pt x="12951" y="10664"/>
                    <a:pt x="12876" y="10547"/>
                  </a:cubicBezTo>
                  <a:cubicBezTo>
                    <a:pt x="12839" y="10594"/>
                    <a:pt x="12891" y="10617"/>
                    <a:pt x="12914" y="10641"/>
                  </a:cubicBezTo>
                  <a:cubicBezTo>
                    <a:pt x="12944" y="10676"/>
                    <a:pt x="12973" y="10700"/>
                    <a:pt x="12996" y="10723"/>
                  </a:cubicBezTo>
                  <a:cubicBezTo>
                    <a:pt x="12973" y="10829"/>
                    <a:pt x="13086" y="10782"/>
                    <a:pt x="13086" y="10888"/>
                  </a:cubicBezTo>
                  <a:cubicBezTo>
                    <a:pt x="13183" y="11006"/>
                    <a:pt x="13258" y="11136"/>
                    <a:pt x="13341" y="11265"/>
                  </a:cubicBezTo>
                  <a:cubicBezTo>
                    <a:pt x="13393" y="11324"/>
                    <a:pt x="13401" y="11395"/>
                    <a:pt x="13453" y="11454"/>
                  </a:cubicBezTo>
                  <a:cubicBezTo>
                    <a:pt x="13453" y="11489"/>
                    <a:pt x="13506" y="11513"/>
                    <a:pt x="13491" y="11548"/>
                  </a:cubicBezTo>
                  <a:cubicBezTo>
                    <a:pt x="13506" y="11584"/>
                    <a:pt x="13573" y="11607"/>
                    <a:pt x="13551" y="11643"/>
                  </a:cubicBezTo>
                  <a:cubicBezTo>
                    <a:pt x="13633" y="11772"/>
                    <a:pt x="13656" y="11925"/>
                    <a:pt x="13753" y="12043"/>
                  </a:cubicBezTo>
                  <a:cubicBezTo>
                    <a:pt x="13745" y="12079"/>
                    <a:pt x="13768" y="12090"/>
                    <a:pt x="13760" y="12114"/>
                  </a:cubicBezTo>
                  <a:cubicBezTo>
                    <a:pt x="13753" y="12149"/>
                    <a:pt x="13775" y="12161"/>
                    <a:pt x="13798" y="12185"/>
                  </a:cubicBezTo>
                  <a:cubicBezTo>
                    <a:pt x="13813" y="12232"/>
                    <a:pt x="13843" y="12279"/>
                    <a:pt x="13850" y="12326"/>
                  </a:cubicBezTo>
                  <a:cubicBezTo>
                    <a:pt x="13903" y="12420"/>
                    <a:pt x="13925" y="12515"/>
                    <a:pt x="13970" y="12609"/>
                  </a:cubicBezTo>
                  <a:cubicBezTo>
                    <a:pt x="14038" y="12691"/>
                    <a:pt x="14045" y="12797"/>
                    <a:pt x="14083" y="12892"/>
                  </a:cubicBezTo>
                  <a:cubicBezTo>
                    <a:pt x="14128" y="12986"/>
                    <a:pt x="14173" y="13080"/>
                    <a:pt x="14195" y="13186"/>
                  </a:cubicBezTo>
                  <a:cubicBezTo>
                    <a:pt x="14255" y="13269"/>
                    <a:pt x="14278" y="13375"/>
                    <a:pt x="14315" y="13457"/>
                  </a:cubicBezTo>
                  <a:cubicBezTo>
                    <a:pt x="14345" y="13563"/>
                    <a:pt x="14390" y="13658"/>
                    <a:pt x="14420" y="13764"/>
                  </a:cubicBezTo>
                  <a:cubicBezTo>
                    <a:pt x="14457" y="13858"/>
                    <a:pt x="14502" y="13952"/>
                    <a:pt x="14540" y="14035"/>
                  </a:cubicBezTo>
                  <a:cubicBezTo>
                    <a:pt x="14555" y="14094"/>
                    <a:pt x="14547" y="14153"/>
                    <a:pt x="14592" y="14188"/>
                  </a:cubicBezTo>
                  <a:cubicBezTo>
                    <a:pt x="14570" y="14259"/>
                    <a:pt x="14652" y="14282"/>
                    <a:pt x="14622" y="14341"/>
                  </a:cubicBezTo>
                  <a:cubicBezTo>
                    <a:pt x="14660" y="14435"/>
                    <a:pt x="14697" y="14530"/>
                    <a:pt x="14720" y="14636"/>
                  </a:cubicBezTo>
                  <a:cubicBezTo>
                    <a:pt x="14742" y="14730"/>
                    <a:pt x="14817" y="14812"/>
                    <a:pt x="14817" y="14918"/>
                  </a:cubicBezTo>
                  <a:cubicBezTo>
                    <a:pt x="14877" y="15001"/>
                    <a:pt x="14900" y="15095"/>
                    <a:pt x="14937" y="15190"/>
                  </a:cubicBezTo>
                  <a:cubicBezTo>
                    <a:pt x="14982" y="15284"/>
                    <a:pt x="14975" y="15402"/>
                    <a:pt x="15042" y="15496"/>
                  </a:cubicBezTo>
                  <a:cubicBezTo>
                    <a:pt x="15042" y="15602"/>
                    <a:pt x="15095" y="15684"/>
                    <a:pt x="15139" y="15779"/>
                  </a:cubicBezTo>
                  <a:cubicBezTo>
                    <a:pt x="15147" y="15826"/>
                    <a:pt x="15147" y="15908"/>
                    <a:pt x="15192" y="15897"/>
                  </a:cubicBezTo>
                  <a:cubicBezTo>
                    <a:pt x="15199" y="15944"/>
                    <a:pt x="15207" y="16003"/>
                    <a:pt x="15222" y="16050"/>
                  </a:cubicBezTo>
                  <a:cubicBezTo>
                    <a:pt x="15252" y="16003"/>
                    <a:pt x="15237" y="16120"/>
                    <a:pt x="15282" y="16144"/>
                  </a:cubicBezTo>
                  <a:cubicBezTo>
                    <a:pt x="15274" y="16203"/>
                    <a:pt x="15327" y="16238"/>
                    <a:pt x="15334" y="16285"/>
                  </a:cubicBezTo>
                  <a:cubicBezTo>
                    <a:pt x="15357" y="16344"/>
                    <a:pt x="15364" y="16391"/>
                    <a:pt x="15409" y="16439"/>
                  </a:cubicBezTo>
                  <a:cubicBezTo>
                    <a:pt x="15387" y="16498"/>
                    <a:pt x="15469" y="16521"/>
                    <a:pt x="15439" y="16592"/>
                  </a:cubicBezTo>
                  <a:cubicBezTo>
                    <a:pt x="15402" y="16498"/>
                    <a:pt x="15327" y="16427"/>
                    <a:pt x="15319" y="16368"/>
                  </a:cubicBezTo>
                  <a:cubicBezTo>
                    <a:pt x="15319" y="16368"/>
                    <a:pt x="15289" y="16309"/>
                    <a:pt x="15289" y="16309"/>
                  </a:cubicBezTo>
                  <a:cubicBezTo>
                    <a:pt x="15252" y="16238"/>
                    <a:pt x="15229" y="16215"/>
                    <a:pt x="15192" y="16168"/>
                  </a:cubicBezTo>
                  <a:cubicBezTo>
                    <a:pt x="15222" y="16097"/>
                    <a:pt x="15169" y="16144"/>
                    <a:pt x="15154" y="16073"/>
                  </a:cubicBezTo>
                  <a:cubicBezTo>
                    <a:pt x="15177" y="16014"/>
                    <a:pt x="15117" y="15979"/>
                    <a:pt x="15110" y="15932"/>
                  </a:cubicBezTo>
                  <a:cubicBezTo>
                    <a:pt x="15072" y="15849"/>
                    <a:pt x="15020" y="15767"/>
                    <a:pt x="15005" y="15673"/>
                  </a:cubicBezTo>
                  <a:cubicBezTo>
                    <a:pt x="14975" y="15578"/>
                    <a:pt x="14907" y="15508"/>
                    <a:pt x="14900" y="15402"/>
                  </a:cubicBezTo>
                  <a:cubicBezTo>
                    <a:pt x="14855" y="15378"/>
                    <a:pt x="14862" y="15319"/>
                    <a:pt x="14840" y="15284"/>
                  </a:cubicBezTo>
                  <a:cubicBezTo>
                    <a:pt x="14847" y="15225"/>
                    <a:pt x="14765" y="15190"/>
                    <a:pt x="14787" y="15131"/>
                  </a:cubicBezTo>
                  <a:cubicBezTo>
                    <a:pt x="14697" y="14954"/>
                    <a:pt x="14645" y="14777"/>
                    <a:pt x="14577" y="14600"/>
                  </a:cubicBezTo>
                  <a:cubicBezTo>
                    <a:pt x="14540" y="14565"/>
                    <a:pt x="14547" y="14518"/>
                    <a:pt x="14532" y="14471"/>
                  </a:cubicBezTo>
                  <a:cubicBezTo>
                    <a:pt x="14487" y="14435"/>
                    <a:pt x="14495" y="14376"/>
                    <a:pt x="14472" y="14341"/>
                  </a:cubicBezTo>
                  <a:cubicBezTo>
                    <a:pt x="14435" y="14247"/>
                    <a:pt x="14368" y="14164"/>
                    <a:pt x="14353" y="14058"/>
                  </a:cubicBezTo>
                  <a:cubicBezTo>
                    <a:pt x="14353" y="14011"/>
                    <a:pt x="14293" y="13988"/>
                    <a:pt x="14315" y="13929"/>
                  </a:cubicBezTo>
                  <a:cubicBezTo>
                    <a:pt x="14263" y="13893"/>
                    <a:pt x="14270" y="13846"/>
                    <a:pt x="14270" y="13787"/>
                  </a:cubicBezTo>
                  <a:cubicBezTo>
                    <a:pt x="14195" y="13717"/>
                    <a:pt x="14210" y="13610"/>
                    <a:pt x="14143" y="13540"/>
                  </a:cubicBezTo>
                  <a:cubicBezTo>
                    <a:pt x="14165" y="13481"/>
                    <a:pt x="14098" y="13445"/>
                    <a:pt x="14105" y="13398"/>
                  </a:cubicBezTo>
                  <a:cubicBezTo>
                    <a:pt x="14060" y="13363"/>
                    <a:pt x="14083" y="13304"/>
                    <a:pt x="14038" y="13269"/>
                  </a:cubicBezTo>
                  <a:cubicBezTo>
                    <a:pt x="14023" y="13174"/>
                    <a:pt x="13978" y="13080"/>
                    <a:pt x="13948" y="12986"/>
                  </a:cubicBezTo>
                  <a:cubicBezTo>
                    <a:pt x="13850" y="12821"/>
                    <a:pt x="13820" y="12632"/>
                    <a:pt x="13715" y="12467"/>
                  </a:cubicBezTo>
                  <a:cubicBezTo>
                    <a:pt x="13738" y="12409"/>
                    <a:pt x="13678" y="12373"/>
                    <a:pt x="13671" y="12326"/>
                  </a:cubicBezTo>
                  <a:cubicBezTo>
                    <a:pt x="13693" y="12279"/>
                    <a:pt x="13626" y="12244"/>
                    <a:pt x="13633" y="12196"/>
                  </a:cubicBezTo>
                  <a:cubicBezTo>
                    <a:pt x="13626" y="12149"/>
                    <a:pt x="13573" y="12114"/>
                    <a:pt x="13566" y="12067"/>
                  </a:cubicBezTo>
                  <a:cubicBezTo>
                    <a:pt x="13551" y="12043"/>
                    <a:pt x="13543" y="12031"/>
                    <a:pt x="13536" y="12008"/>
                  </a:cubicBezTo>
                  <a:cubicBezTo>
                    <a:pt x="13513" y="11984"/>
                    <a:pt x="13551" y="11937"/>
                    <a:pt x="13513" y="11914"/>
                  </a:cubicBezTo>
                  <a:cubicBezTo>
                    <a:pt x="13461" y="11855"/>
                    <a:pt x="13446" y="11796"/>
                    <a:pt x="13416" y="11725"/>
                  </a:cubicBezTo>
                  <a:cubicBezTo>
                    <a:pt x="13386" y="11654"/>
                    <a:pt x="13341" y="11584"/>
                    <a:pt x="13333" y="11513"/>
                  </a:cubicBezTo>
                  <a:cubicBezTo>
                    <a:pt x="13288" y="11489"/>
                    <a:pt x="13311" y="11442"/>
                    <a:pt x="13273" y="11419"/>
                  </a:cubicBezTo>
                  <a:cubicBezTo>
                    <a:pt x="13281" y="11383"/>
                    <a:pt x="13221" y="11360"/>
                    <a:pt x="13236" y="11324"/>
                  </a:cubicBezTo>
                  <a:cubicBezTo>
                    <a:pt x="13206" y="11289"/>
                    <a:pt x="13191" y="11265"/>
                    <a:pt x="13176" y="11230"/>
                  </a:cubicBezTo>
                  <a:cubicBezTo>
                    <a:pt x="13161" y="11195"/>
                    <a:pt x="13131" y="11159"/>
                    <a:pt x="13131" y="11112"/>
                  </a:cubicBezTo>
                  <a:cubicBezTo>
                    <a:pt x="13101" y="11089"/>
                    <a:pt x="13071" y="11053"/>
                    <a:pt x="13048" y="11030"/>
                  </a:cubicBezTo>
                  <a:cubicBezTo>
                    <a:pt x="13078" y="10971"/>
                    <a:pt x="12966" y="10971"/>
                    <a:pt x="12996" y="10912"/>
                  </a:cubicBezTo>
                  <a:cubicBezTo>
                    <a:pt x="12973" y="10888"/>
                    <a:pt x="12944" y="10853"/>
                    <a:pt x="12914" y="10829"/>
                  </a:cubicBezTo>
                  <a:cubicBezTo>
                    <a:pt x="12929" y="10759"/>
                    <a:pt x="12869" y="10818"/>
                    <a:pt x="12869" y="10747"/>
                  </a:cubicBezTo>
                  <a:cubicBezTo>
                    <a:pt x="12749" y="10617"/>
                    <a:pt x="12629" y="10488"/>
                    <a:pt x="12501" y="10370"/>
                  </a:cubicBezTo>
                  <a:cubicBezTo>
                    <a:pt x="12456" y="10346"/>
                    <a:pt x="12411" y="10299"/>
                    <a:pt x="12359" y="10240"/>
                  </a:cubicBezTo>
                  <a:cubicBezTo>
                    <a:pt x="12336" y="10228"/>
                    <a:pt x="12321" y="10252"/>
                    <a:pt x="12291" y="10205"/>
                  </a:cubicBezTo>
                  <a:cubicBezTo>
                    <a:pt x="12276" y="10158"/>
                    <a:pt x="12217" y="10170"/>
                    <a:pt x="12246" y="10228"/>
                  </a:cubicBezTo>
                  <a:cubicBezTo>
                    <a:pt x="12269" y="10170"/>
                    <a:pt x="12299" y="10264"/>
                    <a:pt x="12329" y="10276"/>
                  </a:cubicBezTo>
                  <a:cubicBezTo>
                    <a:pt x="12351" y="10299"/>
                    <a:pt x="12381" y="10335"/>
                    <a:pt x="12411" y="10358"/>
                  </a:cubicBezTo>
                  <a:cubicBezTo>
                    <a:pt x="12486" y="10441"/>
                    <a:pt x="12494" y="10429"/>
                    <a:pt x="12561" y="10511"/>
                  </a:cubicBezTo>
                  <a:cubicBezTo>
                    <a:pt x="12584" y="10441"/>
                    <a:pt x="12576" y="10606"/>
                    <a:pt x="12606" y="10535"/>
                  </a:cubicBezTo>
                  <a:cubicBezTo>
                    <a:pt x="12636" y="10570"/>
                    <a:pt x="12629" y="10617"/>
                    <a:pt x="12681" y="10641"/>
                  </a:cubicBezTo>
                  <a:cubicBezTo>
                    <a:pt x="12719" y="10641"/>
                    <a:pt x="12764" y="10759"/>
                    <a:pt x="12831" y="10794"/>
                  </a:cubicBezTo>
                  <a:cubicBezTo>
                    <a:pt x="12981" y="11030"/>
                    <a:pt x="13138" y="11254"/>
                    <a:pt x="13236" y="11501"/>
                  </a:cubicBezTo>
                  <a:cubicBezTo>
                    <a:pt x="13296" y="11560"/>
                    <a:pt x="13288" y="11619"/>
                    <a:pt x="13318" y="11678"/>
                  </a:cubicBezTo>
                  <a:cubicBezTo>
                    <a:pt x="13378" y="11737"/>
                    <a:pt x="13356" y="11819"/>
                    <a:pt x="13416" y="11878"/>
                  </a:cubicBezTo>
                  <a:cubicBezTo>
                    <a:pt x="13468" y="11996"/>
                    <a:pt x="13513" y="12126"/>
                    <a:pt x="13566" y="12255"/>
                  </a:cubicBezTo>
                  <a:cubicBezTo>
                    <a:pt x="13618" y="12373"/>
                    <a:pt x="13693" y="12491"/>
                    <a:pt x="13708" y="12621"/>
                  </a:cubicBezTo>
                  <a:cubicBezTo>
                    <a:pt x="13775" y="12668"/>
                    <a:pt x="13738" y="12738"/>
                    <a:pt x="13790" y="12797"/>
                  </a:cubicBezTo>
                  <a:cubicBezTo>
                    <a:pt x="13775" y="12833"/>
                    <a:pt x="13835" y="12856"/>
                    <a:pt x="13828" y="12892"/>
                  </a:cubicBezTo>
                  <a:cubicBezTo>
                    <a:pt x="13843" y="12927"/>
                    <a:pt x="13850" y="12962"/>
                    <a:pt x="13865" y="12998"/>
                  </a:cubicBezTo>
                  <a:cubicBezTo>
                    <a:pt x="13910" y="13116"/>
                    <a:pt x="13963" y="13245"/>
                    <a:pt x="14015" y="13375"/>
                  </a:cubicBezTo>
                  <a:cubicBezTo>
                    <a:pt x="14053" y="13504"/>
                    <a:pt x="14113" y="13622"/>
                    <a:pt x="14173" y="13752"/>
                  </a:cubicBezTo>
                  <a:cubicBezTo>
                    <a:pt x="14173" y="13811"/>
                    <a:pt x="14218" y="13870"/>
                    <a:pt x="14233" y="13929"/>
                  </a:cubicBezTo>
                  <a:cubicBezTo>
                    <a:pt x="14248" y="13999"/>
                    <a:pt x="14263" y="14058"/>
                    <a:pt x="14293" y="14117"/>
                  </a:cubicBezTo>
                  <a:cubicBezTo>
                    <a:pt x="14353" y="14235"/>
                    <a:pt x="14390" y="14376"/>
                    <a:pt x="14465" y="14494"/>
                  </a:cubicBezTo>
                  <a:cubicBezTo>
                    <a:pt x="14480" y="14624"/>
                    <a:pt x="14577" y="14742"/>
                    <a:pt x="14600" y="14871"/>
                  </a:cubicBezTo>
                  <a:cubicBezTo>
                    <a:pt x="14652" y="15001"/>
                    <a:pt x="14720" y="15119"/>
                    <a:pt x="14750" y="15248"/>
                  </a:cubicBezTo>
                  <a:cubicBezTo>
                    <a:pt x="14795" y="15378"/>
                    <a:pt x="14855" y="15496"/>
                    <a:pt x="14892" y="15614"/>
                  </a:cubicBezTo>
                  <a:cubicBezTo>
                    <a:pt x="14930" y="15673"/>
                    <a:pt x="14930" y="15743"/>
                    <a:pt x="14975" y="15791"/>
                  </a:cubicBezTo>
                  <a:cubicBezTo>
                    <a:pt x="14982" y="15861"/>
                    <a:pt x="15042" y="15920"/>
                    <a:pt x="15050" y="15991"/>
                  </a:cubicBezTo>
                  <a:cubicBezTo>
                    <a:pt x="15139" y="16250"/>
                    <a:pt x="15304" y="16486"/>
                    <a:pt x="15424" y="16721"/>
                  </a:cubicBezTo>
                  <a:cubicBezTo>
                    <a:pt x="15484" y="16816"/>
                    <a:pt x="15544" y="16898"/>
                    <a:pt x="15612" y="16981"/>
                  </a:cubicBezTo>
                  <a:cubicBezTo>
                    <a:pt x="15642" y="17051"/>
                    <a:pt x="15649" y="17016"/>
                    <a:pt x="15672" y="17075"/>
                  </a:cubicBezTo>
                  <a:cubicBezTo>
                    <a:pt x="15657" y="17134"/>
                    <a:pt x="15769" y="17157"/>
                    <a:pt x="15724" y="17228"/>
                  </a:cubicBezTo>
                  <a:cubicBezTo>
                    <a:pt x="15574" y="17016"/>
                    <a:pt x="15424" y="16804"/>
                    <a:pt x="15222" y="16604"/>
                  </a:cubicBezTo>
                  <a:cubicBezTo>
                    <a:pt x="15177" y="16568"/>
                    <a:pt x="15214" y="16509"/>
                    <a:pt x="15154" y="16474"/>
                  </a:cubicBezTo>
                  <a:cubicBezTo>
                    <a:pt x="15110" y="16439"/>
                    <a:pt x="15102" y="16391"/>
                    <a:pt x="15072" y="16356"/>
                  </a:cubicBezTo>
                  <a:cubicBezTo>
                    <a:pt x="15005" y="16274"/>
                    <a:pt x="14975" y="16191"/>
                    <a:pt x="14922" y="16109"/>
                  </a:cubicBezTo>
                  <a:cubicBezTo>
                    <a:pt x="14855" y="16026"/>
                    <a:pt x="14840" y="15932"/>
                    <a:pt x="14772" y="15861"/>
                  </a:cubicBezTo>
                  <a:cubicBezTo>
                    <a:pt x="14757" y="15755"/>
                    <a:pt x="14682" y="15673"/>
                    <a:pt x="14675" y="15567"/>
                  </a:cubicBezTo>
                  <a:cubicBezTo>
                    <a:pt x="14622" y="15531"/>
                    <a:pt x="14630" y="15472"/>
                    <a:pt x="14577" y="15437"/>
                  </a:cubicBezTo>
                  <a:cubicBezTo>
                    <a:pt x="14555" y="15331"/>
                    <a:pt x="14517" y="15237"/>
                    <a:pt x="14465" y="15142"/>
                  </a:cubicBezTo>
                  <a:cubicBezTo>
                    <a:pt x="14427" y="15036"/>
                    <a:pt x="14390" y="14942"/>
                    <a:pt x="14338" y="14848"/>
                  </a:cubicBezTo>
                  <a:cubicBezTo>
                    <a:pt x="14300" y="14742"/>
                    <a:pt x="14263" y="14647"/>
                    <a:pt x="14203" y="14553"/>
                  </a:cubicBezTo>
                  <a:cubicBezTo>
                    <a:pt x="14203" y="14435"/>
                    <a:pt x="14090" y="14353"/>
                    <a:pt x="14083" y="14235"/>
                  </a:cubicBezTo>
                  <a:cubicBezTo>
                    <a:pt x="14008" y="14153"/>
                    <a:pt x="14015" y="14035"/>
                    <a:pt x="13948" y="13952"/>
                  </a:cubicBezTo>
                  <a:cubicBezTo>
                    <a:pt x="13918" y="13834"/>
                    <a:pt x="13850" y="13740"/>
                    <a:pt x="13828" y="13634"/>
                  </a:cubicBezTo>
                  <a:cubicBezTo>
                    <a:pt x="13768" y="13540"/>
                    <a:pt x="13775" y="13434"/>
                    <a:pt x="13693" y="13339"/>
                  </a:cubicBezTo>
                  <a:cubicBezTo>
                    <a:pt x="13693" y="13292"/>
                    <a:pt x="13671" y="13233"/>
                    <a:pt x="13641" y="13198"/>
                  </a:cubicBezTo>
                  <a:cubicBezTo>
                    <a:pt x="13633" y="13139"/>
                    <a:pt x="13618" y="13080"/>
                    <a:pt x="13573" y="13033"/>
                  </a:cubicBezTo>
                  <a:cubicBezTo>
                    <a:pt x="13581" y="12974"/>
                    <a:pt x="13521" y="12939"/>
                    <a:pt x="13543" y="12868"/>
                  </a:cubicBezTo>
                  <a:cubicBezTo>
                    <a:pt x="13506" y="12833"/>
                    <a:pt x="13506" y="12774"/>
                    <a:pt x="13468" y="12727"/>
                  </a:cubicBezTo>
                  <a:cubicBezTo>
                    <a:pt x="13431" y="12632"/>
                    <a:pt x="13393" y="12526"/>
                    <a:pt x="13356" y="12432"/>
                  </a:cubicBezTo>
                  <a:cubicBezTo>
                    <a:pt x="13258" y="12232"/>
                    <a:pt x="13191" y="12020"/>
                    <a:pt x="13101" y="11819"/>
                  </a:cubicBezTo>
                  <a:cubicBezTo>
                    <a:pt x="13048" y="11725"/>
                    <a:pt x="13003" y="11631"/>
                    <a:pt x="12951" y="11536"/>
                  </a:cubicBezTo>
                  <a:cubicBezTo>
                    <a:pt x="12906" y="11501"/>
                    <a:pt x="12929" y="11430"/>
                    <a:pt x="12869" y="11395"/>
                  </a:cubicBezTo>
                  <a:cubicBezTo>
                    <a:pt x="12876" y="11336"/>
                    <a:pt x="12794" y="11301"/>
                    <a:pt x="12801" y="11230"/>
                  </a:cubicBezTo>
                  <a:cubicBezTo>
                    <a:pt x="12674" y="11042"/>
                    <a:pt x="12576" y="10853"/>
                    <a:pt x="12434" y="10664"/>
                  </a:cubicBezTo>
                  <a:cubicBezTo>
                    <a:pt x="12209" y="10405"/>
                    <a:pt x="12172" y="10382"/>
                    <a:pt x="11917" y="10122"/>
                  </a:cubicBezTo>
                  <a:cubicBezTo>
                    <a:pt x="11834" y="10075"/>
                    <a:pt x="11752" y="10040"/>
                    <a:pt x="11662" y="9946"/>
                  </a:cubicBezTo>
                  <a:cubicBezTo>
                    <a:pt x="11647" y="9969"/>
                    <a:pt x="11647" y="10005"/>
                    <a:pt x="11662" y="9981"/>
                  </a:cubicBezTo>
                  <a:cubicBezTo>
                    <a:pt x="11684" y="10005"/>
                    <a:pt x="11654" y="10016"/>
                    <a:pt x="11632" y="10005"/>
                  </a:cubicBezTo>
                  <a:cubicBezTo>
                    <a:pt x="11602" y="9993"/>
                    <a:pt x="11549" y="9875"/>
                    <a:pt x="11534" y="9969"/>
                  </a:cubicBezTo>
                  <a:cubicBezTo>
                    <a:pt x="11692" y="10099"/>
                    <a:pt x="11759" y="10217"/>
                    <a:pt x="11879" y="10299"/>
                  </a:cubicBezTo>
                  <a:cubicBezTo>
                    <a:pt x="11932" y="10393"/>
                    <a:pt x="12014" y="10488"/>
                    <a:pt x="12082" y="10570"/>
                  </a:cubicBezTo>
                  <a:cubicBezTo>
                    <a:pt x="12089" y="10629"/>
                    <a:pt x="12142" y="10664"/>
                    <a:pt x="12179" y="10712"/>
                  </a:cubicBezTo>
                  <a:cubicBezTo>
                    <a:pt x="12172" y="10771"/>
                    <a:pt x="12284" y="10794"/>
                    <a:pt x="12269" y="10865"/>
                  </a:cubicBezTo>
                  <a:cubicBezTo>
                    <a:pt x="12329" y="10900"/>
                    <a:pt x="12329" y="10959"/>
                    <a:pt x="12374" y="10994"/>
                  </a:cubicBezTo>
                  <a:cubicBezTo>
                    <a:pt x="12381" y="11053"/>
                    <a:pt x="12449" y="11100"/>
                    <a:pt x="12441" y="11159"/>
                  </a:cubicBezTo>
                  <a:cubicBezTo>
                    <a:pt x="12494" y="11207"/>
                    <a:pt x="12516" y="11254"/>
                    <a:pt x="12539" y="11301"/>
                  </a:cubicBezTo>
                  <a:cubicBezTo>
                    <a:pt x="12524" y="11360"/>
                    <a:pt x="12644" y="11383"/>
                    <a:pt x="12606" y="11466"/>
                  </a:cubicBezTo>
                  <a:cubicBezTo>
                    <a:pt x="12681" y="11548"/>
                    <a:pt x="12704" y="11654"/>
                    <a:pt x="12764" y="11749"/>
                  </a:cubicBezTo>
                  <a:cubicBezTo>
                    <a:pt x="12809" y="11855"/>
                    <a:pt x="12839" y="11961"/>
                    <a:pt x="12884" y="12055"/>
                  </a:cubicBezTo>
                  <a:cubicBezTo>
                    <a:pt x="12906" y="12173"/>
                    <a:pt x="12981" y="12267"/>
                    <a:pt x="13003" y="12373"/>
                  </a:cubicBezTo>
                  <a:cubicBezTo>
                    <a:pt x="13026" y="12420"/>
                    <a:pt x="13018" y="12479"/>
                    <a:pt x="13063" y="12526"/>
                  </a:cubicBezTo>
                  <a:cubicBezTo>
                    <a:pt x="13048" y="12585"/>
                    <a:pt x="13146" y="12621"/>
                    <a:pt x="13108" y="12691"/>
                  </a:cubicBezTo>
                  <a:cubicBezTo>
                    <a:pt x="13018" y="12550"/>
                    <a:pt x="12959" y="12397"/>
                    <a:pt x="12861" y="12255"/>
                  </a:cubicBezTo>
                  <a:cubicBezTo>
                    <a:pt x="12779" y="12102"/>
                    <a:pt x="12681" y="11961"/>
                    <a:pt x="12591" y="11819"/>
                  </a:cubicBezTo>
                  <a:cubicBezTo>
                    <a:pt x="12411" y="11536"/>
                    <a:pt x="12157" y="11218"/>
                    <a:pt x="11984" y="10994"/>
                  </a:cubicBezTo>
                  <a:cubicBezTo>
                    <a:pt x="11947" y="10959"/>
                    <a:pt x="11902" y="10900"/>
                    <a:pt x="11857" y="10865"/>
                  </a:cubicBezTo>
                  <a:cubicBezTo>
                    <a:pt x="11804" y="10806"/>
                    <a:pt x="11774" y="10747"/>
                    <a:pt x="11729" y="10759"/>
                  </a:cubicBezTo>
                  <a:cubicBezTo>
                    <a:pt x="11939" y="11006"/>
                    <a:pt x="12187" y="11324"/>
                    <a:pt x="12404" y="11619"/>
                  </a:cubicBezTo>
                  <a:cubicBezTo>
                    <a:pt x="12486" y="11772"/>
                    <a:pt x="12614" y="11925"/>
                    <a:pt x="12696" y="12079"/>
                  </a:cubicBezTo>
                  <a:cubicBezTo>
                    <a:pt x="12801" y="12244"/>
                    <a:pt x="12869" y="12409"/>
                    <a:pt x="12981" y="12562"/>
                  </a:cubicBezTo>
                  <a:cubicBezTo>
                    <a:pt x="12973" y="12597"/>
                    <a:pt x="13018" y="12621"/>
                    <a:pt x="13011" y="12656"/>
                  </a:cubicBezTo>
                  <a:cubicBezTo>
                    <a:pt x="12996" y="12691"/>
                    <a:pt x="13041" y="12703"/>
                    <a:pt x="13033" y="12738"/>
                  </a:cubicBezTo>
                  <a:cubicBezTo>
                    <a:pt x="13086" y="12786"/>
                    <a:pt x="13078" y="12845"/>
                    <a:pt x="13146" y="12892"/>
                  </a:cubicBezTo>
                  <a:cubicBezTo>
                    <a:pt x="13146" y="12951"/>
                    <a:pt x="13198" y="13009"/>
                    <a:pt x="13206" y="13068"/>
                  </a:cubicBezTo>
                  <a:cubicBezTo>
                    <a:pt x="13273" y="13127"/>
                    <a:pt x="13228" y="13210"/>
                    <a:pt x="13296" y="13269"/>
                  </a:cubicBezTo>
                  <a:cubicBezTo>
                    <a:pt x="13281" y="13339"/>
                    <a:pt x="13356" y="13398"/>
                    <a:pt x="13371" y="13469"/>
                  </a:cubicBezTo>
                  <a:cubicBezTo>
                    <a:pt x="13348" y="13540"/>
                    <a:pt x="13453" y="13587"/>
                    <a:pt x="13446" y="13658"/>
                  </a:cubicBezTo>
                  <a:cubicBezTo>
                    <a:pt x="13498" y="13717"/>
                    <a:pt x="13483" y="13787"/>
                    <a:pt x="13528" y="13846"/>
                  </a:cubicBezTo>
                  <a:cubicBezTo>
                    <a:pt x="13558" y="13905"/>
                    <a:pt x="13588" y="13976"/>
                    <a:pt x="13596" y="14046"/>
                  </a:cubicBezTo>
                  <a:cubicBezTo>
                    <a:pt x="13678" y="14164"/>
                    <a:pt x="13708" y="14306"/>
                    <a:pt x="13768" y="14435"/>
                  </a:cubicBezTo>
                  <a:cubicBezTo>
                    <a:pt x="13858" y="14541"/>
                    <a:pt x="13850" y="14695"/>
                    <a:pt x="13940" y="14801"/>
                  </a:cubicBezTo>
                  <a:cubicBezTo>
                    <a:pt x="13948" y="14871"/>
                    <a:pt x="14008" y="14930"/>
                    <a:pt x="14015" y="15001"/>
                  </a:cubicBezTo>
                  <a:cubicBezTo>
                    <a:pt x="14060" y="15060"/>
                    <a:pt x="14098" y="15119"/>
                    <a:pt x="14113" y="15190"/>
                  </a:cubicBezTo>
                  <a:cubicBezTo>
                    <a:pt x="14158" y="15248"/>
                    <a:pt x="14143" y="15331"/>
                    <a:pt x="14203" y="15390"/>
                  </a:cubicBezTo>
                  <a:cubicBezTo>
                    <a:pt x="14218" y="15413"/>
                    <a:pt x="14225" y="15449"/>
                    <a:pt x="14240" y="15484"/>
                  </a:cubicBezTo>
                  <a:cubicBezTo>
                    <a:pt x="14285" y="15484"/>
                    <a:pt x="14270" y="15590"/>
                    <a:pt x="14293" y="15543"/>
                  </a:cubicBezTo>
                  <a:cubicBezTo>
                    <a:pt x="14323" y="15614"/>
                    <a:pt x="14353" y="15673"/>
                    <a:pt x="14412" y="15732"/>
                  </a:cubicBezTo>
                  <a:cubicBezTo>
                    <a:pt x="14442" y="15755"/>
                    <a:pt x="14405" y="15802"/>
                    <a:pt x="14450" y="15826"/>
                  </a:cubicBezTo>
                  <a:cubicBezTo>
                    <a:pt x="14465" y="15861"/>
                    <a:pt x="14532" y="15873"/>
                    <a:pt x="14510" y="15920"/>
                  </a:cubicBezTo>
                  <a:cubicBezTo>
                    <a:pt x="14442" y="15849"/>
                    <a:pt x="14383" y="15791"/>
                    <a:pt x="14315" y="15720"/>
                  </a:cubicBezTo>
                  <a:cubicBezTo>
                    <a:pt x="14330" y="15673"/>
                    <a:pt x="14240" y="15649"/>
                    <a:pt x="14255" y="15590"/>
                  </a:cubicBezTo>
                  <a:cubicBezTo>
                    <a:pt x="14240" y="15555"/>
                    <a:pt x="14188" y="15519"/>
                    <a:pt x="14195" y="15461"/>
                  </a:cubicBezTo>
                  <a:cubicBezTo>
                    <a:pt x="14083" y="15366"/>
                    <a:pt x="14098" y="15331"/>
                    <a:pt x="14000" y="15225"/>
                  </a:cubicBezTo>
                  <a:cubicBezTo>
                    <a:pt x="14000" y="15190"/>
                    <a:pt x="13963" y="15154"/>
                    <a:pt x="13948" y="15119"/>
                  </a:cubicBezTo>
                  <a:cubicBezTo>
                    <a:pt x="13963" y="15060"/>
                    <a:pt x="13895" y="15036"/>
                    <a:pt x="13903" y="14977"/>
                  </a:cubicBezTo>
                  <a:cubicBezTo>
                    <a:pt x="13850" y="14907"/>
                    <a:pt x="13805" y="14824"/>
                    <a:pt x="13768" y="14742"/>
                  </a:cubicBezTo>
                  <a:cubicBezTo>
                    <a:pt x="13700" y="14577"/>
                    <a:pt x="13611" y="14412"/>
                    <a:pt x="13528" y="14247"/>
                  </a:cubicBezTo>
                  <a:cubicBezTo>
                    <a:pt x="13513" y="14164"/>
                    <a:pt x="13468" y="14082"/>
                    <a:pt x="13416" y="14011"/>
                  </a:cubicBezTo>
                  <a:cubicBezTo>
                    <a:pt x="13371" y="13929"/>
                    <a:pt x="13371" y="13834"/>
                    <a:pt x="13303" y="13764"/>
                  </a:cubicBezTo>
                  <a:cubicBezTo>
                    <a:pt x="13296" y="13669"/>
                    <a:pt x="13243" y="13599"/>
                    <a:pt x="13191" y="13516"/>
                  </a:cubicBezTo>
                  <a:cubicBezTo>
                    <a:pt x="13183" y="13469"/>
                    <a:pt x="13161" y="13434"/>
                    <a:pt x="13123" y="13398"/>
                  </a:cubicBezTo>
                  <a:cubicBezTo>
                    <a:pt x="13108" y="13351"/>
                    <a:pt x="13093" y="13304"/>
                    <a:pt x="13063" y="13269"/>
                  </a:cubicBezTo>
                  <a:cubicBezTo>
                    <a:pt x="13003" y="13104"/>
                    <a:pt x="12906" y="12939"/>
                    <a:pt x="12816" y="12786"/>
                  </a:cubicBezTo>
                  <a:cubicBezTo>
                    <a:pt x="12749" y="12621"/>
                    <a:pt x="12629" y="12467"/>
                    <a:pt x="12524" y="12302"/>
                  </a:cubicBezTo>
                  <a:cubicBezTo>
                    <a:pt x="12359" y="12031"/>
                    <a:pt x="12089" y="11725"/>
                    <a:pt x="11857" y="11419"/>
                  </a:cubicBezTo>
                  <a:cubicBezTo>
                    <a:pt x="11759" y="11313"/>
                    <a:pt x="11662" y="11207"/>
                    <a:pt x="11564" y="11112"/>
                  </a:cubicBezTo>
                  <a:cubicBezTo>
                    <a:pt x="11534" y="11030"/>
                    <a:pt x="11497" y="11053"/>
                    <a:pt x="11437" y="10983"/>
                  </a:cubicBezTo>
                  <a:cubicBezTo>
                    <a:pt x="11415" y="10947"/>
                    <a:pt x="11385" y="10924"/>
                    <a:pt x="11355" y="10888"/>
                  </a:cubicBezTo>
                  <a:cubicBezTo>
                    <a:pt x="11332" y="10888"/>
                    <a:pt x="11295" y="10794"/>
                    <a:pt x="11280" y="10841"/>
                  </a:cubicBezTo>
                  <a:cubicBezTo>
                    <a:pt x="11287" y="10877"/>
                    <a:pt x="11302" y="10912"/>
                    <a:pt x="11340" y="10936"/>
                  </a:cubicBezTo>
                  <a:cubicBezTo>
                    <a:pt x="11355" y="10936"/>
                    <a:pt x="11422" y="10959"/>
                    <a:pt x="11407" y="11006"/>
                  </a:cubicBezTo>
                  <a:cubicBezTo>
                    <a:pt x="11482" y="11077"/>
                    <a:pt x="11475" y="11077"/>
                    <a:pt x="11549" y="11124"/>
                  </a:cubicBezTo>
                  <a:cubicBezTo>
                    <a:pt x="11587" y="11230"/>
                    <a:pt x="11707" y="11301"/>
                    <a:pt x="11774" y="11395"/>
                  </a:cubicBezTo>
                  <a:cubicBezTo>
                    <a:pt x="11782" y="11454"/>
                    <a:pt x="11812" y="11442"/>
                    <a:pt x="11842" y="11466"/>
                  </a:cubicBezTo>
                  <a:cubicBezTo>
                    <a:pt x="11834" y="11525"/>
                    <a:pt x="11924" y="11560"/>
                    <a:pt x="11954" y="11607"/>
                  </a:cubicBezTo>
                  <a:cubicBezTo>
                    <a:pt x="11984" y="11690"/>
                    <a:pt x="12089" y="11749"/>
                    <a:pt x="12127" y="11855"/>
                  </a:cubicBezTo>
                  <a:cubicBezTo>
                    <a:pt x="12149" y="11878"/>
                    <a:pt x="12164" y="11890"/>
                    <a:pt x="12179" y="11914"/>
                  </a:cubicBezTo>
                  <a:cubicBezTo>
                    <a:pt x="12209" y="11925"/>
                    <a:pt x="12202" y="11984"/>
                    <a:pt x="12224" y="11949"/>
                  </a:cubicBezTo>
                  <a:cubicBezTo>
                    <a:pt x="12217" y="12020"/>
                    <a:pt x="12321" y="12043"/>
                    <a:pt x="12314" y="12114"/>
                  </a:cubicBezTo>
                  <a:cubicBezTo>
                    <a:pt x="12464" y="12291"/>
                    <a:pt x="12591" y="12479"/>
                    <a:pt x="12681" y="12680"/>
                  </a:cubicBezTo>
                  <a:cubicBezTo>
                    <a:pt x="12756" y="12762"/>
                    <a:pt x="12786" y="12868"/>
                    <a:pt x="12839" y="12962"/>
                  </a:cubicBezTo>
                  <a:cubicBezTo>
                    <a:pt x="12884" y="13068"/>
                    <a:pt x="12966" y="13163"/>
                    <a:pt x="12981" y="13269"/>
                  </a:cubicBezTo>
                  <a:cubicBezTo>
                    <a:pt x="12921" y="13210"/>
                    <a:pt x="12914" y="13139"/>
                    <a:pt x="12846" y="13127"/>
                  </a:cubicBezTo>
                  <a:cubicBezTo>
                    <a:pt x="12839" y="13045"/>
                    <a:pt x="12756" y="12951"/>
                    <a:pt x="12711" y="12927"/>
                  </a:cubicBezTo>
                  <a:cubicBezTo>
                    <a:pt x="12741" y="12880"/>
                    <a:pt x="12629" y="12868"/>
                    <a:pt x="12666" y="12821"/>
                  </a:cubicBezTo>
                  <a:cubicBezTo>
                    <a:pt x="12644" y="12774"/>
                    <a:pt x="12561" y="12750"/>
                    <a:pt x="12576" y="12691"/>
                  </a:cubicBezTo>
                  <a:cubicBezTo>
                    <a:pt x="12411" y="12585"/>
                    <a:pt x="12224" y="12338"/>
                    <a:pt x="12052" y="12173"/>
                  </a:cubicBezTo>
                  <a:cubicBezTo>
                    <a:pt x="11917" y="12079"/>
                    <a:pt x="11797" y="11949"/>
                    <a:pt x="11692" y="11866"/>
                  </a:cubicBezTo>
                  <a:cubicBezTo>
                    <a:pt x="11564" y="11796"/>
                    <a:pt x="11437" y="11713"/>
                    <a:pt x="11310" y="11654"/>
                  </a:cubicBezTo>
                  <a:cubicBezTo>
                    <a:pt x="11250" y="11643"/>
                    <a:pt x="11190" y="11595"/>
                    <a:pt x="11130" y="11584"/>
                  </a:cubicBezTo>
                  <a:cubicBezTo>
                    <a:pt x="11092" y="11548"/>
                    <a:pt x="11062" y="11548"/>
                    <a:pt x="11025" y="11536"/>
                  </a:cubicBezTo>
                  <a:cubicBezTo>
                    <a:pt x="10995" y="11525"/>
                    <a:pt x="10957" y="11466"/>
                    <a:pt x="10927" y="11489"/>
                  </a:cubicBezTo>
                  <a:cubicBezTo>
                    <a:pt x="10793" y="11419"/>
                    <a:pt x="10673" y="11395"/>
                    <a:pt x="10538" y="11301"/>
                  </a:cubicBezTo>
                  <a:cubicBezTo>
                    <a:pt x="10478" y="11289"/>
                    <a:pt x="10418" y="11265"/>
                    <a:pt x="10350" y="11230"/>
                  </a:cubicBezTo>
                  <a:cubicBezTo>
                    <a:pt x="10313" y="11183"/>
                    <a:pt x="10290" y="11230"/>
                    <a:pt x="10253" y="11183"/>
                  </a:cubicBezTo>
                  <a:cubicBezTo>
                    <a:pt x="10230" y="11254"/>
                    <a:pt x="10170" y="11065"/>
                    <a:pt x="10155" y="11183"/>
                  </a:cubicBezTo>
                  <a:cubicBezTo>
                    <a:pt x="10313" y="11301"/>
                    <a:pt x="10463" y="11360"/>
                    <a:pt x="10613" y="11407"/>
                  </a:cubicBezTo>
                  <a:cubicBezTo>
                    <a:pt x="10650" y="11478"/>
                    <a:pt x="10680" y="11430"/>
                    <a:pt x="10725" y="11501"/>
                  </a:cubicBezTo>
                  <a:cubicBezTo>
                    <a:pt x="10755" y="11466"/>
                    <a:pt x="10807" y="11560"/>
                    <a:pt x="10837" y="11525"/>
                  </a:cubicBezTo>
                  <a:cubicBezTo>
                    <a:pt x="10920" y="11584"/>
                    <a:pt x="10995" y="11595"/>
                    <a:pt x="11077" y="11654"/>
                  </a:cubicBezTo>
                  <a:cubicBezTo>
                    <a:pt x="11092" y="11631"/>
                    <a:pt x="11100" y="11654"/>
                    <a:pt x="11100" y="11678"/>
                  </a:cubicBezTo>
                  <a:cubicBezTo>
                    <a:pt x="11122" y="11690"/>
                    <a:pt x="11145" y="11690"/>
                    <a:pt x="11160" y="11678"/>
                  </a:cubicBezTo>
                  <a:cubicBezTo>
                    <a:pt x="11197" y="11678"/>
                    <a:pt x="11242" y="11760"/>
                    <a:pt x="11272" y="11737"/>
                  </a:cubicBezTo>
                  <a:cubicBezTo>
                    <a:pt x="11355" y="11784"/>
                    <a:pt x="11430" y="11819"/>
                    <a:pt x="11505" y="11843"/>
                  </a:cubicBezTo>
                  <a:cubicBezTo>
                    <a:pt x="11662" y="11949"/>
                    <a:pt x="11827" y="12090"/>
                    <a:pt x="11984" y="12232"/>
                  </a:cubicBezTo>
                  <a:cubicBezTo>
                    <a:pt x="12082" y="12338"/>
                    <a:pt x="12179" y="12432"/>
                    <a:pt x="12276" y="12526"/>
                  </a:cubicBezTo>
                  <a:cubicBezTo>
                    <a:pt x="12381" y="12656"/>
                    <a:pt x="12464" y="12715"/>
                    <a:pt x="12546" y="12821"/>
                  </a:cubicBezTo>
                  <a:cubicBezTo>
                    <a:pt x="12734" y="13021"/>
                    <a:pt x="12846" y="13257"/>
                    <a:pt x="13018" y="13469"/>
                  </a:cubicBezTo>
                  <a:cubicBezTo>
                    <a:pt x="13003" y="13563"/>
                    <a:pt x="13108" y="13634"/>
                    <a:pt x="13101" y="13740"/>
                  </a:cubicBezTo>
                  <a:cubicBezTo>
                    <a:pt x="12959" y="13493"/>
                    <a:pt x="12816" y="13257"/>
                    <a:pt x="12651" y="13021"/>
                  </a:cubicBezTo>
                  <a:cubicBezTo>
                    <a:pt x="12524" y="12880"/>
                    <a:pt x="12419" y="12738"/>
                    <a:pt x="12306" y="12597"/>
                  </a:cubicBezTo>
                  <a:cubicBezTo>
                    <a:pt x="12239" y="12526"/>
                    <a:pt x="12172" y="12456"/>
                    <a:pt x="12104" y="12385"/>
                  </a:cubicBezTo>
                  <a:cubicBezTo>
                    <a:pt x="11887" y="12232"/>
                    <a:pt x="11654" y="11984"/>
                    <a:pt x="11452" y="11914"/>
                  </a:cubicBezTo>
                  <a:cubicBezTo>
                    <a:pt x="11422" y="11890"/>
                    <a:pt x="11400" y="11866"/>
                    <a:pt x="11370" y="11831"/>
                  </a:cubicBezTo>
                  <a:cubicBezTo>
                    <a:pt x="11347" y="11878"/>
                    <a:pt x="11310" y="11772"/>
                    <a:pt x="11287" y="11808"/>
                  </a:cubicBezTo>
                  <a:cubicBezTo>
                    <a:pt x="11257" y="11819"/>
                    <a:pt x="11220" y="11760"/>
                    <a:pt x="11182" y="11725"/>
                  </a:cubicBezTo>
                  <a:cubicBezTo>
                    <a:pt x="11152" y="11749"/>
                    <a:pt x="11130" y="11737"/>
                    <a:pt x="11092" y="11701"/>
                  </a:cubicBezTo>
                  <a:cubicBezTo>
                    <a:pt x="11062" y="11713"/>
                    <a:pt x="11032" y="11678"/>
                    <a:pt x="11002" y="11690"/>
                  </a:cubicBezTo>
                  <a:cubicBezTo>
                    <a:pt x="11167" y="11819"/>
                    <a:pt x="11332" y="11878"/>
                    <a:pt x="11497" y="11996"/>
                  </a:cubicBezTo>
                  <a:cubicBezTo>
                    <a:pt x="11587" y="12055"/>
                    <a:pt x="11669" y="12114"/>
                    <a:pt x="11759" y="12173"/>
                  </a:cubicBezTo>
                  <a:cubicBezTo>
                    <a:pt x="11872" y="12291"/>
                    <a:pt x="11894" y="12314"/>
                    <a:pt x="11999" y="12397"/>
                  </a:cubicBezTo>
                  <a:cubicBezTo>
                    <a:pt x="12127" y="12526"/>
                    <a:pt x="12254" y="12668"/>
                    <a:pt x="12374" y="12797"/>
                  </a:cubicBezTo>
                  <a:cubicBezTo>
                    <a:pt x="12494" y="12962"/>
                    <a:pt x="12599" y="13104"/>
                    <a:pt x="12756" y="13281"/>
                  </a:cubicBezTo>
                  <a:cubicBezTo>
                    <a:pt x="12786" y="13351"/>
                    <a:pt x="12816" y="13422"/>
                    <a:pt x="12876" y="13469"/>
                  </a:cubicBezTo>
                  <a:cubicBezTo>
                    <a:pt x="12884" y="13552"/>
                    <a:pt x="12959" y="13610"/>
                    <a:pt x="12966" y="13681"/>
                  </a:cubicBezTo>
                  <a:cubicBezTo>
                    <a:pt x="13093" y="13834"/>
                    <a:pt x="13191" y="13999"/>
                    <a:pt x="13273" y="14164"/>
                  </a:cubicBezTo>
                  <a:cubicBezTo>
                    <a:pt x="13326" y="14200"/>
                    <a:pt x="13311" y="14247"/>
                    <a:pt x="13356" y="14282"/>
                  </a:cubicBezTo>
                  <a:cubicBezTo>
                    <a:pt x="13393" y="14318"/>
                    <a:pt x="13416" y="14365"/>
                    <a:pt x="13423" y="14412"/>
                  </a:cubicBezTo>
                  <a:cubicBezTo>
                    <a:pt x="13476" y="14447"/>
                    <a:pt x="13461" y="14494"/>
                    <a:pt x="13506" y="14530"/>
                  </a:cubicBezTo>
                  <a:cubicBezTo>
                    <a:pt x="13491" y="14589"/>
                    <a:pt x="13581" y="14612"/>
                    <a:pt x="13551" y="14671"/>
                  </a:cubicBezTo>
                  <a:cubicBezTo>
                    <a:pt x="13543" y="14624"/>
                    <a:pt x="13498" y="14589"/>
                    <a:pt x="13461" y="14541"/>
                  </a:cubicBezTo>
                  <a:cubicBezTo>
                    <a:pt x="13416" y="14518"/>
                    <a:pt x="13461" y="14447"/>
                    <a:pt x="13401" y="14424"/>
                  </a:cubicBezTo>
                  <a:cubicBezTo>
                    <a:pt x="13311" y="14341"/>
                    <a:pt x="13266" y="14247"/>
                    <a:pt x="13213" y="14164"/>
                  </a:cubicBezTo>
                  <a:cubicBezTo>
                    <a:pt x="13153" y="14153"/>
                    <a:pt x="13138" y="14058"/>
                    <a:pt x="13063" y="14011"/>
                  </a:cubicBezTo>
                  <a:cubicBezTo>
                    <a:pt x="13056" y="13976"/>
                    <a:pt x="13041" y="13940"/>
                    <a:pt x="13003" y="13917"/>
                  </a:cubicBezTo>
                  <a:cubicBezTo>
                    <a:pt x="13041" y="13870"/>
                    <a:pt x="12936" y="13858"/>
                    <a:pt x="12966" y="13811"/>
                  </a:cubicBezTo>
                  <a:cubicBezTo>
                    <a:pt x="12876" y="13775"/>
                    <a:pt x="12816" y="13669"/>
                    <a:pt x="12734" y="13575"/>
                  </a:cubicBezTo>
                  <a:cubicBezTo>
                    <a:pt x="12569" y="13387"/>
                    <a:pt x="12374" y="13222"/>
                    <a:pt x="12194" y="13033"/>
                  </a:cubicBezTo>
                  <a:cubicBezTo>
                    <a:pt x="12089" y="12974"/>
                    <a:pt x="11977" y="12868"/>
                    <a:pt x="11872" y="12786"/>
                  </a:cubicBezTo>
                  <a:cubicBezTo>
                    <a:pt x="11819" y="12738"/>
                    <a:pt x="11767" y="12703"/>
                    <a:pt x="11714" y="12691"/>
                  </a:cubicBezTo>
                  <a:cubicBezTo>
                    <a:pt x="11692" y="12680"/>
                    <a:pt x="11654" y="12585"/>
                    <a:pt x="11639" y="12644"/>
                  </a:cubicBezTo>
                  <a:cubicBezTo>
                    <a:pt x="11609" y="12621"/>
                    <a:pt x="11572" y="12526"/>
                    <a:pt x="11549" y="12609"/>
                  </a:cubicBezTo>
                  <a:cubicBezTo>
                    <a:pt x="11669" y="12691"/>
                    <a:pt x="11789" y="12797"/>
                    <a:pt x="11909" y="12892"/>
                  </a:cubicBezTo>
                  <a:cubicBezTo>
                    <a:pt x="11969" y="12974"/>
                    <a:pt x="12014" y="12951"/>
                    <a:pt x="12082" y="13033"/>
                  </a:cubicBezTo>
                  <a:cubicBezTo>
                    <a:pt x="12074" y="13045"/>
                    <a:pt x="12082" y="13068"/>
                    <a:pt x="12089" y="13057"/>
                  </a:cubicBezTo>
                  <a:cubicBezTo>
                    <a:pt x="12112" y="13068"/>
                    <a:pt x="12127" y="13068"/>
                    <a:pt x="12142" y="13068"/>
                  </a:cubicBezTo>
                  <a:cubicBezTo>
                    <a:pt x="12127" y="13151"/>
                    <a:pt x="12187" y="13080"/>
                    <a:pt x="12209" y="13139"/>
                  </a:cubicBezTo>
                  <a:cubicBezTo>
                    <a:pt x="12321" y="13269"/>
                    <a:pt x="12404" y="13328"/>
                    <a:pt x="12479" y="13434"/>
                  </a:cubicBezTo>
                  <a:cubicBezTo>
                    <a:pt x="12584" y="13528"/>
                    <a:pt x="12681" y="13634"/>
                    <a:pt x="12779" y="13740"/>
                  </a:cubicBezTo>
                  <a:cubicBezTo>
                    <a:pt x="12816" y="13775"/>
                    <a:pt x="12809" y="13823"/>
                    <a:pt x="12854" y="13846"/>
                  </a:cubicBezTo>
                  <a:cubicBezTo>
                    <a:pt x="12891" y="13882"/>
                    <a:pt x="12921" y="13917"/>
                    <a:pt x="12906" y="13964"/>
                  </a:cubicBezTo>
                  <a:cubicBezTo>
                    <a:pt x="12606" y="13693"/>
                    <a:pt x="12374" y="13493"/>
                    <a:pt x="12067" y="13210"/>
                  </a:cubicBezTo>
                  <a:cubicBezTo>
                    <a:pt x="11827" y="13127"/>
                    <a:pt x="11647" y="12880"/>
                    <a:pt x="11400" y="12727"/>
                  </a:cubicBezTo>
                  <a:cubicBezTo>
                    <a:pt x="11167" y="12562"/>
                    <a:pt x="10927" y="12314"/>
                    <a:pt x="10688" y="12137"/>
                  </a:cubicBezTo>
                  <a:cubicBezTo>
                    <a:pt x="10613" y="12043"/>
                    <a:pt x="10553" y="12043"/>
                    <a:pt x="10523" y="11937"/>
                  </a:cubicBezTo>
                  <a:cubicBezTo>
                    <a:pt x="10485" y="11996"/>
                    <a:pt x="10523" y="12031"/>
                    <a:pt x="10568" y="12067"/>
                  </a:cubicBezTo>
                  <a:cubicBezTo>
                    <a:pt x="10605" y="12114"/>
                    <a:pt x="10643" y="12161"/>
                    <a:pt x="10688" y="12196"/>
                  </a:cubicBezTo>
                  <a:cubicBezTo>
                    <a:pt x="10725" y="12232"/>
                    <a:pt x="10763" y="12291"/>
                    <a:pt x="10793" y="12279"/>
                  </a:cubicBezTo>
                  <a:cubicBezTo>
                    <a:pt x="10778" y="12338"/>
                    <a:pt x="10860" y="12361"/>
                    <a:pt x="10890" y="12409"/>
                  </a:cubicBezTo>
                  <a:cubicBezTo>
                    <a:pt x="11047" y="12503"/>
                    <a:pt x="11137" y="12644"/>
                    <a:pt x="11295" y="12715"/>
                  </a:cubicBezTo>
                  <a:cubicBezTo>
                    <a:pt x="11549" y="12951"/>
                    <a:pt x="11804" y="13174"/>
                    <a:pt x="12044" y="13304"/>
                  </a:cubicBezTo>
                  <a:cubicBezTo>
                    <a:pt x="12194" y="13445"/>
                    <a:pt x="12351" y="13599"/>
                    <a:pt x="12501" y="13705"/>
                  </a:cubicBezTo>
                  <a:cubicBezTo>
                    <a:pt x="12599" y="13799"/>
                    <a:pt x="12689" y="13893"/>
                    <a:pt x="12771" y="13952"/>
                  </a:cubicBezTo>
                  <a:cubicBezTo>
                    <a:pt x="12921" y="14105"/>
                    <a:pt x="13071" y="14259"/>
                    <a:pt x="13221" y="14424"/>
                  </a:cubicBezTo>
                  <a:cubicBezTo>
                    <a:pt x="13243" y="14447"/>
                    <a:pt x="13266" y="14471"/>
                    <a:pt x="13288" y="14494"/>
                  </a:cubicBezTo>
                  <a:cubicBezTo>
                    <a:pt x="13258" y="14541"/>
                    <a:pt x="13363" y="14541"/>
                    <a:pt x="13326" y="14589"/>
                  </a:cubicBezTo>
                  <a:cubicBezTo>
                    <a:pt x="13206" y="14435"/>
                    <a:pt x="13101" y="14435"/>
                    <a:pt x="12988" y="14329"/>
                  </a:cubicBezTo>
                  <a:cubicBezTo>
                    <a:pt x="12876" y="14247"/>
                    <a:pt x="12756" y="14153"/>
                    <a:pt x="12651" y="14094"/>
                  </a:cubicBezTo>
                  <a:cubicBezTo>
                    <a:pt x="12426" y="13952"/>
                    <a:pt x="12202" y="13799"/>
                    <a:pt x="11969" y="13575"/>
                  </a:cubicBezTo>
                  <a:cubicBezTo>
                    <a:pt x="11842" y="13504"/>
                    <a:pt x="11774" y="13398"/>
                    <a:pt x="11654" y="13304"/>
                  </a:cubicBezTo>
                  <a:cubicBezTo>
                    <a:pt x="11579" y="13269"/>
                    <a:pt x="11557" y="13210"/>
                    <a:pt x="11505" y="13186"/>
                  </a:cubicBezTo>
                  <a:cubicBezTo>
                    <a:pt x="11205" y="12892"/>
                    <a:pt x="10987" y="12550"/>
                    <a:pt x="10665" y="12302"/>
                  </a:cubicBezTo>
                  <a:cubicBezTo>
                    <a:pt x="10658" y="12232"/>
                    <a:pt x="10583" y="12185"/>
                    <a:pt x="10538" y="12137"/>
                  </a:cubicBezTo>
                  <a:cubicBezTo>
                    <a:pt x="10508" y="12114"/>
                    <a:pt x="10515" y="12079"/>
                    <a:pt x="10493" y="12055"/>
                  </a:cubicBezTo>
                  <a:cubicBezTo>
                    <a:pt x="10478" y="12020"/>
                    <a:pt x="10410" y="12008"/>
                    <a:pt x="10433" y="11961"/>
                  </a:cubicBezTo>
                  <a:cubicBezTo>
                    <a:pt x="10373" y="11914"/>
                    <a:pt x="10343" y="11855"/>
                    <a:pt x="10328" y="11796"/>
                  </a:cubicBezTo>
                  <a:cubicBezTo>
                    <a:pt x="10260" y="11737"/>
                    <a:pt x="10260" y="11666"/>
                    <a:pt x="10185" y="11619"/>
                  </a:cubicBezTo>
                  <a:cubicBezTo>
                    <a:pt x="10200" y="11584"/>
                    <a:pt x="10155" y="11560"/>
                    <a:pt x="10163" y="11525"/>
                  </a:cubicBezTo>
                  <a:cubicBezTo>
                    <a:pt x="10163" y="11466"/>
                    <a:pt x="10118" y="11525"/>
                    <a:pt x="10133" y="11466"/>
                  </a:cubicBezTo>
                  <a:cubicBezTo>
                    <a:pt x="10103" y="11395"/>
                    <a:pt x="10088" y="11430"/>
                    <a:pt x="10088" y="11383"/>
                  </a:cubicBezTo>
                  <a:cubicBezTo>
                    <a:pt x="10088" y="11360"/>
                    <a:pt x="10028" y="11324"/>
                    <a:pt x="10028" y="11348"/>
                  </a:cubicBezTo>
                  <a:cubicBezTo>
                    <a:pt x="10118" y="11525"/>
                    <a:pt x="10215" y="11690"/>
                    <a:pt x="10298" y="11855"/>
                  </a:cubicBezTo>
                  <a:cubicBezTo>
                    <a:pt x="10395" y="12055"/>
                    <a:pt x="10478" y="12149"/>
                    <a:pt x="10613" y="12338"/>
                  </a:cubicBezTo>
                  <a:cubicBezTo>
                    <a:pt x="10897" y="12632"/>
                    <a:pt x="11190" y="12939"/>
                    <a:pt x="11415" y="13210"/>
                  </a:cubicBezTo>
                  <a:cubicBezTo>
                    <a:pt x="11490" y="13245"/>
                    <a:pt x="11564" y="13339"/>
                    <a:pt x="11639" y="13375"/>
                  </a:cubicBezTo>
                  <a:cubicBezTo>
                    <a:pt x="11714" y="13457"/>
                    <a:pt x="11714" y="13481"/>
                    <a:pt x="11789" y="13540"/>
                  </a:cubicBezTo>
                  <a:cubicBezTo>
                    <a:pt x="11842" y="13634"/>
                    <a:pt x="11924" y="13599"/>
                    <a:pt x="11939" y="13693"/>
                  </a:cubicBezTo>
                  <a:cubicBezTo>
                    <a:pt x="12052" y="13764"/>
                    <a:pt x="12179" y="13893"/>
                    <a:pt x="12284" y="13940"/>
                  </a:cubicBezTo>
                  <a:cubicBezTo>
                    <a:pt x="12329" y="13988"/>
                    <a:pt x="12381" y="14035"/>
                    <a:pt x="12426" y="14082"/>
                  </a:cubicBezTo>
                  <a:cubicBezTo>
                    <a:pt x="12456" y="14046"/>
                    <a:pt x="12509" y="14176"/>
                    <a:pt x="12539" y="14129"/>
                  </a:cubicBezTo>
                  <a:cubicBezTo>
                    <a:pt x="12569" y="14200"/>
                    <a:pt x="12651" y="14153"/>
                    <a:pt x="12644" y="14247"/>
                  </a:cubicBezTo>
                  <a:cubicBezTo>
                    <a:pt x="12479" y="14188"/>
                    <a:pt x="12299" y="14058"/>
                    <a:pt x="12127" y="13988"/>
                  </a:cubicBezTo>
                  <a:cubicBezTo>
                    <a:pt x="11954" y="13917"/>
                    <a:pt x="11774" y="13799"/>
                    <a:pt x="11602" y="13705"/>
                  </a:cubicBezTo>
                  <a:cubicBezTo>
                    <a:pt x="11430" y="13646"/>
                    <a:pt x="11250" y="13540"/>
                    <a:pt x="11070" y="13434"/>
                  </a:cubicBezTo>
                  <a:cubicBezTo>
                    <a:pt x="10912" y="13351"/>
                    <a:pt x="10733" y="13163"/>
                    <a:pt x="10553" y="13080"/>
                  </a:cubicBezTo>
                  <a:cubicBezTo>
                    <a:pt x="10553" y="12986"/>
                    <a:pt x="10463" y="13045"/>
                    <a:pt x="10478" y="12962"/>
                  </a:cubicBezTo>
                  <a:cubicBezTo>
                    <a:pt x="10425" y="12998"/>
                    <a:pt x="10418" y="12856"/>
                    <a:pt x="10380" y="12927"/>
                  </a:cubicBezTo>
                  <a:cubicBezTo>
                    <a:pt x="10583" y="13151"/>
                    <a:pt x="10703" y="13245"/>
                    <a:pt x="10897" y="13410"/>
                  </a:cubicBezTo>
                  <a:cubicBezTo>
                    <a:pt x="10935" y="13363"/>
                    <a:pt x="10995" y="13516"/>
                    <a:pt x="11025" y="13481"/>
                  </a:cubicBezTo>
                  <a:cubicBezTo>
                    <a:pt x="11077" y="13516"/>
                    <a:pt x="11122" y="13552"/>
                    <a:pt x="11167" y="13563"/>
                  </a:cubicBezTo>
                  <a:cubicBezTo>
                    <a:pt x="11257" y="13646"/>
                    <a:pt x="11347" y="13681"/>
                    <a:pt x="11437" y="13728"/>
                  </a:cubicBezTo>
                  <a:cubicBezTo>
                    <a:pt x="11452" y="13693"/>
                    <a:pt x="11475" y="13740"/>
                    <a:pt x="11497" y="13764"/>
                  </a:cubicBezTo>
                  <a:cubicBezTo>
                    <a:pt x="11520" y="13775"/>
                    <a:pt x="11534" y="13752"/>
                    <a:pt x="11564" y="13799"/>
                  </a:cubicBezTo>
                  <a:cubicBezTo>
                    <a:pt x="11579" y="13764"/>
                    <a:pt x="11602" y="13811"/>
                    <a:pt x="11624" y="13834"/>
                  </a:cubicBezTo>
                  <a:cubicBezTo>
                    <a:pt x="11639" y="13775"/>
                    <a:pt x="11677" y="13870"/>
                    <a:pt x="11699" y="13882"/>
                  </a:cubicBezTo>
                  <a:cubicBezTo>
                    <a:pt x="11722" y="13846"/>
                    <a:pt x="11744" y="13893"/>
                    <a:pt x="11767" y="13917"/>
                  </a:cubicBezTo>
                  <a:cubicBezTo>
                    <a:pt x="11782" y="13882"/>
                    <a:pt x="11804" y="13929"/>
                    <a:pt x="11827" y="13952"/>
                  </a:cubicBezTo>
                  <a:cubicBezTo>
                    <a:pt x="11864" y="13905"/>
                    <a:pt x="11924" y="14023"/>
                    <a:pt x="11969" y="13999"/>
                  </a:cubicBezTo>
                  <a:cubicBezTo>
                    <a:pt x="12059" y="14105"/>
                    <a:pt x="12134" y="14058"/>
                    <a:pt x="12232" y="14153"/>
                  </a:cubicBezTo>
                  <a:cubicBezTo>
                    <a:pt x="12321" y="14200"/>
                    <a:pt x="12411" y="14235"/>
                    <a:pt x="12501" y="14318"/>
                  </a:cubicBezTo>
                  <a:cubicBezTo>
                    <a:pt x="12516" y="14282"/>
                    <a:pt x="12546" y="14341"/>
                    <a:pt x="12561" y="14318"/>
                  </a:cubicBezTo>
                  <a:cubicBezTo>
                    <a:pt x="12584" y="14329"/>
                    <a:pt x="12599" y="14306"/>
                    <a:pt x="12621" y="14353"/>
                  </a:cubicBezTo>
                  <a:cubicBezTo>
                    <a:pt x="12659" y="14318"/>
                    <a:pt x="12711" y="14412"/>
                    <a:pt x="12749" y="14388"/>
                  </a:cubicBezTo>
                  <a:cubicBezTo>
                    <a:pt x="12839" y="14471"/>
                    <a:pt x="12884" y="14518"/>
                    <a:pt x="12988" y="14553"/>
                  </a:cubicBezTo>
                  <a:cubicBezTo>
                    <a:pt x="13168" y="14659"/>
                    <a:pt x="13348" y="14812"/>
                    <a:pt x="13521" y="14918"/>
                  </a:cubicBezTo>
                  <a:cubicBezTo>
                    <a:pt x="13573" y="14966"/>
                    <a:pt x="13618" y="15025"/>
                    <a:pt x="13671" y="15072"/>
                  </a:cubicBezTo>
                  <a:cubicBezTo>
                    <a:pt x="13715" y="15072"/>
                    <a:pt x="13790" y="15154"/>
                    <a:pt x="13783" y="15225"/>
                  </a:cubicBezTo>
                  <a:cubicBezTo>
                    <a:pt x="13700" y="15119"/>
                    <a:pt x="13633" y="15119"/>
                    <a:pt x="13558" y="15013"/>
                  </a:cubicBezTo>
                  <a:cubicBezTo>
                    <a:pt x="13386" y="14918"/>
                    <a:pt x="13213" y="14824"/>
                    <a:pt x="13033" y="14718"/>
                  </a:cubicBezTo>
                  <a:cubicBezTo>
                    <a:pt x="12944" y="14659"/>
                    <a:pt x="12861" y="14624"/>
                    <a:pt x="12771" y="14600"/>
                  </a:cubicBezTo>
                  <a:cubicBezTo>
                    <a:pt x="12681" y="14553"/>
                    <a:pt x="12591" y="14494"/>
                    <a:pt x="12509" y="14471"/>
                  </a:cubicBezTo>
                  <a:cubicBezTo>
                    <a:pt x="12426" y="14424"/>
                    <a:pt x="12344" y="14435"/>
                    <a:pt x="12261" y="14400"/>
                  </a:cubicBezTo>
                  <a:cubicBezTo>
                    <a:pt x="12172" y="14341"/>
                    <a:pt x="12089" y="14318"/>
                    <a:pt x="11999" y="14282"/>
                  </a:cubicBezTo>
                  <a:cubicBezTo>
                    <a:pt x="11962" y="14259"/>
                    <a:pt x="11917" y="14247"/>
                    <a:pt x="11872" y="14211"/>
                  </a:cubicBezTo>
                  <a:cubicBezTo>
                    <a:pt x="11827" y="14200"/>
                    <a:pt x="11782" y="14188"/>
                    <a:pt x="11737" y="14164"/>
                  </a:cubicBezTo>
                  <a:cubicBezTo>
                    <a:pt x="11647" y="14094"/>
                    <a:pt x="11564" y="14082"/>
                    <a:pt x="11475" y="14046"/>
                  </a:cubicBezTo>
                  <a:cubicBezTo>
                    <a:pt x="11205" y="13846"/>
                    <a:pt x="10942" y="13681"/>
                    <a:pt x="10673" y="13445"/>
                  </a:cubicBezTo>
                  <a:cubicBezTo>
                    <a:pt x="10628" y="13375"/>
                    <a:pt x="10545" y="13281"/>
                    <a:pt x="10448" y="13186"/>
                  </a:cubicBezTo>
                  <a:cubicBezTo>
                    <a:pt x="10455" y="13139"/>
                    <a:pt x="10425" y="13163"/>
                    <a:pt x="10403" y="13139"/>
                  </a:cubicBezTo>
                  <a:cubicBezTo>
                    <a:pt x="10418" y="13104"/>
                    <a:pt x="10380" y="13080"/>
                    <a:pt x="10358" y="13057"/>
                  </a:cubicBezTo>
                  <a:cubicBezTo>
                    <a:pt x="10335" y="13045"/>
                    <a:pt x="10343" y="12998"/>
                    <a:pt x="10320" y="13021"/>
                  </a:cubicBezTo>
                  <a:cubicBezTo>
                    <a:pt x="10283" y="13068"/>
                    <a:pt x="10313" y="12962"/>
                    <a:pt x="10290" y="12951"/>
                  </a:cubicBezTo>
                  <a:cubicBezTo>
                    <a:pt x="10275" y="12974"/>
                    <a:pt x="10260" y="12951"/>
                    <a:pt x="10283" y="12915"/>
                  </a:cubicBezTo>
                  <a:cubicBezTo>
                    <a:pt x="10268" y="12903"/>
                    <a:pt x="10245" y="12880"/>
                    <a:pt x="10230" y="12856"/>
                  </a:cubicBezTo>
                  <a:cubicBezTo>
                    <a:pt x="10223" y="12856"/>
                    <a:pt x="10208" y="12868"/>
                    <a:pt x="10223" y="12880"/>
                  </a:cubicBezTo>
                  <a:cubicBezTo>
                    <a:pt x="10230" y="12892"/>
                    <a:pt x="10230" y="12915"/>
                    <a:pt x="10238" y="12927"/>
                  </a:cubicBezTo>
                  <a:cubicBezTo>
                    <a:pt x="10275" y="12962"/>
                    <a:pt x="10253" y="12998"/>
                    <a:pt x="10298" y="13021"/>
                  </a:cubicBezTo>
                  <a:cubicBezTo>
                    <a:pt x="10275" y="13068"/>
                    <a:pt x="10343" y="13080"/>
                    <a:pt x="10358" y="13116"/>
                  </a:cubicBezTo>
                  <a:cubicBezTo>
                    <a:pt x="10365" y="13151"/>
                    <a:pt x="10380" y="13186"/>
                    <a:pt x="10418" y="13210"/>
                  </a:cubicBezTo>
                  <a:cubicBezTo>
                    <a:pt x="10448" y="13292"/>
                    <a:pt x="10605" y="13410"/>
                    <a:pt x="10673" y="13540"/>
                  </a:cubicBezTo>
                  <a:cubicBezTo>
                    <a:pt x="10733" y="13552"/>
                    <a:pt x="10815" y="13669"/>
                    <a:pt x="10875" y="13693"/>
                  </a:cubicBezTo>
                  <a:cubicBezTo>
                    <a:pt x="10897" y="13764"/>
                    <a:pt x="10995" y="13823"/>
                    <a:pt x="11010" y="13893"/>
                  </a:cubicBezTo>
                  <a:cubicBezTo>
                    <a:pt x="11040" y="13858"/>
                    <a:pt x="11100" y="13999"/>
                    <a:pt x="11137" y="13964"/>
                  </a:cubicBezTo>
                  <a:cubicBezTo>
                    <a:pt x="11122" y="13988"/>
                    <a:pt x="11160" y="14035"/>
                    <a:pt x="11175" y="14011"/>
                  </a:cubicBezTo>
                  <a:cubicBezTo>
                    <a:pt x="11190" y="14035"/>
                    <a:pt x="11190" y="14070"/>
                    <a:pt x="11220" y="14082"/>
                  </a:cubicBezTo>
                  <a:cubicBezTo>
                    <a:pt x="11302" y="14117"/>
                    <a:pt x="11400" y="14247"/>
                    <a:pt x="11482" y="14259"/>
                  </a:cubicBezTo>
                  <a:cubicBezTo>
                    <a:pt x="11647" y="14400"/>
                    <a:pt x="11797" y="14494"/>
                    <a:pt x="11984" y="14600"/>
                  </a:cubicBezTo>
                  <a:cubicBezTo>
                    <a:pt x="12022" y="14589"/>
                    <a:pt x="12067" y="14647"/>
                    <a:pt x="12104" y="14636"/>
                  </a:cubicBezTo>
                  <a:cubicBezTo>
                    <a:pt x="12149" y="14671"/>
                    <a:pt x="12187" y="14683"/>
                    <a:pt x="12232" y="14706"/>
                  </a:cubicBezTo>
                  <a:cubicBezTo>
                    <a:pt x="12269" y="14671"/>
                    <a:pt x="12314" y="14754"/>
                    <a:pt x="12359" y="14754"/>
                  </a:cubicBezTo>
                  <a:cubicBezTo>
                    <a:pt x="12396" y="14742"/>
                    <a:pt x="12441" y="14801"/>
                    <a:pt x="12479" y="14789"/>
                  </a:cubicBezTo>
                  <a:cubicBezTo>
                    <a:pt x="12659" y="14942"/>
                    <a:pt x="12816" y="14918"/>
                    <a:pt x="12996" y="15083"/>
                  </a:cubicBezTo>
                  <a:cubicBezTo>
                    <a:pt x="13063" y="15060"/>
                    <a:pt x="13138" y="15107"/>
                    <a:pt x="13206" y="15142"/>
                  </a:cubicBezTo>
                  <a:cubicBezTo>
                    <a:pt x="13236" y="15107"/>
                    <a:pt x="13288" y="15201"/>
                    <a:pt x="13318" y="15166"/>
                  </a:cubicBezTo>
                  <a:cubicBezTo>
                    <a:pt x="13363" y="15237"/>
                    <a:pt x="13393" y="15190"/>
                    <a:pt x="13438" y="15260"/>
                  </a:cubicBezTo>
                  <a:cubicBezTo>
                    <a:pt x="13581" y="15319"/>
                    <a:pt x="13738" y="15402"/>
                    <a:pt x="13888" y="15484"/>
                  </a:cubicBezTo>
                  <a:cubicBezTo>
                    <a:pt x="14053" y="15637"/>
                    <a:pt x="14165" y="15767"/>
                    <a:pt x="14323" y="15849"/>
                  </a:cubicBezTo>
                  <a:cubicBezTo>
                    <a:pt x="14345" y="15873"/>
                    <a:pt x="14360" y="15897"/>
                    <a:pt x="14368" y="15932"/>
                  </a:cubicBezTo>
                  <a:cubicBezTo>
                    <a:pt x="14390" y="15991"/>
                    <a:pt x="14442" y="15932"/>
                    <a:pt x="14420" y="15991"/>
                  </a:cubicBezTo>
                  <a:cubicBezTo>
                    <a:pt x="14442" y="16014"/>
                    <a:pt x="14465" y="16038"/>
                    <a:pt x="14487" y="16062"/>
                  </a:cubicBezTo>
                  <a:cubicBezTo>
                    <a:pt x="14502" y="16085"/>
                    <a:pt x="14570" y="16109"/>
                    <a:pt x="14547" y="16144"/>
                  </a:cubicBezTo>
                  <a:cubicBezTo>
                    <a:pt x="14442" y="16026"/>
                    <a:pt x="14383" y="16038"/>
                    <a:pt x="14300" y="15944"/>
                  </a:cubicBezTo>
                  <a:cubicBezTo>
                    <a:pt x="14248" y="15897"/>
                    <a:pt x="14203" y="15849"/>
                    <a:pt x="14150" y="15791"/>
                  </a:cubicBezTo>
                  <a:cubicBezTo>
                    <a:pt x="14068" y="15779"/>
                    <a:pt x="14053" y="15720"/>
                    <a:pt x="13963" y="15684"/>
                  </a:cubicBezTo>
                  <a:cubicBezTo>
                    <a:pt x="13925" y="15626"/>
                    <a:pt x="13888" y="15637"/>
                    <a:pt x="13858" y="15614"/>
                  </a:cubicBezTo>
                  <a:cubicBezTo>
                    <a:pt x="13820" y="15578"/>
                    <a:pt x="13775" y="15543"/>
                    <a:pt x="13745" y="15555"/>
                  </a:cubicBezTo>
                  <a:cubicBezTo>
                    <a:pt x="13715" y="15508"/>
                    <a:pt x="13700" y="15449"/>
                    <a:pt x="13663" y="15496"/>
                  </a:cubicBezTo>
                  <a:cubicBezTo>
                    <a:pt x="13626" y="15461"/>
                    <a:pt x="13581" y="15402"/>
                    <a:pt x="13551" y="15413"/>
                  </a:cubicBezTo>
                  <a:cubicBezTo>
                    <a:pt x="13536" y="15437"/>
                    <a:pt x="13513" y="15413"/>
                    <a:pt x="13498" y="15390"/>
                  </a:cubicBezTo>
                  <a:cubicBezTo>
                    <a:pt x="13476" y="15378"/>
                    <a:pt x="13461" y="15390"/>
                    <a:pt x="13438" y="15355"/>
                  </a:cubicBezTo>
                  <a:cubicBezTo>
                    <a:pt x="13401" y="15343"/>
                    <a:pt x="13363" y="15343"/>
                    <a:pt x="13326" y="15331"/>
                  </a:cubicBezTo>
                  <a:cubicBezTo>
                    <a:pt x="13258" y="15307"/>
                    <a:pt x="13183" y="15237"/>
                    <a:pt x="13116" y="15272"/>
                  </a:cubicBezTo>
                  <a:cubicBezTo>
                    <a:pt x="13041" y="15213"/>
                    <a:pt x="12966" y="15178"/>
                    <a:pt x="12899" y="15190"/>
                  </a:cubicBezTo>
                  <a:cubicBezTo>
                    <a:pt x="12861" y="15142"/>
                    <a:pt x="12831" y="15190"/>
                    <a:pt x="12794" y="15142"/>
                  </a:cubicBezTo>
                  <a:cubicBezTo>
                    <a:pt x="12764" y="15178"/>
                    <a:pt x="12719" y="15107"/>
                    <a:pt x="12689" y="15131"/>
                  </a:cubicBezTo>
                  <a:cubicBezTo>
                    <a:pt x="12614" y="15107"/>
                    <a:pt x="12531" y="15036"/>
                    <a:pt x="12464" y="15048"/>
                  </a:cubicBezTo>
                  <a:cubicBezTo>
                    <a:pt x="12426" y="14989"/>
                    <a:pt x="12396" y="15025"/>
                    <a:pt x="12366" y="15001"/>
                  </a:cubicBezTo>
                  <a:cubicBezTo>
                    <a:pt x="12329" y="15013"/>
                    <a:pt x="12284" y="14954"/>
                    <a:pt x="12254" y="14977"/>
                  </a:cubicBezTo>
                  <a:cubicBezTo>
                    <a:pt x="12179" y="14942"/>
                    <a:pt x="12112" y="14930"/>
                    <a:pt x="12037" y="14907"/>
                  </a:cubicBezTo>
                  <a:cubicBezTo>
                    <a:pt x="11999" y="14883"/>
                    <a:pt x="11969" y="14871"/>
                    <a:pt x="11932" y="14860"/>
                  </a:cubicBezTo>
                  <a:cubicBezTo>
                    <a:pt x="11902" y="14871"/>
                    <a:pt x="11857" y="14812"/>
                    <a:pt x="11827" y="14836"/>
                  </a:cubicBezTo>
                  <a:cubicBezTo>
                    <a:pt x="11744" y="14765"/>
                    <a:pt x="11684" y="14824"/>
                    <a:pt x="11602" y="14765"/>
                  </a:cubicBezTo>
                  <a:cubicBezTo>
                    <a:pt x="11534" y="14754"/>
                    <a:pt x="11467" y="14718"/>
                    <a:pt x="11392" y="14659"/>
                  </a:cubicBezTo>
                  <a:cubicBezTo>
                    <a:pt x="11362" y="14695"/>
                    <a:pt x="11310" y="14589"/>
                    <a:pt x="11280" y="14647"/>
                  </a:cubicBezTo>
                  <a:cubicBezTo>
                    <a:pt x="11242" y="14600"/>
                    <a:pt x="11205" y="14577"/>
                    <a:pt x="11167" y="14589"/>
                  </a:cubicBezTo>
                  <a:cubicBezTo>
                    <a:pt x="11017" y="14494"/>
                    <a:pt x="10875" y="14435"/>
                    <a:pt x="10725" y="14341"/>
                  </a:cubicBezTo>
                  <a:cubicBezTo>
                    <a:pt x="10688" y="14259"/>
                    <a:pt x="10590" y="14176"/>
                    <a:pt x="10523" y="14070"/>
                  </a:cubicBezTo>
                  <a:cubicBezTo>
                    <a:pt x="10485" y="14023"/>
                    <a:pt x="10455" y="13988"/>
                    <a:pt x="10418" y="13952"/>
                  </a:cubicBezTo>
                  <a:cubicBezTo>
                    <a:pt x="10380" y="13917"/>
                    <a:pt x="10343" y="13858"/>
                    <a:pt x="10313" y="13905"/>
                  </a:cubicBezTo>
                  <a:cubicBezTo>
                    <a:pt x="10335" y="13929"/>
                    <a:pt x="10320" y="13952"/>
                    <a:pt x="10350" y="13976"/>
                  </a:cubicBezTo>
                  <a:cubicBezTo>
                    <a:pt x="10373" y="13988"/>
                    <a:pt x="10365" y="14046"/>
                    <a:pt x="10388" y="14011"/>
                  </a:cubicBezTo>
                  <a:cubicBezTo>
                    <a:pt x="10403" y="14070"/>
                    <a:pt x="10463" y="14105"/>
                    <a:pt x="10463" y="14153"/>
                  </a:cubicBezTo>
                  <a:cubicBezTo>
                    <a:pt x="10185" y="13893"/>
                    <a:pt x="10058" y="13811"/>
                    <a:pt x="9796" y="13516"/>
                  </a:cubicBezTo>
                  <a:cubicBezTo>
                    <a:pt x="9773" y="13493"/>
                    <a:pt x="9743" y="13375"/>
                    <a:pt x="9698" y="13422"/>
                  </a:cubicBezTo>
                  <a:cubicBezTo>
                    <a:pt x="9893" y="13752"/>
                    <a:pt x="10208" y="13976"/>
                    <a:pt x="10440" y="14223"/>
                  </a:cubicBezTo>
                  <a:cubicBezTo>
                    <a:pt x="10485" y="14259"/>
                    <a:pt x="10515" y="14235"/>
                    <a:pt x="10568" y="14294"/>
                  </a:cubicBezTo>
                  <a:cubicBezTo>
                    <a:pt x="10658" y="14388"/>
                    <a:pt x="10673" y="14388"/>
                    <a:pt x="10755" y="14494"/>
                  </a:cubicBezTo>
                  <a:cubicBezTo>
                    <a:pt x="10830" y="14577"/>
                    <a:pt x="10912" y="14659"/>
                    <a:pt x="10987" y="14730"/>
                  </a:cubicBezTo>
                  <a:cubicBezTo>
                    <a:pt x="11182" y="14883"/>
                    <a:pt x="11370" y="15036"/>
                    <a:pt x="11564" y="15213"/>
                  </a:cubicBezTo>
                  <a:cubicBezTo>
                    <a:pt x="11714" y="15296"/>
                    <a:pt x="11864" y="15402"/>
                    <a:pt x="12014" y="15472"/>
                  </a:cubicBezTo>
                  <a:cubicBezTo>
                    <a:pt x="12089" y="15543"/>
                    <a:pt x="12164" y="15567"/>
                    <a:pt x="12239" y="15614"/>
                  </a:cubicBezTo>
                  <a:cubicBezTo>
                    <a:pt x="12284" y="15649"/>
                    <a:pt x="12314" y="15637"/>
                    <a:pt x="12359" y="15673"/>
                  </a:cubicBezTo>
                  <a:cubicBezTo>
                    <a:pt x="12374" y="15696"/>
                    <a:pt x="12389" y="15661"/>
                    <a:pt x="12404" y="15696"/>
                  </a:cubicBezTo>
                  <a:cubicBezTo>
                    <a:pt x="12426" y="15720"/>
                    <a:pt x="12441" y="15649"/>
                    <a:pt x="12464" y="15696"/>
                  </a:cubicBezTo>
                  <a:cubicBezTo>
                    <a:pt x="12494" y="15684"/>
                    <a:pt x="12524" y="15720"/>
                    <a:pt x="12554" y="15755"/>
                  </a:cubicBezTo>
                  <a:cubicBezTo>
                    <a:pt x="12584" y="15743"/>
                    <a:pt x="12621" y="15779"/>
                    <a:pt x="12651" y="15767"/>
                  </a:cubicBezTo>
                  <a:cubicBezTo>
                    <a:pt x="12719" y="15849"/>
                    <a:pt x="12779" y="15838"/>
                    <a:pt x="12839" y="15873"/>
                  </a:cubicBezTo>
                  <a:cubicBezTo>
                    <a:pt x="12906" y="15897"/>
                    <a:pt x="12966" y="15897"/>
                    <a:pt x="13026" y="15944"/>
                  </a:cubicBezTo>
                  <a:cubicBezTo>
                    <a:pt x="13078" y="15897"/>
                    <a:pt x="13153" y="15991"/>
                    <a:pt x="13206" y="15979"/>
                  </a:cubicBezTo>
                  <a:cubicBezTo>
                    <a:pt x="13303" y="16073"/>
                    <a:pt x="13386" y="16062"/>
                    <a:pt x="13476" y="16132"/>
                  </a:cubicBezTo>
                  <a:cubicBezTo>
                    <a:pt x="13513" y="16109"/>
                    <a:pt x="13558" y="16179"/>
                    <a:pt x="13596" y="16168"/>
                  </a:cubicBezTo>
                  <a:cubicBezTo>
                    <a:pt x="13648" y="16227"/>
                    <a:pt x="13685" y="16203"/>
                    <a:pt x="13730" y="16227"/>
                  </a:cubicBezTo>
                  <a:cubicBezTo>
                    <a:pt x="13753" y="16238"/>
                    <a:pt x="13768" y="16262"/>
                    <a:pt x="13783" y="16238"/>
                  </a:cubicBezTo>
                  <a:cubicBezTo>
                    <a:pt x="13798" y="16262"/>
                    <a:pt x="13790" y="16297"/>
                    <a:pt x="13813" y="16274"/>
                  </a:cubicBezTo>
                  <a:cubicBezTo>
                    <a:pt x="13850" y="16309"/>
                    <a:pt x="13880" y="16321"/>
                    <a:pt x="13910" y="16309"/>
                  </a:cubicBezTo>
                  <a:cubicBezTo>
                    <a:pt x="13993" y="16427"/>
                    <a:pt x="14053" y="16368"/>
                    <a:pt x="14128" y="16450"/>
                  </a:cubicBezTo>
                  <a:cubicBezTo>
                    <a:pt x="14195" y="16462"/>
                    <a:pt x="14270" y="16521"/>
                    <a:pt x="14345" y="16545"/>
                  </a:cubicBezTo>
                  <a:cubicBezTo>
                    <a:pt x="14383" y="16604"/>
                    <a:pt x="14405" y="16568"/>
                    <a:pt x="14442" y="16592"/>
                  </a:cubicBezTo>
                  <a:cubicBezTo>
                    <a:pt x="14472" y="16580"/>
                    <a:pt x="14525" y="16663"/>
                    <a:pt x="14555" y="16651"/>
                  </a:cubicBezTo>
                  <a:cubicBezTo>
                    <a:pt x="14690" y="16733"/>
                    <a:pt x="14870" y="16863"/>
                    <a:pt x="14967" y="16922"/>
                  </a:cubicBezTo>
                  <a:cubicBezTo>
                    <a:pt x="15042" y="16957"/>
                    <a:pt x="15117" y="17075"/>
                    <a:pt x="15192" y="17099"/>
                  </a:cubicBezTo>
                  <a:cubicBezTo>
                    <a:pt x="15222" y="17134"/>
                    <a:pt x="15259" y="17169"/>
                    <a:pt x="15297" y="17205"/>
                  </a:cubicBezTo>
                  <a:cubicBezTo>
                    <a:pt x="15319" y="17205"/>
                    <a:pt x="15402" y="17252"/>
                    <a:pt x="15394" y="17311"/>
                  </a:cubicBezTo>
                  <a:cubicBezTo>
                    <a:pt x="15357" y="17252"/>
                    <a:pt x="15342" y="17346"/>
                    <a:pt x="15304" y="17287"/>
                  </a:cubicBezTo>
                  <a:cubicBezTo>
                    <a:pt x="15267" y="17193"/>
                    <a:pt x="15259" y="17311"/>
                    <a:pt x="15222" y="17252"/>
                  </a:cubicBezTo>
                  <a:cubicBezTo>
                    <a:pt x="15169" y="17240"/>
                    <a:pt x="15154" y="17169"/>
                    <a:pt x="15087" y="17110"/>
                  </a:cubicBezTo>
                  <a:cubicBezTo>
                    <a:pt x="15065" y="17157"/>
                    <a:pt x="15035" y="17075"/>
                    <a:pt x="15005" y="17063"/>
                  </a:cubicBezTo>
                  <a:cubicBezTo>
                    <a:pt x="14982" y="17028"/>
                    <a:pt x="14952" y="17004"/>
                    <a:pt x="14930" y="16981"/>
                  </a:cubicBezTo>
                  <a:cubicBezTo>
                    <a:pt x="14847" y="16945"/>
                    <a:pt x="14765" y="16863"/>
                    <a:pt x="14682" y="16816"/>
                  </a:cubicBezTo>
                  <a:cubicBezTo>
                    <a:pt x="14645" y="16827"/>
                    <a:pt x="14600" y="16733"/>
                    <a:pt x="14570" y="16757"/>
                  </a:cubicBezTo>
                  <a:cubicBezTo>
                    <a:pt x="14547" y="16733"/>
                    <a:pt x="14525" y="16698"/>
                    <a:pt x="14502" y="16721"/>
                  </a:cubicBezTo>
                  <a:cubicBezTo>
                    <a:pt x="14480" y="16698"/>
                    <a:pt x="14457" y="16663"/>
                    <a:pt x="14442" y="16686"/>
                  </a:cubicBezTo>
                  <a:cubicBezTo>
                    <a:pt x="14360" y="16604"/>
                    <a:pt x="14278" y="16580"/>
                    <a:pt x="14203" y="16556"/>
                  </a:cubicBezTo>
                  <a:cubicBezTo>
                    <a:pt x="14120" y="16498"/>
                    <a:pt x="14045" y="16474"/>
                    <a:pt x="13963" y="16427"/>
                  </a:cubicBezTo>
                  <a:cubicBezTo>
                    <a:pt x="13925" y="16415"/>
                    <a:pt x="13888" y="16415"/>
                    <a:pt x="13850" y="16403"/>
                  </a:cubicBezTo>
                  <a:cubicBezTo>
                    <a:pt x="13828" y="16380"/>
                    <a:pt x="13813" y="16403"/>
                    <a:pt x="13790" y="16368"/>
                  </a:cubicBezTo>
                  <a:cubicBezTo>
                    <a:pt x="13775" y="16403"/>
                    <a:pt x="13745" y="16344"/>
                    <a:pt x="13730" y="16368"/>
                  </a:cubicBezTo>
                  <a:cubicBezTo>
                    <a:pt x="13648" y="16309"/>
                    <a:pt x="13581" y="16368"/>
                    <a:pt x="13498" y="16309"/>
                  </a:cubicBezTo>
                  <a:cubicBezTo>
                    <a:pt x="13468" y="16344"/>
                    <a:pt x="13423" y="16285"/>
                    <a:pt x="13393" y="16297"/>
                  </a:cubicBezTo>
                  <a:cubicBezTo>
                    <a:pt x="13348" y="16297"/>
                    <a:pt x="13311" y="16262"/>
                    <a:pt x="13266" y="16262"/>
                  </a:cubicBezTo>
                  <a:cubicBezTo>
                    <a:pt x="13183" y="16238"/>
                    <a:pt x="13108" y="16227"/>
                    <a:pt x="13018" y="16156"/>
                  </a:cubicBezTo>
                  <a:cubicBezTo>
                    <a:pt x="12966" y="16191"/>
                    <a:pt x="12899" y="16109"/>
                    <a:pt x="12839" y="16156"/>
                  </a:cubicBezTo>
                  <a:cubicBezTo>
                    <a:pt x="12771" y="16109"/>
                    <a:pt x="12711" y="16132"/>
                    <a:pt x="12644" y="16062"/>
                  </a:cubicBezTo>
                  <a:cubicBezTo>
                    <a:pt x="12584" y="16097"/>
                    <a:pt x="12509" y="16003"/>
                    <a:pt x="12449" y="16014"/>
                  </a:cubicBezTo>
                  <a:cubicBezTo>
                    <a:pt x="12374" y="15955"/>
                    <a:pt x="12321" y="16003"/>
                    <a:pt x="12246" y="15897"/>
                  </a:cubicBezTo>
                  <a:cubicBezTo>
                    <a:pt x="12187" y="15932"/>
                    <a:pt x="12112" y="15838"/>
                    <a:pt x="12052" y="15885"/>
                  </a:cubicBezTo>
                  <a:cubicBezTo>
                    <a:pt x="11977" y="15814"/>
                    <a:pt x="11909" y="15838"/>
                    <a:pt x="11842" y="15814"/>
                  </a:cubicBezTo>
                  <a:cubicBezTo>
                    <a:pt x="11722" y="15743"/>
                    <a:pt x="11609" y="15684"/>
                    <a:pt x="11490" y="15637"/>
                  </a:cubicBezTo>
                  <a:cubicBezTo>
                    <a:pt x="11370" y="15567"/>
                    <a:pt x="11242" y="15472"/>
                    <a:pt x="11122" y="15437"/>
                  </a:cubicBezTo>
                  <a:cubicBezTo>
                    <a:pt x="11115" y="15355"/>
                    <a:pt x="11047" y="15390"/>
                    <a:pt x="11002" y="15307"/>
                  </a:cubicBezTo>
                  <a:cubicBezTo>
                    <a:pt x="10957" y="15319"/>
                    <a:pt x="10897" y="15213"/>
                    <a:pt x="10845" y="15166"/>
                  </a:cubicBezTo>
                  <a:cubicBezTo>
                    <a:pt x="10807" y="15248"/>
                    <a:pt x="10815" y="15072"/>
                    <a:pt x="10793" y="15154"/>
                  </a:cubicBezTo>
                  <a:cubicBezTo>
                    <a:pt x="10763" y="15119"/>
                    <a:pt x="10740" y="15095"/>
                    <a:pt x="10710" y="15060"/>
                  </a:cubicBezTo>
                  <a:cubicBezTo>
                    <a:pt x="10650" y="14977"/>
                    <a:pt x="10605" y="15001"/>
                    <a:pt x="10553" y="14930"/>
                  </a:cubicBezTo>
                  <a:cubicBezTo>
                    <a:pt x="10500" y="14883"/>
                    <a:pt x="10478" y="14836"/>
                    <a:pt x="10455" y="14789"/>
                  </a:cubicBezTo>
                  <a:cubicBezTo>
                    <a:pt x="10410" y="14754"/>
                    <a:pt x="10365" y="14671"/>
                    <a:pt x="10335" y="14730"/>
                  </a:cubicBezTo>
                  <a:cubicBezTo>
                    <a:pt x="10358" y="14765"/>
                    <a:pt x="10320" y="14812"/>
                    <a:pt x="10373" y="14836"/>
                  </a:cubicBezTo>
                  <a:cubicBezTo>
                    <a:pt x="10403" y="14860"/>
                    <a:pt x="10433" y="14895"/>
                    <a:pt x="10455" y="14918"/>
                  </a:cubicBezTo>
                  <a:cubicBezTo>
                    <a:pt x="10433" y="14942"/>
                    <a:pt x="10508" y="15025"/>
                    <a:pt x="10508" y="14977"/>
                  </a:cubicBezTo>
                  <a:cubicBezTo>
                    <a:pt x="10545" y="15001"/>
                    <a:pt x="10523" y="15048"/>
                    <a:pt x="10568" y="15072"/>
                  </a:cubicBezTo>
                  <a:cubicBezTo>
                    <a:pt x="10628" y="15083"/>
                    <a:pt x="10695" y="15166"/>
                    <a:pt x="10755" y="15237"/>
                  </a:cubicBezTo>
                  <a:cubicBezTo>
                    <a:pt x="10882" y="15296"/>
                    <a:pt x="11017" y="15425"/>
                    <a:pt x="11152" y="15555"/>
                  </a:cubicBezTo>
                  <a:cubicBezTo>
                    <a:pt x="11227" y="15555"/>
                    <a:pt x="11317" y="15673"/>
                    <a:pt x="11392" y="15684"/>
                  </a:cubicBezTo>
                  <a:cubicBezTo>
                    <a:pt x="11475" y="15720"/>
                    <a:pt x="11549" y="15767"/>
                    <a:pt x="11632" y="15814"/>
                  </a:cubicBezTo>
                  <a:cubicBezTo>
                    <a:pt x="11677" y="15873"/>
                    <a:pt x="11699" y="15814"/>
                    <a:pt x="11744" y="15861"/>
                  </a:cubicBezTo>
                  <a:cubicBezTo>
                    <a:pt x="11789" y="15885"/>
                    <a:pt x="11827" y="15932"/>
                    <a:pt x="11864" y="15908"/>
                  </a:cubicBezTo>
                  <a:cubicBezTo>
                    <a:pt x="11902" y="15932"/>
                    <a:pt x="11939" y="15932"/>
                    <a:pt x="11977" y="15920"/>
                  </a:cubicBezTo>
                  <a:cubicBezTo>
                    <a:pt x="12014" y="15944"/>
                    <a:pt x="12059" y="15979"/>
                    <a:pt x="12097" y="15955"/>
                  </a:cubicBezTo>
                  <a:cubicBezTo>
                    <a:pt x="12254" y="16026"/>
                    <a:pt x="12419" y="16109"/>
                    <a:pt x="12569" y="16144"/>
                  </a:cubicBezTo>
                  <a:cubicBezTo>
                    <a:pt x="12576" y="16156"/>
                    <a:pt x="12584" y="16168"/>
                    <a:pt x="12599" y="16168"/>
                  </a:cubicBezTo>
                  <a:cubicBezTo>
                    <a:pt x="12606" y="16179"/>
                    <a:pt x="12614" y="16168"/>
                    <a:pt x="12621" y="16168"/>
                  </a:cubicBezTo>
                  <a:cubicBezTo>
                    <a:pt x="12689" y="16191"/>
                    <a:pt x="12749" y="16227"/>
                    <a:pt x="12801" y="16238"/>
                  </a:cubicBezTo>
                  <a:cubicBezTo>
                    <a:pt x="12824" y="16203"/>
                    <a:pt x="12846" y="16262"/>
                    <a:pt x="12861" y="16238"/>
                  </a:cubicBezTo>
                  <a:cubicBezTo>
                    <a:pt x="12891" y="16274"/>
                    <a:pt x="12906" y="16238"/>
                    <a:pt x="12929" y="16274"/>
                  </a:cubicBezTo>
                  <a:cubicBezTo>
                    <a:pt x="12959" y="16215"/>
                    <a:pt x="13011" y="16321"/>
                    <a:pt x="13048" y="16274"/>
                  </a:cubicBezTo>
                  <a:cubicBezTo>
                    <a:pt x="13123" y="16321"/>
                    <a:pt x="13198" y="16297"/>
                    <a:pt x="13281" y="16368"/>
                  </a:cubicBezTo>
                  <a:cubicBezTo>
                    <a:pt x="13296" y="16344"/>
                    <a:pt x="13311" y="16368"/>
                    <a:pt x="13333" y="16380"/>
                  </a:cubicBezTo>
                  <a:cubicBezTo>
                    <a:pt x="13348" y="16368"/>
                    <a:pt x="13363" y="16356"/>
                    <a:pt x="13393" y="16380"/>
                  </a:cubicBezTo>
                  <a:cubicBezTo>
                    <a:pt x="13431" y="16403"/>
                    <a:pt x="13468" y="16380"/>
                    <a:pt x="13513" y="16427"/>
                  </a:cubicBezTo>
                  <a:cubicBezTo>
                    <a:pt x="13528" y="16403"/>
                    <a:pt x="13543" y="16415"/>
                    <a:pt x="13566" y="16439"/>
                  </a:cubicBezTo>
                  <a:cubicBezTo>
                    <a:pt x="13581" y="16427"/>
                    <a:pt x="13596" y="16415"/>
                    <a:pt x="13618" y="16439"/>
                  </a:cubicBezTo>
                  <a:cubicBezTo>
                    <a:pt x="13656" y="16415"/>
                    <a:pt x="13700" y="16450"/>
                    <a:pt x="13738" y="16439"/>
                  </a:cubicBezTo>
                  <a:cubicBezTo>
                    <a:pt x="13820" y="16474"/>
                    <a:pt x="13895" y="16486"/>
                    <a:pt x="13978" y="16533"/>
                  </a:cubicBezTo>
                  <a:cubicBezTo>
                    <a:pt x="14008" y="16521"/>
                    <a:pt x="14045" y="16568"/>
                    <a:pt x="14083" y="16556"/>
                  </a:cubicBezTo>
                  <a:cubicBezTo>
                    <a:pt x="14128" y="16615"/>
                    <a:pt x="14165" y="16580"/>
                    <a:pt x="14210" y="16627"/>
                  </a:cubicBezTo>
                  <a:cubicBezTo>
                    <a:pt x="14285" y="16651"/>
                    <a:pt x="14368" y="16710"/>
                    <a:pt x="14450" y="16757"/>
                  </a:cubicBezTo>
                  <a:cubicBezTo>
                    <a:pt x="14607" y="16816"/>
                    <a:pt x="14780" y="16957"/>
                    <a:pt x="14952" y="17063"/>
                  </a:cubicBezTo>
                  <a:cubicBezTo>
                    <a:pt x="14982" y="17099"/>
                    <a:pt x="15012" y="17122"/>
                    <a:pt x="15042" y="17157"/>
                  </a:cubicBezTo>
                  <a:cubicBezTo>
                    <a:pt x="15065" y="17193"/>
                    <a:pt x="15139" y="17169"/>
                    <a:pt x="15124" y="17240"/>
                  </a:cubicBezTo>
                  <a:cubicBezTo>
                    <a:pt x="15027" y="17169"/>
                    <a:pt x="14945" y="17240"/>
                    <a:pt x="14840" y="17134"/>
                  </a:cubicBezTo>
                  <a:cubicBezTo>
                    <a:pt x="14825" y="17205"/>
                    <a:pt x="14795" y="17146"/>
                    <a:pt x="14772" y="17157"/>
                  </a:cubicBezTo>
                  <a:cubicBezTo>
                    <a:pt x="14750" y="17169"/>
                    <a:pt x="14720" y="17157"/>
                    <a:pt x="14690" y="17157"/>
                  </a:cubicBezTo>
                  <a:cubicBezTo>
                    <a:pt x="14660" y="17146"/>
                    <a:pt x="14630" y="17110"/>
                    <a:pt x="14607" y="17169"/>
                  </a:cubicBezTo>
                  <a:cubicBezTo>
                    <a:pt x="14577" y="17134"/>
                    <a:pt x="14555" y="17157"/>
                    <a:pt x="14525" y="17134"/>
                  </a:cubicBezTo>
                  <a:cubicBezTo>
                    <a:pt x="14412" y="17110"/>
                    <a:pt x="14308" y="17122"/>
                    <a:pt x="14195" y="17040"/>
                  </a:cubicBezTo>
                  <a:cubicBezTo>
                    <a:pt x="14158" y="17051"/>
                    <a:pt x="14120" y="17051"/>
                    <a:pt x="14083" y="17016"/>
                  </a:cubicBezTo>
                  <a:cubicBezTo>
                    <a:pt x="14045" y="17051"/>
                    <a:pt x="14000" y="17004"/>
                    <a:pt x="13963" y="17016"/>
                  </a:cubicBezTo>
                  <a:cubicBezTo>
                    <a:pt x="13880" y="16945"/>
                    <a:pt x="13813" y="17004"/>
                    <a:pt x="13738" y="16957"/>
                  </a:cubicBezTo>
                  <a:cubicBezTo>
                    <a:pt x="13708" y="16969"/>
                    <a:pt x="13685" y="16957"/>
                    <a:pt x="13656" y="16910"/>
                  </a:cubicBezTo>
                  <a:cubicBezTo>
                    <a:pt x="13633" y="16957"/>
                    <a:pt x="13603" y="16922"/>
                    <a:pt x="13573" y="16886"/>
                  </a:cubicBezTo>
                  <a:cubicBezTo>
                    <a:pt x="13543" y="16922"/>
                    <a:pt x="13513" y="16898"/>
                    <a:pt x="13476" y="16875"/>
                  </a:cubicBezTo>
                  <a:cubicBezTo>
                    <a:pt x="13461" y="16910"/>
                    <a:pt x="13446" y="16875"/>
                    <a:pt x="13431" y="16886"/>
                  </a:cubicBezTo>
                  <a:cubicBezTo>
                    <a:pt x="13408" y="16851"/>
                    <a:pt x="13393" y="16886"/>
                    <a:pt x="13371" y="16886"/>
                  </a:cubicBezTo>
                  <a:cubicBezTo>
                    <a:pt x="13363" y="16816"/>
                    <a:pt x="13318" y="16875"/>
                    <a:pt x="13281" y="16827"/>
                  </a:cubicBezTo>
                  <a:cubicBezTo>
                    <a:pt x="13243" y="16804"/>
                    <a:pt x="13206" y="16827"/>
                    <a:pt x="13161" y="16792"/>
                  </a:cubicBezTo>
                  <a:cubicBezTo>
                    <a:pt x="13123" y="16804"/>
                    <a:pt x="13071" y="16745"/>
                    <a:pt x="13033" y="16757"/>
                  </a:cubicBezTo>
                  <a:cubicBezTo>
                    <a:pt x="12996" y="16757"/>
                    <a:pt x="12951" y="16698"/>
                    <a:pt x="12914" y="16721"/>
                  </a:cubicBezTo>
                  <a:cubicBezTo>
                    <a:pt x="12831" y="16698"/>
                    <a:pt x="12756" y="16686"/>
                    <a:pt x="12666" y="16651"/>
                  </a:cubicBezTo>
                  <a:cubicBezTo>
                    <a:pt x="12636" y="16698"/>
                    <a:pt x="12584" y="16592"/>
                    <a:pt x="12554" y="16651"/>
                  </a:cubicBezTo>
                  <a:cubicBezTo>
                    <a:pt x="12501" y="16580"/>
                    <a:pt x="12464" y="16604"/>
                    <a:pt x="12426" y="16615"/>
                  </a:cubicBezTo>
                  <a:cubicBezTo>
                    <a:pt x="12284" y="16509"/>
                    <a:pt x="12157" y="16533"/>
                    <a:pt x="12022" y="16462"/>
                  </a:cubicBezTo>
                  <a:cubicBezTo>
                    <a:pt x="11954" y="16474"/>
                    <a:pt x="11879" y="16403"/>
                    <a:pt x="11812" y="16403"/>
                  </a:cubicBezTo>
                  <a:cubicBezTo>
                    <a:pt x="11774" y="16380"/>
                    <a:pt x="11744" y="16368"/>
                    <a:pt x="11714" y="16356"/>
                  </a:cubicBezTo>
                  <a:cubicBezTo>
                    <a:pt x="11692" y="16344"/>
                    <a:pt x="11677" y="16309"/>
                    <a:pt x="11662" y="16333"/>
                  </a:cubicBezTo>
                  <a:cubicBezTo>
                    <a:pt x="11639" y="16321"/>
                    <a:pt x="11617" y="16274"/>
                    <a:pt x="11602" y="16297"/>
                  </a:cubicBezTo>
                  <a:cubicBezTo>
                    <a:pt x="11452" y="16191"/>
                    <a:pt x="11317" y="16179"/>
                    <a:pt x="11167" y="16062"/>
                  </a:cubicBezTo>
                  <a:cubicBezTo>
                    <a:pt x="11107" y="16062"/>
                    <a:pt x="11017" y="15944"/>
                    <a:pt x="10980" y="15955"/>
                  </a:cubicBezTo>
                  <a:cubicBezTo>
                    <a:pt x="10965" y="15967"/>
                    <a:pt x="10965" y="15920"/>
                    <a:pt x="10972" y="15920"/>
                  </a:cubicBezTo>
                  <a:cubicBezTo>
                    <a:pt x="10935" y="15897"/>
                    <a:pt x="10912" y="15908"/>
                    <a:pt x="10875" y="15885"/>
                  </a:cubicBezTo>
                  <a:cubicBezTo>
                    <a:pt x="10875" y="15885"/>
                    <a:pt x="10882" y="15849"/>
                    <a:pt x="10867" y="15849"/>
                  </a:cubicBezTo>
                  <a:cubicBezTo>
                    <a:pt x="10867" y="15849"/>
                    <a:pt x="10852" y="15861"/>
                    <a:pt x="10845" y="15849"/>
                  </a:cubicBezTo>
                  <a:cubicBezTo>
                    <a:pt x="10822" y="15849"/>
                    <a:pt x="10807" y="15849"/>
                    <a:pt x="10785" y="15814"/>
                  </a:cubicBezTo>
                  <a:cubicBezTo>
                    <a:pt x="10733" y="15755"/>
                    <a:pt x="10643" y="15696"/>
                    <a:pt x="10628" y="15626"/>
                  </a:cubicBezTo>
                  <a:cubicBezTo>
                    <a:pt x="10605" y="15673"/>
                    <a:pt x="10568" y="15578"/>
                    <a:pt x="10538" y="15567"/>
                  </a:cubicBezTo>
                  <a:cubicBezTo>
                    <a:pt x="10515" y="15567"/>
                    <a:pt x="10478" y="15531"/>
                    <a:pt x="10448" y="15496"/>
                  </a:cubicBezTo>
                  <a:cubicBezTo>
                    <a:pt x="10380" y="15390"/>
                    <a:pt x="10283" y="15296"/>
                    <a:pt x="10185" y="15190"/>
                  </a:cubicBezTo>
                  <a:cubicBezTo>
                    <a:pt x="10155" y="15166"/>
                    <a:pt x="10163" y="15131"/>
                    <a:pt x="10140" y="15119"/>
                  </a:cubicBezTo>
                  <a:cubicBezTo>
                    <a:pt x="10118" y="15083"/>
                    <a:pt x="10088" y="15072"/>
                    <a:pt x="10095" y="15036"/>
                  </a:cubicBezTo>
                  <a:cubicBezTo>
                    <a:pt x="10051" y="15001"/>
                    <a:pt x="9998" y="14895"/>
                    <a:pt x="9968" y="14966"/>
                  </a:cubicBezTo>
                  <a:cubicBezTo>
                    <a:pt x="9991" y="15060"/>
                    <a:pt x="10043" y="15142"/>
                    <a:pt x="10095" y="15225"/>
                  </a:cubicBezTo>
                  <a:cubicBezTo>
                    <a:pt x="10238" y="15366"/>
                    <a:pt x="10343" y="15472"/>
                    <a:pt x="10425" y="15602"/>
                  </a:cubicBezTo>
                  <a:cubicBezTo>
                    <a:pt x="10478" y="15637"/>
                    <a:pt x="10538" y="15673"/>
                    <a:pt x="10598" y="15743"/>
                  </a:cubicBezTo>
                  <a:cubicBezTo>
                    <a:pt x="10643" y="15743"/>
                    <a:pt x="10613" y="15767"/>
                    <a:pt x="10650" y="15802"/>
                  </a:cubicBezTo>
                  <a:cubicBezTo>
                    <a:pt x="10680" y="15838"/>
                    <a:pt x="10718" y="15873"/>
                    <a:pt x="10748" y="15908"/>
                  </a:cubicBezTo>
                  <a:cubicBezTo>
                    <a:pt x="10927" y="16003"/>
                    <a:pt x="11070" y="16109"/>
                    <a:pt x="11272" y="16238"/>
                  </a:cubicBezTo>
                  <a:cubicBezTo>
                    <a:pt x="11310" y="16215"/>
                    <a:pt x="11370" y="16309"/>
                    <a:pt x="11407" y="16285"/>
                  </a:cubicBezTo>
                  <a:cubicBezTo>
                    <a:pt x="11460" y="16333"/>
                    <a:pt x="11505" y="16333"/>
                    <a:pt x="11549" y="16368"/>
                  </a:cubicBezTo>
                  <a:cubicBezTo>
                    <a:pt x="11594" y="16380"/>
                    <a:pt x="11647" y="16427"/>
                    <a:pt x="11684" y="16427"/>
                  </a:cubicBezTo>
                  <a:cubicBezTo>
                    <a:pt x="11707" y="16439"/>
                    <a:pt x="11729" y="16486"/>
                    <a:pt x="11752" y="16462"/>
                  </a:cubicBezTo>
                  <a:cubicBezTo>
                    <a:pt x="11767" y="16439"/>
                    <a:pt x="11804" y="16509"/>
                    <a:pt x="11819" y="16474"/>
                  </a:cubicBezTo>
                  <a:cubicBezTo>
                    <a:pt x="12007" y="16592"/>
                    <a:pt x="12187" y="16604"/>
                    <a:pt x="12366" y="16674"/>
                  </a:cubicBezTo>
                  <a:cubicBezTo>
                    <a:pt x="12546" y="16733"/>
                    <a:pt x="12726" y="16792"/>
                    <a:pt x="12899" y="16804"/>
                  </a:cubicBezTo>
                  <a:cubicBezTo>
                    <a:pt x="12996" y="16863"/>
                    <a:pt x="13078" y="16851"/>
                    <a:pt x="13176" y="16898"/>
                  </a:cubicBezTo>
                  <a:cubicBezTo>
                    <a:pt x="13266" y="16898"/>
                    <a:pt x="13363" y="16969"/>
                    <a:pt x="13453" y="16981"/>
                  </a:cubicBezTo>
                  <a:cubicBezTo>
                    <a:pt x="13498" y="17004"/>
                    <a:pt x="13543" y="16992"/>
                    <a:pt x="13588" y="16992"/>
                  </a:cubicBezTo>
                  <a:cubicBezTo>
                    <a:pt x="13633" y="17016"/>
                    <a:pt x="13678" y="17016"/>
                    <a:pt x="13723" y="17040"/>
                  </a:cubicBezTo>
                  <a:cubicBezTo>
                    <a:pt x="13768" y="17051"/>
                    <a:pt x="13813" y="17051"/>
                    <a:pt x="13858" y="17087"/>
                  </a:cubicBezTo>
                  <a:cubicBezTo>
                    <a:pt x="13880" y="17075"/>
                    <a:pt x="13903" y="17087"/>
                    <a:pt x="13933" y="17110"/>
                  </a:cubicBezTo>
                  <a:cubicBezTo>
                    <a:pt x="13940" y="17087"/>
                    <a:pt x="14000" y="17087"/>
                    <a:pt x="13978" y="17122"/>
                  </a:cubicBezTo>
                  <a:cubicBezTo>
                    <a:pt x="13925" y="17122"/>
                    <a:pt x="13873" y="17110"/>
                    <a:pt x="13828" y="17122"/>
                  </a:cubicBezTo>
                  <a:cubicBezTo>
                    <a:pt x="13768" y="17063"/>
                    <a:pt x="13715" y="17087"/>
                    <a:pt x="13671" y="17110"/>
                  </a:cubicBezTo>
                  <a:cubicBezTo>
                    <a:pt x="13618" y="17087"/>
                    <a:pt x="13566" y="17099"/>
                    <a:pt x="13513" y="17110"/>
                  </a:cubicBezTo>
                  <a:cubicBezTo>
                    <a:pt x="13461" y="17087"/>
                    <a:pt x="13408" y="17110"/>
                    <a:pt x="13356" y="17122"/>
                  </a:cubicBezTo>
                  <a:cubicBezTo>
                    <a:pt x="13168" y="17075"/>
                    <a:pt x="12996" y="17099"/>
                    <a:pt x="12824" y="17122"/>
                  </a:cubicBezTo>
                  <a:cubicBezTo>
                    <a:pt x="12651" y="17134"/>
                    <a:pt x="12471" y="17134"/>
                    <a:pt x="12291" y="17122"/>
                  </a:cubicBezTo>
                  <a:cubicBezTo>
                    <a:pt x="12276" y="17157"/>
                    <a:pt x="12254" y="17099"/>
                    <a:pt x="12232" y="17122"/>
                  </a:cubicBezTo>
                  <a:cubicBezTo>
                    <a:pt x="12209" y="17110"/>
                    <a:pt x="12187" y="17122"/>
                    <a:pt x="12164" y="17110"/>
                  </a:cubicBezTo>
                  <a:cubicBezTo>
                    <a:pt x="12119" y="17110"/>
                    <a:pt x="12074" y="17122"/>
                    <a:pt x="12029" y="17087"/>
                  </a:cubicBezTo>
                  <a:cubicBezTo>
                    <a:pt x="12014" y="17110"/>
                    <a:pt x="11992" y="17122"/>
                    <a:pt x="11969" y="17087"/>
                  </a:cubicBezTo>
                  <a:cubicBezTo>
                    <a:pt x="11947" y="17075"/>
                    <a:pt x="11932" y="17146"/>
                    <a:pt x="11902" y="17075"/>
                  </a:cubicBezTo>
                  <a:cubicBezTo>
                    <a:pt x="11857" y="17110"/>
                    <a:pt x="11804" y="17087"/>
                    <a:pt x="11759" y="17087"/>
                  </a:cubicBezTo>
                  <a:cubicBezTo>
                    <a:pt x="11744" y="17110"/>
                    <a:pt x="11722" y="17075"/>
                    <a:pt x="11699" y="17087"/>
                  </a:cubicBezTo>
                  <a:cubicBezTo>
                    <a:pt x="11677" y="17075"/>
                    <a:pt x="11662" y="17146"/>
                    <a:pt x="11624" y="17075"/>
                  </a:cubicBezTo>
                  <a:cubicBezTo>
                    <a:pt x="11587" y="17110"/>
                    <a:pt x="11542" y="17063"/>
                    <a:pt x="11497" y="17099"/>
                  </a:cubicBezTo>
                  <a:cubicBezTo>
                    <a:pt x="11452" y="17063"/>
                    <a:pt x="11415" y="17122"/>
                    <a:pt x="11370" y="17075"/>
                  </a:cubicBezTo>
                  <a:cubicBezTo>
                    <a:pt x="11347" y="17087"/>
                    <a:pt x="11325" y="17099"/>
                    <a:pt x="11302" y="17099"/>
                  </a:cubicBezTo>
                  <a:cubicBezTo>
                    <a:pt x="11287" y="17169"/>
                    <a:pt x="11242" y="17016"/>
                    <a:pt x="11227" y="17087"/>
                  </a:cubicBezTo>
                  <a:cubicBezTo>
                    <a:pt x="11257" y="17193"/>
                    <a:pt x="11347" y="17122"/>
                    <a:pt x="11400" y="17146"/>
                  </a:cubicBezTo>
                  <a:cubicBezTo>
                    <a:pt x="11467" y="17157"/>
                    <a:pt x="11527" y="17157"/>
                    <a:pt x="11594" y="17157"/>
                  </a:cubicBezTo>
                  <a:cubicBezTo>
                    <a:pt x="11654" y="17146"/>
                    <a:pt x="11714" y="17157"/>
                    <a:pt x="11782" y="17169"/>
                  </a:cubicBezTo>
                  <a:cubicBezTo>
                    <a:pt x="11804" y="17122"/>
                    <a:pt x="11849" y="17193"/>
                    <a:pt x="11879" y="17181"/>
                  </a:cubicBezTo>
                  <a:cubicBezTo>
                    <a:pt x="11909" y="17169"/>
                    <a:pt x="11939" y="17146"/>
                    <a:pt x="11969" y="17181"/>
                  </a:cubicBezTo>
                  <a:cubicBezTo>
                    <a:pt x="12037" y="17169"/>
                    <a:pt x="12097" y="17146"/>
                    <a:pt x="12164" y="17205"/>
                  </a:cubicBezTo>
                  <a:cubicBezTo>
                    <a:pt x="12224" y="17181"/>
                    <a:pt x="12284" y="17193"/>
                    <a:pt x="12351" y="17216"/>
                  </a:cubicBezTo>
                  <a:cubicBezTo>
                    <a:pt x="12381" y="17205"/>
                    <a:pt x="12411" y="17181"/>
                    <a:pt x="12449" y="17216"/>
                  </a:cubicBezTo>
                  <a:cubicBezTo>
                    <a:pt x="12471" y="17193"/>
                    <a:pt x="12509" y="17205"/>
                    <a:pt x="12539" y="17228"/>
                  </a:cubicBezTo>
                  <a:cubicBezTo>
                    <a:pt x="12569" y="17169"/>
                    <a:pt x="12606" y="17252"/>
                    <a:pt x="12636" y="17193"/>
                  </a:cubicBezTo>
                  <a:cubicBezTo>
                    <a:pt x="12674" y="17264"/>
                    <a:pt x="12696" y="17157"/>
                    <a:pt x="12741" y="17216"/>
                  </a:cubicBezTo>
                  <a:cubicBezTo>
                    <a:pt x="12801" y="17157"/>
                    <a:pt x="12869" y="17228"/>
                    <a:pt x="12929" y="17193"/>
                  </a:cubicBezTo>
                  <a:cubicBezTo>
                    <a:pt x="12988" y="17181"/>
                    <a:pt x="13048" y="17181"/>
                    <a:pt x="13116" y="17181"/>
                  </a:cubicBezTo>
                  <a:cubicBezTo>
                    <a:pt x="13243" y="17228"/>
                    <a:pt x="13363" y="17181"/>
                    <a:pt x="13491" y="17205"/>
                  </a:cubicBezTo>
                  <a:cubicBezTo>
                    <a:pt x="13521" y="17181"/>
                    <a:pt x="13558" y="17216"/>
                    <a:pt x="13588" y="17216"/>
                  </a:cubicBezTo>
                  <a:cubicBezTo>
                    <a:pt x="13618" y="17169"/>
                    <a:pt x="13656" y="17205"/>
                    <a:pt x="13678" y="17181"/>
                  </a:cubicBezTo>
                  <a:cubicBezTo>
                    <a:pt x="13753" y="17240"/>
                    <a:pt x="13805" y="17181"/>
                    <a:pt x="13873" y="17228"/>
                  </a:cubicBezTo>
                  <a:cubicBezTo>
                    <a:pt x="14000" y="17205"/>
                    <a:pt x="14135" y="17252"/>
                    <a:pt x="14263" y="17205"/>
                  </a:cubicBezTo>
                  <a:cubicBezTo>
                    <a:pt x="14427" y="17228"/>
                    <a:pt x="14600" y="17264"/>
                    <a:pt x="14765" y="17264"/>
                  </a:cubicBezTo>
                  <a:cubicBezTo>
                    <a:pt x="14802" y="17275"/>
                    <a:pt x="14847" y="17299"/>
                    <a:pt x="14885" y="17299"/>
                  </a:cubicBezTo>
                  <a:cubicBezTo>
                    <a:pt x="14922" y="17275"/>
                    <a:pt x="14975" y="17334"/>
                    <a:pt x="15020" y="17322"/>
                  </a:cubicBezTo>
                  <a:cubicBezTo>
                    <a:pt x="15110" y="17358"/>
                    <a:pt x="15199" y="17370"/>
                    <a:pt x="15282" y="17381"/>
                  </a:cubicBezTo>
                  <a:cubicBezTo>
                    <a:pt x="15312" y="17393"/>
                    <a:pt x="15357" y="17487"/>
                    <a:pt x="15372" y="17440"/>
                  </a:cubicBezTo>
                  <a:cubicBezTo>
                    <a:pt x="15357" y="17428"/>
                    <a:pt x="15342" y="17393"/>
                    <a:pt x="15372" y="17405"/>
                  </a:cubicBezTo>
                  <a:cubicBezTo>
                    <a:pt x="15402" y="17452"/>
                    <a:pt x="15424" y="17417"/>
                    <a:pt x="15454" y="17440"/>
                  </a:cubicBezTo>
                  <a:cubicBezTo>
                    <a:pt x="15492" y="17476"/>
                    <a:pt x="15529" y="17499"/>
                    <a:pt x="15559" y="17476"/>
                  </a:cubicBezTo>
                  <a:cubicBezTo>
                    <a:pt x="15597" y="17535"/>
                    <a:pt x="15612" y="17452"/>
                    <a:pt x="15657" y="17523"/>
                  </a:cubicBezTo>
                  <a:cubicBezTo>
                    <a:pt x="15679" y="17558"/>
                    <a:pt x="15747" y="17535"/>
                    <a:pt x="15739" y="17605"/>
                  </a:cubicBezTo>
                  <a:cubicBezTo>
                    <a:pt x="15679" y="17582"/>
                    <a:pt x="15619" y="17570"/>
                    <a:pt x="15567" y="17546"/>
                  </a:cubicBezTo>
                  <a:cubicBezTo>
                    <a:pt x="15537" y="17535"/>
                    <a:pt x="15514" y="17582"/>
                    <a:pt x="15477" y="17523"/>
                  </a:cubicBezTo>
                  <a:cubicBezTo>
                    <a:pt x="15462" y="17593"/>
                    <a:pt x="15409" y="17428"/>
                    <a:pt x="15394" y="17499"/>
                  </a:cubicBezTo>
                  <a:cubicBezTo>
                    <a:pt x="15402" y="17499"/>
                    <a:pt x="15402" y="17523"/>
                    <a:pt x="15387" y="17511"/>
                  </a:cubicBezTo>
                  <a:cubicBezTo>
                    <a:pt x="15372" y="17499"/>
                    <a:pt x="15364" y="17511"/>
                    <a:pt x="15349" y="17511"/>
                  </a:cubicBezTo>
                  <a:cubicBezTo>
                    <a:pt x="15319" y="17476"/>
                    <a:pt x="15304" y="17546"/>
                    <a:pt x="15274" y="17499"/>
                  </a:cubicBezTo>
                  <a:cubicBezTo>
                    <a:pt x="15229" y="17487"/>
                    <a:pt x="15184" y="17487"/>
                    <a:pt x="15132" y="17464"/>
                  </a:cubicBezTo>
                  <a:cubicBezTo>
                    <a:pt x="15087" y="17487"/>
                    <a:pt x="15035" y="17464"/>
                    <a:pt x="14982" y="17440"/>
                  </a:cubicBezTo>
                  <a:cubicBezTo>
                    <a:pt x="14937" y="17452"/>
                    <a:pt x="14892" y="17440"/>
                    <a:pt x="14840" y="17405"/>
                  </a:cubicBezTo>
                  <a:cubicBezTo>
                    <a:pt x="14712" y="17464"/>
                    <a:pt x="14570" y="17417"/>
                    <a:pt x="14435" y="17440"/>
                  </a:cubicBezTo>
                  <a:cubicBezTo>
                    <a:pt x="14360" y="17417"/>
                    <a:pt x="14293" y="17428"/>
                    <a:pt x="14218" y="17440"/>
                  </a:cubicBezTo>
                  <a:cubicBezTo>
                    <a:pt x="14180" y="17428"/>
                    <a:pt x="14150" y="17464"/>
                    <a:pt x="14113" y="17417"/>
                  </a:cubicBezTo>
                  <a:cubicBezTo>
                    <a:pt x="14083" y="17487"/>
                    <a:pt x="14038" y="17417"/>
                    <a:pt x="14008" y="17428"/>
                  </a:cubicBezTo>
                  <a:cubicBezTo>
                    <a:pt x="13880" y="17499"/>
                    <a:pt x="13730" y="17440"/>
                    <a:pt x="13603" y="17499"/>
                  </a:cubicBezTo>
                  <a:cubicBezTo>
                    <a:pt x="13566" y="17464"/>
                    <a:pt x="13536" y="17499"/>
                    <a:pt x="13498" y="17523"/>
                  </a:cubicBezTo>
                  <a:cubicBezTo>
                    <a:pt x="13461" y="17476"/>
                    <a:pt x="13431" y="17511"/>
                    <a:pt x="13393" y="17535"/>
                  </a:cubicBezTo>
                  <a:cubicBezTo>
                    <a:pt x="13318" y="17499"/>
                    <a:pt x="13251" y="17535"/>
                    <a:pt x="13183" y="17523"/>
                  </a:cubicBezTo>
                  <a:cubicBezTo>
                    <a:pt x="13168" y="17546"/>
                    <a:pt x="13153" y="17523"/>
                    <a:pt x="13131" y="17499"/>
                  </a:cubicBezTo>
                  <a:cubicBezTo>
                    <a:pt x="13116" y="17535"/>
                    <a:pt x="13108" y="17546"/>
                    <a:pt x="13086" y="17523"/>
                  </a:cubicBezTo>
                  <a:cubicBezTo>
                    <a:pt x="13056" y="17558"/>
                    <a:pt x="13018" y="17535"/>
                    <a:pt x="12981" y="17535"/>
                  </a:cubicBezTo>
                  <a:cubicBezTo>
                    <a:pt x="12951" y="17570"/>
                    <a:pt x="12906" y="17499"/>
                    <a:pt x="12876" y="17546"/>
                  </a:cubicBezTo>
                  <a:cubicBezTo>
                    <a:pt x="12839" y="17511"/>
                    <a:pt x="12809" y="17558"/>
                    <a:pt x="12771" y="17523"/>
                  </a:cubicBezTo>
                  <a:cubicBezTo>
                    <a:pt x="12734" y="17535"/>
                    <a:pt x="12696" y="17499"/>
                    <a:pt x="12666" y="17535"/>
                  </a:cubicBezTo>
                  <a:cubicBezTo>
                    <a:pt x="12629" y="17511"/>
                    <a:pt x="12591" y="17511"/>
                    <a:pt x="12554" y="17523"/>
                  </a:cubicBezTo>
                  <a:cubicBezTo>
                    <a:pt x="12479" y="17476"/>
                    <a:pt x="12411" y="17511"/>
                    <a:pt x="12336" y="17476"/>
                  </a:cubicBezTo>
                  <a:cubicBezTo>
                    <a:pt x="12276" y="17487"/>
                    <a:pt x="12202" y="17452"/>
                    <a:pt x="12134" y="17452"/>
                  </a:cubicBezTo>
                  <a:cubicBezTo>
                    <a:pt x="12067" y="17440"/>
                    <a:pt x="11984" y="17381"/>
                    <a:pt x="11917" y="17405"/>
                  </a:cubicBezTo>
                  <a:cubicBezTo>
                    <a:pt x="11872" y="17334"/>
                    <a:pt x="11842" y="17393"/>
                    <a:pt x="11804" y="17346"/>
                  </a:cubicBezTo>
                  <a:cubicBezTo>
                    <a:pt x="11767" y="17358"/>
                    <a:pt x="11729" y="17311"/>
                    <a:pt x="11692" y="17322"/>
                  </a:cubicBezTo>
                  <a:cubicBezTo>
                    <a:pt x="11654" y="17287"/>
                    <a:pt x="11617" y="17287"/>
                    <a:pt x="11579" y="17275"/>
                  </a:cubicBezTo>
                  <a:cubicBezTo>
                    <a:pt x="11549" y="17311"/>
                    <a:pt x="11497" y="17157"/>
                    <a:pt x="11475" y="17252"/>
                  </a:cubicBezTo>
                  <a:cubicBezTo>
                    <a:pt x="11572" y="17311"/>
                    <a:pt x="11677" y="17381"/>
                    <a:pt x="11774" y="17417"/>
                  </a:cubicBezTo>
                  <a:cubicBezTo>
                    <a:pt x="11827" y="17428"/>
                    <a:pt x="11872" y="17452"/>
                    <a:pt x="11924" y="17476"/>
                  </a:cubicBezTo>
                  <a:cubicBezTo>
                    <a:pt x="11969" y="17452"/>
                    <a:pt x="12029" y="17523"/>
                    <a:pt x="12074" y="17511"/>
                  </a:cubicBezTo>
                  <a:cubicBezTo>
                    <a:pt x="12172" y="17570"/>
                    <a:pt x="12261" y="17499"/>
                    <a:pt x="12366" y="17593"/>
                  </a:cubicBezTo>
                  <a:cubicBezTo>
                    <a:pt x="12404" y="17546"/>
                    <a:pt x="12456" y="17593"/>
                    <a:pt x="12509" y="17593"/>
                  </a:cubicBezTo>
                  <a:cubicBezTo>
                    <a:pt x="12554" y="17582"/>
                    <a:pt x="12606" y="17593"/>
                    <a:pt x="12666" y="17629"/>
                  </a:cubicBezTo>
                  <a:cubicBezTo>
                    <a:pt x="12734" y="17617"/>
                    <a:pt x="12794" y="17605"/>
                    <a:pt x="12861" y="17629"/>
                  </a:cubicBezTo>
                  <a:cubicBezTo>
                    <a:pt x="12936" y="17641"/>
                    <a:pt x="13003" y="17617"/>
                    <a:pt x="13078" y="17629"/>
                  </a:cubicBezTo>
                  <a:cubicBezTo>
                    <a:pt x="13213" y="17605"/>
                    <a:pt x="13356" y="17641"/>
                    <a:pt x="13483" y="17593"/>
                  </a:cubicBezTo>
                  <a:cubicBezTo>
                    <a:pt x="13551" y="17593"/>
                    <a:pt x="13618" y="17593"/>
                    <a:pt x="13685" y="17593"/>
                  </a:cubicBezTo>
                  <a:cubicBezTo>
                    <a:pt x="13700" y="17570"/>
                    <a:pt x="13715" y="17570"/>
                    <a:pt x="13730" y="17570"/>
                  </a:cubicBezTo>
                  <a:cubicBezTo>
                    <a:pt x="13753" y="17605"/>
                    <a:pt x="13768" y="17570"/>
                    <a:pt x="13790" y="17570"/>
                  </a:cubicBezTo>
                  <a:cubicBezTo>
                    <a:pt x="13820" y="17570"/>
                    <a:pt x="13865" y="17593"/>
                    <a:pt x="13895" y="17558"/>
                  </a:cubicBezTo>
                  <a:cubicBezTo>
                    <a:pt x="13955" y="17546"/>
                    <a:pt x="14030" y="17570"/>
                    <a:pt x="14090" y="17558"/>
                  </a:cubicBezTo>
                  <a:cubicBezTo>
                    <a:pt x="14120" y="17523"/>
                    <a:pt x="14165" y="17546"/>
                    <a:pt x="14195" y="17535"/>
                  </a:cubicBezTo>
                  <a:cubicBezTo>
                    <a:pt x="14233" y="17558"/>
                    <a:pt x="14270" y="17535"/>
                    <a:pt x="14300" y="17523"/>
                  </a:cubicBezTo>
                  <a:cubicBezTo>
                    <a:pt x="14368" y="17546"/>
                    <a:pt x="14435" y="17558"/>
                    <a:pt x="14502" y="17523"/>
                  </a:cubicBezTo>
                  <a:cubicBezTo>
                    <a:pt x="14577" y="17570"/>
                    <a:pt x="14645" y="17523"/>
                    <a:pt x="14720" y="17558"/>
                  </a:cubicBezTo>
                  <a:cubicBezTo>
                    <a:pt x="14780" y="17499"/>
                    <a:pt x="14855" y="17593"/>
                    <a:pt x="14915" y="17511"/>
                  </a:cubicBezTo>
                  <a:cubicBezTo>
                    <a:pt x="14922" y="17605"/>
                    <a:pt x="14967" y="17523"/>
                    <a:pt x="14997" y="17546"/>
                  </a:cubicBezTo>
                  <a:cubicBezTo>
                    <a:pt x="15020" y="17558"/>
                    <a:pt x="15027" y="17535"/>
                    <a:pt x="15050" y="17570"/>
                  </a:cubicBezTo>
                  <a:cubicBezTo>
                    <a:pt x="15072" y="17582"/>
                    <a:pt x="15080" y="17523"/>
                    <a:pt x="15110" y="17570"/>
                  </a:cubicBezTo>
                  <a:cubicBezTo>
                    <a:pt x="15177" y="17582"/>
                    <a:pt x="15244" y="17582"/>
                    <a:pt x="15319" y="17629"/>
                  </a:cubicBezTo>
                  <a:cubicBezTo>
                    <a:pt x="15349" y="17593"/>
                    <a:pt x="15379" y="17593"/>
                    <a:pt x="15424" y="17652"/>
                  </a:cubicBezTo>
                  <a:cubicBezTo>
                    <a:pt x="15454" y="17617"/>
                    <a:pt x="15492" y="17629"/>
                    <a:pt x="15537" y="17676"/>
                  </a:cubicBezTo>
                  <a:cubicBezTo>
                    <a:pt x="15567" y="17676"/>
                    <a:pt x="15589" y="17629"/>
                    <a:pt x="15627" y="17676"/>
                  </a:cubicBezTo>
                  <a:cubicBezTo>
                    <a:pt x="15664" y="17652"/>
                    <a:pt x="15702" y="17711"/>
                    <a:pt x="15739" y="17700"/>
                  </a:cubicBezTo>
                  <a:cubicBezTo>
                    <a:pt x="15822" y="17770"/>
                    <a:pt x="15889" y="17700"/>
                    <a:pt x="15941" y="17817"/>
                  </a:cubicBezTo>
                  <a:cubicBezTo>
                    <a:pt x="15971" y="17841"/>
                    <a:pt x="15949" y="17782"/>
                    <a:pt x="15971" y="17794"/>
                  </a:cubicBezTo>
                  <a:cubicBezTo>
                    <a:pt x="15994" y="17829"/>
                    <a:pt x="16016" y="17806"/>
                    <a:pt x="16039" y="17829"/>
                  </a:cubicBezTo>
                  <a:cubicBezTo>
                    <a:pt x="16061" y="17817"/>
                    <a:pt x="16151" y="17888"/>
                    <a:pt x="16144" y="17947"/>
                  </a:cubicBezTo>
                  <a:cubicBezTo>
                    <a:pt x="16099" y="17853"/>
                    <a:pt x="16054" y="17947"/>
                    <a:pt x="16039" y="17864"/>
                  </a:cubicBezTo>
                  <a:cubicBezTo>
                    <a:pt x="16009" y="17935"/>
                    <a:pt x="15964" y="17864"/>
                    <a:pt x="15919" y="17829"/>
                  </a:cubicBezTo>
                  <a:cubicBezTo>
                    <a:pt x="15889" y="17853"/>
                    <a:pt x="15851" y="17817"/>
                    <a:pt x="15829" y="17853"/>
                  </a:cubicBezTo>
                  <a:cubicBezTo>
                    <a:pt x="15799" y="17853"/>
                    <a:pt x="15769" y="17864"/>
                    <a:pt x="15732" y="17853"/>
                  </a:cubicBezTo>
                  <a:cubicBezTo>
                    <a:pt x="15702" y="17841"/>
                    <a:pt x="15672" y="17864"/>
                    <a:pt x="15642" y="17841"/>
                  </a:cubicBezTo>
                  <a:cubicBezTo>
                    <a:pt x="15627" y="17864"/>
                    <a:pt x="15604" y="17841"/>
                    <a:pt x="15589" y="17817"/>
                  </a:cubicBezTo>
                  <a:cubicBezTo>
                    <a:pt x="15574" y="17806"/>
                    <a:pt x="15559" y="17853"/>
                    <a:pt x="15544" y="17841"/>
                  </a:cubicBezTo>
                  <a:cubicBezTo>
                    <a:pt x="15484" y="17876"/>
                    <a:pt x="15409" y="17806"/>
                    <a:pt x="15357" y="17853"/>
                  </a:cubicBezTo>
                  <a:cubicBezTo>
                    <a:pt x="15289" y="17841"/>
                    <a:pt x="15229" y="17853"/>
                    <a:pt x="15162" y="17806"/>
                  </a:cubicBezTo>
                  <a:cubicBezTo>
                    <a:pt x="15012" y="17864"/>
                    <a:pt x="14862" y="17829"/>
                    <a:pt x="14712" y="17864"/>
                  </a:cubicBezTo>
                  <a:cubicBezTo>
                    <a:pt x="14667" y="17806"/>
                    <a:pt x="14645" y="17935"/>
                    <a:pt x="14600" y="17841"/>
                  </a:cubicBezTo>
                  <a:cubicBezTo>
                    <a:pt x="14570" y="17912"/>
                    <a:pt x="14525" y="17853"/>
                    <a:pt x="14487" y="17876"/>
                  </a:cubicBezTo>
                  <a:cubicBezTo>
                    <a:pt x="14405" y="17853"/>
                    <a:pt x="14338" y="17912"/>
                    <a:pt x="14255" y="17876"/>
                  </a:cubicBezTo>
                  <a:cubicBezTo>
                    <a:pt x="14233" y="17912"/>
                    <a:pt x="14203" y="17900"/>
                    <a:pt x="14173" y="17912"/>
                  </a:cubicBezTo>
                  <a:cubicBezTo>
                    <a:pt x="14135" y="17888"/>
                    <a:pt x="14120" y="17982"/>
                    <a:pt x="14083" y="17947"/>
                  </a:cubicBezTo>
                  <a:cubicBezTo>
                    <a:pt x="14068" y="18006"/>
                    <a:pt x="14023" y="17912"/>
                    <a:pt x="14008" y="17982"/>
                  </a:cubicBezTo>
                  <a:cubicBezTo>
                    <a:pt x="13970" y="17935"/>
                    <a:pt x="13948" y="18006"/>
                    <a:pt x="13910" y="17982"/>
                  </a:cubicBezTo>
                  <a:cubicBezTo>
                    <a:pt x="13858" y="18006"/>
                    <a:pt x="13790" y="17959"/>
                    <a:pt x="13738" y="18018"/>
                  </a:cubicBezTo>
                  <a:cubicBezTo>
                    <a:pt x="13671" y="17959"/>
                    <a:pt x="13626" y="18077"/>
                    <a:pt x="13566" y="18018"/>
                  </a:cubicBezTo>
                  <a:cubicBezTo>
                    <a:pt x="13506" y="18053"/>
                    <a:pt x="13446" y="18018"/>
                    <a:pt x="13393" y="18053"/>
                  </a:cubicBezTo>
                  <a:cubicBezTo>
                    <a:pt x="13356" y="17994"/>
                    <a:pt x="13341" y="18088"/>
                    <a:pt x="13303" y="18029"/>
                  </a:cubicBezTo>
                  <a:cubicBezTo>
                    <a:pt x="13281" y="18112"/>
                    <a:pt x="13236" y="18006"/>
                    <a:pt x="13213" y="18053"/>
                  </a:cubicBezTo>
                  <a:cubicBezTo>
                    <a:pt x="13153" y="18053"/>
                    <a:pt x="13093" y="18041"/>
                    <a:pt x="13033" y="18053"/>
                  </a:cubicBezTo>
                  <a:cubicBezTo>
                    <a:pt x="13003" y="18029"/>
                    <a:pt x="12981" y="18053"/>
                    <a:pt x="12959" y="18065"/>
                  </a:cubicBezTo>
                  <a:cubicBezTo>
                    <a:pt x="12921" y="18065"/>
                    <a:pt x="12891" y="18029"/>
                    <a:pt x="12861" y="18053"/>
                  </a:cubicBezTo>
                  <a:cubicBezTo>
                    <a:pt x="12876" y="18065"/>
                    <a:pt x="12869" y="18112"/>
                    <a:pt x="12891" y="18077"/>
                  </a:cubicBezTo>
                  <a:cubicBezTo>
                    <a:pt x="12899" y="18053"/>
                    <a:pt x="12921" y="18088"/>
                    <a:pt x="12936" y="18065"/>
                  </a:cubicBezTo>
                  <a:cubicBezTo>
                    <a:pt x="12973" y="18147"/>
                    <a:pt x="12996" y="18053"/>
                    <a:pt x="13033" y="18112"/>
                  </a:cubicBezTo>
                  <a:cubicBezTo>
                    <a:pt x="13056" y="18053"/>
                    <a:pt x="13101" y="18124"/>
                    <a:pt x="13131" y="18112"/>
                  </a:cubicBezTo>
                  <a:cubicBezTo>
                    <a:pt x="13161" y="18041"/>
                    <a:pt x="13153" y="18136"/>
                    <a:pt x="13198" y="18136"/>
                  </a:cubicBezTo>
                  <a:cubicBezTo>
                    <a:pt x="13258" y="18088"/>
                    <a:pt x="13326" y="18136"/>
                    <a:pt x="13386" y="18112"/>
                  </a:cubicBezTo>
                  <a:cubicBezTo>
                    <a:pt x="13453" y="18112"/>
                    <a:pt x="13521" y="18112"/>
                    <a:pt x="13588" y="18100"/>
                  </a:cubicBezTo>
                  <a:cubicBezTo>
                    <a:pt x="13648" y="18088"/>
                    <a:pt x="13708" y="18088"/>
                    <a:pt x="13768" y="18077"/>
                  </a:cubicBezTo>
                  <a:cubicBezTo>
                    <a:pt x="13805" y="18112"/>
                    <a:pt x="13828" y="18029"/>
                    <a:pt x="13865" y="18088"/>
                  </a:cubicBezTo>
                  <a:cubicBezTo>
                    <a:pt x="13895" y="18029"/>
                    <a:pt x="13940" y="18112"/>
                    <a:pt x="13970" y="18077"/>
                  </a:cubicBezTo>
                  <a:cubicBezTo>
                    <a:pt x="14000" y="18077"/>
                    <a:pt x="14030" y="18065"/>
                    <a:pt x="14060" y="18041"/>
                  </a:cubicBezTo>
                  <a:cubicBezTo>
                    <a:pt x="14098" y="18088"/>
                    <a:pt x="14120" y="18018"/>
                    <a:pt x="14158" y="18053"/>
                  </a:cubicBezTo>
                  <a:cubicBezTo>
                    <a:pt x="14180" y="17982"/>
                    <a:pt x="14218" y="18029"/>
                    <a:pt x="14240" y="17982"/>
                  </a:cubicBezTo>
                  <a:cubicBezTo>
                    <a:pt x="14285" y="18029"/>
                    <a:pt x="14308" y="17959"/>
                    <a:pt x="14345" y="17971"/>
                  </a:cubicBezTo>
                  <a:cubicBezTo>
                    <a:pt x="14383" y="18006"/>
                    <a:pt x="14412" y="17947"/>
                    <a:pt x="14457" y="17994"/>
                  </a:cubicBezTo>
                  <a:cubicBezTo>
                    <a:pt x="14472" y="17971"/>
                    <a:pt x="14495" y="18006"/>
                    <a:pt x="14517" y="17994"/>
                  </a:cubicBezTo>
                  <a:cubicBezTo>
                    <a:pt x="14532" y="17971"/>
                    <a:pt x="14547" y="17971"/>
                    <a:pt x="14570" y="17994"/>
                  </a:cubicBezTo>
                  <a:cubicBezTo>
                    <a:pt x="14607" y="17935"/>
                    <a:pt x="14652" y="18006"/>
                    <a:pt x="14690" y="17959"/>
                  </a:cubicBezTo>
                  <a:cubicBezTo>
                    <a:pt x="14727" y="17982"/>
                    <a:pt x="14765" y="17935"/>
                    <a:pt x="14802" y="17959"/>
                  </a:cubicBezTo>
                  <a:cubicBezTo>
                    <a:pt x="14847" y="17982"/>
                    <a:pt x="14877" y="17900"/>
                    <a:pt x="14922" y="17959"/>
                  </a:cubicBezTo>
                  <a:cubicBezTo>
                    <a:pt x="14960" y="17959"/>
                    <a:pt x="14997" y="17912"/>
                    <a:pt x="15042" y="17959"/>
                  </a:cubicBezTo>
                  <a:cubicBezTo>
                    <a:pt x="15072" y="17888"/>
                    <a:pt x="15124" y="18006"/>
                    <a:pt x="15154" y="17923"/>
                  </a:cubicBezTo>
                  <a:cubicBezTo>
                    <a:pt x="15199" y="17971"/>
                    <a:pt x="15229" y="17900"/>
                    <a:pt x="15274" y="17959"/>
                  </a:cubicBezTo>
                  <a:cubicBezTo>
                    <a:pt x="15349" y="17935"/>
                    <a:pt x="15432" y="17971"/>
                    <a:pt x="15514" y="17959"/>
                  </a:cubicBezTo>
                  <a:cubicBezTo>
                    <a:pt x="15552" y="17935"/>
                    <a:pt x="15589" y="17947"/>
                    <a:pt x="15627" y="17959"/>
                  </a:cubicBezTo>
                  <a:cubicBezTo>
                    <a:pt x="15649" y="17982"/>
                    <a:pt x="15664" y="17912"/>
                    <a:pt x="15687" y="17959"/>
                  </a:cubicBezTo>
                  <a:cubicBezTo>
                    <a:pt x="15702" y="17923"/>
                    <a:pt x="15732" y="17982"/>
                    <a:pt x="15747" y="17959"/>
                  </a:cubicBezTo>
                  <a:cubicBezTo>
                    <a:pt x="15784" y="17959"/>
                    <a:pt x="15822" y="17959"/>
                    <a:pt x="15866" y="17959"/>
                  </a:cubicBezTo>
                  <a:cubicBezTo>
                    <a:pt x="15881" y="17923"/>
                    <a:pt x="15911" y="17982"/>
                    <a:pt x="15926" y="17959"/>
                  </a:cubicBezTo>
                  <a:cubicBezTo>
                    <a:pt x="15941" y="17971"/>
                    <a:pt x="15964" y="17959"/>
                    <a:pt x="15986" y="17994"/>
                  </a:cubicBezTo>
                  <a:cubicBezTo>
                    <a:pt x="16061" y="17971"/>
                    <a:pt x="16151" y="18065"/>
                    <a:pt x="16234" y="18065"/>
                  </a:cubicBezTo>
                  <a:cubicBezTo>
                    <a:pt x="16271" y="18136"/>
                    <a:pt x="16301" y="18088"/>
                    <a:pt x="16339" y="18147"/>
                  </a:cubicBezTo>
                  <a:cubicBezTo>
                    <a:pt x="16369" y="18171"/>
                    <a:pt x="16406" y="18194"/>
                    <a:pt x="16436" y="18183"/>
                  </a:cubicBezTo>
                  <a:cubicBezTo>
                    <a:pt x="16511" y="18277"/>
                    <a:pt x="16586" y="18324"/>
                    <a:pt x="16661" y="18359"/>
                  </a:cubicBezTo>
                  <a:cubicBezTo>
                    <a:pt x="16683" y="18418"/>
                    <a:pt x="16721" y="18454"/>
                    <a:pt x="16766" y="18465"/>
                  </a:cubicBezTo>
                  <a:cubicBezTo>
                    <a:pt x="16788" y="18489"/>
                    <a:pt x="16811" y="18513"/>
                    <a:pt x="16833" y="18536"/>
                  </a:cubicBezTo>
                  <a:cubicBezTo>
                    <a:pt x="16863" y="18548"/>
                    <a:pt x="16893" y="18642"/>
                    <a:pt x="16916" y="18595"/>
                  </a:cubicBezTo>
                  <a:cubicBezTo>
                    <a:pt x="16961" y="18666"/>
                    <a:pt x="16968" y="18642"/>
                    <a:pt x="17036" y="18725"/>
                  </a:cubicBezTo>
                  <a:cubicBezTo>
                    <a:pt x="17073" y="18784"/>
                    <a:pt x="17156" y="18748"/>
                    <a:pt x="17133" y="18854"/>
                  </a:cubicBezTo>
                  <a:cubicBezTo>
                    <a:pt x="17051" y="18760"/>
                    <a:pt x="16968" y="18736"/>
                    <a:pt x="16886" y="18689"/>
                  </a:cubicBezTo>
                  <a:cubicBezTo>
                    <a:pt x="16803" y="18642"/>
                    <a:pt x="16728" y="18666"/>
                    <a:pt x="16638" y="18583"/>
                  </a:cubicBezTo>
                  <a:cubicBezTo>
                    <a:pt x="16601" y="18583"/>
                    <a:pt x="16556" y="18560"/>
                    <a:pt x="16519" y="18548"/>
                  </a:cubicBezTo>
                  <a:cubicBezTo>
                    <a:pt x="16474" y="18501"/>
                    <a:pt x="16444" y="18572"/>
                    <a:pt x="16399" y="18513"/>
                  </a:cubicBezTo>
                  <a:cubicBezTo>
                    <a:pt x="16316" y="18524"/>
                    <a:pt x="16241" y="18524"/>
                    <a:pt x="16159" y="18513"/>
                  </a:cubicBezTo>
                  <a:cubicBezTo>
                    <a:pt x="16009" y="18513"/>
                    <a:pt x="15844" y="18430"/>
                    <a:pt x="15687" y="18418"/>
                  </a:cubicBezTo>
                  <a:cubicBezTo>
                    <a:pt x="15649" y="18442"/>
                    <a:pt x="15604" y="18359"/>
                    <a:pt x="15574" y="18418"/>
                  </a:cubicBezTo>
                  <a:cubicBezTo>
                    <a:pt x="15529" y="18383"/>
                    <a:pt x="15492" y="18407"/>
                    <a:pt x="15447" y="18383"/>
                  </a:cubicBezTo>
                  <a:cubicBezTo>
                    <a:pt x="15424" y="18348"/>
                    <a:pt x="15409" y="18383"/>
                    <a:pt x="15387" y="18383"/>
                  </a:cubicBezTo>
                  <a:cubicBezTo>
                    <a:pt x="15364" y="18359"/>
                    <a:pt x="15349" y="18371"/>
                    <a:pt x="15327" y="18383"/>
                  </a:cubicBezTo>
                  <a:cubicBezTo>
                    <a:pt x="15282" y="18336"/>
                    <a:pt x="15252" y="18371"/>
                    <a:pt x="15214" y="18383"/>
                  </a:cubicBezTo>
                  <a:cubicBezTo>
                    <a:pt x="15154" y="18371"/>
                    <a:pt x="15102" y="18359"/>
                    <a:pt x="15042" y="18359"/>
                  </a:cubicBezTo>
                  <a:cubicBezTo>
                    <a:pt x="15012" y="18300"/>
                    <a:pt x="14990" y="18395"/>
                    <a:pt x="14960" y="18371"/>
                  </a:cubicBezTo>
                  <a:cubicBezTo>
                    <a:pt x="14922" y="18324"/>
                    <a:pt x="14900" y="18371"/>
                    <a:pt x="14862" y="18324"/>
                  </a:cubicBezTo>
                  <a:cubicBezTo>
                    <a:pt x="14817" y="18383"/>
                    <a:pt x="14750" y="18312"/>
                    <a:pt x="14697" y="18348"/>
                  </a:cubicBezTo>
                  <a:cubicBezTo>
                    <a:pt x="14675" y="18383"/>
                    <a:pt x="14645" y="18312"/>
                    <a:pt x="14622" y="18348"/>
                  </a:cubicBezTo>
                  <a:cubicBezTo>
                    <a:pt x="14592" y="18371"/>
                    <a:pt x="14555" y="18312"/>
                    <a:pt x="14525" y="18383"/>
                  </a:cubicBezTo>
                  <a:cubicBezTo>
                    <a:pt x="14495" y="18312"/>
                    <a:pt x="14472" y="18371"/>
                    <a:pt x="14450" y="18383"/>
                  </a:cubicBezTo>
                  <a:cubicBezTo>
                    <a:pt x="14420" y="18407"/>
                    <a:pt x="14383" y="18312"/>
                    <a:pt x="14368" y="18395"/>
                  </a:cubicBezTo>
                  <a:cubicBezTo>
                    <a:pt x="14330" y="18359"/>
                    <a:pt x="14308" y="18383"/>
                    <a:pt x="14285" y="18407"/>
                  </a:cubicBezTo>
                  <a:cubicBezTo>
                    <a:pt x="14248" y="18371"/>
                    <a:pt x="14218" y="18395"/>
                    <a:pt x="14188" y="18395"/>
                  </a:cubicBezTo>
                  <a:cubicBezTo>
                    <a:pt x="14158" y="18371"/>
                    <a:pt x="14135" y="18395"/>
                    <a:pt x="14105" y="18407"/>
                  </a:cubicBezTo>
                  <a:cubicBezTo>
                    <a:pt x="14075" y="18383"/>
                    <a:pt x="14045" y="18395"/>
                    <a:pt x="14008" y="18395"/>
                  </a:cubicBezTo>
                  <a:cubicBezTo>
                    <a:pt x="13955" y="18395"/>
                    <a:pt x="13895" y="18407"/>
                    <a:pt x="13843" y="18430"/>
                  </a:cubicBezTo>
                  <a:cubicBezTo>
                    <a:pt x="13783" y="18418"/>
                    <a:pt x="13730" y="18442"/>
                    <a:pt x="13678" y="18442"/>
                  </a:cubicBezTo>
                  <a:cubicBezTo>
                    <a:pt x="13618" y="18465"/>
                    <a:pt x="13558" y="18430"/>
                    <a:pt x="13498" y="18442"/>
                  </a:cubicBezTo>
                  <a:cubicBezTo>
                    <a:pt x="13438" y="18454"/>
                    <a:pt x="13378" y="18430"/>
                    <a:pt x="13326" y="18442"/>
                  </a:cubicBezTo>
                  <a:cubicBezTo>
                    <a:pt x="13258" y="18418"/>
                    <a:pt x="13206" y="18477"/>
                    <a:pt x="13146" y="18442"/>
                  </a:cubicBezTo>
                  <a:cubicBezTo>
                    <a:pt x="13093" y="18489"/>
                    <a:pt x="13041" y="18465"/>
                    <a:pt x="12981" y="18454"/>
                  </a:cubicBezTo>
                  <a:cubicBezTo>
                    <a:pt x="12959" y="18477"/>
                    <a:pt x="12936" y="18501"/>
                    <a:pt x="12899" y="18465"/>
                  </a:cubicBezTo>
                  <a:cubicBezTo>
                    <a:pt x="12869" y="18442"/>
                    <a:pt x="12846" y="18513"/>
                    <a:pt x="12809" y="18465"/>
                  </a:cubicBezTo>
                  <a:cubicBezTo>
                    <a:pt x="12749" y="18465"/>
                    <a:pt x="12689" y="18489"/>
                    <a:pt x="12621" y="18418"/>
                  </a:cubicBezTo>
                  <a:cubicBezTo>
                    <a:pt x="12606" y="18489"/>
                    <a:pt x="12569" y="18395"/>
                    <a:pt x="12546" y="18430"/>
                  </a:cubicBezTo>
                  <a:cubicBezTo>
                    <a:pt x="12531" y="18454"/>
                    <a:pt x="12524" y="18430"/>
                    <a:pt x="12516" y="18407"/>
                  </a:cubicBezTo>
                  <a:cubicBezTo>
                    <a:pt x="12501" y="18383"/>
                    <a:pt x="12486" y="18430"/>
                    <a:pt x="12471" y="18418"/>
                  </a:cubicBezTo>
                  <a:cubicBezTo>
                    <a:pt x="12389" y="18324"/>
                    <a:pt x="12321" y="18383"/>
                    <a:pt x="12239" y="18265"/>
                  </a:cubicBezTo>
                  <a:cubicBezTo>
                    <a:pt x="12224" y="18289"/>
                    <a:pt x="12209" y="18265"/>
                    <a:pt x="12187" y="18242"/>
                  </a:cubicBezTo>
                  <a:cubicBezTo>
                    <a:pt x="12172" y="18230"/>
                    <a:pt x="12149" y="18253"/>
                    <a:pt x="12127" y="18206"/>
                  </a:cubicBezTo>
                  <a:cubicBezTo>
                    <a:pt x="12082" y="18194"/>
                    <a:pt x="12037" y="18147"/>
                    <a:pt x="12007" y="18171"/>
                  </a:cubicBezTo>
                  <a:cubicBezTo>
                    <a:pt x="12104" y="18242"/>
                    <a:pt x="12202" y="18289"/>
                    <a:pt x="12299" y="18359"/>
                  </a:cubicBezTo>
                  <a:cubicBezTo>
                    <a:pt x="12321" y="18383"/>
                    <a:pt x="12344" y="18395"/>
                    <a:pt x="12359" y="18395"/>
                  </a:cubicBezTo>
                  <a:cubicBezTo>
                    <a:pt x="12381" y="18371"/>
                    <a:pt x="12419" y="18442"/>
                    <a:pt x="12434" y="18407"/>
                  </a:cubicBezTo>
                  <a:cubicBezTo>
                    <a:pt x="12471" y="18418"/>
                    <a:pt x="12456" y="18524"/>
                    <a:pt x="12486" y="18465"/>
                  </a:cubicBezTo>
                  <a:cubicBezTo>
                    <a:pt x="12516" y="18418"/>
                    <a:pt x="12539" y="18513"/>
                    <a:pt x="12546" y="18524"/>
                  </a:cubicBezTo>
                  <a:cubicBezTo>
                    <a:pt x="12569" y="18489"/>
                    <a:pt x="12599" y="18513"/>
                    <a:pt x="12621" y="18513"/>
                  </a:cubicBezTo>
                  <a:cubicBezTo>
                    <a:pt x="12651" y="18524"/>
                    <a:pt x="12696" y="18501"/>
                    <a:pt x="12726" y="18560"/>
                  </a:cubicBezTo>
                  <a:cubicBezTo>
                    <a:pt x="12779" y="18524"/>
                    <a:pt x="12854" y="18572"/>
                    <a:pt x="12914" y="18572"/>
                  </a:cubicBezTo>
                  <a:cubicBezTo>
                    <a:pt x="12981" y="18607"/>
                    <a:pt x="13041" y="18595"/>
                    <a:pt x="13116" y="18654"/>
                  </a:cubicBezTo>
                  <a:cubicBezTo>
                    <a:pt x="13176" y="18630"/>
                    <a:pt x="13243" y="18701"/>
                    <a:pt x="13303" y="18678"/>
                  </a:cubicBezTo>
                  <a:cubicBezTo>
                    <a:pt x="13333" y="18666"/>
                    <a:pt x="13371" y="18701"/>
                    <a:pt x="13401" y="18678"/>
                  </a:cubicBezTo>
                  <a:cubicBezTo>
                    <a:pt x="13431" y="18666"/>
                    <a:pt x="13468" y="18736"/>
                    <a:pt x="13498" y="18689"/>
                  </a:cubicBezTo>
                  <a:cubicBezTo>
                    <a:pt x="13513" y="18701"/>
                    <a:pt x="13521" y="18666"/>
                    <a:pt x="13543" y="18678"/>
                  </a:cubicBezTo>
                  <a:cubicBezTo>
                    <a:pt x="13558" y="18689"/>
                    <a:pt x="13581" y="18713"/>
                    <a:pt x="13588" y="18689"/>
                  </a:cubicBezTo>
                  <a:cubicBezTo>
                    <a:pt x="13626" y="18713"/>
                    <a:pt x="13656" y="18689"/>
                    <a:pt x="13685" y="18701"/>
                  </a:cubicBezTo>
                  <a:cubicBezTo>
                    <a:pt x="13708" y="18642"/>
                    <a:pt x="13753" y="18725"/>
                    <a:pt x="13775" y="18678"/>
                  </a:cubicBezTo>
                  <a:cubicBezTo>
                    <a:pt x="13790" y="18701"/>
                    <a:pt x="13813" y="18689"/>
                    <a:pt x="13828" y="18689"/>
                  </a:cubicBezTo>
                  <a:cubicBezTo>
                    <a:pt x="13835" y="18689"/>
                    <a:pt x="13858" y="18678"/>
                    <a:pt x="13873" y="18678"/>
                  </a:cubicBezTo>
                  <a:cubicBezTo>
                    <a:pt x="13933" y="18678"/>
                    <a:pt x="14000" y="18689"/>
                    <a:pt x="14060" y="18689"/>
                  </a:cubicBezTo>
                  <a:cubicBezTo>
                    <a:pt x="14090" y="18678"/>
                    <a:pt x="14128" y="18713"/>
                    <a:pt x="14158" y="18701"/>
                  </a:cubicBezTo>
                  <a:cubicBezTo>
                    <a:pt x="14195" y="18725"/>
                    <a:pt x="14210" y="18654"/>
                    <a:pt x="14255" y="18713"/>
                  </a:cubicBezTo>
                  <a:cubicBezTo>
                    <a:pt x="14308" y="18666"/>
                    <a:pt x="14383" y="18725"/>
                    <a:pt x="14442" y="18725"/>
                  </a:cubicBezTo>
                  <a:cubicBezTo>
                    <a:pt x="14502" y="18713"/>
                    <a:pt x="14570" y="18772"/>
                    <a:pt x="14630" y="18736"/>
                  </a:cubicBezTo>
                  <a:cubicBezTo>
                    <a:pt x="14652" y="18772"/>
                    <a:pt x="14667" y="18760"/>
                    <a:pt x="14682" y="18760"/>
                  </a:cubicBezTo>
                  <a:cubicBezTo>
                    <a:pt x="14697" y="18760"/>
                    <a:pt x="14712" y="18736"/>
                    <a:pt x="14727" y="18748"/>
                  </a:cubicBezTo>
                  <a:cubicBezTo>
                    <a:pt x="14765" y="18795"/>
                    <a:pt x="14787" y="18736"/>
                    <a:pt x="14825" y="18784"/>
                  </a:cubicBezTo>
                  <a:cubicBezTo>
                    <a:pt x="14855" y="18772"/>
                    <a:pt x="14892" y="18807"/>
                    <a:pt x="14922" y="18795"/>
                  </a:cubicBezTo>
                  <a:cubicBezTo>
                    <a:pt x="14952" y="18784"/>
                    <a:pt x="14990" y="18854"/>
                    <a:pt x="15020" y="18795"/>
                  </a:cubicBezTo>
                  <a:cubicBezTo>
                    <a:pt x="15057" y="18831"/>
                    <a:pt x="15080" y="18807"/>
                    <a:pt x="15110" y="18807"/>
                  </a:cubicBezTo>
                  <a:cubicBezTo>
                    <a:pt x="15139" y="18795"/>
                    <a:pt x="15184" y="18866"/>
                    <a:pt x="15207" y="18819"/>
                  </a:cubicBezTo>
                  <a:cubicBezTo>
                    <a:pt x="15274" y="18807"/>
                    <a:pt x="15342" y="18866"/>
                    <a:pt x="15402" y="18831"/>
                  </a:cubicBezTo>
                  <a:cubicBezTo>
                    <a:pt x="15417" y="18843"/>
                    <a:pt x="15432" y="18854"/>
                    <a:pt x="15447" y="18854"/>
                  </a:cubicBezTo>
                  <a:cubicBezTo>
                    <a:pt x="15462" y="18866"/>
                    <a:pt x="15454" y="18901"/>
                    <a:pt x="15477" y="18878"/>
                  </a:cubicBezTo>
                  <a:cubicBezTo>
                    <a:pt x="15492" y="18854"/>
                    <a:pt x="15507" y="18854"/>
                    <a:pt x="15522" y="18866"/>
                  </a:cubicBezTo>
                  <a:cubicBezTo>
                    <a:pt x="15537" y="18878"/>
                    <a:pt x="15552" y="18854"/>
                    <a:pt x="15552" y="18890"/>
                  </a:cubicBezTo>
                  <a:cubicBezTo>
                    <a:pt x="15477" y="18960"/>
                    <a:pt x="15387" y="18866"/>
                    <a:pt x="15319" y="18925"/>
                  </a:cubicBezTo>
                  <a:cubicBezTo>
                    <a:pt x="15297" y="18913"/>
                    <a:pt x="15282" y="18925"/>
                    <a:pt x="15252" y="18890"/>
                  </a:cubicBezTo>
                  <a:cubicBezTo>
                    <a:pt x="15237" y="18925"/>
                    <a:pt x="15222" y="18937"/>
                    <a:pt x="15199" y="18925"/>
                  </a:cubicBezTo>
                  <a:cubicBezTo>
                    <a:pt x="15154" y="18901"/>
                    <a:pt x="15124" y="18937"/>
                    <a:pt x="15080" y="18925"/>
                  </a:cubicBezTo>
                  <a:cubicBezTo>
                    <a:pt x="14922" y="18925"/>
                    <a:pt x="14757" y="18937"/>
                    <a:pt x="14600" y="18949"/>
                  </a:cubicBezTo>
                  <a:cubicBezTo>
                    <a:pt x="14442" y="18972"/>
                    <a:pt x="14285" y="19019"/>
                    <a:pt x="14128" y="19008"/>
                  </a:cubicBezTo>
                  <a:cubicBezTo>
                    <a:pt x="14045" y="19019"/>
                    <a:pt x="13970" y="19031"/>
                    <a:pt x="13895" y="19043"/>
                  </a:cubicBezTo>
                  <a:cubicBezTo>
                    <a:pt x="13865" y="19102"/>
                    <a:pt x="13813" y="19031"/>
                    <a:pt x="13783" y="19078"/>
                  </a:cubicBezTo>
                  <a:cubicBezTo>
                    <a:pt x="13760" y="19055"/>
                    <a:pt x="13738" y="19055"/>
                    <a:pt x="13723" y="19078"/>
                  </a:cubicBezTo>
                  <a:cubicBezTo>
                    <a:pt x="13685" y="19008"/>
                    <a:pt x="13678" y="19078"/>
                    <a:pt x="13648" y="19066"/>
                  </a:cubicBezTo>
                  <a:cubicBezTo>
                    <a:pt x="13483" y="19043"/>
                    <a:pt x="13326" y="19078"/>
                    <a:pt x="13168" y="19090"/>
                  </a:cubicBezTo>
                  <a:cubicBezTo>
                    <a:pt x="13093" y="19114"/>
                    <a:pt x="13011" y="19078"/>
                    <a:pt x="12936" y="19125"/>
                  </a:cubicBezTo>
                  <a:cubicBezTo>
                    <a:pt x="12899" y="19102"/>
                    <a:pt x="12854" y="19102"/>
                    <a:pt x="12816" y="19125"/>
                  </a:cubicBezTo>
                  <a:cubicBezTo>
                    <a:pt x="12794" y="19102"/>
                    <a:pt x="12779" y="19102"/>
                    <a:pt x="12764" y="19125"/>
                  </a:cubicBezTo>
                  <a:cubicBezTo>
                    <a:pt x="12734" y="19102"/>
                    <a:pt x="12711" y="19090"/>
                    <a:pt x="12689" y="19114"/>
                  </a:cubicBezTo>
                  <a:cubicBezTo>
                    <a:pt x="12524" y="19102"/>
                    <a:pt x="12359" y="19066"/>
                    <a:pt x="12202" y="19055"/>
                  </a:cubicBezTo>
                  <a:cubicBezTo>
                    <a:pt x="12187" y="19090"/>
                    <a:pt x="12157" y="19031"/>
                    <a:pt x="12142" y="19055"/>
                  </a:cubicBezTo>
                  <a:cubicBezTo>
                    <a:pt x="12119" y="19031"/>
                    <a:pt x="12097" y="19055"/>
                    <a:pt x="12074" y="19019"/>
                  </a:cubicBezTo>
                  <a:cubicBezTo>
                    <a:pt x="12037" y="19043"/>
                    <a:pt x="11999" y="19008"/>
                    <a:pt x="11962" y="19019"/>
                  </a:cubicBezTo>
                  <a:cubicBezTo>
                    <a:pt x="11917" y="18972"/>
                    <a:pt x="11879" y="19043"/>
                    <a:pt x="11834" y="18984"/>
                  </a:cubicBezTo>
                  <a:cubicBezTo>
                    <a:pt x="11789" y="18972"/>
                    <a:pt x="11744" y="18949"/>
                    <a:pt x="11707" y="18972"/>
                  </a:cubicBezTo>
                  <a:cubicBezTo>
                    <a:pt x="11752" y="19019"/>
                    <a:pt x="11782" y="18984"/>
                    <a:pt x="11834" y="19043"/>
                  </a:cubicBezTo>
                  <a:cubicBezTo>
                    <a:pt x="11849" y="19008"/>
                    <a:pt x="11872" y="19078"/>
                    <a:pt x="11894" y="19043"/>
                  </a:cubicBezTo>
                  <a:cubicBezTo>
                    <a:pt x="11909" y="19055"/>
                    <a:pt x="11932" y="19043"/>
                    <a:pt x="11954" y="19078"/>
                  </a:cubicBezTo>
                  <a:cubicBezTo>
                    <a:pt x="12029" y="19066"/>
                    <a:pt x="12119" y="19125"/>
                    <a:pt x="12194" y="19114"/>
                  </a:cubicBezTo>
                  <a:cubicBezTo>
                    <a:pt x="12276" y="19125"/>
                    <a:pt x="12351" y="19137"/>
                    <a:pt x="12434" y="19149"/>
                  </a:cubicBezTo>
                  <a:cubicBezTo>
                    <a:pt x="12516" y="19137"/>
                    <a:pt x="12606" y="19173"/>
                    <a:pt x="12681" y="19161"/>
                  </a:cubicBezTo>
                  <a:cubicBezTo>
                    <a:pt x="12764" y="19161"/>
                    <a:pt x="12846" y="19196"/>
                    <a:pt x="12921" y="19161"/>
                  </a:cubicBezTo>
                  <a:cubicBezTo>
                    <a:pt x="12966" y="19220"/>
                    <a:pt x="12996" y="19137"/>
                    <a:pt x="13041" y="19161"/>
                  </a:cubicBezTo>
                  <a:cubicBezTo>
                    <a:pt x="13078" y="19149"/>
                    <a:pt x="13116" y="19184"/>
                    <a:pt x="13153" y="19161"/>
                  </a:cubicBezTo>
                  <a:cubicBezTo>
                    <a:pt x="13236" y="19173"/>
                    <a:pt x="13311" y="19137"/>
                    <a:pt x="13393" y="19161"/>
                  </a:cubicBezTo>
                  <a:cubicBezTo>
                    <a:pt x="13408" y="19125"/>
                    <a:pt x="13431" y="19173"/>
                    <a:pt x="13453" y="19161"/>
                  </a:cubicBezTo>
                  <a:cubicBezTo>
                    <a:pt x="13453" y="19161"/>
                    <a:pt x="13461" y="19125"/>
                    <a:pt x="13468" y="19125"/>
                  </a:cubicBezTo>
                  <a:cubicBezTo>
                    <a:pt x="13476" y="19114"/>
                    <a:pt x="13498" y="19161"/>
                    <a:pt x="13506" y="19125"/>
                  </a:cubicBezTo>
                  <a:cubicBezTo>
                    <a:pt x="13551" y="19137"/>
                    <a:pt x="13596" y="19161"/>
                    <a:pt x="13633" y="19149"/>
                  </a:cubicBezTo>
                  <a:cubicBezTo>
                    <a:pt x="13798" y="19196"/>
                    <a:pt x="13948" y="19125"/>
                    <a:pt x="14105" y="19102"/>
                  </a:cubicBezTo>
                  <a:cubicBezTo>
                    <a:pt x="14143" y="19090"/>
                    <a:pt x="14180" y="19114"/>
                    <a:pt x="14218" y="19102"/>
                  </a:cubicBezTo>
                  <a:cubicBezTo>
                    <a:pt x="14263" y="19137"/>
                    <a:pt x="14293" y="19055"/>
                    <a:pt x="14338" y="19102"/>
                  </a:cubicBezTo>
                  <a:cubicBezTo>
                    <a:pt x="14353" y="19090"/>
                    <a:pt x="14375" y="19078"/>
                    <a:pt x="14398" y="19102"/>
                  </a:cubicBezTo>
                  <a:cubicBezTo>
                    <a:pt x="14412" y="19090"/>
                    <a:pt x="14435" y="19078"/>
                    <a:pt x="14450" y="19066"/>
                  </a:cubicBezTo>
                  <a:cubicBezTo>
                    <a:pt x="14495" y="19055"/>
                    <a:pt x="14540" y="19078"/>
                    <a:pt x="14577" y="19055"/>
                  </a:cubicBezTo>
                  <a:cubicBezTo>
                    <a:pt x="14652" y="19031"/>
                    <a:pt x="14735" y="19043"/>
                    <a:pt x="14810" y="19019"/>
                  </a:cubicBezTo>
                  <a:cubicBezTo>
                    <a:pt x="14892" y="19019"/>
                    <a:pt x="14975" y="19031"/>
                    <a:pt x="15057" y="19031"/>
                  </a:cubicBezTo>
                  <a:cubicBezTo>
                    <a:pt x="15095" y="19008"/>
                    <a:pt x="15139" y="19043"/>
                    <a:pt x="15169" y="18996"/>
                  </a:cubicBezTo>
                  <a:cubicBezTo>
                    <a:pt x="15214" y="19031"/>
                    <a:pt x="15252" y="19019"/>
                    <a:pt x="15289" y="18996"/>
                  </a:cubicBezTo>
                  <a:cubicBezTo>
                    <a:pt x="15379" y="19031"/>
                    <a:pt x="15454" y="18996"/>
                    <a:pt x="15537" y="18972"/>
                  </a:cubicBezTo>
                  <a:cubicBezTo>
                    <a:pt x="15604" y="19008"/>
                    <a:pt x="15672" y="18972"/>
                    <a:pt x="15739" y="18996"/>
                  </a:cubicBezTo>
                  <a:cubicBezTo>
                    <a:pt x="15769" y="18984"/>
                    <a:pt x="15807" y="19019"/>
                    <a:pt x="15837" y="19008"/>
                  </a:cubicBezTo>
                  <a:cubicBezTo>
                    <a:pt x="15866" y="18996"/>
                    <a:pt x="15904" y="18984"/>
                    <a:pt x="15941" y="18996"/>
                  </a:cubicBezTo>
                  <a:cubicBezTo>
                    <a:pt x="15994" y="19031"/>
                    <a:pt x="16039" y="19019"/>
                    <a:pt x="16084" y="19055"/>
                  </a:cubicBezTo>
                  <a:cubicBezTo>
                    <a:pt x="16106" y="19031"/>
                    <a:pt x="16136" y="19043"/>
                    <a:pt x="16159" y="19066"/>
                  </a:cubicBezTo>
                  <a:cubicBezTo>
                    <a:pt x="16181" y="19031"/>
                    <a:pt x="16204" y="19043"/>
                    <a:pt x="16234" y="19078"/>
                  </a:cubicBezTo>
                  <a:cubicBezTo>
                    <a:pt x="16279" y="19055"/>
                    <a:pt x="16324" y="19066"/>
                    <a:pt x="16376" y="19078"/>
                  </a:cubicBezTo>
                  <a:cubicBezTo>
                    <a:pt x="16391" y="19043"/>
                    <a:pt x="16421" y="19114"/>
                    <a:pt x="16444" y="19055"/>
                  </a:cubicBezTo>
                  <a:cubicBezTo>
                    <a:pt x="16451" y="19055"/>
                    <a:pt x="16466" y="19078"/>
                    <a:pt x="16474" y="19066"/>
                  </a:cubicBezTo>
                  <a:cubicBezTo>
                    <a:pt x="16489" y="19078"/>
                    <a:pt x="16511" y="19055"/>
                    <a:pt x="16504" y="19090"/>
                  </a:cubicBezTo>
                  <a:cubicBezTo>
                    <a:pt x="16466" y="19137"/>
                    <a:pt x="16414" y="19078"/>
                    <a:pt x="16376" y="19114"/>
                  </a:cubicBezTo>
                  <a:cubicBezTo>
                    <a:pt x="16331" y="19102"/>
                    <a:pt x="16294" y="19149"/>
                    <a:pt x="16249" y="19137"/>
                  </a:cubicBezTo>
                  <a:cubicBezTo>
                    <a:pt x="16234" y="19161"/>
                    <a:pt x="16211" y="19125"/>
                    <a:pt x="16189" y="19137"/>
                  </a:cubicBezTo>
                  <a:cubicBezTo>
                    <a:pt x="16174" y="19184"/>
                    <a:pt x="16151" y="19184"/>
                    <a:pt x="16121" y="19149"/>
                  </a:cubicBezTo>
                  <a:cubicBezTo>
                    <a:pt x="16106" y="19184"/>
                    <a:pt x="16084" y="19173"/>
                    <a:pt x="16069" y="19184"/>
                  </a:cubicBezTo>
                  <a:cubicBezTo>
                    <a:pt x="16039" y="19149"/>
                    <a:pt x="16031" y="19231"/>
                    <a:pt x="16001" y="19208"/>
                  </a:cubicBezTo>
                  <a:cubicBezTo>
                    <a:pt x="16009" y="19184"/>
                    <a:pt x="15986" y="19161"/>
                    <a:pt x="15971" y="19149"/>
                  </a:cubicBezTo>
                  <a:cubicBezTo>
                    <a:pt x="15949" y="19125"/>
                    <a:pt x="15941" y="19161"/>
                    <a:pt x="15919" y="19125"/>
                  </a:cubicBezTo>
                  <a:cubicBezTo>
                    <a:pt x="15896" y="19149"/>
                    <a:pt x="15874" y="19161"/>
                    <a:pt x="15851" y="19149"/>
                  </a:cubicBezTo>
                  <a:cubicBezTo>
                    <a:pt x="15822" y="19125"/>
                    <a:pt x="15814" y="19208"/>
                    <a:pt x="15784" y="19173"/>
                  </a:cubicBezTo>
                  <a:cubicBezTo>
                    <a:pt x="15739" y="19173"/>
                    <a:pt x="15694" y="19184"/>
                    <a:pt x="15649" y="19208"/>
                  </a:cubicBezTo>
                  <a:cubicBezTo>
                    <a:pt x="15619" y="19161"/>
                    <a:pt x="15604" y="19231"/>
                    <a:pt x="15574" y="19196"/>
                  </a:cubicBezTo>
                  <a:cubicBezTo>
                    <a:pt x="15559" y="19255"/>
                    <a:pt x="15529" y="19184"/>
                    <a:pt x="15507" y="19220"/>
                  </a:cubicBezTo>
                  <a:cubicBezTo>
                    <a:pt x="15462" y="19220"/>
                    <a:pt x="15409" y="19220"/>
                    <a:pt x="15364" y="19196"/>
                  </a:cubicBezTo>
                  <a:cubicBezTo>
                    <a:pt x="15237" y="19267"/>
                    <a:pt x="15087" y="19208"/>
                    <a:pt x="14967" y="19302"/>
                  </a:cubicBezTo>
                  <a:cubicBezTo>
                    <a:pt x="14922" y="19231"/>
                    <a:pt x="14907" y="19373"/>
                    <a:pt x="14870" y="19290"/>
                  </a:cubicBezTo>
                  <a:cubicBezTo>
                    <a:pt x="14840" y="19326"/>
                    <a:pt x="14802" y="19302"/>
                    <a:pt x="14772" y="19337"/>
                  </a:cubicBezTo>
                  <a:cubicBezTo>
                    <a:pt x="14727" y="19302"/>
                    <a:pt x="14697" y="19326"/>
                    <a:pt x="14660" y="19326"/>
                  </a:cubicBezTo>
                  <a:cubicBezTo>
                    <a:pt x="14630" y="19349"/>
                    <a:pt x="14585" y="19314"/>
                    <a:pt x="14555" y="19337"/>
                  </a:cubicBezTo>
                  <a:cubicBezTo>
                    <a:pt x="14420" y="19326"/>
                    <a:pt x="14285" y="19361"/>
                    <a:pt x="14150" y="19373"/>
                  </a:cubicBezTo>
                  <a:cubicBezTo>
                    <a:pt x="14120" y="19396"/>
                    <a:pt x="14083" y="19361"/>
                    <a:pt x="14053" y="19361"/>
                  </a:cubicBezTo>
                  <a:cubicBezTo>
                    <a:pt x="14023" y="19396"/>
                    <a:pt x="13985" y="19373"/>
                    <a:pt x="13948" y="19373"/>
                  </a:cubicBezTo>
                  <a:cubicBezTo>
                    <a:pt x="13918" y="19396"/>
                    <a:pt x="13880" y="19385"/>
                    <a:pt x="13843" y="19361"/>
                  </a:cubicBezTo>
                  <a:cubicBezTo>
                    <a:pt x="13805" y="19396"/>
                    <a:pt x="13768" y="19361"/>
                    <a:pt x="13738" y="19373"/>
                  </a:cubicBezTo>
                  <a:cubicBezTo>
                    <a:pt x="13663" y="19337"/>
                    <a:pt x="13603" y="19396"/>
                    <a:pt x="13528" y="19337"/>
                  </a:cubicBezTo>
                  <a:cubicBezTo>
                    <a:pt x="13498" y="19385"/>
                    <a:pt x="13461" y="19361"/>
                    <a:pt x="13431" y="19361"/>
                  </a:cubicBezTo>
                  <a:cubicBezTo>
                    <a:pt x="13386" y="19337"/>
                    <a:pt x="13363" y="19408"/>
                    <a:pt x="13318" y="19337"/>
                  </a:cubicBezTo>
                  <a:cubicBezTo>
                    <a:pt x="13258" y="19385"/>
                    <a:pt x="13183" y="19326"/>
                    <a:pt x="13116" y="19337"/>
                  </a:cubicBezTo>
                  <a:cubicBezTo>
                    <a:pt x="13041" y="19302"/>
                    <a:pt x="12981" y="19337"/>
                    <a:pt x="12899" y="19302"/>
                  </a:cubicBezTo>
                  <a:cubicBezTo>
                    <a:pt x="12876" y="19349"/>
                    <a:pt x="12839" y="19279"/>
                    <a:pt x="12809" y="19290"/>
                  </a:cubicBezTo>
                  <a:cubicBezTo>
                    <a:pt x="12779" y="19349"/>
                    <a:pt x="12734" y="19267"/>
                    <a:pt x="12704" y="19302"/>
                  </a:cubicBezTo>
                  <a:cubicBezTo>
                    <a:pt x="12629" y="19302"/>
                    <a:pt x="12561" y="19302"/>
                    <a:pt x="12486" y="19267"/>
                  </a:cubicBezTo>
                  <a:cubicBezTo>
                    <a:pt x="12449" y="19267"/>
                    <a:pt x="12419" y="19279"/>
                    <a:pt x="12381" y="19279"/>
                  </a:cubicBezTo>
                  <a:cubicBezTo>
                    <a:pt x="12336" y="19220"/>
                    <a:pt x="12314" y="19326"/>
                    <a:pt x="12269" y="19255"/>
                  </a:cubicBezTo>
                  <a:cubicBezTo>
                    <a:pt x="12239" y="19267"/>
                    <a:pt x="12194" y="19220"/>
                    <a:pt x="12164" y="19231"/>
                  </a:cubicBezTo>
                  <a:cubicBezTo>
                    <a:pt x="12127" y="19243"/>
                    <a:pt x="12089" y="19196"/>
                    <a:pt x="12052" y="19220"/>
                  </a:cubicBezTo>
                  <a:cubicBezTo>
                    <a:pt x="12097" y="19279"/>
                    <a:pt x="12127" y="19255"/>
                    <a:pt x="12164" y="19279"/>
                  </a:cubicBezTo>
                  <a:cubicBezTo>
                    <a:pt x="12209" y="19302"/>
                    <a:pt x="12239" y="19314"/>
                    <a:pt x="12276" y="19290"/>
                  </a:cubicBezTo>
                  <a:cubicBezTo>
                    <a:pt x="12314" y="19326"/>
                    <a:pt x="12351" y="19326"/>
                    <a:pt x="12381" y="19314"/>
                  </a:cubicBezTo>
                  <a:cubicBezTo>
                    <a:pt x="12426" y="19337"/>
                    <a:pt x="12464" y="19349"/>
                    <a:pt x="12494" y="19337"/>
                  </a:cubicBezTo>
                  <a:cubicBezTo>
                    <a:pt x="12531" y="19385"/>
                    <a:pt x="12569" y="19349"/>
                    <a:pt x="12599" y="19361"/>
                  </a:cubicBezTo>
                  <a:cubicBezTo>
                    <a:pt x="12644" y="19396"/>
                    <a:pt x="12674" y="19349"/>
                    <a:pt x="12711" y="19385"/>
                  </a:cubicBezTo>
                  <a:cubicBezTo>
                    <a:pt x="12749" y="19396"/>
                    <a:pt x="12779" y="19326"/>
                    <a:pt x="12824" y="19396"/>
                  </a:cubicBezTo>
                  <a:cubicBezTo>
                    <a:pt x="12854" y="19373"/>
                    <a:pt x="12899" y="19373"/>
                    <a:pt x="12936" y="19396"/>
                  </a:cubicBezTo>
                  <a:cubicBezTo>
                    <a:pt x="12951" y="19373"/>
                    <a:pt x="12966" y="19396"/>
                    <a:pt x="12988" y="19420"/>
                  </a:cubicBezTo>
                  <a:cubicBezTo>
                    <a:pt x="13003" y="19396"/>
                    <a:pt x="13026" y="19396"/>
                    <a:pt x="13048" y="19420"/>
                  </a:cubicBezTo>
                  <a:cubicBezTo>
                    <a:pt x="13078" y="19396"/>
                    <a:pt x="13116" y="19432"/>
                    <a:pt x="13153" y="19408"/>
                  </a:cubicBezTo>
                  <a:cubicBezTo>
                    <a:pt x="13191" y="19455"/>
                    <a:pt x="13213" y="19420"/>
                    <a:pt x="13236" y="19432"/>
                  </a:cubicBezTo>
                  <a:cubicBezTo>
                    <a:pt x="13251" y="19455"/>
                    <a:pt x="13251" y="19432"/>
                    <a:pt x="13258" y="19432"/>
                  </a:cubicBezTo>
                  <a:cubicBezTo>
                    <a:pt x="13296" y="19432"/>
                    <a:pt x="13341" y="19467"/>
                    <a:pt x="13378" y="19432"/>
                  </a:cubicBezTo>
                  <a:cubicBezTo>
                    <a:pt x="13423" y="19491"/>
                    <a:pt x="13446" y="19385"/>
                    <a:pt x="13483" y="19455"/>
                  </a:cubicBezTo>
                  <a:cubicBezTo>
                    <a:pt x="13521" y="19455"/>
                    <a:pt x="13551" y="19432"/>
                    <a:pt x="13596" y="19467"/>
                  </a:cubicBezTo>
                  <a:cubicBezTo>
                    <a:pt x="13663" y="19432"/>
                    <a:pt x="13745" y="19467"/>
                    <a:pt x="13820" y="19455"/>
                  </a:cubicBezTo>
                  <a:cubicBezTo>
                    <a:pt x="13888" y="19455"/>
                    <a:pt x="13955" y="19444"/>
                    <a:pt x="14030" y="19467"/>
                  </a:cubicBezTo>
                  <a:cubicBezTo>
                    <a:pt x="14105" y="19444"/>
                    <a:pt x="14180" y="19467"/>
                    <a:pt x="14255" y="19444"/>
                  </a:cubicBezTo>
                  <a:cubicBezTo>
                    <a:pt x="14323" y="19432"/>
                    <a:pt x="14390" y="19432"/>
                    <a:pt x="14457" y="19420"/>
                  </a:cubicBezTo>
                  <a:cubicBezTo>
                    <a:pt x="14532" y="19420"/>
                    <a:pt x="14615" y="19432"/>
                    <a:pt x="14682" y="19408"/>
                  </a:cubicBezTo>
                  <a:cubicBezTo>
                    <a:pt x="14720" y="19444"/>
                    <a:pt x="14757" y="19408"/>
                    <a:pt x="14787" y="19396"/>
                  </a:cubicBezTo>
                  <a:cubicBezTo>
                    <a:pt x="14825" y="19432"/>
                    <a:pt x="14855" y="19396"/>
                    <a:pt x="14892" y="19373"/>
                  </a:cubicBezTo>
                  <a:cubicBezTo>
                    <a:pt x="14937" y="19432"/>
                    <a:pt x="14960" y="19361"/>
                    <a:pt x="14997" y="19361"/>
                  </a:cubicBezTo>
                  <a:cubicBezTo>
                    <a:pt x="15035" y="19361"/>
                    <a:pt x="15072" y="19361"/>
                    <a:pt x="15110" y="19361"/>
                  </a:cubicBezTo>
                  <a:cubicBezTo>
                    <a:pt x="15177" y="19302"/>
                    <a:pt x="15252" y="19361"/>
                    <a:pt x="15319" y="19302"/>
                  </a:cubicBezTo>
                  <a:cubicBezTo>
                    <a:pt x="15402" y="19361"/>
                    <a:pt x="15462" y="19255"/>
                    <a:pt x="15544" y="19314"/>
                  </a:cubicBezTo>
                  <a:cubicBezTo>
                    <a:pt x="15484" y="19326"/>
                    <a:pt x="15432" y="19361"/>
                    <a:pt x="15379" y="19385"/>
                  </a:cubicBezTo>
                  <a:cubicBezTo>
                    <a:pt x="15319" y="19396"/>
                    <a:pt x="15259" y="19408"/>
                    <a:pt x="15207" y="19432"/>
                  </a:cubicBezTo>
                  <a:cubicBezTo>
                    <a:pt x="15147" y="19432"/>
                    <a:pt x="15087" y="19444"/>
                    <a:pt x="15035" y="19467"/>
                  </a:cubicBezTo>
                  <a:cubicBezTo>
                    <a:pt x="15012" y="19526"/>
                    <a:pt x="14975" y="19420"/>
                    <a:pt x="14952" y="19502"/>
                  </a:cubicBezTo>
                  <a:cubicBezTo>
                    <a:pt x="14922" y="19514"/>
                    <a:pt x="14885" y="19467"/>
                    <a:pt x="14862" y="19538"/>
                  </a:cubicBezTo>
                  <a:cubicBezTo>
                    <a:pt x="14832" y="19514"/>
                    <a:pt x="14810" y="19561"/>
                    <a:pt x="14780" y="19538"/>
                  </a:cubicBezTo>
                  <a:cubicBezTo>
                    <a:pt x="14757" y="19585"/>
                    <a:pt x="14720" y="19550"/>
                    <a:pt x="14690" y="19573"/>
                  </a:cubicBezTo>
                  <a:cubicBezTo>
                    <a:pt x="14667" y="19609"/>
                    <a:pt x="14637" y="19573"/>
                    <a:pt x="14607" y="19573"/>
                  </a:cubicBezTo>
                  <a:cubicBezTo>
                    <a:pt x="14577" y="19550"/>
                    <a:pt x="14555" y="19620"/>
                    <a:pt x="14517" y="19573"/>
                  </a:cubicBezTo>
                  <a:cubicBezTo>
                    <a:pt x="14465" y="19620"/>
                    <a:pt x="14398" y="19573"/>
                    <a:pt x="14345" y="19609"/>
                  </a:cubicBezTo>
                  <a:cubicBezTo>
                    <a:pt x="14315" y="19609"/>
                    <a:pt x="14293" y="19632"/>
                    <a:pt x="14263" y="19609"/>
                  </a:cubicBezTo>
                  <a:cubicBezTo>
                    <a:pt x="14233" y="19632"/>
                    <a:pt x="14203" y="19644"/>
                    <a:pt x="14173" y="19644"/>
                  </a:cubicBezTo>
                  <a:cubicBezTo>
                    <a:pt x="14143" y="19632"/>
                    <a:pt x="14120" y="19632"/>
                    <a:pt x="14098" y="19632"/>
                  </a:cubicBezTo>
                  <a:cubicBezTo>
                    <a:pt x="14075" y="19691"/>
                    <a:pt x="14038" y="19597"/>
                    <a:pt x="14015" y="19632"/>
                  </a:cubicBezTo>
                  <a:cubicBezTo>
                    <a:pt x="13963" y="19632"/>
                    <a:pt x="13910" y="19632"/>
                    <a:pt x="13850" y="19644"/>
                  </a:cubicBezTo>
                  <a:cubicBezTo>
                    <a:pt x="13798" y="19644"/>
                    <a:pt x="13745" y="19620"/>
                    <a:pt x="13700" y="19644"/>
                  </a:cubicBezTo>
                  <a:cubicBezTo>
                    <a:pt x="13671" y="19644"/>
                    <a:pt x="13641" y="19632"/>
                    <a:pt x="13618" y="19644"/>
                  </a:cubicBezTo>
                  <a:cubicBezTo>
                    <a:pt x="13581" y="19585"/>
                    <a:pt x="13566" y="19703"/>
                    <a:pt x="13536" y="19656"/>
                  </a:cubicBezTo>
                  <a:cubicBezTo>
                    <a:pt x="13423" y="19609"/>
                    <a:pt x="13326" y="19667"/>
                    <a:pt x="13213" y="19632"/>
                  </a:cubicBezTo>
                  <a:cubicBezTo>
                    <a:pt x="13168" y="19667"/>
                    <a:pt x="13116" y="19632"/>
                    <a:pt x="13063" y="19656"/>
                  </a:cubicBezTo>
                  <a:cubicBezTo>
                    <a:pt x="13033" y="19644"/>
                    <a:pt x="13003" y="19609"/>
                    <a:pt x="12981" y="19667"/>
                  </a:cubicBezTo>
                  <a:cubicBezTo>
                    <a:pt x="12951" y="19620"/>
                    <a:pt x="12929" y="19656"/>
                    <a:pt x="12899" y="19667"/>
                  </a:cubicBezTo>
                  <a:cubicBezTo>
                    <a:pt x="13011" y="19715"/>
                    <a:pt x="13116" y="19726"/>
                    <a:pt x="13213" y="19726"/>
                  </a:cubicBezTo>
                  <a:cubicBezTo>
                    <a:pt x="13266" y="19750"/>
                    <a:pt x="13311" y="19703"/>
                    <a:pt x="13371" y="19726"/>
                  </a:cubicBezTo>
                  <a:cubicBezTo>
                    <a:pt x="13423" y="19703"/>
                    <a:pt x="13483" y="19762"/>
                    <a:pt x="13528" y="19715"/>
                  </a:cubicBezTo>
                  <a:cubicBezTo>
                    <a:pt x="13566" y="19762"/>
                    <a:pt x="13581" y="19703"/>
                    <a:pt x="13603" y="19726"/>
                  </a:cubicBezTo>
                  <a:cubicBezTo>
                    <a:pt x="13618" y="19738"/>
                    <a:pt x="13626" y="19726"/>
                    <a:pt x="13633" y="19703"/>
                  </a:cubicBezTo>
                  <a:cubicBezTo>
                    <a:pt x="13656" y="19715"/>
                    <a:pt x="13671" y="19738"/>
                    <a:pt x="13685" y="19715"/>
                  </a:cubicBezTo>
                  <a:cubicBezTo>
                    <a:pt x="13738" y="19715"/>
                    <a:pt x="13790" y="19726"/>
                    <a:pt x="13843" y="19726"/>
                  </a:cubicBezTo>
                  <a:cubicBezTo>
                    <a:pt x="13858" y="19691"/>
                    <a:pt x="13880" y="19703"/>
                    <a:pt x="13910" y="19738"/>
                  </a:cubicBezTo>
                  <a:cubicBezTo>
                    <a:pt x="13933" y="19656"/>
                    <a:pt x="13970" y="19762"/>
                    <a:pt x="13993" y="19738"/>
                  </a:cubicBezTo>
                  <a:cubicBezTo>
                    <a:pt x="14045" y="19703"/>
                    <a:pt x="14105" y="19750"/>
                    <a:pt x="14158" y="19715"/>
                  </a:cubicBezTo>
                  <a:cubicBezTo>
                    <a:pt x="14180" y="19762"/>
                    <a:pt x="14158" y="19809"/>
                    <a:pt x="14210" y="19832"/>
                  </a:cubicBezTo>
                  <a:cubicBezTo>
                    <a:pt x="14263" y="19785"/>
                    <a:pt x="14330" y="19832"/>
                    <a:pt x="14390" y="19809"/>
                  </a:cubicBezTo>
                  <a:cubicBezTo>
                    <a:pt x="14457" y="19797"/>
                    <a:pt x="14517" y="19785"/>
                    <a:pt x="14577" y="19785"/>
                  </a:cubicBezTo>
                  <a:cubicBezTo>
                    <a:pt x="14637" y="19762"/>
                    <a:pt x="14705" y="19809"/>
                    <a:pt x="14765" y="19773"/>
                  </a:cubicBezTo>
                  <a:cubicBezTo>
                    <a:pt x="14832" y="19797"/>
                    <a:pt x="14900" y="19762"/>
                    <a:pt x="14967" y="19797"/>
                  </a:cubicBezTo>
                  <a:cubicBezTo>
                    <a:pt x="15035" y="19750"/>
                    <a:pt x="15110" y="19762"/>
                    <a:pt x="15184" y="19715"/>
                  </a:cubicBezTo>
                  <a:cubicBezTo>
                    <a:pt x="15222" y="19715"/>
                    <a:pt x="15259" y="19703"/>
                    <a:pt x="15297" y="19715"/>
                  </a:cubicBezTo>
                  <a:cubicBezTo>
                    <a:pt x="15312" y="19679"/>
                    <a:pt x="15342" y="19726"/>
                    <a:pt x="15357" y="19679"/>
                  </a:cubicBezTo>
                  <a:cubicBezTo>
                    <a:pt x="15372" y="19691"/>
                    <a:pt x="15394" y="19667"/>
                    <a:pt x="15409" y="19679"/>
                  </a:cubicBezTo>
                  <a:cubicBezTo>
                    <a:pt x="15447" y="19632"/>
                    <a:pt x="15492" y="19656"/>
                    <a:pt x="15529" y="19644"/>
                  </a:cubicBezTo>
                  <a:cubicBezTo>
                    <a:pt x="15559" y="19620"/>
                    <a:pt x="15604" y="19644"/>
                    <a:pt x="15642" y="19609"/>
                  </a:cubicBezTo>
                  <a:cubicBezTo>
                    <a:pt x="15687" y="19656"/>
                    <a:pt x="15717" y="19573"/>
                    <a:pt x="15754" y="19609"/>
                  </a:cubicBezTo>
                  <a:cubicBezTo>
                    <a:pt x="15769" y="19573"/>
                    <a:pt x="15799" y="19632"/>
                    <a:pt x="15814" y="19609"/>
                  </a:cubicBezTo>
                  <a:cubicBezTo>
                    <a:pt x="15837" y="19620"/>
                    <a:pt x="15851" y="19597"/>
                    <a:pt x="15881" y="19644"/>
                  </a:cubicBezTo>
                  <a:cubicBezTo>
                    <a:pt x="15911" y="19550"/>
                    <a:pt x="15971" y="19632"/>
                    <a:pt x="16009" y="19561"/>
                  </a:cubicBezTo>
                  <a:cubicBezTo>
                    <a:pt x="16061" y="19573"/>
                    <a:pt x="16114" y="19561"/>
                    <a:pt x="16159" y="19538"/>
                  </a:cubicBezTo>
                  <a:cubicBezTo>
                    <a:pt x="16256" y="19538"/>
                    <a:pt x="16354" y="19514"/>
                    <a:pt x="16459" y="19526"/>
                  </a:cubicBezTo>
                  <a:cubicBezTo>
                    <a:pt x="16496" y="19479"/>
                    <a:pt x="16549" y="19538"/>
                    <a:pt x="16586" y="19455"/>
                  </a:cubicBezTo>
                  <a:cubicBezTo>
                    <a:pt x="16608" y="19467"/>
                    <a:pt x="16631" y="19455"/>
                    <a:pt x="16653" y="19432"/>
                  </a:cubicBezTo>
                  <a:cubicBezTo>
                    <a:pt x="16683" y="19455"/>
                    <a:pt x="16706" y="19432"/>
                    <a:pt x="16736" y="19420"/>
                  </a:cubicBezTo>
                  <a:cubicBezTo>
                    <a:pt x="16788" y="19467"/>
                    <a:pt x="16826" y="19432"/>
                    <a:pt x="16871" y="19479"/>
                  </a:cubicBezTo>
                  <a:cubicBezTo>
                    <a:pt x="16923" y="19467"/>
                    <a:pt x="16968" y="19455"/>
                    <a:pt x="17021" y="19444"/>
                  </a:cubicBezTo>
                  <a:cubicBezTo>
                    <a:pt x="17081" y="19479"/>
                    <a:pt x="17126" y="19444"/>
                    <a:pt x="17178" y="19491"/>
                  </a:cubicBezTo>
                  <a:cubicBezTo>
                    <a:pt x="17231" y="19479"/>
                    <a:pt x="17283" y="19491"/>
                    <a:pt x="17335" y="19491"/>
                  </a:cubicBezTo>
                  <a:cubicBezTo>
                    <a:pt x="17388" y="19467"/>
                    <a:pt x="17440" y="19491"/>
                    <a:pt x="17500" y="19479"/>
                  </a:cubicBezTo>
                  <a:cubicBezTo>
                    <a:pt x="17605" y="19514"/>
                    <a:pt x="17718" y="19526"/>
                    <a:pt x="17830" y="19585"/>
                  </a:cubicBezTo>
                  <a:cubicBezTo>
                    <a:pt x="17845" y="19538"/>
                    <a:pt x="17883" y="19609"/>
                    <a:pt x="17898" y="19561"/>
                  </a:cubicBezTo>
                  <a:cubicBezTo>
                    <a:pt x="17928" y="19573"/>
                    <a:pt x="17958" y="19609"/>
                    <a:pt x="17980" y="19585"/>
                  </a:cubicBezTo>
                  <a:cubicBezTo>
                    <a:pt x="18017" y="19620"/>
                    <a:pt x="18047" y="19656"/>
                    <a:pt x="18070" y="19620"/>
                  </a:cubicBezTo>
                  <a:cubicBezTo>
                    <a:pt x="18130" y="19644"/>
                    <a:pt x="18032" y="19715"/>
                    <a:pt x="18092" y="19738"/>
                  </a:cubicBezTo>
                  <a:cubicBezTo>
                    <a:pt x="18077" y="19773"/>
                    <a:pt x="18055" y="19715"/>
                    <a:pt x="18040" y="19738"/>
                  </a:cubicBezTo>
                  <a:cubicBezTo>
                    <a:pt x="18017" y="19762"/>
                    <a:pt x="17988" y="19750"/>
                    <a:pt x="17965" y="19726"/>
                  </a:cubicBezTo>
                  <a:cubicBezTo>
                    <a:pt x="17920" y="19715"/>
                    <a:pt x="17868" y="19715"/>
                    <a:pt x="17823" y="19691"/>
                  </a:cubicBezTo>
                  <a:cubicBezTo>
                    <a:pt x="17733" y="19703"/>
                    <a:pt x="17643" y="19715"/>
                    <a:pt x="17545" y="19691"/>
                  </a:cubicBezTo>
                  <a:cubicBezTo>
                    <a:pt x="17373" y="19715"/>
                    <a:pt x="17186" y="19691"/>
                    <a:pt x="17013" y="19750"/>
                  </a:cubicBezTo>
                  <a:cubicBezTo>
                    <a:pt x="16976" y="19785"/>
                    <a:pt x="16923" y="19738"/>
                    <a:pt x="16886" y="19762"/>
                  </a:cubicBezTo>
                  <a:cubicBezTo>
                    <a:pt x="16833" y="19738"/>
                    <a:pt x="16796" y="19821"/>
                    <a:pt x="16743" y="19773"/>
                  </a:cubicBezTo>
                  <a:cubicBezTo>
                    <a:pt x="16728" y="19821"/>
                    <a:pt x="16706" y="19797"/>
                    <a:pt x="16691" y="19809"/>
                  </a:cubicBezTo>
                  <a:cubicBezTo>
                    <a:pt x="16661" y="19785"/>
                    <a:pt x="16646" y="19844"/>
                    <a:pt x="16616" y="19797"/>
                  </a:cubicBezTo>
                  <a:cubicBezTo>
                    <a:pt x="16601" y="19868"/>
                    <a:pt x="16571" y="19809"/>
                    <a:pt x="16556" y="19856"/>
                  </a:cubicBezTo>
                  <a:cubicBezTo>
                    <a:pt x="16519" y="19785"/>
                    <a:pt x="16519" y="19915"/>
                    <a:pt x="16481" y="19832"/>
                  </a:cubicBezTo>
                  <a:cubicBezTo>
                    <a:pt x="16466" y="19880"/>
                    <a:pt x="16451" y="19880"/>
                    <a:pt x="16429" y="19880"/>
                  </a:cubicBezTo>
                  <a:cubicBezTo>
                    <a:pt x="16406" y="19880"/>
                    <a:pt x="16384" y="19891"/>
                    <a:pt x="16361" y="19891"/>
                  </a:cubicBezTo>
                  <a:cubicBezTo>
                    <a:pt x="16316" y="19938"/>
                    <a:pt x="16264" y="19880"/>
                    <a:pt x="16226" y="19938"/>
                  </a:cubicBezTo>
                  <a:cubicBezTo>
                    <a:pt x="16204" y="19927"/>
                    <a:pt x="16189" y="19974"/>
                    <a:pt x="16166" y="19974"/>
                  </a:cubicBezTo>
                  <a:cubicBezTo>
                    <a:pt x="16144" y="19962"/>
                    <a:pt x="16121" y="19974"/>
                    <a:pt x="16099" y="19997"/>
                  </a:cubicBezTo>
                  <a:cubicBezTo>
                    <a:pt x="16054" y="19997"/>
                    <a:pt x="16009" y="20009"/>
                    <a:pt x="15964" y="20033"/>
                  </a:cubicBezTo>
                  <a:cubicBezTo>
                    <a:pt x="15904" y="19986"/>
                    <a:pt x="15859" y="20080"/>
                    <a:pt x="15799" y="20021"/>
                  </a:cubicBezTo>
                  <a:cubicBezTo>
                    <a:pt x="15769" y="20033"/>
                    <a:pt x="15754" y="20092"/>
                    <a:pt x="15717" y="20021"/>
                  </a:cubicBezTo>
                  <a:cubicBezTo>
                    <a:pt x="15694" y="20115"/>
                    <a:pt x="15649" y="20009"/>
                    <a:pt x="15627" y="20092"/>
                  </a:cubicBezTo>
                  <a:cubicBezTo>
                    <a:pt x="15574" y="20103"/>
                    <a:pt x="15514" y="20080"/>
                    <a:pt x="15454" y="20127"/>
                  </a:cubicBezTo>
                  <a:cubicBezTo>
                    <a:pt x="15394" y="20115"/>
                    <a:pt x="15342" y="20115"/>
                    <a:pt x="15282" y="20127"/>
                  </a:cubicBezTo>
                  <a:cubicBezTo>
                    <a:pt x="15252" y="20127"/>
                    <a:pt x="15222" y="20092"/>
                    <a:pt x="15199" y="20127"/>
                  </a:cubicBezTo>
                  <a:cubicBezTo>
                    <a:pt x="15177" y="20151"/>
                    <a:pt x="15147" y="20139"/>
                    <a:pt x="15117" y="20139"/>
                  </a:cubicBezTo>
                  <a:cubicBezTo>
                    <a:pt x="15065" y="20186"/>
                    <a:pt x="15005" y="20151"/>
                    <a:pt x="14945" y="20174"/>
                  </a:cubicBezTo>
                  <a:cubicBezTo>
                    <a:pt x="14832" y="20198"/>
                    <a:pt x="14712" y="20186"/>
                    <a:pt x="14592" y="20174"/>
                  </a:cubicBezTo>
                  <a:cubicBezTo>
                    <a:pt x="14540" y="20186"/>
                    <a:pt x="14480" y="20162"/>
                    <a:pt x="14427" y="20186"/>
                  </a:cubicBezTo>
                  <a:cubicBezTo>
                    <a:pt x="14368" y="20139"/>
                    <a:pt x="14308" y="20186"/>
                    <a:pt x="14248" y="20151"/>
                  </a:cubicBezTo>
                  <a:cubicBezTo>
                    <a:pt x="14195" y="20174"/>
                    <a:pt x="14128" y="20127"/>
                    <a:pt x="14068" y="20151"/>
                  </a:cubicBezTo>
                  <a:cubicBezTo>
                    <a:pt x="14008" y="20139"/>
                    <a:pt x="13948" y="20115"/>
                    <a:pt x="13888" y="20115"/>
                  </a:cubicBezTo>
                  <a:cubicBezTo>
                    <a:pt x="13768" y="20068"/>
                    <a:pt x="13656" y="20080"/>
                    <a:pt x="13536" y="20021"/>
                  </a:cubicBezTo>
                  <a:cubicBezTo>
                    <a:pt x="13513" y="20045"/>
                    <a:pt x="13483" y="20009"/>
                    <a:pt x="13453" y="19997"/>
                  </a:cubicBezTo>
                  <a:cubicBezTo>
                    <a:pt x="13423" y="20021"/>
                    <a:pt x="13386" y="19997"/>
                    <a:pt x="13348" y="19950"/>
                  </a:cubicBezTo>
                  <a:cubicBezTo>
                    <a:pt x="13296" y="19997"/>
                    <a:pt x="13221" y="19880"/>
                    <a:pt x="13168" y="19915"/>
                  </a:cubicBezTo>
                  <a:cubicBezTo>
                    <a:pt x="13221" y="19986"/>
                    <a:pt x="13266" y="20009"/>
                    <a:pt x="13311" y="20009"/>
                  </a:cubicBezTo>
                  <a:cubicBezTo>
                    <a:pt x="13356" y="20021"/>
                    <a:pt x="13408" y="20092"/>
                    <a:pt x="13446" y="20056"/>
                  </a:cubicBezTo>
                  <a:cubicBezTo>
                    <a:pt x="13491" y="20092"/>
                    <a:pt x="13536" y="20092"/>
                    <a:pt x="13581" y="20103"/>
                  </a:cubicBezTo>
                  <a:cubicBezTo>
                    <a:pt x="13633" y="20115"/>
                    <a:pt x="13685" y="20162"/>
                    <a:pt x="13723" y="20139"/>
                  </a:cubicBezTo>
                  <a:cubicBezTo>
                    <a:pt x="13910" y="20198"/>
                    <a:pt x="14090" y="20221"/>
                    <a:pt x="14270" y="20245"/>
                  </a:cubicBezTo>
                  <a:cubicBezTo>
                    <a:pt x="14315" y="20257"/>
                    <a:pt x="14360" y="20245"/>
                    <a:pt x="14405" y="20257"/>
                  </a:cubicBezTo>
                  <a:cubicBezTo>
                    <a:pt x="14450" y="20257"/>
                    <a:pt x="14487" y="20268"/>
                    <a:pt x="14532" y="20268"/>
                  </a:cubicBezTo>
                  <a:cubicBezTo>
                    <a:pt x="14577" y="20280"/>
                    <a:pt x="14615" y="20245"/>
                    <a:pt x="14667" y="20280"/>
                  </a:cubicBezTo>
                  <a:cubicBezTo>
                    <a:pt x="14705" y="20209"/>
                    <a:pt x="14765" y="20304"/>
                    <a:pt x="14802" y="20280"/>
                  </a:cubicBezTo>
                  <a:cubicBezTo>
                    <a:pt x="14982" y="20280"/>
                    <a:pt x="15154" y="20233"/>
                    <a:pt x="15327" y="20198"/>
                  </a:cubicBezTo>
                  <a:cubicBezTo>
                    <a:pt x="15402" y="20233"/>
                    <a:pt x="15477" y="20186"/>
                    <a:pt x="15552" y="20221"/>
                  </a:cubicBezTo>
                  <a:cubicBezTo>
                    <a:pt x="15634" y="20162"/>
                    <a:pt x="15724" y="20151"/>
                    <a:pt x="15814" y="20162"/>
                  </a:cubicBezTo>
                  <a:cubicBezTo>
                    <a:pt x="15859" y="20115"/>
                    <a:pt x="15911" y="20139"/>
                    <a:pt x="15949" y="20115"/>
                  </a:cubicBezTo>
                  <a:cubicBezTo>
                    <a:pt x="16001" y="20127"/>
                    <a:pt x="16039" y="20080"/>
                    <a:pt x="16091" y="20115"/>
                  </a:cubicBezTo>
                  <a:cubicBezTo>
                    <a:pt x="16159" y="20045"/>
                    <a:pt x="16234" y="20033"/>
                    <a:pt x="16309" y="20021"/>
                  </a:cubicBezTo>
                  <a:cubicBezTo>
                    <a:pt x="16369" y="19938"/>
                    <a:pt x="16459" y="20056"/>
                    <a:pt x="16519" y="19938"/>
                  </a:cubicBezTo>
                  <a:cubicBezTo>
                    <a:pt x="16556" y="19974"/>
                    <a:pt x="16586" y="19938"/>
                    <a:pt x="16623" y="19927"/>
                  </a:cubicBezTo>
                  <a:cubicBezTo>
                    <a:pt x="16638" y="19903"/>
                    <a:pt x="16661" y="19903"/>
                    <a:pt x="16683" y="19927"/>
                  </a:cubicBezTo>
                  <a:cubicBezTo>
                    <a:pt x="16698" y="19880"/>
                    <a:pt x="16721" y="19903"/>
                    <a:pt x="16736" y="19891"/>
                  </a:cubicBezTo>
                  <a:cubicBezTo>
                    <a:pt x="16818" y="19903"/>
                    <a:pt x="16886" y="19856"/>
                    <a:pt x="16968" y="19891"/>
                  </a:cubicBezTo>
                  <a:cubicBezTo>
                    <a:pt x="17013" y="19856"/>
                    <a:pt x="17058" y="19844"/>
                    <a:pt x="17111" y="19844"/>
                  </a:cubicBezTo>
                  <a:cubicBezTo>
                    <a:pt x="17156" y="19821"/>
                    <a:pt x="17208" y="19832"/>
                    <a:pt x="17253" y="19785"/>
                  </a:cubicBezTo>
                  <a:cubicBezTo>
                    <a:pt x="17290" y="19844"/>
                    <a:pt x="17305" y="19785"/>
                    <a:pt x="17335" y="19809"/>
                  </a:cubicBezTo>
                  <a:cubicBezTo>
                    <a:pt x="17358" y="19773"/>
                    <a:pt x="17395" y="19844"/>
                    <a:pt x="17418" y="19797"/>
                  </a:cubicBezTo>
                  <a:cubicBezTo>
                    <a:pt x="17448" y="19821"/>
                    <a:pt x="17478" y="19797"/>
                    <a:pt x="17508" y="19832"/>
                  </a:cubicBezTo>
                  <a:cubicBezTo>
                    <a:pt x="17515" y="19797"/>
                    <a:pt x="17538" y="19832"/>
                    <a:pt x="17553" y="19821"/>
                  </a:cubicBezTo>
                  <a:cubicBezTo>
                    <a:pt x="17568" y="19832"/>
                    <a:pt x="17583" y="19785"/>
                    <a:pt x="17598" y="19797"/>
                  </a:cubicBezTo>
                  <a:cubicBezTo>
                    <a:pt x="17718" y="19821"/>
                    <a:pt x="17830" y="19785"/>
                    <a:pt x="17958" y="19832"/>
                  </a:cubicBezTo>
                  <a:cubicBezTo>
                    <a:pt x="17913" y="19856"/>
                    <a:pt x="17860" y="19844"/>
                    <a:pt x="17815" y="19844"/>
                  </a:cubicBezTo>
                  <a:cubicBezTo>
                    <a:pt x="17800" y="19903"/>
                    <a:pt x="17755" y="19762"/>
                    <a:pt x="17748" y="19868"/>
                  </a:cubicBezTo>
                  <a:cubicBezTo>
                    <a:pt x="17710" y="19809"/>
                    <a:pt x="17695" y="19891"/>
                    <a:pt x="17658" y="19832"/>
                  </a:cubicBezTo>
                  <a:cubicBezTo>
                    <a:pt x="17598" y="19868"/>
                    <a:pt x="17538" y="19903"/>
                    <a:pt x="17463" y="19880"/>
                  </a:cubicBezTo>
                  <a:cubicBezTo>
                    <a:pt x="17455" y="19915"/>
                    <a:pt x="17440" y="19915"/>
                    <a:pt x="17425" y="19927"/>
                  </a:cubicBezTo>
                  <a:cubicBezTo>
                    <a:pt x="17403" y="19891"/>
                    <a:pt x="17388" y="19927"/>
                    <a:pt x="17365" y="19927"/>
                  </a:cubicBezTo>
                  <a:cubicBezTo>
                    <a:pt x="17335" y="19962"/>
                    <a:pt x="17298" y="19927"/>
                    <a:pt x="17268" y="19986"/>
                  </a:cubicBezTo>
                  <a:cubicBezTo>
                    <a:pt x="17201" y="19974"/>
                    <a:pt x="17141" y="20033"/>
                    <a:pt x="17073" y="20056"/>
                  </a:cubicBezTo>
                  <a:cubicBezTo>
                    <a:pt x="17036" y="20045"/>
                    <a:pt x="17013" y="20092"/>
                    <a:pt x="16968" y="20068"/>
                  </a:cubicBezTo>
                  <a:cubicBezTo>
                    <a:pt x="16946" y="20127"/>
                    <a:pt x="16893" y="20033"/>
                    <a:pt x="16871" y="20127"/>
                  </a:cubicBezTo>
                  <a:cubicBezTo>
                    <a:pt x="16803" y="20103"/>
                    <a:pt x="16743" y="20186"/>
                    <a:pt x="16683" y="20198"/>
                  </a:cubicBezTo>
                  <a:cubicBezTo>
                    <a:pt x="16616" y="20245"/>
                    <a:pt x="16549" y="20268"/>
                    <a:pt x="16481" y="20304"/>
                  </a:cubicBezTo>
                  <a:cubicBezTo>
                    <a:pt x="16451" y="20327"/>
                    <a:pt x="16414" y="20339"/>
                    <a:pt x="16384" y="20351"/>
                  </a:cubicBezTo>
                  <a:cubicBezTo>
                    <a:pt x="16354" y="20374"/>
                    <a:pt x="16316" y="20386"/>
                    <a:pt x="16286" y="20398"/>
                  </a:cubicBezTo>
                  <a:cubicBezTo>
                    <a:pt x="16211" y="20410"/>
                    <a:pt x="16151" y="20504"/>
                    <a:pt x="16084" y="20504"/>
                  </a:cubicBezTo>
                  <a:cubicBezTo>
                    <a:pt x="16061" y="20563"/>
                    <a:pt x="16024" y="20504"/>
                    <a:pt x="16001" y="20563"/>
                  </a:cubicBezTo>
                  <a:cubicBezTo>
                    <a:pt x="15964" y="20575"/>
                    <a:pt x="15934" y="20598"/>
                    <a:pt x="15896" y="20610"/>
                  </a:cubicBezTo>
                  <a:cubicBezTo>
                    <a:pt x="15866" y="20634"/>
                    <a:pt x="15829" y="20645"/>
                    <a:pt x="15799" y="20669"/>
                  </a:cubicBezTo>
                  <a:cubicBezTo>
                    <a:pt x="15762" y="20645"/>
                    <a:pt x="15732" y="20693"/>
                    <a:pt x="15702" y="20716"/>
                  </a:cubicBezTo>
                  <a:cubicBezTo>
                    <a:pt x="15627" y="20657"/>
                    <a:pt x="15574" y="20775"/>
                    <a:pt x="15499" y="20728"/>
                  </a:cubicBezTo>
                  <a:cubicBezTo>
                    <a:pt x="15439" y="20787"/>
                    <a:pt x="15357" y="20740"/>
                    <a:pt x="15297" y="20787"/>
                  </a:cubicBezTo>
                  <a:cubicBezTo>
                    <a:pt x="15229" y="20775"/>
                    <a:pt x="15162" y="20775"/>
                    <a:pt x="15095" y="20799"/>
                  </a:cubicBezTo>
                  <a:cubicBezTo>
                    <a:pt x="15057" y="20775"/>
                    <a:pt x="15027" y="20799"/>
                    <a:pt x="14990" y="20810"/>
                  </a:cubicBezTo>
                  <a:cubicBezTo>
                    <a:pt x="14952" y="20763"/>
                    <a:pt x="14922" y="20810"/>
                    <a:pt x="14885" y="20787"/>
                  </a:cubicBezTo>
                  <a:cubicBezTo>
                    <a:pt x="14810" y="20787"/>
                    <a:pt x="14742" y="20775"/>
                    <a:pt x="14667" y="20775"/>
                  </a:cubicBezTo>
                  <a:cubicBezTo>
                    <a:pt x="14600" y="20799"/>
                    <a:pt x="14525" y="20728"/>
                    <a:pt x="14457" y="20775"/>
                  </a:cubicBezTo>
                  <a:cubicBezTo>
                    <a:pt x="14577" y="20869"/>
                    <a:pt x="14675" y="20810"/>
                    <a:pt x="14787" y="20869"/>
                  </a:cubicBezTo>
                  <a:cubicBezTo>
                    <a:pt x="14832" y="20834"/>
                    <a:pt x="14885" y="20846"/>
                    <a:pt x="14945" y="20881"/>
                  </a:cubicBezTo>
                  <a:cubicBezTo>
                    <a:pt x="14990" y="20846"/>
                    <a:pt x="15050" y="20881"/>
                    <a:pt x="15102" y="20869"/>
                  </a:cubicBezTo>
                  <a:cubicBezTo>
                    <a:pt x="15154" y="20858"/>
                    <a:pt x="15207" y="20869"/>
                    <a:pt x="15259" y="20869"/>
                  </a:cubicBezTo>
                  <a:cubicBezTo>
                    <a:pt x="15312" y="20858"/>
                    <a:pt x="15364" y="20834"/>
                    <a:pt x="15424" y="20858"/>
                  </a:cubicBezTo>
                  <a:cubicBezTo>
                    <a:pt x="15522" y="20787"/>
                    <a:pt x="15642" y="20846"/>
                    <a:pt x="15739" y="20763"/>
                  </a:cubicBezTo>
                  <a:cubicBezTo>
                    <a:pt x="15844" y="20752"/>
                    <a:pt x="15941" y="20681"/>
                    <a:pt x="16046" y="20645"/>
                  </a:cubicBezTo>
                  <a:cubicBezTo>
                    <a:pt x="16091" y="20634"/>
                    <a:pt x="16136" y="20587"/>
                    <a:pt x="16181" y="20539"/>
                  </a:cubicBezTo>
                  <a:cubicBezTo>
                    <a:pt x="16211" y="20551"/>
                    <a:pt x="16241" y="20587"/>
                    <a:pt x="16264" y="20504"/>
                  </a:cubicBezTo>
                  <a:cubicBezTo>
                    <a:pt x="16294" y="20563"/>
                    <a:pt x="16309" y="20445"/>
                    <a:pt x="16339" y="20492"/>
                  </a:cubicBezTo>
                  <a:cubicBezTo>
                    <a:pt x="16361" y="20457"/>
                    <a:pt x="16391" y="20504"/>
                    <a:pt x="16406" y="20433"/>
                  </a:cubicBezTo>
                  <a:cubicBezTo>
                    <a:pt x="16429" y="20398"/>
                    <a:pt x="16466" y="20481"/>
                    <a:pt x="16481" y="20398"/>
                  </a:cubicBezTo>
                  <a:cubicBezTo>
                    <a:pt x="16541" y="20410"/>
                    <a:pt x="16586" y="20316"/>
                    <a:pt x="16638" y="20339"/>
                  </a:cubicBezTo>
                  <a:cubicBezTo>
                    <a:pt x="16691" y="20316"/>
                    <a:pt x="16743" y="20292"/>
                    <a:pt x="16796" y="20257"/>
                  </a:cubicBezTo>
                  <a:cubicBezTo>
                    <a:pt x="16856" y="20280"/>
                    <a:pt x="16901" y="20198"/>
                    <a:pt x="16946" y="20174"/>
                  </a:cubicBezTo>
                  <a:cubicBezTo>
                    <a:pt x="16991" y="20209"/>
                    <a:pt x="17013" y="20139"/>
                    <a:pt x="17051" y="20162"/>
                  </a:cubicBezTo>
                  <a:cubicBezTo>
                    <a:pt x="17088" y="20174"/>
                    <a:pt x="17118" y="20127"/>
                    <a:pt x="17156" y="20139"/>
                  </a:cubicBezTo>
                  <a:cubicBezTo>
                    <a:pt x="17283" y="20068"/>
                    <a:pt x="17410" y="20021"/>
                    <a:pt x="17538" y="19986"/>
                  </a:cubicBezTo>
                  <a:cubicBezTo>
                    <a:pt x="17568" y="19986"/>
                    <a:pt x="17605" y="20033"/>
                    <a:pt x="17628" y="19962"/>
                  </a:cubicBezTo>
                  <a:cubicBezTo>
                    <a:pt x="17665" y="19974"/>
                    <a:pt x="17703" y="19997"/>
                    <a:pt x="17733" y="19938"/>
                  </a:cubicBezTo>
                  <a:cubicBezTo>
                    <a:pt x="17808" y="20009"/>
                    <a:pt x="17868" y="19927"/>
                    <a:pt x="17935" y="19974"/>
                  </a:cubicBezTo>
                  <a:cubicBezTo>
                    <a:pt x="17965" y="19950"/>
                    <a:pt x="17995" y="19938"/>
                    <a:pt x="18025" y="19938"/>
                  </a:cubicBezTo>
                  <a:cubicBezTo>
                    <a:pt x="18062" y="19962"/>
                    <a:pt x="18092" y="19891"/>
                    <a:pt x="18137" y="19962"/>
                  </a:cubicBezTo>
                  <a:cubicBezTo>
                    <a:pt x="18197" y="19938"/>
                    <a:pt x="18265" y="19927"/>
                    <a:pt x="18340" y="19997"/>
                  </a:cubicBezTo>
                  <a:cubicBezTo>
                    <a:pt x="18362" y="19938"/>
                    <a:pt x="18407" y="20009"/>
                    <a:pt x="18437" y="19997"/>
                  </a:cubicBezTo>
                  <a:cubicBezTo>
                    <a:pt x="18467" y="19962"/>
                    <a:pt x="18512" y="20033"/>
                    <a:pt x="18542" y="20021"/>
                  </a:cubicBezTo>
                  <a:cubicBezTo>
                    <a:pt x="18580" y="20033"/>
                    <a:pt x="18610" y="20033"/>
                    <a:pt x="18647" y="20068"/>
                  </a:cubicBezTo>
                  <a:cubicBezTo>
                    <a:pt x="18670" y="20080"/>
                    <a:pt x="18744" y="20068"/>
                    <a:pt x="18737" y="20127"/>
                  </a:cubicBezTo>
                  <a:cubicBezTo>
                    <a:pt x="18640" y="20068"/>
                    <a:pt x="18565" y="20127"/>
                    <a:pt x="18467" y="20068"/>
                  </a:cubicBezTo>
                  <a:cubicBezTo>
                    <a:pt x="18422" y="20115"/>
                    <a:pt x="18362" y="20080"/>
                    <a:pt x="18310" y="20115"/>
                  </a:cubicBezTo>
                  <a:cubicBezTo>
                    <a:pt x="18250" y="20080"/>
                    <a:pt x="18197" y="20092"/>
                    <a:pt x="18145" y="20127"/>
                  </a:cubicBezTo>
                  <a:cubicBezTo>
                    <a:pt x="18085" y="20103"/>
                    <a:pt x="18032" y="20115"/>
                    <a:pt x="17980" y="20139"/>
                  </a:cubicBezTo>
                  <a:cubicBezTo>
                    <a:pt x="17920" y="20103"/>
                    <a:pt x="17868" y="20186"/>
                    <a:pt x="17808" y="20139"/>
                  </a:cubicBezTo>
                  <a:cubicBezTo>
                    <a:pt x="17785" y="20221"/>
                    <a:pt x="17748" y="20127"/>
                    <a:pt x="17725" y="20186"/>
                  </a:cubicBezTo>
                  <a:cubicBezTo>
                    <a:pt x="17718" y="20174"/>
                    <a:pt x="17703" y="20162"/>
                    <a:pt x="17695" y="20174"/>
                  </a:cubicBezTo>
                  <a:cubicBezTo>
                    <a:pt x="17680" y="20209"/>
                    <a:pt x="17658" y="20174"/>
                    <a:pt x="17650" y="20198"/>
                  </a:cubicBezTo>
                  <a:cubicBezTo>
                    <a:pt x="17620" y="20198"/>
                    <a:pt x="17590" y="20162"/>
                    <a:pt x="17568" y="20198"/>
                  </a:cubicBezTo>
                  <a:cubicBezTo>
                    <a:pt x="17538" y="20221"/>
                    <a:pt x="17500" y="20162"/>
                    <a:pt x="17478" y="20233"/>
                  </a:cubicBezTo>
                  <a:cubicBezTo>
                    <a:pt x="17365" y="20233"/>
                    <a:pt x="17261" y="20304"/>
                    <a:pt x="17141" y="20316"/>
                  </a:cubicBezTo>
                  <a:cubicBezTo>
                    <a:pt x="17126" y="20374"/>
                    <a:pt x="17096" y="20363"/>
                    <a:pt x="17066" y="20363"/>
                  </a:cubicBezTo>
                  <a:cubicBezTo>
                    <a:pt x="17043" y="20363"/>
                    <a:pt x="17013" y="20386"/>
                    <a:pt x="16991" y="20398"/>
                  </a:cubicBezTo>
                  <a:cubicBezTo>
                    <a:pt x="16961" y="20398"/>
                    <a:pt x="16931" y="20386"/>
                    <a:pt x="16916" y="20445"/>
                  </a:cubicBezTo>
                  <a:cubicBezTo>
                    <a:pt x="16886" y="20469"/>
                    <a:pt x="16848" y="20422"/>
                    <a:pt x="16826" y="20469"/>
                  </a:cubicBezTo>
                  <a:cubicBezTo>
                    <a:pt x="16773" y="20504"/>
                    <a:pt x="16721" y="20528"/>
                    <a:pt x="16668" y="20563"/>
                  </a:cubicBezTo>
                  <a:cubicBezTo>
                    <a:pt x="16653" y="20551"/>
                    <a:pt x="16646" y="20563"/>
                    <a:pt x="16638" y="20587"/>
                  </a:cubicBezTo>
                  <a:cubicBezTo>
                    <a:pt x="16623" y="20610"/>
                    <a:pt x="16601" y="20587"/>
                    <a:pt x="16593" y="20598"/>
                  </a:cubicBezTo>
                  <a:cubicBezTo>
                    <a:pt x="16563" y="20610"/>
                    <a:pt x="16534" y="20610"/>
                    <a:pt x="16504" y="20669"/>
                  </a:cubicBezTo>
                  <a:cubicBezTo>
                    <a:pt x="16399" y="20693"/>
                    <a:pt x="16294" y="20775"/>
                    <a:pt x="16181" y="20822"/>
                  </a:cubicBezTo>
                  <a:cubicBezTo>
                    <a:pt x="16159" y="20822"/>
                    <a:pt x="16129" y="20846"/>
                    <a:pt x="16106" y="20869"/>
                  </a:cubicBezTo>
                  <a:cubicBezTo>
                    <a:pt x="16076" y="20858"/>
                    <a:pt x="16046" y="20846"/>
                    <a:pt x="16031" y="20905"/>
                  </a:cubicBezTo>
                  <a:cubicBezTo>
                    <a:pt x="15971" y="20893"/>
                    <a:pt x="15911" y="20928"/>
                    <a:pt x="15859" y="20975"/>
                  </a:cubicBezTo>
                  <a:cubicBezTo>
                    <a:pt x="15829" y="20964"/>
                    <a:pt x="15799" y="20975"/>
                    <a:pt x="15769" y="20975"/>
                  </a:cubicBezTo>
                  <a:cubicBezTo>
                    <a:pt x="15739" y="21023"/>
                    <a:pt x="15702" y="20975"/>
                    <a:pt x="15679" y="20999"/>
                  </a:cubicBezTo>
                  <a:cubicBezTo>
                    <a:pt x="15612" y="20987"/>
                    <a:pt x="15552" y="21023"/>
                    <a:pt x="15492" y="21023"/>
                  </a:cubicBezTo>
                  <a:cubicBezTo>
                    <a:pt x="15334" y="20999"/>
                    <a:pt x="15184" y="20999"/>
                    <a:pt x="15035" y="20975"/>
                  </a:cubicBezTo>
                  <a:cubicBezTo>
                    <a:pt x="14960" y="20940"/>
                    <a:pt x="14892" y="20999"/>
                    <a:pt x="14802" y="20928"/>
                  </a:cubicBezTo>
                  <a:cubicBezTo>
                    <a:pt x="14735" y="20975"/>
                    <a:pt x="14652" y="20869"/>
                    <a:pt x="14577" y="20905"/>
                  </a:cubicBezTo>
                  <a:cubicBezTo>
                    <a:pt x="14630" y="20964"/>
                    <a:pt x="14675" y="20987"/>
                    <a:pt x="14712" y="20952"/>
                  </a:cubicBezTo>
                  <a:cubicBezTo>
                    <a:pt x="14772" y="21011"/>
                    <a:pt x="14817" y="20987"/>
                    <a:pt x="14862" y="21011"/>
                  </a:cubicBezTo>
                  <a:cubicBezTo>
                    <a:pt x="14885" y="20975"/>
                    <a:pt x="14915" y="21046"/>
                    <a:pt x="14937" y="21034"/>
                  </a:cubicBezTo>
                  <a:cubicBezTo>
                    <a:pt x="14960" y="21034"/>
                    <a:pt x="14982" y="21034"/>
                    <a:pt x="15012" y="21046"/>
                  </a:cubicBezTo>
                  <a:cubicBezTo>
                    <a:pt x="15057" y="21034"/>
                    <a:pt x="15110" y="21058"/>
                    <a:pt x="15154" y="21070"/>
                  </a:cubicBezTo>
                  <a:cubicBezTo>
                    <a:pt x="15244" y="21046"/>
                    <a:pt x="15334" y="21093"/>
                    <a:pt x="15424" y="21082"/>
                  </a:cubicBezTo>
                  <a:cubicBezTo>
                    <a:pt x="15522" y="21105"/>
                    <a:pt x="15612" y="21058"/>
                    <a:pt x="15709" y="21105"/>
                  </a:cubicBezTo>
                  <a:cubicBezTo>
                    <a:pt x="15754" y="21058"/>
                    <a:pt x="15807" y="21070"/>
                    <a:pt x="15851" y="21058"/>
                  </a:cubicBezTo>
                  <a:cubicBezTo>
                    <a:pt x="15866" y="21034"/>
                    <a:pt x="15889" y="21023"/>
                    <a:pt x="15919" y="21034"/>
                  </a:cubicBezTo>
                  <a:cubicBezTo>
                    <a:pt x="15941" y="21034"/>
                    <a:pt x="15964" y="21023"/>
                    <a:pt x="15986" y="21011"/>
                  </a:cubicBezTo>
                  <a:cubicBezTo>
                    <a:pt x="16076" y="20964"/>
                    <a:pt x="16166" y="20917"/>
                    <a:pt x="16264" y="20905"/>
                  </a:cubicBezTo>
                  <a:cubicBezTo>
                    <a:pt x="16301" y="20846"/>
                    <a:pt x="16369" y="20846"/>
                    <a:pt x="16399" y="20834"/>
                  </a:cubicBezTo>
                  <a:cubicBezTo>
                    <a:pt x="16444" y="20799"/>
                    <a:pt x="16489" y="20775"/>
                    <a:pt x="16534" y="20728"/>
                  </a:cubicBezTo>
                  <a:cubicBezTo>
                    <a:pt x="16631" y="20693"/>
                    <a:pt x="16721" y="20645"/>
                    <a:pt x="16811" y="20587"/>
                  </a:cubicBezTo>
                  <a:cubicBezTo>
                    <a:pt x="16833" y="20575"/>
                    <a:pt x="16856" y="20575"/>
                    <a:pt x="16878" y="20563"/>
                  </a:cubicBezTo>
                  <a:cubicBezTo>
                    <a:pt x="16908" y="20587"/>
                    <a:pt x="16923" y="20504"/>
                    <a:pt x="16946" y="20539"/>
                  </a:cubicBezTo>
                  <a:cubicBezTo>
                    <a:pt x="16991" y="20492"/>
                    <a:pt x="17043" y="20481"/>
                    <a:pt x="17096" y="20481"/>
                  </a:cubicBezTo>
                  <a:cubicBezTo>
                    <a:pt x="17111" y="20433"/>
                    <a:pt x="17133" y="20422"/>
                    <a:pt x="17163" y="20457"/>
                  </a:cubicBezTo>
                  <a:cubicBezTo>
                    <a:pt x="17178" y="20386"/>
                    <a:pt x="17208" y="20445"/>
                    <a:pt x="17223" y="20398"/>
                  </a:cubicBezTo>
                  <a:cubicBezTo>
                    <a:pt x="17276" y="20410"/>
                    <a:pt x="17320" y="20363"/>
                    <a:pt x="17373" y="20374"/>
                  </a:cubicBezTo>
                  <a:cubicBezTo>
                    <a:pt x="17388" y="20304"/>
                    <a:pt x="17418" y="20363"/>
                    <a:pt x="17440" y="20351"/>
                  </a:cubicBezTo>
                  <a:cubicBezTo>
                    <a:pt x="17455" y="20280"/>
                    <a:pt x="17485" y="20339"/>
                    <a:pt x="17508" y="20327"/>
                  </a:cubicBezTo>
                  <a:cubicBezTo>
                    <a:pt x="17560" y="20292"/>
                    <a:pt x="17613" y="20316"/>
                    <a:pt x="17658" y="20304"/>
                  </a:cubicBezTo>
                  <a:cubicBezTo>
                    <a:pt x="17703" y="20280"/>
                    <a:pt x="17748" y="20268"/>
                    <a:pt x="17800" y="20292"/>
                  </a:cubicBezTo>
                  <a:cubicBezTo>
                    <a:pt x="17823" y="20268"/>
                    <a:pt x="17845" y="20268"/>
                    <a:pt x="17868" y="20268"/>
                  </a:cubicBezTo>
                  <a:cubicBezTo>
                    <a:pt x="17883" y="20257"/>
                    <a:pt x="17890" y="20233"/>
                    <a:pt x="17898" y="20245"/>
                  </a:cubicBezTo>
                  <a:cubicBezTo>
                    <a:pt x="17913" y="20257"/>
                    <a:pt x="17935" y="20233"/>
                    <a:pt x="17928" y="20268"/>
                  </a:cubicBezTo>
                  <a:cubicBezTo>
                    <a:pt x="17913" y="20304"/>
                    <a:pt x="17890" y="20257"/>
                    <a:pt x="17875" y="20304"/>
                  </a:cubicBezTo>
                  <a:cubicBezTo>
                    <a:pt x="17860" y="20339"/>
                    <a:pt x="17830" y="20304"/>
                    <a:pt x="17815" y="20304"/>
                  </a:cubicBezTo>
                  <a:cubicBezTo>
                    <a:pt x="17778" y="20363"/>
                    <a:pt x="17740" y="20374"/>
                    <a:pt x="17695" y="20398"/>
                  </a:cubicBezTo>
                  <a:cubicBezTo>
                    <a:pt x="17613" y="20422"/>
                    <a:pt x="17538" y="20516"/>
                    <a:pt x="17455" y="20551"/>
                  </a:cubicBezTo>
                  <a:cubicBezTo>
                    <a:pt x="17418" y="20610"/>
                    <a:pt x="17380" y="20598"/>
                    <a:pt x="17343" y="20681"/>
                  </a:cubicBezTo>
                  <a:cubicBezTo>
                    <a:pt x="17298" y="20681"/>
                    <a:pt x="17268" y="20752"/>
                    <a:pt x="17223" y="20740"/>
                  </a:cubicBezTo>
                  <a:cubicBezTo>
                    <a:pt x="17148" y="20834"/>
                    <a:pt x="17058" y="20834"/>
                    <a:pt x="16991" y="20952"/>
                  </a:cubicBezTo>
                  <a:cubicBezTo>
                    <a:pt x="16946" y="20952"/>
                    <a:pt x="16901" y="20975"/>
                    <a:pt x="16856" y="21034"/>
                  </a:cubicBezTo>
                  <a:cubicBezTo>
                    <a:pt x="16803" y="20975"/>
                    <a:pt x="16766" y="21070"/>
                    <a:pt x="16721" y="21082"/>
                  </a:cubicBezTo>
                  <a:cubicBezTo>
                    <a:pt x="16631" y="21129"/>
                    <a:pt x="16541" y="21176"/>
                    <a:pt x="16444" y="21188"/>
                  </a:cubicBezTo>
                  <a:cubicBezTo>
                    <a:pt x="16399" y="21211"/>
                    <a:pt x="16354" y="21258"/>
                    <a:pt x="16309" y="21223"/>
                  </a:cubicBezTo>
                  <a:cubicBezTo>
                    <a:pt x="16264" y="21329"/>
                    <a:pt x="16204" y="21223"/>
                    <a:pt x="16159" y="21294"/>
                  </a:cubicBezTo>
                  <a:cubicBezTo>
                    <a:pt x="16069" y="21317"/>
                    <a:pt x="15971" y="21341"/>
                    <a:pt x="15874" y="21364"/>
                  </a:cubicBezTo>
                  <a:cubicBezTo>
                    <a:pt x="15807" y="21388"/>
                    <a:pt x="15724" y="21329"/>
                    <a:pt x="15657" y="21376"/>
                  </a:cubicBezTo>
                  <a:cubicBezTo>
                    <a:pt x="15702" y="21435"/>
                    <a:pt x="15739" y="21388"/>
                    <a:pt x="15792" y="21423"/>
                  </a:cubicBezTo>
                  <a:cubicBezTo>
                    <a:pt x="15829" y="21423"/>
                    <a:pt x="15874" y="21400"/>
                    <a:pt x="15919" y="21447"/>
                  </a:cubicBezTo>
                  <a:cubicBezTo>
                    <a:pt x="16001" y="21388"/>
                    <a:pt x="16099" y="21400"/>
                    <a:pt x="16181" y="21376"/>
                  </a:cubicBezTo>
                  <a:cubicBezTo>
                    <a:pt x="16226" y="21364"/>
                    <a:pt x="16264" y="21317"/>
                    <a:pt x="16309" y="21353"/>
                  </a:cubicBezTo>
                  <a:cubicBezTo>
                    <a:pt x="16354" y="21305"/>
                    <a:pt x="16399" y="21317"/>
                    <a:pt x="16444" y="21317"/>
                  </a:cubicBezTo>
                  <a:cubicBezTo>
                    <a:pt x="16489" y="21282"/>
                    <a:pt x="16526" y="21270"/>
                    <a:pt x="16571" y="21258"/>
                  </a:cubicBezTo>
                  <a:cubicBezTo>
                    <a:pt x="16586" y="21235"/>
                    <a:pt x="16616" y="21223"/>
                    <a:pt x="16638" y="21235"/>
                  </a:cubicBezTo>
                  <a:cubicBezTo>
                    <a:pt x="16661" y="21258"/>
                    <a:pt x="16676" y="21176"/>
                    <a:pt x="16706" y="21211"/>
                  </a:cubicBezTo>
                  <a:cubicBezTo>
                    <a:pt x="16721" y="21129"/>
                    <a:pt x="16758" y="21246"/>
                    <a:pt x="16766" y="21152"/>
                  </a:cubicBezTo>
                  <a:cubicBezTo>
                    <a:pt x="16796" y="21164"/>
                    <a:pt x="16818" y="21152"/>
                    <a:pt x="16833" y="21140"/>
                  </a:cubicBezTo>
                  <a:cubicBezTo>
                    <a:pt x="16878" y="21117"/>
                    <a:pt x="16923" y="21070"/>
                    <a:pt x="16968" y="21058"/>
                  </a:cubicBezTo>
                  <a:cubicBezTo>
                    <a:pt x="17006" y="21034"/>
                    <a:pt x="17043" y="20987"/>
                    <a:pt x="17088" y="20999"/>
                  </a:cubicBezTo>
                  <a:cubicBezTo>
                    <a:pt x="17126" y="20893"/>
                    <a:pt x="17178" y="20952"/>
                    <a:pt x="17216" y="20881"/>
                  </a:cubicBezTo>
                  <a:cubicBezTo>
                    <a:pt x="17253" y="20810"/>
                    <a:pt x="17305" y="20846"/>
                    <a:pt x="17343" y="20775"/>
                  </a:cubicBezTo>
                  <a:cubicBezTo>
                    <a:pt x="17388" y="20752"/>
                    <a:pt x="17433" y="20716"/>
                    <a:pt x="17470" y="20657"/>
                  </a:cubicBezTo>
                  <a:cubicBezTo>
                    <a:pt x="17515" y="20681"/>
                    <a:pt x="17545" y="20575"/>
                    <a:pt x="17590" y="20598"/>
                  </a:cubicBezTo>
                  <a:cubicBezTo>
                    <a:pt x="17628" y="20504"/>
                    <a:pt x="17680" y="20563"/>
                    <a:pt x="17718" y="20481"/>
                  </a:cubicBezTo>
                  <a:cubicBezTo>
                    <a:pt x="17770" y="20539"/>
                    <a:pt x="17808" y="20422"/>
                    <a:pt x="17853" y="20445"/>
                  </a:cubicBezTo>
                  <a:cubicBezTo>
                    <a:pt x="17875" y="20422"/>
                    <a:pt x="17898" y="20410"/>
                    <a:pt x="17920" y="20386"/>
                  </a:cubicBezTo>
                  <a:cubicBezTo>
                    <a:pt x="17935" y="20422"/>
                    <a:pt x="17988" y="20339"/>
                    <a:pt x="17973" y="20410"/>
                  </a:cubicBezTo>
                  <a:cubicBezTo>
                    <a:pt x="17943" y="20410"/>
                    <a:pt x="17920" y="20433"/>
                    <a:pt x="17890" y="20445"/>
                  </a:cubicBezTo>
                  <a:cubicBezTo>
                    <a:pt x="17868" y="20492"/>
                    <a:pt x="17830" y="20445"/>
                    <a:pt x="17808" y="20516"/>
                  </a:cubicBezTo>
                  <a:cubicBezTo>
                    <a:pt x="17755" y="20551"/>
                    <a:pt x="17703" y="20634"/>
                    <a:pt x="17650" y="20657"/>
                  </a:cubicBezTo>
                  <a:cubicBezTo>
                    <a:pt x="17598" y="20704"/>
                    <a:pt x="17538" y="20752"/>
                    <a:pt x="17485" y="20799"/>
                  </a:cubicBezTo>
                  <a:cubicBezTo>
                    <a:pt x="17440" y="20905"/>
                    <a:pt x="17380" y="20881"/>
                    <a:pt x="17335" y="20975"/>
                  </a:cubicBezTo>
                  <a:cubicBezTo>
                    <a:pt x="17223" y="21011"/>
                    <a:pt x="17126" y="21188"/>
                    <a:pt x="17006" y="21188"/>
                  </a:cubicBezTo>
                  <a:cubicBezTo>
                    <a:pt x="16953" y="21246"/>
                    <a:pt x="16901" y="21270"/>
                    <a:pt x="16848" y="21294"/>
                  </a:cubicBezTo>
                  <a:cubicBezTo>
                    <a:pt x="16811" y="21270"/>
                    <a:pt x="16788" y="21329"/>
                    <a:pt x="16758" y="21329"/>
                  </a:cubicBezTo>
                  <a:cubicBezTo>
                    <a:pt x="16728" y="21341"/>
                    <a:pt x="16691" y="21294"/>
                    <a:pt x="16661" y="21353"/>
                  </a:cubicBezTo>
                  <a:cubicBezTo>
                    <a:pt x="16721" y="21435"/>
                    <a:pt x="16751" y="21341"/>
                    <a:pt x="16796" y="21364"/>
                  </a:cubicBezTo>
                  <a:cubicBezTo>
                    <a:pt x="16833" y="21329"/>
                    <a:pt x="16878" y="21353"/>
                    <a:pt x="16916" y="21317"/>
                  </a:cubicBezTo>
                  <a:cubicBezTo>
                    <a:pt x="16961" y="21317"/>
                    <a:pt x="17006" y="21294"/>
                    <a:pt x="17043" y="21258"/>
                  </a:cubicBezTo>
                  <a:cubicBezTo>
                    <a:pt x="17088" y="21235"/>
                    <a:pt x="17133" y="21246"/>
                    <a:pt x="17171" y="21176"/>
                  </a:cubicBezTo>
                  <a:cubicBezTo>
                    <a:pt x="17268" y="21223"/>
                    <a:pt x="17343" y="21152"/>
                    <a:pt x="17433" y="21164"/>
                  </a:cubicBezTo>
                  <a:cubicBezTo>
                    <a:pt x="17553" y="21093"/>
                    <a:pt x="17680" y="21070"/>
                    <a:pt x="17800" y="20999"/>
                  </a:cubicBezTo>
                  <a:cubicBezTo>
                    <a:pt x="17860" y="20975"/>
                    <a:pt x="17920" y="20917"/>
                    <a:pt x="17980" y="20881"/>
                  </a:cubicBezTo>
                  <a:cubicBezTo>
                    <a:pt x="18017" y="20917"/>
                    <a:pt x="18040" y="20822"/>
                    <a:pt x="18070" y="20822"/>
                  </a:cubicBezTo>
                  <a:cubicBezTo>
                    <a:pt x="18085" y="20834"/>
                    <a:pt x="18100" y="20799"/>
                    <a:pt x="18115" y="20810"/>
                  </a:cubicBezTo>
                  <a:cubicBezTo>
                    <a:pt x="18130" y="20775"/>
                    <a:pt x="18152" y="20799"/>
                    <a:pt x="18167" y="20775"/>
                  </a:cubicBezTo>
                  <a:cubicBezTo>
                    <a:pt x="18190" y="20693"/>
                    <a:pt x="18227" y="20752"/>
                    <a:pt x="18257" y="20704"/>
                  </a:cubicBezTo>
                  <a:cubicBezTo>
                    <a:pt x="18287" y="20657"/>
                    <a:pt x="18317" y="20669"/>
                    <a:pt x="18355" y="20657"/>
                  </a:cubicBezTo>
                  <a:cubicBezTo>
                    <a:pt x="18377" y="20563"/>
                    <a:pt x="18422" y="20681"/>
                    <a:pt x="18437" y="20587"/>
                  </a:cubicBezTo>
                  <a:cubicBezTo>
                    <a:pt x="18482" y="20645"/>
                    <a:pt x="18505" y="20539"/>
                    <a:pt x="18542" y="20575"/>
                  </a:cubicBezTo>
                  <a:cubicBezTo>
                    <a:pt x="18602" y="20504"/>
                    <a:pt x="18670" y="20516"/>
                    <a:pt x="18737" y="20504"/>
                  </a:cubicBezTo>
                  <a:cubicBezTo>
                    <a:pt x="18797" y="20481"/>
                    <a:pt x="18864" y="20469"/>
                    <a:pt x="18932" y="20457"/>
                  </a:cubicBezTo>
                  <a:cubicBezTo>
                    <a:pt x="18954" y="20469"/>
                    <a:pt x="18977" y="20457"/>
                    <a:pt x="18999" y="20469"/>
                  </a:cubicBezTo>
                  <a:cubicBezTo>
                    <a:pt x="19022" y="20433"/>
                    <a:pt x="19067" y="20528"/>
                    <a:pt x="19082" y="20457"/>
                  </a:cubicBezTo>
                  <a:cubicBezTo>
                    <a:pt x="19142" y="20516"/>
                    <a:pt x="19194" y="20516"/>
                    <a:pt x="19239" y="20504"/>
                  </a:cubicBezTo>
                  <a:cubicBezTo>
                    <a:pt x="19299" y="20551"/>
                    <a:pt x="19344" y="20516"/>
                    <a:pt x="19404" y="20551"/>
                  </a:cubicBezTo>
                  <a:cubicBezTo>
                    <a:pt x="19427" y="20551"/>
                    <a:pt x="19449" y="20563"/>
                    <a:pt x="19479" y="20598"/>
                  </a:cubicBezTo>
                  <a:cubicBezTo>
                    <a:pt x="19486" y="20551"/>
                    <a:pt x="19569" y="20645"/>
                    <a:pt x="19546" y="20669"/>
                  </a:cubicBezTo>
                  <a:cubicBezTo>
                    <a:pt x="19501" y="20610"/>
                    <a:pt x="19471" y="20681"/>
                    <a:pt x="19427" y="20634"/>
                  </a:cubicBezTo>
                  <a:cubicBezTo>
                    <a:pt x="19374" y="20587"/>
                    <a:pt x="19337" y="20657"/>
                    <a:pt x="19292" y="20622"/>
                  </a:cubicBezTo>
                  <a:cubicBezTo>
                    <a:pt x="19277" y="20657"/>
                    <a:pt x="19247" y="20587"/>
                    <a:pt x="19232" y="20622"/>
                  </a:cubicBezTo>
                  <a:cubicBezTo>
                    <a:pt x="19209" y="20634"/>
                    <a:pt x="19187" y="20634"/>
                    <a:pt x="19164" y="20610"/>
                  </a:cubicBezTo>
                  <a:cubicBezTo>
                    <a:pt x="19127" y="20645"/>
                    <a:pt x="19074" y="20622"/>
                    <a:pt x="19037" y="20622"/>
                  </a:cubicBezTo>
                  <a:cubicBezTo>
                    <a:pt x="18947" y="20634"/>
                    <a:pt x="18857" y="20610"/>
                    <a:pt x="18782" y="20669"/>
                  </a:cubicBezTo>
                  <a:cubicBezTo>
                    <a:pt x="18692" y="20657"/>
                    <a:pt x="18617" y="20752"/>
                    <a:pt x="18527" y="20716"/>
                  </a:cubicBezTo>
                  <a:cubicBezTo>
                    <a:pt x="18482" y="20822"/>
                    <a:pt x="18422" y="20763"/>
                    <a:pt x="18377" y="20834"/>
                  </a:cubicBezTo>
                  <a:cubicBezTo>
                    <a:pt x="18317" y="20846"/>
                    <a:pt x="18272" y="20940"/>
                    <a:pt x="18212" y="20940"/>
                  </a:cubicBezTo>
                  <a:cubicBezTo>
                    <a:pt x="18160" y="20999"/>
                    <a:pt x="18107" y="21023"/>
                    <a:pt x="18047" y="21046"/>
                  </a:cubicBezTo>
                  <a:cubicBezTo>
                    <a:pt x="18025" y="21058"/>
                    <a:pt x="18002" y="21117"/>
                    <a:pt x="17973" y="21093"/>
                  </a:cubicBezTo>
                  <a:cubicBezTo>
                    <a:pt x="17958" y="21117"/>
                    <a:pt x="17883" y="21117"/>
                    <a:pt x="17913" y="21188"/>
                  </a:cubicBezTo>
                  <a:cubicBezTo>
                    <a:pt x="17943" y="21164"/>
                    <a:pt x="17965" y="21140"/>
                    <a:pt x="17995" y="21140"/>
                  </a:cubicBezTo>
                  <a:cubicBezTo>
                    <a:pt x="18025" y="21164"/>
                    <a:pt x="18040" y="21117"/>
                    <a:pt x="18070" y="21093"/>
                  </a:cubicBezTo>
                  <a:cubicBezTo>
                    <a:pt x="18130" y="21117"/>
                    <a:pt x="18175" y="21046"/>
                    <a:pt x="18227" y="21046"/>
                  </a:cubicBezTo>
                  <a:cubicBezTo>
                    <a:pt x="18272" y="20964"/>
                    <a:pt x="18332" y="21011"/>
                    <a:pt x="18377" y="20928"/>
                  </a:cubicBezTo>
                  <a:cubicBezTo>
                    <a:pt x="18430" y="20940"/>
                    <a:pt x="18482" y="20881"/>
                    <a:pt x="18535" y="20846"/>
                  </a:cubicBezTo>
                  <a:cubicBezTo>
                    <a:pt x="18595" y="20846"/>
                    <a:pt x="18640" y="20799"/>
                    <a:pt x="18707" y="20810"/>
                  </a:cubicBezTo>
                  <a:cubicBezTo>
                    <a:pt x="18759" y="20775"/>
                    <a:pt x="18819" y="20787"/>
                    <a:pt x="18872" y="20728"/>
                  </a:cubicBezTo>
                  <a:cubicBezTo>
                    <a:pt x="18932" y="20763"/>
                    <a:pt x="18977" y="20716"/>
                    <a:pt x="19037" y="20752"/>
                  </a:cubicBezTo>
                  <a:cubicBezTo>
                    <a:pt x="19089" y="20716"/>
                    <a:pt x="19149" y="20752"/>
                    <a:pt x="19202" y="20740"/>
                  </a:cubicBezTo>
                  <a:cubicBezTo>
                    <a:pt x="19224" y="20704"/>
                    <a:pt x="19262" y="20775"/>
                    <a:pt x="19284" y="20728"/>
                  </a:cubicBezTo>
                  <a:cubicBezTo>
                    <a:pt x="19314" y="20752"/>
                    <a:pt x="19337" y="20693"/>
                    <a:pt x="19367" y="20763"/>
                  </a:cubicBezTo>
                  <a:cubicBezTo>
                    <a:pt x="19427" y="20763"/>
                    <a:pt x="19486" y="20763"/>
                    <a:pt x="19546" y="20763"/>
                  </a:cubicBezTo>
                  <a:cubicBezTo>
                    <a:pt x="19636" y="20846"/>
                    <a:pt x="19719" y="20810"/>
                    <a:pt x="19809" y="20881"/>
                  </a:cubicBezTo>
                  <a:cubicBezTo>
                    <a:pt x="19779" y="20917"/>
                    <a:pt x="19749" y="20952"/>
                    <a:pt x="19711" y="20964"/>
                  </a:cubicBezTo>
                  <a:cubicBezTo>
                    <a:pt x="19681" y="20987"/>
                    <a:pt x="19636" y="20940"/>
                    <a:pt x="19606" y="20952"/>
                  </a:cubicBezTo>
                  <a:cubicBezTo>
                    <a:pt x="19569" y="20952"/>
                    <a:pt x="19524" y="20893"/>
                    <a:pt x="19494" y="20928"/>
                  </a:cubicBezTo>
                  <a:cubicBezTo>
                    <a:pt x="19456" y="20881"/>
                    <a:pt x="19419" y="20858"/>
                    <a:pt x="19389" y="20940"/>
                  </a:cubicBezTo>
                  <a:cubicBezTo>
                    <a:pt x="19389" y="21034"/>
                    <a:pt x="19449" y="20917"/>
                    <a:pt x="19486" y="20999"/>
                  </a:cubicBezTo>
                  <a:cubicBezTo>
                    <a:pt x="19501" y="20975"/>
                    <a:pt x="19524" y="21023"/>
                    <a:pt x="19546" y="21034"/>
                  </a:cubicBezTo>
                  <a:cubicBezTo>
                    <a:pt x="19561" y="21011"/>
                    <a:pt x="19591" y="21058"/>
                    <a:pt x="19606" y="21070"/>
                  </a:cubicBezTo>
                  <a:cubicBezTo>
                    <a:pt x="19546" y="21105"/>
                    <a:pt x="19494" y="21223"/>
                    <a:pt x="19434" y="21258"/>
                  </a:cubicBezTo>
                  <a:cubicBezTo>
                    <a:pt x="19382" y="21353"/>
                    <a:pt x="19322" y="21411"/>
                    <a:pt x="19269" y="21518"/>
                  </a:cubicBezTo>
                  <a:cubicBezTo>
                    <a:pt x="19352" y="21600"/>
                    <a:pt x="19419" y="21541"/>
                    <a:pt x="19471" y="21400"/>
                  </a:cubicBezTo>
                  <a:cubicBezTo>
                    <a:pt x="19486" y="21411"/>
                    <a:pt x="19501" y="21400"/>
                    <a:pt x="19509" y="21400"/>
                  </a:cubicBezTo>
                  <a:cubicBezTo>
                    <a:pt x="19531" y="21423"/>
                    <a:pt x="19539" y="21376"/>
                    <a:pt x="19554" y="21388"/>
                  </a:cubicBezTo>
                  <a:cubicBezTo>
                    <a:pt x="19576" y="21329"/>
                    <a:pt x="19599" y="21305"/>
                    <a:pt x="19636" y="21341"/>
                  </a:cubicBezTo>
                  <a:cubicBezTo>
                    <a:pt x="19651" y="21270"/>
                    <a:pt x="19681" y="21305"/>
                    <a:pt x="19704" y="21270"/>
                  </a:cubicBezTo>
                  <a:cubicBezTo>
                    <a:pt x="19734" y="21258"/>
                    <a:pt x="19756" y="21223"/>
                    <a:pt x="19779" y="21223"/>
                  </a:cubicBezTo>
                  <a:cubicBezTo>
                    <a:pt x="19824" y="21246"/>
                    <a:pt x="19854" y="21152"/>
                    <a:pt x="19899" y="21188"/>
                  </a:cubicBezTo>
                  <a:cubicBezTo>
                    <a:pt x="20086" y="21294"/>
                    <a:pt x="20266" y="21305"/>
                    <a:pt x="20468" y="21506"/>
                  </a:cubicBezTo>
                  <a:cubicBezTo>
                    <a:pt x="20513" y="21553"/>
                    <a:pt x="20543" y="21423"/>
                    <a:pt x="20588" y="21447"/>
                  </a:cubicBezTo>
                  <a:cubicBezTo>
                    <a:pt x="20626" y="21494"/>
                    <a:pt x="20663" y="21565"/>
                    <a:pt x="20686" y="21459"/>
                  </a:cubicBezTo>
                  <a:cubicBezTo>
                    <a:pt x="20693" y="21388"/>
                    <a:pt x="20581" y="21364"/>
                    <a:pt x="20641" y="21282"/>
                  </a:cubicBezTo>
                  <a:close/>
                  <a:moveTo>
                    <a:pt x="18422" y="18595"/>
                  </a:moveTo>
                  <a:cubicBezTo>
                    <a:pt x="18355" y="18418"/>
                    <a:pt x="18362" y="18218"/>
                    <a:pt x="18302" y="18041"/>
                  </a:cubicBezTo>
                  <a:cubicBezTo>
                    <a:pt x="18310" y="17994"/>
                    <a:pt x="18302" y="17947"/>
                    <a:pt x="18287" y="17900"/>
                  </a:cubicBezTo>
                  <a:cubicBezTo>
                    <a:pt x="18280" y="17876"/>
                    <a:pt x="18272" y="17853"/>
                    <a:pt x="18272" y="17829"/>
                  </a:cubicBezTo>
                  <a:cubicBezTo>
                    <a:pt x="18280" y="17806"/>
                    <a:pt x="18257" y="17782"/>
                    <a:pt x="18265" y="17758"/>
                  </a:cubicBezTo>
                  <a:cubicBezTo>
                    <a:pt x="18235" y="17664"/>
                    <a:pt x="18250" y="17558"/>
                    <a:pt x="18205" y="17476"/>
                  </a:cubicBezTo>
                  <a:cubicBezTo>
                    <a:pt x="18190" y="17287"/>
                    <a:pt x="18115" y="17110"/>
                    <a:pt x="18115" y="16910"/>
                  </a:cubicBezTo>
                  <a:cubicBezTo>
                    <a:pt x="18070" y="16827"/>
                    <a:pt x="18055" y="16733"/>
                    <a:pt x="18055" y="16639"/>
                  </a:cubicBezTo>
                  <a:cubicBezTo>
                    <a:pt x="17995" y="16556"/>
                    <a:pt x="18002" y="16450"/>
                    <a:pt x="17995" y="16356"/>
                  </a:cubicBezTo>
                  <a:cubicBezTo>
                    <a:pt x="17950" y="16274"/>
                    <a:pt x="17943" y="16179"/>
                    <a:pt x="17913" y="16085"/>
                  </a:cubicBezTo>
                  <a:cubicBezTo>
                    <a:pt x="17905" y="15991"/>
                    <a:pt x="17853" y="15908"/>
                    <a:pt x="17853" y="15814"/>
                  </a:cubicBezTo>
                  <a:cubicBezTo>
                    <a:pt x="17808" y="15732"/>
                    <a:pt x="17800" y="15626"/>
                    <a:pt x="17770" y="15543"/>
                  </a:cubicBezTo>
                  <a:cubicBezTo>
                    <a:pt x="17778" y="15484"/>
                    <a:pt x="17740" y="15449"/>
                    <a:pt x="17733" y="15402"/>
                  </a:cubicBezTo>
                  <a:cubicBezTo>
                    <a:pt x="17718" y="15355"/>
                    <a:pt x="17725" y="15307"/>
                    <a:pt x="17688" y="15272"/>
                  </a:cubicBezTo>
                  <a:cubicBezTo>
                    <a:pt x="17680" y="15178"/>
                    <a:pt x="17650" y="15083"/>
                    <a:pt x="17605" y="15001"/>
                  </a:cubicBezTo>
                  <a:cubicBezTo>
                    <a:pt x="17613" y="14895"/>
                    <a:pt x="17538" y="14824"/>
                    <a:pt x="17553" y="14718"/>
                  </a:cubicBezTo>
                  <a:cubicBezTo>
                    <a:pt x="17478" y="14647"/>
                    <a:pt x="17500" y="14541"/>
                    <a:pt x="17448" y="14459"/>
                  </a:cubicBezTo>
                  <a:cubicBezTo>
                    <a:pt x="17448" y="14412"/>
                    <a:pt x="17410" y="14365"/>
                    <a:pt x="17403" y="14318"/>
                  </a:cubicBezTo>
                  <a:cubicBezTo>
                    <a:pt x="17403" y="14270"/>
                    <a:pt x="17365" y="14235"/>
                    <a:pt x="17365" y="14188"/>
                  </a:cubicBezTo>
                  <a:cubicBezTo>
                    <a:pt x="17350" y="14153"/>
                    <a:pt x="17373" y="14164"/>
                    <a:pt x="17388" y="14176"/>
                  </a:cubicBezTo>
                  <a:cubicBezTo>
                    <a:pt x="17380" y="14200"/>
                    <a:pt x="17395" y="14211"/>
                    <a:pt x="17403" y="14223"/>
                  </a:cubicBezTo>
                  <a:cubicBezTo>
                    <a:pt x="17418" y="14259"/>
                    <a:pt x="17425" y="14294"/>
                    <a:pt x="17440" y="14329"/>
                  </a:cubicBezTo>
                  <a:cubicBezTo>
                    <a:pt x="17478" y="14388"/>
                    <a:pt x="17500" y="14459"/>
                    <a:pt x="17515" y="14530"/>
                  </a:cubicBezTo>
                  <a:cubicBezTo>
                    <a:pt x="17590" y="14647"/>
                    <a:pt x="17598" y="14801"/>
                    <a:pt x="17658" y="14930"/>
                  </a:cubicBezTo>
                  <a:cubicBezTo>
                    <a:pt x="17643" y="14977"/>
                    <a:pt x="17718" y="15001"/>
                    <a:pt x="17688" y="15048"/>
                  </a:cubicBezTo>
                  <a:cubicBezTo>
                    <a:pt x="17710" y="15083"/>
                    <a:pt x="17725" y="15107"/>
                    <a:pt x="17725" y="15142"/>
                  </a:cubicBezTo>
                  <a:cubicBezTo>
                    <a:pt x="17740" y="15213"/>
                    <a:pt x="17748" y="15284"/>
                    <a:pt x="17793" y="15343"/>
                  </a:cubicBezTo>
                  <a:cubicBezTo>
                    <a:pt x="17785" y="15425"/>
                    <a:pt x="17823" y="15484"/>
                    <a:pt x="17845" y="15555"/>
                  </a:cubicBezTo>
                  <a:cubicBezTo>
                    <a:pt x="17883" y="15614"/>
                    <a:pt x="17868" y="15696"/>
                    <a:pt x="17920" y="15755"/>
                  </a:cubicBezTo>
                  <a:cubicBezTo>
                    <a:pt x="17905" y="15885"/>
                    <a:pt x="17950" y="16003"/>
                    <a:pt x="17995" y="16120"/>
                  </a:cubicBezTo>
                  <a:cubicBezTo>
                    <a:pt x="18002" y="16238"/>
                    <a:pt x="18040" y="16356"/>
                    <a:pt x="18070" y="16462"/>
                  </a:cubicBezTo>
                  <a:cubicBezTo>
                    <a:pt x="18070" y="16592"/>
                    <a:pt x="18115" y="16698"/>
                    <a:pt x="18115" y="16827"/>
                  </a:cubicBezTo>
                  <a:cubicBezTo>
                    <a:pt x="18145" y="16839"/>
                    <a:pt x="18152" y="16875"/>
                    <a:pt x="18137" y="16910"/>
                  </a:cubicBezTo>
                  <a:cubicBezTo>
                    <a:pt x="18160" y="16934"/>
                    <a:pt x="18167" y="16957"/>
                    <a:pt x="18160" y="16992"/>
                  </a:cubicBezTo>
                  <a:cubicBezTo>
                    <a:pt x="18167" y="17028"/>
                    <a:pt x="18160" y="17051"/>
                    <a:pt x="18160" y="17087"/>
                  </a:cubicBezTo>
                  <a:cubicBezTo>
                    <a:pt x="18182" y="17110"/>
                    <a:pt x="18190" y="17134"/>
                    <a:pt x="18182" y="17169"/>
                  </a:cubicBezTo>
                  <a:cubicBezTo>
                    <a:pt x="18220" y="17287"/>
                    <a:pt x="18227" y="17417"/>
                    <a:pt x="18265" y="17535"/>
                  </a:cubicBezTo>
                  <a:cubicBezTo>
                    <a:pt x="18257" y="17593"/>
                    <a:pt x="18265" y="17652"/>
                    <a:pt x="18287" y="17711"/>
                  </a:cubicBezTo>
                  <a:cubicBezTo>
                    <a:pt x="18295" y="17770"/>
                    <a:pt x="18302" y="17829"/>
                    <a:pt x="18310" y="17888"/>
                  </a:cubicBezTo>
                  <a:cubicBezTo>
                    <a:pt x="18295" y="18018"/>
                    <a:pt x="18362" y="18124"/>
                    <a:pt x="18355" y="18242"/>
                  </a:cubicBezTo>
                  <a:cubicBezTo>
                    <a:pt x="18377" y="18300"/>
                    <a:pt x="18400" y="18359"/>
                    <a:pt x="18400" y="18418"/>
                  </a:cubicBezTo>
                  <a:cubicBezTo>
                    <a:pt x="18400" y="18477"/>
                    <a:pt x="18452" y="18524"/>
                    <a:pt x="18422" y="18595"/>
                  </a:cubicBezTo>
                  <a:close/>
                  <a:moveTo>
                    <a:pt x="16331" y="16992"/>
                  </a:moveTo>
                  <a:cubicBezTo>
                    <a:pt x="16286" y="16969"/>
                    <a:pt x="16324" y="16922"/>
                    <a:pt x="16294" y="16898"/>
                  </a:cubicBezTo>
                  <a:cubicBezTo>
                    <a:pt x="16264" y="16827"/>
                    <a:pt x="16256" y="16745"/>
                    <a:pt x="16234" y="16674"/>
                  </a:cubicBezTo>
                  <a:cubicBezTo>
                    <a:pt x="16249" y="16651"/>
                    <a:pt x="16256" y="16698"/>
                    <a:pt x="16249" y="16721"/>
                  </a:cubicBezTo>
                  <a:cubicBezTo>
                    <a:pt x="16324" y="16827"/>
                    <a:pt x="16324" y="16957"/>
                    <a:pt x="16376" y="17075"/>
                  </a:cubicBezTo>
                  <a:cubicBezTo>
                    <a:pt x="16354" y="17122"/>
                    <a:pt x="16324" y="17016"/>
                    <a:pt x="16331" y="16992"/>
                  </a:cubicBezTo>
                  <a:close/>
                  <a:moveTo>
                    <a:pt x="13168" y="13717"/>
                  </a:moveTo>
                  <a:cubicBezTo>
                    <a:pt x="13153" y="13610"/>
                    <a:pt x="13078" y="13528"/>
                    <a:pt x="13048" y="13434"/>
                  </a:cubicBezTo>
                  <a:cubicBezTo>
                    <a:pt x="13086" y="13387"/>
                    <a:pt x="13071" y="13481"/>
                    <a:pt x="13101" y="13493"/>
                  </a:cubicBezTo>
                  <a:cubicBezTo>
                    <a:pt x="13108" y="13528"/>
                    <a:pt x="13131" y="13563"/>
                    <a:pt x="13161" y="13587"/>
                  </a:cubicBezTo>
                  <a:cubicBezTo>
                    <a:pt x="13161" y="13669"/>
                    <a:pt x="13206" y="13728"/>
                    <a:pt x="13251" y="13799"/>
                  </a:cubicBezTo>
                  <a:cubicBezTo>
                    <a:pt x="13206" y="13846"/>
                    <a:pt x="13213" y="13728"/>
                    <a:pt x="13168" y="13717"/>
                  </a:cubicBezTo>
                  <a:close/>
                  <a:moveTo>
                    <a:pt x="13281" y="13952"/>
                  </a:moveTo>
                  <a:cubicBezTo>
                    <a:pt x="13303" y="13858"/>
                    <a:pt x="13326" y="13999"/>
                    <a:pt x="13348" y="14023"/>
                  </a:cubicBezTo>
                  <a:cubicBezTo>
                    <a:pt x="13311" y="14082"/>
                    <a:pt x="13326" y="13964"/>
                    <a:pt x="13281" y="13952"/>
                  </a:cubicBezTo>
                  <a:close/>
                  <a:moveTo>
                    <a:pt x="13431" y="14235"/>
                  </a:moveTo>
                  <a:cubicBezTo>
                    <a:pt x="13416" y="14164"/>
                    <a:pt x="13461" y="14259"/>
                    <a:pt x="13476" y="14282"/>
                  </a:cubicBezTo>
                  <a:cubicBezTo>
                    <a:pt x="13446" y="14306"/>
                    <a:pt x="13446" y="14259"/>
                    <a:pt x="13431" y="14235"/>
                  </a:cubicBezTo>
                  <a:close/>
                  <a:moveTo>
                    <a:pt x="12681" y="14259"/>
                  </a:moveTo>
                  <a:cubicBezTo>
                    <a:pt x="12666" y="14211"/>
                    <a:pt x="12696" y="14247"/>
                    <a:pt x="12719" y="14259"/>
                  </a:cubicBezTo>
                  <a:cubicBezTo>
                    <a:pt x="12734" y="14306"/>
                    <a:pt x="12704" y="14282"/>
                    <a:pt x="12681" y="14259"/>
                  </a:cubicBezTo>
                  <a:close/>
                  <a:moveTo>
                    <a:pt x="13558" y="15237"/>
                  </a:moveTo>
                  <a:cubicBezTo>
                    <a:pt x="13528" y="15178"/>
                    <a:pt x="13513" y="15237"/>
                    <a:pt x="13483" y="15190"/>
                  </a:cubicBezTo>
                  <a:cubicBezTo>
                    <a:pt x="13461" y="15178"/>
                    <a:pt x="13423" y="15095"/>
                    <a:pt x="13408" y="15142"/>
                  </a:cubicBezTo>
                  <a:cubicBezTo>
                    <a:pt x="13303" y="15072"/>
                    <a:pt x="13206" y="15072"/>
                    <a:pt x="13093" y="15001"/>
                  </a:cubicBezTo>
                  <a:cubicBezTo>
                    <a:pt x="13048" y="15048"/>
                    <a:pt x="12988" y="14954"/>
                    <a:pt x="12936" y="14954"/>
                  </a:cubicBezTo>
                  <a:cubicBezTo>
                    <a:pt x="12891" y="14942"/>
                    <a:pt x="12831" y="14883"/>
                    <a:pt x="12786" y="14895"/>
                  </a:cubicBezTo>
                  <a:cubicBezTo>
                    <a:pt x="12674" y="14789"/>
                    <a:pt x="12576" y="14789"/>
                    <a:pt x="12471" y="14706"/>
                  </a:cubicBezTo>
                  <a:cubicBezTo>
                    <a:pt x="12449" y="14754"/>
                    <a:pt x="12404" y="14659"/>
                    <a:pt x="12381" y="14683"/>
                  </a:cubicBezTo>
                  <a:cubicBezTo>
                    <a:pt x="12351" y="14636"/>
                    <a:pt x="12336" y="14695"/>
                    <a:pt x="12306" y="14636"/>
                  </a:cubicBezTo>
                  <a:cubicBezTo>
                    <a:pt x="12284" y="14671"/>
                    <a:pt x="12254" y="14600"/>
                    <a:pt x="12232" y="14624"/>
                  </a:cubicBezTo>
                  <a:cubicBezTo>
                    <a:pt x="12202" y="14577"/>
                    <a:pt x="12187" y="14624"/>
                    <a:pt x="12157" y="14565"/>
                  </a:cubicBezTo>
                  <a:cubicBezTo>
                    <a:pt x="12112" y="14612"/>
                    <a:pt x="12052" y="14541"/>
                    <a:pt x="11999" y="14530"/>
                  </a:cubicBezTo>
                  <a:cubicBezTo>
                    <a:pt x="11977" y="14553"/>
                    <a:pt x="11947" y="14471"/>
                    <a:pt x="11924" y="14518"/>
                  </a:cubicBezTo>
                  <a:cubicBezTo>
                    <a:pt x="11902" y="14506"/>
                    <a:pt x="11864" y="14412"/>
                    <a:pt x="11849" y="14459"/>
                  </a:cubicBezTo>
                  <a:cubicBezTo>
                    <a:pt x="11737" y="14365"/>
                    <a:pt x="11632" y="14329"/>
                    <a:pt x="11527" y="14247"/>
                  </a:cubicBezTo>
                  <a:cubicBezTo>
                    <a:pt x="11415" y="14153"/>
                    <a:pt x="11310" y="14082"/>
                    <a:pt x="11197" y="13999"/>
                  </a:cubicBezTo>
                  <a:cubicBezTo>
                    <a:pt x="11160" y="13964"/>
                    <a:pt x="11130" y="13929"/>
                    <a:pt x="11092" y="13882"/>
                  </a:cubicBezTo>
                  <a:cubicBezTo>
                    <a:pt x="11092" y="13870"/>
                    <a:pt x="11107" y="13870"/>
                    <a:pt x="11115" y="13882"/>
                  </a:cubicBezTo>
                  <a:cubicBezTo>
                    <a:pt x="11227" y="13988"/>
                    <a:pt x="11340" y="14035"/>
                    <a:pt x="11452" y="14105"/>
                  </a:cubicBezTo>
                  <a:cubicBezTo>
                    <a:pt x="11475" y="14117"/>
                    <a:pt x="11512" y="14153"/>
                    <a:pt x="11534" y="14141"/>
                  </a:cubicBezTo>
                  <a:cubicBezTo>
                    <a:pt x="11557" y="14141"/>
                    <a:pt x="11594" y="14235"/>
                    <a:pt x="11609" y="14188"/>
                  </a:cubicBezTo>
                  <a:cubicBezTo>
                    <a:pt x="11647" y="14247"/>
                    <a:pt x="11669" y="14188"/>
                    <a:pt x="11699" y="14247"/>
                  </a:cubicBezTo>
                  <a:cubicBezTo>
                    <a:pt x="11722" y="14223"/>
                    <a:pt x="11759" y="14306"/>
                    <a:pt x="11774" y="14259"/>
                  </a:cubicBezTo>
                  <a:cubicBezTo>
                    <a:pt x="11887" y="14353"/>
                    <a:pt x="11992" y="14388"/>
                    <a:pt x="12104" y="14424"/>
                  </a:cubicBezTo>
                  <a:cubicBezTo>
                    <a:pt x="12157" y="14471"/>
                    <a:pt x="12209" y="14471"/>
                    <a:pt x="12261" y="14494"/>
                  </a:cubicBezTo>
                  <a:cubicBezTo>
                    <a:pt x="12321" y="14518"/>
                    <a:pt x="12374" y="14553"/>
                    <a:pt x="12426" y="14541"/>
                  </a:cubicBezTo>
                  <a:cubicBezTo>
                    <a:pt x="12486" y="14612"/>
                    <a:pt x="12524" y="14541"/>
                    <a:pt x="12584" y="14624"/>
                  </a:cubicBezTo>
                  <a:cubicBezTo>
                    <a:pt x="12644" y="14647"/>
                    <a:pt x="12696" y="14647"/>
                    <a:pt x="12749" y="14695"/>
                  </a:cubicBezTo>
                  <a:cubicBezTo>
                    <a:pt x="12771" y="14659"/>
                    <a:pt x="12809" y="14754"/>
                    <a:pt x="12839" y="14730"/>
                  </a:cubicBezTo>
                  <a:cubicBezTo>
                    <a:pt x="12869" y="14789"/>
                    <a:pt x="12884" y="14730"/>
                    <a:pt x="12914" y="14777"/>
                  </a:cubicBezTo>
                  <a:cubicBezTo>
                    <a:pt x="12936" y="14730"/>
                    <a:pt x="12973" y="14836"/>
                    <a:pt x="12996" y="14801"/>
                  </a:cubicBezTo>
                  <a:cubicBezTo>
                    <a:pt x="13033" y="14860"/>
                    <a:pt x="13048" y="14812"/>
                    <a:pt x="13078" y="14848"/>
                  </a:cubicBezTo>
                  <a:cubicBezTo>
                    <a:pt x="13251" y="14966"/>
                    <a:pt x="13423" y="15060"/>
                    <a:pt x="13596" y="15154"/>
                  </a:cubicBezTo>
                  <a:cubicBezTo>
                    <a:pt x="13611" y="15166"/>
                    <a:pt x="13626" y="15225"/>
                    <a:pt x="13633" y="15213"/>
                  </a:cubicBezTo>
                  <a:cubicBezTo>
                    <a:pt x="13641" y="15213"/>
                    <a:pt x="13685" y="15225"/>
                    <a:pt x="13723" y="15284"/>
                  </a:cubicBezTo>
                  <a:cubicBezTo>
                    <a:pt x="13671" y="15307"/>
                    <a:pt x="13611" y="15237"/>
                    <a:pt x="13558" y="15237"/>
                  </a:cubicBezTo>
                  <a:close/>
                  <a:moveTo>
                    <a:pt x="13723" y="14942"/>
                  </a:moveTo>
                  <a:cubicBezTo>
                    <a:pt x="13685" y="14907"/>
                    <a:pt x="13633" y="14860"/>
                    <a:pt x="13626" y="14812"/>
                  </a:cubicBezTo>
                  <a:cubicBezTo>
                    <a:pt x="13663" y="14765"/>
                    <a:pt x="13656" y="14883"/>
                    <a:pt x="13708" y="14895"/>
                  </a:cubicBezTo>
                  <a:cubicBezTo>
                    <a:pt x="13730" y="14918"/>
                    <a:pt x="13723" y="14942"/>
                    <a:pt x="13738" y="14966"/>
                  </a:cubicBezTo>
                  <a:cubicBezTo>
                    <a:pt x="13753" y="14977"/>
                    <a:pt x="13775" y="15001"/>
                    <a:pt x="13790" y="15013"/>
                  </a:cubicBezTo>
                  <a:cubicBezTo>
                    <a:pt x="13835" y="15083"/>
                    <a:pt x="13700" y="14977"/>
                    <a:pt x="13723" y="14942"/>
                  </a:cubicBezTo>
                  <a:close/>
                  <a:moveTo>
                    <a:pt x="15319" y="16827"/>
                  </a:moveTo>
                  <a:cubicBezTo>
                    <a:pt x="15342" y="16851"/>
                    <a:pt x="15357" y="16875"/>
                    <a:pt x="15372" y="16886"/>
                  </a:cubicBezTo>
                  <a:cubicBezTo>
                    <a:pt x="15394" y="16922"/>
                    <a:pt x="15364" y="16910"/>
                    <a:pt x="15349" y="16898"/>
                  </a:cubicBezTo>
                  <a:cubicBezTo>
                    <a:pt x="15334" y="16875"/>
                    <a:pt x="15319" y="16863"/>
                    <a:pt x="15297" y="16839"/>
                  </a:cubicBezTo>
                  <a:cubicBezTo>
                    <a:pt x="15282" y="16804"/>
                    <a:pt x="15304" y="16816"/>
                    <a:pt x="15319" y="16827"/>
                  </a:cubicBezTo>
                  <a:close/>
                  <a:moveTo>
                    <a:pt x="14652" y="15732"/>
                  </a:moveTo>
                  <a:cubicBezTo>
                    <a:pt x="14622" y="15755"/>
                    <a:pt x="14622" y="15708"/>
                    <a:pt x="14607" y="15684"/>
                  </a:cubicBezTo>
                  <a:cubicBezTo>
                    <a:pt x="14592" y="15614"/>
                    <a:pt x="14630" y="15708"/>
                    <a:pt x="14652" y="15732"/>
                  </a:cubicBezTo>
                  <a:close/>
                  <a:moveTo>
                    <a:pt x="14008" y="14600"/>
                  </a:moveTo>
                  <a:cubicBezTo>
                    <a:pt x="13948" y="14482"/>
                    <a:pt x="13895" y="14365"/>
                    <a:pt x="13843" y="14235"/>
                  </a:cubicBezTo>
                  <a:cubicBezTo>
                    <a:pt x="13790" y="14117"/>
                    <a:pt x="13738" y="13988"/>
                    <a:pt x="13693" y="13858"/>
                  </a:cubicBezTo>
                  <a:cubicBezTo>
                    <a:pt x="13626" y="13752"/>
                    <a:pt x="13611" y="13610"/>
                    <a:pt x="13528" y="13504"/>
                  </a:cubicBezTo>
                  <a:cubicBezTo>
                    <a:pt x="13528" y="13434"/>
                    <a:pt x="13476" y="13387"/>
                    <a:pt x="13468" y="13316"/>
                  </a:cubicBezTo>
                  <a:cubicBezTo>
                    <a:pt x="13431" y="13269"/>
                    <a:pt x="13408" y="13210"/>
                    <a:pt x="13386" y="13139"/>
                  </a:cubicBezTo>
                  <a:cubicBezTo>
                    <a:pt x="13401" y="13104"/>
                    <a:pt x="13348" y="13080"/>
                    <a:pt x="13348" y="13045"/>
                  </a:cubicBezTo>
                  <a:cubicBezTo>
                    <a:pt x="13326" y="13021"/>
                    <a:pt x="13333" y="12986"/>
                    <a:pt x="13303" y="12962"/>
                  </a:cubicBezTo>
                  <a:cubicBezTo>
                    <a:pt x="13273" y="12903"/>
                    <a:pt x="13281" y="12833"/>
                    <a:pt x="13228" y="12786"/>
                  </a:cubicBezTo>
                  <a:cubicBezTo>
                    <a:pt x="13221" y="12715"/>
                    <a:pt x="13176" y="12656"/>
                    <a:pt x="13153" y="12585"/>
                  </a:cubicBezTo>
                  <a:cubicBezTo>
                    <a:pt x="13123" y="12526"/>
                    <a:pt x="13123" y="12456"/>
                    <a:pt x="13071" y="12409"/>
                  </a:cubicBezTo>
                  <a:cubicBezTo>
                    <a:pt x="13071" y="12279"/>
                    <a:pt x="12966" y="12173"/>
                    <a:pt x="12951" y="12043"/>
                  </a:cubicBezTo>
                  <a:cubicBezTo>
                    <a:pt x="12891" y="11925"/>
                    <a:pt x="12846" y="11796"/>
                    <a:pt x="12786" y="11678"/>
                  </a:cubicBezTo>
                  <a:cubicBezTo>
                    <a:pt x="12771" y="11619"/>
                    <a:pt x="12749" y="11560"/>
                    <a:pt x="12711" y="11501"/>
                  </a:cubicBezTo>
                  <a:cubicBezTo>
                    <a:pt x="12719" y="11454"/>
                    <a:pt x="12674" y="11513"/>
                    <a:pt x="12674" y="11442"/>
                  </a:cubicBezTo>
                  <a:cubicBezTo>
                    <a:pt x="12681" y="11407"/>
                    <a:pt x="12651" y="11383"/>
                    <a:pt x="12629" y="11360"/>
                  </a:cubicBezTo>
                  <a:cubicBezTo>
                    <a:pt x="12621" y="11289"/>
                    <a:pt x="12554" y="11242"/>
                    <a:pt x="12539" y="11171"/>
                  </a:cubicBezTo>
                  <a:cubicBezTo>
                    <a:pt x="12471" y="11124"/>
                    <a:pt x="12479" y="11053"/>
                    <a:pt x="12434" y="10994"/>
                  </a:cubicBezTo>
                  <a:cubicBezTo>
                    <a:pt x="12374" y="10877"/>
                    <a:pt x="12276" y="10771"/>
                    <a:pt x="12224" y="10653"/>
                  </a:cubicBezTo>
                  <a:cubicBezTo>
                    <a:pt x="12134" y="10547"/>
                    <a:pt x="12037" y="10441"/>
                    <a:pt x="11969" y="10335"/>
                  </a:cubicBezTo>
                  <a:cubicBezTo>
                    <a:pt x="11909" y="10346"/>
                    <a:pt x="11909" y="10240"/>
                    <a:pt x="11849" y="10205"/>
                  </a:cubicBezTo>
                  <a:cubicBezTo>
                    <a:pt x="11782" y="10146"/>
                    <a:pt x="11774" y="10158"/>
                    <a:pt x="11722" y="10075"/>
                  </a:cubicBezTo>
                  <a:cubicBezTo>
                    <a:pt x="11752" y="10052"/>
                    <a:pt x="11789" y="10111"/>
                    <a:pt x="11827" y="10111"/>
                  </a:cubicBezTo>
                  <a:cubicBezTo>
                    <a:pt x="11857" y="10146"/>
                    <a:pt x="11887" y="10181"/>
                    <a:pt x="11917" y="10217"/>
                  </a:cubicBezTo>
                  <a:cubicBezTo>
                    <a:pt x="11984" y="10252"/>
                    <a:pt x="11992" y="10276"/>
                    <a:pt x="12074" y="10346"/>
                  </a:cubicBezTo>
                  <a:cubicBezTo>
                    <a:pt x="12224" y="10476"/>
                    <a:pt x="12291" y="10629"/>
                    <a:pt x="12434" y="10759"/>
                  </a:cubicBezTo>
                  <a:cubicBezTo>
                    <a:pt x="12494" y="10853"/>
                    <a:pt x="12554" y="10959"/>
                    <a:pt x="12629" y="11053"/>
                  </a:cubicBezTo>
                  <a:cubicBezTo>
                    <a:pt x="12636" y="11112"/>
                    <a:pt x="12696" y="11148"/>
                    <a:pt x="12696" y="11218"/>
                  </a:cubicBezTo>
                  <a:cubicBezTo>
                    <a:pt x="12734" y="11254"/>
                    <a:pt x="12764" y="11301"/>
                    <a:pt x="12771" y="11360"/>
                  </a:cubicBezTo>
                  <a:cubicBezTo>
                    <a:pt x="12846" y="11454"/>
                    <a:pt x="12899" y="11548"/>
                    <a:pt x="12936" y="11654"/>
                  </a:cubicBezTo>
                  <a:cubicBezTo>
                    <a:pt x="12951" y="11701"/>
                    <a:pt x="13026" y="11737"/>
                    <a:pt x="12996" y="11808"/>
                  </a:cubicBezTo>
                  <a:cubicBezTo>
                    <a:pt x="13033" y="11843"/>
                    <a:pt x="13063" y="11890"/>
                    <a:pt x="13071" y="11949"/>
                  </a:cubicBezTo>
                  <a:cubicBezTo>
                    <a:pt x="13183" y="12149"/>
                    <a:pt x="13228" y="12361"/>
                    <a:pt x="13341" y="12562"/>
                  </a:cubicBezTo>
                  <a:cubicBezTo>
                    <a:pt x="13341" y="12632"/>
                    <a:pt x="13393" y="12668"/>
                    <a:pt x="13408" y="12727"/>
                  </a:cubicBezTo>
                  <a:cubicBezTo>
                    <a:pt x="13423" y="12774"/>
                    <a:pt x="13416" y="12833"/>
                    <a:pt x="13461" y="12880"/>
                  </a:cubicBezTo>
                  <a:cubicBezTo>
                    <a:pt x="13498" y="12974"/>
                    <a:pt x="13521" y="13080"/>
                    <a:pt x="13573" y="13174"/>
                  </a:cubicBezTo>
                  <a:cubicBezTo>
                    <a:pt x="13618" y="13281"/>
                    <a:pt x="13656" y="13387"/>
                    <a:pt x="13693" y="13493"/>
                  </a:cubicBezTo>
                  <a:cubicBezTo>
                    <a:pt x="13715" y="13540"/>
                    <a:pt x="13723" y="13610"/>
                    <a:pt x="13760" y="13658"/>
                  </a:cubicBezTo>
                  <a:cubicBezTo>
                    <a:pt x="13753" y="13717"/>
                    <a:pt x="13820" y="13752"/>
                    <a:pt x="13813" y="13811"/>
                  </a:cubicBezTo>
                  <a:cubicBezTo>
                    <a:pt x="13880" y="13905"/>
                    <a:pt x="13895" y="14011"/>
                    <a:pt x="13963" y="14117"/>
                  </a:cubicBezTo>
                  <a:cubicBezTo>
                    <a:pt x="13955" y="14164"/>
                    <a:pt x="14008" y="14211"/>
                    <a:pt x="14015" y="14259"/>
                  </a:cubicBezTo>
                  <a:cubicBezTo>
                    <a:pt x="14038" y="14282"/>
                    <a:pt x="14045" y="14318"/>
                    <a:pt x="14038" y="14341"/>
                  </a:cubicBezTo>
                  <a:cubicBezTo>
                    <a:pt x="14060" y="14365"/>
                    <a:pt x="14075" y="14388"/>
                    <a:pt x="14068" y="14412"/>
                  </a:cubicBezTo>
                  <a:cubicBezTo>
                    <a:pt x="14180" y="14600"/>
                    <a:pt x="14225" y="14812"/>
                    <a:pt x="14345" y="15013"/>
                  </a:cubicBezTo>
                  <a:cubicBezTo>
                    <a:pt x="14338" y="15048"/>
                    <a:pt x="14383" y="15060"/>
                    <a:pt x="14368" y="15095"/>
                  </a:cubicBezTo>
                  <a:cubicBezTo>
                    <a:pt x="14390" y="15119"/>
                    <a:pt x="14383" y="15154"/>
                    <a:pt x="14412" y="15178"/>
                  </a:cubicBezTo>
                  <a:cubicBezTo>
                    <a:pt x="14420" y="15225"/>
                    <a:pt x="14435" y="15272"/>
                    <a:pt x="14465" y="15319"/>
                  </a:cubicBezTo>
                  <a:cubicBezTo>
                    <a:pt x="14502" y="15425"/>
                    <a:pt x="14532" y="15519"/>
                    <a:pt x="14600" y="15614"/>
                  </a:cubicBezTo>
                  <a:cubicBezTo>
                    <a:pt x="14547" y="15637"/>
                    <a:pt x="14502" y="15508"/>
                    <a:pt x="14465" y="15472"/>
                  </a:cubicBezTo>
                  <a:cubicBezTo>
                    <a:pt x="14420" y="15413"/>
                    <a:pt x="14420" y="15355"/>
                    <a:pt x="14360" y="15296"/>
                  </a:cubicBezTo>
                  <a:cubicBezTo>
                    <a:pt x="14338" y="15237"/>
                    <a:pt x="14285" y="15190"/>
                    <a:pt x="14278" y="15119"/>
                  </a:cubicBezTo>
                  <a:cubicBezTo>
                    <a:pt x="14233" y="15095"/>
                    <a:pt x="14255" y="15060"/>
                    <a:pt x="14218" y="15036"/>
                  </a:cubicBezTo>
                  <a:cubicBezTo>
                    <a:pt x="14225" y="15001"/>
                    <a:pt x="14180" y="14977"/>
                    <a:pt x="14195" y="14942"/>
                  </a:cubicBezTo>
                  <a:cubicBezTo>
                    <a:pt x="14143" y="14895"/>
                    <a:pt x="14120" y="14836"/>
                    <a:pt x="14090" y="14777"/>
                  </a:cubicBezTo>
                  <a:cubicBezTo>
                    <a:pt x="14068" y="14742"/>
                    <a:pt x="14053" y="14718"/>
                    <a:pt x="14053" y="14671"/>
                  </a:cubicBezTo>
                  <a:cubicBezTo>
                    <a:pt x="14038" y="14647"/>
                    <a:pt x="14000" y="14636"/>
                    <a:pt x="14008" y="14600"/>
                  </a:cubicBezTo>
                  <a:close/>
                  <a:moveTo>
                    <a:pt x="14338" y="15496"/>
                  </a:moveTo>
                  <a:cubicBezTo>
                    <a:pt x="14330" y="15425"/>
                    <a:pt x="14263" y="15378"/>
                    <a:pt x="14255" y="15319"/>
                  </a:cubicBezTo>
                  <a:cubicBezTo>
                    <a:pt x="14240" y="15260"/>
                    <a:pt x="14210" y="15201"/>
                    <a:pt x="14188" y="15154"/>
                  </a:cubicBezTo>
                  <a:cubicBezTo>
                    <a:pt x="14128" y="15036"/>
                    <a:pt x="14075" y="14930"/>
                    <a:pt x="14015" y="14812"/>
                  </a:cubicBezTo>
                  <a:cubicBezTo>
                    <a:pt x="14030" y="14789"/>
                    <a:pt x="14030" y="14848"/>
                    <a:pt x="14053" y="14860"/>
                  </a:cubicBezTo>
                  <a:cubicBezTo>
                    <a:pt x="14075" y="14883"/>
                    <a:pt x="14090" y="14895"/>
                    <a:pt x="14113" y="14918"/>
                  </a:cubicBezTo>
                  <a:cubicBezTo>
                    <a:pt x="14113" y="14977"/>
                    <a:pt x="14150" y="15036"/>
                    <a:pt x="14188" y="15095"/>
                  </a:cubicBezTo>
                  <a:cubicBezTo>
                    <a:pt x="14203" y="15154"/>
                    <a:pt x="14255" y="15213"/>
                    <a:pt x="14270" y="15272"/>
                  </a:cubicBezTo>
                  <a:cubicBezTo>
                    <a:pt x="14360" y="15378"/>
                    <a:pt x="14368" y="15508"/>
                    <a:pt x="14465" y="15602"/>
                  </a:cubicBezTo>
                  <a:cubicBezTo>
                    <a:pt x="14427" y="15673"/>
                    <a:pt x="14405" y="15531"/>
                    <a:pt x="14338" y="15496"/>
                  </a:cubicBezTo>
                  <a:close/>
                  <a:moveTo>
                    <a:pt x="14465" y="15661"/>
                  </a:moveTo>
                  <a:cubicBezTo>
                    <a:pt x="14472" y="15637"/>
                    <a:pt x="14487" y="15661"/>
                    <a:pt x="14502" y="15661"/>
                  </a:cubicBezTo>
                  <a:cubicBezTo>
                    <a:pt x="14607" y="15814"/>
                    <a:pt x="14682" y="15967"/>
                    <a:pt x="14825" y="16097"/>
                  </a:cubicBezTo>
                  <a:cubicBezTo>
                    <a:pt x="14870" y="16156"/>
                    <a:pt x="14885" y="16227"/>
                    <a:pt x="14945" y="16285"/>
                  </a:cubicBezTo>
                  <a:cubicBezTo>
                    <a:pt x="14990" y="16297"/>
                    <a:pt x="14937" y="16415"/>
                    <a:pt x="14990" y="16368"/>
                  </a:cubicBezTo>
                  <a:cubicBezTo>
                    <a:pt x="14997" y="16403"/>
                    <a:pt x="15027" y="16439"/>
                    <a:pt x="15042" y="16474"/>
                  </a:cubicBezTo>
                  <a:cubicBezTo>
                    <a:pt x="15057" y="16509"/>
                    <a:pt x="15132" y="16533"/>
                    <a:pt x="15110" y="16580"/>
                  </a:cubicBezTo>
                  <a:cubicBezTo>
                    <a:pt x="15132" y="16615"/>
                    <a:pt x="15192" y="16627"/>
                    <a:pt x="15147" y="16686"/>
                  </a:cubicBezTo>
                  <a:cubicBezTo>
                    <a:pt x="15139" y="16615"/>
                    <a:pt x="15110" y="16663"/>
                    <a:pt x="15065" y="16592"/>
                  </a:cubicBezTo>
                  <a:cubicBezTo>
                    <a:pt x="15020" y="16568"/>
                    <a:pt x="15042" y="16521"/>
                    <a:pt x="14997" y="16486"/>
                  </a:cubicBezTo>
                  <a:cubicBezTo>
                    <a:pt x="14945" y="16439"/>
                    <a:pt x="14892" y="16391"/>
                    <a:pt x="14847" y="16333"/>
                  </a:cubicBezTo>
                  <a:cubicBezTo>
                    <a:pt x="14705" y="16109"/>
                    <a:pt x="14592" y="15885"/>
                    <a:pt x="14465" y="15661"/>
                  </a:cubicBezTo>
                  <a:close/>
                  <a:moveTo>
                    <a:pt x="15627" y="17405"/>
                  </a:moveTo>
                  <a:cubicBezTo>
                    <a:pt x="15589" y="17381"/>
                    <a:pt x="15522" y="17381"/>
                    <a:pt x="15514" y="17311"/>
                  </a:cubicBezTo>
                  <a:cubicBezTo>
                    <a:pt x="15432" y="17228"/>
                    <a:pt x="15304" y="17169"/>
                    <a:pt x="15259" y="17075"/>
                  </a:cubicBezTo>
                  <a:cubicBezTo>
                    <a:pt x="15192" y="17051"/>
                    <a:pt x="15102" y="16922"/>
                    <a:pt x="15005" y="16875"/>
                  </a:cubicBezTo>
                  <a:cubicBezTo>
                    <a:pt x="14915" y="16780"/>
                    <a:pt x="14832" y="16769"/>
                    <a:pt x="14735" y="16651"/>
                  </a:cubicBezTo>
                  <a:cubicBezTo>
                    <a:pt x="14697" y="16639"/>
                    <a:pt x="14652" y="16604"/>
                    <a:pt x="14615" y="16592"/>
                  </a:cubicBezTo>
                  <a:cubicBezTo>
                    <a:pt x="14585" y="16627"/>
                    <a:pt x="14532" y="16498"/>
                    <a:pt x="14502" y="16533"/>
                  </a:cubicBezTo>
                  <a:cubicBezTo>
                    <a:pt x="14465" y="16521"/>
                    <a:pt x="14427" y="16486"/>
                    <a:pt x="14390" y="16474"/>
                  </a:cubicBezTo>
                  <a:cubicBezTo>
                    <a:pt x="14353" y="16450"/>
                    <a:pt x="14315" y="16415"/>
                    <a:pt x="14278" y="16415"/>
                  </a:cubicBezTo>
                  <a:cubicBezTo>
                    <a:pt x="14203" y="16368"/>
                    <a:pt x="14128" y="16356"/>
                    <a:pt x="14053" y="16309"/>
                  </a:cubicBezTo>
                  <a:cubicBezTo>
                    <a:pt x="14008" y="16262"/>
                    <a:pt x="13978" y="16262"/>
                    <a:pt x="13940" y="16250"/>
                  </a:cubicBezTo>
                  <a:cubicBezTo>
                    <a:pt x="13903" y="16215"/>
                    <a:pt x="13865" y="16191"/>
                    <a:pt x="13835" y="16203"/>
                  </a:cubicBezTo>
                  <a:cubicBezTo>
                    <a:pt x="13753" y="16120"/>
                    <a:pt x="13685" y="16120"/>
                    <a:pt x="13611" y="16097"/>
                  </a:cubicBezTo>
                  <a:cubicBezTo>
                    <a:pt x="13618" y="16050"/>
                    <a:pt x="13588" y="16085"/>
                    <a:pt x="13573" y="16050"/>
                  </a:cubicBezTo>
                  <a:cubicBezTo>
                    <a:pt x="13558" y="16050"/>
                    <a:pt x="13543" y="16050"/>
                    <a:pt x="13521" y="16026"/>
                  </a:cubicBezTo>
                  <a:cubicBezTo>
                    <a:pt x="13491" y="16038"/>
                    <a:pt x="13461" y="16026"/>
                    <a:pt x="13423" y="15991"/>
                  </a:cubicBezTo>
                  <a:cubicBezTo>
                    <a:pt x="13408" y="16014"/>
                    <a:pt x="13378" y="15967"/>
                    <a:pt x="13356" y="15955"/>
                  </a:cubicBezTo>
                  <a:cubicBezTo>
                    <a:pt x="13348" y="15979"/>
                    <a:pt x="13326" y="15944"/>
                    <a:pt x="13311" y="15932"/>
                  </a:cubicBezTo>
                  <a:cubicBezTo>
                    <a:pt x="13273" y="15920"/>
                    <a:pt x="13236" y="15920"/>
                    <a:pt x="13191" y="15873"/>
                  </a:cubicBezTo>
                  <a:cubicBezTo>
                    <a:pt x="13161" y="15885"/>
                    <a:pt x="13123" y="15838"/>
                    <a:pt x="13086" y="15849"/>
                  </a:cubicBezTo>
                  <a:cubicBezTo>
                    <a:pt x="13056" y="15861"/>
                    <a:pt x="13018" y="15802"/>
                    <a:pt x="12988" y="15814"/>
                  </a:cubicBezTo>
                  <a:cubicBezTo>
                    <a:pt x="12846" y="15791"/>
                    <a:pt x="12696" y="15673"/>
                    <a:pt x="12554" y="15626"/>
                  </a:cubicBezTo>
                  <a:cubicBezTo>
                    <a:pt x="12471" y="15590"/>
                    <a:pt x="12404" y="15567"/>
                    <a:pt x="12329" y="15555"/>
                  </a:cubicBezTo>
                  <a:cubicBezTo>
                    <a:pt x="12254" y="15484"/>
                    <a:pt x="12187" y="15508"/>
                    <a:pt x="12112" y="15413"/>
                  </a:cubicBezTo>
                  <a:cubicBezTo>
                    <a:pt x="12074" y="15425"/>
                    <a:pt x="12037" y="15390"/>
                    <a:pt x="11999" y="15366"/>
                  </a:cubicBezTo>
                  <a:cubicBezTo>
                    <a:pt x="11954" y="15319"/>
                    <a:pt x="11924" y="15343"/>
                    <a:pt x="11887" y="15307"/>
                  </a:cubicBezTo>
                  <a:cubicBezTo>
                    <a:pt x="11812" y="15272"/>
                    <a:pt x="11744" y="15237"/>
                    <a:pt x="11669" y="15166"/>
                  </a:cubicBezTo>
                  <a:cubicBezTo>
                    <a:pt x="11520" y="15072"/>
                    <a:pt x="11355" y="14895"/>
                    <a:pt x="11212" y="14812"/>
                  </a:cubicBezTo>
                  <a:cubicBezTo>
                    <a:pt x="11182" y="14777"/>
                    <a:pt x="11137" y="14730"/>
                    <a:pt x="11100" y="14695"/>
                  </a:cubicBezTo>
                  <a:cubicBezTo>
                    <a:pt x="11062" y="14659"/>
                    <a:pt x="11025" y="14600"/>
                    <a:pt x="10995" y="14624"/>
                  </a:cubicBezTo>
                  <a:cubicBezTo>
                    <a:pt x="10972" y="14600"/>
                    <a:pt x="10980" y="14577"/>
                    <a:pt x="10995" y="14589"/>
                  </a:cubicBezTo>
                  <a:cubicBezTo>
                    <a:pt x="11010" y="14589"/>
                    <a:pt x="11025" y="14589"/>
                    <a:pt x="11040" y="14612"/>
                  </a:cubicBezTo>
                  <a:cubicBezTo>
                    <a:pt x="11070" y="14612"/>
                    <a:pt x="11115" y="14671"/>
                    <a:pt x="11137" y="14647"/>
                  </a:cubicBezTo>
                  <a:cubicBezTo>
                    <a:pt x="11212" y="14718"/>
                    <a:pt x="11272" y="14683"/>
                    <a:pt x="11347" y="14765"/>
                  </a:cubicBezTo>
                  <a:cubicBezTo>
                    <a:pt x="11377" y="14777"/>
                    <a:pt x="11407" y="14742"/>
                    <a:pt x="11445" y="14812"/>
                  </a:cubicBezTo>
                  <a:cubicBezTo>
                    <a:pt x="11475" y="14801"/>
                    <a:pt x="11512" y="14824"/>
                    <a:pt x="11542" y="14860"/>
                  </a:cubicBezTo>
                  <a:cubicBezTo>
                    <a:pt x="11594" y="14860"/>
                    <a:pt x="11647" y="14895"/>
                    <a:pt x="11692" y="14883"/>
                  </a:cubicBezTo>
                  <a:cubicBezTo>
                    <a:pt x="11707" y="14860"/>
                    <a:pt x="11744" y="14930"/>
                    <a:pt x="11759" y="14895"/>
                  </a:cubicBezTo>
                  <a:cubicBezTo>
                    <a:pt x="11782" y="14871"/>
                    <a:pt x="11819" y="14954"/>
                    <a:pt x="11834" y="14907"/>
                  </a:cubicBezTo>
                  <a:cubicBezTo>
                    <a:pt x="11939" y="14977"/>
                    <a:pt x="12037" y="15013"/>
                    <a:pt x="12134" y="15036"/>
                  </a:cubicBezTo>
                  <a:cubicBezTo>
                    <a:pt x="12179" y="15036"/>
                    <a:pt x="12239" y="15119"/>
                    <a:pt x="12276" y="15072"/>
                  </a:cubicBezTo>
                  <a:cubicBezTo>
                    <a:pt x="12336" y="15154"/>
                    <a:pt x="12374" y="15060"/>
                    <a:pt x="12426" y="15131"/>
                  </a:cubicBezTo>
                  <a:cubicBezTo>
                    <a:pt x="12471" y="15107"/>
                    <a:pt x="12531" y="15201"/>
                    <a:pt x="12576" y="15166"/>
                  </a:cubicBezTo>
                  <a:cubicBezTo>
                    <a:pt x="12621" y="15225"/>
                    <a:pt x="12666" y="15178"/>
                    <a:pt x="12711" y="15248"/>
                  </a:cubicBezTo>
                  <a:cubicBezTo>
                    <a:pt x="12854" y="15260"/>
                    <a:pt x="12996" y="15296"/>
                    <a:pt x="13138" y="15355"/>
                  </a:cubicBezTo>
                  <a:cubicBezTo>
                    <a:pt x="13183" y="15390"/>
                    <a:pt x="13213" y="15378"/>
                    <a:pt x="13251" y="15413"/>
                  </a:cubicBezTo>
                  <a:cubicBezTo>
                    <a:pt x="13288" y="15402"/>
                    <a:pt x="13326" y="15449"/>
                    <a:pt x="13363" y="15425"/>
                  </a:cubicBezTo>
                  <a:cubicBezTo>
                    <a:pt x="13438" y="15472"/>
                    <a:pt x="13506" y="15508"/>
                    <a:pt x="13573" y="15496"/>
                  </a:cubicBezTo>
                  <a:cubicBezTo>
                    <a:pt x="13648" y="15626"/>
                    <a:pt x="13738" y="15590"/>
                    <a:pt x="13850" y="15720"/>
                  </a:cubicBezTo>
                  <a:cubicBezTo>
                    <a:pt x="13880" y="15732"/>
                    <a:pt x="13880" y="15673"/>
                    <a:pt x="13895" y="15743"/>
                  </a:cubicBezTo>
                  <a:cubicBezTo>
                    <a:pt x="13918" y="15743"/>
                    <a:pt x="13940" y="15755"/>
                    <a:pt x="13963" y="15779"/>
                  </a:cubicBezTo>
                  <a:cubicBezTo>
                    <a:pt x="14000" y="15791"/>
                    <a:pt x="14015" y="15849"/>
                    <a:pt x="14075" y="15838"/>
                  </a:cubicBezTo>
                  <a:cubicBezTo>
                    <a:pt x="14240" y="16026"/>
                    <a:pt x="14390" y="16109"/>
                    <a:pt x="14547" y="16238"/>
                  </a:cubicBezTo>
                  <a:cubicBezTo>
                    <a:pt x="14652" y="16356"/>
                    <a:pt x="14757" y="16462"/>
                    <a:pt x="14862" y="16568"/>
                  </a:cubicBezTo>
                  <a:cubicBezTo>
                    <a:pt x="14915" y="16627"/>
                    <a:pt x="14952" y="16615"/>
                    <a:pt x="15005" y="16686"/>
                  </a:cubicBezTo>
                  <a:cubicBezTo>
                    <a:pt x="15042" y="16721"/>
                    <a:pt x="15057" y="16745"/>
                    <a:pt x="15065" y="16780"/>
                  </a:cubicBezTo>
                  <a:cubicBezTo>
                    <a:pt x="15087" y="16780"/>
                    <a:pt x="15117" y="16792"/>
                    <a:pt x="15110" y="16827"/>
                  </a:cubicBezTo>
                  <a:cubicBezTo>
                    <a:pt x="15154" y="16875"/>
                    <a:pt x="15184" y="16816"/>
                    <a:pt x="15237" y="16898"/>
                  </a:cubicBezTo>
                  <a:cubicBezTo>
                    <a:pt x="15327" y="16992"/>
                    <a:pt x="15424" y="17099"/>
                    <a:pt x="15522" y="17193"/>
                  </a:cubicBezTo>
                  <a:cubicBezTo>
                    <a:pt x="15612" y="17252"/>
                    <a:pt x="15657" y="17358"/>
                    <a:pt x="15762" y="17452"/>
                  </a:cubicBezTo>
                  <a:cubicBezTo>
                    <a:pt x="15724" y="17476"/>
                    <a:pt x="15672" y="17393"/>
                    <a:pt x="15627" y="17405"/>
                  </a:cubicBezTo>
                  <a:close/>
                  <a:moveTo>
                    <a:pt x="15762" y="17546"/>
                  </a:moveTo>
                  <a:cubicBezTo>
                    <a:pt x="15747" y="17428"/>
                    <a:pt x="15851" y="17523"/>
                    <a:pt x="15889" y="17582"/>
                  </a:cubicBezTo>
                  <a:cubicBezTo>
                    <a:pt x="15851" y="17617"/>
                    <a:pt x="15799" y="17511"/>
                    <a:pt x="15762" y="17546"/>
                  </a:cubicBezTo>
                  <a:close/>
                  <a:moveTo>
                    <a:pt x="15956" y="17688"/>
                  </a:moveTo>
                  <a:cubicBezTo>
                    <a:pt x="15941" y="17664"/>
                    <a:pt x="15926" y="17652"/>
                    <a:pt x="15904" y="17629"/>
                  </a:cubicBezTo>
                  <a:cubicBezTo>
                    <a:pt x="15889" y="17593"/>
                    <a:pt x="15911" y="17605"/>
                    <a:pt x="15926" y="17617"/>
                  </a:cubicBezTo>
                  <a:cubicBezTo>
                    <a:pt x="15949" y="17641"/>
                    <a:pt x="15964" y="17664"/>
                    <a:pt x="15979" y="17676"/>
                  </a:cubicBezTo>
                  <a:cubicBezTo>
                    <a:pt x="16001" y="17711"/>
                    <a:pt x="15971" y="17700"/>
                    <a:pt x="15956" y="17688"/>
                  </a:cubicBezTo>
                  <a:close/>
                  <a:moveTo>
                    <a:pt x="14210" y="19738"/>
                  </a:moveTo>
                  <a:cubicBezTo>
                    <a:pt x="14240" y="19726"/>
                    <a:pt x="14270" y="19691"/>
                    <a:pt x="14308" y="19726"/>
                  </a:cubicBezTo>
                  <a:cubicBezTo>
                    <a:pt x="14278" y="19750"/>
                    <a:pt x="14248" y="19785"/>
                    <a:pt x="14210" y="19738"/>
                  </a:cubicBezTo>
                  <a:close/>
                  <a:moveTo>
                    <a:pt x="14427" y="19726"/>
                  </a:moveTo>
                  <a:cubicBezTo>
                    <a:pt x="14398" y="19750"/>
                    <a:pt x="14368" y="19715"/>
                    <a:pt x="14338" y="19750"/>
                  </a:cubicBezTo>
                  <a:cubicBezTo>
                    <a:pt x="14308" y="19703"/>
                    <a:pt x="14390" y="19738"/>
                    <a:pt x="14405" y="19703"/>
                  </a:cubicBezTo>
                  <a:cubicBezTo>
                    <a:pt x="14435" y="19703"/>
                    <a:pt x="14465" y="19691"/>
                    <a:pt x="14495" y="19667"/>
                  </a:cubicBezTo>
                  <a:cubicBezTo>
                    <a:pt x="14525" y="19726"/>
                    <a:pt x="14450" y="19738"/>
                    <a:pt x="14427" y="19726"/>
                  </a:cubicBezTo>
                  <a:close/>
                  <a:moveTo>
                    <a:pt x="17523" y="18772"/>
                  </a:moveTo>
                  <a:cubicBezTo>
                    <a:pt x="17425" y="18666"/>
                    <a:pt x="17425" y="18524"/>
                    <a:pt x="17335" y="18418"/>
                  </a:cubicBezTo>
                  <a:cubicBezTo>
                    <a:pt x="17350" y="18348"/>
                    <a:pt x="17283" y="18300"/>
                    <a:pt x="17276" y="18230"/>
                  </a:cubicBezTo>
                  <a:cubicBezTo>
                    <a:pt x="17313" y="18183"/>
                    <a:pt x="17208" y="18183"/>
                    <a:pt x="17246" y="18136"/>
                  </a:cubicBezTo>
                  <a:cubicBezTo>
                    <a:pt x="17238" y="18100"/>
                    <a:pt x="17223" y="18077"/>
                    <a:pt x="17201" y="18053"/>
                  </a:cubicBezTo>
                  <a:cubicBezTo>
                    <a:pt x="17193" y="17994"/>
                    <a:pt x="17156" y="17935"/>
                    <a:pt x="17141" y="17876"/>
                  </a:cubicBezTo>
                  <a:cubicBezTo>
                    <a:pt x="17081" y="17853"/>
                    <a:pt x="17156" y="17794"/>
                    <a:pt x="17103" y="17770"/>
                  </a:cubicBezTo>
                  <a:cubicBezTo>
                    <a:pt x="17088" y="17747"/>
                    <a:pt x="17096" y="17711"/>
                    <a:pt x="17081" y="17688"/>
                  </a:cubicBezTo>
                  <a:cubicBezTo>
                    <a:pt x="16991" y="17440"/>
                    <a:pt x="16968" y="17181"/>
                    <a:pt x="16886" y="16934"/>
                  </a:cubicBezTo>
                  <a:cubicBezTo>
                    <a:pt x="16916" y="16851"/>
                    <a:pt x="16833" y="16816"/>
                    <a:pt x="16878" y="16733"/>
                  </a:cubicBezTo>
                  <a:cubicBezTo>
                    <a:pt x="16833" y="16710"/>
                    <a:pt x="16863" y="16663"/>
                    <a:pt x="16841" y="16627"/>
                  </a:cubicBezTo>
                  <a:cubicBezTo>
                    <a:pt x="16841" y="16604"/>
                    <a:pt x="16818" y="16580"/>
                    <a:pt x="16841" y="16533"/>
                  </a:cubicBezTo>
                  <a:cubicBezTo>
                    <a:pt x="16803" y="16415"/>
                    <a:pt x="16781" y="16297"/>
                    <a:pt x="16781" y="16168"/>
                  </a:cubicBezTo>
                  <a:cubicBezTo>
                    <a:pt x="16743" y="16050"/>
                    <a:pt x="16743" y="15908"/>
                    <a:pt x="16728" y="15779"/>
                  </a:cubicBezTo>
                  <a:cubicBezTo>
                    <a:pt x="16691" y="15720"/>
                    <a:pt x="16713" y="15649"/>
                    <a:pt x="16691" y="15578"/>
                  </a:cubicBezTo>
                  <a:cubicBezTo>
                    <a:pt x="16713" y="15508"/>
                    <a:pt x="16653" y="15461"/>
                    <a:pt x="16676" y="15390"/>
                  </a:cubicBezTo>
                  <a:cubicBezTo>
                    <a:pt x="16646" y="15331"/>
                    <a:pt x="16683" y="15248"/>
                    <a:pt x="16646" y="15190"/>
                  </a:cubicBezTo>
                  <a:cubicBezTo>
                    <a:pt x="16668" y="15119"/>
                    <a:pt x="16623" y="15060"/>
                    <a:pt x="16653" y="14989"/>
                  </a:cubicBezTo>
                  <a:cubicBezTo>
                    <a:pt x="16638" y="14918"/>
                    <a:pt x="16608" y="14860"/>
                    <a:pt x="16638" y="14789"/>
                  </a:cubicBezTo>
                  <a:cubicBezTo>
                    <a:pt x="16623" y="14730"/>
                    <a:pt x="16616" y="14671"/>
                    <a:pt x="16616" y="14612"/>
                  </a:cubicBezTo>
                  <a:cubicBezTo>
                    <a:pt x="16623" y="14471"/>
                    <a:pt x="16563" y="14353"/>
                    <a:pt x="16586" y="14211"/>
                  </a:cubicBezTo>
                  <a:cubicBezTo>
                    <a:pt x="16563" y="14082"/>
                    <a:pt x="16571" y="13940"/>
                    <a:pt x="16563" y="13811"/>
                  </a:cubicBezTo>
                  <a:cubicBezTo>
                    <a:pt x="16549" y="13552"/>
                    <a:pt x="16511" y="13292"/>
                    <a:pt x="16519" y="13021"/>
                  </a:cubicBezTo>
                  <a:cubicBezTo>
                    <a:pt x="16504" y="12998"/>
                    <a:pt x="16511" y="12962"/>
                    <a:pt x="16496" y="12939"/>
                  </a:cubicBezTo>
                  <a:cubicBezTo>
                    <a:pt x="16534" y="12892"/>
                    <a:pt x="16541" y="13009"/>
                    <a:pt x="16534" y="13045"/>
                  </a:cubicBezTo>
                  <a:cubicBezTo>
                    <a:pt x="16578" y="13080"/>
                    <a:pt x="16549" y="13139"/>
                    <a:pt x="16571" y="13174"/>
                  </a:cubicBezTo>
                  <a:cubicBezTo>
                    <a:pt x="16571" y="13198"/>
                    <a:pt x="16571" y="13222"/>
                    <a:pt x="16586" y="13245"/>
                  </a:cubicBezTo>
                  <a:cubicBezTo>
                    <a:pt x="16593" y="13269"/>
                    <a:pt x="16571" y="13304"/>
                    <a:pt x="16593" y="13316"/>
                  </a:cubicBezTo>
                  <a:cubicBezTo>
                    <a:pt x="16608" y="13363"/>
                    <a:pt x="16616" y="13410"/>
                    <a:pt x="16608" y="13457"/>
                  </a:cubicBezTo>
                  <a:cubicBezTo>
                    <a:pt x="16668" y="13634"/>
                    <a:pt x="16668" y="13823"/>
                    <a:pt x="16713" y="13999"/>
                  </a:cubicBezTo>
                  <a:cubicBezTo>
                    <a:pt x="16713" y="14070"/>
                    <a:pt x="16721" y="14129"/>
                    <a:pt x="16713" y="14188"/>
                  </a:cubicBezTo>
                  <a:cubicBezTo>
                    <a:pt x="16721" y="14235"/>
                    <a:pt x="16736" y="14294"/>
                    <a:pt x="16721" y="14353"/>
                  </a:cubicBezTo>
                  <a:cubicBezTo>
                    <a:pt x="16751" y="14400"/>
                    <a:pt x="16736" y="14471"/>
                    <a:pt x="16751" y="14530"/>
                  </a:cubicBezTo>
                  <a:cubicBezTo>
                    <a:pt x="16773" y="14577"/>
                    <a:pt x="16751" y="14636"/>
                    <a:pt x="16758" y="14695"/>
                  </a:cubicBezTo>
                  <a:cubicBezTo>
                    <a:pt x="16773" y="14754"/>
                    <a:pt x="16781" y="14812"/>
                    <a:pt x="16781" y="14871"/>
                  </a:cubicBezTo>
                  <a:cubicBezTo>
                    <a:pt x="16826" y="14907"/>
                    <a:pt x="16773" y="14989"/>
                    <a:pt x="16811" y="15025"/>
                  </a:cubicBezTo>
                  <a:cubicBezTo>
                    <a:pt x="16811" y="15142"/>
                    <a:pt x="16848" y="15248"/>
                    <a:pt x="16863" y="15366"/>
                  </a:cubicBezTo>
                  <a:cubicBezTo>
                    <a:pt x="16893" y="15413"/>
                    <a:pt x="16886" y="15484"/>
                    <a:pt x="16886" y="15543"/>
                  </a:cubicBezTo>
                  <a:cubicBezTo>
                    <a:pt x="16916" y="15590"/>
                    <a:pt x="16893" y="15649"/>
                    <a:pt x="16923" y="15696"/>
                  </a:cubicBezTo>
                  <a:cubicBezTo>
                    <a:pt x="16916" y="15814"/>
                    <a:pt x="16953" y="15920"/>
                    <a:pt x="16953" y="16038"/>
                  </a:cubicBezTo>
                  <a:cubicBezTo>
                    <a:pt x="16968" y="16062"/>
                    <a:pt x="16968" y="16097"/>
                    <a:pt x="16953" y="16132"/>
                  </a:cubicBezTo>
                  <a:cubicBezTo>
                    <a:pt x="16953" y="16168"/>
                    <a:pt x="16983" y="16179"/>
                    <a:pt x="16976" y="16215"/>
                  </a:cubicBezTo>
                  <a:cubicBezTo>
                    <a:pt x="16976" y="16274"/>
                    <a:pt x="17006" y="16321"/>
                    <a:pt x="17006" y="16380"/>
                  </a:cubicBezTo>
                  <a:cubicBezTo>
                    <a:pt x="16991" y="16391"/>
                    <a:pt x="17021" y="16403"/>
                    <a:pt x="17028" y="16427"/>
                  </a:cubicBezTo>
                  <a:cubicBezTo>
                    <a:pt x="17028" y="16439"/>
                    <a:pt x="17006" y="16450"/>
                    <a:pt x="17006" y="16462"/>
                  </a:cubicBezTo>
                  <a:cubicBezTo>
                    <a:pt x="17013" y="16498"/>
                    <a:pt x="17051" y="16509"/>
                    <a:pt x="17028" y="16556"/>
                  </a:cubicBezTo>
                  <a:cubicBezTo>
                    <a:pt x="17066" y="16592"/>
                    <a:pt x="17006" y="16674"/>
                    <a:pt x="17058" y="16710"/>
                  </a:cubicBezTo>
                  <a:cubicBezTo>
                    <a:pt x="17028" y="16780"/>
                    <a:pt x="17088" y="16827"/>
                    <a:pt x="17081" y="16886"/>
                  </a:cubicBezTo>
                  <a:cubicBezTo>
                    <a:pt x="17088" y="16945"/>
                    <a:pt x="17073" y="17004"/>
                    <a:pt x="17118" y="17040"/>
                  </a:cubicBezTo>
                  <a:cubicBezTo>
                    <a:pt x="17126" y="17157"/>
                    <a:pt x="17148" y="17264"/>
                    <a:pt x="17193" y="17370"/>
                  </a:cubicBezTo>
                  <a:cubicBezTo>
                    <a:pt x="17186" y="17487"/>
                    <a:pt x="17261" y="17582"/>
                    <a:pt x="17246" y="17711"/>
                  </a:cubicBezTo>
                  <a:cubicBezTo>
                    <a:pt x="17290" y="17806"/>
                    <a:pt x="17290" y="17923"/>
                    <a:pt x="17350" y="18029"/>
                  </a:cubicBezTo>
                  <a:cubicBezTo>
                    <a:pt x="17388" y="18253"/>
                    <a:pt x="17470" y="18454"/>
                    <a:pt x="17568" y="18666"/>
                  </a:cubicBezTo>
                  <a:cubicBezTo>
                    <a:pt x="17575" y="18725"/>
                    <a:pt x="17635" y="18760"/>
                    <a:pt x="17635" y="18819"/>
                  </a:cubicBezTo>
                  <a:cubicBezTo>
                    <a:pt x="17658" y="18878"/>
                    <a:pt x="17673" y="18925"/>
                    <a:pt x="17718" y="18972"/>
                  </a:cubicBezTo>
                  <a:cubicBezTo>
                    <a:pt x="17763" y="19066"/>
                    <a:pt x="17815" y="19161"/>
                    <a:pt x="17868" y="19255"/>
                  </a:cubicBezTo>
                  <a:cubicBezTo>
                    <a:pt x="17838" y="19279"/>
                    <a:pt x="17800" y="19220"/>
                    <a:pt x="17770" y="19208"/>
                  </a:cubicBezTo>
                  <a:cubicBezTo>
                    <a:pt x="17733" y="19149"/>
                    <a:pt x="17703" y="19161"/>
                    <a:pt x="17665" y="19125"/>
                  </a:cubicBezTo>
                  <a:cubicBezTo>
                    <a:pt x="17628" y="19078"/>
                    <a:pt x="17613" y="19008"/>
                    <a:pt x="17583" y="18949"/>
                  </a:cubicBezTo>
                  <a:cubicBezTo>
                    <a:pt x="17583" y="18890"/>
                    <a:pt x="17523" y="18831"/>
                    <a:pt x="17523" y="18772"/>
                  </a:cubicBezTo>
                  <a:close/>
                  <a:moveTo>
                    <a:pt x="17328" y="18960"/>
                  </a:moveTo>
                  <a:cubicBezTo>
                    <a:pt x="17343" y="19008"/>
                    <a:pt x="17305" y="18972"/>
                    <a:pt x="17290" y="18949"/>
                  </a:cubicBezTo>
                  <a:cubicBezTo>
                    <a:pt x="17268" y="18913"/>
                    <a:pt x="17305" y="18937"/>
                    <a:pt x="17328" y="18960"/>
                  </a:cubicBezTo>
                  <a:close/>
                  <a:moveTo>
                    <a:pt x="17111" y="18642"/>
                  </a:moveTo>
                  <a:cubicBezTo>
                    <a:pt x="17081" y="18678"/>
                    <a:pt x="17036" y="18583"/>
                    <a:pt x="17006" y="18560"/>
                  </a:cubicBezTo>
                  <a:cubicBezTo>
                    <a:pt x="16931" y="18513"/>
                    <a:pt x="16991" y="18418"/>
                    <a:pt x="16931" y="18359"/>
                  </a:cubicBezTo>
                  <a:cubicBezTo>
                    <a:pt x="16946" y="18289"/>
                    <a:pt x="16848" y="18253"/>
                    <a:pt x="16871" y="18183"/>
                  </a:cubicBezTo>
                  <a:cubicBezTo>
                    <a:pt x="16811" y="18124"/>
                    <a:pt x="16848" y="18041"/>
                    <a:pt x="16796" y="17982"/>
                  </a:cubicBezTo>
                  <a:cubicBezTo>
                    <a:pt x="16803" y="17912"/>
                    <a:pt x="16751" y="17853"/>
                    <a:pt x="16766" y="17782"/>
                  </a:cubicBezTo>
                  <a:cubicBezTo>
                    <a:pt x="16698" y="17747"/>
                    <a:pt x="16713" y="17676"/>
                    <a:pt x="16668" y="17629"/>
                  </a:cubicBezTo>
                  <a:cubicBezTo>
                    <a:pt x="16661" y="17511"/>
                    <a:pt x="16608" y="17405"/>
                    <a:pt x="16601" y="17275"/>
                  </a:cubicBezTo>
                  <a:cubicBezTo>
                    <a:pt x="16556" y="17181"/>
                    <a:pt x="16556" y="17063"/>
                    <a:pt x="16504" y="16957"/>
                  </a:cubicBezTo>
                  <a:cubicBezTo>
                    <a:pt x="16504" y="16745"/>
                    <a:pt x="16444" y="16556"/>
                    <a:pt x="16429" y="16356"/>
                  </a:cubicBezTo>
                  <a:cubicBezTo>
                    <a:pt x="16414" y="16250"/>
                    <a:pt x="16399" y="16156"/>
                    <a:pt x="16399" y="16050"/>
                  </a:cubicBezTo>
                  <a:cubicBezTo>
                    <a:pt x="16376" y="15955"/>
                    <a:pt x="16369" y="15861"/>
                    <a:pt x="16361" y="15767"/>
                  </a:cubicBezTo>
                  <a:cubicBezTo>
                    <a:pt x="16339" y="15555"/>
                    <a:pt x="16316" y="15355"/>
                    <a:pt x="16331" y="15142"/>
                  </a:cubicBezTo>
                  <a:cubicBezTo>
                    <a:pt x="16309" y="15095"/>
                    <a:pt x="16331" y="15036"/>
                    <a:pt x="16324" y="14977"/>
                  </a:cubicBezTo>
                  <a:cubicBezTo>
                    <a:pt x="16339" y="14918"/>
                    <a:pt x="16294" y="14895"/>
                    <a:pt x="16324" y="14824"/>
                  </a:cubicBezTo>
                  <a:cubicBezTo>
                    <a:pt x="16316" y="14777"/>
                    <a:pt x="16309" y="14730"/>
                    <a:pt x="16309" y="14683"/>
                  </a:cubicBezTo>
                  <a:cubicBezTo>
                    <a:pt x="16346" y="14624"/>
                    <a:pt x="16294" y="14589"/>
                    <a:pt x="16309" y="14541"/>
                  </a:cubicBezTo>
                  <a:cubicBezTo>
                    <a:pt x="16331" y="14482"/>
                    <a:pt x="16271" y="14447"/>
                    <a:pt x="16294" y="14388"/>
                  </a:cubicBezTo>
                  <a:cubicBezTo>
                    <a:pt x="16301" y="14365"/>
                    <a:pt x="16271" y="14353"/>
                    <a:pt x="16286" y="14318"/>
                  </a:cubicBezTo>
                  <a:cubicBezTo>
                    <a:pt x="16294" y="14306"/>
                    <a:pt x="16279" y="14294"/>
                    <a:pt x="16264" y="14270"/>
                  </a:cubicBezTo>
                  <a:cubicBezTo>
                    <a:pt x="16294" y="14094"/>
                    <a:pt x="16264" y="13940"/>
                    <a:pt x="16264" y="13775"/>
                  </a:cubicBezTo>
                  <a:cubicBezTo>
                    <a:pt x="16264" y="13693"/>
                    <a:pt x="16264" y="13599"/>
                    <a:pt x="16256" y="13516"/>
                  </a:cubicBezTo>
                  <a:cubicBezTo>
                    <a:pt x="16264" y="13469"/>
                    <a:pt x="16286" y="13422"/>
                    <a:pt x="16249" y="13387"/>
                  </a:cubicBezTo>
                  <a:cubicBezTo>
                    <a:pt x="16286" y="13339"/>
                    <a:pt x="16241" y="13316"/>
                    <a:pt x="16256" y="13281"/>
                  </a:cubicBezTo>
                  <a:cubicBezTo>
                    <a:pt x="16226" y="13198"/>
                    <a:pt x="16264" y="13104"/>
                    <a:pt x="16249" y="13021"/>
                  </a:cubicBezTo>
                  <a:cubicBezTo>
                    <a:pt x="16256" y="12939"/>
                    <a:pt x="16226" y="12868"/>
                    <a:pt x="16256" y="12774"/>
                  </a:cubicBezTo>
                  <a:cubicBezTo>
                    <a:pt x="16211" y="12750"/>
                    <a:pt x="16279" y="12680"/>
                    <a:pt x="16226" y="12656"/>
                  </a:cubicBezTo>
                  <a:cubicBezTo>
                    <a:pt x="16249" y="12609"/>
                    <a:pt x="16234" y="12562"/>
                    <a:pt x="16219" y="12526"/>
                  </a:cubicBezTo>
                  <a:cubicBezTo>
                    <a:pt x="16234" y="12444"/>
                    <a:pt x="16226" y="12361"/>
                    <a:pt x="16204" y="12291"/>
                  </a:cubicBezTo>
                  <a:cubicBezTo>
                    <a:pt x="16234" y="12244"/>
                    <a:pt x="16211" y="12350"/>
                    <a:pt x="16234" y="12361"/>
                  </a:cubicBezTo>
                  <a:cubicBezTo>
                    <a:pt x="16226" y="12397"/>
                    <a:pt x="16234" y="12432"/>
                    <a:pt x="16249" y="12467"/>
                  </a:cubicBezTo>
                  <a:cubicBezTo>
                    <a:pt x="16249" y="12526"/>
                    <a:pt x="16279" y="12585"/>
                    <a:pt x="16264" y="12668"/>
                  </a:cubicBezTo>
                  <a:cubicBezTo>
                    <a:pt x="16286" y="12797"/>
                    <a:pt x="16286" y="12939"/>
                    <a:pt x="16301" y="13080"/>
                  </a:cubicBezTo>
                  <a:cubicBezTo>
                    <a:pt x="16294" y="13222"/>
                    <a:pt x="16309" y="13363"/>
                    <a:pt x="16324" y="13493"/>
                  </a:cubicBezTo>
                  <a:cubicBezTo>
                    <a:pt x="16324" y="13540"/>
                    <a:pt x="16331" y="13563"/>
                    <a:pt x="16331" y="13599"/>
                  </a:cubicBezTo>
                  <a:cubicBezTo>
                    <a:pt x="16339" y="13622"/>
                    <a:pt x="16346" y="13669"/>
                    <a:pt x="16331" y="13693"/>
                  </a:cubicBezTo>
                  <a:cubicBezTo>
                    <a:pt x="16324" y="13728"/>
                    <a:pt x="16354" y="13846"/>
                    <a:pt x="16339" y="13917"/>
                  </a:cubicBezTo>
                  <a:cubicBezTo>
                    <a:pt x="16361" y="14046"/>
                    <a:pt x="16331" y="14200"/>
                    <a:pt x="16361" y="14341"/>
                  </a:cubicBezTo>
                  <a:cubicBezTo>
                    <a:pt x="16346" y="14482"/>
                    <a:pt x="16369" y="14612"/>
                    <a:pt x="16376" y="14754"/>
                  </a:cubicBezTo>
                  <a:cubicBezTo>
                    <a:pt x="16369" y="14836"/>
                    <a:pt x="16384" y="14907"/>
                    <a:pt x="16384" y="14977"/>
                  </a:cubicBezTo>
                  <a:cubicBezTo>
                    <a:pt x="16369" y="15001"/>
                    <a:pt x="16391" y="15013"/>
                    <a:pt x="16399" y="15025"/>
                  </a:cubicBezTo>
                  <a:cubicBezTo>
                    <a:pt x="16384" y="15048"/>
                    <a:pt x="16384" y="15072"/>
                    <a:pt x="16391" y="15083"/>
                  </a:cubicBezTo>
                  <a:cubicBezTo>
                    <a:pt x="16376" y="15119"/>
                    <a:pt x="16384" y="15154"/>
                    <a:pt x="16391" y="15178"/>
                  </a:cubicBezTo>
                  <a:cubicBezTo>
                    <a:pt x="16376" y="15319"/>
                    <a:pt x="16414" y="15449"/>
                    <a:pt x="16399" y="15578"/>
                  </a:cubicBezTo>
                  <a:cubicBezTo>
                    <a:pt x="16436" y="15614"/>
                    <a:pt x="16391" y="15661"/>
                    <a:pt x="16414" y="15696"/>
                  </a:cubicBezTo>
                  <a:cubicBezTo>
                    <a:pt x="16444" y="15720"/>
                    <a:pt x="16399" y="15767"/>
                    <a:pt x="16429" y="15802"/>
                  </a:cubicBezTo>
                  <a:cubicBezTo>
                    <a:pt x="16414" y="15873"/>
                    <a:pt x="16451" y="15932"/>
                    <a:pt x="16436" y="16003"/>
                  </a:cubicBezTo>
                  <a:cubicBezTo>
                    <a:pt x="16459" y="16062"/>
                    <a:pt x="16466" y="16132"/>
                    <a:pt x="16466" y="16215"/>
                  </a:cubicBezTo>
                  <a:cubicBezTo>
                    <a:pt x="16474" y="16250"/>
                    <a:pt x="16474" y="16285"/>
                    <a:pt x="16481" y="16321"/>
                  </a:cubicBezTo>
                  <a:cubicBezTo>
                    <a:pt x="16489" y="16344"/>
                    <a:pt x="16474" y="16380"/>
                    <a:pt x="16504" y="16403"/>
                  </a:cubicBezTo>
                  <a:cubicBezTo>
                    <a:pt x="16496" y="16474"/>
                    <a:pt x="16504" y="16545"/>
                    <a:pt x="16534" y="16615"/>
                  </a:cubicBezTo>
                  <a:cubicBezTo>
                    <a:pt x="16519" y="16663"/>
                    <a:pt x="16571" y="16674"/>
                    <a:pt x="16541" y="16721"/>
                  </a:cubicBezTo>
                  <a:cubicBezTo>
                    <a:pt x="16541" y="16757"/>
                    <a:pt x="16541" y="16780"/>
                    <a:pt x="16563" y="16804"/>
                  </a:cubicBezTo>
                  <a:cubicBezTo>
                    <a:pt x="16571" y="16886"/>
                    <a:pt x="16616" y="16945"/>
                    <a:pt x="16593" y="17028"/>
                  </a:cubicBezTo>
                  <a:cubicBezTo>
                    <a:pt x="16638" y="17075"/>
                    <a:pt x="16631" y="17146"/>
                    <a:pt x="16653" y="17205"/>
                  </a:cubicBezTo>
                  <a:cubicBezTo>
                    <a:pt x="16668" y="17275"/>
                    <a:pt x="16691" y="17346"/>
                    <a:pt x="16706" y="17417"/>
                  </a:cubicBezTo>
                  <a:cubicBezTo>
                    <a:pt x="16743" y="17476"/>
                    <a:pt x="16736" y="17546"/>
                    <a:pt x="16766" y="17605"/>
                  </a:cubicBezTo>
                  <a:cubicBezTo>
                    <a:pt x="16803" y="17664"/>
                    <a:pt x="16766" y="17747"/>
                    <a:pt x="16833" y="17794"/>
                  </a:cubicBezTo>
                  <a:cubicBezTo>
                    <a:pt x="16841" y="17864"/>
                    <a:pt x="16878" y="17923"/>
                    <a:pt x="16893" y="17982"/>
                  </a:cubicBezTo>
                  <a:cubicBezTo>
                    <a:pt x="16961" y="18100"/>
                    <a:pt x="16983" y="18242"/>
                    <a:pt x="17051" y="18359"/>
                  </a:cubicBezTo>
                  <a:cubicBezTo>
                    <a:pt x="17111" y="18477"/>
                    <a:pt x="17141" y="18607"/>
                    <a:pt x="17208" y="18713"/>
                  </a:cubicBezTo>
                  <a:cubicBezTo>
                    <a:pt x="17186" y="18760"/>
                    <a:pt x="17141" y="18654"/>
                    <a:pt x="17111" y="18642"/>
                  </a:cubicBezTo>
                  <a:close/>
                  <a:moveTo>
                    <a:pt x="13041" y="18548"/>
                  </a:moveTo>
                  <a:cubicBezTo>
                    <a:pt x="13071" y="18501"/>
                    <a:pt x="13116" y="18572"/>
                    <a:pt x="13146" y="18536"/>
                  </a:cubicBezTo>
                  <a:cubicBezTo>
                    <a:pt x="13161" y="18595"/>
                    <a:pt x="13071" y="18583"/>
                    <a:pt x="13041" y="18548"/>
                  </a:cubicBezTo>
                  <a:close/>
                  <a:moveTo>
                    <a:pt x="15904" y="18925"/>
                  </a:moveTo>
                  <a:cubicBezTo>
                    <a:pt x="15889" y="18925"/>
                    <a:pt x="15874" y="18925"/>
                    <a:pt x="15859" y="18901"/>
                  </a:cubicBezTo>
                  <a:cubicBezTo>
                    <a:pt x="15829" y="18960"/>
                    <a:pt x="15792" y="18878"/>
                    <a:pt x="15769" y="18937"/>
                  </a:cubicBezTo>
                  <a:cubicBezTo>
                    <a:pt x="15702" y="18913"/>
                    <a:pt x="15634" y="18913"/>
                    <a:pt x="15574" y="18925"/>
                  </a:cubicBezTo>
                  <a:cubicBezTo>
                    <a:pt x="15559" y="18878"/>
                    <a:pt x="15589" y="18866"/>
                    <a:pt x="15604" y="18890"/>
                  </a:cubicBezTo>
                  <a:cubicBezTo>
                    <a:pt x="15627" y="18866"/>
                    <a:pt x="15642" y="18878"/>
                    <a:pt x="15664" y="18854"/>
                  </a:cubicBezTo>
                  <a:cubicBezTo>
                    <a:pt x="15762" y="18901"/>
                    <a:pt x="15844" y="18866"/>
                    <a:pt x="15941" y="18901"/>
                  </a:cubicBezTo>
                  <a:cubicBezTo>
                    <a:pt x="15956" y="18949"/>
                    <a:pt x="15919" y="18890"/>
                    <a:pt x="15904" y="18925"/>
                  </a:cubicBezTo>
                  <a:close/>
                  <a:moveTo>
                    <a:pt x="16211" y="18996"/>
                  </a:moveTo>
                  <a:cubicBezTo>
                    <a:pt x="16151" y="18913"/>
                    <a:pt x="16114" y="19008"/>
                    <a:pt x="16061" y="18937"/>
                  </a:cubicBezTo>
                  <a:cubicBezTo>
                    <a:pt x="16106" y="18901"/>
                    <a:pt x="16166" y="18972"/>
                    <a:pt x="16211" y="18937"/>
                  </a:cubicBezTo>
                  <a:cubicBezTo>
                    <a:pt x="16264" y="18960"/>
                    <a:pt x="16309" y="18937"/>
                    <a:pt x="16361" y="18972"/>
                  </a:cubicBezTo>
                  <a:cubicBezTo>
                    <a:pt x="16316" y="19019"/>
                    <a:pt x="16256" y="18937"/>
                    <a:pt x="16211" y="18996"/>
                  </a:cubicBezTo>
                  <a:close/>
                  <a:moveTo>
                    <a:pt x="16009" y="18819"/>
                  </a:moveTo>
                  <a:cubicBezTo>
                    <a:pt x="15896" y="18772"/>
                    <a:pt x="15799" y="18819"/>
                    <a:pt x="15687" y="18760"/>
                  </a:cubicBezTo>
                  <a:cubicBezTo>
                    <a:pt x="15634" y="18784"/>
                    <a:pt x="15582" y="18772"/>
                    <a:pt x="15529" y="18748"/>
                  </a:cubicBezTo>
                  <a:cubicBezTo>
                    <a:pt x="15477" y="18760"/>
                    <a:pt x="15424" y="18748"/>
                    <a:pt x="15379" y="18736"/>
                  </a:cubicBezTo>
                  <a:cubicBezTo>
                    <a:pt x="15327" y="18784"/>
                    <a:pt x="15267" y="18689"/>
                    <a:pt x="15222" y="18736"/>
                  </a:cubicBezTo>
                  <a:cubicBezTo>
                    <a:pt x="15169" y="18701"/>
                    <a:pt x="15117" y="18725"/>
                    <a:pt x="15065" y="18725"/>
                  </a:cubicBezTo>
                  <a:cubicBezTo>
                    <a:pt x="15012" y="18666"/>
                    <a:pt x="14967" y="18748"/>
                    <a:pt x="14907" y="18689"/>
                  </a:cubicBezTo>
                  <a:cubicBezTo>
                    <a:pt x="14862" y="18701"/>
                    <a:pt x="14802" y="18630"/>
                    <a:pt x="14750" y="18642"/>
                  </a:cubicBezTo>
                  <a:cubicBezTo>
                    <a:pt x="14690" y="18642"/>
                    <a:pt x="14622" y="18619"/>
                    <a:pt x="14562" y="18630"/>
                  </a:cubicBezTo>
                  <a:cubicBezTo>
                    <a:pt x="14502" y="18654"/>
                    <a:pt x="14427" y="18595"/>
                    <a:pt x="14368" y="18619"/>
                  </a:cubicBezTo>
                  <a:cubicBezTo>
                    <a:pt x="14300" y="18583"/>
                    <a:pt x="14240" y="18607"/>
                    <a:pt x="14180" y="18595"/>
                  </a:cubicBezTo>
                  <a:cubicBezTo>
                    <a:pt x="14113" y="18595"/>
                    <a:pt x="14053" y="18595"/>
                    <a:pt x="13985" y="18583"/>
                  </a:cubicBezTo>
                  <a:cubicBezTo>
                    <a:pt x="13933" y="18619"/>
                    <a:pt x="13858" y="18572"/>
                    <a:pt x="13805" y="18607"/>
                  </a:cubicBezTo>
                  <a:cubicBezTo>
                    <a:pt x="13768" y="18548"/>
                    <a:pt x="13745" y="18630"/>
                    <a:pt x="13708" y="18607"/>
                  </a:cubicBezTo>
                  <a:cubicBezTo>
                    <a:pt x="13671" y="18572"/>
                    <a:pt x="13656" y="18678"/>
                    <a:pt x="13611" y="18595"/>
                  </a:cubicBezTo>
                  <a:cubicBezTo>
                    <a:pt x="13588" y="18619"/>
                    <a:pt x="13551" y="18572"/>
                    <a:pt x="13521" y="18619"/>
                  </a:cubicBezTo>
                  <a:cubicBezTo>
                    <a:pt x="13491" y="18630"/>
                    <a:pt x="13453" y="18595"/>
                    <a:pt x="13423" y="18619"/>
                  </a:cubicBezTo>
                  <a:cubicBezTo>
                    <a:pt x="13393" y="18595"/>
                    <a:pt x="13363" y="18619"/>
                    <a:pt x="13333" y="18607"/>
                  </a:cubicBezTo>
                  <a:cubicBezTo>
                    <a:pt x="13296" y="18548"/>
                    <a:pt x="13273" y="18642"/>
                    <a:pt x="13228" y="18572"/>
                  </a:cubicBezTo>
                  <a:cubicBezTo>
                    <a:pt x="13213" y="18583"/>
                    <a:pt x="13198" y="18595"/>
                    <a:pt x="13176" y="18572"/>
                  </a:cubicBezTo>
                  <a:cubicBezTo>
                    <a:pt x="13191" y="18560"/>
                    <a:pt x="13198" y="18548"/>
                    <a:pt x="13213" y="18513"/>
                  </a:cubicBezTo>
                  <a:cubicBezTo>
                    <a:pt x="13303" y="18560"/>
                    <a:pt x="13378" y="18477"/>
                    <a:pt x="13476" y="18548"/>
                  </a:cubicBezTo>
                  <a:cubicBezTo>
                    <a:pt x="13513" y="18489"/>
                    <a:pt x="13566" y="18583"/>
                    <a:pt x="13603" y="18524"/>
                  </a:cubicBezTo>
                  <a:cubicBezTo>
                    <a:pt x="13641" y="18501"/>
                    <a:pt x="13685" y="18572"/>
                    <a:pt x="13723" y="18524"/>
                  </a:cubicBezTo>
                  <a:cubicBezTo>
                    <a:pt x="13805" y="18524"/>
                    <a:pt x="13888" y="18524"/>
                    <a:pt x="13963" y="18501"/>
                  </a:cubicBezTo>
                  <a:cubicBezTo>
                    <a:pt x="14045" y="18489"/>
                    <a:pt x="14128" y="18501"/>
                    <a:pt x="14210" y="18477"/>
                  </a:cubicBezTo>
                  <a:cubicBezTo>
                    <a:pt x="14233" y="18465"/>
                    <a:pt x="14263" y="18524"/>
                    <a:pt x="14278" y="18454"/>
                  </a:cubicBezTo>
                  <a:cubicBezTo>
                    <a:pt x="14300" y="18489"/>
                    <a:pt x="14323" y="18477"/>
                    <a:pt x="14338" y="18454"/>
                  </a:cubicBezTo>
                  <a:cubicBezTo>
                    <a:pt x="14383" y="18489"/>
                    <a:pt x="14427" y="18477"/>
                    <a:pt x="14472" y="18477"/>
                  </a:cubicBezTo>
                  <a:cubicBezTo>
                    <a:pt x="14547" y="18465"/>
                    <a:pt x="14630" y="18442"/>
                    <a:pt x="14712" y="18454"/>
                  </a:cubicBezTo>
                  <a:cubicBezTo>
                    <a:pt x="14877" y="18454"/>
                    <a:pt x="15050" y="18465"/>
                    <a:pt x="15214" y="18477"/>
                  </a:cubicBezTo>
                  <a:cubicBezTo>
                    <a:pt x="15252" y="18501"/>
                    <a:pt x="15289" y="18465"/>
                    <a:pt x="15327" y="18442"/>
                  </a:cubicBezTo>
                  <a:cubicBezTo>
                    <a:pt x="15372" y="18501"/>
                    <a:pt x="15402" y="18430"/>
                    <a:pt x="15447" y="18477"/>
                  </a:cubicBezTo>
                  <a:cubicBezTo>
                    <a:pt x="15522" y="18454"/>
                    <a:pt x="15604" y="18524"/>
                    <a:pt x="15672" y="18501"/>
                  </a:cubicBezTo>
                  <a:cubicBezTo>
                    <a:pt x="15724" y="18560"/>
                    <a:pt x="15754" y="18489"/>
                    <a:pt x="15799" y="18536"/>
                  </a:cubicBezTo>
                  <a:cubicBezTo>
                    <a:pt x="15844" y="18572"/>
                    <a:pt x="15881" y="18548"/>
                    <a:pt x="15919" y="18572"/>
                  </a:cubicBezTo>
                  <a:cubicBezTo>
                    <a:pt x="15994" y="18583"/>
                    <a:pt x="16069" y="18583"/>
                    <a:pt x="16151" y="18630"/>
                  </a:cubicBezTo>
                  <a:cubicBezTo>
                    <a:pt x="16211" y="18642"/>
                    <a:pt x="16264" y="18607"/>
                    <a:pt x="16331" y="18630"/>
                  </a:cubicBezTo>
                  <a:cubicBezTo>
                    <a:pt x="16384" y="18583"/>
                    <a:pt x="16451" y="18666"/>
                    <a:pt x="16504" y="18630"/>
                  </a:cubicBezTo>
                  <a:cubicBezTo>
                    <a:pt x="16586" y="18701"/>
                    <a:pt x="16653" y="18689"/>
                    <a:pt x="16728" y="18736"/>
                  </a:cubicBezTo>
                  <a:cubicBezTo>
                    <a:pt x="16766" y="18725"/>
                    <a:pt x="16803" y="18772"/>
                    <a:pt x="16841" y="18795"/>
                  </a:cubicBezTo>
                  <a:cubicBezTo>
                    <a:pt x="16878" y="18760"/>
                    <a:pt x="16923" y="18854"/>
                    <a:pt x="16953" y="18819"/>
                  </a:cubicBezTo>
                  <a:cubicBezTo>
                    <a:pt x="17066" y="18937"/>
                    <a:pt x="17163" y="18937"/>
                    <a:pt x="17283" y="19066"/>
                  </a:cubicBezTo>
                  <a:cubicBezTo>
                    <a:pt x="17261" y="19114"/>
                    <a:pt x="17223" y="19031"/>
                    <a:pt x="17201" y="19078"/>
                  </a:cubicBezTo>
                  <a:cubicBezTo>
                    <a:pt x="17171" y="19066"/>
                    <a:pt x="17133" y="19031"/>
                    <a:pt x="17111" y="19043"/>
                  </a:cubicBezTo>
                  <a:cubicBezTo>
                    <a:pt x="17073" y="18984"/>
                    <a:pt x="17058" y="19031"/>
                    <a:pt x="17028" y="19019"/>
                  </a:cubicBezTo>
                  <a:cubicBezTo>
                    <a:pt x="16998" y="18996"/>
                    <a:pt x="16976" y="18984"/>
                    <a:pt x="16953" y="19008"/>
                  </a:cubicBezTo>
                  <a:cubicBezTo>
                    <a:pt x="16923" y="18960"/>
                    <a:pt x="16893" y="18960"/>
                    <a:pt x="16863" y="18972"/>
                  </a:cubicBezTo>
                  <a:cubicBezTo>
                    <a:pt x="16848" y="18996"/>
                    <a:pt x="16811" y="18925"/>
                    <a:pt x="16796" y="18960"/>
                  </a:cubicBezTo>
                  <a:cubicBezTo>
                    <a:pt x="16736" y="18925"/>
                    <a:pt x="16691" y="18972"/>
                    <a:pt x="16638" y="18913"/>
                  </a:cubicBezTo>
                  <a:cubicBezTo>
                    <a:pt x="16429" y="18901"/>
                    <a:pt x="16219" y="18819"/>
                    <a:pt x="16009" y="18819"/>
                  </a:cubicBezTo>
                  <a:close/>
                  <a:moveTo>
                    <a:pt x="16429" y="18984"/>
                  </a:moveTo>
                  <a:cubicBezTo>
                    <a:pt x="16504" y="18937"/>
                    <a:pt x="16593" y="19066"/>
                    <a:pt x="16661" y="19008"/>
                  </a:cubicBezTo>
                  <a:cubicBezTo>
                    <a:pt x="16706" y="19066"/>
                    <a:pt x="16728" y="19008"/>
                    <a:pt x="16773" y="19066"/>
                  </a:cubicBezTo>
                  <a:cubicBezTo>
                    <a:pt x="16706" y="19102"/>
                    <a:pt x="16631" y="19066"/>
                    <a:pt x="16563" y="19090"/>
                  </a:cubicBezTo>
                  <a:cubicBezTo>
                    <a:pt x="16519" y="19008"/>
                    <a:pt x="16496" y="19019"/>
                    <a:pt x="16429" y="18984"/>
                  </a:cubicBezTo>
                  <a:close/>
                  <a:moveTo>
                    <a:pt x="17680" y="19420"/>
                  </a:moveTo>
                  <a:cubicBezTo>
                    <a:pt x="17613" y="19420"/>
                    <a:pt x="17538" y="19396"/>
                    <a:pt x="17470" y="19361"/>
                  </a:cubicBezTo>
                  <a:cubicBezTo>
                    <a:pt x="17410" y="19385"/>
                    <a:pt x="17343" y="19373"/>
                    <a:pt x="17283" y="19385"/>
                  </a:cubicBezTo>
                  <a:cubicBezTo>
                    <a:pt x="17223" y="19385"/>
                    <a:pt x="17171" y="19396"/>
                    <a:pt x="17103" y="19349"/>
                  </a:cubicBezTo>
                  <a:cubicBezTo>
                    <a:pt x="17028" y="19361"/>
                    <a:pt x="16953" y="19349"/>
                    <a:pt x="16878" y="19361"/>
                  </a:cubicBezTo>
                  <a:cubicBezTo>
                    <a:pt x="16841" y="19337"/>
                    <a:pt x="16811" y="19385"/>
                    <a:pt x="16773" y="19337"/>
                  </a:cubicBezTo>
                  <a:cubicBezTo>
                    <a:pt x="16736" y="19314"/>
                    <a:pt x="16706" y="19396"/>
                    <a:pt x="16661" y="19314"/>
                  </a:cubicBezTo>
                  <a:cubicBezTo>
                    <a:pt x="16601" y="19361"/>
                    <a:pt x="16534" y="19385"/>
                    <a:pt x="16466" y="19420"/>
                  </a:cubicBezTo>
                  <a:cubicBezTo>
                    <a:pt x="16414" y="19396"/>
                    <a:pt x="16361" y="19420"/>
                    <a:pt x="16309" y="19408"/>
                  </a:cubicBezTo>
                  <a:cubicBezTo>
                    <a:pt x="16286" y="19408"/>
                    <a:pt x="16256" y="19444"/>
                    <a:pt x="16226" y="19420"/>
                  </a:cubicBezTo>
                  <a:cubicBezTo>
                    <a:pt x="16204" y="19408"/>
                    <a:pt x="16181" y="19420"/>
                    <a:pt x="16159" y="19444"/>
                  </a:cubicBezTo>
                  <a:cubicBezTo>
                    <a:pt x="16106" y="19408"/>
                    <a:pt x="16061" y="19491"/>
                    <a:pt x="16009" y="19467"/>
                  </a:cubicBezTo>
                  <a:cubicBezTo>
                    <a:pt x="15971" y="19502"/>
                    <a:pt x="15911" y="19455"/>
                    <a:pt x="15874" y="19514"/>
                  </a:cubicBezTo>
                  <a:cubicBezTo>
                    <a:pt x="15822" y="19479"/>
                    <a:pt x="15777" y="19502"/>
                    <a:pt x="15732" y="19479"/>
                  </a:cubicBezTo>
                  <a:cubicBezTo>
                    <a:pt x="15679" y="19467"/>
                    <a:pt x="15634" y="19526"/>
                    <a:pt x="15582" y="19514"/>
                  </a:cubicBezTo>
                  <a:cubicBezTo>
                    <a:pt x="15537" y="19561"/>
                    <a:pt x="15484" y="19514"/>
                    <a:pt x="15447" y="19550"/>
                  </a:cubicBezTo>
                  <a:cubicBezTo>
                    <a:pt x="15342" y="19538"/>
                    <a:pt x="15259" y="19656"/>
                    <a:pt x="15154" y="19585"/>
                  </a:cubicBezTo>
                  <a:cubicBezTo>
                    <a:pt x="15080" y="19644"/>
                    <a:pt x="15005" y="19656"/>
                    <a:pt x="14930" y="19703"/>
                  </a:cubicBezTo>
                  <a:cubicBezTo>
                    <a:pt x="14885" y="19656"/>
                    <a:pt x="14855" y="19715"/>
                    <a:pt x="14810" y="19667"/>
                  </a:cubicBezTo>
                  <a:cubicBezTo>
                    <a:pt x="14780" y="19703"/>
                    <a:pt x="14727" y="19644"/>
                    <a:pt x="14697" y="19703"/>
                  </a:cubicBezTo>
                  <a:cubicBezTo>
                    <a:pt x="14660" y="19667"/>
                    <a:pt x="14682" y="19644"/>
                    <a:pt x="14705" y="19679"/>
                  </a:cubicBezTo>
                  <a:cubicBezTo>
                    <a:pt x="14720" y="19656"/>
                    <a:pt x="14742" y="19667"/>
                    <a:pt x="14757" y="19644"/>
                  </a:cubicBezTo>
                  <a:cubicBezTo>
                    <a:pt x="14802" y="19644"/>
                    <a:pt x="14840" y="19632"/>
                    <a:pt x="14870" y="19609"/>
                  </a:cubicBezTo>
                  <a:cubicBezTo>
                    <a:pt x="14945" y="19585"/>
                    <a:pt x="15020" y="19609"/>
                    <a:pt x="15087" y="19550"/>
                  </a:cubicBezTo>
                  <a:cubicBezTo>
                    <a:pt x="15132" y="19585"/>
                    <a:pt x="15162" y="19491"/>
                    <a:pt x="15207" y="19514"/>
                  </a:cubicBezTo>
                  <a:cubicBezTo>
                    <a:pt x="15244" y="19526"/>
                    <a:pt x="15282" y="19514"/>
                    <a:pt x="15319" y="19479"/>
                  </a:cubicBezTo>
                  <a:cubicBezTo>
                    <a:pt x="15394" y="19491"/>
                    <a:pt x="15462" y="19432"/>
                    <a:pt x="15537" y="19432"/>
                  </a:cubicBezTo>
                  <a:cubicBezTo>
                    <a:pt x="15612" y="19396"/>
                    <a:pt x="15687" y="19373"/>
                    <a:pt x="15762" y="19361"/>
                  </a:cubicBezTo>
                  <a:cubicBezTo>
                    <a:pt x="15769" y="19326"/>
                    <a:pt x="15792" y="19373"/>
                    <a:pt x="15799" y="19373"/>
                  </a:cubicBezTo>
                  <a:cubicBezTo>
                    <a:pt x="15814" y="19361"/>
                    <a:pt x="15837" y="19302"/>
                    <a:pt x="15874" y="19326"/>
                  </a:cubicBezTo>
                  <a:cubicBezTo>
                    <a:pt x="15911" y="19326"/>
                    <a:pt x="15941" y="19314"/>
                    <a:pt x="15979" y="19314"/>
                  </a:cubicBezTo>
                  <a:cubicBezTo>
                    <a:pt x="16024" y="19326"/>
                    <a:pt x="16054" y="19279"/>
                    <a:pt x="16091" y="19279"/>
                  </a:cubicBezTo>
                  <a:cubicBezTo>
                    <a:pt x="16129" y="19290"/>
                    <a:pt x="16159" y="19243"/>
                    <a:pt x="16196" y="19267"/>
                  </a:cubicBezTo>
                  <a:cubicBezTo>
                    <a:pt x="16264" y="19208"/>
                    <a:pt x="16339" y="19220"/>
                    <a:pt x="16406" y="19173"/>
                  </a:cubicBezTo>
                  <a:cubicBezTo>
                    <a:pt x="16489" y="19208"/>
                    <a:pt x="16563" y="19208"/>
                    <a:pt x="16631" y="19161"/>
                  </a:cubicBezTo>
                  <a:cubicBezTo>
                    <a:pt x="16706" y="19196"/>
                    <a:pt x="16773" y="19173"/>
                    <a:pt x="16841" y="19137"/>
                  </a:cubicBezTo>
                  <a:cubicBezTo>
                    <a:pt x="16916" y="19196"/>
                    <a:pt x="16976" y="19137"/>
                    <a:pt x="17043" y="19161"/>
                  </a:cubicBezTo>
                  <a:cubicBezTo>
                    <a:pt x="17111" y="19149"/>
                    <a:pt x="17178" y="19196"/>
                    <a:pt x="17246" y="19149"/>
                  </a:cubicBezTo>
                  <a:cubicBezTo>
                    <a:pt x="17305" y="19220"/>
                    <a:pt x="17358" y="19173"/>
                    <a:pt x="17418" y="19243"/>
                  </a:cubicBezTo>
                  <a:cubicBezTo>
                    <a:pt x="17463" y="19231"/>
                    <a:pt x="17508" y="19255"/>
                    <a:pt x="17545" y="19220"/>
                  </a:cubicBezTo>
                  <a:cubicBezTo>
                    <a:pt x="17583" y="19279"/>
                    <a:pt x="17605" y="19231"/>
                    <a:pt x="17635" y="19290"/>
                  </a:cubicBezTo>
                  <a:cubicBezTo>
                    <a:pt x="17665" y="19302"/>
                    <a:pt x="17688" y="19255"/>
                    <a:pt x="17725" y="19314"/>
                  </a:cubicBezTo>
                  <a:cubicBezTo>
                    <a:pt x="17785" y="19373"/>
                    <a:pt x="17830" y="19361"/>
                    <a:pt x="17890" y="19432"/>
                  </a:cubicBezTo>
                  <a:cubicBezTo>
                    <a:pt x="17830" y="19479"/>
                    <a:pt x="17755" y="19444"/>
                    <a:pt x="17680" y="19420"/>
                  </a:cubicBezTo>
                  <a:close/>
                  <a:moveTo>
                    <a:pt x="17988" y="19290"/>
                  </a:moveTo>
                  <a:cubicBezTo>
                    <a:pt x="17958" y="19243"/>
                    <a:pt x="17935" y="19208"/>
                    <a:pt x="17928" y="19161"/>
                  </a:cubicBezTo>
                  <a:cubicBezTo>
                    <a:pt x="17838" y="19078"/>
                    <a:pt x="17823" y="18984"/>
                    <a:pt x="17740" y="18901"/>
                  </a:cubicBezTo>
                  <a:cubicBezTo>
                    <a:pt x="17740" y="18854"/>
                    <a:pt x="17695" y="18807"/>
                    <a:pt x="17688" y="18748"/>
                  </a:cubicBezTo>
                  <a:cubicBezTo>
                    <a:pt x="17643" y="18713"/>
                    <a:pt x="17665" y="18666"/>
                    <a:pt x="17620" y="18630"/>
                  </a:cubicBezTo>
                  <a:cubicBezTo>
                    <a:pt x="17635" y="18595"/>
                    <a:pt x="17583" y="18572"/>
                    <a:pt x="17598" y="18536"/>
                  </a:cubicBezTo>
                  <a:cubicBezTo>
                    <a:pt x="17598" y="18513"/>
                    <a:pt x="17590" y="18489"/>
                    <a:pt x="17575" y="18513"/>
                  </a:cubicBezTo>
                  <a:cubicBezTo>
                    <a:pt x="17553" y="18465"/>
                    <a:pt x="17560" y="18418"/>
                    <a:pt x="17508" y="18383"/>
                  </a:cubicBezTo>
                  <a:cubicBezTo>
                    <a:pt x="17508" y="18312"/>
                    <a:pt x="17500" y="18253"/>
                    <a:pt x="17448" y="18194"/>
                  </a:cubicBezTo>
                  <a:cubicBezTo>
                    <a:pt x="17448" y="18171"/>
                    <a:pt x="17440" y="18136"/>
                    <a:pt x="17425" y="18112"/>
                  </a:cubicBezTo>
                  <a:cubicBezTo>
                    <a:pt x="17433" y="18077"/>
                    <a:pt x="17433" y="18053"/>
                    <a:pt x="17403" y="18029"/>
                  </a:cubicBezTo>
                  <a:cubicBezTo>
                    <a:pt x="17388" y="17971"/>
                    <a:pt x="17388" y="17912"/>
                    <a:pt x="17358" y="17853"/>
                  </a:cubicBezTo>
                  <a:cubicBezTo>
                    <a:pt x="17358" y="17829"/>
                    <a:pt x="17350" y="17794"/>
                    <a:pt x="17335" y="17770"/>
                  </a:cubicBezTo>
                  <a:cubicBezTo>
                    <a:pt x="17343" y="17735"/>
                    <a:pt x="17335" y="17711"/>
                    <a:pt x="17313" y="17688"/>
                  </a:cubicBezTo>
                  <a:cubicBezTo>
                    <a:pt x="17298" y="17558"/>
                    <a:pt x="17261" y="17440"/>
                    <a:pt x="17231" y="17322"/>
                  </a:cubicBezTo>
                  <a:cubicBezTo>
                    <a:pt x="17223" y="17205"/>
                    <a:pt x="17163" y="17099"/>
                    <a:pt x="17163" y="16969"/>
                  </a:cubicBezTo>
                  <a:cubicBezTo>
                    <a:pt x="17111" y="16733"/>
                    <a:pt x="17096" y="16486"/>
                    <a:pt x="17036" y="16250"/>
                  </a:cubicBezTo>
                  <a:cubicBezTo>
                    <a:pt x="17058" y="16179"/>
                    <a:pt x="17013" y="16120"/>
                    <a:pt x="17021" y="16050"/>
                  </a:cubicBezTo>
                  <a:cubicBezTo>
                    <a:pt x="17013" y="16026"/>
                    <a:pt x="17028" y="15991"/>
                    <a:pt x="16998" y="15967"/>
                  </a:cubicBezTo>
                  <a:cubicBezTo>
                    <a:pt x="17006" y="15932"/>
                    <a:pt x="16991" y="15908"/>
                    <a:pt x="16998" y="15873"/>
                  </a:cubicBezTo>
                  <a:cubicBezTo>
                    <a:pt x="16998" y="15755"/>
                    <a:pt x="16946" y="15649"/>
                    <a:pt x="16953" y="15519"/>
                  </a:cubicBezTo>
                  <a:cubicBezTo>
                    <a:pt x="16893" y="15284"/>
                    <a:pt x="16878" y="15036"/>
                    <a:pt x="16826" y="14801"/>
                  </a:cubicBezTo>
                  <a:cubicBezTo>
                    <a:pt x="16803" y="14553"/>
                    <a:pt x="16796" y="14306"/>
                    <a:pt x="16773" y="14058"/>
                  </a:cubicBezTo>
                  <a:cubicBezTo>
                    <a:pt x="16758" y="13929"/>
                    <a:pt x="16721" y="13811"/>
                    <a:pt x="16713" y="13693"/>
                  </a:cubicBezTo>
                  <a:cubicBezTo>
                    <a:pt x="16683" y="13575"/>
                    <a:pt x="16668" y="13457"/>
                    <a:pt x="16646" y="13339"/>
                  </a:cubicBezTo>
                  <a:cubicBezTo>
                    <a:pt x="16668" y="13292"/>
                    <a:pt x="16616" y="13269"/>
                    <a:pt x="16631" y="13233"/>
                  </a:cubicBezTo>
                  <a:cubicBezTo>
                    <a:pt x="16623" y="13198"/>
                    <a:pt x="16638" y="13163"/>
                    <a:pt x="16608" y="13151"/>
                  </a:cubicBezTo>
                  <a:cubicBezTo>
                    <a:pt x="16586" y="13139"/>
                    <a:pt x="16616" y="13104"/>
                    <a:pt x="16608" y="13092"/>
                  </a:cubicBezTo>
                  <a:cubicBezTo>
                    <a:pt x="16601" y="13068"/>
                    <a:pt x="16563" y="13033"/>
                    <a:pt x="16586" y="12974"/>
                  </a:cubicBezTo>
                  <a:cubicBezTo>
                    <a:pt x="16549" y="12915"/>
                    <a:pt x="16534" y="12856"/>
                    <a:pt x="16541" y="12797"/>
                  </a:cubicBezTo>
                  <a:cubicBezTo>
                    <a:pt x="16519" y="12738"/>
                    <a:pt x="16489" y="12691"/>
                    <a:pt x="16474" y="12632"/>
                  </a:cubicBezTo>
                  <a:cubicBezTo>
                    <a:pt x="16459" y="12479"/>
                    <a:pt x="16459" y="12326"/>
                    <a:pt x="16421" y="12185"/>
                  </a:cubicBezTo>
                  <a:cubicBezTo>
                    <a:pt x="16436" y="12161"/>
                    <a:pt x="16459" y="12196"/>
                    <a:pt x="16451" y="12208"/>
                  </a:cubicBezTo>
                  <a:cubicBezTo>
                    <a:pt x="16504" y="12244"/>
                    <a:pt x="16481" y="12291"/>
                    <a:pt x="16504" y="12326"/>
                  </a:cubicBezTo>
                  <a:cubicBezTo>
                    <a:pt x="16504" y="12361"/>
                    <a:pt x="16549" y="12385"/>
                    <a:pt x="16519" y="12432"/>
                  </a:cubicBezTo>
                  <a:cubicBezTo>
                    <a:pt x="16571" y="12491"/>
                    <a:pt x="16549" y="12585"/>
                    <a:pt x="16601" y="12644"/>
                  </a:cubicBezTo>
                  <a:cubicBezTo>
                    <a:pt x="16601" y="12809"/>
                    <a:pt x="16668" y="12951"/>
                    <a:pt x="16661" y="13116"/>
                  </a:cubicBezTo>
                  <a:cubicBezTo>
                    <a:pt x="16706" y="13174"/>
                    <a:pt x="16698" y="13257"/>
                    <a:pt x="16698" y="13339"/>
                  </a:cubicBezTo>
                  <a:cubicBezTo>
                    <a:pt x="16721" y="13375"/>
                    <a:pt x="16713" y="13422"/>
                    <a:pt x="16751" y="13457"/>
                  </a:cubicBezTo>
                  <a:cubicBezTo>
                    <a:pt x="16706" y="13504"/>
                    <a:pt x="16788" y="13516"/>
                    <a:pt x="16743" y="13563"/>
                  </a:cubicBezTo>
                  <a:cubicBezTo>
                    <a:pt x="16773" y="13634"/>
                    <a:pt x="16788" y="13717"/>
                    <a:pt x="16781" y="13799"/>
                  </a:cubicBezTo>
                  <a:cubicBezTo>
                    <a:pt x="16796" y="13834"/>
                    <a:pt x="16826" y="13870"/>
                    <a:pt x="16811" y="13917"/>
                  </a:cubicBezTo>
                  <a:cubicBezTo>
                    <a:pt x="16863" y="13940"/>
                    <a:pt x="16788" y="13999"/>
                    <a:pt x="16848" y="14011"/>
                  </a:cubicBezTo>
                  <a:cubicBezTo>
                    <a:pt x="16856" y="14094"/>
                    <a:pt x="16863" y="14176"/>
                    <a:pt x="16886" y="14247"/>
                  </a:cubicBezTo>
                  <a:cubicBezTo>
                    <a:pt x="16878" y="14329"/>
                    <a:pt x="16916" y="14400"/>
                    <a:pt x="16908" y="14482"/>
                  </a:cubicBezTo>
                  <a:cubicBezTo>
                    <a:pt x="16953" y="14624"/>
                    <a:pt x="16953" y="14789"/>
                    <a:pt x="16991" y="14930"/>
                  </a:cubicBezTo>
                  <a:cubicBezTo>
                    <a:pt x="16961" y="14989"/>
                    <a:pt x="17036" y="15001"/>
                    <a:pt x="16991" y="15060"/>
                  </a:cubicBezTo>
                  <a:cubicBezTo>
                    <a:pt x="17006" y="15095"/>
                    <a:pt x="17013" y="15131"/>
                    <a:pt x="17006" y="15166"/>
                  </a:cubicBezTo>
                  <a:cubicBezTo>
                    <a:pt x="17036" y="15319"/>
                    <a:pt x="17058" y="15472"/>
                    <a:pt x="17066" y="15637"/>
                  </a:cubicBezTo>
                  <a:cubicBezTo>
                    <a:pt x="17096" y="15696"/>
                    <a:pt x="17066" y="15779"/>
                    <a:pt x="17118" y="15838"/>
                  </a:cubicBezTo>
                  <a:cubicBezTo>
                    <a:pt x="17081" y="15932"/>
                    <a:pt x="17156" y="15991"/>
                    <a:pt x="17133" y="16073"/>
                  </a:cubicBezTo>
                  <a:cubicBezTo>
                    <a:pt x="17141" y="16120"/>
                    <a:pt x="17133" y="16156"/>
                    <a:pt x="17163" y="16191"/>
                  </a:cubicBezTo>
                  <a:cubicBezTo>
                    <a:pt x="17156" y="16238"/>
                    <a:pt x="17163" y="16274"/>
                    <a:pt x="17171" y="16297"/>
                  </a:cubicBezTo>
                  <a:cubicBezTo>
                    <a:pt x="17186" y="16380"/>
                    <a:pt x="17163" y="16462"/>
                    <a:pt x="17216" y="16533"/>
                  </a:cubicBezTo>
                  <a:cubicBezTo>
                    <a:pt x="17216" y="16580"/>
                    <a:pt x="17208" y="16615"/>
                    <a:pt x="17246" y="16651"/>
                  </a:cubicBezTo>
                  <a:cubicBezTo>
                    <a:pt x="17208" y="16698"/>
                    <a:pt x="17253" y="16721"/>
                    <a:pt x="17231" y="16769"/>
                  </a:cubicBezTo>
                  <a:cubicBezTo>
                    <a:pt x="17290" y="16910"/>
                    <a:pt x="17290" y="17075"/>
                    <a:pt x="17335" y="17216"/>
                  </a:cubicBezTo>
                  <a:cubicBezTo>
                    <a:pt x="17365" y="17252"/>
                    <a:pt x="17343" y="17299"/>
                    <a:pt x="17365" y="17334"/>
                  </a:cubicBezTo>
                  <a:cubicBezTo>
                    <a:pt x="17365" y="17370"/>
                    <a:pt x="17373" y="17405"/>
                    <a:pt x="17380" y="17440"/>
                  </a:cubicBezTo>
                  <a:cubicBezTo>
                    <a:pt x="17403" y="17511"/>
                    <a:pt x="17433" y="17570"/>
                    <a:pt x="17425" y="17652"/>
                  </a:cubicBezTo>
                  <a:cubicBezTo>
                    <a:pt x="17493" y="17794"/>
                    <a:pt x="17500" y="17947"/>
                    <a:pt x="17575" y="18088"/>
                  </a:cubicBezTo>
                  <a:cubicBezTo>
                    <a:pt x="17590" y="18242"/>
                    <a:pt x="17658" y="18383"/>
                    <a:pt x="17703" y="18524"/>
                  </a:cubicBezTo>
                  <a:cubicBezTo>
                    <a:pt x="17725" y="18595"/>
                    <a:pt x="17770" y="18666"/>
                    <a:pt x="17793" y="18736"/>
                  </a:cubicBezTo>
                  <a:cubicBezTo>
                    <a:pt x="17815" y="18772"/>
                    <a:pt x="17808" y="18819"/>
                    <a:pt x="17845" y="18854"/>
                  </a:cubicBezTo>
                  <a:cubicBezTo>
                    <a:pt x="17838" y="18890"/>
                    <a:pt x="17890" y="18913"/>
                    <a:pt x="17875" y="18949"/>
                  </a:cubicBezTo>
                  <a:cubicBezTo>
                    <a:pt x="17988" y="19078"/>
                    <a:pt x="17973" y="19231"/>
                    <a:pt x="18085" y="19349"/>
                  </a:cubicBezTo>
                  <a:cubicBezTo>
                    <a:pt x="18040" y="19420"/>
                    <a:pt x="18047" y="19314"/>
                    <a:pt x="17988" y="19290"/>
                  </a:cubicBezTo>
                  <a:close/>
                  <a:moveTo>
                    <a:pt x="18085" y="19479"/>
                  </a:moveTo>
                  <a:cubicBezTo>
                    <a:pt x="18100" y="19455"/>
                    <a:pt x="18100" y="19444"/>
                    <a:pt x="18092" y="19420"/>
                  </a:cubicBezTo>
                  <a:cubicBezTo>
                    <a:pt x="18137" y="19396"/>
                    <a:pt x="18205" y="19526"/>
                    <a:pt x="18227" y="19561"/>
                  </a:cubicBezTo>
                  <a:cubicBezTo>
                    <a:pt x="18160" y="19597"/>
                    <a:pt x="18145" y="19491"/>
                    <a:pt x="18085" y="19479"/>
                  </a:cubicBezTo>
                  <a:close/>
                  <a:moveTo>
                    <a:pt x="18167" y="19750"/>
                  </a:moveTo>
                  <a:cubicBezTo>
                    <a:pt x="18175" y="19726"/>
                    <a:pt x="18190" y="19703"/>
                    <a:pt x="18197" y="19691"/>
                  </a:cubicBezTo>
                  <a:cubicBezTo>
                    <a:pt x="18220" y="19679"/>
                    <a:pt x="18257" y="19715"/>
                    <a:pt x="18287" y="19750"/>
                  </a:cubicBezTo>
                  <a:cubicBezTo>
                    <a:pt x="18250" y="19773"/>
                    <a:pt x="18212" y="19773"/>
                    <a:pt x="18167" y="19750"/>
                  </a:cubicBezTo>
                  <a:close/>
                  <a:moveTo>
                    <a:pt x="18700" y="19326"/>
                  </a:moveTo>
                  <a:cubicBezTo>
                    <a:pt x="18670" y="19243"/>
                    <a:pt x="18744" y="19314"/>
                    <a:pt x="18737" y="19326"/>
                  </a:cubicBezTo>
                  <a:cubicBezTo>
                    <a:pt x="18737" y="19349"/>
                    <a:pt x="18707" y="19337"/>
                    <a:pt x="18700" y="19326"/>
                  </a:cubicBezTo>
                  <a:close/>
                  <a:moveTo>
                    <a:pt x="18437" y="20469"/>
                  </a:moveTo>
                  <a:cubicBezTo>
                    <a:pt x="18407" y="20492"/>
                    <a:pt x="18377" y="20528"/>
                    <a:pt x="18340" y="20516"/>
                  </a:cubicBezTo>
                  <a:cubicBezTo>
                    <a:pt x="18310" y="20551"/>
                    <a:pt x="18272" y="20598"/>
                    <a:pt x="18235" y="20563"/>
                  </a:cubicBezTo>
                  <a:cubicBezTo>
                    <a:pt x="18212" y="20645"/>
                    <a:pt x="18175" y="20634"/>
                    <a:pt x="18145" y="20645"/>
                  </a:cubicBezTo>
                  <a:cubicBezTo>
                    <a:pt x="18122" y="20728"/>
                    <a:pt x="18077" y="20669"/>
                    <a:pt x="18055" y="20716"/>
                  </a:cubicBezTo>
                  <a:cubicBezTo>
                    <a:pt x="18040" y="20693"/>
                    <a:pt x="18032" y="20728"/>
                    <a:pt x="18025" y="20740"/>
                  </a:cubicBezTo>
                  <a:cubicBezTo>
                    <a:pt x="18010" y="20752"/>
                    <a:pt x="18010" y="20740"/>
                    <a:pt x="18002" y="20752"/>
                  </a:cubicBezTo>
                  <a:cubicBezTo>
                    <a:pt x="17988" y="20763"/>
                    <a:pt x="17950" y="20775"/>
                    <a:pt x="17935" y="20810"/>
                  </a:cubicBezTo>
                  <a:cubicBezTo>
                    <a:pt x="17928" y="20822"/>
                    <a:pt x="17890" y="20858"/>
                    <a:pt x="17860" y="20846"/>
                  </a:cubicBezTo>
                  <a:cubicBezTo>
                    <a:pt x="17800" y="20917"/>
                    <a:pt x="17740" y="20940"/>
                    <a:pt x="17673" y="20964"/>
                  </a:cubicBezTo>
                  <a:cubicBezTo>
                    <a:pt x="17665" y="21023"/>
                    <a:pt x="17635" y="20964"/>
                    <a:pt x="17620" y="20999"/>
                  </a:cubicBezTo>
                  <a:cubicBezTo>
                    <a:pt x="17605" y="21011"/>
                    <a:pt x="17590" y="21023"/>
                    <a:pt x="17575" y="21011"/>
                  </a:cubicBezTo>
                  <a:cubicBezTo>
                    <a:pt x="17538" y="21023"/>
                    <a:pt x="17515" y="21082"/>
                    <a:pt x="17478" y="21058"/>
                  </a:cubicBezTo>
                  <a:cubicBezTo>
                    <a:pt x="17448" y="21105"/>
                    <a:pt x="17403" y="21070"/>
                    <a:pt x="17373" y="21117"/>
                  </a:cubicBezTo>
                  <a:cubicBezTo>
                    <a:pt x="17358" y="21105"/>
                    <a:pt x="17350" y="21140"/>
                    <a:pt x="17328" y="21129"/>
                  </a:cubicBezTo>
                  <a:cubicBezTo>
                    <a:pt x="17313" y="21129"/>
                    <a:pt x="17298" y="21117"/>
                    <a:pt x="17283" y="21140"/>
                  </a:cubicBezTo>
                  <a:cubicBezTo>
                    <a:pt x="17261" y="21082"/>
                    <a:pt x="17335" y="21082"/>
                    <a:pt x="17358" y="21058"/>
                  </a:cubicBezTo>
                  <a:cubicBezTo>
                    <a:pt x="17388" y="21034"/>
                    <a:pt x="17403" y="20952"/>
                    <a:pt x="17440" y="20999"/>
                  </a:cubicBezTo>
                  <a:cubicBezTo>
                    <a:pt x="17463" y="20917"/>
                    <a:pt x="17500" y="20928"/>
                    <a:pt x="17523" y="20893"/>
                  </a:cubicBezTo>
                  <a:cubicBezTo>
                    <a:pt x="17545" y="20834"/>
                    <a:pt x="17583" y="20869"/>
                    <a:pt x="17605" y="20799"/>
                  </a:cubicBezTo>
                  <a:cubicBezTo>
                    <a:pt x="17673" y="20799"/>
                    <a:pt x="17718" y="20704"/>
                    <a:pt x="17778" y="20669"/>
                  </a:cubicBezTo>
                  <a:cubicBezTo>
                    <a:pt x="17830" y="20598"/>
                    <a:pt x="17898" y="20598"/>
                    <a:pt x="17950" y="20504"/>
                  </a:cubicBezTo>
                  <a:cubicBezTo>
                    <a:pt x="18032" y="20504"/>
                    <a:pt x="18107" y="20433"/>
                    <a:pt x="18190" y="20386"/>
                  </a:cubicBezTo>
                  <a:cubicBezTo>
                    <a:pt x="18220" y="20398"/>
                    <a:pt x="18250" y="20386"/>
                    <a:pt x="18280" y="20363"/>
                  </a:cubicBezTo>
                  <a:cubicBezTo>
                    <a:pt x="18325" y="20445"/>
                    <a:pt x="18340" y="20304"/>
                    <a:pt x="18377" y="20374"/>
                  </a:cubicBezTo>
                  <a:cubicBezTo>
                    <a:pt x="18430" y="20316"/>
                    <a:pt x="18497" y="20316"/>
                    <a:pt x="18557" y="20280"/>
                  </a:cubicBezTo>
                  <a:cubicBezTo>
                    <a:pt x="18655" y="20327"/>
                    <a:pt x="18744" y="20280"/>
                    <a:pt x="18842" y="20339"/>
                  </a:cubicBezTo>
                  <a:cubicBezTo>
                    <a:pt x="18707" y="20374"/>
                    <a:pt x="18572" y="20433"/>
                    <a:pt x="18437" y="20469"/>
                  </a:cubicBezTo>
                  <a:close/>
                  <a:moveTo>
                    <a:pt x="18819" y="19880"/>
                  </a:moveTo>
                  <a:cubicBezTo>
                    <a:pt x="18812" y="19832"/>
                    <a:pt x="18797" y="19797"/>
                    <a:pt x="18797" y="19762"/>
                  </a:cubicBezTo>
                  <a:cubicBezTo>
                    <a:pt x="18752" y="19691"/>
                    <a:pt x="18759" y="19609"/>
                    <a:pt x="18707" y="19538"/>
                  </a:cubicBezTo>
                  <a:cubicBezTo>
                    <a:pt x="18737" y="19502"/>
                    <a:pt x="18774" y="19609"/>
                    <a:pt x="18767" y="19632"/>
                  </a:cubicBezTo>
                  <a:cubicBezTo>
                    <a:pt x="18804" y="19667"/>
                    <a:pt x="18797" y="19715"/>
                    <a:pt x="18819" y="19750"/>
                  </a:cubicBezTo>
                  <a:cubicBezTo>
                    <a:pt x="18834" y="19762"/>
                    <a:pt x="18819" y="19797"/>
                    <a:pt x="18827" y="19821"/>
                  </a:cubicBezTo>
                  <a:cubicBezTo>
                    <a:pt x="18827" y="19832"/>
                    <a:pt x="18849" y="19844"/>
                    <a:pt x="18849" y="19844"/>
                  </a:cubicBezTo>
                  <a:cubicBezTo>
                    <a:pt x="18849" y="19856"/>
                    <a:pt x="18842" y="19868"/>
                    <a:pt x="18842" y="19868"/>
                  </a:cubicBezTo>
                  <a:cubicBezTo>
                    <a:pt x="18849" y="19903"/>
                    <a:pt x="18909" y="19950"/>
                    <a:pt x="18872" y="19997"/>
                  </a:cubicBezTo>
                  <a:cubicBezTo>
                    <a:pt x="18819" y="19962"/>
                    <a:pt x="18842" y="19915"/>
                    <a:pt x="18819" y="19880"/>
                  </a:cubicBezTo>
                  <a:close/>
                  <a:moveTo>
                    <a:pt x="18864" y="20327"/>
                  </a:moveTo>
                  <a:cubicBezTo>
                    <a:pt x="18887" y="20316"/>
                    <a:pt x="18902" y="20316"/>
                    <a:pt x="18924" y="20327"/>
                  </a:cubicBezTo>
                  <a:cubicBezTo>
                    <a:pt x="18954" y="20374"/>
                    <a:pt x="18879" y="20351"/>
                    <a:pt x="18864" y="20327"/>
                  </a:cubicBezTo>
                  <a:close/>
                  <a:moveTo>
                    <a:pt x="18894" y="20080"/>
                  </a:moveTo>
                  <a:cubicBezTo>
                    <a:pt x="18902" y="20033"/>
                    <a:pt x="18924" y="20045"/>
                    <a:pt x="18939" y="20068"/>
                  </a:cubicBezTo>
                  <a:cubicBezTo>
                    <a:pt x="18932" y="20080"/>
                    <a:pt x="18939" y="20092"/>
                    <a:pt x="18947" y="20103"/>
                  </a:cubicBezTo>
                  <a:cubicBezTo>
                    <a:pt x="18932" y="20127"/>
                    <a:pt x="18909" y="20092"/>
                    <a:pt x="18894" y="20080"/>
                  </a:cubicBezTo>
                  <a:close/>
                  <a:moveTo>
                    <a:pt x="19112" y="20209"/>
                  </a:moveTo>
                  <a:cubicBezTo>
                    <a:pt x="19104" y="20221"/>
                    <a:pt x="19082" y="20221"/>
                    <a:pt x="19074" y="20209"/>
                  </a:cubicBezTo>
                  <a:cubicBezTo>
                    <a:pt x="19037" y="20127"/>
                    <a:pt x="19119" y="20186"/>
                    <a:pt x="19112" y="20209"/>
                  </a:cubicBezTo>
                  <a:close/>
                  <a:moveTo>
                    <a:pt x="19254" y="20339"/>
                  </a:moveTo>
                  <a:cubicBezTo>
                    <a:pt x="19209" y="20316"/>
                    <a:pt x="19247" y="20268"/>
                    <a:pt x="19217" y="20233"/>
                  </a:cubicBezTo>
                  <a:cubicBezTo>
                    <a:pt x="19224" y="20198"/>
                    <a:pt x="19172" y="20174"/>
                    <a:pt x="19187" y="20139"/>
                  </a:cubicBezTo>
                  <a:cubicBezTo>
                    <a:pt x="19119" y="20127"/>
                    <a:pt x="19067" y="19962"/>
                    <a:pt x="18992" y="19903"/>
                  </a:cubicBezTo>
                  <a:cubicBezTo>
                    <a:pt x="18992" y="19832"/>
                    <a:pt x="18932" y="19785"/>
                    <a:pt x="18909" y="19726"/>
                  </a:cubicBezTo>
                  <a:cubicBezTo>
                    <a:pt x="18894" y="19679"/>
                    <a:pt x="18902" y="19620"/>
                    <a:pt x="18864" y="19585"/>
                  </a:cubicBezTo>
                  <a:cubicBezTo>
                    <a:pt x="18872" y="19538"/>
                    <a:pt x="18857" y="19491"/>
                    <a:pt x="18827" y="19455"/>
                  </a:cubicBezTo>
                  <a:cubicBezTo>
                    <a:pt x="18819" y="19361"/>
                    <a:pt x="18797" y="19279"/>
                    <a:pt x="18759" y="19196"/>
                  </a:cubicBezTo>
                  <a:cubicBezTo>
                    <a:pt x="18767" y="19102"/>
                    <a:pt x="18700" y="19031"/>
                    <a:pt x="18715" y="18925"/>
                  </a:cubicBezTo>
                  <a:cubicBezTo>
                    <a:pt x="18670" y="18854"/>
                    <a:pt x="18670" y="18760"/>
                    <a:pt x="18625" y="18678"/>
                  </a:cubicBezTo>
                  <a:cubicBezTo>
                    <a:pt x="18647" y="18607"/>
                    <a:pt x="18602" y="18548"/>
                    <a:pt x="18610" y="18477"/>
                  </a:cubicBezTo>
                  <a:cubicBezTo>
                    <a:pt x="18580" y="18430"/>
                    <a:pt x="18595" y="18359"/>
                    <a:pt x="18587" y="18300"/>
                  </a:cubicBezTo>
                  <a:cubicBezTo>
                    <a:pt x="18602" y="18265"/>
                    <a:pt x="18542" y="18242"/>
                    <a:pt x="18550" y="18206"/>
                  </a:cubicBezTo>
                  <a:cubicBezTo>
                    <a:pt x="18572" y="18159"/>
                    <a:pt x="18535" y="18147"/>
                    <a:pt x="18550" y="18112"/>
                  </a:cubicBezTo>
                  <a:cubicBezTo>
                    <a:pt x="18520" y="18065"/>
                    <a:pt x="18550" y="17982"/>
                    <a:pt x="18505" y="17935"/>
                  </a:cubicBezTo>
                  <a:cubicBezTo>
                    <a:pt x="18527" y="17864"/>
                    <a:pt x="18505" y="17806"/>
                    <a:pt x="18490" y="17747"/>
                  </a:cubicBezTo>
                  <a:cubicBezTo>
                    <a:pt x="18490" y="17676"/>
                    <a:pt x="18482" y="17617"/>
                    <a:pt x="18467" y="17558"/>
                  </a:cubicBezTo>
                  <a:cubicBezTo>
                    <a:pt x="18482" y="17428"/>
                    <a:pt x="18437" y="17311"/>
                    <a:pt x="18452" y="17181"/>
                  </a:cubicBezTo>
                  <a:cubicBezTo>
                    <a:pt x="18400" y="16934"/>
                    <a:pt x="18407" y="16674"/>
                    <a:pt x="18377" y="16427"/>
                  </a:cubicBezTo>
                  <a:cubicBezTo>
                    <a:pt x="18355" y="16391"/>
                    <a:pt x="18400" y="16344"/>
                    <a:pt x="18370" y="16321"/>
                  </a:cubicBezTo>
                  <a:cubicBezTo>
                    <a:pt x="18370" y="16285"/>
                    <a:pt x="18355" y="16262"/>
                    <a:pt x="18370" y="16227"/>
                  </a:cubicBezTo>
                  <a:cubicBezTo>
                    <a:pt x="18362" y="16168"/>
                    <a:pt x="18340" y="16109"/>
                    <a:pt x="18362" y="16038"/>
                  </a:cubicBezTo>
                  <a:cubicBezTo>
                    <a:pt x="18340" y="15920"/>
                    <a:pt x="18362" y="15779"/>
                    <a:pt x="18332" y="15661"/>
                  </a:cubicBezTo>
                  <a:cubicBezTo>
                    <a:pt x="18355" y="15614"/>
                    <a:pt x="18355" y="15720"/>
                    <a:pt x="18377" y="15743"/>
                  </a:cubicBezTo>
                  <a:cubicBezTo>
                    <a:pt x="18377" y="15779"/>
                    <a:pt x="18370" y="15826"/>
                    <a:pt x="18400" y="15861"/>
                  </a:cubicBezTo>
                  <a:cubicBezTo>
                    <a:pt x="18385" y="15908"/>
                    <a:pt x="18422" y="15944"/>
                    <a:pt x="18430" y="15979"/>
                  </a:cubicBezTo>
                  <a:cubicBezTo>
                    <a:pt x="18430" y="16014"/>
                    <a:pt x="18437" y="16050"/>
                    <a:pt x="18445" y="16085"/>
                  </a:cubicBezTo>
                  <a:cubicBezTo>
                    <a:pt x="18460" y="16168"/>
                    <a:pt x="18475" y="16238"/>
                    <a:pt x="18482" y="16321"/>
                  </a:cubicBezTo>
                  <a:cubicBezTo>
                    <a:pt x="18490" y="16356"/>
                    <a:pt x="18512" y="16391"/>
                    <a:pt x="18512" y="16439"/>
                  </a:cubicBezTo>
                  <a:cubicBezTo>
                    <a:pt x="18497" y="16474"/>
                    <a:pt x="18550" y="16498"/>
                    <a:pt x="18527" y="16545"/>
                  </a:cubicBezTo>
                  <a:cubicBezTo>
                    <a:pt x="18527" y="16592"/>
                    <a:pt x="18542" y="16627"/>
                    <a:pt x="18550" y="16663"/>
                  </a:cubicBezTo>
                  <a:cubicBezTo>
                    <a:pt x="18557" y="16710"/>
                    <a:pt x="18535" y="16757"/>
                    <a:pt x="18557" y="16792"/>
                  </a:cubicBezTo>
                  <a:cubicBezTo>
                    <a:pt x="18527" y="16839"/>
                    <a:pt x="18602" y="16863"/>
                    <a:pt x="18565" y="16922"/>
                  </a:cubicBezTo>
                  <a:cubicBezTo>
                    <a:pt x="18572" y="16957"/>
                    <a:pt x="18580" y="16992"/>
                    <a:pt x="18572" y="17028"/>
                  </a:cubicBezTo>
                  <a:cubicBezTo>
                    <a:pt x="18580" y="17075"/>
                    <a:pt x="18595" y="17110"/>
                    <a:pt x="18602" y="17146"/>
                  </a:cubicBezTo>
                  <a:cubicBezTo>
                    <a:pt x="18565" y="17193"/>
                    <a:pt x="18610" y="17216"/>
                    <a:pt x="18595" y="17264"/>
                  </a:cubicBezTo>
                  <a:cubicBezTo>
                    <a:pt x="18640" y="17334"/>
                    <a:pt x="18610" y="17417"/>
                    <a:pt x="18655" y="17487"/>
                  </a:cubicBezTo>
                  <a:cubicBezTo>
                    <a:pt x="18610" y="17570"/>
                    <a:pt x="18685" y="17605"/>
                    <a:pt x="18647" y="17688"/>
                  </a:cubicBezTo>
                  <a:cubicBezTo>
                    <a:pt x="18677" y="17747"/>
                    <a:pt x="18655" y="17829"/>
                    <a:pt x="18685" y="17888"/>
                  </a:cubicBezTo>
                  <a:cubicBezTo>
                    <a:pt x="18662" y="17959"/>
                    <a:pt x="18715" y="18006"/>
                    <a:pt x="18700" y="18088"/>
                  </a:cubicBezTo>
                  <a:cubicBezTo>
                    <a:pt x="18707" y="18112"/>
                    <a:pt x="18715" y="18136"/>
                    <a:pt x="18700" y="18171"/>
                  </a:cubicBezTo>
                  <a:cubicBezTo>
                    <a:pt x="18722" y="18194"/>
                    <a:pt x="18729" y="18230"/>
                    <a:pt x="18722" y="18265"/>
                  </a:cubicBezTo>
                  <a:cubicBezTo>
                    <a:pt x="18729" y="18324"/>
                    <a:pt x="18759" y="18383"/>
                    <a:pt x="18759" y="18454"/>
                  </a:cubicBezTo>
                  <a:cubicBezTo>
                    <a:pt x="18759" y="18513"/>
                    <a:pt x="18797" y="18560"/>
                    <a:pt x="18782" y="18630"/>
                  </a:cubicBezTo>
                  <a:cubicBezTo>
                    <a:pt x="18797" y="18666"/>
                    <a:pt x="18797" y="18701"/>
                    <a:pt x="18819" y="18736"/>
                  </a:cubicBezTo>
                  <a:cubicBezTo>
                    <a:pt x="18827" y="18760"/>
                    <a:pt x="18812" y="18795"/>
                    <a:pt x="18842" y="18819"/>
                  </a:cubicBezTo>
                  <a:cubicBezTo>
                    <a:pt x="18804" y="18890"/>
                    <a:pt x="18887" y="18925"/>
                    <a:pt x="18842" y="18996"/>
                  </a:cubicBezTo>
                  <a:cubicBezTo>
                    <a:pt x="18887" y="19031"/>
                    <a:pt x="18842" y="19102"/>
                    <a:pt x="18902" y="19125"/>
                  </a:cubicBezTo>
                  <a:cubicBezTo>
                    <a:pt x="18902" y="19184"/>
                    <a:pt x="18939" y="19220"/>
                    <a:pt x="18917" y="19267"/>
                  </a:cubicBezTo>
                  <a:cubicBezTo>
                    <a:pt x="18977" y="19349"/>
                    <a:pt x="18962" y="19444"/>
                    <a:pt x="19014" y="19526"/>
                  </a:cubicBezTo>
                  <a:cubicBezTo>
                    <a:pt x="19014" y="19703"/>
                    <a:pt x="19134" y="19856"/>
                    <a:pt x="19172" y="20033"/>
                  </a:cubicBezTo>
                  <a:cubicBezTo>
                    <a:pt x="19269" y="20162"/>
                    <a:pt x="19359" y="20292"/>
                    <a:pt x="19456" y="20422"/>
                  </a:cubicBezTo>
                  <a:cubicBezTo>
                    <a:pt x="19404" y="20481"/>
                    <a:pt x="19322" y="20339"/>
                    <a:pt x="19254" y="20339"/>
                  </a:cubicBezTo>
                  <a:close/>
                  <a:moveTo>
                    <a:pt x="19636" y="20457"/>
                  </a:moveTo>
                  <a:cubicBezTo>
                    <a:pt x="19674" y="20363"/>
                    <a:pt x="19696" y="20516"/>
                    <a:pt x="19719" y="20539"/>
                  </a:cubicBezTo>
                  <a:cubicBezTo>
                    <a:pt x="19681" y="20587"/>
                    <a:pt x="19666" y="20469"/>
                    <a:pt x="19636" y="20457"/>
                  </a:cubicBezTo>
                  <a:close/>
                  <a:moveTo>
                    <a:pt x="20318" y="21258"/>
                  </a:moveTo>
                  <a:cubicBezTo>
                    <a:pt x="20281" y="21235"/>
                    <a:pt x="20243" y="21223"/>
                    <a:pt x="20206" y="21235"/>
                  </a:cubicBezTo>
                  <a:cubicBezTo>
                    <a:pt x="20176" y="21176"/>
                    <a:pt x="20146" y="21211"/>
                    <a:pt x="20116" y="21176"/>
                  </a:cubicBezTo>
                  <a:cubicBezTo>
                    <a:pt x="20086" y="21164"/>
                    <a:pt x="20056" y="21129"/>
                    <a:pt x="20034" y="21140"/>
                  </a:cubicBezTo>
                  <a:cubicBezTo>
                    <a:pt x="20011" y="21105"/>
                    <a:pt x="20049" y="21105"/>
                    <a:pt x="20056" y="21082"/>
                  </a:cubicBezTo>
                  <a:cubicBezTo>
                    <a:pt x="20086" y="21082"/>
                    <a:pt x="20116" y="21093"/>
                    <a:pt x="20139" y="21070"/>
                  </a:cubicBezTo>
                  <a:cubicBezTo>
                    <a:pt x="20176" y="21117"/>
                    <a:pt x="20213" y="21152"/>
                    <a:pt x="20251" y="21188"/>
                  </a:cubicBezTo>
                  <a:cubicBezTo>
                    <a:pt x="20266" y="21211"/>
                    <a:pt x="20281" y="21188"/>
                    <a:pt x="20296" y="21211"/>
                  </a:cubicBezTo>
                  <a:cubicBezTo>
                    <a:pt x="20311" y="21223"/>
                    <a:pt x="20326" y="21235"/>
                    <a:pt x="20341" y="21246"/>
                  </a:cubicBezTo>
                  <a:cubicBezTo>
                    <a:pt x="20356" y="21270"/>
                    <a:pt x="20363" y="21282"/>
                    <a:pt x="20378" y="21294"/>
                  </a:cubicBezTo>
                  <a:cubicBezTo>
                    <a:pt x="20363" y="21317"/>
                    <a:pt x="20341" y="21282"/>
                    <a:pt x="20318" y="21258"/>
                  </a:cubicBezTo>
                  <a:close/>
                  <a:moveTo>
                    <a:pt x="21525" y="4914"/>
                  </a:moveTo>
                  <a:cubicBezTo>
                    <a:pt x="21503" y="5008"/>
                    <a:pt x="21443" y="5055"/>
                    <a:pt x="21435" y="5150"/>
                  </a:cubicBezTo>
                  <a:cubicBezTo>
                    <a:pt x="21398" y="5173"/>
                    <a:pt x="21405" y="5244"/>
                    <a:pt x="21375" y="5267"/>
                  </a:cubicBezTo>
                  <a:cubicBezTo>
                    <a:pt x="21375" y="5326"/>
                    <a:pt x="21323" y="5315"/>
                    <a:pt x="21330" y="5397"/>
                  </a:cubicBezTo>
                  <a:cubicBezTo>
                    <a:pt x="21293" y="5468"/>
                    <a:pt x="21270" y="5550"/>
                    <a:pt x="21240" y="5645"/>
                  </a:cubicBezTo>
                  <a:cubicBezTo>
                    <a:pt x="21248" y="5715"/>
                    <a:pt x="21210" y="5727"/>
                    <a:pt x="21218" y="5798"/>
                  </a:cubicBezTo>
                  <a:cubicBezTo>
                    <a:pt x="21188" y="5821"/>
                    <a:pt x="21210" y="5916"/>
                    <a:pt x="21173" y="5927"/>
                  </a:cubicBezTo>
                  <a:cubicBezTo>
                    <a:pt x="21195" y="6057"/>
                    <a:pt x="21158" y="6104"/>
                    <a:pt x="21150" y="6187"/>
                  </a:cubicBezTo>
                  <a:cubicBezTo>
                    <a:pt x="21165" y="6304"/>
                    <a:pt x="21150" y="6363"/>
                    <a:pt x="21150" y="6446"/>
                  </a:cubicBezTo>
                  <a:cubicBezTo>
                    <a:pt x="21165" y="6540"/>
                    <a:pt x="21105" y="6658"/>
                    <a:pt x="21173" y="6682"/>
                  </a:cubicBezTo>
                  <a:cubicBezTo>
                    <a:pt x="21180" y="6517"/>
                    <a:pt x="21195" y="6375"/>
                    <a:pt x="21188" y="6187"/>
                  </a:cubicBezTo>
                  <a:cubicBezTo>
                    <a:pt x="21225" y="6104"/>
                    <a:pt x="21203" y="5939"/>
                    <a:pt x="21255" y="5868"/>
                  </a:cubicBezTo>
                  <a:cubicBezTo>
                    <a:pt x="21270" y="5751"/>
                    <a:pt x="21308" y="5656"/>
                    <a:pt x="21323" y="5527"/>
                  </a:cubicBezTo>
                  <a:cubicBezTo>
                    <a:pt x="21375" y="5491"/>
                    <a:pt x="21368" y="5373"/>
                    <a:pt x="21428" y="5338"/>
                  </a:cubicBezTo>
                  <a:cubicBezTo>
                    <a:pt x="21420" y="5267"/>
                    <a:pt x="21450" y="5256"/>
                    <a:pt x="21473" y="5232"/>
                  </a:cubicBezTo>
                  <a:cubicBezTo>
                    <a:pt x="21473" y="5173"/>
                    <a:pt x="21473" y="5114"/>
                    <a:pt x="21518" y="5126"/>
                  </a:cubicBezTo>
                  <a:cubicBezTo>
                    <a:pt x="21540" y="5044"/>
                    <a:pt x="21570" y="4973"/>
                    <a:pt x="21600" y="4902"/>
                  </a:cubicBezTo>
                  <a:cubicBezTo>
                    <a:pt x="21600" y="4761"/>
                    <a:pt x="21600" y="4761"/>
                    <a:pt x="21600" y="4761"/>
                  </a:cubicBezTo>
                  <a:cubicBezTo>
                    <a:pt x="21593" y="4773"/>
                    <a:pt x="21585" y="4784"/>
                    <a:pt x="21585" y="4808"/>
                  </a:cubicBezTo>
                  <a:cubicBezTo>
                    <a:pt x="21548" y="4820"/>
                    <a:pt x="21548" y="4890"/>
                    <a:pt x="21525" y="4914"/>
                  </a:cubicBezTo>
                  <a:close/>
                  <a:moveTo>
                    <a:pt x="21585" y="4136"/>
                  </a:moveTo>
                  <a:cubicBezTo>
                    <a:pt x="21578" y="4160"/>
                    <a:pt x="21555" y="4172"/>
                    <a:pt x="21540" y="4195"/>
                  </a:cubicBezTo>
                  <a:cubicBezTo>
                    <a:pt x="21443" y="4372"/>
                    <a:pt x="21330" y="4513"/>
                    <a:pt x="21248" y="4714"/>
                  </a:cubicBezTo>
                  <a:cubicBezTo>
                    <a:pt x="21180" y="4761"/>
                    <a:pt x="21195" y="4926"/>
                    <a:pt x="21113" y="4961"/>
                  </a:cubicBezTo>
                  <a:cubicBezTo>
                    <a:pt x="21098" y="5091"/>
                    <a:pt x="21030" y="5150"/>
                    <a:pt x="21015" y="5279"/>
                  </a:cubicBezTo>
                  <a:cubicBezTo>
                    <a:pt x="20978" y="5303"/>
                    <a:pt x="21000" y="5397"/>
                    <a:pt x="20955" y="5409"/>
                  </a:cubicBezTo>
                  <a:cubicBezTo>
                    <a:pt x="20955" y="5503"/>
                    <a:pt x="20903" y="5503"/>
                    <a:pt x="20910" y="5597"/>
                  </a:cubicBezTo>
                  <a:cubicBezTo>
                    <a:pt x="20903" y="5656"/>
                    <a:pt x="20866" y="5680"/>
                    <a:pt x="20873" y="5762"/>
                  </a:cubicBezTo>
                  <a:cubicBezTo>
                    <a:pt x="20866" y="5798"/>
                    <a:pt x="20851" y="5809"/>
                    <a:pt x="20858" y="5868"/>
                  </a:cubicBezTo>
                  <a:cubicBezTo>
                    <a:pt x="20843" y="5868"/>
                    <a:pt x="20821" y="5904"/>
                    <a:pt x="20843" y="5916"/>
                  </a:cubicBezTo>
                  <a:cubicBezTo>
                    <a:pt x="20888" y="5868"/>
                    <a:pt x="20895" y="5774"/>
                    <a:pt x="20918" y="5703"/>
                  </a:cubicBezTo>
                  <a:cubicBezTo>
                    <a:pt x="20948" y="5645"/>
                    <a:pt x="20955" y="5550"/>
                    <a:pt x="20993" y="5491"/>
                  </a:cubicBezTo>
                  <a:cubicBezTo>
                    <a:pt x="21023" y="5315"/>
                    <a:pt x="21098" y="5209"/>
                    <a:pt x="21135" y="5032"/>
                  </a:cubicBezTo>
                  <a:cubicBezTo>
                    <a:pt x="21203" y="4973"/>
                    <a:pt x="21225" y="4843"/>
                    <a:pt x="21285" y="4761"/>
                  </a:cubicBezTo>
                  <a:cubicBezTo>
                    <a:pt x="21353" y="4690"/>
                    <a:pt x="21375" y="4560"/>
                    <a:pt x="21458" y="4513"/>
                  </a:cubicBezTo>
                  <a:cubicBezTo>
                    <a:pt x="21495" y="4407"/>
                    <a:pt x="21548" y="4325"/>
                    <a:pt x="21600" y="4242"/>
                  </a:cubicBezTo>
                  <a:cubicBezTo>
                    <a:pt x="21600" y="4077"/>
                    <a:pt x="21600" y="4077"/>
                    <a:pt x="21600" y="4077"/>
                  </a:cubicBezTo>
                  <a:cubicBezTo>
                    <a:pt x="21593" y="4077"/>
                    <a:pt x="21585" y="4077"/>
                    <a:pt x="21585" y="4077"/>
                  </a:cubicBezTo>
                  <a:cubicBezTo>
                    <a:pt x="21578" y="4089"/>
                    <a:pt x="21593" y="4124"/>
                    <a:pt x="21585" y="4136"/>
                  </a:cubicBezTo>
                  <a:close/>
                  <a:moveTo>
                    <a:pt x="9818" y="389"/>
                  </a:moveTo>
                  <a:cubicBezTo>
                    <a:pt x="9848" y="365"/>
                    <a:pt x="9856" y="259"/>
                    <a:pt x="9871" y="189"/>
                  </a:cubicBezTo>
                  <a:cubicBezTo>
                    <a:pt x="9908" y="189"/>
                    <a:pt x="9893" y="12"/>
                    <a:pt x="9938" y="12"/>
                  </a:cubicBezTo>
                  <a:cubicBezTo>
                    <a:pt x="9938" y="12"/>
                    <a:pt x="9938" y="0"/>
                    <a:pt x="9938" y="0"/>
                  </a:cubicBezTo>
                  <a:cubicBezTo>
                    <a:pt x="9886" y="0"/>
                    <a:pt x="9886" y="0"/>
                    <a:pt x="9886" y="0"/>
                  </a:cubicBezTo>
                  <a:cubicBezTo>
                    <a:pt x="9863" y="47"/>
                    <a:pt x="9848" y="106"/>
                    <a:pt x="9826" y="153"/>
                  </a:cubicBezTo>
                  <a:cubicBezTo>
                    <a:pt x="9788" y="306"/>
                    <a:pt x="9751" y="495"/>
                    <a:pt x="9706" y="625"/>
                  </a:cubicBezTo>
                  <a:cubicBezTo>
                    <a:pt x="9728" y="707"/>
                    <a:pt x="9661" y="742"/>
                    <a:pt x="9661" y="848"/>
                  </a:cubicBezTo>
                  <a:cubicBezTo>
                    <a:pt x="9646" y="966"/>
                    <a:pt x="9653" y="978"/>
                    <a:pt x="9616" y="1072"/>
                  </a:cubicBezTo>
                  <a:cubicBezTo>
                    <a:pt x="9593" y="1037"/>
                    <a:pt x="9623" y="955"/>
                    <a:pt x="9616" y="907"/>
                  </a:cubicBezTo>
                  <a:cubicBezTo>
                    <a:pt x="9623" y="848"/>
                    <a:pt x="9638" y="790"/>
                    <a:pt x="9646" y="731"/>
                  </a:cubicBezTo>
                  <a:cubicBezTo>
                    <a:pt x="9653" y="625"/>
                    <a:pt x="9661" y="601"/>
                    <a:pt x="9683" y="460"/>
                  </a:cubicBezTo>
                  <a:cubicBezTo>
                    <a:pt x="9706" y="271"/>
                    <a:pt x="9751" y="141"/>
                    <a:pt x="9788" y="0"/>
                  </a:cubicBezTo>
                  <a:cubicBezTo>
                    <a:pt x="9728" y="0"/>
                    <a:pt x="9728" y="0"/>
                    <a:pt x="9728" y="0"/>
                  </a:cubicBezTo>
                  <a:cubicBezTo>
                    <a:pt x="9676" y="271"/>
                    <a:pt x="9661" y="377"/>
                    <a:pt x="9593" y="766"/>
                  </a:cubicBezTo>
                  <a:cubicBezTo>
                    <a:pt x="9586" y="896"/>
                    <a:pt x="9586" y="1037"/>
                    <a:pt x="9556" y="1202"/>
                  </a:cubicBezTo>
                  <a:cubicBezTo>
                    <a:pt x="9578" y="1214"/>
                    <a:pt x="9601" y="1214"/>
                    <a:pt x="9578" y="1190"/>
                  </a:cubicBezTo>
                  <a:cubicBezTo>
                    <a:pt x="9593" y="1143"/>
                    <a:pt x="9608" y="1190"/>
                    <a:pt x="9608" y="1226"/>
                  </a:cubicBezTo>
                  <a:cubicBezTo>
                    <a:pt x="9608" y="1284"/>
                    <a:pt x="9548" y="1379"/>
                    <a:pt x="9608" y="1391"/>
                  </a:cubicBezTo>
                  <a:cubicBezTo>
                    <a:pt x="9646" y="1108"/>
                    <a:pt x="9698" y="978"/>
                    <a:pt x="9713" y="766"/>
                  </a:cubicBezTo>
                  <a:cubicBezTo>
                    <a:pt x="9751" y="660"/>
                    <a:pt x="9781" y="518"/>
                    <a:pt x="9818" y="389"/>
                  </a:cubicBezTo>
                  <a:close/>
                  <a:moveTo>
                    <a:pt x="21518" y="3653"/>
                  </a:moveTo>
                  <a:cubicBezTo>
                    <a:pt x="21495" y="3677"/>
                    <a:pt x="21465" y="3700"/>
                    <a:pt x="21473" y="3759"/>
                  </a:cubicBezTo>
                  <a:cubicBezTo>
                    <a:pt x="21428" y="3759"/>
                    <a:pt x="21420" y="3806"/>
                    <a:pt x="21413" y="3842"/>
                  </a:cubicBezTo>
                  <a:cubicBezTo>
                    <a:pt x="21330" y="3959"/>
                    <a:pt x="21240" y="4065"/>
                    <a:pt x="21180" y="4207"/>
                  </a:cubicBezTo>
                  <a:cubicBezTo>
                    <a:pt x="21143" y="4266"/>
                    <a:pt x="21090" y="4313"/>
                    <a:pt x="21053" y="4372"/>
                  </a:cubicBezTo>
                  <a:cubicBezTo>
                    <a:pt x="21008" y="4419"/>
                    <a:pt x="20978" y="4501"/>
                    <a:pt x="20933" y="4537"/>
                  </a:cubicBezTo>
                  <a:cubicBezTo>
                    <a:pt x="20880" y="4584"/>
                    <a:pt x="20880" y="4690"/>
                    <a:pt x="20806" y="4714"/>
                  </a:cubicBezTo>
                  <a:cubicBezTo>
                    <a:pt x="20798" y="4749"/>
                    <a:pt x="20791" y="4796"/>
                    <a:pt x="20746" y="4796"/>
                  </a:cubicBezTo>
                  <a:cubicBezTo>
                    <a:pt x="20753" y="4831"/>
                    <a:pt x="20686" y="4879"/>
                    <a:pt x="20738" y="4902"/>
                  </a:cubicBezTo>
                  <a:cubicBezTo>
                    <a:pt x="20708" y="4808"/>
                    <a:pt x="20791" y="4879"/>
                    <a:pt x="20783" y="4820"/>
                  </a:cubicBezTo>
                  <a:cubicBezTo>
                    <a:pt x="20806" y="4796"/>
                    <a:pt x="20821" y="4773"/>
                    <a:pt x="20843" y="4761"/>
                  </a:cubicBezTo>
                  <a:cubicBezTo>
                    <a:pt x="20866" y="4678"/>
                    <a:pt x="20918" y="4655"/>
                    <a:pt x="20948" y="4596"/>
                  </a:cubicBezTo>
                  <a:cubicBezTo>
                    <a:pt x="20985" y="4584"/>
                    <a:pt x="20970" y="4513"/>
                    <a:pt x="21015" y="4537"/>
                  </a:cubicBezTo>
                  <a:cubicBezTo>
                    <a:pt x="20993" y="4454"/>
                    <a:pt x="21068" y="4490"/>
                    <a:pt x="21060" y="4419"/>
                  </a:cubicBezTo>
                  <a:cubicBezTo>
                    <a:pt x="21128" y="4419"/>
                    <a:pt x="21135" y="4325"/>
                    <a:pt x="21180" y="4278"/>
                  </a:cubicBezTo>
                  <a:cubicBezTo>
                    <a:pt x="21248" y="4172"/>
                    <a:pt x="21330" y="4077"/>
                    <a:pt x="21383" y="3948"/>
                  </a:cubicBezTo>
                  <a:cubicBezTo>
                    <a:pt x="21443" y="3924"/>
                    <a:pt x="21458" y="3853"/>
                    <a:pt x="21488" y="3783"/>
                  </a:cubicBezTo>
                  <a:cubicBezTo>
                    <a:pt x="21548" y="3771"/>
                    <a:pt x="21555" y="3677"/>
                    <a:pt x="21600" y="3653"/>
                  </a:cubicBezTo>
                  <a:cubicBezTo>
                    <a:pt x="21600" y="3523"/>
                    <a:pt x="21600" y="3523"/>
                    <a:pt x="21600" y="3523"/>
                  </a:cubicBezTo>
                  <a:cubicBezTo>
                    <a:pt x="21570" y="3559"/>
                    <a:pt x="21540" y="3606"/>
                    <a:pt x="21518" y="3653"/>
                  </a:cubicBezTo>
                  <a:close/>
                  <a:moveTo>
                    <a:pt x="9563" y="106"/>
                  </a:moveTo>
                  <a:cubicBezTo>
                    <a:pt x="9571" y="71"/>
                    <a:pt x="9578" y="35"/>
                    <a:pt x="9586" y="0"/>
                  </a:cubicBezTo>
                  <a:cubicBezTo>
                    <a:pt x="9548" y="0"/>
                    <a:pt x="9548" y="0"/>
                    <a:pt x="9548" y="0"/>
                  </a:cubicBezTo>
                  <a:cubicBezTo>
                    <a:pt x="9548" y="24"/>
                    <a:pt x="9541" y="47"/>
                    <a:pt x="9533" y="59"/>
                  </a:cubicBezTo>
                  <a:cubicBezTo>
                    <a:pt x="9533" y="94"/>
                    <a:pt x="9548" y="118"/>
                    <a:pt x="9533" y="165"/>
                  </a:cubicBezTo>
                  <a:cubicBezTo>
                    <a:pt x="9503" y="212"/>
                    <a:pt x="9533" y="295"/>
                    <a:pt x="9556" y="236"/>
                  </a:cubicBezTo>
                  <a:cubicBezTo>
                    <a:pt x="9518" y="224"/>
                    <a:pt x="9563" y="141"/>
                    <a:pt x="9563" y="106"/>
                  </a:cubicBezTo>
                  <a:close/>
                  <a:moveTo>
                    <a:pt x="4265" y="17747"/>
                  </a:moveTo>
                  <a:cubicBezTo>
                    <a:pt x="4250" y="17711"/>
                    <a:pt x="4235" y="17735"/>
                    <a:pt x="4212" y="17723"/>
                  </a:cubicBezTo>
                  <a:cubicBezTo>
                    <a:pt x="4197" y="17700"/>
                    <a:pt x="4175" y="17688"/>
                    <a:pt x="4160" y="17688"/>
                  </a:cubicBezTo>
                  <a:cubicBezTo>
                    <a:pt x="4085" y="17605"/>
                    <a:pt x="4010" y="17546"/>
                    <a:pt x="3935" y="17464"/>
                  </a:cubicBezTo>
                  <a:cubicBezTo>
                    <a:pt x="3950" y="17440"/>
                    <a:pt x="3935" y="17428"/>
                    <a:pt x="3920" y="17417"/>
                  </a:cubicBezTo>
                  <a:cubicBezTo>
                    <a:pt x="3905" y="17381"/>
                    <a:pt x="3920" y="17358"/>
                    <a:pt x="3890" y="17322"/>
                  </a:cubicBezTo>
                  <a:cubicBezTo>
                    <a:pt x="3852" y="17275"/>
                    <a:pt x="3815" y="17252"/>
                    <a:pt x="3777" y="17193"/>
                  </a:cubicBezTo>
                  <a:cubicBezTo>
                    <a:pt x="3800" y="17157"/>
                    <a:pt x="3740" y="17075"/>
                    <a:pt x="3717" y="17075"/>
                  </a:cubicBezTo>
                  <a:cubicBezTo>
                    <a:pt x="3702" y="17028"/>
                    <a:pt x="3740" y="17004"/>
                    <a:pt x="3710" y="16957"/>
                  </a:cubicBezTo>
                  <a:cubicBezTo>
                    <a:pt x="3725" y="16922"/>
                    <a:pt x="3665" y="16863"/>
                    <a:pt x="3687" y="16827"/>
                  </a:cubicBezTo>
                  <a:cubicBezTo>
                    <a:pt x="3650" y="16733"/>
                    <a:pt x="3657" y="16651"/>
                    <a:pt x="3620" y="16545"/>
                  </a:cubicBezTo>
                  <a:cubicBezTo>
                    <a:pt x="3635" y="16439"/>
                    <a:pt x="3612" y="16321"/>
                    <a:pt x="3635" y="16227"/>
                  </a:cubicBezTo>
                  <a:cubicBezTo>
                    <a:pt x="3627" y="16097"/>
                    <a:pt x="3665" y="15991"/>
                    <a:pt x="3680" y="15885"/>
                  </a:cubicBezTo>
                  <a:cubicBezTo>
                    <a:pt x="3710" y="15849"/>
                    <a:pt x="3672" y="15802"/>
                    <a:pt x="3717" y="15779"/>
                  </a:cubicBezTo>
                  <a:cubicBezTo>
                    <a:pt x="3687" y="15732"/>
                    <a:pt x="3800" y="15720"/>
                    <a:pt x="3740" y="15661"/>
                  </a:cubicBezTo>
                  <a:cubicBezTo>
                    <a:pt x="3687" y="15661"/>
                    <a:pt x="3680" y="15802"/>
                    <a:pt x="3612" y="15861"/>
                  </a:cubicBezTo>
                  <a:cubicBezTo>
                    <a:pt x="3635" y="15944"/>
                    <a:pt x="3583" y="16003"/>
                    <a:pt x="3590" y="16085"/>
                  </a:cubicBezTo>
                  <a:cubicBezTo>
                    <a:pt x="3575" y="16109"/>
                    <a:pt x="3568" y="16144"/>
                    <a:pt x="3560" y="16179"/>
                  </a:cubicBezTo>
                  <a:cubicBezTo>
                    <a:pt x="3560" y="16203"/>
                    <a:pt x="3560" y="16309"/>
                    <a:pt x="3538" y="16274"/>
                  </a:cubicBezTo>
                  <a:cubicBezTo>
                    <a:pt x="3560" y="16238"/>
                    <a:pt x="3515" y="16203"/>
                    <a:pt x="3530" y="16179"/>
                  </a:cubicBezTo>
                  <a:cubicBezTo>
                    <a:pt x="3538" y="16132"/>
                    <a:pt x="3523" y="16109"/>
                    <a:pt x="3493" y="16097"/>
                  </a:cubicBezTo>
                  <a:cubicBezTo>
                    <a:pt x="3500" y="15944"/>
                    <a:pt x="3478" y="15791"/>
                    <a:pt x="3470" y="15649"/>
                  </a:cubicBezTo>
                  <a:cubicBezTo>
                    <a:pt x="3463" y="15496"/>
                    <a:pt x="3448" y="15343"/>
                    <a:pt x="3425" y="15190"/>
                  </a:cubicBezTo>
                  <a:cubicBezTo>
                    <a:pt x="3395" y="15036"/>
                    <a:pt x="3388" y="14883"/>
                    <a:pt x="3358" y="14730"/>
                  </a:cubicBezTo>
                  <a:cubicBezTo>
                    <a:pt x="3373" y="14659"/>
                    <a:pt x="3313" y="14565"/>
                    <a:pt x="3335" y="14506"/>
                  </a:cubicBezTo>
                  <a:cubicBezTo>
                    <a:pt x="3298" y="14459"/>
                    <a:pt x="3328" y="14424"/>
                    <a:pt x="3305" y="14388"/>
                  </a:cubicBezTo>
                  <a:cubicBezTo>
                    <a:pt x="3313" y="14353"/>
                    <a:pt x="3268" y="14306"/>
                    <a:pt x="3290" y="14270"/>
                  </a:cubicBezTo>
                  <a:cubicBezTo>
                    <a:pt x="3230" y="14117"/>
                    <a:pt x="3200" y="13964"/>
                    <a:pt x="3140" y="13811"/>
                  </a:cubicBezTo>
                  <a:cubicBezTo>
                    <a:pt x="3110" y="13740"/>
                    <a:pt x="3088" y="13681"/>
                    <a:pt x="3058" y="13622"/>
                  </a:cubicBezTo>
                  <a:cubicBezTo>
                    <a:pt x="3028" y="13575"/>
                    <a:pt x="2975" y="13516"/>
                    <a:pt x="2923" y="13422"/>
                  </a:cubicBezTo>
                  <a:cubicBezTo>
                    <a:pt x="2885" y="13316"/>
                    <a:pt x="2863" y="13222"/>
                    <a:pt x="2803" y="13116"/>
                  </a:cubicBezTo>
                  <a:cubicBezTo>
                    <a:pt x="2833" y="13080"/>
                    <a:pt x="2781" y="13033"/>
                    <a:pt x="2796" y="12998"/>
                  </a:cubicBezTo>
                  <a:cubicBezTo>
                    <a:pt x="2766" y="12951"/>
                    <a:pt x="2788" y="12903"/>
                    <a:pt x="2773" y="12868"/>
                  </a:cubicBezTo>
                  <a:cubicBezTo>
                    <a:pt x="2758" y="12774"/>
                    <a:pt x="2736" y="12680"/>
                    <a:pt x="2736" y="12597"/>
                  </a:cubicBezTo>
                  <a:cubicBezTo>
                    <a:pt x="2691" y="12491"/>
                    <a:pt x="2721" y="12420"/>
                    <a:pt x="2668" y="12314"/>
                  </a:cubicBezTo>
                  <a:cubicBezTo>
                    <a:pt x="2683" y="12279"/>
                    <a:pt x="2676" y="12232"/>
                    <a:pt x="2646" y="12185"/>
                  </a:cubicBezTo>
                  <a:cubicBezTo>
                    <a:pt x="2676" y="12173"/>
                    <a:pt x="2616" y="12043"/>
                    <a:pt x="2601" y="12079"/>
                  </a:cubicBezTo>
                  <a:cubicBezTo>
                    <a:pt x="2653" y="12220"/>
                    <a:pt x="2623" y="12326"/>
                    <a:pt x="2676" y="12467"/>
                  </a:cubicBezTo>
                  <a:cubicBezTo>
                    <a:pt x="2668" y="12597"/>
                    <a:pt x="2728" y="12738"/>
                    <a:pt x="2713" y="12868"/>
                  </a:cubicBezTo>
                  <a:cubicBezTo>
                    <a:pt x="2691" y="12809"/>
                    <a:pt x="2668" y="12762"/>
                    <a:pt x="2646" y="12750"/>
                  </a:cubicBezTo>
                  <a:cubicBezTo>
                    <a:pt x="2661" y="12738"/>
                    <a:pt x="2646" y="12703"/>
                    <a:pt x="2631" y="12680"/>
                  </a:cubicBezTo>
                  <a:cubicBezTo>
                    <a:pt x="2616" y="12691"/>
                    <a:pt x="2623" y="12727"/>
                    <a:pt x="2601" y="12703"/>
                  </a:cubicBezTo>
                  <a:cubicBezTo>
                    <a:pt x="2623" y="12621"/>
                    <a:pt x="2571" y="12526"/>
                    <a:pt x="2608" y="12456"/>
                  </a:cubicBezTo>
                  <a:cubicBezTo>
                    <a:pt x="2563" y="12397"/>
                    <a:pt x="2601" y="12361"/>
                    <a:pt x="2586" y="12314"/>
                  </a:cubicBezTo>
                  <a:cubicBezTo>
                    <a:pt x="2563" y="12267"/>
                    <a:pt x="2578" y="12232"/>
                    <a:pt x="2586" y="12185"/>
                  </a:cubicBezTo>
                  <a:cubicBezTo>
                    <a:pt x="2563" y="12090"/>
                    <a:pt x="2563" y="12008"/>
                    <a:pt x="2571" y="11925"/>
                  </a:cubicBezTo>
                  <a:cubicBezTo>
                    <a:pt x="2541" y="11831"/>
                    <a:pt x="2548" y="11749"/>
                    <a:pt x="2548" y="11666"/>
                  </a:cubicBezTo>
                  <a:cubicBezTo>
                    <a:pt x="2503" y="11478"/>
                    <a:pt x="2496" y="11301"/>
                    <a:pt x="2466" y="11124"/>
                  </a:cubicBezTo>
                  <a:cubicBezTo>
                    <a:pt x="2436" y="11030"/>
                    <a:pt x="2421" y="10936"/>
                    <a:pt x="2406" y="10853"/>
                  </a:cubicBezTo>
                  <a:cubicBezTo>
                    <a:pt x="2361" y="10794"/>
                    <a:pt x="2383" y="10759"/>
                    <a:pt x="2361" y="10712"/>
                  </a:cubicBezTo>
                  <a:cubicBezTo>
                    <a:pt x="2316" y="10676"/>
                    <a:pt x="2361" y="10582"/>
                    <a:pt x="2308" y="10606"/>
                  </a:cubicBezTo>
                  <a:cubicBezTo>
                    <a:pt x="2338" y="10735"/>
                    <a:pt x="2361" y="10865"/>
                    <a:pt x="2391" y="10994"/>
                  </a:cubicBezTo>
                  <a:cubicBezTo>
                    <a:pt x="2398" y="11053"/>
                    <a:pt x="2398" y="11112"/>
                    <a:pt x="2436" y="11195"/>
                  </a:cubicBezTo>
                  <a:cubicBezTo>
                    <a:pt x="2428" y="11254"/>
                    <a:pt x="2428" y="11324"/>
                    <a:pt x="2473" y="11407"/>
                  </a:cubicBezTo>
                  <a:cubicBezTo>
                    <a:pt x="2458" y="11607"/>
                    <a:pt x="2533" y="11843"/>
                    <a:pt x="2511" y="12055"/>
                  </a:cubicBezTo>
                  <a:cubicBezTo>
                    <a:pt x="2533" y="12161"/>
                    <a:pt x="2541" y="12267"/>
                    <a:pt x="2533" y="12373"/>
                  </a:cubicBezTo>
                  <a:cubicBezTo>
                    <a:pt x="2526" y="12432"/>
                    <a:pt x="2548" y="12491"/>
                    <a:pt x="2526" y="12538"/>
                  </a:cubicBezTo>
                  <a:cubicBezTo>
                    <a:pt x="2556" y="12597"/>
                    <a:pt x="2563" y="12656"/>
                    <a:pt x="2541" y="12715"/>
                  </a:cubicBezTo>
                  <a:cubicBezTo>
                    <a:pt x="2578" y="12939"/>
                    <a:pt x="2571" y="13151"/>
                    <a:pt x="2601" y="13375"/>
                  </a:cubicBezTo>
                  <a:cubicBezTo>
                    <a:pt x="2608" y="13481"/>
                    <a:pt x="2608" y="13587"/>
                    <a:pt x="2638" y="13705"/>
                  </a:cubicBezTo>
                  <a:cubicBezTo>
                    <a:pt x="2616" y="13764"/>
                    <a:pt x="2676" y="13834"/>
                    <a:pt x="2653" y="13882"/>
                  </a:cubicBezTo>
                  <a:cubicBezTo>
                    <a:pt x="2668" y="13940"/>
                    <a:pt x="2661" y="13999"/>
                    <a:pt x="2691" y="14058"/>
                  </a:cubicBezTo>
                  <a:cubicBezTo>
                    <a:pt x="2676" y="14105"/>
                    <a:pt x="2691" y="14153"/>
                    <a:pt x="2721" y="14211"/>
                  </a:cubicBezTo>
                  <a:cubicBezTo>
                    <a:pt x="2706" y="14259"/>
                    <a:pt x="2713" y="14318"/>
                    <a:pt x="2743" y="14388"/>
                  </a:cubicBezTo>
                  <a:cubicBezTo>
                    <a:pt x="2773" y="14447"/>
                    <a:pt x="2751" y="14494"/>
                    <a:pt x="2758" y="14553"/>
                  </a:cubicBezTo>
                  <a:cubicBezTo>
                    <a:pt x="2803" y="14624"/>
                    <a:pt x="2766" y="14671"/>
                    <a:pt x="2796" y="14730"/>
                  </a:cubicBezTo>
                  <a:cubicBezTo>
                    <a:pt x="2811" y="14836"/>
                    <a:pt x="2818" y="14942"/>
                    <a:pt x="2848" y="15060"/>
                  </a:cubicBezTo>
                  <a:cubicBezTo>
                    <a:pt x="2818" y="15107"/>
                    <a:pt x="2923" y="15190"/>
                    <a:pt x="2863" y="15225"/>
                  </a:cubicBezTo>
                  <a:cubicBezTo>
                    <a:pt x="2908" y="15296"/>
                    <a:pt x="2893" y="15343"/>
                    <a:pt x="2923" y="15402"/>
                  </a:cubicBezTo>
                  <a:cubicBezTo>
                    <a:pt x="2900" y="15449"/>
                    <a:pt x="2960" y="15519"/>
                    <a:pt x="2930" y="15555"/>
                  </a:cubicBezTo>
                  <a:cubicBezTo>
                    <a:pt x="2960" y="15626"/>
                    <a:pt x="2960" y="15673"/>
                    <a:pt x="2968" y="15732"/>
                  </a:cubicBezTo>
                  <a:cubicBezTo>
                    <a:pt x="2983" y="15849"/>
                    <a:pt x="3028" y="15967"/>
                    <a:pt x="3050" y="16085"/>
                  </a:cubicBezTo>
                  <a:cubicBezTo>
                    <a:pt x="3073" y="16203"/>
                    <a:pt x="3088" y="16321"/>
                    <a:pt x="3155" y="16439"/>
                  </a:cubicBezTo>
                  <a:cubicBezTo>
                    <a:pt x="3155" y="16498"/>
                    <a:pt x="3178" y="16556"/>
                    <a:pt x="3193" y="16615"/>
                  </a:cubicBezTo>
                  <a:cubicBezTo>
                    <a:pt x="3200" y="16651"/>
                    <a:pt x="3223" y="16674"/>
                    <a:pt x="3208" y="16698"/>
                  </a:cubicBezTo>
                  <a:cubicBezTo>
                    <a:pt x="3223" y="16721"/>
                    <a:pt x="3245" y="16721"/>
                    <a:pt x="3215" y="16757"/>
                  </a:cubicBezTo>
                  <a:cubicBezTo>
                    <a:pt x="3185" y="16651"/>
                    <a:pt x="3140" y="16545"/>
                    <a:pt x="3088" y="16427"/>
                  </a:cubicBezTo>
                  <a:cubicBezTo>
                    <a:pt x="3035" y="16191"/>
                    <a:pt x="2983" y="16062"/>
                    <a:pt x="2893" y="15826"/>
                  </a:cubicBezTo>
                  <a:cubicBezTo>
                    <a:pt x="2915" y="15767"/>
                    <a:pt x="2848" y="15684"/>
                    <a:pt x="2863" y="15626"/>
                  </a:cubicBezTo>
                  <a:cubicBezTo>
                    <a:pt x="2826" y="15555"/>
                    <a:pt x="2833" y="15484"/>
                    <a:pt x="2781" y="15402"/>
                  </a:cubicBezTo>
                  <a:cubicBezTo>
                    <a:pt x="2803" y="15378"/>
                    <a:pt x="2766" y="15343"/>
                    <a:pt x="2781" y="15319"/>
                  </a:cubicBezTo>
                  <a:cubicBezTo>
                    <a:pt x="2743" y="15272"/>
                    <a:pt x="2773" y="15237"/>
                    <a:pt x="2751" y="15190"/>
                  </a:cubicBezTo>
                  <a:cubicBezTo>
                    <a:pt x="2736" y="15119"/>
                    <a:pt x="2721" y="15036"/>
                    <a:pt x="2706" y="14966"/>
                  </a:cubicBezTo>
                  <a:cubicBezTo>
                    <a:pt x="2668" y="14801"/>
                    <a:pt x="2646" y="14647"/>
                    <a:pt x="2608" y="14494"/>
                  </a:cubicBezTo>
                  <a:cubicBezTo>
                    <a:pt x="2593" y="14353"/>
                    <a:pt x="2578" y="14200"/>
                    <a:pt x="2556" y="14058"/>
                  </a:cubicBezTo>
                  <a:cubicBezTo>
                    <a:pt x="2541" y="13976"/>
                    <a:pt x="2526" y="13905"/>
                    <a:pt x="2533" y="13834"/>
                  </a:cubicBezTo>
                  <a:cubicBezTo>
                    <a:pt x="2511" y="13787"/>
                    <a:pt x="2511" y="13752"/>
                    <a:pt x="2518" y="13717"/>
                  </a:cubicBezTo>
                  <a:cubicBezTo>
                    <a:pt x="2533" y="13681"/>
                    <a:pt x="2488" y="13634"/>
                    <a:pt x="2511" y="13599"/>
                  </a:cubicBezTo>
                  <a:cubicBezTo>
                    <a:pt x="2481" y="13457"/>
                    <a:pt x="2466" y="13304"/>
                    <a:pt x="2473" y="13174"/>
                  </a:cubicBezTo>
                  <a:cubicBezTo>
                    <a:pt x="2443" y="13092"/>
                    <a:pt x="2428" y="13009"/>
                    <a:pt x="2451" y="12939"/>
                  </a:cubicBezTo>
                  <a:cubicBezTo>
                    <a:pt x="2436" y="12903"/>
                    <a:pt x="2428" y="12868"/>
                    <a:pt x="2436" y="12833"/>
                  </a:cubicBezTo>
                  <a:cubicBezTo>
                    <a:pt x="2451" y="12797"/>
                    <a:pt x="2406" y="12750"/>
                    <a:pt x="2428" y="12715"/>
                  </a:cubicBezTo>
                  <a:cubicBezTo>
                    <a:pt x="2413" y="12573"/>
                    <a:pt x="2398" y="12420"/>
                    <a:pt x="2391" y="12279"/>
                  </a:cubicBezTo>
                  <a:cubicBezTo>
                    <a:pt x="2383" y="12208"/>
                    <a:pt x="2376" y="12126"/>
                    <a:pt x="2368" y="12055"/>
                  </a:cubicBezTo>
                  <a:cubicBezTo>
                    <a:pt x="2383" y="11984"/>
                    <a:pt x="2331" y="11902"/>
                    <a:pt x="2346" y="11831"/>
                  </a:cubicBezTo>
                  <a:cubicBezTo>
                    <a:pt x="2278" y="11878"/>
                    <a:pt x="2368" y="11973"/>
                    <a:pt x="2338" y="12031"/>
                  </a:cubicBezTo>
                  <a:cubicBezTo>
                    <a:pt x="2323" y="12067"/>
                    <a:pt x="2368" y="12114"/>
                    <a:pt x="2346" y="12137"/>
                  </a:cubicBezTo>
                  <a:cubicBezTo>
                    <a:pt x="2308" y="12173"/>
                    <a:pt x="2398" y="12232"/>
                    <a:pt x="2338" y="12255"/>
                  </a:cubicBezTo>
                  <a:cubicBezTo>
                    <a:pt x="2368" y="12326"/>
                    <a:pt x="2361" y="12397"/>
                    <a:pt x="2346" y="12456"/>
                  </a:cubicBezTo>
                  <a:cubicBezTo>
                    <a:pt x="2376" y="12503"/>
                    <a:pt x="2383" y="12538"/>
                    <a:pt x="2361" y="12573"/>
                  </a:cubicBezTo>
                  <a:cubicBezTo>
                    <a:pt x="2346" y="12597"/>
                    <a:pt x="2398" y="12656"/>
                    <a:pt x="2368" y="12680"/>
                  </a:cubicBezTo>
                  <a:cubicBezTo>
                    <a:pt x="2376" y="12821"/>
                    <a:pt x="2391" y="12974"/>
                    <a:pt x="2406" y="13116"/>
                  </a:cubicBezTo>
                  <a:cubicBezTo>
                    <a:pt x="2383" y="13151"/>
                    <a:pt x="2428" y="13198"/>
                    <a:pt x="2421" y="13233"/>
                  </a:cubicBezTo>
                  <a:cubicBezTo>
                    <a:pt x="2383" y="13257"/>
                    <a:pt x="2428" y="13304"/>
                    <a:pt x="2406" y="13339"/>
                  </a:cubicBezTo>
                  <a:cubicBezTo>
                    <a:pt x="2443" y="13387"/>
                    <a:pt x="2398" y="13410"/>
                    <a:pt x="2421" y="13445"/>
                  </a:cubicBezTo>
                  <a:cubicBezTo>
                    <a:pt x="2413" y="13481"/>
                    <a:pt x="2451" y="13528"/>
                    <a:pt x="2406" y="13563"/>
                  </a:cubicBezTo>
                  <a:cubicBezTo>
                    <a:pt x="2376" y="13493"/>
                    <a:pt x="2413" y="13445"/>
                    <a:pt x="2368" y="13387"/>
                  </a:cubicBezTo>
                  <a:cubicBezTo>
                    <a:pt x="2376" y="13328"/>
                    <a:pt x="2376" y="13257"/>
                    <a:pt x="2338" y="13186"/>
                  </a:cubicBezTo>
                  <a:cubicBezTo>
                    <a:pt x="2346" y="13127"/>
                    <a:pt x="2323" y="13057"/>
                    <a:pt x="2338" y="13009"/>
                  </a:cubicBezTo>
                  <a:cubicBezTo>
                    <a:pt x="2308" y="12939"/>
                    <a:pt x="2323" y="12880"/>
                    <a:pt x="2308" y="12809"/>
                  </a:cubicBezTo>
                  <a:cubicBezTo>
                    <a:pt x="2301" y="12762"/>
                    <a:pt x="2301" y="12703"/>
                    <a:pt x="2293" y="12644"/>
                  </a:cubicBezTo>
                  <a:cubicBezTo>
                    <a:pt x="2308" y="12585"/>
                    <a:pt x="2256" y="12515"/>
                    <a:pt x="2293" y="12456"/>
                  </a:cubicBezTo>
                  <a:cubicBezTo>
                    <a:pt x="2241" y="12385"/>
                    <a:pt x="2316" y="12338"/>
                    <a:pt x="2263" y="12267"/>
                  </a:cubicBezTo>
                  <a:cubicBezTo>
                    <a:pt x="2256" y="12208"/>
                    <a:pt x="2248" y="12137"/>
                    <a:pt x="2263" y="12079"/>
                  </a:cubicBezTo>
                  <a:cubicBezTo>
                    <a:pt x="2248" y="12020"/>
                    <a:pt x="2241" y="11961"/>
                    <a:pt x="2241" y="11914"/>
                  </a:cubicBezTo>
                  <a:cubicBezTo>
                    <a:pt x="2248" y="11855"/>
                    <a:pt x="2226" y="11784"/>
                    <a:pt x="2241" y="11725"/>
                  </a:cubicBezTo>
                  <a:cubicBezTo>
                    <a:pt x="2211" y="11654"/>
                    <a:pt x="2203" y="11595"/>
                    <a:pt x="2233" y="11536"/>
                  </a:cubicBezTo>
                  <a:cubicBezTo>
                    <a:pt x="2188" y="11466"/>
                    <a:pt x="2233" y="11419"/>
                    <a:pt x="2211" y="11348"/>
                  </a:cubicBezTo>
                  <a:cubicBezTo>
                    <a:pt x="2196" y="11230"/>
                    <a:pt x="2203" y="11112"/>
                    <a:pt x="2188" y="10994"/>
                  </a:cubicBezTo>
                  <a:cubicBezTo>
                    <a:pt x="2159" y="10924"/>
                    <a:pt x="2196" y="10877"/>
                    <a:pt x="2159" y="10806"/>
                  </a:cubicBezTo>
                  <a:cubicBezTo>
                    <a:pt x="2188" y="10747"/>
                    <a:pt x="2129" y="10676"/>
                    <a:pt x="2136" y="10617"/>
                  </a:cubicBezTo>
                  <a:cubicBezTo>
                    <a:pt x="2129" y="10547"/>
                    <a:pt x="2136" y="10488"/>
                    <a:pt x="2129" y="10429"/>
                  </a:cubicBezTo>
                  <a:cubicBezTo>
                    <a:pt x="2136" y="10335"/>
                    <a:pt x="2106" y="10346"/>
                    <a:pt x="2114" y="10252"/>
                  </a:cubicBezTo>
                  <a:cubicBezTo>
                    <a:pt x="2091" y="10122"/>
                    <a:pt x="2061" y="9981"/>
                    <a:pt x="2076" y="9863"/>
                  </a:cubicBezTo>
                  <a:cubicBezTo>
                    <a:pt x="2046" y="9792"/>
                    <a:pt x="2031" y="9734"/>
                    <a:pt x="2039" y="9686"/>
                  </a:cubicBezTo>
                  <a:cubicBezTo>
                    <a:pt x="2001" y="9639"/>
                    <a:pt x="2039" y="9510"/>
                    <a:pt x="1979" y="9521"/>
                  </a:cubicBezTo>
                  <a:cubicBezTo>
                    <a:pt x="1994" y="9663"/>
                    <a:pt x="2001" y="9792"/>
                    <a:pt x="2054" y="9946"/>
                  </a:cubicBezTo>
                  <a:cubicBezTo>
                    <a:pt x="1986" y="9993"/>
                    <a:pt x="2076" y="10087"/>
                    <a:pt x="2046" y="10146"/>
                  </a:cubicBezTo>
                  <a:cubicBezTo>
                    <a:pt x="2061" y="10181"/>
                    <a:pt x="2061" y="10217"/>
                    <a:pt x="2046" y="10240"/>
                  </a:cubicBezTo>
                  <a:cubicBezTo>
                    <a:pt x="2069" y="10287"/>
                    <a:pt x="2076" y="10323"/>
                    <a:pt x="2061" y="10358"/>
                  </a:cubicBezTo>
                  <a:cubicBezTo>
                    <a:pt x="2084" y="10500"/>
                    <a:pt x="2054" y="10617"/>
                    <a:pt x="2084" y="10771"/>
                  </a:cubicBezTo>
                  <a:cubicBezTo>
                    <a:pt x="2061" y="10818"/>
                    <a:pt x="2084" y="10877"/>
                    <a:pt x="2054" y="10924"/>
                  </a:cubicBezTo>
                  <a:cubicBezTo>
                    <a:pt x="2061" y="10947"/>
                    <a:pt x="2054" y="10971"/>
                    <a:pt x="2046" y="10994"/>
                  </a:cubicBezTo>
                  <a:cubicBezTo>
                    <a:pt x="2031" y="11018"/>
                    <a:pt x="2061" y="11065"/>
                    <a:pt x="2024" y="11077"/>
                  </a:cubicBezTo>
                  <a:cubicBezTo>
                    <a:pt x="2069" y="11136"/>
                    <a:pt x="2054" y="11112"/>
                    <a:pt x="2076" y="11183"/>
                  </a:cubicBezTo>
                  <a:cubicBezTo>
                    <a:pt x="2054" y="11207"/>
                    <a:pt x="2046" y="11159"/>
                    <a:pt x="2031" y="11171"/>
                  </a:cubicBezTo>
                  <a:cubicBezTo>
                    <a:pt x="2039" y="11207"/>
                    <a:pt x="2024" y="11218"/>
                    <a:pt x="2046" y="11254"/>
                  </a:cubicBezTo>
                  <a:cubicBezTo>
                    <a:pt x="2009" y="11301"/>
                    <a:pt x="2016" y="11360"/>
                    <a:pt x="2016" y="11407"/>
                  </a:cubicBezTo>
                  <a:cubicBezTo>
                    <a:pt x="1986" y="11501"/>
                    <a:pt x="2001" y="11619"/>
                    <a:pt x="1971" y="11713"/>
                  </a:cubicBezTo>
                  <a:cubicBezTo>
                    <a:pt x="2001" y="11784"/>
                    <a:pt x="1964" y="11843"/>
                    <a:pt x="1986" y="11914"/>
                  </a:cubicBezTo>
                  <a:cubicBezTo>
                    <a:pt x="1986" y="11996"/>
                    <a:pt x="1994" y="12067"/>
                    <a:pt x="1986" y="12137"/>
                  </a:cubicBezTo>
                  <a:cubicBezTo>
                    <a:pt x="2001" y="12173"/>
                    <a:pt x="1956" y="12196"/>
                    <a:pt x="1986" y="12232"/>
                  </a:cubicBezTo>
                  <a:cubicBezTo>
                    <a:pt x="1994" y="12267"/>
                    <a:pt x="1956" y="12291"/>
                    <a:pt x="2001" y="12350"/>
                  </a:cubicBezTo>
                  <a:cubicBezTo>
                    <a:pt x="1971" y="12409"/>
                    <a:pt x="1994" y="12491"/>
                    <a:pt x="1994" y="12562"/>
                  </a:cubicBezTo>
                  <a:cubicBezTo>
                    <a:pt x="1994" y="12632"/>
                    <a:pt x="2009" y="12703"/>
                    <a:pt x="1986" y="12762"/>
                  </a:cubicBezTo>
                  <a:cubicBezTo>
                    <a:pt x="2031" y="12856"/>
                    <a:pt x="1979" y="12915"/>
                    <a:pt x="2009" y="12998"/>
                  </a:cubicBezTo>
                  <a:cubicBezTo>
                    <a:pt x="1994" y="13127"/>
                    <a:pt x="2016" y="13281"/>
                    <a:pt x="2024" y="13422"/>
                  </a:cubicBezTo>
                  <a:cubicBezTo>
                    <a:pt x="2024" y="13493"/>
                    <a:pt x="2016" y="13552"/>
                    <a:pt x="2039" y="13622"/>
                  </a:cubicBezTo>
                  <a:cubicBezTo>
                    <a:pt x="2031" y="13693"/>
                    <a:pt x="2039" y="13775"/>
                    <a:pt x="2039" y="13846"/>
                  </a:cubicBezTo>
                  <a:cubicBezTo>
                    <a:pt x="2084" y="13999"/>
                    <a:pt x="2054" y="14129"/>
                    <a:pt x="2099" y="14282"/>
                  </a:cubicBezTo>
                  <a:cubicBezTo>
                    <a:pt x="2069" y="14341"/>
                    <a:pt x="2114" y="14424"/>
                    <a:pt x="2106" y="14494"/>
                  </a:cubicBezTo>
                  <a:cubicBezTo>
                    <a:pt x="2084" y="14565"/>
                    <a:pt x="2173" y="14659"/>
                    <a:pt x="2129" y="14718"/>
                  </a:cubicBezTo>
                  <a:cubicBezTo>
                    <a:pt x="2151" y="14789"/>
                    <a:pt x="2159" y="14860"/>
                    <a:pt x="2166" y="14930"/>
                  </a:cubicBezTo>
                  <a:cubicBezTo>
                    <a:pt x="2211" y="14977"/>
                    <a:pt x="2166" y="15001"/>
                    <a:pt x="2181" y="15048"/>
                  </a:cubicBezTo>
                  <a:cubicBezTo>
                    <a:pt x="2203" y="15083"/>
                    <a:pt x="2211" y="15131"/>
                    <a:pt x="2188" y="15154"/>
                  </a:cubicBezTo>
                  <a:cubicBezTo>
                    <a:pt x="2218" y="15260"/>
                    <a:pt x="2263" y="15378"/>
                    <a:pt x="2248" y="15472"/>
                  </a:cubicBezTo>
                  <a:cubicBezTo>
                    <a:pt x="2226" y="15402"/>
                    <a:pt x="2181" y="15437"/>
                    <a:pt x="2159" y="15355"/>
                  </a:cubicBezTo>
                  <a:cubicBezTo>
                    <a:pt x="2144" y="15284"/>
                    <a:pt x="2159" y="15225"/>
                    <a:pt x="2129" y="15166"/>
                  </a:cubicBezTo>
                  <a:cubicBezTo>
                    <a:pt x="2121" y="15107"/>
                    <a:pt x="2054" y="15036"/>
                    <a:pt x="2076" y="15001"/>
                  </a:cubicBezTo>
                  <a:cubicBezTo>
                    <a:pt x="2069" y="14930"/>
                    <a:pt x="2061" y="14954"/>
                    <a:pt x="2031" y="14860"/>
                  </a:cubicBezTo>
                  <a:cubicBezTo>
                    <a:pt x="2001" y="14742"/>
                    <a:pt x="1979" y="14636"/>
                    <a:pt x="1964" y="14530"/>
                  </a:cubicBezTo>
                  <a:cubicBezTo>
                    <a:pt x="1904" y="14294"/>
                    <a:pt x="1911" y="14082"/>
                    <a:pt x="1836" y="13846"/>
                  </a:cubicBezTo>
                  <a:cubicBezTo>
                    <a:pt x="1844" y="13764"/>
                    <a:pt x="1844" y="13681"/>
                    <a:pt x="1821" y="13587"/>
                  </a:cubicBezTo>
                  <a:cubicBezTo>
                    <a:pt x="1851" y="13504"/>
                    <a:pt x="1806" y="13398"/>
                    <a:pt x="1814" y="13304"/>
                  </a:cubicBezTo>
                  <a:cubicBezTo>
                    <a:pt x="1799" y="13222"/>
                    <a:pt x="1806" y="13139"/>
                    <a:pt x="1791" y="13045"/>
                  </a:cubicBezTo>
                  <a:cubicBezTo>
                    <a:pt x="1806" y="12951"/>
                    <a:pt x="1776" y="12856"/>
                    <a:pt x="1791" y="12774"/>
                  </a:cubicBezTo>
                  <a:cubicBezTo>
                    <a:pt x="1769" y="12585"/>
                    <a:pt x="1791" y="12409"/>
                    <a:pt x="1784" y="12232"/>
                  </a:cubicBezTo>
                  <a:cubicBezTo>
                    <a:pt x="1784" y="12149"/>
                    <a:pt x="1776" y="12055"/>
                    <a:pt x="1791" y="11973"/>
                  </a:cubicBezTo>
                  <a:cubicBezTo>
                    <a:pt x="1776" y="11878"/>
                    <a:pt x="1814" y="11796"/>
                    <a:pt x="1784" y="11701"/>
                  </a:cubicBezTo>
                  <a:cubicBezTo>
                    <a:pt x="1821" y="11619"/>
                    <a:pt x="1829" y="11536"/>
                    <a:pt x="1814" y="11442"/>
                  </a:cubicBezTo>
                  <a:cubicBezTo>
                    <a:pt x="1814" y="11360"/>
                    <a:pt x="1844" y="11277"/>
                    <a:pt x="1829" y="11171"/>
                  </a:cubicBezTo>
                  <a:cubicBezTo>
                    <a:pt x="1844" y="11136"/>
                    <a:pt x="1859" y="11100"/>
                    <a:pt x="1829" y="11053"/>
                  </a:cubicBezTo>
                  <a:cubicBezTo>
                    <a:pt x="1859" y="11006"/>
                    <a:pt x="1851" y="10971"/>
                    <a:pt x="1859" y="10924"/>
                  </a:cubicBezTo>
                  <a:cubicBezTo>
                    <a:pt x="1844" y="10829"/>
                    <a:pt x="1851" y="10735"/>
                    <a:pt x="1874" y="10653"/>
                  </a:cubicBezTo>
                  <a:cubicBezTo>
                    <a:pt x="1866" y="10476"/>
                    <a:pt x="1889" y="10299"/>
                    <a:pt x="1874" y="10122"/>
                  </a:cubicBezTo>
                  <a:cubicBezTo>
                    <a:pt x="1889" y="10028"/>
                    <a:pt x="1829" y="9922"/>
                    <a:pt x="1866" y="9840"/>
                  </a:cubicBezTo>
                  <a:cubicBezTo>
                    <a:pt x="1851" y="9792"/>
                    <a:pt x="1874" y="9757"/>
                    <a:pt x="1844" y="9710"/>
                  </a:cubicBezTo>
                  <a:cubicBezTo>
                    <a:pt x="1829" y="9651"/>
                    <a:pt x="1874" y="9616"/>
                    <a:pt x="1836" y="9557"/>
                  </a:cubicBezTo>
                  <a:cubicBezTo>
                    <a:pt x="1791" y="9604"/>
                    <a:pt x="1844" y="9686"/>
                    <a:pt x="1821" y="9734"/>
                  </a:cubicBezTo>
                  <a:cubicBezTo>
                    <a:pt x="1821" y="9804"/>
                    <a:pt x="1821" y="9875"/>
                    <a:pt x="1829" y="9946"/>
                  </a:cubicBezTo>
                  <a:cubicBezTo>
                    <a:pt x="1829" y="10075"/>
                    <a:pt x="1829" y="10205"/>
                    <a:pt x="1851" y="10335"/>
                  </a:cubicBezTo>
                  <a:cubicBezTo>
                    <a:pt x="1799" y="10382"/>
                    <a:pt x="1836" y="10452"/>
                    <a:pt x="1806" y="10511"/>
                  </a:cubicBezTo>
                  <a:cubicBezTo>
                    <a:pt x="1844" y="10582"/>
                    <a:pt x="1784" y="10617"/>
                    <a:pt x="1814" y="10688"/>
                  </a:cubicBezTo>
                  <a:cubicBezTo>
                    <a:pt x="1806" y="10747"/>
                    <a:pt x="1799" y="10818"/>
                    <a:pt x="1791" y="10877"/>
                  </a:cubicBezTo>
                  <a:cubicBezTo>
                    <a:pt x="1784" y="10936"/>
                    <a:pt x="1799" y="10994"/>
                    <a:pt x="1769" y="11053"/>
                  </a:cubicBezTo>
                  <a:cubicBezTo>
                    <a:pt x="1806" y="11124"/>
                    <a:pt x="1731" y="11159"/>
                    <a:pt x="1776" y="11230"/>
                  </a:cubicBezTo>
                  <a:cubicBezTo>
                    <a:pt x="1761" y="11265"/>
                    <a:pt x="1769" y="11301"/>
                    <a:pt x="1754" y="11324"/>
                  </a:cubicBezTo>
                  <a:cubicBezTo>
                    <a:pt x="1776" y="11360"/>
                    <a:pt x="1754" y="11383"/>
                    <a:pt x="1754" y="11419"/>
                  </a:cubicBezTo>
                  <a:cubicBezTo>
                    <a:pt x="1739" y="11536"/>
                    <a:pt x="1739" y="11666"/>
                    <a:pt x="1731" y="11796"/>
                  </a:cubicBezTo>
                  <a:cubicBezTo>
                    <a:pt x="1724" y="11914"/>
                    <a:pt x="1716" y="12031"/>
                    <a:pt x="1716" y="12161"/>
                  </a:cubicBezTo>
                  <a:cubicBezTo>
                    <a:pt x="1716" y="12220"/>
                    <a:pt x="1716" y="12279"/>
                    <a:pt x="1716" y="12350"/>
                  </a:cubicBezTo>
                  <a:cubicBezTo>
                    <a:pt x="1701" y="12397"/>
                    <a:pt x="1724" y="12467"/>
                    <a:pt x="1716" y="12526"/>
                  </a:cubicBezTo>
                  <a:cubicBezTo>
                    <a:pt x="1709" y="12585"/>
                    <a:pt x="1731" y="12656"/>
                    <a:pt x="1724" y="12715"/>
                  </a:cubicBezTo>
                  <a:cubicBezTo>
                    <a:pt x="1716" y="12774"/>
                    <a:pt x="1731" y="12845"/>
                    <a:pt x="1724" y="12903"/>
                  </a:cubicBezTo>
                  <a:cubicBezTo>
                    <a:pt x="1731" y="12962"/>
                    <a:pt x="1731" y="13021"/>
                    <a:pt x="1731" y="13080"/>
                  </a:cubicBezTo>
                  <a:cubicBezTo>
                    <a:pt x="1739" y="13116"/>
                    <a:pt x="1739" y="13151"/>
                    <a:pt x="1731" y="13174"/>
                  </a:cubicBezTo>
                  <a:cubicBezTo>
                    <a:pt x="1784" y="13222"/>
                    <a:pt x="1694" y="13245"/>
                    <a:pt x="1746" y="13292"/>
                  </a:cubicBezTo>
                  <a:cubicBezTo>
                    <a:pt x="1724" y="13316"/>
                    <a:pt x="1761" y="13363"/>
                    <a:pt x="1746" y="13387"/>
                  </a:cubicBezTo>
                  <a:cubicBezTo>
                    <a:pt x="1769" y="13422"/>
                    <a:pt x="1754" y="13445"/>
                    <a:pt x="1769" y="13481"/>
                  </a:cubicBezTo>
                  <a:cubicBezTo>
                    <a:pt x="1746" y="13622"/>
                    <a:pt x="1784" y="13764"/>
                    <a:pt x="1784" y="13905"/>
                  </a:cubicBezTo>
                  <a:cubicBezTo>
                    <a:pt x="1799" y="13940"/>
                    <a:pt x="1814" y="13976"/>
                    <a:pt x="1806" y="14011"/>
                  </a:cubicBezTo>
                  <a:cubicBezTo>
                    <a:pt x="1799" y="14046"/>
                    <a:pt x="1844" y="14094"/>
                    <a:pt x="1821" y="14117"/>
                  </a:cubicBezTo>
                  <a:cubicBezTo>
                    <a:pt x="1859" y="14164"/>
                    <a:pt x="1829" y="14200"/>
                    <a:pt x="1851" y="14235"/>
                  </a:cubicBezTo>
                  <a:cubicBezTo>
                    <a:pt x="1844" y="14270"/>
                    <a:pt x="1889" y="14329"/>
                    <a:pt x="1866" y="14353"/>
                  </a:cubicBezTo>
                  <a:cubicBezTo>
                    <a:pt x="1889" y="14506"/>
                    <a:pt x="1904" y="14647"/>
                    <a:pt x="1949" y="14801"/>
                  </a:cubicBezTo>
                  <a:cubicBezTo>
                    <a:pt x="1986" y="14883"/>
                    <a:pt x="1986" y="14954"/>
                    <a:pt x="2016" y="15036"/>
                  </a:cubicBezTo>
                  <a:cubicBezTo>
                    <a:pt x="1971" y="15060"/>
                    <a:pt x="2069" y="15131"/>
                    <a:pt x="2024" y="15154"/>
                  </a:cubicBezTo>
                  <a:cubicBezTo>
                    <a:pt x="2031" y="15190"/>
                    <a:pt x="2091" y="15248"/>
                    <a:pt x="2061" y="15272"/>
                  </a:cubicBezTo>
                  <a:cubicBezTo>
                    <a:pt x="2031" y="15166"/>
                    <a:pt x="1986" y="15201"/>
                    <a:pt x="1956" y="15131"/>
                  </a:cubicBezTo>
                  <a:cubicBezTo>
                    <a:pt x="1919" y="15060"/>
                    <a:pt x="1889" y="14977"/>
                    <a:pt x="1896" y="14918"/>
                  </a:cubicBezTo>
                  <a:cubicBezTo>
                    <a:pt x="1874" y="14871"/>
                    <a:pt x="1844" y="14860"/>
                    <a:pt x="1821" y="14789"/>
                  </a:cubicBezTo>
                  <a:cubicBezTo>
                    <a:pt x="1836" y="14730"/>
                    <a:pt x="1784" y="14659"/>
                    <a:pt x="1799" y="14612"/>
                  </a:cubicBezTo>
                  <a:cubicBezTo>
                    <a:pt x="1754" y="14541"/>
                    <a:pt x="1776" y="14494"/>
                    <a:pt x="1739" y="14435"/>
                  </a:cubicBezTo>
                  <a:cubicBezTo>
                    <a:pt x="1754" y="14329"/>
                    <a:pt x="1694" y="14200"/>
                    <a:pt x="1709" y="14094"/>
                  </a:cubicBezTo>
                  <a:cubicBezTo>
                    <a:pt x="1649" y="13964"/>
                    <a:pt x="1671" y="13858"/>
                    <a:pt x="1649" y="13740"/>
                  </a:cubicBezTo>
                  <a:cubicBezTo>
                    <a:pt x="1641" y="13634"/>
                    <a:pt x="1634" y="13516"/>
                    <a:pt x="1611" y="13398"/>
                  </a:cubicBezTo>
                  <a:cubicBezTo>
                    <a:pt x="1619" y="13351"/>
                    <a:pt x="1634" y="13304"/>
                    <a:pt x="1596" y="13233"/>
                  </a:cubicBezTo>
                  <a:cubicBezTo>
                    <a:pt x="1596" y="13174"/>
                    <a:pt x="1619" y="13127"/>
                    <a:pt x="1581" y="13068"/>
                  </a:cubicBezTo>
                  <a:cubicBezTo>
                    <a:pt x="1604" y="13009"/>
                    <a:pt x="1596" y="12951"/>
                    <a:pt x="1566" y="12892"/>
                  </a:cubicBezTo>
                  <a:cubicBezTo>
                    <a:pt x="1596" y="12845"/>
                    <a:pt x="1559" y="12786"/>
                    <a:pt x="1566" y="12727"/>
                  </a:cubicBezTo>
                  <a:cubicBezTo>
                    <a:pt x="1551" y="12503"/>
                    <a:pt x="1581" y="12279"/>
                    <a:pt x="1536" y="12043"/>
                  </a:cubicBezTo>
                  <a:cubicBezTo>
                    <a:pt x="1574" y="11866"/>
                    <a:pt x="1566" y="11690"/>
                    <a:pt x="1604" y="11525"/>
                  </a:cubicBezTo>
                  <a:cubicBezTo>
                    <a:pt x="1566" y="11430"/>
                    <a:pt x="1634" y="11360"/>
                    <a:pt x="1611" y="11265"/>
                  </a:cubicBezTo>
                  <a:cubicBezTo>
                    <a:pt x="1641" y="11183"/>
                    <a:pt x="1596" y="11077"/>
                    <a:pt x="1649" y="10994"/>
                  </a:cubicBezTo>
                  <a:cubicBezTo>
                    <a:pt x="1641" y="10818"/>
                    <a:pt x="1679" y="10653"/>
                    <a:pt x="1694" y="10476"/>
                  </a:cubicBezTo>
                  <a:cubicBezTo>
                    <a:pt x="1686" y="10393"/>
                    <a:pt x="1716" y="10311"/>
                    <a:pt x="1716" y="10228"/>
                  </a:cubicBezTo>
                  <a:cubicBezTo>
                    <a:pt x="1769" y="10193"/>
                    <a:pt x="1724" y="10146"/>
                    <a:pt x="1746" y="10099"/>
                  </a:cubicBezTo>
                  <a:cubicBezTo>
                    <a:pt x="1776" y="10064"/>
                    <a:pt x="1739" y="10005"/>
                    <a:pt x="1784" y="9969"/>
                  </a:cubicBezTo>
                  <a:cubicBezTo>
                    <a:pt x="1761" y="9934"/>
                    <a:pt x="1784" y="9910"/>
                    <a:pt x="1784" y="9875"/>
                  </a:cubicBezTo>
                  <a:cubicBezTo>
                    <a:pt x="1731" y="9828"/>
                    <a:pt x="1814" y="9804"/>
                    <a:pt x="1769" y="9757"/>
                  </a:cubicBezTo>
                  <a:cubicBezTo>
                    <a:pt x="1799" y="9698"/>
                    <a:pt x="1776" y="9627"/>
                    <a:pt x="1776" y="9557"/>
                  </a:cubicBezTo>
                  <a:cubicBezTo>
                    <a:pt x="1799" y="9533"/>
                    <a:pt x="1769" y="9498"/>
                    <a:pt x="1799" y="9474"/>
                  </a:cubicBezTo>
                  <a:cubicBezTo>
                    <a:pt x="1784" y="9427"/>
                    <a:pt x="1821" y="9404"/>
                    <a:pt x="1791" y="9356"/>
                  </a:cubicBezTo>
                  <a:cubicBezTo>
                    <a:pt x="1829" y="9309"/>
                    <a:pt x="1784" y="9227"/>
                    <a:pt x="1821" y="9168"/>
                  </a:cubicBezTo>
                  <a:cubicBezTo>
                    <a:pt x="1806" y="9109"/>
                    <a:pt x="1791" y="9062"/>
                    <a:pt x="1814" y="9015"/>
                  </a:cubicBezTo>
                  <a:cubicBezTo>
                    <a:pt x="1791" y="8968"/>
                    <a:pt x="1806" y="8920"/>
                    <a:pt x="1806" y="8873"/>
                  </a:cubicBezTo>
                  <a:cubicBezTo>
                    <a:pt x="1769" y="8814"/>
                    <a:pt x="1799" y="8779"/>
                    <a:pt x="1761" y="8732"/>
                  </a:cubicBezTo>
                  <a:cubicBezTo>
                    <a:pt x="1769" y="8685"/>
                    <a:pt x="1739" y="8602"/>
                    <a:pt x="1701" y="8638"/>
                  </a:cubicBezTo>
                  <a:cubicBezTo>
                    <a:pt x="1724" y="8767"/>
                    <a:pt x="1709" y="8885"/>
                    <a:pt x="1754" y="9015"/>
                  </a:cubicBezTo>
                  <a:cubicBezTo>
                    <a:pt x="1724" y="9097"/>
                    <a:pt x="1761" y="9180"/>
                    <a:pt x="1739" y="9250"/>
                  </a:cubicBezTo>
                  <a:cubicBezTo>
                    <a:pt x="1754" y="9333"/>
                    <a:pt x="1716" y="9404"/>
                    <a:pt x="1731" y="9486"/>
                  </a:cubicBezTo>
                  <a:cubicBezTo>
                    <a:pt x="1709" y="9651"/>
                    <a:pt x="1709" y="9816"/>
                    <a:pt x="1709" y="9981"/>
                  </a:cubicBezTo>
                  <a:cubicBezTo>
                    <a:pt x="1686" y="10016"/>
                    <a:pt x="1694" y="10064"/>
                    <a:pt x="1664" y="10099"/>
                  </a:cubicBezTo>
                  <a:cubicBezTo>
                    <a:pt x="1701" y="10158"/>
                    <a:pt x="1634" y="10181"/>
                    <a:pt x="1664" y="10228"/>
                  </a:cubicBezTo>
                  <a:cubicBezTo>
                    <a:pt x="1619" y="10311"/>
                    <a:pt x="1656" y="10405"/>
                    <a:pt x="1611" y="10476"/>
                  </a:cubicBezTo>
                  <a:cubicBezTo>
                    <a:pt x="1656" y="10570"/>
                    <a:pt x="1581" y="10641"/>
                    <a:pt x="1604" y="10735"/>
                  </a:cubicBezTo>
                  <a:cubicBezTo>
                    <a:pt x="1559" y="10806"/>
                    <a:pt x="1611" y="10912"/>
                    <a:pt x="1566" y="10994"/>
                  </a:cubicBezTo>
                  <a:cubicBezTo>
                    <a:pt x="1536" y="11348"/>
                    <a:pt x="1514" y="11701"/>
                    <a:pt x="1476" y="12043"/>
                  </a:cubicBezTo>
                  <a:cubicBezTo>
                    <a:pt x="1506" y="12102"/>
                    <a:pt x="1476" y="12149"/>
                    <a:pt x="1499" y="12208"/>
                  </a:cubicBezTo>
                  <a:cubicBezTo>
                    <a:pt x="1484" y="12267"/>
                    <a:pt x="1506" y="12326"/>
                    <a:pt x="1491" y="12373"/>
                  </a:cubicBezTo>
                  <a:cubicBezTo>
                    <a:pt x="1521" y="12491"/>
                    <a:pt x="1461" y="12585"/>
                    <a:pt x="1499" y="12715"/>
                  </a:cubicBezTo>
                  <a:cubicBezTo>
                    <a:pt x="1499" y="12762"/>
                    <a:pt x="1476" y="12821"/>
                    <a:pt x="1521" y="12880"/>
                  </a:cubicBezTo>
                  <a:cubicBezTo>
                    <a:pt x="1506" y="12903"/>
                    <a:pt x="1491" y="12927"/>
                    <a:pt x="1514" y="12951"/>
                  </a:cubicBezTo>
                  <a:cubicBezTo>
                    <a:pt x="1521" y="12986"/>
                    <a:pt x="1506" y="13009"/>
                    <a:pt x="1514" y="13045"/>
                  </a:cubicBezTo>
                  <a:cubicBezTo>
                    <a:pt x="1544" y="13174"/>
                    <a:pt x="1536" y="13281"/>
                    <a:pt x="1559" y="13410"/>
                  </a:cubicBezTo>
                  <a:cubicBezTo>
                    <a:pt x="1559" y="13516"/>
                    <a:pt x="1574" y="13634"/>
                    <a:pt x="1589" y="13752"/>
                  </a:cubicBezTo>
                  <a:cubicBezTo>
                    <a:pt x="1581" y="13858"/>
                    <a:pt x="1589" y="13964"/>
                    <a:pt x="1626" y="14094"/>
                  </a:cubicBezTo>
                  <a:cubicBezTo>
                    <a:pt x="1604" y="14141"/>
                    <a:pt x="1664" y="14211"/>
                    <a:pt x="1641" y="14259"/>
                  </a:cubicBezTo>
                  <a:cubicBezTo>
                    <a:pt x="1686" y="14329"/>
                    <a:pt x="1649" y="14376"/>
                    <a:pt x="1679" y="14435"/>
                  </a:cubicBezTo>
                  <a:cubicBezTo>
                    <a:pt x="1694" y="14494"/>
                    <a:pt x="1686" y="14553"/>
                    <a:pt x="1724" y="14612"/>
                  </a:cubicBezTo>
                  <a:cubicBezTo>
                    <a:pt x="1701" y="14671"/>
                    <a:pt x="1784" y="14754"/>
                    <a:pt x="1724" y="14801"/>
                  </a:cubicBezTo>
                  <a:cubicBezTo>
                    <a:pt x="1701" y="14777"/>
                    <a:pt x="1694" y="14671"/>
                    <a:pt x="1664" y="14706"/>
                  </a:cubicBezTo>
                  <a:cubicBezTo>
                    <a:pt x="1649" y="14659"/>
                    <a:pt x="1671" y="14624"/>
                    <a:pt x="1641" y="14577"/>
                  </a:cubicBezTo>
                  <a:cubicBezTo>
                    <a:pt x="1641" y="14482"/>
                    <a:pt x="1619" y="14388"/>
                    <a:pt x="1604" y="14306"/>
                  </a:cubicBezTo>
                  <a:cubicBezTo>
                    <a:pt x="1589" y="14211"/>
                    <a:pt x="1574" y="14129"/>
                    <a:pt x="1559" y="14035"/>
                  </a:cubicBezTo>
                  <a:cubicBezTo>
                    <a:pt x="1551" y="13940"/>
                    <a:pt x="1506" y="13846"/>
                    <a:pt x="1521" y="13764"/>
                  </a:cubicBezTo>
                  <a:cubicBezTo>
                    <a:pt x="1476" y="13669"/>
                    <a:pt x="1506" y="13587"/>
                    <a:pt x="1454" y="13493"/>
                  </a:cubicBezTo>
                  <a:cubicBezTo>
                    <a:pt x="1476" y="13410"/>
                    <a:pt x="1424" y="13316"/>
                    <a:pt x="1432" y="13233"/>
                  </a:cubicBezTo>
                  <a:cubicBezTo>
                    <a:pt x="1439" y="13139"/>
                    <a:pt x="1424" y="13057"/>
                    <a:pt x="1417" y="12962"/>
                  </a:cubicBezTo>
                  <a:cubicBezTo>
                    <a:pt x="1379" y="12915"/>
                    <a:pt x="1446" y="12892"/>
                    <a:pt x="1394" y="12833"/>
                  </a:cubicBezTo>
                  <a:cubicBezTo>
                    <a:pt x="1424" y="12797"/>
                    <a:pt x="1402" y="12750"/>
                    <a:pt x="1372" y="12691"/>
                  </a:cubicBezTo>
                  <a:cubicBezTo>
                    <a:pt x="1417" y="12562"/>
                    <a:pt x="1379" y="12409"/>
                    <a:pt x="1387" y="12279"/>
                  </a:cubicBezTo>
                  <a:cubicBezTo>
                    <a:pt x="1402" y="12137"/>
                    <a:pt x="1357" y="11973"/>
                    <a:pt x="1387" y="11831"/>
                  </a:cubicBezTo>
                  <a:cubicBezTo>
                    <a:pt x="1372" y="11678"/>
                    <a:pt x="1394" y="11536"/>
                    <a:pt x="1387" y="11395"/>
                  </a:cubicBezTo>
                  <a:cubicBezTo>
                    <a:pt x="1402" y="11360"/>
                    <a:pt x="1402" y="11324"/>
                    <a:pt x="1394" y="11277"/>
                  </a:cubicBezTo>
                  <a:cubicBezTo>
                    <a:pt x="1379" y="11242"/>
                    <a:pt x="1432" y="11218"/>
                    <a:pt x="1409" y="11171"/>
                  </a:cubicBezTo>
                  <a:cubicBezTo>
                    <a:pt x="1409" y="11100"/>
                    <a:pt x="1417" y="11030"/>
                    <a:pt x="1432" y="10959"/>
                  </a:cubicBezTo>
                  <a:cubicBezTo>
                    <a:pt x="1394" y="10912"/>
                    <a:pt x="1439" y="10888"/>
                    <a:pt x="1417" y="10841"/>
                  </a:cubicBezTo>
                  <a:cubicBezTo>
                    <a:pt x="1454" y="10818"/>
                    <a:pt x="1409" y="10771"/>
                    <a:pt x="1432" y="10735"/>
                  </a:cubicBezTo>
                  <a:cubicBezTo>
                    <a:pt x="1454" y="10676"/>
                    <a:pt x="1439" y="10594"/>
                    <a:pt x="1454" y="10523"/>
                  </a:cubicBezTo>
                  <a:cubicBezTo>
                    <a:pt x="1506" y="10500"/>
                    <a:pt x="1432" y="10441"/>
                    <a:pt x="1491" y="10429"/>
                  </a:cubicBezTo>
                  <a:cubicBezTo>
                    <a:pt x="1484" y="10382"/>
                    <a:pt x="1484" y="10346"/>
                    <a:pt x="1499" y="10311"/>
                  </a:cubicBezTo>
                  <a:cubicBezTo>
                    <a:pt x="1484" y="10276"/>
                    <a:pt x="1536" y="10252"/>
                    <a:pt x="1514" y="10205"/>
                  </a:cubicBezTo>
                  <a:cubicBezTo>
                    <a:pt x="1484" y="10170"/>
                    <a:pt x="1574" y="10146"/>
                    <a:pt x="1521" y="10099"/>
                  </a:cubicBezTo>
                  <a:cubicBezTo>
                    <a:pt x="1574" y="10075"/>
                    <a:pt x="1499" y="10016"/>
                    <a:pt x="1559" y="10005"/>
                  </a:cubicBezTo>
                  <a:cubicBezTo>
                    <a:pt x="1551" y="9957"/>
                    <a:pt x="1551" y="9922"/>
                    <a:pt x="1566" y="9887"/>
                  </a:cubicBezTo>
                  <a:cubicBezTo>
                    <a:pt x="1566" y="9816"/>
                    <a:pt x="1574" y="9745"/>
                    <a:pt x="1589" y="9675"/>
                  </a:cubicBezTo>
                  <a:cubicBezTo>
                    <a:pt x="1581" y="9639"/>
                    <a:pt x="1589" y="9604"/>
                    <a:pt x="1604" y="9569"/>
                  </a:cubicBezTo>
                  <a:cubicBezTo>
                    <a:pt x="1611" y="9533"/>
                    <a:pt x="1574" y="9486"/>
                    <a:pt x="1611" y="9463"/>
                  </a:cubicBezTo>
                  <a:cubicBezTo>
                    <a:pt x="1581" y="9415"/>
                    <a:pt x="1619" y="9392"/>
                    <a:pt x="1604" y="9345"/>
                  </a:cubicBezTo>
                  <a:cubicBezTo>
                    <a:pt x="1604" y="9333"/>
                    <a:pt x="1596" y="9227"/>
                    <a:pt x="1566" y="9262"/>
                  </a:cubicBezTo>
                  <a:cubicBezTo>
                    <a:pt x="1581" y="9368"/>
                    <a:pt x="1529" y="9463"/>
                    <a:pt x="1566" y="9580"/>
                  </a:cubicBezTo>
                  <a:cubicBezTo>
                    <a:pt x="1529" y="9627"/>
                    <a:pt x="1536" y="9686"/>
                    <a:pt x="1536" y="9734"/>
                  </a:cubicBezTo>
                  <a:cubicBezTo>
                    <a:pt x="1521" y="9792"/>
                    <a:pt x="1514" y="9840"/>
                    <a:pt x="1506" y="9899"/>
                  </a:cubicBezTo>
                  <a:cubicBezTo>
                    <a:pt x="1499" y="10005"/>
                    <a:pt x="1484" y="10111"/>
                    <a:pt x="1454" y="10217"/>
                  </a:cubicBezTo>
                  <a:cubicBezTo>
                    <a:pt x="1439" y="10323"/>
                    <a:pt x="1424" y="10429"/>
                    <a:pt x="1394" y="10523"/>
                  </a:cubicBezTo>
                  <a:cubicBezTo>
                    <a:pt x="1394" y="10629"/>
                    <a:pt x="1357" y="10723"/>
                    <a:pt x="1372" y="10829"/>
                  </a:cubicBezTo>
                  <a:cubicBezTo>
                    <a:pt x="1334" y="10936"/>
                    <a:pt x="1357" y="11053"/>
                    <a:pt x="1342" y="11159"/>
                  </a:cubicBezTo>
                  <a:cubicBezTo>
                    <a:pt x="1349" y="11265"/>
                    <a:pt x="1304" y="11372"/>
                    <a:pt x="1327" y="11489"/>
                  </a:cubicBezTo>
                  <a:cubicBezTo>
                    <a:pt x="1282" y="11525"/>
                    <a:pt x="1327" y="11595"/>
                    <a:pt x="1319" y="11654"/>
                  </a:cubicBezTo>
                  <a:cubicBezTo>
                    <a:pt x="1297" y="11701"/>
                    <a:pt x="1312" y="11760"/>
                    <a:pt x="1319" y="11819"/>
                  </a:cubicBezTo>
                  <a:cubicBezTo>
                    <a:pt x="1304" y="11914"/>
                    <a:pt x="1319" y="12020"/>
                    <a:pt x="1319" y="12126"/>
                  </a:cubicBezTo>
                  <a:cubicBezTo>
                    <a:pt x="1312" y="12232"/>
                    <a:pt x="1327" y="12350"/>
                    <a:pt x="1327" y="12467"/>
                  </a:cubicBezTo>
                  <a:cubicBezTo>
                    <a:pt x="1319" y="12573"/>
                    <a:pt x="1312" y="12680"/>
                    <a:pt x="1342" y="12797"/>
                  </a:cubicBezTo>
                  <a:cubicBezTo>
                    <a:pt x="1334" y="12845"/>
                    <a:pt x="1364" y="12915"/>
                    <a:pt x="1357" y="12962"/>
                  </a:cubicBezTo>
                  <a:cubicBezTo>
                    <a:pt x="1349" y="13021"/>
                    <a:pt x="1357" y="13080"/>
                    <a:pt x="1372" y="13139"/>
                  </a:cubicBezTo>
                  <a:cubicBezTo>
                    <a:pt x="1357" y="13351"/>
                    <a:pt x="1424" y="13575"/>
                    <a:pt x="1454" y="13799"/>
                  </a:cubicBezTo>
                  <a:cubicBezTo>
                    <a:pt x="1461" y="13858"/>
                    <a:pt x="1454" y="13917"/>
                    <a:pt x="1491" y="13976"/>
                  </a:cubicBezTo>
                  <a:cubicBezTo>
                    <a:pt x="1446" y="14023"/>
                    <a:pt x="1514" y="14094"/>
                    <a:pt x="1514" y="14153"/>
                  </a:cubicBezTo>
                  <a:cubicBezTo>
                    <a:pt x="1506" y="14259"/>
                    <a:pt x="1559" y="14388"/>
                    <a:pt x="1544" y="14494"/>
                  </a:cubicBezTo>
                  <a:cubicBezTo>
                    <a:pt x="1514" y="14482"/>
                    <a:pt x="1491" y="14412"/>
                    <a:pt x="1469" y="14365"/>
                  </a:cubicBezTo>
                  <a:cubicBezTo>
                    <a:pt x="1529" y="14329"/>
                    <a:pt x="1461" y="14259"/>
                    <a:pt x="1484" y="14211"/>
                  </a:cubicBezTo>
                  <a:cubicBezTo>
                    <a:pt x="1402" y="14082"/>
                    <a:pt x="1417" y="13976"/>
                    <a:pt x="1402" y="13858"/>
                  </a:cubicBezTo>
                  <a:cubicBezTo>
                    <a:pt x="1357" y="13893"/>
                    <a:pt x="1394" y="13799"/>
                    <a:pt x="1364" y="13775"/>
                  </a:cubicBezTo>
                  <a:cubicBezTo>
                    <a:pt x="1342" y="13728"/>
                    <a:pt x="1357" y="13693"/>
                    <a:pt x="1319" y="13634"/>
                  </a:cubicBezTo>
                  <a:cubicBezTo>
                    <a:pt x="1334" y="13634"/>
                    <a:pt x="1327" y="13622"/>
                    <a:pt x="1327" y="13599"/>
                  </a:cubicBezTo>
                  <a:cubicBezTo>
                    <a:pt x="1327" y="13552"/>
                    <a:pt x="1349" y="13540"/>
                    <a:pt x="1312" y="13493"/>
                  </a:cubicBezTo>
                  <a:cubicBezTo>
                    <a:pt x="1342" y="13445"/>
                    <a:pt x="1274" y="13375"/>
                    <a:pt x="1297" y="13316"/>
                  </a:cubicBezTo>
                  <a:cubicBezTo>
                    <a:pt x="1267" y="13257"/>
                    <a:pt x="1289" y="13210"/>
                    <a:pt x="1282" y="13151"/>
                  </a:cubicBezTo>
                  <a:cubicBezTo>
                    <a:pt x="1267" y="13127"/>
                    <a:pt x="1267" y="13092"/>
                    <a:pt x="1267" y="13068"/>
                  </a:cubicBezTo>
                  <a:cubicBezTo>
                    <a:pt x="1289" y="13045"/>
                    <a:pt x="1244" y="13009"/>
                    <a:pt x="1259" y="12974"/>
                  </a:cubicBezTo>
                  <a:cubicBezTo>
                    <a:pt x="1229" y="12915"/>
                    <a:pt x="1252" y="12868"/>
                    <a:pt x="1244" y="12809"/>
                  </a:cubicBezTo>
                  <a:cubicBezTo>
                    <a:pt x="1214" y="12750"/>
                    <a:pt x="1237" y="12691"/>
                    <a:pt x="1229" y="12644"/>
                  </a:cubicBezTo>
                  <a:cubicBezTo>
                    <a:pt x="1207" y="12526"/>
                    <a:pt x="1244" y="12420"/>
                    <a:pt x="1214" y="12302"/>
                  </a:cubicBezTo>
                  <a:cubicBezTo>
                    <a:pt x="1207" y="12279"/>
                    <a:pt x="1214" y="12255"/>
                    <a:pt x="1222" y="12232"/>
                  </a:cubicBezTo>
                  <a:cubicBezTo>
                    <a:pt x="1214" y="12196"/>
                    <a:pt x="1192" y="12161"/>
                    <a:pt x="1222" y="12137"/>
                  </a:cubicBezTo>
                  <a:cubicBezTo>
                    <a:pt x="1177" y="12067"/>
                    <a:pt x="1222" y="12031"/>
                    <a:pt x="1207" y="11973"/>
                  </a:cubicBezTo>
                  <a:cubicBezTo>
                    <a:pt x="1184" y="11855"/>
                    <a:pt x="1222" y="11749"/>
                    <a:pt x="1192" y="11631"/>
                  </a:cubicBezTo>
                  <a:cubicBezTo>
                    <a:pt x="1237" y="11536"/>
                    <a:pt x="1184" y="11407"/>
                    <a:pt x="1207" y="11313"/>
                  </a:cubicBezTo>
                  <a:cubicBezTo>
                    <a:pt x="1199" y="11254"/>
                    <a:pt x="1192" y="11195"/>
                    <a:pt x="1214" y="11148"/>
                  </a:cubicBezTo>
                  <a:cubicBezTo>
                    <a:pt x="1177" y="11077"/>
                    <a:pt x="1214" y="11030"/>
                    <a:pt x="1244" y="10983"/>
                  </a:cubicBezTo>
                  <a:cubicBezTo>
                    <a:pt x="1229" y="10947"/>
                    <a:pt x="1199" y="10912"/>
                    <a:pt x="1214" y="10888"/>
                  </a:cubicBezTo>
                  <a:cubicBezTo>
                    <a:pt x="1199" y="10853"/>
                    <a:pt x="1244" y="10829"/>
                    <a:pt x="1214" y="10794"/>
                  </a:cubicBezTo>
                  <a:cubicBezTo>
                    <a:pt x="1222" y="10723"/>
                    <a:pt x="1252" y="10664"/>
                    <a:pt x="1222" y="10594"/>
                  </a:cubicBezTo>
                  <a:cubicBezTo>
                    <a:pt x="1274" y="10547"/>
                    <a:pt x="1237" y="10476"/>
                    <a:pt x="1267" y="10417"/>
                  </a:cubicBezTo>
                  <a:cubicBezTo>
                    <a:pt x="1222" y="10346"/>
                    <a:pt x="1297" y="10287"/>
                    <a:pt x="1252" y="10217"/>
                  </a:cubicBezTo>
                  <a:cubicBezTo>
                    <a:pt x="1282" y="10158"/>
                    <a:pt x="1289" y="10099"/>
                    <a:pt x="1274" y="10040"/>
                  </a:cubicBezTo>
                  <a:cubicBezTo>
                    <a:pt x="1312" y="9981"/>
                    <a:pt x="1304" y="9910"/>
                    <a:pt x="1304" y="9840"/>
                  </a:cubicBezTo>
                  <a:cubicBezTo>
                    <a:pt x="1312" y="9781"/>
                    <a:pt x="1349" y="9722"/>
                    <a:pt x="1334" y="9651"/>
                  </a:cubicBezTo>
                  <a:cubicBezTo>
                    <a:pt x="1349" y="9616"/>
                    <a:pt x="1357" y="9592"/>
                    <a:pt x="1357" y="9557"/>
                  </a:cubicBezTo>
                  <a:cubicBezTo>
                    <a:pt x="1342" y="9521"/>
                    <a:pt x="1394" y="9498"/>
                    <a:pt x="1394" y="9463"/>
                  </a:cubicBezTo>
                  <a:cubicBezTo>
                    <a:pt x="1402" y="9333"/>
                    <a:pt x="1424" y="9215"/>
                    <a:pt x="1446" y="9085"/>
                  </a:cubicBezTo>
                  <a:cubicBezTo>
                    <a:pt x="1432" y="9015"/>
                    <a:pt x="1461" y="8956"/>
                    <a:pt x="1454" y="8885"/>
                  </a:cubicBezTo>
                  <a:cubicBezTo>
                    <a:pt x="1446" y="8814"/>
                    <a:pt x="1454" y="8755"/>
                    <a:pt x="1461" y="8685"/>
                  </a:cubicBezTo>
                  <a:cubicBezTo>
                    <a:pt x="1469" y="8555"/>
                    <a:pt x="1476" y="8426"/>
                    <a:pt x="1469" y="8296"/>
                  </a:cubicBezTo>
                  <a:cubicBezTo>
                    <a:pt x="1484" y="8272"/>
                    <a:pt x="1484" y="8237"/>
                    <a:pt x="1469" y="8202"/>
                  </a:cubicBezTo>
                  <a:cubicBezTo>
                    <a:pt x="1469" y="8166"/>
                    <a:pt x="1476" y="8131"/>
                    <a:pt x="1476" y="8096"/>
                  </a:cubicBezTo>
                  <a:cubicBezTo>
                    <a:pt x="1499" y="8072"/>
                    <a:pt x="1461" y="8037"/>
                    <a:pt x="1476" y="8001"/>
                  </a:cubicBezTo>
                  <a:cubicBezTo>
                    <a:pt x="1439" y="7966"/>
                    <a:pt x="1484" y="7931"/>
                    <a:pt x="1461" y="7895"/>
                  </a:cubicBezTo>
                  <a:cubicBezTo>
                    <a:pt x="1424" y="7942"/>
                    <a:pt x="1439" y="8013"/>
                    <a:pt x="1469" y="8084"/>
                  </a:cubicBezTo>
                  <a:cubicBezTo>
                    <a:pt x="1394" y="8143"/>
                    <a:pt x="1469" y="8237"/>
                    <a:pt x="1432" y="8308"/>
                  </a:cubicBezTo>
                  <a:cubicBezTo>
                    <a:pt x="1424" y="8390"/>
                    <a:pt x="1446" y="8473"/>
                    <a:pt x="1417" y="8543"/>
                  </a:cubicBezTo>
                  <a:cubicBezTo>
                    <a:pt x="1432" y="8626"/>
                    <a:pt x="1394" y="8697"/>
                    <a:pt x="1409" y="8779"/>
                  </a:cubicBezTo>
                  <a:cubicBezTo>
                    <a:pt x="1402" y="8862"/>
                    <a:pt x="1409" y="8956"/>
                    <a:pt x="1379" y="9027"/>
                  </a:cubicBezTo>
                  <a:cubicBezTo>
                    <a:pt x="1364" y="9356"/>
                    <a:pt x="1259" y="9663"/>
                    <a:pt x="1229" y="9981"/>
                  </a:cubicBezTo>
                  <a:cubicBezTo>
                    <a:pt x="1244" y="10028"/>
                    <a:pt x="1192" y="10052"/>
                    <a:pt x="1222" y="10099"/>
                  </a:cubicBezTo>
                  <a:cubicBezTo>
                    <a:pt x="1192" y="10134"/>
                    <a:pt x="1214" y="10181"/>
                    <a:pt x="1192" y="10217"/>
                  </a:cubicBezTo>
                  <a:cubicBezTo>
                    <a:pt x="1237" y="10276"/>
                    <a:pt x="1162" y="10299"/>
                    <a:pt x="1192" y="10346"/>
                  </a:cubicBezTo>
                  <a:cubicBezTo>
                    <a:pt x="1192" y="10393"/>
                    <a:pt x="1177" y="10429"/>
                    <a:pt x="1192" y="10476"/>
                  </a:cubicBezTo>
                  <a:cubicBezTo>
                    <a:pt x="1177" y="10547"/>
                    <a:pt x="1147" y="10617"/>
                    <a:pt x="1177" y="10712"/>
                  </a:cubicBezTo>
                  <a:cubicBezTo>
                    <a:pt x="1162" y="10723"/>
                    <a:pt x="1162" y="10747"/>
                    <a:pt x="1162" y="10759"/>
                  </a:cubicBezTo>
                  <a:cubicBezTo>
                    <a:pt x="1154" y="10782"/>
                    <a:pt x="1154" y="10806"/>
                    <a:pt x="1154" y="10829"/>
                  </a:cubicBezTo>
                  <a:cubicBezTo>
                    <a:pt x="1154" y="10877"/>
                    <a:pt x="1162" y="10924"/>
                    <a:pt x="1147" y="10959"/>
                  </a:cubicBezTo>
                  <a:cubicBezTo>
                    <a:pt x="1147" y="11042"/>
                    <a:pt x="1139" y="11112"/>
                    <a:pt x="1139" y="11195"/>
                  </a:cubicBezTo>
                  <a:cubicBezTo>
                    <a:pt x="1124" y="11277"/>
                    <a:pt x="1154" y="11372"/>
                    <a:pt x="1132" y="11454"/>
                  </a:cubicBezTo>
                  <a:cubicBezTo>
                    <a:pt x="1162" y="11536"/>
                    <a:pt x="1132" y="11619"/>
                    <a:pt x="1139" y="11690"/>
                  </a:cubicBezTo>
                  <a:cubicBezTo>
                    <a:pt x="1117" y="11772"/>
                    <a:pt x="1162" y="11878"/>
                    <a:pt x="1117" y="11949"/>
                  </a:cubicBezTo>
                  <a:cubicBezTo>
                    <a:pt x="1154" y="12008"/>
                    <a:pt x="1132" y="12043"/>
                    <a:pt x="1147" y="12102"/>
                  </a:cubicBezTo>
                  <a:cubicBezTo>
                    <a:pt x="1124" y="12149"/>
                    <a:pt x="1169" y="12220"/>
                    <a:pt x="1139" y="12267"/>
                  </a:cubicBezTo>
                  <a:cubicBezTo>
                    <a:pt x="1154" y="12314"/>
                    <a:pt x="1169" y="12373"/>
                    <a:pt x="1147" y="12420"/>
                  </a:cubicBezTo>
                  <a:cubicBezTo>
                    <a:pt x="1154" y="12467"/>
                    <a:pt x="1177" y="12538"/>
                    <a:pt x="1139" y="12573"/>
                  </a:cubicBezTo>
                  <a:cubicBezTo>
                    <a:pt x="1169" y="12621"/>
                    <a:pt x="1177" y="12656"/>
                    <a:pt x="1154" y="12691"/>
                  </a:cubicBezTo>
                  <a:cubicBezTo>
                    <a:pt x="1192" y="12750"/>
                    <a:pt x="1162" y="12786"/>
                    <a:pt x="1169" y="12833"/>
                  </a:cubicBezTo>
                  <a:cubicBezTo>
                    <a:pt x="1184" y="12868"/>
                    <a:pt x="1169" y="12915"/>
                    <a:pt x="1192" y="12962"/>
                  </a:cubicBezTo>
                  <a:cubicBezTo>
                    <a:pt x="1184" y="12974"/>
                    <a:pt x="1184" y="12998"/>
                    <a:pt x="1199" y="13021"/>
                  </a:cubicBezTo>
                  <a:cubicBezTo>
                    <a:pt x="1184" y="13033"/>
                    <a:pt x="1169" y="13057"/>
                    <a:pt x="1192" y="13092"/>
                  </a:cubicBezTo>
                  <a:cubicBezTo>
                    <a:pt x="1199" y="13198"/>
                    <a:pt x="1229" y="13316"/>
                    <a:pt x="1252" y="13434"/>
                  </a:cubicBezTo>
                  <a:cubicBezTo>
                    <a:pt x="1259" y="13552"/>
                    <a:pt x="1289" y="13669"/>
                    <a:pt x="1282" y="13775"/>
                  </a:cubicBezTo>
                  <a:cubicBezTo>
                    <a:pt x="1297" y="13811"/>
                    <a:pt x="1312" y="13846"/>
                    <a:pt x="1304" y="13870"/>
                  </a:cubicBezTo>
                  <a:cubicBezTo>
                    <a:pt x="1319" y="13905"/>
                    <a:pt x="1349" y="13952"/>
                    <a:pt x="1334" y="13976"/>
                  </a:cubicBezTo>
                  <a:cubicBezTo>
                    <a:pt x="1349" y="14035"/>
                    <a:pt x="1372" y="14105"/>
                    <a:pt x="1357" y="14164"/>
                  </a:cubicBezTo>
                  <a:cubicBezTo>
                    <a:pt x="1319" y="14035"/>
                    <a:pt x="1259" y="14082"/>
                    <a:pt x="1214" y="13940"/>
                  </a:cubicBezTo>
                  <a:cubicBezTo>
                    <a:pt x="1199" y="13811"/>
                    <a:pt x="1177" y="13669"/>
                    <a:pt x="1154" y="13540"/>
                  </a:cubicBezTo>
                  <a:cubicBezTo>
                    <a:pt x="1132" y="13398"/>
                    <a:pt x="1132" y="13269"/>
                    <a:pt x="1109" y="13127"/>
                  </a:cubicBezTo>
                  <a:cubicBezTo>
                    <a:pt x="1132" y="13080"/>
                    <a:pt x="1072" y="13104"/>
                    <a:pt x="1094" y="13045"/>
                  </a:cubicBezTo>
                  <a:cubicBezTo>
                    <a:pt x="1064" y="12998"/>
                    <a:pt x="1094" y="12974"/>
                    <a:pt x="1057" y="12927"/>
                  </a:cubicBezTo>
                  <a:cubicBezTo>
                    <a:pt x="1094" y="12880"/>
                    <a:pt x="1019" y="12809"/>
                    <a:pt x="1064" y="12762"/>
                  </a:cubicBezTo>
                  <a:cubicBezTo>
                    <a:pt x="1027" y="12691"/>
                    <a:pt x="1064" y="12644"/>
                    <a:pt x="1034" y="12573"/>
                  </a:cubicBezTo>
                  <a:cubicBezTo>
                    <a:pt x="1042" y="12456"/>
                    <a:pt x="1012" y="12326"/>
                    <a:pt x="1012" y="12220"/>
                  </a:cubicBezTo>
                  <a:cubicBezTo>
                    <a:pt x="1019" y="12102"/>
                    <a:pt x="997" y="11973"/>
                    <a:pt x="997" y="11855"/>
                  </a:cubicBezTo>
                  <a:cubicBezTo>
                    <a:pt x="1004" y="11808"/>
                    <a:pt x="974" y="11749"/>
                    <a:pt x="974" y="11690"/>
                  </a:cubicBezTo>
                  <a:cubicBezTo>
                    <a:pt x="989" y="11631"/>
                    <a:pt x="967" y="11560"/>
                    <a:pt x="974" y="11501"/>
                  </a:cubicBezTo>
                  <a:cubicBezTo>
                    <a:pt x="967" y="11442"/>
                    <a:pt x="959" y="11383"/>
                    <a:pt x="982" y="11336"/>
                  </a:cubicBezTo>
                  <a:cubicBezTo>
                    <a:pt x="959" y="11277"/>
                    <a:pt x="959" y="11207"/>
                    <a:pt x="974" y="11159"/>
                  </a:cubicBezTo>
                  <a:cubicBezTo>
                    <a:pt x="967" y="11100"/>
                    <a:pt x="974" y="11042"/>
                    <a:pt x="982" y="10994"/>
                  </a:cubicBezTo>
                  <a:cubicBezTo>
                    <a:pt x="974" y="10959"/>
                    <a:pt x="989" y="10936"/>
                    <a:pt x="982" y="10900"/>
                  </a:cubicBezTo>
                  <a:cubicBezTo>
                    <a:pt x="967" y="10865"/>
                    <a:pt x="1004" y="10841"/>
                    <a:pt x="982" y="10806"/>
                  </a:cubicBezTo>
                  <a:cubicBezTo>
                    <a:pt x="1019" y="10700"/>
                    <a:pt x="974" y="10570"/>
                    <a:pt x="1027" y="10464"/>
                  </a:cubicBezTo>
                  <a:cubicBezTo>
                    <a:pt x="1004" y="10405"/>
                    <a:pt x="1042" y="10358"/>
                    <a:pt x="1034" y="10299"/>
                  </a:cubicBezTo>
                  <a:cubicBezTo>
                    <a:pt x="1019" y="10264"/>
                    <a:pt x="1049" y="10252"/>
                    <a:pt x="1049" y="10217"/>
                  </a:cubicBezTo>
                  <a:cubicBezTo>
                    <a:pt x="1049" y="10181"/>
                    <a:pt x="1049" y="10158"/>
                    <a:pt x="1072" y="10134"/>
                  </a:cubicBezTo>
                  <a:cubicBezTo>
                    <a:pt x="1034" y="10075"/>
                    <a:pt x="1087" y="10040"/>
                    <a:pt x="1064" y="9981"/>
                  </a:cubicBezTo>
                  <a:cubicBezTo>
                    <a:pt x="1102" y="9934"/>
                    <a:pt x="1034" y="9863"/>
                    <a:pt x="1094" y="9828"/>
                  </a:cubicBezTo>
                  <a:cubicBezTo>
                    <a:pt x="1064" y="9769"/>
                    <a:pt x="1109" y="9722"/>
                    <a:pt x="1109" y="9675"/>
                  </a:cubicBezTo>
                  <a:cubicBezTo>
                    <a:pt x="1087" y="9616"/>
                    <a:pt x="1147" y="9580"/>
                    <a:pt x="1139" y="9521"/>
                  </a:cubicBezTo>
                  <a:cubicBezTo>
                    <a:pt x="1154" y="9415"/>
                    <a:pt x="1192" y="9321"/>
                    <a:pt x="1184" y="9215"/>
                  </a:cubicBezTo>
                  <a:cubicBezTo>
                    <a:pt x="1207" y="9180"/>
                    <a:pt x="1207" y="9133"/>
                    <a:pt x="1222" y="9085"/>
                  </a:cubicBezTo>
                  <a:cubicBezTo>
                    <a:pt x="1199" y="9027"/>
                    <a:pt x="1259" y="8979"/>
                    <a:pt x="1252" y="8920"/>
                  </a:cubicBezTo>
                  <a:cubicBezTo>
                    <a:pt x="1214" y="8862"/>
                    <a:pt x="1259" y="8826"/>
                    <a:pt x="1267" y="8779"/>
                  </a:cubicBezTo>
                  <a:cubicBezTo>
                    <a:pt x="1282" y="8732"/>
                    <a:pt x="1244" y="8661"/>
                    <a:pt x="1297" y="8626"/>
                  </a:cubicBezTo>
                  <a:cubicBezTo>
                    <a:pt x="1259" y="8567"/>
                    <a:pt x="1304" y="8532"/>
                    <a:pt x="1289" y="8473"/>
                  </a:cubicBezTo>
                  <a:cubicBezTo>
                    <a:pt x="1312" y="8426"/>
                    <a:pt x="1312" y="8367"/>
                    <a:pt x="1312" y="8319"/>
                  </a:cubicBezTo>
                  <a:cubicBezTo>
                    <a:pt x="1297" y="8261"/>
                    <a:pt x="1342" y="8225"/>
                    <a:pt x="1304" y="8166"/>
                  </a:cubicBezTo>
                  <a:cubicBezTo>
                    <a:pt x="1327" y="8143"/>
                    <a:pt x="1334" y="8119"/>
                    <a:pt x="1334" y="8096"/>
                  </a:cubicBezTo>
                  <a:cubicBezTo>
                    <a:pt x="1312" y="8060"/>
                    <a:pt x="1334" y="8037"/>
                    <a:pt x="1334" y="8001"/>
                  </a:cubicBezTo>
                  <a:cubicBezTo>
                    <a:pt x="1342" y="7954"/>
                    <a:pt x="1342" y="7895"/>
                    <a:pt x="1342" y="7848"/>
                  </a:cubicBezTo>
                  <a:cubicBezTo>
                    <a:pt x="1379" y="7813"/>
                    <a:pt x="1334" y="7683"/>
                    <a:pt x="1297" y="7707"/>
                  </a:cubicBezTo>
                  <a:cubicBezTo>
                    <a:pt x="1334" y="7872"/>
                    <a:pt x="1289" y="8037"/>
                    <a:pt x="1282" y="8190"/>
                  </a:cubicBezTo>
                  <a:cubicBezTo>
                    <a:pt x="1282" y="8284"/>
                    <a:pt x="1274" y="8367"/>
                    <a:pt x="1252" y="8449"/>
                  </a:cubicBezTo>
                  <a:cubicBezTo>
                    <a:pt x="1252" y="8484"/>
                    <a:pt x="1237" y="8532"/>
                    <a:pt x="1252" y="8579"/>
                  </a:cubicBezTo>
                  <a:cubicBezTo>
                    <a:pt x="1244" y="8591"/>
                    <a:pt x="1229" y="8602"/>
                    <a:pt x="1237" y="8626"/>
                  </a:cubicBezTo>
                  <a:cubicBezTo>
                    <a:pt x="1244" y="8649"/>
                    <a:pt x="1222" y="8673"/>
                    <a:pt x="1229" y="8697"/>
                  </a:cubicBezTo>
                  <a:cubicBezTo>
                    <a:pt x="1214" y="8732"/>
                    <a:pt x="1199" y="8779"/>
                    <a:pt x="1222" y="8826"/>
                  </a:cubicBezTo>
                  <a:cubicBezTo>
                    <a:pt x="1192" y="8862"/>
                    <a:pt x="1199" y="8909"/>
                    <a:pt x="1177" y="8944"/>
                  </a:cubicBezTo>
                  <a:cubicBezTo>
                    <a:pt x="1177" y="8979"/>
                    <a:pt x="1184" y="9027"/>
                    <a:pt x="1177" y="9074"/>
                  </a:cubicBezTo>
                  <a:cubicBezTo>
                    <a:pt x="1139" y="9109"/>
                    <a:pt x="1147" y="9144"/>
                    <a:pt x="1154" y="9191"/>
                  </a:cubicBezTo>
                  <a:cubicBezTo>
                    <a:pt x="1124" y="9274"/>
                    <a:pt x="1117" y="9356"/>
                    <a:pt x="1102" y="9439"/>
                  </a:cubicBezTo>
                  <a:cubicBezTo>
                    <a:pt x="1087" y="9451"/>
                    <a:pt x="1087" y="9474"/>
                    <a:pt x="1087" y="9486"/>
                  </a:cubicBezTo>
                  <a:cubicBezTo>
                    <a:pt x="1079" y="9510"/>
                    <a:pt x="1079" y="9533"/>
                    <a:pt x="1079" y="9557"/>
                  </a:cubicBezTo>
                  <a:cubicBezTo>
                    <a:pt x="1027" y="9592"/>
                    <a:pt x="1079" y="9651"/>
                    <a:pt x="1027" y="9675"/>
                  </a:cubicBezTo>
                  <a:cubicBezTo>
                    <a:pt x="1012" y="9899"/>
                    <a:pt x="989" y="10111"/>
                    <a:pt x="959" y="10323"/>
                  </a:cubicBezTo>
                  <a:cubicBezTo>
                    <a:pt x="959" y="10429"/>
                    <a:pt x="944" y="10535"/>
                    <a:pt x="922" y="10641"/>
                  </a:cubicBezTo>
                  <a:cubicBezTo>
                    <a:pt x="929" y="10759"/>
                    <a:pt x="922" y="10865"/>
                    <a:pt x="914" y="10971"/>
                  </a:cubicBezTo>
                  <a:cubicBezTo>
                    <a:pt x="899" y="11018"/>
                    <a:pt x="922" y="11089"/>
                    <a:pt x="907" y="11136"/>
                  </a:cubicBezTo>
                  <a:cubicBezTo>
                    <a:pt x="884" y="11183"/>
                    <a:pt x="937" y="11254"/>
                    <a:pt x="899" y="11301"/>
                  </a:cubicBezTo>
                  <a:cubicBezTo>
                    <a:pt x="944" y="11372"/>
                    <a:pt x="877" y="11407"/>
                    <a:pt x="922" y="11466"/>
                  </a:cubicBezTo>
                  <a:cubicBezTo>
                    <a:pt x="914" y="11525"/>
                    <a:pt x="899" y="11572"/>
                    <a:pt x="914" y="11631"/>
                  </a:cubicBezTo>
                  <a:cubicBezTo>
                    <a:pt x="922" y="11690"/>
                    <a:pt x="899" y="11737"/>
                    <a:pt x="929" y="11808"/>
                  </a:cubicBezTo>
                  <a:cubicBezTo>
                    <a:pt x="937" y="11866"/>
                    <a:pt x="914" y="11914"/>
                    <a:pt x="944" y="11973"/>
                  </a:cubicBezTo>
                  <a:cubicBezTo>
                    <a:pt x="929" y="12079"/>
                    <a:pt x="974" y="12208"/>
                    <a:pt x="937" y="12302"/>
                  </a:cubicBezTo>
                  <a:cubicBezTo>
                    <a:pt x="1027" y="12621"/>
                    <a:pt x="929" y="12880"/>
                    <a:pt x="1064" y="13198"/>
                  </a:cubicBezTo>
                  <a:cubicBezTo>
                    <a:pt x="989" y="13281"/>
                    <a:pt x="1102" y="13292"/>
                    <a:pt x="1064" y="13387"/>
                  </a:cubicBezTo>
                  <a:cubicBezTo>
                    <a:pt x="1049" y="13469"/>
                    <a:pt x="1109" y="13563"/>
                    <a:pt x="1072" y="13634"/>
                  </a:cubicBezTo>
                  <a:cubicBezTo>
                    <a:pt x="1019" y="13528"/>
                    <a:pt x="997" y="13481"/>
                    <a:pt x="959" y="13410"/>
                  </a:cubicBezTo>
                  <a:cubicBezTo>
                    <a:pt x="989" y="13398"/>
                    <a:pt x="1012" y="13445"/>
                    <a:pt x="1019" y="13375"/>
                  </a:cubicBezTo>
                  <a:cubicBezTo>
                    <a:pt x="1012" y="13269"/>
                    <a:pt x="959" y="13339"/>
                    <a:pt x="922" y="13198"/>
                  </a:cubicBezTo>
                  <a:cubicBezTo>
                    <a:pt x="937" y="13174"/>
                    <a:pt x="914" y="13139"/>
                    <a:pt x="922" y="13116"/>
                  </a:cubicBezTo>
                  <a:cubicBezTo>
                    <a:pt x="899" y="13068"/>
                    <a:pt x="944" y="13045"/>
                    <a:pt x="907" y="12998"/>
                  </a:cubicBezTo>
                  <a:cubicBezTo>
                    <a:pt x="907" y="12927"/>
                    <a:pt x="914" y="12868"/>
                    <a:pt x="892" y="12786"/>
                  </a:cubicBezTo>
                  <a:cubicBezTo>
                    <a:pt x="899" y="12656"/>
                    <a:pt x="839" y="12503"/>
                    <a:pt x="869" y="12373"/>
                  </a:cubicBezTo>
                  <a:cubicBezTo>
                    <a:pt x="824" y="12302"/>
                    <a:pt x="899" y="12255"/>
                    <a:pt x="854" y="12173"/>
                  </a:cubicBezTo>
                  <a:cubicBezTo>
                    <a:pt x="884" y="12114"/>
                    <a:pt x="847" y="12031"/>
                    <a:pt x="862" y="11973"/>
                  </a:cubicBezTo>
                  <a:cubicBezTo>
                    <a:pt x="854" y="11937"/>
                    <a:pt x="869" y="11914"/>
                    <a:pt x="839" y="11878"/>
                  </a:cubicBezTo>
                  <a:cubicBezTo>
                    <a:pt x="884" y="11843"/>
                    <a:pt x="847" y="11796"/>
                    <a:pt x="854" y="11760"/>
                  </a:cubicBezTo>
                  <a:cubicBezTo>
                    <a:pt x="854" y="11701"/>
                    <a:pt x="839" y="11631"/>
                    <a:pt x="862" y="11560"/>
                  </a:cubicBezTo>
                  <a:cubicBezTo>
                    <a:pt x="802" y="11395"/>
                    <a:pt x="847" y="11254"/>
                    <a:pt x="832" y="11100"/>
                  </a:cubicBezTo>
                  <a:cubicBezTo>
                    <a:pt x="869" y="10959"/>
                    <a:pt x="824" y="10782"/>
                    <a:pt x="847" y="10641"/>
                  </a:cubicBezTo>
                  <a:cubicBezTo>
                    <a:pt x="847" y="10488"/>
                    <a:pt x="847" y="10335"/>
                    <a:pt x="877" y="10193"/>
                  </a:cubicBezTo>
                  <a:cubicBezTo>
                    <a:pt x="877" y="10111"/>
                    <a:pt x="884" y="10040"/>
                    <a:pt x="877" y="9969"/>
                  </a:cubicBezTo>
                  <a:cubicBezTo>
                    <a:pt x="884" y="9934"/>
                    <a:pt x="892" y="9899"/>
                    <a:pt x="892" y="9863"/>
                  </a:cubicBezTo>
                  <a:cubicBezTo>
                    <a:pt x="899" y="9816"/>
                    <a:pt x="892" y="9781"/>
                    <a:pt x="892" y="9734"/>
                  </a:cubicBezTo>
                  <a:cubicBezTo>
                    <a:pt x="914" y="9580"/>
                    <a:pt x="892" y="9427"/>
                    <a:pt x="929" y="9286"/>
                  </a:cubicBezTo>
                  <a:cubicBezTo>
                    <a:pt x="929" y="9203"/>
                    <a:pt x="937" y="9133"/>
                    <a:pt x="952" y="9062"/>
                  </a:cubicBezTo>
                  <a:cubicBezTo>
                    <a:pt x="929" y="9027"/>
                    <a:pt x="982" y="9003"/>
                    <a:pt x="967" y="8956"/>
                  </a:cubicBezTo>
                  <a:cubicBezTo>
                    <a:pt x="952" y="8909"/>
                    <a:pt x="982" y="8873"/>
                    <a:pt x="967" y="8826"/>
                  </a:cubicBezTo>
                  <a:cubicBezTo>
                    <a:pt x="982" y="8755"/>
                    <a:pt x="989" y="8685"/>
                    <a:pt x="989" y="8614"/>
                  </a:cubicBezTo>
                  <a:cubicBezTo>
                    <a:pt x="1027" y="8543"/>
                    <a:pt x="997" y="8461"/>
                    <a:pt x="1027" y="8390"/>
                  </a:cubicBezTo>
                  <a:cubicBezTo>
                    <a:pt x="1072" y="8355"/>
                    <a:pt x="1034" y="8308"/>
                    <a:pt x="1034" y="8272"/>
                  </a:cubicBezTo>
                  <a:cubicBezTo>
                    <a:pt x="1064" y="8249"/>
                    <a:pt x="1072" y="8213"/>
                    <a:pt x="1049" y="8166"/>
                  </a:cubicBezTo>
                  <a:cubicBezTo>
                    <a:pt x="1102" y="8143"/>
                    <a:pt x="1064" y="8096"/>
                    <a:pt x="1079" y="8072"/>
                  </a:cubicBezTo>
                  <a:cubicBezTo>
                    <a:pt x="1072" y="8048"/>
                    <a:pt x="1094" y="7942"/>
                    <a:pt x="1057" y="7966"/>
                  </a:cubicBezTo>
                  <a:cubicBezTo>
                    <a:pt x="1034" y="8084"/>
                    <a:pt x="1034" y="8213"/>
                    <a:pt x="997" y="8319"/>
                  </a:cubicBezTo>
                  <a:cubicBezTo>
                    <a:pt x="1027" y="8390"/>
                    <a:pt x="944" y="8426"/>
                    <a:pt x="974" y="8496"/>
                  </a:cubicBezTo>
                  <a:cubicBezTo>
                    <a:pt x="959" y="8532"/>
                    <a:pt x="974" y="8567"/>
                    <a:pt x="959" y="8591"/>
                  </a:cubicBezTo>
                  <a:cubicBezTo>
                    <a:pt x="929" y="8614"/>
                    <a:pt x="982" y="8673"/>
                    <a:pt x="944" y="8697"/>
                  </a:cubicBezTo>
                  <a:cubicBezTo>
                    <a:pt x="914" y="8744"/>
                    <a:pt x="952" y="8826"/>
                    <a:pt x="907" y="8873"/>
                  </a:cubicBezTo>
                  <a:cubicBezTo>
                    <a:pt x="929" y="8944"/>
                    <a:pt x="907" y="9003"/>
                    <a:pt x="892" y="9074"/>
                  </a:cubicBezTo>
                  <a:cubicBezTo>
                    <a:pt x="892" y="9203"/>
                    <a:pt x="854" y="9321"/>
                    <a:pt x="839" y="9439"/>
                  </a:cubicBezTo>
                  <a:cubicBezTo>
                    <a:pt x="854" y="9521"/>
                    <a:pt x="824" y="9592"/>
                    <a:pt x="854" y="9686"/>
                  </a:cubicBezTo>
                  <a:cubicBezTo>
                    <a:pt x="802" y="9757"/>
                    <a:pt x="847" y="9851"/>
                    <a:pt x="824" y="9934"/>
                  </a:cubicBezTo>
                  <a:cubicBezTo>
                    <a:pt x="809" y="9969"/>
                    <a:pt x="809" y="10005"/>
                    <a:pt x="817" y="10040"/>
                  </a:cubicBezTo>
                  <a:cubicBezTo>
                    <a:pt x="817" y="10064"/>
                    <a:pt x="817" y="10075"/>
                    <a:pt x="794" y="10099"/>
                  </a:cubicBezTo>
                  <a:cubicBezTo>
                    <a:pt x="809" y="10122"/>
                    <a:pt x="817" y="10146"/>
                    <a:pt x="787" y="10170"/>
                  </a:cubicBezTo>
                  <a:cubicBezTo>
                    <a:pt x="794" y="10181"/>
                    <a:pt x="809" y="10205"/>
                    <a:pt x="794" y="10217"/>
                  </a:cubicBezTo>
                  <a:cubicBezTo>
                    <a:pt x="779" y="10240"/>
                    <a:pt x="802" y="10276"/>
                    <a:pt x="787" y="10299"/>
                  </a:cubicBezTo>
                  <a:cubicBezTo>
                    <a:pt x="787" y="10335"/>
                    <a:pt x="794" y="10382"/>
                    <a:pt x="787" y="10417"/>
                  </a:cubicBezTo>
                  <a:cubicBezTo>
                    <a:pt x="749" y="10452"/>
                    <a:pt x="794" y="10500"/>
                    <a:pt x="772" y="10535"/>
                  </a:cubicBezTo>
                  <a:cubicBezTo>
                    <a:pt x="787" y="10582"/>
                    <a:pt x="772" y="10617"/>
                    <a:pt x="772" y="10653"/>
                  </a:cubicBezTo>
                  <a:cubicBezTo>
                    <a:pt x="764" y="10747"/>
                    <a:pt x="787" y="10829"/>
                    <a:pt x="764" y="10912"/>
                  </a:cubicBezTo>
                  <a:cubicBezTo>
                    <a:pt x="802" y="11006"/>
                    <a:pt x="749" y="11065"/>
                    <a:pt x="779" y="11159"/>
                  </a:cubicBezTo>
                  <a:cubicBezTo>
                    <a:pt x="742" y="11230"/>
                    <a:pt x="779" y="11324"/>
                    <a:pt x="749" y="11407"/>
                  </a:cubicBezTo>
                  <a:cubicBezTo>
                    <a:pt x="787" y="11489"/>
                    <a:pt x="764" y="11548"/>
                    <a:pt x="787" y="11619"/>
                  </a:cubicBezTo>
                  <a:cubicBezTo>
                    <a:pt x="757" y="11690"/>
                    <a:pt x="809" y="11772"/>
                    <a:pt x="787" y="11843"/>
                  </a:cubicBezTo>
                  <a:cubicBezTo>
                    <a:pt x="779" y="11984"/>
                    <a:pt x="802" y="12137"/>
                    <a:pt x="787" y="12279"/>
                  </a:cubicBezTo>
                  <a:cubicBezTo>
                    <a:pt x="832" y="12373"/>
                    <a:pt x="772" y="12432"/>
                    <a:pt x="809" y="12515"/>
                  </a:cubicBezTo>
                  <a:cubicBezTo>
                    <a:pt x="794" y="12538"/>
                    <a:pt x="802" y="12585"/>
                    <a:pt x="817" y="12621"/>
                  </a:cubicBezTo>
                  <a:cubicBezTo>
                    <a:pt x="802" y="12656"/>
                    <a:pt x="802" y="12691"/>
                    <a:pt x="832" y="12738"/>
                  </a:cubicBezTo>
                  <a:cubicBezTo>
                    <a:pt x="824" y="12809"/>
                    <a:pt x="832" y="12880"/>
                    <a:pt x="854" y="12962"/>
                  </a:cubicBezTo>
                  <a:cubicBezTo>
                    <a:pt x="832" y="12998"/>
                    <a:pt x="877" y="13045"/>
                    <a:pt x="839" y="13068"/>
                  </a:cubicBezTo>
                  <a:cubicBezTo>
                    <a:pt x="854" y="13092"/>
                    <a:pt x="839" y="13104"/>
                    <a:pt x="847" y="13127"/>
                  </a:cubicBezTo>
                  <a:cubicBezTo>
                    <a:pt x="854" y="13139"/>
                    <a:pt x="847" y="13163"/>
                    <a:pt x="832" y="13139"/>
                  </a:cubicBezTo>
                  <a:cubicBezTo>
                    <a:pt x="802" y="13068"/>
                    <a:pt x="772" y="12998"/>
                    <a:pt x="742" y="12939"/>
                  </a:cubicBezTo>
                  <a:cubicBezTo>
                    <a:pt x="742" y="12833"/>
                    <a:pt x="697" y="12727"/>
                    <a:pt x="727" y="12632"/>
                  </a:cubicBezTo>
                  <a:cubicBezTo>
                    <a:pt x="697" y="12538"/>
                    <a:pt x="667" y="12432"/>
                    <a:pt x="675" y="12350"/>
                  </a:cubicBezTo>
                  <a:cubicBezTo>
                    <a:pt x="667" y="12302"/>
                    <a:pt x="645" y="12255"/>
                    <a:pt x="652" y="12208"/>
                  </a:cubicBezTo>
                  <a:cubicBezTo>
                    <a:pt x="660" y="12161"/>
                    <a:pt x="615" y="12102"/>
                    <a:pt x="645" y="12067"/>
                  </a:cubicBezTo>
                  <a:cubicBezTo>
                    <a:pt x="622" y="12008"/>
                    <a:pt x="637" y="11973"/>
                    <a:pt x="622" y="11925"/>
                  </a:cubicBezTo>
                  <a:cubicBezTo>
                    <a:pt x="630" y="11878"/>
                    <a:pt x="607" y="11819"/>
                    <a:pt x="615" y="11772"/>
                  </a:cubicBezTo>
                  <a:cubicBezTo>
                    <a:pt x="615" y="11725"/>
                    <a:pt x="592" y="11678"/>
                    <a:pt x="607" y="11631"/>
                  </a:cubicBezTo>
                  <a:cubicBezTo>
                    <a:pt x="600" y="11595"/>
                    <a:pt x="592" y="11572"/>
                    <a:pt x="615" y="11560"/>
                  </a:cubicBezTo>
                  <a:cubicBezTo>
                    <a:pt x="607" y="11525"/>
                    <a:pt x="592" y="11501"/>
                    <a:pt x="577" y="11478"/>
                  </a:cubicBezTo>
                  <a:cubicBezTo>
                    <a:pt x="592" y="11442"/>
                    <a:pt x="585" y="11419"/>
                    <a:pt x="600" y="11383"/>
                  </a:cubicBezTo>
                  <a:cubicBezTo>
                    <a:pt x="637" y="11360"/>
                    <a:pt x="547" y="11301"/>
                    <a:pt x="615" y="11277"/>
                  </a:cubicBezTo>
                  <a:cubicBezTo>
                    <a:pt x="592" y="11195"/>
                    <a:pt x="600" y="11124"/>
                    <a:pt x="615" y="11053"/>
                  </a:cubicBezTo>
                  <a:cubicBezTo>
                    <a:pt x="592" y="10900"/>
                    <a:pt x="615" y="10759"/>
                    <a:pt x="615" y="10617"/>
                  </a:cubicBezTo>
                  <a:cubicBezTo>
                    <a:pt x="630" y="10558"/>
                    <a:pt x="600" y="10476"/>
                    <a:pt x="622" y="10417"/>
                  </a:cubicBezTo>
                  <a:cubicBezTo>
                    <a:pt x="585" y="10370"/>
                    <a:pt x="630" y="10346"/>
                    <a:pt x="630" y="10311"/>
                  </a:cubicBezTo>
                  <a:cubicBezTo>
                    <a:pt x="615" y="10264"/>
                    <a:pt x="607" y="10228"/>
                    <a:pt x="622" y="10193"/>
                  </a:cubicBezTo>
                  <a:cubicBezTo>
                    <a:pt x="645" y="10170"/>
                    <a:pt x="600" y="10111"/>
                    <a:pt x="630" y="10087"/>
                  </a:cubicBezTo>
                  <a:cubicBezTo>
                    <a:pt x="645" y="10052"/>
                    <a:pt x="652" y="10016"/>
                    <a:pt x="645" y="9981"/>
                  </a:cubicBezTo>
                  <a:cubicBezTo>
                    <a:pt x="652" y="9910"/>
                    <a:pt x="660" y="9840"/>
                    <a:pt x="690" y="9769"/>
                  </a:cubicBezTo>
                  <a:cubicBezTo>
                    <a:pt x="652" y="9722"/>
                    <a:pt x="675" y="9698"/>
                    <a:pt x="682" y="9663"/>
                  </a:cubicBezTo>
                  <a:cubicBezTo>
                    <a:pt x="682" y="9616"/>
                    <a:pt x="690" y="9604"/>
                    <a:pt x="690" y="9545"/>
                  </a:cubicBezTo>
                  <a:cubicBezTo>
                    <a:pt x="697" y="9510"/>
                    <a:pt x="697" y="9474"/>
                    <a:pt x="705" y="9439"/>
                  </a:cubicBezTo>
                  <a:cubicBezTo>
                    <a:pt x="682" y="9404"/>
                    <a:pt x="742" y="9380"/>
                    <a:pt x="712" y="9333"/>
                  </a:cubicBezTo>
                  <a:cubicBezTo>
                    <a:pt x="734" y="9309"/>
                    <a:pt x="690" y="9250"/>
                    <a:pt x="727" y="9227"/>
                  </a:cubicBezTo>
                  <a:cubicBezTo>
                    <a:pt x="727" y="9191"/>
                    <a:pt x="734" y="9156"/>
                    <a:pt x="734" y="9121"/>
                  </a:cubicBezTo>
                  <a:cubicBezTo>
                    <a:pt x="742" y="9038"/>
                    <a:pt x="727" y="8956"/>
                    <a:pt x="749" y="8885"/>
                  </a:cubicBezTo>
                  <a:cubicBezTo>
                    <a:pt x="742" y="8850"/>
                    <a:pt x="749" y="8814"/>
                    <a:pt x="764" y="8779"/>
                  </a:cubicBezTo>
                  <a:cubicBezTo>
                    <a:pt x="787" y="8744"/>
                    <a:pt x="742" y="8697"/>
                    <a:pt x="772" y="8673"/>
                  </a:cubicBezTo>
                  <a:cubicBezTo>
                    <a:pt x="779" y="8638"/>
                    <a:pt x="779" y="8602"/>
                    <a:pt x="787" y="8567"/>
                  </a:cubicBezTo>
                  <a:cubicBezTo>
                    <a:pt x="772" y="8520"/>
                    <a:pt x="832" y="8484"/>
                    <a:pt x="787" y="8437"/>
                  </a:cubicBezTo>
                  <a:cubicBezTo>
                    <a:pt x="809" y="8402"/>
                    <a:pt x="779" y="8355"/>
                    <a:pt x="817" y="8331"/>
                  </a:cubicBezTo>
                  <a:cubicBezTo>
                    <a:pt x="824" y="8296"/>
                    <a:pt x="787" y="8249"/>
                    <a:pt x="832" y="8225"/>
                  </a:cubicBezTo>
                  <a:cubicBezTo>
                    <a:pt x="794" y="8131"/>
                    <a:pt x="862" y="8072"/>
                    <a:pt x="824" y="7978"/>
                  </a:cubicBezTo>
                  <a:cubicBezTo>
                    <a:pt x="839" y="7919"/>
                    <a:pt x="854" y="7836"/>
                    <a:pt x="824" y="7766"/>
                  </a:cubicBezTo>
                  <a:cubicBezTo>
                    <a:pt x="869" y="7695"/>
                    <a:pt x="809" y="7612"/>
                    <a:pt x="847" y="7542"/>
                  </a:cubicBezTo>
                  <a:cubicBezTo>
                    <a:pt x="809" y="7459"/>
                    <a:pt x="854" y="7400"/>
                    <a:pt x="824" y="7318"/>
                  </a:cubicBezTo>
                  <a:cubicBezTo>
                    <a:pt x="884" y="7294"/>
                    <a:pt x="802" y="7235"/>
                    <a:pt x="832" y="7212"/>
                  </a:cubicBezTo>
                  <a:cubicBezTo>
                    <a:pt x="824" y="7165"/>
                    <a:pt x="854" y="7129"/>
                    <a:pt x="817" y="7082"/>
                  </a:cubicBezTo>
                  <a:cubicBezTo>
                    <a:pt x="854" y="7011"/>
                    <a:pt x="817" y="6929"/>
                    <a:pt x="839" y="6858"/>
                  </a:cubicBezTo>
                  <a:cubicBezTo>
                    <a:pt x="817" y="6776"/>
                    <a:pt x="847" y="6705"/>
                    <a:pt x="824" y="6623"/>
                  </a:cubicBezTo>
                  <a:cubicBezTo>
                    <a:pt x="779" y="6575"/>
                    <a:pt x="862" y="6552"/>
                    <a:pt x="817" y="6505"/>
                  </a:cubicBezTo>
                  <a:cubicBezTo>
                    <a:pt x="847" y="6481"/>
                    <a:pt x="802" y="6434"/>
                    <a:pt x="824" y="6399"/>
                  </a:cubicBezTo>
                  <a:cubicBezTo>
                    <a:pt x="809" y="6363"/>
                    <a:pt x="802" y="6316"/>
                    <a:pt x="817" y="6281"/>
                  </a:cubicBezTo>
                  <a:cubicBezTo>
                    <a:pt x="772" y="6257"/>
                    <a:pt x="817" y="6151"/>
                    <a:pt x="772" y="6187"/>
                  </a:cubicBezTo>
                  <a:cubicBezTo>
                    <a:pt x="779" y="6234"/>
                    <a:pt x="764" y="6281"/>
                    <a:pt x="802" y="6340"/>
                  </a:cubicBezTo>
                  <a:cubicBezTo>
                    <a:pt x="772" y="6387"/>
                    <a:pt x="787" y="6446"/>
                    <a:pt x="794" y="6505"/>
                  </a:cubicBezTo>
                  <a:cubicBezTo>
                    <a:pt x="772" y="6611"/>
                    <a:pt x="809" y="6729"/>
                    <a:pt x="779" y="6835"/>
                  </a:cubicBezTo>
                  <a:cubicBezTo>
                    <a:pt x="817" y="6953"/>
                    <a:pt x="772" y="7047"/>
                    <a:pt x="794" y="7165"/>
                  </a:cubicBezTo>
                  <a:cubicBezTo>
                    <a:pt x="802" y="7224"/>
                    <a:pt x="794" y="7271"/>
                    <a:pt x="787" y="7330"/>
                  </a:cubicBezTo>
                  <a:cubicBezTo>
                    <a:pt x="794" y="7389"/>
                    <a:pt x="802" y="7447"/>
                    <a:pt x="779" y="7495"/>
                  </a:cubicBezTo>
                  <a:cubicBezTo>
                    <a:pt x="787" y="7542"/>
                    <a:pt x="779" y="7589"/>
                    <a:pt x="787" y="7636"/>
                  </a:cubicBezTo>
                  <a:cubicBezTo>
                    <a:pt x="779" y="7695"/>
                    <a:pt x="779" y="7754"/>
                    <a:pt x="779" y="7801"/>
                  </a:cubicBezTo>
                  <a:cubicBezTo>
                    <a:pt x="734" y="7907"/>
                    <a:pt x="802" y="8037"/>
                    <a:pt x="749" y="8131"/>
                  </a:cubicBezTo>
                  <a:cubicBezTo>
                    <a:pt x="779" y="8249"/>
                    <a:pt x="727" y="8343"/>
                    <a:pt x="734" y="8461"/>
                  </a:cubicBezTo>
                  <a:cubicBezTo>
                    <a:pt x="712" y="8508"/>
                    <a:pt x="734" y="8567"/>
                    <a:pt x="712" y="8614"/>
                  </a:cubicBezTo>
                  <a:cubicBezTo>
                    <a:pt x="742" y="8673"/>
                    <a:pt x="682" y="8720"/>
                    <a:pt x="682" y="8767"/>
                  </a:cubicBezTo>
                  <a:cubicBezTo>
                    <a:pt x="697" y="8944"/>
                    <a:pt x="660" y="9097"/>
                    <a:pt x="660" y="9262"/>
                  </a:cubicBezTo>
                  <a:cubicBezTo>
                    <a:pt x="645" y="9345"/>
                    <a:pt x="630" y="9427"/>
                    <a:pt x="615" y="9510"/>
                  </a:cubicBezTo>
                  <a:cubicBezTo>
                    <a:pt x="630" y="9557"/>
                    <a:pt x="615" y="9592"/>
                    <a:pt x="607" y="9639"/>
                  </a:cubicBezTo>
                  <a:cubicBezTo>
                    <a:pt x="630" y="9686"/>
                    <a:pt x="592" y="9722"/>
                    <a:pt x="585" y="9757"/>
                  </a:cubicBezTo>
                  <a:cubicBezTo>
                    <a:pt x="600" y="9840"/>
                    <a:pt x="577" y="9922"/>
                    <a:pt x="570" y="9993"/>
                  </a:cubicBezTo>
                  <a:cubicBezTo>
                    <a:pt x="540" y="10075"/>
                    <a:pt x="577" y="10170"/>
                    <a:pt x="547" y="10252"/>
                  </a:cubicBezTo>
                  <a:cubicBezTo>
                    <a:pt x="562" y="10299"/>
                    <a:pt x="525" y="10335"/>
                    <a:pt x="547" y="10382"/>
                  </a:cubicBezTo>
                  <a:cubicBezTo>
                    <a:pt x="540" y="10417"/>
                    <a:pt x="525" y="10452"/>
                    <a:pt x="540" y="10500"/>
                  </a:cubicBezTo>
                  <a:cubicBezTo>
                    <a:pt x="540" y="10594"/>
                    <a:pt x="562" y="10676"/>
                    <a:pt x="540" y="10759"/>
                  </a:cubicBezTo>
                  <a:cubicBezTo>
                    <a:pt x="540" y="10841"/>
                    <a:pt x="555" y="10924"/>
                    <a:pt x="525" y="10994"/>
                  </a:cubicBezTo>
                  <a:cubicBezTo>
                    <a:pt x="532" y="11089"/>
                    <a:pt x="547" y="11171"/>
                    <a:pt x="517" y="11254"/>
                  </a:cubicBezTo>
                  <a:cubicBezTo>
                    <a:pt x="547" y="11348"/>
                    <a:pt x="517" y="11430"/>
                    <a:pt x="540" y="11513"/>
                  </a:cubicBezTo>
                  <a:cubicBezTo>
                    <a:pt x="540" y="11607"/>
                    <a:pt x="525" y="11690"/>
                    <a:pt x="555" y="11784"/>
                  </a:cubicBezTo>
                  <a:cubicBezTo>
                    <a:pt x="555" y="11866"/>
                    <a:pt x="547" y="11949"/>
                    <a:pt x="577" y="12043"/>
                  </a:cubicBezTo>
                  <a:cubicBezTo>
                    <a:pt x="555" y="12126"/>
                    <a:pt x="577" y="12220"/>
                    <a:pt x="592" y="12302"/>
                  </a:cubicBezTo>
                  <a:cubicBezTo>
                    <a:pt x="585" y="12350"/>
                    <a:pt x="607" y="12397"/>
                    <a:pt x="615" y="12444"/>
                  </a:cubicBezTo>
                  <a:cubicBezTo>
                    <a:pt x="607" y="12479"/>
                    <a:pt x="615" y="12526"/>
                    <a:pt x="637" y="12573"/>
                  </a:cubicBezTo>
                  <a:cubicBezTo>
                    <a:pt x="615" y="12656"/>
                    <a:pt x="675" y="12762"/>
                    <a:pt x="660" y="12833"/>
                  </a:cubicBezTo>
                  <a:cubicBezTo>
                    <a:pt x="645" y="12727"/>
                    <a:pt x="585" y="12680"/>
                    <a:pt x="540" y="12621"/>
                  </a:cubicBezTo>
                  <a:cubicBezTo>
                    <a:pt x="547" y="12550"/>
                    <a:pt x="517" y="12456"/>
                    <a:pt x="510" y="12373"/>
                  </a:cubicBezTo>
                  <a:cubicBezTo>
                    <a:pt x="532" y="12338"/>
                    <a:pt x="465" y="12279"/>
                    <a:pt x="510" y="12244"/>
                  </a:cubicBezTo>
                  <a:cubicBezTo>
                    <a:pt x="510" y="12208"/>
                    <a:pt x="487" y="12149"/>
                    <a:pt x="487" y="12114"/>
                  </a:cubicBezTo>
                  <a:cubicBezTo>
                    <a:pt x="487" y="12031"/>
                    <a:pt x="487" y="11937"/>
                    <a:pt x="472" y="11855"/>
                  </a:cubicBezTo>
                  <a:cubicBezTo>
                    <a:pt x="472" y="11760"/>
                    <a:pt x="457" y="11678"/>
                    <a:pt x="450" y="11584"/>
                  </a:cubicBezTo>
                  <a:cubicBezTo>
                    <a:pt x="465" y="11513"/>
                    <a:pt x="435" y="11419"/>
                    <a:pt x="442" y="11348"/>
                  </a:cubicBezTo>
                  <a:cubicBezTo>
                    <a:pt x="450" y="11265"/>
                    <a:pt x="435" y="11171"/>
                    <a:pt x="420" y="11077"/>
                  </a:cubicBezTo>
                  <a:cubicBezTo>
                    <a:pt x="442" y="10912"/>
                    <a:pt x="435" y="10735"/>
                    <a:pt x="405" y="10558"/>
                  </a:cubicBezTo>
                  <a:cubicBezTo>
                    <a:pt x="442" y="10511"/>
                    <a:pt x="420" y="10441"/>
                    <a:pt x="427" y="10382"/>
                  </a:cubicBezTo>
                  <a:cubicBezTo>
                    <a:pt x="412" y="10346"/>
                    <a:pt x="435" y="10323"/>
                    <a:pt x="427" y="10287"/>
                  </a:cubicBezTo>
                  <a:cubicBezTo>
                    <a:pt x="457" y="10264"/>
                    <a:pt x="412" y="10217"/>
                    <a:pt x="435" y="10181"/>
                  </a:cubicBezTo>
                  <a:cubicBezTo>
                    <a:pt x="427" y="10040"/>
                    <a:pt x="450" y="9910"/>
                    <a:pt x="435" y="9781"/>
                  </a:cubicBezTo>
                  <a:cubicBezTo>
                    <a:pt x="480" y="9722"/>
                    <a:pt x="442" y="9651"/>
                    <a:pt x="472" y="9604"/>
                  </a:cubicBezTo>
                  <a:cubicBezTo>
                    <a:pt x="487" y="9533"/>
                    <a:pt x="472" y="9463"/>
                    <a:pt x="510" y="9404"/>
                  </a:cubicBezTo>
                  <a:cubicBezTo>
                    <a:pt x="487" y="9368"/>
                    <a:pt x="495" y="9345"/>
                    <a:pt x="502" y="9321"/>
                  </a:cubicBezTo>
                  <a:cubicBezTo>
                    <a:pt x="525" y="9286"/>
                    <a:pt x="487" y="9250"/>
                    <a:pt x="525" y="9227"/>
                  </a:cubicBezTo>
                  <a:cubicBezTo>
                    <a:pt x="517" y="9191"/>
                    <a:pt x="532" y="9168"/>
                    <a:pt x="525" y="9133"/>
                  </a:cubicBezTo>
                  <a:cubicBezTo>
                    <a:pt x="510" y="9097"/>
                    <a:pt x="562" y="9074"/>
                    <a:pt x="532" y="9027"/>
                  </a:cubicBezTo>
                  <a:cubicBezTo>
                    <a:pt x="562" y="8779"/>
                    <a:pt x="585" y="8532"/>
                    <a:pt x="615" y="8272"/>
                  </a:cubicBezTo>
                  <a:cubicBezTo>
                    <a:pt x="615" y="8213"/>
                    <a:pt x="622" y="8155"/>
                    <a:pt x="637" y="8096"/>
                  </a:cubicBezTo>
                  <a:cubicBezTo>
                    <a:pt x="615" y="8025"/>
                    <a:pt x="645" y="7966"/>
                    <a:pt x="645" y="7895"/>
                  </a:cubicBezTo>
                  <a:cubicBezTo>
                    <a:pt x="645" y="7836"/>
                    <a:pt x="675" y="7777"/>
                    <a:pt x="667" y="7718"/>
                  </a:cubicBezTo>
                  <a:cubicBezTo>
                    <a:pt x="652" y="7648"/>
                    <a:pt x="682" y="7589"/>
                    <a:pt x="675" y="7518"/>
                  </a:cubicBezTo>
                  <a:cubicBezTo>
                    <a:pt x="675" y="7389"/>
                    <a:pt x="682" y="7259"/>
                    <a:pt x="660" y="7129"/>
                  </a:cubicBezTo>
                  <a:cubicBezTo>
                    <a:pt x="675" y="7070"/>
                    <a:pt x="652" y="6988"/>
                    <a:pt x="645" y="6917"/>
                  </a:cubicBezTo>
                  <a:cubicBezTo>
                    <a:pt x="667" y="6894"/>
                    <a:pt x="622" y="6858"/>
                    <a:pt x="645" y="6823"/>
                  </a:cubicBezTo>
                  <a:cubicBezTo>
                    <a:pt x="645" y="6788"/>
                    <a:pt x="630" y="6752"/>
                    <a:pt x="607" y="6705"/>
                  </a:cubicBezTo>
                  <a:cubicBezTo>
                    <a:pt x="585" y="6729"/>
                    <a:pt x="585" y="6764"/>
                    <a:pt x="607" y="6799"/>
                  </a:cubicBezTo>
                  <a:cubicBezTo>
                    <a:pt x="600" y="6835"/>
                    <a:pt x="592" y="6858"/>
                    <a:pt x="607" y="6894"/>
                  </a:cubicBezTo>
                  <a:cubicBezTo>
                    <a:pt x="577" y="6953"/>
                    <a:pt x="637" y="7035"/>
                    <a:pt x="600" y="7094"/>
                  </a:cubicBezTo>
                  <a:cubicBezTo>
                    <a:pt x="637" y="7235"/>
                    <a:pt x="600" y="7365"/>
                    <a:pt x="630" y="7506"/>
                  </a:cubicBezTo>
                  <a:cubicBezTo>
                    <a:pt x="600" y="7624"/>
                    <a:pt x="607" y="7754"/>
                    <a:pt x="577" y="7883"/>
                  </a:cubicBezTo>
                  <a:cubicBezTo>
                    <a:pt x="592" y="7942"/>
                    <a:pt x="570" y="8001"/>
                    <a:pt x="555" y="8060"/>
                  </a:cubicBezTo>
                  <a:cubicBezTo>
                    <a:pt x="585" y="8131"/>
                    <a:pt x="525" y="8190"/>
                    <a:pt x="547" y="8261"/>
                  </a:cubicBezTo>
                  <a:cubicBezTo>
                    <a:pt x="532" y="8319"/>
                    <a:pt x="525" y="8378"/>
                    <a:pt x="525" y="8437"/>
                  </a:cubicBezTo>
                  <a:cubicBezTo>
                    <a:pt x="540" y="8473"/>
                    <a:pt x="510" y="8496"/>
                    <a:pt x="510" y="8520"/>
                  </a:cubicBezTo>
                  <a:cubicBezTo>
                    <a:pt x="555" y="8579"/>
                    <a:pt x="472" y="8591"/>
                    <a:pt x="517" y="8638"/>
                  </a:cubicBezTo>
                  <a:cubicBezTo>
                    <a:pt x="487" y="8697"/>
                    <a:pt x="495" y="8755"/>
                    <a:pt x="480" y="8814"/>
                  </a:cubicBezTo>
                  <a:cubicBezTo>
                    <a:pt x="517" y="8885"/>
                    <a:pt x="450" y="8944"/>
                    <a:pt x="465" y="9015"/>
                  </a:cubicBezTo>
                  <a:cubicBezTo>
                    <a:pt x="465" y="9274"/>
                    <a:pt x="390" y="9510"/>
                    <a:pt x="390" y="9769"/>
                  </a:cubicBezTo>
                  <a:cubicBezTo>
                    <a:pt x="352" y="9816"/>
                    <a:pt x="375" y="9887"/>
                    <a:pt x="367" y="9946"/>
                  </a:cubicBezTo>
                  <a:cubicBezTo>
                    <a:pt x="352" y="10005"/>
                    <a:pt x="367" y="10075"/>
                    <a:pt x="360" y="10146"/>
                  </a:cubicBezTo>
                  <a:cubicBezTo>
                    <a:pt x="360" y="10170"/>
                    <a:pt x="367" y="10205"/>
                    <a:pt x="360" y="10240"/>
                  </a:cubicBezTo>
                  <a:cubicBezTo>
                    <a:pt x="337" y="10264"/>
                    <a:pt x="382" y="10311"/>
                    <a:pt x="345" y="10346"/>
                  </a:cubicBezTo>
                  <a:cubicBezTo>
                    <a:pt x="345" y="10405"/>
                    <a:pt x="367" y="10488"/>
                    <a:pt x="337" y="10547"/>
                  </a:cubicBezTo>
                  <a:cubicBezTo>
                    <a:pt x="352" y="10582"/>
                    <a:pt x="352" y="10606"/>
                    <a:pt x="337" y="10641"/>
                  </a:cubicBezTo>
                  <a:cubicBezTo>
                    <a:pt x="367" y="10676"/>
                    <a:pt x="375" y="10723"/>
                    <a:pt x="352" y="10747"/>
                  </a:cubicBezTo>
                  <a:cubicBezTo>
                    <a:pt x="390" y="10794"/>
                    <a:pt x="345" y="10818"/>
                    <a:pt x="360" y="10865"/>
                  </a:cubicBezTo>
                  <a:cubicBezTo>
                    <a:pt x="375" y="10900"/>
                    <a:pt x="330" y="10924"/>
                    <a:pt x="375" y="10971"/>
                  </a:cubicBezTo>
                  <a:cubicBezTo>
                    <a:pt x="352" y="11042"/>
                    <a:pt x="352" y="11112"/>
                    <a:pt x="367" y="11171"/>
                  </a:cubicBezTo>
                  <a:cubicBezTo>
                    <a:pt x="382" y="11254"/>
                    <a:pt x="352" y="11324"/>
                    <a:pt x="390" y="11407"/>
                  </a:cubicBezTo>
                  <a:cubicBezTo>
                    <a:pt x="367" y="11536"/>
                    <a:pt x="397" y="11690"/>
                    <a:pt x="397" y="11831"/>
                  </a:cubicBezTo>
                  <a:cubicBezTo>
                    <a:pt x="405" y="11902"/>
                    <a:pt x="405" y="11984"/>
                    <a:pt x="420" y="12055"/>
                  </a:cubicBezTo>
                  <a:cubicBezTo>
                    <a:pt x="405" y="12126"/>
                    <a:pt x="457" y="12208"/>
                    <a:pt x="420" y="12279"/>
                  </a:cubicBezTo>
                  <a:cubicBezTo>
                    <a:pt x="420" y="12196"/>
                    <a:pt x="360" y="12102"/>
                    <a:pt x="367" y="12020"/>
                  </a:cubicBezTo>
                  <a:cubicBezTo>
                    <a:pt x="322" y="11937"/>
                    <a:pt x="352" y="11866"/>
                    <a:pt x="292" y="11760"/>
                  </a:cubicBezTo>
                  <a:cubicBezTo>
                    <a:pt x="322" y="11666"/>
                    <a:pt x="240" y="11536"/>
                    <a:pt x="277" y="11430"/>
                  </a:cubicBezTo>
                  <a:cubicBezTo>
                    <a:pt x="270" y="11407"/>
                    <a:pt x="247" y="11372"/>
                    <a:pt x="262" y="11348"/>
                  </a:cubicBezTo>
                  <a:cubicBezTo>
                    <a:pt x="285" y="11324"/>
                    <a:pt x="247" y="11289"/>
                    <a:pt x="262" y="11265"/>
                  </a:cubicBezTo>
                  <a:cubicBezTo>
                    <a:pt x="255" y="11230"/>
                    <a:pt x="240" y="11207"/>
                    <a:pt x="270" y="11183"/>
                  </a:cubicBezTo>
                  <a:cubicBezTo>
                    <a:pt x="255" y="11148"/>
                    <a:pt x="240" y="11124"/>
                    <a:pt x="247" y="11089"/>
                  </a:cubicBezTo>
                  <a:cubicBezTo>
                    <a:pt x="247" y="10983"/>
                    <a:pt x="247" y="10865"/>
                    <a:pt x="232" y="10759"/>
                  </a:cubicBezTo>
                  <a:cubicBezTo>
                    <a:pt x="270" y="10712"/>
                    <a:pt x="217" y="10641"/>
                    <a:pt x="240" y="10594"/>
                  </a:cubicBezTo>
                  <a:cubicBezTo>
                    <a:pt x="225" y="10535"/>
                    <a:pt x="240" y="10476"/>
                    <a:pt x="247" y="10429"/>
                  </a:cubicBezTo>
                  <a:cubicBezTo>
                    <a:pt x="232" y="10311"/>
                    <a:pt x="225" y="10205"/>
                    <a:pt x="255" y="10099"/>
                  </a:cubicBezTo>
                  <a:cubicBezTo>
                    <a:pt x="225" y="10040"/>
                    <a:pt x="292" y="9993"/>
                    <a:pt x="262" y="9934"/>
                  </a:cubicBezTo>
                  <a:cubicBezTo>
                    <a:pt x="285" y="9887"/>
                    <a:pt x="262" y="9828"/>
                    <a:pt x="270" y="9769"/>
                  </a:cubicBezTo>
                  <a:cubicBezTo>
                    <a:pt x="307" y="9722"/>
                    <a:pt x="277" y="9663"/>
                    <a:pt x="300" y="9616"/>
                  </a:cubicBezTo>
                  <a:cubicBezTo>
                    <a:pt x="285" y="9557"/>
                    <a:pt x="315" y="9510"/>
                    <a:pt x="300" y="9451"/>
                  </a:cubicBezTo>
                  <a:cubicBezTo>
                    <a:pt x="345" y="9345"/>
                    <a:pt x="315" y="9215"/>
                    <a:pt x="352" y="9109"/>
                  </a:cubicBezTo>
                  <a:cubicBezTo>
                    <a:pt x="337" y="9050"/>
                    <a:pt x="367" y="9003"/>
                    <a:pt x="360" y="8944"/>
                  </a:cubicBezTo>
                  <a:cubicBezTo>
                    <a:pt x="412" y="8909"/>
                    <a:pt x="352" y="8838"/>
                    <a:pt x="382" y="8791"/>
                  </a:cubicBezTo>
                  <a:cubicBezTo>
                    <a:pt x="375" y="8755"/>
                    <a:pt x="397" y="8744"/>
                    <a:pt x="390" y="8720"/>
                  </a:cubicBezTo>
                  <a:cubicBezTo>
                    <a:pt x="382" y="8685"/>
                    <a:pt x="420" y="8661"/>
                    <a:pt x="390" y="8626"/>
                  </a:cubicBezTo>
                  <a:cubicBezTo>
                    <a:pt x="405" y="8567"/>
                    <a:pt x="435" y="8520"/>
                    <a:pt x="420" y="8461"/>
                  </a:cubicBezTo>
                  <a:cubicBezTo>
                    <a:pt x="435" y="8449"/>
                    <a:pt x="442" y="8426"/>
                    <a:pt x="450" y="8402"/>
                  </a:cubicBezTo>
                  <a:cubicBezTo>
                    <a:pt x="427" y="8367"/>
                    <a:pt x="450" y="8343"/>
                    <a:pt x="450" y="8308"/>
                  </a:cubicBezTo>
                  <a:cubicBezTo>
                    <a:pt x="442" y="8284"/>
                    <a:pt x="450" y="8261"/>
                    <a:pt x="457" y="8237"/>
                  </a:cubicBezTo>
                  <a:cubicBezTo>
                    <a:pt x="480" y="8213"/>
                    <a:pt x="442" y="8166"/>
                    <a:pt x="480" y="8143"/>
                  </a:cubicBezTo>
                  <a:cubicBezTo>
                    <a:pt x="442" y="8025"/>
                    <a:pt x="487" y="7919"/>
                    <a:pt x="502" y="7801"/>
                  </a:cubicBezTo>
                  <a:cubicBezTo>
                    <a:pt x="487" y="7742"/>
                    <a:pt x="517" y="7695"/>
                    <a:pt x="510" y="7636"/>
                  </a:cubicBezTo>
                  <a:cubicBezTo>
                    <a:pt x="517" y="7624"/>
                    <a:pt x="517" y="7589"/>
                    <a:pt x="517" y="7565"/>
                  </a:cubicBezTo>
                  <a:cubicBezTo>
                    <a:pt x="502" y="7530"/>
                    <a:pt x="540" y="7518"/>
                    <a:pt x="510" y="7471"/>
                  </a:cubicBezTo>
                  <a:cubicBezTo>
                    <a:pt x="525" y="7424"/>
                    <a:pt x="547" y="7377"/>
                    <a:pt x="517" y="7318"/>
                  </a:cubicBezTo>
                  <a:cubicBezTo>
                    <a:pt x="532" y="7259"/>
                    <a:pt x="555" y="7212"/>
                    <a:pt x="525" y="7153"/>
                  </a:cubicBezTo>
                  <a:cubicBezTo>
                    <a:pt x="562" y="7047"/>
                    <a:pt x="517" y="6929"/>
                    <a:pt x="540" y="6823"/>
                  </a:cubicBezTo>
                  <a:cubicBezTo>
                    <a:pt x="517" y="6693"/>
                    <a:pt x="502" y="6575"/>
                    <a:pt x="517" y="6469"/>
                  </a:cubicBezTo>
                  <a:cubicBezTo>
                    <a:pt x="472" y="6399"/>
                    <a:pt x="502" y="6352"/>
                    <a:pt x="457" y="6340"/>
                  </a:cubicBezTo>
                  <a:cubicBezTo>
                    <a:pt x="480" y="6304"/>
                    <a:pt x="457" y="6257"/>
                    <a:pt x="487" y="6222"/>
                  </a:cubicBezTo>
                  <a:cubicBezTo>
                    <a:pt x="457" y="6163"/>
                    <a:pt x="450" y="6104"/>
                    <a:pt x="457" y="6057"/>
                  </a:cubicBezTo>
                  <a:cubicBezTo>
                    <a:pt x="427" y="6010"/>
                    <a:pt x="420" y="5963"/>
                    <a:pt x="435" y="5927"/>
                  </a:cubicBezTo>
                  <a:cubicBezTo>
                    <a:pt x="397" y="5892"/>
                    <a:pt x="427" y="5786"/>
                    <a:pt x="375" y="5798"/>
                  </a:cubicBezTo>
                  <a:cubicBezTo>
                    <a:pt x="412" y="5963"/>
                    <a:pt x="397" y="6104"/>
                    <a:pt x="465" y="6269"/>
                  </a:cubicBezTo>
                  <a:cubicBezTo>
                    <a:pt x="397" y="6328"/>
                    <a:pt x="495" y="6434"/>
                    <a:pt x="450" y="6505"/>
                  </a:cubicBezTo>
                  <a:cubicBezTo>
                    <a:pt x="495" y="6552"/>
                    <a:pt x="465" y="6587"/>
                    <a:pt x="472" y="6634"/>
                  </a:cubicBezTo>
                  <a:cubicBezTo>
                    <a:pt x="472" y="6682"/>
                    <a:pt x="480" y="6729"/>
                    <a:pt x="472" y="6764"/>
                  </a:cubicBezTo>
                  <a:cubicBezTo>
                    <a:pt x="495" y="6846"/>
                    <a:pt x="480" y="6929"/>
                    <a:pt x="480" y="7011"/>
                  </a:cubicBezTo>
                  <a:cubicBezTo>
                    <a:pt x="457" y="7047"/>
                    <a:pt x="517" y="7106"/>
                    <a:pt x="480" y="7141"/>
                  </a:cubicBezTo>
                  <a:cubicBezTo>
                    <a:pt x="517" y="7188"/>
                    <a:pt x="465" y="7212"/>
                    <a:pt x="502" y="7271"/>
                  </a:cubicBezTo>
                  <a:cubicBezTo>
                    <a:pt x="457" y="7330"/>
                    <a:pt x="472" y="7400"/>
                    <a:pt x="465" y="7459"/>
                  </a:cubicBezTo>
                  <a:cubicBezTo>
                    <a:pt x="427" y="7495"/>
                    <a:pt x="465" y="7542"/>
                    <a:pt x="457" y="7577"/>
                  </a:cubicBezTo>
                  <a:cubicBezTo>
                    <a:pt x="450" y="7612"/>
                    <a:pt x="450" y="7648"/>
                    <a:pt x="442" y="7683"/>
                  </a:cubicBezTo>
                  <a:cubicBezTo>
                    <a:pt x="412" y="7813"/>
                    <a:pt x="427" y="7954"/>
                    <a:pt x="412" y="8096"/>
                  </a:cubicBezTo>
                  <a:cubicBezTo>
                    <a:pt x="397" y="8166"/>
                    <a:pt x="367" y="8237"/>
                    <a:pt x="375" y="8319"/>
                  </a:cubicBezTo>
                  <a:cubicBezTo>
                    <a:pt x="345" y="8402"/>
                    <a:pt x="352" y="8496"/>
                    <a:pt x="352" y="8579"/>
                  </a:cubicBezTo>
                  <a:cubicBezTo>
                    <a:pt x="300" y="8602"/>
                    <a:pt x="360" y="8661"/>
                    <a:pt x="322" y="8697"/>
                  </a:cubicBezTo>
                  <a:cubicBezTo>
                    <a:pt x="300" y="8732"/>
                    <a:pt x="322" y="8779"/>
                    <a:pt x="300" y="8814"/>
                  </a:cubicBezTo>
                  <a:cubicBezTo>
                    <a:pt x="345" y="8873"/>
                    <a:pt x="270" y="8897"/>
                    <a:pt x="300" y="8944"/>
                  </a:cubicBezTo>
                  <a:cubicBezTo>
                    <a:pt x="300" y="8991"/>
                    <a:pt x="285" y="9027"/>
                    <a:pt x="270" y="9074"/>
                  </a:cubicBezTo>
                  <a:cubicBezTo>
                    <a:pt x="277" y="9156"/>
                    <a:pt x="262" y="9239"/>
                    <a:pt x="247" y="9321"/>
                  </a:cubicBezTo>
                  <a:cubicBezTo>
                    <a:pt x="277" y="9368"/>
                    <a:pt x="202" y="9392"/>
                    <a:pt x="247" y="9451"/>
                  </a:cubicBezTo>
                  <a:cubicBezTo>
                    <a:pt x="217" y="9486"/>
                    <a:pt x="247" y="9533"/>
                    <a:pt x="217" y="9569"/>
                  </a:cubicBezTo>
                  <a:cubicBezTo>
                    <a:pt x="232" y="9616"/>
                    <a:pt x="217" y="9663"/>
                    <a:pt x="217" y="9698"/>
                  </a:cubicBezTo>
                  <a:cubicBezTo>
                    <a:pt x="180" y="9734"/>
                    <a:pt x="247" y="9792"/>
                    <a:pt x="195" y="9828"/>
                  </a:cubicBezTo>
                  <a:cubicBezTo>
                    <a:pt x="195" y="9910"/>
                    <a:pt x="187" y="9993"/>
                    <a:pt x="165" y="10075"/>
                  </a:cubicBezTo>
                  <a:cubicBezTo>
                    <a:pt x="180" y="10181"/>
                    <a:pt x="165" y="10276"/>
                    <a:pt x="157" y="10370"/>
                  </a:cubicBezTo>
                  <a:cubicBezTo>
                    <a:pt x="165" y="10417"/>
                    <a:pt x="150" y="10464"/>
                    <a:pt x="165" y="10511"/>
                  </a:cubicBezTo>
                  <a:cubicBezTo>
                    <a:pt x="172" y="10547"/>
                    <a:pt x="165" y="10570"/>
                    <a:pt x="157" y="10594"/>
                  </a:cubicBezTo>
                  <a:cubicBezTo>
                    <a:pt x="165" y="10617"/>
                    <a:pt x="157" y="10664"/>
                    <a:pt x="142" y="10641"/>
                  </a:cubicBezTo>
                  <a:cubicBezTo>
                    <a:pt x="150" y="10594"/>
                    <a:pt x="127" y="10547"/>
                    <a:pt x="120" y="10500"/>
                  </a:cubicBezTo>
                  <a:cubicBezTo>
                    <a:pt x="135" y="10464"/>
                    <a:pt x="112" y="10405"/>
                    <a:pt x="112" y="10358"/>
                  </a:cubicBezTo>
                  <a:cubicBezTo>
                    <a:pt x="127" y="10264"/>
                    <a:pt x="90" y="10158"/>
                    <a:pt x="120" y="10064"/>
                  </a:cubicBezTo>
                  <a:cubicBezTo>
                    <a:pt x="82" y="10005"/>
                    <a:pt x="135" y="9981"/>
                    <a:pt x="97" y="9922"/>
                  </a:cubicBezTo>
                  <a:cubicBezTo>
                    <a:pt x="135" y="9887"/>
                    <a:pt x="105" y="9828"/>
                    <a:pt x="112" y="9781"/>
                  </a:cubicBezTo>
                  <a:cubicBezTo>
                    <a:pt x="127" y="9734"/>
                    <a:pt x="105" y="9686"/>
                    <a:pt x="105" y="9639"/>
                  </a:cubicBezTo>
                  <a:cubicBezTo>
                    <a:pt x="120" y="9592"/>
                    <a:pt x="127" y="9545"/>
                    <a:pt x="120" y="9498"/>
                  </a:cubicBezTo>
                  <a:cubicBezTo>
                    <a:pt x="120" y="9109"/>
                    <a:pt x="157" y="8732"/>
                    <a:pt x="210" y="8355"/>
                  </a:cubicBezTo>
                  <a:cubicBezTo>
                    <a:pt x="165" y="8249"/>
                    <a:pt x="240" y="8178"/>
                    <a:pt x="180" y="8072"/>
                  </a:cubicBezTo>
                  <a:cubicBezTo>
                    <a:pt x="202" y="8025"/>
                    <a:pt x="225" y="7966"/>
                    <a:pt x="232" y="7919"/>
                  </a:cubicBezTo>
                  <a:cubicBezTo>
                    <a:pt x="217" y="7872"/>
                    <a:pt x="240" y="7836"/>
                    <a:pt x="210" y="7789"/>
                  </a:cubicBezTo>
                  <a:cubicBezTo>
                    <a:pt x="247" y="7754"/>
                    <a:pt x="240" y="7707"/>
                    <a:pt x="232" y="7660"/>
                  </a:cubicBezTo>
                  <a:cubicBezTo>
                    <a:pt x="225" y="7565"/>
                    <a:pt x="270" y="7483"/>
                    <a:pt x="232" y="7389"/>
                  </a:cubicBezTo>
                  <a:cubicBezTo>
                    <a:pt x="255" y="7341"/>
                    <a:pt x="232" y="7294"/>
                    <a:pt x="255" y="7259"/>
                  </a:cubicBezTo>
                  <a:cubicBezTo>
                    <a:pt x="247" y="7235"/>
                    <a:pt x="240" y="7212"/>
                    <a:pt x="262" y="7188"/>
                  </a:cubicBezTo>
                  <a:cubicBezTo>
                    <a:pt x="255" y="7165"/>
                    <a:pt x="232" y="7129"/>
                    <a:pt x="247" y="7106"/>
                  </a:cubicBezTo>
                  <a:cubicBezTo>
                    <a:pt x="255" y="7070"/>
                    <a:pt x="247" y="7023"/>
                    <a:pt x="247" y="6988"/>
                  </a:cubicBezTo>
                  <a:cubicBezTo>
                    <a:pt x="240" y="6953"/>
                    <a:pt x="270" y="6846"/>
                    <a:pt x="217" y="6858"/>
                  </a:cubicBezTo>
                  <a:cubicBezTo>
                    <a:pt x="262" y="6929"/>
                    <a:pt x="210" y="6976"/>
                    <a:pt x="210" y="7023"/>
                  </a:cubicBezTo>
                  <a:cubicBezTo>
                    <a:pt x="217" y="7094"/>
                    <a:pt x="225" y="7153"/>
                    <a:pt x="210" y="7212"/>
                  </a:cubicBezTo>
                  <a:cubicBezTo>
                    <a:pt x="210" y="7330"/>
                    <a:pt x="202" y="7459"/>
                    <a:pt x="195" y="7577"/>
                  </a:cubicBezTo>
                  <a:cubicBezTo>
                    <a:pt x="172" y="7683"/>
                    <a:pt x="187" y="7813"/>
                    <a:pt x="172" y="7919"/>
                  </a:cubicBezTo>
                  <a:cubicBezTo>
                    <a:pt x="142" y="7978"/>
                    <a:pt x="150" y="8037"/>
                    <a:pt x="157" y="8096"/>
                  </a:cubicBezTo>
                  <a:cubicBezTo>
                    <a:pt x="120" y="8155"/>
                    <a:pt x="165" y="8225"/>
                    <a:pt x="135" y="8284"/>
                  </a:cubicBezTo>
                  <a:cubicBezTo>
                    <a:pt x="142" y="8308"/>
                    <a:pt x="135" y="8331"/>
                    <a:pt x="127" y="8355"/>
                  </a:cubicBezTo>
                  <a:cubicBezTo>
                    <a:pt x="105" y="8378"/>
                    <a:pt x="142" y="8414"/>
                    <a:pt x="105" y="8437"/>
                  </a:cubicBezTo>
                  <a:cubicBezTo>
                    <a:pt x="142" y="8508"/>
                    <a:pt x="90" y="8555"/>
                    <a:pt x="112" y="8626"/>
                  </a:cubicBezTo>
                  <a:cubicBezTo>
                    <a:pt x="105" y="8744"/>
                    <a:pt x="82" y="8862"/>
                    <a:pt x="75" y="8979"/>
                  </a:cubicBezTo>
                  <a:cubicBezTo>
                    <a:pt x="52" y="9003"/>
                    <a:pt x="75" y="9038"/>
                    <a:pt x="75" y="9074"/>
                  </a:cubicBezTo>
                  <a:cubicBezTo>
                    <a:pt x="60" y="9097"/>
                    <a:pt x="60" y="9133"/>
                    <a:pt x="75" y="9168"/>
                  </a:cubicBezTo>
                  <a:cubicBezTo>
                    <a:pt x="15" y="9215"/>
                    <a:pt x="82" y="9286"/>
                    <a:pt x="60" y="9345"/>
                  </a:cubicBezTo>
                  <a:cubicBezTo>
                    <a:pt x="82" y="9474"/>
                    <a:pt x="22" y="9580"/>
                    <a:pt x="60" y="9722"/>
                  </a:cubicBezTo>
                  <a:cubicBezTo>
                    <a:pt x="22" y="9745"/>
                    <a:pt x="52" y="9792"/>
                    <a:pt x="30" y="9816"/>
                  </a:cubicBezTo>
                  <a:cubicBezTo>
                    <a:pt x="60" y="9863"/>
                    <a:pt x="37" y="9875"/>
                    <a:pt x="15" y="9887"/>
                  </a:cubicBezTo>
                  <a:cubicBezTo>
                    <a:pt x="7" y="9887"/>
                    <a:pt x="0" y="9887"/>
                    <a:pt x="0" y="9887"/>
                  </a:cubicBezTo>
                  <a:cubicBezTo>
                    <a:pt x="7" y="9887"/>
                    <a:pt x="7" y="9899"/>
                    <a:pt x="15" y="9899"/>
                  </a:cubicBezTo>
                  <a:cubicBezTo>
                    <a:pt x="45" y="9934"/>
                    <a:pt x="45" y="9981"/>
                    <a:pt x="30" y="10040"/>
                  </a:cubicBezTo>
                  <a:cubicBezTo>
                    <a:pt x="52" y="10111"/>
                    <a:pt x="45" y="10181"/>
                    <a:pt x="45" y="10240"/>
                  </a:cubicBezTo>
                  <a:cubicBezTo>
                    <a:pt x="60" y="10382"/>
                    <a:pt x="67" y="10511"/>
                    <a:pt x="60" y="10641"/>
                  </a:cubicBezTo>
                  <a:cubicBezTo>
                    <a:pt x="67" y="10676"/>
                    <a:pt x="90" y="10735"/>
                    <a:pt x="82" y="10771"/>
                  </a:cubicBezTo>
                  <a:cubicBezTo>
                    <a:pt x="90" y="10818"/>
                    <a:pt x="112" y="10865"/>
                    <a:pt x="97" y="10900"/>
                  </a:cubicBezTo>
                  <a:cubicBezTo>
                    <a:pt x="90" y="10983"/>
                    <a:pt x="135" y="11089"/>
                    <a:pt x="120" y="11171"/>
                  </a:cubicBezTo>
                  <a:cubicBezTo>
                    <a:pt x="150" y="11265"/>
                    <a:pt x="142" y="11348"/>
                    <a:pt x="165" y="11442"/>
                  </a:cubicBezTo>
                  <a:cubicBezTo>
                    <a:pt x="135" y="11525"/>
                    <a:pt x="195" y="11631"/>
                    <a:pt x="165" y="11713"/>
                  </a:cubicBezTo>
                  <a:cubicBezTo>
                    <a:pt x="165" y="11654"/>
                    <a:pt x="127" y="11584"/>
                    <a:pt x="120" y="11513"/>
                  </a:cubicBezTo>
                  <a:cubicBezTo>
                    <a:pt x="135" y="11466"/>
                    <a:pt x="67" y="11383"/>
                    <a:pt x="90" y="11324"/>
                  </a:cubicBezTo>
                  <a:cubicBezTo>
                    <a:pt x="37" y="11230"/>
                    <a:pt x="30" y="11148"/>
                    <a:pt x="15" y="11065"/>
                  </a:cubicBezTo>
                  <a:cubicBezTo>
                    <a:pt x="15" y="11654"/>
                    <a:pt x="15" y="11654"/>
                    <a:pt x="15" y="11654"/>
                  </a:cubicBezTo>
                  <a:cubicBezTo>
                    <a:pt x="30" y="11701"/>
                    <a:pt x="97" y="11701"/>
                    <a:pt x="67" y="11760"/>
                  </a:cubicBezTo>
                  <a:cubicBezTo>
                    <a:pt x="52" y="11737"/>
                    <a:pt x="30" y="11713"/>
                    <a:pt x="15" y="11690"/>
                  </a:cubicBezTo>
                  <a:cubicBezTo>
                    <a:pt x="15" y="11890"/>
                    <a:pt x="15" y="11890"/>
                    <a:pt x="15" y="11890"/>
                  </a:cubicBezTo>
                  <a:cubicBezTo>
                    <a:pt x="30" y="11902"/>
                    <a:pt x="45" y="11914"/>
                    <a:pt x="60" y="11925"/>
                  </a:cubicBezTo>
                  <a:cubicBezTo>
                    <a:pt x="75" y="11961"/>
                    <a:pt x="97" y="11984"/>
                    <a:pt x="112" y="11996"/>
                  </a:cubicBezTo>
                  <a:cubicBezTo>
                    <a:pt x="135" y="12020"/>
                    <a:pt x="150" y="12126"/>
                    <a:pt x="172" y="12090"/>
                  </a:cubicBezTo>
                  <a:cubicBezTo>
                    <a:pt x="187" y="12114"/>
                    <a:pt x="202" y="12149"/>
                    <a:pt x="225" y="12185"/>
                  </a:cubicBezTo>
                  <a:cubicBezTo>
                    <a:pt x="225" y="12244"/>
                    <a:pt x="292" y="12220"/>
                    <a:pt x="262" y="12267"/>
                  </a:cubicBezTo>
                  <a:cubicBezTo>
                    <a:pt x="180" y="12185"/>
                    <a:pt x="97" y="12090"/>
                    <a:pt x="15" y="12020"/>
                  </a:cubicBezTo>
                  <a:cubicBezTo>
                    <a:pt x="15" y="12137"/>
                    <a:pt x="15" y="12137"/>
                    <a:pt x="15" y="12137"/>
                  </a:cubicBezTo>
                  <a:cubicBezTo>
                    <a:pt x="22" y="12149"/>
                    <a:pt x="30" y="12149"/>
                    <a:pt x="37" y="12137"/>
                  </a:cubicBezTo>
                  <a:cubicBezTo>
                    <a:pt x="75" y="12208"/>
                    <a:pt x="120" y="12232"/>
                    <a:pt x="165" y="12279"/>
                  </a:cubicBezTo>
                  <a:cubicBezTo>
                    <a:pt x="180" y="12361"/>
                    <a:pt x="210" y="12314"/>
                    <a:pt x="225" y="12373"/>
                  </a:cubicBezTo>
                  <a:cubicBezTo>
                    <a:pt x="247" y="12361"/>
                    <a:pt x="255" y="12432"/>
                    <a:pt x="277" y="12409"/>
                  </a:cubicBezTo>
                  <a:cubicBezTo>
                    <a:pt x="300" y="12491"/>
                    <a:pt x="352" y="12491"/>
                    <a:pt x="345" y="12550"/>
                  </a:cubicBezTo>
                  <a:cubicBezTo>
                    <a:pt x="397" y="12597"/>
                    <a:pt x="450" y="12632"/>
                    <a:pt x="495" y="12703"/>
                  </a:cubicBezTo>
                  <a:cubicBezTo>
                    <a:pt x="450" y="12727"/>
                    <a:pt x="412" y="12668"/>
                    <a:pt x="375" y="12621"/>
                  </a:cubicBezTo>
                  <a:cubicBezTo>
                    <a:pt x="360" y="12609"/>
                    <a:pt x="337" y="12632"/>
                    <a:pt x="322" y="12585"/>
                  </a:cubicBezTo>
                  <a:cubicBezTo>
                    <a:pt x="300" y="12597"/>
                    <a:pt x="285" y="12526"/>
                    <a:pt x="262" y="12550"/>
                  </a:cubicBezTo>
                  <a:cubicBezTo>
                    <a:pt x="195" y="12456"/>
                    <a:pt x="120" y="12432"/>
                    <a:pt x="52" y="12350"/>
                  </a:cubicBezTo>
                  <a:cubicBezTo>
                    <a:pt x="37" y="12350"/>
                    <a:pt x="30" y="12338"/>
                    <a:pt x="15" y="12338"/>
                  </a:cubicBezTo>
                  <a:cubicBezTo>
                    <a:pt x="15" y="12444"/>
                    <a:pt x="15" y="12444"/>
                    <a:pt x="15" y="12444"/>
                  </a:cubicBezTo>
                  <a:cubicBezTo>
                    <a:pt x="22" y="12456"/>
                    <a:pt x="30" y="12456"/>
                    <a:pt x="37" y="12456"/>
                  </a:cubicBezTo>
                  <a:cubicBezTo>
                    <a:pt x="90" y="12491"/>
                    <a:pt x="142" y="12550"/>
                    <a:pt x="195" y="12573"/>
                  </a:cubicBezTo>
                  <a:cubicBezTo>
                    <a:pt x="210" y="12644"/>
                    <a:pt x="240" y="12609"/>
                    <a:pt x="270" y="12644"/>
                  </a:cubicBezTo>
                  <a:cubicBezTo>
                    <a:pt x="285" y="12703"/>
                    <a:pt x="315" y="12727"/>
                    <a:pt x="337" y="12715"/>
                  </a:cubicBezTo>
                  <a:cubicBezTo>
                    <a:pt x="442" y="12809"/>
                    <a:pt x="540" y="12915"/>
                    <a:pt x="637" y="13021"/>
                  </a:cubicBezTo>
                  <a:cubicBezTo>
                    <a:pt x="652" y="13092"/>
                    <a:pt x="682" y="13045"/>
                    <a:pt x="697" y="13104"/>
                  </a:cubicBezTo>
                  <a:cubicBezTo>
                    <a:pt x="705" y="13151"/>
                    <a:pt x="772" y="13210"/>
                    <a:pt x="742" y="13245"/>
                  </a:cubicBezTo>
                  <a:cubicBezTo>
                    <a:pt x="660" y="13139"/>
                    <a:pt x="577" y="13104"/>
                    <a:pt x="495" y="13021"/>
                  </a:cubicBezTo>
                  <a:cubicBezTo>
                    <a:pt x="412" y="12951"/>
                    <a:pt x="330" y="12868"/>
                    <a:pt x="247" y="12821"/>
                  </a:cubicBezTo>
                  <a:cubicBezTo>
                    <a:pt x="172" y="12774"/>
                    <a:pt x="90" y="12715"/>
                    <a:pt x="15" y="12668"/>
                  </a:cubicBezTo>
                  <a:cubicBezTo>
                    <a:pt x="15" y="12762"/>
                    <a:pt x="15" y="12762"/>
                    <a:pt x="15" y="12762"/>
                  </a:cubicBezTo>
                  <a:cubicBezTo>
                    <a:pt x="37" y="12774"/>
                    <a:pt x="60" y="12797"/>
                    <a:pt x="82" y="12821"/>
                  </a:cubicBezTo>
                  <a:cubicBezTo>
                    <a:pt x="127" y="12880"/>
                    <a:pt x="180" y="12821"/>
                    <a:pt x="210" y="12927"/>
                  </a:cubicBezTo>
                  <a:cubicBezTo>
                    <a:pt x="255" y="12927"/>
                    <a:pt x="300" y="12939"/>
                    <a:pt x="330" y="13009"/>
                  </a:cubicBezTo>
                  <a:cubicBezTo>
                    <a:pt x="382" y="12998"/>
                    <a:pt x="420" y="13104"/>
                    <a:pt x="465" y="13080"/>
                  </a:cubicBezTo>
                  <a:cubicBezTo>
                    <a:pt x="547" y="13198"/>
                    <a:pt x="630" y="13233"/>
                    <a:pt x="712" y="13316"/>
                  </a:cubicBezTo>
                  <a:cubicBezTo>
                    <a:pt x="757" y="13398"/>
                    <a:pt x="809" y="13434"/>
                    <a:pt x="854" y="13493"/>
                  </a:cubicBezTo>
                  <a:cubicBezTo>
                    <a:pt x="884" y="13516"/>
                    <a:pt x="899" y="13563"/>
                    <a:pt x="929" y="13575"/>
                  </a:cubicBezTo>
                  <a:cubicBezTo>
                    <a:pt x="944" y="13575"/>
                    <a:pt x="1004" y="13634"/>
                    <a:pt x="974" y="13681"/>
                  </a:cubicBezTo>
                  <a:cubicBezTo>
                    <a:pt x="937" y="13634"/>
                    <a:pt x="892" y="13610"/>
                    <a:pt x="854" y="13540"/>
                  </a:cubicBezTo>
                  <a:cubicBezTo>
                    <a:pt x="802" y="13552"/>
                    <a:pt x="764" y="13481"/>
                    <a:pt x="720" y="13422"/>
                  </a:cubicBezTo>
                  <a:cubicBezTo>
                    <a:pt x="697" y="13445"/>
                    <a:pt x="682" y="13363"/>
                    <a:pt x="660" y="13375"/>
                  </a:cubicBezTo>
                  <a:cubicBezTo>
                    <a:pt x="630" y="13398"/>
                    <a:pt x="615" y="13316"/>
                    <a:pt x="592" y="13316"/>
                  </a:cubicBezTo>
                  <a:cubicBezTo>
                    <a:pt x="555" y="13269"/>
                    <a:pt x="510" y="13257"/>
                    <a:pt x="465" y="13174"/>
                  </a:cubicBezTo>
                  <a:cubicBezTo>
                    <a:pt x="367" y="13174"/>
                    <a:pt x="285" y="13080"/>
                    <a:pt x="195" y="13009"/>
                  </a:cubicBezTo>
                  <a:cubicBezTo>
                    <a:pt x="142" y="12986"/>
                    <a:pt x="97" y="12951"/>
                    <a:pt x="52" y="12915"/>
                  </a:cubicBezTo>
                  <a:cubicBezTo>
                    <a:pt x="37" y="12927"/>
                    <a:pt x="22" y="12915"/>
                    <a:pt x="15" y="12892"/>
                  </a:cubicBezTo>
                  <a:cubicBezTo>
                    <a:pt x="15" y="13009"/>
                    <a:pt x="15" y="13009"/>
                    <a:pt x="15" y="13009"/>
                  </a:cubicBezTo>
                  <a:cubicBezTo>
                    <a:pt x="30" y="13021"/>
                    <a:pt x="52" y="13033"/>
                    <a:pt x="67" y="13057"/>
                  </a:cubicBezTo>
                  <a:cubicBezTo>
                    <a:pt x="120" y="13080"/>
                    <a:pt x="157" y="13163"/>
                    <a:pt x="210" y="13139"/>
                  </a:cubicBezTo>
                  <a:cubicBezTo>
                    <a:pt x="255" y="13245"/>
                    <a:pt x="322" y="13174"/>
                    <a:pt x="367" y="13257"/>
                  </a:cubicBezTo>
                  <a:cubicBezTo>
                    <a:pt x="412" y="13281"/>
                    <a:pt x="457" y="13316"/>
                    <a:pt x="510" y="13351"/>
                  </a:cubicBezTo>
                  <a:cubicBezTo>
                    <a:pt x="532" y="13410"/>
                    <a:pt x="555" y="13398"/>
                    <a:pt x="585" y="13422"/>
                  </a:cubicBezTo>
                  <a:cubicBezTo>
                    <a:pt x="607" y="13422"/>
                    <a:pt x="622" y="13504"/>
                    <a:pt x="645" y="13481"/>
                  </a:cubicBezTo>
                  <a:cubicBezTo>
                    <a:pt x="667" y="13504"/>
                    <a:pt x="690" y="13563"/>
                    <a:pt x="720" y="13552"/>
                  </a:cubicBezTo>
                  <a:cubicBezTo>
                    <a:pt x="742" y="13552"/>
                    <a:pt x="757" y="13634"/>
                    <a:pt x="787" y="13610"/>
                  </a:cubicBezTo>
                  <a:cubicBezTo>
                    <a:pt x="832" y="13705"/>
                    <a:pt x="884" y="13717"/>
                    <a:pt x="929" y="13799"/>
                  </a:cubicBezTo>
                  <a:cubicBezTo>
                    <a:pt x="982" y="13775"/>
                    <a:pt x="1019" y="13929"/>
                    <a:pt x="1064" y="13929"/>
                  </a:cubicBezTo>
                  <a:cubicBezTo>
                    <a:pt x="1109" y="13999"/>
                    <a:pt x="1154" y="14058"/>
                    <a:pt x="1199" y="14082"/>
                  </a:cubicBezTo>
                  <a:cubicBezTo>
                    <a:pt x="1244" y="14164"/>
                    <a:pt x="1289" y="14247"/>
                    <a:pt x="1334" y="14282"/>
                  </a:cubicBezTo>
                  <a:cubicBezTo>
                    <a:pt x="1342" y="14318"/>
                    <a:pt x="1327" y="14318"/>
                    <a:pt x="1319" y="14306"/>
                  </a:cubicBezTo>
                  <a:cubicBezTo>
                    <a:pt x="1267" y="14270"/>
                    <a:pt x="1222" y="14188"/>
                    <a:pt x="1169" y="14188"/>
                  </a:cubicBezTo>
                  <a:cubicBezTo>
                    <a:pt x="1132" y="14070"/>
                    <a:pt x="1072" y="14129"/>
                    <a:pt x="1027" y="14058"/>
                  </a:cubicBezTo>
                  <a:cubicBezTo>
                    <a:pt x="1012" y="14011"/>
                    <a:pt x="982" y="14023"/>
                    <a:pt x="952" y="14023"/>
                  </a:cubicBezTo>
                  <a:cubicBezTo>
                    <a:pt x="937" y="13964"/>
                    <a:pt x="914" y="13940"/>
                    <a:pt x="884" y="13964"/>
                  </a:cubicBezTo>
                  <a:cubicBezTo>
                    <a:pt x="847" y="13905"/>
                    <a:pt x="794" y="13905"/>
                    <a:pt x="749" y="13834"/>
                  </a:cubicBezTo>
                  <a:cubicBezTo>
                    <a:pt x="697" y="13834"/>
                    <a:pt x="652" y="13764"/>
                    <a:pt x="607" y="13740"/>
                  </a:cubicBezTo>
                  <a:cubicBezTo>
                    <a:pt x="577" y="13775"/>
                    <a:pt x="555" y="13681"/>
                    <a:pt x="525" y="13705"/>
                  </a:cubicBezTo>
                  <a:cubicBezTo>
                    <a:pt x="502" y="13728"/>
                    <a:pt x="480" y="13705"/>
                    <a:pt x="465" y="13658"/>
                  </a:cubicBezTo>
                  <a:cubicBezTo>
                    <a:pt x="412" y="13669"/>
                    <a:pt x="367" y="13587"/>
                    <a:pt x="322" y="13563"/>
                  </a:cubicBezTo>
                  <a:cubicBezTo>
                    <a:pt x="277" y="13504"/>
                    <a:pt x="225" y="13528"/>
                    <a:pt x="180" y="13469"/>
                  </a:cubicBezTo>
                  <a:cubicBezTo>
                    <a:pt x="150" y="13481"/>
                    <a:pt x="135" y="13363"/>
                    <a:pt x="97" y="13434"/>
                  </a:cubicBezTo>
                  <a:cubicBezTo>
                    <a:pt x="82" y="13375"/>
                    <a:pt x="52" y="13387"/>
                    <a:pt x="30" y="13316"/>
                  </a:cubicBezTo>
                  <a:cubicBezTo>
                    <a:pt x="22" y="13328"/>
                    <a:pt x="22" y="13328"/>
                    <a:pt x="15" y="13328"/>
                  </a:cubicBezTo>
                  <a:cubicBezTo>
                    <a:pt x="15" y="13445"/>
                    <a:pt x="15" y="13445"/>
                    <a:pt x="15" y="13445"/>
                  </a:cubicBezTo>
                  <a:cubicBezTo>
                    <a:pt x="60" y="13493"/>
                    <a:pt x="112" y="13528"/>
                    <a:pt x="157" y="13552"/>
                  </a:cubicBezTo>
                  <a:cubicBezTo>
                    <a:pt x="195" y="13587"/>
                    <a:pt x="232" y="13610"/>
                    <a:pt x="270" y="13622"/>
                  </a:cubicBezTo>
                  <a:cubicBezTo>
                    <a:pt x="285" y="13658"/>
                    <a:pt x="307" y="13646"/>
                    <a:pt x="322" y="13693"/>
                  </a:cubicBezTo>
                  <a:cubicBezTo>
                    <a:pt x="345" y="13669"/>
                    <a:pt x="352" y="13740"/>
                    <a:pt x="375" y="13717"/>
                  </a:cubicBezTo>
                  <a:cubicBezTo>
                    <a:pt x="450" y="13775"/>
                    <a:pt x="525" y="13823"/>
                    <a:pt x="607" y="13870"/>
                  </a:cubicBezTo>
                  <a:cubicBezTo>
                    <a:pt x="682" y="13870"/>
                    <a:pt x="749" y="13999"/>
                    <a:pt x="824" y="14011"/>
                  </a:cubicBezTo>
                  <a:cubicBezTo>
                    <a:pt x="854" y="14070"/>
                    <a:pt x="899" y="14035"/>
                    <a:pt x="929" y="14105"/>
                  </a:cubicBezTo>
                  <a:cubicBezTo>
                    <a:pt x="967" y="14105"/>
                    <a:pt x="1004" y="14164"/>
                    <a:pt x="1042" y="14176"/>
                  </a:cubicBezTo>
                  <a:cubicBezTo>
                    <a:pt x="1057" y="14223"/>
                    <a:pt x="1079" y="14200"/>
                    <a:pt x="1094" y="14211"/>
                  </a:cubicBezTo>
                  <a:cubicBezTo>
                    <a:pt x="1109" y="14247"/>
                    <a:pt x="1132" y="14270"/>
                    <a:pt x="1147" y="14270"/>
                  </a:cubicBezTo>
                  <a:cubicBezTo>
                    <a:pt x="1184" y="14270"/>
                    <a:pt x="1222" y="14329"/>
                    <a:pt x="1252" y="14376"/>
                  </a:cubicBezTo>
                  <a:cubicBezTo>
                    <a:pt x="1289" y="14388"/>
                    <a:pt x="1327" y="14412"/>
                    <a:pt x="1357" y="14482"/>
                  </a:cubicBezTo>
                  <a:cubicBezTo>
                    <a:pt x="1379" y="14459"/>
                    <a:pt x="1394" y="14506"/>
                    <a:pt x="1417" y="14506"/>
                  </a:cubicBezTo>
                  <a:cubicBezTo>
                    <a:pt x="1432" y="14553"/>
                    <a:pt x="1461" y="14494"/>
                    <a:pt x="1476" y="14565"/>
                  </a:cubicBezTo>
                  <a:cubicBezTo>
                    <a:pt x="1514" y="14589"/>
                    <a:pt x="1544" y="14706"/>
                    <a:pt x="1581" y="14706"/>
                  </a:cubicBezTo>
                  <a:cubicBezTo>
                    <a:pt x="1596" y="14742"/>
                    <a:pt x="1611" y="14777"/>
                    <a:pt x="1626" y="14812"/>
                  </a:cubicBezTo>
                  <a:cubicBezTo>
                    <a:pt x="1641" y="14812"/>
                    <a:pt x="1701" y="14848"/>
                    <a:pt x="1664" y="14895"/>
                  </a:cubicBezTo>
                  <a:cubicBezTo>
                    <a:pt x="1596" y="14812"/>
                    <a:pt x="1514" y="14777"/>
                    <a:pt x="1446" y="14671"/>
                  </a:cubicBezTo>
                  <a:cubicBezTo>
                    <a:pt x="1364" y="14636"/>
                    <a:pt x="1289" y="14541"/>
                    <a:pt x="1207" y="14494"/>
                  </a:cubicBezTo>
                  <a:cubicBezTo>
                    <a:pt x="1162" y="14518"/>
                    <a:pt x="1139" y="14388"/>
                    <a:pt x="1094" y="14424"/>
                  </a:cubicBezTo>
                  <a:cubicBezTo>
                    <a:pt x="1057" y="14376"/>
                    <a:pt x="1019" y="14329"/>
                    <a:pt x="974" y="14341"/>
                  </a:cubicBezTo>
                  <a:cubicBezTo>
                    <a:pt x="899" y="14259"/>
                    <a:pt x="817" y="14235"/>
                    <a:pt x="734" y="14200"/>
                  </a:cubicBezTo>
                  <a:cubicBezTo>
                    <a:pt x="705" y="14141"/>
                    <a:pt x="667" y="14141"/>
                    <a:pt x="637" y="14082"/>
                  </a:cubicBezTo>
                  <a:cubicBezTo>
                    <a:pt x="607" y="14129"/>
                    <a:pt x="585" y="14082"/>
                    <a:pt x="562" y="14046"/>
                  </a:cubicBezTo>
                  <a:cubicBezTo>
                    <a:pt x="532" y="14070"/>
                    <a:pt x="510" y="14023"/>
                    <a:pt x="487" y="14011"/>
                  </a:cubicBezTo>
                  <a:cubicBezTo>
                    <a:pt x="457" y="14011"/>
                    <a:pt x="427" y="14023"/>
                    <a:pt x="405" y="13964"/>
                  </a:cubicBezTo>
                  <a:cubicBezTo>
                    <a:pt x="375" y="13964"/>
                    <a:pt x="345" y="13940"/>
                    <a:pt x="315" y="13940"/>
                  </a:cubicBezTo>
                  <a:cubicBezTo>
                    <a:pt x="262" y="13870"/>
                    <a:pt x="202" y="13905"/>
                    <a:pt x="157" y="13811"/>
                  </a:cubicBezTo>
                  <a:cubicBezTo>
                    <a:pt x="105" y="13811"/>
                    <a:pt x="60" y="13775"/>
                    <a:pt x="15" y="13728"/>
                  </a:cubicBezTo>
                  <a:cubicBezTo>
                    <a:pt x="15" y="13929"/>
                    <a:pt x="15" y="13929"/>
                    <a:pt x="15" y="13929"/>
                  </a:cubicBezTo>
                  <a:cubicBezTo>
                    <a:pt x="30" y="13952"/>
                    <a:pt x="45" y="13988"/>
                    <a:pt x="67" y="13976"/>
                  </a:cubicBezTo>
                  <a:cubicBezTo>
                    <a:pt x="90" y="14058"/>
                    <a:pt x="135" y="14023"/>
                    <a:pt x="157" y="14094"/>
                  </a:cubicBezTo>
                  <a:cubicBezTo>
                    <a:pt x="195" y="14082"/>
                    <a:pt x="217" y="14117"/>
                    <a:pt x="240" y="14188"/>
                  </a:cubicBezTo>
                  <a:cubicBezTo>
                    <a:pt x="277" y="14164"/>
                    <a:pt x="307" y="14200"/>
                    <a:pt x="330" y="14247"/>
                  </a:cubicBezTo>
                  <a:cubicBezTo>
                    <a:pt x="390" y="14306"/>
                    <a:pt x="457" y="14306"/>
                    <a:pt x="510" y="14424"/>
                  </a:cubicBezTo>
                  <a:cubicBezTo>
                    <a:pt x="570" y="14424"/>
                    <a:pt x="630" y="14494"/>
                    <a:pt x="690" y="14506"/>
                  </a:cubicBezTo>
                  <a:cubicBezTo>
                    <a:pt x="712" y="14577"/>
                    <a:pt x="734" y="14565"/>
                    <a:pt x="757" y="14612"/>
                  </a:cubicBezTo>
                  <a:cubicBezTo>
                    <a:pt x="772" y="14589"/>
                    <a:pt x="779" y="14636"/>
                    <a:pt x="794" y="14647"/>
                  </a:cubicBezTo>
                  <a:cubicBezTo>
                    <a:pt x="802" y="14647"/>
                    <a:pt x="832" y="14600"/>
                    <a:pt x="839" y="14659"/>
                  </a:cubicBezTo>
                  <a:cubicBezTo>
                    <a:pt x="862" y="14695"/>
                    <a:pt x="892" y="14683"/>
                    <a:pt x="914" y="14695"/>
                  </a:cubicBezTo>
                  <a:cubicBezTo>
                    <a:pt x="967" y="14742"/>
                    <a:pt x="1019" y="14730"/>
                    <a:pt x="1064" y="14812"/>
                  </a:cubicBezTo>
                  <a:cubicBezTo>
                    <a:pt x="1094" y="14812"/>
                    <a:pt x="1117" y="14836"/>
                    <a:pt x="1147" y="14848"/>
                  </a:cubicBezTo>
                  <a:cubicBezTo>
                    <a:pt x="1169" y="14883"/>
                    <a:pt x="1199" y="14836"/>
                    <a:pt x="1222" y="14918"/>
                  </a:cubicBezTo>
                  <a:cubicBezTo>
                    <a:pt x="1282" y="14907"/>
                    <a:pt x="1334" y="14966"/>
                    <a:pt x="1387" y="14989"/>
                  </a:cubicBezTo>
                  <a:cubicBezTo>
                    <a:pt x="1432" y="15048"/>
                    <a:pt x="1484" y="15025"/>
                    <a:pt x="1529" y="15107"/>
                  </a:cubicBezTo>
                  <a:cubicBezTo>
                    <a:pt x="1551" y="15107"/>
                    <a:pt x="1581" y="15095"/>
                    <a:pt x="1604" y="15154"/>
                  </a:cubicBezTo>
                  <a:cubicBezTo>
                    <a:pt x="1634" y="15154"/>
                    <a:pt x="1656" y="15142"/>
                    <a:pt x="1686" y="15154"/>
                  </a:cubicBezTo>
                  <a:cubicBezTo>
                    <a:pt x="1716" y="15178"/>
                    <a:pt x="1746" y="15213"/>
                    <a:pt x="1784" y="15201"/>
                  </a:cubicBezTo>
                  <a:cubicBezTo>
                    <a:pt x="1814" y="15284"/>
                    <a:pt x="1844" y="15296"/>
                    <a:pt x="1881" y="15284"/>
                  </a:cubicBezTo>
                  <a:cubicBezTo>
                    <a:pt x="1911" y="15331"/>
                    <a:pt x="1949" y="15355"/>
                    <a:pt x="1979" y="15366"/>
                  </a:cubicBezTo>
                  <a:cubicBezTo>
                    <a:pt x="2001" y="15390"/>
                    <a:pt x="2009" y="15378"/>
                    <a:pt x="2009" y="15425"/>
                  </a:cubicBezTo>
                  <a:cubicBezTo>
                    <a:pt x="2031" y="15413"/>
                    <a:pt x="2046" y="15413"/>
                    <a:pt x="2069" y="15425"/>
                  </a:cubicBezTo>
                  <a:cubicBezTo>
                    <a:pt x="2136" y="15590"/>
                    <a:pt x="2181" y="15567"/>
                    <a:pt x="2233" y="15708"/>
                  </a:cubicBezTo>
                  <a:cubicBezTo>
                    <a:pt x="2129" y="15684"/>
                    <a:pt x="2031" y="15567"/>
                    <a:pt x="1919" y="15590"/>
                  </a:cubicBezTo>
                  <a:cubicBezTo>
                    <a:pt x="1896" y="15531"/>
                    <a:pt x="1874" y="15543"/>
                    <a:pt x="1844" y="15543"/>
                  </a:cubicBezTo>
                  <a:cubicBezTo>
                    <a:pt x="1814" y="15543"/>
                    <a:pt x="1791" y="15519"/>
                    <a:pt x="1769" y="15508"/>
                  </a:cubicBezTo>
                  <a:cubicBezTo>
                    <a:pt x="1709" y="15519"/>
                    <a:pt x="1656" y="15413"/>
                    <a:pt x="1596" y="15449"/>
                  </a:cubicBezTo>
                  <a:cubicBezTo>
                    <a:pt x="1581" y="15366"/>
                    <a:pt x="1536" y="15461"/>
                    <a:pt x="1521" y="15402"/>
                  </a:cubicBezTo>
                  <a:cubicBezTo>
                    <a:pt x="1499" y="15366"/>
                    <a:pt x="1461" y="15402"/>
                    <a:pt x="1439" y="15366"/>
                  </a:cubicBezTo>
                  <a:cubicBezTo>
                    <a:pt x="1379" y="15402"/>
                    <a:pt x="1334" y="15272"/>
                    <a:pt x="1274" y="15307"/>
                  </a:cubicBezTo>
                  <a:cubicBezTo>
                    <a:pt x="1244" y="15331"/>
                    <a:pt x="1222" y="15237"/>
                    <a:pt x="1192" y="15260"/>
                  </a:cubicBezTo>
                  <a:cubicBezTo>
                    <a:pt x="1169" y="15225"/>
                    <a:pt x="1139" y="15260"/>
                    <a:pt x="1117" y="15225"/>
                  </a:cubicBezTo>
                  <a:cubicBezTo>
                    <a:pt x="1057" y="15213"/>
                    <a:pt x="1012" y="15131"/>
                    <a:pt x="952" y="15131"/>
                  </a:cubicBezTo>
                  <a:cubicBezTo>
                    <a:pt x="937" y="15119"/>
                    <a:pt x="929" y="15083"/>
                    <a:pt x="922" y="15095"/>
                  </a:cubicBezTo>
                  <a:cubicBezTo>
                    <a:pt x="899" y="15119"/>
                    <a:pt x="892" y="15072"/>
                    <a:pt x="869" y="15083"/>
                  </a:cubicBezTo>
                  <a:cubicBezTo>
                    <a:pt x="854" y="15036"/>
                    <a:pt x="824" y="15048"/>
                    <a:pt x="802" y="15013"/>
                  </a:cubicBezTo>
                  <a:cubicBezTo>
                    <a:pt x="742" y="15001"/>
                    <a:pt x="690" y="14918"/>
                    <a:pt x="637" y="14918"/>
                  </a:cubicBezTo>
                  <a:cubicBezTo>
                    <a:pt x="585" y="14860"/>
                    <a:pt x="532" y="14812"/>
                    <a:pt x="480" y="14801"/>
                  </a:cubicBezTo>
                  <a:cubicBezTo>
                    <a:pt x="465" y="14730"/>
                    <a:pt x="435" y="14765"/>
                    <a:pt x="412" y="14695"/>
                  </a:cubicBezTo>
                  <a:cubicBezTo>
                    <a:pt x="375" y="14742"/>
                    <a:pt x="352" y="14647"/>
                    <a:pt x="322" y="14624"/>
                  </a:cubicBezTo>
                  <a:cubicBezTo>
                    <a:pt x="270" y="14647"/>
                    <a:pt x="232" y="14482"/>
                    <a:pt x="172" y="14518"/>
                  </a:cubicBezTo>
                  <a:cubicBezTo>
                    <a:pt x="150" y="14435"/>
                    <a:pt x="120" y="14482"/>
                    <a:pt x="105" y="14400"/>
                  </a:cubicBezTo>
                  <a:cubicBezTo>
                    <a:pt x="67" y="14435"/>
                    <a:pt x="45" y="14329"/>
                    <a:pt x="15" y="14341"/>
                  </a:cubicBezTo>
                  <a:cubicBezTo>
                    <a:pt x="15" y="14341"/>
                    <a:pt x="15" y="14341"/>
                    <a:pt x="15" y="14341"/>
                  </a:cubicBezTo>
                  <a:cubicBezTo>
                    <a:pt x="15" y="14424"/>
                    <a:pt x="15" y="14424"/>
                    <a:pt x="15" y="14424"/>
                  </a:cubicBezTo>
                  <a:cubicBezTo>
                    <a:pt x="60" y="14471"/>
                    <a:pt x="105" y="14518"/>
                    <a:pt x="157" y="14565"/>
                  </a:cubicBezTo>
                  <a:cubicBezTo>
                    <a:pt x="232" y="14647"/>
                    <a:pt x="315" y="14706"/>
                    <a:pt x="390" y="14812"/>
                  </a:cubicBezTo>
                  <a:cubicBezTo>
                    <a:pt x="427" y="14812"/>
                    <a:pt x="465" y="14871"/>
                    <a:pt x="510" y="14895"/>
                  </a:cubicBezTo>
                  <a:cubicBezTo>
                    <a:pt x="555" y="14883"/>
                    <a:pt x="585" y="15001"/>
                    <a:pt x="630" y="14989"/>
                  </a:cubicBezTo>
                  <a:cubicBezTo>
                    <a:pt x="660" y="15048"/>
                    <a:pt x="705" y="15036"/>
                    <a:pt x="749" y="15072"/>
                  </a:cubicBezTo>
                  <a:cubicBezTo>
                    <a:pt x="764" y="15048"/>
                    <a:pt x="779" y="15119"/>
                    <a:pt x="802" y="15107"/>
                  </a:cubicBezTo>
                  <a:cubicBezTo>
                    <a:pt x="817" y="15178"/>
                    <a:pt x="847" y="15119"/>
                    <a:pt x="862" y="15154"/>
                  </a:cubicBezTo>
                  <a:cubicBezTo>
                    <a:pt x="907" y="15178"/>
                    <a:pt x="944" y="15213"/>
                    <a:pt x="982" y="15248"/>
                  </a:cubicBezTo>
                  <a:cubicBezTo>
                    <a:pt x="989" y="15272"/>
                    <a:pt x="997" y="15248"/>
                    <a:pt x="1004" y="15248"/>
                  </a:cubicBezTo>
                  <a:cubicBezTo>
                    <a:pt x="1049" y="15260"/>
                    <a:pt x="1072" y="15331"/>
                    <a:pt x="1102" y="15331"/>
                  </a:cubicBezTo>
                  <a:cubicBezTo>
                    <a:pt x="1147" y="15331"/>
                    <a:pt x="1184" y="15366"/>
                    <a:pt x="1229" y="15378"/>
                  </a:cubicBezTo>
                  <a:cubicBezTo>
                    <a:pt x="1244" y="15425"/>
                    <a:pt x="1267" y="15402"/>
                    <a:pt x="1282" y="15413"/>
                  </a:cubicBezTo>
                  <a:cubicBezTo>
                    <a:pt x="1304" y="15413"/>
                    <a:pt x="1327" y="15437"/>
                    <a:pt x="1349" y="15472"/>
                  </a:cubicBezTo>
                  <a:cubicBezTo>
                    <a:pt x="1394" y="15425"/>
                    <a:pt x="1424" y="15531"/>
                    <a:pt x="1476" y="15484"/>
                  </a:cubicBezTo>
                  <a:cubicBezTo>
                    <a:pt x="1514" y="15519"/>
                    <a:pt x="1559" y="15496"/>
                    <a:pt x="1596" y="15531"/>
                  </a:cubicBezTo>
                  <a:cubicBezTo>
                    <a:pt x="1731" y="15614"/>
                    <a:pt x="1874" y="15696"/>
                    <a:pt x="2016" y="15696"/>
                  </a:cubicBezTo>
                  <a:cubicBezTo>
                    <a:pt x="2046" y="15767"/>
                    <a:pt x="2084" y="15743"/>
                    <a:pt x="2114" y="15743"/>
                  </a:cubicBezTo>
                  <a:cubicBezTo>
                    <a:pt x="2144" y="15838"/>
                    <a:pt x="2181" y="15779"/>
                    <a:pt x="2211" y="15826"/>
                  </a:cubicBezTo>
                  <a:cubicBezTo>
                    <a:pt x="2248" y="15826"/>
                    <a:pt x="2271" y="15897"/>
                    <a:pt x="2308" y="15908"/>
                  </a:cubicBezTo>
                  <a:cubicBezTo>
                    <a:pt x="2346" y="15920"/>
                    <a:pt x="2383" y="15944"/>
                    <a:pt x="2413" y="16014"/>
                  </a:cubicBezTo>
                  <a:cubicBezTo>
                    <a:pt x="2391" y="16014"/>
                    <a:pt x="2361" y="16026"/>
                    <a:pt x="2338" y="15967"/>
                  </a:cubicBezTo>
                  <a:cubicBezTo>
                    <a:pt x="2301" y="16038"/>
                    <a:pt x="2286" y="15920"/>
                    <a:pt x="2256" y="15967"/>
                  </a:cubicBezTo>
                  <a:cubicBezTo>
                    <a:pt x="2203" y="15944"/>
                    <a:pt x="2151" y="15908"/>
                    <a:pt x="2099" y="15885"/>
                  </a:cubicBezTo>
                  <a:cubicBezTo>
                    <a:pt x="2084" y="15897"/>
                    <a:pt x="2076" y="15885"/>
                    <a:pt x="2069" y="15861"/>
                  </a:cubicBezTo>
                  <a:cubicBezTo>
                    <a:pt x="2054" y="15873"/>
                    <a:pt x="2031" y="15897"/>
                    <a:pt x="2024" y="15849"/>
                  </a:cubicBezTo>
                  <a:cubicBezTo>
                    <a:pt x="1994" y="15873"/>
                    <a:pt x="1971" y="15826"/>
                    <a:pt x="1941" y="15849"/>
                  </a:cubicBezTo>
                  <a:cubicBezTo>
                    <a:pt x="1881" y="15861"/>
                    <a:pt x="1829" y="15802"/>
                    <a:pt x="1769" y="15826"/>
                  </a:cubicBezTo>
                  <a:cubicBezTo>
                    <a:pt x="1746" y="15826"/>
                    <a:pt x="1731" y="15743"/>
                    <a:pt x="1701" y="15767"/>
                  </a:cubicBezTo>
                  <a:cubicBezTo>
                    <a:pt x="1671" y="15791"/>
                    <a:pt x="1649" y="15743"/>
                    <a:pt x="1619" y="15767"/>
                  </a:cubicBezTo>
                  <a:cubicBezTo>
                    <a:pt x="1574" y="15720"/>
                    <a:pt x="1521" y="15743"/>
                    <a:pt x="1476" y="15708"/>
                  </a:cubicBezTo>
                  <a:cubicBezTo>
                    <a:pt x="1379" y="15684"/>
                    <a:pt x="1282" y="15602"/>
                    <a:pt x="1184" y="15590"/>
                  </a:cubicBezTo>
                  <a:cubicBezTo>
                    <a:pt x="1169" y="15543"/>
                    <a:pt x="1132" y="15555"/>
                    <a:pt x="1117" y="15543"/>
                  </a:cubicBezTo>
                  <a:cubicBezTo>
                    <a:pt x="1094" y="15519"/>
                    <a:pt x="1072" y="15508"/>
                    <a:pt x="1042" y="15496"/>
                  </a:cubicBezTo>
                  <a:cubicBezTo>
                    <a:pt x="997" y="15449"/>
                    <a:pt x="952" y="15402"/>
                    <a:pt x="899" y="15402"/>
                  </a:cubicBezTo>
                  <a:cubicBezTo>
                    <a:pt x="854" y="15343"/>
                    <a:pt x="802" y="15319"/>
                    <a:pt x="757" y="15319"/>
                  </a:cubicBezTo>
                  <a:cubicBezTo>
                    <a:pt x="734" y="15237"/>
                    <a:pt x="705" y="15272"/>
                    <a:pt x="682" y="15237"/>
                  </a:cubicBezTo>
                  <a:cubicBezTo>
                    <a:pt x="667" y="15225"/>
                    <a:pt x="660" y="15225"/>
                    <a:pt x="645" y="15248"/>
                  </a:cubicBezTo>
                  <a:cubicBezTo>
                    <a:pt x="630" y="15225"/>
                    <a:pt x="622" y="15190"/>
                    <a:pt x="600" y="15201"/>
                  </a:cubicBezTo>
                  <a:cubicBezTo>
                    <a:pt x="645" y="15331"/>
                    <a:pt x="712" y="15307"/>
                    <a:pt x="757" y="15366"/>
                  </a:cubicBezTo>
                  <a:cubicBezTo>
                    <a:pt x="787" y="15413"/>
                    <a:pt x="817" y="15449"/>
                    <a:pt x="847" y="15425"/>
                  </a:cubicBezTo>
                  <a:cubicBezTo>
                    <a:pt x="869" y="15496"/>
                    <a:pt x="899" y="15531"/>
                    <a:pt x="929" y="15531"/>
                  </a:cubicBezTo>
                  <a:cubicBezTo>
                    <a:pt x="982" y="15626"/>
                    <a:pt x="1042" y="15590"/>
                    <a:pt x="1087" y="15696"/>
                  </a:cubicBezTo>
                  <a:cubicBezTo>
                    <a:pt x="1124" y="15684"/>
                    <a:pt x="1147" y="15743"/>
                    <a:pt x="1177" y="15755"/>
                  </a:cubicBezTo>
                  <a:cubicBezTo>
                    <a:pt x="1214" y="15720"/>
                    <a:pt x="1237" y="15802"/>
                    <a:pt x="1259" y="15849"/>
                  </a:cubicBezTo>
                  <a:cubicBezTo>
                    <a:pt x="1297" y="15838"/>
                    <a:pt x="1327" y="15873"/>
                    <a:pt x="1364" y="15897"/>
                  </a:cubicBezTo>
                  <a:cubicBezTo>
                    <a:pt x="1394" y="15944"/>
                    <a:pt x="1439" y="15885"/>
                    <a:pt x="1469" y="15967"/>
                  </a:cubicBezTo>
                  <a:cubicBezTo>
                    <a:pt x="1499" y="15967"/>
                    <a:pt x="1521" y="16038"/>
                    <a:pt x="1551" y="16097"/>
                  </a:cubicBezTo>
                  <a:cubicBezTo>
                    <a:pt x="1589" y="16109"/>
                    <a:pt x="1634" y="16120"/>
                    <a:pt x="1664" y="16215"/>
                  </a:cubicBezTo>
                  <a:cubicBezTo>
                    <a:pt x="1709" y="16191"/>
                    <a:pt x="1746" y="16285"/>
                    <a:pt x="1784" y="16344"/>
                  </a:cubicBezTo>
                  <a:cubicBezTo>
                    <a:pt x="1859" y="16333"/>
                    <a:pt x="1919" y="16462"/>
                    <a:pt x="1986" y="16486"/>
                  </a:cubicBezTo>
                  <a:cubicBezTo>
                    <a:pt x="2054" y="16592"/>
                    <a:pt x="2136" y="16580"/>
                    <a:pt x="2203" y="16651"/>
                  </a:cubicBezTo>
                  <a:cubicBezTo>
                    <a:pt x="2233" y="16698"/>
                    <a:pt x="2271" y="16686"/>
                    <a:pt x="2308" y="16698"/>
                  </a:cubicBezTo>
                  <a:cubicBezTo>
                    <a:pt x="2338" y="16733"/>
                    <a:pt x="2376" y="16757"/>
                    <a:pt x="2413" y="16769"/>
                  </a:cubicBezTo>
                  <a:cubicBezTo>
                    <a:pt x="2488" y="16792"/>
                    <a:pt x="2563" y="16827"/>
                    <a:pt x="2638" y="16898"/>
                  </a:cubicBezTo>
                  <a:cubicBezTo>
                    <a:pt x="2713" y="16875"/>
                    <a:pt x="2773" y="17004"/>
                    <a:pt x="2848" y="16969"/>
                  </a:cubicBezTo>
                  <a:cubicBezTo>
                    <a:pt x="2885" y="17016"/>
                    <a:pt x="2923" y="17004"/>
                    <a:pt x="2960" y="17040"/>
                  </a:cubicBezTo>
                  <a:cubicBezTo>
                    <a:pt x="2990" y="17110"/>
                    <a:pt x="3035" y="17051"/>
                    <a:pt x="3073" y="17099"/>
                  </a:cubicBezTo>
                  <a:cubicBezTo>
                    <a:pt x="3110" y="17134"/>
                    <a:pt x="3148" y="17134"/>
                    <a:pt x="3185" y="17134"/>
                  </a:cubicBezTo>
                  <a:cubicBezTo>
                    <a:pt x="3223" y="17146"/>
                    <a:pt x="3260" y="17193"/>
                    <a:pt x="3298" y="17205"/>
                  </a:cubicBezTo>
                  <a:cubicBezTo>
                    <a:pt x="3335" y="17228"/>
                    <a:pt x="3373" y="17240"/>
                    <a:pt x="3403" y="17264"/>
                  </a:cubicBezTo>
                  <a:cubicBezTo>
                    <a:pt x="3425" y="17252"/>
                    <a:pt x="3440" y="17275"/>
                    <a:pt x="3463" y="17264"/>
                  </a:cubicBezTo>
                  <a:cubicBezTo>
                    <a:pt x="3478" y="17311"/>
                    <a:pt x="3508" y="17299"/>
                    <a:pt x="3493" y="17322"/>
                  </a:cubicBezTo>
                  <a:cubicBezTo>
                    <a:pt x="3350" y="17346"/>
                    <a:pt x="3200" y="17417"/>
                    <a:pt x="3043" y="17582"/>
                  </a:cubicBezTo>
                  <a:cubicBezTo>
                    <a:pt x="3028" y="17546"/>
                    <a:pt x="3005" y="17593"/>
                    <a:pt x="2983" y="17617"/>
                  </a:cubicBezTo>
                  <a:cubicBezTo>
                    <a:pt x="2960" y="17593"/>
                    <a:pt x="2938" y="17605"/>
                    <a:pt x="2908" y="17629"/>
                  </a:cubicBezTo>
                  <a:cubicBezTo>
                    <a:pt x="2863" y="17617"/>
                    <a:pt x="2818" y="17711"/>
                    <a:pt x="2833" y="17782"/>
                  </a:cubicBezTo>
                  <a:cubicBezTo>
                    <a:pt x="2878" y="17782"/>
                    <a:pt x="2930" y="17700"/>
                    <a:pt x="2975" y="17688"/>
                  </a:cubicBezTo>
                  <a:cubicBezTo>
                    <a:pt x="3020" y="17664"/>
                    <a:pt x="3073" y="17652"/>
                    <a:pt x="3125" y="17582"/>
                  </a:cubicBezTo>
                  <a:cubicBezTo>
                    <a:pt x="3170" y="17605"/>
                    <a:pt x="3223" y="17546"/>
                    <a:pt x="3275" y="17511"/>
                  </a:cubicBezTo>
                  <a:cubicBezTo>
                    <a:pt x="3320" y="17511"/>
                    <a:pt x="3380" y="17417"/>
                    <a:pt x="3418" y="17511"/>
                  </a:cubicBezTo>
                  <a:cubicBezTo>
                    <a:pt x="3365" y="17523"/>
                    <a:pt x="3313" y="17582"/>
                    <a:pt x="3268" y="17582"/>
                  </a:cubicBezTo>
                  <a:cubicBezTo>
                    <a:pt x="3215" y="17676"/>
                    <a:pt x="3155" y="17593"/>
                    <a:pt x="3140" y="17688"/>
                  </a:cubicBezTo>
                  <a:cubicBezTo>
                    <a:pt x="3163" y="17817"/>
                    <a:pt x="3215" y="17700"/>
                    <a:pt x="3253" y="17723"/>
                  </a:cubicBezTo>
                  <a:cubicBezTo>
                    <a:pt x="3305" y="17641"/>
                    <a:pt x="3343" y="17676"/>
                    <a:pt x="3395" y="17593"/>
                  </a:cubicBezTo>
                  <a:cubicBezTo>
                    <a:pt x="3433" y="17629"/>
                    <a:pt x="3470" y="17593"/>
                    <a:pt x="3515" y="17558"/>
                  </a:cubicBezTo>
                  <a:cubicBezTo>
                    <a:pt x="3560" y="17605"/>
                    <a:pt x="3605" y="17593"/>
                    <a:pt x="3657" y="17558"/>
                  </a:cubicBezTo>
                  <a:cubicBezTo>
                    <a:pt x="3687" y="17605"/>
                    <a:pt x="3732" y="17605"/>
                    <a:pt x="3762" y="17652"/>
                  </a:cubicBezTo>
                  <a:cubicBezTo>
                    <a:pt x="3800" y="17652"/>
                    <a:pt x="3845" y="17593"/>
                    <a:pt x="3882" y="17652"/>
                  </a:cubicBezTo>
                  <a:cubicBezTo>
                    <a:pt x="3905" y="17688"/>
                    <a:pt x="3935" y="17641"/>
                    <a:pt x="3957" y="17723"/>
                  </a:cubicBezTo>
                  <a:cubicBezTo>
                    <a:pt x="3995" y="17652"/>
                    <a:pt x="4010" y="17782"/>
                    <a:pt x="4047" y="17747"/>
                  </a:cubicBezTo>
                  <a:cubicBezTo>
                    <a:pt x="4100" y="17817"/>
                    <a:pt x="4160" y="17806"/>
                    <a:pt x="4205" y="17888"/>
                  </a:cubicBezTo>
                  <a:cubicBezTo>
                    <a:pt x="4235" y="17817"/>
                    <a:pt x="4257" y="17876"/>
                    <a:pt x="4280" y="17864"/>
                  </a:cubicBezTo>
                  <a:cubicBezTo>
                    <a:pt x="4310" y="17817"/>
                    <a:pt x="4317" y="17971"/>
                    <a:pt x="4347" y="17888"/>
                  </a:cubicBezTo>
                  <a:cubicBezTo>
                    <a:pt x="4354" y="17806"/>
                    <a:pt x="4302" y="17782"/>
                    <a:pt x="4265" y="17747"/>
                  </a:cubicBezTo>
                  <a:close/>
                  <a:moveTo>
                    <a:pt x="1596" y="15001"/>
                  </a:moveTo>
                  <a:cubicBezTo>
                    <a:pt x="1566" y="14989"/>
                    <a:pt x="1529" y="14977"/>
                    <a:pt x="1499" y="14954"/>
                  </a:cubicBezTo>
                  <a:cubicBezTo>
                    <a:pt x="1439" y="14883"/>
                    <a:pt x="1372" y="14895"/>
                    <a:pt x="1312" y="14812"/>
                  </a:cubicBezTo>
                  <a:cubicBezTo>
                    <a:pt x="1282" y="14812"/>
                    <a:pt x="1244" y="14789"/>
                    <a:pt x="1214" y="14777"/>
                  </a:cubicBezTo>
                  <a:cubicBezTo>
                    <a:pt x="1184" y="14754"/>
                    <a:pt x="1154" y="14706"/>
                    <a:pt x="1124" y="14706"/>
                  </a:cubicBezTo>
                  <a:cubicBezTo>
                    <a:pt x="1057" y="14695"/>
                    <a:pt x="997" y="14636"/>
                    <a:pt x="937" y="14612"/>
                  </a:cubicBezTo>
                  <a:cubicBezTo>
                    <a:pt x="817" y="14506"/>
                    <a:pt x="682" y="14471"/>
                    <a:pt x="570" y="14329"/>
                  </a:cubicBezTo>
                  <a:cubicBezTo>
                    <a:pt x="532" y="14306"/>
                    <a:pt x="495" y="14318"/>
                    <a:pt x="472" y="14247"/>
                  </a:cubicBezTo>
                  <a:cubicBezTo>
                    <a:pt x="435" y="14306"/>
                    <a:pt x="420" y="14164"/>
                    <a:pt x="382" y="14188"/>
                  </a:cubicBezTo>
                  <a:cubicBezTo>
                    <a:pt x="322" y="14129"/>
                    <a:pt x="262" y="14058"/>
                    <a:pt x="202" y="14046"/>
                  </a:cubicBezTo>
                  <a:cubicBezTo>
                    <a:pt x="172" y="13988"/>
                    <a:pt x="150" y="13952"/>
                    <a:pt x="112" y="13952"/>
                  </a:cubicBezTo>
                  <a:cubicBezTo>
                    <a:pt x="105" y="13917"/>
                    <a:pt x="127" y="13940"/>
                    <a:pt x="142" y="13917"/>
                  </a:cubicBezTo>
                  <a:cubicBezTo>
                    <a:pt x="157" y="13929"/>
                    <a:pt x="172" y="13940"/>
                    <a:pt x="187" y="13964"/>
                  </a:cubicBezTo>
                  <a:cubicBezTo>
                    <a:pt x="225" y="13905"/>
                    <a:pt x="240" y="14070"/>
                    <a:pt x="277" y="13988"/>
                  </a:cubicBezTo>
                  <a:cubicBezTo>
                    <a:pt x="322" y="14082"/>
                    <a:pt x="390" y="14046"/>
                    <a:pt x="435" y="14129"/>
                  </a:cubicBezTo>
                  <a:cubicBezTo>
                    <a:pt x="450" y="14141"/>
                    <a:pt x="472" y="14105"/>
                    <a:pt x="480" y="14141"/>
                  </a:cubicBezTo>
                  <a:cubicBezTo>
                    <a:pt x="495" y="14176"/>
                    <a:pt x="510" y="14164"/>
                    <a:pt x="525" y="14153"/>
                  </a:cubicBezTo>
                  <a:cubicBezTo>
                    <a:pt x="547" y="14223"/>
                    <a:pt x="585" y="14153"/>
                    <a:pt x="600" y="14223"/>
                  </a:cubicBezTo>
                  <a:cubicBezTo>
                    <a:pt x="660" y="14223"/>
                    <a:pt x="712" y="14282"/>
                    <a:pt x="764" y="14318"/>
                  </a:cubicBezTo>
                  <a:cubicBezTo>
                    <a:pt x="832" y="14318"/>
                    <a:pt x="884" y="14388"/>
                    <a:pt x="944" y="14447"/>
                  </a:cubicBezTo>
                  <a:cubicBezTo>
                    <a:pt x="1004" y="14435"/>
                    <a:pt x="1057" y="14494"/>
                    <a:pt x="1109" y="14541"/>
                  </a:cubicBezTo>
                  <a:cubicBezTo>
                    <a:pt x="1139" y="14541"/>
                    <a:pt x="1162" y="14600"/>
                    <a:pt x="1192" y="14600"/>
                  </a:cubicBezTo>
                  <a:cubicBezTo>
                    <a:pt x="1222" y="14636"/>
                    <a:pt x="1252" y="14600"/>
                    <a:pt x="1267" y="14671"/>
                  </a:cubicBezTo>
                  <a:cubicBezTo>
                    <a:pt x="1327" y="14695"/>
                    <a:pt x="1372" y="14777"/>
                    <a:pt x="1432" y="14777"/>
                  </a:cubicBezTo>
                  <a:cubicBezTo>
                    <a:pt x="1446" y="14801"/>
                    <a:pt x="1454" y="14812"/>
                    <a:pt x="1461" y="14836"/>
                  </a:cubicBezTo>
                  <a:cubicBezTo>
                    <a:pt x="1499" y="14871"/>
                    <a:pt x="1536" y="14895"/>
                    <a:pt x="1574" y="14907"/>
                  </a:cubicBezTo>
                  <a:cubicBezTo>
                    <a:pt x="1604" y="14942"/>
                    <a:pt x="1641" y="15013"/>
                    <a:pt x="1679" y="15001"/>
                  </a:cubicBezTo>
                  <a:cubicBezTo>
                    <a:pt x="1686" y="15107"/>
                    <a:pt x="1619" y="14977"/>
                    <a:pt x="1596" y="15001"/>
                  </a:cubicBezTo>
                  <a:close/>
                  <a:moveTo>
                    <a:pt x="3005" y="15543"/>
                  </a:moveTo>
                  <a:cubicBezTo>
                    <a:pt x="3013" y="15496"/>
                    <a:pt x="2990" y="15449"/>
                    <a:pt x="2983" y="15402"/>
                  </a:cubicBezTo>
                  <a:cubicBezTo>
                    <a:pt x="2953" y="15319"/>
                    <a:pt x="2975" y="15237"/>
                    <a:pt x="2930" y="15154"/>
                  </a:cubicBezTo>
                  <a:cubicBezTo>
                    <a:pt x="2938" y="15107"/>
                    <a:pt x="2915" y="15060"/>
                    <a:pt x="2908" y="15013"/>
                  </a:cubicBezTo>
                  <a:cubicBezTo>
                    <a:pt x="2908" y="14977"/>
                    <a:pt x="2885" y="14918"/>
                    <a:pt x="2885" y="14883"/>
                  </a:cubicBezTo>
                  <a:cubicBezTo>
                    <a:pt x="2848" y="14824"/>
                    <a:pt x="2908" y="14801"/>
                    <a:pt x="2863" y="14742"/>
                  </a:cubicBezTo>
                  <a:cubicBezTo>
                    <a:pt x="2878" y="14718"/>
                    <a:pt x="2833" y="14659"/>
                    <a:pt x="2856" y="14636"/>
                  </a:cubicBezTo>
                  <a:cubicBezTo>
                    <a:pt x="2811" y="14600"/>
                    <a:pt x="2878" y="14506"/>
                    <a:pt x="2833" y="14530"/>
                  </a:cubicBezTo>
                  <a:cubicBezTo>
                    <a:pt x="2818" y="14494"/>
                    <a:pt x="2848" y="14459"/>
                    <a:pt x="2811" y="14400"/>
                  </a:cubicBezTo>
                  <a:cubicBezTo>
                    <a:pt x="2796" y="14318"/>
                    <a:pt x="2751" y="14223"/>
                    <a:pt x="2781" y="14153"/>
                  </a:cubicBezTo>
                  <a:cubicBezTo>
                    <a:pt x="2713" y="13964"/>
                    <a:pt x="2751" y="13811"/>
                    <a:pt x="2683" y="13634"/>
                  </a:cubicBezTo>
                  <a:cubicBezTo>
                    <a:pt x="2683" y="13552"/>
                    <a:pt x="2698" y="13493"/>
                    <a:pt x="2661" y="13398"/>
                  </a:cubicBezTo>
                  <a:cubicBezTo>
                    <a:pt x="2691" y="13339"/>
                    <a:pt x="2646" y="13269"/>
                    <a:pt x="2646" y="13198"/>
                  </a:cubicBezTo>
                  <a:cubicBezTo>
                    <a:pt x="2683" y="13139"/>
                    <a:pt x="2608" y="13045"/>
                    <a:pt x="2646" y="12974"/>
                  </a:cubicBezTo>
                  <a:cubicBezTo>
                    <a:pt x="2616" y="12903"/>
                    <a:pt x="2638" y="12845"/>
                    <a:pt x="2608" y="12762"/>
                  </a:cubicBezTo>
                  <a:cubicBezTo>
                    <a:pt x="2646" y="12738"/>
                    <a:pt x="2661" y="12856"/>
                    <a:pt x="2691" y="12892"/>
                  </a:cubicBezTo>
                  <a:cubicBezTo>
                    <a:pt x="2691" y="12962"/>
                    <a:pt x="2751" y="13045"/>
                    <a:pt x="2751" y="13116"/>
                  </a:cubicBezTo>
                  <a:cubicBezTo>
                    <a:pt x="2773" y="13222"/>
                    <a:pt x="2766" y="13328"/>
                    <a:pt x="2796" y="13434"/>
                  </a:cubicBezTo>
                  <a:cubicBezTo>
                    <a:pt x="2788" y="13493"/>
                    <a:pt x="2796" y="13552"/>
                    <a:pt x="2811" y="13610"/>
                  </a:cubicBezTo>
                  <a:cubicBezTo>
                    <a:pt x="2781" y="13646"/>
                    <a:pt x="2841" y="13717"/>
                    <a:pt x="2818" y="13764"/>
                  </a:cubicBezTo>
                  <a:cubicBezTo>
                    <a:pt x="2841" y="13870"/>
                    <a:pt x="2841" y="13976"/>
                    <a:pt x="2863" y="14082"/>
                  </a:cubicBezTo>
                  <a:cubicBezTo>
                    <a:pt x="2848" y="14129"/>
                    <a:pt x="2900" y="14188"/>
                    <a:pt x="2871" y="14235"/>
                  </a:cubicBezTo>
                  <a:cubicBezTo>
                    <a:pt x="2893" y="14282"/>
                    <a:pt x="2885" y="14341"/>
                    <a:pt x="2930" y="14400"/>
                  </a:cubicBezTo>
                  <a:cubicBezTo>
                    <a:pt x="2885" y="14435"/>
                    <a:pt x="2915" y="14506"/>
                    <a:pt x="2945" y="14565"/>
                  </a:cubicBezTo>
                  <a:cubicBezTo>
                    <a:pt x="2900" y="14600"/>
                    <a:pt x="2945" y="14659"/>
                    <a:pt x="2953" y="14718"/>
                  </a:cubicBezTo>
                  <a:cubicBezTo>
                    <a:pt x="2908" y="14801"/>
                    <a:pt x="3005" y="14918"/>
                    <a:pt x="2968" y="15013"/>
                  </a:cubicBezTo>
                  <a:cubicBezTo>
                    <a:pt x="3020" y="15083"/>
                    <a:pt x="2975" y="15131"/>
                    <a:pt x="3005" y="15190"/>
                  </a:cubicBezTo>
                  <a:cubicBezTo>
                    <a:pt x="3020" y="15237"/>
                    <a:pt x="3005" y="15284"/>
                    <a:pt x="3013" y="15343"/>
                  </a:cubicBezTo>
                  <a:cubicBezTo>
                    <a:pt x="3028" y="15437"/>
                    <a:pt x="3035" y="15543"/>
                    <a:pt x="3050" y="15649"/>
                  </a:cubicBezTo>
                  <a:cubicBezTo>
                    <a:pt x="3005" y="15673"/>
                    <a:pt x="3028" y="15567"/>
                    <a:pt x="3005" y="15543"/>
                  </a:cubicBezTo>
                  <a:close/>
                  <a:moveTo>
                    <a:pt x="3155" y="16227"/>
                  </a:moveTo>
                  <a:cubicBezTo>
                    <a:pt x="3133" y="16168"/>
                    <a:pt x="3140" y="16120"/>
                    <a:pt x="3103" y="16062"/>
                  </a:cubicBezTo>
                  <a:cubicBezTo>
                    <a:pt x="3133" y="16014"/>
                    <a:pt x="3065" y="15944"/>
                    <a:pt x="3080" y="15897"/>
                  </a:cubicBezTo>
                  <a:cubicBezTo>
                    <a:pt x="3043" y="15826"/>
                    <a:pt x="3065" y="15791"/>
                    <a:pt x="3028" y="15732"/>
                  </a:cubicBezTo>
                  <a:cubicBezTo>
                    <a:pt x="3088" y="15661"/>
                    <a:pt x="3073" y="15826"/>
                    <a:pt x="3088" y="15861"/>
                  </a:cubicBezTo>
                  <a:cubicBezTo>
                    <a:pt x="3118" y="15920"/>
                    <a:pt x="3103" y="15967"/>
                    <a:pt x="3148" y="16038"/>
                  </a:cubicBezTo>
                  <a:cubicBezTo>
                    <a:pt x="3125" y="16132"/>
                    <a:pt x="3200" y="16250"/>
                    <a:pt x="3208" y="16344"/>
                  </a:cubicBezTo>
                  <a:cubicBezTo>
                    <a:pt x="3163" y="16368"/>
                    <a:pt x="3178" y="16250"/>
                    <a:pt x="3155" y="16227"/>
                  </a:cubicBezTo>
                  <a:close/>
                  <a:moveTo>
                    <a:pt x="2593" y="14801"/>
                  </a:moveTo>
                  <a:cubicBezTo>
                    <a:pt x="2608" y="14848"/>
                    <a:pt x="2631" y="14883"/>
                    <a:pt x="2646" y="14930"/>
                  </a:cubicBezTo>
                  <a:cubicBezTo>
                    <a:pt x="2623" y="14989"/>
                    <a:pt x="2676" y="15060"/>
                    <a:pt x="2676" y="15119"/>
                  </a:cubicBezTo>
                  <a:cubicBezTo>
                    <a:pt x="2661" y="15178"/>
                    <a:pt x="2683" y="15248"/>
                    <a:pt x="2698" y="15307"/>
                  </a:cubicBezTo>
                  <a:cubicBezTo>
                    <a:pt x="2706" y="15378"/>
                    <a:pt x="2751" y="15449"/>
                    <a:pt x="2751" y="15508"/>
                  </a:cubicBezTo>
                  <a:cubicBezTo>
                    <a:pt x="2773" y="15543"/>
                    <a:pt x="2766" y="15578"/>
                    <a:pt x="2773" y="15602"/>
                  </a:cubicBezTo>
                  <a:cubicBezTo>
                    <a:pt x="2788" y="15637"/>
                    <a:pt x="2803" y="15661"/>
                    <a:pt x="2788" y="15684"/>
                  </a:cubicBezTo>
                  <a:cubicBezTo>
                    <a:pt x="2841" y="15791"/>
                    <a:pt x="2841" y="15979"/>
                    <a:pt x="2908" y="16026"/>
                  </a:cubicBezTo>
                  <a:cubicBezTo>
                    <a:pt x="2893" y="16050"/>
                    <a:pt x="2915" y="16097"/>
                    <a:pt x="2930" y="16132"/>
                  </a:cubicBezTo>
                  <a:cubicBezTo>
                    <a:pt x="2945" y="16168"/>
                    <a:pt x="2930" y="16191"/>
                    <a:pt x="2953" y="16227"/>
                  </a:cubicBezTo>
                  <a:cubicBezTo>
                    <a:pt x="2953" y="16285"/>
                    <a:pt x="3020" y="16356"/>
                    <a:pt x="2968" y="16391"/>
                  </a:cubicBezTo>
                  <a:cubicBezTo>
                    <a:pt x="2811" y="16085"/>
                    <a:pt x="2803" y="15814"/>
                    <a:pt x="2691" y="15508"/>
                  </a:cubicBezTo>
                  <a:cubicBezTo>
                    <a:pt x="2698" y="15449"/>
                    <a:pt x="2698" y="15390"/>
                    <a:pt x="2661" y="15319"/>
                  </a:cubicBezTo>
                  <a:cubicBezTo>
                    <a:pt x="2683" y="15272"/>
                    <a:pt x="2638" y="15201"/>
                    <a:pt x="2646" y="15154"/>
                  </a:cubicBezTo>
                  <a:cubicBezTo>
                    <a:pt x="2646" y="15095"/>
                    <a:pt x="2616" y="15036"/>
                    <a:pt x="2608" y="14977"/>
                  </a:cubicBezTo>
                  <a:cubicBezTo>
                    <a:pt x="2623" y="14918"/>
                    <a:pt x="2586" y="14860"/>
                    <a:pt x="2593" y="14801"/>
                  </a:cubicBezTo>
                  <a:cubicBezTo>
                    <a:pt x="2541" y="14730"/>
                    <a:pt x="2631" y="14754"/>
                    <a:pt x="2593" y="14801"/>
                  </a:cubicBezTo>
                  <a:close/>
                  <a:moveTo>
                    <a:pt x="2458" y="13846"/>
                  </a:moveTo>
                  <a:cubicBezTo>
                    <a:pt x="2473" y="13870"/>
                    <a:pt x="2473" y="13893"/>
                    <a:pt x="2466" y="13905"/>
                  </a:cubicBezTo>
                  <a:cubicBezTo>
                    <a:pt x="2496" y="13952"/>
                    <a:pt x="2458" y="13976"/>
                    <a:pt x="2496" y="14023"/>
                  </a:cubicBezTo>
                  <a:cubicBezTo>
                    <a:pt x="2466" y="14070"/>
                    <a:pt x="2511" y="14141"/>
                    <a:pt x="2496" y="14188"/>
                  </a:cubicBezTo>
                  <a:cubicBezTo>
                    <a:pt x="2473" y="14129"/>
                    <a:pt x="2466" y="14082"/>
                    <a:pt x="2488" y="14035"/>
                  </a:cubicBezTo>
                  <a:cubicBezTo>
                    <a:pt x="2451" y="13952"/>
                    <a:pt x="2451" y="13882"/>
                    <a:pt x="2436" y="13811"/>
                  </a:cubicBezTo>
                  <a:cubicBezTo>
                    <a:pt x="2466" y="13799"/>
                    <a:pt x="2443" y="13823"/>
                    <a:pt x="2458" y="13846"/>
                  </a:cubicBezTo>
                  <a:close/>
                  <a:moveTo>
                    <a:pt x="2421" y="13634"/>
                  </a:moveTo>
                  <a:cubicBezTo>
                    <a:pt x="2413" y="13540"/>
                    <a:pt x="2481" y="13764"/>
                    <a:pt x="2428" y="13693"/>
                  </a:cubicBezTo>
                  <a:cubicBezTo>
                    <a:pt x="2406" y="13669"/>
                    <a:pt x="2421" y="13658"/>
                    <a:pt x="2421" y="13634"/>
                  </a:cubicBezTo>
                  <a:close/>
                  <a:moveTo>
                    <a:pt x="2121" y="11643"/>
                  </a:moveTo>
                  <a:cubicBezTo>
                    <a:pt x="2114" y="11536"/>
                    <a:pt x="2151" y="11454"/>
                    <a:pt x="2129" y="11348"/>
                  </a:cubicBezTo>
                  <a:cubicBezTo>
                    <a:pt x="2144" y="11301"/>
                    <a:pt x="2114" y="11242"/>
                    <a:pt x="2144" y="11207"/>
                  </a:cubicBezTo>
                  <a:cubicBezTo>
                    <a:pt x="2106" y="11148"/>
                    <a:pt x="2159" y="11124"/>
                    <a:pt x="2121" y="11065"/>
                  </a:cubicBezTo>
                  <a:cubicBezTo>
                    <a:pt x="2144" y="11053"/>
                    <a:pt x="2151" y="11100"/>
                    <a:pt x="2144" y="11112"/>
                  </a:cubicBezTo>
                  <a:cubicBezTo>
                    <a:pt x="2159" y="11136"/>
                    <a:pt x="2144" y="11159"/>
                    <a:pt x="2159" y="11183"/>
                  </a:cubicBezTo>
                  <a:cubicBezTo>
                    <a:pt x="2144" y="11207"/>
                    <a:pt x="2166" y="11242"/>
                    <a:pt x="2151" y="11265"/>
                  </a:cubicBezTo>
                  <a:cubicBezTo>
                    <a:pt x="2151" y="11277"/>
                    <a:pt x="2144" y="11301"/>
                    <a:pt x="2151" y="11313"/>
                  </a:cubicBezTo>
                  <a:cubicBezTo>
                    <a:pt x="2144" y="11336"/>
                    <a:pt x="2159" y="11372"/>
                    <a:pt x="2166" y="11395"/>
                  </a:cubicBezTo>
                  <a:cubicBezTo>
                    <a:pt x="2159" y="11419"/>
                    <a:pt x="2151" y="11442"/>
                    <a:pt x="2159" y="11466"/>
                  </a:cubicBezTo>
                  <a:cubicBezTo>
                    <a:pt x="2159" y="11513"/>
                    <a:pt x="2166" y="11560"/>
                    <a:pt x="2159" y="11595"/>
                  </a:cubicBezTo>
                  <a:cubicBezTo>
                    <a:pt x="2181" y="11654"/>
                    <a:pt x="2166" y="11701"/>
                    <a:pt x="2166" y="11749"/>
                  </a:cubicBezTo>
                  <a:cubicBezTo>
                    <a:pt x="2166" y="11796"/>
                    <a:pt x="2188" y="11843"/>
                    <a:pt x="2173" y="11890"/>
                  </a:cubicBezTo>
                  <a:cubicBezTo>
                    <a:pt x="2203" y="11996"/>
                    <a:pt x="2173" y="12079"/>
                    <a:pt x="2203" y="12173"/>
                  </a:cubicBezTo>
                  <a:cubicBezTo>
                    <a:pt x="2196" y="12267"/>
                    <a:pt x="2218" y="12361"/>
                    <a:pt x="2211" y="12456"/>
                  </a:cubicBezTo>
                  <a:cubicBezTo>
                    <a:pt x="2226" y="12550"/>
                    <a:pt x="2241" y="12644"/>
                    <a:pt x="2233" y="12738"/>
                  </a:cubicBezTo>
                  <a:cubicBezTo>
                    <a:pt x="2263" y="12845"/>
                    <a:pt x="2241" y="12939"/>
                    <a:pt x="2271" y="13045"/>
                  </a:cubicBezTo>
                  <a:cubicBezTo>
                    <a:pt x="2256" y="13092"/>
                    <a:pt x="2286" y="13139"/>
                    <a:pt x="2278" y="13198"/>
                  </a:cubicBezTo>
                  <a:cubicBezTo>
                    <a:pt x="2293" y="13245"/>
                    <a:pt x="2263" y="13269"/>
                    <a:pt x="2301" y="13328"/>
                  </a:cubicBezTo>
                  <a:cubicBezTo>
                    <a:pt x="2301" y="13422"/>
                    <a:pt x="2338" y="13516"/>
                    <a:pt x="2331" y="13610"/>
                  </a:cubicBezTo>
                  <a:cubicBezTo>
                    <a:pt x="2368" y="13669"/>
                    <a:pt x="2346" y="13717"/>
                    <a:pt x="2361" y="13764"/>
                  </a:cubicBezTo>
                  <a:cubicBezTo>
                    <a:pt x="2368" y="13811"/>
                    <a:pt x="2391" y="13858"/>
                    <a:pt x="2383" y="13905"/>
                  </a:cubicBezTo>
                  <a:cubicBezTo>
                    <a:pt x="2406" y="14094"/>
                    <a:pt x="2436" y="14294"/>
                    <a:pt x="2473" y="14494"/>
                  </a:cubicBezTo>
                  <a:cubicBezTo>
                    <a:pt x="2488" y="14589"/>
                    <a:pt x="2488" y="14683"/>
                    <a:pt x="2526" y="14789"/>
                  </a:cubicBezTo>
                  <a:cubicBezTo>
                    <a:pt x="2496" y="14871"/>
                    <a:pt x="2571" y="14977"/>
                    <a:pt x="2548" y="15072"/>
                  </a:cubicBezTo>
                  <a:cubicBezTo>
                    <a:pt x="2586" y="15178"/>
                    <a:pt x="2571" y="15272"/>
                    <a:pt x="2608" y="15378"/>
                  </a:cubicBezTo>
                  <a:cubicBezTo>
                    <a:pt x="2623" y="15437"/>
                    <a:pt x="2608" y="15472"/>
                    <a:pt x="2638" y="15531"/>
                  </a:cubicBezTo>
                  <a:cubicBezTo>
                    <a:pt x="2601" y="15567"/>
                    <a:pt x="2706" y="15637"/>
                    <a:pt x="2661" y="15673"/>
                  </a:cubicBezTo>
                  <a:cubicBezTo>
                    <a:pt x="2691" y="15861"/>
                    <a:pt x="2766" y="16062"/>
                    <a:pt x="2833" y="16262"/>
                  </a:cubicBezTo>
                  <a:cubicBezTo>
                    <a:pt x="2781" y="16285"/>
                    <a:pt x="2751" y="16144"/>
                    <a:pt x="2706" y="16156"/>
                  </a:cubicBezTo>
                  <a:cubicBezTo>
                    <a:pt x="2668" y="16073"/>
                    <a:pt x="2631" y="15991"/>
                    <a:pt x="2593" y="15908"/>
                  </a:cubicBezTo>
                  <a:cubicBezTo>
                    <a:pt x="2556" y="15838"/>
                    <a:pt x="2563" y="15779"/>
                    <a:pt x="2518" y="15708"/>
                  </a:cubicBezTo>
                  <a:cubicBezTo>
                    <a:pt x="2526" y="15661"/>
                    <a:pt x="2511" y="15602"/>
                    <a:pt x="2488" y="15555"/>
                  </a:cubicBezTo>
                  <a:cubicBezTo>
                    <a:pt x="2473" y="15496"/>
                    <a:pt x="2496" y="15449"/>
                    <a:pt x="2458" y="15390"/>
                  </a:cubicBezTo>
                  <a:cubicBezTo>
                    <a:pt x="2436" y="15296"/>
                    <a:pt x="2443" y="15190"/>
                    <a:pt x="2376" y="15083"/>
                  </a:cubicBezTo>
                  <a:cubicBezTo>
                    <a:pt x="2391" y="14989"/>
                    <a:pt x="2353" y="14871"/>
                    <a:pt x="2338" y="14777"/>
                  </a:cubicBezTo>
                  <a:cubicBezTo>
                    <a:pt x="2361" y="14730"/>
                    <a:pt x="2308" y="14671"/>
                    <a:pt x="2331" y="14624"/>
                  </a:cubicBezTo>
                  <a:cubicBezTo>
                    <a:pt x="2316" y="14577"/>
                    <a:pt x="2331" y="14541"/>
                    <a:pt x="2308" y="14494"/>
                  </a:cubicBezTo>
                  <a:cubicBezTo>
                    <a:pt x="2316" y="14400"/>
                    <a:pt x="2271" y="14294"/>
                    <a:pt x="2278" y="14211"/>
                  </a:cubicBezTo>
                  <a:cubicBezTo>
                    <a:pt x="2248" y="14164"/>
                    <a:pt x="2278" y="14141"/>
                    <a:pt x="2271" y="14094"/>
                  </a:cubicBezTo>
                  <a:cubicBezTo>
                    <a:pt x="2263" y="14082"/>
                    <a:pt x="2248" y="14070"/>
                    <a:pt x="2248" y="14046"/>
                  </a:cubicBezTo>
                  <a:cubicBezTo>
                    <a:pt x="2248" y="14035"/>
                    <a:pt x="2256" y="13999"/>
                    <a:pt x="2256" y="13976"/>
                  </a:cubicBezTo>
                  <a:cubicBezTo>
                    <a:pt x="2256" y="13952"/>
                    <a:pt x="2233" y="13940"/>
                    <a:pt x="2248" y="13917"/>
                  </a:cubicBezTo>
                  <a:cubicBezTo>
                    <a:pt x="2226" y="13811"/>
                    <a:pt x="2203" y="13717"/>
                    <a:pt x="2211" y="13622"/>
                  </a:cubicBezTo>
                  <a:cubicBezTo>
                    <a:pt x="2188" y="13516"/>
                    <a:pt x="2181" y="13422"/>
                    <a:pt x="2188" y="13328"/>
                  </a:cubicBezTo>
                  <a:cubicBezTo>
                    <a:pt x="2159" y="13233"/>
                    <a:pt x="2159" y="13139"/>
                    <a:pt x="2159" y="13045"/>
                  </a:cubicBezTo>
                  <a:cubicBezTo>
                    <a:pt x="2151" y="12951"/>
                    <a:pt x="2144" y="12868"/>
                    <a:pt x="2151" y="12774"/>
                  </a:cubicBezTo>
                  <a:cubicBezTo>
                    <a:pt x="2121" y="12573"/>
                    <a:pt x="2121" y="12385"/>
                    <a:pt x="2106" y="12185"/>
                  </a:cubicBezTo>
                  <a:cubicBezTo>
                    <a:pt x="2099" y="11996"/>
                    <a:pt x="2106" y="11819"/>
                    <a:pt x="2121" y="11643"/>
                  </a:cubicBezTo>
                  <a:close/>
                  <a:moveTo>
                    <a:pt x="2488" y="15861"/>
                  </a:moveTo>
                  <a:cubicBezTo>
                    <a:pt x="2443" y="15885"/>
                    <a:pt x="2443" y="15755"/>
                    <a:pt x="2421" y="15720"/>
                  </a:cubicBezTo>
                  <a:cubicBezTo>
                    <a:pt x="2473" y="15696"/>
                    <a:pt x="2473" y="15826"/>
                    <a:pt x="2488" y="15861"/>
                  </a:cubicBezTo>
                  <a:close/>
                  <a:moveTo>
                    <a:pt x="2054" y="12597"/>
                  </a:moveTo>
                  <a:cubicBezTo>
                    <a:pt x="2099" y="12585"/>
                    <a:pt x="2054" y="12644"/>
                    <a:pt x="2069" y="12680"/>
                  </a:cubicBezTo>
                  <a:cubicBezTo>
                    <a:pt x="2099" y="12738"/>
                    <a:pt x="2031" y="12691"/>
                    <a:pt x="2054" y="12597"/>
                  </a:cubicBezTo>
                  <a:close/>
                  <a:moveTo>
                    <a:pt x="2338" y="15437"/>
                  </a:moveTo>
                  <a:cubicBezTo>
                    <a:pt x="2338" y="15378"/>
                    <a:pt x="2293" y="15307"/>
                    <a:pt x="2286" y="15237"/>
                  </a:cubicBezTo>
                  <a:cubicBezTo>
                    <a:pt x="2293" y="15178"/>
                    <a:pt x="2256" y="15107"/>
                    <a:pt x="2263" y="15048"/>
                  </a:cubicBezTo>
                  <a:cubicBezTo>
                    <a:pt x="2241" y="15013"/>
                    <a:pt x="2248" y="14977"/>
                    <a:pt x="2256" y="14954"/>
                  </a:cubicBezTo>
                  <a:cubicBezTo>
                    <a:pt x="2226" y="14942"/>
                    <a:pt x="2241" y="14930"/>
                    <a:pt x="2226" y="14895"/>
                  </a:cubicBezTo>
                  <a:cubicBezTo>
                    <a:pt x="2196" y="14754"/>
                    <a:pt x="2196" y="14624"/>
                    <a:pt x="2166" y="14494"/>
                  </a:cubicBezTo>
                  <a:cubicBezTo>
                    <a:pt x="2173" y="14424"/>
                    <a:pt x="2151" y="14365"/>
                    <a:pt x="2166" y="14306"/>
                  </a:cubicBezTo>
                  <a:cubicBezTo>
                    <a:pt x="2129" y="14235"/>
                    <a:pt x="2159" y="14176"/>
                    <a:pt x="2159" y="14117"/>
                  </a:cubicBezTo>
                  <a:cubicBezTo>
                    <a:pt x="2114" y="13893"/>
                    <a:pt x="2099" y="13681"/>
                    <a:pt x="2091" y="13469"/>
                  </a:cubicBezTo>
                  <a:cubicBezTo>
                    <a:pt x="2099" y="13375"/>
                    <a:pt x="2061" y="13257"/>
                    <a:pt x="2084" y="13163"/>
                  </a:cubicBezTo>
                  <a:cubicBezTo>
                    <a:pt x="2039" y="13045"/>
                    <a:pt x="2091" y="12951"/>
                    <a:pt x="2061" y="12845"/>
                  </a:cubicBezTo>
                  <a:cubicBezTo>
                    <a:pt x="2099" y="12809"/>
                    <a:pt x="2069" y="12915"/>
                    <a:pt x="2084" y="12939"/>
                  </a:cubicBezTo>
                  <a:cubicBezTo>
                    <a:pt x="2084" y="12986"/>
                    <a:pt x="2091" y="13021"/>
                    <a:pt x="2084" y="13068"/>
                  </a:cubicBezTo>
                  <a:cubicBezTo>
                    <a:pt x="2099" y="13151"/>
                    <a:pt x="2114" y="13233"/>
                    <a:pt x="2091" y="13304"/>
                  </a:cubicBezTo>
                  <a:cubicBezTo>
                    <a:pt x="2114" y="13398"/>
                    <a:pt x="2129" y="13493"/>
                    <a:pt x="2136" y="13575"/>
                  </a:cubicBezTo>
                  <a:cubicBezTo>
                    <a:pt x="2121" y="13622"/>
                    <a:pt x="2144" y="13669"/>
                    <a:pt x="2159" y="13717"/>
                  </a:cubicBezTo>
                  <a:cubicBezTo>
                    <a:pt x="2121" y="13740"/>
                    <a:pt x="2166" y="13787"/>
                    <a:pt x="2144" y="13823"/>
                  </a:cubicBezTo>
                  <a:cubicBezTo>
                    <a:pt x="2173" y="13905"/>
                    <a:pt x="2196" y="13976"/>
                    <a:pt x="2188" y="14058"/>
                  </a:cubicBezTo>
                  <a:cubicBezTo>
                    <a:pt x="2196" y="14094"/>
                    <a:pt x="2196" y="14129"/>
                    <a:pt x="2203" y="14164"/>
                  </a:cubicBezTo>
                  <a:cubicBezTo>
                    <a:pt x="2188" y="14200"/>
                    <a:pt x="2233" y="14247"/>
                    <a:pt x="2211" y="14282"/>
                  </a:cubicBezTo>
                  <a:cubicBezTo>
                    <a:pt x="2233" y="14424"/>
                    <a:pt x="2233" y="14565"/>
                    <a:pt x="2271" y="14718"/>
                  </a:cubicBezTo>
                  <a:cubicBezTo>
                    <a:pt x="2278" y="15013"/>
                    <a:pt x="2413" y="15331"/>
                    <a:pt x="2421" y="15626"/>
                  </a:cubicBezTo>
                  <a:cubicBezTo>
                    <a:pt x="2376" y="15626"/>
                    <a:pt x="2346" y="15484"/>
                    <a:pt x="2338" y="15437"/>
                  </a:cubicBezTo>
                  <a:close/>
                  <a:moveTo>
                    <a:pt x="1402" y="15814"/>
                  </a:moveTo>
                  <a:cubicBezTo>
                    <a:pt x="1342" y="15826"/>
                    <a:pt x="1289" y="15720"/>
                    <a:pt x="1229" y="15732"/>
                  </a:cubicBezTo>
                  <a:cubicBezTo>
                    <a:pt x="1207" y="15661"/>
                    <a:pt x="1259" y="15743"/>
                    <a:pt x="1274" y="15708"/>
                  </a:cubicBezTo>
                  <a:cubicBezTo>
                    <a:pt x="1289" y="15732"/>
                    <a:pt x="1312" y="15720"/>
                    <a:pt x="1334" y="15743"/>
                  </a:cubicBezTo>
                  <a:cubicBezTo>
                    <a:pt x="1372" y="15779"/>
                    <a:pt x="1417" y="15755"/>
                    <a:pt x="1446" y="15826"/>
                  </a:cubicBezTo>
                  <a:cubicBezTo>
                    <a:pt x="1521" y="15838"/>
                    <a:pt x="1596" y="15849"/>
                    <a:pt x="1671" y="15873"/>
                  </a:cubicBezTo>
                  <a:cubicBezTo>
                    <a:pt x="1701" y="15897"/>
                    <a:pt x="1746" y="15908"/>
                    <a:pt x="1784" y="15897"/>
                  </a:cubicBezTo>
                  <a:cubicBezTo>
                    <a:pt x="1814" y="15932"/>
                    <a:pt x="1851" y="15932"/>
                    <a:pt x="1881" y="15944"/>
                  </a:cubicBezTo>
                  <a:cubicBezTo>
                    <a:pt x="1926" y="15920"/>
                    <a:pt x="1956" y="15967"/>
                    <a:pt x="1994" y="15979"/>
                  </a:cubicBezTo>
                  <a:cubicBezTo>
                    <a:pt x="2031" y="15979"/>
                    <a:pt x="2069" y="15991"/>
                    <a:pt x="2099" y="16014"/>
                  </a:cubicBezTo>
                  <a:cubicBezTo>
                    <a:pt x="2166" y="16026"/>
                    <a:pt x="2233" y="16085"/>
                    <a:pt x="2301" y="16073"/>
                  </a:cubicBezTo>
                  <a:cubicBezTo>
                    <a:pt x="2383" y="16168"/>
                    <a:pt x="2481" y="16156"/>
                    <a:pt x="2563" y="16250"/>
                  </a:cubicBezTo>
                  <a:cubicBezTo>
                    <a:pt x="2586" y="16238"/>
                    <a:pt x="2616" y="16250"/>
                    <a:pt x="2631" y="16274"/>
                  </a:cubicBezTo>
                  <a:cubicBezTo>
                    <a:pt x="2646" y="16356"/>
                    <a:pt x="2683" y="16238"/>
                    <a:pt x="2698" y="16321"/>
                  </a:cubicBezTo>
                  <a:cubicBezTo>
                    <a:pt x="2743" y="16297"/>
                    <a:pt x="2773" y="16415"/>
                    <a:pt x="2818" y="16380"/>
                  </a:cubicBezTo>
                  <a:cubicBezTo>
                    <a:pt x="2833" y="16403"/>
                    <a:pt x="2848" y="16439"/>
                    <a:pt x="2863" y="16427"/>
                  </a:cubicBezTo>
                  <a:cubicBezTo>
                    <a:pt x="2863" y="16450"/>
                    <a:pt x="2863" y="16474"/>
                    <a:pt x="2885" y="16462"/>
                  </a:cubicBezTo>
                  <a:cubicBezTo>
                    <a:pt x="2908" y="16474"/>
                    <a:pt x="2930" y="16521"/>
                    <a:pt x="2953" y="16580"/>
                  </a:cubicBezTo>
                  <a:cubicBezTo>
                    <a:pt x="2900" y="16604"/>
                    <a:pt x="2863" y="16521"/>
                    <a:pt x="2818" y="16545"/>
                  </a:cubicBezTo>
                  <a:cubicBezTo>
                    <a:pt x="2773" y="16474"/>
                    <a:pt x="2728" y="16498"/>
                    <a:pt x="2683" y="16427"/>
                  </a:cubicBezTo>
                  <a:cubicBezTo>
                    <a:pt x="2653" y="16427"/>
                    <a:pt x="2616" y="16427"/>
                    <a:pt x="2586" y="16391"/>
                  </a:cubicBezTo>
                  <a:cubicBezTo>
                    <a:pt x="2556" y="16380"/>
                    <a:pt x="2526" y="16380"/>
                    <a:pt x="2496" y="16368"/>
                  </a:cubicBezTo>
                  <a:cubicBezTo>
                    <a:pt x="2436" y="16356"/>
                    <a:pt x="2376" y="16297"/>
                    <a:pt x="2316" y="16274"/>
                  </a:cubicBezTo>
                  <a:cubicBezTo>
                    <a:pt x="2248" y="16262"/>
                    <a:pt x="2188" y="16238"/>
                    <a:pt x="2121" y="16215"/>
                  </a:cubicBezTo>
                  <a:cubicBezTo>
                    <a:pt x="2061" y="16191"/>
                    <a:pt x="2001" y="16179"/>
                    <a:pt x="1949" y="16120"/>
                  </a:cubicBezTo>
                  <a:cubicBezTo>
                    <a:pt x="1926" y="16109"/>
                    <a:pt x="1904" y="16144"/>
                    <a:pt x="1889" y="16097"/>
                  </a:cubicBezTo>
                  <a:cubicBezTo>
                    <a:pt x="1874" y="16109"/>
                    <a:pt x="1866" y="16062"/>
                    <a:pt x="1844" y="16085"/>
                  </a:cubicBezTo>
                  <a:cubicBezTo>
                    <a:pt x="1821" y="16038"/>
                    <a:pt x="1784" y="16097"/>
                    <a:pt x="1761" y="16026"/>
                  </a:cubicBezTo>
                  <a:cubicBezTo>
                    <a:pt x="1694" y="16014"/>
                    <a:pt x="1641" y="15967"/>
                    <a:pt x="1581" y="15932"/>
                  </a:cubicBezTo>
                  <a:cubicBezTo>
                    <a:pt x="1521" y="15885"/>
                    <a:pt x="1461" y="15885"/>
                    <a:pt x="1402" y="15814"/>
                  </a:cubicBezTo>
                  <a:close/>
                  <a:moveTo>
                    <a:pt x="3433" y="17146"/>
                  </a:moveTo>
                  <a:cubicBezTo>
                    <a:pt x="3410" y="17157"/>
                    <a:pt x="3388" y="17146"/>
                    <a:pt x="3373" y="17110"/>
                  </a:cubicBezTo>
                  <a:cubicBezTo>
                    <a:pt x="3335" y="17110"/>
                    <a:pt x="3290" y="17075"/>
                    <a:pt x="3253" y="17063"/>
                  </a:cubicBezTo>
                  <a:cubicBezTo>
                    <a:pt x="3178" y="17004"/>
                    <a:pt x="3095" y="17004"/>
                    <a:pt x="3020" y="16945"/>
                  </a:cubicBezTo>
                  <a:cubicBezTo>
                    <a:pt x="2938" y="16922"/>
                    <a:pt x="2863" y="16851"/>
                    <a:pt x="2781" y="16863"/>
                  </a:cubicBezTo>
                  <a:cubicBezTo>
                    <a:pt x="2751" y="16780"/>
                    <a:pt x="2698" y="16863"/>
                    <a:pt x="2661" y="16780"/>
                  </a:cubicBezTo>
                  <a:cubicBezTo>
                    <a:pt x="2616" y="16804"/>
                    <a:pt x="2586" y="16721"/>
                    <a:pt x="2548" y="16745"/>
                  </a:cubicBezTo>
                  <a:cubicBezTo>
                    <a:pt x="2473" y="16651"/>
                    <a:pt x="2383" y="16674"/>
                    <a:pt x="2301" y="16604"/>
                  </a:cubicBezTo>
                  <a:cubicBezTo>
                    <a:pt x="2271" y="16545"/>
                    <a:pt x="2218" y="16604"/>
                    <a:pt x="2188" y="16521"/>
                  </a:cubicBezTo>
                  <a:cubicBezTo>
                    <a:pt x="2144" y="16521"/>
                    <a:pt x="2106" y="16498"/>
                    <a:pt x="2076" y="16450"/>
                  </a:cubicBezTo>
                  <a:cubicBezTo>
                    <a:pt x="1994" y="16427"/>
                    <a:pt x="1919" y="16356"/>
                    <a:pt x="1844" y="16297"/>
                  </a:cubicBezTo>
                  <a:cubicBezTo>
                    <a:pt x="1814" y="16215"/>
                    <a:pt x="1761" y="16274"/>
                    <a:pt x="1731" y="16179"/>
                  </a:cubicBezTo>
                  <a:cubicBezTo>
                    <a:pt x="1686" y="16191"/>
                    <a:pt x="1656" y="16097"/>
                    <a:pt x="1619" y="16109"/>
                  </a:cubicBezTo>
                  <a:cubicBezTo>
                    <a:pt x="1611" y="16097"/>
                    <a:pt x="1596" y="16073"/>
                    <a:pt x="1589" y="16050"/>
                  </a:cubicBezTo>
                  <a:cubicBezTo>
                    <a:pt x="1664" y="16050"/>
                    <a:pt x="1731" y="16120"/>
                    <a:pt x="1799" y="16156"/>
                  </a:cubicBezTo>
                  <a:cubicBezTo>
                    <a:pt x="1874" y="16203"/>
                    <a:pt x="1941" y="16238"/>
                    <a:pt x="2009" y="16274"/>
                  </a:cubicBezTo>
                  <a:cubicBezTo>
                    <a:pt x="2046" y="16321"/>
                    <a:pt x="2084" y="16309"/>
                    <a:pt x="2121" y="16333"/>
                  </a:cubicBezTo>
                  <a:cubicBezTo>
                    <a:pt x="2144" y="16333"/>
                    <a:pt x="2159" y="16333"/>
                    <a:pt x="2181" y="16368"/>
                  </a:cubicBezTo>
                  <a:cubicBezTo>
                    <a:pt x="2196" y="16333"/>
                    <a:pt x="2211" y="16356"/>
                    <a:pt x="2226" y="16380"/>
                  </a:cubicBezTo>
                  <a:cubicBezTo>
                    <a:pt x="2263" y="16333"/>
                    <a:pt x="2286" y="16427"/>
                    <a:pt x="2331" y="16391"/>
                  </a:cubicBezTo>
                  <a:cubicBezTo>
                    <a:pt x="2338" y="16450"/>
                    <a:pt x="2368" y="16391"/>
                    <a:pt x="2383" y="16427"/>
                  </a:cubicBezTo>
                  <a:cubicBezTo>
                    <a:pt x="2398" y="16439"/>
                    <a:pt x="2413" y="16439"/>
                    <a:pt x="2421" y="16474"/>
                  </a:cubicBezTo>
                  <a:cubicBezTo>
                    <a:pt x="2458" y="16486"/>
                    <a:pt x="2503" y="16462"/>
                    <a:pt x="2541" y="16498"/>
                  </a:cubicBezTo>
                  <a:cubicBezTo>
                    <a:pt x="2571" y="16498"/>
                    <a:pt x="2601" y="16568"/>
                    <a:pt x="2646" y="16509"/>
                  </a:cubicBezTo>
                  <a:cubicBezTo>
                    <a:pt x="2713" y="16615"/>
                    <a:pt x="2788" y="16615"/>
                    <a:pt x="2856" y="16674"/>
                  </a:cubicBezTo>
                  <a:cubicBezTo>
                    <a:pt x="2930" y="16674"/>
                    <a:pt x="2998" y="16780"/>
                    <a:pt x="3073" y="16792"/>
                  </a:cubicBezTo>
                  <a:cubicBezTo>
                    <a:pt x="3133" y="16886"/>
                    <a:pt x="3208" y="16863"/>
                    <a:pt x="3275" y="16934"/>
                  </a:cubicBezTo>
                  <a:cubicBezTo>
                    <a:pt x="3343" y="17016"/>
                    <a:pt x="3410" y="17087"/>
                    <a:pt x="3478" y="17122"/>
                  </a:cubicBezTo>
                  <a:cubicBezTo>
                    <a:pt x="3500" y="17169"/>
                    <a:pt x="3440" y="17169"/>
                    <a:pt x="3433" y="17146"/>
                  </a:cubicBezTo>
                  <a:close/>
                  <a:moveTo>
                    <a:pt x="3268" y="16792"/>
                  </a:moveTo>
                  <a:cubicBezTo>
                    <a:pt x="3283" y="16769"/>
                    <a:pt x="3298" y="16757"/>
                    <a:pt x="3313" y="16745"/>
                  </a:cubicBezTo>
                  <a:cubicBezTo>
                    <a:pt x="3320" y="16769"/>
                    <a:pt x="3335" y="16804"/>
                    <a:pt x="3350" y="16827"/>
                  </a:cubicBezTo>
                  <a:cubicBezTo>
                    <a:pt x="3313" y="16875"/>
                    <a:pt x="3290" y="16816"/>
                    <a:pt x="3268" y="16792"/>
                  </a:cubicBezTo>
                  <a:close/>
                  <a:moveTo>
                    <a:pt x="3418" y="16839"/>
                  </a:moveTo>
                  <a:cubicBezTo>
                    <a:pt x="3440" y="16804"/>
                    <a:pt x="3380" y="16745"/>
                    <a:pt x="3395" y="16710"/>
                  </a:cubicBezTo>
                  <a:cubicBezTo>
                    <a:pt x="3335" y="16615"/>
                    <a:pt x="3350" y="16545"/>
                    <a:pt x="3298" y="16439"/>
                  </a:cubicBezTo>
                  <a:cubicBezTo>
                    <a:pt x="3305" y="16391"/>
                    <a:pt x="3275" y="16333"/>
                    <a:pt x="3275" y="16274"/>
                  </a:cubicBezTo>
                  <a:cubicBezTo>
                    <a:pt x="3238" y="16215"/>
                    <a:pt x="3268" y="16179"/>
                    <a:pt x="3223" y="16109"/>
                  </a:cubicBezTo>
                  <a:cubicBezTo>
                    <a:pt x="3230" y="16062"/>
                    <a:pt x="3215" y="16014"/>
                    <a:pt x="3193" y="15955"/>
                  </a:cubicBezTo>
                  <a:cubicBezTo>
                    <a:pt x="3178" y="15908"/>
                    <a:pt x="3178" y="15861"/>
                    <a:pt x="3140" y="15791"/>
                  </a:cubicBezTo>
                  <a:cubicBezTo>
                    <a:pt x="3155" y="15755"/>
                    <a:pt x="3133" y="15696"/>
                    <a:pt x="3133" y="15649"/>
                  </a:cubicBezTo>
                  <a:cubicBezTo>
                    <a:pt x="3095" y="15590"/>
                    <a:pt x="3155" y="15555"/>
                    <a:pt x="3103" y="15496"/>
                  </a:cubicBezTo>
                  <a:cubicBezTo>
                    <a:pt x="3080" y="15390"/>
                    <a:pt x="3125" y="15296"/>
                    <a:pt x="3065" y="15190"/>
                  </a:cubicBezTo>
                  <a:cubicBezTo>
                    <a:pt x="3088" y="15095"/>
                    <a:pt x="3035" y="14977"/>
                    <a:pt x="3028" y="14883"/>
                  </a:cubicBezTo>
                  <a:cubicBezTo>
                    <a:pt x="3050" y="14836"/>
                    <a:pt x="2990" y="14777"/>
                    <a:pt x="3020" y="14730"/>
                  </a:cubicBezTo>
                  <a:cubicBezTo>
                    <a:pt x="3005" y="14683"/>
                    <a:pt x="3043" y="14647"/>
                    <a:pt x="2998" y="14600"/>
                  </a:cubicBezTo>
                  <a:cubicBezTo>
                    <a:pt x="3005" y="14506"/>
                    <a:pt x="2983" y="14400"/>
                    <a:pt x="2960" y="14294"/>
                  </a:cubicBezTo>
                  <a:cubicBezTo>
                    <a:pt x="2960" y="14200"/>
                    <a:pt x="2923" y="14094"/>
                    <a:pt x="2930" y="14011"/>
                  </a:cubicBezTo>
                  <a:cubicBezTo>
                    <a:pt x="2893" y="13905"/>
                    <a:pt x="2923" y="13811"/>
                    <a:pt x="2871" y="13693"/>
                  </a:cubicBezTo>
                  <a:cubicBezTo>
                    <a:pt x="2878" y="13610"/>
                    <a:pt x="2878" y="13516"/>
                    <a:pt x="2841" y="13410"/>
                  </a:cubicBezTo>
                  <a:cubicBezTo>
                    <a:pt x="2908" y="13422"/>
                    <a:pt x="2885" y="13563"/>
                    <a:pt x="2938" y="13622"/>
                  </a:cubicBezTo>
                  <a:cubicBezTo>
                    <a:pt x="2908" y="13658"/>
                    <a:pt x="2968" y="13705"/>
                    <a:pt x="2975" y="13740"/>
                  </a:cubicBezTo>
                  <a:cubicBezTo>
                    <a:pt x="2968" y="13775"/>
                    <a:pt x="2983" y="13811"/>
                    <a:pt x="2998" y="13846"/>
                  </a:cubicBezTo>
                  <a:cubicBezTo>
                    <a:pt x="3028" y="13976"/>
                    <a:pt x="3043" y="14117"/>
                    <a:pt x="3080" y="14247"/>
                  </a:cubicBezTo>
                  <a:cubicBezTo>
                    <a:pt x="3080" y="14318"/>
                    <a:pt x="3088" y="14376"/>
                    <a:pt x="3110" y="14447"/>
                  </a:cubicBezTo>
                  <a:cubicBezTo>
                    <a:pt x="3095" y="14494"/>
                    <a:pt x="3118" y="14565"/>
                    <a:pt x="3110" y="14624"/>
                  </a:cubicBezTo>
                  <a:cubicBezTo>
                    <a:pt x="3148" y="14765"/>
                    <a:pt x="3133" y="14895"/>
                    <a:pt x="3178" y="15036"/>
                  </a:cubicBezTo>
                  <a:cubicBezTo>
                    <a:pt x="3163" y="15083"/>
                    <a:pt x="3215" y="15166"/>
                    <a:pt x="3178" y="15213"/>
                  </a:cubicBezTo>
                  <a:cubicBezTo>
                    <a:pt x="3230" y="15296"/>
                    <a:pt x="3200" y="15343"/>
                    <a:pt x="3230" y="15413"/>
                  </a:cubicBezTo>
                  <a:cubicBezTo>
                    <a:pt x="3200" y="15531"/>
                    <a:pt x="3290" y="15684"/>
                    <a:pt x="3268" y="15814"/>
                  </a:cubicBezTo>
                  <a:cubicBezTo>
                    <a:pt x="3320" y="15885"/>
                    <a:pt x="3253" y="15932"/>
                    <a:pt x="3298" y="16003"/>
                  </a:cubicBezTo>
                  <a:cubicBezTo>
                    <a:pt x="3313" y="16073"/>
                    <a:pt x="3305" y="16132"/>
                    <a:pt x="3320" y="16191"/>
                  </a:cubicBezTo>
                  <a:cubicBezTo>
                    <a:pt x="3365" y="16274"/>
                    <a:pt x="3320" y="16333"/>
                    <a:pt x="3380" y="16415"/>
                  </a:cubicBezTo>
                  <a:cubicBezTo>
                    <a:pt x="3365" y="16439"/>
                    <a:pt x="3403" y="16474"/>
                    <a:pt x="3380" y="16509"/>
                  </a:cubicBezTo>
                  <a:cubicBezTo>
                    <a:pt x="3380" y="16533"/>
                    <a:pt x="3388" y="16568"/>
                    <a:pt x="3403" y="16604"/>
                  </a:cubicBezTo>
                  <a:cubicBezTo>
                    <a:pt x="3410" y="16721"/>
                    <a:pt x="3470" y="16886"/>
                    <a:pt x="3485" y="16957"/>
                  </a:cubicBezTo>
                  <a:cubicBezTo>
                    <a:pt x="3455" y="16981"/>
                    <a:pt x="3440" y="16875"/>
                    <a:pt x="3418" y="16839"/>
                  </a:cubicBezTo>
                  <a:close/>
                  <a:moveTo>
                    <a:pt x="3463" y="16509"/>
                  </a:moveTo>
                  <a:cubicBezTo>
                    <a:pt x="3463" y="16450"/>
                    <a:pt x="3440" y="16380"/>
                    <a:pt x="3440" y="16321"/>
                  </a:cubicBezTo>
                  <a:cubicBezTo>
                    <a:pt x="3380" y="16238"/>
                    <a:pt x="3433" y="16191"/>
                    <a:pt x="3388" y="16120"/>
                  </a:cubicBezTo>
                  <a:cubicBezTo>
                    <a:pt x="3388" y="16062"/>
                    <a:pt x="3358" y="15991"/>
                    <a:pt x="3380" y="15932"/>
                  </a:cubicBezTo>
                  <a:cubicBezTo>
                    <a:pt x="3358" y="15920"/>
                    <a:pt x="3365" y="15908"/>
                    <a:pt x="3358" y="15873"/>
                  </a:cubicBezTo>
                  <a:cubicBezTo>
                    <a:pt x="3373" y="15838"/>
                    <a:pt x="3328" y="15849"/>
                    <a:pt x="3350" y="15814"/>
                  </a:cubicBezTo>
                  <a:cubicBezTo>
                    <a:pt x="3343" y="15755"/>
                    <a:pt x="3328" y="15684"/>
                    <a:pt x="3320" y="15626"/>
                  </a:cubicBezTo>
                  <a:cubicBezTo>
                    <a:pt x="3305" y="15555"/>
                    <a:pt x="3313" y="15496"/>
                    <a:pt x="3298" y="15437"/>
                  </a:cubicBezTo>
                  <a:cubicBezTo>
                    <a:pt x="3275" y="15366"/>
                    <a:pt x="3313" y="15319"/>
                    <a:pt x="3268" y="15237"/>
                  </a:cubicBezTo>
                  <a:cubicBezTo>
                    <a:pt x="3305" y="15190"/>
                    <a:pt x="3253" y="15107"/>
                    <a:pt x="3245" y="15048"/>
                  </a:cubicBezTo>
                  <a:cubicBezTo>
                    <a:pt x="3245" y="14989"/>
                    <a:pt x="3223" y="14918"/>
                    <a:pt x="3215" y="14860"/>
                  </a:cubicBezTo>
                  <a:cubicBezTo>
                    <a:pt x="3215" y="14730"/>
                    <a:pt x="3170" y="14600"/>
                    <a:pt x="3185" y="14482"/>
                  </a:cubicBezTo>
                  <a:cubicBezTo>
                    <a:pt x="3140" y="14223"/>
                    <a:pt x="3103" y="13964"/>
                    <a:pt x="3013" y="13705"/>
                  </a:cubicBezTo>
                  <a:cubicBezTo>
                    <a:pt x="3043" y="13669"/>
                    <a:pt x="3058" y="13787"/>
                    <a:pt x="3080" y="13811"/>
                  </a:cubicBezTo>
                  <a:cubicBezTo>
                    <a:pt x="3110" y="13799"/>
                    <a:pt x="3088" y="13834"/>
                    <a:pt x="3103" y="13846"/>
                  </a:cubicBezTo>
                  <a:cubicBezTo>
                    <a:pt x="3110" y="13870"/>
                    <a:pt x="3118" y="13893"/>
                    <a:pt x="3133" y="13917"/>
                  </a:cubicBezTo>
                  <a:cubicBezTo>
                    <a:pt x="3140" y="13976"/>
                    <a:pt x="3178" y="14046"/>
                    <a:pt x="3178" y="14117"/>
                  </a:cubicBezTo>
                  <a:cubicBezTo>
                    <a:pt x="3178" y="14164"/>
                    <a:pt x="3230" y="14235"/>
                    <a:pt x="3223" y="14282"/>
                  </a:cubicBezTo>
                  <a:cubicBezTo>
                    <a:pt x="3245" y="14353"/>
                    <a:pt x="3238" y="14400"/>
                    <a:pt x="3260" y="14459"/>
                  </a:cubicBezTo>
                  <a:cubicBezTo>
                    <a:pt x="3313" y="14530"/>
                    <a:pt x="3245" y="14577"/>
                    <a:pt x="3298" y="14636"/>
                  </a:cubicBezTo>
                  <a:cubicBezTo>
                    <a:pt x="3283" y="14671"/>
                    <a:pt x="3320" y="14706"/>
                    <a:pt x="3298" y="14730"/>
                  </a:cubicBezTo>
                  <a:cubicBezTo>
                    <a:pt x="3305" y="14754"/>
                    <a:pt x="3305" y="14777"/>
                    <a:pt x="3313" y="14812"/>
                  </a:cubicBezTo>
                  <a:cubicBezTo>
                    <a:pt x="3305" y="14860"/>
                    <a:pt x="3335" y="14930"/>
                    <a:pt x="3335" y="14977"/>
                  </a:cubicBezTo>
                  <a:cubicBezTo>
                    <a:pt x="3350" y="15095"/>
                    <a:pt x="3350" y="15201"/>
                    <a:pt x="3388" y="15331"/>
                  </a:cubicBezTo>
                  <a:cubicBezTo>
                    <a:pt x="3380" y="15567"/>
                    <a:pt x="3440" y="15814"/>
                    <a:pt x="3418" y="16050"/>
                  </a:cubicBezTo>
                  <a:cubicBezTo>
                    <a:pt x="3455" y="16168"/>
                    <a:pt x="3455" y="16262"/>
                    <a:pt x="3478" y="16368"/>
                  </a:cubicBezTo>
                  <a:cubicBezTo>
                    <a:pt x="3493" y="16462"/>
                    <a:pt x="3523" y="16568"/>
                    <a:pt x="3515" y="16674"/>
                  </a:cubicBezTo>
                  <a:cubicBezTo>
                    <a:pt x="3470" y="16674"/>
                    <a:pt x="3478" y="16545"/>
                    <a:pt x="3463" y="16509"/>
                  </a:cubicBezTo>
                  <a:close/>
                  <a:moveTo>
                    <a:pt x="3508" y="16745"/>
                  </a:moveTo>
                  <a:cubicBezTo>
                    <a:pt x="3553" y="16733"/>
                    <a:pt x="3560" y="16875"/>
                    <a:pt x="3568" y="16922"/>
                  </a:cubicBezTo>
                  <a:cubicBezTo>
                    <a:pt x="3515" y="16922"/>
                    <a:pt x="3538" y="16792"/>
                    <a:pt x="3508" y="16745"/>
                  </a:cubicBezTo>
                  <a:close/>
                  <a:moveTo>
                    <a:pt x="21555" y="483"/>
                  </a:moveTo>
                  <a:cubicBezTo>
                    <a:pt x="21495" y="518"/>
                    <a:pt x="21503" y="636"/>
                    <a:pt x="21450" y="672"/>
                  </a:cubicBezTo>
                  <a:cubicBezTo>
                    <a:pt x="21465" y="754"/>
                    <a:pt x="21390" y="707"/>
                    <a:pt x="21420" y="801"/>
                  </a:cubicBezTo>
                  <a:cubicBezTo>
                    <a:pt x="21390" y="813"/>
                    <a:pt x="21390" y="872"/>
                    <a:pt x="21360" y="884"/>
                  </a:cubicBezTo>
                  <a:cubicBezTo>
                    <a:pt x="21353" y="943"/>
                    <a:pt x="21360" y="1002"/>
                    <a:pt x="21315" y="1002"/>
                  </a:cubicBezTo>
                  <a:cubicBezTo>
                    <a:pt x="21323" y="1061"/>
                    <a:pt x="21293" y="1084"/>
                    <a:pt x="21270" y="1108"/>
                  </a:cubicBezTo>
                  <a:cubicBezTo>
                    <a:pt x="21240" y="1167"/>
                    <a:pt x="21225" y="1261"/>
                    <a:pt x="21165" y="1296"/>
                  </a:cubicBezTo>
                  <a:cubicBezTo>
                    <a:pt x="21158" y="1343"/>
                    <a:pt x="21165" y="1402"/>
                    <a:pt x="21120" y="1402"/>
                  </a:cubicBezTo>
                  <a:cubicBezTo>
                    <a:pt x="21120" y="1426"/>
                    <a:pt x="21120" y="1449"/>
                    <a:pt x="21105" y="1461"/>
                  </a:cubicBezTo>
                  <a:cubicBezTo>
                    <a:pt x="21083" y="1461"/>
                    <a:pt x="21090" y="1508"/>
                    <a:pt x="21075" y="1508"/>
                  </a:cubicBezTo>
                  <a:cubicBezTo>
                    <a:pt x="21075" y="1567"/>
                    <a:pt x="21030" y="1567"/>
                    <a:pt x="21030" y="1614"/>
                  </a:cubicBezTo>
                  <a:cubicBezTo>
                    <a:pt x="20985" y="1614"/>
                    <a:pt x="21023" y="1720"/>
                    <a:pt x="20970" y="1709"/>
                  </a:cubicBezTo>
                  <a:cubicBezTo>
                    <a:pt x="20970" y="1756"/>
                    <a:pt x="20925" y="1756"/>
                    <a:pt x="20925" y="1815"/>
                  </a:cubicBezTo>
                  <a:cubicBezTo>
                    <a:pt x="20933" y="1874"/>
                    <a:pt x="20866" y="1838"/>
                    <a:pt x="20880" y="1921"/>
                  </a:cubicBezTo>
                  <a:cubicBezTo>
                    <a:pt x="20836" y="1980"/>
                    <a:pt x="20813" y="2074"/>
                    <a:pt x="20776" y="2133"/>
                  </a:cubicBezTo>
                  <a:cubicBezTo>
                    <a:pt x="20768" y="2192"/>
                    <a:pt x="20716" y="2168"/>
                    <a:pt x="20731" y="2251"/>
                  </a:cubicBezTo>
                  <a:cubicBezTo>
                    <a:pt x="20708" y="2274"/>
                    <a:pt x="20701" y="2321"/>
                    <a:pt x="20686" y="2357"/>
                  </a:cubicBezTo>
                  <a:cubicBezTo>
                    <a:pt x="20656" y="2416"/>
                    <a:pt x="20626" y="2498"/>
                    <a:pt x="20596" y="2569"/>
                  </a:cubicBezTo>
                  <a:cubicBezTo>
                    <a:pt x="20566" y="2640"/>
                    <a:pt x="20543" y="2722"/>
                    <a:pt x="20513" y="2781"/>
                  </a:cubicBezTo>
                  <a:cubicBezTo>
                    <a:pt x="20498" y="2816"/>
                    <a:pt x="20483" y="2864"/>
                    <a:pt x="20468" y="2899"/>
                  </a:cubicBezTo>
                  <a:cubicBezTo>
                    <a:pt x="20431" y="2899"/>
                    <a:pt x="20453" y="2993"/>
                    <a:pt x="20423" y="3005"/>
                  </a:cubicBezTo>
                  <a:cubicBezTo>
                    <a:pt x="20438" y="3076"/>
                    <a:pt x="20363" y="3040"/>
                    <a:pt x="20393" y="3135"/>
                  </a:cubicBezTo>
                  <a:cubicBezTo>
                    <a:pt x="20363" y="3146"/>
                    <a:pt x="20363" y="3205"/>
                    <a:pt x="20348" y="3241"/>
                  </a:cubicBezTo>
                  <a:cubicBezTo>
                    <a:pt x="20326" y="3264"/>
                    <a:pt x="20333" y="3323"/>
                    <a:pt x="20326" y="3370"/>
                  </a:cubicBezTo>
                  <a:cubicBezTo>
                    <a:pt x="20288" y="3382"/>
                    <a:pt x="20311" y="3464"/>
                    <a:pt x="20281" y="3476"/>
                  </a:cubicBezTo>
                  <a:cubicBezTo>
                    <a:pt x="20273" y="3523"/>
                    <a:pt x="20273" y="3582"/>
                    <a:pt x="20251" y="3618"/>
                  </a:cubicBezTo>
                  <a:cubicBezTo>
                    <a:pt x="20221" y="3629"/>
                    <a:pt x="20258" y="3736"/>
                    <a:pt x="20228" y="3747"/>
                  </a:cubicBezTo>
                  <a:cubicBezTo>
                    <a:pt x="20228" y="3806"/>
                    <a:pt x="20198" y="3818"/>
                    <a:pt x="20213" y="3900"/>
                  </a:cubicBezTo>
                  <a:cubicBezTo>
                    <a:pt x="20198" y="3912"/>
                    <a:pt x="20161" y="4018"/>
                    <a:pt x="20206" y="4030"/>
                  </a:cubicBezTo>
                  <a:cubicBezTo>
                    <a:pt x="20236" y="3794"/>
                    <a:pt x="20303" y="3618"/>
                    <a:pt x="20341" y="3394"/>
                  </a:cubicBezTo>
                  <a:cubicBezTo>
                    <a:pt x="20371" y="3370"/>
                    <a:pt x="20363" y="3300"/>
                    <a:pt x="20386" y="3264"/>
                  </a:cubicBezTo>
                  <a:cubicBezTo>
                    <a:pt x="20386" y="3193"/>
                    <a:pt x="20431" y="3182"/>
                    <a:pt x="20423" y="3099"/>
                  </a:cubicBezTo>
                  <a:cubicBezTo>
                    <a:pt x="20446" y="3099"/>
                    <a:pt x="20453" y="3076"/>
                    <a:pt x="20453" y="3052"/>
                  </a:cubicBezTo>
                  <a:cubicBezTo>
                    <a:pt x="20453" y="3005"/>
                    <a:pt x="20498" y="3028"/>
                    <a:pt x="20483" y="2970"/>
                  </a:cubicBezTo>
                  <a:cubicBezTo>
                    <a:pt x="20506" y="2922"/>
                    <a:pt x="20528" y="2887"/>
                    <a:pt x="20543" y="2828"/>
                  </a:cubicBezTo>
                  <a:cubicBezTo>
                    <a:pt x="20596" y="2769"/>
                    <a:pt x="20626" y="2675"/>
                    <a:pt x="20648" y="2569"/>
                  </a:cubicBezTo>
                  <a:cubicBezTo>
                    <a:pt x="20701" y="2498"/>
                    <a:pt x="20746" y="2427"/>
                    <a:pt x="20768" y="2321"/>
                  </a:cubicBezTo>
                  <a:cubicBezTo>
                    <a:pt x="20851" y="2145"/>
                    <a:pt x="20925" y="1968"/>
                    <a:pt x="21008" y="1803"/>
                  </a:cubicBezTo>
                  <a:cubicBezTo>
                    <a:pt x="21045" y="1791"/>
                    <a:pt x="21038" y="1720"/>
                    <a:pt x="21068" y="1697"/>
                  </a:cubicBezTo>
                  <a:cubicBezTo>
                    <a:pt x="21068" y="1614"/>
                    <a:pt x="21135" y="1638"/>
                    <a:pt x="21128" y="1555"/>
                  </a:cubicBezTo>
                  <a:cubicBezTo>
                    <a:pt x="21173" y="1555"/>
                    <a:pt x="21165" y="1485"/>
                    <a:pt x="21188" y="1449"/>
                  </a:cubicBezTo>
                  <a:cubicBezTo>
                    <a:pt x="21203" y="1438"/>
                    <a:pt x="21210" y="1414"/>
                    <a:pt x="21218" y="1391"/>
                  </a:cubicBezTo>
                  <a:cubicBezTo>
                    <a:pt x="21218" y="1355"/>
                    <a:pt x="21255" y="1367"/>
                    <a:pt x="21248" y="1308"/>
                  </a:cubicBezTo>
                  <a:cubicBezTo>
                    <a:pt x="21345" y="1167"/>
                    <a:pt x="21420" y="990"/>
                    <a:pt x="21488" y="801"/>
                  </a:cubicBezTo>
                  <a:cubicBezTo>
                    <a:pt x="21525" y="707"/>
                    <a:pt x="21563" y="625"/>
                    <a:pt x="21585" y="530"/>
                  </a:cubicBezTo>
                  <a:cubicBezTo>
                    <a:pt x="21593" y="518"/>
                    <a:pt x="21593" y="518"/>
                    <a:pt x="21600" y="507"/>
                  </a:cubicBezTo>
                  <a:cubicBezTo>
                    <a:pt x="21600" y="306"/>
                    <a:pt x="21600" y="306"/>
                    <a:pt x="21600" y="306"/>
                  </a:cubicBezTo>
                  <a:cubicBezTo>
                    <a:pt x="21563" y="342"/>
                    <a:pt x="21563" y="412"/>
                    <a:pt x="21555" y="483"/>
                  </a:cubicBezTo>
                  <a:close/>
                  <a:moveTo>
                    <a:pt x="10710" y="1685"/>
                  </a:moveTo>
                  <a:cubicBezTo>
                    <a:pt x="10718" y="1744"/>
                    <a:pt x="10695" y="1815"/>
                    <a:pt x="10718" y="1850"/>
                  </a:cubicBezTo>
                  <a:cubicBezTo>
                    <a:pt x="10710" y="2074"/>
                    <a:pt x="10733" y="2263"/>
                    <a:pt x="10710" y="2498"/>
                  </a:cubicBezTo>
                  <a:cubicBezTo>
                    <a:pt x="10725" y="2581"/>
                    <a:pt x="10725" y="2687"/>
                    <a:pt x="10725" y="2793"/>
                  </a:cubicBezTo>
                  <a:cubicBezTo>
                    <a:pt x="10703" y="2864"/>
                    <a:pt x="10748" y="2887"/>
                    <a:pt x="10725" y="2958"/>
                  </a:cubicBezTo>
                  <a:cubicBezTo>
                    <a:pt x="10770" y="2970"/>
                    <a:pt x="10680" y="3111"/>
                    <a:pt x="10748" y="3099"/>
                  </a:cubicBezTo>
                  <a:cubicBezTo>
                    <a:pt x="10778" y="2828"/>
                    <a:pt x="10770" y="2592"/>
                    <a:pt x="10755" y="2357"/>
                  </a:cubicBezTo>
                  <a:cubicBezTo>
                    <a:pt x="10785" y="2263"/>
                    <a:pt x="10748" y="2239"/>
                    <a:pt x="10778" y="2145"/>
                  </a:cubicBezTo>
                  <a:cubicBezTo>
                    <a:pt x="10748" y="2109"/>
                    <a:pt x="10785" y="2015"/>
                    <a:pt x="10755" y="1980"/>
                  </a:cubicBezTo>
                  <a:cubicBezTo>
                    <a:pt x="10778" y="1838"/>
                    <a:pt x="10755" y="1720"/>
                    <a:pt x="10763" y="1579"/>
                  </a:cubicBezTo>
                  <a:cubicBezTo>
                    <a:pt x="10748" y="1567"/>
                    <a:pt x="10763" y="1544"/>
                    <a:pt x="10778" y="1532"/>
                  </a:cubicBezTo>
                  <a:cubicBezTo>
                    <a:pt x="10770" y="1497"/>
                    <a:pt x="10770" y="1461"/>
                    <a:pt x="10755" y="1438"/>
                  </a:cubicBezTo>
                  <a:cubicBezTo>
                    <a:pt x="10748" y="1391"/>
                    <a:pt x="10785" y="1296"/>
                    <a:pt x="10763" y="1261"/>
                  </a:cubicBezTo>
                  <a:cubicBezTo>
                    <a:pt x="10770" y="1119"/>
                    <a:pt x="10770" y="1002"/>
                    <a:pt x="10763" y="884"/>
                  </a:cubicBezTo>
                  <a:cubicBezTo>
                    <a:pt x="10778" y="613"/>
                    <a:pt x="10815" y="330"/>
                    <a:pt x="10852" y="35"/>
                  </a:cubicBezTo>
                  <a:cubicBezTo>
                    <a:pt x="10852" y="24"/>
                    <a:pt x="10860" y="12"/>
                    <a:pt x="10860" y="0"/>
                  </a:cubicBezTo>
                  <a:cubicBezTo>
                    <a:pt x="10800" y="0"/>
                    <a:pt x="10800" y="0"/>
                    <a:pt x="10800" y="0"/>
                  </a:cubicBezTo>
                  <a:cubicBezTo>
                    <a:pt x="10778" y="212"/>
                    <a:pt x="10740" y="412"/>
                    <a:pt x="10718" y="589"/>
                  </a:cubicBezTo>
                  <a:cubicBezTo>
                    <a:pt x="10710" y="801"/>
                    <a:pt x="10703" y="1013"/>
                    <a:pt x="10695" y="1226"/>
                  </a:cubicBezTo>
                  <a:cubicBezTo>
                    <a:pt x="10710" y="1320"/>
                    <a:pt x="10695" y="1426"/>
                    <a:pt x="10710" y="1520"/>
                  </a:cubicBezTo>
                  <a:cubicBezTo>
                    <a:pt x="10703" y="1591"/>
                    <a:pt x="10710" y="1638"/>
                    <a:pt x="10710" y="1685"/>
                  </a:cubicBezTo>
                  <a:close/>
                  <a:moveTo>
                    <a:pt x="60" y="6375"/>
                  </a:moveTo>
                  <a:cubicBezTo>
                    <a:pt x="82" y="6352"/>
                    <a:pt x="67" y="6316"/>
                    <a:pt x="75" y="6293"/>
                  </a:cubicBezTo>
                  <a:cubicBezTo>
                    <a:pt x="75" y="6234"/>
                    <a:pt x="82" y="6175"/>
                    <a:pt x="97" y="6116"/>
                  </a:cubicBezTo>
                  <a:cubicBezTo>
                    <a:pt x="120" y="5986"/>
                    <a:pt x="67" y="5845"/>
                    <a:pt x="127" y="5739"/>
                  </a:cubicBezTo>
                  <a:cubicBezTo>
                    <a:pt x="75" y="5609"/>
                    <a:pt x="120" y="5515"/>
                    <a:pt x="90" y="5397"/>
                  </a:cubicBezTo>
                  <a:cubicBezTo>
                    <a:pt x="105" y="5338"/>
                    <a:pt x="60" y="5279"/>
                    <a:pt x="97" y="5232"/>
                  </a:cubicBezTo>
                  <a:cubicBezTo>
                    <a:pt x="90" y="5209"/>
                    <a:pt x="67" y="5173"/>
                    <a:pt x="82" y="5150"/>
                  </a:cubicBezTo>
                  <a:cubicBezTo>
                    <a:pt x="60" y="5126"/>
                    <a:pt x="75" y="5079"/>
                    <a:pt x="52" y="5091"/>
                  </a:cubicBezTo>
                  <a:cubicBezTo>
                    <a:pt x="60" y="5197"/>
                    <a:pt x="52" y="5303"/>
                    <a:pt x="52" y="5397"/>
                  </a:cubicBezTo>
                  <a:cubicBezTo>
                    <a:pt x="75" y="5515"/>
                    <a:pt x="37" y="5609"/>
                    <a:pt x="82" y="5727"/>
                  </a:cubicBezTo>
                  <a:cubicBezTo>
                    <a:pt x="60" y="5774"/>
                    <a:pt x="37" y="5821"/>
                    <a:pt x="52" y="5880"/>
                  </a:cubicBezTo>
                  <a:cubicBezTo>
                    <a:pt x="45" y="5939"/>
                    <a:pt x="67" y="6010"/>
                    <a:pt x="30" y="6057"/>
                  </a:cubicBezTo>
                  <a:cubicBezTo>
                    <a:pt x="45" y="6092"/>
                    <a:pt x="52" y="6116"/>
                    <a:pt x="22" y="6128"/>
                  </a:cubicBezTo>
                  <a:cubicBezTo>
                    <a:pt x="30" y="6163"/>
                    <a:pt x="30" y="6198"/>
                    <a:pt x="22" y="6222"/>
                  </a:cubicBezTo>
                  <a:cubicBezTo>
                    <a:pt x="22" y="6245"/>
                    <a:pt x="22" y="6269"/>
                    <a:pt x="15" y="6293"/>
                  </a:cubicBezTo>
                  <a:cubicBezTo>
                    <a:pt x="15" y="6799"/>
                    <a:pt x="15" y="6799"/>
                    <a:pt x="15" y="6799"/>
                  </a:cubicBezTo>
                  <a:cubicBezTo>
                    <a:pt x="30" y="6682"/>
                    <a:pt x="52" y="6587"/>
                    <a:pt x="60" y="6469"/>
                  </a:cubicBezTo>
                  <a:cubicBezTo>
                    <a:pt x="67" y="6446"/>
                    <a:pt x="75" y="6410"/>
                    <a:pt x="60" y="6375"/>
                  </a:cubicBezTo>
                  <a:close/>
                  <a:moveTo>
                    <a:pt x="21548" y="2981"/>
                  </a:moveTo>
                  <a:cubicBezTo>
                    <a:pt x="21495" y="3087"/>
                    <a:pt x="21450" y="3217"/>
                    <a:pt x="21405" y="3335"/>
                  </a:cubicBezTo>
                  <a:cubicBezTo>
                    <a:pt x="21383" y="3335"/>
                    <a:pt x="21390" y="3382"/>
                    <a:pt x="21375" y="3382"/>
                  </a:cubicBezTo>
                  <a:cubicBezTo>
                    <a:pt x="21353" y="3394"/>
                    <a:pt x="21345" y="3417"/>
                    <a:pt x="21345" y="3441"/>
                  </a:cubicBezTo>
                  <a:cubicBezTo>
                    <a:pt x="21308" y="3464"/>
                    <a:pt x="21300" y="3535"/>
                    <a:pt x="21263" y="3547"/>
                  </a:cubicBezTo>
                  <a:cubicBezTo>
                    <a:pt x="21248" y="3665"/>
                    <a:pt x="21188" y="3712"/>
                    <a:pt x="21143" y="3794"/>
                  </a:cubicBezTo>
                  <a:cubicBezTo>
                    <a:pt x="21068" y="3971"/>
                    <a:pt x="20970" y="4124"/>
                    <a:pt x="20873" y="4266"/>
                  </a:cubicBezTo>
                  <a:cubicBezTo>
                    <a:pt x="20828" y="4348"/>
                    <a:pt x="20768" y="4395"/>
                    <a:pt x="20731" y="4490"/>
                  </a:cubicBezTo>
                  <a:cubicBezTo>
                    <a:pt x="20708" y="4490"/>
                    <a:pt x="20723" y="4537"/>
                    <a:pt x="20701" y="4537"/>
                  </a:cubicBezTo>
                  <a:cubicBezTo>
                    <a:pt x="20686" y="4549"/>
                    <a:pt x="20678" y="4572"/>
                    <a:pt x="20671" y="4596"/>
                  </a:cubicBezTo>
                  <a:cubicBezTo>
                    <a:pt x="20633" y="4619"/>
                    <a:pt x="20633" y="4690"/>
                    <a:pt x="20596" y="4702"/>
                  </a:cubicBezTo>
                  <a:cubicBezTo>
                    <a:pt x="20566" y="4808"/>
                    <a:pt x="20506" y="4855"/>
                    <a:pt x="20476" y="4949"/>
                  </a:cubicBezTo>
                  <a:cubicBezTo>
                    <a:pt x="20438" y="4973"/>
                    <a:pt x="20438" y="5044"/>
                    <a:pt x="20416" y="5091"/>
                  </a:cubicBezTo>
                  <a:cubicBezTo>
                    <a:pt x="20393" y="5126"/>
                    <a:pt x="20356" y="5150"/>
                    <a:pt x="20356" y="5220"/>
                  </a:cubicBezTo>
                  <a:cubicBezTo>
                    <a:pt x="20401" y="5220"/>
                    <a:pt x="20416" y="5161"/>
                    <a:pt x="20431" y="5114"/>
                  </a:cubicBezTo>
                  <a:cubicBezTo>
                    <a:pt x="20453" y="5067"/>
                    <a:pt x="20498" y="5044"/>
                    <a:pt x="20506" y="4973"/>
                  </a:cubicBezTo>
                  <a:cubicBezTo>
                    <a:pt x="20536" y="4937"/>
                    <a:pt x="20558" y="4890"/>
                    <a:pt x="20566" y="4843"/>
                  </a:cubicBezTo>
                  <a:cubicBezTo>
                    <a:pt x="20603" y="4808"/>
                    <a:pt x="20626" y="4761"/>
                    <a:pt x="20648" y="4702"/>
                  </a:cubicBezTo>
                  <a:cubicBezTo>
                    <a:pt x="20663" y="4702"/>
                    <a:pt x="20686" y="4690"/>
                    <a:pt x="20678" y="4643"/>
                  </a:cubicBezTo>
                  <a:cubicBezTo>
                    <a:pt x="20693" y="4631"/>
                    <a:pt x="20708" y="4619"/>
                    <a:pt x="20723" y="4596"/>
                  </a:cubicBezTo>
                  <a:cubicBezTo>
                    <a:pt x="20753" y="4560"/>
                    <a:pt x="20783" y="4513"/>
                    <a:pt x="20798" y="4454"/>
                  </a:cubicBezTo>
                  <a:cubicBezTo>
                    <a:pt x="20821" y="4443"/>
                    <a:pt x="20836" y="4443"/>
                    <a:pt x="20828" y="4395"/>
                  </a:cubicBezTo>
                  <a:cubicBezTo>
                    <a:pt x="20858" y="4395"/>
                    <a:pt x="20866" y="4372"/>
                    <a:pt x="20873" y="4336"/>
                  </a:cubicBezTo>
                  <a:cubicBezTo>
                    <a:pt x="20933" y="4336"/>
                    <a:pt x="20925" y="4254"/>
                    <a:pt x="20970" y="4230"/>
                  </a:cubicBezTo>
                  <a:cubicBezTo>
                    <a:pt x="21075" y="4065"/>
                    <a:pt x="21173" y="3900"/>
                    <a:pt x="21270" y="3736"/>
                  </a:cubicBezTo>
                  <a:cubicBezTo>
                    <a:pt x="21368" y="3547"/>
                    <a:pt x="21458" y="3358"/>
                    <a:pt x="21563" y="3182"/>
                  </a:cubicBezTo>
                  <a:cubicBezTo>
                    <a:pt x="21570" y="3146"/>
                    <a:pt x="21585" y="3099"/>
                    <a:pt x="21600" y="3064"/>
                  </a:cubicBezTo>
                  <a:cubicBezTo>
                    <a:pt x="21600" y="2887"/>
                    <a:pt x="21600" y="2887"/>
                    <a:pt x="21600" y="2887"/>
                  </a:cubicBezTo>
                  <a:cubicBezTo>
                    <a:pt x="21585" y="2922"/>
                    <a:pt x="21578" y="2958"/>
                    <a:pt x="21548" y="2981"/>
                  </a:cubicBezTo>
                  <a:close/>
                  <a:moveTo>
                    <a:pt x="10215" y="1508"/>
                  </a:moveTo>
                  <a:cubicBezTo>
                    <a:pt x="10238" y="1485"/>
                    <a:pt x="10253" y="1449"/>
                    <a:pt x="10253" y="1391"/>
                  </a:cubicBezTo>
                  <a:cubicBezTo>
                    <a:pt x="10253" y="1379"/>
                    <a:pt x="10238" y="1261"/>
                    <a:pt x="10275" y="1273"/>
                  </a:cubicBezTo>
                  <a:cubicBezTo>
                    <a:pt x="10298" y="1131"/>
                    <a:pt x="10298" y="1143"/>
                    <a:pt x="10313" y="1013"/>
                  </a:cubicBezTo>
                  <a:cubicBezTo>
                    <a:pt x="10358" y="943"/>
                    <a:pt x="10373" y="742"/>
                    <a:pt x="10403" y="601"/>
                  </a:cubicBezTo>
                  <a:cubicBezTo>
                    <a:pt x="10440" y="577"/>
                    <a:pt x="10425" y="530"/>
                    <a:pt x="10425" y="483"/>
                  </a:cubicBezTo>
                  <a:cubicBezTo>
                    <a:pt x="10470" y="471"/>
                    <a:pt x="10463" y="330"/>
                    <a:pt x="10485" y="271"/>
                  </a:cubicBezTo>
                  <a:cubicBezTo>
                    <a:pt x="10515" y="224"/>
                    <a:pt x="10523" y="94"/>
                    <a:pt x="10560" y="0"/>
                  </a:cubicBezTo>
                  <a:cubicBezTo>
                    <a:pt x="10515" y="0"/>
                    <a:pt x="10515" y="0"/>
                    <a:pt x="10515" y="0"/>
                  </a:cubicBezTo>
                  <a:cubicBezTo>
                    <a:pt x="10478" y="153"/>
                    <a:pt x="10440" y="318"/>
                    <a:pt x="10395" y="471"/>
                  </a:cubicBezTo>
                  <a:cubicBezTo>
                    <a:pt x="10365" y="648"/>
                    <a:pt x="10328" y="825"/>
                    <a:pt x="10298" y="1013"/>
                  </a:cubicBezTo>
                  <a:cubicBezTo>
                    <a:pt x="10260" y="1072"/>
                    <a:pt x="10283" y="1119"/>
                    <a:pt x="10253" y="1237"/>
                  </a:cubicBezTo>
                  <a:cubicBezTo>
                    <a:pt x="10245" y="1284"/>
                    <a:pt x="10230" y="1332"/>
                    <a:pt x="10223" y="1379"/>
                  </a:cubicBezTo>
                  <a:cubicBezTo>
                    <a:pt x="10223" y="1414"/>
                    <a:pt x="10185" y="1497"/>
                    <a:pt x="10215" y="1508"/>
                  </a:cubicBezTo>
                  <a:close/>
                  <a:moveTo>
                    <a:pt x="10245" y="0"/>
                  </a:moveTo>
                  <a:cubicBezTo>
                    <a:pt x="10208" y="0"/>
                    <a:pt x="10208" y="0"/>
                    <a:pt x="10208" y="0"/>
                  </a:cubicBezTo>
                  <a:cubicBezTo>
                    <a:pt x="10170" y="141"/>
                    <a:pt x="10133" y="283"/>
                    <a:pt x="10103" y="412"/>
                  </a:cubicBezTo>
                  <a:cubicBezTo>
                    <a:pt x="10088" y="471"/>
                    <a:pt x="10073" y="566"/>
                    <a:pt x="10058" y="636"/>
                  </a:cubicBezTo>
                  <a:cubicBezTo>
                    <a:pt x="10043" y="731"/>
                    <a:pt x="10013" y="801"/>
                    <a:pt x="10036" y="860"/>
                  </a:cubicBezTo>
                  <a:cubicBezTo>
                    <a:pt x="10095" y="601"/>
                    <a:pt x="10170" y="295"/>
                    <a:pt x="10245" y="0"/>
                  </a:cubicBezTo>
                  <a:close/>
                  <a:moveTo>
                    <a:pt x="21570" y="2616"/>
                  </a:moveTo>
                  <a:cubicBezTo>
                    <a:pt x="21578" y="2663"/>
                    <a:pt x="21548" y="2675"/>
                    <a:pt x="21540" y="2699"/>
                  </a:cubicBezTo>
                  <a:cubicBezTo>
                    <a:pt x="21533" y="2757"/>
                    <a:pt x="21510" y="2781"/>
                    <a:pt x="21495" y="2828"/>
                  </a:cubicBezTo>
                  <a:cubicBezTo>
                    <a:pt x="21450" y="2840"/>
                    <a:pt x="21473" y="2946"/>
                    <a:pt x="21420" y="2946"/>
                  </a:cubicBezTo>
                  <a:cubicBezTo>
                    <a:pt x="21398" y="3052"/>
                    <a:pt x="21345" y="3111"/>
                    <a:pt x="21300" y="3182"/>
                  </a:cubicBezTo>
                  <a:cubicBezTo>
                    <a:pt x="21263" y="3276"/>
                    <a:pt x="21225" y="3347"/>
                    <a:pt x="21173" y="3406"/>
                  </a:cubicBezTo>
                  <a:cubicBezTo>
                    <a:pt x="21173" y="3464"/>
                    <a:pt x="21128" y="3464"/>
                    <a:pt x="21113" y="3512"/>
                  </a:cubicBezTo>
                  <a:cubicBezTo>
                    <a:pt x="21053" y="3500"/>
                    <a:pt x="21083" y="3618"/>
                    <a:pt x="21038" y="3629"/>
                  </a:cubicBezTo>
                  <a:cubicBezTo>
                    <a:pt x="20955" y="3783"/>
                    <a:pt x="20866" y="3936"/>
                    <a:pt x="20761" y="4065"/>
                  </a:cubicBezTo>
                  <a:cubicBezTo>
                    <a:pt x="20731" y="4160"/>
                    <a:pt x="20671" y="4219"/>
                    <a:pt x="20626" y="4289"/>
                  </a:cubicBezTo>
                  <a:cubicBezTo>
                    <a:pt x="20626" y="4360"/>
                    <a:pt x="20566" y="4336"/>
                    <a:pt x="20566" y="4407"/>
                  </a:cubicBezTo>
                  <a:cubicBezTo>
                    <a:pt x="20528" y="4419"/>
                    <a:pt x="20536" y="4501"/>
                    <a:pt x="20491" y="4513"/>
                  </a:cubicBezTo>
                  <a:cubicBezTo>
                    <a:pt x="20483" y="4572"/>
                    <a:pt x="20461" y="4596"/>
                    <a:pt x="20446" y="4643"/>
                  </a:cubicBezTo>
                  <a:cubicBezTo>
                    <a:pt x="20386" y="4631"/>
                    <a:pt x="20416" y="4749"/>
                    <a:pt x="20371" y="4761"/>
                  </a:cubicBezTo>
                  <a:cubicBezTo>
                    <a:pt x="20356" y="4808"/>
                    <a:pt x="20333" y="4843"/>
                    <a:pt x="20326" y="4890"/>
                  </a:cubicBezTo>
                  <a:cubicBezTo>
                    <a:pt x="20311" y="4902"/>
                    <a:pt x="20303" y="4926"/>
                    <a:pt x="20296" y="4949"/>
                  </a:cubicBezTo>
                  <a:cubicBezTo>
                    <a:pt x="20296" y="4973"/>
                    <a:pt x="20266" y="5008"/>
                    <a:pt x="20296" y="5020"/>
                  </a:cubicBezTo>
                  <a:cubicBezTo>
                    <a:pt x="20318" y="4973"/>
                    <a:pt x="20341" y="4926"/>
                    <a:pt x="20371" y="4890"/>
                  </a:cubicBezTo>
                  <a:cubicBezTo>
                    <a:pt x="20371" y="4831"/>
                    <a:pt x="20393" y="4831"/>
                    <a:pt x="20401" y="4808"/>
                  </a:cubicBezTo>
                  <a:cubicBezTo>
                    <a:pt x="20431" y="4796"/>
                    <a:pt x="20408" y="4725"/>
                    <a:pt x="20446" y="4725"/>
                  </a:cubicBezTo>
                  <a:cubicBezTo>
                    <a:pt x="20468" y="4666"/>
                    <a:pt x="20491" y="4619"/>
                    <a:pt x="20528" y="4584"/>
                  </a:cubicBezTo>
                  <a:cubicBezTo>
                    <a:pt x="20528" y="4501"/>
                    <a:pt x="20596" y="4513"/>
                    <a:pt x="20596" y="4419"/>
                  </a:cubicBezTo>
                  <a:cubicBezTo>
                    <a:pt x="20686" y="4372"/>
                    <a:pt x="20708" y="4230"/>
                    <a:pt x="20783" y="4172"/>
                  </a:cubicBezTo>
                  <a:cubicBezTo>
                    <a:pt x="20836" y="4065"/>
                    <a:pt x="20910" y="3983"/>
                    <a:pt x="20970" y="3889"/>
                  </a:cubicBezTo>
                  <a:cubicBezTo>
                    <a:pt x="21038" y="3818"/>
                    <a:pt x="21068" y="3700"/>
                    <a:pt x="21135" y="3618"/>
                  </a:cubicBezTo>
                  <a:cubicBezTo>
                    <a:pt x="21180" y="3512"/>
                    <a:pt x="21255" y="3441"/>
                    <a:pt x="21308" y="3347"/>
                  </a:cubicBezTo>
                  <a:cubicBezTo>
                    <a:pt x="21345" y="3229"/>
                    <a:pt x="21413" y="3158"/>
                    <a:pt x="21458" y="3040"/>
                  </a:cubicBezTo>
                  <a:cubicBezTo>
                    <a:pt x="21458" y="3005"/>
                    <a:pt x="21488" y="3005"/>
                    <a:pt x="21503" y="2981"/>
                  </a:cubicBezTo>
                  <a:cubicBezTo>
                    <a:pt x="21480" y="2899"/>
                    <a:pt x="21555" y="2958"/>
                    <a:pt x="21533" y="2875"/>
                  </a:cubicBezTo>
                  <a:cubicBezTo>
                    <a:pt x="21570" y="2852"/>
                    <a:pt x="21570" y="2793"/>
                    <a:pt x="21600" y="2757"/>
                  </a:cubicBezTo>
                  <a:cubicBezTo>
                    <a:pt x="21600" y="2557"/>
                    <a:pt x="21600" y="2557"/>
                    <a:pt x="21600" y="2557"/>
                  </a:cubicBezTo>
                  <a:cubicBezTo>
                    <a:pt x="21600" y="2557"/>
                    <a:pt x="21600" y="2557"/>
                    <a:pt x="21600" y="2557"/>
                  </a:cubicBezTo>
                  <a:cubicBezTo>
                    <a:pt x="21578" y="2569"/>
                    <a:pt x="21570" y="2592"/>
                    <a:pt x="21570" y="2616"/>
                  </a:cubicBezTo>
                  <a:close/>
                  <a:moveTo>
                    <a:pt x="21428" y="2015"/>
                  </a:moveTo>
                  <a:cubicBezTo>
                    <a:pt x="21375" y="2062"/>
                    <a:pt x="21375" y="2180"/>
                    <a:pt x="21300" y="2204"/>
                  </a:cubicBezTo>
                  <a:cubicBezTo>
                    <a:pt x="21293" y="2298"/>
                    <a:pt x="21255" y="2333"/>
                    <a:pt x="21248" y="2416"/>
                  </a:cubicBezTo>
                  <a:cubicBezTo>
                    <a:pt x="21195" y="2498"/>
                    <a:pt x="21150" y="2581"/>
                    <a:pt x="21113" y="2663"/>
                  </a:cubicBezTo>
                  <a:cubicBezTo>
                    <a:pt x="21105" y="2722"/>
                    <a:pt x="21060" y="2746"/>
                    <a:pt x="21053" y="2805"/>
                  </a:cubicBezTo>
                  <a:cubicBezTo>
                    <a:pt x="21008" y="2816"/>
                    <a:pt x="21038" y="2922"/>
                    <a:pt x="20978" y="2911"/>
                  </a:cubicBezTo>
                  <a:cubicBezTo>
                    <a:pt x="20978" y="2993"/>
                    <a:pt x="20940" y="3017"/>
                    <a:pt x="20918" y="3052"/>
                  </a:cubicBezTo>
                  <a:cubicBezTo>
                    <a:pt x="20903" y="3099"/>
                    <a:pt x="20888" y="3158"/>
                    <a:pt x="20858" y="3182"/>
                  </a:cubicBezTo>
                  <a:cubicBezTo>
                    <a:pt x="20858" y="3264"/>
                    <a:pt x="20828" y="3288"/>
                    <a:pt x="20813" y="3347"/>
                  </a:cubicBezTo>
                  <a:cubicBezTo>
                    <a:pt x="20783" y="3382"/>
                    <a:pt x="20776" y="3453"/>
                    <a:pt x="20738" y="3476"/>
                  </a:cubicBezTo>
                  <a:cubicBezTo>
                    <a:pt x="20671" y="3688"/>
                    <a:pt x="20558" y="3830"/>
                    <a:pt x="20498" y="4054"/>
                  </a:cubicBezTo>
                  <a:cubicBezTo>
                    <a:pt x="20468" y="4077"/>
                    <a:pt x="20461" y="4148"/>
                    <a:pt x="20438" y="4183"/>
                  </a:cubicBezTo>
                  <a:cubicBezTo>
                    <a:pt x="20438" y="4242"/>
                    <a:pt x="20378" y="4242"/>
                    <a:pt x="20401" y="4348"/>
                  </a:cubicBezTo>
                  <a:cubicBezTo>
                    <a:pt x="20333" y="4407"/>
                    <a:pt x="20326" y="4549"/>
                    <a:pt x="20281" y="4643"/>
                  </a:cubicBezTo>
                  <a:cubicBezTo>
                    <a:pt x="20326" y="4619"/>
                    <a:pt x="20333" y="4549"/>
                    <a:pt x="20356" y="4501"/>
                  </a:cubicBezTo>
                  <a:cubicBezTo>
                    <a:pt x="20401" y="4466"/>
                    <a:pt x="20393" y="4384"/>
                    <a:pt x="20431" y="4336"/>
                  </a:cubicBezTo>
                  <a:cubicBezTo>
                    <a:pt x="20476" y="4230"/>
                    <a:pt x="20513" y="4113"/>
                    <a:pt x="20566" y="4018"/>
                  </a:cubicBezTo>
                  <a:cubicBezTo>
                    <a:pt x="20618" y="3924"/>
                    <a:pt x="20648" y="3794"/>
                    <a:pt x="20716" y="3712"/>
                  </a:cubicBezTo>
                  <a:cubicBezTo>
                    <a:pt x="20746" y="3582"/>
                    <a:pt x="20821" y="3512"/>
                    <a:pt x="20851" y="3370"/>
                  </a:cubicBezTo>
                  <a:cubicBezTo>
                    <a:pt x="20866" y="3358"/>
                    <a:pt x="20880" y="3335"/>
                    <a:pt x="20873" y="3288"/>
                  </a:cubicBezTo>
                  <a:cubicBezTo>
                    <a:pt x="20910" y="3288"/>
                    <a:pt x="20910" y="3252"/>
                    <a:pt x="20925" y="3229"/>
                  </a:cubicBezTo>
                  <a:cubicBezTo>
                    <a:pt x="20948" y="3170"/>
                    <a:pt x="20955" y="3099"/>
                    <a:pt x="21000" y="3064"/>
                  </a:cubicBezTo>
                  <a:cubicBezTo>
                    <a:pt x="20993" y="2981"/>
                    <a:pt x="21068" y="3005"/>
                    <a:pt x="21053" y="2911"/>
                  </a:cubicBezTo>
                  <a:cubicBezTo>
                    <a:pt x="21120" y="2911"/>
                    <a:pt x="21098" y="2793"/>
                    <a:pt x="21150" y="2769"/>
                  </a:cubicBezTo>
                  <a:cubicBezTo>
                    <a:pt x="21150" y="2699"/>
                    <a:pt x="21203" y="2675"/>
                    <a:pt x="21203" y="2604"/>
                  </a:cubicBezTo>
                  <a:cubicBezTo>
                    <a:pt x="21248" y="2569"/>
                    <a:pt x="21255" y="2498"/>
                    <a:pt x="21300" y="2463"/>
                  </a:cubicBezTo>
                  <a:cubicBezTo>
                    <a:pt x="21323" y="2416"/>
                    <a:pt x="21330" y="2333"/>
                    <a:pt x="21375" y="2298"/>
                  </a:cubicBezTo>
                  <a:cubicBezTo>
                    <a:pt x="21360" y="2204"/>
                    <a:pt x="21443" y="2215"/>
                    <a:pt x="21428" y="2121"/>
                  </a:cubicBezTo>
                  <a:cubicBezTo>
                    <a:pt x="21458" y="2098"/>
                    <a:pt x="21503" y="2098"/>
                    <a:pt x="21495" y="2027"/>
                  </a:cubicBezTo>
                  <a:cubicBezTo>
                    <a:pt x="21548" y="1980"/>
                    <a:pt x="21555" y="1862"/>
                    <a:pt x="21593" y="1791"/>
                  </a:cubicBezTo>
                  <a:cubicBezTo>
                    <a:pt x="21600" y="1791"/>
                    <a:pt x="21600" y="1779"/>
                    <a:pt x="21600" y="1779"/>
                  </a:cubicBezTo>
                  <a:cubicBezTo>
                    <a:pt x="21600" y="1591"/>
                    <a:pt x="21600" y="1591"/>
                    <a:pt x="21600" y="1591"/>
                  </a:cubicBezTo>
                  <a:cubicBezTo>
                    <a:pt x="21578" y="1662"/>
                    <a:pt x="21548" y="1720"/>
                    <a:pt x="21510" y="1768"/>
                  </a:cubicBezTo>
                  <a:cubicBezTo>
                    <a:pt x="21495" y="1874"/>
                    <a:pt x="21458" y="1933"/>
                    <a:pt x="21428" y="2015"/>
                  </a:cubicBezTo>
                  <a:close/>
                  <a:moveTo>
                    <a:pt x="21570" y="1178"/>
                  </a:moveTo>
                  <a:cubicBezTo>
                    <a:pt x="21510" y="1202"/>
                    <a:pt x="21525" y="1332"/>
                    <a:pt x="21480" y="1367"/>
                  </a:cubicBezTo>
                  <a:cubicBezTo>
                    <a:pt x="21480" y="1414"/>
                    <a:pt x="21435" y="1402"/>
                    <a:pt x="21450" y="1473"/>
                  </a:cubicBezTo>
                  <a:cubicBezTo>
                    <a:pt x="21413" y="1461"/>
                    <a:pt x="21465" y="1591"/>
                    <a:pt x="21405" y="1555"/>
                  </a:cubicBezTo>
                  <a:cubicBezTo>
                    <a:pt x="21398" y="1650"/>
                    <a:pt x="21353" y="1685"/>
                    <a:pt x="21353" y="1791"/>
                  </a:cubicBezTo>
                  <a:cubicBezTo>
                    <a:pt x="21308" y="1779"/>
                    <a:pt x="21323" y="1850"/>
                    <a:pt x="21308" y="1874"/>
                  </a:cubicBezTo>
                  <a:cubicBezTo>
                    <a:pt x="21285" y="1885"/>
                    <a:pt x="21263" y="1921"/>
                    <a:pt x="21255" y="1956"/>
                  </a:cubicBezTo>
                  <a:cubicBezTo>
                    <a:pt x="21240" y="2039"/>
                    <a:pt x="21210" y="2098"/>
                    <a:pt x="21173" y="2145"/>
                  </a:cubicBezTo>
                  <a:cubicBezTo>
                    <a:pt x="21173" y="2204"/>
                    <a:pt x="21158" y="2227"/>
                    <a:pt x="21120" y="2227"/>
                  </a:cubicBezTo>
                  <a:cubicBezTo>
                    <a:pt x="21128" y="2298"/>
                    <a:pt x="21120" y="2333"/>
                    <a:pt x="21083" y="2333"/>
                  </a:cubicBezTo>
                  <a:cubicBezTo>
                    <a:pt x="21075" y="2439"/>
                    <a:pt x="21015" y="2463"/>
                    <a:pt x="21008" y="2545"/>
                  </a:cubicBezTo>
                  <a:cubicBezTo>
                    <a:pt x="20940" y="2663"/>
                    <a:pt x="20903" y="2805"/>
                    <a:pt x="20828" y="2899"/>
                  </a:cubicBezTo>
                  <a:cubicBezTo>
                    <a:pt x="20783" y="3052"/>
                    <a:pt x="20716" y="3170"/>
                    <a:pt x="20663" y="3311"/>
                  </a:cubicBezTo>
                  <a:cubicBezTo>
                    <a:pt x="20618" y="3347"/>
                    <a:pt x="20626" y="3441"/>
                    <a:pt x="20573" y="3476"/>
                  </a:cubicBezTo>
                  <a:cubicBezTo>
                    <a:pt x="20536" y="3535"/>
                    <a:pt x="20543" y="3641"/>
                    <a:pt x="20483" y="3665"/>
                  </a:cubicBezTo>
                  <a:cubicBezTo>
                    <a:pt x="20483" y="3771"/>
                    <a:pt x="20416" y="3783"/>
                    <a:pt x="20408" y="3877"/>
                  </a:cubicBezTo>
                  <a:cubicBezTo>
                    <a:pt x="20393" y="3948"/>
                    <a:pt x="20341" y="3995"/>
                    <a:pt x="20341" y="4089"/>
                  </a:cubicBezTo>
                  <a:cubicBezTo>
                    <a:pt x="20311" y="4148"/>
                    <a:pt x="20296" y="4230"/>
                    <a:pt x="20266" y="4278"/>
                  </a:cubicBezTo>
                  <a:cubicBezTo>
                    <a:pt x="20258" y="4372"/>
                    <a:pt x="20213" y="4419"/>
                    <a:pt x="20213" y="4513"/>
                  </a:cubicBezTo>
                  <a:cubicBezTo>
                    <a:pt x="20183" y="4525"/>
                    <a:pt x="20206" y="4608"/>
                    <a:pt x="20183" y="4619"/>
                  </a:cubicBezTo>
                  <a:cubicBezTo>
                    <a:pt x="20168" y="4655"/>
                    <a:pt x="20168" y="4725"/>
                    <a:pt x="20154" y="4761"/>
                  </a:cubicBezTo>
                  <a:cubicBezTo>
                    <a:pt x="20131" y="4773"/>
                    <a:pt x="20161" y="4855"/>
                    <a:pt x="20131" y="4867"/>
                  </a:cubicBezTo>
                  <a:cubicBezTo>
                    <a:pt x="20139" y="4902"/>
                    <a:pt x="20086" y="4973"/>
                    <a:pt x="20131" y="4985"/>
                  </a:cubicBezTo>
                  <a:cubicBezTo>
                    <a:pt x="20139" y="4914"/>
                    <a:pt x="20168" y="4879"/>
                    <a:pt x="20176" y="4808"/>
                  </a:cubicBezTo>
                  <a:cubicBezTo>
                    <a:pt x="20183" y="4737"/>
                    <a:pt x="20221" y="4690"/>
                    <a:pt x="20213" y="4596"/>
                  </a:cubicBezTo>
                  <a:cubicBezTo>
                    <a:pt x="20258" y="4572"/>
                    <a:pt x="20243" y="4454"/>
                    <a:pt x="20273" y="4407"/>
                  </a:cubicBezTo>
                  <a:cubicBezTo>
                    <a:pt x="20273" y="4325"/>
                    <a:pt x="20326" y="4313"/>
                    <a:pt x="20326" y="4219"/>
                  </a:cubicBezTo>
                  <a:cubicBezTo>
                    <a:pt x="20378" y="4124"/>
                    <a:pt x="20408" y="3995"/>
                    <a:pt x="20461" y="3900"/>
                  </a:cubicBezTo>
                  <a:cubicBezTo>
                    <a:pt x="20483" y="3842"/>
                    <a:pt x="20491" y="3771"/>
                    <a:pt x="20536" y="3736"/>
                  </a:cubicBezTo>
                  <a:cubicBezTo>
                    <a:pt x="20566" y="3688"/>
                    <a:pt x="20573" y="3606"/>
                    <a:pt x="20611" y="3571"/>
                  </a:cubicBezTo>
                  <a:cubicBezTo>
                    <a:pt x="20641" y="3441"/>
                    <a:pt x="20708" y="3370"/>
                    <a:pt x="20746" y="3252"/>
                  </a:cubicBezTo>
                  <a:cubicBezTo>
                    <a:pt x="20776" y="3205"/>
                    <a:pt x="20791" y="3135"/>
                    <a:pt x="20821" y="3087"/>
                  </a:cubicBezTo>
                  <a:cubicBezTo>
                    <a:pt x="20851" y="3040"/>
                    <a:pt x="20888" y="3005"/>
                    <a:pt x="20895" y="2922"/>
                  </a:cubicBezTo>
                  <a:cubicBezTo>
                    <a:pt x="20940" y="2828"/>
                    <a:pt x="20993" y="2722"/>
                    <a:pt x="21045" y="2628"/>
                  </a:cubicBezTo>
                  <a:cubicBezTo>
                    <a:pt x="21098" y="2522"/>
                    <a:pt x="21120" y="2369"/>
                    <a:pt x="21195" y="2298"/>
                  </a:cubicBezTo>
                  <a:cubicBezTo>
                    <a:pt x="21210" y="2239"/>
                    <a:pt x="21225" y="2180"/>
                    <a:pt x="21248" y="2133"/>
                  </a:cubicBezTo>
                  <a:cubicBezTo>
                    <a:pt x="21255" y="2109"/>
                    <a:pt x="21270" y="2086"/>
                    <a:pt x="21300" y="2074"/>
                  </a:cubicBezTo>
                  <a:cubicBezTo>
                    <a:pt x="21300" y="2027"/>
                    <a:pt x="21308" y="1991"/>
                    <a:pt x="21323" y="1968"/>
                  </a:cubicBezTo>
                  <a:cubicBezTo>
                    <a:pt x="21368" y="1850"/>
                    <a:pt x="21428" y="1768"/>
                    <a:pt x="21458" y="1626"/>
                  </a:cubicBezTo>
                  <a:cubicBezTo>
                    <a:pt x="21518" y="1532"/>
                    <a:pt x="21533" y="1391"/>
                    <a:pt x="21593" y="1296"/>
                  </a:cubicBezTo>
                  <a:cubicBezTo>
                    <a:pt x="21593" y="1284"/>
                    <a:pt x="21593" y="1261"/>
                    <a:pt x="21600" y="1237"/>
                  </a:cubicBezTo>
                  <a:cubicBezTo>
                    <a:pt x="21600" y="1013"/>
                    <a:pt x="21600" y="1013"/>
                    <a:pt x="21600" y="1013"/>
                  </a:cubicBezTo>
                  <a:cubicBezTo>
                    <a:pt x="21578" y="1061"/>
                    <a:pt x="21563" y="1096"/>
                    <a:pt x="21570" y="1178"/>
                  </a:cubicBezTo>
                  <a:close/>
                </a:path>
              </a:pathLst>
            </a:custGeom>
            <a:solidFill>
              <a:srgbClr val="B2AD8F"/>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120" name="形状"/>
            <p:cNvSpPr/>
            <p:nvPr/>
          </p:nvSpPr>
          <p:spPr>
            <a:xfrm>
              <a:off x="7938" y="0"/>
              <a:ext cx="8640762" cy="6861173"/>
            </a:xfrm>
            <a:custGeom>
              <a:avLst/>
              <a:gdLst/>
              <a:ahLst/>
              <a:cxnLst>
                <a:cxn ang="0">
                  <a:pos x="wd2" y="hd2"/>
                </a:cxn>
                <a:cxn ang="5400000">
                  <a:pos x="wd2" y="hd2"/>
                </a:cxn>
                <a:cxn ang="10800000">
                  <a:pos x="wd2" y="hd2"/>
                </a:cxn>
                <a:cxn ang="16200000">
                  <a:pos x="wd2" y="hd2"/>
                </a:cxn>
              </a:cxnLst>
              <a:rect l="0" t="0" r="r" b="b"/>
              <a:pathLst>
                <a:path w="21600" h="21580" extrusionOk="0">
                  <a:moveTo>
                    <a:pt x="20665" y="21100"/>
                  </a:moveTo>
                  <a:cubicBezTo>
                    <a:pt x="20713" y="21080"/>
                    <a:pt x="20610" y="21041"/>
                    <a:pt x="20649" y="21011"/>
                  </a:cubicBezTo>
                  <a:cubicBezTo>
                    <a:pt x="20633" y="20981"/>
                    <a:pt x="20617" y="20941"/>
                    <a:pt x="20633" y="20911"/>
                  </a:cubicBezTo>
                  <a:cubicBezTo>
                    <a:pt x="20507" y="20721"/>
                    <a:pt x="20491" y="20601"/>
                    <a:pt x="20364" y="20431"/>
                  </a:cubicBezTo>
                  <a:cubicBezTo>
                    <a:pt x="20261" y="20331"/>
                    <a:pt x="20166" y="20211"/>
                    <a:pt x="20071" y="20141"/>
                  </a:cubicBezTo>
                  <a:cubicBezTo>
                    <a:pt x="20023" y="20071"/>
                    <a:pt x="19968" y="20071"/>
                    <a:pt x="19920" y="19991"/>
                  </a:cubicBezTo>
                  <a:cubicBezTo>
                    <a:pt x="19865" y="19981"/>
                    <a:pt x="19817" y="19882"/>
                    <a:pt x="19762" y="19902"/>
                  </a:cubicBezTo>
                  <a:cubicBezTo>
                    <a:pt x="19873" y="20031"/>
                    <a:pt x="19991" y="20121"/>
                    <a:pt x="20102" y="20221"/>
                  </a:cubicBezTo>
                  <a:cubicBezTo>
                    <a:pt x="20158" y="20301"/>
                    <a:pt x="20221" y="20361"/>
                    <a:pt x="20277" y="20411"/>
                  </a:cubicBezTo>
                  <a:cubicBezTo>
                    <a:pt x="20253" y="20441"/>
                    <a:pt x="20324" y="20491"/>
                    <a:pt x="20340" y="20531"/>
                  </a:cubicBezTo>
                  <a:cubicBezTo>
                    <a:pt x="20380" y="20581"/>
                    <a:pt x="20411" y="20631"/>
                    <a:pt x="20443" y="20681"/>
                  </a:cubicBezTo>
                  <a:cubicBezTo>
                    <a:pt x="20483" y="20761"/>
                    <a:pt x="20507" y="20901"/>
                    <a:pt x="20570" y="20921"/>
                  </a:cubicBezTo>
                  <a:cubicBezTo>
                    <a:pt x="20538" y="20981"/>
                    <a:pt x="20602" y="21041"/>
                    <a:pt x="20594" y="21100"/>
                  </a:cubicBezTo>
                  <a:cubicBezTo>
                    <a:pt x="20617" y="21150"/>
                    <a:pt x="20649" y="21210"/>
                    <a:pt x="20649" y="21270"/>
                  </a:cubicBezTo>
                  <a:cubicBezTo>
                    <a:pt x="20697" y="21370"/>
                    <a:pt x="20713" y="21470"/>
                    <a:pt x="20760" y="21580"/>
                  </a:cubicBezTo>
                  <a:cubicBezTo>
                    <a:pt x="20831" y="21580"/>
                    <a:pt x="20831" y="21580"/>
                    <a:pt x="20831" y="21580"/>
                  </a:cubicBezTo>
                  <a:cubicBezTo>
                    <a:pt x="20792" y="21480"/>
                    <a:pt x="20792" y="21390"/>
                    <a:pt x="20728" y="21290"/>
                  </a:cubicBezTo>
                  <a:cubicBezTo>
                    <a:pt x="20736" y="21230"/>
                    <a:pt x="20689" y="21170"/>
                    <a:pt x="20665" y="21100"/>
                  </a:cubicBezTo>
                  <a:close/>
                  <a:moveTo>
                    <a:pt x="9390" y="9961"/>
                  </a:moveTo>
                  <a:cubicBezTo>
                    <a:pt x="9390" y="9901"/>
                    <a:pt x="9413" y="9861"/>
                    <a:pt x="9413" y="9801"/>
                  </a:cubicBezTo>
                  <a:cubicBezTo>
                    <a:pt x="9437" y="9701"/>
                    <a:pt x="9453" y="9591"/>
                    <a:pt x="9477" y="9501"/>
                  </a:cubicBezTo>
                  <a:cubicBezTo>
                    <a:pt x="9469" y="9431"/>
                    <a:pt x="9501" y="9401"/>
                    <a:pt x="9508" y="9351"/>
                  </a:cubicBezTo>
                  <a:cubicBezTo>
                    <a:pt x="9540" y="9321"/>
                    <a:pt x="9516" y="9241"/>
                    <a:pt x="9564" y="9211"/>
                  </a:cubicBezTo>
                  <a:cubicBezTo>
                    <a:pt x="9548" y="9112"/>
                    <a:pt x="9580" y="9052"/>
                    <a:pt x="9580" y="8962"/>
                  </a:cubicBezTo>
                  <a:cubicBezTo>
                    <a:pt x="9619" y="8912"/>
                    <a:pt x="9619" y="8812"/>
                    <a:pt x="9651" y="8752"/>
                  </a:cubicBezTo>
                  <a:cubicBezTo>
                    <a:pt x="9667" y="8662"/>
                    <a:pt x="9675" y="8582"/>
                    <a:pt x="9707" y="8512"/>
                  </a:cubicBezTo>
                  <a:cubicBezTo>
                    <a:pt x="9714" y="8422"/>
                    <a:pt x="9738" y="8352"/>
                    <a:pt x="9722" y="8242"/>
                  </a:cubicBezTo>
                  <a:cubicBezTo>
                    <a:pt x="9762" y="8202"/>
                    <a:pt x="9754" y="8112"/>
                    <a:pt x="9786" y="8053"/>
                  </a:cubicBezTo>
                  <a:cubicBezTo>
                    <a:pt x="9810" y="8003"/>
                    <a:pt x="9802" y="7913"/>
                    <a:pt x="9841" y="7863"/>
                  </a:cubicBezTo>
                  <a:cubicBezTo>
                    <a:pt x="9825" y="7803"/>
                    <a:pt x="9865" y="7783"/>
                    <a:pt x="9841" y="7713"/>
                  </a:cubicBezTo>
                  <a:cubicBezTo>
                    <a:pt x="9889" y="7643"/>
                    <a:pt x="9889" y="7533"/>
                    <a:pt x="9920" y="7443"/>
                  </a:cubicBezTo>
                  <a:cubicBezTo>
                    <a:pt x="9936" y="7343"/>
                    <a:pt x="9992" y="7283"/>
                    <a:pt x="10008" y="7183"/>
                  </a:cubicBezTo>
                  <a:cubicBezTo>
                    <a:pt x="10023" y="7173"/>
                    <a:pt x="10031" y="7153"/>
                    <a:pt x="10039" y="7133"/>
                  </a:cubicBezTo>
                  <a:cubicBezTo>
                    <a:pt x="10031" y="7103"/>
                    <a:pt x="10079" y="7103"/>
                    <a:pt x="10063" y="7063"/>
                  </a:cubicBezTo>
                  <a:cubicBezTo>
                    <a:pt x="10111" y="7043"/>
                    <a:pt x="10103" y="6984"/>
                    <a:pt x="10111" y="6944"/>
                  </a:cubicBezTo>
                  <a:cubicBezTo>
                    <a:pt x="10134" y="6904"/>
                    <a:pt x="10150" y="6864"/>
                    <a:pt x="10166" y="6814"/>
                  </a:cubicBezTo>
                  <a:cubicBezTo>
                    <a:pt x="10198" y="6814"/>
                    <a:pt x="10198" y="6784"/>
                    <a:pt x="10214" y="6764"/>
                  </a:cubicBezTo>
                  <a:cubicBezTo>
                    <a:pt x="10214" y="6734"/>
                    <a:pt x="10229" y="6704"/>
                    <a:pt x="10245" y="6734"/>
                  </a:cubicBezTo>
                  <a:cubicBezTo>
                    <a:pt x="10198" y="6864"/>
                    <a:pt x="10174" y="7014"/>
                    <a:pt x="10103" y="7123"/>
                  </a:cubicBezTo>
                  <a:cubicBezTo>
                    <a:pt x="10111" y="7213"/>
                    <a:pt x="10071" y="7263"/>
                    <a:pt x="10071" y="7353"/>
                  </a:cubicBezTo>
                  <a:cubicBezTo>
                    <a:pt x="10031" y="7363"/>
                    <a:pt x="10063" y="7433"/>
                    <a:pt x="10031" y="7443"/>
                  </a:cubicBezTo>
                  <a:cubicBezTo>
                    <a:pt x="10063" y="7523"/>
                    <a:pt x="9992" y="7493"/>
                    <a:pt x="10008" y="7563"/>
                  </a:cubicBezTo>
                  <a:cubicBezTo>
                    <a:pt x="10000" y="7673"/>
                    <a:pt x="9960" y="7753"/>
                    <a:pt x="9968" y="7883"/>
                  </a:cubicBezTo>
                  <a:cubicBezTo>
                    <a:pt x="9944" y="7883"/>
                    <a:pt x="9960" y="7923"/>
                    <a:pt x="9936" y="7933"/>
                  </a:cubicBezTo>
                  <a:cubicBezTo>
                    <a:pt x="9952" y="7973"/>
                    <a:pt x="9920" y="7983"/>
                    <a:pt x="9913" y="8003"/>
                  </a:cubicBezTo>
                  <a:cubicBezTo>
                    <a:pt x="9960" y="8013"/>
                    <a:pt x="9913" y="8112"/>
                    <a:pt x="9897" y="8142"/>
                  </a:cubicBezTo>
                  <a:cubicBezTo>
                    <a:pt x="9913" y="8202"/>
                    <a:pt x="9897" y="8242"/>
                    <a:pt x="9889" y="8292"/>
                  </a:cubicBezTo>
                  <a:cubicBezTo>
                    <a:pt x="9897" y="8332"/>
                    <a:pt x="9873" y="8352"/>
                    <a:pt x="9881" y="8382"/>
                  </a:cubicBezTo>
                  <a:cubicBezTo>
                    <a:pt x="9857" y="8392"/>
                    <a:pt x="9881" y="8452"/>
                    <a:pt x="9857" y="8462"/>
                  </a:cubicBezTo>
                  <a:cubicBezTo>
                    <a:pt x="9865" y="8522"/>
                    <a:pt x="9841" y="8552"/>
                    <a:pt x="9841" y="8612"/>
                  </a:cubicBezTo>
                  <a:cubicBezTo>
                    <a:pt x="9817" y="8652"/>
                    <a:pt x="9849" y="8752"/>
                    <a:pt x="9794" y="8762"/>
                  </a:cubicBezTo>
                  <a:cubicBezTo>
                    <a:pt x="9817" y="8932"/>
                    <a:pt x="9770" y="9042"/>
                    <a:pt x="9770" y="9191"/>
                  </a:cubicBezTo>
                  <a:cubicBezTo>
                    <a:pt x="9754" y="9251"/>
                    <a:pt x="9746" y="9321"/>
                    <a:pt x="9746" y="9391"/>
                  </a:cubicBezTo>
                  <a:cubicBezTo>
                    <a:pt x="9714" y="9441"/>
                    <a:pt x="9730" y="9541"/>
                    <a:pt x="9707" y="9601"/>
                  </a:cubicBezTo>
                  <a:cubicBezTo>
                    <a:pt x="9675" y="9611"/>
                    <a:pt x="9707" y="9671"/>
                    <a:pt x="9683" y="9691"/>
                  </a:cubicBezTo>
                  <a:cubicBezTo>
                    <a:pt x="9691" y="9741"/>
                    <a:pt x="9643" y="9731"/>
                    <a:pt x="9659" y="9791"/>
                  </a:cubicBezTo>
                  <a:cubicBezTo>
                    <a:pt x="9619" y="9791"/>
                    <a:pt x="9683" y="9881"/>
                    <a:pt x="9619" y="9861"/>
                  </a:cubicBezTo>
                  <a:cubicBezTo>
                    <a:pt x="9627" y="9911"/>
                    <a:pt x="9604" y="9931"/>
                    <a:pt x="9604" y="9981"/>
                  </a:cubicBezTo>
                  <a:cubicBezTo>
                    <a:pt x="9572" y="10111"/>
                    <a:pt x="9508" y="10211"/>
                    <a:pt x="9477" y="10340"/>
                  </a:cubicBezTo>
                  <a:cubicBezTo>
                    <a:pt x="9556" y="10310"/>
                    <a:pt x="9556" y="10221"/>
                    <a:pt x="9588" y="10161"/>
                  </a:cubicBezTo>
                  <a:cubicBezTo>
                    <a:pt x="9588" y="10111"/>
                    <a:pt x="9627" y="10101"/>
                    <a:pt x="9627" y="10061"/>
                  </a:cubicBezTo>
                  <a:cubicBezTo>
                    <a:pt x="9627" y="10031"/>
                    <a:pt x="9659" y="10031"/>
                    <a:pt x="9659" y="10011"/>
                  </a:cubicBezTo>
                  <a:cubicBezTo>
                    <a:pt x="9659" y="9981"/>
                    <a:pt x="9675" y="9971"/>
                    <a:pt x="9683" y="9961"/>
                  </a:cubicBezTo>
                  <a:cubicBezTo>
                    <a:pt x="9675" y="9881"/>
                    <a:pt x="9722" y="9841"/>
                    <a:pt x="9730" y="9771"/>
                  </a:cubicBezTo>
                  <a:cubicBezTo>
                    <a:pt x="9746" y="9701"/>
                    <a:pt x="9746" y="9621"/>
                    <a:pt x="9786" y="9581"/>
                  </a:cubicBezTo>
                  <a:cubicBezTo>
                    <a:pt x="9786" y="9501"/>
                    <a:pt x="9810" y="9441"/>
                    <a:pt x="9810" y="9371"/>
                  </a:cubicBezTo>
                  <a:cubicBezTo>
                    <a:pt x="9857" y="9331"/>
                    <a:pt x="9794" y="9201"/>
                    <a:pt x="9857" y="9172"/>
                  </a:cubicBezTo>
                  <a:cubicBezTo>
                    <a:pt x="9849" y="9092"/>
                    <a:pt x="9833" y="9002"/>
                    <a:pt x="9881" y="8962"/>
                  </a:cubicBezTo>
                  <a:cubicBezTo>
                    <a:pt x="9881" y="8932"/>
                    <a:pt x="9841" y="8862"/>
                    <a:pt x="9881" y="8852"/>
                  </a:cubicBezTo>
                  <a:cubicBezTo>
                    <a:pt x="9881" y="8812"/>
                    <a:pt x="9873" y="8762"/>
                    <a:pt x="9897" y="8742"/>
                  </a:cubicBezTo>
                  <a:cubicBezTo>
                    <a:pt x="9920" y="8592"/>
                    <a:pt x="9928" y="8442"/>
                    <a:pt x="9960" y="8302"/>
                  </a:cubicBezTo>
                  <a:cubicBezTo>
                    <a:pt x="9992" y="8252"/>
                    <a:pt x="9976" y="8162"/>
                    <a:pt x="9984" y="8102"/>
                  </a:cubicBezTo>
                  <a:cubicBezTo>
                    <a:pt x="10016" y="8043"/>
                    <a:pt x="10016" y="7963"/>
                    <a:pt x="10023" y="7893"/>
                  </a:cubicBezTo>
                  <a:cubicBezTo>
                    <a:pt x="10047" y="7833"/>
                    <a:pt x="10039" y="7743"/>
                    <a:pt x="10063" y="7683"/>
                  </a:cubicBezTo>
                  <a:cubicBezTo>
                    <a:pt x="10071" y="7613"/>
                    <a:pt x="10087" y="7543"/>
                    <a:pt x="10126" y="7493"/>
                  </a:cubicBezTo>
                  <a:cubicBezTo>
                    <a:pt x="10119" y="7333"/>
                    <a:pt x="10174" y="7223"/>
                    <a:pt x="10206" y="7093"/>
                  </a:cubicBezTo>
                  <a:cubicBezTo>
                    <a:pt x="10237" y="7083"/>
                    <a:pt x="10206" y="7023"/>
                    <a:pt x="10229" y="7004"/>
                  </a:cubicBezTo>
                  <a:cubicBezTo>
                    <a:pt x="10261" y="6984"/>
                    <a:pt x="10253" y="6934"/>
                    <a:pt x="10269" y="6904"/>
                  </a:cubicBezTo>
                  <a:cubicBezTo>
                    <a:pt x="10293" y="6844"/>
                    <a:pt x="10325" y="6794"/>
                    <a:pt x="10325" y="6714"/>
                  </a:cubicBezTo>
                  <a:cubicBezTo>
                    <a:pt x="10420" y="6584"/>
                    <a:pt x="10475" y="6434"/>
                    <a:pt x="10546" y="6284"/>
                  </a:cubicBezTo>
                  <a:cubicBezTo>
                    <a:pt x="10586" y="6274"/>
                    <a:pt x="10570" y="6204"/>
                    <a:pt x="10626" y="6204"/>
                  </a:cubicBezTo>
                  <a:cubicBezTo>
                    <a:pt x="10618" y="6144"/>
                    <a:pt x="10657" y="6124"/>
                    <a:pt x="10697" y="6094"/>
                  </a:cubicBezTo>
                  <a:cubicBezTo>
                    <a:pt x="10705" y="6054"/>
                    <a:pt x="10737" y="6034"/>
                    <a:pt x="10776" y="6014"/>
                  </a:cubicBezTo>
                  <a:cubicBezTo>
                    <a:pt x="10776" y="5994"/>
                    <a:pt x="10784" y="5974"/>
                    <a:pt x="10800" y="5964"/>
                  </a:cubicBezTo>
                  <a:cubicBezTo>
                    <a:pt x="10800" y="5944"/>
                    <a:pt x="10824" y="5905"/>
                    <a:pt x="10832" y="5935"/>
                  </a:cubicBezTo>
                  <a:cubicBezTo>
                    <a:pt x="10832" y="5984"/>
                    <a:pt x="10792" y="5984"/>
                    <a:pt x="10776" y="6014"/>
                  </a:cubicBezTo>
                  <a:cubicBezTo>
                    <a:pt x="10752" y="6044"/>
                    <a:pt x="10768" y="6104"/>
                    <a:pt x="10713" y="6114"/>
                  </a:cubicBezTo>
                  <a:cubicBezTo>
                    <a:pt x="10737" y="6184"/>
                    <a:pt x="10681" y="6184"/>
                    <a:pt x="10681" y="6234"/>
                  </a:cubicBezTo>
                  <a:cubicBezTo>
                    <a:pt x="10642" y="6254"/>
                    <a:pt x="10649" y="6314"/>
                    <a:pt x="10626" y="6334"/>
                  </a:cubicBezTo>
                  <a:cubicBezTo>
                    <a:pt x="10594" y="6414"/>
                    <a:pt x="10562" y="6474"/>
                    <a:pt x="10515" y="6534"/>
                  </a:cubicBezTo>
                  <a:cubicBezTo>
                    <a:pt x="10523" y="6644"/>
                    <a:pt x="10443" y="6674"/>
                    <a:pt x="10443" y="6774"/>
                  </a:cubicBezTo>
                  <a:cubicBezTo>
                    <a:pt x="10404" y="6844"/>
                    <a:pt x="10372" y="6914"/>
                    <a:pt x="10348" y="6994"/>
                  </a:cubicBezTo>
                  <a:cubicBezTo>
                    <a:pt x="10309" y="7063"/>
                    <a:pt x="10317" y="7173"/>
                    <a:pt x="10277" y="7233"/>
                  </a:cubicBezTo>
                  <a:cubicBezTo>
                    <a:pt x="10261" y="7323"/>
                    <a:pt x="10229" y="7393"/>
                    <a:pt x="10229" y="7493"/>
                  </a:cubicBezTo>
                  <a:cubicBezTo>
                    <a:pt x="10190" y="7553"/>
                    <a:pt x="10190" y="7653"/>
                    <a:pt x="10134" y="7713"/>
                  </a:cubicBezTo>
                  <a:cubicBezTo>
                    <a:pt x="10142" y="7853"/>
                    <a:pt x="10119" y="7963"/>
                    <a:pt x="10087" y="8073"/>
                  </a:cubicBezTo>
                  <a:cubicBezTo>
                    <a:pt x="10079" y="8132"/>
                    <a:pt x="10047" y="8182"/>
                    <a:pt x="10039" y="8242"/>
                  </a:cubicBezTo>
                  <a:cubicBezTo>
                    <a:pt x="10008" y="8282"/>
                    <a:pt x="10039" y="8372"/>
                    <a:pt x="9992" y="8402"/>
                  </a:cubicBezTo>
                  <a:cubicBezTo>
                    <a:pt x="10000" y="8432"/>
                    <a:pt x="10031" y="8452"/>
                    <a:pt x="10000" y="8472"/>
                  </a:cubicBezTo>
                  <a:cubicBezTo>
                    <a:pt x="9976" y="8492"/>
                    <a:pt x="10008" y="8552"/>
                    <a:pt x="9976" y="8562"/>
                  </a:cubicBezTo>
                  <a:cubicBezTo>
                    <a:pt x="9976" y="8632"/>
                    <a:pt x="9968" y="8692"/>
                    <a:pt x="9952" y="8752"/>
                  </a:cubicBezTo>
                  <a:cubicBezTo>
                    <a:pt x="9952" y="8812"/>
                    <a:pt x="9936" y="8872"/>
                    <a:pt x="9928" y="8932"/>
                  </a:cubicBezTo>
                  <a:cubicBezTo>
                    <a:pt x="9952" y="9032"/>
                    <a:pt x="9881" y="9042"/>
                    <a:pt x="9920" y="9152"/>
                  </a:cubicBezTo>
                  <a:cubicBezTo>
                    <a:pt x="9857" y="9251"/>
                    <a:pt x="9881" y="9431"/>
                    <a:pt x="9817" y="9531"/>
                  </a:cubicBezTo>
                  <a:cubicBezTo>
                    <a:pt x="9810" y="9691"/>
                    <a:pt x="9746" y="9791"/>
                    <a:pt x="9738" y="9951"/>
                  </a:cubicBezTo>
                  <a:cubicBezTo>
                    <a:pt x="9683" y="10061"/>
                    <a:pt x="9675" y="10211"/>
                    <a:pt x="9619" y="10330"/>
                  </a:cubicBezTo>
                  <a:cubicBezTo>
                    <a:pt x="9627" y="10420"/>
                    <a:pt x="9564" y="10450"/>
                    <a:pt x="9572" y="10540"/>
                  </a:cubicBezTo>
                  <a:cubicBezTo>
                    <a:pt x="9556" y="10550"/>
                    <a:pt x="9540" y="10580"/>
                    <a:pt x="9532" y="10610"/>
                  </a:cubicBezTo>
                  <a:cubicBezTo>
                    <a:pt x="9493" y="10630"/>
                    <a:pt x="9501" y="10680"/>
                    <a:pt x="9540" y="10680"/>
                  </a:cubicBezTo>
                  <a:cubicBezTo>
                    <a:pt x="9572" y="10580"/>
                    <a:pt x="9635" y="10520"/>
                    <a:pt x="9643" y="10410"/>
                  </a:cubicBezTo>
                  <a:cubicBezTo>
                    <a:pt x="9683" y="10380"/>
                    <a:pt x="9651" y="10300"/>
                    <a:pt x="9699" y="10290"/>
                  </a:cubicBezTo>
                  <a:cubicBezTo>
                    <a:pt x="9699" y="10231"/>
                    <a:pt x="9730" y="10191"/>
                    <a:pt x="9730" y="10131"/>
                  </a:cubicBezTo>
                  <a:cubicBezTo>
                    <a:pt x="9770" y="10041"/>
                    <a:pt x="9786" y="9941"/>
                    <a:pt x="9833" y="9861"/>
                  </a:cubicBezTo>
                  <a:cubicBezTo>
                    <a:pt x="9825" y="9731"/>
                    <a:pt x="9873" y="9651"/>
                    <a:pt x="9889" y="9531"/>
                  </a:cubicBezTo>
                  <a:cubicBezTo>
                    <a:pt x="9952" y="9471"/>
                    <a:pt x="9928" y="9331"/>
                    <a:pt x="9968" y="9251"/>
                  </a:cubicBezTo>
                  <a:cubicBezTo>
                    <a:pt x="9952" y="9122"/>
                    <a:pt x="10008" y="9052"/>
                    <a:pt x="10016" y="8932"/>
                  </a:cubicBezTo>
                  <a:cubicBezTo>
                    <a:pt x="10008" y="8812"/>
                    <a:pt x="10047" y="8722"/>
                    <a:pt x="10055" y="8612"/>
                  </a:cubicBezTo>
                  <a:cubicBezTo>
                    <a:pt x="10055" y="8492"/>
                    <a:pt x="10111" y="8412"/>
                    <a:pt x="10095" y="8272"/>
                  </a:cubicBezTo>
                  <a:cubicBezTo>
                    <a:pt x="10150" y="8262"/>
                    <a:pt x="10119" y="8162"/>
                    <a:pt x="10142" y="8132"/>
                  </a:cubicBezTo>
                  <a:cubicBezTo>
                    <a:pt x="10166" y="8083"/>
                    <a:pt x="10150" y="8013"/>
                    <a:pt x="10190" y="7983"/>
                  </a:cubicBezTo>
                  <a:cubicBezTo>
                    <a:pt x="10198" y="7923"/>
                    <a:pt x="10190" y="7863"/>
                    <a:pt x="10222" y="7823"/>
                  </a:cubicBezTo>
                  <a:cubicBezTo>
                    <a:pt x="10198" y="7733"/>
                    <a:pt x="10269" y="7723"/>
                    <a:pt x="10253" y="7643"/>
                  </a:cubicBezTo>
                  <a:cubicBezTo>
                    <a:pt x="10293" y="7543"/>
                    <a:pt x="10301" y="7423"/>
                    <a:pt x="10348" y="7333"/>
                  </a:cubicBezTo>
                  <a:cubicBezTo>
                    <a:pt x="10364" y="7213"/>
                    <a:pt x="10420" y="7133"/>
                    <a:pt x="10420" y="7004"/>
                  </a:cubicBezTo>
                  <a:cubicBezTo>
                    <a:pt x="10491" y="6904"/>
                    <a:pt x="10523" y="6784"/>
                    <a:pt x="10562" y="6664"/>
                  </a:cubicBezTo>
                  <a:cubicBezTo>
                    <a:pt x="10610" y="6624"/>
                    <a:pt x="10602" y="6534"/>
                    <a:pt x="10649" y="6504"/>
                  </a:cubicBezTo>
                  <a:cubicBezTo>
                    <a:pt x="10642" y="6424"/>
                    <a:pt x="10713" y="6404"/>
                    <a:pt x="10713" y="6314"/>
                  </a:cubicBezTo>
                  <a:cubicBezTo>
                    <a:pt x="10760" y="6324"/>
                    <a:pt x="10737" y="6264"/>
                    <a:pt x="10752" y="6244"/>
                  </a:cubicBezTo>
                  <a:cubicBezTo>
                    <a:pt x="10776" y="6224"/>
                    <a:pt x="10792" y="6194"/>
                    <a:pt x="10792" y="6164"/>
                  </a:cubicBezTo>
                  <a:cubicBezTo>
                    <a:pt x="10840" y="6124"/>
                    <a:pt x="10848" y="6054"/>
                    <a:pt x="10895" y="6014"/>
                  </a:cubicBezTo>
                  <a:cubicBezTo>
                    <a:pt x="10919" y="5954"/>
                    <a:pt x="10974" y="5915"/>
                    <a:pt x="10998" y="5855"/>
                  </a:cubicBezTo>
                  <a:cubicBezTo>
                    <a:pt x="11046" y="5855"/>
                    <a:pt x="11022" y="5805"/>
                    <a:pt x="11054" y="5795"/>
                  </a:cubicBezTo>
                  <a:cubicBezTo>
                    <a:pt x="11069" y="5785"/>
                    <a:pt x="11093" y="5785"/>
                    <a:pt x="11085" y="5765"/>
                  </a:cubicBezTo>
                  <a:cubicBezTo>
                    <a:pt x="11109" y="5765"/>
                    <a:pt x="11109" y="5725"/>
                    <a:pt x="11125" y="5755"/>
                  </a:cubicBezTo>
                  <a:cubicBezTo>
                    <a:pt x="11125" y="5825"/>
                    <a:pt x="11046" y="5815"/>
                    <a:pt x="11069" y="5905"/>
                  </a:cubicBezTo>
                  <a:cubicBezTo>
                    <a:pt x="11014" y="5954"/>
                    <a:pt x="10998" y="6054"/>
                    <a:pt x="10927" y="6094"/>
                  </a:cubicBezTo>
                  <a:cubicBezTo>
                    <a:pt x="10927" y="6164"/>
                    <a:pt x="10879" y="6204"/>
                    <a:pt x="10879" y="6274"/>
                  </a:cubicBezTo>
                  <a:cubicBezTo>
                    <a:pt x="10832" y="6314"/>
                    <a:pt x="10840" y="6394"/>
                    <a:pt x="10800" y="6434"/>
                  </a:cubicBezTo>
                  <a:cubicBezTo>
                    <a:pt x="10808" y="6514"/>
                    <a:pt x="10737" y="6534"/>
                    <a:pt x="10737" y="6604"/>
                  </a:cubicBezTo>
                  <a:cubicBezTo>
                    <a:pt x="10705" y="6654"/>
                    <a:pt x="10697" y="6714"/>
                    <a:pt x="10673" y="6774"/>
                  </a:cubicBezTo>
                  <a:cubicBezTo>
                    <a:pt x="10626" y="6884"/>
                    <a:pt x="10610" y="7023"/>
                    <a:pt x="10539" y="7103"/>
                  </a:cubicBezTo>
                  <a:cubicBezTo>
                    <a:pt x="10531" y="7253"/>
                    <a:pt x="10491" y="7363"/>
                    <a:pt x="10436" y="7463"/>
                  </a:cubicBezTo>
                  <a:cubicBezTo>
                    <a:pt x="10436" y="7543"/>
                    <a:pt x="10404" y="7663"/>
                    <a:pt x="10380" y="7703"/>
                  </a:cubicBezTo>
                  <a:cubicBezTo>
                    <a:pt x="10380" y="7703"/>
                    <a:pt x="10388" y="7733"/>
                    <a:pt x="10388" y="7743"/>
                  </a:cubicBezTo>
                  <a:cubicBezTo>
                    <a:pt x="10380" y="7773"/>
                    <a:pt x="10372" y="7793"/>
                    <a:pt x="10364" y="7813"/>
                  </a:cubicBezTo>
                  <a:cubicBezTo>
                    <a:pt x="10356" y="7823"/>
                    <a:pt x="10380" y="7833"/>
                    <a:pt x="10380" y="7833"/>
                  </a:cubicBezTo>
                  <a:cubicBezTo>
                    <a:pt x="10380" y="7863"/>
                    <a:pt x="10364" y="7863"/>
                    <a:pt x="10372" y="7903"/>
                  </a:cubicBezTo>
                  <a:cubicBezTo>
                    <a:pt x="10340" y="7953"/>
                    <a:pt x="10340" y="8043"/>
                    <a:pt x="10317" y="8112"/>
                  </a:cubicBezTo>
                  <a:cubicBezTo>
                    <a:pt x="10269" y="8162"/>
                    <a:pt x="10293" y="8282"/>
                    <a:pt x="10261" y="8342"/>
                  </a:cubicBezTo>
                  <a:cubicBezTo>
                    <a:pt x="10245" y="8512"/>
                    <a:pt x="10198" y="8652"/>
                    <a:pt x="10174" y="8812"/>
                  </a:cubicBezTo>
                  <a:cubicBezTo>
                    <a:pt x="10111" y="8932"/>
                    <a:pt x="10095" y="9102"/>
                    <a:pt x="10039" y="9231"/>
                  </a:cubicBezTo>
                  <a:cubicBezTo>
                    <a:pt x="10031" y="9321"/>
                    <a:pt x="9984" y="9371"/>
                    <a:pt x="9984" y="9471"/>
                  </a:cubicBezTo>
                  <a:cubicBezTo>
                    <a:pt x="9960" y="9491"/>
                    <a:pt x="9936" y="9511"/>
                    <a:pt x="9944" y="9571"/>
                  </a:cubicBezTo>
                  <a:cubicBezTo>
                    <a:pt x="9928" y="9581"/>
                    <a:pt x="9920" y="9601"/>
                    <a:pt x="9920" y="9621"/>
                  </a:cubicBezTo>
                  <a:cubicBezTo>
                    <a:pt x="9897" y="9621"/>
                    <a:pt x="9905" y="9651"/>
                    <a:pt x="9936" y="9631"/>
                  </a:cubicBezTo>
                  <a:cubicBezTo>
                    <a:pt x="9976" y="9571"/>
                    <a:pt x="10000" y="9501"/>
                    <a:pt x="10031" y="9441"/>
                  </a:cubicBezTo>
                  <a:cubicBezTo>
                    <a:pt x="10063" y="9421"/>
                    <a:pt x="10031" y="9351"/>
                    <a:pt x="10095" y="9361"/>
                  </a:cubicBezTo>
                  <a:cubicBezTo>
                    <a:pt x="10103" y="9311"/>
                    <a:pt x="10142" y="9301"/>
                    <a:pt x="10166" y="9271"/>
                  </a:cubicBezTo>
                  <a:cubicBezTo>
                    <a:pt x="10166" y="9301"/>
                    <a:pt x="10095" y="9401"/>
                    <a:pt x="10166" y="9381"/>
                  </a:cubicBezTo>
                  <a:cubicBezTo>
                    <a:pt x="10190" y="9371"/>
                    <a:pt x="10182" y="9331"/>
                    <a:pt x="10190" y="9311"/>
                  </a:cubicBezTo>
                  <a:cubicBezTo>
                    <a:pt x="10190" y="9281"/>
                    <a:pt x="10229" y="9281"/>
                    <a:pt x="10214" y="9241"/>
                  </a:cubicBezTo>
                  <a:cubicBezTo>
                    <a:pt x="10245" y="9201"/>
                    <a:pt x="10269" y="9162"/>
                    <a:pt x="10285" y="9112"/>
                  </a:cubicBezTo>
                  <a:cubicBezTo>
                    <a:pt x="10356" y="9082"/>
                    <a:pt x="10372" y="9022"/>
                    <a:pt x="10420" y="8972"/>
                  </a:cubicBezTo>
                  <a:cubicBezTo>
                    <a:pt x="10451" y="8902"/>
                    <a:pt x="10507" y="8862"/>
                    <a:pt x="10539" y="8792"/>
                  </a:cubicBezTo>
                  <a:cubicBezTo>
                    <a:pt x="10610" y="8672"/>
                    <a:pt x="10689" y="8562"/>
                    <a:pt x="10729" y="8412"/>
                  </a:cubicBezTo>
                  <a:cubicBezTo>
                    <a:pt x="10800" y="8382"/>
                    <a:pt x="10800" y="8282"/>
                    <a:pt x="10879" y="8252"/>
                  </a:cubicBezTo>
                  <a:cubicBezTo>
                    <a:pt x="10903" y="8162"/>
                    <a:pt x="10974" y="8122"/>
                    <a:pt x="11014" y="8063"/>
                  </a:cubicBezTo>
                  <a:cubicBezTo>
                    <a:pt x="11085" y="7933"/>
                    <a:pt x="11188" y="7813"/>
                    <a:pt x="11252" y="7673"/>
                  </a:cubicBezTo>
                  <a:cubicBezTo>
                    <a:pt x="11283" y="7653"/>
                    <a:pt x="11299" y="7613"/>
                    <a:pt x="11315" y="7573"/>
                  </a:cubicBezTo>
                  <a:cubicBezTo>
                    <a:pt x="11355" y="7563"/>
                    <a:pt x="11347" y="7503"/>
                    <a:pt x="11371" y="7473"/>
                  </a:cubicBezTo>
                  <a:cubicBezTo>
                    <a:pt x="11402" y="7453"/>
                    <a:pt x="11394" y="7403"/>
                    <a:pt x="11426" y="7373"/>
                  </a:cubicBezTo>
                  <a:cubicBezTo>
                    <a:pt x="11442" y="7343"/>
                    <a:pt x="11458" y="7303"/>
                    <a:pt x="11481" y="7273"/>
                  </a:cubicBezTo>
                  <a:cubicBezTo>
                    <a:pt x="11481" y="7223"/>
                    <a:pt x="11505" y="7193"/>
                    <a:pt x="11513" y="7153"/>
                  </a:cubicBezTo>
                  <a:cubicBezTo>
                    <a:pt x="11529" y="7143"/>
                    <a:pt x="11537" y="7123"/>
                    <a:pt x="11545" y="7103"/>
                  </a:cubicBezTo>
                  <a:cubicBezTo>
                    <a:pt x="11537" y="7073"/>
                    <a:pt x="11569" y="7073"/>
                    <a:pt x="11569" y="7053"/>
                  </a:cubicBezTo>
                  <a:cubicBezTo>
                    <a:pt x="11584" y="7014"/>
                    <a:pt x="11608" y="6984"/>
                    <a:pt x="11608" y="6934"/>
                  </a:cubicBezTo>
                  <a:cubicBezTo>
                    <a:pt x="11648" y="6924"/>
                    <a:pt x="11632" y="6854"/>
                    <a:pt x="11680" y="6854"/>
                  </a:cubicBezTo>
                  <a:cubicBezTo>
                    <a:pt x="11680" y="6794"/>
                    <a:pt x="11687" y="6744"/>
                    <a:pt x="11711" y="6704"/>
                  </a:cubicBezTo>
                  <a:cubicBezTo>
                    <a:pt x="11735" y="6664"/>
                    <a:pt x="11751" y="6634"/>
                    <a:pt x="11767" y="6584"/>
                  </a:cubicBezTo>
                  <a:cubicBezTo>
                    <a:pt x="11798" y="6494"/>
                    <a:pt x="11830" y="6404"/>
                    <a:pt x="11846" y="6304"/>
                  </a:cubicBezTo>
                  <a:cubicBezTo>
                    <a:pt x="11870" y="6294"/>
                    <a:pt x="11862" y="6264"/>
                    <a:pt x="11878" y="6254"/>
                  </a:cubicBezTo>
                  <a:cubicBezTo>
                    <a:pt x="11893" y="6244"/>
                    <a:pt x="11901" y="6224"/>
                    <a:pt x="11901" y="6204"/>
                  </a:cubicBezTo>
                  <a:cubicBezTo>
                    <a:pt x="11941" y="6174"/>
                    <a:pt x="11909" y="6094"/>
                    <a:pt x="11957" y="6074"/>
                  </a:cubicBezTo>
                  <a:cubicBezTo>
                    <a:pt x="11965" y="6034"/>
                    <a:pt x="11981" y="6004"/>
                    <a:pt x="11996" y="5954"/>
                  </a:cubicBezTo>
                  <a:cubicBezTo>
                    <a:pt x="11989" y="5895"/>
                    <a:pt x="12052" y="5895"/>
                    <a:pt x="12028" y="5815"/>
                  </a:cubicBezTo>
                  <a:cubicBezTo>
                    <a:pt x="12060" y="5785"/>
                    <a:pt x="12084" y="5745"/>
                    <a:pt x="12092" y="5695"/>
                  </a:cubicBezTo>
                  <a:cubicBezTo>
                    <a:pt x="12115" y="5675"/>
                    <a:pt x="12123" y="5655"/>
                    <a:pt x="12123" y="5625"/>
                  </a:cubicBezTo>
                  <a:cubicBezTo>
                    <a:pt x="12179" y="5635"/>
                    <a:pt x="12123" y="5545"/>
                    <a:pt x="12179" y="5565"/>
                  </a:cubicBezTo>
                  <a:cubicBezTo>
                    <a:pt x="12179" y="5465"/>
                    <a:pt x="12218" y="5405"/>
                    <a:pt x="12218" y="5315"/>
                  </a:cubicBezTo>
                  <a:cubicBezTo>
                    <a:pt x="12282" y="5285"/>
                    <a:pt x="12266" y="5205"/>
                    <a:pt x="12298" y="5155"/>
                  </a:cubicBezTo>
                  <a:cubicBezTo>
                    <a:pt x="12321" y="5145"/>
                    <a:pt x="12337" y="5115"/>
                    <a:pt x="12345" y="5085"/>
                  </a:cubicBezTo>
                  <a:cubicBezTo>
                    <a:pt x="12361" y="5085"/>
                    <a:pt x="12345" y="5055"/>
                    <a:pt x="12353" y="5035"/>
                  </a:cubicBezTo>
                  <a:cubicBezTo>
                    <a:pt x="12361" y="5015"/>
                    <a:pt x="12401" y="5025"/>
                    <a:pt x="12377" y="4985"/>
                  </a:cubicBezTo>
                  <a:cubicBezTo>
                    <a:pt x="12424" y="4945"/>
                    <a:pt x="12393" y="4846"/>
                    <a:pt x="12464" y="4836"/>
                  </a:cubicBezTo>
                  <a:cubicBezTo>
                    <a:pt x="12464" y="4796"/>
                    <a:pt x="12464" y="4756"/>
                    <a:pt x="12488" y="4736"/>
                  </a:cubicBezTo>
                  <a:cubicBezTo>
                    <a:pt x="12519" y="4726"/>
                    <a:pt x="12488" y="4656"/>
                    <a:pt x="12543" y="4666"/>
                  </a:cubicBezTo>
                  <a:cubicBezTo>
                    <a:pt x="12527" y="4776"/>
                    <a:pt x="12496" y="4865"/>
                    <a:pt x="12488" y="4985"/>
                  </a:cubicBezTo>
                  <a:cubicBezTo>
                    <a:pt x="12480" y="5035"/>
                    <a:pt x="12456" y="5085"/>
                    <a:pt x="12480" y="5165"/>
                  </a:cubicBezTo>
                  <a:cubicBezTo>
                    <a:pt x="12448" y="5175"/>
                    <a:pt x="12472" y="5215"/>
                    <a:pt x="12472" y="5255"/>
                  </a:cubicBezTo>
                  <a:cubicBezTo>
                    <a:pt x="12504" y="5245"/>
                    <a:pt x="12512" y="5265"/>
                    <a:pt x="12512" y="5305"/>
                  </a:cubicBezTo>
                  <a:cubicBezTo>
                    <a:pt x="12591" y="5295"/>
                    <a:pt x="12527" y="5175"/>
                    <a:pt x="12559" y="5125"/>
                  </a:cubicBezTo>
                  <a:cubicBezTo>
                    <a:pt x="12567" y="5045"/>
                    <a:pt x="12567" y="4965"/>
                    <a:pt x="12575" y="4895"/>
                  </a:cubicBezTo>
                  <a:cubicBezTo>
                    <a:pt x="12567" y="4806"/>
                    <a:pt x="12615" y="4786"/>
                    <a:pt x="12599" y="4696"/>
                  </a:cubicBezTo>
                  <a:cubicBezTo>
                    <a:pt x="12630" y="4636"/>
                    <a:pt x="12638" y="4566"/>
                    <a:pt x="12686" y="4516"/>
                  </a:cubicBezTo>
                  <a:cubicBezTo>
                    <a:pt x="12678" y="4596"/>
                    <a:pt x="12654" y="4656"/>
                    <a:pt x="12686" y="4766"/>
                  </a:cubicBezTo>
                  <a:cubicBezTo>
                    <a:pt x="12757" y="4746"/>
                    <a:pt x="12710" y="4626"/>
                    <a:pt x="12741" y="4576"/>
                  </a:cubicBezTo>
                  <a:cubicBezTo>
                    <a:pt x="12718" y="4506"/>
                    <a:pt x="12749" y="4486"/>
                    <a:pt x="12765" y="4456"/>
                  </a:cubicBezTo>
                  <a:cubicBezTo>
                    <a:pt x="12749" y="4406"/>
                    <a:pt x="12781" y="4386"/>
                    <a:pt x="12797" y="4356"/>
                  </a:cubicBezTo>
                  <a:cubicBezTo>
                    <a:pt x="12813" y="4426"/>
                    <a:pt x="12765" y="4456"/>
                    <a:pt x="12789" y="4536"/>
                  </a:cubicBezTo>
                  <a:cubicBezTo>
                    <a:pt x="12789" y="4566"/>
                    <a:pt x="12821" y="4546"/>
                    <a:pt x="12828" y="4556"/>
                  </a:cubicBezTo>
                  <a:cubicBezTo>
                    <a:pt x="12836" y="4566"/>
                    <a:pt x="12836" y="4616"/>
                    <a:pt x="12836" y="4636"/>
                  </a:cubicBezTo>
                  <a:cubicBezTo>
                    <a:pt x="12852" y="4696"/>
                    <a:pt x="12821" y="4746"/>
                    <a:pt x="12860" y="4766"/>
                  </a:cubicBezTo>
                  <a:cubicBezTo>
                    <a:pt x="12955" y="4706"/>
                    <a:pt x="12900" y="4606"/>
                    <a:pt x="12908" y="4486"/>
                  </a:cubicBezTo>
                  <a:cubicBezTo>
                    <a:pt x="12939" y="4466"/>
                    <a:pt x="12892" y="4366"/>
                    <a:pt x="12939" y="4346"/>
                  </a:cubicBezTo>
                  <a:cubicBezTo>
                    <a:pt x="12924" y="4276"/>
                    <a:pt x="12955" y="4236"/>
                    <a:pt x="12947" y="4166"/>
                  </a:cubicBezTo>
                  <a:cubicBezTo>
                    <a:pt x="12963" y="4166"/>
                    <a:pt x="12963" y="4146"/>
                    <a:pt x="12963" y="4126"/>
                  </a:cubicBezTo>
                  <a:cubicBezTo>
                    <a:pt x="13003" y="4076"/>
                    <a:pt x="13027" y="4026"/>
                    <a:pt x="13042" y="3946"/>
                  </a:cubicBezTo>
                  <a:cubicBezTo>
                    <a:pt x="13042" y="3906"/>
                    <a:pt x="13145" y="3936"/>
                    <a:pt x="13114" y="3866"/>
                  </a:cubicBezTo>
                  <a:cubicBezTo>
                    <a:pt x="13153" y="3836"/>
                    <a:pt x="13169" y="3777"/>
                    <a:pt x="13185" y="3717"/>
                  </a:cubicBezTo>
                  <a:cubicBezTo>
                    <a:pt x="13209" y="3717"/>
                    <a:pt x="13185" y="3657"/>
                    <a:pt x="13209" y="3647"/>
                  </a:cubicBezTo>
                  <a:cubicBezTo>
                    <a:pt x="13233" y="3597"/>
                    <a:pt x="13201" y="3617"/>
                    <a:pt x="13193" y="3557"/>
                  </a:cubicBezTo>
                  <a:cubicBezTo>
                    <a:pt x="13058" y="3567"/>
                    <a:pt x="13082" y="3707"/>
                    <a:pt x="12955" y="3727"/>
                  </a:cubicBezTo>
                  <a:cubicBezTo>
                    <a:pt x="12884" y="3747"/>
                    <a:pt x="12860" y="3677"/>
                    <a:pt x="12797" y="3697"/>
                  </a:cubicBezTo>
                  <a:cubicBezTo>
                    <a:pt x="12781" y="3667"/>
                    <a:pt x="12757" y="3647"/>
                    <a:pt x="12733" y="3647"/>
                  </a:cubicBezTo>
                  <a:cubicBezTo>
                    <a:pt x="12710" y="3617"/>
                    <a:pt x="12694" y="3587"/>
                    <a:pt x="12670" y="3567"/>
                  </a:cubicBezTo>
                  <a:cubicBezTo>
                    <a:pt x="12607" y="3557"/>
                    <a:pt x="12591" y="3457"/>
                    <a:pt x="12527" y="3447"/>
                  </a:cubicBezTo>
                  <a:cubicBezTo>
                    <a:pt x="12512" y="3347"/>
                    <a:pt x="12424" y="3387"/>
                    <a:pt x="12416" y="3277"/>
                  </a:cubicBezTo>
                  <a:cubicBezTo>
                    <a:pt x="12353" y="3257"/>
                    <a:pt x="12361" y="3127"/>
                    <a:pt x="12274" y="3147"/>
                  </a:cubicBezTo>
                  <a:cubicBezTo>
                    <a:pt x="12313" y="3267"/>
                    <a:pt x="12377" y="3327"/>
                    <a:pt x="12424" y="3427"/>
                  </a:cubicBezTo>
                  <a:cubicBezTo>
                    <a:pt x="12456" y="3457"/>
                    <a:pt x="12480" y="3497"/>
                    <a:pt x="12512" y="3537"/>
                  </a:cubicBezTo>
                  <a:cubicBezTo>
                    <a:pt x="12535" y="3587"/>
                    <a:pt x="12575" y="3597"/>
                    <a:pt x="12583" y="3677"/>
                  </a:cubicBezTo>
                  <a:cubicBezTo>
                    <a:pt x="12615" y="3697"/>
                    <a:pt x="12654" y="3707"/>
                    <a:pt x="12662" y="3767"/>
                  </a:cubicBezTo>
                  <a:cubicBezTo>
                    <a:pt x="12702" y="3786"/>
                    <a:pt x="12733" y="3816"/>
                    <a:pt x="12765" y="3856"/>
                  </a:cubicBezTo>
                  <a:cubicBezTo>
                    <a:pt x="12797" y="3896"/>
                    <a:pt x="12868" y="3866"/>
                    <a:pt x="12884" y="3946"/>
                  </a:cubicBezTo>
                  <a:cubicBezTo>
                    <a:pt x="12710" y="3986"/>
                    <a:pt x="12678" y="4006"/>
                    <a:pt x="12527" y="4026"/>
                  </a:cubicBezTo>
                  <a:cubicBezTo>
                    <a:pt x="12496" y="4026"/>
                    <a:pt x="12504" y="3976"/>
                    <a:pt x="12464" y="3996"/>
                  </a:cubicBezTo>
                  <a:cubicBezTo>
                    <a:pt x="12440" y="3996"/>
                    <a:pt x="12409" y="4006"/>
                    <a:pt x="12385" y="4016"/>
                  </a:cubicBezTo>
                  <a:cubicBezTo>
                    <a:pt x="12337" y="3966"/>
                    <a:pt x="12282" y="3966"/>
                    <a:pt x="12218" y="3956"/>
                  </a:cubicBezTo>
                  <a:cubicBezTo>
                    <a:pt x="12163" y="3986"/>
                    <a:pt x="12179" y="3906"/>
                    <a:pt x="12123" y="3936"/>
                  </a:cubicBezTo>
                  <a:cubicBezTo>
                    <a:pt x="12092" y="3936"/>
                    <a:pt x="12052" y="3946"/>
                    <a:pt x="12036" y="3916"/>
                  </a:cubicBezTo>
                  <a:cubicBezTo>
                    <a:pt x="11996" y="3916"/>
                    <a:pt x="11957" y="3926"/>
                    <a:pt x="11957" y="3866"/>
                  </a:cubicBezTo>
                  <a:cubicBezTo>
                    <a:pt x="11917" y="3876"/>
                    <a:pt x="11886" y="3866"/>
                    <a:pt x="11870" y="3836"/>
                  </a:cubicBezTo>
                  <a:cubicBezTo>
                    <a:pt x="11790" y="3846"/>
                    <a:pt x="11743" y="3806"/>
                    <a:pt x="11695" y="3767"/>
                  </a:cubicBezTo>
                  <a:cubicBezTo>
                    <a:pt x="11569" y="3757"/>
                    <a:pt x="11489" y="3667"/>
                    <a:pt x="11378" y="3617"/>
                  </a:cubicBezTo>
                  <a:cubicBezTo>
                    <a:pt x="11323" y="3587"/>
                    <a:pt x="11267" y="3567"/>
                    <a:pt x="11220" y="3527"/>
                  </a:cubicBezTo>
                  <a:cubicBezTo>
                    <a:pt x="11157" y="3517"/>
                    <a:pt x="11125" y="3457"/>
                    <a:pt x="11085" y="3397"/>
                  </a:cubicBezTo>
                  <a:cubicBezTo>
                    <a:pt x="11006" y="3377"/>
                    <a:pt x="10943" y="3347"/>
                    <a:pt x="10895" y="3287"/>
                  </a:cubicBezTo>
                  <a:cubicBezTo>
                    <a:pt x="10840" y="3307"/>
                    <a:pt x="10840" y="3237"/>
                    <a:pt x="10800" y="3247"/>
                  </a:cubicBezTo>
                  <a:cubicBezTo>
                    <a:pt x="10768" y="3207"/>
                    <a:pt x="10729" y="3207"/>
                    <a:pt x="10697" y="3177"/>
                  </a:cubicBezTo>
                  <a:cubicBezTo>
                    <a:pt x="10626" y="3167"/>
                    <a:pt x="10578" y="3097"/>
                    <a:pt x="10491" y="3087"/>
                  </a:cubicBezTo>
                  <a:cubicBezTo>
                    <a:pt x="10475" y="3057"/>
                    <a:pt x="10428" y="3067"/>
                    <a:pt x="10404" y="3047"/>
                  </a:cubicBezTo>
                  <a:cubicBezTo>
                    <a:pt x="10372" y="3017"/>
                    <a:pt x="10333" y="3007"/>
                    <a:pt x="10293" y="3007"/>
                  </a:cubicBezTo>
                  <a:cubicBezTo>
                    <a:pt x="10269" y="2937"/>
                    <a:pt x="10206" y="2947"/>
                    <a:pt x="10166" y="2897"/>
                  </a:cubicBezTo>
                  <a:cubicBezTo>
                    <a:pt x="10126" y="2857"/>
                    <a:pt x="10063" y="2867"/>
                    <a:pt x="10016" y="2817"/>
                  </a:cubicBezTo>
                  <a:cubicBezTo>
                    <a:pt x="9952" y="2827"/>
                    <a:pt x="9913" y="2787"/>
                    <a:pt x="9857" y="2797"/>
                  </a:cubicBezTo>
                  <a:cubicBezTo>
                    <a:pt x="9817" y="2747"/>
                    <a:pt x="9730" y="2787"/>
                    <a:pt x="9691" y="2737"/>
                  </a:cubicBezTo>
                  <a:cubicBezTo>
                    <a:pt x="9588" y="2757"/>
                    <a:pt x="9493" y="2767"/>
                    <a:pt x="9398" y="2767"/>
                  </a:cubicBezTo>
                  <a:cubicBezTo>
                    <a:pt x="9358" y="2767"/>
                    <a:pt x="9326" y="2777"/>
                    <a:pt x="9294" y="2787"/>
                  </a:cubicBezTo>
                  <a:cubicBezTo>
                    <a:pt x="9263" y="2807"/>
                    <a:pt x="9184" y="2777"/>
                    <a:pt x="9215" y="2847"/>
                  </a:cubicBezTo>
                  <a:cubicBezTo>
                    <a:pt x="9413" y="2787"/>
                    <a:pt x="9564" y="2827"/>
                    <a:pt x="9738" y="2817"/>
                  </a:cubicBezTo>
                  <a:cubicBezTo>
                    <a:pt x="9746" y="2857"/>
                    <a:pt x="9794" y="2817"/>
                    <a:pt x="9810" y="2847"/>
                  </a:cubicBezTo>
                  <a:cubicBezTo>
                    <a:pt x="9833" y="2877"/>
                    <a:pt x="9857" y="2887"/>
                    <a:pt x="9905" y="2867"/>
                  </a:cubicBezTo>
                  <a:cubicBezTo>
                    <a:pt x="9913" y="2907"/>
                    <a:pt x="9960" y="2867"/>
                    <a:pt x="9976" y="2897"/>
                  </a:cubicBezTo>
                  <a:cubicBezTo>
                    <a:pt x="9992" y="2927"/>
                    <a:pt x="10031" y="2917"/>
                    <a:pt x="10063" y="2917"/>
                  </a:cubicBezTo>
                  <a:cubicBezTo>
                    <a:pt x="10126" y="3017"/>
                    <a:pt x="10245" y="3007"/>
                    <a:pt x="10301" y="3107"/>
                  </a:cubicBezTo>
                  <a:cubicBezTo>
                    <a:pt x="10578" y="3167"/>
                    <a:pt x="10776" y="3367"/>
                    <a:pt x="11022" y="3477"/>
                  </a:cubicBezTo>
                  <a:cubicBezTo>
                    <a:pt x="11038" y="3517"/>
                    <a:pt x="11077" y="3507"/>
                    <a:pt x="11085" y="3557"/>
                  </a:cubicBezTo>
                  <a:cubicBezTo>
                    <a:pt x="11109" y="3547"/>
                    <a:pt x="11109" y="3587"/>
                    <a:pt x="11125" y="3587"/>
                  </a:cubicBezTo>
                  <a:cubicBezTo>
                    <a:pt x="11149" y="3587"/>
                    <a:pt x="11157" y="3607"/>
                    <a:pt x="11164" y="3627"/>
                  </a:cubicBezTo>
                  <a:cubicBezTo>
                    <a:pt x="11244" y="3617"/>
                    <a:pt x="11267" y="3717"/>
                    <a:pt x="11355" y="3697"/>
                  </a:cubicBezTo>
                  <a:cubicBezTo>
                    <a:pt x="11450" y="3786"/>
                    <a:pt x="11584" y="3806"/>
                    <a:pt x="11680" y="3906"/>
                  </a:cubicBezTo>
                  <a:cubicBezTo>
                    <a:pt x="11735" y="3876"/>
                    <a:pt x="11751" y="3906"/>
                    <a:pt x="11775" y="3926"/>
                  </a:cubicBezTo>
                  <a:cubicBezTo>
                    <a:pt x="11822" y="3916"/>
                    <a:pt x="11830" y="3966"/>
                    <a:pt x="11878" y="3946"/>
                  </a:cubicBezTo>
                  <a:cubicBezTo>
                    <a:pt x="11917" y="4016"/>
                    <a:pt x="12012" y="3976"/>
                    <a:pt x="12052" y="4046"/>
                  </a:cubicBezTo>
                  <a:cubicBezTo>
                    <a:pt x="12187" y="4026"/>
                    <a:pt x="12266" y="4096"/>
                    <a:pt x="12393" y="4096"/>
                  </a:cubicBezTo>
                  <a:cubicBezTo>
                    <a:pt x="12440" y="4126"/>
                    <a:pt x="12519" y="4076"/>
                    <a:pt x="12559" y="4126"/>
                  </a:cubicBezTo>
                  <a:cubicBezTo>
                    <a:pt x="12591" y="4106"/>
                    <a:pt x="12622" y="4116"/>
                    <a:pt x="12646" y="4126"/>
                  </a:cubicBezTo>
                  <a:cubicBezTo>
                    <a:pt x="12662" y="4126"/>
                    <a:pt x="12678" y="4126"/>
                    <a:pt x="12694" y="4116"/>
                  </a:cubicBezTo>
                  <a:cubicBezTo>
                    <a:pt x="12718" y="4116"/>
                    <a:pt x="12718" y="4076"/>
                    <a:pt x="12733" y="4106"/>
                  </a:cubicBezTo>
                  <a:cubicBezTo>
                    <a:pt x="12710" y="4146"/>
                    <a:pt x="12678" y="4166"/>
                    <a:pt x="12630" y="4176"/>
                  </a:cubicBezTo>
                  <a:cubicBezTo>
                    <a:pt x="12622" y="4146"/>
                    <a:pt x="12615" y="4166"/>
                    <a:pt x="12599" y="4186"/>
                  </a:cubicBezTo>
                  <a:cubicBezTo>
                    <a:pt x="12575" y="4186"/>
                    <a:pt x="12543" y="4196"/>
                    <a:pt x="12512" y="4206"/>
                  </a:cubicBezTo>
                  <a:cubicBezTo>
                    <a:pt x="12424" y="4166"/>
                    <a:pt x="12313" y="4186"/>
                    <a:pt x="12242" y="4136"/>
                  </a:cubicBezTo>
                  <a:cubicBezTo>
                    <a:pt x="12115" y="4156"/>
                    <a:pt x="12036" y="4106"/>
                    <a:pt x="11949" y="4066"/>
                  </a:cubicBezTo>
                  <a:cubicBezTo>
                    <a:pt x="11949" y="4106"/>
                    <a:pt x="11925" y="4066"/>
                    <a:pt x="11901" y="4076"/>
                  </a:cubicBezTo>
                  <a:cubicBezTo>
                    <a:pt x="11870" y="4086"/>
                    <a:pt x="11862" y="4056"/>
                    <a:pt x="11830" y="4066"/>
                  </a:cubicBezTo>
                  <a:cubicBezTo>
                    <a:pt x="11727" y="3986"/>
                    <a:pt x="11584" y="3976"/>
                    <a:pt x="11489" y="3886"/>
                  </a:cubicBezTo>
                  <a:cubicBezTo>
                    <a:pt x="11442" y="3896"/>
                    <a:pt x="11426" y="3866"/>
                    <a:pt x="11410" y="3836"/>
                  </a:cubicBezTo>
                  <a:cubicBezTo>
                    <a:pt x="11363" y="3846"/>
                    <a:pt x="11347" y="3806"/>
                    <a:pt x="11315" y="3786"/>
                  </a:cubicBezTo>
                  <a:cubicBezTo>
                    <a:pt x="11291" y="3767"/>
                    <a:pt x="11244" y="3767"/>
                    <a:pt x="11220" y="3747"/>
                  </a:cubicBezTo>
                  <a:cubicBezTo>
                    <a:pt x="11196" y="3707"/>
                    <a:pt x="11157" y="3717"/>
                    <a:pt x="11125" y="3697"/>
                  </a:cubicBezTo>
                  <a:cubicBezTo>
                    <a:pt x="11085" y="3647"/>
                    <a:pt x="11014" y="3627"/>
                    <a:pt x="10958" y="3607"/>
                  </a:cubicBezTo>
                  <a:cubicBezTo>
                    <a:pt x="10943" y="3567"/>
                    <a:pt x="10903" y="3577"/>
                    <a:pt x="10879" y="3557"/>
                  </a:cubicBezTo>
                  <a:cubicBezTo>
                    <a:pt x="10855" y="3557"/>
                    <a:pt x="10855" y="3527"/>
                    <a:pt x="10840" y="3517"/>
                  </a:cubicBezTo>
                  <a:cubicBezTo>
                    <a:pt x="10816" y="3517"/>
                    <a:pt x="10808" y="3507"/>
                    <a:pt x="10800" y="3487"/>
                  </a:cubicBezTo>
                  <a:cubicBezTo>
                    <a:pt x="10745" y="3517"/>
                    <a:pt x="10752" y="3437"/>
                    <a:pt x="10705" y="3467"/>
                  </a:cubicBezTo>
                  <a:cubicBezTo>
                    <a:pt x="10697" y="3437"/>
                    <a:pt x="10681" y="3437"/>
                    <a:pt x="10665" y="3427"/>
                  </a:cubicBezTo>
                  <a:cubicBezTo>
                    <a:pt x="10642" y="3437"/>
                    <a:pt x="10642" y="3397"/>
                    <a:pt x="10626" y="3397"/>
                  </a:cubicBezTo>
                  <a:cubicBezTo>
                    <a:pt x="10594" y="3377"/>
                    <a:pt x="10554" y="3377"/>
                    <a:pt x="10531" y="3347"/>
                  </a:cubicBezTo>
                  <a:cubicBezTo>
                    <a:pt x="10507" y="3347"/>
                    <a:pt x="10491" y="3347"/>
                    <a:pt x="10491" y="3317"/>
                  </a:cubicBezTo>
                  <a:cubicBezTo>
                    <a:pt x="10467" y="3317"/>
                    <a:pt x="10443" y="3327"/>
                    <a:pt x="10436" y="3307"/>
                  </a:cubicBezTo>
                  <a:cubicBezTo>
                    <a:pt x="10317" y="3247"/>
                    <a:pt x="10198" y="3197"/>
                    <a:pt x="10079" y="3137"/>
                  </a:cubicBezTo>
                  <a:cubicBezTo>
                    <a:pt x="10031" y="3167"/>
                    <a:pt x="10039" y="3087"/>
                    <a:pt x="9992" y="3117"/>
                  </a:cubicBezTo>
                  <a:cubicBezTo>
                    <a:pt x="9976" y="3067"/>
                    <a:pt x="9913" y="3117"/>
                    <a:pt x="9897" y="3067"/>
                  </a:cubicBezTo>
                  <a:cubicBezTo>
                    <a:pt x="9810" y="3087"/>
                    <a:pt x="9754" y="3047"/>
                    <a:pt x="9683" y="3027"/>
                  </a:cubicBezTo>
                  <a:cubicBezTo>
                    <a:pt x="9604" y="3027"/>
                    <a:pt x="9548" y="2997"/>
                    <a:pt x="9477" y="2987"/>
                  </a:cubicBezTo>
                  <a:cubicBezTo>
                    <a:pt x="9445" y="2977"/>
                    <a:pt x="9413" y="2967"/>
                    <a:pt x="9374" y="2967"/>
                  </a:cubicBezTo>
                  <a:cubicBezTo>
                    <a:pt x="9358" y="2917"/>
                    <a:pt x="9294" y="2967"/>
                    <a:pt x="9279" y="2927"/>
                  </a:cubicBezTo>
                  <a:cubicBezTo>
                    <a:pt x="9120" y="2927"/>
                    <a:pt x="9025" y="2917"/>
                    <a:pt x="8843" y="2937"/>
                  </a:cubicBezTo>
                  <a:cubicBezTo>
                    <a:pt x="8764" y="2947"/>
                    <a:pt x="8692" y="2967"/>
                    <a:pt x="8621" y="2987"/>
                  </a:cubicBezTo>
                  <a:cubicBezTo>
                    <a:pt x="8494" y="2957"/>
                    <a:pt x="8423" y="2977"/>
                    <a:pt x="8304" y="2967"/>
                  </a:cubicBezTo>
                  <a:cubicBezTo>
                    <a:pt x="8256" y="2977"/>
                    <a:pt x="8201" y="2997"/>
                    <a:pt x="8177" y="2977"/>
                  </a:cubicBezTo>
                  <a:cubicBezTo>
                    <a:pt x="8185" y="3017"/>
                    <a:pt x="8146" y="3027"/>
                    <a:pt x="8098" y="3037"/>
                  </a:cubicBezTo>
                  <a:cubicBezTo>
                    <a:pt x="8035" y="3037"/>
                    <a:pt x="7955" y="3037"/>
                    <a:pt x="7876" y="3067"/>
                  </a:cubicBezTo>
                  <a:cubicBezTo>
                    <a:pt x="7837" y="3077"/>
                    <a:pt x="7821" y="3037"/>
                    <a:pt x="7773" y="3067"/>
                  </a:cubicBezTo>
                  <a:cubicBezTo>
                    <a:pt x="7734" y="3087"/>
                    <a:pt x="7654" y="3067"/>
                    <a:pt x="7654" y="3117"/>
                  </a:cubicBezTo>
                  <a:cubicBezTo>
                    <a:pt x="7852" y="3097"/>
                    <a:pt x="8035" y="3097"/>
                    <a:pt x="8225" y="3077"/>
                  </a:cubicBezTo>
                  <a:cubicBezTo>
                    <a:pt x="8249" y="3107"/>
                    <a:pt x="8288" y="3097"/>
                    <a:pt x="8320" y="3097"/>
                  </a:cubicBezTo>
                  <a:cubicBezTo>
                    <a:pt x="8344" y="3117"/>
                    <a:pt x="8383" y="3107"/>
                    <a:pt x="8407" y="3117"/>
                  </a:cubicBezTo>
                  <a:cubicBezTo>
                    <a:pt x="8494" y="3087"/>
                    <a:pt x="8526" y="3157"/>
                    <a:pt x="8621" y="3117"/>
                  </a:cubicBezTo>
                  <a:cubicBezTo>
                    <a:pt x="8661" y="3187"/>
                    <a:pt x="8764" y="3147"/>
                    <a:pt x="8811" y="3207"/>
                  </a:cubicBezTo>
                  <a:cubicBezTo>
                    <a:pt x="8890" y="3197"/>
                    <a:pt x="8930" y="3277"/>
                    <a:pt x="9009" y="3277"/>
                  </a:cubicBezTo>
                  <a:cubicBezTo>
                    <a:pt x="9041" y="3287"/>
                    <a:pt x="9065" y="3327"/>
                    <a:pt x="9104" y="3317"/>
                  </a:cubicBezTo>
                  <a:cubicBezTo>
                    <a:pt x="9128" y="3347"/>
                    <a:pt x="9160" y="3367"/>
                    <a:pt x="9184" y="3387"/>
                  </a:cubicBezTo>
                  <a:cubicBezTo>
                    <a:pt x="9239" y="3367"/>
                    <a:pt x="9231" y="3447"/>
                    <a:pt x="9294" y="3407"/>
                  </a:cubicBezTo>
                  <a:cubicBezTo>
                    <a:pt x="9318" y="3437"/>
                    <a:pt x="9342" y="3467"/>
                    <a:pt x="9374" y="3477"/>
                  </a:cubicBezTo>
                  <a:cubicBezTo>
                    <a:pt x="9390" y="3527"/>
                    <a:pt x="9453" y="3477"/>
                    <a:pt x="9453" y="3547"/>
                  </a:cubicBezTo>
                  <a:cubicBezTo>
                    <a:pt x="9493" y="3557"/>
                    <a:pt x="9516" y="3577"/>
                    <a:pt x="9548" y="3597"/>
                  </a:cubicBezTo>
                  <a:cubicBezTo>
                    <a:pt x="9588" y="3587"/>
                    <a:pt x="9588" y="3657"/>
                    <a:pt x="9643" y="3637"/>
                  </a:cubicBezTo>
                  <a:cubicBezTo>
                    <a:pt x="9651" y="3667"/>
                    <a:pt x="9651" y="3687"/>
                    <a:pt x="9683" y="3677"/>
                  </a:cubicBezTo>
                  <a:cubicBezTo>
                    <a:pt x="9707" y="3667"/>
                    <a:pt x="9707" y="3707"/>
                    <a:pt x="9722" y="3707"/>
                  </a:cubicBezTo>
                  <a:cubicBezTo>
                    <a:pt x="9833" y="3796"/>
                    <a:pt x="9976" y="3836"/>
                    <a:pt x="10071" y="3956"/>
                  </a:cubicBezTo>
                  <a:cubicBezTo>
                    <a:pt x="10158" y="3946"/>
                    <a:pt x="10198" y="4026"/>
                    <a:pt x="10277" y="4026"/>
                  </a:cubicBezTo>
                  <a:cubicBezTo>
                    <a:pt x="10309" y="4096"/>
                    <a:pt x="10380" y="4096"/>
                    <a:pt x="10420" y="4146"/>
                  </a:cubicBezTo>
                  <a:cubicBezTo>
                    <a:pt x="10459" y="4136"/>
                    <a:pt x="10475" y="4166"/>
                    <a:pt x="10491" y="4196"/>
                  </a:cubicBezTo>
                  <a:cubicBezTo>
                    <a:pt x="10546" y="4166"/>
                    <a:pt x="10554" y="4216"/>
                    <a:pt x="10586" y="4216"/>
                  </a:cubicBezTo>
                  <a:cubicBezTo>
                    <a:pt x="10618" y="4226"/>
                    <a:pt x="10610" y="4296"/>
                    <a:pt x="10665" y="4266"/>
                  </a:cubicBezTo>
                  <a:cubicBezTo>
                    <a:pt x="10689" y="4286"/>
                    <a:pt x="10721" y="4296"/>
                    <a:pt x="10737" y="4316"/>
                  </a:cubicBezTo>
                  <a:cubicBezTo>
                    <a:pt x="10784" y="4366"/>
                    <a:pt x="10855" y="4366"/>
                    <a:pt x="10895" y="4416"/>
                  </a:cubicBezTo>
                  <a:cubicBezTo>
                    <a:pt x="10966" y="4416"/>
                    <a:pt x="10998" y="4476"/>
                    <a:pt x="11061" y="4486"/>
                  </a:cubicBezTo>
                  <a:cubicBezTo>
                    <a:pt x="11101" y="4546"/>
                    <a:pt x="11172" y="4546"/>
                    <a:pt x="11220" y="4586"/>
                  </a:cubicBezTo>
                  <a:cubicBezTo>
                    <a:pt x="11260" y="4576"/>
                    <a:pt x="11275" y="4606"/>
                    <a:pt x="11307" y="4606"/>
                  </a:cubicBezTo>
                  <a:cubicBezTo>
                    <a:pt x="11307" y="4666"/>
                    <a:pt x="11378" y="4616"/>
                    <a:pt x="11386" y="4656"/>
                  </a:cubicBezTo>
                  <a:cubicBezTo>
                    <a:pt x="11458" y="4666"/>
                    <a:pt x="11521" y="4686"/>
                    <a:pt x="11569" y="4726"/>
                  </a:cubicBezTo>
                  <a:cubicBezTo>
                    <a:pt x="11632" y="4696"/>
                    <a:pt x="11648" y="4746"/>
                    <a:pt x="11711" y="4716"/>
                  </a:cubicBezTo>
                  <a:cubicBezTo>
                    <a:pt x="11727" y="4776"/>
                    <a:pt x="11798" y="4716"/>
                    <a:pt x="11822" y="4756"/>
                  </a:cubicBezTo>
                  <a:cubicBezTo>
                    <a:pt x="11878" y="4746"/>
                    <a:pt x="11917" y="4746"/>
                    <a:pt x="11949" y="4776"/>
                  </a:cubicBezTo>
                  <a:cubicBezTo>
                    <a:pt x="11989" y="4776"/>
                    <a:pt x="12044" y="4766"/>
                    <a:pt x="12076" y="4786"/>
                  </a:cubicBezTo>
                  <a:cubicBezTo>
                    <a:pt x="12004" y="4786"/>
                    <a:pt x="12020" y="4856"/>
                    <a:pt x="11981" y="4875"/>
                  </a:cubicBezTo>
                  <a:cubicBezTo>
                    <a:pt x="11941" y="4905"/>
                    <a:pt x="11917" y="4955"/>
                    <a:pt x="11870" y="4965"/>
                  </a:cubicBezTo>
                  <a:cubicBezTo>
                    <a:pt x="11783" y="4985"/>
                    <a:pt x="11711" y="4965"/>
                    <a:pt x="11624" y="4975"/>
                  </a:cubicBezTo>
                  <a:cubicBezTo>
                    <a:pt x="11592" y="4935"/>
                    <a:pt x="11521" y="4955"/>
                    <a:pt x="11474" y="4925"/>
                  </a:cubicBezTo>
                  <a:cubicBezTo>
                    <a:pt x="11442" y="4885"/>
                    <a:pt x="11371" y="4905"/>
                    <a:pt x="11315" y="4895"/>
                  </a:cubicBezTo>
                  <a:cubicBezTo>
                    <a:pt x="11283" y="4856"/>
                    <a:pt x="11228" y="4865"/>
                    <a:pt x="11180" y="4836"/>
                  </a:cubicBezTo>
                  <a:cubicBezTo>
                    <a:pt x="11149" y="4806"/>
                    <a:pt x="11069" y="4846"/>
                    <a:pt x="11054" y="4776"/>
                  </a:cubicBezTo>
                  <a:cubicBezTo>
                    <a:pt x="10998" y="4776"/>
                    <a:pt x="10951" y="4766"/>
                    <a:pt x="10919" y="4716"/>
                  </a:cubicBezTo>
                  <a:cubicBezTo>
                    <a:pt x="10887" y="4726"/>
                    <a:pt x="10887" y="4666"/>
                    <a:pt x="10848" y="4696"/>
                  </a:cubicBezTo>
                  <a:cubicBezTo>
                    <a:pt x="10824" y="4676"/>
                    <a:pt x="10808" y="4656"/>
                    <a:pt x="10784" y="4636"/>
                  </a:cubicBezTo>
                  <a:cubicBezTo>
                    <a:pt x="10610" y="4556"/>
                    <a:pt x="10467" y="4406"/>
                    <a:pt x="10269" y="4356"/>
                  </a:cubicBezTo>
                  <a:cubicBezTo>
                    <a:pt x="10237" y="4286"/>
                    <a:pt x="10166" y="4276"/>
                    <a:pt x="10126" y="4216"/>
                  </a:cubicBezTo>
                  <a:cubicBezTo>
                    <a:pt x="10071" y="4186"/>
                    <a:pt x="10008" y="4166"/>
                    <a:pt x="9960" y="4116"/>
                  </a:cubicBezTo>
                  <a:cubicBezTo>
                    <a:pt x="9905" y="4076"/>
                    <a:pt x="9857" y="4026"/>
                    <a:pt x="9802" y="3996"/>
                  </a:cubicBezTo>
                  <a:cubicBezTo>
                    <a:pt x="9754" y="3956"/>
                    <a:pt x="9675" y="3946"/>
                    <a:pt x="9643" y="3886"/>
                  </a:cubicBezTo>
                  <a:cubicBezTo>
                    <a:pt x="9604" y="3886"/>
                    <a:pt x="9604" y="3826"/>
                    <a:pt x="9564" y="3836"/>
                  </a:cubicBezTo>
                  <a:cubicBezTo>
                    <a:pt x="9540" y="3836"/>
                    <a:pt x="9548" y="3796"/>
                    <a:pt x="9524" y="3796"/>
                  </a:cubicBezTo>
                  <a:cubicBezTo>
                    <a:pt x="9508" y="3796"/>
                    <a:pt x="9493" y="3777"/>
                    <a:pt x="9485" y="3767"/>
                  </a:cubicBezTo>
                  <a:cubicBezTo>
                    <a:pt x="9469" y="3757"/>
                    <a:pt x="9453" y="3767"/>
                    <a:pt x="9445" y="3747"/>
                  </a:cubicBezTo>
                  <a:cubicBezTo>
                    <a:pt x="9445" y="3717"/>
                    <a:pt x="9413" y="3737"/>
                    <a:pt x="9405" y="3717"/>
                  </a:cubicBezTo>
                  <a:cubicBezTo>
                    <a:pt x="9374" y="3707"/>
                    <a:pt x="9342" y="3687"/>
                    <a:pt x="9326" y="3647"/>
                  </a:cubicBezTo>
                  <a:cubicBezTo>
                    <a:pt x="9239" y="3677"/>
                    <a:pt x="9231" y="3547"/>
                    <a:pt x="9144" y="3577"/>
                  </a:cubicBezTo>
                  <a:cubicBezTo>
                    <a:pt x="9104" y="3497"/>
                    <a:pt x="9009" y="3527"/>
                    <a:pt x="8978" y="3437"/>
                  </a:cubicBezTo>
                  <a:cubicBezTo>
                    <a:pt x="8938" y="3447"/>
                    <a:pt x="8898" y="3457"/>
                    <a:pt x="8890" y="3407"/>
                  </a:cubicBezTo>
                  <a:cubicBezTo>
                    <a:pt x="8843" y="3417"/>
                    <a:pt x="8827" y="3387"/>
                    <a:pt x="8795" y="3367"/>
                  </a:cubicBezTo>
                  <a:cubicBezTo>
                    <a:pt x="8716" y="3377"/>
                    <a:pt x="8684" y="3297"/>
                    <a:pt x="8613" y="3297"/>
                  </a:cubicBezTo>
                  <a:cubicBezTo>
                    <a:pt x="8558" y="3257"/>
                    <a:pt x="8494" y="3237"/>
                    <a:pt x="8423" y="3227"/>
                  </a:cubicBezTo>
                  <a:cubicBezTo>
                    <a:pt x="8399" y="3197"/>
                    <a:pt x="8352" y="3217"/>
                    <a:pt x="8320" y="3207"/>
                  </a:cubicBezTo>
                  <a:cubicBezTo>
                    <a:pt x="8304" y="3167"/>
                    <a:pt x="8233" y="3217"/>
                    <a:pt x="8225" y="3167"/>
                  </a:cubicBezTo>
                  <a:cubicBezTo>
                    <a:pt x="8138" y="3167"/>
                    <a:pt x="8138" y="3187"/>
                    <a:pt x="8066" y="3177"/>
                  </a:cubicBezTo>
                  <a:cubicBezTo>
                    <a:pt x="8050" y="3147"/>
                    <a:pt x="8027" y="3147"/>
                    <a:pt x="7995" y="3147"/>
                  </a:cubicBezTo>
                  <a:cubicBezTo>
                    <a:pt x="7963" y="3167"/>
                    <a:pt x="7916" y="3107"/>
                    <a:pt x="7908" y="3167"/>
                  </a:cubicBezTo>
                  <a:cubicBezTo>
                    <a:pt x="8003" y="3177"/>
                    <a:pt x="8082" y="3217"/>
                    <a:pt x="8177" y="3217"/>
                  </a:cubicBezTo>
                  <a:cubicBezTo>
                    <a:pt x="8249" y="3187"/>
                    <a:pt x="8249" y="3277"/>
                    <a:pt x="8320" y="3227"/>
                  </a:cubicBezTo>
                  <a:cubicBezTo>
                    <a:pt x="8352" y="3277"/>
                    <a:pt x="8399" y="3287"/>
                    <a:pt x="8455" y="3287"/>
                  </a:cubicBezTo>
                  <a:cubicBezTo>
                    <a:pt x="8502" y="3297"/>
                    <a:pt x="8526" y="3337"/>
                    <a:pt x="8566" y="3347"/>
                  </a:cubicBezTo>
                  <a:cubicBezTo>
                    <a:pt x="8605" y="3377"/>
                    <a:pt x="8661" y="3367"/>
                    <a:pt x="8676" y="3417"/>
                  </a:cubicBezTo>
                  <a:cubicBezTo>
                    <a:pt x="8772" y="3437"/>
                    <a:pt x="8859" y="3467"/>
                    <a:pt x="8922" y="3537"/>
                  </a:cubicBezTo>
                  <a:cubicBezTo>
                    <a:pt x="9009" y="3567"/>
                    <a:pt x="9081" y="3607"/>
                    <a:pt x="9152" y="3657"/>
                  </a:cubicBezTo>
                  <a:cubicBezTo>
                    <a:pt x="9176" y="3667"/>
                    <a:pt x="9191" y="3677"/>
                    <a:pt x="9199" y="3717"/>
                  </a:cubicBezTo>
                  <a:cubicBezTo>
                    <a:pt x="9223" y="3707"/>
                    <a:pt x="9255" y="3707"/>
                    <a:pt x="9271" y="3727"/>
                  </a:cubicBezTo>
                  <a:cubicBezTo>
                    <a:pt x="9318" y="3727"/>
                    <a:pt x="9326" y="3806"/>
                    <a:pt x="9390" y="3806"/>
                  </a:cubicBezTo>
                  <a:cubicBezTo>
                    <a:pt x="9445" y="3876"/>
                    <a:pt x="9540" y="3886"/>
                    <a:pt x="9604" y="3956"/>
                  </a:cubicBezTo>
                  <a:cubicBezTo>
                    <a:pt x="9659" y="4036"/>
                    <a:pt x="9762" y="4036"/>
                    <a:pt x="9817" y="4126"/>
                  </a:cubicBezTo>
                  <a:cubicBezTo>
                    <a:pt x="9897" y="4166"/>
                    <a:pt x="9968" y="4216"/>
                    <a:pt x="10031" y="4276"/>
                  </a:cubicBezTo>
                  <a:cubicBezTo>
                    <a:pt x="10119" y="4316"/>
                    <a:pt x="10198" y="4356"/>
                    <a:pt x="10261" y="4426"/>
                  </a:cubicBezTo>
                  <a:cubicBezTo>
                    <a:pt x="10293" y="4426"/>
                    <a:pt x="10301" y="4456"/>
                    <a:pt x="10325" y="4456"/>
                  </a:cubicBezTo>
                  <a:cubicBezTo>
                    <a:pt x="10325" y="4496"/>
                    <a:pt x="10372" y="4456"/>
                    <a:pt x="10380" y="4486"/>
                  </a:cubicBezTo>
                  <a:cubicBezTo>
                    <a:pt x="10404" y="4526"/>
                    <a:pt x="10443" y="4546"/>
                    <a:pt x="10491" y="4556"/>
                  </a:cubicBezTo>
                  <a:cubicBezTo>
                    <a:pt x="10515" y="4596"/>
                    <a:pt x="10554" y="4616"/>
                    <a:pt x="10610" y="4616"/>
                  </a:cubicBezTo>
                  <a:cubicBezTo>
                    <a:pt x="10634" y="4666"/>
                    <a:pt x="10681" y="4686"/>
                    <a:pt x="10721" y="4696"/>
                  </a:cubicBezTo>
                  <a:cubicBezTo>
                    <a:pt x="10737" y="4726"/>
                    <a:pt x="10768" y="4716"/>
                    <a:pt x="10784" y="4726"/>
                  </a:cubicBezTo>
                  <a:cubicBezTo>
                    <a:pt x="10792" y="4756"/>
                    <a:pt x="10808" y="4766"/>
                    <a:pt x="10840" y="4766"/>
                  </a:cubicBezTo>
                  <a:cubicBezTo>
                    <a:pt x="10871" y="4796"/>
                    <a:pt x="10887" y="4846"/>
                    <a:pt x="10951" y="4826"/>
                  </a:cubicBezTo>
                  <a:cubicBezTo>
                    <a:pt x="10982" y="4856"/>
                    <a:pt x="11022" y="4875"/>
                    <a:pt x="11069" y="4885"/>
                  </a:cubicBezTo>
                  <a:cubicBezTo>
                    <a:pt x="11093" y="4935"/>
                    <a:pt x="11164" y="4905"/>
                    <a:pt x="11196" y="4945"/>
                  </a:cubicBezTo>
                  <a:cubicBezTo>
                    <a:pt x="11307" y="4945"/>
                    <a:pt x="11371" y="5005"/>
                    <a:pt x="11474" y="5015"/>
                  </a:cubicBezTo>
                  <a:cubicBezTo>
                    <a:pt x="11497" y="5055"/>
                    <a:pt x="11553" y="5045"/>
                    <a:pt x="11600" y="5055"/>
                  </a:cubicBezTo>
                  <a:cubicBezTo>
                    <a:pt x="11624" y="5105"/>
                    <a:pt x="11711" y="5045"/>
                    <a:pt x="11743" y="5085"/>
                  </a:cubicBezTo>
                  <a:cubicBezTo>
                    <a:pt x="11743" y="5115"/>
                    <a:pt x="11680" y="5105"/>
                    <a:pt x="11687" y="5145"/>
                  </a:cubicBezTo>
                  <a:cubicBezTo>
                    <a:pt x="11648" y="5135"/>
                    <a:pt x="11632" y="5225"/>
                    <a:pt x="11616" y="5155"/>
                  </a:cubicBezTo>
                  <a:cubicBezTo>
                    <a:pt x="11592" y="5155"/>
                    <a:pt x="11569" y="5135"/>
                    <a:pt x="11545" y="5135"/>
                  </a:cubicBezTo>
                  <a:cubicBezTo>
                    <a:pt x="11505" y="5135"/>
                    <a:pt x="11529" y="5195"/>
                    <a:pt x="11481" y="5195"/>
                  </a:cubicBezTo>
                  <a:cubicBezTo>
                    <a:pt x="11458" y="5145"/>
                    <a:pt x="11402" y="5175"/>
                    <a:pt x="11371" y="5145"/>
                  </a:cubicBezTo>
                  <a:cubicBezTo>
                    <a:pt x="11323" y="5145"/>
                    <a:pt x="11291" y="5115"/>
                    <a:pt x="11244" y="5115"/>
                  </a:cubicBezTo>
                  <a:cubicBezTo>
                    <a:pt x="11180" y="5045"/>
                    <a:pt x="11085" y="5045"/>
                    <a:pt x="11030" y="4985"/>
                  </a:cubicBezTo>
                  <a:cubicBezTo>
                    <a:pt x="10974" y="5005"/>
                    <a:pt x="10951" y="4965"/>
                    <a:pt x="10919" y="4945"/>
                  </a:cubicBezTo>
                  <a:cubicBezTo>
                    <a:pt x="10895" y="4935"/>
                    <a:pt x="10879" y="4915"/>
                    <a:pt x="10848" y="4935"/>
                  </a:cubicBezTo>
                  <a:cubicBezTo>
                    <a:pt x="10848" y="4895"/>
                    <a:pt x="10816" y="4895"/>
                    <a:pt x="10800" y="4875"/>
                  </a:cubicBezTo>
                  <a:cubicBezTo>
                    <a:pt x="10721" y="4846"/>
                    <a:pt x="10649" y="4806"/>
                    <a:pt x="10578" y="4756"/>
                  </a:cubicBezTo>
                  <a:cubicBezTo>
                    <a:pt x="10554" y="4706"/>
                    <a:pt x="10491" y="4746"/>
                    <a:pt x="10475" y="4686"/>
                  </a:cubicBezTo>
                  <a:cubicBezTo>
                    <a:pt x="10436" y="4666"/>
                    <a:pt x="10404" y="4646"/>
                    <a:pt x="10364" y="4626"/>
                  </a:cubicBezTo>
                  <a:cubicBezTo>
                    <a:pt x="10356" y="4596"/>
                    <a:pt x="10325" y="4606"/>
                    <a:pt x="10309" y="4596"/>
                  </a:cubicBezTo>
                  <a:cubicBezTo>
                    <a:pt x="10293" y="4566"/>
                    <a:pt x="10277" y="4556"/>
                    <a:pt x="10245" y="4566"/>
                  </a:cubicBezTo>
                  <a:cubicBezTo>
                    <a:pt x="10237" y="4486"/>
                    <a:pt x="10182" y="4506"/>
                    <a:pt x="10150" y="4476"/>
                  </a:cubicBezTo>
                  <a:cubicBezTo>
                    <a:pt x="10095" y="4396"/>
                    <a:pt x="10016" y="4376"/>
                    <a:pt x="9952" y="4316"/>
                  </a:cubicBezTo>
                  <a:cubicBezTo>
                    <a:pt x="9881" y="4266"/>
                    <a:pt x="9794" y="4256"/>
                    <a:pt x="9746" y="4146"/>
                  </a:cubicBezTo>
                  <a:cubicBezTo>
                    <a:pt x="9730" y="4146"/>
                    <a:pt x="9714" y="4146"/>
                    <a:pt x="9699" y="4136"/>
                  </a:cubicBezTo>
                  <a:cubicBezTo>
                    <a:pt x="9667" y="4136"/>
                    <a:pt x="9675" y="4086"/>
                    <a:pt x="9635" y="4106"/>
                  </a:cubicBezTo>
                  <a:cubicBezTo>
                    <a:pt x="9604" y="4076"/>
                    <a:pt x="9564" y="4056"/>
                    <a:pt x="9524" y="4036"/>
                  </a:cubicBezTo>
                  <a:cubicBezTo>
                    <a:pt x="9516" y="3976"/>
                    <a:pt x="9445" y="4016"/>
                    <a:pt x="9445" y="3946"/>
                  </a:cubicBezTo>
                  <a:cubicBezTo>
                    <a:pt x="9390" y="3956"/>
                    <a:pt x="9350" y="3926"/>
                    <a:pt x="9326" y="3886"/>
                  </a:cubicBezTo>
                  <a:cubicBezTo>
                    <a:pt x="9302" y="3856"/>
                    <a:pt x="9239" y="3876"/>
                    <a:pt x="9231" y="3816"/>
                  </a:cubicBezTo>
                  <a:cubicBezTo>
                    <a:pt x="9199" y="3826"/>
                    <a:pt x="9184" y="3816"/>
                    <a:pt x="9176" y="3786"/>
                  </a:cubicBezTo>
                  <a:cubicBezTo>
                    <a:pt x="9152" y="3786"/>
                    <a:pt x="9128" y="3777"/>
                    <a:pt x="9112" y="3757"/>
                  </a:cubicBezTo>
                  <a:cubicBezTo>
                    <a:pt x="9033" y="3727"/>
                    <a:pt x="8970" y="3657"/>
                    <a:pt x="8890" y="3637"/>
                  </a:cubicBezTo>
                  <a:cubicBezTo>
                    <a:pt x="8748" y="3537"/>
                    <a:pt x="8597" y="3467"/>
                    <a:pt x="8431" y="3407"/>
                  </a:cubicBezTo>
                  <a:cubicBezTo>
                    <a:pt x="8391" y="3387"/>
                    <a:pt x="8360" y="3377"/>
                    <a:pt x="8320" y="3367"/>
                  </a:cubicBezTo>
                  <a:cubicBezTo>
                    <a:pt x="8288" y="3337"/>
                    <a:pt x="8225" y="3357"/>
                    <a:pt x="8193" y="3327"/>
                  </a:cubicBezTo>
                  <a:cubicBezTo>
                    <a:pt x="8153" y="3307"/>
                    <a:pt x="8106" y="3307"/>
                    <a:pt x="8066" y="3287"/>
                  </a:cubicBezTo>
                  <a:cubicBezTo>
                    <a:pt x="8043" y="3287"/>
                    <a:pt x="8027" y="3267"/>
                    <a:pt x="7995" y="3287"/>
                  </a:cubicBezTo>
                  <a:cubicBezTo>
                    <a:pt x="7971" y="3287"/>
                    <a:pt x="7947" y="3257"/>
                    <a:pt x="7940" y="3297"/>
                  </a:cubicBezTo>
                  <a:cubicBezTo>
                    <a:pt x="8043" y="3277"/>
                    <a:pt x="8090" y="3367"/>
                    <a:pt x="8193" y="3347"/>
                  </a:cubicBezTo>
                  <a:cubicBezTo>
                    <a:pt x="8249" y="3417"/>
                    <a:pt x="8352" y="3407"/>
                    <a:pt x="8423" y="3447"/>
                  </a:cubicBezTo>
                  <a:cubicBezTo>
                    <a:pt x="8494" y="3497"/>
                    <a:pt x="8581" y="3507"/>
                    <a:pt x="8645" y="3557"/>
                  </a:cubicBezTo>
                  <a:cubicBezTo>
                    <a:pt x="8716" y="3607"/>
                    <a:pt x="8795" y="3647"/>
                    <a:pt x="8875" y="3677"/>
                  </a:cubicBezTo>
                  <a:cubicBezTo>
                    <a:pt x="8898" y="3727"/>
                    <a:pt x="8938" y="3727"/>
                    <a:pt x="8962" y="3767"/>
                  </a:cubicBezTo>
                  <a:cubicBezTo>
                    <a:pt x="8985" y="3777"/>
                    <a:pt x="8993" y="3796"/>
                    <a:pt x="9033" y="3777"/>
                  </a:cubicBezTo>
                  <a:cubicBezTo>
                    <a:pt x="9033" y="3816"/>
                    <a:pt x="9057" y="3816"/>
                    <a:pt x="9073" y="3836"/>
                  </a:cubicBezTo>
                  <a:cubicBezTo>
                    <a:pt x="9128" y="3826"/>
                    <a:pt x="9128" y="3916"/>
                    <a:pt x="9191" y="3896"/>
                  </a:cubicBezTo>
                  <a:cubicBezTo>
                    <a:pt x="9215" y="3936"/>
                    <a:pt x="9255" y="3956"/>
                    <a:pt x="9302" y="3956"/>
                  </a:cubicBezTo>
                  <a:cubicBezTo>
                    <a:pt x="9358" y="4036"/>
                    <a:pt x="9437" y="4056"/>
                    <a:pt x="9501" y="4116"/>
                  </a:cubicBezTo>
                  <a:cubicBezTo>
                    <a:pt x="9556" y="4106"/>
                    <a:pt x="9564" y="4176"/>
                    <a:pt x="9611" y="4176"/>
                  </a:cubicBezTo>
                  <a:cubicBezTo>
                    <a:pt x="9643" y="4206"/>
                    <a:pt x="9683" y="4226"/>
                    <a:pt x="9730" y="4236"/>
                  </a:cubicBezTo>
                  <a:cubicBezTo>
                    <a:pt x="9730" y="4266"/>
                    <a:pt x="9738" y="4286"/>
                    <a:pt x="9770" y="4276"/>
                  </a:cubicBezTo>
                  <a:cubicBezTo>
                    <a:pt x="9778" y="4296"/>
                    <a:pt x="9778" y="4326"/>
                    <a:pt x="9810" y="4306"/>
                  </a:cubicBezTo>
                  <a:cubicBezTo>
                    <a:pt x="9825" y="4356"/>
                    <a:pt x="9873" y="4356"/>
                    <a:pt x="9889" y="4396"/>
                  </a:cubicBezTo>
                  <a:cubicBezTo>
                    <a:pt x="9944" y="4386"/>
                    <a:pt x="9960" y="4436"/>
                    <a:pt x="9992" y="4466"/>
                  </a:cubicBezTo>
                  <a:cubicBezTo>
                    <a:pt x="10031" y="4466"/>
                    <a:pt x="10079" y="4466"/>
                    <a:pt x="10087" y="4536"/>
                  </a:cubicBezTo>
                  <a:cubicBezTo>
                    <a:pt x="10119" y="4556"/>
                    <a:pt x="10166" y="4536"/>
                    <a:pt x="10166" y="4606"/>
                  </a:cubicBezTo>
                  <a:cubicBezTo>
                    <a:pt x="10214" y="4596"/>
                    <a:pt x="10237" y="4636"/>
                    <a:pt x="10261" y="4666"/>
                  </a:cubicBezTo>
                  <a:cubicBezTo>
                    <a:pt x="10333" y="4696"/>
                    <a:pt x="10404" y="4746"/>
                    <a:pt x="10459" y="4806"/>
                  </a:cubicBezTo>
                  <a:cubicBezTo>
                    <a:pt x="10499" y="4806"/>
                    <a:pt x="10539" y="4806"/>
                    <a:pt x="10554" y="4846"/>
                  </a:cubicBezTo>
                  <a:cubicBezTo>
                    <a:pt x="10578" y="4875"/>
                    <a:pt x="10642" y="4846"/>
                    <a:pt x="10649" y="4915"/>
                  </a:cubicBezTo>
                  <a:cubicBezTo>
                    <a:pt x="10697" y="4905"/>
                    <a:pt x="10713" y="4955"/>
                    <a:pt x="10760" y="4955"/>
                  </a:cubicBezTo>
                  <a:cubicBezTo>
                    <a:pt x="10776" y="5015"/>
                    <a:pt x="10840" y="4975"/>
                    <a:pt x="10855" y="5025"/>
                  </a:cubicBezTo>
                  <a:cubicBezTo>
                    <a:pt x="10895" y="5035"/>
                    <a:pt x="10919" y="5075"/>
                    <a:pt x="10966" y="5065"/>
                  </a:cubicBezTo>
                  <a:cubicBezTo>
                    <a:pt x="10982" y="5125"/>
                    <a:pt x="11061" y="5065"/>
                    <a:pt x="11069" y="5125"/>
                  </a:cubicBezTo>
                  <a:cubicBezTo>
                    <a:pt x="11109" y="5125"/>
                    <a:pt x="11149" y="5145"/>
                    <a:pt x="11180" y="5175"/>
                  </a:cubicBezTo>
                  <a:cubicBezTo>
                    <a:pt x="11196" y="5165"/>
                    <a:pt x="11220" y="5165"/>
                    <a:pt x="11220" y="5205"/>
                  </a:cubicBezTo>
                  <a:cubicBezTo>
                    <a:pt x="11244" y="5195"/>
                    <a:pt x="11267" y="5215"/>
                    <a:pt x="11275" y="5235"/>
                  </a:cubicBezTo>
                  <a:cubicBezTo>
                    <a:pt x="11323" y="5225"/>
                    <a:pt x="11355" y="5235"/>
                    <a:pt x="11386" y="5255"/>
                  </a:cubicBezTo>
                  <a:cubicBezTo>
                    <a:pt x="11410" y="5255"/>
                    <a:pt x="11426" y="5255"/>
                    <a:pt x="11434" y="5265"/>
                  </a:cubicBezTo>
                  <a:cubicBezTo>
                    <a:pt x="11442" y="5295"/>
                    <a:pt x="11466" y="5295"/>
                    <a:pt x="11442" y="5305"/>
                  </a:cubicBezTo>
                  <a:cubicBezTo>
                    <a:pt x="11394" y="5375"/>
                    <a:pt x="11307" y="5315"/>
                    <a:pt x="11220" y="5355"/>
                  </a:cubicBezTo>
                  <a:cubicBezTo>
                    <a:pt x="11117" y="5285"/>
                    <a:pt x="10966" y="5305"/>
                    <a:pt x="10871" y="5215"/>
                  </a:cubicBezTo>
                  <a:cubicBezTo>
                    <a:pt x="10824" y="5235"/>
                    <a:pt x="10808" y="5195"/>
                    <a:pt x="10792" y="5165"/>
                  </a:cubicBezTo>
                  <a:cubicBezTo>
                    <a:pt x="10745" y="5175"/>
                    <a:pt x="10729" y="5145"/>
                    <a:pt x="10697" y="5125"/>
                  </a:cubicBezTo>
                  <a:cubicBezTo>
                    <a:pt x="10657" y="5135"/>
                    <a:pt x="10642" y="5105"/>
                    <a:pt x="10618" y="5075"/>
                  </a:cubicBezTo>
                  <a:cubicBezTo>
                    <a:pt x="10578" y="5085"/>
                    <a:pt x="10554" y="5045"/>
                    <a:pt x="10523" y="5035"/>
                  </a:cubicBezTo>
                  <a:cubicBezTo>
                    <a:pt x="10459" y="5025"/>
                    <a:pt x="10404" y="4985"/>
                    <a:pt x="10356" y="4935"/>
                  </a:cubicBezTo>
                  <a:cubicBezTo>
                    <a:pt x="10293" y="4915"/>
                    <a:pt x="10237" y="4875"/>
                    <a:pt x="10182" y="4846"/>
                  </a:cubicBezTo>
                  <a:cubicBezTo>
                    <a:pt x="10150" y="4846"/>
                    <a:pt x="10142" y="4796"/>
                    <a:pt x="10103" y="4796"/>
                  </a:cubicBezTo>
                  <a:cubicBezTo>
                    <a:pt x="10095" y="4746"/>
                    <a:pt x="10047" y="4756"/>
                    <a:pt x="10023" y="4726"/>
                  </a:cubicBezTo>
                  <a:cubicBezTo>
                    <a:pt x="10000" y="4706"/>
                    <a:pt x="9960" y="4716"/>
                    <a:pt x="9952" y="4676"/>
                  </a:cubicBezTo>
                  <a:cubicBezTo>
                    <a:pt x="9920" y="4646"/>
                    <a:pt x="9881" y="4656"/>
                    <a:pt x="9857" y="4626"/>
                  </a:cubicBezTo>
                  <a:cubicBezTo>
                    <a:pt x="9817" y="4606"/>
                    <a:pt x="9802" y="4536"/>
                    <a:pt x="9754" y="4546"/>
                  </a:cubicBezTo>
                  <a:cubicBezTo>
                    <a:pt x="9738" y="4486"/>
                    <a:pt x="9691" y="4476"/>
                    <a:pt x="9667" y="4426"/>
                  </a:cubicBezTo>
                  <a:cubicBezTo>
                    <a:pt x="9627" y="4386"/>
                    <a:pt x="9548" y="4416"/>
                    <a:pt x="9532" y="4326"/>
                  </a:cubicBezTo>
                  <a:cubicBezTo>
                    <a:pt x="9469" y="4326"/>
                    <a:pt x="9445" y="4246"/>
                    <a:pt x="9382" y="4256"/>
                  </a:cubicBezTo>
                  <a:cubicBezTo>
                    <a:pt x="9382" y="4186"/>
                    <a:pt x="9334" y="4216"/>
                    <a:pt x="9318" y="4196"/>
                  </a:cubicBezTo>
                  <a:cubicBezTo>
                    <a:pt x="9302" y="4166"/>
                    <a:pt x="9287" y="4136"/>
                    <a:pt x="9239" y="4146"/>
                  </a:cubicBezTo>
                  <a:cubicBezTo>
                    <a:pt x="9231" y="4116"/>
                    <a:pt x="9207" y="4106"/>
                    <a:pt x="9184" y="4096"/>
                  </a:cubicBezTo>
                  <a:cubicBezTo>
                    <a:pt x="9184" y="4026"/>
                    <a:pt x="9120" y="4076"/>
                    <a:pt x="9120" y="4026"/>
                  </a:cubicBezTo>
                  <a:cubicBezTo>
                    <a:pt x="9088" y="4016"/>
                    <a:pt x="9073" y="3996"/>
                    <a:pt x="9057" y="3966"/>
                  </a:cubicBezTo>
                  <a:cubicBezTo>
                    <a:pt x="9041" y="3946"/>
                    <a:pt x="9009" y="3936"/>
                    <a:pt x="8978" y="3916"/>
                  </a:cubicBezTo>
                  <a:cubicBezTo>
                    <a:pt x="8938" y="3876"/>
                    <a:pt x="8890" y="3856"/>
                    <a:pt x="8843" y="3816"/>
                  </a:cubicBezTo>
                  <a:cubicBezTo>
                    <a:pt x="8732" y="3777"/>
                    <a:pt x="8653" y="3687"/>
                    <a:pt x="8534" y="3647"/>
                  </a:cubicBezTo>
                  <a:cubicBezTo>
                    <a:pt x="8494" y="3607"/>
                    <a:pt x="8455" y="3557"/>
                    <a:pt x="8383" y="3567"/>
                  </a:cubicBezTo>
                  <a:cubicBezTo>
                    <a:pt x="8344" y="3527"/>
                    <a:pt x="8296" y="3497"/>
                    <a:pt x="8233" y="3497"/>
                  </a:cubicBezTo>
                  <a:cubicBezTo>
                    <a:pt x="8225" y="3457"/>
                    <a:pt x="8201" y="3447"/>
                    <a:pt x="8161" y="3467"/>
                  </a:cubicBezTo>
                  <a:cubicBezTo>
                    <a:pt x="8138" y="3447"/>
                    <a:pt x="8106" y="3437"/>
                    <a:pt x="8082" y="3417"/>
                  </a:cubicBezTo>
                  <a:cubicBezTo>
                    <a:pt x="8027" y="3397"/>
                    <a:pt x="7947" y="3417"/>
                    <a:pt x="7900" y="3367"/>
                  </a:cubicBezTo>
                  <a:cubicBezTo>
                    <a:pt x="7852" y="3337"/>
                    <a:pt x="7757" y="3397"/>
                    <a:pt x="7734" y="3317"/>
                  </a:cubicBezTo>
                  <a:cubicBezTo>
                    <a:pt x="7670" y="3327"/>
                    <a:pt x="7607" y="3317"/>
                    <a:pt x="7559" y="3297"/>
                  </a:cubicBezTo>
                  <a:cubicBezTo>
                    <a:pt x="7425" y="3297"/>
                    <a:pt x="7298" y="3287"/>
                    <a:pt x="7171" y="3267"/>
                  </a:cubicBezTo>
                  <a:cubicBezTo>
                    <a:pt x="7163" y="3357"/>
                    <a:pt x="7242" y="3277"/>
                    <a:pt x="7258" y="3317"/>
                  </a:cubicBezTo>
                  <a:cubicBezTo>
                    <a:pt x="7314" y="3297"/>
                    <a:pt x="7337" y="3337"/>
                    <a:pt x="7401" y="3307"/>
                  </a:cubicBezTo>
                  <a:cubicBezTo>
                    <a:pt x="7425" y="3347"/>
                    <a:pt x="7488" y="3307"/>
                    <a:pt x="7512" y="3347"/>
                  </a:cubicBezTo>
                  <a:cubicBezTo>
                    <a:pt x="7567" y="3337"/>
                    <a:pt x="7599" y="3357"/>
                    <a:pt x="7638" y="3367"/>
                  </a:cubicBezTo>
                  <a:cubicBezTo>
                    <a:pt x="7710" y="3387"/>
                    <a:pt x="7797" y="3377"/>
                    <a:pt x="7852" y="3427"/>
                  </a:cubicBezTo>
                  <a:cubicBezTo>
                    <a:pt x="7884" y="3457"/>
                    <a:pt x="7955" y="3397"/>
                    <a:pt x="7971" y="3467"/>
                  </a:cubicBezTo>
                  <a:cubicBezTo>
                    <a:pt x="8011" y="3477"/>
                    <a:pt x="8058" y="3457"/>
                    <a:pt x="8082" y="3507"/>
                  </a:cubicBezTo>
                  <a:cubicBezTo>
                    <a:pt x="8153" y="3527"/>
                    <a:pt x="8233" y="3537"/>
                    <a:pt x="8288" y="3597"/>
                  </a:cubicBezTo>
                  <a:cubicBezTo>
                    <a:pt x="8328" y="3587"/>
                    <a:pt x="8344" y="3647"/>
                    <a:pt x="8399" y="3637"/>
                  </a:cubicBezTo>
                  <a:cubicBezTo>
                    <a:pt x="8423" y="3657"/>
                    <a:pt x="8455" y="3687"/>
                    <a:pt x="8494" y="3697"/>
                  </a:cubicBezTo>
                  <a:cubicBezTo>
                    <a:pt x="8550" y="3757"/>
                    <a:pt x="8629" y="3767"/>
                    <a:pt x="8684" y="3836"/>
                  </a:cubicBezTo>
                  <a:cubicBezTo>
                    <a:pt x="8772" y="3846"/>
                    <a:pt x="8811" y="3936"/>
                    <a:pt x="8898" y="3936"/>
                  </a:cubicBezTo>
                  <a:cubicBezTo>
                    <a:pt x="8906" y="3996"/>
                    <a:pt x="8875" y="3986"/>
                    <a:pt x="8906" y="4026"/>
                  </a:cubicBezTo>
                  <a:cubicBezTo>
                    <a:pt x="8993" y="3986"/>
                    <a:pt x="9001" y="4066"/>
                    <a:pt x="9057" y="4076"/>
                  </a:cubicBezTo>
                  <a:cubicBezTo>
                    <a:pt x="9057" y="4136"/>
                    <a:pt x="9112" y="4096"/>
                    <a:pt x="9120" y="4136"/>
                  </a:cubicBezTo>
                  <a:cubicBezTo>
                    <a:pt x="9128" y="4176"/>
                    <a:pt x="9168" y="4166"/>
                    <a:pt x="9184" y="4206"/>
                  </a:cubicBezTo>
                  <a:cubicBezTo>
                    <a:pt x="9231" y="4166"/>
                    <a:pt x="9199" y="4276"/>
                    <a:pt x="9255" y="4236"/>
                  </a:cubicBezTo>
                  <a:cubicBezTo>
                    <a:pt x="9263" y="4276"/>
                    <a:pt x="9302" y="4266"/>
                    <a:pt x="9318" y="4306"/>
                  </a:cubicBezTo>
                  <a:cubicBezTo>
                    <a:pt x="9342" y="4316"/>
                    <a:pt x="9366" y="4336"/>
                    <a:pt x="9390" y="4336"/>
                  </a:cubicBezTo>
                  <a:cubicBezTo>
                    <a:pt x="9398" y="4396"/>
                    <a:pt x="9461" y="4336"/>
                    <a:pt x="9453" y="4416"/>
                  </a:cubicBezTo>
                  <a:cubicBezTo>
                    <a:pt x="9524" y="4406"/>
                    <a:pt x="9540" y="4486"/>
                    <a:pt x="9604" y="4486"/>
                  </a:cubicBezTo>
                  <a:cubicBezTo>
                    <a:pt x="9635" y="4546"/>
                    <a:pt x="9699" y="4556"/>
                    <a:pt x="9730" y="4616"/>
                  </a:cubicBezTo>
                  <a:cubicBezTo>
                    <a:pt x="9786" y="4636"/>
                    <a:pt x="9810" y="4696"/>
                    <a:pt x="9865" y="4716"/>
                  </a:cubicBezTo>
                  <a:cubicBezTo>
                    <a:pt x="9881" y="4746"/>
                    <a:pt x="9905" y="4766"/>
                    <a:pt x="9928" y="4766"/>
                  </a:cubicBezTo>
                  <a:cubicBezTo>
                    <a:pt x="9960" y="4766"/>
                    <a:pt x="9952" y="4846"/>
                    <a:pt x="10008" y="4816"/>
                  </a:cubicBezTo>
                  <a:cubicBezTo>
                    <a:pt x="10039" y="4875"/>
                    <a:pt x="10095" y="4885"/>
                    <a:pt x="10142" y="4915"/>
                  </a:cubicBezTo>
                  <a:cubicBezTo>
                    <a:pt x="10182" y="4955"/>
                    <a:pt x="10253" y="4955"/>
                    <a:pt x="10277" y="5025"/>
                  </a:cubicBezTo>
                  <a:cubicBezTo>
                    <a:pt x="10348" y="5005"/>
                    <a:pt x="10380" y="5075"/>
                    <a:pt x="10428" y="5095"/>
                  </a:cubicBezTo>
                  <a:cubicBezTo>
                    <a:pt x="10483" y="5115"/>
                    <a:pt x="10539" y="5135"/>
                    <a:pt x="10578" y="5175"/>
                  </a:cubicBezTo>
                  <a:cubicBezTo>
                    <a:pt x="10634" y="5195"/>
                    <a:pt x="10689" y="5205"/>
                    <a:pt x="10721" y="5275"/>
                  </a:cubicBezTo>
                  <a:cubicBezTo>
                    <a:pt x="10792" y="5255"/>
                    <a:pt x="10824" y="5325"/>
                    <a:pt x="10887" y="5325"/>
                  </a:cubicBezTo>
                  <a:cubicBezTo>
                    <a:pt x="10951" y="5325"/>
                    <a:pt x="10982" y="5385"/>
                    <a:pt x="11054" y="5375"/>
                  </a:cubicBezTo>
                  <a:cubicBezTo>
                    <a:pt x="11077" y="5455"/>
                    <a:pt x="11172" y="5395"/>
                    <a:pt x="11188" y="5475"/>
                  </a:cubicBezTo>
                  <a:cubicBezTo>
                    <a:pt x="11109" y="5495"/>
                    <a:pt x="11069" y="5445"/>
                    <a:pt x="10974" y="5485"/>
                  </a:cubicBezTo>
                  <a:cubicBezTo>
                    <a:pt x="10966" y="5425"/>
                    <a:pt x="10911" y="5465"/>
                    <a:pt x="10879" y="5435"/>
                  </a:cubicBezTo>
                  <a:cubicBezTo>
                    <a:pt x="10848" y="5385"/>
                    <a:pt x="10800" y="5445"/>
                    <a:pt x="10784" y="5375"/>
                  </a:cubicBezTo>
                  <a:cubicBezTo>
                    <a:pt x="10713" y="5395"/>
                    <a:pt x="10705" y="5325"/>
                    <a:pt x="10626" y="5365"/>
                  </a:cubicBezTo>
                  <a:cubicBezTo>
                    <a:pt x="10554" y="5265"/>
                    <a:pt x="10420" y="5295"/>
                    <a:pt x="10356" y="5185"/>
                  </a:cubicBezTo>
                  <a:cubicBezTo>
                    <a:pt x="10301" y="5215"/>
                    <a:pt x="10333" y="5115"/>
                    <a:pt x="10277" y="5155"/>
                  </a:cubicBezTo>
                  <a:cubicBezTo>
                    <a:pt x="10253" y="5145"/>
                    <a:pt x="10237" y="5125"/>
                    <a:pt x="10222" y="5105"/>
                  </a:cubicBezTo>
                  <a:cubicBezTo>
                    <a:pt x="10174" y="5065"/>
                    <a:pt x="10119" y="5055"/>
                    <a:pt x="10079" y="4995"/>
                  </a:cubicBezTo>
                  <a:cubicBezTo>
                    <a:pt x="9984" y="4955"/>
                    <a:pt x="9905" y="4875"/>
                    <a:pt x="9825" y="4796"/>
                  </a:cubicBezTo>
                  <a:cubicBezTo>
                    <a:pt x="9794" y="4786"/>
                    <a:pt x="9802" y="4726"/>
                    <a:pt x="9754" y="4766"/>
                  </a:cubicBezTo>
                  <a:cubicBezTo>
                    <a:pt x="9746" y="4706"/>
                    <a:pt x="9714" y="4706"/>
                    <a:pt x="9691" y="4686"/>
                  </a:cubicBezTo>
                  <a:cubicBezTo>
                    <a:pt x="9651" y="4706"/>
                    <a:pt x="9659" y="4636"/>
                    <a:pt x="9627" y="4636"/>
                  </a:cubicBezTo>
                  <a:cubicBezTo>
                    <a:pt x="9588" y="4636"/>
                    <a:pt x="9588" y="4586"/>
                    <a:pt x="9564" y="4566"/>
                  </a:cubicBezTo>
                  <a:cubicBezTo>
                    <a:pt x="9501" y="4576"/>
                    <a:pt x="9485" y="4506"/>
                    <a:pt x="9429" y="4506"/>
                  </a:cubicBezTo>
                  <a:cubicBezTo>
                    <a:pt x="9398" y="4466"/>
                    <a:pt x="9358" y="4436"/>
                    <a:pt x="9318" y="4416"/>
                  </a:cubicBezTo>
                  <a:cubicBezTo>
                    <a:pt x="9310" y="4336"/>
                    <a:pt x="9231" y="4376"/>
                    <a:pt x="9215" y="4316"/>
                  </a:cubicBezTo>
                  <a:cubicBezTo>
                    <a:pt x="9168" y="4286"/>
                    <a:pt x="9136" y="4256"/>
                    <a:pt x="9096" y="4226"/>
                  </a:cubicBezTo>
                  <a:cubicBezTo>
                    <a:pt x="9065" y="4186"/>
                    <a:pt x="9017" y="4176"/>
                    <a:pt x="8978" y="4146"/>
                  </a:cubicBezTo>
                  <a:cubicBezTo>
                    <a:pt x="8970" y="4056"/>
                    <a:pt x="8882" y="4116"/>
                    <a:pt x="8875" y="4036"/>
                  </a:cubicBezTo>
                  <a:cubicBezTo>
                    <a:pt x="8819" y="4036"/>
                    <a:pt x="8787" y="3986"/>
                    <a:pt x="8756" y="3946"/>
                  </a:cubicBezTo>
                  <a:cubicBezTo>
                    <a:pt x="8700" y="3956"/>
                    <a:pt x="8676" y="3906"/>
                    <a:pt x="8629" y="3886"/>
                  </a:cubicBezTo>
                  <a:cubicBezTo>
                    <a:pt x="8597" y="3836"/>
                    <a:pt x="8542" y="3846"/>
                    <a:pt x="8510" y="3806"/>
                  </a:cubicBezTo>
                  <a:cubicBezTo>
                    <a:pt x="8478" y="3767"/>
                    <a:pt x="8407" y="3796"/>
                    <a:pt x="8391" y="3727"/>
                  </a:cubicBezTo>
                  <a:cubicBezTo>
                    <a:pt x="8328" y="3737"/>
                    <a:pt x="8296" y="3697"/>
                    <a:pt x="8256" y="3667"/>
                  </a:cubicBezTo>
                  <a:cubicBezTo>
                    <a:pt x="8209" y="3657"/>
                    <a:pt x="8153" y="3657"/>
                    <a:pt x="8130" y="3607"/>
                  </a:cubicBezTo>
                  <a:cubicBezTo>
                    <a:pt x="8082" y="3587"/>
                    <a:pt x="8035" y="3577"/>
                    <a:pt x="7995" y="3547"/>
                  </a:cubicBezTo>
                  <a:cubicBezTo>
                    <a:pt x="7940" y="3557"/>
                    <a:pt x="7924" y="3487"/>
                    <a:pt x="7852" y="3517"/>
                  </a:cubicBezTo>
                  <a:cubicBezTo>
                    <a:pt x="7821" y="3467"/>
                    <a:pt x="7757" y="3487"/>
                    <a:pt x="7718" y="3457"/>
                  </a:cubicBezTo>
                  <a:cubicBezTo>
                    <a:pt x="7678" y="3477"/>
                    <a:pt x="7678" y="3427"/>
                    <a:pt x="7631" y="3457"/>
                  </a:cubicBezTo>
                  <a:cubicBezTo>
                    <a:pt x="7607" y="3477"/>
                    <a:pt x="7567" y="3397"/>
                    <a:pt x="7567" y="3467"/>
                  </a:cubicBezTo>
                  <a:cubicBezTo>
                    <a:pt x="7607" y="3497"/>
                    <a:pt x="7670" y="3497"/>
                    <a:pt x="7726" y="3497"/>
                  </a:cubicBezTo>
                  <a:cubicBezTo>
                    <a:pt x="7734" y="3537"/>
                    <a:pt x="7789" y="3497"/>
                    <a:pt x="7797" y="3527"/>
                  </a:cubicBezTo>
                  <a:cubicBezTo>
                    <a:pt x="7837" y="3517"/>
                    <a:pt x="7829" y="3577"/>
                    <a:pt x="7876" y="3557"/>
                  </a:cubicBezTo>
                  <a:cubicBezTo>
                    <a:pt x="7971" y="3587"/>
                    <a:pt x="8050" y="3667"/>
                    <a:pt x="8153" y="3687"/>
                  </a:cubicBezTo>
                  <a:cubicBezTo>
                    <a:pt x="8233" y="3757"/>
                    <a:pt x="8344" y="3777"/>
                    <a:pt x="8423" y="3846"/>
                  </a:cubicBezTo>
                  <a:cubicBezTo>
                    <a:pt x="8478" y="3886"/>
                    <a:pt x="8518" y="3906"/>
                    <a:pt x="8558" y="3926"/>
                  </a:cubicBezTo>
                  <a:cubicBezTo>
                    <a:pt x="8605" y="3956"/>
                    <a:pt x="8653" y="4016"/>
                    <a:pt x="8708" y="4006"/>
                  </a:cubicBezTo>
                  <a:cubicBezTo>
                    <a:pt x="8732" y="4066"/>
                    <a:pt x="8787" y="4086"/>
                    <a:pt x="8835" y="4106"/>
                  </a:cubicBezTo>
                  <a:cubicBezTo>
                    <a:pt x="8867" y="4166"/>
                    <a:pt x="8914" y="4196"/>
                    <a:pt x="8970" y="4216"/>
                  </a:cubicBezTo>
                  <a:cubicBezTo>
                    <a:pt x="9049" y="4296"/>
                    <a:pt x="9136" y="4376"/>
                    <a:pt x="9231" y="4436"/>
                  </a:cubicBezTo>
                  <a:cubicBezTo>
                    <a:pt x="9263" y="4496"/>
                    <a:pt x="9326" y="4506"/>
                    <a:pt x="9366" y="4546"/>
                  </a:cubicBezTo>
                  <a:cubicBezTo>
                    <a:pt x="9405" y="4596"/>
                    <a:pt x="9469" y="4586"/>
                    <a:pt x="9493" y="4666"/>
                  </a:cubicBezTo>
                  <a:cubicBezTo>
                    <a:pt x="9532" y="4646"/>
                    <a:pt x="9532" y="4706"/>
                    <a:pt x="9564" y="4696"/>
                  </a:cubicBezTo>
                  <a:cubicBezTo>
                    <a:pt x="9580" y="4736"/>
                    <a:pt x="9635" y="4696"/>
                    <a:pt x="9627" y="4766"/>
                  </a:cubicBezTo>
                  <a:cubicBezTo>
                    <a:pt x="9707" y="4746"/>
                    <a:pt x="9707" y="4865"/>
                    <a:pt x="9770" y="4875"/>
                  </a:cubicBezTo>
                  <a:cubicBezTo>
                    <a:pt x="9778" y="4915"/>
                    <a:pt x="9825" y="4875"/>
                    <a:pt x="9825" y="4925"/>
                  </a:cubicBezTo>
                  <a:cubicBezTo>
                    <a:pt x="9849" y="4945"/>
                    <a:pt x="9865" y="4955"/>
                    <a:pt x="9889" y="4975"/>
                  </a:cubicBezTo>
                  <a:cubicBezTo>
                    <a:pt x="9944" y="4995"/>
                    <a:pt x="9968" y="5055"/>
                    <a:pt x="10023" y="5075"/>
                  </a:cubicBezTo>
                  <a:cubicBezTo>
                    <a:pt x="10111" y="5155"/>
                    <a:pt x="10214" y="5195"/>
                    <a:pt x="10301" y="5285"/>
                  </a:cubicBezTo>
                  <a:cubicBezTo>
                    <a:pt x="10340" y="5255"/>
                    <a:pt x="10340" y="5315"/>
                    <a:pt x="10372" y="5305"/>
                  </a:cubicBezTo>
                  <a:cubicBezTo>
                    <a:pt x="10380" y="5355"/>
                    <a:pt x="10451" y="5295"/>
                    <a:pt x="10451" y="5355"/>
                  </a:cubicBezTo>
                  <a:cubicBezTo>
                    <a:pt x="10499" y="5395"/>
                    <a:pt x="10562" y="5385"/>
                    <a:pt x="10602" y="5435"/>
                  </a:cubicBezTo>
                  <a:cubicBezTo>
                    <a:pt x="10665" y="5435"/>
                    <a:pt x="10713" y="5475"/>
                    <a:pt x="10768" y="5485"/>
                  </a:cubicBezTo>
                  <a:cubicBezTo>
                    <a:pt x="10776" y="5525"/>
                    <a:pt x="10824" y="5485"/>
                    <a:pt x="10840" y="5515"/>
                  </a:cubicBezTo>
                  <a:cubicBezTo>
                    <a:pt x="10848" y="5525"/>
                    <a:pt x="10855" y="5535"/>
                    <a:pt x="10879" y="5525"/>
                  </a:cubicBezTo>
                  <a:cubicBezTo>
                    <a:pt x="10879" y="5555"/>
                    <a:pt x="10911" y="5555"/>
                    <a:pt x="10887" y="5565"/>
                  </a:cubicBezTo>
                  <a:cubicBezTo>
                    <a:pt x="10768" y="5605"/>
                    <a:pt x="10713" y="5545"/>
                    <a:pt x="10618" y="5545"/>
                  </a:cubicBezTo>
                  <a:cubicBezTo>
                    <a:pt x="10531" y="5515"/>
                    <a:pt x="10443" y="5495"/>
                    <a:pt x="10372" y="5445"/>
                  </a:cubicBezTo>
                  <a:cubicBezTo>
                    <a:pt x="10269" y="5455"/>
                    <a:pt x="10206" y="5385"/>
                    <a:pt x="10134" y="5345"/>
                  </a:cubicBezTo>
                  <a:cubicBezTo>
                    <a:pt x="10055" y="5305"/>
                    <a:pt x="9984" y="5245"/>
                    <a:pt x="9905" y="5215"/>
                  </a:cubicBezTo>
                  <a:cubicBezTo>
                    <a:pt x="9897" y="5195"/>
                    <a:pt x="9873" y="5195"/>
                    <a:pt x="9849" y="5205"/>
                  </a:cubicBezTo>
                  <a:cubicBezTo>
                    <a:pt x="9841" y="5165"/>
                    <a:pt x="9825" y="5155"/>
                    <a:pt x="9810" y="5145"/>
                  </a:cubicBezTo>
                  <a:cubicBezTo>
                    <a:pt x="9770" y="5135"/>
                    <a:pt x="9730" y="5105"/>
                    <a:pt x="9691" y="5085"/>
                  </a:cubicBezTo>
                  <a:cubicBezTo>
                    <a:pt x="9667" y="5035"/>
                    <a:pt x="9619" y="5035"/>
                    <a:pt x="9588" y="4995"/>
                  </a:cubicBezTo>
                  <a:cubicBezTo>
                    <a:pt x="9572" y="5005"/>
                    <a:pt x="9580" y="4975"/>
                    <a:pt x="9572" y="4965"/>
                  </a:cubicBezTo>
                  <a:cubicBezTo>
                    <a:pt x="9564" y="4955"/>
                    <a:pt x="9540" y="4975"/>
                    <a:pt x="9532" y="4965"/>
                  </a:cubicBezTo>
                  <a:cubicBezTo>
                    <a:pt x="9516" y="4955"/>
                    <a:pt x="9508" y="4925"/>
                    <a:pt x="9493" y="4915"/>
                  </a:cubicBezTo>
                  <a:cubicBezTo>
                    <a:pt x="9421" y="4856"/>
                    <a:pt x="9342" y="4826"/>
                    <a:pt x="9287" y="4736"/>
                  </a:cubicBezTo>
                  <a:cubicBezTo>
                    <a:pt x="9223" y="4686"/>
                    <a:pt x="9152" y="4636"/>
                    <a:pt x="9088" y="4556"/>
                  </a:cubicBezTo>
                  <a:cubicBezTo>
                    <a:pt x="9057" y="4536"/>
                    <a:pt x="9025" y="4516"/>
                    <a:pt x="9009" y="4466"/>
                  </a:cubicBezTo>
                  <a:cubicBezTo>
                    <a:pt x="8962" y="4466"/>
                    <a:pt x="8930" y="4426"/>
                    <a:pt x="8890" y="4406"/>
                  </a:cubicBezTo>
                  <a:cubicBezTo>
                    <a:pt x="8875" y="4336"/>
                    <a:pt x="8819" y="4356"/>
                    <a:pt x="8795" y="4316"/>
                  </a:cubicBezTo>
                  <a:cubicBezTo>
                    <a:pt x="8756" y="4296"/>
                    <a:pt x="8716" y="4266"/>
                    <a:pt x="8692" y="4226"/>
                  </a:cubicBezTo>
                  <a:cubicBezTo>
                    <a:pt x="8613" y="4196"/>
                    <a:pt x="8542" y="4136"/>
                    <a:pt x="8478" y="4076"/>
                  </a:cubicBezTo>
                  <a:cubicBezTo>
                    <a:pt x="8399" y="4036"/>
                    <a:pt x="8328" y="3996"/>
                    <a:pt x="8264" y="3926"/>
                  </a:cubicBezTo>
                  <a:cubicBezTo>
                    <a:pt x="8193" y="3966"/>
                    <a:pt x="8201" y="3866"/>
                    <a:pt x="8138" y="3896"/>
                  </a:cubicBezTo>
                  <a:cubicBezTo>
                    <a:pt x="8122" y="3866"/>
                    <a:pt x="8106" y="3856"/>
                    <a:pt x="8074" y="3856"/>
                  </a:cubicBezTo>
                  <a:cubicBezTo>
                    <a:pt x="8050" y="3866"/>
                    <a:pt x="8058" y="3806"/>
                    <a:pt x="8019" y="3826"/>
                  </a:cubicBezTo>
                  <a:cubicBezTo>
                    <a:pt x="7987" y="3846"/>
                    <a:pt x="7979" y="3806"/>
                    <a:pt x="7963" y="3796"/>
                  </a:cubicBezTo>
                  <a:cubicBezTo>
                    <a:pt x="7900" y="3786"/>
                    <a:pt x="7844" y="3737"/>
                    <a:pt x="7781" y="3727"/>
                  </a:cubicBezTo>
                  <a:cubicBezTo>
                    <a:pt x="7773" y="3697"/>
                    <a:pt x="7726" y="3727"/>
                    <a:pt x="7718" y="3697"/>
                  </a:cubicBezTo>
                  <a:cubicBezTo>
                    <a:pt x="7694" y="3697"/>
                    <a:pt x="7686" y="3677"/>
                    <a:pt x="7646" y="3697"/>
                  </a:cubicBezTo>
                  <a:cubicBezTo>
                    <a:pt x="7615" y="3667"/>
                    <a:pt x="7575" y="3637"/>
                    <a:pt x="7520" y="3657"/>
                  </a:cubicBezTo>
                  <a:cubicBezTo>
                    <a:pt x="7496" y="3607"/>
                    <a:pt x="7448" y="3617"/>
                    <a:pt x="7393" y="3617"/>
                  </a:cubicBezTo>
                  <a:cubicBezTo>
                    <a:pt x="7369" y="3577"/>
                    <a:pt x="7306" y="3597"/>
                    <a:pt x="7282" y="3557"/>
                  </a:cubicBezTo>
                  <a:cubicBezTo>
                    <a:pt x="7226" y="3597"/>
                    <a:pt x="7163" y="3517"/>
                    <a:pt x="7139" y="3587"/>
                  </a:cubicBezTo>
                  <a:cubicBezTo>
                    <a:pt x="7218" y="3567"/>
                    <a:pt x="7250" y="3627"/>
                    <a:pt x="7321" y="3617"/>
                  </a:cubicBezTo>
                  <a:cubicBezTo>
                    <a:pt x="7337" y="3637"/>
                    <a:pt x="7377" y="3627"/>
                    <a:pt x="7417" y="3637"/>
                  </a:cubicBezTo>
                  <a:cubicBezTo>
                    <a:pt x="7440" y="3657"/>
                    <a:pt x="7472" y="3657"/>
                    <a:pt x="7488" y="3687"/>
                  </a:cubicBezTo>
                  <a:cubicBezTo>
                    <a:pt x="7559" y="3677"/>
                    <a:pt x="7599" y="3717"/>
                    <a:pt x="7654" y="3737"/>
                  </a:cubicBezTo>
                  <a:cubicBezTo>
                    <a:pt x="7678" y="3767"/>
                    <a:pt x="7718" y="3757"/>
                    <a:pt x="7749" y="3757"/>
                  </a:cubicBezTo>
                  <a:cubicBezTo>
                    <a:pt x="7765" y="3786"/>
                    <a:pt x="7797" y="3786"/>
                    <a:pt x="7821" y="3806"/>
                  </a:cubicBezTo>
                  <a:cubicBezTo>
                    <a:pt x="7876" y="3826"/>
                    <a:pt x="7932" y="3846"/>
                    <a:pt x="7971" y="3886"/>
                  </a:cubicBezTo>
                  <a:cubicBezTo>
                    <a:pt x="8003" y="3896"/>
                    <a:pt x="8043" y="3886"/>
                    <a:pt x="8066" y="3906"/>
                  </a:cubicBezTo>
                  <a:cubicBezTo>
                    <a:pt x="8058" y="3976"/>
                    <a:pt x="8122" y="3926"/>
                    <a:pt x="8146" y="3956"/>
                  </a:cubicBezTo>
                  <a:cubicBezTo>
                    <a:pt x="8138" y="4026"/>
                    <a:pt x="8201" y="3976"/>
                    <a:pt x="8217" y="4006"/>
                  </a:cubicBezTo>
                  <a:cubicBezTo>
                    <a:pt x="8241" y="4036"/>
                    <a:pt x="8256" y="4066"/>
                    <a:pt x="8296" y="4056"/>
                  </a:cubicBezTo>
                  <a:cubicBezTo>
                    <a:pt x="8304" y="4116"/>
                    <a:pt x="8367" y="4056"/>
                    <a:pt x="8360" y="4126"/>
                  </a:cubicBezTo>
                  <a:cubicBezTo>
                    <a:pt x="8383" y="4146"/>
                    <a:pt x="8431" y="4136"/>
                    <a:pt x="8439" y="4176"/>
                  </a:cubicBezTo>
                  <a:cubicBezTo>
                    <a:pt x="8550" y="4216"/>
                    <a:pt x="8613" y="4346"/>
                    <a:pt x="8732" y="4376"/>
                  </a:cubicBezTo>
                  <a:cubicBezTo>
                    <a:pt x="8740" y="4406"/>
                    <a:pt x="8764" y="4426"/>
                    <a:pt x="8787" y="4426"/>
                  </a:cubicBezTo>
                  <a:cubicBezTo>
                    <a:pt x="8819" y="4446"/>
                    <a:pt x="8835" y="4476"/>
                    <a:pt x="8851" y="4506"/>
                  </a:cubicBezTo>
                  <a:cubicBezTo>
                    <a:pt x="8914" y="4526"/>
                    <a:pt x="8954" y="4576"/>
                    <a:pt x="9009" y="4606"/>
                  </a:cubicBezTo>
                  <a:cubicBezTo>
                    <a:pt x="9009" y="4656"/>
                    <a:pt x="9057" y="4616"/>
                    <a:pt x="9065" y="4656"/>
                  </a:cubicBezTo>
                  <a:cubicBezTo>
                    <a:pt x="9081" y="4696"/>
                    <a:pt x="9120" y="4686"/>
                    <a:pt x="9128" y="4726"/>
                  </a:cubicBezTo>
                  <a:cubicBezTo>
                    <a:pt x="9176" y="4716"/>
                    <a:pt x="9160" y="4806"/>
                    <a:pt x="9207" y="4776"/>
                  </a:cubicBezTo>
                  <a:cubicBezTo>
                    <a:pt x="9231" y="4806"/>
                    <a:pt x="9239" y="4856"/>
                    <a:pt x="9271" y="4856"/>
                  </a:cubicBezTo>
                  <a:cubicBezTo>
                    <a:pt x="9318" y="4885"/>
                    <a:pt x="9390" y="4885"/>
                    <a:pt x="9413" y="4975"/>
                  </a:cubicBezTo>
                  <a:cubicBezTo>
                    <a:pt x="9445" y="4975"/>
                    <a:pt x="9461" y="5005"/>
                    <a:pt x="9493" y="5025"/>
                  </a:cubicBezTo>
                  <a:cubicBezTo>
                    <a:pt x="9524" y="5025"/>
                    <a:pt x="9532" y="5075"/>
                    <a:pt x="9556" y="5095"/>
                  </a:cubicBezTo>
                  <a:cubicBezTo>
                    <a:pt x="9611" y="5115"/>
                    <a:pt x="9659" y="5155"/>
                    <a:pt x="9722" y="5165"/>
                  </a:cubicBezTo>
                  <a:cubicBezTo>
                    <a:pt x="9714" y="5245"/>
                    <a:pt x="9778" y="5185"/>
                    <a:pt x="9786" y="5245"/>
                  </a:cubicBezTo>
                  <a:cubicBezTo>
                    <a:pt x="9833" y="5225"/>
                    <a:pt x="9833" y="5295"/>
                    <a:pt x="9865" y="5315"/>
                  </a:cubicBezTo>
                  <a:cubicBezTo>
                    <a:pt x="9905" y="5305"/>
                    <a:pt x="9928" y="5335"/>
                    <a:pt x="9960" y="5355"/>
                  </a:cubicBezTo>
                  <a:cubicBezTo>
                    <a:pt x="10008" y="5335"/>
                    <a:pt x="10031" y="5365"/>
                    <a:pt x="10055" y="5405"/>
                  </a:cubicBezTo>
                  <a:cubicBezTo>
                    <a:pt x="10103" y="5385"/>
                    <a:pt x="10103" y="5455"/>
                    <a:pt x="10150" y="5445"/>
                  </a:cubicBezTo>
                  <a:cubicBezTo>
                    <a:pt x="10174" y="5475"/>
                    <a:pt x="10222" y="5455"/>
                    <a:pt x="10229" y="5515"/>
                  </a:cubicBezTo>
                  <a:cubicBezTo>
                    <a:pt x="10293" y="5505"/>
                    <a:pt x="10317" y="5555"/>
                    <a:pt x="10372" y="5555"/>
                  </a:cubicBezTo>
                  <a:cubicBezTo>
                    <a:pt x="10428" y="5555"/>
                    <a:pt x="10467" y="5595"/>
                    <a:pt x="10523" y="5605"/>
                  </a:cubicBezTo>
                  <a:cubicBezTo>
                    <a:pt x="10570" y="5625"/>
                    <a:pt x="10618" y="5645"/>
                    <a:pt x="10665" y="5665"/>
                  </a:cubicBezTo>
                  <a:cubicBezTo>
                    <a:pt x="10729" y="5665"/>
                    <a:pt x="10792" y="5645"/>
                    <a:pt x="10832" y="5695"/>
                  </a:cubicBezTo>
                  <a:cubicBezTo>
                    <a:pt x="10713" y="5675"/>
                    <a:pt x="10665" y="5715"/>
                    <a:pt x="10546" y="5685"/>
                  </a:cubicBezTo>
                  <a:cubicBezTo>
                    <a:pt x="10451" y="5685"/>
                    <a:pt x="10348" y="5685"/>
                    <a:pt x="10261" y="5645"/>
                  </a:cubicBezTo>
                  <a:cubicBezTo>
                    <a:pt x="10174" y="5615"/>
                    <a:pt x="10095" y="5575"/>
                    <a:pt x="10000" y="5545"/>
                  </a:cubicBezTo>
                  <a:cubicBezTo>
                    <a:pt x="9976" y="5515"/>
                    <a:pt x="9920" y="5515"/>
                    <a:pt x="9873" y="5515"/>
                  </a:cubicBezTo>
                  <a:cubicBezTo>
                    <a:pt x="9849" y="5455"/>
                    <a:pt x="9794" y="5455"/>
                    <a:pt x="9746" y="5455"/>
                  </a:cubicBezTo>
                  <a:cubicBezTo>
                    <a:pt x="9714" y="5385"/>
                    <a:pt x="9635" y="5395"/>
                    <a:pt x="9604" y="5325"/>
                  </a:cubicBezTo>
                  <a:cubicBezTo>
                    <a:pt x="9556" y="5355"/>
                    <a:pt x="9572" y="5255"/>
                    <a:pt x="9508" y="5305"/>
                  </a:cubicBezTo>
                  <a:cubicBezTo>
                    <a:pt x="9501" y="5265"/>
                    <a:pt x="9461" y="5275"/>
                    <a:pt x="9445" y="5235"/>
                  </a:cubicBezTo>
                  <a:cubicBezTo>
                    <a:pt x="9413" y="5225"/>
                    <a:pt x="9374" y="5245"/>
                    <a:pt x="9374" y="5185"/>
                  </a:cubicBezTo>
                  <a:cubicBezTo>
                    <a:pt x="9326" y="5195"/>
                    <a:pt x="9310" y="5165"/>
                    <a:pt x="9294" y="5135"/>
                  </a:cubicBezTo>
                  <a:cubicBezTo>
                    <a:pt x="9247" y="5095"/>
                    <a:pt x="9184" y="5085"/>
                    <a:pt x="9152" y="5015"/>
                  </a:cubicBezTo>
                  <a:cubicBezTo>
                    <a:pt x="9120" y="5005"/>
                    <a:pt x="9081" y="5015"/>
                    <a:pt x="9081" y="4965"/>
                  </a:cubicBezTo>
                  <a:cubicBezTo>
                    <a:pt x="9065" y="4955"/>
                    <a:pt x="9041" y="4965"/>
                    <a:pt x="9041" y="4945"/>
                  </a:cubicBezTo>
                  <a:cubicBezTo>
                    <a:pt x="9033" y="4915"/>
                    <a:pt x="9009" y="4935"/>
                    <a:pt x="9001" y="4915"/>
                  </a:cubicBezTo>
                  <a:cubicBezTo>
                    <a:pt x="8962" y="4915"/>
                    <a:pt x="8962" y="4865"/>
                    <a:pt x="8922" y="4865"/>
                  </a:cubicBezTo>
                  <a:cubicBezTo>
                    <a:pt x="8922" y="4806"/>
                    <a:pt x="8851" y="4865"/>
                    <a:pt x="8859" y="4786"/>
                  </a:cubicBezTo>
                  <a:cubicBezTo>
                    <a:pt x="8827" y="4796"/>
                    <a:pt x="8819" y="4736"/>
                    <a:pt x="8779" y="4746"/>
                  </a:cubicBezTo>
                  <a:cubicBezTo>
                    <a:pt x="8740" y="4756"/>
                    <a:pt x="8756" y="4666"/>
                    <a:pt x="8708" y="4696"/>
                  </a:cubicBezTo>
                  <a:cubicBezTo>
                    <a:pt x="8661" y="4636"/>
                    <a:pt x="8597" y="4616"/>
                    <a:pt x="8550" y="4576"/>
                  </a:cubicBezTo>
                  <a:cubicBezTo>
                    <a:pt x="8510" y="4576"/>
                    <a:pt x="8526" y="4496"/>
                    <a:pt x="8470" y="4526"/>
                  </a:cubicBezTo>
                  <a:cubicBezTo>
                    <a:pt x="8447" y="4496"/>
                    <a:pt x="8415" y="4496"/>
                    <a:pt x="8391" y="4476"/>
                  </a:cubicBezTo>
                  <a:cubicBezTo>
                    <a:pt x="8344" y="4436"/>
                    <a:pt x="8296" y="4406"/>
                    <a:pt x="8241" y="4376"/>
                  </a:cubicBezTo>
                  <a:cubicBezTo>
                    <a:pt x="8193" y="4336"/>
                    <a:pt x="8130" y="4316"/>
                    <a:pt x="8082" y="4276"/>
                  </a:cubicBezTo>
                  <a:cubicBezTo>
                    <a:pt x="8058" y="4266"/>
                    <a:pt x="8027" y="4256"/>
                    <a:pt x="8011" y="4226"/>
                  </a:cubicBezTo>
                  <a:cubicBezTo>
                    <a:pt x="7995" y="4186"/>
                    <a:pt x="7940" y="4226"/>
                    <a:pt x="7932" y="4186"/>
                  </a:cubicBezTo>
                  <a:cubicBezTo>
                    <a:pt x="7876" y="4206"/>
                    <a:pt x="7900" y="4116"/>
                    <a:pt x="7837" y="4156"/>
                  </a:cubicBezTo>
                  <a:cubicBezTo>
                    <a:pt x="7829" y="4116"/>
                    <a:pt x="7789" y="4126"/>
                    <a:pt x="7765" y="4106"/>
                  </a:cubicBezTo>
                  <a:cubicBezTo>
                    <a:pt x="7741" y="4076"/>
                    <a:pt x="7702" y="4086"/>
                    <a:pt x="7670" y="4086"/>
                  </a:cubicBezTo>
                  <a:cubicBezTo>
                    <a:pt x="7662" y="4046"/>
                    <a:pt x="7607" y="4076"/>
                    <a:pt x="7591" y="4036"/>
                  </a:cubicBezTo>
                  <a:cubicBezTo>
                    <a:pt x="7559" y="4036"/>
                    <a:pt x="7520" y="4046"/>
                    <a:pt x="7504" y="4016"/>
                  </a:cubicBezTo>
                  <a:cubicBezTo>
                    <a:pt x="7488" y="3976"/>
                    <a:pt x="7425" y="4036"/>
                    <a:pt x="7409" y="3986"/>
                  </a:cubicBezTo>
                  <a:cubicBezTo>
                    <a:pt x="7369" y="3996"/>
                    <a:pt x="7353" y="3966"/>
                    <a:pt x="7306" y="3996"/>
                  </a:cubicBezTo>
                  <a:cubicBezTo>
                    <a:pt x="7298" y="3966"/>
                    <a:pt x="7218" y="3936"/>
                    <a:pt x="7218" y="3986"/>
                  </a:cubicBezTo>
                  <a:cubicBezTo>
                    <a:pt x="7377" y="4006"/>
                    <a:pt x="7504" y="4076"/>
                    <a:pt x="7654" y="4116"/>
                  </a:cubicBezTo>
                  <a:cubicBezTo>
                    <a:pt x="7678" y="4146"/>
                    <a:pt x="7718" y="4136"/>
                    <a:pt x="7749" y="4156"/>
                  </a:cubicBezTo>
                  <a:cubicBezTo>
                    <a:pt x="7797" y="4156"/>
                    <a:pt x="7813" y="4206"/>
                    <a:pt x="7860" y="4196"/>
                  </a:cubicBezTo>
                  <a:cubicBezTo>
                    <a:pt x="7868" y="4216"/>
                    <a:pt x="7884" y="4226"/>
                    <a:pt x="7900" y="4236"/>
                  </a:cubicBezTo>
                  <a:cubicBezTo>
                    <a:pt x="7932" y="4226"/>
                    <a:pt x="7924" y="4286"/>
                    <a:pt x="7955" y="4266"/>
                  </a:cubicBezTo>
                  <a:cubicBezTo>
                    <a:pt x="7987" y="4286"/>
                    <a:pt x="8019" y="4316"/>
                    <a:pt x="8058" y="4326"/>
                  </a:cubicBezTo>
                  <a:cubicBezTo>
                    <a:pt x="8106" y="4396"/>
                    <a:pt x="8177" y="4426"/>
                    <a:pt x="8249" y="4446"/>
                  </a:cubicBezTo>
                  <a:cubicBezTo>
                    <a:pt x="8296" y="4506"/>
                    <a:pt x="8352" y="4556"/>
                    <a:pt x="8423" y="4576"/>
                  </a:cubicBezTo>
                  <a:cubicBezTo>
                    <a:pt x="8550" y="4676"/>
                    <a:pt x="8676" y="4756"/>
                    <a:pt x="8795" y="4846"/>
                  </a:cubicBezTo>
                  <a:cubicBezTo>
                    <a:pt x="8811" y="4895"/>
                    <a:pt x="8859" y="4885"/>
                    <a:pt x="8875" y="4915"/>
                  </a:cubicBezTo>
                  <a:cubicBezTo>
                    <a:pt x="8930" y="4905"/>
                    <a:pt x="8922" y="5005"/>
                    <a:pt x="8978" y="4985"/>
                  </a:cubicBezTo>
                  <a:cubicBezTo>
                    <a:pt x="8978" y="5045"/>
                    <a:pt x="9033" y="5025"/>
                    <a:pt x="9057" y="5055"/>
                  </a:cubicBezTo>
                  <a:cubicBezTo>
                    <a:pt x="9065" y="5075"/>
                    <a:pt x="9081" y="5085"/>
                    <a:pt x="9096" y="5085"/>
                  </a:cubicBezTo>
                  <a:cubicBezTo>
                    <a:pt x="9120" y="5085"/>
                    <a:pt x="9120" y="5145"/>
                    <a:pt x="9152" y="5125"/>
                  </a:cubicBezTo>
                  <a:cubicBezTo>
                    <a:pt x="9263" y="5235"/>
                    <a:pt x="9390" y="5325"/>
                    <a:pt x="9524" y="5395"/>
                  </a:cubicBezTo>
                  <a:cubicBezTo>
                    <a:pt x="9588" y="5435"/>
                    <a:pt x="9643" y="5475"/>
                    <a:pt x="9714" y="5505"/>
                  </a:cubicBezTo>
                  <a:cubicBezTo>
                    <a:pt x="9762" y="5565"/>
                    <a:pt x="9857" y="5555"/>
                    <a:pt x="9905" y="5615"/>
                  </a:cubicBezTo>
                  <a:cubicBezTo>
                    <a:pt x="9952" y="5605"/>
                    <a:pt x="9976" y="5645"/>
                    <a:pt x="10000" y="5655"/>
                  </a:cubicBezTo>
                  <a:cubicBezTo>
                    <a:pt x="10047" y="5655"/>
                    <a:pt x="10087" y="5675"/>
                    <a:pt x="10111" y="5705"/>
                  </a:cubicBezTo>
                  <a:cubicBezTo>
                    <a:pt x="10158" y="5705"/>
                    <a:pt x="10198" y="5715"/>
                    <a:pt x="10222" y="5745"/>
                  </a:cubicBezTo>
                  <a:cubicBezTo>
                    <a:pt x="10269" y="5745"/>
                    <a:pt x="10309" y="5755"/>
                    <a:pt x="10333" y="5785"/>
                  </a:cubicBezTo>
                  <a:cubicBezTo>
                    <a:pt x="10436" y="5745"/>
                    <a:pt x="10483" y="5815"/>
                    <a:pt x="10586" y="5795"/>
                  </a:cubicBezTo>
                  <a:cubicBezTo>
                    <a:pt x="10649" y="5825"/>
                    <a:pt x="10768" y="5755"/>
                    <a:pt x="10816" y="5825"/>
                  </a:cubicBezTo>
                  <a:cubicBezTo>
                    <a:pt x="10784" y="5845"/>
                    <a:pt x="10745" y="5855"/>
                    <a:pt x="10737" y="5895"/>
                  </a:cubicBezTo>
                  <a:cubicBezTo>
                    <a:pt x="10713" y="5895"/>
                    <a:pt x="10689" y="5905"/>
                    <a:pt x="10681" y="5885"/>
                  </a:cubicBezTo>
                  <a:cubicBezTo>
                    <a:pt x="10665" y="5885"/>
                    <a:pt x="10657" y="5915"/>
                    <a:pt x="10649" y="5885"/>
                  </a:cubicBezTo>
                  <a:cubicBezTo>
                    <a:pt x="10610" y="5875"/>
                    <a:pt x="10499" y="5925"/>
                    <a:pt x="10451" y="5865"/>
                  </a:cubicBezTo>
                  <a:cubicBezTo>
                    <a:pt x="10356" y="5905"/>
                    <a:pt x="10317" y="5845"/>
                    <a:pt x="10237" y="5845"/>
                  </a:cubicBezTo>
                  <a:cubicBezTo>
                    <a:pt x="10150" y="5845"/>
                    <a:pt x="10111" y="5815"/>
                    <a:pt x="10039" y="5825"/>
                  </a:cubicBezTo>
                  <a:cubicBezTo>
                    <a:pt x="10008" y="5785"/>
                    <a:pt x="9944" y="5795"/>
                    <a:pt x="9897" y="5775"/>
                  </a:cubicBezTo>
                  <a:cubicBezTo>
                    <a:pt x="9889" y="5735"/>
                    <a:pt x="9833" y="5775"/>
                    <a:pt x="9817" y="5745"/>
                  </a:cubicBezTo>
                  <a:cubicBezTo>
                    <a:pt x="9786" y="5745"/>
                    <a:pt x="9770" y="5705"/>
                    <a:pt x="9730" y="5725"/>
                  </a:cubicBezTo>
                  <a:cubicBezTo>
                    <a:pt x="9643" y="5655"/>
                    <a:pt x="9540" y="5625"/>
                    <a:pt x="9429" y="5595"/>
                  </a:cubicBezTo>
                  <a:cubicBezTo>
                    <a:pt x="9390" y="5565"/>
                    <a:pt x="9350" y="5515"/>
                    <a:pt x="9279" y="5535"/>
                  </a:cubicBezTo>
                  <a:cubicBezTo>
                    <a:pt x="9255" y="5465"/>
                    <a:pt x="9176" y="5495"/>
                    <a:pt x="9144" y="5435"/>
                  </a:cubicBezTo>
                  <a:cubicBezTo>
                    <a:pt x="9112" y="5445"/>
                    <a:pt x="9112" y="5375"/>
                    <a:pt x="9073" y="5405"/>
                  </a:cubicBezTo>
                  <a:cubicBezTo>
                    <a:pt x="9073" y="5355"/>
                    <a:pt x="8993" y="5435"/>
                    <a:pt x="9009" y="5355"/>
                  </a:cubicBezTo>
                  <a:cubicBezTo>
                    <a:pt x="8946" y="5355"/>
                    <a:pt x="8914" y="5295"/>
                    <a:pt x="8843" y="5305"/>
                  </a:cubicBezTo>
                  <a:cubicBezTo>
                    <a:pt x="8851" y="5245"/>
                    <a:pt x="8803" y="5265"/>
                    <a:pt x="8787" y="5245"/>
                  </a:cubicBezTo>
                  <a:cubicBezTo>
                    <a:pt x="8772" y="5225"/>
                    <a:pt x="8748" y="5205"/>
                    <a:pt x="8724" y="5195"/>
                  </a:cubicBezTo>
                  <a:cubicBezTo>
                    <a:pt x="8669" y="5185"/>
                    <a:pt x="8621" y="5145"/>
                    <a:pt x="8589" y="5095"/>
                  </a:cubicBezTo>
                  <a:cubicBezTo>
                    <a:pt x="8550" y="5105"/>
                    <a:pt x="8534" y="5085"/>
                    <a:pt x="8526" y="5045"/>
                  </a:cubicBezTo>
                  <a:cubicBezTo>
                    <a:pt x="8486" y="5055"/>
                    <a:pt x="8455" y="5055"/>
                    <a:pt x="8447" y="4995"/>
                  </a:cubicBezTo>
                  <a:cubicBezTo>
                    <a:pt x="8383" y="5005"/>
                    <a:pt x="8360" y="4925"/>
                    <a:pt x="8296" y="4915"/>
                  </a:cubicBezTo>
                  <a:cubicBezTo>
                    <a:pt x="8217" y="4836"/>
                    <a:pt x="8114" y="4806"/>
                    <a:pt x="8043" y="4706"/>
                  </a:cubicBezTo>
                  <a:cubicBezTo>
                    <a:pt x="7940" y="4666"/>
                    <a:pt x="7852" y="4586"/>
                    <a:pt x="7749" y="4536"/>
                  </a:cubicBezTo>
                  <a:cubicBezTo>
                    <a:pt x="7718" y="4476"/>
                    <a:pt x="7654" y="4486"/>
                    <a:pt x="7631" y="4426"/>
                  </a:cubicBezTo>
                  <a:cubicBezTo>
                    <a:pt x="7591" y="4386"/>
                    <a:pt x="7520" y="4396"/>
                    <a:pt x="7496" y="4326"/>
                  </a:cubicBezTo>
                  <a:cubicBezTo>
                    <a:pt x="7425" y="4336"/>
                    <a:pt x="7409" y="4246"/>
                    <a:pt x="7345" y="4246"/>
                  </a:cubicBezTo>
                  <a:cubicBezTo>
                    <a:pt x="7290" y="4226"/>
                    <a:pt x="7258" y="4166"/>
                    <a:pt x="7195" y="4176"/>
                  </a:cubicBezTo>
                  <a:cubicBezTo>
                    <a:pt x="7147" y="4146"/>
                    <a:pt x="7100" y="4126"/>
                    <a:pt x="7060" y="4096"/>
                  </a:cubicBezTo>
                  <a:cubicBezTo>
                    <a:pt x="6997" y="4096"/>
                    <a:pt x="6957" y="4036"/>
                    <a:pt x="6894" y="4046"/>
                  </a:cubicBezTo>
                  <a:cubicBezTo>
                    <a:pt x="6886" y="4006"/>
                    <a:pt x="6830" y="4046"/>
                    <a:pt x="6814" y="4016"/>
                  </a:cubicBezTo>
                  <a:cubicBezTo>
                    <a:pt x="6791" y="3996"/>
                    <a:pt x="6751" y="4006"/>
                    <a:pt x="6727" y="3986"/>
                  </a:cubicBezTo>
                  <a:cubicBezTo>
                    <a:pt x="6711" y="3966"/>
                    <a:pt x="6664" y="4006"/>
                    <a:pt x="6656" y="3966"/>
                  </a:cubicBezTo>
                  <a:cubicBezTo>
                    <a:pt x="6624" y="3986"/>
                    <a:pt x="6569" y="3916"/>
                    <a:pt x="6569" y="3986"/>
                  </a:cubicBezTo>
                  <a:cubicBezTo>
                    <a:pt x="6616" y="3986"/>
                    <a:pt x="6648" y="4016"/>
                    <a:pt x="6696" y="4016"/>
                  </a:cubicBezTo>
                  <a:cubicBezTo>
                    <a:pt x="6743" y="4026"/>
                    <a:pt x="6775" y="4076"/>
                    <a:pt x="6838" y="4056"/>
                  </a:cubicBezTo>
                  <a:cubicBezTo>
                    <a:pt x="6862" y="4106"/>
                    <a:pt x="6933" y="4076"/>
                    <a:pt x="6973" y="4116"/>
                  </a:cubicBezTo>
                  <a:cubicBezTo>
                    <a:pt x="7028" y="4106"/>
                    <a:pt x="7044" y="4176"/>
                    <a:pt x="7100" y="4166"/>
                  </a:cubicBezTo>
                  <a:cubicBezTo>
                    <a:pt x="7179" y="4226"/>
                    <a:pt x="7266" y="4256"/>
                    <a:pt x="7337" y="4316"/>
                  </a:cubicBezTo>
                  <a:cubicBezTo>
                    <a:pt x="7377" y="4346"/>
                    <a:pt x="7425" y="4346"/>
                    <a:pt x="7448" y="4406"/>
                  </a:cubicBezTo>
                  <a:cubicBezTo>
                    <a:pt x="7488" y="4436"/>
                    <a:pt x="7535" y="4446"/>
                    <a:pt x="7567" y="4486"/>
                  </a:cubicBezTo>
                  <a:cubicBezTo>
                    <a:pt x="7662" y="4506"/>
                    <a:pt x="7718" y="4596"/>
                    <a:pt x="7805" y="4636"/>
                  </a:cubicBezTo>
                  <a:cubicBezTo>
                    <a:pt x="7829" y="4676"/>
                    <a:pt x="7884" y="4686"/>
                    <a:pt x="7916" y="4716"/>
                  </a:cubicBezTo>
                  <a:cubicBezTo>
                    <a:pt x="7955" y="4756"/>
                    <a:pt x="7979" y="4806"/>
                    <a:pt x="8035" y="4796"/>
                  </a:cubicBezTo>
                  <a:cubicBezTo>
                    <a:pt x="8106" y="4856"/>
                    <a:pt x="8177" y="4915"/>
                    <a:pt x="8256" y="4975"/>
                  </a:cubicBezTo>
                  <a:cubicBezTo>
                    <a:pt x="8328" y="5035"/>
                    <a:pt x="8431" y="5045"/>
                    <a:pt x="8486" y="5135"/>
                  </a:cubicBezTo>
                  <a:cubicBezTo>
                    <a:pt x="8526" y="5155"/>
                    <a:pt x="8573" y="5175"/>
                    <a:pt x="8605" y="5205"/>
                  </a:cubicBezTo>
                  <a:cubicBezTo>
                    <a:pt x="8621" y="5205"/>
                    <a:pt x="8645" y="5225"/>
                    <a:pt x="8645" y="5255"/>
                  </a:cubicBezTo>
                  <a:cubicBezTo>
                    <a:pt x="8676" y="5255"/>
                    <a:pt x="8708" y="5255"/>
                    <a:pt x="8716" y="5285"/>
                  </a:cubicBezTo>
                  <a:cubicBezTo>
                    <a:pt x="8803" y="5325"/>
                    <a:pt x="8875" y="5405"/>
                    <a:pt x="8970" y="5425"/>
                  </a:cubicBezTo>
                  <a:cubicBezTo>
                    <a:pt x="9033" y="5495"/>
                    <a:pt x="9136" y="5505"/>
                    <a:pt x="9199" y="5575"/>
                  </a:cubicBezTo>
                  <a:cubicBezTo>
                    <a:pt x="9302" y="5585"/>
                    <a:pt x="9366" y="5675"/>
                    <a:pt x="9477" y="5665"/>
                  </a:cubicBezTo>
                  <a:cubicBezTo>
                    <a:pt x="9485" y="5745"/>
                    <a:pt x="9564" y="5685"/>
                    <a:pt x="9580" y="5755"/>
                  </a:cubicBezTo>
                  <a:cubicBezTo>
                    <a:pt x="9635" y="5755"/>
                    <a:pt x="9667" y="5785"/>
                    <a:pt x="9707" y="5815"/>
                  </a:cubicBezTo>
                  <a:cubicBezTo>
                    <a:pt x="9778" y="5785"/>
                    <a:pt x="9786" y="5865"/>
                    <a:pt x="9849" y="5845"/>
                  </a:cubicBezTo>
                  <a:cubicBezTo>
                    <a:pt x="9857" y="5885"/>
                    <a:pt x="9905" y="5845"/>
                    <a:pt x="9913" y="5875"/>
                  </a:cubicBezTo>
                  <a:cubicBezTo>
                    <a:pt x="9952" y="5865"/>
                    <a:pt x="9952" y="5915"/>
                    <a:pt x="10000" y="5885"/>
                  </a:cubicBezTo>
                  <a:cubicBezTo>
                    <a:pt x="10039" y="5915"/>
                    <a:pt x="10079" y="5925"/>
                    <a:pt x="10126" y="5944"/>
                  </a:cubicBezTo>
                  <a:cubicBezTo>
                    <a:pt x="10174" y="5954"/>
                    <a:pt x="10229" y="5974"/>
                    <a:pt x="10285" y="5944"/>
                  </a:cubicBezTo>
                  <a:cubicBezTo>
                    <a:pt x="10317" y="5994"/>
                    <a:pt x="10396" y="5954"/>
                    <a:pt x="10436" y="5984"/>
                  </a:cubicBezTo>
                  <a:cubicBezTo>
                    <a:pt x="10499" y="5964"/>
                    <a:pt x="10539" y="5984"/>
                    <a:pt x="10578" y="6014"/>
                  </a:cubicBezTo>
                  <a:cubicBezTo>
                    <a:pt x="10507" y="6014"/>
                    <a:pt x="10523" y="6084"/>
                    <a:pt x="10451" y="6084"/>
                  </a:cubicBezTo>
                  <a:cubicBezTo>
                    <a:pt x="10443" y="6064"/>
                    <a:pt x="10436" y="6064"/>
                    <a:pt x="10428" y="6054"/>
                  </a:cubicBezTo>
                  <a:cubicBezTo>
                    <a:pt x="10436" y="6044"/>
                    <a:pt x="10459" y="6044"/>
                    <a:pt x="10459" y="6024"/>
                  </a:cubicBezTo>
                  <a:cubicBezTo>
                    <a:pt x="10372" y="6094"/>
                    <a:pt x="10269" y="6044"/>
                    <a:pt x="10166" y="6064"/>
                  </a:cubicBezTo>
                  <a:cubicBezTo>
                    <a:pt x="10103" y="6014"/>
                    <a:pt x="10016" y="6024"/>
                    <a:pt x="9928" y="6024"/>
                  </a:cubicBezTo>
                  <a:cubicBezTo>
                    <a:pt x="9881" y="5994"/>
                    <a:pt x="9802" y="5994"/>
                    <a:pt x="9762" y="5935"/>
                  </a:cubicBezTo>
                  <a:cubicBezTo>
                    <a:pt x="9667" y="5974"/>
                    <a:pt x="9651" y="5865"/>
                    <a:pt x="9564" y="5895"/>
                  </a:cubicBezTo>
                  <a:cubicBezTo>
                    <a:pt x="9501" y="5865"/>
                    <a:pt x="9445" y="5835"/>
                    <a:pt x="9390" y="5795"/>
                  </a:cubicBezTo>
                  <a:cubicBezTo>
                    <a:pt x="9318" y="5785"/>
                    <a:pt x="9271" y="5745"/>
                    <a:pt x="9207" y="5725"/>
                  </a:cubicBezTo>
                  <a:cubicBezTo>
                    <a:pt x="9096" y="5655"/>
                    <a:pt x="8970" y="5615"/>
                    <a:pt x="8875" y="5515"/>
                  </a:cubicBezTo>
                  <a:cubicBezTo>
                    <a:pt x="8811" y="5505"/>
                    <a:pt x="8756" y="5455"/>
                    <a:pt x="8700" y="5425"/>
                  </a:cubicBezTo>
                  <a:cubicBezTo>
                    <a:pt x="8669" y="5355"/>
                    <a:pt x="8589" y="5365"/>
                    <a:pt x="8558" y="5275"/>
                  </a:cubicBezTo>
                  <a:cubicBezTo>
                    <a:pt x="8502" y="5275"/>
                    <a:pt x="8470" y="5235"/>
                    <a:pt x="8415" y="5225"/>
                  </a:cubicBezTo>
                  <a:cubicBezTo>
                    <a:pt x="8360" y="5155"/>
                    <a:pt x="8296" y="5105"/>
                    <a:pt x="8233" y="5065"/>
                  </a:cubicBezTo>
                  <a:cubicBezTo>
                    <a:pt x="8193" y="5055"/>
                    <a:pt x="8177" y="5005"/>
                    <a:pt x="8138" y="4995"/>
                  </a:cubicBezTo>
                  <a:cubicBezTo>
                    <a:pt x="8122" y="4935"/>
                    <a:pt x="8050" y="4985"/>
                    <a:pt x="8050" y="4905"/>
                  </a:cubicBezTo>
                  <a:cubicBezTo>
                    <a:pt x="8003" y="4915"/>
                    <a:pt x="7979" y="4875"/>
                    <a:pt x="7955" y="4846"/>
                  </a:cubicBezTo>
                  <a:cubicBezTo>
                    <a:pt x="7916" y="4826"/>
                    <a:pt x="7876" y="4816"/>
                    <a:pt x="7860" y="4776"/>
                  </a:cubicBezTo>
                  <a:cubicBezTo>
                    <a:pt x="7805" y="4786"/>
                    <a:pt x="7781" y="4746"/>
                    <a:pt x="7741" y="4736"/>
                  </a:cubicBezTo>
                  <a:cubicBezTo>
                    <a:pt x="7718" y="4696"/>
                    <a:pt x="7670" y="4696"/>
                    <a:pt x="7646" y="4646"/>
                  </a:cubicBezTo>
                  <a:cubicBezTo>
                    <a:pt x="7496" y="4576"/>
                    <a:pt x="7393" y="4446"/>
                    <a:pt x="7242" y="4386"/>
                  </a:cubicBezTo>
                  <a:cubicBezTo>
                    <a:pt x="7218" y="4336"/>
                    <a:pt x="7171" y="4346"/>
                    <a:pt x="7139" y="4316"/>
                  </a:cubicBezTo>
                  <a:cubicBezTo>
                    <a:pt x="7100" y="4316"/>
                    <a:pt x="7092" y="4246"/>
                    <a:pt x="7028" y="4276"/>
                  </a:cubicBezTo>
                  <a:cubicBezTo>
                    <a:pt x="6981" y="4196"/>
                    <a:pt x="6886" y="4196"/>
                    <a:pt x="6822" y="4146"/>
                  </a:cubicBezTo>
                  <a:cubicBezTo>
                    <a:pt x="6838" y="4206"/>
                    <a:pt x="6886" y="4206"/>
                    <a:pt x="6917" y="4236"/>
                  </a:cubicBezTo>
                  <a:cubicBezTo>
                    <a:pt x="6941" y="4286"/>
                    <a:pt x="7005" y="4276"/>
                    <a:pt x="7036" y="4316"/>
                  </a:cubicBezTo>
                  <a:cubicBezTo>
                    <a:pt x="7115" y="4366"/>
                    <a:pt x="7195" y="4406"/>
                    <a:pt x="7266" y="4466"/>
                  </a:cubicBezTo>
                  <a:cubicBezTo>
                    <a:pt x="7337" y="4526"/>
                    <a:pt x="7425" y="4556"/>
                    <a:pt x="7488" y="4636"/>
                  </a:cubicBezTo>
                  <a:cubicBezTo>
                    <a:pt x="7575" y="4666"/>
                    <a:pt x="7638" y="4756"/>
                    <a:pt x="7734" y="4776"/>
                  </a:cubicBezTo>
                  <a:cubicBezTo>
                    <a:pt x="7741" y="4806"/>
                    <a:pt x="7765" y="4816"/>
                    <a:pt x="7789" y="4816"/>
                  </a:cubicBezTo>
                  <a:cubicBezTo>
                    <a:pt x="7789" y="4856"/>
                    <a:pt x="7821" y="4846"/>
                    <a:pt x="7837" y="4865"/>
                  </a:cubicBezTo>
                  <a:cubicBezTo>
                    <a:pt x="7876" y="4895"/>
                    <a:pt x="7924" y="4895"/>
                    <a:pt x="7955" y="4955"/>
                  </a:cubicBezTo>
                  <a:cubicBezTo>
                    <a:pt x="8011" y="4935"/>
                    <a:pt x="8003" y="5045"/>
                    <a:pt x="8066" y="5015"/>
                  </a:cubicBezTo>
                  <a:cubicBezTo>
                    <a:pt x="8074" y="5105"/>
                    <a:pt x="8146" y="5065"/>
                    <a:pt x="8169" y="5125"/>
                  </a:cubicBezTo>
                  <a:cubicBezTo>
                    <a:pt x="8217" y="5125"/>
                    <a:pt x="8233" y="5185"/>
                    <a:pt x="8280" y="5185"/>
                  </a:cubicBezTo>
                  <a:cubicBezTo>
                    <a:pt x="8312" y="5235"/>
                    <a:pt x="8360" y="5245"/>
                    <a:pt x="8391" y="5295"/>
                  </a:cubicBezTo>
                  <a:cubicBezTo>
                    <a:pt x="8423" y="5325"/>
                    <a:pt x="8478" y="5325"/>
                    <a:pt x="8502" y="5375"/>
                  </a:cubicBezTo>
                  <a:cubicBezTo>
                    <a:pt x="8573" y="5355"/>
                    <a:pt x="8573" y="5455"/>
                    <a:pt x="8637" y="5435"/>
                  </a:cubicBezTo>
                  <a:cubicBezTo>
                    <a:pt x="8653" y="5475"/>
                    <a:pt x="8653" y="5525"/>
                    <a:pt x="8700" y="5515"/>
                  </a:cubicBezTo>
                  <a:cubicBezTo>
                    <a:pt x="8740" y="5575"/>
                    <a:pt x="8819" y="5585"/>
                    <a:pt x="8875" y="5625"/>
                  </a:cubicBezTo>
                  <a:cubicBezTo>
                    <a:pt x="8930" y="5675"/>
                    <a:pt x="9001" y="5695"/>
                    <a:pt x="9049" y="5765"/>
                  </a:cubicBezTo>
                  <a:cubicBezTo>
                    <a:pt x="9096" y="5755"/>
                    <a:pt x="9112" y="5785"/>
                    <a:pt x="9144" y="5785"/>
                  </a:cubicBezTo>
                  <a:cubicBezTo>
                    <a:pt x="9191" y="5755"/>
                    <a:pt x="9176" y="5855"/>
                    <a:pt x="9223" y="5835"/>
                  </a:cubicBezTo>
                  <a:cubicBezTo>
                    <a:pt x="9302" y="5825"/>
                    <a:pt x="9318" y="5925"/>
                    <a:pt x="9405" y="5905"/>
                  </a:cubicBezTo>
                  <a:cubicBezTo>
                    <a:pt x="9453" y="5944"/>
                    <a:pt x="9501" y="5984"/>
                    <a:pt x="9572" y="5974"/>
                  </a:cubicBezTo>
                  <a:cubicBezTo>
                    <a:pt x="9580" y="5994"/>
                    <a:pt x="9588" y="6004"/>
                    <a:pt x="9611" y="5994"/>
                  </a:cubicBezTo>
                  <a:cubicBezTo>
                    <a:pt x="9619" y="6014"/>
                    <a:pt x="9619" y="6044"/>
                    <a:pt x="9651" y="6024"/>
                  </a:cubicBezTo>
                  <a:cubicBezTo>
                    <a:pt x="9659" y="5964"/>
                    <a:pt x="9691" y="6074"/>
                    <a:pt x="9738" y="6024"/>
                  </a:cubicBezTo>
                  <a:cubicBezTo>
                    <a:pt x="9786" y="6064"/>
                    <a:pt x="9825" y="6104"/>
                    <a:pt x="9889" y="6104"/>
                  </a:cubicBezTo>
                  <a:cubicBezTo>
                    <a:pt x="9913" y="6124"/>
                    <a:pt x="9952" y="6114"/>
                    <a:pt x="9992" y="6104"/>
                  </a:cubicBezTo>
                  <a:cubicBezTo>
                    <a:pt x="10008" y="6154"/>
                    <a:pt x="10047" y="6144"/>
                    <a:pt x="10087" y="6124"/>
                  </a:cubicBezTo>
                  <a:cubicBezTo>
                    <a:pt x="10126" y="6184"/>
                    <a:pt x="10229" y="6134"/>
                    <a:pt x="10269" y="6194"/>
                  </a:cubicBezTo>
                  <a:cubicBezTo>
                    <a:pt x="10190" y="6244"/>
                    <a:pt x="10134" y="6164"/>
                    <a:pt x="10095" y="6214"/>
                  </a:cubicBezTo>
                  <a:cubicBezTo>
                    <a:pt x="10039" y="6194"/>
                    <a:pt x="9968" y="6224"/>
                    <a:pt x="9889" y="6234"/>
                  </a:cubicBezTo>
                  <a:cubicBezTo>
                    <a:pt x="9746" y="6224"/>
                    <a:pt x="9627" y="6154"/>
                    <a:pt x="9461" y="6184"/>
                  </a:cubicBezTo>
                  <a:cubicBezTo>
                    <a:pt x="9405" y="6134"/>
                    <a:pt x="9326" y="6134"/>
                    <a:pt x="9263" y="6114"/>
                  </a:cubicBezTo>
                  <a:cubicBezTo>
                    <a:pt x="9231" y="6094"/>
                    <a:pt x="9191" y="6084"/>
                    <a:pt x="9152" y="6094"/>
                  </a:cubicBezTo>
                  <a:cubicBezTo>
                    <a:pt x="9128" y="6054"/>
                    <a:pt x="9088" y="6044"/>
                    <a:pt x="9041" y="6054"/>
                  </a:cubicBezTo>
                  <a:cubicBezTo>
                    <a:pt x="9033" y="6004"/>
                    <a:pt x="8970" y="6034"/>
                    <a:pt x="8946" y="6014"/>
                  </a:cubicBezTo>
                  <a:cubicBezTo>
                    <a:pt x="8922" y="5974"/>
                    <a:pt x="8875" y="5974"/>
                    <a:pt x="8851" y="5944"/>
                  </a:cubicBezTo>
                  <a:cubicBezTo>
                    <a:pt x="8819" y="5915"/>
                    <a:pt x="8764" y="5954"/>
                    <a:pt x="8756" y="5895"/>
                  </a:cubicBezTo>
                  <a:cubicBezTo>
                    <a:pt x="8708" y="5895"/>
                    <a:pt x="8669" y="5885"/>
                    <a:pt x="8645" y="5855"/>
                  </a:cubicBezTo>
                  <a:cubicBezTo>
                    <a:pt x="8558" y="5855"/>
                    <a:pt x="8510" y="5785"/>
                    <a:pt x="8439" y="5775"/>
                  </a:cubicBezTo>
                  <a:cubicBezTo>
                    <a:pt x="8431" y="5745"/>
                    <a:pt x="8415" y="5745"/>
                    <a:pt x="8399" y="5735"/>
                  </a:cubicBezTo>
                  <a:cubicBezTo>
                    <a:pt x="8383" y="5725"/>
                    <a:pt x="8367" y="5715"/>
                    <a:pt x="8360" y="5705"/>
                  </a:cubicBezTo>
                  <a:cubicBezTo>
                    <a:pt x="8352" y="5675"/>
                    <a:pt x="8336" y="5675"/>
                    <a:pt x="8320" y="5665"/>
                  </a:cubicBezTo>
                  <a:cubicBezTo>
                    <a:pt x="8288" y="5675"/>
                    <a:pt x="8280" y="5645"/>
                    <a:pt x="8256" y="5635"/>
                  </a:cubicBezTo>
                  <a:cubicBezTo>
                    <a:pt x="8225" y="5625"/>
                    <a:pt x="8201" y="5605"/>
                    <a:pt x="8169" y="5585"/>
                  </a:cubicBezTo>
                  <a:cubicBezTo>
                    <a:pt x="8153" y="5525"/>
                    <a:pt x="8090" y="5565"/>
                    <a:pt x="8082" y="5495"/>
                  </a:cubicBezTo>
                  <a:cubicBezTo>
                    <a:pt x="8011" y="5485"/>
                    <a:pt x="7963" y="5415"/>
                    <a:pt x="7908" y="5365"/>
                  </a:cubicBezTo>
                  <a:cubicBezTo>
                    <a:pt x="7844" y="5325"/>
                    <a:pt x="7789" y="5275"/>
                    <a:pt x="7741" y="5215"/>
                  </a:cubicBezTo>
                  <a:cubicBezTo>
                    <a:pt x="7702" y="5225"/>
                    <a:pt x="7694" y="5165"/>
                    <a:pt x="7662" y="5145"/>
                  </a:cubicBezTo>
                  <a:cubicBezTo>
                    <a:pt x="7662" y="5065"/>
                    <a:pt x="7591" y="5115"/>
                    <a:pt x="7583" y="5055"/>
                  </a:cubicBezTo>
                  <a:cubicBezTo>
                    <a:pt x="7464" y="4965"/>
                    <a:pt x="7353" y="4856"/>
                    <a:pt x="7250" y="4736"/>
                  </a:cubicBezTo>
                  <a:cubicBezTo>
                    <a:pt x="7195" y="4696"/>
                    <a:pt x="7147" y="4626"/>
                    <a:pt x="7092" y="4576"/>
                  </a:cubicBezTo>
                  <a:cubicBezTo>
                    <a:pt x="7044" y="4576"/>
                    <a:pt x="7052" y="4496"/>
                    <a:pt x="7012" y="4506"/>
                  </a:cubicBezTo>
                  <a:cubicBezTo>
                    <a:pt x="6989" y="4456"/>
                    <a:pt x="6941" y="4466"/>
                    <a:pt x="6925" y="4406"/>
                  </a:cubicBezTo>
                  <a:cubicBezTo>
                    <a:pt x="6886" y="4406"/>
                    <a:pt x="6862" y="4376"/>
                    <a:pt x="6830" y="4366"/>
                  </a:cubicBezTo>
                  <a:cubicBezTo>
                    <a:pt x="6830" y="4286"/>
                    <a:pt x="6759" y="4336"/>
                    <a:pt x="6751" y="4276"/>
                  </a:cubicBezTo>
                  <a:cubicBezTo>
                    <a:pt x="6719" y="4256"/>
                    <a:pt x="6696" y="4236"/>
                    <a:pt x="6656" y="4226"/>
                  </a:cubicBezTo>
                  <a:cubicBezTo>
                    <a:pt x="6648" y="4206"/>
                    <a:pt x="6632" y="4196"/>
                    <a:pt x="6616" y="4196"/>
                  </a:cubicBezTo>
                  <a:cubicBezTo>
                    <a:pt x="6593" y="4196"/>
                    <a:pt x="6569" y="4166"/>
                    <a:pt x="6561" y="4206"/>
                  </a:cubicBezTo>
                  <a:cubicBezTo>
                    <a:pt x="6600" y="4226"/>
                    <a:pt x="6640" y="4256"/>
                    <a:pt x="6664" y="4296"/>
                  </a:cubicBezTo>
                  <a:cubicBezTo>
                    <a:pt x="6696" y="4276"/>
                    <a:pt x="6703" y="4316"/>
                    <a:pt x="6719" y="4326"/>
                  </a:cubicBezTo>
                  <a:cubicBezTo>
                    <a:pt x="6727" y="4366"/>
                    <a:pt x="6783" y="4326"/>
                    <a:pt x="6783" y="4376"/>
                  </a:cubicBezTo>
                  <a:cubicBezTo>
                    <a:pt x="6822" y="4396"/>
                    <a:pt x="6854" y="4426"/>
                    <a:pt x="6878" y="4466"/>
                  </a:cubicBezTo>
                  <a:cubicBezTo>
                    <a:pt x="6933" y="4466"/>
                    <a:pt x="6941" y="4556"/>
                    <a:pt x="6997" y="4546"/>
                  </a:cubicBezTo>
                  <a:cubicBezTo>
                    <a:pt x="7044" y="4656"/>
                    <a:pt x="7139" y="4666"/>
                    <a:pt x="7187" y="4776"/>
                  </a:cubicBezTo>
                  <a:cubicBezTo>
                    <a:pt x="7266" y="4826"/>
                    <a:pt x="7329" y="4915"/>
                    <a:pt x="7393" y="4985"/>
                  </a:cubicBezTo>
                  <a:cubicBezTo>
                    <a:pt x="7456" y="5075"/>
                    <a:pt x="7543" y="5105"/>
                    <a:pt x="7599" y="5185"/>
                  </a:cubicBezTo>
                  <a:cubicBezTo>
                    <a:pt x="7678" y="5235"/>
                    <a:pt x="7734" y="5325"/>
                    <a:pt x="7805" y="5385"/>
                  </a:cubicBezTo>
                  <a:cubicBezTo>
                    <a:pt x="7884" y="5425"/>
                    <a:pt x="7940" y="5515"/>
                    <a:pt x="8019" y="5555"/>
                  </a:cubicBezTo>
                  <a:cubicBezTo>
                    <a:pt x="8043" y="5555"/>
                    <a:pt x="8050" y="5595"/>
                    <a:pt x="8066" y="5615"/>
                  </a:cubicBezTo>
                  <a:cubicBezTo>
                    <a:pt x="8114" y="5575"/>
                    <a:pt x="8090" y="5675"/>
                    <a:pt x="8138" y="5645"/>
                  </a:cubicBezTo>
                  <a:cubicBezTo>
                    <a:pt x="8161" y="5695"/>
                    <a:pt x="8225" y="5685"/>
                    <a:pt x="8241" y="5745"/>
                  </a:cubicBezTo>
                  <a:cubicBezTo>
                    <a:pt x="8328" y="5745"/>
                    <a:pt x="8375" y="5815"/>
                    <a:pt x="8447" y="5835"/>
                  </a:cubicBezTo>
                  <a:cubicBezTo>
                    <a:pt x="8502" y="5895"/>
                    <a:pt x="8581" y="5905"/>
                    <a:pt x="8637" y="5944"/>
                  </a:cubicBezTo>
                  <a:cubicBezTo>
                    <a:pt x="8692" y="5994"/>
                    <a:pt x="8787" y="5984"/>
                    <a:pt x="8827" y="6054"/>
                  </a:cubicBezTo>
                  <a:cubicBezTo>
                    <a:pt x="8882" y="6044"/>
                    <a:pt x="8898" y="6104"/>
                    <a:pt x="8938" y="6094"/>
                  </a:cubicBezTo>
                  <a:cubicBezTo>
                    <a:pt x="8970" y="6124"/>
                    <a:pt x="9025" y="6114"/>
                    <a:pt x="9049" y="6144"/>
                  </a:cubicBezTo>
                  <a:cubicBezTo>
                    <a:pt x="9207" y="6174"/>
                    <a:pt x="9342" y="6244"/>
                    <a:pt x="9508" y="6254"/>
                  </a:cubicBezTo>
                  <a:cubicBezTo>
                    <a:pt x="9532" y="6284"/>
                    <a:pt x="9588" y="6254"/>
                    <a:pt x="9619" y="6274"/>
                  </a:cubicBezTo>
                  <a:cubicBezTo>
                    <a:pt x="9683" y="6244"/>
                    <a:pt x="9675" y="6334"/>
                    <a:pt x="9738" y="6294"/>
                  </a:cubicBezTo>
                  <a:cubicBezTo>
                    <a:pt x="9778" y="6304"/>
                    <a:pt x="9817" y="6324"/>
                    <a:pt x="9865" y="6314"/>
                  </a:cubicBezTo>
                  <a:cubicBezTo>
                    <a:pt x="9897" y="6334"/>
                    <a:pt x="9976" y="6274"/>
                    <a:pt x="9976" y="6354"/>
                  </a:cubicBezTo>
                  <a:cubicBezTo>
                    <a:pt x="9881" y="6334"/>
                    <a:pt x="9738" y="6384"/>
                    <a:pt x="9643" y="6364"/>
                  </a:cubicBezTo>
                  <a:cubicBezTo>
                    <a:pt x="9604" y="6354"/>
                    <a:pt x="9588" y="6354"/>
                    <a:pt x="9516" y="6344"/>
                  </a:cubicBezTo>
                  <a:cubicBezTo>
                    <a:pt x="9469" y="6344"/>
                    <a:pt x="9405" y="6284"/>
                    <a:pt x="9382" y="6334"/>
                  </a:cubicBezTo>
                  <a:cubicBezTo>
                    <a:pt x="9350" y="6284"/>
                    <a:pt x="9271" y="6324"/>
                    <a:pt x="9247" y="6274"/>
                  </a:cubicBezTo>
                  <a:cubicBezTo>
                    <a:pt x="9199" y="6264"/>
                    <a:pt x="9152" y="6244"/>
                    <a:pt x="9104" y="6244"/>
                  </a:cubicBezTo>
                  <a:cubicBezTo>
                    <a:pt x="9073" y="6244"/>
                    <a:pt x="9057" y="6234"/>
                    <a:pt x="9041" y="6204"/>
                  </a:cubicBezTo>
                  <a:cubicBezTo>
                    <a:pt x="9009" y="6224"/>
                    <a:pt x="8978" y="6214"/>
                    <a:pt x="8970" y="6184"/>
                  </a:cubicBezTo>
                  <a:cubicBezTo>
                    <a:pt x="8938" y="6184"/>
                    <a:pt x="8914" y="6184"/>
                    <a:pt x="8898" y="6154"/>
                  </a:cubicBezTo>
                  <a:cubicBezTo>
                    <a:pt x="8882" y="6124"/>
                    <a:pt x="8827" y="6164"/>
                    <a:pt x="8819" y="6124"/>
                  </a:cubicBezTo>
                  <a:cubicBezTo>
                    <a:pt x="8764" y="6134"/>
                    <a:pt x="8732" y="6094"/>
                    <a:pt x="8692" y="6064"/>
                  </a:cubicBezTo>
                  <a:cubicBezTo>
                    <a:pt x="8661" y="6084"/>
                    <a:pt x="8653" y="6044"/>
                    <a:pt x="8637" y="6034"/>
                  </a:cubicBezTo>
                  <a:cubicBezTo>
                    <a:pt x="8605" y="6034"/>
                    <a:pt x="8589" y="6014"/>
                    <a:pt x="8573" y="5984"/>
                  </a:cubicBezTo>
                  <a:cubicBezTo>
                    <a:pt x="8470" y="5954"/>
                    <a:pt x="8391" y="5895"/>
                    <a:pt x="8304" y="5845"/>
                  </a:cubicBezTo>
                  <a:cubicBezTo>
                    <a:pt x="8296" y="5815"/>
                    <a:pt x="8280" y="5805"/>
                    <a:pt x="8249" y="5815"/>
                  </a:cubicBezTo>
                  <a:cubicBezTo>
                    <a:pt x="8264" y="5735"/>
                    <a:pt x="8193" y="5815"/>
                    <a:pt x="8193" y="5765"/>
                  </a:cubicBezTo>
                  <a:cubicBezTo>
                    <a:pt x="8153" y="5735"/>
                    <a:pt x="8098" y="5735"/>
                    <a:pt x="8074" y="5675"/>
                  </a:cubicBezTo>
                  <a:cubicBezTo>
                    <a:pt x="7995" y="5615"/>
                    <a:pt x="7908" y="5565"/>
                    <a:pt x="7821" y="5515"/>
                  </a:cubicBezTo>
                  <a:cubicBezTo>
                    <a:pt x="7821" y="5485"/>
                    <a:pt x="7789" y="5495"/>
                    <a:pt x="7781" y="5475"/>
                  </a:cubicBezTo>
                  <a:cubicBezTo>
                    <a:pt x="7773" y="5455"/>
                    <a:pt x="7757" y="5445"/>
                    <a:pt x="7741" y="5445"/>
                  </a:cubicBezTo>
                  <a:cubicBezTo>
                    <a:pt x="7726" y="5395"/>
                    <a:pt x="7678" y="5395"/>
                    <a:pt x="7654" y="5355"/>
                  </a:cubicBezTo>
                  <a:cubicBezTo>
                    <a:pt x="7583" y="5335"/>
                    <a:pt x="7535" y="5265"/>
                    <a:pt x="7480" y="5215"/>
                  </a:cubicBezTo>
                  <a:cubicBezTo>
                    <a:pt x="7353" y="5125"/>
                    <a:pt x="7242" y="5015"/>
                    <a:pt x="7139" y="4895"/>
                  </a:cubicBezTo>
                  <a:cubicBezTo>
                    <a:pt x="7076" y="4846"/>
                    <a:pt x="7036" y="4766"/>
                    <a:pt x="6973" y="4736"/>
                  </a:cubicBezTo>
                  <a:cubicBezTo>
                    <a:pt x="6965" y="4706"/>
                    <a:pt x="6941" y="4716"/>
                    <a:pt x="6933" y="4696"/>
                  </a:cubicBezTo>
                  <a:cubicBezTo>
                    <a:pt x="6925" y="4676"/>
                    <a:pt x="6909" y="4666"/>
                    <a:pt x="6894" y="4666"/>
                  </a:cubicBezTo>
                  <a:cubicBezTo>
                    <a:pt x="6870" y="4616"/>
                    <a:pt x="6830" y="4616"/>
                    <a:pt x="6806" y="4566"/>
                  </a:cubicBezTo>
                  <a:cubicBezTo>
                    <a:pt x="6743" y="4536"/>
                    <a:pt x="6696" y="4466"/>
                    <a:pt x="6632" y="4436"/>
                  </a:cubicBezTo>
                  <a:cubicBezTo>
                    <a:pt x="6608" y="4386"/>
                    <a:pt x="6561" y="4396"/>
                    <a:pt x="6537" y="4366"/>
                  </a:cubicBezTo>
                  <a:cubicBezTo>
                    <a:pt x="6505" y="4336"/>
                    <a:pt x="6490" y="4286"/>
                    <a:pt x="6434" y="4296"/>
                  </a:cubicBezTo>
                  <a:cubicBezTo>
                    <a:pt x="6450" y="4366"/>
                    <a:pt x="6490" y="4366"/>
                    <a:pt x="6521" y="4396"/>
                  </a:cubicBezTo>
                  <a:cubicBezTo>
                    <a:pt x="6553" y="4416"/>
                    <a:pt x="6577" y="4476"/>
                    <a:pt x="6624" y="4476"/>
                  </a:cubicBezTo>
                  <a:cubicBezTo>
                    <a:pt x="6648" y="4506"/>
                    <a:pt x="6680" y="4536"/>
                    <a:pt x="6719" y="4546"/>
                  </a:cubicBezTo>
                  <a:cubicBezTo>
                    <a:pt x="6743" y="4586"/>
                    <a:pt x="6783" y="4616"/>
                    <a:pt x="6814" y="4636"/>
                  </a:cubicBezTo>
                  <a:cubicBezTo>
                    <a:pt x="6822" y="4656"/>
                    <a:pt x="6830" y="4686"/>
                    <a:pt x="6862" y="4666"/>
                  </a:cubicBezTo>
                  <a:cubicBezTo>
                    <a:pt x="6870" y="4696"/>
                    <a:pt x="6886" y="4716"/>
                    <a:pt x="6902" y="4726"/>
                  </a:cubicBezTo>
                  <a:cubicBezTo>
                    <a:pt x="6925" y="4766"/>
                    <a:pt x="6965" y="4796"/>
                    <a:pt x="7005" y="4816"/>
                  </a:cubicBezTo>
                  <a:cubicBezTo>
                    <a:pt x="7005" y="4836"/>
                    <a:pt x="7012" y="4865"/>
                    <a:pt x="7044" y="4846"/>
                  </a:cubicBezTo>
                  <a:cubicBezTo>
                    <a:pt x="7044" y="4885"/>
                    <a:pt x="7060" y="4905"/>
                    <a:pt x="7084" y="4905"/>
                  </a:cubicBezTo>
                  <a:cubicBezTo>
                    <a:pt x="7092" y="4985"/>
                    <a:pt x="7155" y="4965"/>
                    <a:pt x="7171" y="5015"/>
                  </a:cubicBezTo>
                  <a:cubicBezTo>
                    <a:pt x="7290" y="5145"/>
                    <a:pt x="7417" y="5255"/>
                    <a:pt x="7535" y="5375"/>
                  </a:cubicBezTo>
                  <a:cubicBezTo>
                    <a:pt x="7670" y="5485"/>
                    <a:pt x="7805" y="5595"/>
                    <a:pt x="7940" y="5705"/>
                  </a:cubicBezTo>
                  <a:cubicBezTo>
                    <a:pt x="8090" y="5765"/>
                    <a:pt x="8209" y="5895"/>
                    <a:pt x="8360" y="5964"/>
                  </a:cubicBezTo>
                  <a:cubicBezTo>
                    <a:pt x="8423" y="6034"/>
                    <a:pt x="8502" y="6044"/>
                    <a:pt x="8573" y="6094"/>
                  </a:cubicBezTo>
                  <a:cubicBezTo>
                    <a:pt x="8605" y="6114"/>
                    <a:pt x="8637" y="6134"/>
                    <a:pt x="8669" y="6164"/>
                  </a:cubicBezTo>
                  <a:cubicBezTo>
                    <a:pt x="8700" y="6194"/>
                    <a:pt x="8756" y="6194"/>
                    <a:pt x="8779" y="6224"/>
                  </a:cubicBezTo>
                  <a:cubicBezTo>
                    <a:pt x="8835" y="6214"/>
                    <a:pt x="8859" y="6254"/>
                    <a:pt x="8898" y="6264"/>
                  </a:cubicBezTo>
                  <a:cubicBezTo>
                    <a:pt x="8898" y="6304"/>
                    <a:pt x="8946" y="6264"/>
                    <a:pt x="8954" y="6294"/>
                  </a:cubicBezTo>
                  <a:cubicBezTo>
                    <a:pt x="8985" y="6284"/>
                    <a:pt x="8993" y="6314"/>
                    <a:pt x="9025" y="6304"/>
                  </a:cubicBezTo>
                  <a:cubicBezTo>
                    <a:pt x="9033" y="6364"/>
                    <a:pt x="9104" y="6314"/>
                    <a:pt x="9136" y="6344"/>
                  </a:cubicBezTo>
                  <a:cubicBezTo>
                    <a:pt x="9176" y="6354"/>
                    <a:pt x="9223" y="6364"/>
                    <a:pt x="9263" y="6384"/>
                  </a:cubicBezTo>
                  <a:cubicBezTo>
                    <a:pt x="9350" y="6394"/>
                    <a:pt x="9413" y="6444"/>
                    <a:pt x="9516" y="6434"/>
                  </a:cubicBezTo>
                  <a:cubicBezTo>
                    <a:pt x="9548" y="6464"/>
                    <a:pt x="9611" y="6444"/>
                    <a:pt x="9643" y="6474"/>
                  </a:cubicBezTo>
                  <a:cubicBezTo>
                    <a:pt x="9699" y="6464"/>
                    <a:pt x="9770" y="6414"/>
                    <a:pt x="9786" y="6484"/>
                  </a:cubicBezTo>
                  <a:cubicBezTo>
                    <a:pt x="9754" y="6524"/>
                    <a:pt x="9691" y="6544"/>
                    <a:pt x="9659" y="6574"/>
                  </a:cubicBezTo>
                  <a:cubicBezTo>
                    <a:pt x="9619" y="6594"/>
                    <a:pt x="9627" y="6524"/>
                    <a:pt x="9596" y="6524"/>
                  </a:cubicBezTo>
                  <a:cubicBezTo>
                    <a:pt x="9588" y="6494"/>
                    <a:pt x="9532" y="6534"/>
                    <a:pt x="9524" y="6494"/>
                  </a:cubicBezTo>
                  <a:cubicBezTo>
                    <a:pt x="9302" y="6544"/>
                    <a:pt x="9176" y="6414"/>
                    <a:pt x="8954" y="6454"/>
                  </a:cubicBezTo>
                  <a:cubicBezTo>
                    <a:pt x="8922" y="6394"/>
                    <a:pt x="8851" y="6404"/>
                    <a:pt x="8803" y="6374"/>
                  </a:cubicBezTo>
                  <a:cubicBezTo>
                    <a:pt x="8756" y="6344"/>
                    <a:pt x="8700" y="6324"/>
                    <a:pt x="8637" y="6324"/>
                  </a:cubicBezTo>
                  <a:cubicBezTo>
                    <a:pt x="8550" y="6254"/>
                    <a:pt x="8439" y="6224"/>
                    <a:pt x="8336" y="6174"/>
                  </a:cubicBezTo>
                  <a:cubicBezTo>
                    <a:pt x="8249" y="6104"/>
                    <a:pt x="8130" y="6074"/>
                    <a:pt x="8050" y="5994"/>
                  </a:cubicBezTo>
                  <a:cubicBezTo>
                    <a:pt x="8043" y="5954"/>
                    <a:pt x="7987" y="5994"/>
                    <a:pt x="7971" y="5964"/>
                  </a:cubicBezTo>
                  <a:cubicBezTo>
                    <a:pt x="7971" y="5905"/>
                    <a:pt x="7932" y="5915"/>
                    <a:pt x="7900" y="5915"/>
                  </a:cubicBezTo>
                  <a:cubicBezTo>
                    <a:pt x="7860" y="5855"/>
                    <a:pt x="7797" y="5845"/>
                    <a:pt x="7741" y="5815"/>
                  </a:cubicBezTo>
                  <a:cubicBezTo>
                    <a:pt x="7702" y="5775"/>
                    <a:pt x="7662" y="5725"/>
                    <a:pt x="7623" y="5695"/>
                  </a:cubicBezTo>
                  <a:cubicBezTo>
                    <a:pt x="7599" y="5665"/>
                    <a:pt x="7583" y="5625"/>
                    <a:pt x="7543" y="5645"/>
                  </a:cubicBezTo>
                  <a:cubicBezTo>
                    <a:pt x="7535" y="5585"/>
                    <a:pt x="7504" y="5585"/>
                    <a:pt x="7480" y="5565"/>
                  </a:cubicBezTo>
                  <a:cubicBezTo>
                    <a:pt x="7393" y="5475"/>
                    <a:pt x="7314" y="5365"/>
                    <a:pt x="7211" y="5295"/>
                  </a:cubicBezTo>
                  <a:cubicBezTo>
                    <a:pt x="7171" y="5255"/>
                    <a:pt x="7131" y="5195"/>
                    <a:pt x="7084" y="5145"/>
                  </a:cubicBezTo>
                  <a:cubicBezTo>
                    <a:pt x="7052" y="5085"/>
                    <a:pt x="6997" y="5065"/>
                    <a:pt x="6957" y="5005"/>
                  </a:cubicBezTo>
                  <a:cubicBezTo>
                    <a:pt x="6925" y="4935"/>
                    <a:pt x="6854" y="4945"/>
                    <a:pt x="6830" y="4856"/>
                  </a:cubicBezTo>
                  <a:cubicBezTo>
                    <a:pt x="6806" y="4836"/>
                    <a:pt x="6775" y="4836"/>
                    <a:pt x="6767" y="4776"/>
                  </a:cubicBezTo>
                  <a:cubicBezTo>
                    <a:pt x="6743" y="4786"/>
                    <a:pt x="6703" y="4706"/>
                    <a:pt x="6696" y="4776"/>
                  </a:cubicBezTo>
                  <a:cubicBezTo>
                    <a:pt x="6751" y="4726"/>
                    <a:pt x="6719" y="4846"/>
                    <a:pt x="6759" y="4826"/>
                  </a:cubicBezTo>
                  <a:cubicBezTo>
                    <a:pt x="6775" y="4856"/>
                    <a:pt x="6791" y="4875"/>
                    <a:pt x="6806" y="4905"/>
                  </a:cubicBezTo>
                  <a:cubicBezTo>
                    <a:pt x="6854" y="4925"/>
                    <a:pt x="6886" y="4995"/>
                    <a:pt x="6925" y="5025"/>
                  </a:cubicBezTo>
                  <a:cubicBezTo>
                    <a:pt x="6933" y="5075"/>
                    <a:pt x="6981" y="5045"/>
                    <a:pt x="6973" y="5105"/>
                  </a:cubicBezTo>
                  <a:cubicBezTo>
                    <a:pt x="7028" y="5075"/>
                    <a:pt x="7005" y="5175"/>
                    <a:pt x="7052" y="5155"/>
                  </a:cubicBezTo>
                  <a:cubicBezTo>
                    <a:pt x="7068" y="5245"/>
                    <a:pt x="7131" y="5255"/>
                    <a:pt x="7163" y="5305"/>
                  </a:cubicBezTo>
                  <a:cubicBezTo>
                    <a:pt x="7242" y="5385"/>
                    <a:pt x="7314" y="5485"/>
                    <a:pt x="7401" y="5545"/>
                  </a:cubicBezTo>
                  <a:cubicBezTo>
                    <a:pt x="7425" y="5615"/>
                    <a:pt x="7480" y="5635"/>
                    <a:pt x="7528" y="5665"/>
                  </a:cubicBezTo>
                  <a:cubicBezTo>
                    <a:pt x="7543" y="5755"/>
                    <a:pt x="7615" y="5745"/>
                    <a:pt x="7638" y="5825"/>
                  </a:cubicBezTo>
                  <a:cubicBezTo>
                    <a:pt x="7710" y="5825"/>
                    <a:pt x="7741" y="5925"/>
                    <a:pt x="7829" y="5915"/>
                  </a:cubicBezTo>
                  <a:cubicBezTo>
                    <a:pt x="7829" y="5974"/>
                    <a:pt x="7884" y="5954"/>
                    <a:pt x="7908" y="5984"/>
                  </a:cubicBezTo>
                  <a:cubicBezTo>
                    <a:pt x="7947" y="5984"/>
                    <a:pt x="7963" y="6044"/>
                    <a:pt x="8003" y="6044"/>
                  </a:cubicBezTo>
                  <a:cubicBezTo>
                    <a:pt x="8066" y="6084"/>
                    <a:pt x="8114" y="6134"/>
                    <a:pt x="8177" y="6164"/>
                  </a:cubicBezTo>
                  <a:cubicBezTo>
                    <a:pt x="8201" y="6194"/>
                    <a:pt x="8249" y="6184"/>
                    <a:pt x="8256" y="6234"/>
                  </a:cubicBezTo>
                  <a:cubicBezTo>
                    <a:pt x="8328" y="6204"/>
                    <a:pt x="8320" y="6294"/>
                    <a:pt x="8367" y="6274"/>
                  </a:cubicBezTo>
                  <a:cubicBezTo>
                    <a:pt x="8399" y="6314"/>
                    <a:pt x="8455" y="6304"/>
                    <a:pt x="8494" y="6314"/>
                  </a:cubicBezTo>
                  <a:cubicBezTo>
                    <a:pt x="8526" y="6354"/>
                    <a:pt x="8573" y="6364"/>
                    <a:pt x="8613" y="6394"/>
                  </a:cubicBezTo>
                  <a:cubicBezTo>
                    <a:pt x="8708" y="6414"/>
                    <a:pt x="8803" y="6444"/>
                    <a:pt x="8875" y="6514"/>
                  </a:cubicBezTo>
                  <a:cubicBezTo>
                    <a:pt x="9001" y="6494"/>
                    <a:pt x="9073" y="6574"/>
                    <a:pt x="9199" y="6554"/>
                  </a:cubicBezTo>
                  <a:cubicBezTo>
                    <a:pt x="9207" y="6594"/>
                    <a:pt x="9255" y="6554"/>
                    <a:pt x="9271" y="6574"/>
                  </a:cubicBezTo>
                  <a:cubicBezTo>
                    <a:pt x="9279" y="6614"/>
                    <a:pt x="9334" y="6574"/>
                    <a:pt x="9350" y="6604"/>
                  </a:cubicBezTo>
                  <a:cubicBezTo>
                    <a:pt x="9374" y="6614"/>
                    <a:pt x="9398" y="6624"/>
                    <a:pt x="9421" y="6634"/>
                  </a:cubicBezTo>
                  <a:cubicBezTo>
                    <a:pt x="9437" y="6614"/>
                    <a:pt x="9477" y="6564"/>
                    <a:pt x="9477" y="6644"/>
                  </a:cubicBezTo>
                  <a:cubicBezTo>
                    <a:pt x="9326" y="6704"/>
                    <a:pt x="9239" y="6654"/>
                    <a:pt x="9112" y="6684"/>
                  </a:cubicBezTo>
                  <a:cubicBezTo>
                    <a:pt x="9104" y="6644"/>
                    <a:pt x="9049" y="6684"/>
                    <a:pt x="9041" y="6654"/>
                  </a:cubicBezTo>
                  <a:cubicBezTo>
                    <a:pt x="9001" y="6664"/>
                    <a:pt x="9009" y="6604"/>
                    <a:pt x="8962" y="6624"/>
                  </a:cubicBezTo>
                  <a:cubicBezTo>
                    <a:pt x="8819" y="6644"/>
                    <a:pt x="8724" y="6574"/>
                    <a:pt x="8589" y="6574"/>
                  </a:cubicBezTo>
                  <a:cubicBezTo>
                    <a:pt x="8558" y="6574"/>
                    <a:pt x="8542" y="6554"/>
                    <a:pt x="8518" y="6554"/>
                  </a:cubicBezTo>
                  <a:cubicBezTo>
                    <a:pt x="8494" y="6524"/>
                    <a:pt x="8431" y="6574"/>
                    <a:pt x="8439" y="6504"/>
                  </a:cubicBezTo>
                  <a:cubicBezTo>
                    <a:pt x="8352" y="6534"/>
                    <a:pt x="8312" y="6474"/>
                    <a:pt x="8256" y="6454"/>
                  </a:cubicBezTo>
                  <a:cubicBezTo>
                    <a:pt x="8138" y="6414"/>
                    <a:pt x="8043" y="6354"/>
                    <a:pt x="7932" y="6304"/>
                  </a:cubicBezTo>
                  <a:cubicBezTo>
                    <a:pt x="7844" y="6224"/>
                    <a:pt x="7734" y="6164"/>
                    <a:pt x="7623" y="6114"/>
                  </a:cubicBezTo>
                  <a:cubicBezTo>
                    <a:pt x="7607" y="6064"/>
                    <a:pt x="7559" y="6064"/>
                    <a:pt x="7543" y="6014"/>
                  </a:cubicBezTo>
                  <a:cubicBezTo>
                    <a:pt x="7512" y="5994"/>
                    <a:pt x="7480" y="5974"/>
                    <a:pt x="7448" y="5954"/>
                  </a:cubicBezTo>
                  <a:cubicBezTo>
                    <a:pt x="7440" y="5925"/>
                    <a:pt x="7432" y="5905"/>
                    <a:pt x="7409" y="5915"/>
                  </a:cubicBezTo>
                  <a:cubicBezTo>
                    <a:pt x="7401" y="5875"/>
                    <a:pt x="7377" y="5885"/>
                    <a:pt x="7361" y="5865"/>
                  </a:cubicBezTo>
                  <a:cubicBezTo>
                    <a:pt x="7337" y="5875"/>
                    <a:pt x="7353" y="5835"/>
                    <a:pt x="7337" y="5825"/>
                  </a:cubicBezTo>
                  <a:cubicBezTo>
                    <a:pt x="7329" y="5815"/>
                    <a:pt x="7314" y="5835"/>
                    <a:pt x="7306" y="5825"/>
                  </a:cubicBezTo>
                  <a:cubicBezTo>
                    <a:pt x="7290" y="5815"/>
                    <a:pt x="7282" y="5785"/>
                    <a:pt x="7258" y="5775"/>
                  </a:cubicBezTo>
                  <a:cubicBezTo>
                    <a:pt x="7131" y="5665"/>
                    <a:pt x="7020" y="5525"/>
                    <a:pt x="6878" y="5435"/>
                  </a:cubicBezTo>
                  <a:cubicBezTo>
                    <a:pt x="6838" y="5345"/>
                    <a:pt x="6735" y="5385"/>
                    <a:pt x="6703" y="5285"/>
                  </a:cubicBezTo>
                  <a:cubicBezTo>
                    <a:pt x="6608" y="5275"/>
                    <a:pt x="6561" y="5185"/>
                    <a:pt x="6474" y="5175"/>
                  </a:cubicBezTo>
                  <a:cubicBezTo>
                    <a:pt x="6458" y="5135"/>
                    <a:pt x="6394" y="5165"/>
                    <a:pt x="6379" y="5115"/>
                  </a:cubicBezTo>
                  <a:cubicBezTo>
                    <a:pt x="6323" y="5125"/>
                    <a:pt x="6307" y="5055"/>
                    <a:pt x="6252" y="5075"/>
                  </a:cubicBezTo>
                  <a:cubicBezTo>
                    <a:pt x="6212" y="5065"/>
                    <a:pt x="6188" y="5015"/>
                    <a:pt x="6141" y="5035"/>
                  </a:cubicBezTo>
                  <a:cubicBezTo>
                    <a:pt x="6117" y="5035"/>
                    <a:pt x="6101" y="5005"/>
                    <a:pt x="6070" y="5025"/>
                  </a:cubicBezTo>
                  <a:cubicBezTo>
                    <a:pt x="6062" y="5005"/>
                    <a:pt x="6030" y="4985"/>
                    <a:pt x="6030" y="5015"/>
                  </a:cubicBezTo>
                  <a:cubicBezTo>
                    <a:pt x="6070" y="5055"/>
                    <a:pt x="6125" y="5065"/>
                    <a:pt x="6180" y="5085"/>
                  </a:cubicBezTo>
                  <a:cubicBezTo>
                    <a:pt x="6228" y="5125"/>
                    <a:pt x="6291" y="5125"/>
                    <a:pt x="6331" y="5165"/>
                  </a:cubicBezTo>
                  <a:cubicBezTo>
                    <a:pt x="6450" y="5195"/>
                    <a:pt x="6537" y="5285"/>
                    <a:pt x="6648" y="5315"/>
                  </a:cubicBezTo>
                  <a:cubicBezTo>
                    <a:pt x="6703" y="5395"/>
                    <a:pt x="6791" y="5415"/>
                    <a:pt x="6854" y="5485"/>
                  </a:cubicBezTo>
                  <a:cubicBezTo>
                    <a:pt x="6909" y="5565"/>
                    <a:pt x="6997" y="5595"/>
                    <a:pt x="7036" y="5695"/>
                  </a:cubicBezTo>
                  <a:cubicBezTo>
                    <a:pt x="7115" y="5735"/>
                    <a:pt x="7179" y="5795"/>
                    <a:pt x="7242" y="5865"/>
                  </a:cubicBezTo>
                  <a:cubicBezTo>
                    <a:pt x="7290" y="5875"/>
                    <a:pt x="7290" y="5954"/>
                    <a:pt x="7337" y="5954"/>
                  </a:cubicBezTo>
                  <a:cubicBezTo>
                    <a:pt x="7369" y="5954"/>
                    <a:pt x="7377" y="5984"/>
                    <a:pt x="7401" y="5984"/>
                  </a:cubicBezTo>
                  <a:cubicBezTo>
                    <a:pt x="7401" y="6024"/>
                    <a:pt x="7425" y="6024"/>
                    <a:pt x="7440" y="6044"/>
                  </a:cubicBezTo>
                  <a:cubicBezTo>
                    <a:pt x="7496" y="6124"/>
                    <a:pt x="7583" y="6144"/>
                    <a:pt x="7638" y="6214"/>
                  </a:cubicBezTo>
                  <a:cubicBezTo>
                    <a:pt x="7718" y="6254"/>
                    <a:pt x="7773" y="6334"/>
                    <a:pt x="7868" y="6344"/>
                  </a:cubicBezTo>
                  <a:cubicBezTo>
                    <a:pt x="7892" y="6384"/>
                    <a:pt x="7932" y="6404"/>
                    <a:pt x="7987" y="6404"/>
                  </a:cubicBezTo>
                  <a:cubicBezTo>
                    <a:pt x="8011" y="6454"/>
                    <a:pt x="8050" y="6474"/>
                    <a:pt x="8098" y="6464"/>
                  </a:cubicBezTo>
                  <a:cubicBezTo>
                    <a:pt x="8161" y="6534"/>
                    <a:pt x="8249" y="6574"/>
                    <a:pt x="8360" y="6564"/>
                  </a:cubicBezTo>
                  <a:cubicBezTo>
                    <a:pt x="8352" y="6634"/>
                    <a:pt x="8415" y="6584"/>
                    <a:pt x="8439" y="6614"/>
                  </a:cubicBezTo>
                  <a:cubicBezTo>
                    <a:pt x="8447" y="6654"/>
                    <a:pt x="8502" y="6614"/>
                    <a:pt x="8510" y="6664"/>
                  </a:cubicBezTo>
                  <a:cubicBezTo>
                    <a:pt x="8566" y="6634"/>
                    <a:pt x="8573" y="6684"/>
                    <a:pt x="8605" y="6684"/>
                  </a:cubicBezTo>
                  <a:cubicBezTo>
                    <a:pt x="8653" y="6674"/>
                    <a:pt x="8692" y="6674"/>
                    <a:pt x="8708" y="6704"/>
                  </a:cubicBezTo>
                  <a:cubicBezTo>
                    <a:pt x="8787" y="6704"/>
                    <a:pt x="8835" y="6744"/>
                    <a:pt x="8922" y="6724"/>
                  </a:cubicBezTo>
                  <a:cubicBezTo>
                    <a:pt x="8970" y="6784"/>
                    <a:pt x="9065" y="6734"/>
                    <a:pt x="9112" y="6794"/>
                  </a:cubicBezTo>
                  <a:cubicBezTo>
                    <a:pt x="9033" y="6814"/>
                    <a:pt x="9025" y="6744"/>
                    <a:pt x="8970" y="6804"/>
                  </a:cubicBezTo>
                  <a:cubicBezTo>
                    <a:pt x="8938" y="6804"/>
                    <a:pt x="8922" y="6764"/>
                    <a:pt x="8882" y="6774"/>
                  </a:cubicBezTo>
                  <a:cubicBezTo>
                    <a:pt x="8819" y="6814"/>
                    <a:pt x="8827" y="6734"/>
                    <a:pt x="8772" y="6754"/>
                  </a:cubicBezTo>
                  <a:cubicBezTo>
                    <a:pt x="8772" y="6784"/>
                    <a:pt x="8756" y="6774"/>
                    <a:pt x="8740" y="6764"/>
                  </a:cubicBezTo>
                  <a:cubicBezTo>
                    <a:pt x="8716" y="6774"/>
                    <a:pt x="8700" y="6764"/>
                    <a:pt x="8684" y="6754"/>
                  </a:cubicBezTo>
                  <a:cubicBezTo>
                    <a:pt x="8661" y="6734"/>
                    <a:pt x="8605" y="6764"/>
                    <a:pt x="8573" y="6734"/>
                  </a:cubicBezTo>
                  <a:cubicBezTo>
                    <a:pt x="8439" y="6714"/>
                    <a:pt x="8312" y="6654"/>
                    <a:pt x="8177" y="6624"/>
                  </a:cubicBezTo>
                  <a:cubicBezTo>
                    <a:pt x="8169" y="6604"/>
                    <a:pt x="8153" y="6624"/>
                    <a:pt x="8138" y="6614"/>
                  </a:cubicBezTo>
                  <a:cubicBezTo>
                    <a:pt x="8130" y="6614"/>
                    <a:pt x="8106" y="6584"/>
                    <a:pt x="8098" y="6584"/>
                  </a:cubicBezTo>
                  <a:cubicBezTo>
                    <a:pt x="8090" y="6574"/>
                    <a:pt x="8074" y="6584"/>
                    <a:pt x="8066" y="6584"/>
                  </a:cubicBezTo>
                  <a:cubicBezTo>
                    <a:pt x="8027" y="6584"/>
                    <a:pt x="8035" y="6534"/>
                    <a:pt x="7987" y="6564"/>
                  </a:cubicBezTo>
                  <a:cubicBezTo>
                    <a:pt x="7932" y="6524"/>
                    <a:pt x="7860" y="6504"/>
                    <a:pt x="7797" y="6474"/>
                  </a:cubicBezTo>
                  <a:cubicBezTo>
                    <a:pt x="7749" y="6424"/>
                    <a:pt x="7670" y="6434"/>
                    <a:pt x="7631" y="6374"/>
                  </a:cubicBezTo>
                  <a:cubicBezTo>
                    <a:pt x="7583" y="6384"/>
                    <a:pt x="7567" y="6354"/>
                    <a:pt x="7535" y="6334"/>
                  </a:cubicBezTo>
                  <a:cubicBezTo>
                    <a:pt x="7512" y="6304"/>
                    <a:pt x="7464" y="6314"/>
                    <a:pt x="7440" y="6284"/>
                  </a:cubicBezTo>
                  <a:cubicBezTo>
                    <a:pt x="7417" y="6264"/>
                    <a:pt x="7393" y="6254"/>
                    <a:pt x="7361" y="6234"/>
                  </a:cubicBezTo>
                  <a:cubicBezTo>
                    <a:pt x="7337" y="6214"/>
                    <a:pt x="7314" y="6184"/>
                    <a:pt x="7266" y="6194"/>
                  </a:cubicBezTo>
                  <a:cubicBezTo>
                    <a:pt x="7258" y="6144"/>
                    <a:pt x="7211" y="6154"/>
                    <a:pt x="7187" y="6124"/>
                  </a:cubicBezTo>
                  <a:cubicBezTo>
                    <a:pt x="7163" y="6104"/>
                    <a:pt x="7139" y="6064"/>
                    <a:pt x="7092" y="6074"/>
                  </a:cubicBezTo>
                  <a:cubicBezTo>
                    <a:pt x="7076" y="5974"/>
                    <a:pt x="6981" y="6014"/>
                    <a:pt x="6949" y="5935"/>
                  </a:cubicBezTo>
                  <a:cubicBezTo>
                    <a:pt x="6917" y="5925"/>
                    <a:pt x="6886" y="5895"/>
                    <a:pt x="6854" y="5885"/>
                  </a:cubicBezTo>
                  <a:cubicBezTo>
                    <a:pt x="6846" y="5835"/>
                    <a:pt x="6799" y="5855"/>
                    <a:pt x="6775" y="5815"/>
                  </a:cubicBezTo>
                  <a:cubicBezTo>
                    <a:pt x="6711" y="5805"/>
                    <a:pt x="6680" y="5725"/>
                    <a:pt x="6608" y="5725"/>
                  </a:cubicBezTo>
                  <a:cubicBezTo>
                    <a:pt x="6593" y="5675"/>
                    <a:pt x="6545" y="5685"/>
                    <a:pt x="6521" y="5655"/>
                  </a:cubicBezTo>
                  <a:cubicBezTo>
                    <a:pt x="6482" y="5655"/>
                    <a:pt x="6482" y="5585"/>
                    <a:pt x="6434" y="5605"/>
                  </a:cubicBezTo>
                  <a:cubicBezTo>
                    <a:pt x="6379" y="5565"/>
                    <a:pt x="6323" y="5535"/>
                    <a:pt x="6260" y="5515"/>
                  </a:cubicBezTo>
                  <a:cubicBezTo>
                    <a:pt x="6212" y="5535"/>
                    <a:pt x="6196" y="5475"/>
                    <a:pt x="6149" y="5495"/>
                  </a:cubicBezTo>
                  <a:cubicBezTo>
                    <a:pt x="6133" y="5455"/>
                    <a:pt x="6070" y="5495"/>
                    <a:pt x="6054" y="5445"/>
                  </a:cubicBezTo>
                  <a:cubicBezTo>
                    <a:pt x="5974" y="5485"/>
                    <a:pt x="5943" y="5445"/>
                    <a:pt x="5879" y="5445"/>
                  </a:cubicBezTo>
                  <a:cubicBezTo>
                    <a:pt x="5808" y="5475"/>
                    <a:pt x="5768" y="5455"/>
                    <a:pt x="5705" y="5465"/>
                  </a:cubicBezTo>
                  <a:cubicBezTo>
                    <a:pt x="5650" y="5485"/>
                    <a:pt x="5562" y="5425"/>
                    <a:pt x="5555" y="5515"/>
                  </a:cubicBezTo>
                  <a:cubicBezTo>
                    <a:pt x="5665" y="5515"/>
                    <a:pt x="5768" y="5515"/>
                    <a:pt x="5887" y="5485"/>
                  </a:cubicBezTo>
                  <a:cubicBezTo>
                    <a:pt x="5943" y="5535"/>
                    <a:pt x="6054" y="5485"/>
                    <a:pt x="6109" y="5545"/>
                  </a:cubicBezTo>
                  <a:cubicBezTo>
                    <a:pt x="6188" y="5555"/>
                    <a:pt x="6260" y="5605"/>
                    <a:pt x="6339" y="5605"/>
                  </a:cubicBezTo>
                  <a:cubicBezTo>
                    <a:pt x="6379" y="5675"/>
                    <a:pt x="6450" y="5655"/>
                    <a:pt x="6482" y="5725"/>
                  </a:cubicBezTo>
                  <a:cubicBezTo>
                    <a:pt x="6529" y="5715"/>
                    <a:pt x="6537" y="5745"/>
                    <a:pt x="6561" y="5775"/>
                  </a:cubicBezTo>
                  <a:cubicBezTo>
                    <a:pt x="6593" y="5775"/>
                    <a:pt x="6632" y="5765"/>
                    <a:pt x="6640" y="5825"/>
                  </a:cubicBezTo>
                  <a:cubicBezTo>
                    <a:pt x="6743" y="5875"/>
                    <a:pt x="6846" y="5944"/>
                    <a:pt x="6933" y="6044"/>
                  </a:cubicBezTo>
                  <a:cubicBezTo>
                    <a:pt x="6973" y="6034"/>
                    <a:pt x="6989" y="6064"/>
                    <a:pt x="7012" y="6094"/>
                  </a:cubicBezTo>
                  <a:cubicBezTo>
                    <a:pt x="7044" y="6094"/>
                    <a:pt x="7060" y="6124"/>
                    <a:pt x="7084" y="6144"/>
                  </a:cubicBezTo>
                  <a:cubicBezTo>
                    <a:pt x="7147" y="6164"/>
                    <a:pt x="7179" y="6234"/>
                    <a:pt x="7242" y="6244"/>
                  </a:cubicBezTo>
                  <a:cubicBezTo>
                    <a:pt x="7290" y="6284"/>
                    <a:pt x="7337" y="6314"/>
                    <a:pt x="7393" y="6344"/>
                  </a:cubicBezTo>
                  <a:cubicBezTo>
                    <a:pt x="7417" y="6364"/>
                    <a:pt x="7448" y="6374"/>
                    <a:pt x="7472" y="6384"/>
                  </a:cubicBezTo>
                  <a:cubicBezTo>
                    <a:pt x="7472" y="6414"/>
                    <a:pt x="7488" y="6414"/>
                    <a:pt x="7496" y="6424"/>
                  </a:cubicBezTo>
                  <a:cubicBezTo>
                    <a:pt x="7512" y="6424"/>
                    <a:pt x="7543" y="6424"/>
                    <a:pt x="7520" y="6444"/>
                  </a:cubicBezTo>
                  <a:cubicBezTo>
                    <a:pt x="7472" y="6444"/>
                    <a:pt x="7456" y="6394"/>
                    <a:pt x="7401" y="6404"/>
                  </a:cubicBezTo>
                  <a:cubicBezTo>
                    <a:pt x="7393" y="6374"/>
                    <a:pt x="7361" y="6384"/>
                    <a:pt x="7345" y="6374"/>
                  </a:cubicBezTo>
                  <a:cubicBezTo>
                    <a:pt x="7337" y="6344"/>
                    <a:pt x="7321" y="6334"/>
                    <a:pt x="7290" y="6344"/>
                  </a:cubicBezTo>
                  <a:cubicBezTo>
                    <a:pt x="7266" y="6294"/>
                    <a:pt x="7226" y="6274"/>
                    <a:pt x="7179" y="6274"/>
                  </a:cubicBezTo>
                  <a:cubicBezTo>
                    <a:pt x="7147" y="6244"/>
                    <a:pt x="7108" y="6214"/>
                    <a:pt x="7060" y="6214"/>
                  </a:cubicBezTo>
                  <a:cubicBezTo>
                    <a:pt x="7036" y="6184"/>
                    <a:pt x="6997" y="6174"/>
                    <a:pt x="6949" y="6174"/>
                  </a:cubicBezTo>
                  <a:cubicBezTo>
                    <a:pt x="6925" y="6134"/>
                    <a:pt x="6886" y="6114"/>
                    <a:pt x="6838" y="6114"/>
                  </a:cubicBezTo>
                  <a:cubicBezTo>
                    <a:pt x="6775" y="6044"/>
                    <a:pt x="6688" y="6024"/>
                    <a:pt x="6608" y="5984"/>
                  </a:cubicBezTo>
                  <a:cubicBezTo>
                    <a:pt x="6537" y="5944"/>
                    <a:pt x="6466" y="5905"/>
                    <a:pt x="6379" y="5885"/>
                  </a:cubicBezTo>
                  <a:cubicBezTo>
                    <a:pt x="6307" y="5845"/>
                    <a:pt x="6228" y="5815"/>
                    <a:pt x="6125" y="5805"/>
                  </a:cubicBezTo>
                  <a:cubicBezTo>
                    <a:pt x="6062" y="5745"/>
                    <a:pt x="5951" y="5785"/>
                    <a:pt x="5871" y="5755"/>
                  </a:cubicBezTo>
                  <a:cubicBezTo>
                    <a:pt x="5768" y="5765"/>
                    <a:pt x="5658" y="5785"/>
                    <a:pt x="5562" y="5785"/>
                  </a:cubicBezTo>
                  <a:cubicBezTo>
                    <a:pt x="5452" y="5815"/>
                    <a:pt x="5309" y="5835"/>
                    <a:pt x="5222" y="5865"/>
                  </a:cubicBezTo>
                  <a:cubicBezTo>
                    <a:pt x="5190" y="5865"/>
                    <a:pt x="5135" y="5855"/>
                    <a:pt x="5119" y="5905"/>
                  </a:cubicBezTo>
                  <a:cubicBezTo>
                    <a:pt x="5198" y="5925"/>
                    <a:pt x="5238" y="5875"/>
                    <a:pt x="5309" y="5885"/>
                  </a:cubicBezTo>
                  <a:cubicBezTo>
                    <a:pt x="5396" y="5865"/>
                    <a:pt x="5483" y="5845"/>
                    <a:pt x="5570" y="5825"/>
                  </a:cubicBezTo>
                  <a:cubicBezTo>
                    <a:pt x="5673" y="5835"/>
                    <a:pt x="5792" y="5835"/>
                    <a:pt x="5919" y="5815"/>
                  </a:cubicBezTo>
                  <a:cubicBezTo>
                    <a:pt x="5951" y="5855"/>
                    <a:pt x="6022" y="5845"/>
                    <a:pt x="6077" y="5845"/>
                  </a:cubicBezTo>
                  <a:cubicBezTo>
                    <a:pt x="6117" y="5895"/>
                    <a:pt x="6196" y="5865"/>
                    <a:pt x="6244" y="5895"/>
                  </a:cubicBezTo>
                  <a:cubicBezTo>
                    <a:pt x="6252" y="5935"/>
                    <a:pt x="6299" y="5895"/>
                    <a:pt x="6315" y="5925"/>
                  </a:cubicBezTo>
                  <a:cubicBezTo>
                    <a:pt x="6331" y="5964"/>
                    <a:pt x="6387" y="5925"/>
                    <a:pt x="6394" y="5974"/>
                  </a:cubicBezTo>
                  <a:cubicBezTo>
                    <a:pt x="6426" y="5964"/>
                    <a:pt x="6450" y="5974"/>
                    <a:pt x="6466" y="5994"/>
                  </a:cubicBezTo>
                  <a:cubicBezTo>
                    <a:pt x="6482" y="6044"/>
                    <a:pt x="6545" y="5984"/>
                    <a:pt x="6545" y="6044"/>
                  </a:cubicBezTo>
                  <a:cubicBezTo>
                    <a:pt x="6648" y="6104"/>
                    <a:pt x="6759" y="6134"/>
                    <a:pt x="6846" y="6194"/>
                  </a:cubicBezTo>
                  <a:cubicBezTo>
                    <a:pt x="6902" y="6214"/>
                    <a:pt x="6965" y="6224"/>
                    <a:pt x="6997" y="6274"/>
                  </a:cubicBezTo>
                  <a:cubicBezTo>
                    <a:pt x="7060" y="6294"/>
                    <a:pt x="7115" y="6304"/>
                    <a:pt x="7155" y="6354"/>
                  </a:cubicBezTo>
                  <a:cubicBezTo>
                    <a:pt x="7211" y="6344"/>
                    <a:pt x="7250" y="6384"/>
                    <a:pt x="7282" y="6434"/>
                  </a:cubicBezTo>
                  <a:cubicBezTo>
                    <a:pt x="7337" y="6464"/>
                    <a:pt x="7401" y="6454"/>
                    <a:pt x="7440" y="6504"/>
                  </a:cubicBezTo>
                  <a:cubicBezTo>
                    <a:pt x="7496" y="6514"/>
                    <a:pt x="7543" y="6544"/>
                    <a:pt x="7591" y="6584"/>
                  </a:cubicBezTo>
                  <a:cubicBezTo>
                    <a:pt x="7638" y="6604"/>
                    <a:pt x="7694" y="6624"/>
                    <a:pt x="7741" y="6664"/>
                  </a:cubicBezTo>
                  <a:cubicBezTo>
                    <a:pt x="7844" y="6704"/>
                    <a:pt x="7955" y="6734"/>
                    <a:pt x="8058" y="6784"/>
                  </a:cubicBezTo>
                  <a:cubicBezTo>
                    <a:pt x="8090" y="6784"/>
                    <a:pt x="8090" y="6844"/>
                    <a:pt x="8130" y="6814"/>
                  </a:cubicBezTo>
                  <a:cubicBezTo>
                    <a:pt x="8161" y="6814"/>
                    <a:pt x="8169" y="6874"/>
                    <a:pt x="8225" y="6834"/>
                  </a:cubicBezTo>
                  <a:cubicBezTo>
                    <a:pt x="8264" y="6874"/>
                    <a:pt x="8344" y="6854"/>
                    <a:pt x="8375" y="6914"/>
                  </a:cubicBezTo>
                  <a:cubicBezTo>
                    <a:pt x="8502" y="6874"/>
                    <a:pt x="8566" y="6964"/>
                    <a:pt x="8692" y="6934"/>
                  </a:cubicBezTo>
                  <a:cubicBezTo>
                    <a:pt x="8700" y="6964"/>
                    <a:pt x="8732" y="6944"/>
                    <a:pt x="8764" y="6934"/>
                  </a:cubicBezTo>
                  <a:cubicBezTo>
                    <a:pt x="8764" y="6984"/>
                    <a:pt x="8827" y="6934"/>
                    <a:pt x="8851" y="6944"/>
                  </a:cubicBezTo>
                  <a:cubicBezTo>
                    <a:pt x="8843" y="7004"/>
                    <a:pt x="8930" y="6904"/>
                    <a:pt x="8922" y="6964"/>
                  </a:cubicBezTo>
                  <a:cubicBezTo>
                    <a:pt x="8954" y="6974"/>
                    <a:pt x="9009" y="6924"/>
                    <a:pt x="9009" y="6964"/>
                  </a:cubicBezTo>
                  <a:cubicBezTo>
                    <a:pt x="8962" y="7043"/>
                    <a:pt x="8890" y="6964"/>
                    <a:pt x="8819" y="6994"/>
                  </a:cubicBezTo>
                  <a:cubicBezTo>
                    <a:pt x="8740" y="7014"/>
                    <a:pt x="8740" y="6984"/>
                    <a:pt x="8669" y="7023"/>
                  </a:cubicBezTo>
                  <a:cubicBezTo>
                    <a:pt x="8558" y="7014"/>
                    <a:pt x="8439" y="7014"/>
                    <a:pt x="8320" y="7014"/>
                  </a:cubicBezTo>
                  <a:cubicBezTo>
                    <a:pt x="8312" y="6974"/>
                    <a:pt x="8256" y="7014"/>
                    <a:pt x="8241" y="6984"/>
                  </a:cubicBezTo>
                  <a:cubicBezTo>
                    <a:pt x="8217" y="6974"/>
                    <a:pt x="8193" y="6974"/>
                    <a:pt x="8153" y="6984"/>
                  </a:cubicBezTo>
                  <a:cubicBezTo>
                    <a:pt x="8106" y="6974"/>
                    <a:pt x="8058" y="6944"/>
                    <a:pt x="7995" y="6954"/>
                  </a:cubicBezTo>
                  <a:cubicBezTo>
                    <a:pt x="7908" y="6894"/>
                    <a:pt x="7797" y="6884"/>
                    <a:pt x="7710" y="6824"/>
                  </a:cubicBezTo>
                  <a:cubicBezTo>
                    <a:pt x="7654" y="6824"/>
                    <a:pt x="7615" y="6774"/>
                    <a:pt x="7559" y="6764"/>
                  </a:cubicBezTo>
                  <a:cubicBezTo>
                    <a:pt x="7504" y="6764"/>
                    <a:pt x="7464" y="6724"/>
                    <a:pt x="7401" y="6734"/>
                  </a:cubicBezTo>
                  <a:cubicBezTo>
                    <a:pt x="7393" y="6684"/>
                    <a:pt x="7353" y="6694"/>
                    <a:pt x="7321" y="6684"/>
                  </a:cubicBezTo>
                  <a:cubicBezTo>
                    <a:pt x="7306" y="6644"/>
                    <a:pt x="7266" y="6644"/>
                    <a:pt x="7226" y="6644"/>
                  </a:cubicBezTo>
                  <a:cubicBezTo>
                    <a:pt x="7171" y="6594"/>
                    <a:pt x="7115" y="6564"/>
                    <a:pt x="7036" y="6554"/>
                  </a:cubicBezTo>
                  <a:cubicBezTo>
                    <a:pt x="6981" y="6514"/>
                    <a:pt x="6925" y="6474"/>
                    <a:pt x="6854" y="6464"/>
                  </a:cubicBezTo>
                  <a:cubicBezTo>
                    <a:pt x="6830" y="6424"/>
                    <a:pt x="6799" y="6414"/>
                    <a:pt x="6759" y="6414"/>
                  </a:cubicBezTo>
                  <a:cubicBezTo>
                    <a:pt x="6751" y="6354"/>
                    <a:pt x="6703" y="6364"/>
                    <a:pt x="6664" y="6374"/>
                  </a:cubicBezTo>
                  <a:cubicBezTo>
                    <a:pt x="6616" y="6314"/>
                    <a:pt x="6537" y="6314"/>
                    <a:pt x="6474" y="6284"/>
                  </a:cubicBezTo>
                  <a:cubicBezTo>
                    <a:pt x="6410" y="6254"/>
                    <a:pt x="6355" y="6224"/>
                    <a:pt x="6276" y="6214"/>
                  </a:cubicBezTo>
                  <a:cubicBezTo>
                    <a:pt x="6252" y="6174"/>
                    <a:pt x="6188" y="6224"/>
                    <a:pt x="6180" y="6174"/>
                  </a:cubicBezTo>
                  <a:cubicBezTo>
                    <a:pt x="6141" y="6164"/>
                    <a:pt x="6109" y="6154"/>
                    <a:pt x="6070" y="6154"/>
                  </a:cubicBezTo>
                  <a:cubicBezTo>
                    <a:pt x="6014" y="6174"/>
                    <a:pt x="6022" y="6094"/>
                    <a:pt x="5959" y="6134"/>
                  </a:cubicBezTo>
                  <a:cubicBezTo>
                    <a:pt x="5951" y="6084"/>
                    <a:pt x="5887" y="6134"/>
                    <a:pt x="5871" y="6084"/>
                  </a:cubicBezTo>
                  <a:cubicBezTo>
                    <a:pt x="5768" y="6114"/>
                    <a:pt x="5697" y="6094"/>
                    <a:pt x="5610" y="6104"/>
                  </a:cubicBezTo>
                  <a:cubicBezTo>
                    <a:pt x="5539" y="6124"/>
                    <a:pt x="5467" y="6134"/>
                    <a:pt x="5404" y="6154"/>
                  </a:cubicBezTo>
                  <a:cubicBezTo>
                    <a:pt x="5356" y="6154"/>
                    <a:pt x="5372" y="6194"/>
                    <a:pt x="5317" y="6194"/>
                  </a:cubicBezTo>
                  <a:cubicBezTo>
                    <a:pt x="5293" y="6204"/>
                    <a:pt x="5230" y="6184"/>
                    <a:pt x="5261" y="6254"/>
                  </a:cubicBezTo>
                  <a:cubicBezTo>
                    <a:pt x="5444" y="6174"/>
                    <a:pt x="5642" y="6164"/>
                    <a:pt x="5864" y="6154"/>
                  </a:cubicBezTo>
                  <a:cubicBezTo>
                    <a:pt x="5895" y="6184"/>
                    <a:pt x="5951" y="6174"/>
                    <a:pt x="5974" y="6224"/>
                  </a:cubicBezTo>
                  <a:cubicBezTo>
                    <a:pt x="6046" y="6184"/>
                    <a:pt x="6062" y="6244"/>
                    <a:pt x="6117" y="6234"/>
                  </a:cubicBezTo>
                  <a:cubicBezTo>
                    <a:pt x="6149" y="6274"/>
                    <a:pt x="6196" y="6264"/>
                    <a:pt x="6244" y="6274"/>
                  </a:cubicBezTo>
                  <a:cubicBezTo>
                    <a:pt x="6283" y="6284"/>
                    <a:pt x="6315" y="6314"/>
                    <a:pt x="6355" y="6334"/>
                  </a:cubicBezTo>
                  <a:cubicBezTo>
                    <a:pt x="6387" y="6324"/>
                    <a:pt x="6402" y="6344"/>
                    <a:pt x="6426" y="6334"/>
                  </a:cubicBezTo>
                  <a:cubicBezTo>
                    <a:pt x="6434" y="6374"/>
                    <a:pt x="6482" y="6344"/>
                    <a:pt x="6490" y="6374"/>
                  </a:cubicBezTo>
                  <a:cubicBezTo>
                    <a:pt x="6513" y="6404"/>
                    <a:pt x="6593" y="6364"/>
                    <a:pt x="6600" y="6434"/>
                  </a:cubicBezTo>
                  <a:cubicBezTo>
                    <a:pt x="6703" y="6434"/>
                    <a:pt x="6759" y="6514"/>
                    <a:pt x="6862" y="6524"/>
                  </a:cubicBezTo>
                  <a:cubicBezTo>
                    <a:pt x="6917" y="6604"/>
                    <a:pt x="7020" y="6594"/>
                    <a:pt x="7076" y="6674"/>
                  </a:cubicBezTo>
                  <a:cubicBezTo>
                    <a:pt x="7179" y="6674"/>
                    <a:pt x="7242" y="6754"/>
                    <a:pt x="7337" y="6774"/>
                  </a:cubicBezTo>
                  <a:cubicBezTo>
                    <a:pt x="7409" y="6824"/>
                    <a:pt x="7496" y="6844"/>
                    <a:pt x="7575" y="6874"/>
                  </a:cubicBezTo>
                  <a:cubicBezTo>
                    <a:pt x="7623" y="6884"/>
                    <a:pt x="7662" y="6904"/>
                    <a:pt x="7694" y="6934"/>
                  </a:cubicBezTo>
                  <a:cubicBezTo>
                    <a:pt x="7726" y="6974"/>
                    <a:pt x="7797" y="6934"/>
                    <a:pt x="7821" y="6994"/>
                  </a:cubicBezTo>
                  <a:cubicBezTo>
                    <a:pt x="7638" y="6954"/>
                    <a:pt x="7464" y="6894"/>
                    <a:pt x="7290" y="6834"/>
                  </a:cubicBezTo>
                  <a:cubicBezTo>
                    <a:pt x="7258" y="6794"/>
                    <a:pt x="7203" y="6804"/>
                    <a:pt x="7163" y="6794"/>
                  </a:cubicBezTo>
                  <a:cubicBezTo>
                    <a:pt x="7115" y="6774"/>
                    <a:pt x="7084" y="6724"/>
                    <a:pt x="7028" y="6734"/>
                  </a:cubicBezTo>
                  <a:cubicBezTo>
                    <a:pt x="6989" y="6714"/>
                    <a:pt x="6941" y="6714"/>
                    <a:pt x="6902" y="6694"/>
                  </a:cubicBezTo>
                  <a:cubicBezTo>
                    <a:pt x="6878" y="6644"/>
                    <a:pt x="6799" y="6684"/>
                    <a:pt x="6775" y="6634"/>
                  </a:cubicBezTo>
                  <a:cubicBezTo>
                    <a:pt x="6711" y="6654"/>
                    <a:pt x="6703" y="6584"/>
                    <a:pt x="6640" y="6604"/>
                  </a:cubicBezTo>
                  <a:cubicBezTo>
                    <a:pt x="6608" y="6564"/>
                    <a:pt x="6537" y="6584"/>
                    <a:pt x="6513" y="6544"/>
                  </a:cubicBezTo>
                  <a:cubicBezTo>
                    <a:pt x="6402" y="6554"/>
                    <a:pt x="6347" y="6464"/>
                    <a:pt x="6236" y="6474"/>
                  </a:cubicBezTo>
                  <a:cubicBezTo>
                    <a:pt x="6204" y="6434"/>
                    <a:pt x="6149" y="6454"/>
                    <a:pt x="6109" y="6434"/>
                  </a:cubicBezTo>
                  <a:cubicBezTo>
                    <a:pt x="6054" y="6434"/>
                    <a:pt x="6014" y="6414"/>
                    <a:pt x="5951" y="6424"/>
                  </a:cubicBezTo>
                  <a:cubicBezTo>
                    <a:pt x="5864" y="6394"/>
                    <a:pt x="5745" y="6424"/>
                    <a:pt x="5650" y="6404"/>
                  </a:cubicBezTo>
                  <a:cubicBezTo>
                    <a:pt x="5515" y="6444"/>
                    <a:pt x="5499" y="6424"/>
                    <a:pt x="5372" y="6444"/>
                  </a:cubicBezTo>
                  <a:cubicBezTo>
                    <a:pt x="5325" y="6444"/>
                    <a:pt x="5245" y="6504"/>
                    <a:pt x="5222" y="6454"/>
                  </a:cubicBezTo>
                  <a:cubicBezTo>
                    <a:pt x="5142" y="6484"/>
                    <a:pt x="5150" y="6494"/>
                    <a:pt x="5079" y="6494"/>
                  </a:cubicBezTo>
                  <a:cubicBezTo>
                    <a:pt x="5008" y="6534"/>
                    <a:pt x="4921" y="6564"/>
                    <a:pt x="4833" y="6594"/>
                  </a:cubicBezTo>
                  <a:cubicBezTo>
                    <a:pt x="4841" y="6654"/>
                    <a:pt x="4723" y="6594"/>
                    <a:pt x="4738" y="6654"/>
                  </a:cubicBezTo>
                  <a:cubicBezTo>
                    <a:pt x="4683" y="6664"/>
                    <a:pt x="4635" y="6674"/>
                    <a:pt x="4627" y="6724"/>
                  </a:cubicBezTo>
                  <a:cubicBezTo>
                    <a:pt x="4778" y="6694"/>
                    <a:pt x="4889" y="6614"/>
                    <a:pt x="5024" y="6564"/>
                  </a:cubicBezTo>
                  <a:cubicBezTo>
                    <a:pt x="5119" y="6544"/>
                    <a:pt x="5214" y="6524"/>
                    <a:pt x="5309" y="6504"/>
                  </a:cubicBezTo>
                  <a:cubicBezTo>
                    <a:pt x="5420" y="6514"/>
                    <a:pt x="5570" y="6464"/>
                    <a:pt x="5681" y="6484"/>
                  </a:cubicBezTo>
                  <a:cubicBezTo>
                    <a:pt x="5713" y="6434"/>
                    <a:pt x="5761" y="6524"/>
                    <a:pt x="5832" y="6474"/>
                  </a:cubicBezTo>
                  <a:cubicBezTo>
                    <a:pt x="5840" y="6524"/>
                    <a:pt x="5895" y="6474"/>
                    <a:pt x="5919" y="6474"/>
                  </a:cubicBezTo>
                  <a:cubicBezTo>
                    <a:pt x="5935" y="6504"/>
                    <a:pt x="5990" y="6464"/>
                    <a:pt x="5998" y="6504"/>
                  </a:cubicBezTo>
                  <a:cubicBezTo>
                    <a:pt x="6038" y="6484"/>
                    <a:pt x="6062" y="6494"/>
                    <a:pt x="6085" y="6504"/>
                  </a:cubicBezTo>
                  <a:cubicBezTo>
                    <a:pt x="6101" y="6534"/>
                    <a:pt x="6149" y="6494"/>
                    <a:pt x="6157" y="6534"/>
                  </a:cubicBezTo>
                  <a:cubicBezTo>
                    <a:pt x="6212" y="6544"/>
                    <a:pt x="6276" y="6534"/>
                    <a:pt x="6307" y="6584"/>
                  </a:cubicBezTo>
                  <a:cubicBezTo>
                    <a:pt x="6410" y="6614"/>
                    <a:pt x="6529" y="6634"/>
                    <a:pt x="6632" y="6664"/>
                  </a:cubicBezTo>
                  <a:cubicBezTo>
                    <a:pt x="6688" y="6674"/>
                    <a:pt x="6727" y="6724"/>
                    <a:pt x="6783" y="6724"/>
                  </a:cubicBezTo>
                  <a:cubicBezTo>
                    <a:pt x="6830" y="6744"/>
                    <a:pt x="6870" y="6784"/>
                    <a:pt x="6933" y="6774"/>
                  </a:cubicBezTo>
                  <a:cubicBezTo>
                    <a:pt x="6973" y="6814"/>
                    <a:pt x="7028" y="6814"/>
                    <a:pt x="7076" y="6834"/>
                  </a:cubicBezTo>
                  <a:cubicBezTo>
                    <a:pt x="7108" y="6904"/>
                    <a:pt x="7195" y="6854"/>
                    <a:pt x="7234" y="6904"/>
                  </a:cubicBezTo>
                  <a:cubicBezTo>
                    <a:pt x="7290" y="6914"/>
                    <a:pt x="7337" y="6934"/>
                    <a:pt x="7377" y="6964"/>
                  </a:cubicBezTo>
                  <a:cubicBezTo>
                    <a:pt x="7409" y="6964"/>
                    <a:pt x="7440" y="6964"/>
                    <a:pt x="7456" y="6994"/>
                  </a:cubicBezTo>
                  <a:cubicBezTo>
                    <a:pt x="7464" y="7014"/>
                    <a:pt x="7520" y="6984"/>
                    <a:pt x="7528" y="7014"/>
                  </a:cubicBezTo>
                  <a:cubicBezTo>
                    <a:pt x="7646" y="7033"/>
                    <a:pt x="7749" y="7063"/>
                    <a:pt x="7844" y="7123"/>
                  </a:cubicBezTo>
                  <a:cubicBezTo>
                    <a:pt x="7932" y="7113"/>
                    <a:pt x="7995" y="7153"/>
                    <a:pt x="8074" y="7163"/>
                  </a:cubicBezTo>
                  <a:cubicBezTo>
                    <a:pt x="8138" y="7193"/>
                    <a:pt x="8241" y="7163"/>
                    <a:pt x="8296" y="7223"/>
                  </a:cubicBezTo>
                  <a:cubicBezTo>
                    <a:pt x="8336" y="7213"/>
                    <a:pt x="8375" y="7203"/>
                    <a:pt x="8415" y="7193"/>
                  </a:cubicBezTo>
                  <a:cubicBezTo>
                    <a:pt x="8415" y="7253"/>
                    <a:pt x="8502" y="7153"/>
                    <a:pt x="8502" y="7213"/>
                  </a:cubicBezTo>
                  <a:cubicBezTo>
                    <a:pt x="8463" y="7233"/>
                    <a:pt x="8431" y="7313"/>
                    <a:pt x="8367" y="7273"/>
                  </a:cubicBezTo>
                  <a:cubicBezTo>
                    <a:pt x="8296" y="7303"/>
                    <a:pt x="8272" y="7253"/>
                    <a:pt x="8201" y="7283"/>
                  </a:cubicBezTo>
                  <a:cubicBezTo>
                    <a:pt x="8074" y="7303"/>
                    <a:pt x="7963" y="7293"/>
                    <a:pt x="7852" y="7303"/>
                  </a:cubicBezTo>
                  <a:cubicBezTo>
                    <a:pt x="7805" y="7283"/>
                    <a:pt x="7749" y="7283"/>
                    <a:pt x="7702" y="7263"/>
                  </a:cubicBezTo>
                  <a:cubicBezTo>
                    <a:pt x="7670" y="7273"/>
                    <a:pt x="7646" y="7273"/>
                    <a:pt x="7631" y="7263"/>
                  </a:cubicBezTo>
                  <a:cubicBezTo>
                    <a:pt x="7615" y="7233"/>
                    <a:pt x="7567" y="7273"/>
                    <a:pt x="7559" y="7233"/>
                  </a:cubicBezTo>
                  <a:cubicBezTo>
                    <a:pt x="7440" y="7233"/>
                    <a:pt x="7385" y="7133"/>
                    <a:pt x="7250" y="7173"/>
                  </a:cubicBezTo>
                  <a:cubicBezTo>
                    <a:pt x="7226" y="7123"/>
                    <a:pt x="7195" y="7113"/>
                    <a:pt x="7139" y="7123"/>
                  </a:cubicBezTo>
                  <a:cubicBezTo>
                    <a:pt x="7108" y="7093"/>
                    <a:pt x="7076" y="7073"/>
                    <a:pt x="7028" y="7063"/>
                  </a:cubicBezTo>
                  <a:cubicBezTo>
                    <a:pt x="6949" y="7023"/>
                    <a:pt x="6862" y="7004"/>
                    <a:pt x="6783" y="6964"/>
                  </a:cubicBezTo>
                  <a:cubicBezTo>
                    <a:pt x="6751" y="6944"/>
                    <a:pt x="6711" y="6934"/>
                    <a:pt x="6672" y="6924"/>
                  </a:cubicBezTo>
                  <a:cubicBezTo>
                    <a:pt x="6608" y="6944"/>
                    <a:pt x="6600" y="6874"/>
                    <a:pt x="6545" y="6884"/>
                  </a:cubicBezTo>
                  <a:cubicBezTo>
                    <a:pt x="6466" y="6854"/>
                    <a:pt x="6387" y="6814"/>
                    <a:pt x="6315" y="6764"/>
                  </a:cubicBezTo>
                  <a:cubicBezTo>
                    <a:pt x="6173" y="6774"/>
                    <a:pt x="6046" y="6744"/>
                    <a:pt x="5935" y="6694"/>
                  </a:cubicBezTo>
                  <a:cubicBezTo>
                    <a:pt x="5879" y="6674"/>
                    <a:pt x="5808" y="6674"/>
                    <a:pt x="5753" y="6644"/>
                  </a:cubicBezTo>
                  <a:cubicBezTo>
                    <a:pt x="5753" y="6694"/>
                    <a:pt x="5705" y="6634"/>
                    <a:pt x="5681" y="6644"/>
                  </a:cubicBezTo>
                  <a:cubicBezTo>
                    <a:pt x="5650" y="6634"/>
                    <a:pt x="5610" y="6644"/>
                    <a:pt x="5594" y="6614"/>
                  </a:cubicBezTo>
                  <a:cubicBezTo>
                    <a:pt x="5562" y="6614"/>
                    <a:pt x="5507" y="6664"/>
                    <a:pt x="5507" y="6614"/>
                  </a:cubicBezTo>
                  <a:cubicBezTo>
                    <a:pt x="5475" y="6604"/>
                    <a:pt x="5420" y="6664"/>
                    <a:pt x="5412" y="6614"/>
                  </a:cubicBezTo>
                  <a:cubicBezTo>
                    <a:pt x="5388" y="6604"/>
                    <a:pt x="5333" y="6654"/>
                    <a:pt x="5325" y="6614"/>
                  </a:cubicBezTo>
                  <a:cubicBezTo>
                    <a:pt x="5293" y="6604"/>
                    <a:pt x="5230" y="6664"/>
                    <a:pt x="5222" y="6614"/>
                  </a:cubicBezTo>
                  <a:cubicBezTo>
                    <a:pt x="5150" y="6644"/>
                    <a:pt x="5111" y="6594"/>
                    <a:pt x="5032" y="6634"/>
                  </a:cubicBezTo>
                  <a:cubicBezTo>
                    <a:pt x="4968" y="6634"/>
                    <a:pt x="4897" y="6624"/>
                    <a:pt x="4865" y="6694"/>
                  </a:cubicBezTo>
                  <a:cubicBezTo>
                    <a:pt x="5142" y="6654"/>
                    <a:pt x="5388" y="6664"/>
                    <a:pt x="5618" y="6694"/>
                  </a:cubicBezTo>
                  <a:cubicBezTo>
                    <a:pt x="5737" y="6714"/>
                    <a:pt x="5864" y="6734"/>
                    <a:pt x="5967" y="6774"/>
                  </a:cubicBezTo>
                  <a:cubicBezTo>
                    <a:pt x="6077" y="6804"/>
                    <a:pt x="6173" y="6864"/>
                    <a:pt x="6307" y="6854"/>
                  </a:cubicBezTo>
                  <a:cubicBezTo>
                    <a:pt x="6339" y="6884"/>
                    <a:pt x="6379" y="6884"/>
                    <a:pt x="6410" y="6914"/>
                  </a:cubicBezTo>
                  <a:cubicBezTo>
                    <a:pt x="6434" y="6914"/>
                    <a:pt x="6466" y="6904"/>
                    <a:pt x="6466" y="6954"/>
                  </a:cubicBezTo>
                  <a:cubicBezTo>
                    <a:pt x="6490" y="6944"/>
                    <a:pt x="6521" y="6934"/>
                    <a:pt x="6521" y="6984"/>
                  </a:cubicBezTo>
                  <a:cubicBezTo>
                    <a:pt x="6608" y="6964"/>
                    <a:pt x="6648" y="7023"/>
                    <a:pt x="6719" y="7023"/>
                  </a:cubicBezTo>
                  <a:cubicBezTo>
                    <a:pt x="6775" y="7073"/>
                    <a:pt x="6862" y="7063"/>
                    <a:pt x="6909" y="7113"/>
                  </a:cubicBezTo>
                  <a:cubicBezTo>
                    <a:pt x="6973" y="7133"/>
                    <a:pt x="7036" y="7153"/>
                    <a:pt x="7092" y="7183"/>
                  </a:cubicBezTo>
                  <a:cubicBezTo>
                    <a:pt x="7163" y="7203"/>
                    <a:pt x="7226" y="7233"/>
                    <a:pt x="7282" y="7273"/>
                  </a:cubicBezTo>
                  <a:cubicBezTo>
                    <a:pt x="7361" y="7273"/>
                    <a:pt x="7425" y="7283"/>
                    <a:pt x="7480" y="7313"/>
                  </a:cubicBezTo>
                  <a:cubicBezTo>
                    <a:pt x="7535" y="7283"/>
                    <a:pt x="7520" y="7363"/>
                    <a:pt x="7575" y="7343"/>
                  </a:cubicBezTo>
                  <a:cubicBezTo>
                    <a:pt x="7591" y="7383"/>
                    <a:pt x="7662" y="7313"/>
                    <a:pt x="7670" y="7383"/>
                  </a:cubicBezTo>
                  <a:cubicBezTo>
                    <a:pt x="7741" y="7353"/>
                    <a:pt x="7797" y="7373"/>
                    <a:pt x="7844" y="7393"/>
                  </a:cubicBezTo>
                  <a:cubicBezTo>
                    <a:pt x="7876" y="7383"/>
                    <a:pt x="7900" y="7393"/>
                    <a:pt x="7916" y="7413"/>
                  </a:cubicBezTo>
                  <a:cubicBezTo>
                    <a:pt x="7963" y="7403"/>
                    <a:pt x="7963" y="7363"/>
                    <a:pt x="7987" y="7423"/>
                  </a:cubicBezTo>
                  <a:cubicBezTo>
                    <a:pt x="7932" y="7453"/>
                    <a:pt x="7892" y="7403"/>
                    <a:pt x="7868" y="7453"/>
                  </a:cubicBezTo>
                  <a:cubicBezTo>
                    <a:pt x="7623" y="7433"/>
                    <a:pt x="7385" y="7393"/>
                    <a:pt x="7171" y="7323"/>
                  </a:cubicBezTo>
                  <a:cubicBezTo>
                    <a:pt x="7108" y="7313"/>
                    <a:pt x="7044" y="7313"/>
                    <a:pt x="7005" y="7273"/>
                  </a:cubicBezTo>
                  <a:cubicBezTo>
                    <a:pt x="6965" y="7293"/>
                    <a:pt x="6957" y="7243"/>
                    <a:pt x="6917" y="7263"/>
                  </a:cubicBezTo>
                  <a:cubicBezTo>
                    <a:pt x="6878" y="7263"/>
                    <a:pt x="6878" y="7213"/>
                    <a:pt x="6822" y="7243"/>
                  </a:cubicBezTo>
                  <a:cubicBezTo>
                    <a:pt x="6727" y="7183"/>
                    <a:pt x="6608" y="7153"/>
                    <a:pt x="6490" y="7123"/>
                  </a:cubicBezTo>
                  <a:cubicBezTo>
                    <a:pt x="6402" y="7053"/>
                    <a:pt x="6260" y="7063"/>
                    <a:pt x="6173" y="6994"/>
                  </a:cubicBezTo>
                  <a:cubicBezTo>
                    <a:pt x="6093" y="7023"/>
                    <a:pt x="6070" y="6944"/>
                    <a:pt x="5990" y="6964"/>
                  </a:cubicBezTo>
                  <a:cubicBezTo>
                    <a:pt x="5959" y="6914"/>
                    <a:pt x="5871" y="6954"/>
                    <a:pt x="5824" y="6914"/>
                  </a:cubicBezTo>
                  <a:cubicBezTo>
                    <a:pt x="5705" y="6914"/>
                    <a:pt x="5610" y="6844"/>
                    <a:pt x="5483" y="6844"/>
                  </a:cubicBezTo>
                  <a:cubicBezTo>
                    <a:pt x="5452" y="6784"/>
                    <a:pt x="5356" y="6844"/>
                    <a:pt x="5317" y="6794"/>
                  </a:cubicBezTo>
                  <a:cubicBezTo>
                    <a:pt x="5238" y="6814"/>
                    <a:pt x="5174" y="6794"/>
                    <a:pt x="5111" y="6794"/>
                  </a:cubicBezTo>
                  <a:cubicBezTo>
                    <a:pt x="4992" y="6824"/>
                    <a:pt x="4881" y="6844"/>
                    <a:pt x="4770" y="6874"/>
                  </a:cubicBezTo>
                  <a:cubicBezTo>
                    <a:pt x="4762" y="6914"/>
                    <a:pt x="4691" y="6884"/>
                    <a:pt x="4691" y="6934"/>
                  </a:cubicBezTo>
                  <a:cubicBezTo>
                    <a:pt x="4849" y="6874"/>
                    <a:pt x="4976" y="6904"/>
                    <a:pt x="5135" y="6854"/>
                  </a:cubicBezTo>
                  <a:cubicBezTo>
                    <a:pt x="5238" y="6854"/>
                    <a:pt x="5317" y="6904"/>
                    <a:pt x="5436" y="6874"/>
                  </a:cubicBezTo>
                  <a:cubicBezTo>
                    <a:pt x="5467" y="6914"/>
                    <a:pt x="5531" y="6894"/>
                    <a:pt x="5570" y="6934"/>
                  </a:cubicBezTo>
                  <a:cubicBezTo>
                    <a:pt x="5642" y="6894"/>
                    <a:pt x="5650" y="6994"/>
                    <a:pt x="5729" y="6964"/>
                  </a:cubicBezTo>
                  <a:cubicBezTo>
                    <a:pt x="5761" y="6994"/>
                    <a:pt x="5832" y="6974"/>
                    <a:pt x="5864" y="7023"/>
                  </a:cubicBezTo>
                  <a:cubicBezTo>
                    <a:pt x="5927" y="7004"/>
                    <a:pt x="5974" y="7033"/>
                    <a:pt x="6022" y="7053"/>
                  </a:cubicBezTo>
                  <a:cubicBezTo>
                    <a:pt x="6109" y="7093"/>
                    <a:pt x="6228" y="7083"/>
                    <a:pt x="6315" y="7143"/>
                  </a:cubicBezTo>
                  <a:cubicBezTo>
                    <a:pt x="6371" y="7133"/>
                    <a:pt x="6402" y="7183"/>
                    <a:pt x="6458" y="7173"/>
                  </a:cubicBezTo>
                  <a:cubicBezTo>
                    <a:pt x="6497" y="7213"/>
                    <a:pt x="6537" y="7253"/>
                    <a:pt x="6608" y="7223"/>
                  </a:cubicBezTo>
                  <a:cubicBezTo>
                    <a:pt x="6640" y="7263"/>
                    <a:pt x="6696" y="7263"/>
                    <a:pt x="6743" y="7283"/>
                  </a:cubicBezTo>
                  <a:cubicBezTo>
                    <a:pt x="6751" y="7323"/>
                    <a:pt x="6799" y="7283"/>
                    <a:pt x="6814" y="7313"/>
                  </a:cubicBezTo>
                  <a:cubicBezTo>
                    <a:pt x="6846" y="7303"/>
                    <a:pt x="6846" y="7363"/>
                    <a:pt x="6886" y="7343"/>
                  </a:cubicBezTo>
                  <a:cubicBezTo>
                    <a:pt x="6941" y="7343"/>
                    <a:pt x="6973" y="7393"/>
                    <a:pt x="7036" y="7373"/>
                  </a:cubicBezTo>
                  <a:cubicBezTo>
                    <a:pt x="7076" y="7403"/>
                    <a:pt x="7147" y="7383"/>
                    <a:pt x="7179" y="7433"/>
                  </a:cubicBezTo>
                  <a:cubicBezTo>
                    <a:pt x="7290" y="7443"/>
                    <a:pt x="7385" y="7473"/>
                    <a:pt x="7488" y="7493"/>
                  </a:cubicBezTo>
                  <a:cubicBezTo>
                    <a:pt x="7488" y="7553"/>
                    <a:pt x="7567" y="7453"/>
                    <a:pt x="7567" y="7523"/>
                  </a:cubicBezTo>
                  <a:cubicBezTo>
                    <a:pt x="7607" y="7503"/>
                    <a:pt x="7607" y="7553"/>
                    <a:pt x="7654" y="7523"/>
                  </a:cubicBezTo>
                  <a:cubicBezTo>
                    <a:pt x="7702" y="7543"/>
                    <a:pt x="7781" y="7503"/>
                    <a:pt x="7813" y="7553"/>
                  </a:cubicBezTo>
                  <a:cubicBezTo>
                    <a:pt x="7718" y="7543"/>
                    <a:pt x="7686" y="7583"/>
                    <a:pt x="7575" y="7603"/>
                  </a:cubicBezTo>
                  <a:cubicBezTo>
                    <a:pt x="7480" y="7603"/>
                    <a:pt x="7401" y="7563"/>
                    <a:pt x="7290" y="7583"/>
                  </a:cubicBezTo>
                  <a:cubicBezTo>
                    <a:pt x="7290" y="7543"/>
                    <a:pt x="7242" y="7583"/>
                    <a:pt x="7234" y="7553"/>
                  </a:cubicBezTo>
                  <a:cubicBezTo>
                    <a:pt x="7203" y="7563"/>
                    <a:pt x="7195" y="7533"/>
                    <a:pt x="7163" y="7543"/>
                  </a:cubicBezTo>
                  <a:cubicBezTo>
                    <a:pt x="7155" y="7513"/>
                    <a:pt x="7123" y="7533"/>
                    <a:pt x="7092" y="7533"/>
                  </a:cubicBezTo>
                  <a:cubicBezTo>
                    <a:pt x="7060" y="7543"/>
                    <a:pt x="7060" y="7483"/>
                    <a:pt x="7020" y="7513"/>
                  </a:cubicBezTo>
                  <a:cubicBezTo>
                    <a:pt x="7012" y="7473"/>
                    <a:pt x="6973" y="7513"/>
                    <a:pt x="6965" y="7483"/>
                  </a:cubicBezTo>
                  <a:cubicBezTo>
                    <a:pt x="6933" y="7493"/>
                    <a:pt x="6917" y="7463"/>
                    <a:pt x="6894" y="7473"/>
                  </a:cubicBezTo>
                  <a:cubicBezTo>
                    <a:pt x="6886" y="7433"/>
                    <a:pt x="6838" y="7473"/>
                    <a:pt x="6830" y="7443"/>
                  </a:cubicBezTo>
                  <a:cubicBezTo>
                    <a:pt x="6806" y="7443"/>
                    <a:pt x="6799" y="7423"/>
                    <a:pt x="6759" y="7433"/>
                  </a:cubicBezTo>
                  <a:cubicBezTo>
                    <a:pt x="6680" y="7393"/>
                    <a:pt x="6577" y="7393"/>
                    <a:pt x="6505" y="7343"/>
                  </a:cubicBezTo>
                  <a:cubicBezTo>
                    <a:pt x="6442" y="7363"/>
                    <a:pt x="6418" y="7313"/>
                    <a:pt x="6371" y="7303"/>
                  </a:cubicBezTo>
                  <a:cubicBezTo>
                    <a:pt x="6339" y="7283"/>
                    <a:pt x="6283" y="7293"/>
                    <a:pt x="6260" y="7243"/>
                  </a:cubicBezTo>
                  <a:cubicBezTo>
                    <a:pt x="6165" y="7223"/>
                    <a:pt x="6093" y="7173"/>
                    <a:pt x="5998" y="7143"/>
                  </a:cubicBezTo>
                  <a:cubicBezTo>
                    <a:pt x="5919" y="7123"/>
                    <a:pt x="5832" y="7083"/>
                    <a:pt x="5745" y="7073"/>
                  </a:cubicBezTo>
                  <a:cubicBezTo>
                    <a:pt x="5705" y="7053"/>
                    <a:pt x="5658" y="7053"/>
                    <a:pt x="5602" y="7053"/>
                  </a:cubicBezTo>
                  <a:cubicBezTo>
                    <a:pt x="5570" y="7053"/>
                    <a:pt x="5483" y="7004"/>
                    <a:pt x="5459" y="7063"/>
                  </a:cubicBezTo>
                  <a:cubicBezTo>
                    <a:pt x="5531" y="7123"/>
                    <a:pt x="5665" y="7053"/>
                    <a:pt x="5721" y="7143"/>
                  </a:cubicBezTo>
                  <a:cubicBezTo>
                    <a:pt x="5832" y="7113"/>
                    <a:pt x="5879" y="7203"/>
                    <a:pt x="5990" y="7193"/>
                  </a:cubicBezTo>
                  <a:cubicBezTo>
                    <a:pt x="6054" y="7253"/>
                    <a:pt x="6141" y="7273"/>
                    <a:pt x="6220" y="7313"/>
                  </a:cubicBezTo>
                  <a:cubicBezTo>
                    <a:pt x="6291" y="7373"/>
                    <a:pt x="6394" y="7373"/>
                    <a:pt x="6466" y="7433"/>
                  </a:cubicBezTo>
                  <a:cubicBezTo>
                    <a:pt x="6513" y="7433"/>
                    <a:pt x="6545" y="7463"/>
                    <a:pt x="6593" y="7473"/>
                  </a:cubicBezTo>
                  <a:cubicBezTo>
                    <a:pt x="6600" y="7503"/>
                    <a:pt x="6632" y="7483"/>
                    <a:pt x="6664" y="7483"/>
                  </a:cubicBezTo>
                  <a:cubicBezTo>
                    <a:pt x="6672" y="7513"/>
                    <a:pt x="6703" y="7493"/>
                    <a:pt x="6719" y="7513"/>
                  </a:cubicBezTo>
                  <a:cubicBezTo>
                    <a:pt x="6814" y="7533"/>
                    <a:pt x="6909" y="7553"/>
                    <a:pt x="6981" y="7603"/>
                  </a:cubicBezTo>
                  <a:cubicBezTo>
                    <a:pt x="7028" y="7603"/>
                    <a:pt x="7084" y="7593"/>
                    <a:pt x="7108" y="7643"/>
                  </a:cubicBezTo>
                  <a:cubicBezTo>
                    <a:pt x="7171" y="7623"/>
                    <a:pt x="7203" y="7643"/>
                    <a:pt x="7250" y="7653"/>
                  </a:cubicBezTo>
                  <a:cubicBezTo>
                    <a:pt x="7298" y="7663"/>
                    <a:pt x="7329" y="7693"/>
                    <a:pt x="7393" y="7673"/>
                  </a:cubicBezTo>
                  <a:cubicBezTo>
                    <a:pt x="7425" y="7703"/>
                    <a:pt x="7520" y="7643"/>
                    <a:pt x="7520" y="7723"/>
                  </a:cubicBezTo>
                  <a:cubicBezTo>
                    <a:pt x="7401" y="7793"/>
                    <a:pt x="7369" y="7763"/>
                    <a:pt x="7234" y="7773"/>
                  </a:cubicBezTo>
                  <a:cubicBezTo>
                    <a:pt x="7171" y="7733"/>
                    <a:pt x="7108" y="7703"/>
                    <a:pt x="7012" y="7733"/>
                  </a:cubicBezTo>
                  <a:cubicBezTo>
                    <a:pt x="6981" y="7673"/>
                    <a:pt x="6909" y="7693"/>
                    <a:pt x="6862" y="7653"/>
                  </a:cubicBezTo>
                  <a:cubicBezTo>
                    <a:pt x="6791" y="7663"/>
                    <a:pt x="6759" y="7593"/>
                    <a:pt x="6680" y="7613"/>
                  </a:cubicBezTo>
                  <a:cubicBezTo>
                    <a:pt x="6664" y="7583"/>
                    <a:pt x="6624" y="7593"/>
                    <a:pt x="6593" y="7583"/>
                  </a:cubicBezTo>
                  <a:cubicBezTo>
                    <a:pt x="6553" y="7583"/>
                    <a:pt x="6545" y="7553"/>
                    <a:pt x="6497" y="7563"/>
                  </a:cubicBezTo>
                  <a:cubicBezTo>
                    <a:pt x="6497" y="7503"/>
                    <a:pt x="6410" y="7603"/>
                    <a:pt x="6410" y="7533"/>
                  </a:cubicBezTo>
                  <a:cubicBezTo>
                    <a:pt x="6363" y="7553"/>
                    <a:pt x="6347" y="7513"/>
                    <a:pt x="6315" y="7513"/>
                  </a:cubicBezTo>
                  <a:cubicBezTo>
                    <a:pt x="6252" y="7513"/>
                    <a:pt x="6212" y="7473"/>
                    <a:pt x="6141" y="7493"/>
                  </a:cubicBezTo>
                  <a:cubicBezTo>
                    <a:pt x="6093" y="7443"/>
                    <a:pt x="6030" y="7433"/>
                    <a:pt x="5967" y="7413"/>
                  </a:cubicBezTo>
                  <a:cubicBezTo>
                    <a:pt x="5919" y="7383"/>
                    <a:pt x="5824" y="7423"/>
                    <a:pt x="5784" y="7373"/>
                  </a:cubicBezTo>
                  <a:cubicBezTo>
                    <a:pt x="5713" y="7373"/>
                    <a:pt x="5650" y="7373"/>
                    <a:pt x="5602" y="7323"/>
                  </a:cubicBezTo>
                  <a:cubicBezTo>
                    <a:pt x="5483" y="7343"/>
                    <a:pt x="5396" y="7313"/>
                    <a:pt x="5325" y="7323"/>
                  </a:cubicBezTo>
                  <a:cubicBezTo>
                    <a:pt x="5222" y="7343"/>
                    <a:pt x="5119" y="7363"/>
                    <a:pt x="5016" y="7393"/>
                  </a:cubicBezTo>
                  <a:cubicBezTo>
                    <a:pt x="4976" y="7413"/>
                    <a:pt x="4944" y="7433"/>
                    <a:pt x="4881" y="7443"/>
                  </a:cubicBezTo>
                  <a:cubicBezTo>
                    <a:pt x="4873" y="7493"/>
                    <a:pt x="4778" y="7463"/>
                    <a:pt x="4770" y="7513"/>
                  </a:cubicBezTo>
                  <a:cubicBezTo>
                    <a:pt x="4715" y="7523"/>
                    <a:pt x="4707" y="7563"/>
                    <a:pt x="4635" y="7563"/>
                  </a:cubicBezTo>
                  <a:cubicBezTo>
                    <a:pt x="4635" y="7623"/>
                    <a:pt x="4532" y="7593"/>
                    <a:pt x="4548" y="7673"/>
                  </a:cubicBezTo>
                  <a:cubicBezTo>
                    <a:pt x="4588" y="7713"/>
                    <a:pt x="4604" y="7653"/>
                    <a:pt x="4627" y="7633"/>
                  </a:cubicBezTo>
                  <a:cubicBezTo>
                    <a:pt x="4691" y="7633"/>
                    <a:pt x="4707" y="7593"/>
                    <a:pt x="4746" y="7563"/>
                  </a:cubicBezTo>
                  <a:cubicBezTo>
                    <a:pt x="4826" y="7533"/>
                    <a:pt x="4913" y="7493"/>
                    <a:pt x="4992" y="7463"/>
                  </a:cubicBezTo>
                  <a:cubicBezTo>
                    <a:pt x="5103" y="7433"/>
                    <a:pt x="5222" y="7413"/>
                    <a:pt x="5333" y="7383"/>
                  </a:cubicBezTo>
                  <a:cubicBezTo>
                    <a:pt x="5356" y="7403"/>
                    <a:pt x="5396" y="7393"/>
                    <a:pt x="5436" y="7383"/>
                  </a:cubicBezTo>
                  <a:cubicBezTo>
                    <a:pt x="5444" y="7423"/>
                    <a:pt x="5499" y="7383"/>
                    <a:pt x="5515" y="7413"/>
                  </a:cubicBezTo>
                  <a:cubicBezTo>
                    <a:pt x="5531" y="7443"/>
                    <a:pt x="5594" y="7393"/>
                    <a:pt x="5602" y="7433"/>
                  </a:cubicBezTo>
                  <a:cubicBezTo>
                    <a:pt x="5681" y="7423"/>
                    <a:pt x="5729" y="7463"/>
                    <a:pt x="5800" y="7453"/>
                  </a:cubicBezTo>
                  <a:cubicBezTo>
                    <a:pt x="5895" y="7533"/>
                    <a:pt x="6070" y="7473"/>
                    <a:pt x="6149" y="7573"/>
                  </a:cubicBezTo>
                  <a:cubicBezTo>
                    <a:pt x="6236" y="7543"/>
                    <a:pt x="6252" y="7613"/>
                    <a:pt x="6331" y="7603"/>
                  </a:cubicBezTo>
                  <a:cubicBezTo>
                    <a:pt x="6379" y="7643"/>
                    <a:pt x="6450" y="7633"/>
                    <a:pt x="6513" y="7643"/>
                  </a:cubicBezTo>
                  <a:cubicBezTo>
                    <a:pt x="6561" y="7683"/>
                    <a:pt x="6624" y="7693"/>
                    <a:pt x="6696" y="7693"/>
                  </a:cubicBezTo>
                  <a:cubicBezTo>
                    <a:pt x="6743" y="7743"/>
                    <a:pt x="6814" y="7733"/>
                    <a:pt x="6878" y="7743"/>
                  </a:cubicBezTo>
                  <a:cubicBezTo>
                    <a:pt x="6917" y="7743"/>
                    <a:pt x="6917" y="7813"/>
                    <a:pt x="6973" y="7783"/>
                  </a:cubicBezTo>
                  <a:cubicBezTo>
                    <a:pt x="7005" y="7813"/>
                    <a:pt x="7052" y="7793"/>
                    <a:pt x="7084" y="7823"/>
                  </a:cubicBezTo>
                  <a:cubicBezTo>
                    <a:pt x="7131" y="7803"/>
                    <a:pt x="7155" y="7843"/>
                    <a:pt x="7187" y="7843"/>
                  </a:cubicBezTo>
                  <a:cubicBezTo>
                    <a:pt x="7218" y="7873"/>
                    <a:pt x="7298" y="7813"/>
                    <a:pt x="7298" y="7893"/>
                  </a:cubicBezTo>
                  <a:cubicBezTo>
                    <a:pt x="7139" y="7943"/>
                    <a:pt x="7044" y="7883"/>
                    <a:pt x="6902" y="7913"/>
                  </a:cubicBezTo>
                  <a:cubicBezTo>
                    <a:pt x="6846" y="7863"/>
                    <a:pt x="6759" y="7873"/>
                    <a:pt x="6696" y="7853"/>
                  </a:cubicBezTo>
                  <a:cubicBezTo>
                    <a:pt x="6616" y="7853"/>
                    <a:pt x="6545" y="7823"/>
                    <a:pt x="6466" y="7813"/>
                  </a:cubicBezTo>
                  <a:cubicBezTo>
                    <a:pt x="6450" y="7773"/>
                    <a:pt x="6387" y="7813"/>
                    <a:pt x="6371" y="7763"/>
                  </a:cubicBezTo>
                  <a:cubicBezTo>
                    <a:pt x="6315" y="7803"/>
                    <a:pt x="6299" y="7753"/>
                    <a:pt x="6252" y="7773"/>
                  </a:cubicBezTo>
                  <a:cubicBezTo>
                    <a:pt x="6220" y="7743"/>
                    <a:pt x="6180" y="7743"/>
                    <a:pt x="6141" y="7753"/>
                  </a:cubicBezTo>
                  <a:cubicBezTo>
                    <a:pt x="6109" y="7733"/>
                    <a:pt x="6085" y="7693"/>
                    <a:pt x="6030" y="7713"/>
                  </a:cubicBezTo>
                  <a:cubicBezTo>
                    <a:pt x="6006" y="7683"/>
                    <a:pt x="5967" y="7683"/>
                    <a:pt x="5919" y="7693"/>
                  </a:cubicBezTo>
                  <a:cubicBezTo>
                    <a:pt x="5887" y="7693"/>
                    <a:pt x="5864" y="7653"/>
                    <a:pt x="5816" y="7673"/>
                  </a:cubicBezTo>
                  <a:cubicBezTo>
                    <a:pt x="5792" y="7643"/>
                    <a:pt x="5737" y="7663"/>
                    <a:pt x="5705" y="7653"/>
                  </a:cubicBezTo>
                  <a:cubicBezTo>
                    <a:pt x="5658" y="7653"/>
                    <a:pt x="5610" y="7663"/>
                    <a:pt x="5578" y="7633"/>
                  </a:cubicBezTo>
                  <a:cubicBezTo>
                    <a:pt x="5404" y="7663"/>
                    <a:pt x="5245" y="7623"/>
                    <a:pt x="5071" y="7643"/>
                  </a:cubicBezTo>
                  <a:cubicBezTo>
                    <a:pt x="4833" y="7703"/>
                    <a:pt x="4754" y="7683"/>
                    <a:pt x="4540" y="7763"/>
                  </a:cubicBezTo>
                  <a:cubicBezTo>
                    <a:pt x="4524" y="7773"/>
                    <a:pt x="4509" y="7793"/>
                    <a:pt x="4501" y="7813"/>
                  </a:cubicBezTo>
                  <a:cubicBezTo>
                    <a:pt x="4477" y="7833"/>
                    <a:pt x="4406" y="7813"/>
                    <a:pt x="4413" y="7853"/>
                  </a:cubicBezTo>
                  <a:cubicBezTo>
                    <a:pt x="4366" y="7883"/>
                    <a:pt x="4310" y="7903"/>
                    <a:pt x="4310" y="7973"/>
                  </a:cubicBezTo>
                  <a:cubicBezTo>
                    <a:pt x="4390" y="7963"/>
                    <a:pt x="4390" y="7893"/>
                    <a:pt x="4453" y="7873"/>
                  </a:cubicBezTo>
                  <a:cubicBezTo>
                    <a:pt x="4572" y="7843"/>
                    <a:pt x="4659" y="7793"/>
                    <a:pt x="4754" y="7763"/>
                  </a:cubicBezTo>
                  <a:cubicBezTo>
                    <a:pt x="4841" y="7773"/>
                    <a:pt x="4944" y="7743"/>
                    <a:pt x="5047" y="7713"/>
                  </a:cubicBezTo>
                  <a:cubicBezTo>
                    <a:pt x="5095" y="7723"/>
                    <a:pt x="5142" y="7723"/>
                    <a:pt x="5206" y="7703"/>
                  </a:cubicBezTo>
                  <a:cubicBezTo>
                    <a:pt x="5238" y="7713"/>
                    <a:pt x="5269" y="7723"/>
                    <a:pt x="5309" y="7723"/>
                  </a:cubicBezTo>
                  <a:cubicBezTo>
                    <a:pt x="5356" y="7753"/>
                    <a:pt x="5364" y="7683"/>
                    <a:pt x="5396" y="7723"/>
                  </a:cubicBezTo>
                  <a:cubicBezTo>
                    <a:pt x="5444" y="7713"/>
                    <a:pt x="5483" y="7713"/>
                    <a:pt x="5507" y="7743"/>
                  </a:cubicBezTo>
                  <a:cubicBezTo>
                    <a:pt x="5547" y="7743"/>
                    <a:pt x="5618" y="7693"/>
                    <a:pt x="5626" y="7733"/>
                  </a:cubicBezTo>
                  <a:cubicBezTo>
                    <a:pt x="5721" y="7723"/>
                    <a:pt x="5776" y="7763"/>
                    <a:pt x="5856" y="7753"/>
                  </a:cubicBezTo>
                  <a:cubicBezTo>
                    <a:pt x="5911" y="7813"/>
                    <a:pt x="6022" y="7773"/>
                    <a:pt x="6077" y="7813"/>
                  </a:cubicBezTo>
                  <a:cubicBezTo>
                    <a:pt x="6220" y="7843"/>
                    <a:pt x="6379" y="7863"/>
                    <a:pt x="6513" y="7913"/>
                  </a:cubicBezTo>
                  <a:cubicBezTo>
                    <a:pt x="6593" y="7923"/>
                    <a:pt x="6648" y="7953"/>
                    <a:pt x="6727" y="7953"/>
                  </a:cubicBezTo>
                  <a:cubicBezTo>
                    <a:pt x="6783" y="8013"/>
                    <a:pt x="6909" y="7943"/>
                    <a:pt x="6949" y="8013"/>
                  </a:cubicBezTo>
                  <a:cubicBezTo>
                    <a:pt x="6933" y="8013"/>
                    <a:pt x="6902" y="8023"/>
                    <a:pt x="6894" y="8003"/>
                  </a:cubicBezTo>
                  <a:cubicBezTo>
                    <a:pt x="6862" y="8003"/>
                    <a:pt x="6854" y="8043"/>
                    <a:pt x="6846" y="8013"/>
                  </a:cubicBezTo>
                  <a:cubicBezTo>
                    <a:pt x="6814" y="7983"/>
                    <a:pt x="6735" y="8033"/>
                    <a:pt x="6703" y="8003"/>
                  </a:cubicBezTo>
                  <a:cubicBezTo>
                    <a:pt x="6616" y="7983"/>
                    <a:pt x="6521" y="7983"/>
                    <a:pt x="6434" y="7973"/>
                  </a:cubicBezTo>
                  <a:cubicBezTo>
                    <a:pt x="6244" y="7963"/>
                    <a:pt x="6093" y="7893"/>
                    <a:pt x="5871" y="7953"/>
                  </a:cubicBezTo>
                  <a:cubicBezTo>
                    <a:pt x="5848" y="7923"/>
                    <a:pt x="5808" y="7933"/>
                    <a:pt x="5776" y="7923"/>
                  </a:cubicBezTo>
                  <a:cubicBezTo>
                    <a:pt x="5729" y="7943"/>
                    <a:pt x="5721" y="7893"/>
                    <a:pt x="5673" y="7903"/>
                  </a:cubicBezTo>
                  <a:cubicBezTo>
                    <a:pt x="5531" y="7933"/>
                    <a:pt x="5404" y="7923"/>
                    <a:pt x="5269" y="7933"/>
                  </a:cubicBezTo>
                  <a:cubicBezTo>
                    <a:pt x="4944" y="8013"/>
                    <a:pt x="4794" y="7993"/>
                    <a:pt x="4524" y="8122"/>
                  </a:cubicBezTo>
                  <a:cubicBezTo>
                    <a:pt x="4477" y="8152"/>
                    <a:pt x="4406" y="8172"/>
                    <a:pt x="4358" y="8202"/>
                  </a:cubicBezTo>
                  <a:cubicBezTo>
                    <a:pt x="4310" y="8192"/>
                    <a:pt x="4334" y="8252"/>
                    <a:pt x="4303" y="8262"/>
                  </a:cubicBezTo>
                  <a:cubicBezTo>
                    <a:pt x="4247" y="8252"/>
                    <a:pt x="4239" y="8292"/>
                    <a:pt x="4200" y="8302"/>
                  </a:cubicBezTo>
                  <a:cubicBezTo>
                    <a:pt x="4160" y="8352"/>
                    <a:pt x="4112" y="8392"/>
                    <a:pt x="4057" y="8422"/>
                  </a:cubicBezTo>
                  <a:cubicBezTo>
                    <a:pt x="4025" y="8432"/>
                    <a:pt x="4001" y="8452"/>
                    <a:pt x="4001" y="8482"/>
                  </a:cubicBezTo>
                  <a:cubicBezTo>
                    <a:pt x="3970" y="8502"/>
                    <a:pt x="3922" y="8512"/>
                    <a:pt x="3938" y="8562"/>
                  </a:cubicBezTo>
                  <a:cubicBezTo>
                    <a:pt x="4033" y="8502"/>
                    <a:pt x="4128" y="8432"/>
                    <a:pt x="4207" y="8352"/>
                  </a:cubicBezTo>
                  <a:cubicBezTo>
                    <a:pt x="4279" y="8332"/>
                    <a:pt x="4366" y="8282"/>
                    <a:pt x="4382" y="8242"/>
                  </a:cubicBezTo>
                  <a:cubicBezTo>
                    <a:pt x="4390" y="8232"/>
                    <a:pt x="4413" y="8232"/>
                    <a:pt x="4421" y="8232"/>
                  </a:cubicBezTo>
                  <a:cubicBezTo>
                    <a:pt x="4445" y="8222"/>
                    <a:pt x="4453" y="8222"/>
                    <a:pt x="4469" y="8202"/>
                  </a:cubicBezTo>
                  <a:cubicBezTo>
                    <a:pt x="4469" y="8192"/>
                    <a:pt x="4493" y="8192"/>
                    <a:pt x="4501" y="8192"/>
                  </a:cubicBezTo>
                  <a:cubicBezTo>
                    <a:pt x="4524" y="8182"/>
                    <a:pt x="4540" y="8182"/>
                    <a:pt x="4548" y="8162"/>
                  </a:cubicBezTo>
                  <a:cubicBezTo>
                    <a:pt x="4612" y="8172"/>
                    <a:pt x="4675" y="8132"/>
                    <a:pt x="4786" y="8102"/>
                  </a:cubicBezTo>
                  <a:cubicBezTo>
                    <a:pt x="4889" y="8083"/>
                    <a:pt x="5024" y="8053"/>
                    <a:pt x="5142" y="8023"/>
                  </a:cubicBezTo>
                  <a:cubicBezTo>
                    <a:pt x="5309" y="8013"/>
                    <a:pt x="5452" y="8013"/>
                    <a:pt x="5626" y="7983"/>
                  </a:cubicBezTo>
                  <a:cubicBezTo>
                    <a:pt x="5634" y="8023"/>
                    <a:pt x="5689" y="7983"/>
                    <a:pt x="5705" y="8013"/>
                  </a:cubicBezTo>
                  <a:cubicBezTo>
                    <a:pt x="5729" y="8023"/>
                    <a:pt x="5753" y="8023"/>
                    <a:pt x="5792" y="8013"/>
                  </a:cubicBezTo>
                  <a:cubicBezTo>
                    <a:pt x="5784" y="8073"/>
                    <a:pt x="5871" y="7973"/>
                    <a:pt x="5864" y="8043"/>
                  </a:cubicBezTo>
                  <a:cubicBezTo>
                    <a:pt x="5895" y="8033"/>
                    <a:pt x="5935" y="8023"/>
                    <a:pt x="5967" y="8013"/>
                  </a:cubicBezTo>
                  <a:cubicBezTo>
                    <a:pt x="5974" y="8063"/>
                    <a:pt x="6030" y="8013"/>
                    <a:pt x="6054" y="8013"/>
                  </a:cubicBezTo>
                  <a:cubicBezTo>
                    <a:pt x="6062" y="8063"/>
                    <a:pt x="6117" y="8013"/>
                    <a:pt x="6141" y="8023"/>
                  </a:cubicBezTo>
                  <a:cubicBezTo>
                    <a:pt x="6196" y="8043"/>
                    <a:pt x="6268" y="8023"/>
                    <a:pt x="6307" y="8073"/>
                  </a:cubicBezTo>
                  <a:cubicBezTo>
                    <a:pt x="6165" y="8093"/>
                    <a:pt x="6054" y="8043"/>
                    <a:pt x="5903" y="8073"/>
                  </a:cubicBezTo>
                  <a:cubicBezTo>
                    <a:pt x="5903" y="8023"/>
                    <a:pt x="5840" y="8073"/>
                    <a:pt x="5816" y="8073"/>
                  </a:cubicBezTo>
                  <a:cubicBezTo>
                    <a:pt x="5792" y="8053"/>
                    <a:pt x="5753" y="8063"/>
                    <a:pt x="5729" y="8043"/>
                  </a:cubicBezTo>
                  <a:cubicBezTo>
                    <a:pt x="5658" y="8053"/>
                    <a:pt x="5586" y="8043"/>
                    <a:pt x="5515" y="8053"/>
                  </a:cubicBezTo>
                  <a:cubicBezTo>
                    <a:pt x="5348" y="8093"/>
                    <a:pt x="5174" y="8132"/>
                    <a:pt x="5008" y="8162"/>
                  </a:cubicBezTo>
                  <a:cubicBezTo>
                    <a:pt x="4762" y="8262"/>
                    <a:pt x="4604" y="8342"/>
                    <a:pt x="4374" y="8422"/>
                  </a:cubicBezTo>
                  <a:cubicBezTo>
                    <a:pt x="4382" y="8462"/>
                    <a:pt x="4318" y="8442"/>
                    <a:pt x="4310" y="8482"/>
                  </a:cubicBezTo>
                  <a:cubicBezTo>
                    <a:pt x="4263" y="8472"/>
                    <a:pt x="4271" y="8532"/>
                    <a:pt x="4215" y="8522"/>
                  </a:cubicBezTo>
                  <a:cubicBezTo>
                    <a:pt x="4176" y="8582"/>
                    <a:pt x="4097" y="8592"/>
                    <a:pt x="4057" y="8652"/>
                  </a:cubicBezTo>
                  <a:cubicBezTo>
                    <a:pt x="3986" y="8672"/>
                    <a:pt x="3962" y="8732"/>
                    <a:pt x="3898" y="8772"/>
                  </a:cubicBezTo>
                  <a:cubicBezTo>
                    <a:pt x="3867" y="8832"/>
                    <a:pt x="3795" y="8852"/>
                    <a:pt x="3780" y="8932"/>
                  </a:cubicBezTo>
                  <a:cubicBezTo>
                    <a:pt x="3898" y="8892"/>
                    <a:pt x="3922" y="8772"/>
                    <a:pt x="4033" y="8722"/>
                  </a:cubicBezTo>
                  <a:cubicBezTo>
                    <a:pt x="4073" y="8682"/>
                    <a:pt x="4104" y="8652"/>
                    <a:pt x="4160" y="8622"/>
                  </a:cubicBezTo>
                  <a:cubicBezTo>
                    <a:pt x="4200" y="8622"/>
                    <a:pt x="4223" y="8602"/>
                    <a:pt x="4223" y="8562"/>
                  </a:cubicBezTo>
                  <a:cubicBezTo>
                    <a:pt x="4263" y="8562"/>
                    <a:pt x="4287" y="8552"/>
                    <a:pt x="4303" y="8522"/>
                  </a:cubicBezTo>
                  <a:cubicBezTo>
                    <a:pt x="4421" y="8512"/>
                    <a:pt x="4485" y="8452"/>
                    <a:pt x="4564" y="8402"/>
                  </a:cubicBezTo>
                  <a:cubicBezTo>
                    <a:pt x="4588" y="8402"/>
                    <a:pt x="4612" y="8432"/>
                    <a:pt x="4620" y="8392"/>
                  </a:cubicBezTo>
                  <a:cubicBezTo>
                    <a:pt x="4635" y="8372"/>
                    <a:pt x="4707" y="8392"/>
                    <a:pt x="4699" y="8342"/>
                  </a:cubicBezTo>
                  <a:cubicBezTo>
                    <a:pt x="4778" y="8342"/>
                    <a:pt x="4826" y="8312"/>
                    <a:pt x="4881" y="8282"/>
                  </a:cubicBezTo>
                  <a:cubicBezTo>
                    <a:pt x="4936" y="8272"/>
                    <a:pt x="4992" y="8262"/>
                    <a:pt x="5055" y="8242"/>
                  </a:cubicBezTo>
                  <a:cubicBezTo>
                    <a:pt x="5095" y="8232"/>
                    <a:pt x="5111" y="8192"/>
                    <a:pt x="5166" y="8192"/>
                  </a:cubicBezTo>
                  <a:cubicBezTo>
                    <a:pt x="5277" y="8192"/>
                    <a:pt x="5396" y="8172"/>
                    <a:pt x="5531" y="8132"/>
                  </a:cubicBezTo>
                  <a:cubicBezTo>
                    <a:pt x="5634" y="8152"/>
                    <a:pt x="5673" y="8112"/>
                    <a:pt x="5761" y="8152"/>
                  </a:cubicBezTo>
                  <a:cubicBezTo>
                    <a:pt x="5824" y="8152"/>
                    <a:pt x="5816" y="8132"/>
                    <a:pt x="5864" y="8152"/>
                  </a:cubicBezTo>
                  <a:cubicBezTo>
                    <a:pt x="5895" y="8142"/>
                    <a:pt x="5919" y="8142"/>
                    <a:pt x="5935" y="8152"/>
                  </a:cubicBezTo>
                  <a:cubicBezTo>
                    <a:pt x="5959" y="8152"/>
                    <a:pt x="5998" y="8132"/>
                    <a:pt x="6006" y="8162"/>
                  </a:cubicBezTo>
                  <a:cubicBezTo>
                    <a:pt x="6117" y="8132"/>
                    <a:pt x="6180" y="8182"/>
                    <a:pt x="6283" y="8162"/>
                  </a:cubicBezTo>
                  <a:cubicBezTo>
                    <a:pt x="6339" y="8152"/>
                    <a:pt x="6371" y="8172"/>
                    <a:pt x="6410" y="8182"/>
                  </a:cubicBezTo>
                  <a:cubicBezTo>
                    <a:pt x="6458" y="8182"/>
                    <a:pt x="6513" y="8182"/>
                    <a:pt x="6537" y="8212"/>
                  </a:cubicBezTo>
                  <a:cubicBezTo>
                    <a:pt x="6387" y="8312"/>
                    <a:pt x="6260" y="8232"/>
                    <a:pt x="6109" y="8252"/>
                  </a:cubicBezTo>
                  <a:cubicBezTo>
                    <a:pt x="5959" y="8242"/>
                    <a:pt x="5808" y="8232"/>
                    <a:pt x="5650" y="8242"/>
                  </a:cubicBezTo>
                  <a:cubicBezTo>
                    <a:pt x="5420" y="8292"/>
                    <a:pt x="5198" y="8342"/>
                    <a:pt x="4968" y="8392"/>
                  </a:cubicBezTo>
                  <a:cubicBezTo>
                    <a:pt x="4929" y="8422"/>
                    <a:pt x="4881" y="8442"/>
                    <a:pt x="4818" y="8452"/>
                  </a:cubicBezTo>
                  <a:cubicBezTo>
                    <a:pt x="4818" y="8492"/>
                    <a:pt x="4794" y="8452"/>
                    <a:pt x="4770" y="8462"/>
                  </a:cubicBezTo>
                  <a:cubicBezTo>
                    <a:pt x="4770" y="8492"/>
                    <a:pt x="4723" y="8502"/>
                    <a:pt x="4715" y="8472"/>
                  </a:cubicBezTo>
                  <a:cubicBezTo>
                    <a:pt x="4643" y="8542"/>
                    <a:pt x="4524" y="8572"/>
                    <a:pt x="4437" y="8632"/>
                  </a:cubicBezTo>
                  <a:cubicBezTo>
                    <a:pt x="4358" y="8682"/>
                    <a:pt x="4263" y="8732"/>
                    <a:pt x="4184" y="8792"/>
                  </a:cubicBezTo>
                  <a:cubicBezTo>
                    <a:pt x="4128" y="8812"/>
                    <a:pt x="4112" y="8862"/>
                    <a:pt x="4057" y="8872"/>
                  </a:cubicBezTo>
                  <a:cubicBezTo>
                    <a:pt x="4041" y="8932"/>
                    <a:pt x="3954" y="8922"/>
                    <a:pt x="3946" y="8982"/>
                  </a:cubicBezTo>
                  <a:cubicBezTo>
                    <a:pt x="4073" y="8942"/>
                    <a:pt x="4136" y="8862"/>
                    <a:pt x="4223" y="8812"/>
                  </a:cubicBezTo>
                  <a:cubicBezTo>
                    <a:pt x="4342" y="8782"/>
                    <a:pt x="4398" y="8692"/>
                    <a:pt x="4517" y="8652"/>
                  </a:cubicBezTo>
                  <a:cubicBezTo>
                    <a:pt x="4548" y="8622"/>
                    <a:pt x="4627" y="8622"/>
                    <a:pt x="4659" y="8572"/>
                  </a:cubicBezTo>
                  <a:cubicBezTo>
                    <a:pt x="4699" y="8572"/>
                    <a:pt x="4723" y="8562"/>
                    <a:pt x="4746" y="8532"/>
                  </a:cubicBezTo>
                  <a:cubicBezTo>
                    <a:pt x="4762" y="8522"/>
                    <a:pt x="4833" y="8542"/>
                    <a:pt x="4826" y="8492"/>
                  </a:cubicBezTo>
                  <a:cubicBezTo>
                    <a:pt x="4897" y="8502"/>
                    <a:pt x="5016" y="8452"/>
                    <a:pt x="5150" y="8422"/>
                  </a:cubicBezTo>
                  <a:cubicBezTo>
                    <a:pt x="5277" y="8392"/>
                    <a:pt x="5420" y="8362"/>
                    <a:pt x="5539" y="8332"/>
                  </a:cubicBezTo>
                  <a:cubicBezTo>
                    <a:pt x="5618" y="8352"/>
                    <a:pt x="5737" y="8302"/>
                    <a:pt x="5800" y="8342"/>
                  </a:cubicBezTo>
                  <a:cubicBezTo>
                    <a:pt x="5864" y="8312"/>
                    <a:pt x="5887" y="8342"/>
                    <a:pt x="5943" y="8332"/>
                  </a:cubicBezTo>
                  <a:cubicBezTo>
                    <a:pt x="5967" y="8382"/>
                    <a:pt x="6070" y="8272"/>
                    <a:pt x="6070" y="8372"/>
                  </a:cubicBezTo>
                  <a:cubicBezTo>
                    <a:pt x="5864" y="8382"/>
                    <a:pt x="5705" y="8422"/>
                    <a:pt x="5555" y="8442"/>
                  </a:cubicBezTo>
                  <a:cubicBezTo>
                    <a:pt x="5523" y="8442"/>
                    <a:pt x="5523" y="8472"/>
                    <a:pt x="5491" y="8482"/>
                  </a:cubicBezTo>
                  <a:cubicBezTo>
                    <a:pt x="5467" y="8492"/>
                    <a:pt x="5396" y="8472"/>
                    <a:pt x="5404" y="8522"/>
                  </a:cubicBezTo>
                  <a:cubicBezTo>
                    <a:pt x="5364" y="8492"/>
                    <a:pt x="5388" y="8522"/>
                    <a:pt x="5341" y="8532"/>
                  </a:cubicBezTo>
                  <a:cubicBezTo>
                    <a:pt x="5293" y="8542"/>
                    <a:pt x="5301" y="8502"/>
                    <a:pt x="5269" y="8552"/>
                  </a:cubicBezTo>
                  <a:cubicBezTo>
                    <a:pt x="5198" y="8562"/>
                    <a:pt x="5166" y="8612"/>
                    <a:pt x="5087" y="8612"/>
                  </a:cubicBezTo>
                  <a:cubicBezTo>
                    <a:pt x="5079" y="8682"/>
                    <a:pt x="4968" y="8662"/>
                    <a:pt x="4944" y="8712"/>
                  </a:cubicBezTo>
                  <a:cubicBezTo>
                    <a:pt x="4818" y="8752"/>
                    <a:pt x="4738" y="8832"/>
                    <a:pt x="4612" y="8872"/>
                  </a:cubicBezTo>
                  <a:cubicBezTo>
                    <a:pt x="4501" y="8942"/>
                    <a:pt x="4445" y="9002"/>
                    <a:pt x="4318" y="9032"/>
                  </a:cubicBezTo>
                  <a:cubicBezTo>
                    <a:pt x="4303" y="9082"/>
                    <a:pt x="4255" y="9092"/>
                    <a:pt x="4215" y="9122"/>
                  </a:cubicBezTo>
                  <a:cubicBezTo>
                    <a:pt x="4207" y="9181"/>
                    <a:pt x="4097" y="9162"/>
                    <a:pt x="4128" y="9251"/>
                  </a:cubicBezTo>
                  <a:cubicBezTo>
                    <a:pt x="4136" y="9281"/>
                    <a:pt x="4152" y="9251"/>
                    <a:pt x="4160" y="9221"/>
                  </a:cubicBezTo>
                  <a:cubicBezTo>
                    <a:pt x="4207" y="9231"/>
                    <a:pt x="4200" y="9181"/>
                    <a:pt x="4239" y="9181"/>
                  </a:cubicBezTo>
                  <a:cubicBezTo>
                    <a:pt x="4255" y="9122"/>
                    <a:pt x="4334" y="9112"/>
                    <a:pt x="4358" y="9062"/>
                  </a:cubicBezTo>
                  <a:cubicBezTo>
                    <a:pt x="4564" y="8972"/>
                    <a:pt x="4778" y="8862"/>
                    <a:pt x="5000" y="8742"/>
                  </a:cubicBezTo>
                  <a:cubicBezTo>
                    <a:pt x="5142" y="8682"/>
                    <a:pt x="5190" y="8662"/>
                    <a:pt x="5317" y="8602"/>
                  </a:cubicBezTo>
                  <a:cubicBezTo>
                    <a:pt x="5333" y="8672"/>
                    <a:pt x="5348" y="8572"/>
                    <a:pt x="5380" y="8592"/>
                  </a:cubicBezTo>
                  <a:cubicBezTo>
                    <a:pt x="5420" y="8582"/>
                    <a:pt x="5452" y="8572"/>
                    <a:pt x="5483" y="8562"/>
                  </a:cubicBezTo>
                  <a:cubicBezTo>
                    <a:pt x="5515" y="8562"/>
                    <a:pt x="5555" y="8552"/>
                    <a:pt x="5586" y="8542"/>
                  </a:cubicBezTo>
                  <a:cubicBezTo>
                    <a:pt x="5618" y="8552"/>
                    <a:pt x="5681" y="8492"/>
                    <a:pt x="5689" y="8542"/>
                  </a:cubicBezTo>
                  <a:cubicBezTo>
                    <a:pt x="5578" y="8582"/>
                    <a:pt x="5491" y="8642"/>
                    <a:pt x="5396" y="8702"/>
                  </a:cubicBezTo>
                  <a:cubicBezTo>
                    <a:pt x="5293" y="8742"/>
                    <a:pt x="5198" y="8802"/>
                    <a:pt x="5103" y="8852"/>
                  </a:cubicBezTo>
                  <a:cubicBezTo>
                    <a:pt x="5087" y="8902"/>
                    <a:pt x="4992" y="8892"/>
                    <a:pt x="4976" y="8952"/>
                  </a:cubicBezTo>
                  <a:cubicBezTo>
                    <a:pt x="4913" y="8962"/>
                    <a:pt x="4881" y="9002"/>
                    <a:pt x="4833" y="9022"/>
                  </a:cubicBezTo>
                  <a:cubicBezTo>
                    <a:pt x="4778" y="9052"/>
                    <a:pt x="4746" y="9092"/>
                    <a:pt x="4707" y="9122"/>
                  </a:cubicBezTo>
                  <a:cubicBezTo>
                    <a:pt x="4667" y="9152"/>
                    <a:pt x="4588" y="9162"/>
                    <a:pt x="4596" y="9231"/>
                  </a:cubicBezTo>
                  <a:cubicBezTo>
                    <a:pt x="4683" y="9201"/>
                    <a:pt x="4730" y="9142"/>
                    <a:pt x="4802" y="9102"/>
                  </a:cubicBezTo>
                  <a:cubicBezTo>
                    <a:pt x="4889" y="9052"/>
                    <a:pt x="4952" y="9002"/>
                    <a:pt x="5032" y="8962"/>
                  </a:cubicBezTo>
                  <a:cubicBezTo>
                    <a:pt x="5174" y="8862"/>
                    <a:pt x="5356" y="8792"/>
                    <a:pt x="5499" y="8692"/>
                  </a:cubicBezTo>
                  <a:cubicBezTo>
                    <a:pt x="5642" y="8662"/>
                    <a:pt x="5737" y="8602"/>
                    <a:pt x="5832" y="8532"/>
                  </a:cubicBezTo>
                  <a:cubicBezTo>
                    <a:pt x="5903" y="8542"/>
                    <a:pt x="6014" y="8482"/>
                    <a:pt x="6133" y="8442"/>
                  </a:cubicBezTo>
                  <a:cubicBezTo>
                    <a:pt x="6212" y="8442"/>
                    <a:pt x="6220" y="8382"/>
                    <a:pt x="6299" y="8382"/>
                  </a:cubicBezTo>
                  <a:cubicBezTo>
                    <a:pt x="6331" y="8372"/>
                    <a:pt x="6371" y="8362"/>
                    <a:pt x="6402" y="8362"/>
                  </a:cubicBezTo>
                  <a:cubicBezTo>
                    <a:pt x="6387" y="8322"/>
                    <a:pt x="6482" y="8302"/>
                    <a:pt x="6474" y="8342"/>
                  </a:cubicBezTo>
                  <a:cubicBezTo>
                    <a:pt x="6402" y="8372"/>
                    <a:pt x="6355" y="8422"/>
                    <a:pt x="6252" y="8432"/>
                  </a:cubicBezTo>
                  <a:cubicBezTo>
                    <a:pt x="6204" y="8532"/>
                    <a:pt x="6085" y="8562"/>
                    <a:pt x="5998" y="8622"/>
                  </a:cubicBezTo>
                  <a:cubicBezTo>
                    <a:pt x="5927" y="8702"/>
                    <a:pt x="5816" y="8752"/>
                    <a:pt x="5713" y="8802"/>
                  </a:cubicBezTo>
                  <a:cubicBezTo>
                    <a:pt x="5689" y="8852"/>
                    <a:pt x="5594" y="8842"/>
                    <a:pt x="5586" y="8902"/>
                  </a:cubicBezTo>
                  <a:cubicBezTo>
                    <a:pt x="5499" y="8902"/>
                    <a:pt x="5483" y="8962"/>
                    <a:pt x="5420" y="8982"/>
                  </a:cubicBezTo>
                  <a:cubicBezTo>
                    <a:pt x="5325" y="9042"/>
                    <a:pt x="5230" y="9102"/>
                    <a:pt x="5127" y="9162"/>
                  </a:cubicBezTo>
                  <a:cubicBezTo>
                    <a:pt x="5024" y="9201"/>
                    <a:pt x="4960" y="9281"/>
                    <a:pt x="4857" y="9331"/>
                  </a:cubicBezTo>
                  <a:cubicBezTo>
                    <a:pt x="4849" y="9391"/>
                    <a:pt x="4762" y="9381"/>
                    <a:pt x="4746" y="9441"/>
                  </a:cubicBezTo>
                  <a:cubicBezTo>
                    <a:pt x="4699" y="9431"/>
                    <a:pt x="4707" y="9481"/>
                    <a:pt x="4667" y="9481"/>
                  </a:cubicBezTo>
                  <a:cubicBezTo>
                    <a:pt x="4659" y="9511"/>
                    <a:pt x="4604" y="9501"/>
                    <a:pt x="4604" y="9541"/>
                  </a:cubicBezTo>
                  <a:cubicBezTo>
                    <a:pt x="4501" y="9591"/>
                    <a:pt x="4437" y="9681"/>
                    <a:pt x="4334" y="9731"/>
                  </a:cubicBezTo>
                  <a:cubicBezTo>
                    <a:pt x="4310" y="9791"/>
                    <a:pt x="4247" y="9791"/>
                    <a:pt x="4231" y="9851"/>
                  </a:cubicBezTo>
                  <a:cubicBezTo>
                    <a:pt x="4200" y="9861"/>
                    <a:pt x="4176" y="9871"/>
                    <a:pt x="4168" y="9911"/>
                  </a:cubicBezTo>
                  <a:cubicBezTo>
                    <a:pt x="4152" y="9911"/>
                    <a:pt x="4136" y="9911"/>
                    <a:pt x="4136" y="9931"/>
                  </a:cubicBezTo>
                  <a:cubicBezTo>
                    <a:pt x="4136" y="9951"/>
                    <a:pt x="4152" y="9961"/>
                    <a:pt x="4152" y="9931"/>
                  </a:cubicBezTo>
                  <a:cubicBezTo>
                    <a:pt x="4271" y="9861"/>
                    <a:pt x="4374" y="9781"/>
                    <a:pt x="4469" y="9701"/>
                  </a:cubicBezTo>
                  <a:cubicBezTo>
                    <a:pt x="4524" y="9711"/>
                    <a:pt x="4517" y="9661"/>
                    <a:pt x="4548" y="9641"/>
                  </a:cubicBezTo>
                  <a:cubicBezTo>
                    <a:pt x="4556" y="9601"/>
                    <a:pt x="4627" y="9621"/>
                    <a:pt x="4627" y="9581"/>
                  </a:cubicBezTo>
                  <a:cubicBezTo>
                    <a:pt x="4691" y="9551"/>
                    <a:pt x="4738" y="9501"/>
                    <a:pt x="4786" y="9451"/>
                  </a:cubicBezTo>
                  <a:cubicBezTo>
                    <a:pt x="4905" y="9421"/>
                    <a:pt x="4952" y="9341"/>
                    <a:pt x="5063" y="9301"/>
                  </a:cubicBezTo>
                  <a:cubicBezTo>
                    <a:pt x="5135" y="9231"/>
                    <a:pt x="5245" y="9191"/>
                    <a:pt x="5341" y="9132"/>
                  </a:cubicBezTo>
                  <a:cubicBezTo>
                    <a:pt x="5444" y="9092"/>
                    <a:pt x="5515" y="9022"/>
                    <a:pt x="5610" y="8982"/>
                  </a:cubicBezTo>
                  <a:cubicBezTo>
                    <a:pt x="5665" y="8962"/>
                    <a:pt x="5697" y="8922"/>
                    <a:pt x="5761" y="8902"/>
                  </a:cubicBezTo>
                  <a:cubicBezTo>
                    <a:pt x="5761" y="8872"/>
                    <a:pt x="5800" y="8872"/>
                    <a:pt x="5824" y="8862"/>
                  </a:cubicBezTo>
                  <a:cubicBezTo>
                    <a:pt x="5808" y="8832"/>
                    <a:pt x="5903" y="8812"/>
                    <a:pt x="5895" y="8852"/>
                  </a:cubicBezTo>
                  <a:cubicBezTo>
                    <a:pt x="5840" y="8872"/>
                    <a:pt x="5808" y="8912"/>
                    <a:pt x="5768" y="8942"/>
                  </a:cubicBezTo>
                  <a:cubicBezTo>
                    <a:pt x="5768" y="8972"/>
                    <a:pt x="5737" y="8982"/>
                    <a:pt x="5721" y="9002"/>
                  </a:cubicBezTo>
                  <a:cubicBezTo>
                    <a:pt x="5721" y="9042"/>
                    <a:pt x="5697" y="9052"/>
                    <a:pt x="5658" y="9062"/>
                  </a:cubicBezTo>
                  <a:cubicBezTo>
                    <a:pt x="5650" y="9112"/>
                    <a:pt x="5602" y="9142"/>
                    <a:pt x="5555" y="9172"/>
                  </a:cubicBezTo>
                  <a:cubicBezTo>
                    <a:pt x="5547" y="9241"/>
                    <a:pt x="5459" y="9231"/>
                    <a:pt x="5467" y="9301"/>
                  </a:cubicBezTo>
                  <a:cubicBezTo>
                    <a:pt x="5420" y="9331"/>
                    <a:pt x="5372" y="9361"/>
                    <a:pt x="5356" y="9411"/>
                  </a:cubicBezTo>
                  <a:cubicBezTo>
                    <a:pt x="5293" y="9431"/>
                    <a:pt x="5269" y="9471"/>
                    <a:pt x="5230" y="9511"/>
                  </a:cubicBezTo>
                  <a:cubicBezTo>
                    <a:pt x="5158" y="9591"/>
                    <a:pt x="5087" y="9661"/>
                    <a:pt x="5000" y="9741"/>
                  </a:cubicBezTo>
                  <a:cubicBezTo>
                    <a:pt x="4865" y="9891"/>
                    <a:pt x="4691" y="10021"/>
                    <a:pt x="4532" y="10151"/>
                  </a:cubicBezTo>
                  <a:cubicBezTo>
                    <a:pt x="4453" y="10221"/>
                    <a:pt x="4358" y="10270"/>
                    <a:pt x="4279" y="10340"/>
                  </a:cubicBezTo>
                  <a:cubicBezTo>
                    <a:pt x="4255" y="10350"/>
                    <a:pt x="4231" y="10360"/>
                    <a:pt x="4215" y="10380"/>
                  </a:cubicBezTo>
                  <a:cubicBezTo>
                    <a:pt x="4239" y="10440"/>
                    <a:pt x="4136" y="10380"/>
                    <a:pt x="4152" y="10440"/>
                  </a:cubicBezTo>
                  <a:cubicBezTo>
                    <a:pt x="4120" y="10450"/>
                    <a:pt x="4089" y="10460"/>
                    <a:pt x="4049" y="10460"/>
                  </a:cubicBezTo>
                  <a:cubicBezTo>
                    <a:pt x="4057" y="10480"/>
                    <a:pt x="3986" y="10520"/>
                    <a:pt x="4041" y="10530"/>
                  </a:cubicBezTo>
                  <a:cubicBezTo>
                    <a:pt x="4081" y="10460"/>
                    <a:pt x="4215" y="10480"/>
                    <a:pt x="4239" y="10400"/>
                  </a:cubicBezTo>
                  <a:cubicBezTo>
                    <a:pt x="4342" y="10390"/>
                    <a:pt x="4374" y="10320"/>
                    <a:pt x="4445" y="10280"/>
                  </a:cubicBezTo>
                  <a:cubicBezTo>
                    <a:pt x="4501" y="10270"/>
                    <a:pt x="4485" y="10241"/>
                    <a:pt x="4509" y="10231"/>
                  </a:cubicBezTo>
                  <a:cubicBezTo>
                    <a:pt x="4517" y="10221"/>
                    <a:pt x="4532" y="10231"/>
                    <a:pt x="4548" y="10221"/>
                  </a:cubicBezTo>
                  <a:cubicBezTo>
                    <a:pt x="4572" y="10201"/>
                    <a:pt x="4596" y="10151"/>
                    <a:pt x="4643" y="10151"/>
                  </a:cubicBezTo>
                  <a:cubicBezTo>
                    <a:pt x="4635" y="10101"/>
                    <a:pt x="4715" y="10111"/>
                    <a:pt x="4715" y="10071"/>
                  </a:cubicBezTo>
                  <a:cubicBezTo>
                    <a:pt x="4746" y="10041"/>
                    <a:pt x="4778" y="10011"/>
                    <a:pt x="4810" y="9981"/>
                  </a:cubicBezTo>
                  <a:cubicBezTo>
                    <a:pt x="5008" y="9891"/>
                    <a:pt x="5119" y="9711"/>
                    <a:pt x="5277" y="9591"/>
                  </a:cubicBezTo>
                  <a:cubicBezTo>
                    <a:pt x="5301" y="9541"/>
                    <a:pt x="5372" y="9531"/>
                    <a:pt x="5388" y="9471"/>
                  </a:cubicBezTo>
                  <a:cubicBezTo>
                    <a:pt x="5444" y="9461"/>
                    <a:pt x="5452" y="9391"/>
                    <a:pt x="5515" y="9381"/>
                  </a:cubicBezTo>
                  <a:cubicBezTo>
                    <a:pt x="5547" y="9341"/>
                    <a:pt x="5570" y="9291"/>
                    <a:pt x="5618" y="9271"/>
                  </a:cubicBezTo>
                  <a:cubicBezTo>
                    <a:pt x="5618" y="9231"/>
                    <a:pt x="5650" y="9231"/>
                    <a:pt x="5665" y="9211"/>
                  </a:cubicBezTo>
                  <a:cubicBezTo>
                    <a:pt x="5689" y="9221"/>
                    <a:pt x="5697" y="9122"/>
                    <a:pt x="5713" y="9181"/>
                  </a:cubicBezTo>
                  <a:cubicBezTo>
                    <a:pt x="5713" y="9241"/>
                    <a:pt x="5681" y="9261"/>
                    <a:pt x="5642" y="9281"/>
                  </a:cubicBezTo>
                  <a:cubicBezTo>
                    <a:pt x="5610" y="9321"/>
                    <a:pt x="5578" y="9361"/>
                    <a:pt x="5547" y="9391"/>
                  </a:cubicBezTo>
                  <a:cubicBezTo>
                    <a:pt x="5515" y="9481"/>
                    <a:pt x="5404" y="9501"/>
                    <a:pt x="5388" y="9611"/>
                  </a:cubicBezTo>
                  <a:cubicBezTo>
                    <a:pt x="5285" y="9641"/>
                    <a:pt x="5261" y="9731"/>
                    <a:pt x="5182" y="9791"/>
                  </a:cubicBezTo>
                  <a:cubicBezTo>
                    <a:pt x="5135" y="9861"/>
                    <a:pt x="5039" y="9891"/>
                    <a:pt x="5000" y="9981"/>
                  </a:cubicBezTo>
                  <a:cubicBezTo>
                    <a:pt x="4913" y="10021"/>
                    <a:pt x="4881" y="10111"/>
                    <a:pt x="4778" y="10141"/>
                  </a:cubicBezTo>
                  <a:cubicBezTo>
                    <a:pt x="4762" y="10181"/>
                    <a:pt x="4707" y="10191"/>
                    <a:pt x="4683" y="10231"/>
                  </a:cubicBezTo>
                  <a:cubicBezTo>
                    <a:pt x="4651" y="10260"/>
                    <a:pt x="4604" y="10290"/>
                    <a:pt x="4580" y="10320"/>
                  </a:cubicBezTo>
                  <a:cubicBezTo>
                    <a:pt x="4501" y="10380"/>
                    <a:pt x="4429" y="10430"/>
                    <a:pt x="4350" y="10480"/>
                  </a:cubicBezTo>
                  <a:cubicBezTo>
                    <a:pt x="4326" y="10520"/>
                    <a:pt x="4247" y="10520"/>
                    <a:pt x="4247" y="10580"/>
                  </a:cubicBezTo>
                  <a:cubicBezTo>
                    <a:pt x="4223" y="10620"/>
                    <a:pt x="4120" y="10590"/>
                    <a:pt x="4136" y="10670"/>
                  </a:cubicBezTo>
                  <a:cubicBezTo>
                    <a:pt x="4263" y="10620"/>
                    <a:pt x="4358" y="10540"/>
                    <a:pt x="4477" y="10480"/>
                  </a:cubicBezTo>
                  <a:cubicBezTo>
                    <a:pt x="4477" y="10440"/>
                    <a:pt x="4532" y="10450"/>
                    <a:pt x="4540" y="10420"/>
                  </a:cubicBezTo>
                  <a:cubicBezTo>
                    <a:pt x="4524" y="10360"/>
                    <a:pt x="4635" y="10420"/>
                    <a:pt x="4620" y="10360"/>
                  </a:cubicBezTo>
                  <a:cubicBezTo>
                    <a:pt x="4675" y="10330"/>
                    <a:pt x="4715" y="10280"/>
                    <a:pt x="4778" y="10251"/>
                  </a:cubicBezTo>
                  <a:cubicBezTo>
                    <a:pt x="4865" y="10171"/>
                    <a:pt x="4960" y="10091"/>
                    <a:pt x="5055" y="10011"/>
                  </a:cubicBezTo>
                  <a:cubicBezTo>
                    <a:pt x="5119" y="9991"/>
                    <a:pt x="5150" y="9931"/>
                    <a:pt x="5198" y="9891"/>
                  </a:cubicBezTo>
                  <a:cubicBezTo>
                    <a:pt x="5230" y="9841"/>
                    <a:pt x="5309" y="9831"/>
                    <a:pt x="5317" y="9751"/>
                  </a:cubicBezTo>
                  <a:cubicBezTo>
                    <a:pt x="5428" y="9681"/>
                    <a:pt x="5483" y="9571"/>
                    <a:pt x="5578" y="9501"/>
                  </a:cubicBezTo>
                  <a:cubicBezTo>
                    <a:pt x="5594" y="9431"/>
                    <a:pt x="5665" y="9411"/>
                    <a:pt x="5705" y="9361"/>
                  </a:cubicBezTo>
                  <a:cubicBezTo>
                    <a:pt x="5713" y="9331"/>
                    <a:pt x="5737" y="9311"/>
                    <a:pt x="5768" y="9301"/>
                  </a:cubicBezTo>
                  <a:cubicBezTo>
                    <a:pt x="5776" y="9261"/>
                    <a:pt x="5784" y="9221"/>
                    <a:pt x="5824" y="9221"/>
                  </a:cubicBezTo>
                  <a:cubicBezTo>
                    <a:pt x="5856" y="9172"/>
                    <a:pt x="5887" y="9112"/>
                    <a:pt x="5943" y="9082"/>
                  </a:cubicBezTo>
                  <a:cubicBezTo>
                    <a:pt x="5967" y="9022"/>
                    <a:pt x="6014" y="8982"/>
                    <a:pt x="6062" y="8942"/>
                  </a:cubicBezTo>
                  <a:cubicBezTo>
                    <a:pt x="6101" y="8892"/>
                    <a:pt x="6141" y="8852"/>
                    <a:pt x="6188" y="8802"/>
                  </a:cubicBezTo>
                  <a:cubicBezTo>
                    <a:pt x="6244" y="8772"/>
                    <a:pt x="6276" y="8712"/>
                    <a:pt x="6347" y="8682"/>
                  </a:cubicBezTo>
                  <a:cubicBezTo>
                    <a:pt x="6363" y="8642"/>
                    <a:pt x="6387" y="8602"/>
                    <a:pt x="6418" y="8572"/>
                  </a:cubicBezTo>
                  <a:cubicBezTo>
                    <a:pt x="6458" y="8572"/>
                    <a:pt x="6450" y="8532"/>
                    <a:pt x="6497" y="8532"/>
                  </a:cubicBezTo>
                  <a:cubicBezTo>
                    <a:pt x="6482" y="8482"/>
                    <a:pt x="6577" y="8532"/>
                    <a:pt x="6561" y="8482"/>
                  </a:cubicBezTo>
                  <a:cubicBezTo>
                    <a:pt x="6600" y="8442"/>
                    <a:pt x="6640" y="8392"/>
                    <a:pt x="6703" y="8382"/>
                  </a:cubicBezTo>
                  <a:cubicBezTo>
                    <a:pt x="6688" y="8442"/>
                    <a:pt x="6624" y="8462"/>
                    <a:pt x="6600" y="8512"/>
                  </a:cubicBezTo>
                  <a:cubicBezTo>
                    <a:pt x="6553" y="8542"/>
                    <a:pt x="6537" y="8612"/>
                    <a:pt x="6474" y="8632"/>
                  </a:cubicBezTo>
                  <a:cubicBezTo>
                    <a:pt x="6466" y="8692"/>
                    <a:pt x="6387" y="8702"/>
                    <a:pt x="6371" y="8762"/>
                  </a:cubicBezTo>
                  <a:cubicBezTo>
                    <a:pt x="6323" y="8802"/>
                    <a:pt x="6299" y="8852"/>
                    <a:pt x="6268" y="8902"/>
                  </a:cubicBezTo>
                  <a:cubicBezTo>
                    <a:pt x="6196" y="8982"/>
                    <a:pt x="6125" y="9072"/>
                    <a:pt x="6062" y="9162"/>
                  </a:cubicBezTo>
                  <a:cubicBezTo>
                    <a:pt x="6030" y="9211"/>
                    <a:pt x="6006" y="9261"/>
                    <a:pt x="5959" y="9301"/>
                  </a:cubicBezTo>
                  <a:cubicBezTo>
                    <a:pt x="5919" y="9351"/>
                    <a:pt x="5895" y="9411"/>
                    <a:pt x="5840" y="9441"/>
                  </a:cubicBezTo>
                  <a:cubicBezTo>
                    <a:pt x="5784" y="9541"/>
                    <a:pt x="5681" y="9601"/>
                    <a:pt x="5626" y="9711"/>
                  </a:cubicBezTo>
                  <a:cubicBezTo>
                    <a:pt x="5531" y="9781"/>
                    <a:pt x="5467" y="9871"/>
                    <a:pt x="5364" y="9941"/>
                  </a:cubicBezTo>
                  <a:cubicBezTo>
                    <a:pt x="5364" y="9981"/>
                    <a:pt x="5309" y="9971"/>
                    <a:pt x="5301" y="10001"/>
                  </a:cubicBezTo>
                  <a:cubicBezTo>
                    <a:pt x="5277" y="10021"/>
                    <a:pt x="5261" y="10041"/>
                    <a:pt x="5238" y="10061"/>
                  </a:cubicBezTo>
                  <a:cubicBezTo>
                    <a:pt x="5182" y="10091"/>
                    <a:pt x="5174" y="10151"/>
                    <a:pt x="5095" y="10161"/>
                  </a:cubicBezTo>
                  <a:cubicBezTo>
                    <a:pt x="5087" y="10221"/>
                    <a:pt x="4992" y="10221"/>
                    <a:pt x="4976" y="10280"/>
                  </a:cubicBezTo>
                  <a:cubicBezTo>
                    <a:pt x="4913" y="10300"/>
                    <a:pt x="4881" y="10360"/>
                    <a:pt x="4833" y="10400"/>
                  </a:cubicBezTo>
                  <a:cubicBezTo>
                    <a:pt x="4778" y="10400"/>
                    <a:pt x="4770" y="10450"/>
                    <a:pt x="4699" y="10450"/>
                  </a:cubicBezTo>
                  <a:cubicBezTo>
                    <a:pt x="4683" y="10490"/>
                    <a:pt x="4596" y="10470"/>
                    <a:pt x="4604" y="10540"/>
                  </a:cubicBezTo>
                  <a:cubicBezTo>
                    <a:pt x="4675" y="10500"/>
                    <a:pt x="4715" y="10460"/>
                    <a:pt x="4794" y="10470"/>
                  </a:cubicBezTo>
                  <a:cubicBezTo>
                    <a:pt x="4786" y="10430"/>
                    <a:pt x="4849" y="10450"/>
                    <a:pt x="4849" y="10410"/>
                  </a:cubicBezTo>
                  <a:cubicBezTo>
                    <a:pt x="4897" y="10410"/>
                    <a:pt x="4881" y="10370"/>
                    <a:pt x="4936" y="10370"/>
                  </a:cubicBezTo>
                  <a:cubicBezTo>
                    <a:pt x="4929" y="10330"/>
                    <a:pt x="4992" y="10350"/>
                    <a:pt x="5000" y="10320"/>
                  </a:cubicBezTo>
                  <a:cubicBezTo>
                    <a:pt x="5039" y="10310"/>
                    <a:pt x="5032" y="10270"/>
                    <a:pt x="5079" y="10270"/>
                  </a:cubicBezTo>
                  <a:cubicBezTo>
                    <a:pt x="5103" y="10221"/>
                    <a:pt x="5190" y="10221"/>
                    <a:pt x="5206" y="10161"/>
                  </a:cubicBezTo>
                  <a:cubicBezTo>
                    <a:pt x="5238" y="10111"/>
                    <a:pt x="5293" y="10091"/>
                    <a:pt x="5348" y="10061"/>
                  </a:cubicBezTo>
                  <a:cubicBezTo>
                    <a:pt x="5364" y="10001"/>
                    <a:pt x="5452" y="10001"/>
                    <a:pt x="5467" y="9941"/>
                  </a:cubicBezTo>
                  <a:cubicBezTo>
                    <a:pt x="5523" y="9951"/>
                    <a:pt x="5499" y="9891"/>
                    <a:pt x="5531" y="9881"/>
                  </a:cubicBezTo>
                  <a:cubicBezTo>
                    <a:pt x="5539" y="9851"/>
                    <a:pt x="5594" y="9871"/>
                    <a:pt x="5594" y="9821"/>
                  </a:cubicBezTo>
                  <a:cubicBezTo>
                    <a:pt x="5697" y="9761"/>
                    <a:pt x="5753" y="9651"/>
                    <a:pt x="5840" y="9571"/>
                  </a:cubicBezTo>
                  <a:cubicBezTo>
                    <a:pt x="5832" y="9531"/>
                    <a:pt x="5895" y="9541"/>
                    <a:pt x="5903" y="9511"/>
                  </a:cubicBezTo>
                  <a:cubicBezTo>
                    <a:pt x="5911" y="9481"/>
                    <a:pt x="5935" y="9461"/>
                    <a:pt x="5959" y="9451"/>
                  </a:cubicBezTo>
                  <a:cubicBezTo>
                    <a:pt x="5982" y="9391"/>
                    <a:pt x="6030" y="9361"/>
                    <a:pt x="6070" y="9321"/>
                  </a:cubicBezTo>
                  <a:cubicBezTo>
                    <a:pt x="6070" y="9291"/>
                    <a:pt x="6085" y="9261"/>
                    <a:pt x="6109" y="9241"/>
                  </a:cubicBezTo>
                  <a:cubicBezTo>
                    <a:pt x="6133" y="9231"/>
                    <a:pt x="6109" y="9172"/>
                    <a:pt x="6173" y="9181"/>
                  </a:cubicBezTo>
                  <a:cubicBezTo>
                    <a:pt x="6149" y="9132"/>
                    <a:pt x="6196" y="9132"/>
                    <a:pt x="6212" y="9112"/>
                  </a:cubicBezTo>
                  <a:cubicBezTo>
                    <a:pt x="6244" y="9092"/>
                    <a:pt x="6236" y="9042"/>
                    <a:pt x="6268" y="9032"/>
                  </a:cubicBezTo>
                  <a:cubicBezTo>
                    <a:pt x="6410" y="8842"/>
                    <a:pt x="6569" y="8672"/>
                    <a:pt x="6719" y="8502"/>
                  </a:cubicBezTo>
                  <a:cubicBezTo>
                    <a:pt x="6688" y="8632"/>
                    <a:pt x="6569" y="8682"/>
                    <a:pt x="6537" y="8812"/>
                  </a:cubicBezTo>
                  <a:cubicBezTo>
                    <a:pt x="6497" y="8852"/>
                    <a:pt x="6442" y="8882"/>
                    <a:pt x="6434" y="8952"/>
                  </a:cubicBezTo>
                  <a:cubicBezTo>
                    <a:pt x="6387" y="8942"/>
                    <a:pt x="6402" y="9002"/>
                    <a:pt x="6371" y="9012"/>
                  </a:cubicBezTo>
                  <a:cubicBezTo>
                    <a:pt x="6339" y="9022"/>
                    <a:pt x="6371" y="9092"/>
                    <a:pt x="6315" y="9082"/>
                  </a:cubicBezTo>
                  <a:cubicBezTo>
                    <a:pt x="6268" y="9201"/>
                    <a:pt x="6180" y="9281"/>
                    <a:pt x="6109" y="9381"/>
                  </a:cubicBezTo>
                  <a:cubicBezTo>
                    <a:pt x="6093" y="9401"/>
                    <a:pt x="6077" y="9431"/>
                    <a:pt x="6070" y="9451"/>
                  </a:cubicBezTo>
                  <a:cubicBezTo>
                    <a:pt x="6046" y="9481"/>
                    <a:pt x="6006" y="9491"/>
                    <a:pt x="6006" y="9531"/>
                  </a:cubicBezTo>
                  <a:cubicBezTo>
                    <a:pt x="5951" y="9561"/>
                    <a:pt x="5951" y="9651"/>
                    <a:pt x="5887" y="9671"/>
                  </a:cubicBezTo>
                  <a:cubicBezTo>
                    <a:pt x="5879" y="9731"/>
                    <a:pt x="5816" y="9751"/>
                    <a:pt x="5784" y="9801"/>
                  </a:cubicBezTo>
                  <a:cubicBezTo>
                    <a:pt x="5753" y="9861"/>
                    <a:pt x="5689" y="9891"/>
                    <a:pt x="5665" y="9941"/>
                  </a:cubicBezTo>
                  <a:cubicBezTo>
                    <a:pt x="5578" y="10031"/>
                    <a:pt x="5499" y="10121"/>
                    <a:pt x="5404" y="10201"/>
                  </a:cubicBezTo>
                  <a:cubicBezTo>
                    <a:pt x="5348" y="10310"/>
                    <a:pt x="5214" y="10350"/>
                    <a:pt x="5158" y="10460"/>
                  </a:cubicBezTo>
                  <a:cubicBezTo>
                    <a:pt x="5127" y="10470"/>
                    <a:pt x="5103" y="10480"/>
                    <a:pt x="5095" y="10510"/>
                  </a:cubicBezTo>
                  <a:cubicBezTo>
                    <a:pt x="5063" y="10530"/>
                    <a:pt x="5024" y="10540"/>
                    <a:pt x="5016" y="10580"/>
                  </a:cubicBezTo>
                  <a:cubicBezTo>
                    <a:pt x="4984" y="10590"/>
                    <a:pt x="4960" y="10600"/>
                    <a:pt x="4952" y="10630"/>
                  </a:cubicBezTo>
                  <a:cubicBezTo>
                    <a:pt x="4929" y="10650"/>
                    <a:pt x="4889" y="10660"/>
                    <a:pt x="4873" y="10700"/>
                  </a:cubicBezTo>
                  <a:cubicBezTo>
                    <a:pt x="4960" y="10690"/>
                    <a:pt x="4968" y="10630"/>
                    <a:pt x="5039" y="10620"/>
                  </a:cubicBezTo>
                  <a:cubicBezTo>
                    <a:pt x="5063" y="10560"/>
                    <a:pt x="5135" y="10550"/>
                    <a:pt x="5166" y="10500"/>
                  </a:cubicBezTo>
                  <a:cubicBezTo>
                    <a:pt x="5293" y="10460"/>
                    <a:pt x="5317" y="10320"/>
                    <a:pt x="5452" y="10280"/>
                  </a:cubicBezTo>
                  <a:cubicBezTo>
                    <a:pt x="5467" y="10221"/>
                    <a:pt x="5531" y="10201"/>
                    <a:pt x="5555" y="10141"/>
                  </a:cubicBezTo>
                  <a:cubicBezTo>
                    <a:pt x="5594" y="10111"/>
                    <a:pt x="5650" y="10081"/>
                    <a:pt x="5673" y="10031"/>
                  </a:cubicBezTo>
                  <a:cubicBezTo>
                    <a:pt x="5713" y="9991"/>
                    <a:pt x="5745" y="9931"/>
                    <a:pt x="5800" y="9911"/>
                  </a:cubicBezTo>
                  <a:cubicBezTo>
                    <a:pt x="5824" y="9851"/>
                    <a:pt x="5871" y="9811"/>
                    <a:pt x="5919" y="9771"/>
                  </a:cubicBezTo>
                  <a:cubicBezTo>
                    <a:pt x="5927" y="9701"/>
                    <a:pt x="6006" y="9701"/>
                    <a:pt x="6022" y="9641"/>
                  </a:cubicBezTo>
                  <a:cubicBezTo>
                    <a:pt x="6054" y="9591"/>
                    <a:pt x="6093" y="9551"/>
                    <a:pt x="6125" y="9501"/>
                  </a:cubicBezTo>
                  <a:cubicBezTo>
                    <a:pt x="6188" y="9401"/>
                    <a:pt x="6268" y="9321"/>
                    <a:pt x="6331" y="9211"/>
                  </a:cubicBezTo>
                  <a:cubicBezTo>
                    <a:pt x="6466" y="9022"/>
                    <a:pt x="6616" y="8842"/>
                    <a:pt x="6743" y="8632"/>
                  </a:cubicBezTo>
                  <a:cubicBezTo>
                    <a:pt x="6814" y="8592"/>
                    <a:pt x="6830" y="8502"/>
                    <a:pt x="6909" y="8462"/>
                  </a:cubicBezTo>
                  <a:cubicBezTo>
                    <a:pt x="6949" y="8392"/>
                    <a:pt x="6989" y="8322"/>
                    <a:pt x="7060" y="8272"/>
                  </a:cubicBezTo>
                  <a:cubicBezTo>
                    <a:pt x="7068" y="8232"/>
                    <a:pt x="7115" y="8222"/>
                    <a:pt x="7131" y="8192"/>
                  </a:cubicBezTo>
                  <a:cubicBezTo>
                    <a:pt x="7163" y="8162"/>
                    <a:pt x="7171" y="8112"/>
                    <a:pt x="7226" y="8102"/>
                  </a:cubicBezTo>
                  <a:cubicBezTo>
                    <a:pt x="7234" y="8053"/>
                    <a:pt x="7306" y="8063"/>
                    <a:pt x="7298" y="8003"/>
                  </a:cubicBezTo>
                  <a:cubicBezTo>
                    <a:pt x="7321" y="7993"/>
                    <a:pt x="7345" y="7993"/>
                    <a:pt x="7345" y="7963"/>
                  </a:cubicBezTo>
                  <a:cubicBezTo>
                    <a:pt x="7377" y="7973"/>
                    <a:pt x="7385" y="7923"/>
                    <a:pt x="7401" y="7953"/>
                  </a:cubicBezTo>
                  <a:cubicBezTo>
                    <a:pt x="7401" y="8003"/>
                    <a:pt x="7337" y="7993"/>
                    <a:pt x="7337" y="8033"/>
                  </a:cubicBezTo>
                  <a:cubicBezTo>
                    <a:pt x="7306" y="8053"/>
                    <a:pt x="7306" y="8093"/>
                    <a:pt x="7258" y="8093"/>
                  </a:cubicBezTo>
                  <a:cubicBezTo>
                    <a:pt x="7234" y="8172"/>
                    <a:pt x="7163" y="8202"/>
                    <a:pt x="7123" y="8262"/>
                  </a:cubicBezTo>
                  <a:cubicBezTo>
                    <a:pt x="7100" y="8332"/>
                    <a:pt x="7036" y="8362"/>
                    <a:pt x="7005" y="8422"/>
                  </a:cubicBezTo>
                  <a:cubicBezTo>
                    <a:pt x="6973" y="8482"/>
                    <a:pt x="6933" y="8542"/>
                    <a:pt x="6870" y="8582"/>
                  </a:cubicBezTo>
                  <a:cubicBezTo>
                    <a:pt x="6862" y="8612"/>
                    <a:pt x="6838" y="8632"/>
                    <a:pt x="6814" y="8662"/>
                  </a:cubicBezTo>
                  <a:cubicBezTo>
                    <a:pt x="6799" y="8692"/>
                    <a:pt x="6791" y="8732"/>
                    <a:pt x="6759" y="8742"/>
                  </a:cubicBezTo>
                  <a:cubicBezTo>
                    <a:pt x="6735" y="8822"/>
                    <a:pt x="6680" y="8862"/>
                    <a:pt x="6640" y="8922"/>
                  </a:cubicBezTo>
                  <a:cubicBezTo>
                    <a:pt x="6600" y="8982"/>
                    <a:pt x="6545" y="9032"/>
                    <a:pt x="6529" y="9102"/>
                  </a:cubicBezTo>
                  <a:cubicBezTo>
                    <a:pt x="6505" y="9132"/>
                    <a:pt x="6466" y="9142"/>
                    <a:pt x="6466" y="9181"/>
                  </a:cubicBezTo>
                  <a:cubicBezTo>
                    <a:pt x="6410" y="9181"/>
                    <a:pt x="6458" y="9281"/>
                    <a:pt x="6394" y="9271"/>
                  </a:cubicBezTo>
                  <a:cubicBezTo>
                    <a:pt x="6323" y="9391"/>
                    <a:pt x="6252" y="9511"/>
                    <a:pt x="6157" y="9611"/>
                  </a:cubicBezTo>
                  <a:cubicBezTo>
                    <a:pt x="6117" y="9661"/>
                    <a:pt x="6093" y="9731"/>
                    <a:pt x="6022" y="9771"/>
                  </a:cubicBezTo>
                  <a:cubicBezTo>
                    <a:pt x="6014" y="9861"/>
                    <a:pt x="5911" y="9861"/>
                    <a:pt x="5911" y="9951"/>
                  </a:cubicBezTo>
                  <a:cubicBezTo>
                    <a:pt x="5784" y="10021"/>
                    <a:pt x="5737" y="10171"/>
                    <a:pt x="5618" y="10241"/>
                  </a:cubicBezTo>
                  <a:cubicBezTo>
                    <a:pt x="5586" y="10300"/>
                    <a:pt x="5515" y="10330"/>
                    <a:pt x="5483" y="10400"/>
                  </a:cubicBezTo>
                  <a:cubicBezTo>
                    <a:pt x="5444" y="10410"/>
                    <a:pt x="5412" y="10430"/>
                    <a:pt x="5404" y="10470"/>
                  </a:cubicBezTo>
                  <a:cubicBezTo>
                    <a:pt x="5388" y="10500"/>
                    <a:pt x="5325" y="10490"/>
                    <a:pt x="5333" y="10550"/>
                  </a:cubicBezTo>
                  <a:cubicBezTo>
                    <a:pt x="5380" y="10540"/>
                    <a:pt x="5412" y="10510"/>
                    <a:pt x="5420" y="10460"/>
                  </a:cubicBezTo>
                  <a:cubicBezTo>
                    <a:pt x="5483" y="10450"/>
                    <a:pt x="5499" y="10400"/>
                    <a:pt x="5555" y="10390"/>
                  </a:cubicBezTo>
                  <a:cubicBezTo>
                    <a:pt x="5602" y="10310"/>
                    <a:pt x="5689" y="10270"/>
                    <a:pt x="5737" y="10191"/>
                  </a:cubicBezTo>
                  <a:cubicBezTo>
                    <a:pt x="5887" y="10091"/>
                    <a:pt x="5982" y="9941"/>
                    <a:pt x="6101" y="9801"/>
                  </a:cubicBezTo>
                  <a:cubicBezTo>
                    <a:pt x="6109" y="9751"/>
                    <a:pt x="6157" y="9741"/>
                    <a:pt x="6173" y="9691"/>
                  </a:cubicBezTo>
                  <a:cubicBezTo>
                    <a:pt x="6188" y="9641"/>
                    <a:pt x="6260" y="9641"/>
                    <a:pt x="6260" y="9581"/>
                  </a:cubicBezTo>
                  <a:cubicBezTo>
                    <a:pt x="6347" y="9541"/>
                    <a:pt x="6363" y="9441"/>
                    <a:pt x="6426" y="9371"/>
                  </a:cubicBezTo>
                  <a:cubicBezTo>
                    <a:pt x="6482" y="9301"/>
                    <a:pt x="6505" y="9211"/>
                    <a:pt x="6585" y="9162"/>
                  </a:cubicBezTo>
                  <a:cubicBezTo>
                    <a:pt x="6600" y="9112"/>
                    <a:pt x="6608" y="9062"/>
                    <a:pt x="6656" y="9052"/>
                  </a:cubicBezTo>
                  <a:cubicBezTo>
                    <a:pt x="6648" y="9012"/>
                    <a:pt x="6672" y="9002"/>
                    <a:pt x="6703" y="9002"/>
                  </a:cubicBezTo>
                  <a:cubicBezTo>
                    <a:pt x="6711" y="8972"/>
                    <a:pt x="6719" y="8952"/>
                    <a:pt x="6751" y="8942"/>
                  </a:cubicBezTo>
                  <a:cubicBezTo>
                    <a:pt x="6751" y="8902"/>
                    <a:pt x="6791" y="8892"/>
                    <a:pt x="6791" y="8842"/>
                  </a:cubicBezTo>
                  <a:cubicBezTo>
                    <a:pt x="6830" y="8832"/>
                    <a:pt x="6814" y="8772"/>
                    <a:pt x="6862" y="8762"/>
                  </a:cubicBezTo>
                  <a:cubicBezTo>
                    <a:pt x="6894" y="8702"/>
                    <a:pt x="6941" y="8642"/>
                    <a:pt x="6981" y="8582"/>
                  </a:cubicBezTo>
                  <a:cubicBezTo>
                    <a:pt x="7052" y="8552"/>
                    <a:pt x="7052" y="8462"/>
                    <a:pt x="7115" y="8422"/>
                  </a:cubicBezTo>
                  <a:cubicBezTo>
                    <a:pt x="7115" y="8372"/>
                    <a:pt x="7147" y="8352"/>
                    <a:pt x="7187" y="8332"/>
                  </a:cubicBezTo>
                  <a:cubicBezTo>
                    <a:pt x="7187" y="8312"/>
                    <a:pt x="7203" y="8292"/>
                    <a:pt x="7218" y="8282"/>
                  </a:cubicBezTo>
                  <a:cubicBezTo>
                    <a:pt x="7234" y="8282"/>
                    <a:pt x="7242" y="8242"/>
                    <a:pt x="7250" y="8272"/>
                  </a:cubicBezTo>
                  <a:cubicBezTo>
                    <a:pt x="7242" y="8312"/>
                    <a:pt x="7211" y="8332"/>
                    <a:pt x="7195" y="8352"/>
                  </a:cubicBezTo>
                  <a:cubicBezTo>
                    <a:pt x="7147" y="8362"/>
                    <a:pt x="7187" y="8442"/>
                    <a:pt x="7131" y="8432"/>
                  </a:cubicBezTo>
                  <a:cubicBezTo>
                    <a:pt x="7123" y="8472"/>
                    <a:pt x="7092" y="8492"/>
                    <a:pt x="7076" y="8512"/>
                  </a:cubicBezTo>
                  <a:cubicBezTo>
                    <a:pt x="7052" y="8522"/>
                    <a:pt x="7068" y="8552"/>
                    <a:pt x="7044" y="8562"/>
                  </a:cubicBezTo>
                  <a:cubicBezTo>
                    <a:pt x="7028" y="8572"/>
                    <a:pt x="7020" y="8592"/>
                    <a:pt x="7020" y="8612"/>
                  </a:cubicBezTo>
                  <a:cubicBezTo>
                    <a:pt x="6925" y="8722"/>
                    <a:pt x="6878" y="8872"/>
                    <a:pt x="6767" y="8962"/>
                  </a:cubicBezTo>
                  <a:cubicBezTo>
                    <a:pt x="6767" y="8992"/>
                    <a:pt x="6751" y="9022"/>
                    <a:pt x="6727" y="9042"/>
                  </a:cubicBezTo>
                  <a:cubicBezTo>
                    <a:pt x="6711" y="9062"/>
                    <a:pt x="6735" y="9122"/>
                    <a:pt x="6688" y="9112"/>
                  </a:cubicBezTo>
                  <a:cubicBezTo>
                    <a:pt x="6688" y="9201"/>
                    <a:pt x="6600" y="9201"/>
                    <a:pt x="6608" y="9281"/>
                  </a:cubicBezTo>
                  <a:cubicBezTo>
                    <a:pt x="6553" y="9311"/>
                    <a:pt x="6545" y="9381"/>
                    <a:pt x="6505" y="9421"/>
                  </a:cubicBezTo>
                  <a:cubicBezTo>
                    <a:pt x="6513" y="9471"/>
                    <a:pt x="6426" y="9421"/>
                    <a:pt x="6458" y="9501"/>
                  </a:cubicBezTo>
                  <a:cubicBezTo>
                    <a:pt x="6442" y="9521"/>
                    <a:pt x="6402" y="9531"/>
                    <a:pt x="6402" y="9571"/>
                  </a:cubicBezTo>
                  <a:cubicBezTo>
                    <a:pt x="6323" y="9671"/>
                    <a:pt x="6252" y="9761"/>
                    <a:pt x="6180" y="9851"/>
                  </a:cubicBezTo>
                  <a:cubicBezTo>
                    <a:pt x="6117" y="9961"/>
                    <a:pt x="6022" y="10041"/>
                    <a:pt x="5959" y="10141"/>
                  </a:cubicBezTo>
                  <a:cubicBezTo>
                    <a:pt x="5919" y="10181"/>
                    <a:pt x="5871" y="10221"/>
                    <a:pt x="5848" y="10280"/>
                  </a:cubicBezTo>
                  <a:cubicBezTo>
                    <a:pt x="5800" y="10310"/>
                    <a:pt x="5753" y="10350"/>
                    <a:pt x="5729" y="10410"/>
                  </a:cubicBezTo>
                  <a:cubicBezTo>
                    <a:pt x="5618" y="10480"/>
                    <a:pt x="5578" y="10610"/>
                    <a:pt x="5452" y="10660"/>
                  </a:cubicBezTo>
                  <a:cubicBezTo>
                    <a:pt x="5436" y="10720"/>
                    <a:pt x="5372" y="10740"/>
                    <a:pt x="5325" y="10770"/>
                  </a:cubicBezTo>
                  <a:cubicBezTo>
                    <a:pt x="5293" y="10830"/>
                    <a:pt x="5238" y="10860"/>
                    <a:pt x="5182" y="10890"/>
                  </a:cubicBezTo>
                  <a:cubicBezTo>
                    <a:pt x="5166" y="10920"/>
                    <a:pt x="5142" y="10930"/>
                    <a:pt x="5103" y="10930"/>
                  </a:cubicBezTo>
                  <a:cubicBezTo>
                    <a:pt x="5095" y="10970"/>
                    <a:pt x="5024" y="10950"/>
                    <a:pt x="5024" y="11000"/>
                  </a:cubicBezTo>
                  <a:cubicBezTo>
                    <a:pt x="5000" y="11010"/>
                    <a:pt x="4929" y="10990"/>
                    <a:pt x="4944" y="11040"/>
                  </a:cubicBezTo>
                  <a:cubicBezTo>
                    <a:pt x="4929" y="11030"/>
                    <a:pt x="4857" y="11000"/>
                    <a:pt x="4857" y="11060"/>
                  </a:cubicBezTo>
                  <a:cubicBezTo>
                    <a:pt x="4960" y="11090"/>
                    <a:pt x="5079" y="11000"/>
                    <a:pt x="5182" y="10980"/>
                  </a:cubicBezTo>
                  <a:cubicBezTo>
                    <a:pt x="5206" y="10920"/>
                    <a:pt x="5293" y="10920"/>
                    <a:pt x="5317" y="10860"/>
                  </a:cubicBezTo>
                  <a:cubicBezTo>
                    <a:pt x="5380" y="10830"/>
                    <a:pt x="5428" y="10780"/>
                    <a:pt x="5475" y="10740"/>
                  </a:cubicBezTo>
                  <a:cubicBezTo>
                    <a:pt x="5570" y="10650"/>
                    <a:pt x="5673" y="10570"/>
                    <a:pt x="5761" y="10470"/>
                  </a:cubicBezTo>
                  <a:cubicBezTo>
                    <a:pt x="5800" y="10430"/>
                    <a:pt x="5832" y="10380"/>
                    <a:pt x="5879" y="10340"/>
                  </a:cubicBezTo>
                  <a:cubicBezTo>
                    <a:pt x="5943" y="10310"/>
                    <a:pt x="5959" y="10231"/>
                    <a:pt x="6014" y="10191"/>
                  </a:cubicBezTo>
                  <a:cubicBezTo>
                    <a:pt x="6085" y="10081"/>
                    <a:pt x="6188" y="9991"/>
                    <a:pt x="6252" y="9871"/>
                  </a:cubicBezTo>
                  <a:cubicBezTo>
                    <a:pt x="6244" y="9831"/>
                    <a:pt x="6307" y="9851"/>
                    <a:pt x="6315" y="9821"/>
                  </a:cubicBezTo>
                  <a:cubicBezTo>
                    <a:pt x="6323" y="9781"/>
                    <a:pt x="6355" y="9761"/>
                    <a:pt x="6371" y="9741"/>
                  </a:cubicBezTo>
                  <a:cubicBezTo>
                    <a:pt x="6410" y="9681"/>
                    <a:pt x="6458" y="9631"/>
                    <a:pt x="6490" y="9581"/>
                  </a:cubicBezTo>
                  <a:cubicBezTo>
                    <a:pt x="6569" y="9481"/>
                    <a:pt x="6624" y="9361"/>
                    <a:pt x="6703" y="9261"/>
                  </a:cubicBezTo>
                  <a:cubicBezTo>
                    <a:pt x="6696" y="9211"/>
                    <a:pt x="6751" y="9231"/>
                    <a:pt x="6751" y="9191"/>
                  </a:cubicBezTo>
                  <a:cubicBezTo>
                    <a:pt x="6759" y="9152"/>
                    <a:pt x="6767" y="9112"/>
                    <a:pt x="6806" y="9112"/>
                  </a:cubicBezTo>
                  <a:cubicBezTo>
                    <a:pt x="6822" y="9032"/>
                    <a:pt x="6878" y="8992"/>
                    <a:pt x="6902" y="8932"/>
                  </a:cubicBezTo>
                  <a:cubicBezTo>
                    <a:pt x="6949" y="8882"/>
                    <a:pt x="6981" y="8822"/>
                    <a:pt x="7020" y="8772"/>
                  </a:cubicBezTo>
                  <a:cubicBezTo>
                    <a:pt x="7060" y="8712"/>
                    <a:pt x="7084" y="8642"/>
                    <a:pt x="7123" y="8592"/>
                  </a:cubicBezTo>
                  <a:cubicBezTo>
                    <a:pt x="7242" y="8452"/>
                    <a:pt x="7345" y="8302"/>
                    <a:pt x="7440" y="8142"/>
                  </a:cubicBezTo>
                  <a:cubicBezTo>
                    <a:pt x="7543" y="8053"/>
                    <a:pt x="7615" y="7923"/>
                    <a:pt x="7710" y="7813"/>
                  </a:cubicBezTo>
                  <a:cubicBezTo>
                    <a:pt x="7741" y="7813"/>
                    <a:pt x="7749" y="7793"/>
                    <a:pt x="7757" y="7763"/>
                  </a:cubicBezTo>
                  <a:cubicBezTo>
                    <a:pt x="7781" y="7753"/>
                    <a:pt x="7821" y="7753"/>
                    <a:pt x="7821" y="7723"/>
                  </a:cubicBezTo>
                  <a:cubicBezTo>
                    <a:pt x="7876" y="7713"/>
                    <a:pt x="7876" y="7653"/>
                    <a:pt x="7955" y="7653"/>
                  </a:cubicBezTo>
                  <a:cubicBezTo>
                    <a:pt x="7940" y="7713"/>
                    <a:pt x="7892" y="7743"/>
                    <a:pt x="7868" y="7783"/>
                  </a:cubicBezTo>
                  <a:cubicBezTo>
                    <a:pt x="7844" y="7833"/>
                    <a:pt x="7813" y="7873"/>
                    <a:pt x="7781" y="7913"/>
                  </a:cubicBezTo>
                  <a:cubicBezTo>
                    <a:pt x="7765" y="7973"/>
                    <a:pt x="7710" y="7993"/>
                    <a:pt x="7694" y="8043"/>
                  </a:cubicBezTo>
                  <a:cubicBezTo>
                    <a:pt x="7654" y="8073"/>
                    <a:pt x="7638" y="8132"/>
                    <a:pt x="7583" y="8152"/>
                  </a:cubicBezTo>
                  <a:cubicBezTo>
                    <a:pt x="7543" y="8252"/>
                    <a:pt x="7504" y="8332"/>
                    <a:pt x="7448" y="8412"/>
                  </a:cubicBezTo>
                  <a:cubicBezTo>
                    <a:pt x="7432" y="8462"/>
                    <a:pt x="7409" y="8502"/>
                    <a:pt x="7377" y="8532"/>
                  </a:cubicBezTo>
                  <a:cubicBezTo>
                    <a:pt x="7345" y="8572"/>
                    <a:pt x="7369" y="8652"/>
                    <a:pt x="7306" y="8662"/>
                  </a:cubicBezTo>
                  <a:cubicBezTo>
                    <a:pt x="7321" y="8742"/>
                    <a:pt x="7234" y="8722"/>
                    <a:pt x="7258" y="8802"/>
                  </a:cubicBezTo>
                  <a:cubicBezTo>
                    <a:pt x="7234" y="8822"/>
                    <a:pt x="7218" y="8842"/>
                    <a:pt x="7211" y="8862"/>
                  </a:cubicBezTo>
                  <a:cubicBezTo>
                    <a:pt x="7218" y="8892"/>
                    <a:pt x="7171" y="8892"/>
                    <a:pt x="7187" y="8932"/>
                  </a:cubicBezTo>
                  <a:cubicBezTo>
                    <a:pt x="7131" y="9012"/>
                    <a:pt x="7084" y="9092"/>
                    <a:pt x="7044" y="9181"/>
                  </a:cubicBezTo>
                  <a:cubicBezTo>
                    <a:pt x="6989" y="9201"/>
                    <a:pt x="6997" y="9271"/>
                    <a:pt x="6941" y="9301"/>
                  </a:cubicBezTo>
                  <a:cubicBezTo>
                    <a:pt x="6933" y="9361"/>
                    <a:pt x="6886" y="9381"/>
                    <a:pt x="6878" y="9451"/>
                  </a:cubicBezTo>
                  <a:cubicBezTo>
                    <a:pt x="6838" y="9491"/>
                    <a:pt x="6806" y="9551"/>
                    <a:pt x="6791" y="9581"/>
                  </a:cubicBezTo>
                  <a:cubicBezTo>
                    <a:pt x="6759" y="9631"/>
                    <a:pt x="6719" y="9661"/>
                    <a:pt x="6703" y="9731"/>
                  </a:cubicBezTo>
                  <a:cubicBezTo>
                    <a:pt x="6648" y="9751"/>
                    <a:pt x="6648" y="9821"/>
                    <a:pt x="6600" y="9841"/>
                  </a:cubicBezTo>
                  <a:cubicBezTo>
                    <a:pt x="6577" y="9901"/>
                    <a:pt x="6529" y="9931"/>
                    <a:pt x="6490" y="9971"/>
                  </a:cubicBezTo>
                  <a:cubicBezTo>
                    <a:pt x="6442" y="10071"/>
                    <a:pt x="6379" y="10161"/>
                    <a:pt x="6299" y="10241"/>
                  </a:cubicBezTo>
                  <a:cubicBezTo>
                    <a:pt x="6291" y="10300"/>
                    <a:pt x="6236" y="10320"/>
                    <a:pt x="6212" y="10370"/>
                  </a:cubicBezTo>
                  <a:cubicBezTo>
                    <a:pt x="6165" y="10400"/>
                    <a:pt x="6149" y="10460"/>
                    <a:pt x="6093" y="10490"/>
                  </a:cubicBezTo>
                  <a:cubicBezTo>
                    <a:pt x="6046" y="10590"/>
                    <a:pt x="5959" y="10660"/>
                    <a:pt x="5879" y="10730"/>
                  </a:cubicBezTo>
                  <a:cubicBezTo>
                    <a:pt x="5856" y="10780"/>
                    <a:pt x="5800" y="10800"/>
                    <a:pt x="5776" y="10850"/>
                  </a:cubicBezTo>
                  <a:cubicBezTo>
                    <a:pt x="5721" y="10870"/>
                    <a:pt x="5713" y="10940"/>
                    <a:pt x="5650" y="10960"/>
                  </a:cubicBezTo>
                  <a:cubicBezTo>
                    <a:pt x="5570" y="11030"/>
                    <a:pt x="5483" y="11110"/>
                    <a:pt x="5404" y="11180"/>
                  </a:cubicBezTo>
                  <a:cubicBezTo>
                    <a:pt x="5372" y="11190"/>
                    <a:pt x="5341" y="11180"/>
                    <a:pt x="5333" y="11210"/>
                  </a:cubicBezTo>
                  <a:cubicBezTo>
                    <a:pt x="5396" y="11210"/>
                    <a:pt x="5444" y="11180"/>
                    <a:pt x="5483" y="11160"/>
                  </a:cubicBezTo>
                  <a:cubicBezTo>
                    <a:pt x="5531" y="11140"/>
                    <a:pt x="5531" y="11070"/>
                    <a:pt x="5594" y="11070"/>
                  </a:cubicBezTo>
                  <a:cubicBezTo>
                    <a:pt x="5642" y="11050"/>
                    <a:pt x="5673" y="11010"/>
                    <a:pt x="5705" y="10970"/>
                  </a:cubicBezTo>
                  <a:cubicBezTo>
                    <a:pt x="5753" y="10950"/>
                    <a:pt x="5800" y="10920"/>
                    <a:pt x="5816" y="10860"/>
                  </a:cubicBezTo>
                  <a:cubicBezTo>
                    <a:pt x="5871" y="10850"/>
                    <a:pt x="5895" y="10810"/>
                    <a:pt x="5919" y="10770"/>
                  </a:cubicBezTo>
                  <a:cubicBezTo>
                    <a:pt x="5967" y="10740"/>
                    <a:pt x="6014" y="10710"/>
                    <a:pt x="6030" y="10660"/>
                  </a:cubicBezTo>
                  <a:cubicBezTo>
                    <a:pt x="6085" y="10640"/>
                    <a:pt x="6077" y="10570"/>
                    <a:pt x="6141" y="10560"/>
                  </a:cubicBezTo>
                  <a:cubicBezTo>
                    <a:pt x="6157" y="10510"/>
                    <a:pt x="6220" y="10500"/>
                    <a:pt x="6228" y="10430"/>
                  </a:cubicBezTo>
                  <a:cubicBezTo>
                    <a:pt x="6291" y="10430"/>
                    <a:pt x="6260" y="10340"/>
                    <a:pt x="6339" y="10340"/>
                  </a:cubicBezTo>
                  <a:cubicBezTo>
                    <a:pt x="6363" y="10300"/>
                    <a:pt x="6394" y="10260"/>
                    <a:pt x="6418" y="10211"/>
                  </a:cubicBezTo>
                  <a:cubicBezTo>
                    <a:pt x="6497" y="10141"/>
                    <a:pt x="6521" y="10041"/>
                    <a:pt x="6616" y="9991"/>
                  </a:cubicBezTo>
                  <a:cubicBezTo>
                    <a:pt x="6656" y="9901"/>
                    <a:pt x="6727" y="9831"/>
                    <a:pt x="6775" y="9731"/>
                  </a:cubicBezTo>
                  <a:cubicBezTo>
                    <a:pt x="6806" y="9701"/>
                    <a:pt x="6822" y="9651"/>
                    <a:pt x="6862" y="9621"/>
                  </a:cubicBezTo>
                  <a:cubicBezTo>
                    <a:pt x="6862" y="9591"/>
                    <a:pt x="6886" y="9581"/>
                    <a:pt x="6886" y="9551"/>
                  </a:cubicBezTo>
                  <a:cubicBezTo>
                    <a:pt x="6886" y="9511"/>
                    <a:pt x="6941" y="9521"/>
                    <a:pt x="6933" y="9481"/>
                  </a:cubicBezTo>
                  <a:cubicBezTo>
                    <a:pt x="6965" y="9441"/>
                    <a:pt x="6989" y="9401"/>
                    <a:pt x="7005" y="9351"/>
                  </a:cubicBezTo>
                  <a:cubicBezTo>
                    <a:pt x="7060" y="9341"/>
                    <a:pt x="7068" y="9271"/>
                    <a:pt x="7084" y="9221"/>
                  </a:cubicBezTo>
                  <a:cubicBezTo>
                    <a:pt x="7139" y="9201"/>
                    <a:pt x="7123" y="9132"/>
                    <a:pt x="7179" y="9112"/>
                  </a:cubicBezTo>
                  <a:cubicBezTo>
                    <a:pt x="7179" y="9082"/>
                    <a:pt x="7203" y="9072"/>
                    <a:pt x="7203" y="9042"/>
                  </a:cubicBezTo>
                  <a:cubicBezTo>
                    <a:pt x="7242" y="9042"/>
                    <a:pt x="7211" y="8972"/>
                    <a:pt x="7242" y="8962"/>
                  </a:cubicBezTo>
                  <a:cubicBezTo>
                    <a:pt x="7290" y="8872"/>
                    <a:pt x="7337" y="8782"/>
                    <a:pt x="7377" y="8692"/>
                  </a:cubicBezTo>
                  <a:cubicBezTo>
                    <a:pt x="7425" y="8662"/>
                    <a:pt x="7401" y="8582"/>
                    <a:pt x="7448" y="8562"/>
                  </a:cubicBezTo>
                  <a:cubicBezTo>
                    <a:pt x="7480" y="8522"/>
                    <a:pt x="7488" y="8462"/>
                    <a:pt x="7535" y="8432"/>
                  </a:cubicBezTo>
                  <a:cubicBezTo>
                    <a:pt x="7607" y="8232"/>
                    <a:pt x="7757" y="8102"/>
                    <a:pt x="7868" y="7933"/>
                  </a:cubicBezTo>
                  <a:cubicBezTo>
                    <a:pt x="7924" y="7853"/>
                    <a:pt x="7971" y="7763"/>
                    <a:pt x="8043" y="7693"/>
                  </a:cubicBezTo>
                  <a:cubicBezTo>
                    <a:pt x="8066" y="7653"/>
                    <a:pt x="8114" y="7633"/>
                    <a:pt x="8138" y="7593"/>
                  </a:cubicBezTo>
                  <a:cubicBezTo>
                    <a:pt x="8185" y="7563"/>
                    <a:pt x="8185" y="7493"/>
                    <a:pt x="8264" y="7493"/>
                  </a:cubicBezTo>
                  <a:cubicBezTo>
                    <a:pt x="8193" y="7593"/>
                    <a:pt x="8122" y="7683"/>
                    <a:pt x="8035" y="7763"/>
                  </a:cubicBezTo>
                  <a:cubicBezTo>
                    <a:pt x="7916" y="7983"/>
                    <a:pt x="7821" y="8212"/>
                    <a:pt x="7694" y="8422"/>
                  </a:cubicBezTo>
                  <a:cubicBezTo>
                    <a:pt x="7678" y="8562"/>
                    <a:pt x="7583" y="8642"/>
                    <a:pt x="7567" y="8782"/>
                  </a:cubicBezTo>
                  <a:cubicBezTo>
                    <a:pt x="7528" y="8782"/>
                    <a:pt x="7520" y="8812"/>
                    <a:pt x="7528" y="8852"/>
                  </a:cubicBezTo>
                  <a:cubicBezTo>
                    <a:pt x="7472" y="8852"/>
                    <a:pt x="7496" y="8922"/>
                    <a:pt x="7464" y="8932"/>
                  </a:cubicBezTo>
                  <a:cubicBezTo>
                    <a:pt x="7448" y="8952"/>
                    <a:pt x="7440" y="8992"/>
                    <a:pt x="7448" y="9032"/>
                  </a:cubicBezTo>
                  <a:cubicBezTo>
                    <a:pt x="7425" y="9052"/>
                    <a:pt x="7401" y="9072"/>
                    <a:pt x="7409" y="9122"/>
                  </a:cubicBezTo>
                  <a:cubicBezTo>
                    <a:pt x="7345" y="9132"/>
                    <a:pt x="7377" y="9221"/>
                    <a:pt x="7321" y="9231"/>
                  </a:cubicBezTo>
                  <a:cubicBezTo>
                    <a:pt x="7290" y="9281"/>
                    <a:pt x="7298" y="9361"/>
                    <a:pt x="7234" y="9361"/>
                  </a:cubicBezTo>
                  <a:cubicBezTo>
                    <a:pt x="7258" y="9451"/>
                    <a:pt x="7171" y="9451"/>
                    <a:pt x="7187" y="9531"/>
                  </a:cubicBezTo>
                  <a:cubicBezTo>
                    <a:pt x="7155" y="9571"/>
                    <a:pt x="7108" y="9601"/>
                    <a:pt x="7100" y="9661"/>
                  </a:cubicBezTo>
                  <a:cubicBezTo>
                    <a:pt x="7100" y="9691"/>
                    <a:pt x="7060" y="9691"/>
                    <a:pt x="7052" y="9711"/>
                  </a:cubicBezTo>
                  <a:cubicBezTo>
                    <a:pt x="7060" y="9751"/>
                    <a:pt x="7044" y="9771"/>
                    <a:pt x="7028" y="9791"/>
                  </a:cubicBezTo>
                  <a:cubicBezTo>
                    <a:pt x="7005" y="9831"/>
                    <a:pt x="6965" y="9871"/>
                    <a:pt x="6941" y="9921"/>
                  </a:cubicBezTo>
                  <a:cubicBezTo>
                    <a:pt x="6917" y="9961"/>
                    <a:pt x="6894" y="10011"/>
                    <a:pt x="6854" y="10051"/>
                  </a:cubicBezTo>
                  <a:cubicBezTo>
                    <a:pt x="6830" y="10101"/>
                    <a:pt x="6806" y="10141"/>
                    <a:pt x="6767" y="10181"/>
                  </a:cubicBezTo>
                  <a:cubicBezTo>
                    <a:pt x="6727" y="10280"/>
                    <a:pt x="6656" y="10340"/>
                    <a:pt x="6608" y="10440"/>
                  </a:cubicBezTo>
                  <a:cubicBezTo>
                    <a:pt x="6545" y="10510"/>
                    <a:pt x="6466" y="10580"/>
                    <a:pt x="6418" y="10680"/>
                  </a:cubicBezTo>
                  <a:cubicBezTo>
                    <a:pt x="6387" y="10680"/>
                    <a:pt x="6379" y="10710"/>
                    <a:pt x="6371" y="10730"/>
                  </a:cubicBezTo>
                  <a:cubicBezTo>
                    <a:pt x="6339" y="10740"/>
                    <a:pt x="6315" y="10760"/>
                    <a:pt x="6315" y="10790"/>
                  </a:cubicBezTo>
                  <a:cubicBezTo>
                    <a:pt x="6268" y="10820"/>
                    <a:pt x="6236" y="10860"/>
                    <a:pt x="6204" y="10900"/>
                  </a:cubicBezTo>
                  <a:cubicBezTo>
                    <a:pt x="6149" y="10920"/>
                    <a:pt x="6149" y="10990"/>
                    <a:pt x="6101" y="11020"/>
                  </a:cubicBezTo>
                  <a:cubicBezTo>
                    <a:pt x="6054" y="11050"/>
                    <a:pt x="6038" y="11100"/>
                    <a:pt x="5990" y="11130"/>
                  </a:cubicBezTo>
                  <a:cubicBezTo>
                    <a:pt x="5959" y="11160"/>
                    <a:pt x="5911" y="11190"/>
                    <a:pt x="5879" y="11220"/>
                  </a:cubicBezTo>
                  <a:cubicBezTo>
                    <a:pt x="5856" y="11230"/>
                    <a:pt x="5840" y="11250"/>
                    <a:pt x="5840" y="11280"/>
                  </a:cubicBezTo>
                  <a:cubicBezTo>
                    <a:pt x="5808" y="11290"/>
                    <a:pt x="5745" y="11270"/>
                    <a:pt x="5776" y="11330"/>
                  </a:cubicBezTo>
                  <a:cubicBezTo>
                    <a:pt x="5816" y="11320"/>
                    <a:pt x="5864" y="11300"/>
                    <a:pt x="5887" y="11260"/>
                  </a:cubicBezTo>
                  <a:cubicBezTo>
                    <a:pt x="5919" y="11230"/>
                    <a:pt x="5982" y="11220"/>
                    <a:pt x="5998" y="11170"/>
                  </a:cubicBezTo>
                  <a:cubicBezTo>
                    <a:pt x="6077" y="11120"/>
                    <a:pt x="6141" y="11060"/>
                    <a:pt x="6180" y="10980"/>
                  </a:cubicBezTo>
                  <a:cubicBezTo>
                    <a:pt x="6276" y="10940"/>
                    <a:pt x="6299" y="10840"/>
                    <a:pt x="6379" y="10800"/>
                  </a:cubicBezTo>
                  <a:cubicBezTo>
                    <a:pt x="6434" y="10720"/>
                    <a:pt x="6505" y="10660"/>
                    <a:pt x="6561" y="10580"/>
                  </a:cubicBezTo>
                  <a:cubicBezTo>
                    <a:pt x="6632" y="10520"/>
                    <a:pt x="6664" y="10430"/>
                    <a:pt x="6743" y="10380"/>
                  </a:cubicBezTo>
                  <a:cubicBezTo>
                    <a:pt x="6751" y="10320"/>
                    <a:pt x="6783" y="10290"/>
                    <a:pt x="6814" y="10260"/>
                  </a:cubicBezTo>
                  <a:cubicBezTo>
                    <a:pt x="6838" y="10251"/>
                    <a:pt x="6822" y="10201"/>
                    <a:pt x="6862" y="10201"/>
                  </a:cubicBezTo>
                  <a:cubicBezTo>
                    <a:pt x="6862" y="10171"/>
                    <a:pt x="6886" y="10161"/>
                    <a:pt x="6886" y="10131"/>
                  </a:cubicBezTo>
                  <a:cubicBezTo>
                    <a:pt x="6965" y="10081"/>
                    <a:pt x="6981" y="9981"/>
                    <a:pt x="7044" y="9921"/>
                  </a:cubicBezTo>
                  <a:cubicBezTo>
                    <a:pt x="7052" y="9861"/>
                    <a:pt x="7100" y="9831"/>
                    <a:pt x="7115" y="9791"/>
                  </a:cubicBezTo>
                  <a:cubicBezTo>
                    <a:pt x="7139" y="9781"/>
                    <a:pt x="7123" y="9731"/>
                    <a:pt x="7163" y="9731"/>
                  </a:cubicBezTo>
                  <a:cubicBezTo>
                    <a:pt x="7155" y="9701"/>
                    <a:pt x="7163" y="9681"/>
                    <a:pt x="7187" y="9661"/>
                  </a:cubicBezTo>
                  <a:cubicBezTo>
                    <a:pt x="7203" y="9621"/>
                    <a:pt x="7211" y="9571"/>
                    <a:pt x="7258" y="9561"/>
                  </a:cubicBezTo>
                  <a:cubicBezTo>
                    <a:pt x="7242" y="9481"/>
                    <a:pt x="7306" y="9481"/>
                    <a:pt x="7329" y="9431"/>
                  </a:cubicBezTo>
                  <a:cubicBezTo>
                    <a:pt x="7329" y="9371"/>
                    <a:pt x="7369" y="9341"/>
                    <a:pt x="7401" y="9301"/>
                  </a:cubicBezTo>
                  <a:cubicBezTo>
                    <a:pt x="7385" y="9231"/>
                    <a:pt x="7448" y="9221"/>
                    <a:pt x="7448" y="9162"/>
                  </a:cubicBezTo>
                  <a:cubicBezTo>
                    <a:pt x="7464" y="9152"/>
                    <a:pt x="7472" y="9132"/>
                    <a:pt x="7472" y="9112"/>
                  </a:cubicBezTo>
                  <a:cubicBezTo>
                    <a:pt x="7472" y="9072"/>
                    <a:pt x="7520" y="9082"/>
                    <a:pt x="7504" y="9042"/>
                  </a:cubicBezTo>
                  <a:cubicBezTo>
                    <a:pt x="7543" y="9012"/>
                    <a:pt x="7567" y="8972"/>
                    <a:pt x="7567" y="8912"/>
                  </a:cubicBezTo>
                  <a:cubicBezTo>
                    <a:pt x="7591" y="8912"/>
                    <a:pt x="7575" y="8882"/>
                    <a:pt x="7583" y="8862"/>
                  </a:cubicBezTo>
                  <a:cubicBezTo>
                    <a:pt x="7583" y="8862"/>
                    <a:pt x="7607" y="8862"/>
                    <a:pt x="7615" y="8862"/>
                  </a:cubicBezTo>
                  <a:cubicBezTo>
                    <a:pt x="7631" y="8842"/>
                    <a:pt x="7631" y="8802"/>
                    <a:pt x="7638" y="8782"/>
                  </a:cubicBezTo>
                  <a:cubicBezTo>
                    <a:pt x="7670" y="8742"/>
                    <a:pt x="7670" y="8682"/>
                    <a:pt x="7710" y="8662"/>
                  </a:cubicBezTo>
                  <a:cubicBezTo>
                    <a:pt x="7702" y="8592"/>
                    <a:pt x="7726" y="8562"/>
                    <a:pt x="7765" y="8532"/>
                  </a:cubicBezTo>
                  <a:cubicBezTo>
                    <a:pt x="7749" y="8462"/>
                    <a:pt x="7813" y="8452"/>
                    <a:pt x="7813" y="8392"/>
                  </a:cubicBezTo>
                  <a:cubicBezTo>
                    <a:pt x="7837" y="8352"/>
                    <a:pt x="7837" y="8282"/>
                    <a:pt x="7884" y="8262"/>
                  </a:cubicBezTo>
                  <a:cubicBezTo>
                    <a:pt x="7908" y="8222"/>
                    <a:pt x="7900" y="8162"/>
                    <a:pt x="7947" y="8142"/>
                  </a:cubicBezTo>
                  <a:cubicBezTo>
                    <a:pt x="7963" y="8093"/>
                    <a:pt x="7971" y="8043"/>
                    <a:pt x="8003" y="8013"/>
                  </a:cubicBezTo>
                  <a:cubicBezTo>
                    <a:pt x="8027" y="7973"/>
                    <a:pt x="8035" y="7913"/>
                    <a:pt x="8074" y="7893"/>
                  </a:cubicBezTo>
                  <a:cubicBezTo>
                    <a:pt x="8122" y="7813"/>
                    <a:pt x="8177" y="7733"/>
                    <a:pt x="8233" y="7653"/>
                  </a:cubicBezTo>
                  <a:cubicBezTo>
                    <a:pt x="8272" y="7593"/>
                    <a:pt x="8352" y="7573"/>
                    <a:pt x="8367" y="7493"/>
                  </a:cubicBezTo>
                  <a:cubicBezTo>
                    <a:pt x="8431" y="7453"/>
                    <a:pt x="8439" y="7373"/>
                    <a:pt x="8542" y="7363"/>
                  </a:cubicBezTo>
                  <a:cubicBezTo>
                    <a:pt x="8534" y="7413"/>
                    <a:pt x="8463" y="7413"/>
                    <a:pt x="8470" y="7463"/>
                  </a:cubicBezTo>
                  <a:cubicBezTo>
                    <a:pt x="8423" y="7493"/>
                    <a:pt x="8423" y="7553"/>
                    <a:pt x="8399" y="7593"/>
                  </a:cubicBezTo>
                  <a:cubicBezTo>
                    <a:pt x="8383" y="7633"/>
                    <a:pt x="8320" y="7643"/>
                    <a:pt x="8328" y="7703"/>
                  </a:cubicBezTo>
                  <a:cubicBezTo>
                    <a:pt x="8296" y="7733"/>
                    <a:pt x="8280" y="7783"/>
                    <a:pt x="8241" y="7813"/>
                  </a:cubicBezTo>
                  <a:cubicBezTo>
                    <a:pt x="8233" y="7853"/>
                    <a:pt x="8209" y="7883"/>
                    <a:pt x="8201" y="7923"/>
                  </a:cubicBezTo>
                  <a:cubicBezTo>
                    <a:pt x="8161" y="7943"/>
                    <a:pt x="8169" y="8003"/>
                    <a:pt x="8146" y="8033"/>
                  </a:cubicBezTo>
                  <a:cubicBezTo>
                    <a:pt x="8146" y="8053"/>
                    <a:pt x="8130" y="8063"/>
                    <a:pt x="8122" y="8083"/>
                  </a:cubicBezTo>
                  <a:cubicBezTo>
                    <a:pt x="8098" y="8083"/>
                    <a:pt x="8106" y="8122"/>
                    <a:pt x="8090" y="8132"/>
                  </a:cubicBezTo>
                  <a:cubicBezTo>
                    <a:pt x="8082" y="8172"/>
                    <a:pt x="8058" y="8202"/>
                    <a:pt x="8035" y="8232"/>
                  </a:cubicBezTo>
                  <a:cubicBezTo>
                    <a:pt x="8043" y="8332"/>
                    <a:pt x="7979" y="8372"/>
                    <a:pt x="7979" y="8462"/>
                  </a:cubicBezTo>
                  <a:cubicBezTo>
                    <a:pt x="7932" y="8472"/>
                    <a:pt x="7947" y="8532"/>
                    <a:pt x="7924" y="8562"/>
                  </a:cubicBezTo>
                  <a:cubicBezTo>
                    <a:pt x="7916" y="8612"/>
                    <a:pt x="7892" y="8642"/>
                    <a:pt x="7892" y="8682"/>
                  </a:cubicBezTo>
                  <a:cubicBezTo>
                    <a:pt x="7868" y="8682"/>
                    <a:pt x="7876" y="8702"/>
                    <a:pt x="7876" y="8712"/>
                  </a:cubicBezTo>
                  <a:cubicBezTo>
                    <a:pt x="7868" y="8722"/>
                    <a:pt x="7860" y="8732"/>
                    <a:pt x="7860" y="8732"/>
                  </a:cubicBezTo>
                  <a:cubicBezTo>
                    <a:pt x="7852" y="8752"/>
                    <a:pt x="7860" y="8782"/>
                    <a:pt x="7852" y="8802"/>
                  </a:cubicBezTo>
                  <a:cubicBezTo>
                    <a:pt x="7837" y="8842"/>
                    <a:pt x="7813" y="8862"/>
                    <a:pt x="7797" y="8902"/>
                  </a:cubicBezTo>
                  <a:cubicBezTo>
                    <a:pt x="7781" y="8942"/>
                    <a:pt x="7773" y="8982"/>
                    <a:pt x="7765" y="9022"/>
                  </a:cubicBezTo>
                  <a:cubicBezTo>
                    <a:pt x="7749" y="9062"/>
                    <a:pt x="7718" y="9102"/>
                    <a:pt x="7726" y="9142"/>
                  </a:cubicBezTo>
                  <a:cubicBezTo>
                    <a:pt x="7694" y="9211"/>
                    <a:pt x="7654" y="9281"/>
                    <a:pt x="7654" y="9381"/>
                  </a:cubicBezTo>
                  <a:cubicBezTo>
                    <a:pt x="7615" y="9391"/>
                    <a:pt x="7623" y="9451"/>
                    <a:pt x="7599" y="9481"/>
                  </a:cubicBezTo>
                  <a:cubicBezTo>
                    <a:pt x="7599" y="9511"/>
                    <a:pt x="7599" y="9531"/>
                    <a:pt x="7567" y="9531"/>
                  </a:cubicBezTo>
                  <a:cubicBezTo>
                    <a:pt x="7575" y="9561"/>
                    <a:pt x="7583" y="9591"/>
                    <a:pt x="7559" y="9601"/>
                  </a:cubicBezTo>
                  <a:cubicBezTo>
                    <a:pt x="7520" y="9761"/>
                    <a:pt x="7472" y="9921"/>
                    <a:pt x="7417" y="10071"/>
                  </a:cubicBezTo>
                  <a:cubicBezTo>
                    <a:pt x="7385" y="10151"/>
                    <a:pt x="7345" y="10211"/>
                    <a:pt x="7345" y="10310"/>
                  </a:cubicBezTo>
                  <a:cubicBezTo>
                    <a:pt x="7290" y="10360"/>
                    <a:pt x="7298" y="10470"/>
                    <a:pt x="7234" y="10510"/>
                  </a:cubicBezTo>
                  <a:cubicBezTo>
                    <a:pt x="7234" y="10620"/>
                    <a:pt x="7163" y="10650"/>
                    <a:pt x="7147" y="10730"/>
                  </a:cubicBezTo>
                  <a:cubicBezTo>
                    <a:pt x="7100" y="10790"/>
                    <a:pt x="7060" y="10860"/>
                    <a:pt x="7036" y="10940"/>
                  </a:cubicBezTo>
                  <a:cubicBezTo>
                    <a:pt x="6989" y="11000"/>
                    <a:pt x="6949" y="11060"/>
                    <a:pt x="6925" y="11140"/>
                  </a:cubicBezTo>
                  <a:cubicBezTo>
                    <a:pt x="6886" y="11160"/>
                    <a:pt x="6878" y="11200"/>
                    <a:pt x="6846" y="11220"/>
                  </a:cubicBezTo>
                  <a:cubicBezTo>
                    <a:pt x="6862" y="11280"/>
                    <a:pt x="6806" y="11290"/>
                    <a:pt x="6791" y="11320"/>
                  </a:cubicBezTo>
                  <a:cubicBezTo>
                    <a:pt x="6775" y="11359"/>
                    <a:pt x="6751" y="11389"/>
                    <a:pt x="6735" y="11429"/>
                  </a:cubicBezTo>
                  <a:cubicBezTo>
                    <a:pt x="6696" y="11439"/>
                    <a:pt x="6711" y="11509"/>
                    <a:pt x="6656" y="11509"/>
                  </a:cubicBezTo>
                  <a:cubicBezTo>
                    <a:pt x="6648" y="11549"/>
                    <a:pt x="6632" y="11589"/>
                    <a:pt x="6600" y="11609"/>
                  </a:cubicBezTo>
                  <a:cubicBezTo>
                    <a:pt x="6608" y="11659"/>
                    <a:pt x="6529" y="11649"/>
                    <a:pt x="6529" y="11689"/>
                  </a:cubicBezTo>
                  <a:cubicBezTo>
                    <a:pt x="6593" y="11689"/>
                    <a:pt x="6632" y="11659"/>
                    <a:pt x="6640" y="11599"/>
                  </a:cubicBezTo>
                  <a:cubicBezTo>
                    <a:pt x="6656" y="11549"/>
                    <a:pt x="6727" y="11549"/>
                    <a:pt x="6727" y="11489"/>
                  </a:cubicBezTo>
                  <a:cubicBezTo>
                    <a:pt x="6799" y="11419"/>
                    <a:pt x="6838" y="11330"/>
                    <a:pt x="6902" y="11250"/>
                  </a:cubicBezTo>
                  <a:cubicBezTo>
                    <a:pt x="6925" y="11210"/>
                    <a:pt x="6965" y="11190"/>
                    <a:pt x="6973" y="11130"/>
                  </a:cubicBezTo>
                  <a:cubicBezTo>
                    <a:pt x="7005" y="11090"/>
                    <a:pt x="7036" y="11040"/>
                    <a:pt x="7060" y="11000"/>
                  </a:cubicBezTo>
                  <a:cubicBezTo>
                    <a:pt x="7060" y="10960"/>
                    <a:pt x="7100" y="10970"/>
                    <a:pt x="7084" y="10930"/>
                  </a:cubicBezTo>
                  <a:cubicBezTo>
                    <a:pt x="7115" y="10920"/>
                    <a:pt x="7123" y="10900"/>
                    <a:pt x="7131" y="10870"/>
                  </a:cubicBezTo>
                  <a:cubicBezTo>
                    <a:pt x="7171" y="10840"/>
                    <a:pt x="7179" y="10770"/>
                    <a:pt x="7218" y="10740"/>
                  </a:cubicBezTo>
                  <a:cubicBezTo>
                    <a:pt x="7218" y="10710"/>
                    <a:pt x="7234" y="10690"/>
                    <a:pt x="7258" y="10690"/>
                  </a:cubicBezTo>
                  <a:cubicBezTo>
                    <a:pt x="7258" y="10650"/>
                    <a:pt x="7258" y="10620"/>
                    <a:pt x="7266" y="10600"/>
                  </a:cubicBezTo>
                  <a:cubicBezTo>
                    <a:pt x="7306" y="10560"/>
                    <a:pt x="7337" y="10520"/>
                    <a:pt x="7329" y="10450"/>
                  </a:cubicBezTo>
                  <a:cubicBezTo>
                    <a:pt x="7361" y="10410"/>
                    <a:pt x="7385" y="10370"/>
                    <a:pt x="7401" y="10320"/>
                  </a:cubicBezTo>
                  <a:cubicBezTo>
                    <a:pt x="7401" y="10251"/>
                    <a:pt x="7456" y="10231"/>
                    <a:pt x="7448" y="10161"/>
                  </a:cubicBezTo>
                  <a:cubicBezTo>
                    <a:pt x="7504" y="10081"/>
                    <a:pt x="7520" y="9961"/>
                    <a:pt x="7567" y="9861"/>
                  </a:cubicBezTo>
                  <a:cubicBezTo>
                    <a:pt x="7591" y="9751"/>
                    <a:pt x="7646" y="9671"/>
                    <a:pt x="7638" y="9541"/>
                  </a:cubicBezTo>
                  <a:cubicBezTo>
                    <a:pt x="7710" y="9521"/>
                    <a:pt x="7662" y="9411"/>
                    <a:pt x="7726" y="9381"/>
                  </a:cubicBezTo>
                  <a:cubicBezTo>
                    <a:pt x="7726" y="9301"/>
                    <a:pt x="7773" y="9271"/>
                    <a:pt x="7789" y="9191"/>
                  </a:cubicBezTo>
                  <a:cubicBezTo>
                    <a:pt x="7805" y="9142"/>
                    <a:pt x="7837" y="9082"/>
                    <a:pt x="7852" y="9022"/>
                  </a:cubicBezTo>
                  <a:cubicBezTo>
                    <a:pt x="7852" y="8992"/>
                    <a:pt x="7868" y="8962"/>
                    <a:pt x="7868" y="8932"/>
                  </a:cubicBezTo>
                  <a:cubicBezTo>
                    <a:pt x="7916" y="8932"/>
                    <a:pt x="7876" y="8842"/>
                    <a:pt x="7932" y="8852"/>
                  </a:cubicBezTo>
                  <a:cubicBezTo>
                    <a:pt x="7924" y="8772"/>
                    <a:pt x="7955" y="8722"/>
                    <a:pt x="7971" y="8662"/>
                  </a:cubicBezTo>
                  <a:cubicBezTo>
                    <a:pt x="7963" y="8612"/>
                    <a:pt x="8019" y="8632"/>
                    <a:pt x="8019" y="8592"/>
                  </a:cubicBezTo>
                  <a:cubicBezTo>
                    <a:pt x="8003" y="8532"/>
                    <a:pt x="8035" y="8512"/>
                    <a:pt x="8050" y="8492"/>
                  </a:cubicBezTo>
                  <a:cubicBezTo>
                    <a:pt x="8043" y="8412"/>
                    <a:pt x="8114" y="8392"/>
                    <a:pt x="8114" y="8322"/>
                  </a:cubicBezTo>
                  <a:cubicBezTo>
                    <a:pt x="8130" y="8302"/>
                    <a:pt x="8114" y="8242"/>
                    <a:pt x="8161" y="8242"/>
                  </a:cubicBezTo>
                  <a:cubicBezTo>
                    <a:pt x="8146" y="8192"/>
                    <a:pt x="8177" y="8172"/>
                    <a:pt x="8177" y="8132"/>
                  </a:cubicBezTo>
                  <a:cubicBezTo>
                    <a:pt x="8256" y="8053"/>
                    <a:pt x="8288" y="7943"/>
                    <a:pt x="8328" y="7833"/>
                  </a:cubicBezTo>
                  <a:cubicBezTo>
                    <a:pt x="8367" y="7803"/>
                    <a:pt x="8399" y="7763"/>
                    <a:pt x="8415" y="7703"/>
                  </a:cubicBezTo>
                  <a:cubicBezTo>
                    <a:pt x="8463" y="7703"/>
                    <a:pt x="8439" y="7653"/>
                    <a:pt x="8455" y="7623"/>
                  </a:cubicBezTo>
                  <a:cubicBezTo>
                    <a:pt x="8502" y="7633"/>
                    <a:pt x="8486" y="7573"/>
                    <a:pt x="8502" y="7553"/>
                  </a:cubicBezTo>
                  <a:cubicBezTo>
                    <a:pt x="8558" y="7563"/>
                    <a:pt x="8502" y="7473"/>
                    <a:pt x="8558" y="7493"/>
                  </a:cubicBezTo>
                  <a:cubicBezTo>
                    <a:pt x="8550" y="7443"/>
                    <a:pt x="8605" y="7453"/>
                    <a:pt x="8605" y="7413"/>
                  </a:cubicBezTo>
                  <a:cubicBezTo>
                    <a:pt x="8661" y="7393"/>
                    <a:pt x="8669" y="7323"/>
                    <a:pt x="8724" y="7303"/>
                  </a:cubicBezTo>
                  <a:cubicBezTo>
                    <a:pt x="8716" y="7353"/>
                    <a:pt x="8676" y="7383"/>
                    <a:pt x="8676" y="7443"/>
                  </a:cubicBezTo>
                  <a:cubicBezTo>
                    <a:pt x="8684" y="7473"/>
                    <a:pt x="8653" y="7463"/>
                    <a:pt x="8645" y="7473"/>
                  </a:cubicBezTo>
                  <a:cubicBezTo>
                    <a:pt x="8637" y="7483"/>
                    <a:pt x="8653" y="7503"/>
                    <a:pt x="8653" y="7513"/>
                  </a:cubicBezTo>
                  <a:cubicBezTo>
                    <a:pt x="8645" y="7533"/>
                    <a:pt x="8621" y="7553"/>
                    <a:pt x="8605" y="7573"/>
                  </a:cubicBezTo>
                  <a:cubicBezTo>
                    <a:pt x="8566" y="7663"/>
                    <a:pt x="8534" y="7773"/>
                    <a:pt x="8470" y="7843"/>
                  </a:cubicBezTo>
                  <a:cubicBezTo>
                    <a:pt x="8470" y="7923"/>
                    <a:pt x="8447" y="7983"/>
                    <a:pt x="8407" y="8033"/>
                  </a:cubicBezTo>
                  <a:cubicBezTo>
                    <a:pt x="8407" y="8112"/>
                    <a:pt x="8383" y="8172"/>
                    <a:pt x="8352" y="8222"/>
                  </a:cubicBezTo>
                  <a:cubicBezTo>
                    <a:pt x="8360" y="8272"/>
                    <a:pt x="8336" y="8292"/>
                    <a:pt x="8328" y="8322"/>
                  </a:cubicBezTo>
                  <a:cubicBezTo>
                    <a:pt x="8320" y="8352"/>
                    <a:pt x="8312" y="8382"/>
                    <a:pt x="8288" y="8412"/>
                  </a:cubicBezTo>
                  <a:cubicBezTo>
                    <a:pt x="8249" y="8462"/>
                    <a:pt x="8256" y="8552"/>
                    <a:pt x="8209" y="8592"/>
                  </a:cubicBezTo>
                  <a:cubicBezTo>
                    <a:pt x="8225" y="8682"/>
                    <a:pt x="8185" y="8732"/>
                    <a:pt x="8169" y="8802"/>
                  </a:cubicBezTo>
                  <a:cubicBezTo>
                    <a:pt x="8153" y="8872"/>
                    <a:pt x="8130" y="8942"/>
                    <a:pt x="8090" y="8992"/>
                  </a:cubicBezTo>
                  <a:cubicBezTo>
                    <a:pt x="8074" y="9162"/>
                    <a:pt x="8019" y="9291"/>
                    <a:pt x="7979" y="9441"/>
                  </a:cubicBezTo>
                  <a:cubicBezTo>
                    <a:pt x="7979" y="9531"/>
                    <a:pt x="7916" y="9571"/>
                    <a:pt x="7924" y="9671"/>
                  </a:cubicBezTo>
                  <a:cubicBezTo>
                    <a:pt x="7892" y="9691"/>
                    <a:pt x="7932" y="9771"/>
                    <a:pt x="7884" y="9771"/>
                  </a:cubicBezTo>
                  <a:cubicBezTo>
                    <a:pt x="7892" y="9821"/>
                    <a:pt x="7868" y="9851"/>
                    <a:pt x="7852" y="9891"/>
                  </a:cubicBezTo>
                  <a:cubicBezTo>
                    <a:pt x="7837" y="9971"/>
                    <a:pt x="7813" y="10051"/>
                    <a:pt x="7773" y="10101"/>
                  </a:cubicBezTo>
                  <a:cubicBezTo>
                    <a:pt x="7773" y="10191"/>
                    <a:pt x="7726" y="10251"/>
                    <a:pt x="7702" y="10320"/>
                  </a:cubicBezTo>
                  <a:cubicBezTo>
                    <a:pt x="7670" y="10390"/>
                    <a:pt x="7654" y="10470"/>
                    <a:pt x="7607" y="10520"/>
                  </a:cubicBezTo>
                  <a:cubicBezTo>
                    <a:pt x="7607" y="10560"/>
                    <a:pt x="7583" y="10580"/>
                    <a:pt x="7567" y="10620"/>
                  </a:cubicBezTo>
                  <a:cubicBezTo>
                    <a:pt x="7559" y="10660"/>
                    <a:pt x="7535" y="10690"/>
                    <a:pt x="7535" y="10740"/>
                  </a:cubicBezTo>
                  <a:cubicBezTo>
                    <a:pt x="7440" y="10840"/>
                    <a:pt x="7393" y="10990"/>
                    <a:pt x="7306" y="11100"/>
                  </a:cubicBezTo>
                  <a:cubicBezTo>
                    <a:pt x="7290" y="11130"/>
                    <a:pt x="7266" y="11150"/>
                    <a:pt x="7242" y="11180"/>
                  </a:cubicBezTo>
                  <a:cubicBezTo>
                    <a:pt x="7258" y="11240"/>
                    <a:pt x="7203" y="11240"/>
                    <a:pt x="7187" y="11280"/>
                  </a:cubicBezTo>
                  <a:cubicBezTo>
                    <a:pt x="7171" y="11359"/>
                    <a:pt x="7084" y="11369"/>
                    <a:pt x="7076" y="11459"/>
                  </a:cubicBezTo>
                  <a:cubicBezTo>
                    <a:pt x="7179" y="11429"/>
                    <a:pt x="7171" y="11300"/>
                    <a:pt x="7274" y="11260"/>
                  </a:cubicBezTo>
                  <a:cubicBezTo>
                    <a:pt x="7282" y="11210"/>
                    <a:pt x="7290" y="11160"/>
                    <a:pt x="7329" y="11140"/>
                  </a:cubicBezTo>
                  <a:cubicBezTo>
                    <a:pt x="7321" y="11110"/>
                    <a:pt x="7353" y="11110"/>
                    <a:pt x="7353" y="11090"/>
                  </a:cubicBezTo>
                  <a:cubicBezTo>
                    <a:pt x="7377" y="11080"/>
                    <a:pt x="7361" y="11030"/>
                    <a:pt x="7401" y="11030"/>
                  </a:cubicBezTo>
                  <a:cubicBezTo>
                    <a:pt x="7409" y="10980"/>
                    <a:pt x="7472" y="10980"/>
                    <a:pt x="7448" y="10910"/>
                  </a:cubicBezTo>
                  <a:cubicBezTo>
                    <a:pt x="7472" y="10870"/>
                    <a:pt x="7520" y="10840"/>
                    <a:pt x="7543" y="10800"/>
                  </a:cubicBezTo>
                  <a:cubicBezTo>
                    <a:pt x="7543" y="10750"/>
                    <a:pt x="7591" y="10730"/>
                    <a:pt x="7591" y="10680"/>
                  </a:cubicBezTo>
                  <a:cubicBezTo>
                    <a:pt x="7631" y="10650"/>
                    <a:pt x="7623" y="10590"/>
                    <a:pt x="7670" y="10570"/>
                  </a:cubicBezTo>
                  <a:cubicBezTo>
                    <a:pt x="7662" y="10550"/>
                    <a:pt x="7662" y="10520"/>
                    <a:pt x="7694" y="10520"/>
                  </a:cubicBezTo>
                  <a:cubicBezTo>
                    <a:pt x="7686" y="10480"/>
                    <a:pt x="7702" y="10460"/>
                    <a:pt x="7718" y="10450"/>
                  </a:cubicBezTo>
                  <a:cubicBezTo>
                    <a:pt x="7734" y="10400"/>
                    <a:pt x="7757" y="10360"/>
                    <a:pt x="7789" y="10320"/>
                  </a:cubicBezTo>
                  <a:cubicBezTo>
                    <a:pt x="7789" y="10191"/>
                    <a:pt x="7844" y="10101"/>
                    <a:pt x="7884" y="9991"/>
                  </a:cubicBezTo>
                  <a:cubicBezTo>
                    <a:pt x="7892" y="9931"/>
                    <a:pt x="7932" y="9901"/>
                    <a:pt x="7932" y="9831"/>
                  </a:cubicBezTo>
                  <a:cubicBezTo>
                    <a:pt x="7979" y="9801"/>
                    <a:pt x="7947" y="9701"/>
                    <a:pt x="7995" y="9681"/>
                  </a:cubicBezTo>
                  <a:cubicBezTo>
                    <a:pt x="8003" y="9611"/>
                    <a:pt x="8003" y="9551"/>
                    <a:pt x="8043" y="9511"/>
                  </a:cubicBezTo>
                  <a:cubicBezTo>
                    <a:pt x="8035" y="9471"/>
                    <a:pt x="8058" y="9461"/>
                    <a:pt x="8050" y="9421"/>
                  </a:cubicBezTo>
                  <a:cubicBezTo>
                    <a:pt x="8050" y="9391"/>
                    <a:pt x="8098" y="9391"/>
                    <a:pt x="8066" y="9331"/>
                  </a:cubicBezTo>
                  <a:cubicBezTo>
                    <a:pt x="8122" y="9241"/>
                    <a:pt x="8146" y="9122"/>
                    <a:pt x="8161" y="9002"/>
                  </a:cubicBezTo>
                  <a:cubicBezTo>
                    <a:pt x="8256" y="8852"/>
                    <a:pt x="8296" y="8662"/>
                    <a:pt x="8336" y="8472"/>
                  </a:cubicBezTo>
                  <a:cubicBezTo>
                    <a:pt x="8391" y="8432"/>
                    <a:pt x="8375" y="8322"/>
                    <a:pt x="8447" y="8292"/>
                  </a:cubicBezTo>
                  <a:cubicBezTo>
                    <a:pt x="8431" y="8162"/>
                    <a:pt x="8502" y="8102"/>
                    <a:pt x="8510" y="7993"/>
                  </a:cubicBezTo>
                  <a:cubicBezTo>
                    <a:pt x="8534" y="7963"/>
                    <a:pt x="8534" y="7903"/>
                    <a:pt x="8566" y="7863"/>
                  </a:cubicBezTo>
                  <a:cubicBezTo>
                    <a:pt x="8581" y="7853"/>
                    <a:pt x="8573" y="7813"/>
                    <a:pt x="8589" y="7793"/>
                  </a:cubicBezTo>
                  <a:cubicBezTo>
                    <a:pt x="8605" y="7783"/>
                    <a:pt x="8621" y="7763"/>
                    <a:pt x="8613" y="7723"/>
                  </a:cubicBezTo>
                  <a:cubicBezTo>
                    <a:pt x="8676" y="7663"/>
                    <a:pt x="8684" y="7553"/>
                    <a:pt x="8756" y="7493"/>
                  </a:cubicBezTo>
                  <a:cubicBezTo>
                    <a:pt x="8779" y="7383"/>
                    <a:pt x="8811" y="7293"/>
                    <a:pt x="8875" y="7223"/>
                  </a:cubicBezTo>
                  <a:cubicBezTo>
                    <a:pt x="8914" y="7183"/>
                    <a:pt x="8946" y="7133"/>
                    <a:pt x="8993" y="7103"/>
                  </a:cubicBezTo>
                  <a:cubicBezTo>
                    <a:pt x="8970" y="7183"/>
                    <a:pt x="8922" y="7243"/>
                    <a:pt x="8882" y="7303"/>
                  </a:cubicBezTo>
                  <a:cubicBezTo>
                    <a:pt x="8867" y="7343"/>
                    <a:pt x="8851" y="7373"/>
                    <a:pt x="8827" y="7413"/>
                  </a:cubicBezTo>
                  <a:cubicBezTo>
                    <a:pt x="8819" y="7453"/>
                    <a:pt x="8795" y="7493"/>
                    <a:pt x="8779" y="7533"/>
                  </a:cubicBezTo>
                  <a:cubicBezTo>
                    <a:pt x="8764" y="7573"/>
                    <a:pt x="8748" y="7603"/>
                    <a:pt x="8724" y="7633"/>
                  </a:cubicBezTo>
                  <a:cubicBezTo>
                    <a:pt x="8708" y="7673"/>
                    <a:pt x="8684" y="7713"/>
                    <a:pt x="8669" y="7753"/>
                  </a:cubicBezTo>
                  <a:cubicBezTo>
                    <a:pt x="8629" y="7823"/>
                    <a:pt x="8621" y="7923"/>
                    <a:pt x="8581" y="7993"/>
                  </a:cubicBezTo>
                  <a:cubicBezTo>
                    <a:pt x="8566" y="8083"/>
                    <a:pt x="8518" y="8142"/>
                    <a:pt x="8486" y="8212"/>
                  </a:cubicBezTo>
                  <a:cubicBezTo>
                    <a:pt x="8463" y="8292"/>
                    <a:pt x="8455" y="8402"/>
                    <a:pt x="8399" y="8462"/>
                  </a:cubicBezTo>
                  <a:cubicBezTo>
                    <a:pt x="8383" y="8552"/>
                    <a:pt x="8375" y="8642"/>
                    <a:pt x="8336" y="8712"/>
                  </a:cubicBezTo>
                  <a:cubicBezTo>
                    <a:pt x="8328" y="8822"/>
                    <a:pt x="8304" y="8902"/>
                    <a:pt x="8264" y="8972"/>
                  </a:cubicBezTo>
                  <a:cubicBezTo>
                    <a:pt x="8288" y="9042"/>
                    <a:pt x="8256" y="9062"/>
                    <a:pt x="8264" y="9112"/>
                  </a:cubicBezTo>
                  <a:cubicBezTo>
                    <a:pt x="8241" y="9162"/>
                    <a:pt x="8225" y="9211"/>
                    <a:pt x="8217" y="9271"/>
                  </a:cubicBezTo>
                  <a:cubicBezTo>
                    <a:pt x="8217" y="9301"/>
                    <a:pt x="8209" y="9331"/>
                    <a:pt x="8193" y="9341"/>
                  </a:cubicBezTo>
                  <a:cubicBezTo>
                    <a:pt x="8169" y="9361"/>
                    <a:pt x="8201" y="9431"/>
                    <a:pt x="8169" y="9441"/>
                  </a:cubicBezTo>
                  <a:cubicBezTo>
                    <a:pt x="8169" y="9581"/>
                    <a:pt x="8138" y="9701"/>
                    <a:pt x="8122" y="9831"/>
                  </a:cubicBezTo>
                  <a:cubicBezTo>
                    <a:pt x="8098" y="9871"/>
                    <a:pt x="8098" y="9941"/>
                    <a:pt x="8074" y="9991"/>
                  </a:cubicBezTo>
                  <a:cubicBezTo>
                    <a:pt x="8074" y="10061"/>
                    <a:pt x="8050" y="10111"/>
                    <a:pt x="8027" y="10161"/>
                  </a:cubicBezTo>
                  <a:cubicBezTo>
                    <a:pt x="8011" y="10280"/>
                    <a:pt x="7979" y="10400"/>
                    <a:pt x="7940" y="10510"/>
                  </a:cubicBezTo>
                  <a:cubicBezTo>
                    <a:pt x="7900" y="10610"/>
                    <a:pt x="7884" y="10740"/>
                    <a:pt x="7829" y="10820"/>
                  </a:cubicBezTo>
                  <a:cubicBezTo>
                    <a:pt x="7821" y="10850"/>
                    <a:pt x="7805" y="10870"/>
                    <a:pt x="7821" y="10910"/>
                  </a:cubicBezTo>
                  <a:cubicBezTo>
                    <a:pt x="7773" y="10910"/>
                    <a:pt x="7797" y="10970"/>
                    <a:pt x="7781" y="10990"/>
                  </a:cubicBezTo>
                  <a:cubicBezTo>
                    <a:pt x="7757" y="11010"/>
                    <a:pt x="7741" y="11030"/>
                    <a:pt x="7734" y="11070"/>
                  </a:cubicBezTo>
                  <a:cubicBezTo>
                    <a:pt x="7726" y="11090"/>
                    <a:pt x="7710" y="11120"/>
                    <a:pt x="7694" y="11140"/>
                  </a:cubicBezTo>
                  <a:cubicBezTo>
                    <a:pt x="7686" y="11200"/>
                    <a:pt x="7638" y="11230"/>
                    <a:pt x="7631" y="11290"/>
                  </a:cubicBezTo>
                  <a:cubicBezTo>
                    <a:pt x="7575" y="11310"/>
                    <a:pt x="7615" y="11409"/>
                    <a:pt x="7543" y="11419"/>
                  </a:cubicBezTo>
                  <a:cubicBezTo>
                    <a:pt x="7543" y="11489"/>
                    <a:pt x="7480" y="11499"/>
                    <a:pt x="7472" y="11569"/>
                  </a:cubicBezTo>
                  <a:cubicBezTo>
                    <a:pt x="7456" y="11619"/>
                    <a:pt x="7385" y="11639"/>
                    <a:pt x="7393" y="11719"/>
                  </a:cubicBezTo>
                  <a:cubicBezTo>
                    <a:pt x="7528" y="11639"/>
                    <a:pt x="7559" y="11469"/>
                    <a:pt x="7654" y="11349"/>
                  </a:cubicBezTo>
                  <a:cubicBezTo>
                    <a:pt x="7662" y="11250"/>
                    <a:pt x="7749" y="11240"/>
                    <a:pt x="7749" y="11130"/>
                  </a:cubicBezTo>
                  <a:cubicBezTo>
                    <a:pt x="7821" y="11100"/>
                    <a:pt x="7789" y="10970"/>
                    <a:pt x="7876" y="10940"/>
                  </a:cubicBezTo>
                  <a:cubicBezTo>
                    <a:pt x="7876" y="10900"/>
                    <a:pt x="7876" y="10870"/>
                    <a:pt x="7900" y="10850"/>
                  </a:cubicBezTo>
                  <a:cubicBezTo>
                    <a:pt x="7916" y="10830"/>
                    <a:pt x="7892" y="10770"/>
                    <a:pt x="7940" y="10780"/>
                  </a:cubicBezTo>
                  <a:cubicBezTo>
                    <a:pt x="7940" y="10730"/>
                    <a:pt x="7940" y="10700"/>
                    <a:pt x="7963" y="10680"/>
                  </a:cubicBezTo>
                  <a:cubicBezTo>
                    <a:pt x="7995" y="10670"/>
                    <a:pt x="7963" y="10610"/>
                    <a:pt x="8003" y="10610"/>
                  </a:cubicBezTo>
                  <a:cubicBezTo>
                    <a:pt x="8003" y="10500"/>
                    <a:pt x="8050" y="10450"/>
                    <a:pt x="8058" y="10350"/>
                  </a:cubicBezTo>
                  <a:cubicBezTo>
                    <a:pt x="8098" y="10290"/>
                    <a:pt x="8090" y="10181"/>
                    <a:pt x="8130" y="10111"/>
                  </a:cubicBezTo>
                  <a:cubicBezTo>
                    <a:pt x="8114" y="10001"/>
                    <a:pt x="8193" y="9971"/>
                    <a:pt x="8177" y="9861"/>
                  </a:cubicBezTo>
                  <a:cubicBezTo>
                    <a:pt x="8225" y="9791"/>
                    <a:pt x="8201" y="9671"/>
                    <a:pt x="8249" y="9601"/>
                  </a:cubicBezTo>
                  <a:cubicBezTo>
                    <a:pt x="8241" y="9491"/>
                    <a:pt x="8272" y="9421"/>
                    <a:pt x="8280" y="9321"/>
                  </a:cubicBezTo>
                  <a:cubicBezTo>
                    <a:pt x="8304" y="9241"/>
                    <a:pt x="8312" y="9142"/>
                    <a:pt x="8344" y="9072"/>
                  </a:cubicBezTo>
                  <a:cubicBezTo>
                    <a:pt x="8344" y="8862"/>
                    <a:pt x="8439" y="8732"/>
                    <a:pt x="8447" y="8532"/>
                  </a:cubicBezTo>
                  <a:cubicBezTo>
                    <a:pt x="8510" y="8522"/>
                    <a:pt x="8486" y="8432"/>
                    <a:pt x="8510" y="8392"/>
                  </a:cubicBezTo>
                  <a:cubicBezTo>
                    <a:pt x="8526" y="8332"/>
                    <a:pt x="8566" y="8292"/>
                    <a:pt x="8558" y="8222"/>
                  </a:cubicBezTo>
                  <a:cubicBezTo>
                    <a:pt x="8597" y="8212"/>
                    <a:pt x="8573" y="8162"/>
                    <a:pt x="8621" y="8162"/>
                  </a:cubicBezTo>
                  <a:cubicBezTo>
                    <a:pt x="8613" y="8112"/>
                    <a:pt x="8637" y="8093"/>
                    <a:pt x="8661" y="8063"/>
                  </a:cubicBezTo>
                  <a:cubicBezTo>
                    <a:pt x="8676" y="7963"/>
                    <a:pt x="8692" y="7873"/>
                    <a:pt x="8748" y="7803"/>
                  </a:cubicBezTo>
                  <a:cubicBezTo>
                    <a:pt x="8724" y="7723"/>
                    <a:pt x="8803" y="7743"/>
                    <a:pt x="8795" y="7683"/>
                  </a:cubicBezTo>
                  <a:cubicBezTo>
                    <a:pt x="8803" y="7633"/>
                    <a:pt x="8835" y="7593"/>
                    <a:pt x="8851" y="7563"/>
                  </a:cubicBezTo>
                  <a:cubicBezTo>
                    <a:pt x="8882" y="7473"/>
                    <a:pt x="8930" y="7403"/>
                    <a:pt x="8978" y="7333"/>
                  </a:cubicBezTo>
                  <a:cubicBezTo>
                    <a:pt x="9025" y="7313"/>
                    <a:pt x="8993" y="7233"/>
                    <a:pt x="9049" y="7223"/>
                  </a:cubicBezTo>
                  <a:cubicBezTo>
                    <a:pt x="9073" y="7183"/>
                    <a:pt x="9065" y="7123"/>
                    <a:pt x="9104" y="7103"/>
                  </a:cubicBezTo>
                  <a:cubicBezTo>
                    <a:pt x="9144" y="7083"/>
                    <a:pt x="9128" y="7014"/>
                    <a:pt x="9191" y="7014"/>
                  </a:cubicBezTo>
                  <a:cubicBezTo>
                    <a:pt x="9199" y="6984"/>
                    <a:pt x="9207" y="6964"/>
                    <a:pt x="9239" y="6964"/>
                  </a:cubicBezTo>
                  <a:cubicBezTo>
                    <a:pt x="9231" y="6924"/>
                    <a:pt x="9247" y="6904"/>
                    <a:pt x="9287" y="6904"/>
                  </a:cubicBezTo>
                  <a:cubicBezTo>
                    <a:pt x="9279" y="6984"/>
                    <a:pt x="9231" y="7023"/>
                    <a:pt x="9184" y="7063"/>
                  </a:cubicBezTo>
                  <a:cubicBezTo>
                    <a:pt x="9184" y="7083"/>
                    <a:pt x="9191" y="7103"/>
                    <a:pt x="9176" y="7113"/>
                  </a:cubicBezTo>
                  <a:cubicBezTo>
                    <a:pt x="9152" y="7113"/>
                    <a:pt x="9160" y="7153"/>
                    <a:pt x="9144" y="7163"/>
                  </a:cubicBezTo>
                  <a:cubicBezTo>
                    <a:pt x="9112" y="7173"/>
                    <a:pt x="9120" y="7223"/>
                    <a:pt x="9104" y="7253"/>
                  </a:cubicBezTo>
                  <a:cubicBezTo>
                    <a:pt x="9041" y="7373"/>
                    <a:pt x="9001" y="7503"/>
                    <a:pt x="8930" y="7603"/>
                  </a:cubicBezTo>
                  <a:cubicBezTo>
                    <a:pt x="8938" y="7663"/>
                    <a:pt x="8930" y="7703"/>
                    <a:pt x="8906" y="7723"/>
                  </a:cubicBezTo>
                  <a:cubicBezTo>
                    <a:pt x="8890" y="7753"/>
                    <a:pt x="8882" y="7783"/>
                    <a:pt x="8875" y="7823"/>
                  </a:cubicBezTo>
                  <a:cubicBezTo>
                    <a:pt x="8882" y="7923"/>
                    <a:pt x="8795" y="7943"/>
                    <a:pt x="8819" y="8053"/>
                  </a:cubicBezTo>
                  <a:cubicBezTo>
                    <a:pt x="8779" y="8063"/>
                    <a:pt x="8827" y="8152"/>
                    <a:pt x="8779" y="8152"/>
                  </a:cubicBezTo>
                  <a:cubicBezTo>
                    <a:pt x="8803" y="8212"/>
                    <a:pt x="8740" y="8202"/>
                    <a:pt x="8756" y="8262"/>
                  </a:cubicBezTo>
                  <a:cubicBezTo>
                    <a:pt x="8740" y="8342"/>
                    <a:pt x="8716" y="8412"/>
                    <a:pt x="8684" y="8482"/>
                  </a:cubicBezTo>
                  <a:cubicBezTo>
                    <a:pt x="8700" y="8582"/>
                    <a:pt x="8653" y="8632"/>
                    <a:pt x="8645" y="8712"/>
                  </a:cubicBezTo>
                  <a:cubicBezTo>
                    <a:pt x="8621" y="8782"/>
                    <a:pt x="8621" y="8882"/>
                    <a:pt x="8589" y="8942"/>
                  </a:cubicBezTo>
                  <a:cubicBezTo>
                    <a:pt x="8558" y="9102"/>
                    <a:pt x="8502" y="9221"/>
                    <a:pt x="8502" y="9411"/>
                  </a:cubicBezTo>
                  <a:cubicBezTo>
                    <a:pt x="8463" y="9431"/>
                    <a:pt x="8463" y="9481"/>
                    <a:pt x="8447" y="9531"/>
                  </a:cubicBezTo>
                  <a:cubicBezTo>
                    <a:pt x="8447" y="9591"/>
                    <a:pt x="8407" y="9611"/>
                    <a:pt x="8415" y="9671"/>
                  </a:cubicBezTo>
                  <a:cubicBezTo>
                    <a:pt x="8399" y="9771"/>
                    <a:pt x="8336" y="9841"/>
                    <a:pt x="8336" y="9961"/>
                  </a:cubicBezTo>
                  <a:cubicBezTo>
                    <a:pt x="8280" y="10021"/>
                    <a:pt x="8264" y="10121"/>
                    <a:pt x="8249" y="10221"/>
                  </a:cubicBezTo>
                  <a:cubicBezTo>
                    <a:pt x="8225" y="10251"/>
                    <a:pt x="8217" y="10300"/>
                    <a:pt x="8217" y="10360"/>
                  </a:cubicBezTo>
                  <a:cubicBezTo>
                    <a:pt x="8185" y="10390"/>
                    <a:pt x="8169" y="10440"/>
                    <a:pt x="8169" y="10500"/>
                  </a:cubicBezTo>
                  <a:cubicBezTo>
                    <a:pt x="8122" y="10570"/>
                    <a:pt x="8106" y="10670"/>
                    <a:pt x="8058" y="10750"/>
                  </a:cubicBezTo>
                  <a:cubicBezTo>
                    <a:pt x="8066" y="10780"/>
                    <a:pt x="8035" y="10770"/>
                    <a:pt x="8035" y="10800"/>
                  </a:cubicBezTo>
                  <a:cubicBezTo>
                    <a:pt x="8043" y="10840"/>
                    <a:pt x="8027" y="10860"/>
                    <a:pt x="8011" y="10870"/>
                  </a:cubicBezTo>
                  <a:cubicBezTo>
                    <a:pt x="8011" y="10900"/>
                    <a:pt x="7987" y="10910"/>
                    <a:pt x="7987" y="10940"/>
                  </a:cubicBezTo>
                  <a:cubicBezTo>
                    <a:pt x="7987" y="10980"/>
                    <a:pt x="7940" y="10970"/>
                    <a:pt x="7955" y="11020"/>
                  </a:cubicBezTo>
                  <a:cubicBezTo>
                    <a:pt x="7924" y="11090"/>
                    <a:pt x="7884" y="11180"/>
                    <a:pt x="7837" y="11240"/>
                  </a:cubicBezTo>
                  <a:cubicBezTo>
                    <a:pt x="7829" y="11300"/>
                    <a:pt x="7781" y="11310"/>
                    <a:pt x="7781" y="11369"/>
                  </a:cubicBezTo>
                  <a:cubicBezTo>
                    <a:pt x="7734" y="11389"/>
                    <a:pt x="7749" y="11469"/>
                    <a:pt x="7710" y="11489"/>
                  </a:cubicBezTo>
                  <a:cubicBezTo>
                    <a:pt x="7662" y="11529"/>
                    <a:pt x="7662" y="11609"/>
                    <a:pt x="7591" y="11629"/>
                  </a:cubicBezTo>
                  <a:cubicBezTo>
                    <a:pt x="7583" y="11659"/>
                    <a:pt x="7567" y="11689"/>
                    <a:pt x="7551" y="11709"/>
                  </a:cubicBezTo>
                  <a:cubicBezTo>
                    <a:pt x="7551" y="11729"/>
                    <a:pt x="7488" y="11789"/>
                    <a:pt x="7543" y="11799"/>
                  </a:cubicBezTo>
                  <a:cubicBezTo>
                    <a:pt x="7543" y="11759"/>
                    <a:pt x="7599" y="11769"/>
                    <a:pt x="7607" y="11739"/>
                  </a:cubicBezTo>
                  <a:cubicBezTo>
                    <a:pt x="7615" y="11709"/>
                    <a:pt x="7646" y="11689"/>
                    <a:pt x="7646" y="11639"/>
                  </a:cubicBezTo>
                  <a:cubicBezTo>
                    <a:pt x="7702" y="11609"/>
                    <a:pt x="7718" y="11529"/>
                    <a:pt x="7781" y="11499"/>
                  </a:cubicBezTo>
                  <a:cubicBezTo>
                    <a:pt x="7765" y="11419"/>
                    <a:pt x="7829" y="11409"/>
                    <a:pt x="7829" y="11349"/>
                  </a:cubicBezTo>
                  <a:cubicBezTo>
                    <a:pt x="7868" y="11330"/>
                    <a:pt x="7876" y="11270"/>
                    <a:pt x="7900" y="11230"/>
                  </a:cubicBezTo>
                  <a:cubicBezTo>
                    <a:pt x="7924" y="11120"/>
                    <a:pt x="8011" y="11070"/>
                    <a:pt x="8019" y="10960"/>
                  </a:cubicBezTo>
                  <a:cubicBezTo>
                    <a:pt x="8122" y="10800"/>
                    <a:pt x="8185" y="10600"/>
                    <a:pt x="8256" y="10420"/>
                  </a:cubicBezTo>
                  <a:cubicBezTo>
                    <a:pt x="8272" y="10360"/>
                    <a:pt x="8304" y="10330"/>
                    <a:pt x="8288" y="10251"/>
                  </a:cubicBezTo>
                  <a:cubicBezTo>
                    <a:pt x="8320" y="10221"/>
                    <a:pt x="8344" y="10171"/>
                    <a:pt x="8336" y="10111"/>
                  </a:cubicBezTo>
                  <a:cubicBezTo>
                    <a:pt x="8383" y="10021"/>
                    <a:pt x="8399" y="9911"/>
                    <a:pt x="8439" y="9821"/>
                  </a:cubicBezTo>
                  <a:cubicBezTo>
                    <a:pt x="8478" y="9731"/>
                    <a:pt x="8486" y="9611"/>
                    <a:pt x="8534" y="9531"/>
                  </a:cubicBezTo>
                  <a:cubicBezTo>
                    <a:pt x="8542" y="9411"/>
                    <a:pt x="8605" y="9331"/>
                    <a:pt x="8589" y="9191"/>
                  </a:cubicBezTo>
                  <a:cubicBezTo>
                    <a:pt x="8637" y="9112"/>
                    <a:pt x="8661" y="9012"/>
                    <a:pt x="8676" y="8902"/>
                  </a:cubicBezTo>
                  <a:cubicBezTo>
                    <a:pt x="8700" y="8862"/>
                    <a:pt x="8716" y="8812"/>
                    <a:pt x="8708" y="8742"/>
                  </a:cubicBezTo>
                  <a:cubicBezTo>
                    <a:pt x="8756" y="8722"/>
                    <a:pt x="8724" y="8632"/>
                    <a:pt x="8756" y="8602"/>
                  </a:cubicBezTo>
                  <a:cubicBezTo>
                    <a:pt x="8764" y="8482"/>
                    <a:pt x="8819" y="8402"/>
                    <a:pt x="8835" y="8292"/>
                  </a:cubicBezTo>
                  <a:cubicBezTo>
                    <a:pt x="8867" y="8192"/>
                    <a:pt x="8890" y="8093"/>
                    <a:pt x="8914" y="7983"/>
                  </a:cubicBezTo>
                  <a:cubicBezTo>
                    <a:pt x="8938" y="7953"/>
                    <a:pt x="8946" y="7903"/>
                    <a:pt x="8946" y="7843"/>
                  </a:cubicBezTo>
                  <a:cubicBezTo>
                    <a:pt x="8978" y="7813"/>
                    <a:pt x="8993" y="7763"/>
                    <a:pt x="8993" y="7703"/>
                  </a:cubicBezTo>
                  <a:cubicBezTo>
                    <a:pt x="9049" y="7633"/>
                    <a:pt x="9073" y="7523"/>
                    <a:pt x="9112" y="7433"/>
                  </a:cubicBezTo>
                  <a:cubicBezTo>
                    <a:pt x="9136" y="7393"/>
                    <a:pt x="9168" y="7353"/>
                    <a:pt x="9184" y="7303"/>
                  </a:cubicBezTo>
                  <a:cubicBezTo>
                    <a:pt x="9176" y="7263"/>
                    <a:pt x="9199" y="7253"/>
                    <a:pt x="9207" y="7233"/>
                  </a:cubicBezTo>
                  <a:cubicBezTo>
                    <a:pt x="9239" y="7233"/>
                    <a:pt x="9239" y="7193"/>
                    <a:pt x="9255" y="7183"/>
                  </a:cubicBezTo>
                  <a:cubicBezTo>
                    <a:pt x="9271" y="7133"/>
                    <a:pt x="9279" y="7073"/>
                    <a:pt x="9326" y="7053"/>
                  </a:cubicBezTo>
                  <a:cubicBezTo>
                    <a:pt x="9350" y="7043"/>
                    <a:pt x="9350" y="7014"/>
                    <a:pt x="9366" y="6994"/>
                  </a:cubicBezTo>
                  <a:cubicBezTo>
                    <a:pt x="9366" y="6974"/>
                    <a:pt x="9390" y="6944"/>
                    <a:pt x="9398" y="6974"/>
                  </a:cubicBezTo>
                  <a:cubicBezTo>
                    <a:pt x="9366" y="6984"/>
                    <a:pt x="9398" y="7043"/>
                    <a:pt x="9358" y="7043"/>
                  </a:cubicBezTo>
                  <a:cubicBezTo>
                    <a:pt x="9358" y="7093"/>
                    <a:pt x="9318" y="7093"/>
                    <a:pt x="9318" y="7143"/>
                  </a:cubicBezTo>
                  <a:cubicBezTo>
                    <a:pt x="9294" y="7213"/>
                    <a:pt x="9287" y="7293"/>
                    <a:pt x="9239" y="7333"/>
                  </a:cubicBezTo>
                  <a:cubicBezTo>
                    <a:pt x="9207" y="7393"/>
                    <a:pt x="9207" y="7473"/>
                    <a:pt x="9160" y="7513"/>
                  </a:cubicBezTo>
                  <a:cubicBezTo>
                    <a:pt x="9184" y="7573"/>
                    <a:pt x="9120" y="7563"/>
                    <a:pt x="9144" y="7623"/>
                  </a:cubicBezTo>
                  <a:cubicBezTo>
                    <a:pt x="9104" y="7643"/>
                    <a:pt x="9136" y="7713"/>
                    <a:pt x="9104" y="7723"/>
                  </a:cubicBezTo>
                  <a:cubicBezTo>
                    <a:pt x="9120" y="7823"/>
                    <a:pt x="9041" y="7833"/>
                    <a:pt x="9065" y="7933"/>
                  </a:cubicBezTo>
                  <a:cubicBezTo>
                    <a:pt x="9017" y="7973"/>
                    <a:pt x="9017" y="8073"/>
                    <a:pt x="8985" y="8122"/>
                  </a:cubicBezTo>
                  <a:cubicBezTo>
                    <a:pt x="8970" y="8192"/>
                    <a:pt x="8962" y="8272"/>
                    <a:pt x="8922" y="8312"/>
                  </a:cubicBezTo>
                  <a:cubicBezTo>
                    <a:pt x="8938" y="8422"/>
                    <a:pt x="8890" y="8462"/>
                    <a:pt x="8906" y="8562"/>
                  </a:cubicBezTo>
                  <a:cubicBezTo>
                    <a:pt x="8843" y="8662"/>
                    <a:pt x="8875" y="8832"/>
                    <a:pt x="8803" y="8922"/>
                  </a:cubicBezTo>
                  <a:cubicBezTo>
                    <a:pt x="8827" y="9022"/>
                    <a:pt x="8795" y="9072"/>
                    <a:pt x="8795" y="9142"/>
                  </a:cubicBezTo>
                  <a:cubicBezTo>
                    <a:pt x="8772" y="9201"/>
                    <a:pt x="8779" y="9291"/>
                    <a:pt x="8740" y="9331"/>
                  </a:cubicBezTo>
                  <a:cubicBezTo>
                    <a:pt x="8756" y="9501"/>
                    <a:pt x="8700" y="9591"/>
                    <a:pt x="8684" y="9721"/>
                  </a:cubicBezTo>
                  <a:cubicBezTo>
                    <a:pt x="8676" y="9861"/>
                    <a:pt x="8637" y="9981"/>
                    <a:pt x="8637" y="10131"/>
                  </a:cubicBezTo>
                  <a:cubicBezTo>
                    <a:pt x="8621" y="10181"/>
                    <a:pt x="8597" y="10231"/>
                    <a:pt x="8589" y="10290"/>
                  </a:cubicBezTo>
                  <a:cubicBezTo>
                    <a:pt x="8573" y="10310"/>
                    <a:pt x="8566" y="10350"/>
                    <a:pt x="8573" y="10390"/>
                  </a:cubicBezTo>
                  <a:cubicBezTo>
                    <a:pt x="8542" y="10400"/>
                    <a:pt x="8534" y="10430"/>
                    <a:pt x="8550" y="10480"/>
                  </a:cubicBezTo>
                  <a:cubicBezTo>
                    <a:pt x="8494" y="10570"/>
                    <a:pt x="8494" y="10720"/>
                    <a:pt x="8439" y="10820"/>
                  </a:cubicBezTo>
                  <a:cubicBezTo>
                    <a:pt x="8447" y="10890"/>
                    <a:pt x="8391" y="10910"/>
                    <a:pt x="8391" y="10980"/>
                  </a:cubicBezTo>
                  <a:cubicBezTo>
                    <a:pt x="8367" y="11030"/>
                    <a:pt x="8352" y="11100"/>
                    <a:pt x="8328" y="11150"/>
                  </a:cubicBezTo>
                  <a:cubicBezTo>
                    <a:pt x="8336" y="11230"/>
                    <a:pt x="8272" y="11250"/>
                    <a:pt x="8288" y="11340"/>
                  </a:cubicBezTo>
                  <a:cubicBezTo>
                    <a:pt x="8264" y="11359"/>
                    <a:pt x="8249" y="11379"/>
                    <a:pt x="8241" y="11419"/>
                  </a:cubicBezTo>
                  <a:cubicBezTo>
                    <a:pt x="8249" y="11459"/>
                    <a:pt x="8193" y="11439"/>
                    <a:pt x="8201" y="11489"/>
                  </a:cubicBezTo>
                  <a:cubicBezTo>
                    <a:pt x="8280" y="11489"/>
                    <a:pt x="8241" y="11389"/>
                    <a:pt x="8312" y="11379"/>
                  </a:cubicBezTo>
                  <a:cubicBezTo>
                    <a:pt x="8304" y="11310"/>
                    <a:pt x="8344" y="11270"/>
                    <a:pt x="8352" y="11210"/>
                  </a:cubicBezTo>
                  <a:cubicBezTo>
                    <a:pt x="8431" y="11140"/>
                    <a:pt x="8431" y="11000"/>
                    <a:pt x="8486" y="10920"/>
                  </a:cubicBezTo>
                  <a:cubicBezTo>
                    <a:pt x="8478" y="10840"/>
                    <a:pt x="8518" y="10800"/>
                    <a:pt x="8518" y="10730"/>
                  </a:cubicBezTo>
                  <a:cubicBezTo>
                    <a:pt x="8566" y="10710"/>
                    <a:pt x="8534" y="10610"/>
                    <a:pt x="8581" y="10590"/>
                  </a:cubicBezTo>
                  <a:cubicBezTo>
                    <a:pt x="8589" y="10460"/>
                    <a:pt x="8653" y="10370"/>
                    <a:pt x="8653" y="10241"/>
                  </a:cubicBezTo>
                  <a:cubicBezTo>
                    <a:pt x="8676" y="10231"/>
                    <a:pt x="8676" y="10191"/>
                    <a:pt x="8700" y="10181"/>
                  </a:cubicBezTo>
                  <a:cubicBezTo>
                    <a:pt x="8669" y="10121"/>
                    <a:pt x="8756" y="10151"/>
                    <a:pt x="8724" y="10091"/>
                  </a:cubicBezTo>
                  <a:cubicBezTo>
                    <a:pt x="8732" y="10031"/>
                    <a:pt x="8724" y="9961"/>
                    <a:pt x="8724" y="9891"/>
                  </a:cubicBezTo>
                  <a:cubicBezTo>
                    <a:pt x="8764" y="9841"/>
                    <a:pt x="8748" y="9741"/>
                    <a:pt x="8787" y="9701"/>
                  </a:cubicBezTo>
                  <a:cubicBezTo>
                    <a:pt x="8756" y="9581"/>
                    <a:pt x="8835" y="9571"/>
                    <a:pt x="8803" y="9451"/>
                  </a:cubicBezTo>
                  <a:cubicBezTo>
                    <a:pt x="8843" y="9401"/>
                    <a:pt x="8811" y="9291"/>
                    <a:pt x="8843" y="9241"/>
                  </a:cubicBezTo>
                  <a:cubicBezTo>
                    <a:pt x="8859" y="9162"/>
                    <a:pt x="8867" y="9092"/>
                    <a:pt x="8906" y="9032"/>
                  </a:cubicBezTo>
                  <a:cubicBezTo>
                    <a:pt x="8882" y="8952"/>
                    <a:pt x="8906" y="8922"/>
                    <a:pt x="8898" y="8852"/>
                  </a:cubicBezTo>
                  <a:cubicBezTo>
                    <a:pt x="8938" y="8772"/>
                    <a:pt x="8938" y="8642"/>
                    <a:pt x="8993" y="8562"/>
                  </a:cubicBezTo>
                  <a:cubicBezTo>
                    <a:pt x="8962" y="8432"/>
                    <a:pt x="9025" y="8392"/>
                    <a:pt x="9025" y="8292"/>
                  </a:cubicBezTo>
                  <a:cubicBezTo>
                    <a:pt x="9041" y="8202"/>
                    <a:pt x="9073" y="8132"/>
                    <a:pt x="9096" y="8053"/>
                  </a:cubicBezTo>
                  <a:cubicBezTo>
                    <a:pt x="9136" y="7883"/>
                    <a:pt x="9207" y="7753"/>
                    <a:pt x="9223" y="7563"/>
                  </a:cubicBezTo>
                  <a:cubicBezTo>
                    <a:pt x="9255" y="7553"/>
                    <a:pt x="9247" y="7493"/>
                    <a:pt x="9279" y="7483"/>
                  </a:cubicBezTo>
                  <a:cubicBezTo>
                    <a:pt x="9247" y="7403"/>
                    <a:pt x="9342" y="7433"/>
                    <a:pt x="9318" y="7363"/>
                  </a:cubicBezTo>
                  <a:cubicBezTo>
                    <a:pt x="9350" y="7353"/>
                    <a:pt x="9342" y="7303"/>
                    <a:pt x="9350" y="7263"/>
                  </a:cubicBezTo>
                  <a:cubicBezTo>
                    <a:pt x="9350" y="7243"/>
                    <a:pt x="9366" y="7233"/>
                    <a:pt x="9382" y="7213"/>
                  </a:cubicBezTo>
                  <a:cubicBezTo>
                    <a:pt x="9405" y="7213"/>
                    <a:pt x="9390" y="7173"/>
                    <a:pt x="9413" y="7163"/>
                  </a:cubicBezTo>
                  <a:cubicBezTo>
                    <a:pt x="9405" y="7063"/>
                    <a:pt x="9477" y="7033"/>
                    <a:pt x="9485" y="6954"/>
                  </a:cubicBezTo>
                  <a:cubicBezTo>
                    <a:pt x="9532" y="6894"/>
                    <a:pt x="9548" y="6824"/>
                    <a:pt x="9619" y="6784"/>
                  </a:cubicBezTo>
                  <a:cubicBezTo>
                    <a:pt x="9611" y="6824"/>
                    <a:pt x="9588" y="6854"/>
                    <a:pt x="9580" y="6904"/>
                  </a:cubicBezTo>
                  <a:cubicBezTo>
                    <a:pt x="9532" y="6924"/>
                    <a:pt x="9548" y="6984"/>
                    <a:pt x="9508" y="7014"/>
                  </a:cubicBezTo>
                  <a:cubicBezTo>
                    <a:pt x="9508" y="7053"/>
                    <a:pt x="9485" y="7083"/>
                    <a:pt x="9477" y="7133"/>
                  </a:cubicBezTo>
                  <a:cubicBezTo>
                    <a:pt x="9453" y="7133"/>
                    <a:pt x="9461" y="7173"/>
                    <a:pt x="9445" y="7183"/>
                  </a:cubicBezTo>
                  <a:cubicBezTo>
                    <a:pt x="9429" y="7193"/>
                    <a:pt x="9413" y="7213"/>
                    <a:pt x="9421" y="7253"/>
                  </a:cubicBezTo>
                  <a:cubicBezTo>
                    <a:pt x="9382" y="7263"/>
                    <a:pt x="9390" y="7323"/>
                    <a:pt x="9366" y="7353"/>
                  </a:cubicBezTo>
                  <a:cubicBezTo>
                    <a:pt x="9334" y="7383"/>
                    <a:pt x="9342" y="7443"/>
                    <a:pt x="9310" y="7473"/>
                  </a:cubicBezTo>
                  <a:cubicBezTo>
                    <a:pt x="9294" y="7573"/>
                    <a:pt x="9255" y="7653"/>
                    <a:pt x="9247" y="7753"/>
                  </a:cubicBezTo>
                  <a:cubicBezTo>
                    <a:pt x="9231" y="7793"/>
                    <a:pt x="9207" y="7823"/>
                    <a:pt x="9215" y="7873"/>
                  </a:cubicBezTo>
                  <a:cubicBezTo>
                    <a:pt x="9207" y="7923"/>
                    <a:pt x="9152" y="7933"/>
                    <a:pt x="9160" y="7993"/>
                  </a:cubicBezTo>
                  <a:cubicBezTo>
                    <a:pt x="9144" y="8102"/>
                    <a:pt x="9096" y="8162"/>
                    <a:pt x="9096" y="8282"/>
                  </a:cubicBezTo>
                  <a:cubicBezTo>
                    <a:pt x="9065" y="8302"/>
                    <a:pt x="9073" y="8362"/>
                    <a:pt x="9057" y="8392"/>
                  </a:cubicBezTo>
                  <a:cubicBezTo>
                    <a:pt x="9025" y="8422"/>
                    <a:pt x="9049" y="8502"/>
                    <a:pt x="9025" y="8532"/>
                  </a:cubicBezTo>
                  <a:cubicBezTo>
                    <a:pt x="9017" y="8592"/>
                    <a:pt x="9033" y="8652"/>
                    <a:pt x="8993" y="8682"/>
                  </a:cubicBezTo>
                  <a:cubicBezTo>
                    <a:pt x="8993" y="8732"/>
                    <a:pt x="9001" y="8792"/>
                    <a:pt x="8978" y="8832"/>
                  </a:cubicBezTo>
                  <a:cubicBezTo>
                    <a:pt x="8962" y="8932"/>
                    <a:pt x="8962" y="9032"/>
                    <a:pt x="8954" y="9132"/>
                  </a:cubicBezTo>
                  <a:cubicBezTo>
                    <a:pt x="8954" y="9241"/>
                    <a:pt x="8914" y="9321"/>
                    <a:pt x="8906" y="9431"/>
                  </a:cubicBezTo>
                  <a:cubicBezTo>
                    <a:pt x="8882" y="9441"/>
                    <a:pt x="8930" y="9491"/>
                    <a:pt x="8882" y="9521"/>
                  </a:cubicBezTo>
                  <a:cubicBezTo>
                    <a:pt x="8898" y="9591"/>
                    <a:pt x="8898" y="9641"/>
                    <a:pt x="8875" y="9681"/>
                  </a:cubicBezTo>
                  <a:cubicBezTo>
                    <a:pt x="8867" y="9781"/>
                    <a:pt x="8867" y="9901"/>
                    <a:pt x="8851" y="9991"/>
                  </a:cubicBezTo>
                  <a:cubicBezTo>
                    <a:pt x="8843" y="10101"/>
                    <a:pt x="8795" y="10161"/>
                    <a:pt x="8803" y="10270"/>
                  </a:cubicBezTo>
                  <a:cubicBezTo>
                    <a:pt x="8764" y="10300"/>
                    <a:pt x="8787" y="10370"/>
                    <a:pt x="8764" y="10410"/>
                  </a:cubicBezTo>
                  <a:cubicBezTo>
                    <a:pt x="8748" y="10450"/>
                    <a:pt x="8732" y="10490"/>
                    <a:pt x="8732" y="10550"/>
                  </a:cubicBezTo>
                  <a:cubicBezTo>
                    <a:pt x="8700" y="10630"/>
                    <a:pt x="8676" y="10710"/>
                    <a:pt x="8645" y="10790"/>
                  </a:cubicBezTo>
                  <a:cubicBezTo>
                    <a:pt x="8669" y="10870"/>
                    <a:pt x="8597" y="10860"/>
                    <a:pt x="8613" y="10930"/>
                  </a:cubicBezTo>
                  <a:cubicBezTo>
                    <a:pt x="8597" y="10940"/>
                    <a:pt x="8589" y="10960"/>
                    <a:pt x="8589" y="10980"/>
                  </a:cubicBezTo>
                  <a:cubicBezTo>
                    <a:pt x="8566" y="10990"/>
                    <a:pt x="8573" y="11040"/>
                    <a:pt x="8605" y="11020"/>
                  </a:cubicBezTo>
                  <a:cubicBezTo>
                    <a:pt x="8637" y="10970"/>
                    <a:pt x="8653" y="10910"/>
                    <a:pt x="8669" y="10850"/>
                  </a:cubicBezTo>
                  <a:cubicBezTo>
                    <a:pt x="8724" y="10810"/>
                    <a:pt x="8708" y="10720"/>
                    <a:pt x="8756" y="10680"/>
                  </a:cubicBezTo>
                  <a:cubicBezTo>
                    <a:pt x="8740" y="10580"/>
                    <a:pt x="8827" y="10580"/>
                    <a:pt x="8795" y="10470"/>
                  </a:cubicBezTo>
                  <a:cubicBezTo>
                    <a:pt x="8827" y="10420"/>
                    <a:pt x="8851" y="10360"/>
                    <a:pt x="8851" y="10280"/>
                  </a:cubicBezTo>
                  <a:cubicBezTo>
                    <a:pt x="8875" y="10260"/>
                    <a:pt x="8882" y="10231"/>
                    <a:pt x="8875" y="10191"/>
                  </a:cubicBezTo>
                  <a:cubicBezTo>
                    <a:pt x="8906" y="10171"/>
                    <a:pt x="8906" y="10141"/>
                    <a:pt x="8898" y="10091"/>
                  </a:cubicBezTo>
                  <a:cubicBezTo>
                    <a:pt x="8946" y="10061"/>
                    <a:pt x="8906" y="9941"/>
                    <a:pt x="8938" y="9881"/>
                  </a:cubicBezTo>
                  <a:cubicBezTo>
                    <a:pt x="8954" y="9741"/>
                    <a:pt x="8978" y="9601"/>
                    <a:pt x="8962" y="9411"/>
                  </a:cubicBezTo>
                  <a:cubicBezTo>
                    <a:pt x="8993" y="9371"/>
                    <a:pt x="9009" y="9291"/>
                    <a:pt x="9017" y="9221"/>
                  </a:cubicBezTo>
                  <a:cubicBezTo>
                    <a:pt x="9041" y="9191"/>
                    <a:pt x="9009" y="9102"/>
                    <a:pt x="9033" y="9072"/>
                  </a:cubicBezTo>
                  <a:cubicBezTo>
                    <a:pt x="9033" y="9022"/>
                    <a:pt x="9065" y="8962"/>
                    <a:pt x="9033" y="8932"/>
                  </a:cubicBezTo>
                  <a:cubicBezTo>
                    <a:pt x="9081" y="8842"/>
                    <a:pt x="9081" y="8702"/>
                    <a:pt x="9104" y="8582"/>
                  </a:cubicBezTo>
                  <a:cubicBezTo>
                    <a:pt x="9128" y="8472"/>
                    <a:pt x="9144" y="8352"/>
                    <a:pt x="9176" y="8232"/>
                  </a:cubicBezTo>
                  <a:cubicBezTo>
                    <a:pt x="9207" y="8122"/>
                    <a:pt x="9239" y="8013"/>
                    <a:pt x="9271" y="7903"/>
                  </a:cubicBezTo>
                  <a:cubicBezTo>
                    <a:pt x="9302" y="7793"/>
                    <a:pt x="9358" y="7693"/>
                    <a:pt x="9358" y="7553"/>
                  </a:cubicBezTo>
                  <a:cubicBezTo>
                    <a:pt x="9429" y="7473"/>
                    <a:pt x="9437" y="7353"/>
                    <a:pt x="9493" y="7253"/>
                  </a:cubicBezTo>
                  <a:cubicBezTo>
                    <a:pt x="9493" y="7223"/>
                    <a:pt x="9516" y="7213"/>
                    <a:pt x="9516" y="7183"/>
                  </a:cubicBezTo>
                  <a:cubicBezTo>
                    <a:pt x="9516" y="7143"/>
                    <a:pt x="9572" y="7153"/>
                    <a:pt x="9556" y="7113"/>
                  </a:cubicBezTo>
                  <a:cubicBezTo>
                    <a:pt x="9596" y="7073"/>
                    <a:pt x="9604" y="7014"/>
                    <a:pt x="9627" y="6964"/>
                  </a:cubicBezTo>
                  <a:cubicBezTo>
                    <a:pt x="9667" y="6924"/>
                    <a:pt x="9683" y="6874"/>
                    <a:pt x="9691" y="6814"/>
                  </a:cubicBezTo>
                  <a:cubicBezTo>
                    <a:pt x="9722" y="6774"/>
                    <a:pt x="9762" y="6734"/>
                    <a:pt x="9762" y="6664"/>
                  </a:cubicBezTo>
                  <a:cubicBezTo>
                    <a:pt x="9817" y="6644"/>
                    <a:pt x="9825" y="6584"/>
                    <a:pt x="9849" y="6534"/>
                  </a:cubicBezTo>
                  <a:cubicBezTo>
                    <a:pt x="9873" y="6524"/>
                    <a:pt x="9913" y="6534"/>
                    <a:pt x="9913" y="6494"/>
                  </a:cubicBezTo>
                  <a:cubicBezTo>
                    <a:pt x="9952" y="6524"/>
                    <a:pt x="9968" y="6424"/>
                    <a:pt x="9976" y="6484"/>
                  </a:cubicBezTo>
                  <a:cubicBezTo>
                    <a:pt x="9968" y="6544"/>
                    <a:pt x="9936" y="6584"/>
                    <a:pt x="9889" y="6614"/>
                  </a:cubicBezTo>
                  <a:cubicBezTo>
                    <a:pt x="9905" y="6654"/>
                    <a:pt x="9873" y="6664"/>
                    <a:pt x="9865" y="6684"/>
                  </a:cubicBezTo>
                  <a:cubicBezTo>
                    <a:pt x="9881" y="6734"/>
                    <a:pt x="9825" y="6724"/>
                    <a:pt x="9825" y="6764"/>
                  </a:cubicBezTo>
                  <a:cubicBezTo>
                    <a:pt x="9825" y="6794"/>
                    <a:pt x="9810" y="6814"/>
                    <a:pt x="9778" y="6814"/>
                  </a:cubicBezTo>
                  <a:cubicBezTo>
                    <a:pt x="9802" y="6874"/>
                    <a:pt x="9754" y="6864"/>
                    <a:pt x="9762" y="6914"/>
                  </a:cubicBezTo>
                  <a:cubicBezTo>
                    <a:pt x="9714" y="6944"/>
                    <a:pt x="9714" y="7004"/>
                    <a:pt x="9675" y="7043"/>
                  </a:cubicBezTo>
                  <a:cubicBezTo>
                    <a:pt x="9675" y="7073"/>
                    <a:pt x="9667" y="7093"/>
                    <a:pt x="9651" y="7113"/>
                  </a:cubicBezTo>
                  <a:cubicBezTo>
                    <a:pt x="9651" y="7143"/>
                    <a:pt x="9659" y="7183"/>
                    <a:pt x="9619" y="7183"/>
                  </a:cubicBezTo>
                  <a:cubicBezTo>
                    <a:pt x="9635" y="7263"/>
                    <a:pt x="9572" y="7273"/>
                    <a:pt x="9596" y="7363"/>
                  </a:cubicBezTo>
                  <a:cubicBezTo>
                    <a:pt x="9524" y="7373"/>
                    <a:pt x="9564" y="7473"/>
                    <a:pt x="9508" y="7493"/>
                  </a:cubicBezTo>
                  <a:cubicBezTo>
                    <a:pt x="9516" y="7573"/>
                    <a:pt x="9477" y="7603"/>
                    <a:pt x="9461" y="7663"/>
                  </a:cubicBezTo>
                  <a:cubicBezTo>
                    <a:pt x="9453" y="7723"/>
                    <a:pt x="9413" y="7753"/>
                    <a:pt x="9413" y="7833"/>
                  </a:cubicBezTo>
                  <a:cubicBezTo>
                    <a:pt x="9390" y="7883"/>
                    <a:pt x="9374" y="7943"/>
                    <a:pt x="9350" y="8003"/>
                  </a:cubicBezTo>
                  <a:cubicBezTo>
                    <a:pt x="9358" y="8142"/>
                    <a:pt x="9271" y="8212"/>
                    <a:pt x="9287" y="8372"/>
                  </a:cubicBezTo>
                  <a:cubicBezTo>
                    <a:pt x="9231" y="8392"/>
                    <a:pt x="9271" y="8492"/>
                    <a:pt x="9239" y="8532"/>
                  </a:cubicBezTo>
                  <a:cubicBezTo>
                    <a:pt x="9247" y="8622"/>
                    <a:pt x="9191" y="8652"/>
                    <a:pt x="9231" y="8752"/>
                  </a:cubicBezTo>
                  <a:cubicBezTo>
                    <a:pt x="9184" y="8822"/>
                    <a:pt x="9207" y="8952"/>
                    <a:pt x="9168" y="9012"/>
                  </a:cubicBezTo>
                  <a:cubicBezTo>
                    <a:pt x="9168" y="9401"/>
                    <a:pt x="9136" y="9741"/>
                    <a:pt x="9160" y="10101"/>
                  </a:cubicBezTo>
                  <a:cubicBezTo>
                    <a:pt x="9215" y="10101"/>
                    <a:pt x="9184" y="10021"/>
                    <a:pt x="9199" y="9981"/>
                  </a:cubicBezTo>
                  <a:cubicBezTo>
                    <a:pt x="9184" y="9921"/>
                    <a:pt x="9223" y="9911"/>
                    <a:pt x="9215" y="9841"/>
                  </a:cubicBezTo>
                  <a:cubicBezTo>
                    <a:pt x="9271" y="9771"/>
                    <a:pt x="9279" y="9651"/>
                    <a:pt x="9310" y="9561"/>
                  </a:cubicBezTo>
                  <a:cubicBezTo>
                    <a:pt x="9334" y="9451"/>
                    <a:pt x="9350" y="9341"/>
                    <a:pt x="9390" y="9251"/>
                  </a:cubicBezTo>
                  <a:cubicBezTo>
                    <a:pt x="9413" y="9022"/>
                    <a:pt x="9516" y="8862"/>
                    <a:pt x="9493" y="8582"/>
                  </a:cubicBezTo>
                  <a:cubicBezTo>
                    <a:pt x="9540" y="8502"/>
                    <a:pt x="9556" y="8382"/>
                    <a:pt x="9588" y="8272"/>
                  </a:cubicBezTo>
                  <a:cubicBezTo>
                    <a:pt x="9596" y="8152"/>
                    <a:pt x="9627" y="8053"/>
                    <a:pt x="9643" y="7933"/>
                  </a:cubicBezTo>
                  <a:cubicBezTo>
                    <a:pt x="9675" y="7893"/>
                    <a:pt x="9651" y="7813"/>
                    <a:pt x="9691" y="7793"/>
                  </a:cubicBezTo>
                  <a:cubicBezTo>
                    <a:pt x="9667" y="7693"/>
                    <a:pt x="9730" y="7683"/>
                    <a:pt x="9714" y="7603"/>
                  </a:cubicBezTo>
                  <a:cubicBezTo>
                    <a:pt x="9762" y="7503"/>
                    <a:pt x="9794" y="7393"/>
                    <a:pt x="9833" y="7293"/>
                  </a:cubicBezTo>
                  <a:cubicBezTo>
                    <a:pt x="9857" y="7183"/>
                    <a:pt x="9889" y="7083"/>
                    <a:pt x="9944" y="7004"/>
                  </a:cubicBezTo>
                  <a:cubicBezTo>
                    <a:pt x="9936" y="6954"/>
                    <a:pt x="9968" y="6954"/>
                    <a:pt x="9976" y="6924"/>
                  </a:cubicBezTo>
                  <a:cubicBezTo>
                    <a:pt x="9976" y="6894"/>
                    <a:pt x="9992" y="6874"/>
                    <a:pt x="10016" y="6854"/>
                  </a:cubicBezTo>
                  <a:cubicBezTo>
                    <a:pt x="10008" y="6814"/>
                    <a:pt x="10000" y="6774"/>
                    <a:pt x="10039" y="6784"/>
                  </a:cubicBezTo>
                  <a:cubicBezTo>
                    <a:pt x="10016" y="6724"/>
                    <a:pt x="10063" y="6724"/>
                    <a:pt x="10063" y="6684"/>
                  </a:cubicBezTo>
                  <a:cubicBezTo>
                    <a:pt x="10095" y="6654"/>
                    <a:pt x="10119" y="6614"/>
                    <a:pt x="10126" y="6564"/>
                  </a:cubicBezTo>
                  <a:cubicBezTo>
                    <a:pt x="10150" y="6544"/>
                    <a:pt x="10150" y="6514"/>
                    <a:pt x="10174" y="6504"/>
                  </a:cubicBezTo>
                  <a:cubicBezTo>
                    <a:pt x="10166" y="6454"/>
                    <a:pt x="10222" y="6474"/>
                    <a:pt x="10214" y="6434"/>
                  </a:cubicBezTo>
                  <a:cubicBezTo>
                    <a:pt x="10237" y="6414"/>
                    <a:pt x="10237" y="6384"/>
                    <a:pt x="10261" y="6374"/>
                  </a:cubicBezTo>
                  <a:cubicBezTo>
                    <a:pt x="10253" y="6324"/>
                    <a:pt x="10309" y="6344"/>
                    <a:pt x="10301" y="6294"/>
                  </a:cubicBezTo>
                  <a:cubicBezTo>
                    <a:pt x="10325" y="6244"/>
                    <a:pt x="10372" y="6224"/>
                    <a:pt x="10428" y="6204"/>
                  </a:cubicBezTo>
                  <a:cubicBezTo>
                    <a:pt x="10372" y="6324"/>
                    <a:pt x="10301" y="6424"/>
                    <a:pt x="10229" y="6534"/>
                  </a:cubicBezTo>
                  <a:cubicBezTo>
                    <a:pt x="10190" y="6674"/>
                    <a:pt x="10103" y="6774"/>
                    <a:pt x="10039" y="6894"/>
                  </a:cubicBezTo>
                  <a:cubicBezTo>
                    <a:pt x="10016" y="6934"/>
                    <a:pt x="10031" y="7004"/>
                    <a:pt x="9984" y="7033"/>
                  </a:cubicBezTo>
                  <a:cubicBezTo>
                    <a:pt x="9952" y="7073"/>
                    <a:pt x="9960" y="7153"/>
                    <a:pt x="9920" y="7183"/>
                  </a:cubicBezTo>
                  <a:cubicBezTo>
                    <a:pt x="9897" y="7223"/>
                    <a:pt x="9897" y="7283"/>
                    <a:pt x="9873" y="7323"/>
                  </a:cubicBezTo>
                  <a:cubicBezTo>
                    <a:pt x="9841" y="7373"/>
                    <a:pt x="9873" y="7463"/>
                    <a:pt x="9825" y="7493"/>
                  </a:cubicBezTo>
                  <a:cubicBezTo>
                    <a:pt x="9810" y="7613"/>
                    <a:pt x="9770" y="7703"/>
                    <a:pt x="9770" y="7833"/>
                  </a:cubicBezTo>
                  <a:cubicBezTo>
                    <a:pt x="9722" y="7933"/>
                    <a:pt x="9722" y="8073"/>
                    <a:pt x="9659" y="8152"/>
                  </a:cubicBezTo>
                  <a:cubicBezTo>
                    <a:pt x="9675" y="8282"/>
                    <a:pt x="9619" y="8362"/>
                    <a:pt x="9635" y="8492"/>
                  </a:cubicBezTo>
                  <a:cubicBezTo>
                    <a:pt x="9611" y="8542"/>
                    <a:pt x="9588" y="8592"/>
                    <a:pt x="9588" y="8652"/>
                  </a:cubicBezTo>
                  <a:cubicBezTo>
                    <a:pt x="9556" y="8662"/>
                    <a:pt x="9588" y="8732"/>
                    <a:pt x="9564" y="8742"/>
                  </a:cubicBezTo>
                  <a:cubicBezTo>
                    <a:pt x="9572" y="8792"/>
                    <a:pt x="9524" y="8782"/>
                    <a:pt x="9540" y="8842"/>
                  </a:cubicBezTo>
                  <a:cubicBezTo>
                    <a:pt x="9493" y="8942"/>
                    <a:pt x="9501" y="9102"/>
                    <a:pt x="9453" y="9211"/>
                  </a:cubicBezTo>
                  <a:cubicBezTo>
                    <a:pt x="9453" y="9281"/>
                    <a:pt x="9437" y="9351"/>
                    <a:pt x="9413" y="9401"/>
                  </a:cubicBezTo>
                  <a:cubicBezTo>
                    <a:pt x="9390" y="9451"/>
                    <a:pt x="9405" y="9541"/>
                    <a:pt x="9366" y="9591"/>
                  </a:cubicBezTo>
                  <a:cubicBezTo>
                    <a:pt x="9374" y="9671"/>
                    <a:pt x="9342" y="9711"/>
                    <a:pt x="9342" y="9791"/>
                  </a:cubicBezTo>
                  <a:cubicBezTo>
                    <a:pt x="9342" y="9861"/>
                    <a:pt x="9302" y="9901"/>
                    <a:pt x="9302" y="9981"/>
                  </a:cubicBezTo>
                  <a:cubicBezTo>
                    <a:pt x="9271" y="10021"/>
                    <a:pt x="9279" y="10091"/>
                    <a:pt x="9239" y="10131"/>
                  </a:cubicBezTo>
                  <a:cubicBezTo>
                    <a:pt x="9247" y="10211"/>
                    <a:pt x="9184" y="10231"/>
                    <a:pt x="9191" y="10310"/>
                  </a:cubicBezTo>
                  <a:cubicBezTo>
                    <a:pt x="9144" y="10310"/>
                    <a:pt x="9168" y="10370"/>
                    <a:pt x="9152" y="10390"/>
                  </a:cubicBezTo>
                  <a:cubicBezTo>
                    <a:pt x="9136" y="10420"/>
                    <a:pt x="9120" y="10440"/>
                    <a:pt x="9112" y="10470"/>
                  </a:cubicBezTo>
                  <a:cubicBezTo>
                    <a:pt x="9088" y="10520"/>
                    <a:pt x="9065" y="10570"/>
                    <a:pt x="9025" y="10620"/>
                  </a:cubicBezTo>
                  <a:cubicBezTo>
                    <a:pt x="8985" y="10730"/>
                    <a:pt x="8906" y="10810"/>
                    <a:pt x="8859" y="10920"/>
                  </a:cubicBezTo>
                  <a:cubicBezTo>
                    <a:pt x="8811" y="10960"/>
                    <a:pt x="8787" y="11010"/>
                    <a:pt x="8756" y="11060"/>
                  </a:cubicBezTo>
                  <a:cubicBezTo>
                    <a:pt x="8740" y="11080"/>
                    <a:pt x="8692" y="11080"/>
                    <a:pt x="8716" y="11130"/>
                  </a:cubicBezTo>
                  <a:cubicBezTo>
                    <a:pt x="8676" y="11130"/>
                    <a:pt x="8653" y="11150"/>
                    <a:pt x="8653" y="11190"/>
                  </a:cubicBezTo>
                  <a:cubicBezTo>
                    <a:pt x="8724" y="11220"/>
                    <a:pt x="8756" y="11080"/>
                    <a:pt x="8819" y="11040"/>
                  </a:cubicBezTo>
                  <a:cubicBezTo>
                    <a:pt x="8851" y="11010"/>
                    <a:pt x="8875" y="10970"/>
                    <a:pt x="8898" y="10940"/>
                  </a:cubicBezTo>
                  <a:cubicBezTo>
                    <a:pt x="8922" y="10920"/>
                    <a:pt x="8922" y="10890"/>
                    <a:pt x="8938" y="10880"/>
                  </a:cubicBezTo>
                  <a:cubicBezTo>
                    <a:pt x="8970" y="10870"/>
                    <a:pt x="8946" y="10820"/>
                    <a:pt x="8985" y="10830"/>
                  </a:cubicBezTo>
                  <a:cubicBezTo>
                    <a:pt x="8985" y="10770"/>
                    <a:pt x="9033" y="10760"/>
                    <a:pt x="9041" y="10700"/>
                  </a:cubicBezTo>
                  <a:cubicBezTo>
                    <a:pt x="9049" y="10650"/>
                    <a:pt x="9120" y="10650"/>
                    <a:pt x="9104" y="10580"/>
                  </a:cubicBezTo>
                  <a:cubicBezTo>
                    <a:pt x="9152" y="10560"/>
                    <a:pt x="9120" y="10480"/>
                    <a:pt x="9184" y="10470"/>
                  </a:cubicBezTo>
                  <a:cubicBezTo>
                    <a:pt x="9191" y="10420"/>
                    <a:pt x="9215" y="10380"/>
                    <a:pt x="9247" y="10340"/>
                  </a:cubicBezTo>
                  <a:cubicBezTo>
                    <a:pt x="9255" y="10241"/>
                    <a:pt x="9318" y="10181"/>
                    <a:pt x="9334" y="10081"/>
                  </a:cubicBezTo>
                  <a:cubicBezTo>
                    <a:pt x="9358" y="10051"/>
                    <a:pt x="9342" y="9971"/>
                    <a:pt x="9390" y="9961"/>
                  </a:cubicBezTo>
                  <a:close/>
                  <a:moveTo>
                    <a:pt x="10285" y="8872"/>
                  </a:moveTo>
                  <a:cubicBezTo>
                    <a:pt x="10325" y="8872"/>
                    <a:pt x="10277" y="8932"/>
                    <a:pt x="10277" y="8962"/>
                  </a:cubicBezTo>
                  <a:cubicBezTo>
                    <a:pt x="10245" y="8972"/>
                    <a:pt x="10277" y="9042"/>
                    <a:pt x="10245" y="9062"/>
                  </a:cubicBezTo>
                  <a:cubicBezTo>
                    <a:pt x="10222" y="9132"/>
                    <a:pt x="10190" y="9181"/>
                    <a:pt x="10166" y="9251"/>
                  </a:cubicBezTo>
                  <a:cubicBezTo>
                    <a:pt x="10095" y="9241"/>
                    <a:pt x="10126" y="9321"/>
                    <a:pt x="10071" y="9321"/>
                  </a:cubicBezTo>
                  <a:cubicBezTo>
                    <a:pt x="10103" y="9211"/>
                    <a:pt x="10142" y="9112"/>
                    <a:pt x="10158" y="8992"/>
                  </a:cubicBezTo>
                  <a:cubicBezTo>
                    <a:pt x="10182" y="8972"/>
                    <a:pt x="10190" y="8932"/>
                    <a:pt x="10182" y="8892"/>
                  </a:cubicBezTo>
                  <a:cubicBezTo>
                    <a:pt x="10190" y="8872"/>
                    <a:pt x="10222" y="8862"/>
                    <a:pt x="10206" y="8822"/>
                  </a:cubicBezTo>
                  <a:cubicBezTo>
                    <a:pt x="10222" y="8772"/>
                    <a:pt x="10253" y="8742"/>
                    <a:pt x="10261" y="8682"/>
                  </a:cubicBezTo>
                  <a:cubicBezTo>
                    <a:pt x="10333" y="8472"/>
                    <a:pt x="10325" y="8192"/>
                    <a:pt x="10428" y="8023"/>
                  </a:cubicBezTo>
                  <a:cubicBezTo>
                    <a:pt x="10412" y="7893"/>
                    <a:pt x="10483" y="7843"/>
                    <a:pt x="10451" y="7703"/>
                  </a:cubicBezTo>
                  <a:cubicBezTo>
                    <a:pt x="10499" y="7693"/>
                    <a:pt x="10467" y="7613"/>
                    <a:pt x="10491" y="7583"/>
                  </a:cubicBezTo>
                  <a:cubicBezTo>
                    <a:pt x="10523" y="7573"/>
                    <a:pt x="10491" y="7503"/>
                    <a:pt x="10523" y="7483"/>
                  </a:cubicBezTo>
                  <a:cubicBezTo>
                    <a:pt x="10546" y="7413"/>
                    <a:pt x="10554" y="7343"/>
                    <a:pt x="10586" y="7273"/>
                  </a:cubicBezTo>
                  <a:cubicBezTo>
                    <a:pt x="10562" y="7213"/>
                    <a:pt x="10618" y="7213"/>
                    <a:pt x="10618" y="7153"/>
                  </a:cubicBezTo>
                  <a:cubicBezTo>
                    <a:pt x="10634" y="7123"/>
                    <a:pt x="10642" y="7083"/>
                    <a:pt x="10657" y="7063"/>
                  </a:cubicBezTo>
                  <a:cubicBezTo>
                    <a:pt x="10681" y="6994"/>
                    <a:pt x="10689" y="6914"/>
                    <a:pt x="10737" y="6864"/>
                  </a:cubicBezTo>
                  <a:cubicBezTo>
                    <a:pt x="10721" y="6834"/>
                    <a:pt x="10745" y="6824"/>
                    <a:pt x="10760" y="6814"/>
                  </a:cubicBezTo>
                  <a:cubicBezTo>
                    <a:pt x="10760" y="6784"/>
                    <a:pt x="10752" y="6754"/>
                    <a:pt x="10768" y="6744"/>
                  </a:cubicBezTo>
                  <a:cubicBezTo>
                    <a:pt x="10784" y="6714"/>
                    <a:pt x="10792" y="6674"/>
                    <a:pt x="10808" y="6644"/>
                  </a:cubicBezTo>
                  <a:cubicBezTo>
                    <a:pt x="10840" y="6594"/>
                    <a:pt x="10832" y="6494"/>
                    <a:pt x="10887" y="6454"/>
                  </a:cubicBezTo>
                  <a:cubicBezTo>
                    <a:pt x="10871" y="6384"/>
                    <a:pt x="10927" y="6384"/>
                    <a:pt x="10927" y="6334"/>
                  </a:cubicBezTo>
                  <a:cubicBezTo>
                    <a:pt x="10966" y="6334"/>
                    <a:pt x="10927" y="6244"/>
                    <a:pt x="10982" y="6254"/>
                  </a:cubicBezTo>
                  <a:cubicBezTo>
                    <a:pt x="10990" y="6194"/>
                    <a:pt x="11014" y="6064"/>
                    <a:pt x="11069" y="6104"/>
                  </a:cubicBezTo>
                  <a:cubicBezTo>
                    <a:pt x="11054" y="6134"/>
                    <a:pt x="11046" y="6174"/>
                    <a:pt x="11030" y="6204"/>
                  </a:cubicBezTo>
                  <a:cubicBezTo>
                    <a:pt x="11006" y="6224"/>
                    <a:pt x="11014" y="6274"/>
                    <a:pt x="11006" y="6314"/>
                  </a:cubicBezTo>
                  <a:cubicBezTo>
                    <a:pt x="10951" y="6314"/>
                    <a:pt x="10966" y="6384"/>
                    <a:pt x="10951" y="6414"/>
                  </a:cubicBezTo>
                  <a:cubicBezTo>
                    <a:pt x="10943" y="6454"/>
                    <a:pt x="10911" y="6484"/>
                    <a:pt x="10935" y="6554"/>
                  </a:cubicBezTo>
                  <a:cubicBezTo>
                    <a:pt x="10879" y="6564"/>
                    <a:pt x="10911" y="6644"/>
                    <a:pt x="10863" y="6654"/>
                  </a:cubicBezTo>
                  <a:cubicBezTo>
                    <a:pt x="10871" y="6714"/>
                    <a:pt x="10848" y="6744"/>
                    <a:pt x="10832" y="6774"/>
                  </a:cubicBezTo>
                  <a:cubicBezTo>
                    <a:pt x="10808" y="6854"/>
                    <a:pt x="10784" y="6934"/>
                    <a:pt x="10737" y="6994"/>
                  </a:cubicBezTo>
                  <a:cubicBezTo>
                    <a:pt x="10729" y="7073"/>
                    <a:pt x="10721" y="7163"/>
                    <a:pt x="10681" y="7213"/>
                  </a:cubicBezTo>
                  <a:cubicBezTo>
                    <a:pt x="10689" y="7293"/>
                    <a:pt x="10665" y="7353"/>
                    <a:pt x="10657" y="7413"/>
                  </a:cubicBezTo>
                  <a:cubicBezTo>
                    <a:pt x="10649" y="7443"/>
                    <a:pt x="10642" y="7473"/>
                    <a:pt x="10634" y="7503"/>
                  </a:cubicBezTo>
                  <a:cubicBezTo>
                    <a:pt x="10610" y="7513"/>
                    <a:pt x="10642" y="7573"/>
                    <a:pt x="10610" y="7583"/>
                  </a:cubicBezTo>
                  <a:cubicBezTo>
                    <a:pt x="10602" y="7643"/>
                    <a:pt x="10586" y="7693"/>
                    <a:pt x="10586" y="7763"/>
                  </a:cubicBezTo>
                  <a:cubicBezTo>
                    <a:pt x="10539" y="7793"/>
                    <a:pt x="10578" y="7893"/>
                    <a:pt x="10539" y="7933"/>
                  </a:cubicBezTo>
                  <a:cubicBezTo>
                    <a:pt x="10515" y="7943"/>
                    <a:pt x="10546" y="8013"/>
                    <a:pt x="10515" y="8023"/>
                  </a:cubicBezTo>
                  <a:cubicBezTo>
                    <a:pt x="10483" y="8033"/>
                    <a:pt x="10515" y="8093"/>
                    <a:pt x="10491" y="8112"/>
                  </a:cubicBezTo>
                  <a:cubicBezTo>
                    <a:pt x="10483" y="8172"/>
                    <a:pt x="10451" y="8222"/>
                    <a:pt x="10443" y="8282"/>
                  </a:cubicBezTo>
                  <a:cubicBezTo>
                    <a:pt x="10428" y="8402"/>
                    <a:pt x="10388" y="8502"/>
                    <a:pt x="10372" y="8632"/>
                  </a:cubicBezTo>
                  <a:cubicBezTo>
                    <a:pt x="10340" y="8672"/>
                    <a:pt x="10333" y="8732"/>
                    <a:pt x="10309" y="8782"/>
                  </a:cubicBezTo>
                  <a:cubicBezTo>
                    <a:pt x="10277" y="8822"/>
                    <a:pt x="10237" y="8852"/>
                    <a:pt x="10237" y="8922"/>
                  </a:cubicBezTo>
                  <a:cubicBezTo>
                    <a:pt x="10253" y="8902"/>
                    <a:pt x="10285" y="8902"/>
                    <a:pt x="10285" y="8872"/>
                  </a:cubicBezTo>
                  <a:close/>
                  <a:moveTo>
                    <a:pt x="8938" y="2977"/>
                  </a:moveTo>
                  <a:cubicBezTo>
                    <a:pt x="8993" y="2947"/>
                    <a:pt x="9017" y="2987"/>
                    <a:pt x="9073" y="2967"/>
                  </a:cubicBezTo>
                  <a:cubicBezTo>
                    <a:pt x="9168" y="2977"/>
                    <a:pt x="9247" y="2997"/>
                    <a:pt x="9342" y="2997"/>
                  </a:cubicBezTo>
                  <a:cubicBezTo>
                    <a:pt x="9374" y="3027"/>
                    <a:pt x="9413" y="3047"/>
                    <a:pt x="9469" y="3037"/>
                  </a:cubicBezTo>
                  <a:cubicBezTo>
                    <a:pt x="9508" y="3047"/>
                    <a:pt x="9524" y="3087"/>
                    <a:pt x="9580" y="3077"/>
                  </a:cubicBezTo>
                  <a:cubicBezTo>
                    <a:pt x="9659" y="3097"/>
                    <a:pt x="9730" y="3127"/>
                    <a:pt x="9817" y="3137"/>
                  </a:cubicBezTo>
                  <a:cubicBezTo>
                    <a:pt x="9857" y="3157"/>
                    <a:pt x="9905" y="3157"/>
                    <a:pt x="9944" y="3167"/>
                  </a:cubicBezTo>
                  <a:cubicBezTo>
                    <a:pt x="9976" y="3187"/>
                    <a:pt x="10000" y="3237"/>
                    <a:pt x="10055" y="3207"/>
                  </a:cubicBezTo>
                  <a:cubicBezTo>
                    <a:pt x="10111" y="3277"/>
                    <a:pt x="10206" y="3277"/>
                    <a:pt x="10285" y="3317"/>
                  </a:cubicBezTo>
                  <a:cubicBezTo>
                    <a:pt x="10309" y="3347"/>
                    <a:pt x="10364" y="3347"/>
                    <a:pt x="10396" y="3377"/>
                  </a:cubicBezTo>
                  <a:cubicBezTo>
                    <a:pt x="10451" y="3357"/>
                    <a:pt x="10451" y="3447"/>
                    <a:pt x="10507" y="3417"/>
                  </a:cubicBezTo>
                  <a:cubicBezTo>
                    <a:pt x="10562" y="3477"/>
                    <a:pt x="10634" y="3507"/>
                    <a:pt x="10713" y="3527"/>
                  </a:cubicBezTo>
                  <a:cubicBezTo>
                    <a:pt x="10737" y="3577"/>
                    <a:pt x="10784" y="3577"/>
                    <a:pt x="10816" y="3617"/>
                  </a:cubicBezTo>
                  <a:cubicBezTo>
                    <a:pt x="10855" y="3627"/>
                    <a:pt x="10903" y="3627"/>
                    <a:pt x="10911" y="3677"/>
                  </a:cubicBezTo>
                  <a:cubicBezTo>
                    <a:pt x="10951" y="3657"/>
                    <a:pt x="10943" y="3717"/>
                    <a:pt x="10966" y="3717"/>
                  </a:cubicBezTo>
                  <a:cubicBezTo>
                    <a:pt x="10998" y="3707"/>
                    <a:pt x="11014" y="3717"/>
                    <a:pt x="11030" y="3747"/>
                  </a:cubicBezTo>
                  <a:cubicBezTo>
                    <a:pt x="11085" y="3717"/>
                    <a:pt x="11077" y="3806"/>
                    <a:pt x="11141" y="3786"/>
                  </a:cubicBezTo>
                  <a:cubicBezTo>
                    <a:pt x="11172" y="3816"/>
                    <a:pt x="11220" y="3826"/>
                    <a:pt x="11236" y="3876"/>
                  </a:cubicBezTo>
                  <a:cubicBezTo>
                    <a:pt x="11275" y="3886"/>
                    <a:pt x="11315" y="3886"/>
                    <a:pt x="11347" y="3916"/>
                  </a:cubicBezTo>
                  <a:cubicBezTo>
                    <a:pt x="11394" y="3986"/>
                    <a:pt x="11489" y="3986"/>
                    <a:pt x="11545" y="4046"/>
                  </a:cubicBezTo>
                  <a:cubicBezTo>
                    <a:pt x="11648" y="4036"/>
                    <a:pt x="11680" y="4146"/>
                    <a:pt x="11783" y="4126"/>
                  </a:cubicBezTo>
                  <a:cubicBezTo>
                    <a:pt x="11806" y="4176"/>
                    <a:pt x="11862" y="4166"/>
                    <a:pt x="11909" y="4166"/>
                  </a:cubicBezTo>
                  <a:cubicBezTo>
                    <a:pt x="11925" y="4226"/>
                    <a:pt x="11996" y="4176"/>
                    <a:pt x="12020" y="4206"/>
                  </a:cubicBezTo>
                  <a:cubicBezTo>
                    <a:pt x="12044" y="4256"/>
                    <a:pt x="12115" y="4216"/>
                    <a:pt x="12155" y="4236"/>
                  </a:cubicBezTo>
                  <a:cubicBezTo>
                    <a:pt x="12195" y="4246"/>
                    <a:pt x="12218" y="4286"/>
                    <a:pt x="12274" y="4256"/>
                  </a:cubicBezTo>
                  <a:cubicBezTo>
                    <a:pt x="12298" y="4296"/>
                    <a:pt x="12377" y="4246"/>
                    <a:pt x="12385" y="4296"/>
                  </a:cubicBezTo>
                  <a:cubicBezTo>
                    <a:pt x="12440" y="4276"/>
                    <a:pt x="12464" y="4316"/>
                    <a:pt x="12527" y="4286"/>
                  </a:cubicBezTo>
                  <a:cubicBezTo>
                    <a:pt x="12504" y="4396"/>
                    <a:pt x="12401" y="4366"/>
                    <a:pt x="12313" y="4386"/>
                  </a:cubicBezTo>
                  <a:cubicBezTo>
                    <a:pt x="12266" y="4396"/>
                    <a:pt x="12250" y="4356"/>
                    <a:pt x="12218" y="4336"/>
                  </a:cubicBezTo>
                  <a:cubicBezTo>
                    <a:pt x="12179" y="4346"/>
                    <a:pt x="12139" y="4356"/>
                    <a:pt x="12099" y="4366"/>
                  </a:cubicBezTo>
                  <a:cubicBezTo>
                    <a:pt x="12068" y="4296"/>
                    <a:pt x="11973" y="4346"/>
                    <a:pt x="11933" y="4296"/>
                  </a:cubicBezTo>
                  <a:cubicBezTo>
                    <a:pt x="11862" y="4296"/>
                    <a:pt x="11822" y="4256"/>
                    <a:pt x="11767" y="4236"/>
                  </a:cubicBezTo>
                  <a:cubicBezTo>
                    <a:pt x="11664" y="4196"/>
                    <a:pt x="11553" y="4156"/>
                    <a:pt x="11450" y="4116"/>
                  </a:cubicBezTo>
                  <a:cubicBezTo>
                    <a:pt x="11402" y="4076"/>
                    <a:pt x="11339" y="4076"/>
                    <a:pt x="11307" y="4016"/>
                  </a:cubicBezTo>
                  <a:cubicBezTo>
                    <a:pt x="11252" y="4056"/>
                    <a:pt x="11267" y="3956"/>
                    <a:pt x="11220" y="3986"/>
                  </a:cubicBezTo>
                  <a:cubicBezTo>
                    <a:pt x="11220" y="3936"/>
                    <a:pt x="11164" y="3976"/>
                    <a:pt x="11157" y="3936"/>
                  </a:cubicBezTo>
                  <a:cubicBezTo>
                    <a:pt x="11101" y="3916"/>
                    <a:pt x="11069" y="3856"/>
                    <a:pt x="11006" y="3856"/>
                  </a:cubicBezTo>
                  <a:cubicBezTo>
                    <a:pt x="10982" y="3846"/>
                    <a:pt x="10966" y="3806"/>
                    <a:pt x="10935" y="3806"/>
                  </a:cubicBezTo>
                  <a:cubicBezTo>
                    <a:pt x="10927" y="3767"/>
                    <a:pt x="10871" y="3806"/>
                    <a:pt x="10871" y="3757"/>
                  </a:cubicBezTo>
                  <a:cubicBezTo>
                    <a:pt x="10816" y="3747"/>
                    <a:pt x="10768" y="3707"/>
                    <a:pt x="10721" y="3677"/>
                  </a:cubicBezTo>
                  <a:cubicBezTo>
                    <a:pt x="10713" y="3657"/>
                    <a:pt x="10681" y="3677"/>
                    <a:pt x="10681" y="3647"/>
                  </a:cubicBezTo>
                  <a:cubicBezTo>
                    <a:pt x="10673" y="3627"/>
                    <a:pt x="10657" y="3637"/>
                    <a:pt x="10642" y="3637"/>
                  </a:cubicBezTo>
                  <a:cubicBezTo>
                    <a:pt x="10642" y="3577"/>
                    <a:pt x="10570" y="3657"/>
                    <a:pt x="10586" y="3577"/>
                  </a:cubicBezTo>
                  <a:cubicBezTo>
                    <a:pt x="10531" y="3557"/>
                    <a:pt x="10483" y="3517"/>
                    <a:pt x="10428" y="3507"/>
                  </a:cubicBezTo>
                  <a:cubicBezTo>
                    <a:pt x="10428" y="3447"/>
                    <a:pt x="10364" y="3497"/>
                    <a:pt x="10356" y="3457"/>
                  </a:cubicBezTo>
                  <a:cubicBezTo>
                    <a:pt x="10317" y="3457"/>
                    <a:pt x="10325" y="3397"/>
                    <a:pt x="10277" y="3427"/>
                  </a:cubicBezTo>
                  <a:cubicBezTo>
                    <a:pt x="10245" y="3367"/>
                    <a:pt x="10166" y="3397"/>
                    <a:pt x="10126" y="3347"/>
                  </a:cubicBezTo>
                  <a:cubicBezTo>
                    <a:pt x="10079" y="3317"/>
                    <a:pt x="10023" y="3307"/>
                    <a:pt x="9976" y="3277"/>
                  </a:cubicBezTo>
                  <a:cubicBezTo>
                    <a:pt x="9913" y="3267"/>
                    <a:pt x="9865" y="3247"/>
                    <a:pt x="9825" y="3197"/>
                  </a:cubicBezTo>
                  <a:cubicBezTo>
                    <a:pt x="9754" y="3207"/>
                    <a:pt x="9707" y="3177"/>
                    <a:pt x="9659" y="3147"/>
                  </a:cubicBezTo>
                  <a:cubicBezTo>
                    <a:pt x="9501" y="3157"/>
                    <a:pt x="9366" y="3107"/>
                    <a:pt x="9215" y="3097"/>
                  </a:cubicBezTo>
                  <a:cubicBezTo>
                    <a:pt x="9191" y="3067"/>
                    <a:pt x="9152" y="3067"/>
                    <a:pt x="9104" y="3077"/>
                  </a:cubicBezTo>
                  <a:cubicBezTo>
                    <a:pt x="9081" y="3047"/>
                    <a:pt x="9041" y="3047"/>
                    <a:pt x="8993" y="3057"/>
                  </a:cubicBezTo>
                  <a:cubicBezTo>
                    <a:pt x="8978" y="3017"/>
                    <a:pt x="8914" y="3057"/>
                    <a:pt x="8906" y="3007"/>
                  </a:cubicBezTo>
                  <a:cubicBezTo>
                    <a:pt x="8851" y="3037"/>
                    <a:pt x="8851" y="2987"/>
                    <a:pt x="8795" y="3007"/>
                  </a:cubicBezTo>
                  <a:cubicBezTo>
                    <a:pt x="8819" y="2937"/>
                    <a:pt x="8882" y="3017"/>
                    <a:pt x="8938" y="2977"/>
                  </a:cubicBezTo>
                  <a:close/>
                  <a:moveTo>
                    <a:pt x="12377" y="4476"/>
                  </a:moveTo>
                  <a:cubicBezTo>
                    <a:pt x="12377" y="4526"/>
                    <a:pt x="12337" y="4536"/>
                    <a:pt x="12313" y="4516"/>
                  </a:cubicBezTo>
                  <a:cubicBezTo>
                    <a:pt x="12313" y="4486"/>
                    <a:pt x="12353" y="4486"/>
                    <a:pt x="12377" y="4476"/>
                  </a:cubicBezTo>
                  <a:close/>
                  <a:moveTo>
                    <a:pt x="9199" y="3227"/>
                  </a:moveTo>
                  <a:cubicBezTo>
                    <a:pt x="9176" y="3177"/>
                    <a:pt x="9104" y="3217"/>
                    <a:pt x="9073" y="3197"/>
                  </a:cubicBezTo>
                  <a:cubicBezTo>
                    <a:pt x="8985" y="3167"/>
                    <a:pt x="8890" y="3167"/>
                    <a:pt x="8811" y="3117"/>
                  </a:cubicBezTo>
                  <a:cubicBezTo>
                    <a:pt x="8637" y="3077"/>
                    <a:pt x="8463" y="3037"/>
                    <a:pt x="8256" y="3047"/>
                  </a:cubicBezTo>
                  <a:cubicBezTo>
                    <a:pt x="8272" y="2987"/>
                    <a:pt x="8344" y="3027"/>
                    <a:pt x="8375" y="3017"/>
                  </a:cubicBezTo>
                  <a:cubicBezTo>
                    <a:pt x="8431" y="2997"/>
                    <a:pt x="8455" y="3037"/>
                    <a:pt x="8518" y="3007"/>
                  </a:cubicBezTo>
                  <a:cubicBezTo>
                    <a:pt x="8534" y="3047"/>
                    <a:pt x="8605" y="3007"/>
                    <a:pt x="8629" y="3047"/>
                  </a:cubicBezTo>
                  <a:cubicBezTo>
                    <a:pt x="8684" y="3027"/>
                    <a:pt x="8716" y="3057"/>
                    <a:pt x="8756" y="3067"/>
                  </a:cubicBezTo>
                  <a:cubicBezTo>
                    <a:pt x="8859" y="3037"/>
                    <a:pt x="8906" y="3107"/>
                    <a:pt x="9001" y="3097"/>
                  </a:cubicBezTo>
                  <a:cubicBezTo>
                    <a:pt x="9033" y="3117"/>
                    <a:pt x="9088" y="3107"/>
                    <a:pt x="9112" y="3137"/>
                  </a:cubicBezTo>
                  <a:cubicBezTo>
                    <a:pt x="9184" y="3097"/>
                    <a:pt x="9184" y="3167"/>
                    <a:pt x="9239" y="3157"/>
                  </a:cubicBezTo>
                  <a:cubicBezTo>
                    <a:pt x="9318" y="3177"/>
                    <a:pt x="9405" y="3177"/>
                    <a:pt x="9477" y="3207"/>
                  </a:cubicBezTo>
                  <a:cubicBezTo>
                    <a:pt x="9572" y="3207"/>
                    <a:pt x="9635" y="3247"/>
                    <a:pt x="9714" y="3267"/>
                  </a:cubicBezTo>
                  <a:cubicBezTo>
                    <a:pt x="9794" y="3277"/>
                    <a:pt x="9849" y="3347"/>
                    <a:pt x="9936" y="3347"/>
                  </a:cubicBezTo>
                  <a:cubicBezTo>
                    <a:pt x="10000" y="3397"/>
                    <a:pt x="10063" y="3437"/>
                    <a:pt x="10158" y="3437"/>
                  </a:cubicBezTo>
                  <a:cubicBezTo>
                    <a:pt x="10190" y="3467"/>
                    <a:pt x="10237" y="3467"/>
                    <a:pt x="10261" y="3517"/>
                  </a:cubicBezTo>
                  <a:cubicBezTo>
                    <a:pt x="10285" y="3507"/>
                    <a:pt x="10301" y="3537"/>
                    <a:pt x="10333" y="3527"/>
                  </a:cubicBezTo>
                  <a:cubicBezTo>
                    <a:pt x="10348" y="3537"/>
                    <a:pt x="10356" y="3567"/>
                    <a:pt x="10388" y="3557"/>
                  </a:cubicBezTo>
                  <a:cubicBezTo>
                    <a:pt x="10420" y="3587"/>
                    <a:pt x="10467" y="3587"/>
                    <a:pt x="10499" y="3617"/>
                  </a:cubicBezTo>
                  <a:cubicBezTo>
                    <a:pt x="10523" y="3667"/>
                    <a:pt x="10562" y="3677"/>
                    <a:pt x="10594" y="3687"/>
                  </a:cubicBezTo>
                  <a:cubicBezTo>
                    <a:pt x="10610" y="3707"/>
                    <a:pt x="10642" y="3697"/>
                    <a:pt x="10642" y="3747"/>
                  </a:cubicBezTo>
                  <a:cubicBezTo>
                    <a:pt x="10657" y="3757"/>
                    <a:pt x="10681" y="3757"/>
                    <a:pt x="10713" y="3747"/>
                  </a:cubicBezTo>
                  <a:cubicBezTo>
                    <a:pt x="10721" y="3816"/>
                    <a:pt x="10776" y="3786"/>
                    <a:pt x="10808" y="3816"/>
                  </a:cubicBezTo>
                  <a:cubicBezTo>
                    <a:pt x="10824" y="3836"/>
                    <a:pt x="10848" y="3836"/>
                    <a:pt x="10863" y="3846"/>
                  </a:cubicBezTo>
                  <a:cubicBezTo>
                    <a:pt x="10879" y="3876"/>
                    <a:pt x="10895" y="3886"/>
                    <a:pt x="10927" y="3876"/>
                  </a:cubicBezTo>
                  <a:cubicBezTo>
                    <a:pt x="10951" y="3906"/>
                    <a:pt x="10974" y="3956"/>
                    <a:pt x="11022" y="3946"/>
                  </a:cubicBezTo>
                  <a:cubicBezTo>
                    <a:pt x="11077" y="4016"/>
                    <a:pt x="11157" y="4036"/>
                    <a:pt x="11220" y="4096"/>
                  </a:cubicBezTo>
                  <a:cubicBezTo>
                    <a:pt x="11307" y="4106"/>
                    <a:pt x="11363" y="4176"/>
                    <a:pt x="11442" y="4206"/>
                  </a:cubicBezTo>
                  <a:cubicBezTo>
                    <a:pt x="11497" y="4266"/>
                    <a:pt x="11616" y="4226"/>
                    <a:pt x="11672" y="4306"/>
                  </a:cubicBezTo>
                  <a:cubicBezTo>
                    <a:pt x="11727" y="4296"/>
                    <a:pt x="11735" y="4366"/>
                    <a:pt x="11798" y="4346"/>
                  </a:cubicBezTo>
                  <a:cubicBezTo>
                    <a:pt x="11814" y="4386"/>
                    <a:pt x="11878" y="4356"/>
                    <a:pt x="11893" y="4406"/>
                  </a:cubicBezTo>
                  <a:cubicBezTo>
                    <a:pt x="11973" y="4396"/>
                    <a:pt x="12036" y="4406"/>
                    <a:pt x="12092" y="4436"/>
                  </a:cubicBezTo>
                  <a:cubicBezTo>
                    <a:pt x="12131" y="4416"/>
                    <a:pt x="12147" y="4456"/>
                    <a:pt x="12179" y="4456"/>
                  </a:cubicBezTo>
                  <a:cubicBezTo>
                    <a:pt x="12202" y="4486"/>
                    <a:pt x="12266" y="4436"/>
                    <a:pt x="12258" y="4506"/>
                  </a:cubicBezTo>
                  <a:cubicBezTo>
                    <a:pt x="12234" y="4496"/>
                    <a:pt x="12179" y="4546"/>
                    <a:pt x="12171" y="4506"/>
                  </a:cubicBezTo>
                  <a:cubicBezTo>
                    <a:pt x="12163" y="4466"/>
                    <a:pt x="12147" y="4526"/>
                    <a:pt x="12131" y="4486"/>
                  </a:cubicBezTo>
                  <a:cubicBezTo>
                    <a:pt x="12076" y="4506"/>
                    <a:pt x="12028" y="4506"/>
                    <a:pt x="11989" y="4476"/>
                  </a:cubicBezTo>
                  <a:cubicBezTo>
                    <a:pt x="11941" y="4486"/>
                    <a:pt x="11893" y="4476"/>
                    <a:pt x="11846" y="4466"/>
                  </a:cubicBezTo>
                  <a:cubicBezTo>
                    <a:pt x="11838" y="4436"/>
                    <a:pt x="11806" y="4456"/>
                    <a:pt x="11783" y="4456"/>
                  </a:cubicBezTo>
                  <a:cubicBezTo>
                    <a:pt x="11759" y="4446"/>
                    <a:pt x="11751" y="4416"/>
                    <a:pt x="11719" y="4426"/>
                  </a:cubicBezTo>
                  <a:cubicBezTo>
                    <a:pt x="11672" y="4426"/>
                    <a:pt x="11616" y="4416"/>
                    <a:pt x="11592" y="4366"/>
                  </a:cubicBezTo>
                  <a:cubicBezTo>
                    <a:pt x="11537" y="4386"/>
                    <a:pt x="11497" y="4356"/>
                    <a:pt x="11466" y="4336"/>
                  </a:cubicBezTo>
                  <a:cubicBezTo>
                    <a:pt x="11378" y="4306"/>
                    <a:pt x="11291" y="4286"/>
                    <a:pt x="11220" y="4236"/>
                  </a:cubicBezTo>
                  <a:cubicBezTo>
                    <a:pt x="11157" y="4256"/>
                    <a:pt x="11149" y="4166"/>
                    <a:pt x="11077" y="4196"/>
                  </a:cubicBezTo>
                  <a:cubicBezTo>
                    <a:pt x="11046" y="4156"/>
                    <a:pt x="11014" y="4136"/>
                    <a:pt x="10958" y="4136"/>
                  </a:cubicBezTo>
                  <a:cubicBezTo>
                    <a:pt x="10895" y="4066"/>
                    <a:pt x="10808" y="4046"/>
                    <a:pt x="10745" y="3986"/>
                  </a:cubicBezTo>
                  <a:cubicBezTo>
                    <a:pt x="10705" y="3966"/>
                    <a:pt x="10673" y="3936"/>
                    <a:pt x="10634" y="3926"/>
                  </a:cubicBezTo>
                  <a:cubicBezTo>
                    <a:pt x="10618" y="3906"/>
                    <a:pt x="10594" y="3896"/>
                    <a:pt x="10570" y="3886"/>
                  </a:cubicBezTo>
                  <a:cubicBezTo>
                    <a:pt x="10554" y="3876"/>
                    <a:pt x="10546" y="3846"/>
                    <a:pt x="10515" y="3856"/>
                  </a:cubicBezTo>
                  <a:cubicBezTo>
                    <a:pt x="10459" y="3777"/>
                    <a:pt x="10364" y="3777"/>
                    <a:pt x="10301" y="3707"/>
                  </a:cubicBezTo>
                  <a:cubicBezTo>
                    <a:pt x="10229" y="3657"/>
                    <a:pt x="10150" y="3607"/>
                    <a:pt x="10071" y="3567"/>
                  </a:cubicBezTo>
                  <a:cubicBezTo>
                    <a:pt x="10047" y="3557"/>
                    <a:pt x="10039" y="3527"/>
                    <a:pt x="10016" y="3527"/>
                  </a:cubicBezTo>
                  <a:cubicBezTo>
                    <a:pt x="10008" y="3497"/>
                    <a:pt x="9960" y="3537"/>
                    <a:pt x="9960" y="3497"/>
                  </a:cubicBezTo>
                  <a:cubicBezTo>
                    <a:pt x="9936" y="3497"/>
                    <a:pt x="9920" y="3467"/>
                    <a:pt x="9897" y="3467"/>
                  </a:cubicBezTo>
                  <a:cubicBezTo>
                    <a:pt x="9889" y="3437"/>
                    <a:pt x="9849" y="3477"/>
                    <a:pt x="9841" y="3437"/>
                  </a:cubicBezTo>
                  <a:cubicBezTo>
                    <a:pt x="9794" y="3427"/>
                    <a:pt x="9770" y="3397"/>
                    <a:pt x="9714" y="3397"/>
                  </a:cubicBezTo>
                  <a:cubicBezTo>
                    <a:pt x="9691" y="3357"/>
                    <a:pt x="9635" y="3367"/>
                    <a:pt x="9604" y="3337"/>
                  </a:cubicBezTo>
                  <a:cubicBezTo>
                    <a:pt x="9532" y="3367"/>
                    <a:pt x="9540" y="3267"/>
                    <a:pt x="9469" y="3297"/>
                  </a:cubicBezTo>
                  <a:cubicBezTo>
                    <a:pt x="9445" y="3267"/>
                    <a:pt x="9390" y="3267"/>
                    <a:pt x="9342" y="3267"/>
                  </a:cubicBezTo>
                  <a:cubicBezTo>
                    <a:pt x="9302" y="3237"/>
                    <a:pt x="9247" y="3237"/>
                    <a:pt x="9199" y="3227"/>
                  </a:cubicBezTo>
                  <a:close/>
                  <a:moveTo>
                    <a:pt x="12210" y="4806"/>
                  </a:moveTo>
                  <a:cubicBezTo>
                    <a:pt x="12179" y="4806"/>
                    <a:pt x="12202" y="4865"/>
                    <a:pt x="12155" y="4865"/>
                  </a:cubicBezTo>
                  <a:cubicBezTo>
                    <a:pt x="12187" y="4816"/>
                    <a:pt x="12187" y="4746"/>
                    <a:pt x="12258" y="4726"/>
                  </a:cubicBezTo>
                  <a:cubicBezTo>
                    <a:pt x="12274" y="4786"/>
                    <a:pt x="12226" y="4776"/>
                    <a:pt x="12210" y="4806"/>
                  </a:cubicBezTo>
                  <a:close/>
                  <a:moveTo>
                    <a:pt x="12020" y="4696"/>
                  </a:moveTo>
                  <a:cubicBezTo>
                    <a:pt x="11996" y="4656"/>
                    <a:pt x="11933" y="4676"/>
                    <a:pt x="11893" y="4656"/>
                  </a:cubicBezTo>
                  <a:cubicBezTo>
                    <a:pt x="11862" y="4636"/>
                    <a:pt x="11798" y="4676"/>
                    <a:pt x="11767" y="4636"/>
                  </a:cubicBezTo>
                  <a:cubicBezTo>
                    <a:pt x="11735" y="4656"/>
                    <a:pt x="11719" y="4636"/>
                    <a:pt x="11695" y="4636"/>
                  </a:cubicBezTo>
                  <a:cubicBezTo>
                    <a:pt x="11672" y="4636"/>
                    <a:pt x="11632" y="4656"/>
                    <a:pt x="11624" y="4626"/>
                  </a:cubicBezTo>
                  <a:cubicBezTo>
                    <a:pt x="11600" y="4596"/>
                    <a:pt x="11529" y="4646"/>
                    <a:pt x="11513" y="4586"/>
                  </a:cubicBezTo>
                  <a:cubicBezTo>
                    <a:pt x="11442" y="4626"/>
                    <a:pt x="11434" y="4556"/>
                    <a:pt x="11386" y="4546"/>
                  </a:cubicBezTo>
                  <a:cubicBezTo>
                    <a:pt x="11347" y="4536"/>
                    <a:pt x="11307" y="4536"/>
                    <a:pt x="11275" y="4506"/>
                  </a:cubicBezTo>
                  <a:cubicBezTo>
                    <a:pt x="11220" y="4456"/>
                    <a:pt x="11117" y="4476"/>
                    <a:pt x="11085" y="4376"/>
                  </a:cubicBezTo>
                  <a:cubicBezTo>
                    <a:pt x="10927" y="4376"/>
                    <a:pt x="10848" y="4246"/>
                    <a:pt x="10705" y="4216"/>
                  </a:cubicBezTo>
                  <a:cubicBezTo>
                    <a:pt x="10673" y="4186"/>
                    <a:pt x="10642" y="4146"/>
                    <a:pt x="10610" y="4126"/>
                  </a:cubicBezTo>
                  <a:cubicBezTo>
                    <a:pt x="10562" y="4116"/>
                    <a:pt x="10531" y="4086"/>
                    <a:pt x="10483" y="4086"/>
                  </a:cubicBezTo>
                  <a:cubicBezTo>
                    <a:pt x="10388" y="3996"/>
                    <a:pt x="10285" y="3926"/>
                    <a:pt x="10150" y="3896"/>
                  </a:cubicBezTo>
                  <a:cubicBezTo>
                    <a:pt x="10150" y="3846"/>
                    <a:pt x="10103" y="3886"/>
                    <a:pt x="10095" y="3846"/>
                  </a:cubicBezTo>
                  <a:cubicBezTo>
                    <a:pt x="10087" y="3806"/>
                    <a:pt x="10055" y="3806"/>
                    <a:pt x="10016" y="3816"/>
                  </a:cubicBezTo>
                  <a:cubicBezTo>
                    <a:pt x="10023" y="3757"/>
                    <a:pt x="9976" y="3786"/>
                    <a:pt x="9960" y="3767"/>
                  </a:cubicBezTo>
                  <a:cubicBezTo>
                    <a:pt x="9944" y="3737"/>
                    <a:pt x="9928" y="3727"/>
                    <a:pt x="9905" y="3737"/>
                  </a:cubicBezTo>
                  <a:cubicBezTo>
                    <a:pt x="9865" y="3697"/>
                    <a:pt x="9825" y="3657"/>
                    <a:pt x="9770" y="3657"/>
                  </a:cubicBezTo>
                  <a:cubicBezTo>
                    <a:pt x="9746" y="3597"/>
                    <a:pt x="9683" y="3617"/>
                    <a:pt x="9667" y="3547"/>
                  </a:cubicBezTo>
                  <a:cubicBezTo>
                    <a:pt x="9611" y="3557"/>
                    <a:pt x="9596" y="3487"/>
                    <a:pt x="9532" y="3507"/>
                  </a:cubicBezTo>
                  <a:cubicBezTo>
                    <a:pt x="9524" y="3447"/>
                    <a:pt x="9461" y="3487"/>
                    <a:pt x="9453" y="3417"/>
                  </a:cubicBezTo>
                  <a:cubicBezTo>
                    <a:pt x="9350" y="3427"/>
                    <a:pt x="9318" y="3327"/>
                    <a:pt x="9231" y="3307"/>
                  </a:cubicBezTo>
                  <a:cubicBezTo>
                    <a:pt x="9231" y="3247"/>
                    <a:pt x="9263" y="3327"/>
                    <a:pt x="9294" y="3297"/>
                  </a:cubicBezTo>
                  <a:cubicBezTo>
                    <a:pt x="9302" y="3337"/>
                    <a:pt x="9358" y="3297"/>
                    <a:pt x="9366" y="3327"/>
                  </a:cubicBezTo>
                  <a:cubicBezTo>
                    <a:pt x="9421" y="3327"/>
                    <a:pt x="9453" y="3367"/>
                    <a:pt x="9516" y="3357"/>
                  </a:cubicBezTo>
                  <a:cubicBezTo>
                    <a:pt x="9580" y="3447"/>
                    <a:pt x="9699" y="3437"/>
                    <a:pt x="9778" y="3497"/>
                  </a:cubicBezTo>
                  <a:cubicBezTo>
                    <a:pt x="9817" y="3537"/>
                    <a:pt x="9873" y="3537"/>
                    <a:pt x="9913" y="3577"/>
                  </a:cubicBezTo>
                  <a:cubicBezTo>
                    <a:pt x="9936" y="3597"/>
                    <a:pt x="9976" y="3567"/>
                    <a:pt x="9976" y="3627"/>
                  </a:cubicBezTo>
                  <a:cubicBezTo>
                    <a:pt x="10008" y="3617"/>
                    <a:pt x="10023" y="3637"/>
                    <a:pt x="10031" y="3657"/>
                  </a:cubicBezTo>
                  <a:cubicBezTo>
                    <a:pt x="10134" y="3677"/>
                    <a:pt x="10198" y="3777"/>
                    <a:pt x="10301" y="3796"/>
                  </a:cubicBezTo>
                  <a:cubicBezTo>
                    <a:pt x="10325" y="3866"/>
                    <a:pt x="10396" y="3836"/>
                    <a:pt x="10420" y="3906"/>
                  </a:cubicBezTo>
                  <a:cubicBezTo>
                    <a:pt x="10459" y="3876"/>
                    <a:pt x="10459" y="3936"/>
                    <a:pt x="10491" y="3936"/>
                  </a:cubicBezTo>
                  <a:cubicBezTo>
                    <a:pt x="10531" y="3916"/>
                    <a:pt x="10523" y="3966"/>
                    <a:pt x="10546" y="3966"/>
                  </a:cubicBezTo>
                  <a:cubicBezTo>
                    <a:pt x="10610" y="3966"/>
                    <a:pt x="10634" y="4026"/>
                    <a:pt x="10681" y="4046"/>
                  </a:cubicBezTo>
                  <a:cubicBezTo>
                    <a:pt x="10705" y="4096"/>
                    <a:pt x="10768" y="4086"/>
                    <a:pt x="10800" y="4126"/>
                  </a:cubicBezTo>
                  <a:cubicBezTo>
                    <a:pt x="10855" y="4146"/>
                    <a:pt x="10895" y="4166"/>
                    <a:pt x="10935" y="4206"/>
                  </a:cubicBezTo>
                  <a:cubicBezTo>
                    <a:pt x="10966" y="4246"/>
                    <a:pt x="11038" y="4216"/>
                    <a:pt x="11054" y="4296"/>
                  </a:cubicBezTo>
                  <a:cubicBezTo>
                    <a:pt x="11164" y="4286"/>
                    <a:pt x="11220" y="4386"/>
                    <a:pt x="11347" y="4356"/>
                  </a:cubicBezTo>
                  <a:cubicBezTo>
                    <a:pt x="11418" y="4456"/>
                    <a:pt x="11561" y="4446"/>
                    <a:pt x="11648" y="4536"/>
                  </a:cubicBezTo>
                  <a:cubicBezTo>
                    <a:pt x="11687" y="4516"/>
                    <a:pt x="11719" y="4526"/>
                    <a:pt x="11743" y="4556"/>
                  </a:cubicBezTo>
                  <a:cubicBezTo>
                    <a:pt x="11767" y="4546"/>
                    <a:pt x="11775" y="4566"/>
                    <a:pt x="11790" y="4566"/>
                  </a:cubicBezTo>
                  <a:cubicBezTo>
                    <a:pt x="11790" y="4536"/>
                    <a:pt x="11806" y="4546"/>
                    <a:pt x="11814" y="4566"/>
                  </a:cubicBezTo>
                  <a:cubicBezTo>
                    <a:pt x="11870" y="4566"/>
                    <a:pt x="11933" y="4576"/>
                    <a:pt x="11973" y="4616"/>
                  </a:cubicBezTo>
                  <a:cubicBezTo>
                    <a:pt x="12036" y="4556"/>
                    <a:pt x="12147" y="4596"/>
                    <a:pt x="12210" y="4626"/>
                  </a:cubicBezTo>
                  <a:cubicBezTo>
                    <a:pt x="12218" y="4616"/>
                    <a:pt x="12218" y="4606"/>
                    <a:pt x="12234" y="4596"/>
                  </a:cubicBezTo>
                  <a:cubicBezTo>
                    <a:pt x="12258" y="4596"/>
                    <a:pt x="12250" y="4616"/>
                    <a:pt x="12242" y="4616"/>
                  </a:cubicBezTo>
                  <a:cubicBezTo>
                    <a:pt x="12195" y="4706"/>
                    <a:pt x="12084" y="4636"/>
                    <a:pt x="12020" y="4696"/>
                  </a:cubicBezTo>
                  <a:close/>
                  <a:moveTo>
                    <a:pt x="12020" y="5265"/>
                  </a:moveTo>
                  <a:cubicBezTo>
                    <a:pt x="12044" y="5165"/>
                    <a:pt x="12099" y="5105"/>
                    <a:pt x="12139" y="5015"/>
                  </a:cubicBezTo>
                  <a:cubicBezTo>
                    <a:pt x="12179" y="4965"/>
                    <a:pt x="12242" y="4945"/>
                    <a:pt x="12258" y="4875"/>
                  </a:cubicBezTo>
                  <a:cubicBezTo>
                    <a:pt x="12306" y="4836"/>
                    <a:pt x="12345" y="4796"/>
                    <a:pt x="12385" y="4746"/>
                  </a:cubicBezTo>
                  <a:cubicBezTo>
                    <a:pt x="12409" y="4746"/>
                    <a:pt x="12385" y="4766"/>
                    <a:pt x="12385" y="4786"/>
                  </a:cubicBezTo>
                  <a:cubicBezTo>
                    <a:pt x="12377" y="4796"/>
                    <a:pt x="12361" y="4816"/>
                    <a:pt x="12361" y="4836"/>
                  </a:cubicBezTo>
                  <a:cubicBezTo>
                    <a:pt x="12345" y="4865"/>
                    <a:pt x="12353" y="4915"/>
                    <a:pt x="12321" y="4935"/>
                  </a:cubicBezTo>
                  <a:cubicBezTo>
                    <a:pt x="12298" y="4955"/>
                    <a:pt x="12298" y="4995"/>
                    <a:pt x="12282" y="5035"/>
                  </a:cubicBezTo>
                  <a:cubicBezTo>
                    <a:pt x="12282" y="5075"/>
                    <a:pt x="12218" y="5065"/>
                    <a:pt x="12242" y="5125"/>
                  </a:cubicBezTo>
                  <a:cubicBezTo>
                    <a:pt x="12195" y="5175"/>
                    <a:pt x="12171" y="5255"/>
                    <a:pt x="12147" y="5325"/>
                  </a:cubicBezTo>
                  <a:cubicBezTo>
                    <a:pt x="12092" y="5365"/>
                    <a:pt x="12123" y="5485"/>
                    <a:pt x="12068" y="5525"/>
                  </a:cubicBezTo>
                  <a:cubicBezTo>
                    <a:pt x="12044" y="5685"/>
                    <a:pt x="11957" y="5785"/>
                    <a:pt x="11917" y="5935"/>
                  </a:cubicBezTo>
                  <a:cubicBezTo>
                    <a:pt x="11893" y="5954"/>
                    <a:pt x="11901" y="6014"/>
                    <a:pt x="11886" y="6054"/>
                  </a:cubicBezTo>
                  <a:cubicBezTo>
                    <a:pt x="11846" y="6064"/>
                    <a:pt x="11854" y="6114"/>
                    <a:pt x="11846" y="6144"/>
                  </a:cubicBezTo>
                  <a:cubicBezTo>
                    <a:pt x="11806" y="6204"/>
                    <a:pt x="11798" y="6284"/>
                    <a:pt x="11751" y="6324"/>
                  </a:cubicBezTo>
                  <a:cubicBezTo>
                    <a:pt x="11719" y="6524"/>
                    <a:pt x="11656" y="6684"/>
                    <a:pt x="11577" y="6834"/>
                  </a:cubicBezTo>
                  <a:cubicBezTo>
                    <a:pt x="11569" y="6934"/>
                    <a:pt x="11497" y="6974"/>
                    <a:pt x="11481" y="7073"/>
                  </a:cubicBezTo>
                  <a:cubicBezTo>
                    <a:pt x="11458" y="7103"/>
                    <a:pt x="11426" y="7133"/>
                    <a:pt x="11434" y="7193"/>
                  </a:cubicBezTo>
                  <a:cubicBezTo>
                    <a:pt x="11402" y="7213"/>
                    <a:pt x="11378" y="7243"/>
                    <a:pt x="11378" y="7293"/>
                  </a:cubicBezTo>
                  <a:cubicBezTo>
                    <a:pt x="11347" y="7373"/>
                    <a:pt x="11307" y="7443"/>
                    <a:pt x="11267" y="7523"/>
                  </a:cubicBezTo>
                  <a:cubicBezTo>
                    <a:pt x="11252" y="7533"/>
                    <a:pt x="11252" y="7563"/>
                    <a:pt x="11244" y="7593"/>
                  </a:cubicBezTo>
                  <a:cubicBezTo>
                    <a:pt x="11212" y="7593"/>
                    <a:pt x="11212" y="7613"/>
                    <a:pt x="11212" y="7643"/>
                  </a:cubicBezTo>
                  <a:cubicBezTo>
                    <a:pt x="11188" y="7663"/>
                    <a:pt x="11172" y="7703"/>
                    <a:pt x="11157" y="7743"/>
                  </a:cubicBezTo>
                  <a:cubicBezTo>
                    <a:pt x="11093" y="7793"/>
                    <a:pt x="11061" y="7873"/>
                    <a:pt x="11030" y="7953"/>
                  </a:cubicBezTo>
                  <a:cubicBezTo>
                    <a:pt x="10982" y="7963"/>
                    <a:pt x="10974" y="8013"/>
                    <a:pt x="10958" y="8053"/>
                  </a:cubicBezTo>
                  <a:cubicBezTo>
                    <a:pt x="10919" y="8063"/>
                    <a:pt x="10903" y="8102"/>
                    <a:pt x="10879" y="8132"/>
                  </a:cubicBezTo>
                  <a:cubicBezTo>
                    <a:pt x="10840" y="8142"/>
                    <a:pt x="10871" y="8063"/>
                    <a:pt x="10887" y="8073"/>
                  </a:cubicBezTo>
                  <a:cubicBezTo>
                    <a:pt x="10871" y="8013"/>
                    <a:pt x="10919" y="8023"/>
                    <a:pt x="10911" y="7973"/>
                  </a:cubicBezTo>
                  <a:cubicBezTo>
                    <a:pt x="10935" y="7923"/>
                    <a:pt x="10951" y="7863"/>
                    <a:pt x="10974" y="7803"/>
                  </a:cubicBezTo>
                  <a:cubicBezTo>
                    <a:pt x="11022" y="7773"/>
                    <a:pt x="10998" y="7673"/>
                    <a:pt x="11038" y="7633"/>
                  </a:cubicBezTo>
                  <a:cubicBezTo>
                    <a:pt x="11054" y="7573"/>
                    <a:pt x="11061" y="7513"/>
                    <a:pt x="11101" y="7463"/>
                  </a:cubicBezTo>
                  <a:cubicBezTo>
                    <a:pt x="11141" y="7423"/>
                    <a:pt x="11133" y="7343"/>
                    <a:pt x="11164" y="7293"/>
                  </a:cubicBezTo>
                  <a:cubicBezTo>
                    <a:pt x="11196" y="7253"/>
                    <a:pt x="11180" y="7153"/>
                    <a:pt x="11228" y="7133"/>
                  </a:cubicBezTo>
                  <a:cubicBezTo>
                    <a:pt x="11244" y="6994"/>
                    <a:pt x="11315" y="6914"/>
                    <a:pt x="11339" y="6794"/>
                  </a:cubicBezTo>
                  <a:cubicBezTo>
                    <a:pt x="11402" y="6704"/>
                    <a:pt x="11418" y="6564"/>
                    <a:pt x="11466" y="6454"/>
                  </a:cubicBezTo>
                  <a:cubicBezTo>
                    <a:pt x="11474" y="6384"/>
                    <a:pt x="11537" y="6364"/>
                    <a:pt x="11529" y="6284"/>
                  </a:cubicBezTo>
                  <a:cubicBezTo>
                    <a:pt x="11569" y="6284"/>
                    <a:pt x="11537" y="6214"/>
                    <a:pt x="11577" y="6214"/>
                  </a:cubicBezTo>
                  <a:cubicBezTo>
                    <a:pt x="11553" y="6164"/>
                    <a:pt x="11600" y="6174"/>
                    <a:pt x="11600" y="6134"/>
                  </a:cubicBezTo>
                  <a:cubicBezTo>
                    <a:pt x="11616" y="6074"/>
                    <a:pt x="11624" y="6014"/>
                    <a:pt x="11664" y="5964"/>
                  </a:cubicBezTo>
                  <a:cubicBezTo>
                    <a:pt x="11632" y="5905"/>
                    <a:pt x="11711" y="5935"/>
                    <a:pt x="11680" y="5875"/>
                  </a:cubicBezTo>
                  <a:cubicBezTo>
                    <a:pt x="11711" y="5865"/>
                    <a:pt x="11687" y="5805"/>
                    <a:pt x="11727" y="5795"/>
                  </a:cubicBezTo>
                  <a:cubicBezTo>
                    <a:pt x="11751" y="5745"/>
                    <a:pt x="11798" y="5715"/>
                    <a:pt x="11790" y="5625"/>
                  </a:cubicBezTo>
                  <a:cubicBezTo>
                    <a:pt x="11838" y="5635"/>
                    <a:pt x="11814" y="5575"/>
                    <a:pt x="11830" y="5555"/>
                  </a:cubicBezTo>
                  <a:cubicBezTo>
                    <a:pt x="11846" y="5535"/>
                    <a:pt x="11862" y="5515"/>
                    <a:pt x="11854" y="5485"/>
                  </a:cubicBezTo>
                  <a:cubicBezTo>
                    <a:pt x="11909" y="5465"/>
                    <a:pt x="11893" y="5395"/>
                    <a:pt x="11941" y="5375"/>
                  </a:cubicBezTo>
                  <a:cubicBezTo>
                    <a:pt x="11965" y="5335"/>
                    <a:pt x="11965" y="5285"/>
                    <a:pt x="12020" y="5265"/>
                  </a:cubicBezTo>
                  <a:close/>
                  <a:moveTo>
                    <a:pt x="11806" y="5295"/>
                  </a:moveTo>
                  <a:cubicBezTo>
                    <a:pt x="11838" y="5285"/>
                    <a:pt x="11854" y="5265"/>
                    <a:pt x="11854" y="5235"/>
                  </a:cubicBezTo>
                  <a:cubicBezTo>
                    <a:pt x="11854" y="5215"/>
                    <a:pt x="11886" y="5215"/>
                    <a:pt x="11886" y="5185"/>
                  </a:cubicBezTo>
                  <a:cubicBezTo>
                    <a:pt x="11925" y="5165"/>
                    <a:pt x="11925" y="5115"/>
                    <a:pt x="11973" y="5095"/>
                  </a:cubicBezTo>
                  <a:cubicBezTo>
                    <a:pt x="12004" y="5195"/>
                    <a:pt x="11917" y="5185"/>
                    <a:pt x="11909" y="5245"/>
                  </a:cubicBezTo>
                  <a:cubicBezTo>
                    <a:pt x="11878" y="5285"/>
                    <a:pt x="11854" y="5325"/>
                    <a:pt x="11838" y="5375"/>
                  </a:cubicBezTo>
                  <a:cubicBezTo>
                    <a:pt x="11775" y="5445"/>
                    <a:pt x="11759" y="5555"/>
                    <a:pt x="11703" y="5625"/>
                  </a:cubicBezTo>
                  <a:cubicBezTo>
                    <a:pt x="11680" y="5635"/>
                    <a:pt x="11703" y="5695"/>
                    <a:pt x="11672" y="5695"/>
                  </a:cubicBezTo>
                  <a:cubicBezTo>
                    <a:pt x="11672" y="5725"/>
                    <a:pt x="11648" y="5745"/>
                    <a:pt x="11648" y="5775"/>
                  </a:cubicBezTo>
                  <a:cubicBezTo>
                    <a:pt x="11608" y="5795"/>
                    <a:pt x="11632" y="5875"/>
                    <a:pt x="11584" y="5895"/>
                  </a:cubicBezTo>
                  <a:cubicBezTo>
                    <a:pt x="11569" y="6014"/>
                    <a:pt x="11497" y="6074"/>
                    <a:pt x="11505" y="6204"/>
                  </a:cubicBezTo>
                  <a:cubicBezTo>
                    <a:pt x="11426" y="6284"/>
                    <a:pt x="11426" y="6424"/>
                    <a:pt x="11355" y="6504"/>
                  </a:cubicBezTo>
                  <a:cubicBezTo>
                    <a:pt x="11355" y="6604"/>
                    <a:pt x="11315" y="6674"/>
                    <a:pt x="11283" y="6744"/>
                  </a:cubicBezTo>
                  <a:cubicBezTo>
                    <a:pt x="11244" y="6804"/>
                    <a:pt x="11236" y="6904"/>
                    <a:pt x="11188" y="6964"/>
                  </a:cubicBezTo>
                  <a:cubicBezTo>
                    <a:pt x="11172" y="7043"/>
                    <a:pt x="11149" y="7123"/>
                    <a:pt x="11093" y="7183"/>
                  </a:cubicBezTo>
                  <a:cubicBezTo>
                    <a:pt x="11101" y="7283"/>
                    <a:pt x="11038" y="7333"/>
                    <a:pt x="11046" y="7433"/>
                  </a:cubicBezTo>
                  <a:cubicBezTo>
                    <a:pt x="10998" y="7453"/>
                    <a:pt x="10998" y="7523"/>
                    <a:pt x="10974" y="7563"/>
                  </a:cubicBezTo>
                  <a:cubicBezTo>
                    <a:pt x="10958" y="7603"/>
                    <a:pt x="10935" y="7643"/>
                    <a:pt x="10927" y="7683"/>
                  </a:cubicBezTo>
                  <a:cubicBezTo>
                    <a:pt x="10927" y="7723"/>
                    <a:pt x="10919" y="7743"/>
                    <a:pt x="10895" y="7753"/>
                  </a:cubicBezTo>
                  <a:cubicBezTo>
                    <a:pt x="10887" y="7783"/>
                    <a:pt x="10895" y="7823"/>
                    <a:pt x="10871" y="7833"/>
                  </a:cubicBezTo>
                  <a:cubicBezTo>
                    <a:pt x="10879" y="7893"/>
                    <a:pt x="10848" y="7923"/>
                    <a:pt x="10824" y="7953"/>
                  </a:cubicBezTo>
                  <a:cubicBezTo>
                    <a:pt x="10840" y="8033"/>
                    <a:pt x="10760" y="8023"/>
                    <a:pt x="10792" y="8112"/>
                  </a:cubicBezTo>
                  <a:cubicBezTo>
                    <a:pt x="10752" y="8142"/>
                    <a:pt x="10752" y="8192"/>
                    <a:pt x="10737" y="8232"/>
                  </a:cubicBezTo>
                  <a:cubicBezTo>
                    <a:pt x="10713" y="8272"/>
                    <a:pt x="10713" y="8332"/>
                    <a:pt x="10689" y="8362"/>
                  </a:cubicBezTo>
                  <a:cubicBezTo>
                    <a:pt x="10681" y="8412"/>
                    <a:pt x="10634" y="8432"/>
                    <a:pt x="10634" y="8482"/>
                  </a:cubicBezTo>
                  <a:cubicBezTo>
                    <a:pt x="10586" y="8522"/>
                    <a:pt x="10554" y="8572"/>
                    <a:pt x="10491" y="8602"/>
                  </a:cubicBezTo>
                  <a:cubicBezTo>
                    <a:pt x="10499" y="8632"/>
                    <a:pt x="10539" y="8612"/>
                    <a:pt x="10562" y="8612"/>
                  </a:cubicBezTo>
                  <a:cubicBezTo>
                    <a:pt x="10515" y="8732"/>
                    <a:pt x="10436" y="8832"/>
                    <a:pt x="10364" y="8942"/>
                  </a:cubicBezTo>
                  <a:cubicBezTo>
                    <a:pt x="10348" y="8942"/>
                    <a:pt x="10356" y="8922"/>
                    <a:pt x="10364" y="8922"/>
                  </a:cubicBezTo>
                  <a:cubicBezTo>
                    <a:pt x="10356" y="8802"/>
                    <a:pt x="10420" y="8742"/>
                    <a:pt x="10428" y="8642"/>
                  </a:cubicBezTo>
                  <a:cubicBezTo>
                    <a:pt x="10451" y="8612"/>
                    <a:pt x="10467" y="8572"/>
                    <a:pt x="10507" y="8552"/>
                  </a:cubicBezTo>
                  <a:cubicBezTo>
                    <a:pt x="10515" y="8442"/>
                    <a:pt x="10578" y="8382"/>
                    <a:pt x="10602" y="8292"/>
                  </a:cubicBezTo>
                  <a:cubicBezTo>
                    <a:pt x="10610" y="8232"/>
                    <a:pt x="10665" y="8222"/>
                    <a:pt x="10657" y="8162"/>
                  </a:cubicBezTo>
                  <a:cubicBezTo>
                    <a:pt x="10697" y="8142"/>
                    <a:pt x="10689" y="8083"/>
                    <a:pt x="10713" y="8043"/>
                  </a:cubicBezTo>
                  <a:cubicBezTo>
                    <a:pt x="10768" y="7983"/>
                    <a:pt x="10768" y="7863"/>
                    <a:pt x="10816" y="7803"/>
                  </a:cubicBezTo>
                  <a:cubicBezTo>
                    <a:pt x="10816" y="7743"/>
                    <a:pt x="10824" y="7693"/>
                    <a:pt x="10848" y="7653"/>
                  </a:cubicBezTo>
                  <a:cubicBezTo>
                    <a:pt x="10871" y="7623"/>
                    <a:pt x="10863" y="7553"/>
                    <a:pt x="10879" y="7513"/>
                  </a:cubicBezTo>
                  <a:cubicBezTo>
                    <a:pt x="10927" y="7493"/>
                    <a:pt x="10903" y="7413"/>
                    <a:pt x="10935" y="7373"/>
                  </a:cubicBezTo>
                  <a:cubicBezTo>
                    <a:pt x="10958" y="7363"/>
                    <a:pt x="10927" y="7303"/>
                    <a:pt x="10958" y="7303"/>
                  </a:cubicBezTo>
                  <a:cubicBezTo>
                    <a:pt x="10958" y="7273"/>
                    <a:pt x="10990" y="7283"/>
                    <a:pt x="10982" y="7253"/>
                  </a:cubicBezTo>
                  <a:cubicBezTo>
                    <a:pt x="10966" y="7173"/>
                    <a:pt x="11038" y="7183"/>
                    <a:pt x="11014" y="7113"/>
                  </a:cubicBezTo>
                  <a:cubicBezTo>
                    <a:pt x="11046" y="7083"/>
                    <a:pt x="11038" y="7023"/>
                    <a:pt x="11069" y="6984"/>
                  </a:cubicBezTo>
                  <a:cubicBezTo>
                    <a:pt x="11085" y="6894"/>
                    <a:pt x="11109" y="6804"/>
                    <a:pt x="11133" y="6704"/>
                  </a:cubicBezTo>
                  <a:cubicBezTo>
                    <a:pt x="11172" y="6684"/>
                    <a:pt x="11141" y="6604"/>
                    <a:pt x="11188" y="6584"/>
                  </a:cubicBezTo>
                  <a:cubicBezTo>
                    <a:pt x="11212" y="6574"/>
                    <a:pt x="11180" y="6524"/>
                    <a:pt x="11212" y="6514"/>
                  </a:cubicBezTo>
                  <a:cubicBezTo>
                    <a:pt x="11220" y="6494"/>
                    <a:pt x="11228" y="6474"/>
                    <a:pt x="11220" y="6444"/>
                  </a:cubicBezTo>
                  <a:cubicBezTo>
                    <a:pt x="11267" y="6424"/>
                    <a:pt x="11252" y="6334"/>
                    <a:pt x="11307" y="6314"/>
                  </a:cubicBezTo>
                  <a:cubicBezTo>
                    <a:pt x="11283" y="6254"/>
                    <a:pt x="11331" y="6264"/>
                    <a:pt x="11331" y="6224"/>
                  </a:cubicBezTo>
                  <a:cubicBezTo>
                    <a:pt x="11315" y="6174"/>
                    <a:pt x="11355" y="6184"/>
                    <a:pt x="11355" y="6144"/>
                  </a:cubicBezTo>
                  <a:cubicBezTo>
                    <a:pt x="11386" y="6104"/>
                    <a:pt x="11378" y="6034"/>
                    <a:pt x="11402" y="5984"/>
                  </a:cubicBezTo>
                  <a:cubicBezTo>
                    <a:pt x="11410" y="5974"/>
                    <a:pt x="11426" y="5954"/>
                    <a:pt x="11426" y="5935"/>
                  </a:cubicBezTo>
                  <a:cubicBezTo>
                    <a:pt x="11426" y="5905"/>
                    <a:pt x="11458" y="5915"/>
                    <a:pt x="11458" y="5885"/>
                  </a:cubicBezTo>
                  <a:cubicBezTo>
                    <a:pt x="11489" y="5865"/>
                    <a:pt x="11481" y="5815"/>
                    <a:pt x="11513" y="5805"/>
                  </a:cubicBezTo>
                  <a:cubicBezTo>
                    <a:pt x="11537" y="5725"/>
                    <a:pt x="11592" y="5685"/>
                    <a:pt x="11608" y="5605"/>
                  </a:cubicBezTo>
                  <a:cubicBezTo>
                    <a:pt x="11640" y="5585"/>
                    <a:pt x="11648" y="5545"/>
                    <a:pt x="11687" y="5545"/>
                  </a:cubicBezTo>
                  <a:cubicBezTo>
                    <a:pt x="11719" y="5445"/>
                    <a:pt x="11783" y="5385"/>
                    <a:pt x="11806" y="5295"/>
                  </a:cubicBezTo>
                  <a:close/>
                  <a:moveTo>
                    <a:pt x="11236" y="5954"/>
                  </a:moveTo>
                  <a:cubicBezTo>
                    <a:pt x="11260" y="5915"/>
                    <a:pt x="11299" y="5895"/>
                    <a:pt x="11291" y="5835"/>
                  </a:cubicBezTo>
                  <a:cubicBezTo>
                    <a:pt x="11347" y="5825"/>
                    <a:pt x="11331" y="5765"/>
                    <a:pt x="11347" y="5735"/>
                  </a:cubicBezTo>
                  <a:cubicBezTo>
                    <a:pt x="11426" y="5675"/>
                    <a:pt x="11442" y="5565"/>
                    <a:pt x="11529" y="5515"/>
                  </a:cubicBezTo>
                  <a:cubicBezTo>
                    <a:pt x="11529" y="5455"/>
                    <a:pt x="11577" y="5435"/>
                    <a:pt x="11592" y="5385"/>
                  </a:cubicBezTo>
                  <a:cubicBezTo>
                    <a:pt x="11632" y="5385"/>
                    <a:pt x="11616" y="5335"/>
                    <a:pt x="11640" y="5335"/>
                  </a:cubicBezTo>
                  <a:cubicBezTo>
                    <a:pt x="11648" y="5305"/>
                    <a:pt x="11687" y="5305"/>
                    <a:pt x="11687" y="5275"/>
                  </a:cubicBezTo>
                  <a:cubicBezTo>
                    <a:pt x="11743" y="5285"/>
                    <a:pt x="11672" y="5335"/>
                    <a:pt x="11680" y="5365"/>
                  </a:cubicBezTo>
                  <a:cubicBezTo>
                    <a:pt x="11656" y="5385"/>
                    <a:pt x="11640" y="5405"/>
                    <a:pt x="11640" y="5445"/>
                  </a:cubicBezTo>
                  <a:cubicBezTo>
                    <a:pt x="11600" y="5435"/>
                    <a:pt x="11616" y="5475"/>
                    <a:pt x="11608" y="5495"/>
                  </a:cubicBezTo>
                  <a:cubicBezTo>
                    <a:pt x="11600" y="5505"/>
                    <a:pt x="11569" y="5495"/>
                    <a:pt x="11577" y="5525"/>
                  </a:cubicBezTo>
                  <a:cubicBezTo>
                    <a:pt x="11545" y="5535"/>
                    <a:pt x="11569" y="5585"/>
                    <a:pt x="11521" y="5585"/>
                  </a:cubicBezTo>
                  <a:cubicBezTo>
                    <a:pt x="11505" y="5615"/>
                    <a:pt x="11497" y="5655"/>
                    <a:pt x="11481" y="5675"/>
                  </a:cubicBezTo>
                  <a:cubicBezTo>
                    <a:pt x="11442" y="5685"/>
                    <a:pt x="11466" y="5745"/>
                    <a:pt x="11434" y="5755"/>
                  </a:cubicBezTo>
                  <a:cubicBezTo>
                    <a:pt x="11402" y="5805"/>
                    <a:pt x="11394" y="5875"/>
                    <a:pt x="11339" y="5905"/>
                  </a:cubicBezTo>
                  <a:cubicBezTo>
                    <a:pt x="11331" y="6024"/>
                    <a:pt x="11260" y="6084"/>
                    <a:pt x="11252" y="6194"/>
                  </a:cubicBezTo>
                  <a:cubicBezTo>
                    <a:pt x="11220" y="6224"/>
                    <a:pt x="11244" y="6304"/>
                    <a:pt x="11188" y="6324"/>
                  </a:cubicBezTo>
                  <a:cubicBezTo>
                    <a:pt x="11196" y="6384"/>
                    <a:pt x="11157" y="6414"/>
                    <a:pt x="11149" y="6464"/>
                  </a:cubicBezTo>
                  <a:cubicBezTo>
                    <a:pt x="11125" y="6504"/>
                    <a:pt x="11117" y="6554"/>
                    <a:pt x="11101" y="6604"/>
                  </a:cubicBezTo>
                  <a:cubicBezTo>
                    <a:pt x="11085" y="6644"/>
                    <a:pt x="11054" y="6674"/>
                    <a:pt x="11046" y="6724"/>
                  </a:cubicBezTo>
                  <a:cubicBezTo>
                    <a:pt x="11030" y="6774"/>
                    <a:pt x="11030" y="6834"/>
                    <a:pt x="10998" y="6874"/>
                  </a:cubicBezTo>
                  <a:cubicBezTo>
                    <a:pt x="11006" y="6934"/>
                    <a:pt x="10982" y="6964"/>
                    <a:pt x="10990" y="7033"/>
                  </a:cubicBezTo>
                  <a:cubicBezTo>
                    <a:pt x="10927" y="7123"/>
                    <a:pt x="10919" y="7253"/>
                    <a:pt x="10855" y="7343"/>
                  </a:cubicBezTo>
                  <a:cubicBezTo>
                    <a:pt x="10840" y="7383"/>
                    <a:pt x="10855" y="7443"/>
                    <a:pt x="10824" y="7483"/>
                  </a:cubicBezTo>
                  <a:cubicBezTo>
                    <a:pt x="10816" y="7493"/>
                    <a:pt x="10800" y="7493"/>
                    <a:pt x="10808" y="7513"/>
                  </a:cubicBezTo>
                  <a:cubicBezTo>
                    <a:pt x="10832" y="7563"/>
                    <a:pt x="10784" y="7563"/>
                    <a:pt x="10792" y="7603"/>
                  </a:cubicBezTo>
                  <a:cubicBezTo>
                    <a:pt x="10776" y="7623"/>
                    <a:pt x="10784" y="7663"/>
                    <a:pt x="10760" y="7673"/>
                  </a:cubicBezTo>
                  <a:cubicBezTo>
                    <a:pt x="10752" y="7803"/>
                    <a:pt x="10689" y="7883"/>
                    <a:pt x="10673" y="8013"/>
                  </a:cubicBezTo>
                  <a:cubicBezTo>
                    <a:pt x="10610" y="8093"/>
                    <a:pt x="10594" y="8212"/>
                    <a:pt x="10539" y="8302"/>
                  </a:cubicBezTo>
                  <a:cubicBezTo>
                    <a:pt x="10539" y="8322"/>
                    <a:pt x="10523" y="8332"/>
                    <a:pt x="10531" y="8352"/>
                  </a:cubicBezTo>
                  <a:cubicBezTo>
                    <a:pt x="10475" y="8332"/>
                    <a:pt x="10539" y="8262"/>
                    <a:pt x="10546" y="8232"/>
                  </a:cubicBezTo>
                  <a:cubicBezTo>
                    <a:pt x="10546" y="8182"/>
                    <a:pt x="10546" y="8142"/>
                    <a:pt x="10578" y="8112"/>
                  </a:cubicBezTo>
                  <a:cubicBezTo>
                    <a:pt x="10578" y="8063"/>
                    <a:pt x="10602" y="8033"/>
                    <a:pt x="10618" y="8003"/>
                  </a:cubicBezTo>
                  <a:cubicBezTo>
                    <a:pt x="10602" y="7933"/>
                    <a:pt x="10626" y="7913"/>
                    <a:pt x="10634" y="7863"/>
                  </a:cubicBezTo>
                  <a:cubicBezTo>
                    <a:pt x="10657" y="7783"/>
                    <a:pt x="10665" y="7693"/>
                    <a:pt x="10681" y="7603"/>
                  </a:cubicBezTo>
                  <a:cubicBezTo>
                    <a:pt x="10713" y="7533"/>
                    <a:pt x="10713" y="7433"/>
                    <a:pt x="10752" y="7373"/>
                  </a:cubicBezTo>
                  <a:cubicBezTo>
                    <a:pt x="10729" y="7273"/>
                    <a:pt x="10768" y="7233"/>
                    <a:pt x="10776" y="7163"/>
                  </a:cubicBezTo>
                  <a:cubicBezTo>
                    <a:pt x="10800" y="7103"/>
                    <a:pt x="10808" y="7033"/>
                    <a:pt x="10840" y="6994"/>
                  </a:cubicBezTo>
                  <a:cubicBezTo>
                    <a:pt x="10824" y="6944"/>
                    <a:pt x="10871" y="6944"/>
                    <a:pt x="10863" y="6904"/>
                  </a:cubicBezTo>
                  <a:cubicBezTo>
                    <a:pt x="10903" y="6904"/>
                    <a:pt x="10871" y="6834"/>
                    <a:pt x="10903" y="6824"/>
                  </a:cubicBezTo>
                  <a:cubicBezTo>
                    <a:pt x="10903" y="6754"/>
                    <a:pt x="10943" y="6724"/>
                    <a:pt x="10974" y="6674"/>
                  </a:cubicBezTo>
                  <a:cubicBezTo>
                    <a:pt x="10966" y="6634"/>
                    <a:pt x="10966" y="6614"/>
                    <a:pt x="10974" y="6584"/>
                  </a:cubicBezTo>
                  <a:cubicBezTo>
                    <a:pt x="10982" y="6574"/>
                    <a:pt x="10998" y="6554"/>
                    <a:pt x="11006" y="6534"/>
                  </a:cubicBezTo>
                  <a:cubicBezTo>
                    <a:pt x="11014" y="6514"/>
                    <a:pt x="11006" y="6494"/>
                    <a:pt x="11014" y="6474"/>
                  </a:cubicBezTo>
                  <a:cubicBezTo>
                    <a:pt x="11014" y="6464"/>
                    <a:pt x="11022" y="6454"/>
                    <a:pt x="11030" y="6444"/>
                  </a:cubicBezTo>
                  <a:cubicBezTo>
                    <a:pt x="11030" y="6434"/>
                    <a:pt x="11022" y="6414"/>
                    <a:pt x="11038" y="6424"/>
                  </a:cubicBezTo>
                  <a:cubicBezTo>
                    <a:pt x="11061" y="6324"/>
                    <a:pt x="11101" y="6264"/>
                    <a:pt x="11133" y="6174"/>
                  </a:cubicBezTo>
                  <a:cubicBezTo>
                    <a:pt x="11149" y="6134"/>
                    <a:pt x="11164" y="6094"/>
                    <a:pt x="11180" y="6054"/>
                  </a:cubicBezTo>
                  <a:cubicBezTo>
                    <a:pt x="11212" y="6034"/>
                    <a:pt x="11236" y="6004"/>
                    <a:pt x="11236" y="5954"/>
                  </a:cubicBezTo>
                  <a:close/>
                  <a:moveTo>
                    <a:pt x="11188" y="5835"/>
                  </a:moveTo>
                  <a:cubicBezTo>
                    <a:pt x="11228" y="5825"/>
                    <a:pt x="11196" y="5905"/>
                    <a:pt x="11180" y="5905"/>
                  </a:cubicBezTo>
                  <a:cubicBezTo>
                    <a:pt x="11149" y="5915"/>
                    <a:pt x="11172" y="5984"/>
                    <a:pt x="11117" y="5984"/>
                  </a:cubicBezTo>
                  <a:cubicBezTo>
                    <a:pt x="11117" y="5905"/>
                    <a:pt x="11188" y="5905"/>
                    <a:pt x="11188" y="5835"/>
                  </a:cubicBezTo>
                  <a:close/>
                  <a:moveTo>
                    <a:pt x="7646" y="6524"/>
                  </a:moveTo>
                  <a:cubicBezTo>
                    <a:pt x="7631" y="6504"/>
                    <a:pt x="7599" y="6494"/>
                    <a:pt x="7575" y="6474"/>
                  </a:cubicBezTo>
                  <a:cubicBezTo>
                    <a:pt x="7591" y="6404"/>
                    <a:pt x="7623" y="6514"/>
                    <a:pt x="7662" y="6474"/>
                  </a:cubicBezTo>
                  <a:cubicBezTo>
                    <a:pt x="7678" y="6504"/>
                    <a:pt x="7710" y="6514"/>
                    <a:pt x="7741" y="6524"/>
                  </a:cubicBezTo>
                  <a:cubicBezTo>
                    <a:pt x="7726" y="6604"/>
                    <a:pt x="7694" y="6494"/>
                    <a:pt x="7646" y="6524"/>
                  </a:cubicBezTo>
                  <a:close/>
                  <a:moveTo>
                    <a:pt x="7876" y="6604"/>
                  </a:moveTo>
                  <a:cubicBezTo>
                    <a:pt x="7837" y="6594"/>
                    <a:pt x="7797" y="6584"/>
                    <a:pt x="7765" y="6564"/>
                  </a:cubicBezTo>
                  <a:cubicBezTo>
                    <a:pt x="7773" y="6514"/>
                    <a:pt x="7821" y="6604"/>
                    <a:pt x="7868" y="6564"/>
                  </a:cubicBezTo>
                  <a:cubicBezTo>
                    <a:pt x="7892" y="6604"/>
                    <a:pt x="7932" y="6624"/>
                    <a:pt x="7979" y="6624"/>
                  </a:cubicBezTo>
                  <a:cubicBezTo>
                    <a:pt x="7971" y="6684"/>
                    <a:pt x="7892" y="6624"/>
                    <a:pt x="7876" y="6604"/>
                  </a:cubicBezTo>
                  <a:close/>
                  <a:moveTo>
                    <a:pt x="8193" y="6734"/>
                  </a:moveTo>
                  <a:cubicBezTo>
                    <a:pt x="8138" y="6704"/>
                    <a:pt x="8217" y="6724"/>
                    <a:pt x="8241" y="6724"/>
                  </a:cubicBezTo>
                  <a:cubicBezTo>
                    <a:pt x="8233" y="6764"/>
                    <a:pt x="8209" y="6734"/>
                    <a:pt x="8193" y="6734"/>
                  </a:cubicBezTo>
                  <a:close/>
                  <a:moveTo>
                    <a:pt x="7860" y="7033"/>
                  </a:moveTo>
                  <a:cubicBezTo>
                    <a:pt x="7860" y="6974"/>
                    <a:pt x="7916" y="7014"/>
                    <a:pt x="7932" y="7014"/>
                  </a:cubicBezTo>
                  <a:cubicBezTo>
                    <a:pt x="7932" y="7083"/>
                    <a:pt x="7892" y="7004"/>
                    <a:pt x="7860" y="7033"/>
                  </a:cubicBezTo>
                  <a:close/>
                  <a:moveTo>
                    <a:pt x="8130" y="7083"/>
                  </a:moveTo>
                  <a:cubicBezTo>
                    <a:pt x="8082" y="7053"/>
                    <a:pt x="8161" y="7073"/>
                    <a:pt x="8185" y="7063"/>
                  </a:cubicBezTo>
                  <a:cubicBezTo>
                    <a:pt x="8177" y="7113"/>
                    <a:pt x="8153" y="7073"/>
                    <a:pt x="8130" y="7083"/>
                  </a:cubicBezTo>
                  <a:close/>
                  <a:moveTo>
                    <a:pt x="5776" y="9142"/>
                  </a:moveTo>
                  <a:cubicBezTo>
                    <a:pt x="5768" y="9142"/>
                    <a:pt x="5753" y="9152"/>
                    <a:pt x="5745" y="9152"/>
                  </a:cubicBezTo>
                  <a:cubicBezTo>
                    <a:pt x="5729" y="9102"/>
                    <a:pt x="5761" y="9102"/>
                    <a:pt x="5784" y="9092"/>
                  </a:cubicBezTo>
                  <a:cubicBezTo>
                    <a:pt x="5784" y="9112"/>
                    <a:pt x="5776" y="9122"/>
                    <a:pt x="5776" y="9142"/>
                  </a:cubicBezTo>
                  <a:close/>
                  <a:moveTo>
                    <a:pt x="5943" y="8952"/>
                  </a:moveTo>
                  <a:cubicBezTo>
                    <a:pt x="5895" y="8942"/>
                    <a:pt x="5974" y="8892"/>
                    <a:pt x="5967" y="8852"/>
                  </a:cubicBezTo>
                  <a:cubicBezTo>
                    <a:pt x="5990" y="8852"/>
                    <a:pt x="6014" y="8852"/>
                    <a:pt x="6014" y="8822"/>
                  </a:cubicBezTo>
                  <a:cubicBezTo>
                    <a:pt x="6070" y="8862"/>
                    <a:pt x="5943" y="8892"/>
                    <a:pt x="5943" y="8952"/>
                  </a:cubicBezTo>
                  <a:close/>
                  <a:moveTo>
                    <a:pt x="6624" y="8172"/>
                  </a:moveTo>
                  <a:cubicBezTo>
                    <a:pt x="6640" y="8142"/>
                    <a:pt x="6632" y="8112"/>
                    <a:pt x="6608" y="8093"/>
                  </a:cubicBezTo>
                  <a:cubicBezTo>
                    <a:pt x="6529" y="8122"/>
                    <a:pt x="6482" y="8093"/>
                    <a:pt x="6418" y="8093"/>
                  </a:cubicBezTo>
                  <a:cubicBezTo>
                    <a:pt x="6355" y="8093"/>
                    <a:pt x="6458" y="8023"/>
                    <a:pt x="6450" y="8083"/>
                  </a:cubicBezTo>
                  <a:cubicBezTo>
                    <a:pt x="6577" y="8043"/>
                    <a:pt x="6656" y="8112"/>
                    <a:pt x="6767" y="8102"/>
                  </a:cubicBezTo>
                  <a:cubicBezTo>
                    <a:pt x="6751" y="8152"/>
                    <a:pt x="6648" y="8132"/>
                    <a:pt x="6624" y="8172"/>
                  </a:cubicBezTo>
                  <a:close/>
                  <a:moveTo>
                    <a:pt x="6814" y="8282"/>
                  </a:moveTo>
                  <a:cubicBezTo>
                    <a:pt x="6822" y="8242"/>
                    <a:pt x="6854" y="8222"/>
                    <a:pt x="6886" y="8202"/>
                  </a:cubicBezTo>
                  <a:cubicBezTo>
                    <a:pt x="6886" y="8252"/>
                    <a:pt x="6854" y="8272"/>
                    <a:pt x="6814" y="8282"/>
                  </a:cubicBezTo>
                  <a:close/>
                  <a:moveTo>
                    <a:pt x="8003" y="7423"/>
                  </a:moveTo>
                  <a:cubicBezTo>
                    <a:pt x="8019" y="7353"/>
                    <a:pt x="8074" y="7433"/>
                    <a:pt x="8122" y="7393"/>
                  </a:cubicBezTo>
                  <a:cubicBezTo>
                    <a:pt x="8122" y="7473"/>
                    <a:pt x="8043" y="7433"/>
                    <a:pt x="8003" y="7423"/>
                  </a:cubicBezTo>
                  <a:close/>
                  <a:moveTo>
                    <a:pt x="9889" y="6854"/>
                  </a:moveTo>
                  <a:cubicBezTo>
                    <a:pt x="9905" y="6904"/>
                    <a:pt x="9889" y="6914"/>
                    <a:pt x="9889" y="6944"/>
                  </a:cubicBezTo>
                  <a:cubicBezTo>
                    <a:pt x="9857" y="6984"/>
                    <a:pt x="9833" y="7023"/>
                    <a:pt x="9817" y="7073"/>
                  </a:cubicBezTo>
                  <a:cubicBezTo>
                    <a:pt x="9817" y="7133"/>
                    <a:pt x="9778" y="7163"/>
                    <a:pt x="9770" y="7213"/>
                  </a:cubicBezTo>
                  <a:cubicBezTo>
                    <a:pt x="9746" y="7263"/>
                    <a:pt x="9746" y="7323"/>
                    <a:pt x="9714" y="7363"/>
                  </a:cubicBezTo>
                  <a:cubicBezTo>
                    <a:pt x="9699" y="7463"/>
                    <a:pt x="9643" y="7543"/>
                    <a:pt x="9635" y="7663"/>
                  </a:cubicBezTo>
                  <a:cubicBezTo>
                    <a:pt x="9588" y="7743"/>
                    <a:pt x="9596" y="7883"/>
                    <a:pt x="9540" y="7953"/>
                  </a:cubicBezTo>
                  <a:cubicBezTo>
                    <a:pt x="9532" y="8192"/>
                    <a:pt x="9493" y="8402"/>
                    <a:pt x="9421" y="8582"/>
                  </a:cubicBezTo>
                  <a:cubicBezTo>
                    <a:pt x="9429" y="8702"/>
                    <a:pt x="9390" y="8782"/>
                    <a:pt x="9390" y="8892"/>
                  </a:cubicBezTo>
                  <a:cubicBezTo>
                    <a:pt x="9350" y="8962"/>
                    <a:pt x="9366" y="9082"/>
                    <a:pt x="9326" y="9152"/>
                  </a:cubicBezTo>
                  <a:cubicBezTo>
                    <a:pt x="9318" y="9261"/>
                    <a:pt x="9287" y="9341"/>
                    <a:pt x="9279" y="9451"/>
                  </a:cubicBezTo>
                  <a:cubicBezTo>
                    <a:pt x="9271" y="9551"/>
                    <a:pt x="9223" y="9611"/>
                    <a:pt x="9231" y="9731"/>
                  </a:cubicBezTo>
                  <a:cubicBezTo>
                    <a:pt x="9160" y="9661"/>
                    <a:pt x="9255" y="9591"/>
                    <a:pt x="9215" y="9491"/>
                  </a:cubicBezTo>
                  <a:cubicBezTo>
                    <a:pt x="9223" y="9411"/>
                    <a:pt x="9231" y="9331"/>
                    <a:pt x="9215" y="9221"/>
                  </a:cubicBezTo>
                  <a:cubicBezTo>
                    <a:pt x="9239" y="9191"/>
                    <a:pt x="9223" y="9112"/>
                    <a:pt x="9239" y="9062"/>
                  </a:cubicBezTo>
                  <a:cubicBezTo>
                    <a:pt x="9239" y="9012"/>
                    <a:pt x="9255" y="8962"/>
                    <a:pt x="9271" y="8922"/>
                  </a:cubicBezTo>
                  <a:cubicBezTo>
                    <a:pt x="9263" y="8802"/>
                    <a:pt x="9310" y="8732"/>
                    <a:pt x="9302" y="8612"/>
                  </a:cubicBezTo>
                  <a:cubicBezTo>
                    <a:pt x="9342" y="8522"/>
                    <a:pt x="9334" y="8402"/>
                    <a:pt x="9358" y="8302"/>
                  </a:cubicBezTo>
                  <a:cubicBezTo>
                    <a:pt x="9390" y="8222"/>
                    <a:pt x="9421" y="8132"/>
                    <a:pt x="9429" y="8023"/>
                  </a:cubicBezTo>
                  <a:cubicBezTo>
                    <a:pt x="9453" y="7983"/>
                    <a:pt x="9453" y="7923"/>
                    <a:pt x="9477" y="7883"/>
                  </a:cubicBezTo>
                  <a:cubicBezTo>
                    <a:pt x="9485" y="7863"/>
                    <a:pt x="9485" y="7833"/>
                    <a:pt x="9485" y="7793"/>
                  </a:cubicBezTo>
                  <a:cubicBezTo>
                    <a:pt x="9508" y="7793"/>
                    <a:pt x="9508" y="7763"/>
                    <a:pt x="9508" y="7743"/>
                  </a:cubicBezTo>
                  <a:cubicBezTo>
                    <a:pt x="9548" y="7663"/>
                    <a:pt x="9556" y="7563"/>
                    <a:pt x="9611" y="7493"/>
                  </a:cubicBezTo>
                  <a:cubicBezTo>
                    <a:pt x="9604" y="7433"/>
                    <a:pt x="9643" y="7403"/>
                    <a:pt x="9667" y="7373"/>
                  </a:cubicBezTo>
                  <a:cubicBezTo>
                    <a:pt x="9659" y="7333"/>
                    <a:pt x="9683" y="7323"/>
                    <a:pt x="9675" y="7283"/>
                  </a:cubicBezTo>
                  <a:cubicBezTo>
                    <a:pt x="9699" y="7283"/>
                    <a:pt x="9699" y="7263"/>
                    <a:pt x="9699" y="7233"/>
                  </a:cubicBezTo>
                  <a:cubicBezTo>
                    <a:pt x="9746" y="7213"/>
                    <a:pt x="9714" y="7133"/>
                    <a:pt x="9754" y="7113"/>
                  </a:cubicBezTo>
                  <a:cubicBezTo>
                    <a:pt x="9754" y="7053"/>
                    <a:pt x="9794" y="7033"/>
                    <a:pt x="9786" y="6974"/>
                  </a:cubicBezTo>
                  <a:cubicBezTo>
                    <a:pt x="9841" y="6924"/>
                    <a:pt x="9873" y="6864"/>
                    <a:pt x="9897" y="6794"/>
                  </a:cubicBezTo>
                  <a:cubicBezTo>
                    <a:pt x="9944" y="6784"/>
                    <a:pt x="9913" y="6864"/>
                    <a:pt x="9889" y="6854"/>
                  </a:cubicBezTo>
                  <a:close/>
                  <a:moveTo>
                    <a:pt x="20594" y="21530"/>
                  </a:moveTo>
                  <a:cubicBezTo>
                    <a:pt x="20617" y="21370"/>
                    <a:pt x="20467" y="21190"/>
                    <a:pt x="20475" y="21021"/>
                  </a:cubicBezTo>
                  <a:cubicBezTo>
                    <a:pt x="20435" y="20981"/>
                    <a:pt x="20411" y="20931"/>
                    <a:pt x="20419" y="20881"/>
                  </a:cubicBezTo>
                  <a:cubicBezTo>
                    <a:pt x="20324" y="20711"/>
                    <a:pt x="20229" y="20521"/>
                    <a:pt x="20158" y="20401"/>
                  </a:cubicBezTo>
                  <a:cubicBezTo>
                    <a:pt x="20063" y="20291"/>
                    <a:pt x="19920" y="20151"/>
                    <a:pt x="19793" y="20011"/>
                  </a:cubicBezTo>
                  <a:cubicBezTo>
                    <a:pt x="19738" y="20011"/>
                    <a:pt x="19682" y="19942"/>
                    <a:pt x="19627" y="19902"/>
                  </a:cubicBezTo>
                  <a:cubicBezTo>
                    <a:pt x="19572" y="19912"/>
                    <a:pt x="19516" y="19792"/>
                    <a:pt x="19453" y="19812"/>
                  </a:cubicBezTo>
                  <a:cubicBezTo>
                    <a:pt x="19476" y="19852"/>
                    <a:pt x="19508" y="19832"/>
                    <a:pt x="19532" y="19892"/>
                  </a:cubicBezTo>
                  <a:cubicBezTo>
                    <a:pt x="19564" y="19882"/>
                    <a:pt x="19587" y="19972"/>
                    <a:pt x="19619" y="19952"/>
                  </a:cubicBezTo>
                  <a:cubicBezTo>
                    <a:pt x="19643" y="19991"/>
                    <a:pt x="19667" y="20011"/>
                    <a:pt x="19698" y="20001"/>
                  </a:cubicBezTo>
                  <a:cubicBezTo>
                    <a:pt x="19698" y="20041"/>
                    <a:pt x="19738" y="20071"/>
                    <a:pt x="19770" y="20071"/>
                  </a:cubicBezTo>
                  <a:cubicBezTo>
                    <a:pt x="19881" y="20191"/>
                    <a:pt x="19991" y="20301"/>
                    <a:pt x="20102" y="20421"/>
                  </a:cubicBezTo>
                  <a:cubicBezTo>
                    <a:pt x="20118" y="20441"/>
                    <a:pt x="20102" y="20461"/>
                    <a:pt x="20126" y="20491"/>
                  </a:cubicBezTo>
                  <a:cubicBezTo>
                    <a:pt x="20134" y="20511"/>
                    <a:pt x="20166" y="20491"/>
                    <a:pt x="20150" y="20521"/>
                  </a:cubicBezTo>
                  <a:cubicBezTo>
                    <a:pt x="20166" y="20561"/>
                    <a:pt x="20237" y="20611"/>
                    <a:pt x="20213" y="20651"/>
                  </a:cubicBezTo>
                  <a:cubicBezTo>
                    <a:pt x="20245" y="20691"/>
                    <a:pt x="20285" y="20741"/>
                    <a:pt x="20285" y="20781"/>
                  </a:cubicBezTo>
                  <a:cubicBezTo>
                    <a:pt x="20285" y="20821"/>
                    <a:pt x="20348" y="20871"/>
                    <a:pt x="20332" y="20921"/>
                  </a:cubicBezTo>
                  <a:cubicBezTo>
                    <a:pt x="20435" y="21100"/>
                    <a:pt x="20443" y="21270"/>
                    <a:pt x="20514" y="21450"/>
                  </a:cubicBezTo>
                  <a:cubicBezTo>
                    <a:pt x="20522" y="21490"/>
                    <a:pt x="20530" y="21530"/>
                    <a:pt x="20546" y="21580"/>
                  </a:cubicBezTo>
                  <a:cubicBezTo>
                    <a:pt x="20633" y="21580"/>
                    <a:pt x="20633" y="21580"/>
                    <a:pt x="20633" y="21580"/>
                  </a:cubicBezTo>
                  <a:cubicBezTo>
                    <a:pt x="20625" y="21560"/>
                    <a:pt x="20617" y="21550"/>
                    <a:pt x="20594" y="21530"/>
                  </a:cubicBezTo>
                  <a:close/>
                  <a:moveTo>
                    <a:pt x="20427" y="21480"/>
                  </a:moveTo>
                  <a:cubicBezTo>
                    <a:pt x="20364" y="21360"/>
                    <a:pt x="20332" y="21230"/>
                    <a:pt x="20277" y="21100"/>
                  </a:cubicBezTo>
                  <a:cubicBezTo>
                    <a:pt x="20110" y="20821"/>
                    <a:pt x="19991" y="20641"/>
                    <a:pt x="19849" y="20421"/>
                  </a:cubicBezTo>
                  <a:cubicBezTo>
                    <a:pt x="19778" y="20341"/>
                    <a:pt x="19698" y="20251"/>
                    <a:pt x="19627" y="20171"/>
                  </a:cubicBezTo>
                  <a:cubicBezTo>
                    <a:pt x="19603" y="20171"/>
                    <a:pt x="19572" y="20131"/>
                    <a:pt x="19548" y="20111"/>
                  </a:cubicBezTo>
                  <a:cubicBezTo>
                    <a:pt x="19516" y="20161"/>
                    <a:pt x="19492" y="20011"/>
                    <a:pt x="19461" y="20061"/>
                  </a:cubicBezTo>
                  <a:cubicBezTo>
                    <a:pt x="19405" y="20001"/>
                    <a:pt x="19350" y="19942"/>
                    <a:pt x="19286" y="19942"/>
                  </a:cubicBezTo>
                  <a:cubicBezTo>
                    <a:pt x="19231" y="19852"/>
                    <a:pt x="19167" y="19852"/>
                    <a:pt x="19112" y="19782"/>
                  </a:cubicBezTo>
                  <a:cubicBezTo>
                    <a:pt x="19049" y="19772"/>
                    <a:pt x="18993" y="19622"/>
                    <a:pt x="18930" y="19692"/>
                  </a:cubicBezTo>
                  <a:cubicBezTo>
                    <a:pt x="19001" y="19762"/>
                    <a:pt x="19064" y="19792"/>
                    <a:pt x="19128" y="19882"/>
                  </a:cubicBezTo>
                  <a:cubicBezTo>
                    <a:pt x="19167" y="19892"/>
                    <a:pt x="19199" y="19942"/>
                    <a:pt x="19239" y="19962"/>
                  </a:cubicBezTo>
                  <a:cubicBezTo>
                    <a:pt x="19270" y="19932"/>
                    <a:pt x="19302" y="20031"/>
                    <a:pt x="19342" y="20021"/>
                  </a:cubicBezTo>
                  <a:cubicBezTo>
                    <a:pt x="19405" y="20121"/>
                    <a:pt x="19476" y="20121"/>
                    <a:pt x="19540" y="20201"/>
                  </a:cubicBezTo>
                  <a:cubicBezTo>
                    <a:pt x="19564" y="20191"/>
                    <a:pt x="19572" y="20271"/>
                    <a:pt x="19627" y="20261"/>
                  </a:cubicBezTo>
                  <a:cubicBezTo>
                    <a:pt x="19659" y="20321"/>
                    <a:pt x="19690" y="20341"/>
                    <a:pt x="19730" y="20371"/>
                  </a:cubicBezTo>
                  <a:cubicBezTo>
                    <a:pt x="19762" y="20441"/>
                    <a:pt x="19809" y="20571"/>
                    <a:pt x="19896" y="20621"/>
                  </a:cubicBezTo>
                  <a:cubicBezTo>
                    <a:pt x="19881" y="20671"/>
                    <a:pt x="19960" y="20721"/>
                    <a:pt x="19976" y="20771"/>
                  </a:cubicBezTo>
                  <a:cubicBezTo>
                    <a:pt x="20015" y="20821"/>
                    <a:pt x="20055" y="20881"/>
                    <a:pt x="20087" y="20931"/>
                  </a:cubicBezTo>
                  <a:cubicBezTo>
                    <a:pt x="20102" y="20991"/>
                    <a:pt x="20158" y="21061"/>
                    <a:pt x="20205" y="21130"/>
                  </a:cubicBezTo>
                  <a:cubicBezTo>
                    <a:pt x="20229" y="21200"/>
                    <a:pt x="20261" y="21280"/>
                    <a:pt x="20301" y="21370"/>
                  </a:cubicBezTo>
                  <a:cubicBezTo>
                    <a:pt x="20293" y="21410"/>
                    <a:pt x="20332" y="21450"/>
                    <a:pt x="20340" y="21490"/>
                  </a:cubicBezTo>
                  <a:cubicBezTo>
                    <a:pt x="20348" y="21520"/>
                    <a:pt x="20372" y="21550"/>
                    <a:pt x="20380" y="21580"/>
                  </a:cubicBezTo>
                  <a:cubicBezTo>
                    <a:pt x="20443" y="21580"/>
                    <a:pt x="20443" y="21580"/>
                    <a:pt x="20443" y="21580"/>
                  </a:cubicBezTo>
                  <a:cubicBezTo>
                    <a:pt x="20435" y="21550"/>
                    <a:pt x="20419" y="21510"/>
                    <a:pt x="20427" y="21480"/>
                  </a:cubicBezTo>
                  <a:close/>
                  <a:moveTo>
                    <a:pt x="15150" y="2038"/>
                  </a:moveTo>
                  <a:cubicBezTo>
                    <a:pt x="15158" y="1998"/>
                    <a:pt x="15190" y="1978"/>
                    <a:pt x="15182" y="1908"/>
                  </a:cubicBezTo>
                  <a:cubicBezTo>
                    <a:pt x="15221" y="1888"/>
                    <a:pt x="15237" y="1838"/>
                    <a:pt x="15253" y="1798"/>
                  </a:cubicBezTo>
                  <a:cubicBezTo>
                    <a:pt x="15317" y="1748"/>
                    <a:pt x="15324" y="1628"/>
                    <a:pt x="15388" y="1579"/>
                  </a:cubicBezTo>
                  <a:cubicBezTo>
                    <a:pt x="15412" y="1469"/>
                    <a:pt x="15491" y="1439"/>
                    <a:pt x="15515" y="1339"/>
                  </a:cubicBezTo>
                  <a:cubicBezTo>
                    <a:pt x="15530" y="1299"/>
                    <a:pt x="15554" y="1269"/>
                    <a:pt x="15578" y="1229"/>
                  </a:cubicBezTo>
                  <a:cubicBezTo>
                    <a:pt x="15602" y="1189"/>
                    <a:pt x="15610" y="1139"/>
                    <a:pt x="15649" y="1129"/>
                  </a:cubicBezTo>
                  <a:cubicBezTo>
                    <a:pt x="15665" y="1089"/>
                    <a:pt x="15689" y="1059"/>
                    <a:pt x="15705" y="1019"/>
                  </a:cubicBezTo>
                  <a:cubicBezTo>
                    <a:pt x="15729" y="979"/>
                    <a:pt x="15752" y="949"/>
                    <a:pt x="15768" y="909"/>
                  </a:cubicBezTo>
                  <a:cubicBezTo>
                    <a:pt x="15847" y="879"/>
                    <a:pt x="15839" y="729"/>
                    <a:pt x="15927" y="709"/>
                  </a:cubicBezTo>
                  <a:cubicBezTo>
                    <a:pt x="15942" y="599"/>
                    <a:pt x="16030" y="579"/>
                    <a:pt x="16069" y="490"/>
                  </a:cubicBezTo>
                  <a:cubicBezTo>
                    <a:pt x="16109" y="480"/>
                    <a:pt x="16109" y="420"/>
                    <a:pt x="16148" y="410"/>
                  </a:cubicBezTo>
                  <a:cubicBezTo>
                    <a:pt x="16148" y="340"/>
                    <a:pt x="16212" y="350"/>
                    <a:pt x="16236" y="320"/>
                  </a:cubicBezTo>
                  <a:cubicBezTo>
                    <a:pt x="16291" y="190"/>
                    <a:pt x="16378" y="120"/>
                    <a:pt x="16442" y="0"/>
                  </a:cubicBezTo>
                  <a:cubicBezTo>
                    <a:pt x="16355" y="0"/>
                    <a:pt x="16355" y="0"/>
                    <a:pt x="16355" y="0"/>
                  </a:cubicBezTo>
                  <a:cubicBezTo>
                    <a:pt x="16347" y="10"/>
                    <a:pt x="16331" y="20"/>
                    <a:pt x="16323" y="40"/>
                  </a:cubicBezTo>
                  <a:cubicBezTo>
                    <a:pt x="16291" y="80"/>
                    <a:pt x="16267" y="160"/>
                    <a:pt x="16220" y="190"/>
                  </a:cubicBezTo>
                  <a:cubicBezTo>
                    <a:pt x="16212" y="220"/>
                    <a:pt x="16196" y="240"/>
                    <a:pt x="16172" y="250"/>
                  </a:cubicBezTo>
                  <a:cubicBezTo>
                    <a:pt x="16133" y="260"/>
                    <a:pt x="16156" y="330"/>
                    <a:pt x="16117" y="320"/>
                  </a:cubicBezTo>
                  <a:cubicBezTo>
                    <a:pt x="16101" y="340"/>
                    <a:pt x="16085" y="360"/>
                    <a:pt x="16069" y="380"/>
                  </a:cubicBezTo>
                  <a:cubicBezTo>
                    <a:pt x="16061" y="430"/>
                    <a:pt x="15998" y="400"/>
                    <a:pt x="16014" y="470"/>
                  </a:cubicBezTo>
                  <a:cubicBezTo>
                    <a:pt x="15982" y="470"/>
                    <a:pt x="15990" y="530"/>
                    <a:pt x="15942" y="510"/>
                  </a:cubicBezTo>
                  <a:cubicBezTo>
                    <a:pt x="15927" y="540"/>
                    <a:pt x="15942" y="599"/>
                    <a:pt x="15895" y="579"/>
                  </a:cubicBezTo>
                  <a:cubicBezTo>
                    <a:pt x="15895" y="669"/>
                    <a:pt x="15808" y="659"/>
                    <a:pt x="15808" y="749"/>
                  </a:cubicBezTo>
                  <a:cubicBezTo>
                    <a:pt x="15760" y="789"/>
                    <a:pt x="15729" y="829"/>
                    <a:pt x="15721" y="909"/>
                  </a:cubicBezTo>
                  <a:cubicBezTo>
                    <a:pt x="15657" y="909"/>
                    <a:pt x="15673" y="1019"/>
                    <a:pt x="15618" y="1039"/>
                  </a:cubicBezTo>
                  <a:cubicBezTo>
                    <a:pt x="15610" y="1119"/>
                    <a:pt x="15554" y="1129"/>
                    <a:pt x="15546" y="1209"/>
                  </a:cubicBezTo>
                  <a:cubicBezTo>
                    <a:pt x="15483" y="1179"/>
                    <a:pt x="15538" y="1289"/>
                    <a:pt x="15499" y="1279"/>
                  </a:cubicBezTo>
                  <a:cubicBezTo>
                    <a:pt x="15491" y="1319"/>
                    <a:pt x="15443" y="1319"/>
                    <a:pt x="15459" y="1389"/>
                  </a:cubicBezTo>
                  <a:cubicBezTo>
                    <a:pt x="15404" y="1399"/>
                    <a:pt x="15396" y="1479"/>
                    <a:pt x="15356" y="1519"/>
                  </a:cubicBezTo>
                  <a:cubicBezTo>
                    <a:pt x="15340" y="1589"/>
                    <a:pt x="15285" y="1619"/>
                    <a:pt x="15269" y="1688"/>
                  </a:cubicBezTo>
                  <a:cubicBezTo>
                    <a:pt x="15293" y="1758"/>
                    <a:pt x="15213" y="1708"/>
                    <a:pt x="15237" y="1778"/>
                  </a:cubicBezTo>
                  <a:cubicBezTo>
                    <a:pt x="15198" y="1768"/>
                    <a:pt x="15213" y="1838"/>
                    <a:pt x="15182" y="1838"/>
                  </a:cubicBezTo>
                  <a:cubicBezTo>
                    <a:pt x="15182" y="1888"/>
                    <a:pt x="15174" y="1918"/>
                    <a:pt x="15150" y="1928"/>
                  </a:cubicBezTo>
                  <a:cubicBezTo>
                    <a:pt x="15174" y="1988"/>
                    <a:pt x="15103" y="2018"/>
                    <a:pt x="15150" y="2038"/>
                  </a:cubicBezTo>
                  <a:close/>
                  <a:moveTo>
                    <a:pt x="21331" y="21270"/>
                  </a:moveTo>
                  <a:cubicBezTo>
                    <a:pt x="21291" y="21210"/>
                    <a:pt x="21331" y="21160"/>
                    <a:pt x="21291" y="21110"/>
                  </a:cubicBezTo>
                  <a:cubicBezTo>
                    <a:pt x="21283" y="21061"/>
                    <a:pt x="21283" y="21011"/>
                    <a:pt x="21275" y="20951"/>
                  </a:cubicBezTo>
                  <a:cubicBezTo>
                    <a:pt x="21251" y="20851"/>
                    <a:pt x="21236" y="20751"/>
                    <a:pt x="21204" y="20651"/>
                  </a:cubicBezTo>
                  <a:cubicBezTo>
                    <a:pt x="21236" y="20611"/>
                    <a:pt x="21164" y="20561"/>
                    <a:pt x="21180" y="20511"/>
                  </a:cubicBezTo>
                  <a:cubicBezTo>
                    <a:pt x="21164" y="20461"/>
                    <a:pt x="21140" y="20411"/>
                    <a:pt x="21140" y="20351"/>
                  </a:cubicBezTo>
                  <a:cubicBezTo>
                    <a:pt x="21077" y="20151"/>
                    <a:pt x="21037" y="19942"/>
                    <a:pt x="20911" y="19732"/>
                  </a:cubicBezTo>
                  <a:cubicBezTo>
                    <a:pt x="20871" y="19772"/>
                    <a:pt x="20919" y="19822"/>
                    <a:pt x="20926" y="19862"/>
                  </a:cubicBezTo>
                  <a:cubicBezTo>
                    <a:pt x="20974" y="19902"/>
                    <a:pt x="20950" y="19942"/>
                    <a:pt x="20998" y="19991"/>
                  </a:cubicBezTo>
                  <a:cubicBezTo>
                    <a:pt x="20974" y="20041"/>
                    <a:pt x="21045" y="20101"/>
                    <a:pt x="21022" y="20161"/>
                  </a:cubicBezTo>
                  <a:cubicBezTo>
                    <a:pt x="21061" y="20221"/>
                    <a:pt x="21045" y="20271"/>
                    <a:pt x="21101" y="20341"/>
                  </a:cubicBezTo>
                  <a:cubicBezTo>
                    <a:pt x="21061" y="20371"/>
                    <a:pt x="21093" y="20411"/>
                    <a:pt x="21109" y="20441"/>
                  </a:cubicBezTo>
                  <a:cubicBezTo>
                    <a:pt x="21101" y="20481"/>
                    <a:pt x="21125" y="20521"/>
                    <a:pt x="21140" y="20551"/>
                  </a:cubicBezTo>
                  <a:cubicBezTo>
                    <a:pt x="21133" y="20591"/>
                    <a:pt x="21140" y="20631"/>
                    <a:pt x="21172" y="20671"/>
                  </a:cubicBezTo>
                  <a:cubicBezTo>
                    <a:pt x="21125" y="20701"/>
                    <a:pt x="21220" y="20751"/>
                    <a:pt x="21164" y="20791"/>
                  </a:cubicBezTo>
                  <a:cubicBezTo>
                    <a:pt x="21117" y="20751"/>
                    <a:pt x="21180" y="20721"/>
                    <a:pt x="21133" y="20681"/>
                  </a:cubicBezTo>
                  <a:cubicBezTo>
                    <a:pt x="21148" y="20641"/>
                    <a:pt x="21085" y="20591"/>
                    <a:pt x="21117" y="20551"/>
                  </a:cubicBezTo>
                  <a:cubicBezTo>
                    <a:pt x="21069" y="20471"/>
                    <a:pt x="21037" y="20391"/>
                    <a:pt x="21037" y="20311"/>
                  </a:cubicBezTo>
                  <a:cubicBezTo>
                    <a:pt x="20950" y="20141"/>
                    <a:pt x="20879" y="19972"/>
                    <a:pt x="20776" y="19802"/>
                  </a:cubicBezTo>
                  <a:cubicBezTo>
                    <a:pt x="20705" y="19772"/>
                    <a:pt x="20720" y="19652"/>
                    <a:pt x="20641" y="19712"/>
                  </a:cubicBezTo>
                  <a:cubicBezTo>
                    <a:pt x="20689" y="19792"/>
                    <a:pt x="20728" y="19812"/>
                    <a:pt x="20768" y="19862"/>
                  </a:cubicBezTo>
                  <a:cubicBezTo>
                    <a:pt x="20768" y="19962"/>
                    <a:pt x="20847" y="19972"/>
                    <a:pt x="20855" y="20051"/>
                  </a:cubicBezTo>
                  <a:cubicBezTo>
                    <a:pt x="20831" y="20091"/>
                    <a:pt x="20903" y="20131"/>
                    <a:pt x="20911" y="20171"/>
                  </a:cubicBezTo>
                  <a:cubicBezTo>
                    <a:pt x="20887" y="20201"/>
                    <a:pt x="20958" y="20241"/>
                    <a:pt x="20966" y="20281"/>
                  </a:cubicBezTo>
                  <a:cubicBezTo>
                    <a:pt x="20966" y="20371"/>
                    <a:pt x="21014" y="20471"/>
                    <a:pt x="21053" y="20561"/>
                  </a:cubicBezTo>
                  <a:cubicBezTo>
                    <a:pt x="21029" y="20611"/>
                    <a:pt x="21069" y="20661"/>
                    <a:pt x="21085" y="20701"/>
                  </a:cubicBezTo>
                  <a:cubicBezTo>
                    <a:pt x="21077" y="20761"/>
                    <a:pt x="21085" y="20811"/>
                    <a:pt x="21125" y="20861"/>
                  </a:cubicBezTo>
                  <a:cubicBezTo>
                    <a:pt x="21093" y="20901"/>
                    <a:pt x="21148" y="20951"/>
                    <a:pt x="21117" y="20991"/>
                  </a:cubicBezTo>
                  <a:cubicBezTo>
                    <a:pt x="21125" y="21011"/>
                    <a:pt x="21140" y="21031"/>
                    <a:pt x="21109" y="21051"/>
                  </a:cubicBezTo>
                  <a:cubicBezTo>
                    <a:pt x="21140" y="21080"/>
                    <a:pt x="21125" y="21100"/>
                    <a:pt x="21148" y="21130"/>
                  </a:cubicBezTo>
                  <a:cubicBezTo>
                    <a:pt x="21172" y="21170"/>
                    <a:pt x="21133" y="21210"/>
                    <a:pt x="21164" y="21250"/>
                  </a:cubicBezTo>
                  <a:cubicBezTo>
                    <a:pt x="21172" y="21270"/>
                    <a:pt x="21164" y="21290"/>
                    <a:pt x="21156" y="21310"/>
                  </a:cubicBezTo>
                  <a:cubicBezTo>
                    <a:pt x="21172" y="21340"/>
                    <a:pt x="21164" y="21380"/>
                    <a:pt x="21148" y="21360"/>
                  </a:cubicBezTo>
                  <a:cubicBezTo>
                    <a:pt x="21125" y="21260"/>
                    <a:pt x="21109" y="21160"/>
                    <a:pt x="21077" y="21061"/>
                  </a:cubicBezTo>
                  <a:cubicBezTo>
                    <a:pt x="21069" y="21011"/>
                    <a:pt x="21045" y="20951"/>
                    <a:pt x="21037" y="20901"/>
                  </a:cubicBezTo>
                  <a:cubicBezTo>
                    <a:pt x="21014" y="20871"/>
                    <a:pt x="21022" y="20851"/>
                    <a:pt x="20998" y="20821"/>
                  </a:cubicBezTo>
                  <a:cubicBezTo>
                    <a:pt x="21022" y="20801"/>
                    <a:pt x="20974" y="20771"/>
                    <a:pt x="20990" y="20741"/>
                  </a:cubicBezTo>
                  <a:cubicBezTo>
                    <a:pt x="20982" y="20721"/>
                    <a:pt x="20950" y="20691"/>
                    <a:pt x="20958" y="20661"/>
                  </a:cubicBezTo>
                  <a:cubicBezTo>
                    <a:pt x="20887" y="20561"/>
                    <a:pt x="20847" y="20471"/>
                    <a:pt x="20768" y="20351"/>
                  </a:cubicBezTo>
                  <a:cubicBezTo>
                    <a:pt x="20697" y="20241"/>
                    <a:pt x="20602" y="20131"/>
                    <a:pt x="20530" y="20011"/>
                  </a:cubicBezTo>
                  <a:cubicBezTo>
                    <a:pt x="20491" y="19981"/>
                    <a:pt x="20451" y="19942"/>
                    <a:pt x="20411" y="19882"/>
                  </a:cubicBezTo>
                  <a:cubicBezTo>
                    <a:pt x="20364" y="19872"/>
                    <a:pt x="20372" y="19762"/>
                    <a:pt x="20308" y="19822"/>
                  </a:cubicBezTo>
                  <a:cubicBezTo>
                    <a:pt x="20514" y="20051"/>
                    <a:pt x="20689" y="20351"/>
                    <a:pt x="20863" y="20621"/>
                  </a:cubicBezTo>
                  <a:cubicBezTo>
                    <a:pt x="20895" y="20731"/>
                    <a:pt x="20950" y="20841"/>
                    <a:pt x="20998" y="20941"/>
                  </a:cubicBezTo>
                  <a:cubicBezTo>
                    <a:pt x="20990" y="20981"/>
                    <a:pt x="20998" y="21021"/>
                    <a:pt x="21006" y="21051"/>
                  </a:cubicBezTo>
                  <a:cubicBezTo>
                    <a:pt x="21006" y="21100"/>
                    <a:pt x="21014" y="21170"/>
                    <a:pt x="21029" y="21190"/>
                  </a:cubicBezTo>
                  <a:cubicBezTo>
                    <a:pt x="21045" y="21210"/>
                    <a:pt x="21029" y="21210"/>
                    <a:pt x="21029" y="21230"/>
                  </a:cubicBezTo>
                  <a:cubicBezTo>
                    <a:pt x="21037" y="21260"/>
                    <a:pt x="21053" y="21270"/>
                    <a:pt x="21061" y="21310"/>
                  </a:cubicBezTo>
                  <a:cubicBezTo>
                    <a:pt x="21069" y="21340"/>
                    <a:pt x="21053" y="21380"/>
                    <a:pt x="21085" y="21400"/>
                  </a:cubicBezTo>
                  <a:cubicBezTo>
                    <a:pt x="21061" y="21410"/>
                    <a:pt x="21093" y="21430"/>
                    <a:pt x="21093" y="21450"/>
                  </a:cubicBezTo>
                  <a:cubicBezTo>
                    <a:pt x="21093" y="21470"/>
                    <a:pt x="21053" y="21490"/>
                    <a:pt x="21085" y="21510"/>
                  </a:cubicBezTo>
                  <a:cubicBezTo>
                    <a:pt x="21069" y="21530"/>
                    <a:pt x="21093" y="21550"/>
                    <a:pt x="21101" y="21580"/>
                  </a:cubicBezTo>
                  <a:cubicBezTo>
                    <a:pt x="21172" y="21580"/>
                    <a:pt x="21172" y="21580"/>
                    <a:pt x="21172" y="21580"/>
                  </a:cubicBezTo>
                  <a:cubicBezTo>
                    <a:pt x="21164" y="21570"/>
                    <a:pt x="21164" y="21550"/>
                    <a:pt x="21148" y="21530"/>
                  </a:cubicBezTo>
                  <a:cubicBezTo>
                    <a:pt x="21180" y="21490"/>
                    <a:pt x="21109" y="21430"/>
                    <a:pt x="21164" y="21390"/>
                  </a:cubicBezTo>
                  <a:cubicBezTo>
                    <a:pt x="21180" y="21450"/>
                    <a:pt x="21180" y="21520"/>
                    <a:pt x="21180" y="21580"/>
                  </a:cubicBezTo>
                  <a:cubicBezTo>
                    <a:pt x="21251" y="21580"/>
                    <a:pt x="21251" y="21580"/>
                    <a:pt x="21251" y="21580"/>
                  </a:cubicBezTo>
                  <a:cubicBezTo>
                    <a:pt x="21251" y="21580"/>
                    <a:pt x="21251" y="21570"/>
                    <a:pt x="21243" y="21570"/>
                  </a:cubicBezTo>
                  <a:cubicBezTo>
                    <a:pt x="21243" y="21550"/>
                    <a:pt x="21251" y="21520"/>
                    <a:pt x="21243" y="21510"/>
                  </a:cubicBezTo>
                  <a:cubicBezTo>
                    <a:pt x="21243" y="21490"/>
                    <a:pt x="21251" y="21460"/>
                    <a:pt x="21228" y="21440"/>
                  </a:cubicBezTo>
                  <a:cubicBezTo>
                    <a:pt x="21236" y="21330"/>
                    <a:pt x="21267" y="21210"/>
                    <a:pt x="21180" y="21080"/>
                  </a:cubicBezTo>
                  <a:cubicBezTo>
                    <a:pt x="21204" y="21001"/>
                    <a:pt x="21180" y="20911"/>
                    <a:pt x="21164" y="20821"/>
                  </a:cubicBezTo>
                  <a:cubicBezTo>
                    <a:pt x="21204" y="20791"/>
                    <a:pt x="21172" y="20871"/>
                    <a:pt x="21204" y="20891"/>
                  </a:cubicBezTo>
                  <a:cubicBezTo>
                    <a:pt x="21180" y="20911"/>
                    <a:pt x="21236" y="20951"/>
                    <a:pt x="21204" y="20981"/>
                  </a:cubicBezTo>
                  <a:cubicBezTo>
                    <a:pt x="21243" y="21041"/>
                    <a:pt x="21212" y="21090"/>
                    <a:pt x="21251" y="21150"/>
                  </a:cubicBezTo>
                  <a:cubicBezTo>
                    <a:pt x="21228" y="21210"/>
                    <a:pt x="21267" y="21270"/>
                    <a:pt x="21259" y="21320"/>
                  </a:cubicBezTo>
                  <a:cubicBezTo>
                    <a:pt x="21243" y="21380"/>
                    <a:pt x="21299" y="21440"/>
                    <a:pt x="21259" y="21490"/>
                  </a:cubicBezTo>
                  <a:cubicBezTo>
                    <a:pt x="21267" y="21520"/>
                    <a:pt x="21283" y="21550"/>
                    <a:pt x="21291" y="21580"/>
                  </a:cubicBezTo>
                  <a:cubicBezTo>
                    <a:pt x="21362" y="21580"/>
                    <a:pt x="21362" y="21580"/>
                    <a:pt x="21362" y="21580"/>
                  </a:cubicBezTo>
                  <a:cubicBezTo>
                    <a:pt x="21354" y="21570"/>
                    <a:pt x="21354" y="21570"/>
                    <a:pt x="21354" y="21560"/>
                  </a:cubicBezTo>
                  <a:cubicBezTo>
                    <a:pt x="21354" y="21460"/>
                    <a:pt x="21315" y="21360"/>
                    <a:pt x="21331" y="21270"/>
                  </a:cubicBezTo>
                  <a:close/>
                  <a:moveTo>
                    <a:pt x="21600" y="21550"/>
                  </a:moveTo>
                  <a:cubicBezTo>
                    <a:pt x="21576" y="21390"/>
                    <a:pt x="21537" y="21230"/>
                    <a:pt x="21513" y="21070"/>
                  </a:cubicBezTo>
                  <a:cubicBezTo>
                    <a:pt x="21497" y="21031"/>
                    <a:pt x="21529" y="21001"/>
                    <a:pt x="21481" y="20951"/>
                  </a:cubicBezTo>
                  <a:cubicBezTo>
                    <a:pt x="21513" y="20921"/>
                    <a:pt x="21449" y="20871"/>
                    <a:pt x="21465" y="20831"/>
                  </a:cubicBezTo>
                  <a:cubicBezTo>
                    <a:pt x="21457" y="20751"/>
                    <a:pt x="21434" y="20661"/>
                    <a:pt x="21410" y="20581"/>
                  </a:cubicBezTo>
                  <a:cubicBezTo>
                    <a:pt x="21410" y="20541"/>
                    <a:pt x="21386" y="20501"/>
                    <a:pt x="21378" y="20471"/>
                  </a:cubicBezTo>
                  <a:cubicBezTo>
                    <a:pt x="21370" y="20451"/>
                    <a:pt x="21386" y="20421"/>
                    <a:pt x="21378" y="20411"/>
                  </a:cubicBezTo>
                  <a:cubicBezTo>
                    <a:pt x="21370" y="20381"/>
                    <a:pt x="21339" y="20361"/>
                    <a:pt x="21354" y="20341"/>
                  </a:cubicBezTo>
                  <a:cubicBezTo>
                    <a:pt x="21315" y="20301"/>
                    <a:pt x="21339" y="20261"/>
                    <a:pt x="21291" y="20211"/>
                  </a:cubicBezTo>
                  <a:cubicBezTo>
                    <a:pt x="21307" y="20171"/>
                    <a:pt x="21283" y="20111"/>
                    <a:pt x="21243" y="20151"/>
                  </a:cubicBezTo>
                  <a:cubicBezTo>
                    <a:pt x="21283" y="20221"/>
                    <a:pt x="21243" y="20291"/>
                    <a:pt x="21307" y="20371"/>
                  </a:cubicBezTo>
                  <a:cubicBezTo>
                    <a:pt x="21291" y="20391"/>
                    <a:pt x="21315" y="20401"/>
                    <a:pt x="21315" y="20421"/>
                  </a:cubicBezTo>
                  <a:cubicBezTo>
                    <a:pt x="21323" y="20431"/>
                    <a:pt x="21307" y="20461"/>
                    <a:pt x="21315" y="20481"/>
                  </a:cubicBezTo>
                  <a:cubicBezTo>
                    <a:pt x="21315" y="20491"/>
                    <a:pt x="21331" y="20501"/>
                    <a:pt x="21339" y="20511"/>
                  </a:cubicBezTo>
                  <a:cubicBezTo>
                    <a:pt x="21354" y="20551"/>
                    <a:pt x="21323" y="20571"/>
                    <a:pt x="21354" y="20601"/>
                  </a:cubicBezTo>
                  <a:cubicBezTo>
                    <a:pt x="21394" y="20681"/>
                    <a:pt x="21354" y="20761"/>
                    <a:pt x="21402" y="20841"/>
                  </a:cubicBezTo>
                  <a:cubicBezTo>
                    <a:pt x="21410" y="20921"/>
                    <a:pt x="21418" y="21001"/>
                    <a:pt x="21457" y="21080"/>
                  </a:cubicBezTo>
                  <a:cubicBezTo>
                    <a:pt x="21434" y="21150"/>
                    <a:pt x="21465" y="21220"/>
                    <a:pt x="21465" y="21290"/>
                  </a:cubicBezTo>
                  <a:cubicBezTo>
                    <a:pt x="21497" y="21330"/>
                    <a:pt x="21481" y="21370"/>
                    <a:pt x="21497" y="21400"/>
                  </a:cubicBezTo>
                  <a:cubicBezTo>
                    <a:pt x="21481" y="21420"/>
                    <a:pt x="21505" y="21450"/>
                    <a:pt x="21521" y="21470"/>
                  </a:cubicBezTo>
                  <a:cubicBezTo>
                    <a:pt x="21537" y="21490"/>
                    <a:pt x="21505" y="21510"/>
                    <a:pt x="21513" y="21530"/>
                  </a:cubicBezTo>
                  <a:cubicBezTo>
                    <a:pt x="21521" y="21550"/>
                    <a:pt x="21529" y="21560"/>
                    <a:pt x="21529" y="21580"/>
                  </a:cubicBezTo>
                  <a:cubicBezTo>
                    <a:pt x="21600" y="21580"/>
                    <a:pt x="21600" y="21580"/>
                    <a:pt x="21600" y="21580"/>
                  </a:cubicBezTo>
                  <a:cubicBezTo>
                    <a:pt x="21600" y="21570"/>
                    <a:pt x="21600" y="21560"/>
                    <a:pt x="21600" y="21550"/>
                  </a:cubicBezTo>
                  <a:close/>
                  <a:moveTo>
                    <a:pt x="14738" y="5505"/>
                  </a:moveTo>
                  <a:cubicBezTo>
                    <a:pt x="14762" y="5445"/>
                    <a:pt x="14754" y="5335"/>
                    <a:pt x="14786" y="5285"/>
                  </a:cubicBezTo>
                  <a:cubicBezTo>
                    <a:pt x="14801" y="5195"/>
                    <a:pt x="14849" y="5155"/>
                    <a:pt x="14841" y="5045"/>
                  </a:cubicBezTo>
                  <a:cubicBezTo>
                    <a:pt x="14889" y="5015"/>
                    <a:pt x="14897" y="4925"/>
                    <a:pt x="14928" y="4875"/>
                  </a:cubicBezTo>
                  <a:cubicBezTo>
                    <a:pt x="14944" y="4806"/>
                    <a:pt x="14976" y="4746"/>
                    <a:pt x="14992" y="4676"/>
                  </a:cubicBezTo>
                  <a:cubicBezTo>
                    <a:pt x="15071" y="4586"/>
                    <a:pt x="15103" y="4426"/>
                    <a:pt x="15182" y="4346"/>
                  </a:cubicBezTo>
                  <a:cubicBezTo>
                    <a:pt x="15190" y="4266"/>
                    <a:pt x="15261" y="4256"/>
                    <a:pt x="15269" y="4176"/>
                  </a:cubicBezTo>
                  <a:cubicBezTo>
                    <a:pt x="15301" y="4146"/>
                    <a:pt x="15340" y="4106"/>
                    <a:pt x="15356" y="4086"/>
                  </a:cubicBezTo>
                  <a:cubicBezTo>
                    <a:pt x="15372" y="4066"/>
                    <a:pt x="15356" y="4026"/>
                    <a:pt x="15388" y="4046"/>
                  </a:cubicBezTo>
                  <a:cubicBezTo>
                    <a:pt x="15396" y="3996"/>
                    <a:pt x="15435" y="4016"/>
                    <a:pt x="15427" y="3956"/>
                  </a:cubicBezTo>
                  <a:cubicBezTo>
                    <a:pt x="15483" y="3976"/>
                    <a:pt x="15451" y="3886"/>
                    <a:pt x="15499" y="3886"/>
                  </a:cubicBezTo>
                  <a:cubicBezTo>
                    <a:pt x="15530" y="3846"/>
                    <a:pt x="15570" y="3796"/>
                    <a:pt x="15618" y="3757"/>
                  </a:cubicBezTo>
                  <a:cubicBezTo>
                    <a:pt x="15641" y="3707"/>
                    <a:pt x="15705" y="3687"/>
                    <a:pt x="15736" y="3627"/>
                  </a:cubicBezTo>
                  <a:cubicBezTo>
                    <a:pt x="15776" y="3637"/>
                    <a:pt x="15760" y="3567"/>
                    <a:pt x="15792" y="3567"/>
                  </a:cubicBezTo>
                  <a:cubicBezTo>
                    <a:pt x="15816" y="3547"/>
                    <a:pt x="15839" y="3527"/>
                    <a:pt x="15855" y="3497"/>
                  </a:cubicBezTo>
                  <a:cubicBezTo>
                    <a:pt x="15935" y="3407"/>
                    <a:pt x="16030" y="3337"/>
                    <a:pt x="16101" y="3237"/>
                  </a:cubicBezTo>
                  <a:cubicBezTo>
                    <a:pt x="16148" y="3207"/>
                    <a:pt x="16212" y="3187"/>
                    <a:pt x="16220" y="3107"/>
                  </a:cubicBezTo>
                  <a:cubicBezTo>
                    <a:pt x="16283" y="3087"/>
                    <a:pt x="16307" y="3027"/>
                    <a:pt x="16362" y="2997"/>
                  </a:cubicBezTo>
                  <a:cubicBezTo>
                    <a:pt x="16378" y="2927"/>
                    <a:pt x="16450" y="2927"/>
                    <a:pt x="16465" y="2847"/>
                  </a:cubicBezTo>
                  <a:cubicBezTo>
                    <a:pt x="16521" y="2867"/>
                    <a:pt x="16489" y="2777"/>
                    <a:pt x="16529" y="2777"/>
                  </a:cubicBezTo>
                  <a:cubicBezTo>
                    <a:pt x="16568" y="2777"/>
                    <a:pt x="16568" y="2717"/>
                    <a:pt x="16600" y="2717"/>
                  </a:cubicBezTo>
                  <a:cubicBezTo>
                    <a:pt x="16664" y="2578"/>
                    <a:pt x="16759" y="2488"/>
                    <a:pt x="16822" y="2368"/>
                  </a:cubicBezTo>
                  <a:cubicBezTo>
                    <a:pt x="16870" y="2368"/>
                    <a:pt x="16838" y="2278"/>
                    <a:pt x="16893" y="2298"/>
                  </a:cubicBezTo>
                  <a:cubicBezTo>
                    <a:pt x="16909" y="2258"/>
                    <a:pt x="16933" y="2238"/>
                    <a:pt x="16949" y="2188"/>
                  </a:cubicBezTo>
                  <a:cubicBezTo>
                    <a:pt x="16973" y="2168"/>
                    <a:pt x="17004" y="2158"/>
                    <a:pt x="16996" y="2108"/>
                  </a:cubicBezTo>
                  <a:cubicBezTo>
                    <a:pt x="17020" y="2098"/>
                    <a:pt x="17036" y="2098"/>
                    <a:pt x="17036" y="2058"/>
                  </a:cubicBezTo>
                  <a:cubicBezTo>
                    <a:pt x="17052" y="2058"/>
                    <a:pt x="17076" y="2058"/>
                    <a:pt x="17068" y="2018"/>
                  </a:cubicBezTo>
                  <a:cubicBezTo>
                    <a:pt x="17115" y="1968"/>
                    <a:pt x="17139" y="1888"/>
                    <a:pt x="17187" y="1838"/>
                  </a:cubicBezTo>
                  <a:cubicBezTo>
                    <a:pt x="17194" y="1798"/>
                    <a:pt x="17226" y="1788"/>
                    <a:pt x="17242" y="1758"/>
                  </a:cubicBezTo>
                  <a:cubicBezTo>
                    <a:pt x="17258" y="1718"/>
                    <a:pt x="17282" y="1688"/>
                    <a:pt x="17290" y="1648"/>
                  </a:cubicBezTo>
                  <a:cubicBezTo>
                    <a:pt x="17337" y="1658"/>
                    <a:pt x="17305" y="1559"/>
                    <a:pt x="17361" y="1579"/>
                  </a:cubicBezTo>
                  <a:cubicBezTo>
                    <a:pt x="17361" y="1529"/>
                    <a:pt x="17393" y="1509"/>
                    <a:pt x="17416" y="1469"/>
                  </a:cubicBezTo>
                  <a:cubicBezTo>
                    <a:pt x="17432" y="1449"/>
                    <a:pt x="17440" y="1409"/>
                    <a:pt x="17464" y="1389"/>
                  </a:cubicBezTo>
                  <a:cubicBezTo>
                    <a:pt x="17480" y="1349"/>
                    <a:pt x="17464" y="1269"/>
                    <a:pt x="17519" y="1279"/>
                  </a:cubicBezTo>
                  <a:cubicBezTo>
                    <a:pt x="17480" y="1399"/>
                    <a:pt x="17424" y="1499"/>
                    <a:pt x="17377" y="1609"/>
                  </a:cubicBezTo>
                  <a:cubicBezTo>
                    <a:pt x="17337" y="1718"/>
                    <a:pt x="17258" y="1788"/>
                    <a:pt x="17242" y="1928"/>
                  </a:cubicBezTo>
                  <a:cubicBezTo>
                    <a:pt x="17194" y="1968"/>
                    <a:pt x="17155" y="2018"/>
                    <a:pt x="17139" y="2078"/>
                  </a:cubicBezTo>
                  <a:cubicBezTo>
                    <a:pt x="17083" y="2118"/>
                    <a:pt x="17060" y="2188"/>
                    <a:pt x="17036" y="2258"/>
                  </a:cubicBezTo>
                  <a:cubicBezTo>
                    <a:pt x="16980" y="2288"/>
                    <a:pt x="16965" y="2358"/>
                    <a:pt x="16933" y="2408"/>
                  </a:cubicBezTo>
                  <a:cubicBezTo>
                    <a:pt x="16909" y="2428"/>
                    <a:pt x="16893" y="2468"/>
                    <a:pt x="16862" y="2478"/>
                  </a:cubicBezTo>
                  <a:cubicBezTo>
                    <a:pt x="16877" y="2548"/>
                    <a:pt x="16806" y="2508"/>
                    <a:pt x="16806" y="2558"/>
                  </a:cubicBezTo>
                  <a:cubicBezTo>
                    <a:pt x="16743" y="2668"/>
                    <a:pt x="16640" y="2747"/>
                    <a:pt x="16568" y="2847"/>
                  </a:cubicBezTo>
                  <a:cubicBezTo>
                    <a:pt x="16553" y="2867"/>
                    <a:pt x="16529" y="2887"/>
                    <a:pt x="16513" y="2907"/>
                  </a:cubicBezTo>
                  <a:cubicBezTo>
                    <a:pt x="16481" y="2917"/>
                    <a:pt x="16481" y="2967"/>
                    <a:pt x="16442" y="2977"/>
                  </a:cubicBezTo>
                  <a:cubicBezTo>
                    <a:pt x="16442" y="3017"/>
                    <a:pt x="16402" y="3017"/>
                    <a:pt x="16394" y="3067"/>
                  </a:cubicBezTo>
                  <a:cubicBezTo>
                    <a:pt x="16386" y="3107"/>
                    <a:pt x="16331" y="3077"/>
                    <a:pt x="16339" y="3147"/>
                  </a:cubicBezTo>
                  <a:cubicBezTo>
                    <a:pt x="16275" y="3167"/>
                    <a:pt x="16259" y="3227"/>
                    <a:pt x="16220" y="3277"/>
                  </a:cubicBezTo>
                  <a:cubicBezTo>
                    <a:pt x="16172" y="3317"/>
                    <a:pt x="16148" y="3387"/>
                    <a:pt x="16085" y="3407"/>
                  </a:cubicBezTo>
                  <a:cubicBezTo>
                    <a:pt x="16069" y="3447"/>
                    <a:pt x="16053" y="3467"/>
                    <a:pt x="16030" y="3477"/>
                  </a:cubicBezTo>
                  <a:cubicBezTo>
                    <a:pt x="16030" y="3517"/>
                    <a:pt x="15998" y="3537"/>
                    <a:pt x="15982" y="3567"/>
                  </a:cubicBezTo>
                  <a:cubicBezTo>
                    <a:pt x="15958" y="3587"/>
                    <a:pt x="15927" y="3597"/>
                    <a:pt x="15911" y="3627"/>
                  </a:cubicBezTo>
                  <a:cubicBezTo>
                    <a:pt x="15903" y="3677"/>
                    <a:pt x="15863" y="3677"/>
                    <a:pt x="15839" y="3697"/>
                  </a:cubicBezTo>
                  <a:cubicBezTo>
                    <a:pt x="15832" y="3727"/>
                    <a:pt x="15816" y="3747"/>
                    <a:pt x="15808" y="3786"/>
                  </a:cubicBezTo>
                  <a:cubicBezTo>
                    <a:pt x="15752" y="3767"/>
                    <a:pt x="15768" y="3836"/>
                    <a:pt x="15736" y="3846"/>
                  </a:cubicBezTo>
                  <a:cubicBezTo>
                    <a:pt x="15721" y="3876"/>
                    <a:pt x="15689" y="3886"/>
                    <a:pt x="15689" y="3936"/>
                  </a:cubicBezTo>
                  <a:cubicBezTo>
                    <a:pt x="15641" y="3926"/>
                    <a:pt x="15673" y="4016"/>
                    <a:pt x="15618" y="3996"/>
                  </a:cubicBezTo>
                  <a:cubicBezTo>
                    <a:pt x="15594" y="4066"/>
                    <a:pt x="15570" y="4136"/>
                    <a:pt x="15530" y="4176"/>
                  </a:cubicBezTo>
                  <a:cubicBezTo>
                    <a:pt x="15499" y="4236"/>
                    <a:pt x="15475" y="4316"/>
                    <a:pt x="15427" y="4346"/>
                  </a:cubicBezTo>
                  <a:cubicBezTo>
                    <a:pt x="15427" y="4486"/>
                    <a:pt x="15340" y="4496"/>
                    <a:pt x="15340" y="4636"/>
                  </a:cubicBezTo>
                  <a:cubicBezTo>
                    <a:pt x="15277" y="4686"/>
                    <a:pt x="15277" y="4816"/>
                    <a:pt x="15237" y="4895"/>
                  </a:cubicBezTo>
                  <a:cubicBezTo>
                    <a:pt x="15198" y="4975"/>
                    <a:pt x="15182" y="5095"/>
                    <a:pt x="15150" y="5175"/>
                  </a:cubicBezTo>
                  <a:cubicBezTo>
                    <a:pt x="15150" y="5235"/>
                    <a:pt x="15118" y="5265"/>
                    <a:pt x="15118" y="5325"/>
                  </a:cubicBezTo>
                  <a:cubicBezTo>
                    <a:pt x="15103" y="5345"/>
                    <a:pt x="15079" y="5465"/>
                    <a:pt x="15118" y="5485"/>
                  </a:cubicBezTo>
                  <a:cubicBezTo>
                    <a:pt x="15126" y="5345"/>
                    <a:pt x="15198" y="5275"/>
                    <a:pt x="15206" y="5135"/>
                  </a:cubicBezTo>
                  <a:cubicBezTo>
                    <a:pt x="15229" y="5125"/>
                    <a:pt x="15221" y="5075"/>
                    <a:pt x="15221" y="5045"/>
                  </a:cubicBezTo>
                  <a:cubicBezTo>
                    <a:pt x="15253" y="5035"/>
                    <a:pt x="15261" y="5005"/>
                    <a:pt x="15253" y="4955"/>
                  </a:cubicBezTo>
                  <a:cubicBezTo>
                    <a:pt x="15285" y="4955"/>
                    <a:pt x="15261" y="4895"/>
                    <a:pt x="15285" y="4895"/>
                  </a:cubicBezTo>
                  <a:cubicBezTo>
                    <a:pt x="15285" y="4846"/>
                    <a:pt x="15317" y="4846"/>
                    <a:pt x="15309" y="4786"/>
                  </a:cubicBezTo>
                  <a:cubicBezTo>
                    <a:pt x="15356" y="4736"/>
                    <a:pt x="15388" y="4656"/>
                    <a:pt x="15412" y="4566"/>
                  </a:cubicBezTo>
                  <a:cubicBezTo>
                    <a:pt x="15435" y="4486"/>
                    <a:pt x="15475" y="4416"/>
                    <a:pt x="15515" y="4346"/>
                  </a:cubicBezTo>
                  <a:cubicBezTo>
                    <a:pt x="15554" y="4276"/>
                    <a:pt x="15594" y="4216"/>
                    <a:pt x="15618" y="4126"/>
                  </a:cubicBezTo>
                  <a:cubicBezTo>
                    <a:pt x="15673" y="4076"/>
                    <a:pt x="15713" y="4006"/>
                    <a:pt x="15736" y="3936"/>
                  </a:cubicBezTo>
                  <a:cubicBezTo>
                    <a:pt x="15808" y="3926"/>
                    <a:pt x="15816" y="3836"/>
                    <a:pt x="15879" y="3806"/>
                  </a:cubicBezTo>
                  <a:cubicBezTo>
                    <a:pt x="15871" y="3747"/>
                    <a:pt x="15942" y="3786"/>
                    <a:pt x="15927" y="3717"/>
                  </a:cubicBezTo>
                  <a:cubicBezTo>
                    <a:pt x="15974" y="3717"/>
                    <a:pt x="15982" y="3687"/>
                    <a:pt x="15998" y="3647"/>
                  </a:cubicBezTo>
                  <a:cubicBezTo>
                    <a:pt x="16045" y="3607"/>
                    <a:pt x="16085" y="3557"/>
                    <a:pt x="16117" y="3497"/>
                  </a:cubicBezTo>
                  <a:cubicBezTo>
                    <a:pt x="16172" y="3467"/>
                    <a:pt x="16180" y="3377"/>
                    <a:pt x="16259" y="3367"/>
                  </a:cubicBezTo>
                  <a:cubicBezTo>
                    <a:pt x="16275" y="3297"/>
                    <a:pt x="16331" y="3267"/>
                    <a:pt x="16378" y="3217"/>
                  </a:cubicBezTo>
                  <a:cubicBezTo>
                    <a:pt x="16418" y="3167"/>
                    <a:pt x="16450" y="3097"/>
                    <a:pt x="16497" y="3067"/>
                  </a:cubicBezTo>
                  <a:cubicBezTo>
                    <a:pt x="16568" y="2957"/>
                    <a:pt x="16664" y="2867"/>
                    <a:pt x="16759" y="2777"/>
                  </a:cubicBezTo>
                  <a:cubicBezTo>
                    <a:pt x="16822" y="2688"/>
                    <a:pt x="16885" y="2588"/>
                    <a:pt x="16965" y="2498"/>
                  </a:cubicBezTo>
                  <a:cubicBezTo>
                    <a:pt x="16973" y="2468"/>
                    <a:pt x="16988" y="2448"/>
                    <a:pt x="17012" y="2428"/>
                  </a:cubicBezTo>
                  <a:cubicBezTo>
                    <a:pt x="16996" y="2358"/>
                    <a:pt x="17076" y="2418"/>
                    <a:pt x="17052" y="2348"/>
                  </a:cubicBezTo>
                  <a:cubicBezTo>
                    <a:pt x="17091" y="2348"/>
                    <a:pt x="17068" y="2278"/>
                    <a:pt x="17099" y="2278"/>
                  </a:cubicBezTo>
                  <a:cubicBezTo>
                    <a:pt x="17123" y="2258"/>
                    <a:pt x="17139" y="2218"/>
                    <a:pt x="17155" y="2188"/>
                  </a:cubicBezTo>
                  <a:cubicBezTo>
                    <a:pt x="17187" y="2148"/>
                    <a:pt x="17210" y="2088"/>
                    <a:pt x="17242" y="2038"/>
                  </a:cubicBezTo>
                  <a:cubicBezTo>
                    <a:pt x="17266" y="1978"/>
                    <a:pt x="17313" y="1948"/>
                    <a:pt x="17329" y="1868"/>
                  </a:cubicBezTo>
                  <a:cubicBezTo>
                    <a:pt x="17361" y="1818"/>
                    <a:pt x="17385" y="1758"/>
                    <a:pt x="17416" y="1708"/>
                  </a:cubicBezTo>
                  <a:cubicBezTo>
                    <a:pt x="17416" y="1668"/>
                    <a:pt x="17464" y="1688"/>
                    <a:pt x="17448" y="1628"/>
                  </a:cubicBezTo>
                  <a:cubicBezTo>
                    <a:pt x="17464" y="1619"/>
                    <a:pt x="17464" y="1609"/>
                    <a:pt x="17464" y="1579"/>
                  </a:cubicBezTo>
                  <a:cubicBezTo>
                    <a:pt x="17488" y="1589"/>
                    <a:pt x="17496" y="1549"/>
                    <a:pt x="17496" y="1579"/>
                  </a:cubicBezTo>
                  <a:cubicBezTo>
                    <a:pt x="17496" y="1688"/>
                    <a:pt x="17464" y="1748"/>
                    <a:pt x="17432" y="1818"/>
                  </a:cubicBezTo>
                  <a:cubicBezTo>
                    <a:pt x="17408" y="1838"/>
                    <a:pt x="17393" y="1878"/>
                    <a:pt x="17377" y="1908"/>
                  </a:cubicBezTo>
                  <a:cubicBezTo>
                    <a:pt x="17329" y="1928"/>
                    <a:pt x="17408" y="1988"/>
                    <a:pt x="17345" y="1998"/>
                  </a:cubicBezTo>
                  <a:cubicBezTo>
                    <a:pt x="17297" y="2148"/>
                    <a:pt x="17202" y="2248"/>
                    <a:pt x="17155" y="2408"/>
                  </a:cubicBezTo>
                  <a:cubicBezTo>
                    <a:pt x="17131" y="2408"/>
                    <a:pt x="17115" y="2418"/>
                    <a:pt x="17123" y="2458"/>
                  </a:cubicBezTo>
                  <a:cubicBezTo>
                    <a:pt x="17091" y="2448"/>
                    <a:pt x="17076" y="2468"/>
                    <a:pt x="17068" y="2498"/>
                  </a:cubicBezTo>
                  <a:cubicBezTo>
                    <a:pt x="17044" y="2538"/>
                    <a:pt x="17020" y="2568"/>
                    <a:pt x="16996" y="2608"/>
                  </a:cubicBezTo>
                  <a:cubicBezTo>
                    <a:pt x="16973" y="2638"/>
                    <a:pt x="16949" y="2678"/>
                    <a:pt x="16933" y="2717"/>
                  </a:cubicBezTo>
                  <a:cubicBezTo>
                    <a:pt x="16901" y="2747"/>
                    <a:pt x="16854" y="2757"/>
                    <a:pt x="16846" y="2797"/>
                  </a:cubicBezTo>
                  <a:cubicBezTo>
                    <a:pt x="16806" y="2817"/>
                    <a:pt x="16798" y="2877"/>
                    <a:pt x="16759" y="2887"/>
                  </a:cubicBezTo>
                  <a:cubicBezTo>
                    <a:pt x="16767" y="2967"/>
                    <a:pt x="16687" y="2937"/>
                    <a:pt x="16687" y="2997"/>
                  </a:cubicBezTo>
                  <a:cubicBezTo>
                    <a:pt x="16648" y="3017"/>
                    <a:pt x="16640" y="3067"/>
                    <a:pt x="16600" y="3087"/>
                  </a:cubicBezTo>
                  <a:cubicBezTo>
                    <a:pt x="16576" y="3117"/>
                    <a:pt x="16561" y="3157"/>
                    <a:pt x="16513" y="3177"/>
                  </a:cubicBezTo>
                  <a:cubicBezTo>
                    <a:pt x="16513" y="3207"/>
                    <a:pt x="16505" y="3217"/>
                    <a:pt x="16497" y="3237"/>
                  </a:cubicBezTo>
                  <a:cubicBezTo>
                    <a:pt x="16465" y="3227"/>
                    <a:pt x="16465" y="3267"/>
                    <a:pt x="16442" y="3277"/>
                  </a:cubicBezTo>
                  <a:cubicBezTo>
                    <a:pt x="16434" y="3327"/>
                    <a:pt x="16378" y="3327"/>
                    <a:pt x="16378" y="3387"/>
                  </a:cubicBezTo>
                  <a:cubicBezTo>
                    <a:pt x="16307" y="3437"/>
                    <a:pt x="16291" y="3547"/>
                    <a:pt x="16220" y="3587"/>
                  </a:cubicBezTo>
                  <a:cubicBezTo>
                    <a:pt x="16220" y="3617"/>
                    <a:pt x="16220" y="3637"/>
                    <a:pt x="16188" y="3627"/>
                  </a:cubicBezTo>
                  <a:cubicBezTo>
                    <a:pt x="16188" y="3677"/>
                    <a:pt x="16164" y="3677"/>
                    <a:pt x="16148" y="3697"/>
                  </a:cubicBezTo>
                  <a:cubicBezTo>
                    <a:pt x="16125" y="3727"/>
                    <a:pt x="16101" y="3767"/>
                    <a:pt x="16085" y="3806"/>
                  </a:cubicBezTo>
                  <a:cubicBezTo>
                    <a:pt x="16045" y="3896"/>
                    <a:pt x="15966" y="3936"/>
                    <a:pt x="15942" y="4046"/>
                  </a:cubicBezTo>
                  <a:cubicBezTo>
                    <a:pt x="15895" y="4046"/>
                    <a:pt x="15911" y="4136"/>
                    <a:pt x="15855" y="4126"/>
                  </a:cubicBezTo>
                  <a:cubicBezTo>
                    <a:pt x="15871" y="4206"/>
                    <a:pt x="15800" y="4186"/>
                    <a:pt x="15808" y="4266"/>
                  </a:cubicBezTo>
                  <a:cubicBezTo>
                    <a:pt x="15752" y="4326"/>
                    <a:pt x="15721" y="4416"/>
                    <a:pt x="15665" y="4476"/>
                  </a:cubicBezTo>
                  <a:cubicBezTo>
                    <a:pt x="15665" y="4546"/>
                    <a:pt x="15626" y="4556"/>
                    <a:pt x="15618" y="4606"/>
                  </a:cubicBezTo>
                  <a:cubicBezTo>
                    <a:pt x="15594" y="4646"/>
                    <a:pt x="15586" y="4706"/>
                    <a:pt x="15546" y="4716"/>
                  </a:cubicBezTo>
                  <a:cubicBezTo>
                    <a:pt x="15562" y="4796"/>
                    <a:pt x="15507" y="4806"/>
                    <a:pt x="15515" y="4875"/>
                  </a:cubicBezTo>
                  <a:cubicBezTo>
                    <a:pt x="15459" y="4875"/>
                    <a:pt x="15491" y="4985"/>
                    <a:pt x="15443" y="5005"/>
                  </a:cubicBezTo>
                  <a:cubicBezTo>
                    <a:pt x="15427" y="5115"/>
                    <a:pt x="15372" y="5175"/>
                    <a:pt x="15356" y="5285"/>
                  </a:cubicBezTo>
                  <a:cubicBezTo>
                    <a:pt x="15332" y="5385"/>
                    <a:pt x="15301" y="5475"/>
                    <a:pt x="15285" y="5595"/>
                  </a:cubicBezTo>
                  <a:cubicBezTo>
                    <a:pt x="15261" y="5625"/>
                    <a:pt x="15261" y="5685"/>
                    <a:pt x="15253" y="5745"/>
                  </a:cubicBezTo>
                  <a:cubicBezTo>
                    <a:pt x="15213" y="5765"/>
                    <a:pt x="15277" y="5825"/>
                    <a:pt x="15221" y="5855"/>
                  </a:cubicBezTo>
                  <a:cubicBezTo>
                    <a:pt x="15229" y="5935"/>
                    <a:pt x="15198" y="5954"/>
                    <a:pt x="15206" y="6024"/>
                  </a:cubicBezTo>
                  <a:cubicBezTo>
                    <a:pt x="15174" y="6034"/>
                    <a:pt x="15190" y="6074"/>
                    <a:pt x="15182" y="6114"/>
                  </a:cubicBezTo>
                  <a:cubicBezTo>
                    <a:pt x="15190" y="6144"/>
                    <a:pt x="15182" y="6194"/>
                    <a:pt x="15206" y="6204"/>
                  </a:cubicBezTo>
                  <a:cubicBezTo>
                    <a:pt x="15229" y="6084"/>
                    <a:pt x="15245" y="5954"/>
                    <a:pt x="15269" y="5835"/>
                  </a:cubicBezTo>
                  <a:cubicBezTo>
                    <a:pt x="15277" y="5755"/>
                    <a:pt x="15301" y="5715"/>
                    <a:pt x="15309" y="5635"/>
                  </a:cubicBezTo>
                  <a:cubicBezTo>
                    <a:pt x="15340" y="5595"/>
                    <a:pt x="15348" y="5525"/>
                    <a:pt x="15356" y="5455"/>
                  </a:cubicBezTo>
                  <a:cubicBezTo>
                    <a:pt x="15396" y="5435"/>
                    <a:pt x="15388" y="5345"/>
                    <a:pt x="15412" y="5285"/>
                  </a:cubicBezTo>
                  <a:cubicBezTo>
                    <a:pt x="15435" y="5285"/>
                    <a:pt x="15420" y="5225"/>
                    <a:pt x="15443" y="5215"/>
                  </a:cubicBezTo>
                  <a:cubicBezTo>
                    <a:pt x="15427" y="5165"/>
                    <a:pt x="15475" y="5175"/>
                    <a:pt x="15475" y="5135"/>
                  </a:cubicBezTo>
                  <a:cubicBezTo>
                    <a:pt x="15507" y="5005"/>
                    <a:pt x="15570" y="4925"/>
                    <a:pt x="15578" y="4786"/>
                  </a:cubicBezTo>
                  <a:cubicBezTo>
                    <a:pt x="15626" y="4756"/>
                    <a:pt x="15641" y="4686"/>
                    <a:pt x="15665" y="4636"/>
                  </a:cubicBezTo>
                  <a:cubicBezTo>
                    <a:pt x="15705" y="4586"/>
                    <a:pt x="15736" y="4546"/>
                    <a:pt x="15752" y="4476"/>
                  </a:cubicBezTo>
                  <a:cubicBezTo>
                    <a:pt x="15824" y="4386"/>
                    <a:pt x="15879" y="4266"/>
                    <a:pt x="15942" y="4176"/>
                  </a:cubicBezTo>
                  <a:cubicBezTo>
                    <a:pt x="15974" y="4126"/>
                    <a:pt x="16006" y="4076"/>
                    <a:pt x="16030" y="4026"/>
                  </a:cubicBezTo>
                  <a:cubicBezTo>
                    <a:pt x="16038" y="3986"/>
                    <a:pt x="16061" y="3966"/>
                    <a:pt x="16085" y="3956"/>
                  </a:cubicBezTo>
                  <a:cubicBezTo>
                    <a:pt x="16109" y="3936"/>
                    <a:pt x="16117" y="3896"/>
                    <a:pt x="16133" y="3866"/>
                  </a:cubicBezTo>
                  <a:cubicBezTo>
                    <a:pt x="16172" y="3876"/>
                    <a:pt x="16125" y="3767"/>
                    <a:pt x="16188" y="3806"/>
                  </a:cubicBezTo>
                  <a:cubicBezTo>
                    <a:pt x="16188" y="3757"/>
                    <a:pt x="16236" y="3777"/>
                    <a:pt x="16220" y="3717"/>
                  </a:cubicBezTo>
                  <a:cubicBezTo>
                    <a:pt x="16275" y="3747"/>
                    <a:pt x="16236" y="3647"/>
                    <a:pt x="16291" y="3677"/>
                  </a:cubicBezTo>
                  <a:cubicBezTo>
                    <a:pt x="16291" y="3617"/>
                    <a:pt x="16315" y="3607"/>
                    <a:pt x="16339" y="3587"/>
                  </a:cubicBezTo>
                  <a:cubicBezTo>
                    <a:pt x="16458" y="3367"/>
                    <a:pt x="16616" y="3207"/>
                    <a:pt x="16774" y="3037"/>
                  </a:cubicBezTo>
                  <a:cubicBezTo>
                    <a:pt x="16830" y="2937"/>
                    <a:pt x="16925" y="2867"/>
                    <a:pt x="16980" y="2757"/>
                  </a:cubicBezTo>
                  <a:cubicBezTo>
                    <a:pt x="16980" y="2717"/>
                    <a:pt x="17036" y="2747"/>
                    <a:pt x="17036" y="2698"/>
                  </a:cubicBezTo>
                  <a:cubicBezTo>
                    <a:pt x="17068" y="2688"/>
                    <a:pt x="17044" y="2618"/>
                    <a:pt x="17083" y="2628"/>
                  </a:cubicBezTo>
                  <a:cubicBezTo>
                    <a:pt x="17115" y="2628"/>
                    <a:pt x="17099" y="2558"/>
                    <a:pt x="17139" y="2558"/>
                  </a:cubicBezTo>
                  <a:cubicBezTo>
                    <a:pt x="17139" y="2538"/>
                    <a:pt x="17147" y="2538"/>
                    <a:pt x="17155" y="2518"/>
                  </a:cubicBezTo>
                  <a:cubicBezTo>
                    <a:pt x="17171" y="2518"/>
                    <a:pt x="17179" y="2488"/>
                    <a:pt x="17187" y="2518"/>
                  </a:cubicBezTo>
                  <a:cubicBezTo>
                    <a:pt x="17123" y="2707"/>
                    <a:pt x="16996" y="2837"/>
                    <a:pt x="16909" y="2997"/>
                  </a:cubicBezTo>
                  <a:cubicBezTo>
                    <a:pt x="16830" y="3167"/>
                    <a:pt x="16711" y="3297"/>
                    <a:pt x="16616" y="3457"/>
                  </a:cubicBezTo>
                  <a:cubicBezTo>
                    <a:pt x="16561" y="3447"/>
                    <a:pt x="16584" y="3537"/>
                    <a:pt x="16529" y="3547"/>
                  </a:cubicBezTo>
                  <a:cubicBezTo>
                    <a:pt x="16505" y="3547"/>
                    <a:pt x="16513" y="3587"/>
                    <a:pt x="16497" y="3607"/>
                  </a:cubicBezTo>
                  <a:cubicBezTo>
                    <a:pt x="16473" y="3617"/>
                    <a:pt x="16465" y="3637"/>
                    <a:pt x="16465" y="3677"/>
                  </a:cubicBezTo>
                  <a:cubicBezTo>
                    <a:pt x="16434" y="3697"/>
                    <a:pt x="16394" y="3717"/>
                    <a:pt x="16394" y="3786"/>
                  </a:cubicBezTo>
                  <a:cubicBezTo>
                    <a:pt x="16362" y="3806"/>
                    <a:pt x="16323" y="3836"/>
                    <a:pt x="16307" y="3886"/>
                  </a:cubicBezTo>
                  <a:cubicBezTo>
                    <a:pt x="16259" y="3896"/>
                    <a:pt x="16283" y="3996"/>
                    <a:pt x="16220" y="3976"/>
                  </a:cubicBezTo>
                  <a:cubicBezTo>
                    <a:pt x="16228" y="4056"/>
                    <a:pt x="16172" y="4056"/>
                    <a:pt x="16172" y="4126"/>
                  </a:cubicBezTo>
                  <a:cubicBezTo>
                    <a:pt x="16117" y="4136"/>
                    <a:pt x="16117" y="4206"/>
                    <a:pt x="16085" y="4236"/>
                  </a:cubicBezTo>
                  <a:cubicBezTo>
                    <a:pt x="16053" y="4236"/>
                    <a:pt x="16069" y="4296"/>
                    <a:pt x="16045" y="4306"/>
                  </a:cubicBezTo>
                  <a:cubicBezTo>
                    <a:pt x="16045" y="4336"/>
                    <a:pt x="16022" y="4346"/>
                    <a:pt x="16014" y="4366"/>
                  </a:cubicBezTo>
                  <a:cubicBezTo>
                    <a:pt x="15982" y="4396"/>
                    <a:pt x="15974" y="4456"/>
                    <a:pt x="15942" y="4476"/>
                  </a:cubicBezTo>
                  <a:cubicBezTo>
                    <a:pt x="15935" y="4546"/>
                    <a:pt x="15887" y="4546"/>
                    <a:pt x="15895" y="4636"/>
                  </a:cubicBezTo>
                  <a:cubicBezTo>
                    <a:pt x="15839" y="4696"/>
                    <a:pt x="15808" y="4796"/>
                    <a:pt x="15768" y="4895"/>
                  </a:cubicBezTo>
                  <a:cubicBezTo>
                    <a:pt x="15736" y="4985"/>
                    <a:pt x="15713" y="5095"/>
                    <a:pt x="15665" y="5175"/>
                  </a:cubicBezTo>
                  <a:cubicBezTo>
                    <a:pt x="15649" y="5295"/>
                    <a:pt x="15586" y="5345"/>
                    <a:pt x="15578" y="5485"/>
                  </a:cubicBezTo>
                  <a:cubicBezTo>
                    <a:pt x="15546" y="5495"/>
                    <a:pt x="15570" y="5595"/>
                    <a:pt x="15530" y="5615"/>
                  </a:cubicBezTo>
                  <a:cubicBezTo>
                    <a:pt x="15523" y="5675"/>
                    <a:pt x="15515" y="5735"/>
                    <a:pt x="15499" y="5785"/>
                  </a:cubicBezTo>
                  <a:cubicBezTo>
                    <a:pt x="15483" y="5905"/>
                    <a:pt x="15467" y="6024"/>
                    <a:pt x="15443" y="6134"/>
                  </a:cubicBezTo>
                  <a:cubicBezTo>
                    <a:pt x="15451" y="6284"/>
                    <a:pt x="15412" y="6374"/>
                    <a:pt x="15427" y="6524"/>
                  </a:cubicBezTo>
                  <a:cubicBezTo>
                    <a:pt x="15388" y="6554"/>
                    <a:pt x="15420" y="6664"/>
                    <a:pt x="15412" y="6724"/>
                  </a:cubicBezTo>
                  <a:cubicBezTo>
                    <a:pt x="15388" y="6744"/>
                    <a:pt x="15372" y="6874"/>
                    <a:pt x="15412" y="6894"/>
                  </a:cubicBezTo>
                  <a:cubicBezTo>
                    <a:pt x="15459" y="6654"/>
                    <a:pt x="15475" y="6364"/>
                    <a:pt x="15499" y="6094"/>
                  </a:cubicBezTo>
                  <a:cubicBezTo>
                    <a:pt x="15530" y="6084"/>
                    <a:pt x="15483" y="6054"/>
                    <a:pt x="15515" y="6044"/>
                  </a:cubicBezTo>
                  <a:cubicBezTo>
                    <a:pt x="15515" y="6014"/>
                    <a:pt x="15515" y="5984"/>
                    <a:pt x="15530" y="5964"/>
                  </a:cubicBezTo>
                  <a:cubicBezTo>
                    <a:pt x="15554" y="5915"/>
                    <a:pt x="15538" y="5815"/>
                    <a:pt x="15562" y="5765"/>
                  </a:cubicBezTo>
                  <a:cubicBezTo>
                    <a:pt x="15578" y="5625"/>
                    <a:pt x="15641" y="5535"/>
                    <a:pt x="15649" y="5395"/>
                  </a:cubicBezTo>
                  <a:cubicBezTo>
                    <a:pt x="15697" y="5345"/>
                    <a:pt x="15713" y="5275"/>
                    <a:pt x="15736" y="5195"/>
                  </a:cubicBezTo>
                  <a:cubicBezTo>
                    <a:pt x="15760" y="5175"/>
                    <a:pt x="15760" y="5125"/>
                    <a:pt x="15768" y="5085"/>
                  </a:cubicBezTo>
                  <a:cubicBezTo>
                    <a:pt x="15800" y="5065"/>
                    <a:pt x="15800" y="5015"/>
                    <a:pt x="15824" y="4975"/>
                  </a:cubicBezTo>
                  <a:cubicBezTo>
                    <a:pt x="15879" y="4836"/>
                    <a:pt x="15935" y="4696"/>
                    <a:pt x="15998" y="4566"/>
                  </a:cubicBezTo>
                  <a:cubicBezTo>
                    <a:pt x="16030" y="4516"/>
                    <a:pt x="16061" y="4446"/>
                    <a:pt x="16101" y="4396"/>
                  </a:cubicBezTo>
                  <a:cubicBezTo>
                    <a:pt x="16117" y="4366"/>
                    <a:pt x="16117" y="4306"/>
                    <a:pt x="16148" y="4306"/>
                  </a:cubicBezTo>
                  <a:cubicBezTo>
                    <a:pt x="16180" y="4276"/>
                    <a:pt x="16180" y="4226"/>
                    <a:pt x="16204" y="4196"/>
                  </a:cubicBezTo>
                  <a:cubicBezTo>
                    <a:pt x="16259" y="4156"/>
                    <a:pt x="16259" y="4056"/>
                    <a:pt x="16323" y="4026"/>
                  </a:cubicBezTo>
                  <a:cubicBezTo>
                    <a:pt x="16307" y="3956"/>
                    <a:pt x="16378" y="3996"/>
                    <a:pt x="16378" y="3936"/>
                  </a:cubicBezTo>
                  <a:cubicBezTo>
                    <a:pt x="16378" y="3886"/>
                    <a:pt x="16434" y="3896"/>
                    <a:pt x="16426" y="3826"/>
                  </a:cubicBezTo>
                  <a:cubicBezTo>
                    <a:pt x="16489" y="3796"/>
                    <a:pt x="16489" y="3697"/>
                    <a:pt x="16553" y="3677"/>
                  </a:cubicBezTo>
                  <a:cubicBezTo>
                    <a:pt x="16568" y="3597"/>
                    <a:pt x="16640" y="3567"/>
                    <a:pt x="16671" y="3497"/>
                  </a:cubicBezTo>
                  <a:cubicBezTo>
                    <a:pt x="16703" y="3497"/>
                    <a:pt x="16703" y="3437"/>
                    <a:pt x="16743" y="3437"/>
                  </a:cubicBezTo>
                  <a:cubicBezTo>
                    <a:pt x="16735" y="3377"/>
                    <a:pt x="16790" y="3387"/>
                    <a:pt x="16790" y="3327"/>
                  </a:cubicBezTo>
                  <a:cubicBezTo>
                    <a:pt x="16846" y="3347"/>
                    <a:pt x="16814" y="3257"/>
                    <a:pt x="16862" y="3257"/>
                  </a:cubicBezTo>
                  <a:cubicBezTo>
                    <a:pt x="16870" y="3217"/>
                    <a:pt x="16893" y="3187"/>
                    <a:pt x="16909" y="3147"/>
                  </a:cubicBezTo>
                  <a:cubicBezTo>
                    <a:pt x="16949" y="3097"/>
                    <a:pt x="16980" y="3027"/>
                    <a:pt x="17012" y="2977"/>
                  </a:cubicBezTo>
                  <a:cubicBezTo>
                    <a:pt x="17060" y="2927"/>
                    <a:pt x="17099" y="2857"/>
                    <a:pt x="17139" y="2797"/>
                  </a:cubicBezTo>
                  <a:cubicBezTo>
                    <a:pt x="17155" y="2777"/>
                    <a:pt x="17163" y="2737"/>
                    <a:pt x="17187" y="2717"/>
                  </a:cubicBezTo>
                  <a:cubicBezTo>
                    <a:pt x="17210" y="2688"/>
                    <a:pt x="17218" y="2628"/>
                    <a:pt x="17242" y="2608"/>
                  </a:cubicBezTo>
                  <a:cubicBezTo>
                    <a:pt x="17258" y="2578"/>
                    <a:pt x="17258" y="2528"/>
                    <a:pt x="17290" y="2518"/>
                  </a:cubicBezTo>
                  <a:cubicBezTo>
                    <a:pt x="17290" y="2488"/>
                    <a:pt x="17313" y="2488"/>
                    <a:pt x="17313" y="2458"/>
                  </a:cubicBezTo>
                  <a:cubicBezTo>
                    <a:pt x="17329" y="2458"/>
                    <a:pt x="17337" y="2418"/>
                    <a:pt x="17345" y="2458"/>
                  </a:cubicBezTo>
                  <a:cubicBezTo>
                    <a:pt x="17313" y="2648"/>
                    <a:pt x="17226" y="2767"/>
                    <a:pt x="17171" y="2937"/>
                  </a:cubicBezTo>
                  <a:cubicBezTo>
                    <a:pt x="17147" y="3017"/>
                    <a:pt x="17107" y="3077"/>
                    <a:pt x="17083" y="3177"/>
                  </a:cubicBezTo>
                  <a:cubicBezTo>
                    <a:pt x="17052" y="3247"/>
                    <a:pt x="17020" y="3327"/>
                    <a:pt x="16980" y="3387"/>
                  </a:cubicBezTo>
                  <a:cubicBezTo>
                    <a:pt x="16941" y="3457"/>
                    <a:pt x="16901" y="3517"/>
                    <a:pt x="16862" y="3587"/>
                  </a:cubicBezTo>
                  <a:cubicBezTo>
                    <a:pt x="16822" y="3597"/>
                    <a:pt x="16822" y="3657"/>
                    <a:pt x="16790" y="3677"/>
                  </a:cubicBezTo>
                  <a:cubicBezTo>
                    <a:pt x="16782" y="3727"/>
                    <a:pt x="16735" y="3717"/>
                    <a:pt x="16743" y="3786"/>
                  </a:cubicBezTo>
                  <a:cubicBezTo>
                    <a:pt x="16664" y="3806"/>
                    <a:pt x="16671" y="3926"/>
                    <a:pt x="16600" y="3956"/>
                  </a:cubicBezTo>
                  <a:cubicBezTo>
                    <a:pt x="16592" y="4006"/>
                    <a:pt x="16568" y="4026"/>
                    <a:pt x="16553" y="4066"/>
                  </a:cubicBezTo>
                  <a:cubicBezTo>
                    <a:pt x="16529" y="4066"/>
                    <a:pt x="16521" y="4086"/>
                    <a:pt x="16513" y="4106"/>
                  </a:cubicBezTo>
                  <a:cubicBezTo>
                    <a:pt x="16513" y="4146"/>
                    <a:pt x="16473" y="4126"/>
                    <a:pt x="16481" y="4176"/>
                  </a:cubicBezTo>
                  <a:cubicBezTo>
                    <a:pt x="16410" y="4206"/>
                    <a:pt x="16394" y="4296"/>
                    <a:pt x="16339" y="4346"/>
                  </a:cubicBezTo>
                  <a:cubicBezTo>
                    <a:pt x="16339" y="4406"/>
                    <a:pt x="16315" y="4436"/>
                    <a:pt x="16275" y="4436"/>
                  </a:cubicBezTo>
                  <a:cubicBezTo>
                    <a:pt x="16283" y="4506"/>
                    <a:pt x="16228" y="4496"/>
                    <a:pt x="16220" y="4546"/>
                  </a:cubicBezTo>
                  <a:cubicBezTo>
                    <a:pt x="16220" y="4576"/>
                    <a:pt x="16188" y="4566"/>
                    <a:pt x="16188" y="4586"/>
                  </a:cubicBezTo>
                  <a:cubicBezTo>
                    <a:pt x="16188" y="4616"/>
                    <a:pt x="16180" y="4636"/>
                    <a:pt x="16172" y="4656"/>
                  </a:cubicBezTo>
                  <a:cubicBezTo>
                    <a:pt x="16125" y="4656"/>
                    <a:pt x="16133" y="4726"/>
                    <a:pt x="16101" y="4736"/>
                  </a:cubicBezTo>
                  <a:cubicBezTo>
                    <a:pt x="16061" y="4816"/>
                    <a:pt x="16022" y="4885"/>
                    <a:pt x="15982" y="4955"/>
                  </a:cubicBezTo>
                  <a:cubicBezTo>
                    <a:pt x="15927" y="5005"/>
                    <a:pt x="15903" y="5095"/>
                    <a:pt x="15855" y="5155"/>
                  </a:cubicBezTo>
                  <a:cubicBezTo>
                    <a:pt x="15832" y="5235"/>
                    <a:pt x="15808" y="5325"/>
                    <a:pt x="15752" y="5375"/>
                  </a:cubicBezTo>
                  <a:cubicBezTo>
                    <a:pt x="15713" y="5555"/>
                    <a:pt x="15641" y="5705"/>
                    <a:pt x="15602" y="5895"/>
                  </a:cubicBezTo>
                  <a:cubicBezTo>
                    <a:pt x="15633" y="5895"/>
                    <a:pt x="15657" y="5875"/>
                    <a:pt x="15649" y="5835"/>
                  </a:cubicBezTo>
                  <a:cubicBezTo>
                    <a:pt x="15641" y="5765"/>
                    <a:pt x="15697" y="5785"/>
                    <a:pt x="15689" y="5725"/>
                  </a:cubicBezTo>
                  <a:cubicBezTo>
                    <a:pt x="15705" y="5645"/>
                    <a:pt x="15736" y="5605"/>
                    <a:pt x="15752" y="5525"/>
                  </a:cubicBezTo>
                  <a:cubicBezTo>
                    <a:pt x="15776" y="5465"/>
                    <a:pt x="15800" y="5395"/>
                    <a:pt x="15839" y="5355"/>
                  </a:cubicBezTo>
                  <a:cubicBezTo>
                    <a:pt x="15855" y="5275"/>
                    <a:pt x="15903" y="5235"/>
                    <a:pt x="15911" y="5155"/>
                  </a:cubicBezTo>
                  <a:cubicBezTo>
                    <a:pt x="15966" y="5165"/>
                    <a:pt x="15958" y="5095"/>
                    <a:pt x="15982" y="5065"/>
                  </a:cubicBezTo>
                  <a:cubicBezTo>
                    <a:pt x="16006" y="5045"/>
                    <a:pt x="16030" y="5015"/>
                    <a:pt x="16045" y="4975"/>
                  </a:cubicBezTo>
                  <a:cubicBezTo>
                    <a:pt x="16038" y="4915"/>
                    <a:pt x="16093" y="4925"/>
                    <a:pt x="16101" y="4875"/>
                  </a:cubicBezTo>
                  <a:cubicBezTo>
                    <a:pt x="16141" y="4865"/>
                    <a:pt x="16141" y="4806"/>
                    <a:pt x="16172" y="4786"/>
                  </a:cubicBezTo>
                  <a:cubicBezTo>
                    <a:pt x="16212" y="4716"/>
                    <a:pt x="16252" y="4656"/>
                    <a:pt x="16291" y="4586"/>
                  </a:cubicBezTo>
                  <a:cubicBezTo>
                    <a:pt x="16307" y="4556"/>
                    <a:pt x="16339" y="4536"/>
                    <a:pt x="16339" y="4476"/>
                  </a:cubicBezTo>
                  <a:cubicBezTo>
                    <a:pt x="16410" y="4496"/>
                    <a:pt x="16378" y="4396"/>
                    <a:pt x="16426" y="4396"/>
                  </a:cubicBezTo>
                  <a:cubicBezTo>
                    <a:pt x="16426" y="4366"/>
                    <a:pt x="16458" y="4376"/>
                    <a:pt x="16465" y="4346"/>
                  </a:cubicBezTo>
                  <a:cubicBezTo>
                    <a:pt x="16465" y="4316"/>
                    <a:pt x="16473" y="4296"/>
                    <a:pt x="16481" y="4286"/>
                  </a:cubicBezTo>
                  <a:cubicBezTo>
                    <a:pt x="16521" y="4276"/>
                    <a:pt x="16521" y="4216"/>
                    <a:pt x="16553" y="4196"/>
                  </a:cubicBezTo>
                  <a:cubicBezTo>
                    <a:pt x="16600" y="4136"/>
                    <a:pt x="16640" y="4066"/>
                    <a:pt x="16687" y="3996"/>
                  </a:cubicBezTo>
                  <a:cubicBezTo>
                    <a:pt x="16719" y="3926"/>
                    <a:pt x="16774" y="3876"/>
                    <a:pt x="16806" y="3806"/>
                  </a:cubicBezTo>
                  <a:cubicBezTo>
                    <a:pt x="16854" y="3806"/>
                    <a:pt x="16830" y="3717"/>
                    <a:pt x="16877" y="3717"/>
                  </a:cubicBezTo>
                  <a:cubicBezTo>
                    <a:pt x="16877" y="3687"/>
                    <a:pt x="16885" y="3667"/>
                    <a:pt x="16909" y="3677"/>
                  </a:cubicBezTo>
                  <a:cubicBezTo>
                    <a:pt x="16917" y="3647"/>
                    <a:pt x="16933" y="3627"/>
                    <a:pt x="16949" y="3607"/>
                  </a:cubicBezTo>
                  <a:cubicBezTo>
                    <a:pt x="16925" y="3737"/>
                    <a:pt x="16854" y="3806"/>
                    <a:pt x="16806" y="3916"/>
                  </a:cubicBezTo>
                  <a:cubicBezTo>
                    <a:pt x="16790" y="3966"/>
                    <a:pt x="16743" y="3996"/>
                    <a:pt x="16743" y="4066"/>
                  </a:cubicBezTo>
                  <a:cubicBezTo>
                    <a:pt x="16687" y="4076"/>
                    <a:pt x="16703" y="4186"/>
                    <a:pt x="16656" y="4196"/>
                  </a:cubicBezTo>
                  <a:cubicBezTo>
                    <a:pt x="16648" y="4266"/>
                    <a:pt x="16600" y="4296"/>
                    <a:pt x="16584" y="4346"/>
                  </a:cubicBezTo>
                  <a:cubicBezTo>
                    <a:pt x="16576" y="4376"/>
                    <a:pt x="16568" y="4396"/>
                    <a:pt x="16553" y="4416"/>
                  </a:cubicBezTo>
                  <a:cubicBezTo>
                    <a:pt x="16513" y="4416"/>
                    <a:pt x="16537" y="4486"/>
                    <a:pt x="16497" y="4476"/>
                  </a:cubicBezTo>
                  <a:cubicBezTo>
                    <a:pt x="16458" y="4586"/>
                    <a:pt x="16394" y="4666"/>
                    <a:pt x="16362" y="4786"/>
                  </a:cubicBezTo>
                  <a:cubicBezTo>
                    <a:pt x="16331" y="4816"/>
                    <a:pt x="16291" y="4826"/>
                    <a:pt x="16291" y="4895"/>
                  </a:cubicBezTo>
                  <a:cubicBezTo>
                    <a:pt x="16252" y="4905"/>
                    <a:pt x="16220" y="4935"/>
                    <a:pt x="16220" y="5005"/>
                  </a:cubicBezTo>
                  <a:cubicBezTo>
                    <a:pt x="16148" y="5055"/>
                    <a:pt x="16133" y="5175"/>
                    <a:pt x="16069" y="5215"/>
                  </a:cubicBezTo>
                  <a:cubicBezTo>
                    <a:pt x="16061" y="5285"/>
                    <a:pt x="16022" y="5295"/>
                    <a:pt x="16014" y="5355"/>
                  </a:cubicBezTo>
                  <a:cubicBezTo>
                    <a:pt x="15982" y="5385"/>
                    <a:pt x="15982" y="5455"/>
                    <a:pt x="15942" y="5485"/>
                  </a:cubicBezTo>
                  <a:cubicBezTo>
                    <a:pt x="15919" y="5585"/>
                    <a:pt x="15871" y="5665"/>
                    <a:pt x="15824" y="5745"/>
                  </a:cubicBezTo>
                  <a:cubicBezTo>
                    <a:pt x="15800" y="5905"/>
                    <a:pt x="15721" y="6004"/>
                    <a:pt x="15705" y="6174"/>
                  </a:cubicBezTo>
                  <a:cubicBezTo>
                    <a:pt x="15657" y="6164"/>
                    <a:pt x="15713" y="6284"/>
                    <a:pt x="15665" y="6264"/>
                  </a:cubicBezTo>
                  <a:cubicBezTo>
                    <a:pt x="15657" y="6304"/>
                    <a:pt x="15657" y="6354"/>
                    <a:pt x="15633" y="6374"/>
                  </a:cubicBezTo>
                  <a:cubicBezTo>
                    <a:pt x="15649" y="6444"/>
                    <a:pt x="15602" y="6434"/>
                    <a:pt x="15618" y="6504"/>
                  </a:cubicBezTo>
                  <a:cubicBezTo>
                    <a:pt x="15586" y="6514"/>
                    <a:pt x="15618" y="6604"/>
                    <a:pt x="15578" y="6614"/>
                  </a:cubicBezTo>
                  <a:cubicBezTo>
                    <a:pt x="15554" y="6774"/>
                    <a:pt x="15538" y="6954"/>
                    <a:pt x="15515" y="7113"/>
                  </a:cubicBezTo>
                  <a:cubicBezTo>
                    <a:pt x="15515" y="7213"/>
                    <a:pt x="15475" y="7263"/>
                    <a:pt x="15475" y="7353"/>
                  </a:cubicBezTo>
                  <a:cubicBezTo>
                    <a:pt x="15491" y="7423"/>
                    <a:pt x="15459" y="7433"/>
                    <a:pt x="15459" y="7483"/>
                  </a:cubicBezTo>
                  <a:cubicBezTo>
                    <a:pt x="15459" y="7543"/>
                    <a:pt x="15427" y="7553"/>
                    <a:pt x="15475" y="7573"/>
                  </a:cubicBezTo>
                  <a:cubicBezTo>
                    <a:pt x="15467" y="7493"/>
                    <a:pt x="15530" y="7443"/>
                    <a:pt x="15499" y="7393"/>
                  </a:cubicBezTo>
                  <a:cubicBezTo>
                    <a:pt x="15507" y="7333"/>
                    <a:pt x="15515" y="7263"/>
                    <a:pt x="15546" y="7223"/>
                  </a:cubicBezTo>
                  <a:cubicBezTo>
                    <a:pt x="15523" y="7123"/>
                    <a:pt x="15570" y="6994"/>
                    <a:pt x="15578" y="6874"/>
                  </a:cubicBezTo>
                  <a:cubicBezTo>
                    <a:pt x="15602" y="6744"/>
                    <a:pt x="15633" y="6644"/>
                    <a:pt x="15649" y="6504"/>
                  </a:cubicBezTo>
                  <a:cubicBezTo>
                    <a:pt x="15681" y="6474"/>
                    <a:pt x="15673" y="6384"/>
                    <a:pt x="15705" y="6354"/>
                  </a:cubicBezTo>
                  <a:cubicBezTo>
                    <a:pt x="15721" y="6304"/>
                    <a:pt x="15736" y="6244"/>
                    <a:pt x="15736" y="6174"/>
                  </a:cubicBezTo>
                  <a:cubicBezTo>
                    <a:pt x="15792" y="6104"/>
                    <a:pt x="15800" y="5944"/>
                    <a:pt x="15855" y="5875"/>
                  </a:cubicBezTo>
                  <a:cubicBezTo>
                    <a:pt x="15879" y="5825"/>
                    <a:pt x="15887" y="5765"/>
                    <a:pt x="15911" y="5725"/>
                  </a:cubicBezTo>
                  <a:cubicBezTo>
                    <a:pt x="15950" y="5695"/>
                    <a:pt x="15942" y="5615"/>
                    <a:pt x="15982" y="5595"/>
                  </a:cubicBezTo>
                  <a:cubicBezTo>
                    <a:pt x="15998" y="5545"/>
                    <a:pt x="16038" y="5525"/>
                    <a:pt x="16030" y="5435"/>
                  </a:cubicBezTo>
                  <a:cubicBezTo>
                    <a:pt x="16093" y="5435"/>
                    <a:pt x="16077" y="5335"/>
                    <a:pt x="16117" y="5305"/>
                  </a:cubicBezTo>
                  <a:cubicBezTo>
                    <a:pt x="16125" y="5245"/>
                    <a:pt x="16180" y="5235"/>
                    <a:pt x="16188" y="5175"/>
                  </a:cubicBezTo>
                  <a:cubicBezTo>
                    <a:pt x="16236" y="5165"/>
                    <a:pt x="16228" y="5085"/>
                    <a:pt x="16275" y="5065"/>
                  </a:cubicBezTo>
                  <a:cubicBezTo>
                    <a:pt x="16307" y="4955"/>
                    <a:pt x="16370" y="4875"/>
                    <a:pt x="16426" y="4806"/>
                  </a:cubicBezTo>
                  <a:cubicBezTo>
                    <a:pt x="16442" y="4776"/>
                    <a:pt x="16442" y="4726"/>
                    <a:pt x="16481" y="4716"/>
                  </a:cubicBezTo>
                  <a:cubicBezTo>
                    <a:pt x="16458" y="4636"/>
                    <a:pt x="16529" y="4666"/>
                    <a:pt x="16529" y="4606"/>
                  </a:cubicBezTo>
                  <a:cubicBezTo>
                    <a:pt x="16521" y="4536"/>
                    <a:pt x="16600" y="4586"/>
                    <a:pt x="16584" y="4506"/>
                  </a:cubicBezTo>
                  <a:cubicBezTo>
                    <a:pt x="16632" y="4496"/>
                    <a:pt x="16608" y="4416"/>
                    <a:pt x="16656" y="4416"/>
                  </a:cubicBezTo>
                  <a:cubicBezTo>
                    <a:pt x="16664" y="4326"/>
                    <a:pt x="16719" y="4286"/>
                    <a:pt x="16743" y="4196"/>
                  </a:cubicBezTo>
                  <a:cubicBezTo>
                    <a:pt x="16790" y="4146"/>
                    <a:pt x="16806" y="4046"/>
                    <a:pt x="16862" y="3996"/>
                  </a:cubicBezTo>
                  <a:cubicBezTo>
                    <a:pt x="16885" y="3926"/>
                    <a:pt x="16925" y="3866"/>
                    <a:pt x="16965" y="3806"/>
                  </a:cubicBezTo>
                  <a:cubicBezTo>
                    <a:pt x="17004" y="3737"/>
                    <a:pt x="17012" y="3627"/>
                    <a:pt x="17068" y="3587"/>
                  </a:cubicBezTo>
                  <a:cubicBezTo>
                    <a:pt x="17068" y="3477"/>
                    <a:pt x="17155" y="3477"/>
                    <a:pt x="17155" y="3367"/>
                  </a:cubicBezTo>
                  <a:cubicBezTo>
                    <a:pt x="17202" y="3317"/>
                    <a:pt x="17210" y="3207"/>
                    <a:pt x="17258" y="3147"/>
                  </a:cubicBezTo>
                  <a:cubicBezTo>
                    <a:pt x="17266" y="3287"/>
                    <a:pt x="17194" y="3317"/>
                    <a:pt x="17171" y="3407"/>
                  </a:cubicBezTo>
                  <a:cubicBezTo>
                    <a:pt x="17179" y="3477"/>
                    <a:pt x="17123" y="3467"/>
                    <a:pt x="17123" y="3517"/>
                  </a:cubicBezTo>
                  <a:cubicBezTo>
                    <a:pt x="17123" y="3597"/>
                    <a:pt x="17091" y="3617"/>
                    <a:pt x="17068" y="3647"/>
                  </a:cubicBezTo>
                  <a:cubicBezTo>
                    <a:pt x="17060" y="3767"/>
                    <a:pt x="16980" y="3786"/>
                    <a:pt x="16980" y="3916"/>
                  </a:cubicBezTo>
                  <a:cubicBezTo>
                    <a:pt x="16917" y="3956"/>
                    <a:pt x="16917" y="4076"/>
                    <a:pt x="16862" y="4126"/>
                  </a:cubicBezTo>
                  <a:cubicBezTo>
                    <a:pt x="16822" y="4206"/>
                    <a:pt x="16814" y="4316"/>
                    <a:pt x="16759" y="4366"/>
                  </a:cubicBezTo>
                  <a:cubicBezTo>
                    <a:pt x="16727" y="4456"/>
                    <a:pt x="16703" y="4556"/>
                    <a:pt x="16656" y="4606"/>
                  </a:cubicBezTo>
                  <a:cubicBezTo>
                    <a:pt x="16624" y="4696"/>
                    <a:pt x="16584" y="4776"/>
                    <a:pt x="16553" y="4846"/>
                  </a:cubicBezTo>
                  <a:cubicBezTo>
                    <a:pt x="16513" y="4935"/>
                    <a:pt x="16450" y="4975"/>
                    <a:pt x="16426" y="5065"/>
                  </a:cubicBezTo>
                  <a:cubicBezTo>
                    <a:pt x="16370" y="5115"/>
                    <a:pt x="16355" y="5225"/>
                    <a:pt x="16307" y="5285"/>
                  </a:cubicBezTo>
                  <a:cubicBezTo>
                    <a:pt x="16283" y="5315"/>
                    <a:pt x="16283" y="5365"/>
                    <a:pt x="16259" y="5395"/>
                  </a:cubicBezTo>
                  <a:cubicBezTo>
                    <a:pt x="16220" y="5415"/>
                    <a:pt x="16212" y="5475"/>
                    <a:pt x="16188" y="5505"/>
                  </a:cubicBezTo>
                  <a:cubicBezTo>
                    <a:pt x="16172" y="5495"/>
                    <a:pt x="16172" y="5515"/>
                    <a:pt x="16172" y="5525"/>
                  </a:cubicBezTo>
                  <a:cubicBezTo>
                    <a:pt x="16148" y="5555"/>
                    <a:pt x="16117" y="5545"/>
                    <a:pt x="16133" y="5615"/>
                  </a:cubicBezTo>
                  <a:cubicBezTo>
                    <a:pt x="16093" y="5625"/>
                    <a:pt x="16085" y="5675"/>
                    <a:pt x="16069" y="5725"/>
                  </a:cubicBezTo>
                  <a:cubicBezTo>
                    <a:pt x="16053" y="5765"/>
                    <a:pt x="16030" y="5795"/>
                    <a:pt x="16014" y="5835"/>
                  </a:cubicBezTo>
                  <a:cubicBezTo>
                    <a:pt x="15990" y="5865"/>
                    <a:pt x="15990" y="5935"/>
                    <a:pt x="15958" y="5964"/>
                  </a:cubicBezTo>
                  <a:cubicBezTo>
                    <a:pt x="15911" y="6144"/>
                    <a:pt x="15832" y="6294"/>
                    <a:pt x="15808" y="6504"/>
                  </a:cubicBezTo>
                  <a:cubicBezTo>
                    <a:pt x="15784" y="6534"/>
                    <a:pt x="15776" y="6584"/>
                    <a:pt x="15768" y="6634"/>
                  </a:cubicBezTo>
                  <a:cubicBezTo>
                    <a:pt x="15752" y="6674"/>
                    <a:pt x="15752" y="6734"/>
                    <a:pt x="15736" y="6784"/>
                  </a:cubicBezTo>
                  <a:cubicBezTo>
                    <a:pt x="15721" y="6894"/>
                    <a:pt x="15697" y="6984"/>
                    <a:pt x="15689" y="7093"/>
                  </a:cubicBezTo>
                  <a:cubicBezTo>
                    <a:pt x="15697" y="7293"/>
                    <a:pt x="15665" y="7423"/>
                    <a:pt x="15665" y="7613"/>
                  </a:cubicBezTo>
                  <a:cubicBezTo>
                    <a:pt x="15729" y="7633"/>
                    <a:pt x="15689" y="7533"/>
                    <a:pt x="15705" y="7483"/>
                  </a:cubicBezTo>
                  <a:cubicBezTo>
                    <a:pt x="15713" y="7443"/>
                    <a:pt x="15681" y="7343"/>
                    <a:pt x="15721" y="7333"/>
                  </a:cubicBezTo>
                  <a:cubicBezTo>
                    <a:pt x="15689" y="7293"/>
                    <a:pt x="15736" y="7273"/>
                    <a:pt x="15721" y="7203"/>
                  </a:cubicBezTo>
                  <a:cubicBezTo>
                    <a:pt x="15713" y="7133"/>
                    <a:pt x="15729" y="7103"/>
                    <a:pt x="15736" y="7053"/>
                  </a:cubicBezTo>
                  <a:cubicBezTo>
                    <a:pt x="15760" y="6844"/>
                    <a:pt x="15816" y="6684"/>
                    <a:pt x="15839" y="6484"/>
                  </a:cubicBezTo>
                  <a:cubicBezTo>
                    <a:pt x="15887" y="6424"/>
                    <a:pt x="15895" y="6314"/>
                    <a:pt x="15927" y="6244"/>
                  </a:cubicBezTo>
                  <a:cubicBezTo>
                    <a:pt x="15950" y="6214"/>
                    <a:pt x="15935" y="6144"/>
                    <a:pt x="15958" y="6114"/>
                  </a:cubicBezTo>
                  <a:cubicBezTo>
                    <a:pt x="16006" y="6104"/>
                    <a:pt x="15982" y="6014"/>
                    <a:pt x="16014" y="6004"/>
                  </a:cubicBezTo>
                  <a:cubicBezTo>
                    <a:pt x="16006" y="5935"/>
                    <a:pt x="16069" y="5954"/>
                    <a:pt x="16045" y="5875"/>
                  </a:cubicBezTo>
                  <a:cubicBezTo>
                    <a:pt x="16077" y="5855"/>
                    <a:pt x="16077" y="5795"/>
                    <a:pt x="16117" y="5785"/>
                  </a:cubicBezTo>
                  <a:cubicBezTo>
                    <a:pt x="16125" y="5675"/>
                    <a:pt x="16204" y="5645"/>
                    <a:pt x="16220" y="5545"/>
                  </a:cubicBezTo>
                  <a:cubicBezTo>
                    <a:pt x="16283" y="5515"/>
                    <a:pt x="16299" y="5415"/>
                    <a:pt x="16362" y="5375"/>
                  </a:cubicBezTo>
                  <a:cubicBezTo>
                    <a:pt x="16355" y="5305"/>
                    <a:pt x="16378" y="5285"/>
                    <a:pt x="16410" y="5265"/>
                  </a:cubicBezTo>
                  <a:cubicBezTo>
                    <a:pt x="16410" y="5205"/>
                    <a:pt x="16442" y="5185"/>
                    <a:pt x="16465" y="5155"/>
                  </a:cubicBezTo>
                  <a:cubicBezTo>
                    <a:pt x="16497" y="5075"/>
                    <a:pt x="16529" y="5005"/>
                    <a:pt x="16584" y="4955"/>
                  </a:cubicBezTo>
                  <a:cubicBezTo>
                    <a:pt x="16584" y="4935"/>
                    <a:pt x="16584" y="4895"/>
                    <a:pt x="16600" y="4895"/>
                  </a:cubicBezTo>
                  <a:cubicBezTo>
                    <a:pt x="16624" y="4895"/>
                    <a:pt x="16616" y="4856"/>
                    <a:pt x="16632" y="4846"/>
                  </a:cubicBezTo>
                  <a:cubicBezTo>
                    <a:pt x="16640" y="4796"/>
                    <a:pt x="16687" y="4786"/>
                    <a:pt x="16687" y="4716"/>
                  </a:cubicBezTo>
                  <a:cubicBezTo>
                    <a:pt x="16727" y="4656"/>
                    <a:pt x="16759" y="4576"/>
                    <a:pt x="16790" y="4506"/>
                  </a:cubicBezTo>
                  <a:cubicBezTo>
                    <a:pt x="16830" y="4436"/>
                    <a:pt x="16838" y="4326"/>
                    <a:pt x="16893" y="4286"/>
                  </a:cubicBezTo>
                  <a:cubicBezTo>
                    <a:pt x="16909" y="4176"/>
                    <a:pt x="16973" y="4146"/>
                    <a:pt x="16980" y="4046"/>
                  </a:cubicBezTo>
                  <a:cubicBezTo>
                    <a:pt x="17052" y="4006"/>
                    <a:pt x="17052" y="3886"/>
                    <a:pt x="17099" y="3826"/>
                  </a:cubicBezTo>
                  <a:cubicBezTo>
                    <a:pt x="17099" y="3876"/>
                    <a:pt x="17083" y="3916"/>
                    <a:pt x="17068" y="3956"/>
                  </a:cubicBezTo>
                  <a:cubicBezTo>
                    <a:pt x="17083" y="4026"/>
                    <a:pt x="17036" y="4026"/>
                    <a:pt x="17036" y="4046"/>
                  </a:cubicBezTo>
                  <a:cubicBezTo>
                    <a:pt x="17020" y="4086"/>
                    <a:pt x="17028" y="4126"/>
                    <a:pt x="17012" y="4176"/>
                  </a:cubicBezTo>
                  <a:cubicBezTo>
                    <a:pt x="16996" y="4236"/>
                    <a:pt x="16965" y="4306"/>
                    <a:pt x="16965" y="4396"/>
                  </a:cubicBezTo>
                  <a:cubicBezTo>
                    <a:pt x="16901" y="4386"/>
                    <a:pt x="16909" y="4486"/>
                    <a:pt x="16877" y="4526"/>
                  </a:cubicBezTo>
                  <a:cubicBezTo>
                    <a:pt x="16862" y="4596"/>
                    <a:pt x="16814" y="4616"/>
                    <a:pt x="16790" y="4676"/>
                  </a:cubicBezTo>
                  <a:cubicBezTo>
                    <a:pt x="16735" y="4776"/>
                    <a:pt x="16695" y="4895"/>
                    <a:pt x="16616" y="4975"/>
                  </a:cubicBezTo>
                  <a:cubicBezTo>
                    <a:pt x="16616" y="5055"/>
                    <a:pt x="16568" y="5075"/>
                    <a:pt x="16553" y="5135"/>
                  </a:cubicBezTo>
                  <a:cubicBezTo>
                    <a:pt x="16505" y="5165"/>
                    <a:pt x="16505" y="5255"/>
                    <a:pt x="16465" y="5285"/>
                  </a:cubicBezTo>
                  <a:cubicBezTo>
                    <a:pt x="16450" y="5355"/>
                    <a:pt x="16410" y="5395"/>
                    <a:pt x="16394" y="5455"/>
                  </a:cubicBezTo>
                  <a:cubicBezTo>
                    <a:pt x="16418" y="5525"/>
                    <a:pt x="16339" y="5475"/>
                    <a:pt x="16362" y="5545"/>
                  </a:cubicBezTo>
                  <a:cubicBezTo>
                    <a:pt x="16331" y="5555"/>
                    <a:pt x="16347" y="5625"/>
                    <a:pt x="16323" y="5635"/>
                  </a:cubicBezTo>
                  <a:cubicBezTo>
                    <a:pt x="16299" y="5635"/>
                    <a:pt x="16315" y="5695"/>
                    <a:pt x="16291" y="5695"/>
                  </a:cubicBezTo>
                  <a:cubicBezTo>
                    <a:pt x="16283" y="5735"/>
                    <a:pt x="16267" y="5755"/>
                    <a:pt x="16259" y="5785"/>
                  </a:cubicBezTo>
                  <a:cubicBezTo>
                    <a:pt x="16244" y="5855"/>
                    <a:pt x="16196" y="5885"/>
                    <a:pt x="16188" y="5964"/>
                  </a:cubicBezTo>
                  <a:cubicBezTo>
                    <a:pt x="16156" y="6004"/>
                    <a:pt x="16141" y="6074"/>
                    <a:pt x="16117" y="6134"/>
                  </a:cubicBezTo>
                  <a:cubicBezTo>
                    <a:pt x="16109" y="6164"/>
                    <a:pt x="16093" y="6194"/>
                    <a:pt x="16085" y="6224"/>
                  </a:cubicBezTo>
                  <a:cubicBezTo>
                    <a:pt x="16061" y="6234"/>
                    <a:pt x="16077" y="6304"/>
                    <a:pt x="16045" y="6304"/>
                  </a:cubicBezTo>
                  <a:cubicBezTo>
                    <a:pt x="15982" y="6564"/>
                    <a:pt x="15935" y="6854"/>
                    <a:pt x="15911" y="7163"/>
                  </a:cubicBezTo>
                  <a:cubicBezTo>
                    <a:pt x="15911" y="7333"/>
                    <a:pt x="15911" y="7333"/>
                    <a:pt x="15911" y="7333"/>
                  </a:cubicBezTo>
                  <a:cubicBezTo>
                    <a:pt x="15919" y="7373"/>
                    <a:pt x="15887" y="7473"/>
                    <a:pt x="15927" y="7483"/>
                  </a:cubicBezTo>
                  <a:cubicBezTo>
                    <a:pt x="15966" y="7293"/>
                    <a:pt x="15935" y="7133"/>
                    <a:pt x="15982" y="6964"/>
                  </a:cubicBezTo>
                  <a:cubicBezTo>
                    <a:pt x="15998" y="6764"/>
                    <a:pt x="16038" y="6594"/>
                    <a:pt x="16085" y="6444"/>
                  </a:cubicBezTo>
                  <a:cubicBezTo>
                    <a:pt x="16141" y="6294"/>
                    <a:pt x="16164" y="6104"/>
                    <a:pt x="16259" y="6004"/>
                  </a:cubicBezTo>
                  <a:cubicBezTo>
                    <a:pt x="16244" y="5935"/>
                    <a:pt x="16283" y="5935"/>
                    <a:pt x="16291" y="5895"/>
                  </a:cubicBezTo>
                  <a:cubicBezTo>
                    <a:pt x="16307" y="5865"/>
                    <a:pt x="16315" y="5805"/>
                    <a:pt x="16339" y="5785"/>
                  </a:cubicBezTo>
                  <a:cubicBezTo>
                    <a:pt x="16355" y="5695"/>
                    <a:pt x="16410" y="5655"/>
                    <a:pt x="16410" y="5545"/>
                  </a:cubicBezTo>
                  <a:cubicBezTo>
                    <a:pt x="16465" y="5555"/>
                    <a:pt x="16450" y="5465"/>
                    <a:pt x="16497" y="5455"/>
                  </a:cubicBezTo>
                  <a:cubicBezTo>
                    <a:pt x="16521" y="5315"/>
                    <a:pt x="16592" y="5215"/>
                    <a:pt x="16656" y="5115"/>
                  </a:cubicBezTo>
                  <a:cubicBezTo>
                    <a:pt x="16695" y="5075"/>
                    <a:pt x="16711" y="5005"/>
                    <a:pt x="16743" y="4955"/>
                  </a:cubicBezTo>
                  <a:cubicBezTo>
                    <a:pt x="16751" y="4925"/>
                    <a:pt x="16767" y="4905"/>
                    <a:pt x="16774" y="4875"/>
                  </a:cubicBezTo>
                  <a:cubicBezTo>
                    <a:pt x="16790" y="4865"/>
                    <a:pt x="16790" y="4856"/>
                    <a:pt x="16790" y="4826"/>
                  </a:cubicBezTo>
                  <a:cubicBezTo>
                    <a:pt x="16814" y="4826"/>
                    <a:pt x="16814" y="4796"/>
                    <a:pt x="16822" y="4826"/>
                  </a:cubicBezTo>
                  <a:cubicBezTo>
                    <a:pt x="16798" y="4975"/>
                    <a:pt x="16735" y="5075"/>
                    <a:pt x="16703" y="5215"/>
                  </a:cubicBezTo>
                  <a:cubicBezTo>
                    <a:pt x="16632" y="5305"/>
                    <a:pt x="16632" y="5485"/>
                    <a:pt x="16529" y="5545"/>
                  </a:cubicBezTo>
                  <a:cubicBezTo>
                    <a:pt x="16537" y="5615"/>
                    <a:pt x="16489" y="5695"/>
                    <a:pt x="16481" y="5725"/>
                  </a:cubicBezTo>
                  <a:cubicBezTo>
                    <a:pt x="16473" y="5755"/>
                    <a:pt x="16473" y="5775"/>
                    <a:pt x="16465" y="5805"/>
                  </a:cubicBezTo>
                  <a:cubicBezTo>
                    <a:pt x="16458" y="5815"/>
                    <a:pt x="16434" y="5825"/>
                    <a:pt x="16426" y="5835"/>
                  </a:cubicBezTo>
                  <a:cubicBezTo>
                    <a:pt x="16410" y="5875"/>
                    <a:pt x="16402" y="5915"/>
                    <a:pt x="16394" y="5935"/>
                  </a:cubicBezTo>
                  <a:cubicBezTo>
                    <a:pt x="16362" y="6004"/>
                    <a:pt x="16362" y="6074"/>
                    <a:pt x="16323" y="6134"/>
                  </a:cubicBezTo>
                  <a:cubicBezTo>
                    <a:pt x="16267" y="6354"/>
                    <a:pt x="16212" y="6554"/>
                    <a:pt x="16172" y="6784"/>
                  </a:cubicBezTo>
                  <a:cubicBezTo>
                    <a:pt x="16212" y="6794"/>
                    <a:pt x="16212" y="6744"/>
                    <a:pt x="16220" y="6704"/>
                  </a:cubicBezTo>
                  <a:cubicBezTo>
                    <a:pt x="16236" y="6664"/>
                    <a:pt x="16252" y="6624"/>
                    <a:pt x="16259" y="6574"/>
                  </a:cubicBezTo>
                  <a:cubicBezTo>
                    <a:pt x="16267" y="6484"/>
                    <a:pt x="16315" y="6424"/>
                    <a:pt x="16323" y="6334"/>
                  </a:cubicBezTo>
                  <a:cubicBezTo>
                    <a:pt x="16362" y="6154"/>
                    <a:pt x="16450" y="6034"/>
                    <a:pt x="16481" y="5855"/>
                  </a:cubicBezTo>
                  <a:cubicBezTo>
                    <a:pt x="16545" y="5855"/>
                    <a:pt x="16521" y="5745"/>
                    <a:pt x="16568" y="5725"/>
                  </a:cubicBezTo>
                  <a:cubicBezTo>
                    <a:pt x="16600" y="5675"/>
                    <a:pt x="16608" y="5595"/>
                    <a:pt x="16656" y="5565"/>
                  </a:cubicBezTo>
                  <a:cubicBezTo>
                    <a:pt x="16679" y="5435"/>
                    <a:pt x="16759" y="5365"/>
                    <a:pt x="16774" y="5215"/>
                  </a:cubicBezTo>
                  <a:cubicBezTo>
                    <a:pt x="16814" y="5195"/>
                    <a:pt x="16806" y="5105"/>
                    <a:pt x="16846" y="5065"/>
                  </a:cubicBezTo>
                  <a:cubicBezTo>
                    <a:pt x="16862" y="5005"/>
                    <a:pt x="16877" y="4935"/>
                    <a:pt x="16893" y="4875"/>
                  </a:cubicBezTo>
                  <a:cubicBezTo>
                    <a:pt x="16901" y="4846"/>
                    <a:pt x="16917" y="4826"/>
                    <a:pt x="16909" y="4786"/>
                  </a:cubicBezTo>
                  <a:cubicBezTo>
                    <a:pt x="16925" y="4786"/>
                    <a:pt x="16965" y="4716"/>
                    <a:pt x="16933" y="4716"/>
                  </a:cubicBezTo>
                  <a:cubicBezTo>
                    <a:pt x="16965" y="4676"/>
                    <a:pt x="16965" y="4586"/>
                    <a:pt x="16996" y="4546"/>
                  </a:cubicBezTo>
                  <a:cubicBezTo>
                    <a:pt x="16996" y="4826"/>
                    <a:pt x="16996" y="4826"/>
                    <a:pt x="16996" y="4826"/>
                  </a:cubicBezTo>
                  <a:cubicBezTo>
                    <a:pt x="16854" y="5185"/>
                    <a:pt x="16870" y="5745"/>
                    <a:pt x="16774" y="6154"/>
                  </a:cubicBezTo>
                  <a:cubicBezTo>
                    <a:pt x="16751" y="6494"/>
                    <a:pt x="16727" y="6764"/>
                    <a:pt x="16671" y="7023"/>
                  </a:cubicBezTo>
                  <a:cubicBezTo>
                    <a:pt x="16664" y="7193"/>
                    <a:pt x="16608" y="7303"/>
                    <a:pt x="16600" y="7463"/>
                  </a:cubicBezTo>
                  <a:cubicBezTo>
                    <a:pt x="16576" y="7513"/>
                    <a:pt x="16561" y="7593"/>
                    <a:pt x="16553" y="7663"/>
                  </a:cubicBezTo>
                  <a:cubicBezTo>
                    <a:pt x="16561" y="7723"/>
                    <a:pt x="16529" y="7713"/>
                    <a:pt x="16529" y="7773"/>
                  </a:cubicBezTo>
                  <a:cubicBezTo>
                    <a:pt x="16513" y="7773"/>
                    <a:pt x="16473" y="7853"/>
                    <a:pt x="16513" y="7853"/>
                  </a:cubicBezTo>
                  <a:cubicBezTo>
                    <a:pt x="16616" y="7633"/>
                    <a:pt x="16656" y="7333"/>
                    <a:pt x="16719" y="7073"/>
                  </a:cubicBezTo>
                  <a:cubicBezTo>
                    <a:pt x="16735" y="6784"/>
                    <a:pt x="16822" y="6584"/>
                    <a:pt x="16822" y="6284"/>
                  </a:cubicBezTo>
                  <a:cubicBezTo>
                    <a:pt x="16862" y="6004"/>
                    <a:pt x="16925" y="5825"/>
                    <a:pt x="16909" y="5525"/>
                  </a:cubicBezTo>
                  <a:cubicBezTo>
                    <a:pt x="16933" y="5485"/>
                    <a:pt x="16925" y="5405"/>
                    <a:pt x="16949" y="5355"/>
                  </a:cubicBezTo>
                  <a:cubicBezTo>
                    <a:pt x="16973" y="5355"/>
                    <a:pt x="16973" y="5295"/>
                    <a:pt x="16949" y="5285"/>
                  </a:cubicBezTo>
                  <a:cubicBezTo>
                    <a:pt x="16949" y="5255"/>
                    <a:pt x="16988" y="5265"/>
                    <a:pt x="16980" y="5215"/>
                  </a:cubicBezTo>
                  <a:cubicBezTo>
                    <a:pt x="16988" y="5125"/>
                    <a:pt x="16988" y="5145"/>
                    <a:pt x="16996" y="5065"/>
                  </a:cubicBezTo>
                  <a:cubicBezTo>
                    <a:pt x="17036" y="5035"/>
                    <a:pt x="17012" y="4925"/>
                    <a:pt x="17052" y="4895"/>
                  </a:cubicBezTo>
                  <a:cubicBezTo>
                    <a:pt x="17060" y="4846"/>
                    <a:pt x="17028" y="4736"/>
                    <a:pt x="17068" y="4716"/>
                  </a:cubicBezTo>
                  <a:cubicBezTo>
                    <a:pt x="17076" y="4666"/>
                    <a:pt x="17044" y="4556"/>
                    <a:pt x="17083" y="4546"/>
                  </a:cubicBezTo>
                  <a:cubicBezTo>
                    <a:pt x="17083" y="4656"/>
                    <a:pt x="17083" y="4656"/>
                    <a:pt x="17083" y="4656"/>
                  </a:cubicBezTo>
                  <a:cubicBezTo>
                    <a:pt x="17107" y="4706"/>
                    <a:pt x="17044" y="4736"/>
                    <a:pt x="17083" y="4736"/>
                  </a:cubicBezTo>
                  <a:cubicBezTo>
                    <a:pt x="17099" y="4806"/>
                    <a:pt x="17060" y="4796"/>
                    <a:pt x="17068" y="4846"/>
                  </a:cubicBezTo>
                  <a:cubicBezTo>
                    <a:pt x="17060" y="4885"/>
                    <a:pt x="17091" y="4965"/>
                    <a:pt x="17052" y="4955"/>
                  </a:cubicBezTo>
                  <a:cubicBezTo>
                    <a:pt x="17083" y="5065"/>
                    <a:pt x="17060" y="5235"/>
                    <a:pt x="17068" y="5375"/>
                  </a:cubicBezTo>
                  <a:cubicBezTo>
                    <a:pt x="17076" y="5515"/>
                    <a:pt x="17068" y="5605"/>
                    <a:pt x="17083" y="5725"/>
                  </a:cubicBezTo>
                  <a:cubicBezTo>
                    <a:pt x="17060" y="6064"/>
                    <a:pt x="16980" y="6404"/>
                    <a:pt x="16965" y="6704"/>
                  </a:cubicBezTo>
                  <a:cubicBezTo>
                    <a:pt x="16941" y="6774"/>
                    <a:pt x="16925" y="6844"/>
                    <a:pt x="16933" y="6944"/>
                  </a:cubicBezTo>
                  <a:cubicBezTo>
                    <a:pt x="16893" y="6944"/>
                    <a:pt x="16925" y="7033"/>
                    <a:pt x="16909" y="7073"/>
                  </a:cubicBezTo>
                  <a:cubicBezTo>
                    <a:pt x="16862" y="7063"/>
                    <a:pt x="16925" y="7193"/>
                    <a:pt x="16877" y="7183"/>
                  </a:cubicBezTo>
                  <a:cubicBezTo>
                    <a:pt x="16854" y="7343"/>
                    <a:pt x="16814" y="7493"/>
                    <a:pt x="16806" y="7683"/>
                  </a:cubicBezTo>
                  <a:cubicBezTo>
                    <a:pt x="16767" y="7723"/>
                    <a:pt x="16767" y="7803"/>
                    <a:pt x="16759" y="7873"/>
                  </a:cubicBezTo>
                  <a:cubicBezTo>
                    <a:pt x="16711" y="7863"/>
                    <a:pt x="16767" y="7983"/>
                    <a:pt x="16719" y="7963"/>
                  </a:cubicBezTo>
                  <a:cubicBezTo>
                    <a:pt x="16743" y="8023"/>
                    <a:pt x="16671" y="8053"/>
                    <a:pt x="16719" y="8073"/>
                  </a:cubicBezTo>
                  <a:cubicBezTo>
                    <a:pt x="16790" y="7943"/>
                    <a:pt x="16806" y="7753"/>
                    <a:pt x="16862" y="7613"/>
                  </a:cubicBezTo>
                  <a:cubicBezTo>
                    <a:pt x="16846" y="7553"/>
                    <a:pt x="16893" y="7553"/>
                    <a:pt x="16877" y="7483"/>
                  </a:cubicBezTo>
                  <a:cubicBezTo>
                    <a:pt x="16893" y="7443"/>
                    <a:pt x="16885" y="7373"/>
                    <a:pt x="16909" y="7353"/>
                  </a:cubicBezTo>
                  <a:cubicBezTo>
                    <a:pt x="16925" y="7313"/>
                    <a:pt x="16893" y="7223"/>
                    <a:pt x="16933" y="7223"/>
                  </a:cubicBezTo>
                  <a:cubicBezTo>
                    <a:pt x="16949" y="7183"/>
                    <a:pt x="16933" y="7113"/>
                    <a:pt x="16965" y="7093"/>
                  </a:cubicBezTo>
                  <a:cubicBezTo>
                    <a:pt x="16965" y="6894"/>
                    <a:pt x="17004" y="6754"/>
                    <a:pt x="17036" y="6594"/>
                  </a:cubicBezTo>
                  <a:cubicBezTo>
                    <a:pt x="17044" y="6404"/>
                    <a:pt x="17083" y="6254"/>
                    <a:pt x="17123" y="6094"/>
                  </a:cubicBezTo>
                  <a:cubicBezTo>
                    <a:pt x="17115" y="5984"/>
                    <a:pt x="17131" y="5895"/>
                    <a:pt x="17155" y="5805"/>
                  </a:cubicBezTo>
                  <a:cubicBezTo>
                    <a:pt x="17091" y="5805"/>
                    <a:pt x="17187" y="5715"/>
                    <a:pt x="17139" y="5725"/>
                  </a:cubicBezTo>
                  <a:cubicBezTo>
                    <a:pt x="17155" y="5405"/>
                    <a:pt x="17131" y="5165"/>
                    <a:pt x="17139" y="4736"/>
                  </a:cubicBezTo>
                  <a:cubicBezTo>
                    <a:pt x="17131" y="4686"/>
                    <a:pt x="17171" y="4696"/>
                    <a:pt x="17155" y="4636"/>
                  </a:cubicBezTo>
                  <a:cubicBezTo>
                    <a:pt x="17155" y="4266"/>
                    <a:pt x="17155" y="4266"/>
                    <a:pt x="17155" y="4266"/>
                  </a:cubicBezTo>
                  <a:cubicBezTo>
                    <a:pt x="17147" y="4206"/>
                    <a:pt x="17187" y="4216"/>
                    <a:pt x="17171" y="4156"/>
                  </a:cubicBezTo>
                  <a:cubicBezTo>
                    <a:pt x="17171" y="4076"/>
                    <a:pt x="17171" y="4026"/>
                    <a:pt x="17171" y="3976"/>
                  </a:cubicBezTo>
                  <a:cubicBezTo>
                    <a:pt x="17171" y="3956"/>
                    <a:pt x="17187" y="3956"/>
                    <a:pt x="17187" y="3956"/>
                  </a:cubicBezTo>
                  <a:cubicBezTo>
                    <a:pt x="17194" y="3946"/>
                    <a:pt x="17171" y="3926"/>
                    <a:pt x="17171" y="3936"/>
                  </a:cubicBezTo>
                  <a:cubicBezTo>
                    <a:pt x="17171" y="3906"/>
                    <a:pt x="17179" y="3886"/>
                    <a:pt x="17187" y="3866"/>
                  </a:cubicBezTo>
                  <a:cubicBezTo>
                    <a:pt x="17187" y="3747"/>
                    <a:pt x="17210" y="3667"/>
                    <a:pt x="17258" y="3607"/>
                  </a:cubicBezTo>
                  <a:cubicBezTo>
                    <a:pt x="17242" y="3747"/>
                    <a:pt x="17266" y="3896"/>
                    <a:pt x="17258" y="4066"/>
                  </a:cubicBezTo>
                  <a:cubicBezTo>
                    <a:pt x="17258" y="4106"/>
                    <a:pt x="17242" y="4156"/>
                    <a:pt x="17242" y="4196"/>
                  </a:cubicBezTo>
                  <a:cubicBezTo>
                    <a:pt x="17226" y="4396"/>
                    <a:pt x="17266" y="4586"/>
                    <a:pt x="17274" y="4766"/>
                  </a:cubicBezTo>
                  <a:cubicBezTo>
                    <a:pt x="17274" y="4836"/>
                    <a:pt x="17290" y="4935"/>
                    <a:pt x="17258" y="4975"/>
                  </a:cubicBezTo>
                  <a:cubicBezTo>
                    <a:pt x="17282" y="4985"/>
                    <a:pt x="17274" y="5035"/>
                    <a:pt x="17274" y="5065"/>
                  </a:cubicBezTo>
                  <a:cubicBezTo>
                    <a:pt x="17274" y="5195"/>
                    <a:pt x="17274" y="5195"/>
                    <a:pt x="17274" y="5195"/>
                  </a:cubicBezTo>
                  <a:cubicBezTo>
                    <a:pt x="17282" y="5355"/>
                    <a:pt x="17258" y="5555"/>
                    <a:pt x="17290" y="5675"/>
                  </a:cubicBezTo>
                  <a:cubicBezTo>
                    <a:pt x="17258" y="5765"/>
                    <a:pt x="17282" y="5944"/>
                    <a:pt x="17274" y="6064"/>
                  </a:cubicBezTo>
                  <a:cubicBezTo>
                    <a:pt x="17282" y="6124"/>
                    <a:pt x="17242" y="6114"/>
                    <a:pt x="17258" y="6174"/>
                  </a:cubicBezTo>
                  <a:cubicBezTo>
                    <a:pt x="17274" y="6384"/>
                    <a:pt x="17226" y="6524"/>
                    <a:pt x="17242" y="6724"/>
                  </a:cubicBezTo>
                  <a:cubicBezTo>
                    <a:pt x="17218" y="6794"/>
                    <a:pt x="17210" y="6884"/>
                    <a:pt x="17202" y="6984"/>
                  </a:cubicBezTo>
                  <a:cubicBezTo>
                    <a:pt x="17218" y="7073"/>
                    <a:pt x="17131" y="7153"/>
                    <a:pt x="17187" y="7223"/>
                  </a:cubicBezTo>
                  <a:cubicBezTo>
                    <a:pt x="17218" y="7073"/>
                    <a:pt x="17266" y="6954"/>
                    <a:pt x="17258" y="6764"/>
                  </a:cubicBezTo>
                  <a:cubicBezTo>
                    <a:pt x="17297" y="6774"/>
                    <a:pt x="17266" y="6694"/>
                    <a:pt x="17274" y="6654"/>
                  </a:cubicBezTo>
                  <a:cubicBezTo>
                    <a:pt x="17274" y="6524"/>
                    <a:pt x="17274" y="6524"/>
                    <a:pt x="17274" y="6524"/>
                  </a:cubicBezTo>
                  <a:cubicBezTo>
                    <a:pt x="17313" y="6534"/>
                    <a:pt x="17282" y="6454"/>
                    <a:pt x="17290" y="6414"/>
                  </a:cubicBezTo>
                  <a:cubicBezTo>
                    <a:pt x="17282" y="6354"/>
                    <a:pt x="17313" y="6334"/>
                    <a:pt x="17313" y="6284"/>
                  </a:cubicBezTo>
                  <a:cubicBezTo>
                    <a:pt x="17313" y="6124"/>
                    <a:pt x="17321" y="5964"/>
                    <a:pt x="17329" y="5805"/>
                  </a:cubicBezTo>
                  <a:cubicBezTo>
                    <a:pt x="17337" y="5645"/>
                    <a:pt x="17345" y="5475"/>
                    <a:pt x="17345" y="5305"/>
                  </a:cubicBezTo>
                  <a:cubicBezTo>
                    <a:pt x="17345" y="5265"/>
                    <a:pt x="17329" y="5215"/>
                    <a:pt x="17329" y="5175"/>
                  </a:cubicBezTo>
                  <a:cubicBezTo>
                    <a:pt x="17321" y="5045"/>
                    <a:pt x="17337" y="4915"/>
                    <a:pt x="17329" y="4766"/>
                  </a:cubicBezTo>
                  <a:cubicBezTo>
                    <a:pt x="17345" y="4756"/>
                    <a:pt x="17337" y="4736"/>
                    <a:pt x="17329" y="4716"/>
                  </a:cubicBezTo>
                  <a:cubicBezTo>
                    <a:pt x="17329" y="4606"/>
                    <a:pt x="17329" y="4606"/>
                    <a:pt x="17329" y="4606"/>
                  </a:cubicBezTo>
                  <a:cubicBezTo>
                    <a:pt x="17313" y="4526"/>
                    <a:pt x="17321" y="4536"/>
                    <a:pt x="17329" y="4436"/>
                  </a:cubicBezTo>
                  <a:cubicBezTo>
                    <a:pt x="17329" y="4386"/>
                    <a:pt x="17297" y="4376"/>
                    <a:pt x="17313" y="4306"/>
                  </a:cubicBezTo>
                  <a:cubicBezTo>
                    <a:pt x="17313" y="4196"/>
                    <a:pt x="17313" y="4196"/>
                    <a:pt x="17313" y="4196"/>
                  </a:cubicBezTo>
                  <a:cubicBezTo>
                    <a:pt x="17313" y="4166"/>
                    <a:pt x="17337" y="4146"/>
                    <a:pt x="17313" y="4126"/>
                  </a:cubicBezTo>
                  <a:cubicBezTo>
                    <a:pt x="17313" y="4096"/>
                    <a:pt x="17305" y="4046"/>
                    <a:pt x="17329" y="4046"/>
                  </a:cubicBezTo>
                  <a:cubicBezTo>
                    <a:pt x="17345" y="4006"/>
                    <a:pt x="17274" y="3966"/>
                    <a:pt x="17329" y="3956"/>
                  </a:cubicBezTo>
                  <a:cubicBezTo>
                    <a:pt x="17353" y="3986"/>
                    <a:pt x="17353" y="4056"/>
                    <a:pt x="17361" y="4106"/>
                  </a:cubicBezTo>
                  <a:cubicBezTo>
                    <a:pt x="17353" y="4196"/>
                    <a:pt x="17377" y="4236"/>
                    <a:pt x="17377" y="4306"/>
                  </a:cubicBezTo>
                  <a:cubicBezTo>
                    <a:pt x="17377" y="4636"/>
                    <a:pt x="17416" y="4905"/>
                    <a:pt x="17448" y="5245"/>
                  </a:cubicBezTo>
                  <a:cubicBezTo>
                    <a:pt x="17432" y="5385"/>
                    <a:pt x="17456" y="5525"/>
                    <a:pt x="17448" y="5725"/>
                  </a:cubicBezTo>
                  <a:cubicBezTo>
                    <a:pt x="17440" y="5775"/>
                    <a:pt x="17480" y="5765"/>
                    <a:pt x="17464" y="5835"/>
                  </a:cubicBezTo>
                  <a:cubicBezTo>
                    <a:pt x="17448" y="5974"/>
                    <a:pt x="17488" y="6114"/>
                    <a:pt x="17464" y="6204"/>
                  </a:cubicBezTo>
                  <a:cubicBezTo>
                    <a:pt x="17464" y="6614"/>
                    <a:pt x="17464" y="6614"/>
                    <a:pt x="17464" y="6614"/>
                  </a:cubicBezTo>
                  <a:cubicBezTo>
                    <a:pt x="17448" y="6754"/>
                    <a:pt x="17456" y="6814"/>
                    <a:pt x="17448" y="6984"/>
                  </a:cubicBezTo>
                  <a:cubicBezTo>
                    <a:pt x="17400" y="6994"/>
                    <a:pt x="17464" y="7153"/>
                    <a:pt x="17416" y="7163"/>
                  </a:cubicBezTo>
                  <a:cubicBezTo>
                    <a:pt x="17432" y="7243"/>
                    <a:pt x="17361" y="7313"/>
                    <a:pt x="17416" y="7353"/>
                  </a:cubicBezTo>
                  <a:cubicBezTo>
                    <a:pt x="17416" y="7253"/>
                    <a:pt x="17448" y="7193"/>
                    <a:pt x="17464" y="7113"/>
                  </a:cubicBezTo>
                  <a:cubicBezTo>
                    <a:pt x="17472" y="7023"/>
                    <a:pt x="17488" y="6934"/>
                    <a:pt x="17496" y="6854"/>
                  </a:cubicBezTo>
                  <a:cubicBezTo>
                    <a:pt x="17496" y="6744"/>
                    <a:pt x="17503" y="6634"/>
                    <a:pt x="17519" y="6544"/>
                  </a:cubicBezTo>
                  <a:cubicBezTo>
                    <a:pt x="17519" y="6264"/>
                    <a:pt x="17519" y="6264"/>
                    <a:pt x="17519" y="6264"/>
                  </a:cubicBezTo>
                  <a:cubicBezTo>
                    <a:pt x="17511" y="6144"/>
                    <a:pt x="17535" y="6114"/>
                    <a:pt x="17519" y="6024"/>
                  </a:cubicBezTo>
                  <a:cubicBezTo>
                    <a:pt x="17527" y="5915"/>
                    <a:pt x="17519" y="5915"/>
                    <a:pt x="17519" y="5785"/>
                  </a:cubicBezTo>
                  <a:cubicBezTo>
                    <a:pt x="17511" y="5675"/>
                    <a:pt x="17519" y="5655"/>
                    <a:pt x="17496" y="5545"/>
                  </a:cubicBezTo>
                  <a:cubicBezTo>
                    <a:pt x="17511" y="5405"/>
                    <a:pt x="17496" y="5255"/>
                    <a:pt x="17496" y="5065"/>
                  </a:cubicBezTo>
                  <a:cubicBezTo>
                    <a:pt x="17472" y="4826"/>
                    <a:pt x="17448" y="4556"/>
                    <a:pt x="17448" y="4216"/>
                  </a:cubicBezTo>
                  <a:cubicBezTo>
                    <a:pt x="17416" y="4016"/>
                    <a:pt x="17400" y="3876"/>
                    <a:pt x="17393" y="3677"/>
                  </a:cubicBezTo>
                  <a:cubicBezTo>
                    <a:pt x="17393" y="3347"/>
                    <a:pt x="17393" y="3347"/>
                    <a:pt x="17393" y="3347"/>
                  </a:cubicBezTo>
                  <a:cubicBezTo>
                    <a:pt x="17408" y="3267"/>
                    <a:pt x="17361" y="3257"/>
                    <a:pt x="17393" y="3217"/>
                  </a:cubicBezTo>
                  <a:cubicBezTo>
                    <a:pt x="17393" y="3167"/>
                    <a:pt x="17361" y="3117"/>
                    <a:pt x="17416" y="3107"/>
                  </a:cubicBezTo>
                  <a:cubicBezTo>
                    <a:pt x="17408" y="3397"/>
                    <a:pt x="17488" y="3557"/>
                    <a:pt x="17480" y="3806"/>
                  </a:cubicBezTo>
                  <a:cubicBezTo>
                    <a:pt x="17535" y="3806"/>
                    <a:pt x="17464" y="3956"/>
                    <a:pt x="17519" y="3956"/>
                  </a:cubicBezTo>
                  <a:cubicBezTo>
                    <a:pt x="17503" y="4046"/>
                    <a:pt x="17543" y="4066"/>
                    <a:pt x="17535" y="4156"/>
                  </a:cubicBezTo>
                  <a:cubicBezTo>
                    <a:pt x="17551" y="4266"/>
                    <a:pt x="17551" y="4406"/>
                    <a:pt x="17567" y="4526"/>
                  </a:cubicBezTo>
                  <a:cubicBezTo>
                    <a:pt x="17567" y="4846"/>
                    <a:pt x="17599" y="5135"/>
                    <a:pt x="17622" y="5435"/>
                  </a:cubicBezTo>
                  <a:cubicBezTo>
                    <a:pt x="17622" y="5655"/>
                    <a:pt x="17622" y="5845"/>
                    <a:pt x="17622" y="6004"/>
                  </a:cubicBezTo>
                  <a:cubicBezTo>
                    <a:pt x="17622" y="6084"/>
                    <a:pt x="17599" y="6094"/>
                    <a:pt x="17622" y="6114"/>
                  </a:cubicBezTo>
                  <a:cubicBezTo>
                    <a:pt x="17638" y="6134"/>
                    <a:pt x="17606" y="6184"/>
                    <a:pt x="17606" y="6174"/>
                  </a:cubicBezTo>
                  <a:cubicBezTo>
                    <a:pt x="17599" y="6194"/>
                    <a:pt x="17622" y="6204"/>
                    <a:pt x="17622" y="6204"/>
                  </a:cubicBezTo>
                  <a:cubicBezTo>
                    <a:pt x="17614" y="6284"/>
                    <a:pt x="17591" y="6364"/>
                    <a:pt x="17606" y="6464"/>
                  </a:cubicBezTo>
                  <a:cubicBezTo>
                    <a:pt x="17614" y="6504"/>
                    <a:pt x="17583" y="6604"/>
                    <a:pt x="17622" y="6614"/>
                  </a:cubicBezTo>
                  <a:cubicBezTo>
                    <a:pt x="17606" y="6534"/>
                    <a:pt x="17646" y="6534"/>
                    <a:pt x="17638" y="6464"/>
                  </a:cubicBezTo>
                  <a:cubicBezTo>
                    <a:pt x="17678" y="6414"/>
                    <a:pt x="17614" y="6374"/>
                    <a:pt x="17654" y="6334"/>
                  </a:cubicBezTo>
                  <a:cubicBezTo>
                    <a:pt x="17654" y="6134"/>
                    <a:pt x="17654" y="6134"/>
                    <a:pt x="17654" y="6134"/>
                  </a:cubicBezTo>
                  <a:cubicBezTo>
                    <a:pt x="17638" y="6074"/>
                    <a:pt x="17709" y="6014"/>
                    <a:pt x="17654" y="5984"/>
                  </a:cubicBezTo>
                  <a:cubicBezTo>
                    <a:pt x="17686" y="5775"/>
                    <a:pt x="17662" y="5485"/>
                    <a:pt x="17670" y="5245"/>
                  </a:cubicBezTo>
                  <a:cubicBezTo>
                    <a:pt x="17622" y="4776"/>
                    <a:pt x="17630" y="4506"/>
                    <a:pt x="17606" y="4026"/>
                  </a:cubicBezTo>
                  <a:cubicBezTo>
                    <a:pt x="17559" y="3966"/>
                    <a:pt x="17583" y="3896"/>
                    <a:pt x="17567" y="3846"/>
                  </a:cubicBezTo>
                  <a:cubicBezTo>
                    <a:pt x="17527" y="3806"/>
                    <a:pt x="17575" y="3667"/>
                    <a:pt x="17535" y="3627"/>
                  </a:cubicBezTo>
                  <a:cubicBezTo>
                    <a:pt x="17519" y="3467"/>
                    <a:pt x="17511" y="3307"/>
                    <a:pt x="17480" y="3177"/>
                  </a:cubicBezTo>
                  <a:cubicBezTo>
                    <a:pt x="17480" y="2977"/>
                    <a:pt x="17480" y="2977"/>
                    <a:pt x="17480" y="2977"/>
                  </a:cubicBezTo>
                  <a:cubicBezTo>
                    <a:pt x="17448" y="2817"/>
                    <a:pt x="17464" y="2707"/>
                    <a:pt x="17464" y="2518"/>
                  </a:cubicBezTo>
                  <a:cubicBezTo>
                    <a:pt x="17480" y="2478"/>
                    <a:pt x="17496" y="2438"/>
                    <a:pt x="17496" y="2388"/>
                  </a:cubicBezTo>
                  <a:cubicBezTo>
                    <a:pt x="17503" y="2328"/>
                    <a:pt x="17511" y="2288"/>
                    <a:pt x="17535" y="2258"/>
                  </a:cubicBezTo>
                  <a:cubicBezTo>
                    <a:pt x="17535" y="2428"/>
                    <a:pt x="17551" y="2438"/>
                    <a:pt x="17551" y="2588"/>
                  </a:cubicBezTo>
                  <a:cubicBezTo>
                    <a:pt x="17567" y="2608"/>
                    <a:pt x="17567" y="2668"/>
                    <a:pt x="17583" y="2698"/>
                  </a:cubicBezTo>
                  <a:cubicBezTo>
                    <a:pt x="17599" y="2727"/>
                    <a:pt x="17591" y="2797"/>
                    <a:pt x="17622" y="2827"/>
                  </a:cubicBezTo>
                  <a:cubicBezTo>
                    <a:pt x="17606" y="2887"/>
                    <a:pt x="17654" y="2887"/>
                    <a:pt x="17638" y="2957"/>
                  </a:cubicBezTo>
                  <a:cubicBezTo>
                    <a:pt x="17670" y="2967"/>
                    <a:pt x="17630" y="3077"/>
                    <a:pt x="17670" y="3087"/>
                  </a:cubicBezTo>
                  <a:cubicBezTo>
                    <a:pt x="17678" y="3307"/>
                    <a:pt x="17733" y="3457"/>
                    <a:pt x="17757" y="3647"/>
                  </a:cubicBezTo>
                  <a:cubicBezTo>
                    <a:pt x="17789" y="3846"/>
                    <a:pt x="17844" y="3996"/>
                    <a:pt x="17860" y="4196"/>
                  </a:cubicBezTo>
                  <a:cubicBezTo>
                    <a:pt x="17908" y="4186"/>
                    <a:pt x="17852" y="4316"/>
                    <a:pt x="17900" y="4306"/>
                  </a:cubicBezTo>
                  <a:cubicBezTo>
                    <a:pt x="17908" y="4346"/>
                    <a:pt x="17876" y="4446"/>
                    <a:pt x="17915" y="4456"/>
                  </a:cubicBezTo>
                  <a:cubicBezTo>
                    <a:pt x="17908" y="4586"/>
                    <a:pt x="17931" y="4666"/>
                    <a:pt x="17947" y="4766"/>
                  </a:cubicBezTo>
                  <a:cubicBezTo>
                    <a:pt x="17955" y="5045"/>
                    <a:pt x="17955" y="5215"/>
                    <a:pt x="17987" y="5485"/>
                  </a:cubicBezTo>
                  <a:cubicBezTo>
                    <a:pt x="17987" y="5895"/>
                    <a:pt x="17987" y="5895"/>
                    <a:pt x="17987" y="5895"/>
                  </a:cubicBezTo>
                  <a:cubicBezTo>
                    <a:pt x="18011" y="5964"/>
                    <a:pt x="17987" y="5964"/>
                    <a:pt x="17987" y="6044"/>
                  </a:cubicBezTo>
                  <a:cubicBezTo>
                    <a:pt x="17995" y="6104"/>
                    <a:pt x="17963" y="6224"/>
                    <a:pt x="18003" y="6244"/>
                  </a:cubicBezTo>
                  <a:cubicBezTo>
                    <a:pt x="17987" y="6174"/>
                    <a:pt x="18011" y="6144"/>
                    <a:pt x="18018" y="6094"/>
                  </a:cubicBezTo>
                  <a:cubicBezTo>
                    <a:pt x="18018" y="5944"/>
                    <a:pt x="18011" y="5795"/>
                    <a:pt x="18034" y="5675"/>
                  </a:cubicBezTo>
                  <a:cubicBezTo>
                    <a:pt x="18003" y="5635"/>
                    <a:pt x="18034" y="5645"/>
                    <a:pt x="18034" y="5595"/>
                  </a:cubicBezTo>
                  <a:cubicBezTo>
                    <a:pt x="18018" y="5565"/>
                    <a:pt x="18011" y="5535"/>
                    <a:pt x="18018" y="5485"/>
                  </a:cubicBezTo>
                  <a:cubicBezTo>
                    <a:pt x="18018" y="5135"/>
                    <a:pt x="18018" y="5135"/>
                    <a:pt x="18018" y="5135"/>
                  </a:cubicBezTo>
                  <a:cubicBezTo>
                    <a:pt x="18003" y="5035"/>
                    <a:pt x="18003" y="4925"/>
                    <a:pt x="18003" y="4766"/>
                  </a:cubicBezTo>
                  <a:cubicBezTo>
                    <a:pt x="17971" y="4686"/>
                    <a:pt x="17995" y="4556"/>
                    <a:pt x="17963" y="4476"/>
                  </a:cubicBezTo>
                  <a:cubicBezTo>
                    <a:pt x="17963" y="4386"/>
                    <a:pt x="17923" y="4256"/>
                    <a:pt x="17947" y="4196"/>
                  </a:cubicBezTo>
                  <a:cubicBezTo>
                    <a:pt x="17923" y="4166"/>
                    <a:pt x="17915" y="4116"/>
                    <a:pt x="17915" y="4066"/>
                  </a:cubicBezTo>
                  <a:cubicBezTo>
                    <a:pt x="17892" y="4036"/>
                    <a:pt x="17900" y="3966"/>
                    <a:pt x="17900" y="3916"/>
                  </a:cubicBezTo>
                  <a:cubicBezTo>
                    <a:pt x="17876" y="3886"/>
                    <a:pt x="17868" y="3836"/>
                    <a:pt x="17860" y="3786"/>
                  </a:cubicBezTo>
                  <a:cubicBezTo>
                    <a:pt x="17860" y="3727"/>
                    <a:pt x="17844" y="3697"/>
                    <a:pt x="17828" y="3647"/>
                  </a:cubicBezTo>
                  <a:cubicBezTo>
                    <a:pt x="17812" y="3447"/>
                    <a:pt x="17757" y="3297"/>
                    <a:pt x="17741" y="3087"/>
                  </a:cubicBezTo>
                  <a:cubicBezTo>
                    <a:pt x="17694" y="2917"/>
                    <a:pt x="17678" y="2698"/>
                    <a:pt x="17622" y="2538"/>
                  </a:cubicBezTo>
                  <a:cubicBezTo>
                    <a:pt x="17622" y="2458"/>
                    <a:pt x="17614" y="2398"/>
                    <a:pt x="17606" y="2348"/>
                  </a:cubicBezTo>
                  <a:cubicBezTo>
                    <a:pt x="17606" y="2238"/>
                    <a:pt x="17606" y="2238"/>
                    <a:pt x="17606" y="2238"/>
                  </a:cubicBezTo>
                  <a:cubicBezTo>
                    <a:pt x="17599" y="2208"/>
                    <a:pt x="17575" y="2188"/>
                    <a:pt x="17606" y="2168"/>
                  </a:cubicBezTo>
                  <a:cubicBezTo>
                    <a:pt x="17686" y="2448"/>
                    <a:pt x="17709" y="2787"/>
                    <a:pt x="17812" y="3037"/>
                  </a:cubicBezTo>
                  <a:cubicBezTo>
                    <a:pt x="17836" y="3337"/>
                    <a:pt x="17915" y="3567"/>
                    <a:pt x="17963" y="3826"/>
                  </a:cubicBezTo>
                  <a:cubicBezTo>
                    <a:pt x="18050" y="4046"/>
                    <a:pt x="18058" y="4366"/>
                    <a:pt x="18106" y="4636"/>
                  </a:cubicBezTo>
                  <a:cubicBezTo>
                    <a:pt x="18106" y="4806"/>
                    <a:pt x="18106" y="4806"/>
                    <a:pt x="18106" y="4806"/>
                  </a:cubicBezTo>
                  <a:cubicBezTo>
                    <a:pt x="18153" y="4806"/>
                    <a:pt x="18090" y="4955"/>
                    <a:pt x="18137" y="4955"/>
                  </a:cubicBezTo>
                  <a:cubicBezTo>
                    <a:pt x="18169" y="4865"/>
                    <a:pt x="18137" y="4836"/>
                    <a:pt x="18137" y="4716"/>
                  </a:cubicBezTo>
                  <a:cubicBezTo>
                    <a:pt x="18153" y="4596"/>
                    <a:pt x="18114" y="4536"/>
                    <a:pt x="18121" y="4416"/>
                  </a:cubicBezTo>
                  <a:cubicBezTo>
                    <a:pt x="18121" y="4186"/>
                    <a:pt x="18066" y="4036"/>
                    <a:pt x="18050" y="3826"/>
                  </a:cubicBezTo>
                  <a:cubicBezTo>
                    <a:pt x="18018" y="3826"/>
                    <a:pt x="18042" y="3757"/>
                    <a:pt x="18018" y="3737"/>
                  </a:cubicBezTo>
                  <a:cubicBezTo>
                    <a:pt x="18011" y="3707"/>
                    <a:pt x="17995" y="3687"/>
                    <a:pt x="17987" y="3647"/>
                  </a:cubicBezTo>
                  <a:cubicBezTo>
                    <a:pt x="17987" y="3527"/>
                    <a:pt x="17955" y="3437"/>
                    <a:pt x="17931" y="3347"/>
                  </a:cubicBezTo>
                  <a:cubicBezTo>
                    <a:pt x="17923" y="3297"/>
                    <a:pt x="17908" y="3267"/>
                    <a:pt x="17915" y="3197"/>
                  </a:cubicBezTo>
                  <a:cubicBezTo>
                    <a:pt x="17892" y="3187"/>
                    <a:pt x="17892" y="3157"/>
                    <a:pt x="17900" y="3127"/>
                  </a:cubicBezTo>
                  <a:cubicBezTo>
                    <a:pt x="17876" y="3127"/>
                    <a:pt x="17876" y="3067"/>
                    <a:pt x="17900" y="3067"/>
                  </a:cubicBezTo>
                  <a:cubicBezTo>
                    <a:pt x="17931" y="3177"/>
                    <a:pt x="17963" y="3287"/>
                    <a:pt x="17987" y="3407"/>
                  </a:cubicBezTo>
                  <a:cubicBezTo>
                    <a:pt x="18018" y="3447"/>
                    <a:pt x="18026" y="3507"/>
                    <a:pt x="18050" y="3547"/>
                  </a:cubicBezTo>
                  <a:cubicBezTo>
                    <a:pt x="18050" y="3577"/>
                    <a:pt x="18066" y="3597"/>
                    <a:pt x="18090" y="3607"/>
                  </a:cubicBezTo>
                  <a:cubicBezTo>
                    <a:pt x="18090" y="3637"/>
                    <a:pt x="18082" y="3687"/>
                    <a:pt x="18106" y="3697"/>
                  </a:cubicBezTo>
                  <a:cubicBezTo>
                    <a:pt x="18137" y="3727"/>
                    <a:pt x="18129" y="3806"/>
                    <a:pt x="18153" y="3846"/>
                  </a:cubicBezTo>
                  <a:cubicBezTo>
                    <a:pt x="18169" y="3916"/>
                    <a:pt x="18193" y="3956"/>
                    <a:pt x="18209" y="4026"/>
                  </a:cubicBezTo>
                  <a:cubicBezTo>
                    <a:pt x="18240" y="4126"/>
                    <a:pt x="18288" y="4206"/>
                    <a:pt x="18312" y="4326"/>
                  </a:cubicBezTo>
                  <a:cubicBezTo>
                    <a:pt x="18343" y="4436"/>
                    <a:pt x="18375" y="4546"/>
                    <a:pt x="18415" y="4656"/>
                  </a:cubicBezTo>
                  <a:cubicBezTo>
                    <a:pt x="18423" y="4776"/>
                    <a:pt x="18446" y="4875"/>
                    <a:pt x="18470" y="4975"/>
                  </a:cubicBezTo>
                  <a:cubicBezTo>
                    <a:pt x="18454" y="5065"/>
                    <a:pt x="18486" y="5085"/>
                    <a:pt x="18486" y="5155"/>
                  </a:cubicBezTo>
                  <a:cubicBezTo>
                    <a:pt x="18486" y="5215"/>
                    <a:pt x="18470" y="5305"/>
                    <a:pt x="18518" y="5305"/>
                  </a:cubicBezTo>
                  <a:cubicBezTo>
                    <a:pt x="18526" y="5075"/>
                    <a:pt x="18494" y="4905"/>
                    <a:pt x="18470" y="4716"/>
                  </a:cubicBezTo>
                  <a:cubicBezTo>
                    <a:pt x="18446" y="4636"/>
                    <a:pt x="18431" y="4546"/>
                    <a:pt x="18415" y="4456"/>
                  </a:cubicBezTo>
                  <a:cubicBezTo>
                    <a:pt x="18367" y="4396"/>
                    <a:pt x="18383" y="4266"/>
                    <a:pt x="18328" y="4216"/>
                  </a:cubicBezTo>
                  <a:cubicBezTo>
                    <a:pt x="18312" y="4126"/>
                    <a:pt x="18280" y="4056"/>
                    <a:pt x="18256" y="3976"/>
                  </a:cubicBezTo>
                  <a:cubicBezTo>
                    <a:pt x="18264" y="3916"/>
                    <a:pt x="18217" y="3906"/>
                    <a:pt x="18225" y="3846"/>
                  </a:cubicBezTo>
                  <a:cubicBezTo>
                    <a:pt x="18209" y="3806"/>
                    <a:pt x="18177" y="3796"/>
                    <a:pt x="18193" y="3717"/>
                  </a:cubicBezTo>
                  <a:cubicBezTo>
                    <a:pt x="18145" y="3667"/>
                    <a:pt x="18137" y="3567"/>
                    <a:pt x="18106" y="3497"/>
                  </a:cubicBezTo>
                  <a:cubicBezTo>
                    <a:pt x="18074" y="3417"/>
                    <a:pt x="18050" y="3337"/>
                    <a:pt x="18018" y="3257"/>
                  </a:cubicBezTo>
                  <a:cubicBezTo>
                    <a:pt x="18011" y="3207"/>
                    <a:pt x="17987" y="3177"/>
                    <a:pt x="18003" y="3107"/>
                  </a:cubicBezTo>
                  <a:cubicBezTo>
                    <a:pt x="17963" y="3087"/>
                    <a:pt x="17971" y="2997"/>
                    <a:pt x="17931" y="2977"/>
                  </a:cubicBezTo>
                  <a:cubicBezTo>
                    <a:pt x="17931" y="2937"/>
                    <a:pt x="17931" y="2907"/>
                    <a:pt x="17915" y="2887"/>
                  </a:cubicBezTo>
                  <a:cubicBezTo>
                    <a:pt x="17892" y="2877"/>
                    <a:pt x="17908" y="2807"/>
                    <a:pt x="17876" y="2797"/>
                  </a:cubicBezTo>
                  <a:cubicBezTo>
                    <a:pt x="17876" y="2658"/>
                    <a:pt x="17836" y="2558"/>
                    <a:pt x="17812" y="2428"/>
                  </a:cubicBezTo>
                  <a:cubicBezTo>
                    <a:pt x="17789" y="2428"/>
                    <a:pt x="17797" y="2378"/>
                    <a:pt x="17797" y="2348"/>
                  </a:cubicBezTo>
                  <a:cubicBezTo>
                    <a:pt x="17765" y="2338"/>
                    <a:pt x="17781" y="2288"/>
                    <a:pt x="17773" y="2258"/>
                  </a:cubicBezTo>
                  <a:cubicBezTo>
                    <a:pt x="17741" y="2228"/>
                    <a:pt x="17765" y="2118"/>
                    <a:pt x="17725" y="2078"/>
                  </a:cubicBezTo>
                  <a:cubicBezTo>
                    <a:pt x="17749" y="2018"/>
                    <a:pt x="17717" y="1988"/>
                    <a:pt x="17709" y="1908"/>
                  </a:cubicBezTo>
                  <a:cubicBezTo>
                    <a:pt x="17717" y="1808"/>
                    <a:pt x="17686" y="1778"/>
                    <a:pt x="17686" y="1688"/>
                  </a:cubicBezTo>
                  <a:cubicBezTo>
                    <a:pt x="17702" y="1658"/>
                    <a:pt x="17670" y="1579"/>
                    <a:pt x="17709" y="1579"/>
                  </a:cubicBezTo>
                  <a:cubicBezTo>
                    <a:pt x="17717" y="1539"/>
                    <a:pt x="17654" y="1489"/>
                    <a:pt x="17709" y="1469"/>
                  </a:cubicBezTo>
                  <a:cubicBezTo>
                    <a:pt x="17749" y="1489"/>
                    <a:pt x="17702" y="1609"/>
                    <a:pt x="17741" y="1628"/>
                  </a:cubicBezTo>
                  <a:cubicBezTo>
                    <a:pt x="17741" y="1698"/>
                    <a:pt x="17773" y="1718"/>
                    <a:pt x="17757" y="1798"/>
                  </a:cubicBezTo>
                  <a:cubicBezTo>
                    <a:pt x="17789" y="1798"/>
                    <a:pt x="17765" y="1858"/>
                    <a:pt x="17797" y="1868"/>
                  </a:cubicBezTo>
                  <a:cubicBezTo>
                    <a:pt x="17789" y="1908"/>
                    <a:pt x="17812" y="1908"/>
                    <a:pt x="17812" y="1948"/>
                  </a:cubicBezTo>
                  <a:cubicBezTo>
                    <a:pt x="17820" y="2018"/>
                    <a:pt x="17836" y="2068"/>
                    <a:pt x="17844" y="2128"/>
                  </a:cubicBezTo>
                  <a:cubicBezTo>
                    <a:pt x="17876" y="2238"/>
                    <a:pt x="17915" y="2348"/>
                    <a:pt x="17947" y="2458"/>
                  </a:cubicBezTo>
                  <a:cubicBezTo>
                    <a:pt x="17987" y="2478"/>
                    <a:pt x="17963" y="2578"/>
                    <a:pt x="18018" y="2588"/>
                  </a:cubicBezTo>
                  <a:cubicBezTo>
                    <a:pt x="18026" y="2648"/>
                    <a:pt x="18026" y="2737"/>
                    <a:pt x="18066" y="2757"/>
                  </a:cubicBezTo>
                  <a:cubicBezTo>
                    <a:pt x="18082" y="2897"/>
                    <a:pt x="18153" y="2957"/>
                    <a:pt x="18177" y="3087"/>
                  </a:cubicBezTo>
                  <a:cubicBezTo>
                    <a:pt x="18209" y="3107"/>
                    <a:pt x="18201" y="3187"/>
                    <a:pt x="18240" y="3217"/>
                  </a:cubicBezTo>
                  <a:cubicBezTo>
                    <a:pt x="18288" y="3277"/>
                    <a:pt x="18248" y="3287"/>
                    <a:pt x="18296" y="3347"/>
                  </a:cubicBezTo>
                  <a:cubicBezTo>
                    <a:pt x="18328" y="3457"/>
                    <a:pt x="18375" y="3547"/>
                    <a:pt x="18399" y="3677"/>
                  </a:cubicBezTo>
                  <a:cubicBezTo>
                    <a:pt x="18438" y="3687"/>
                    <a:pt x="18423" y="3786"/>
                    <a:pt x="18446" y="3826"/>
                  </a:cubicBezTo>
                  <a:cubicBezTo>
                    <a:pt x="18478" y="3866"/>
                    <a:pt x="18486" y="3936"/>
                    <a:pt x="18502" y="3996"/>
                  </a:cubicBezTo>
                  <a:cubicBezTo>
                    <a:pt x="18518" y="4046"/>
                    <a:pt x="18534" y="4106"/>
                    <a:pt x="18534" y="4176"/>
                  </a:cubicBezTo>
                  <a:cubicBezTo>
                    <a:pt x="18581" y="4206"/>
                    <a:pt x="18549" y="4316"/>
                    <a:pt x="18605" y="4326"/>
                  </a:cubicBezTo>
                  <a:cubicBezTo>
                    <a:pt x="18597" y="4156"/>
                    <a:pt x="18541" y="4046"/>
                    <a:pt x="18518" y="3886"/>
                  </a:cubicBezTo>
                  <a:cubicBezTo>
                    <a:pt x="18494" y="3737"/>
                    <a:pt x="18423" y="3647"/>
                    <a:pt x="18415" y="3477"/>
                  </a:cubicBezTo>
                  <a:cubicBezTo>
                    <a:pt x="18383" y="3477"/>
                    <a:pt x="18407" y="3407"/>
                    <a:pt x="18367" y="3407"/>
                  </a:cubicBezTo>
                  <a:cubicBezTo>
                    <a:pt x="18351" y="3377"/>
                    <a:pt x="18351" y="3317"/>
                    <a:pt x="18328" y="3307"/>
                  </a:cubicBezTo>
                  <a:cubicBezTo>
                    <a:pt x="18328" y="3207"/>
                    <a:pt x="18272" y="3177"/>
                    <a:pt x="18256" y="3087"/>
                  </a:cubicBezTo>
                  <a:cubicBezTo>
                    <a:pt x="18209" y="3047"/>
                    <a:pt x="18209" y="2947"/>
                    <a:pt x="18177" y="2887"/>
                  </a:cubicBezTo>
                  <a:cubicBezTo>
                    <a:pt x="18145" y="2817"/>
                    <a:pt x="18114" y="2757"/>
                    <a:pt x="18106" y="2668"/>
                  </a:cubicBezTo>
                  <a:cubicBezTo>
                    <a:pt x="18074" y="2518"/>
                    <a:pt x="18003" y="2408"/>
                    <a:pt x="17963" y="2258"/>
                  </a:cubicBezTo>
                  <a:cubicBezTo>
                    <a:pt x="17915" y="2108"/>
                    <a:pt x="17860" y="1978"/>
                    <a:pt x="17860" y="1818"/>
                  </a:cubicBezTo>
                  <a:cubicBezTo>
                    <a:pt x="17828" y="1818"/>
                    <a:pt x="17852" y="1748"/>
                    <a:pt x="17828" y="1738"/>
                  </a:cubicBezTo>
                  <a:cubicBezTo>
                    <a:pt x="17820" y="1688"/>
                    <a:pt x="17789" y="1678"/>
                    <a:pt x="17797" y="1628"/>
                  </a:cubicBezTo>
                  <a:cubicBezTo>
                    <a:pt x="17789" y="1429"/>
                    <a:pt x="17757" y="1279"/>
                    <a:pt x="17741" y="1099"/>
                  </a:cubicBezTo>
                  <a:cubicBezTo>
                    <a:pt x="17741" y="889"/>
                    <a:pt x="17741" y="889"/>
                    <a:pt x="17741" y="889"/>
                  </a:cubicBezTo>
                  <a:cubicBezTo>
                    <a:pt x="17741" y="849"/>
                    <a:pt x="17733" y="809"/>
                    <a:pt x="17757" y="799"/>
                  </a:cubicBezTo>
                  <a:cubicBezTo>
                    <a:pt x="17765" y="769"/>
                    <a:pt x="17741" y="689"/>
                    <a:pt x="17773" y="689"/>
                  </a:cubicBezTo>
                  <a:cubicBezTo>
                    <a:pt x="17765" y="829"/>
                    <a:pt x="17789" y="919"/>
                    <a:pt x="17812" y="1019"/>
                  </a:cubicBezTo>
                  <a:cubicBezTo>
                    <a:pt x="17797" y="1129"/>
                    <a:pt x="17820" y="1199"/>
                    <a:pt x="17828" y="1299"/>
                  </a:cubicBezTo>
                  <a:cubicBezTo>
                    <a:pt x="17836" y="1369"/>
                    <a:pt x="17876" y="1489"/>
                    <a:pt x="17844" y="1539"/>
                  </a:cubicBezTo>
                  <a:cubicBezTo>
                    <a:pt x="17908" y="1579"/>
                    <a:pt x="17876" y="1619"/>
                    <a:pt x="17900" y="1688"/>
                  </a:cubicBezTo>
                  <a:cubicBezTo>
                    <a:pt x="17947" y="1728"/>
                    <a:pt x="17931" y="1838"/>
                    <a:pt x="17963" y="1888"/>
                  </a:cubicBezTo>
                  <a:cubicBezTo>
                    <a:pt x="17971" y="1968"/>
                    <a:pt x="18011" y="2008"/>
                    <a:pt x="18018" y="2078"/>
                  </a:cubicBezTo>
                  <a:cubicBezTo>
                    <a:pt x="18034" y="2158"/>
                    <a:pt x="18058" y="2218"/>
                    <a:pt x="18090" y="2278"/>
                  </a:cubicBezTo>
                  <a:cubicBezTo>
                    <a:pt x="18129" y="2408"/>
                    <a:pt x="18185" y="2518"/>
                    <a:pt x="18225" y="2648"/>
                  </a:cubicBezTo>
                  <a:cubicBezTo>
                    <a:pt x="18256" y="2658"/>
                    <a:pt x="18232" y="2727"/>
                    <a:pt x="18256" y="2737"/>
                  </a:cubicBezTo>
                  <a:cubicBezTo>
                    <a:pt x="18280" y="2757"/>
                    <a:pt x="18296" y="2797"/>
                    <a:pt x="18312" y="2827"/>
                  </a:cubicBezTo>
                  <a:cubicBezTo>
                    <a:pt x="18335" y="2887"/>
                    <a:pt x="18367" y="2937"/>
                    <a:pt x="18383" y="3017"/>
                  </a:cubicBezTo>
                  <a:cubicBezTo>
                    <a:pt x="18423" y="3057"/>
                    <a:pt x="18431" y="3127"/>
                    <a:pt x="18470" y="3177"/>
                  </a:cubicBezTo>
                  <a:cubicBezTo>
                    <a:pt x="18446" y="3247"/>
                    <a:pt x="18526" y="3187"/>
                    <a:pt x="18502" y="3257"/>
                  </a:cubicBezTo>
                  <a:cubicBezTo>
                    <a:pt x="18534" y="3267"/>
                    <a:pt x="18518" y="3337"/>
                    <a:pt x="18557" y="3347"/>
                  </a:cubicBezTo>
                  <a:cubicBezTo>
                    <a:pt x="18597" y="3477"/>
                    <a:pt x="18652" y="3587"/>
                    <a:pt x="18708" y="3697"/>
                  </a:cubicBezTo>
                  <a:cubicBezTo>
                    <a:pt x="18755" y="3816"/>
                    <a:pt x="18795" y="3946"/>
                    <a:pt x="18850" y="4066"/>
                  </a:cubicBezTo>
                  <a:cubicBezTo>
                    <a:pt x="18850" y="4106"/>
                    <a:pt x="18858" y="4136"/>
                    <a:pt x="18882" y="4156"/>
                  </a:cubicBezTo>
                  <a:cubicBezTo>
                    <a:pt x="18890" y="4196"/>
                    <a:pt x="18890" y="4246"/>
                    <a:pt x="18914" y="4266"/>
                  </a:cubicBezTo>
                  <a:cubicBezTo>
                    <a:pt x="18938" y="4326"/>
                    <a:pt x="18930" y="4436"/>
                    <a:pt x="18985" y="4456"/>
                  </a:cubicBezTo>
                  <a:cubicBezTo>
                    <a:pt x="18993" y="4356"/>
                    <a:pt x="18946" y="4336"/>
                    <a:pt x="18953" y="4236"/>
                  </a:cubicBezTo>
                  <a:cubicBezTo>
                    <a:pt x="18906" y="4216"/>
                    <a:pt x="18938" y="4076"/>
                    <a:pt x="18882" y="4066"/>
                  </a:cubicBezTo>
                  <a:cubicBezTo>
                    <a:pt x="18882" y="3976"/>
                    <a:pt x="18843" y="3936"/>
                    <a:pt x="18827" y="3866"/>
                  </a:cubicBezTo>
                  <a:cubicBezTo>
                    <a:pt x="18819" y="3836"/>
                    <a:pt x="18803" y="3816"/>
                    <a:pt x="18795" y="3786"/>
                  </a:cubicBezTo>
                  <a:cubicBezTo>
                    <a:pt x="18787" y="3747"/>
                    <a:pt x="18787" y="3697"/>
                    <a:pt x="18763" y="3677"/>
                  </a:cubicBezTo>
                  <a:cubicBezTo>
                    <a:pt x="18747" y="3607"/>
                    <a:pt x="18716" y="3557"/>
                    <a:pt x="18692" y="3497"/>
                  </a:cubicBezTo>
                  <a:cubicBezTo>
                    <a:pt x="18668" y="3447"/>
                    <a:pt x="18629" y="3397"/>
                    <a:pt x="18621" y="3327"/>
                  </a:cubicBezTo>
                  <a:cubicBezTo>
                    <a:pt x="18565" y="3317"/>
                    <a:pt x="18589" y="3187"/>
                    <a:pt x="18534" y="3177"/>
                  </a:cubicBezTo>
                  <a:cubicBezTo>
                    <a:pt x="18534" y="3087"/>
                    <a:pt x="18478" y="3057"/>
                    <a:pt x="18470" y="2977"/>
                  </a:cubicBezTo>
                  <a:cubicBezTo>
                    <a:pt x="18391" y="2897"/>
                    <a:pt x="18383" y="2737"/>
                    <a:pt x="18312" y="2648"/>
                  </a:cubicBezTo>
                  <a:cubicBezTo>
                    <a:pt x="18335" y="2578"/>
                    <a:pt x="18256" y="2638"/>
                    <a:pt x="18280" y="2558"/>
                  </a:cubicBezTo>
                  <a:cubicBezTo>
                    <a:pt x="18280" y="2518"/>
                    <a:pt x="18232" y="2538"/>
                    <a:pt x="18240" y="2478"/>
                  </a:cubicBezTo>
                  <a:cubicBezTo>
                    <a:pt x="18209" y="2428"/>
                    <a:pt x="18193" y="2348"/>
                    <a:pt x="18177" y="2278"/>
                  </a:cubicBezTo>
                  <a:cubicBezTo>
                    <a:pt x="18129" y="2238"/>
                    <a:pt x="18129" y="2158"/>
                    <a:pt x="18106" y="2108"/>
                  </a:cubicBezTo>
                  <a:cubicBezTo>
                    <a:pt x="18090" y="2038"/>
                    <a:pt x="18050" y="1998"/>
                    <a:pt x="18050" y="1908"/>
                  </a:cubicBezTo>
                  <a:cubicBezTo>
                    <a:pt x="18018" y="1908"/>
                    <a:pt x="18042" y="1838"/>
                    <a:pt x="18018" y="1818"/>
                  </a:cubicBezTo>
                  <a:cubicBezTo>
                    <a:pt x="18026" y="1768"/>
                    <a:pt x="17987" y="1778"/>
                    <a:pt x="18003" y="1708"/>
                  </a:cubicBezTo>
                  <a:cubicBezTo>
                    <a:pt x="17963" y="1658"/>
                    <a:pt x="17963" y="1569"/>
                    <a:pt x="17931" y="1519"/>
                  </a:cubicBezTo>
                  <a:cubicBezTo>
                    <a:pt x="17900" y="1329"/>
                    <a:pt x="17908" y="1229"/>
                    <a:pt x="17876" y="1039"/>
                  </a:cubicBezTo>
                  <a:cubicBezTo>
                    <a:pt x="17876" y="949"/>
                    <a:pt x="17868" y="869"/>
                    <a:pt x="17844" y="799"/>
                  </a:cubicBezTo>
                  <a:cubicBezTo>
                    <a:pt x="17836" y="759"/>
                    <a:pt x="17868" y="669"/>
                    <a:pt x="17828" y="669"/>
                  </a:cubicBezTo>
                  <a:cubicBezTo>
                    <a:pt x="17836" y="629"/>
                    <a:pt x="17805" y="540"/>
                    <a:pt x="17844" y="540"/>
                  </a:cubicBezTo>
                  <a:cubicBezTo>
                    <a:pt x="17836" y="599"/>
                    <a:pt x="17860" y="619"/>
                    <a:pt x="17860" y="669"/>
                  </a:cubicBezTo>
                  <a:cubicBezTo>
                    <a:pt x="17884" y="669"/>
                    <a:pt x="17860" y="689"/>
                    <a:pt x="17860" y="689"/>
                  </a:cubicBezTo>
                  <a:cubicBezTo>
                    <a:pt x="17860" y="719"/>
                    <a:pt x="17868" y="739"/>
                    <a:pt x="17876" y="749"/>
                  </a:cubicBezTo>
                  <a:cubicBezTo>
                    <a:pt x="17923" y="799"/>
                    <a:pt x="17908" y="929"/>
                    <a:pt x="17947" y="969"/>
                  </a:cubicBezTo>
                  <a:cubicBezTo>
                    <a:pt x="17971" y="1149"/>
                    <a:pt x="18018" y="1289"/>
                    <a:pt x="18034" y="1469"/>
                  </a:cubicBezTo>
                  <a:cubicBezTo>
                    <a:pt x="18074" y="1479"/>
                    <a:pt x="18050" y="1559"/>
                    <a:pt x="18090" y="1559"/>
                  </a:cubicBezTo>
                  <a:cubicBezTo>
                    <a:pt x="18098" y="1599"/>
                    <a:pt x="18098" y="1648"/>
                    <a:pt x="18121" y="1668"/>
                  </a:cubicBezTo>
                  <a:cubicBezTo>
                    <a:pt x="18129" y="1768"/>
                    <a:pt x="18193" y="1798"/>
                    <a:pt x="18193" y="1908"/>
                  </a:cubicBezTo>
                  <a:cubicBezTo>
                    <a:pt x="18240" y="1948"/>
                    <a:pt x="18232" y="2058"/>
                    <a:pt x="18280" y="2108"/>
                  </a:cubicBezTo>
                  <a:cubicBezTo>
                    <a:pt x="18280" y="2208"/>
                    <a:pt x="18343" y="2238"/>
                    <a:pt x="18343" y="2348"/>
                  </a:cubicBezTo>
                  <a:cubicBezTo>
                    <a:pt x="18375" y="2368"/>
                    <a:pt x="18383" y="2398"/>
                    <a:pt x="18383" y="2458"/>
                  </a:cubicBezTo>
                  <a:cubicBezTo>
                    <a:pt x="18438" y="2438"/>
                    <a:pt x="18407" y="2528"/>
                    <a:pt x="18431" y="2538"/>
                  </a:cubicBezTo>
                  <a:cubicBezTo>
                    <a:pt x="18470" y="2608"/>
                    <a:pt x="18518" y="2648"/>
                    <a:pt x="18534" y="2737"/>
                  </a:cubicBezTo>
                  <a:cubicBezTo>
                    <a:pt x="18589" y="2777"/>
                    <a:pt x="18605" y="2857"/>
                    <a:pt x="18637" y="2907"/>
                  </a:cubicBezTo>
                  <a:cubicBezTo>
                    <a:pt x="18644" y="2957"/>
                    <a:pt x="18676" y="2967"/>
                    <a:pt x="18676" y="3017"/>
                  </a:cubicBezTo>
                  <a:cubicBezTo>
                    <a:pt x="18732" y="3007"/>
                    <a:pt x="18684" y="3127"/>
                    <a:pt x="18740" y="3107"/>
                  </a:cubicBezTo>
                  <a:cubicBezTo>
                    <a:pt x="18747" y="3017"/>
                    <a:pt x="18708" y="2997"/>
                    <a:pt x="18692" y="2937"/>
                  </a:cubicBezTo>
                  <a:cubicBezTo>
                    <a:pt x="18660" y="2927"/>
                    <a:pt x="18684" y="2857"/>
                    <a:pt x="18660" y="2847"/>
                  </a:cubicBezTo>
                  <a:cubicBezTo>
                    <a:pt x="18644" y="2817"/>
                    <a:pt x="18629" y="2787"/>
                    <a:pt x="18621" y="2757"/>
                  </a:cubicBezTo>
                  <a:cubicBezTo>
                    <a:pt x="18573" y="2648"/>
                    <a:pt x="18494" y="2578"/>
                    <a:pt x="18470" y="2428"/>
                  </a:cubicBezTo>
                  <a:cubicBezTo>
                    <a:pt x="18438" y="2388"/>
                    <a:pt x="18415" y="2338"/>
                    <a:pt x="18399" y="2278"/>
                  </a:cubicBezTo>
                  <a:cubicBezTo>
                    <a:pt x="18399" y="2238"/>
                    <a:pt x="18383" y="2208"/>
                    <a:pt x="18367" y="2188"/>
                  </a:cubicBezTo>
                  <a:cubicBezTo>
                    <a:pt x="18335" y="2178"/>
                    <a:pt x="18359" y="2108"/>
                    <a:pt x="18328" y="2108"/>
                  </a:cubicBezTo>
                  <a:cubicBezTo>
                    <a:pt x="18312" y="2038"/>
                    <a:pt x="18312" y="1958"/>
                    <a:pt x="18256" y="1928"/>
                  </a:cubicBezTo>
                  <a:cubicBezTo>
                    <a:pt x="18272" y="1828"/>
                    <a:pt x="18225" y="1798"/>
                    <a:pt x="18209" y="1738"/>
                  </a:cubicBezTo>
                  <a:cubicBezTo>
                    <a:pt x="18129" y="1499"/>
                    <a:pt x="18050" y="1249"/>
                    <a:pt x="18018" y="949"/>
                  </a:cubicBezTo>
                  <a:cubicBezTo>
                    <a:pt x="17987" y="909"/>
                    <a:pt x="17979" y="839"/>
                    <a:pt x="17963" y="779"/>
                  </a:cubicBezTo>
                  <a:cubicBezTo>
                    <a:pt x="17939" y="719"/>
                    <a:pt x="17931" y="649"/>
                    <a:pt x="17915" y="579"/>
                  </a:cubicBezTo>
                  <a:cubicBezTo>
                    <a:pt x="17923" y="500"/>
                    <a:pt x="17852" y="440"/>
                    <a:pt x="17900" y="380"/>
                  </a:cubicBezTo>
                  <a:cubicBezTo>
                    <a:pt x="17884" y="340"/>
                    <a:pt x="17828" y="230"/>
                    <a:pt x="17876" y="190"/>
                  </a:cubicBezTo>
                  <a:cubicBezTo>
                    <a:pt x="17892" y="340"/>
                    <a:pt x="17947" y="440"/>
                    <a:pt x="17947" y="599"/>
                  </a:cubicBezTo>
                  <a:cubicBezTo>
                    <a:pt x="18018" y="699"/>
                    <a:pt x="18034" y="859"/>
                    <a:pt x="18066" y="989"/>
                  </a:cubicBezTo>
                  <a:cubicBezTo>
                    <a:pt x="18082" y="1059"/>
                    <a:pt x="18121" y="1099"/>
                    <a:pt x="18121" y="1189"/>
                  </a:cubicBezTo>
                  <a:cubicBezTo>
                    <a:pt x="18169" y="1219"/>
                    <a:pt x="18185" y="1299"/>
                    <a:pt x="18193" y="1389"/>
                  </a:cubicBezTo>
                  <a:cubicBezTo>
                    <a:pt x="18264" y="1479"/>
                    <a:pt x="18248" y="1668"/>
                    <a:pt x="18328" y="1758"/>
                  </a:cubicBezTo>
                  <a:cubicBezTo>
                    <a:pt x="18343" y="1828"/>
                    <a:pt x="18383" y="1878"/>
                    <a:pt x="18415" y="1928"/>
                  </a:cubicBezTo>
                  <a:cubicBezTo>
                    <a:pt x="18415" y="2028"/>
                    <a:pt x="18478" y="2038"/>
                    <a:pt x="18470" y="2148"/>
                  </a:cubicBezTo>
                  <a:cubicBezTo>
                    <a:pt x="18526" y="2188"/>
                    <a:pt x="18541" y="2268"/>
                    <a:pt x="18573" y="2348"/>
                  </a:cubicBezTo>
                  <a:cubicBezTo>
                    <a:pt x="18621" y="2338"/>
                    <a:pt x="18589" y="2428"/>
                    <a:pt x="18621" y="2428"/>
                  </a:cubicBezTo>
                  <a:cubicBezTo>
                    <a:pt x="18621" y="2498"/>
                    <a:pt x="18676" y="2478"/>
                    <a:pt x="18676" y="2538"/>
                  </a:cubicBezTo>
                  <a:cubicBezTo>
                    <a:pt x="18692" y="2658"/>
                    <a:pt x="18763" y="2707"/>
                    <a:pt x="18779" y="2827"/>
                  </a:cubicBezTo>
                  <a:cubicBezTo>
                    <a:pt x="18795" y="2827"/>
                    <a:pt x="18795" y="2857"/>
                    <a:pt x="18795" y="2887"/>
                  </a:cubicBezTo>
                  <a:cubicBezTo>
                    <a:pt x="18819" y="2897"/>
                    <a:pt x="18827" y="2917"/>
                    <a:pt x="18827" y="2957"/>
                  </a:cubicBezTo>
                  <a:cubicBezTo>
                    <a:pt x="18858" y="2997"/>
                    <a:pt x="18858" y="3067"/>
                    <a:pt x="18898" y="3087"/>
                  </a:cubicBezTo>
                  <a:cubicBezTo>
                    <a:pt x="18890" y="3167"/>
                    <a:pt x="18938" y="3167"/>
                    <a:pt x="18930" y="3237"/>
                  </a:cubicBezTo>
                  <a:cubicBezTo>
                    <a:pt x="18977" y="3257"/>
                    <a:pt x="18953" y="3357"/>
                    <a:pt x="19001" y="3367"/>
                  </a:cubicBezTo>
                  <a:cubicBezTo>
                    <a:pt x="19017" y="3417"/>
                    <a:pt x="19009" y="3487"/>
                    <a:pt x="19056" y="3497"/>
                  </a:cubicBezTo>
                  <a:cubicBezTo>
                    <a:pt x="19049" y="3577"/>
                    <a:pt x="19080" y="3607"/>
                    <a:pt x="19120" y="3627"/>
                  </a:cubicBezTo>
                  <a:cubicBezTo>
                    <a:pt x="19104" y="3467"/>
                    <a:pt x="19017" y="3387"/>
                    <a:pt x="19001" y="3217"/>
                  </a:cubicBezTo>
                  <a:cubicBezTo>
                    <a:pt x="18961" y="3177"/>
                    <a:pt x="18961" y="3077"/>
                    <a:pt x="18914" y="3037"/>
                  </a:cubicBezTo>
                  <a:cubicBezTo>
                    <a:pt x="18914" y="2997"/>
                    <a:pt x="18906" y="2967"/>
                    <a:pt x="18882" y="2957"/>
                  </a:cubicBezTo>
                  <a:cubicBezTo>
                    <a:pt x="18874" y="2917"/>
                    <a:pt x="18874" y="2867"/>
                    <a:pt x="18850" y="2847"/>
                  </a:cubicBezTo>
                  <a:cubicBezTo>
                    <a:pt x="18811" y="2707"/>
                    <a:pt x="18740" y="2598"/>
                    <a:pt x="18708" y="2458"/>
                  </a:cubicBezTo>
                  <a:cubicBezTo>
                    <a:pt x="18660" y="2418"/>
                    <a:pt x="18652" y="2338"/>
                    <a:pt x="18621" y="2278"/>
                  </a:cubicBezTo>
                  <a:cubicBezTo>
                    <a:pt x="18565" y="2258"/>
                    <a:pt x="18589" y="2138"/>
                    <a:pt x="18534" y="2108"/>
                  </a:cubicBezTo>
                  <a:cubicBezTo>
                    <a:pt x="18534" y="2008"/>
                    <a:pt x="18470" y="1998"/>
                    <a:pt x="18470" y="1908"/>
                  </a:cubicBezTo>
                  <a:cubicBezTo>
                    <a:pt x="18423" y="1868"/>
                    <a:pt x="18438" y="1758"/>
                    <a:pt x="18383" y="1738"/>
                  </a:cubicBezTo>
                  <a:cubicBezTo>
                    <a:pt x="18375" y="1698"/>
                    <a:pt x="18367" y="1658"/>
                    <a:pt x="18343" y="1648"/>
                  </a:cubicBezTo>
                  <a:cubicBezTo>
                    <a:pt x="18335" y="1609"/>
                    <a:pt x="18335" y="1559"/>
                    <a:pt x="18312" y="1539"/>
                  </a:cubicBezTo>
                  <a:cubicBezTo>
                    <a:pt x="18288" y="1469"/>
                    <a:pt x="18296" y="1369"/>
                    <a:pt x="18240" y="1339"/>
                  </a:cubicBezTo>
                  <a:cubicBezTo>
                    <a:pt x="18232" y="1169"/>
                    <a:pt x="18153" y="1079"/>
                    <a:pt x="18121" y="929"/>
                  </a:cubicBezTo>
                  <a:cubicBezTo>
                    <a:pt x="18090" y="769"/>
                    <a:pt x="18058" y="619"/>
                    <a:pt x="18003" y="490"/>
                  </a:cubicBezTo>
                  <a:cubicBezTo>
                    <a:pt x="18011" y="410"/>
                    <a:pt x="17987" y="370"/>
                    <a:pt x="17963" y="320"/>
                  </a:cubicBezTo>
                  <a:cubicBezTo>
                    <a:pt x="17979" y="220"/>
                    <a:pt x="17939" y="200"/>
                    <a:pt x="17931" y="120"/>
                  </a:cubicBezTo>
                  <a:cubicBezTo>
                    <a:pt x="17931" y="80"/>
                    <a:pt x="17923" y="40"/>
                    <a:pt x="17915" y="0"/>
                  </a:cubicBezTo>
                  <a:cubicBezTo>
                    <a:pt x="17765" y="0"/>
                    <a:pt x="17765" y="0"/>
                    <a:pt x="17765" y="0"/>
                  </a:cubicBezTo>
                  <a:cubicBezTo>
                    <a:pt x="17709" y="50"/>
                    <a:pt x="17725" y="180"/>
                    <a:pt x="17670" y="230"/>
                  </a:cubicBezTo>
                  <a:cubicBezTo>
                    <a:pt x="17725" y="260"/>
                    <a:pt x="17654" y="310"/>
                    <a:pt x="17670" y="360"/>
                  </a:cubicBezTo>
                  <a:cubicBezTo>
                    <a:pt x="17638" y="380"/>
                    <a:pt x="17646" y="440"/>
                    <a:pt x="17606" y="450"/>
                  </a:cubicBezTo>
                  <a:cubicBezTo>
                    <a:pt x="17575" y="450"/>
                    <a:pt x="17614" y="530"/>
                    <a:pt x="17567" y="559"/>
                  </a:cubicBezTo>
                  <a:cubicBezTo>
                    <a:pt x="17551" y="559"/>
                    <a:pt x="17543" y="579"/>
                    <a:pt x="17535" y="599"/>
                  </a:cubicBezTo>
                  <a:cubicBezTo>
                    <a:pt x="17543" y="649"/>
                    <a:pt x="17511" y="649"/>
                    <a:pt x="17496" y="669"/>
                  </a:cubicBezTo>
                  <a:cubicBezTo>
                    <a:pt x="17496" y="729"/>
                    <a:pt x="17464" y="759"/>
                    <a:pt x="17464" y="819"/>
                  </a:cubicBezTo>
                  <a:cubicBezTo>
                    <a:pt x="17416" y="809"/>
                    <a:pt x="17432" y="869"/>
                    <a:pt x="17416" y="889"/>
                  </a:cubicBezTo>
                  <a:cubicBezTo>
                    <a:pt x="17377" y="889"/>
                    <a:pt x="17377" y="939"/>
                    <a:pt x="17361" y="969"/>
                  </a:cubicBezTo>
                  <a:cubicBezTo>
                    <a:pt x="17313" y="1009"/>
                    <a:pt x="17329" y="1139"/>
                    <a:pt x="17258" y="1149"/>
                  </a:cubicBezTo>
                  <a:cubicBezTo>
                    <a:pt x="17202" y="1279"/>
                    <a:pt x="17131" y="1379"/>
                    <a:pt x="17068" y="1499"/>
                  </a:cubicBezTo>
                  <a:cubicBezTo>
                    <a:pt x="17028" y="1539"/>
                    <a:pt x="16988" y="1589"/>
                    <a:pt x="16965" y="1648"/>
                  </a:cubicBezTo>
                  <a:cubicBezTo>
                    <a:pt x="16949" y="1648"/>
                    <a:pt x="16941" y="1668"/>
                    <a:pt x="16949" y="1688"/>
                  </a:cubicBezTo>
                  <a:cubicBezTo>
                    <a:pt x="16925" y="1688"/>
                    <a:pt x="16909" y="1698"/>
                    <a:pt x="16909" y="1738"/>
                  </a:cubicBezTo>
                  <a:cubicBezTo>
                    <a:pt x="16885" y="1758"/>
                    <a:pt x="16862" y="1768"/>
                    <a:pt x="16846" y="1798"/>
                  </a:cubicBezTo>
                  <a:cubicBezTo>
                    <a:pt x="16830" y="1828"/>
                    <a:pt x="16814" y="1848"/>
                    <a:pt x="16790" y="1868"/>
                  </a:cubicBezTo>
                  <a:cubicBezTo>
                    <a:pt x="16759" y="1878"/>
                    <a:pt x="16774" y="1948"/>
                    <a:pt x="16719" y="1928"/>
                  </a:cubicBezTo>
                  <a:cubicBezTo>
                    <a:pt x="16703" y="1958"/>
                    <a:pt x="16695" y="1998"/>
                    <a:pt x="16656" y="1998"/>
                  </a:cubicBezTo>
                  <a:cubicBezTo>
                    <a:pt x="16656" y="2058"/>
                    <a:pt x="16632" y="2068"/>
                    <a:pt x="16584" y="2058"/>
                  </a:cubicBezTo>
                  <a:cubicBezTo>
                    <a:pt x="16592" y="2168"/>
                    <a:pt x="16513" y="2168"/>
                    <a:pt x="16497" y="2238"/>
                  </a:cubicBezTo>
                  <a:cubicBezTo>
                    <a:pt x="16426" y="2288"/>
                    <a:pt x="16370" y="2368"/>
                    <a:pt x="16307" y="2428"/>
                  </a:cubicBezTo>
                  <a:cubicBezTo>
                    <a:pt x="16291" y="2478"/>
                    <a:pt x="16252" y="2508"/>
                    <a:pt x="16236" y="2558"/>
                  </a:cubicBezTo>
                  <a:cubicBezTo>
                    <a:pt x="16172" y="2548"/>
                    <a:pt x="16196" y="2658"/>
                    <a:pt x="16133" y="2648"/>
                  </a:cubicBezTo>
                  <a:cubicBezTo>
                    <a:pt x="16141" y="2727"/>
                    <a:pt x="16077" y="2717"/>
                    <a:pt x="16069" y="2777"/>
                  </a:cubicBezTo>
                  <a:cubicBezTo>
                    <a:pt x="16014" y="2787"/>
                    <a:pt x="16014" y="2867"/>
                    <a:pt x="15958" y="2867"/>
                  </a:cubicBezTo>
                  <a:cubicBezTo>
                    <a:pt x="15958" y="2927"/>
                    <a:pt x="15903" y="2937"/>
                    <a:pt x="15879" y="2977"/>
                  </a:cubicBezTo>
                  <a:cubicBezTo>
                    <a:pt x="15879" y="3057"/>
                    <a:pt x="15816" y="3047"/>
                    <a:pt x="15808" y="3107"/>
                  </a:cubicBezTo>
                  <a:cubicBezTo>
                    <a:pt x="15736" y="3167"/>
                    <a:pt x="15689" y="3247"/>
                    <a:pt x="15633" y="3327"/>
                  </a:cubicBezTo>
                  <a:cubicBezTo>
                    <a:pt x="15578" y="3397"/>
                    <a:pt x="15538" y="3497"/>
                    <a:pt x="15475" y="3567"/>
                  </a:cubicBezTo>
                  <a:cubicBezTo>
                    <a:pt x="15459" y="3687"/>
                    <a:pt x="15380" y="3727"/>
                    <a:pt x="15356" y="3846"/>
                  </a:cubicBezTo>
                  <a:cubicBezTo>
                    <a:pt x="15332" y="3856"/>
                    <a:pt x="15340" y="3896"/>
                    <a:pt x="15324" y="3916"/>
                  </a:cubicBezTo>
                  <a:cubicBezTo>
                    <a:pt x="15301" y="3926"/>
                    <a:pt x="15285" y="3936"/>
                    <a:pt x="15285" y="3976"/>
                  </a:cubicBezTo>
                  <a:cubicBezTo>
                    <a:pt x="15261" y="3976"/>
                    <a:pt x="15277" y="4036"/>
                    <a:pt x="15253" y="4046"/>
                  </a:cubicBezTo>
                  <a:cubicBezTo>
                    <a:pt x="15237" y="4076"/>
                    <a:pt x="15237" y="4096"/>
                    <a:pt x="15253" y="4126"/>
                  </a:cubicBezTo>
                  <a:cubicBezTo>
                    <a:pt x="15174" y="4106"/>
                    <a:pt x="15206" y="4226"/>
                    <a:pt x="15166" y="4266"/>
                  </a:cubicBezTo>
                  <a:cubicBezTo>
                    <a:pt x="15118" y="4286"/>
                    <a:pt x="15118" y="4376"/>
                    <a:pt x="15079" y="4416"/>
                  </a:cubicBezTo>
                  <a:cubicBezTo>
                    <a:pt x="15047" y="4456"/>
                    <a:pt x="15023" y="4516"/>
                    <a:pt x="14992" y="4566"/>
                  </a:cubicBezTo>
                  <a:cubicBezTo>
                    <a:pt x="14984" y="4646"/>
                    <a:pt x="14936" y="4666"/>
                    <a:pt x="14928" y="4736"/>
                  </a:cubicBezTo>
                  <a:cubicBezTo>
                    <a:pt x="14889" y="4776"/>
                    <a:pt x="14881" y="4856"/>
                    <a:pt x="14857" y="4915"/>
                  </a:cubicBezTo>
                  <a:cubicBezTo>
                    <a:pt x="14849" y="4985"/>
                    <a:pt x="14794" y="5015"/>
                    <a:pt x="14801" y="5115"/>
                  </a:cubicBezTo>
                  <a:cubicBezTo>
                    <a:pt x="14762" y="5145"/>
                    <a:pt x="14762" y="5235"/>
                    <a:pt x="14754" y="5305"/>
                  </a:cubicBezTo>
                  <a:cubicBezTo>
                    <a:pt x="14738" y="5335"/>
                    <a:pt x="14730" y="5365"/>
                    <a:pt x="14738" y="5415"/>
                  </a:cubicBezTo>
                  <a:cubicBezTo>
                    <a:pt x="14706" y="5405"/>
                    <a:pt x="14706" y="5515"/>
                    <a:pt x="14738" y="5505"/>
                  </a:cubicBezTo>
                  <a:close/>
                  <a:moveTo>
                    <a:pt x="17290" y="2348"/>
                  </a:moveTo>
                  <a:cubicBezTo>
                    <a:pt x="17266" y="2378"/>
                    <a:pt x="17242" y="2428"/>
                    <a:pt x="17226" y="2478"/>
                  </a:cubicBezTo>
                  <a:cubicBezTo>
                    <a:pt x="17171" y="2438"/>
                    <a:pt x="17258" y="2398"/>
                    <a:pt x="17258" y="2348"/>
                  </a:cubicBezTo>
                  <a:cubicBezTo>
                    <a:pt x="17290" y="2308"/>
                    <a:pt x="17297" y="2248"/>
                    <a:pt x="17329" y="2218"/>
                  </a:cubicBezTo>
                  <a:cubicBezTo>
                    <a:pt x="17377" y="2248"/>
                    <a:pt x="17290" y="2298"/>
                    <a:pt x="17290" y="2348"/>
                  </a:cubicBezTo>
                  <a:close/>
                  <a:moveTo>
                    <a:pt x="17329" y="3567"/>
                  </a:moveTo>
                  <a:cubicBezTo>
                    <a:pt x="17313" y="3607"/>
                    <a:pt x="17305" y="3547"/>
                    <a:pt x="17313" y="3517"/>
                  </a:cubicBezTo>
                  <a:cubicBezTo>
                    <a:pt x="17321" y="3477"/>
                    <a:pt x="17329" y="3537"/>
                    <a:pt x="17329" y="3567"/>
                  </a:cubicBezTo>
                  <a:close/>
                  <a:moveTo>
                    <a:pt x="17583" y="1449"/>
                  </a:moveTo>
                  <a:cubicBezTo>
                    <a:pt x="17543" y="1399"/>
                    <a:pt x="17591" y="1269"/>
                    <a:pt x="17606" y="1209"/>
                  </a:cubicBezTo>
                  <a:cubicBezTo>
                    <a:pt x="17638" y="1259"/>
                    <a:pt x="17567" y="1349"/>
                    <a:pt x="17583" y="1449"/>
                  </a:cubicBezTo>
                  <a:close/>
                  <a:moveTo>
                    <a:pt x="17622" y="1778"/>
                  </a:moveTo>
                  <a:cubicBezTo>
                    <a:pt x="17551" y="1758"/>
                    <a:pt x="17614" y="1698"/>
                    <a:pt x="17606" y="1628"/>
                  </a:cubicBezTo>
                  <a:cubicBezTo>
                    <a:pt x="17638" y="1638"/>
                    <a:pt x="17606" y="1728"/>
                    <a:pt x="17622" y="1778"/>
                  </a:cubicBezTo>
                  <a:close/>
                  <a:moveTo>
                    <a:pt x="17622" y="1079"/>
                  </a:moveTo>
                  <a:cubicBezTo>
                    <a:pt x="17543" y="1039"/>
                    <a:pt x="17654" y="979"/>
                    <a:pt x="17638" y="889"/>
                  </a:cubicBezTo>
                  <a:cubicBezTo>
                    <a:pt x="17702" y="949"/>
                    <a:pt x="17591" y="989"/>
                    <a:pt x="17622" y="1079"/>
                  </a:cubicBezTo>
                  <a:close/>
                  <a:moveTo>
                    <a:pt x="15340" y="3936"/>
                  </a:moveTo>
                  <a:cubicBezTo>
                    <a:pt x="15388" y="3946"/>
                    <a:pt x="15356" y="3856"/>
                    <a:pt x="15388" y="3846"/>
                  </a:cubicBezTo>
                  <a:cubicBezTo>
                    <a:pt x="15427" y="3786"/>
                    <a:pt x="15459" y="3737"/>
                    <a:pt x="15499" y="3677"/>
                  </a:cubicBezTo>
                  <a:cubicBezTo>
                    <a:pt x="15491" y="3637"/>
                    <a:pt x="15507" y="3637"/>
                    <a:pt x="15530" y="3627"/>
                  </a:cubicBezTo>
                  <a:cubicBezTo>
                    <a:pt x="15530" y="3607"/>
                    <a:pt x="15530" y="3587"/>
                    <a:pt x="15546" y="3587"/>
                  </a:cubicBezTo>
                  <a:cubicBezTo>
                    <a:pt x="15562" y="3557"/>
                    <a:pt x="15562" y="3507"/>
                    <a:pt x="15602" y="3497"/>
                  </a:cubicBezTo>
                  <a:cubicBezTo>
                    <a:pt x="15610" y="3417"/>
                    <a:pt x="15689" y="3407"/>
                    <a:pt x="15705" y="3327"/>
                  </a:cubicBezTo>
                  <a:cubicBezTo>
                    <a:pt x="15736" y="3317"/>
                    <a:pt x="15713" y="3237"/>
                    <a:pt x="15768" y="3257"/>
                  </a:cubicBezTo>
                  <a:cubicBezTo>
                    <a:pt x="15776" y="3217"/>
                    <a:pt x="15816" y="3217"/>
                    <a:pt x="15824" y="3177"/>
                  </a:cubicBezTo>
                  <a:cubicBezTo>
                    <a:pt x="15855" y="3107"/>
                    <a:pt x="15919" y="3097"/>
                    <a:pt x="15942" y="3017"/>
                  </a:cubicBezTo>
                  <a:cubicBezTo>
                    <a:pt x="15990" y="2967"/>
                    <a:pt x="16045" y="2937"/>
                    <a:pt x="16069" y="2867"/>
                  </a:cubicBezTo>
                  <a:cubicBezTo>
                    <a:pt x="16101" y="2817"/>
                    <a:pt x="16164" y="2807"/>
                    <a:pt x="16172" y="2717"/>
                  </a:cubicBezTo>
                  <a:cubicBezTo>
                    <a:pt x="16236" y="2747"/>
                    <a:pt x="16204" y="2658"/>
                    <a:pt x="16259" y="2668"/>
                  </a:cubicBezTo>
                  <a:cubicBezTo>
                    <a:pt x="16299" y="2588"/>
                    <a:pt x="16362" y="2528"/>
                    <a:pt x="16394" y="2428"/>
                  </a:cubicBezTo>
                  <a:cubicBezTo>
                    <a:pt x="16450" y="2458"/>
                    <a:pt x="16434" y="2398"/>
                    <a:pt x="16465" y="2388"/>
                  </a:cubicBezTo>
                  <a:cubicBezTo>
                    <a:pt x="16481" y="2368"/>
                    <a:pt x="16497" y="2348"/>
                    <a:pt x="16513" y="2318"/>
                  </a:cubicBezTo>
                  <a:cubicBezTo>
                    <a:pt x="16553" y="2288"/>
                    <a:pt x="16568" y="2228"/>
                    <a:pt x="16600" y="2188"/>
                  </a:cubicBezTo>
                  <a:cubicBezTo>
                    <a:pt x="16648" y="2148"/>
                    <a:pt x="16695" y="2108"/>
                    <a:pt x="16743" y="2058"/>
                  </a:cubicBezTo>
                  <a:cubicBezTo>
                    <a:pt x="16759" y="2038"/>
                    <a:pt x="16774" y="1998"/>
                    <a:pt x="16790" y="1978"/>
                  </a:cubicBezTo>
                  <a:cubicBezTo>
                    <a:pt x="16814" y="1948"/>
                    <a:pt x="16838" y="1938"/>
                    <a:pt x="16862" y="1908"/>
                  </a:cubicBezTo>
                  <a:cubicBezTo>
                    <a:pt x="16901" y="1858"/>
                    <a:pt x="16941" y="1808"/>
                    <a:pt x="16980" y="1758"/>
                  </a:cubicBezTo>
                  <a:cubicBezTo>
                    <a:pt x="17012" y="1708"/>
                    <a:pt x="17036" y="1638"/>
                    <a:pt x="17099" y="1628"/>
                  </a:cubicBezTo>
                  <a:cubicBezTo>
                    <a:pt x="17099" y="1499"/>
                    <a:pt x="17210" y="1499"/>
                    <a:pt x="17202" y="1369"/>
                  </a:cubicBezTo>
                  <a:cubicBezTo>
                    <a:pt x="17266" y="1319"/>
                    <a:pt x="17297" y="1239"/>
                    <a:pt x="17361" y="1189"/>
                  </a:cubicBezTo>
                  <a:cubicBezTo>
                    <a:pt x="17369" y="1099"/>
                    <a:pt x="17424" y="1059"/>
                    <a:pt x="17432" y="969"/>
                  </a:cubicBezTo>
                  <a:cubicBezTo>
                    <a:pt x="17543" y="849"/>
                    <a:pt x="17583" y="629"/>
                    <a:pt x="17686" y="490"/>
                  </a:cubicBezTo>
                  <a:cubicBezTo>
                    <a:pt x="17725" y="500"/>
                    <a:pt x="17686" y="589"/>
                    <a:pt x="17670" y="599"/>
                  </a:cubicBezTo>
                  <a:cubicBezTo>
                    <a:pt x="17670" y="749"/>
                    <a:pt x="17670" y="749"/>
                    <a:pt x="17670" y="749"/>
                  </a:cubicBezTo>
                  <a:cubicBezTo>
                    <a:pt x="17614" y="759"/>
                    <a:pt x="17614" y="849"/>
                    <a:pt x="17567" y="859"/>
                  </a:cubicBezTo>
                  <a:cubicBezTo>
                    <a:pt x="17551" y="979"/>
                    <a:pt x="17519" y="1059"/>
                    <a:pt x="17464" y="1129"/>
                  </a:cubicBezTo>
                  <a:cubicBezTo>
                    <a:pt x="17456" y="1249"/>
                    <a:pt x="17377" y="1279"/>
                    <a:pt x="17377" y="1409"/>
                  </a:cubicBezTo>
                  <a:cubicBezTo>
                    <a:pt x="17337" y="1419"/>
                    <a:pt x="17337" y="1479"/>
                    <a:pt x="17313" y="1499"/>
                  </a:cubicBezTo>
                  <a:cubicBezTo>
                    <a:pt x="17290" y="1519"/>
                    <a:pt x="17274" y="1549"/>
                    <a:pt x="17258" y="1579"/>
                  </a:cubicBezTo>
                  <a:cubicBezTo>
                    <a:pt x="17226" y="1648"/>
                    <a:pt x="17171" y="1698"/>
                    <a:pt x="17155" y="1778"/>
                  </a:cubicBezTo>
                  <a:cubicBezTo>
                    <a:pt x="17083" y="1798"/>
                    <a:pt x="17091" y="1918"/>
                    <a:pt x="17036" y="1948"/>
                  </a:cubicBezTo>
                  <a:cubicBezTo>
                    <a:pt x="17012" y="1978"/>
                    <a:pt x="17020" y="2038"/>
                    <a:pt x="16980" y="2038"/>
                  </a:cubicBezTo>
                  <a:cubicBezTo>
                    <a:pt x="16965" y="2068"/>
                    <a:pt x="16949" y="2108"/>
                    <a:pt x="16933" y="2128"/>
                  </a:cubicBezTo>
                  <a:cubicBezTo>
                    <a:pt x="16870" y="2168"/>
                    <a:pt x="16862" y="2258"/>
                    <a:pt x="16790" y="2278"/>
                  </a:cubicBezTo>
                  <a:cubicBezTo>
                    <a:pt x="16774" y="2368"/>
                    <a:pt x="16711" y="2398"/>
                    <a:pt x="16671" y="2458"/>
                  </a:cubicBezTo>
                  <a:cubicBezTo>
                    <a:pt x="16632" y="2508"/>
                    <a:pt x="16608" y="2588"/>
                    <a:pt x="16553" y="2628"/>
                  </a:cubicBezTo>
                  <a:cubicBezTo>
                    <a:pt x="16505" y="2678"/>
                    <a:pt x="16481" y="2747"/>
                    <a:pt x="16426" y="2777"/>
                  </a:cubicBezTo>
                  <a:cubicBezTo>
                    <a:pt x="16426" y="2837"/>
                    <a:pt x="16362" y="2807"/>
                    <a:pt x="16362" y="2867"/>
                  </a:cubicBezTo>
                  <a:cubicBezTo>
                    <a:pt x="16355" y="2907"/>
                    <a:pt x="16315" y="2907"/>
                    <a:pt x="16291" y="2937"/>
                  </a:cubicBezTo>
                  <a:cubicBezTo>
                    <a:pt x="16283" y="2947"/>
                    <a:pt x="16275" y="2967"/>
                    <a:pt x="16259" y="2977"/>
                  </a:cubicBezTo>
                  <a:cubicBezTo>
                    <a:pt x="16236" y="2977"/>
                    <a:pt x="16244" y="3017"/>
                    <a:pt x="16220" y="3017"/>
                  </a:cubicBezTo>
                  <a:cubicBezTo>
                    <a:pt x="16188" y="3027"/>
                    <a:pt x="16188" y="3077"/>
                    <a:pt x="16148" y="3087"/>
                  </a:cubicBezTo>
                  <a:cubicBezTo>
                    <a:pt x="16061" y="3187"/>
                    <a:pt x="15974" y="3277"/>
                    <a:pt x="15879" y="3367"/>
                  </a:cubicBezTo>
                  <a:cubicBezTo>
                    <a:pt x="15792" y="3467"/>
                    <a:pt x="15697" y="3567"/>
                    <a:pt x="15602" y="3647"/>
                  </a:cubicBezTo>
                  <a:cubicBezTo>
                    <a:pt x="15586" y="3687"/>
                    <a:pt x="15562" y="3717"/>
                    <a:pt x="15530" y="3737"/>
                  </a:cubicBezTo>
                  <a:cubicBezTo>
                    <a:pt x="15515" y="3767"/>
                    <a:pt x="15499" y="3806"/>
                    <a:pt x="15475" y="3826"/>
                  </a:cubicBezTo>
                  <a:cubicBezTo>
                    <a:pt x="15443" y="3836"/>
                    <a:pt x="15443" y="3886"/>
                    <a:pt x="15412" y="3886"/>
                  </a:cubicBezTo>
                  <a:cubicBezTo>
                    <a:pt x="15427" y="3956"/>
                    <a:pt x="15348" y="3916"/>
                    <a:pt x="15356" y="3976"/>
                  </a:cubicBezTo>
                  <a:cubicBezTo>
                    <a:pt x="15348" y="4006"/>
                    <a:pt x="15324" y="4016"/>
                    <a:pt x="15324" y="4046"/>
                  </a:cubicBezTo>
                  <a:cubicBezTo>
                    <a:pt x="15301" y="4066"/>
                    <a:pt x="15285" y="4066"/>
                    <a:pt x="15285" y="4026"/>
                  </a:cubicBezTo>
                  <a:cubicBezTo>
                    <a:pt x="15340" y="4036"/>
                    <a:pt x="15309" y="3946"/>
                    <a:pt x="15340" y="3936"/>
                  </a:cubicBezTo>
                  <a:close/>
                  <a:moveTo>
                    <a:pt x="206" y="16665"/>
                  </a:moveTo>
                  <a:cubicBezTo>
                    <a:pt x="222" y="16605"/>
                    <a:pt x="261" y="16575"/>
                    <a:pt x="261" y="16505"/>
                  </a:cubicBezTo>
                  <a:cubicBezTo>
                    <a:pt x="285" y="16465"/>
                    <a:pt x="293" y="16405"/>
                    <a:pt x="309" y="16355"/>
                  </a:cubicBezTo>
                  <a:cubicBezTo>
                    <a:pt x="349" y="16325"/>
                    <a:pt x="325" y="16215"/>
                    <a:pt x="364" y="16195"/>
                  </a:cubicBezTo>
                  <a:cubicBezTo>
                    <a:pt x="364" y="16115"/>
                    <a:pt x="420" y="16115"/>
                    <a:pt x="412" y="16035"/>
                  </a:cubicBezTo>
                  <a:cubicBezTo>
                    <a:pt x="444" y="15995"/>
                    <a:pt x="436" y="15905"/>
                    <a:pt x="475" y="15875"/>
                  </a:cubicBezTo>
                  <a:cubicBezTo>
                    <a:pt x="475" y="15735"/>
                    <a:pt x="547" y="15675"/>
                    <a:pt x="555" y="15546"/>
                  </a:cubicBezTo>
                  <a:cubicBezTo>
                    <a:pt x="586" y="15506"/>
                    <a:pt x="586" y="15436"/>
                    <a:pt x="602" y="15386"/>
                  </a:cubicBezTo>
                  <a:cubicBezTo>
                    <a:pt x="602" y="15316"/>
                    <a:pt x="626" y="15266"/>
                    <a:pt x="626" y="15186"/>
                  </a:cubicBezTo>
                  <a:cubicBezTo>
                    <a:pt x="658" y="15076"/>
                    <a:pt x="650" y="14926"/>
                    <a:pt x="674" y="14806"/>
                  </a:cubicBezTo>
                  <a:cubicBezTo>
                    <a:pt x="658" y="14636"/>
                    <a:pt x="674" y="14616"/>
                    <a:pt x="674" y="14457"/>
                  </a:cubicBezTo>
                  <a:cubicBezTo>
                    <a:pt x="681" y="14407"/>
                    <a:pt x="642" y="14287"/>
                    <a:pt x="674" y="14267"/>
                  </a:cubicBezTo>
                  <a:cubicBezTo>
                    <a:pt x="666" y="14167"/>
                    <a:pt x="658" y="14177"/>
                    <a:pt x="666" y="14087"/>
                  </a:cubicBezTo>
                  <a:cubicBezTo>
                    <a:pt x="642" y="13997"/>
                    <a:pt x="626" y="13877"/>
                    <a:pt x="618" y="13767"/>
                  </a:cubicBezTo>
                  <a:cubicBezTo>
                    <a:pt x="563" y="13777"/>
                    <a:pt x="618" y="13637"/>
                    <a:pt x="571" y="13637"/>
                  </a:cubicBezTo>
                  <a:cubicBezTo>
                    <a:pt x="571" y="13567"/>
                    <a:pt x="563" y="13507"/>
                    <a:pt x="531" y="13488"/>
                  </a:cubicBezTo>
                  <a:cubicBezTo>
                    <a:pt x="539" y="13687"/>
                    <a:pt x="586" y="13827"/>
                    <a:pt x="610" y="14007"/>
                  </a:cubicBezTo>
                  <a:cubicBezTo>
                    <a:pt x="618" y="14127"/>
                    <a:pt x="626" y="14257"/>
                    <a:pt x="634" y="14377"/>
                  </a:cubicBezTo>
                  <a:cubicBezTo>
                    <a:pt x="610" y="14517"/>
                    <a:pt x="634" y="14706"/>
                    <a:pt x="602" y="14836"/>
                  </a:cubicBezTo>
                  <a:cubicBezTo>
                    <a:pt x="642" y="14886"/>
                    <a:pt x="571" y="14936"/>
                    <a:pt x="602" y="15036"/>
                  </a:cubicBezTo>
                  <a:cubicBezTo>
                    <a:pt x="563" y="15036"/>
                    <a:pt x="594" y="15116"/>
                    <a:pt x="586" y="15146"/>
                  </a:cubicBezTo>
                  <a:cubicBezTo>
                    <a:pt x="563" y="15166"/>
                    <a:pt x="586" y="15226"/>
                    <a:pt x="555" y="15236"/>
                  </a:cubicBezTo>
                  <a:cubicBezTo>
                    <a:pt x="563" y="15286"/>
                    <a:pt x="563" y="15316"/>
                    <a:pt x="547" y="15346"/>
                  </a:cubicBezTo>
                  <a:cubicBezTo>
                    <a:pt x="523" y="15366"/>
                    <a:pt x="547" y="15426"/>
                    <a:pt x="515" y="15436"/>
                  </a:cubicBezTo>
                  <a:cubicBezTo>
                    <a:pt x="507" y="15506"/>
                    <a:pt x="507" y="15586"/>
                    <a:pt x="460" y="15616"/>
                  </a:cubicBezTo>
                  <a:cubicBezTo>
                    <a:pt x="420" y="15745"/>
                    <a:pt x="396" y="15895"/>
                    <a:pt x="357" y="16015"/>
                  </a:cubicBezTo>
                  <a:cubicBezTo>
                    <a:pt x="349" y="16085"/>
                    <a:pt x="309" y="16125"/>
                    <a:pt x="301" y="16195"/>
                  </a:cubicBezTo>
                  <a:cubicBezTo>
                    <a:pt x="277" y="16255"/>
                    <a:pt x="246" y="16305"/>
                    <a:pt x="238" y="16375"/>
                  </a:cubicBezTo>
                  <a:cubicBezTo>
                    <a:pt x="206" y="16425"/>
                    <a:pt x="198" y="16495"/>
                    <a:pt x="182" y="16555"/>
                  </a:cubicBezTo>
                  <a:cubicBezTo>
                    <a:pt x="119" y="16585"/>
                    <a:pt x="151" y="16705"/>
                    <a:pt x="103" y="16735"/>
                  </a:cubicBezTo>
                  <a:cubicBezTo>
                    <a:pt x="95" y="16814"/>
                    <a:pt x="79" y="16874"/>
                    <a:pt x="48" y="16914"/>
                  </a:cubicBezTo>
                  <a:cubicBezTo>
                    <a:pt x="48" y="16964"/>
                    <a:pt x="40" y="16994"/>
                    <a:pt x="16" y="17004"/>
                  </a:cubicBezTo>
                  <a:cubicBezTo>
                    <a:pt x="0" y="17024"/>
                    <a:pt x="8" y="17064"/>
                    <a:pt x="0" y="17084"/>
                  </a:cubicBezTo>
                  <a:cubicBezTo>
                    <a:pt x="0" y="17364"/>
                    <a:pt x="0" y="17364"/>
                    <a:pt x="0" y="17364"/>
                  </a:cubicBezTo>
                  <a:cubicBezTo>
                    <a:pt x="48" y="17174"/>
                    <a:pt x="103" y="16994"/>
                    <a:pt x="158" y="16824"/>
                  </a:cubicBezTo>
                  <a:cubicBezTo>
                    <a:pt x="190" y="16784"/>
                    <a:pt x="190" y="16715"/>
                    <a:pt x="206" y="16665"/>
                  </a:cubicBezTo>
                  <a:close/>
                  <a:moveTo>
                    <a:pt x="182" y="17174"/>
                  </a:moveTo>
                  <a:cubicBezTo>
                    <a:pt x="190" y="17094"/>
                    <a:pt x="222" y="17054"/>
                    <a:pt x="222" y="16964"/>
                  </a:cubicBezTo>
                  <a:cubicBezTo>
                    <a:pt x="269" y="16974"/>
                    <a:pt x="261" y="16924"/>
                    <a:pt x="269" y="16874"/>
                  </a:cubicBezTo>
                  <a:cubicBezTo>
                    <a:pt x="301" y="16854"/>
                    <a:pt x="309" y="16814"/>
                    <a:pt x="317" y="16764"/>
                  </a:cubicBezTo>
                  <a:cubicBezTo>
                    <a:pt x="357" y="16705"/>
                    <a:pt x="388" y="16625"/>
                    <a:pt x="404" y="16535"/>
                  </a:cubicBezTo>
                  <a:cubicBezTo>
                    <a:pt x="444" y="16475"/>
                    <a:pt x="475" y="16395"/>
                    <a:pt x="499" y="16315"/>
                  </a:cubicBezTo>
                  <a:cubicBezTo>
                    <a:pt x="531" y="16295"/>
                    <a:pt x="539" y="16245"/>
                    <a:pt x="539" y="16195"/>
                  </a:cubicBezTo>
                  <a:cubicBezTo>
                    <a:pt x="594" y="16195"/>
                    <a:pt x="586" y="16145"/>
                    <a:pt x="586" y="16085"/>
                  </a:cubicBezTo>
                  <a:cubicBezTo>
                    <a:pt x="642" y="16035"/>
                    <a:pt x="642" y="15925"/>
                    <a:pt x="681" y="15855"/>
                  </a:cubicBezTo>
                  <a:cubicBezTo>
                    <a:pt x="705" y="15785"/>
                    <a:pt x="745" y="15705"/>
                    <a:pt x="753" y="15616"/>
                  </a:cubicBezTo>
                  <a:cubicBezTo>
                    <a:pt x="784" y="15596"/>
                    <a:pt x="761" y="15506"/>
                    <a:pt x="800" y="15496"/>
                  </a:cubicBezTo>
                  <a:cubicBezTo>
                    <a:pt x="808" y="15456"/>
                    <a:pt x="824" y="15416"/>
                    <a:pt x="824" y="15366"/>
                  </a:cubicBezTo>
                  <a:cubicBezTo>
                    <a:pt x="816" y="15296"/>
                    <a:pt x="872" y="15316"/>
                    <a:pt x="848" y="15236"/>
                  </a:cubicBezTo>
                  <a:cubicBezTo>
                    <a:pt x="895" y="15226"/>
                    <a:pt x="864" y="15136"/>
                    <a:pt x="895" y="15116"/>
                  </a:cubicBezTo>
                  <a:cubicBezTo>
                    <a:pt x="887" y="14986"/>
                    <a:pt x="911" y="14906"/>
                    <a:pt x="911" y="14786"/>
                  </a:cubicBezTo>
                  <a:cubicBezTo>
                    <a:pt x="911" y="14706"/>
                    <a:pt x="903" y="14616"/>
                    <a:pt x="895" y="14527"/>
                  </a:cubicBezTo>
                  <a:cubicBezTo>
                    <a:pt x="903" y="14477"/>
                    <a:pt x="864" y="14487"/>
                    <a:pt x="880" y="14417"/>
                  </a:cubicBezTo>
                  <a:cubicBezTo>
                    <a:pt x="872" y="14387"/>
                    <a:pt x="887" y="14307"/>
                    <a:pt x="840" y="14337"/>
                  </a:cubicBezTo>
                  <a:cubicBezTo>
                    <a:pt x="880" y="14577"/>
                    <a:pt x="856" y="14826"/>
                    <a:pt x="848" y="15106"/>
                  </a:cubicBezTo>
                  <a:cubicBezTo>
                    <a:pt x="816" y="15136"/>
                    <a:pt x="816" y="15206"/>
                    <a:pt x="784" y="15236"/>
                  </a:cubicBezTo>
                  <a:cubicBezTo>
                    <a:pt x="800" y="15326"/>
                    <a:pt x="753" y="15346"/>
                    <a:pt x="761" y="15416"/>
                  </a:cubicBezTo>
                  <a:cubicBezTo>
                    <a:pt x="729" y="15446"/>
                    <a:pt x="729" y="15516"/>
                    <a:pt x="713" y="15576"/>
                  </a:cubicBezTo>
                  <a:cubicBezTo>
                    <a:pt x="697" y="15616"/>
                    <a:pt x="674" y="15656"/>
                    <a:pt x="650" y="15705"/>
                  </a:cubicBezTo>
                  <a:cubicBezTo>
                    <a:pt x="658" y="15745"/>
                    <a:pt x="634" y="15755"/>
                    <a:pt x="642" y="15795"/>
                  </a:cubicBezTo>
                  <a:cubicBezTo>
                    <a:pt x="610" y="15795"/>
                    <a:pt x="634" y="15855"/>
                    <a:pt x="610" y="15865"/>
                  </a:cubicBezTo>
                  <a:cubicBezTo>
                    <a:pt x="578" y="15895"/>
                    <a:pt x="610" y="15995"/>
                    <a:pt x="547" y="16005"/>
                  </a:cubicBezTo>
                  <a:cubicBezTo>
                    <a:pt x="539" y="16135"/>
                    <a:pt x="460" y="16195"/>
                    <a:pt x="444" y="16315"/>
                  </a:cubicBezTo>
                  <a:cubicBezTo>
                    <a:pt x="380" y="16385"/>
                    <a:pt x="372" y="16515"/>
                    <a:pt x="301" y="16565"/>
                  </a:cubicBezTo>
                  <a:cubicBezTo>
                    <a:pt x="293" y="16705"/>
                    <a:pt x="222" y="16764"/>
                    <a:pt x="198" y="16884"/>
                  </a:cubicBezTo>
                  <a:cubicBezTo>
                    <a:pt x="158" y="16974"/>
                    <a:pt x="127" y="17074"/>
                    <a:pt x="95" y="17174"/>
                  </a:cubicBezTo>
                  <a:cubicBezTo>
                    <a:pt x="79" y="17224"/>
                    <a:pt x="63" y="17274"/>
                    <a:pt x="32" y="17314"/>
                  </a:cubicBezTo>
                  <a:cubicBezTo>
                    <a:pt x="8" y="17344"/>
                    <a:pt x="16" y="17404"/>
                    <a:pt x="0" y="17434"/>
                  </a:cubicBezTo>
                  <a:cubicBezTo>
                    <a:pt x="0" y="17654"/>
                    <a:pt x="0" y="17654"/>
                    <a:pt x="0" y="17654"/>
                  </a:cubicBezTo>
                  <a:cubicBezTo>
                    <a:pt x="48" y="17564"/>
                    <a:pt x="71" y="17434"/>
                    <a:pt x="119" y="17354"/>
                  </a:cubicBezTo>
                  <a:cubicBezTo>
                    <a:pt x="127" y="17274"/>
                    <a:pt x="166" y="17234"/>
                    <a:pt x="182" y="17174"/>
                  </a:cubicBezTo>
                  <a:close/>
                  <a:moveTo>
                    <a:pt x="151" y="15406"/>
                  </a:moveTo>
                  <a:cubicBezTo>
                    <a:pt x="135" y="15296"/>
                    <a:pt x="206" y="15286"/>
                    <a:pt x="190" y="15186"/>
                  </a:cubicBezTo>
                  <a:cubicBezTo>
                    <a:pt x="238" y="15136"/>
                    <a:pt x="214" y="15026"/>
                    <a:pt x="246" y="14976"/>
                  </a:cubicBezTo>
                  <a:cubicBezTo>
                    <a:pt x="269" y="14826"/>
                    <a:pt x="333" y="14716"/>
                    <a:pt x="349" y="14557"/>
                  </a:cubicBezTo>
                  <a:cubicBezTo>
                    <a:pt x="396" y="14517"/>
                    <a:pt x="364" y="14397"/>
                    <a:pt x="404" y="14357"/>
                  </a:cubicBezTo>
                  <a:cubicBezTo>
                    <a:pt x="396" y="14247"/>
                    <a:pt x="420" y="14177"/>
                    <a:pt x="428" y="14087"/>
                  </a:cubicBezTo>
                  <a:cubicBezTo>
                    <a:pt x="420" y="13947"/>
                    <a:pt x="412" y="13797"/>
                    <a:pt x="404" y="13657"/>
                  </a:cubicBezTo>
                  <a:cubicBezTo>
                    <a:pt x="372" y="13647"/>
                    <a:pt x="396" y="13557"/>
                    <a:pt x="357" y="13547"/>
                  </a:cubicBezTo>
                  <a:cubicBezTo>
                    <a:pt x="388" y="13757"/>
                    <a:pt x="357" y="13917"/>
                    <a:pt x="372" y="14117"/>
                  </a:cubicBezTo>
                  <a:cubicBezTo>
                    <a:pt x="364" y="14247"/>
                    <a:pt x="317" y="14337"/>
                    <a:pt x="325" y="14497"/>
                  </a:cubicBezTo>
                  <a:cubicBezTo>
                    <a:pt x="285" y="14527"/>
                    <a:pt x="301" y="14616"/>
                    <a:pt x="261" y="14646"/>
                  </a:cubicBezTo>
                  <a:cubicBezTo>
                    <a:pt x="285" y="14756"/>
                    <a:pt x="206" y="14756"/>
                    <a:pt x="222" y="14846"/>
                  </a:cubicBezTo>
                  <a:cubicBezTo>
                    <a:pt x="190" y="14886"/>
                    <a:pt x="206" y="14976"/>
                    <a:pt x="166" y="15006"/>
                  </a:cubicBezTo>
                  <a:cubicBezTo>
                    <a:pt x="166" y="15096"/>
                    <a:pt x="143" y="15146"/>
                    <a:pt x="127" y="15206"/>
                  </a:cubicBezTo>
                  <a:cubicBezTo>
                    <a:pt x="79" y="15316"/>
                    <a:pt x="71" y="15466"/>
                    <a:pt x="24" y="15566"/>
                  </a:cubicBezTo>
                  <a:cubicBezTo>
                    <a:pt x="16" y="15596"/>
                    <a:pt x="8" y="15626"/>
                    <a:pt x="0" y="15646"/>
                  </a:cubicBezTo>
                  <a:cubicBezTo>
                    <a:pt x="0" y="15855"/>
                    <a:pt x="0" y="15855"/>
                    <a:pt x="0" y="15855"/>
                  </a:cubicBezTo>
                  <a:cubicBezTo>
                    <a:pt x="8" y="15835"/>
                    <a:pt x="8" y="15805"/>
                    <a:pt x="16" y="15785"/>
                  </a:cubicBezTo>
                  <a:cubicBezTo>
                    <a:pt x="79" y="15675"/>
                    <a:pt x="87" y="15506"/>
                    <a:pt x="151" y="15406"/>
                  </a:cubicBezTo>
                  <a:close/>
                  <a:moveTo>
                    <a:pt x="111" y="16175"/>
                  </a:moveTo>
                  <a:cubicBezTo>
                    <a:pt x="127" y="16135"/>
                    <a:pt x="143" y="16085"/>
                    <a:pt x="151" y="16035"/>
                  </a:cubicBezTo>
                  <a:cubicBezTo>
                    <a:pt x="143" y="15955"/>
                    <a:pt x="198" y="15955"/>
                    <a:pt x="198" y="15875"/>
                  </a:cubicBezTo>
                  <a:cubicBezTo>
                    <a:pt x="238" y="15785"/>
                    <a:pt x="269" y="15695"/>
                    <a:pt x="317" y="15606"/>
                  </a:cubicBezTo>
                  <a:cubicBezTo>
                    <a:pt x="325" y="15426"/>
                    <a:pt x="364" y="15276"/>
                    <a:pt x="412" y="15136"/>
                  </a:cubicBezTo>
                  <a:cubicBezTo>
                    <a:pt x="436" y="15066"/>
                    <a:pt x="444" y="14976"/>
                    <a:pt x="467" y="14916"/>
                  </a:cubicBezTo>
                  <a:cubicBezTo>
                    <a:pt x="428" y="14916"/>
                    <a:pt x="483" y="14856"/>
                    <a:pt x="483" y="14826"/>
                  </a:cubicBezTo>
                  <a:cubicBezTo>
                    <a:pt x="491" y="14786"/>
                    <a:pt x="483" y="14736"/>
                    <a:pt x="515" y="14716"/>
                  </a:cubicBezTo>
                  <a:cubicBezTo>
                    <a:pt x="515" y="14686"/>
                    <a:pt x="483" y="14606"/>
                    <a:pt x="523" y="14606"/>
                  </a:cubicBezTo>
                  <a:cubicBezTo>
                    <a:pt x="531" y="14577"/>
                    <a:pt x="499" y="14497"/>
                    <a:pt x="531" y="14497"/>
                  </a:cubicBezTo>
                  <a:cubicBezTo>
                    <a:pt x="539" y="14467"/>
                    <a:pt x="507" y="14387"/>
                    <a:pt x="547" y="14387"/>
                  </a:cubicBezTo>
                  <a:cubicBezTo>
                    <a:pt x="555" y="14347"/>
                    <a:pt x="515" y="14257"/>
                    <a:pt x="555" y="14257"/>
                  </a:cubicBezTo>
                  <a:cubicBezTo>
                    <a:pt x="539" y="14157"/>
                    <a:pt x="578" y="14117"/>
                    <a:pt x="563" y="14017"/>
                  </a:cubicBezTo>
                  <a:cubicBezTo>
                    <a:pt x="563" y="13927"/>
                    <a:pt x="578" y="13847"/>
                    <a:pt x="531" y="13797"/>
                  </a:cubicBezTo>
                  <a:cubicBezTo>
                    <a:pt x="531" y="14147"/>
                    <a:pt x="499" y="14457"/>
                    <a:pt x="444" y="14746"/>
                  </a:cubicBezTo>
                  <a:cubicBezTo>
                    <a:pt x="420" y="14896"/>
                    <a:pt x="396" y="15046"/>
                    <a:pt x="349" y="15166"/>
                  </a:cubicBezTo>
                  <a:cubicBezTo>
                    <a:pt x="317" y="15306"/>
                    <a:pt x="254" y="15416"/>
                    <a:pt x="246" y="15596"/>
                  </a:cubicBezTo>
                  <a:cubicBezTo>
                    <a:pt x="214" y="15616"/>
                    <a:pt x="214" y="15675"/>
                    <a:pt x="182" y="15705"/>
                  </a:cubicBezTo>
                  <a:cubicBezTo>
                    <a:pt x="182" y="15735"/>
                    <a:pt x="190" y="15785"/>
                    <a:pt x="158" y="15775"/>
                  </a:cubicBezTo>
                  <a:cubicBezTo>
                    <a:pt x="158" y="15805"/>
                    <a:pt x="158" y="15845"/>
                    <a:pt x="127" y="15845"/>
                  </a:cubicBezTo>
                  <a:cubicBezTo>
                    <a:pt x="127" y="15945"/>
                    <a:pt x="79" y="15995"/>
                    <a:pt x="71" y="16085"/>
                  </a:cubicBezTo>
                  <a:cubicBezTo>
                    <a:pt x="32" y="16135"/>
                    <a:pt x="24" y="16215"/>
                    <a:pt x="0" y="16275"/>
                  </a:cubicBezTo>
                  <a:cubicBezTo>
                    <a:pt x="0" y="16485"/>
                    <a:pt x="0" y="16485"/>
                    <a:pt x="0" y="16485"/>
                  </a:cubicBezTo>
                  <a:cubicBezTo>
                    <a:pt x="0" y="16475"/>
                    <a:pt x="0" y="16475"/>
                    <a:pt x="0" y="16465"/>
                  </a:cubicBezTo>
                  <a:cubicBezTo>
                    <a:pt x="48" y="16375"/>
                    <a:pt x="71" y="16265"/>
                    <a:pt x="111" y="16175"/>
                  </a:cubicBezTo>
                  <a:close/>
                  <a:moveTo>
                    <a:pt x="135" y="14856"/>
                  </a:moveTo>
                  <a:cubicBezTo>
                    <a:pt x="151" y="14806"/>
                    <a:pt x="158" y="14746"/>
                    <a:pt x="166" y="14676"/>
                  </a:cubicBezTo>
                  <a:cubicBezTo>
                    <a:pt x="166" y="14636"/>
                    <a:pt x="222" y="14537"/>
                    <a:pt x="174" y="14507"/>
                  </a:cubicBezTo>
                  <a:cubicBezTo>
                    <a:pt x="119" y="14586"/>
                    <a:pt x="158" y="14766"/>
                    <a:pt x="87" y="14816"/>
                  </a:cubicBezTo>
                  <a:cubicBezTo>
                    <a:pt x="87" y="14966"/>
                    <a:pt x="16" y="15016"/>
                    <a:pt x="16" y="15156"/>
                  </a:cubicBezTo>
                  <a:cubicBezTo>
                    <a:pt x="8" y="15156"/>
                    <a:pt x="8" y="15166"/>
                    <a:pt x="0" y="15176"/>
                  </a:cubicBezTo>
                  <a:cubicBezTo>
                    <a:pt x="0" y="15326"/>
                    <a:pt x="0" y="15326"/>
                    <a:pt x="0" y="15326"/>
                  </a:cubicBezTo>
                  <a:cubicBezTo>
                    <a:pt x="16" y="15276"/>
                    <a:pt x="40" y="15226"/>
                    <a:pt x="55" y="15176"/>
                  </a:cubicBezTo>
                  <a:cubicBezTo>
                    <a:pt x="79" y="15066"/>
                    <a:pt x="111" y="14966"/>
                    <a:pt x="135" y="14856"/>
                  </a:cubicBezTo>
                  <a:close/>
                  <a:moveTo>
                    <a:pt x="18256" y="360"/>
                  </a:moveTo>
                  <a:cubicBezTo>
                    <a:pt x="18312" y="380"/>
                    <a:pt x="18296" y="480"/>
                    <a:pt x="18328" y="510"/>
                  </a:cubicBezTo>
                  <a:cubicBezTo>
                    <a:pt x="18335" y="589"/>
                    <a:pt x="18375" y="629"/>
                    <a:pt x="18383" y="709"/>
                  </a:cubicBezTo>
                  <a:cubicBezTo>
                    <a:pt x="18446" y="799"/>
                    <a:pt x="18462" y="959"/>
                    <a:pt x="18518" y="1059"/>
                  </a:cubicBezTo>
                  <a:cubicBezTo>
                    <a:pt x="18518" y="1149"/>
                    <a:pt x="18581" y="1139"/>
                    <a:pt x="18573" y="1229"/>
                  </a:cubicBezTo>
                  <a:cubicBezTo>
                    <a:pt x="18605" y="1239"/>
                    <a:pt x="18613" y="1269"/>
                    <a:pt x="18605" y="1319"/>
                  </a:cubicBezTo>
                  <a:cubicBezTo>
                    <a:pt x="18605" y="1369"/>
                    <a:pt x="18652" y="1349"/>
                    <a:pt x="18637" y="1409"/>
                  </a:cubicBezTo>
                  <a:cubicBezTo>
                    <a:pt x="18660" y="1469"/>
                    <a:pt x="18692" y="1519"/>
                    <a:pt x="18708" y="1579"/>
                  </a:cubicBezTo>
                  <a:cubicBezTo>
                    <a:pt x="18692" y="1648"/>
                    <a:pt x="18740" y="1638"/>
                    <a:pt x="18740" y="1668"/>
                  </a:cubicBezTo>
                  <a:cubicBezTo>
                    <a:pt x="18747" y="1708"/>
                    <a:pt x="18755" y="1738"/>
                    <a:pt x="18779" y="1758"/>
                  </a:cubicBezTo>
                  <a:cubicBezTo>
                    <a:pt x="18787" y="1818"/>
                    <a:pt x="18811" y="1868"/>
                    <a:pt x="18827" y="1928"/>
                  </a:cubicBezTo>
                  <a:cubicBezTo>
                    <a:pt x="18890" y="1938"/>
                    <a:pt x="18858" y="2068"/>
                    <a:pt x="18914" y="2078"/>
                  </a:cubicBezTo>
                  <a:cubicBezTo>
                    <a:pt x="18914" y="2178"/>
                    <a:pt x="18985" y="2178"/>
                    <a:pt x="18985" y="2258"/>
                  </a:cubicBezTo>
                  <a:cubicBezTo>
                    <a:pt x="19017" y="2308"/>
                    <a:pt x="19056" y="2348"/>
                    <a:pt x="19072" y="2408"/>
                  </a:cubicBezTo>
                  <a:cubicBezTo>
                    <a:pt x="19128" y="2508"/>
                    <a:pt x="19167" y="2628"/>
                    <a:pt x="19247" y="2698"/>
                  </a:cubicBezTo>
                  <a:cubicBezTo>
                    <a:pt x="19294" y="2807"/>
                    <a:pt x="19358" y="2907"/>
                    <a:pt x="19421" y="2997"/>
                  </a:cubicBezTo>
                  <a:cubicBezTo>
                    <a:pt x="19421" y="2897"/>
                    <a:pt x="19350" y="2887"/>
                    <a:pt x="19350" y="2797"/>
                  </a:cubicBezTo>
                  <a:cubicBezTo>
                    <a:pt x="19318" y="2747"/>
                    <a:pt x="19278" y="2707"/>
                    <a:pt x="19263" y="2628"/>
                  </a:cubicBezTo>
                  <a:cubicBezTo>
                    <a:pt x="19223" y="2578"/>
                    <a:pt x="19191" y="2528"/>
                    <a:pt x="19160" y="2478"/>
                  </a:cubicBezTo>
                  <a:cubicBezTo>
                    <a:pt x="19167" y="2418"/>
                    <a:pt x="19120" y="2428"/>
                    <a:pt x="19120" y="2388"/>
                  </a:cubicBezTo>
                  <a:cubicBezTo>
                    <a:pt x="19088" y="2378"/>
                    <a:pt x="19120" y="2288"/>
                    <a:pt x="19072" y="2298"/>
                  </a:cubicBezTo>
                  <a:cubicBezTo>
                    <a:pt x="19080" y="2238"/>
                    <a:pt x="19041" y="2258"/>
                    <a:pt x="19041" y="2218"/>
                  </a:cubicBezTo>
                  <a:cubicBezTo>
                    <a:pt x="19001" y="2208"/>
                    <a:pt x="19017" y="2128"/>
                    <a:pt x="18985" y="2128"/>
                  </a:cubicBezTo>
                  <a:cubicBezTo>
                    <a:pt x="18946" y="2098"/>
                    <a:pt x="19009" y="2078"/>
                    <a:pt x="18969" y="2058"/>
                  </a:cubicBezTo>
                  <a:cubicBezTo>
                    <a:pt x="18961" y="2018"/>
                    <a:pt x="18930" y="2008"/>
                    <a:pt x="18930" y="1948"/>
                  </a:cubicBezTo>
                  <a:cubicBezTo>
                    <a:pt x="18882" y="1918"/>
                    <a:pt x="18882" y="1828"/>
                    <a:pt x="18850" y="1778"/>
                  </a:cubicBezTo>
                  <a:cubicBezTo>
                    <a:pt x="18858" y="1708"/>
                    <a:pt x="18787" y="1748"/>
                    <a:pt x="18811" y="1668"/>
                  </a:cubicBezTo>
                  <a:cubicBezTo>
                    <a:pt x="18787" y="1648"/>
                    <a:pt x="18779" y="1609"/>
                    <a:pt x="18763" y="1579"/>
                  </a:cubicBezTo>
                  <a:cubicBezTo>
                    <a:pt x="18755" y="1459"/>
                    <a:pt x="18708" y="1389"/>
                    <a:pt x="18676" y="1299"/>
                  </a:cubicBezTo>
                  <a:cubicBezTo>
                    <a:pt x="18660" y="1249"/>
                    <a:pt x="18629" y="1229"/>
                    <a:pt x="18637" y="1149"/>
                  </a:cubicBezTo>
                  <a:cubicBezTo>
                    <a:pt x="18597" y="1129"/>
                    <a:pt x="18597" y="1059"/>
                    <a:pt x="18573" y="1019"/>
                  </a:cubicBezTo>
                  <a:cubicBezTo>
                    <a:pt x="18510" y="819"/>
                    <a:pt x="18431" y="639"/>
                    <a:pt x="18383" y="430"/>
                  </a:cubicBezTo>
                  <a:cubicBezTo>
                    <a:pt x="18343" y="410"/>
                    <a:pt x="18351" y="330"/>
                    <a:pt x="18328" y="300"/>
                  </a:cubicBezTo>
                  <a:cubicBezTo>
                    <a:pt x="18351" y="200"/>
                    <a:pt x="18296" y="190"/>
                    <a:pt x="18296" y="120"/>
                  </a:cubicBezTo>
                  <a:cubicBezTo>
                    <a:pt x="18288" y="80"/>
                    <a:pt x="18280" y="40"/>
                    <a:pt x="18264" y="0"/>
                  </a:cubicBezTo>
                  <a:cubicBezTo>
                    <a:pt x="18193" y="0"/>
                    <a:pt x="18193" y="0"/>
                    <a:pt x="18193" y="0"/>
                  </a:cubicBezTo>
                  <a:cubicBezTo>
                    <a:pt x="18209" y="40"/>
                    <a:pt x="18209" y="100"/>
                    <a:pt x="18225" y="140"/>
                  </a:cubicBezTo>
                  <a:cubicBezTo>
                    <a:pt x="18232" y="220"/>
                    <a:pt x="18272" y="260"/>
                    <a:pt x="18256" y="360"/>
                  </a:cubicBezTo>
                  <a:close/>
                  <a:moveTo>
                    <a:pt x="18415" y="40"/>
                  </a:moveTo>
                  <a:cubicBezTo>
                    <a:pt x="18415" y="90"/>
                    <a:pt x="18423" y="130"/>
                    <a:pt x="18446" y="140"/>
                  </a:cubicBezTo>
                  <a:cubicBezTo>
                    <a:pt x="18462" y="220"/>
                    <a:pt x="18486" y="290"/>
                    <a:pt x="18534" y="320"/>
                  </a:cubicBezTo>
                  <a:cubicBezTo>
                    <a:pt x="18534" y="420"/>
                    <a:pt x="18589" y="440"/>
                    <a:pt x="18605" y="510"/>
                  </a:cubicBezTo>
                  <a:cubicBezTo>
                    <a:pt x="18644" y="569"/>
                    <a:pt x="18637" y="669"/>
                    <a:pt x="18692" y="709"/>
                  </a:cubicBezTo>
                  <a:cubicBezTo>
                    <a:pt x="18708" y="789"/>
                    <a:pt x="18724" y="859"/>
                    <a:pt x="18763" y="909"/>
                  </a:cubicBezTo>
                  <a:cubicBezTo>
                    <a:pt x="18755" y="1009"/>
                    <a:pt x="18827" y="1019"/>
                    <a:pt x="18827" y="1099"/>
                  </a:cubicBezTo>
                  <a:cubicBezTo>
                    <a:pt x="18874" y="1139"/>
                    <a:pt x="18882" y="1229"/>
                    <a:pt x="18914" y="1279"/>
                  </a:cubicBezTo>
                  <a:cubicBezTo>
                    <a:pt x="18938" y="1289"/>
                    <a:pt x="18946" y="1319"/>
                    <a:pt x="18953" y="1369"/>
                  </a:cubicBezTo>
                  <a:cubicBezTo>
                    <a:pt x="19001" y="1359"/>
                    <a:pt x="18969" y="1449"/>
                    <a:pt x="19001" y="1449"/>
                  </a:cubicBezTo>
                  <a:cubicBezTo>
                    <a:pt x="19025" y="1519"/>
                    <a:pt x="19049" y="1589"/>
                    <a:pt x="19088" y="1628"/>
                  </a:cubicBezTo>
                  <a:cubicBezTo>
                    <a:pt x="19080" y="1728"/>
                    <a:pt x="19152" y="1728"/>
                    <a:pt x="19160" y="1818"/>
                  </a:cubicBezTo>
                  <a:cubicBezTo>
                    <a:pt x="19199" y="1868"/>
                    <a:pt x="19215" y="1938"/>
                    <a:pt x="19231" y="2018"/>
                  </a:cubicBezTo>
                  <a:cubicBezTo>
                    <a:pt x="19263" y="2028"/>
                    <a:pt x="19247" y="2098"/>
                    <a:pt x="19278" y="2108"/>
                  </a:cubicBezTo>
                  <a:cubicBezTo>
                    <a:pt x="19263" y="2148"/>
                    <a:pt x="19326" y="2198"/>
                    <a:pt x="19334" y="2148"/>
                  </a:cubicBezTo>
                  <a:cubicBezTo>
                    <a:pt x="19294" y="2148"/>
                    <a:pt x="19294" y="2098"/>
                    <a:pt x="19294" y="2038"/>
                  </a:cubicBezTo>
                  <a:cubicBezTo>
                    <a:pt x="19255" y="2038"/>
                    <a:pt x="19263" y="1988"/>
                    <a:pt x="19263" y="1928"/>
                  </a:cubicBezTo>
                  <a:cubicBezTo>
                    <a:pt x="19207" y="1868"/>
                    <a:pt x="19191" y="1758"/>
                    <a:pt x="19144" y="1688"/>
                  </a:cubicBezTo>
                  <a:cubicBezTo>
                    <a:pt x="19112" y="1599"/>
                    <a:pt x="19080" y="1509"/>
                    <a:pt x="19041" y="1429"/>
                  </a:cubicBezTo>
                  <a:cubicBezTo>
                    <a:pt x="19001" y="1409"/>
                    <a:pt x="19025" y="1319"/>
                    <a:pt x="18985" y="1299"/>
                  </a:cubicBezTo>
                  <a:cubicBezTo>
                    <a:pt x="18969" y="1259"/>
                    <a:pt x="18953" y="1209"/>
                    <a:pt x="18930" y="1169"/>
                  </a:cubicBezTo>
                  <a:cubicBezTo>
                    <a:pt x="18898" y="1079"/>
                    <a:pt x="18850" y="1009"/>
                    <a:pt x="18811" y="929"/>
                  </a:cubicBezTo>
                  <a:cubicBezTo>
                    <a:pt x="18811" y="919"/>
                    <a:pt x="18819" y="899"/>
                    <a:pt x="18811" y="889"/>
                  </a:cubicBezTo>
                  <a:cubicBezTo>
                    <a:pt x="18811" y="869"/>
                    <a:pt x="18795" y="869"/>
                    <a:pt x="18795" y="859"/>
                  </a:cubicBezTo>
                  <a:cubicBezTo>
                    <a:pt x="18771" y="799"/>
                    <a:pt x="18763" y="729"/>
                    <a:pt x="18724" y="689"/>
                  </a:cubicBezTo>
                  <a:cubicBezTo>
                    <a:pt x="18747" y="609"/>
                    <a:pt x="18684" y="629"/>
                    <a:pt x="18692" y="559"/>
                  </a:cubicBezTo>
                  <a:cubicBezTo>
                    <a:pt x="18676" y="510"/>
                    <a:pt x="18637" y="490"/>
                    <a:pt x="18637" y="430"/>
                  </a:cubicBezTo>
                  <a:cubicBezTo>
                    <a:pt x="18613" y="350"/>
                    <a:pt x="18573" y="270"/>
                    <a:pt x="18534" y="210"/>
                  </a:cubicBezTo>
                  <a:cubicBezTo>
                    <a:pt x="18510" y="150"/>
                    <a:pt x="18565" y="130"/>
                    <a:pt x="18502" y="120"/>
                  </a:cubicBezTo>
                  <a:cubicBezTo>
                    <a:pt x="18510" y="50"/>
                    <a:pt x="18478" y="30"/>
                    <a:pt x="18454" y="0"/>
                  </a:cubicBezTo>
                  <a:cubicBezTo>
                    <a:pt x="18383" y="0"/>
                    <a:pt x="18383" y="0"/>
                    <a:pt x="18383" y="0"/>
                  </a:cubicBezTo>
                  <a:cubicBezTo>
                    <a:pt x="18383" y="20"/>
                    <a:pt x="18399" y="30"/>
                    <a:pt x="18415" y="40"/>
                  </a:cubicBezTo>
                  <a:close/>
                  <a:moveTo>
                    <a:pt x="17432" y="340"/>
                  </a:moveTo>
                  <a:cubicBezTo>
                    <a:pt x="17377" y="400"/>
                    <a:pt x="17353" y="500"/>
                    <a:pt x="17290" y="559"/>
                  </a:cubicBezTo>
                  <a:cubicBezTo>
                    <a:pt x="17290" y="639"/>
                    <a:pt x="17266" y="699"/>
                    <a:pt x="17226" y="729"/>
                  </a:cubicBezTo>
                  <a:cubicBezTo>
                    <a:pt x="17234" y="829"/>
                    <a:pt x="17163" y="829"/>
                    <a:pt x="17155" y="909"/>
                  </a:cubicBezTo>
                  <a:cubicBezTo>
                    <a:pt x="17083" y="989"/>
                    <a:pt x="17044" y="1119"/>
                    <a:pt x="16965" y="1189"/>
                  </a:cubicBezTo>
                  <a:cubicBezTo>
                    <a:pt x="16909" y="1289"/>
                    <a:pt x="16846" y="1399"/>
                    <a:pt x="16774" y="1469"/>
                  </a:cubicBezTo>
                  <a:cubicBezTo>
                    <a:pt x="16798" y="1539"/>
                    <a:pt x="16719" y="1489"/>
                    <a:pt x="16743" y="1559"/>
                  </a:cubicBezTo>
                  <a:cubicBezTo>
                    <a:pt x="16703" y="1559"/>
                    <a:pt x="16727" y="1628"/>
                    <a:pt x="16687" y="1628"/>
                  </a:cubicBezTo>
                  <a:cubicBezTo>
                    <a:pt x="16679" y="1658"/>
                    <a:pt x="16664" y="1678"/>
                    <a:pt x="16632" y="1688"/>
                  </a:cubicBezTo>
                  <a:cubicBezTo>
                    <a:pt x="16576" y="1688"/>
                    <a:pt x="16671" y="1758"/>
                    <a:pt x="16616" y="1758"/>
                  </a:cubicBezTo>
                  <a:cubicBezTo>
                    <a:pt x="16576" y="1788"/>
                    <a:pt x="16537" y="1828"/>
                    <a:pt x="16513" y="1888"/>
                  </a:cubicBezTo>
                  <a:cubicBezTo>
                    <a:pt x="16489" y="1898"/>
                    <a:pt x="16473" y="1918"/>
                    <a:pt x="16465" y="1948"/>
                  </a:cubicBezTo>
                  <a:cubicBezTo>
                    <a:pt x="16386" y="1928"/>
                    <a:pt x="16473" y="2028"/>
                    <a:pt x="16426" y="2018"/>
                  </a:cubicBezTo>
                  <a:cubicBezTo>
                    <a:pt x="16362" y="1988"/>
                    <a:pt x="16394" y="2078"/>
                    <a:pt x="16339" y="2058"/>
                  </a:cubicBezTo>
                  <a:cubicBezTo>
                    <a:pt x="16323" y="2098"/>
                    <a:pt x="16299" y="2128"/>
                    <a:pt x="16291" y="2168"/>
                  </a:cubicBezTo>
                  <a:cubicBezTo>
                    <a:pt x="16244" y="2168"/>
                    <a:pt x="16220" y="2198"/>
                    <a:pt x="16220" y="2258"/>
                  </a:cubicBezTo>
                  <a:cubicBezTo>
                    <a:pt x="16156" y="2238"/>
                    <a:pt x="16196" y="2338"/>
                    <a:pt x="16133" y="2318"/>
                  </a:cubicBezTo>
                  <a:cubicBezTo>
                    <a:pt x="16125" y="2368"/>
                    <a:pt x="16101" y="2408"/>
                    <a:pt x="16045" y="2408"/>
                  </a:cubicBezTo>
                  <a:cubicBezTo>
                    <a:pt x="16045" y="2508"/>
                    <a:pt x="15958" y="2488"/>
                    <a:pt x="15958" y="2588"/>
                  </a:cubicBezTo>
                  <a:cubicBezTo>
                    <a:pt x="15942" y="2578"/>
                    <a:pt x="15935" y="2598"/>
                    <a:pt x="15927" y="2608"/>
                  </a:cubicBezTo>
                  <a:cubicBezTo>
                    <a:pt x="15919" y="2618"/>
                    <a:pt x="15903" y="2638"/>
                    <a:pt x="15895" y="2648"/>
                  </a:cubicBezTo>
                  <a:cubicBezTo>
                    <a:pt x="15887" y="2698"/>
                    <a:pt x="15847" y="2688"/>
                    <a:pt x="15839" y="2737"/>
                  </a:cubicBezTo>
                  <a:cubicBezTo>
                    <a:pt x="15792" y="2767"/>
                    <a:pt x="15768" y="2837"/>
                    <a:pt x="15736" y="2887"/>
                  </a:cubicBezTo>
                  <a:cubicBezTo>
                    <a:pt x="15689" y="2927"/>
                    <a:pt x="15657" y="2987"/>
                    <a:pt x="15633" y="3067"/>
                  </a:cubicBezTo>
                  <a:cubicBezTo>
                    <a:pt x="15633" y="3087"/>
                    <a:pt x="15649" y="3077"/>
                    <a:pt x="15665" y="3067"/>
                  </a:cubicBezTo>
                  <a:cubicBezTo>
                    <a:pt x="15673" y="3027"/>
                    <a:pt x="15697" y="3027"/>
                    <a:pt x="15705" y="2997"/>
                  </a:cubicBezTo>
                  <a:cubicBezTo>
                    <a:pt x="15736" y="2967"/>
                    <a:pt x="15768" y="2937"/>
                    <a:pt x="15792" y="2887"/>
                  </a:cubicBezTo>
                  <a:cubicBezTo>
                    <a:pt x="15839" y="2817"/>
                    <a:pt x="15903" y="2757"/>
                    <a:pt x="15927" y="2648"/>
                  </a:cubicBezTo>
                  <a:cubicBezTo>
                    <a:pt x="15982" y="2648"/>
                    <a:pt x="15998" y="2598"/>
                    <a:pt x="16030" y="2558"/>
                  </a:cubicBezTo>
                  <a:cubicBezTo>
                    <a:pt x="16030" y="2528"/>
                    <a:pt x="16077" y="2548"/>
                    <a:pt x="16069" y="2498"/>
                  </a:cubicBezTo>
                  <a:cubicBezTo>
                    <a:pt x="16101" y="2498"/>
                    <a:pt x="16085" y="2438"/>
                    <a:pt x="16133" y="2458"/>
                  </a:cubicBezTo>
                  <a:cubicBezTo>
                    <a:pt x="16148" y="2388"/>
                    <a:pt x="16188" y="2368"/>
                    <a:pt x="16220" y="2318"/>
                  </a:cubicBezTo>
                  <a:cubicBezTo>
                    <a:pt x="16220" y="2288"/>
                    <a:pt x="16267" y="2308"/>
                    <a:pt x="16259" y="2258"/>
                  </a:cubicBezTo>
                  <a:cubicBezTo>
                    <a:pt x="16307" y="2278"/>
                    <a:pt x="16299" y="2228"/>
                    <a:pt x="16323" y="2218"/>
                  </a:cubicBezTo>
                  <a:cubicBezTo>
                    <a:pt x="16386" y="2138"/>
                    <a:pt x="16442" y="2058"/>
                    <a:pt x="16513" y="1998"/>
                  </a:cubicBezTo>
                  <a:cubicBezTo>
                    <a:pt x="16561" y="1898"/>
                    <a:pt x="16640" y="1828"/>
                    <a:pt x="16703" y="1758"/>
                  </a:cubicBezTo>
                  <a:cubicBezTo>
                    <a:pt x="16735" y="1658"/>
                    <a:pt x="16814" y="1619"/>
                    <a:pt x="16846" y="1519"/>
                  </a:cubicBezTo>
                  <a:cubicBezTo>
                    <a:pt x="16893" y="1439"/>
                    <a:pt x="16941" y="1359"/>
                    <a:pt x="16996" y="1299"/>
                  </a:cubicBezTo>
                  <a:cubicBezTo>
                    <a:pt x="17052" y="1229"/>
                    <a:pt x="17091" y="1139"/>
                    <a:pt x="17155" y="1079"/>
                  </a:cubicBezTo>
                  <a:cubicBezTo>
                    <a:pt x="17179" y="979"/>
                    <a:pt x="17250" y="919"/>
                    <a:pt x="17274" y="819"/>
                  </a:cubicBezTo>
                  <a:cubicBezTo>
                    <a:pt x="17337" y="759"/>
                    <a:pt x="17361" y="649"/>
                    <a:pt x="17393" y="559"/>
                  </a:cubicBezTo>
                  <a:cubicBezTo>
                    <a:pt x="17408" y="510"/>
                    <a:pt x="17440" y="480"/>
                    <a:pt x="17464" y="450"/>
                  </a:cubicBezTo>
                  <a:cubicBezTo>
                    <a:pt x="17464" y="420"/>
                    <a:pt x="17464" y="370"/>
                    <a:pt x="17496" y="380"/>
                  </a:cubicBezTo>
                  <a:cubicBezTo>
                    <a:pt x="17496" y="350"/>
                    <a:pt x="17503" y="320"/>
                    <a:pt x="17519" y="300"/>
                  </a:cubicBezTo>
                  <a:cubicBezTo>
                    <a:pt x="17527" y="240"/>
                    <a:pt x="17583" y="250"/>
                    <a:pt x="17567" y="170"/>
                  </a:cubicBezTo>
                  <a:cubicBezTo>
                    <a:pt x="17606" y="140"/>
                    <a:pt x="17606" y="70"/>
                    <a:pt x="17638" y="40"/>
                  </a:cubicBezTo>
                  <a:cubicBezTo>
                    <a:pt x="17638" y="20"/>
                    <a:pt x="17638" y="10"/>
                    <a:pt x="17646" y="0"/>
                  </a:cubicBezTo>
                  <a:cubicBezTo>
                    <a:pt x="17567" y="0"/>
                    <a:pt x="17567" y="0"/>
                    <a:pt x="17567" y="0"/>
                  </a:cubicBezTo>
                  <a:cubicBezTo>
                    <a:pt x="17559" y="20"/>
                    <a:pt x="17543" y="30"/>
                    <a:pt x="17535" y="60"/>
                  </a:cubicBezTo>
                  <a:cubicBezTo>
                    <a:pt x="17535" y="120"/>
                    <a:pt x="17488" y="130"/>
                    <a:pt x="17480" y="190"/>
                  </a:cubicBezTo>
                  <a:cubicBezTo>
                    <a:pt x="17432" y="200"/>
                    <a:pt x="17448" y="290"/>
                    <a:pt x="17432" y="340"/>
                  </a:cubicBezTo>
                  <a:close/>
                  <a:moveTo>
                    <a:pt x="18050" y="250"/>
                  </a:moveTo>
                  <a:cubicBezTo>
                    <a:pt x="18058" y="280"/>
                    <a:pt x="18074" y="300"/>
                    <a:pt x="18066" y="340"/>
                  </a:cubicBezTo>
                  <a:cubicBezTo>
                    <a:pt x="18090" y="350"/>
                    <a:pt x="18114" y="380"/>
                    <a:pt x="18090" y="380"/>
                  </a:cubicBezTo>
                  <a:cubicBezTo>
                    <a:pt x="18090" y="460"/>
                    <a:pt x="18137" y="480"/>
                    <a:pt x="18121" y="579"/>
                  </a:cubicBezTo>
                  <a:cubicBezTo>
                    <a:pt x="18161" y="649"/>
                    <a:pt x="18193" y="729"/>
                    <a:pt x="18225" y="799"/>
                  </a:cubicBezTo>
                  <a:cubicBezTo>
                    <a:pt x="18240" y="909"/>
                    <a:pt x="18288" y="989"/>
                    <a:pt x="18312" y="1099"/>
                  </a:cubicBezTo>
                  <a:cubicBezTo>
                    <a:pt x="18343" y="1139"/>
                    <a:pt x="18367" y="1179"/>
                    <a:pt x="18367" y="1259"/>
                  </a:cubicBezTo>
                  <a:cubicBezTo>
                    <a:pt x="18399" y="1289"/>
                    <a:pt x="18399" y="1349"/>
                    <a:pt x="18415" y="1409"/>
                  </a:cubicBezTo>
                  <a:cubicBezTo>
                    <a:pt x="18454" y="1469"/>
                    <a:pt x="18494" y="1539"/>
                    <a:pt x="18518" y="1628"/>
                  </a:cubicBezTo>
                  <a:cubicBezTo>
                    <a:pt x="18549" y="1638"/>
                    <a:pt x="18565" y="1688"/>
                    <a:pt x="18573" y="1738"/>
                  </a:cubicBezTo>
                  <a:cubicBezTo>
                    <a:pt x="18597" y="1738"/>
                    <a:pt x="18589" y="1768"/>
                    <a:pt x="18605" y="1778"/>
                  </a:cubicBezTo>
                  <a:cubicBezTo>
                    <a:pt x="18637" y="1778"/>
                    <a:pt x="18613" y="1838"/>
                    <a:pt x="18637" y="1838"/>
                  </a:cubicBezTo>
                  <a:cubicBezTo>
                    <a:pt x="18676" y="1918"/>
                    <a:pt x="18700" y="2018"/>
                    <a:pt x="18740" y="2078"/>
                  </a:cubicBezTo>
                  <a:cubicBezTo>
                    <a:pt x="18787" y="2158"/>
                    <a:pt x="18803" y="2258"/>
                    <a:pt x="18866" y="2298"/>
                  </a:cubicBezTo>
                  <a:cubicBezTo>
                    <a:pt x="18898" y="2378"/>
                    <a:pt x="18922" y="2468"/>
                    <a:pt x="18969" y="2518"/>
                  </a:cubicBezTo>
                  <a:cubicBezTo>
                    <a:pt x="18969" y="2578"/>
                    <a:pt x="19001" y="2598"/>
                    <a:pt x="19017" y="2628"/>
                  </a:cubicBezTo>
                  <a:cubicBezTo>
                    <a:pt x="19049" y="2658"/>
                    <a:pt x="19041" y="2727"/>
                    <a:pt x="19072" y="2757"/>
                  </a:cubicBezTo>
                  <a:cubicBezTo>
                    <a:pt x="19104" y="2837"/>
                    <a:pt x="19144" y="2917"/>
                    <a:pt x="19175" y="2997"/>
                  </a:cubicBezTo>
                  <a:cubicBezTo>
                    <a:pt x="19215" y="3067"/>
                    <a:pt x="19215" y="3197"/>
                    <a:pt x="19278" y="3237"/>
                  </a:cubicBezTo>
                  <a:cubicBezTo>
                    <a:pt x="19286" y="3127"/>
                    <a:pt x="19239" y="3097"/>
                    <a:pt x="19231" y="3017"/>
                  </a:cubicBezTo>
                  <a:cubicBezTo>
                    <a:pt x="19207" y="2947"/>
                    <a:pt x="19183" y="2887"/>
                    <a:pt x="19160" y="2827"/>
                  </a:cubicBezTo>
                  <a:cubicBezTo>
                    <a:pt x="19136" y="2757"/>
                    <a:pt x="19112" y="2698"/>
                    <a:pt x="19072" y="2648"/>
                  </a:cubicBezTo>
                  <a:cubicBezTo>
                    <a:pt x="19049" y="2578"/>
                    <a:pt x="19033" y="2498"/>
                    <a:pt x="18985" y="2458"/>
                  </a:cubicBezTo>
                  <a:cubicBezTo>
                    <a:pt x="18961" y="2398"/>
                    <a:pt x="18946" y="2318"/>
                    <a:pt x="18898" y="2278"/>
                  </a:cubicBezTo>
                  <a:cubicBezTo>
                    <a:pt x="18866" y="2228"/>
                    <a:pt x="18866" y="2138"/>
                    <a:pt x="18811" y="2108"/>
                  </a:cubicBezTo>
                  <a:cubicBezTo>
                    <a:pt x="18795" y="2028"/>
                    <a:pt x="18755" y="1988"/>
                    <a:pt x="18740" y="1908"/>
                  </a:cubicBezTo>
                  <a:cubicBezTo>
                    <a:pt x="18724" y="1918"/>
                    <a:pt x="18732" y="1878"/>
                    <a:pt x="18724" y="1868"/>
                  </a:cubicBezTo>
                  <a:cubicBezTo>
                    <a:pt x="18716" y="1848"/>
                    <a:pt x="18676" y="1868"/>
                    <a:pt x="18692" y="1818"/>
                  </a:cubicBezTo>
                  <a:cubicBezTo>
                    <a:pt x="18684" y="1778"/>
                    <a:pt x="18644" y="1778"/>
                    <a:pt x="18637" y="1738"/>
                  </a:cubicBezTo>
                  <a:cubicBezTo>
                    <a:pt x="18629" y="1658"/>
                    <a:pt x="18581" y="1619"/>
                    <a:pt x="18573" y="1539"/>
                  </a:cubicBezTo>
                  <a:cubicBezTo>
                    <a:pt x="18541" y="1479"/>
                    <a:pt x="18502" y="1439"/>
                    <a:pt x="18502" y="1339"/>
                  </a:cubicBezTo>
                  <a:cubicBezTo>
                    <a:pt x="18415" y="1249"/>
                    <a:pt x="18407" y="1069"/>
                    <a:pt x="18343" y="949"/>
                  </a:cubicBezTo>
                  <a:cubicBezTo>
                    <a:pt x="18335" y="869"/>
                    <a:pt x="18296" y="819"/>
                    <a:pt x="18280" y="749"/>
                  </a:cubicBezTo>
                  <a:cubicBezTo>
                    <a:pt x="18256" y="679"/>
                    <a:pt x="18225" y="609"/>
                    <a:pt x="18209" y="540"/>
                  </a:cubicBezTo>
                  <a:cubicBezTo>
                    <a:pt x="18161" y="400"/>
                    <a:pt x="18153" y="220"/>
                    <a:pt x="18090" y="100"/>
                  </a:cubicBezTo>
                  <a:cubicBezTo>
                    <a:pt x="18090" y="60"/>
                    <a:pt x="18082" y="30"/>
                    <a:pt x="18082" y="0"/>
                  </a:cubicBezTo>
                  <a:cubicBezTo>
                    <a:pt x="17995" y="0"/>
                    <a:pt x="17995" y="0"/>
                    <a:pt x="17995" y="0"/>
                  </a:cubicBezTo>
                  <a:cubicBezTo>
                    <a:pt x="18003" y="30"/>
                    <a:pt x="18003" y="60"/>
                    <a:pt x="18018" y="80"/>
                  </a:cubicBezTo>
                  <a:cubicBezTo>
                    <a:pt x="18018" y="150"/>
                    <a:pt x="18058" y="170"/>
                    <a:pt x="18050" y="250"/>
                  </a:cubicBezTo>
                  <a:close/>
                  <a:moveTo>
                    <a:pt x="19381" y="100"/>
                  </a:moveTo>
                  <a:cubicBezTo>
                    <a:pt x="19381" y="200"/>
                    <a:pt x="19413" y="250"/>
                    <a:pt x="19437" y="320"/>
                  </a:cubicBezTo>
                  <a:cubicBezTo>
                    <a:pt x="19421" y="390"/>
                    <a:pt x="19461" y="380"/>
                    <a:pt x="19453" y="450"/>
                  </a:cubicBezTo>
                  <a:cubicBezTo>
                    <a:pt x="19453" y="510"/>
                    <a:pt x="19461" y="549"/>
                    <a:pt x="19484" y="579"/>
                  </a:cubicBezTo>
                  <a:cubicBezTo>
                    <a:pt x="19492" y="420"/>
                    <a:pt x="19445" y="340"/>
                    <a:pt x="19437" y="210"/>
                  </a:cubicBezTo>
                  <a:cubicBezTo>
                    <a:pt x="19429" y="150"/>
                    <a:pt x="19405" y="100"/>
                    <a:pt x="19397" y="40"/>
                  </a:cubicBezTo>
                  <a:cubicBezTo>
                    <a:pt x="19405" y="20"/>
                    <a:pt x="19397" y="10"/>
                    <a:pt x="19397" y="0"/>
                  </a:cubicBezTo>
                  <a:cubicBezTo>
                    <a:pt x="19358" y="0"/>
                    <a:pt x="19358" y="0"/>
                    <a:pt x="19358" y="0"/>
                  </a:cubicBezTo>
                  <a:cubicBezTo>
                    <a:pt x="19373" y="20"/>
                    <a:pt x="19350" y="100"/>
                    <a:pt x="19381" y="100"/>
                  </a:cubicBezTo>
                  <a:close/>
                  <a:moveTo>
                    <a:pt x="18914" y="450"/>
                  </a:moveTo>
                  <a:cubicBezTo>
                    <a:pt x="18914" y="520"/>
                    <a:pt x="18930" y="559"/>
                    <a:pt x="18969" y="579"/>
                  </a:cubicBezTo>
                  <a:cubicBezTo>
                    <a:pt x="18953" y="669"/>
                    <a:pt x="19001" y="679"/>
                    <a:pt x="19001" y="749"/>
                  </a:cubicBezTo>
                  <a:cubicBezTo>
                    <a:pt x="19041" y="769"/>
                    <a:pt x="19017" y="869"/>
                    <a:pt x="19056" y="889"/>
                  </a:cubicBezTo>
                  <a:cubicBezTo>
                    <a:pt x="19064" y="939"/>
                    <a:pt x="19072" y="999"/>
                    <a:pt x="19088" y="1039"/>
                  </a:cubicBezTo>
                  <a:cubicBezTo>
                    <a:pt x="19112" y="1139"/>
                    <a:pt x="19144" y="1229"/>
                    <a:pt x="19160" y="1339"/>
                  </a:cubicBezTo>
                  <a:cubicBezTo>
                    <a:pt x="19183" y="1379"/>
                    <a:pt x="19183" y="1439"/>
                    <a:pt x="19191" y="1499"/>
                  </a:cubicBezTo>
                  <a:cubicBezTo>
                    <a:pt x="19207" y="1539"/>
                    <a:pt x="19231" y="1579"/>
                    <a:pt x="19231" y="1648"/>
                  </a:cubicBezTo>
                  <a:cubicBezTo>
                    <a:pt x="19247" y="1688"/>
                    <a:pt x="19247" y="1748"/>
                    <a:pt x="19263" y="1798"/>
                  </a:cubicBezTo>
                  <a:cubicBezTo>
                    <a:pt x="19294" y="1838"/>
                    <a:pt x="19255" y="1958"/>
                    <a:pt x="19310" y="1948"/>
                  </a:cubicBezTo>
                  <a:cubicBezTo>
                    <a:pt x="19302" y="1748"/>
                    <a:pt x="19247" y="1599"/>
                    <a:pt x="19231" y="1409"/>
                  </a:cubicBezTo>
                  <a:cubicBezTo>
                    <a:pt x="19183" y="1239"/>
                    <a:pt x="19144" y="1069"/>
                    <a:pt x="19104" y="889"/>
                  </a:cubicBezTo>
                  <a:cubicBezTo>
                    <a:pt x="19112" y="829"/>
                    <a:pt x="19136" y="799"/>
                    <a:pt x="19120" y="729"/>
                  </a:cubicBezTo>
                  <a:cubicBezTo>
                    <a:pt x="19088" y="579"/>
                    <a:pt x="19056" y="420"/>
                    <a:pt x="19017" y="280"/>
                  </a:cubicBezTo>
                  <a:cubicBezTo>
                    <a:pt x="19001" y="250"/>
                    <a:pt x="19001" y="190"/>
                    <a:pt x="18985" y="170"/>
                  </a:cubicBezTo>
                  <a:cubicBezTo>
                    <a:pt x="18977" y="130"/>
                    <a:pt x="18977" y="80"/>
                    <a:pt x="18953" y="60"/>
                  </a:cubicBezTo>
                  <a:cubicBezTo>
                    <a:pt x="18946" y="40"/>
                    <a:pt x="18946" y="20"/>
                    <a:pt x="18946" y="0"/>
                  </a:cubicBezTo>
                  <a:cubicBezTo>
                    <a:pt x="18890" y="0"/>
                    <a:pt x="18890" y="0"/>
                    <a:pt x="18890" y="0"/>
                  </a:cubicBezTo>
                  <a:cubicBezTo>
                    <a:pt x="18898" y="30"/>
                    <a:pt x="18906" y="70"/>
                    <a:pt x="18914" y="100"/>
                  </a:cubicBezTo>
                  <a:cubicBezTo>
                    <a:pt x="18946" y="140"/>
                    <a:pt x="18953" y="210"/>
                    <a:pt x="18969" y="280"/>
                  </a:cubicBezTo>
                  <a:cubicBezTo>
                    <a:pt x="18993" y="310"/>
                    <a:pt x="18985" y="400"/>
                    <a:pt x="19017" y="430"/>
                  </a:cubicBezTo>
                  <a:cubicBezTo>
                    <a:pt x="19033" y="559"/>
                    <a:pt x="19080" y="639"/>
                    <a:pt x="19088" y="779"/>
                  </a:cubicBezTo>
                  <a:cubicBezTo>
                    <a:pt x="19017" y="689"/>
                    <a:pt x="19033" y="500"/>
                    <a:pt x="18953" y="430"/>
                  </a:cubicBezTo>
                  <a:cubicBezTo>
                    <a:pt x="18961" y="330"/>
                    <a:pt x="18906" y="310"/>
                    <a:pt x="18882" y="250"/>
                  </a:cubicBezTo>
                  <a:cubicBezTo>
                    <a:pt x="18866" y="190"/>
                    <a:pt x="18827" y="160"/>
                    <a:pt x="18811" y="100"/>
                  </a:cubicBezTo>
                  <a:cubicBezTo>
                    <a:pt x="18795" y="70"/>
                    <a:pt x="18779" y="40"/>
                    <a:pt x="18771" y="0"/>
                  </a:cubicBezTo>
                  <a:cubicBezTo>
                    <a:pt x="18692" y="0"/>
                    <a:pt x="18692" y="0"/>
                    <a:pt x="18692" y="0"/>
                  </a:cubicBezTo>
                  <a:cubicBezTo>
                    <a:pt x="18732" y="70"/>
                    <a:pt x="18755" y="150"/>
                    <a:pt x="18795" y="210"/>
                  </a:cubicBezTo>
                  <a:cubicBezTo>
                    <a:pt x="18835" y="290"/>
                    <a:pt x="18858" y="400"/>
                    <a:pt x="18914" y="450"/>
                  </a:cubicBezTo>
                  <a:close/>
                  <a:moveTo>
                    <a:pt x="17139" y="579"/>
                  </a:moveTo>
                  <a:cubicBezTo>
                    <a:pt x="17115" y="579"/>
                    <a:pt x="17115" y="609"/>
                    <a:pt x="17123" y="649"/>
                  </a:cubicBezTo>
                  <a:cubicBezTo>
                    <a:pt x="17099" y="649"/>
                    <a:pt x="17083" y="669"/>
                    <a:pt x="17083" y="709"/>
                  </a:cubicBezTo>
                  <a:cubicBezTo>
                    <a:pt x="17044" y="729"/>
                    <a:pt x="17028" y="789"/>
                    <a:pt x="16996" y="819"/>
                  </a:cubicBezTo>
                  <a:cubicBezTo>
                    <a:pt x="16980" y="859"/>
                    <a:pt x="16965" y="909"/>
                    <a:pt x="16933" y="929"/>
                  </a:cubicBezTo>
                  <a:cubicBezTo>
                    <a:pt x="16925" y="999"/>
                    <a:pt x="16885" y="1019"/>
                    <a:pt x="16862" y="1059"/>
                  </a:cubicBezTo>
                  <a:cubicBezTo>
                    <a:pt x="16838" y="1169"/>
                    <a:pt x="16751" y="1199"/>
                    <a:pt x="16719" y="1299"/>
                  </a:cubicBezTo>
                  <a:cubicBezTo>
                    <a:pt x="16695" y="1329"/>
                    <a:pt x="16656" y="1349"/>
                    <a:pt x="16656" y="1409"/>
                  </a:cubicBezTo>
                  <a:cubicBezTo>
                    <a:pt x="16592" y="1399"/>
                    <a:pt x="16608" y="1499"/>
                    <a:pt x="16553" y="1499"/>
                  </a:cubicBezTo>
                  <a:cubicBezTo>
                    <a:pt x="16521" y="1599"/>
                    <a:pt x="16442" y="1638"/>
                    <a:pt x="16410" y="1738"/>
                  </a:cubicBezTo>
                  <a:cubicBezTo>
                    <a:pt x="16378" y="1758"/>
                    <a:pt x="16347" y="1798"/>
                    <a:pt x="16323" y="1838"/>
                  </a:cubicBezTo>
                  <a:cubicBezTo>
                    <a:pt x="16299" y="1888"/>
                    <a:pt x="16259" y="1908"/>
                    <a:pt x="16259" y="1978"/>
                  </a:cubicBezTo>
                  <a:cubicBezTo>
                    <a:pt x="16204" y="1978"/>
                    <a:pt x="16188" y="2028"/>
                    <a:pt x="16148" y="2058"/>
                  </a:cubicBezTo>
                  <a:cubicBezTo>
                    <a:pt x="16125" y="2068"/>
                    <a:pt x="16141" y="2118"/>
                    <a:pt x="16101" y="2108"/>
                  </a:cubicBezTo>
                  <a:cubicBezTo>
                    <a:pt x="16093" y="2138"/>
                    <a:pt x="16069" y="2138"/>
                    <a:pt x="16069" y="2168"/>
                  </a:cubicBezTo>
                  <a:cubicBezTo>
                    <a:pt x="16006" y="2248"/>
                    <a:pt x="15927" y="2308"/>
                    <a:pt x="15879" y="2388"/>
                  </a:cubicBezTo>
                  <a:cubicBezTo>
                    <a:pt x="15855" y="2398"/>
                    <a:pt x="15839" y="2418"/>
                    <a:pt x="15839" y="2458"/>
                  </a:cubicBezTo>
                  <a:cubicBezTo>
                    <a:pt x="15808" y="2448"/>
                    <a:pt x="15808" y="2478"/>
                    <a:pt x="15792" y="2498"/>
                  </a:cubicBezTo>
                  <a:cubicBezTo>
                    <a:pt x="15768" y="2538"/>
                    <a:pt x="15736" y="2578"/>
                    <a:pt x="15705" y="2608"/>
                  </a:cubicBezTo>
                  <a:cubicBezTo>
                    <a:pt x="15633" y="2678"/>
                    <a:pt x="15626" y="2807"/>
                    <a:pt x="15530" y="2847"/>
                  </a:cubicBezTo>
                  <a:cubicBezTo>
                    <a:pt x="15523" y="2967"/>
                    <a:pt x="15451" y="3007"/>
                    <a:pt x="15427" y="3107"/>
                  </a:cubicBezTo>
                  <a:cubicBezTo>
                    <a:pt x="15396" y="3137"/>
                    <a:pt x="15404" y="3207"/>
                    <a:pt x="15356" y="3217"/>
                  </a:cubicBezTo>
                  <a:cubicBezTo>
                    <a:pt x="15356" y="3237"/>
                    <a:pt x="15364" y="3277"/>
                    <a:pt x="15340" y="3277"/>
                  </a:cubicBezTo>
                  <a:cubicBezTo>
                    <a:pt x="15348" y="3317"/>
                    <a:pt x="15317" y="3337"/>
                    <a:pt x="15340" y="3347"/>
                  </a:cubicBezTo>
                  <a:cubicBezTo>
                    <a:pt x="15372" y="3267"/>
                    <a:pt x="15427" y="3207"/>
                    <a:pt x="15459" y="3127"/>
                  </a:cubicBezTo>
                  <a:cubicBezTo>
                    <a:pt x="15491" y="3037"/>
                    <a:pt x="15554" y="2997"/>
                    <a:pt x="15562" y="2887"/>
                  </a:cubicBezTo>
                  <a:cubicBezTo>
                    <a:pt x="15602" y="2867"/>
                    <a:pt x="15641" y="2847"/>
                    <a:pt x="15649" y="2797"/>
                  </a:cubicBezTo>
                  <a:cubicBezTo>
                    <a:pt x="15681" y="2767"/>
                    <a:pt x="15689" y="2698"/>
                    <a:pt x="15736" y="2698"/>
                  </a:cubicBezTo>
                  <a:cubicBezTo>
                    <a:pt x="15736" y="2668"/>
                    <a:pt x="15744" y="2638"/>
                    <a:pt x="15768" y="2648"/>
                  </a:cubicBezTo>
                  <a:cubicBezTo>
                    <a:pt x="15784" y="2628"/>
                    <a:pt x="15792" y="2598"/>
                    <a:pt x="15808" y="2588"/>
                  </a:cubicBezTo>
                  <a:cubicBezTo>
                    <a:pt x="15832" y="2548"/>
                    <a:pt x="15879" y="2528"/>
                    <a:pt x="15895" y="2478"/>
                  </a:cubicBezTo>
                  <a:cubicBezTo>
                    <a:pt x="15903" y="2428"/>
                    <a:pt x="15942" y="2408"/>
                    <a:pt x="15982" y="2388"/>
                  </a:cubicBezTo>
                  <a:cubicBezTo>
                    <a:pt x="15982" y="2318"/>
                    <a:pt x="16053" y="2338"/>
                    <a:pt x="16045" y="2258"/>
                  </a:cubicBezTo>
                  <a:cubicBezTo>
                    <a:pt x="16109" y="2268"/>
                    <a:pt x="16101" y="2188"/>
                    <a:pt x="16133" y="2168"/>
                  </a:cubicBezTo>
                  <a:cubicBezTo>
                    <a:pt x="16164" y="2128"/>
                    <a:pt x="16212" y="2118"/>
                    <a:pt x="16236" y="2078"/>
                  </a:cubicBezTo>
                  <a:cubicBezTo>
                    <a:pt x="16259" y="2028"/>
                    <a:pt x="16307" y="2008"/>
                    <a:pt x="16323" y="1948"/>
                  </a:cubicBezTo>
                  <a:cubicBezTo>
                    <a:pt x="16355" y="1948"/>
                    <a:pt x="16339" y="1878"/>
                    <a:pt x="16378" y="1888"/>
                  </a:cubicBezTo>
                  <a:cubicBezTo>
                    <a:pt x="16394" y="1868"/>
                    <a:pt x="16410" y="1838"/>
                    <a:pt x="16426" y="1818"/>
                  </a:cubicBezTo>
                  <a:cubicBezTo>
                    <a:pt x="16434" y="1788"/>
                    <a:pt x="16458" y="1768"/>
                    <a:pt x="16465" y="1738"/>
                  </a:cubicBezTo>
                  <a:cubicBezTo>
                    <a:pt x="16497" y="1738"/>
                    <a:pt x="16521" y="1718"/>
                    <a:pt x="16513" y="1668"/>
                  </a:cubicBezTo>
                  <a:cubicBezTo>
                    <a:pt x="16529" y="1648"/>
                    <a:pt x="16576" y="1658"/>
                    <a:pt x="16568" y="1609"/>
                  </a:cubicBezTo>
                  <a:cubicBezTo>
                    <a:pt x="16584" y="1579"/>
                    <a:pt x="16632" y="1599"/>
                    <a:pt x="16616" y="1539"/>
                  </a:cubicBezTo>
                  <a:cubicBezTo>
                    <a:pt x="16664" y="1519"/>
                    <a:pt x="16679" y="1449"/>
                    <a:pt x="16719" y="1429"/>
                  </a:cubicBezTo>
                  <a:cubicBezTo>
                    <a:pt x="16727" y="1349"/>
                    <a:pt x="16814" y="1369"/>
                    <a:pt x="16806" y="1279"/>
                  </a:cubicBezTo>
                  <a:cubicBezTo>
                    <a:pt x="16893" y="1209"/>
                    <a:pt x="16925" y="1079"/>
                    <a:pt x="16996" y="989"/>
                  </a:cubicBezTo>
                  <a:cubicBezTo>
                    <a:pt x="17028" y="949"/>
                    <a:pt x="17028" y="869"/>
                    <a:pt x="17083" y="859"/>
                  </a:cubicBezTo>
                  <a:cubicBezTo>
                    <a:pt x="17091" y="789"/>
                    <a:pt x="17131" y="739"/>
                    <a:pt x="17171" y="709"/>
                  </a:cubicBezTo>
                  <a:cubicBezTo>
                    <a:pt x="17155" y="639"/>
                    <a:pt x="17194" y="659"/>
                    <a:pt x="17202" y="619"/>
                  </a:cubicBezTo>
                  <a:cubicBezTo>
                    <a:pt x="17234" y="619"/>
                    <a:pt x="17218" y="549"/>
                    <a:pt x="17242" y="540"/>
                  </a:cubicBezTo>
                  <a:cubicBezTo>
                    <a:pt x="17266" y="520"/>
                    <a:pt x="17274" y="490"/>
                    <a:pt x="17274" y="450"/>
                  </a:cubicBezTo>
                  <a:cubicBezTo>
                    <a:pt x="17337" y="480"/>
                    <a:pt x="17282" y="380"/>
                    <a:pt x="17329" y="380"/>
                  </a:cubicBezTo>
                  <a:cubicBezTo>
                    <a:pt x="17369" y="270"/>
                    <a:pt x="17448" y="200"/>
                    <a:pt x="17480" y="80"/>
                  </a:cubicBezTo>
                  <a:cubicBezTo>
                    <a:pt x="17503" y="60"/>
                    <a:pt x="17511" y="30"/>
                    <a:pt x="17519" y="0"/>
                  </a:cubicBezTo>
                  <a:cubicBezTo>
                    <a:pt x="17440" y="0"/>
                    <a:pt x="17440" y="0"/>
                    <a:pt x="17440" y="0"/>
                  </a:cubicBezTo>
                  <a:cubicBezTo>
                    <a:pt x="17424" y="30"/>
                    <a:pt x="17424" y="70"/>
                    <a:pt x="17416" y="100"/>
                  </a:cubicBezTo>
                  <a:cubicBezTo>
                    <a:pt x="17385" y="130"/>
                    <a:pt x="17345" y="150"/>
                    <a:pt x="17345" y="210"/>
                  </a:cubicBezTo>
                  <a:cubicBezTo>
                    <a:pt x="17313" y="210"/>
                    <a:pt x="17329" y="270"/>
                    <a:pt x="17290" y="250"/>
                  </a:cubicBezTo>
                  <a:cubicBezTo>
                    <a:pt x="17290" y="290"/>
                    <a:pt x="17290" y="320"/>
                    <a:pt x="17274" y="340"/>
                  </a:cubicBezTo>
                  <a:cubicBezTo>
                    <a:pt x="17218" y="400"/>
                    <a:pt x="17194" y="510"/>
                    <a:pt x="17139" y="579"/>
                  </a:cubicBezTo>
                  <a:close/>
                  <a:moveTo>
                    <a:pt x="16101" y="709"/>
                  </a:moveTo>
                  <a:cubicBezTo>
                    <a:pt x="16077" y="759"/>
                    <a:pt x="16053" y="789"/>
                    <a:pt x="16014" y="819"/>
                  </a:cubicBezTo>
                  <a:cubicBezTo>
                    <a:pt x="15998" y="879"/>
                    <a:pt x="15958" y="909"/>
                    <a:pt x="15927" y="949"/>
                  </a:cubicBezTo>
                  <a:cubicBezTo>
                    <a:pt x="15903" y="989"/>
                    <a:pt x="15855" y="1009"/>
                    <a:pt x="15839" y="1059"/>
                  </a:cubicBezTo>
                  <a:cubicBezTo>
                    <a:pt x="15824" y="1119"/>
                    <a:pt x="15776" y="1129"/>
                    <a:pt x="15752" y="1189"/>
                  </a:cubicBezTo>
                  <a:cubicBezTo>
                    <a:pt x="15705" y="1279"/>
                    <a:pt x="15649" y="1359"/>
                    <a:pt x="15618" y="1469"/>
                  </a:cubicBezTo>
                  <a:cubicBezTo>
                    <a:pt x="15578" y="1499"/>
                    <a:pt x="15570" y="1569"/>
                    <a:pt x="15546" y="1628"/>
                  </a:cubicBezTo>
                  <a:cubicBezTo>
                    <a:pt x="15523" y="1628"/>
                    <a:pt x="15538" y="1688"/>
                    <a:pt x="15515" y="1688"/>
                  </a:cubicBezTo>
                  <a:cubicBezTo>
                    <a:pt x="15499" y="1718"/>
                    <a:pt x="15491" y="1748"/>
                    <a:pt x="15499" y="1798"/>
                  </a:cubicBezTo>
                  <a:cubicBezTo>
                    <a:pt x="15523" y="1798"/>
                    <a:pt x="15538" y="1778"/>
                    <a:pt x="15530" y="1738"/>
                  </a:cubicBezTo>
                  <a:cubicBezTo>
                    <a:pt x="15554" y="1728"/>
                    <a:pt x="15562" y="1708"/>
                    <a:pt x="15562" y="1668"/>
                  </a:cubicBezTo>
                  <a:cubicBezTo>
                    <a:pt x="15618" y="1658"/>
                    <a:pt x="15602" y="1549"/>
                    <a:pt x="15649" y="1539"/>
                  </a:cubicBezTo>
                  <a:cubicBezTo>
                    <a:pt x="15673" y="1409"/>
                    <a:pt x="15760" y="1359"/>
                    <a:pt x="15792" y="1229"/>
                  </a:cubicBezTo>
                  <a:cubicBezTo>
                    <a:pt x="15863" y="1169"/>
                    <a:pt x="15903" y="1079"/>
                    <a:pt x="15982" y="1019"/>
                  </a:cubicBezTo>
                  <a:cubicBezTo>
                    <a:pt x="15990" y="959"/>
                    <a:pt x="16030" y="939"/>
                    <a:pt x="16069" y="909"/>
                  </a:cubicBezTo>
                  <a:cubicBezTo>
                    <a:pt x="16069" y="829"/>
                    <a:pt x="16141" y="839"/>
                    <a:pt x="16148" y="779"/>
                  </a:cubicBezTo>
                  <a:cubicBezTo>
                    <a:pt x="16188" y="749"/>
                    <a:pt x="16220" y="709"/>
                    <a:pt x="16236" y="669"/>
                  </a:cubicBezTo>
                  <a:cubicBezTo>
                    <a:pt x="16244" y="639"/>
                    <a:pt x="16275" y="639"/>
                    <a:pt x="16291" y="619"/>
                  </a:cubicBezTo>
                  <a:cubicBezTo>
                    <a:pt x="16267" y="549"/>
                    <a:pt x="16347" y="609"/>
                    <a:pt x="16323" y="540"/>
                  </a:cubicBezTo>
                  <a:cubicBezTo>
                    <a:pt x="16370" y="520"/>
                    <a:pt x="16394" y="470"/>
                    <a:pt x="16426" y="450"/>
                  </a:cubicBezTo>
                  <a:cubicBezTo>
                    <a:pt x="16418" y="360"/>
                    <a:pt x="16505" y="380"/>
                    <a:pt x="16513" y="320"/>
                  </a:cubicBezTo>
                  <a:cubicBezTo>
                    <a:pt x="16584" y="190"/>
                    <a:pt x="16687" y="100"/>
                    <a:pt x="16774" y="0"/>
                  </a:cubicBezTo>
                  <a:cubicBezTo>
                    <a:pt x="16664" y="0"/>
                    <a:pt x="16664" y="0"/>
                    <a:pt x="16664" y="0"/>
                  </a:cubicBezTo>
                  <a:cubicBezTo>
                    <a:pt x="16656" y="0"/>
                    <a:pt x="16648" y="10"/>
                    <a:pt x="16632" y="10"/>
                  </a:cubicBezTo>
                  <a:cubicBezTo>
                    <a:pt x="16640" y="50"/>
                    <a:pt x="16624" y="70"/>
                    <a:pt x="16600" y="80"/>
                  </a:cubicBezTo>
                  <a:cubicBezTo>
                    <a:pt x="16576" y="80"/>
                    <a:pt x="16584" y="130"/>
                    <a:pt x="16553" y="120"/>
                  </a:cubicBezTo>
                  <a:cubicBezTo>
                    <a:pt x="16545" y="150"/>
                    <a:pt x="16521" y="160"/>
                    <a:pt x="16513" y="190"/>
                  </a:cubicBezTo>
                  <a:cubicBezTo>
                    <a:pt x="16513" y="230"/>
                    <a:pt x="16458" y="200"/>
                    <a:pt x="16465" y="250"/>
                  </a:cubicBezTo>
                  <a:cubicBezTo>
                    <a:pt x="16339" y="400"/>
                    <a:pt x="16228" y="559"/>
                    <a:pt x="16101" y="709"/>
                  </a:cubicBezTo>
                  <a:close/>
                  <a:moveTo>
                    <a:pt x="15689" y="450"/>
                  </a:moveTo>
                  <a:cubicBezTo>
                    <a:pt x="15633" y="420"/>
                    <a:pt x="15641" y="480"/>
                    <a:pt x="15618" y="490"/>
                  </a:cubicBezTo>
                  <a:cubicBezTo>
                    <a:pt x="15618" y="520"/>
                    <a:pt x="15562" y="569"/>
                    <a:pt x="15602" y="579"/>
                  </a:cubicBezTo>
                  <a:cubicBezTo>
                    <a:pt x="15665" y="520"/>
                    <a:pt x="15713" y="430"/>
                    <a:pt x="15792" y="380"/>
                  </a:cubicBezTo>
                  <a:cubicBezTo>
                    <a:pt x="15784" y="310"/>
                    <a:pt x="15879" y="350"/>
                    <a:pt x="15879" y="280"/>
                  </a:cubicBezTo>
                  <a:cubicBezTo>
                    <a:pt x="15903" y="270"/>
                    <a:pt x="15903" y="240"/>
                    <a:pt x="15927" y="230"/>
                  </a:cubicBezTo>
                  <a:cubicBezTo>
                    <a:pt x="15958" y="230"/>
                    <a:pt x="15942" y="160"/>
                    <a:pt x="15982" y="170"/>
                  </a:cubicBezTo>
                  <a:cubicBezTo>
                    <a:pt x="16030" y="150"/>
                    <a:pt x="16022" y="80"/>
                    <a:pt x="16085" y="80"/>
                  </a:cubicBezTo>
                  <a:cubicBezTo>
                    <a:pt x="16085" y="40"/>
                    <a:pt x="16101" y="20"/>
                    <a:pt x="16117" y="0"/>
                  </a:cubicBezTo>
                  <a:cubicBezTo>
                    <a:pt x="16053" y="0"/>
                    <a:pt x="16053" y="0"/>
                    <a:pt x="16053" y="0"/>
                  </a:cubicBezTo>
                  <a:cubicBezTo>
                    <a:pt x="16038" y="20"/>
                    <a:pt x="16014" y="30"/>
                    <a:pt x="16014" y="60"/>
                  </a:cubicBezTo>
                  <a:cubicBezTo>
                    <a:pt x="15974" y="90"/>
                    <a:pt x="15935" y="140"/>
                    <a:pt x="15911" y="190"/>
                  </a:cubicBezTo>
                  <a:cubicBezTo>
                    <a:pt x="15847" y="200"/>
                    <a:pt x="15847" y="290"/>
                    <a:pt x="15792" y="320"/>
                  </a:cubicBezTo>
                  <a:cubicBezTo>
                    <a:pt x="15744" y="300"/>
                    <a:pt x="15752" y="360"/>
                    <a:pt x="15736" y="380"/>
                  </a:cubicBezTo>
                  <a:cubicBezTo>
                    <a:pt x="15697" y="380"/>
                    <a:pt x="15681" y="400"/>
                    <a:pt x="15689" y="450"/>
                  </a:cubicBezTo>
                  <a:close/>
                  <a:moveTo>
                    <a:pt x="15412" y="280"/>
                  </a:moveTo>
                  <a:cubicBezTo>
                    <a:pt x="15412" y="320"/>
                    <a:pt x="15388" y="320"/>
                    <a:pt x="15372" y="340"/>
                  </a:cubicBezTo>
                  <a:cubicBezTo>
                    <a:pt x="15348" y="380"/>
                    <a:pt x="15324" y="410"/>
                    <a:pt x="15309" y="450"/>
                  </a:cubicBezTo>
                  <a:cubicBezTo>
                    <a:pt x="15269" y="440"/>
                    <a:pt x="15253" y="569"/>
                    <a:pt x="15285" y="579"/>
                  </a:cubicBezTo>
                  <a:cubicBezTo>
                    <a:pt x="15324" y="430"/>
                    <a:pt x="15420" y="360"/>
                    <a:pt x="15499" y="250"/>
                  </a:cubicBezTo>
                  <a:cubicBezTo>
                    <a:pt x="15530" y="190"/>
                    <a:pt x="15570" y="140"/>
                    <a:pt x="15618" y="100"/>
                  </a:cubicBezTo>
                  <a:cubicBezTo>
                    <a:pt x="15633" y="70"/>
                    <a:pt x="15665" y="60"/>
                    <a:pt x="15665" y="10"/>
                  </a:cubicBezTo>
                  <a:cubicBezTo>
                    <a:pt x="15681" y="10"/>
                    <a:pt x="15697" y="10"/>
                    <a:pt x="15705" y="0"/>
                  </a:cubicBezTo>
                  <a:cubicBezTo>
                    <a:pt x="15641" y="0"/>
                    <a:pt x="15641" y="0"/>
                    <a:pt x="15641" y="0"/>
                  </a:cubicBezTo>
                  <a:cubicBezTo>
                    <a:pt x="15626" y="20"/>
                    <a:pt x="15602" y="20"/>
                    <a:pt x="15602" y="60"/>
                  </a:cubicBezTo>
                  <a:cubicBezTo>
                    <a:pt x="15554" y="70"/>
                    <a:pt x="15538" y="110"/>
                    <a:pt x="15515" y="140"/>
                  </a:cubicBezTo>
                  <a:cubicBezTo>
                    <a:pt x="15507" y="200"/>
                    <a:pt x="15451" y="180"/>
                    <a:pt x="15459" y="250"/>
                  </a:cubicBezTo>
                  <a:cubicBezTo>
                    <a:pt x="15435" y="250"/>
                    <a:pt x="15420" y="260"/>
                    <a:pt x="15412" y="280"/>
                  </a:cubicBezTo>
                  <a:close/>
                  <a:moveTo>
                    <a:pt x="16996" y="250"/>
                  </a:moveTo>
                  <a:cubicBezTo>
                    <a:pt x="16854" y="530"/>
                    <a:pt x="16671" y="759"/>
                    <a:pt x="16481" y="969"/>
                  </a:cubicBezTo>
                  <a:cubicBezTo>
                    <a:pt x="16473" y="1079"/>
                    <a:pt x="16386" y="1069"/>
                    <a:pt x="16394" y="1189"/>
                  </a:cubicBezTo>
                  <a:cubicBezTo>
                    <a:pt x="16355" y="1209"/>
                    <a:pt x="16315" y="1219"/>
                    <a:pt x="16291" y="1259"/>
                  </a:cubicBezTo>
                  <a:cubicBezTo>
                    <a:pt x="16283" y="1299"/>
                    <a:pt x="16252" y="1309"/>
                    <a:pt x="16259" y="1369"/>
                  </a:cubicBezTo>
                  <a:cubicBezTo>
                    <a:pt x="16212" y="1359"/>
                    <a:pt x="16204" y="1399"/>
                    <a:pt x="16188" y="1429"/>
                  </a:cubicBezTo>
                  <a:cubicBezTo>
                    <a:pt x="16156" y="1499"/>
                    <a:pt x="16085" y="1519"/>
                    <a:pt x="16085" y="1628"/>
                  </a:cubicBezTo>
                  <a:cubicBezTo>
                    <a:pt x="16045" y="1628"/>
                    <a:pt x="16045" y="1688"/>
                    <a:pt x="16014" y="1688"/>
                  </a:cubicBezTo>
                  <a:cubicBezTo>
                    <a:pt x="16014" y="1718"/>
                    <a:pt x="16006" y="1738"/>
                    <a:pt x="15982" y="1738"/>
                  </a:cubicBezTo>
                  <a:cubicBezTo>
                    <a:pt x="15974" y="1758"/>
                    <a:pt x="15982" y="1798"/>
                    <a:pt x="15958" y="1798"/>
                  </a:cubicBezTo>
                  <a:cubicBezTo>
                    <a:pt x="15942" y="1818"/>
                    <a:pt x="15927" y="1858"/>
                    <a:pt x="15911" y="1888"/>
                  </a:cubicBezTo>
                  <a:cubicBezTo>
                    <a:pt x="15903" y="1908"/>
                    <a:pt x="15839" y="1968"/>
                    <a:pt x="15895" y="1998"/>
                  </a:cubicBezTo>
                  <a:cubicBezTo>
                    <a:pt x="15879" y="1918"/>
                    <a:pt x="15935" y="1918"/>
                    <a:pt x="15958" y="1888"/>
                  </a:cubicBezTo>
                  <a:cubicBezTo>
                    <a:pt x="15982" y="1838"/>
                    <a:pt x="15998" y="1788"/>
                    <a:pt x="16030" y="1758"/>
                  </a:cubicBezTo>
                  <a:cubicBezTo>
                    <a:pt x="16085" y="1678"/>
                    <a:pt x="16141" y="1599"/>
                    <a:pt x="16188" y="1519"/>
                  </a:cubicBezTo>
                  <a:cubicBezTo>
                    <a:pt x="16252" y="1459"/>
                    <a:pt x="16291" y="1369"/>
                    <a:pt x="16339" y="1299"/>
                  </a:cubicBezTo>
                  <a:cubicBezTo>
                    <a:pt x="16386" y="1289"/>
                    <a:pt x="16402" y="1229"/>
                    <a:pt x="16426" y="1189"/>
                  </a:cubicBezTo>
                  <a:cubicBezTo>
                    <a:pt x="16481" y="1179"/>
                    <a:pt x="16465" y="1099"/>
                    <a:pt x="16513" y="1079"/>
                  </a:cubicBezTo>
                  <a:cubicBezTo>
                    <a:pt x="16521" y="1059"/>
                    <a:pt x="16537" y="1049"/>
                    <a:pt x="16553" y="1039"/>
                  </a:cubicBezTo>
                  <a:cubicBezTo>
                    <a:pt x="16576" y="1039"/>
                    <a:pt x="16561" y="979"/>
                    <a:pt x="16600" y="989"/>
                  </a:cubicBezTo>
                  <a:cubicBezTo>
                    <a:pt x="16600" y="919"/>
                    <a:pt x="16656" y="919"/>
                    <a:pt x="16671" y="859"/>
                  </a:cubicBezTo>
                  <a:cubicBezTo>
                    <a:pt x="16727" y="789"/>
                    <a:pt x="16790" y="719"/>
                    <a:pt x="16846" y="649"/>
                  </a:cubicBezTo>
                  <a:cubicBezTo>
                    <a:pt x="16870" y="639"/>
                    <a:pt x="16862" y="599"/>
                    <a:pt x="16877" y="579"/>
                  </a:cubicBezTo>
                  <a:cubicBezTo>
                    <a:pt x="16901" y="569"/>
                    <a:pt x="16909" y="549"/>
                    <a:pt x="16909" y="510"/>
                  </a:cubicBezTo>
                  <a:cubicBezTo>
                    <a:pt x="16980" y="530"/>
                    <a:pt x="16957" y="430"/>
                    <a:pt x="16996" y="410"/>
                  </a:cubicBezTo>
                  <a:cubicBezTo>
                    <a:pt x="17028" y="300"/>
                    <a:pt x="17115" y="270"/>
                    <a:pt x="17139" y="140"/>
                  </a:cubicBezTo>
                  <a:cubicBezTo>
                    <a:pt x="17187" y="160"/>
                    <a:pt x="17171" y="100"/>
                    <a:pt x="17202" y="100"/>
                  </a:cubicBezTo>
                  <a:cubicBezTo>
                    <a:pt x="17194" y="30"/>
                    <a:pt x="17242" y="70"/>
                    <a:pt x="17258" y="80"/>
                  </a:cubicBezTo>
                  <a:cubicBezTo>
                    <a:pt x="17250" y="50"/>
                    <a:pt x="17242" y="20"/>
                    <a:pt x="17250" y="0"/>
                  </a:cubicBezTo>
                  <a:cubicBezTo>
                    <a:pt x="17147" y="0"/>
                    <a:pt x="17147" y="0"/>
                    <a:pt x="17147" y="0"/>
                  </a:cubicBezTo>
                  <a:cubicBezTo>
                    <a:pt x="17139" y="20"/>
                    <a:pt x="17131" y="40"/>
                    <a:pt x="17123" y="60"/>
                  </a:cubicBezTo>
                  <a:cubicBezTo>
                    <a:pt x="17091" y="80"/>
                    <a:pt x="17091" y="130"/>
                    <a:pt x="17068" y="170"/>
                  </a:cubicBezTo>
                  <a:cubicBezTo>
                    <a:pt x="17036" y="190"/>
                    <a:pt x="17012" y="220"/>
                    <a:pt x="16996" y="250"/>
                  </a:cubicBezTo>
                  <a:close/>
                  <a:moveTo>
                    <a:pt x="16656" y="340"/>
                  </a:moveTo>
                  <a:cubicBezTo>
                    <a:pt x="16640" y="390"/>
                    <a:pt x="16592" y="400"/>
                    <a:pt x="16584" y="450"/>
                  </a:cubicBezTo>
                  <a:cubicBezTo>
                    <a:pt x="16521" y="430"/>
                    <a:pt x="16545" y="530"/>
                    <a:pt x="16497" y="540"/>
                  </a:cubicBezTo>
                  <a:cubicBezTo>
                    <a:pt x="16497" y="569"/>
                    <a:pt x="16465" y="559"/>
                    <a:pt x="16465" y="579"/>
                  </a:cubicBezTo>
                  <a:cubicBezTo>
                    <a:pt x="16458" y="609"/>
                    <a:pt x="16418" y="599"/>
                    <a:pt x="16426" y="649"/>
                  </a:cubicBezTo>
                  <a:cubicBezTo>
                    <a:pt x="16394" y="669"/>
                    <a:pt x="16355" y="679"/>
                    <a:pt x="16339" y="729"/>
                  </a:cubicBezTo>
                  <a:cubicBezTo>
                    <a:pt x="16315" y="729"/>
                    <a:pt x="16307" y="739"/>
                    <a:pt x="16291" y="749"/>
                  </a:cubicBezTo>
                  <a:cubicBezTo>
                    <a:pt x="16299" y="799"/>
                    <a:pt x="16267" y="799"/>
                    <a:pt x="16259" y="819"/>
                  </a:cubicBezTo>
                  <a:cubicBezTo>
                    <a:pt x="16252" y="839"/>
                    <a:pt x="16236" y="849"/>
                    <a:pt x="16220" y="859"/>
                  </a:cubicBezTo>
                  <a:cubicBezTo>
                    <a:pt x="16196" y="869"/>
                    <a:pt x="16204" y="919"/>
                    <a:pt x="16172" y="909"/>
                  </a:cubicBezTo>
                  <a:cubicBezTo>
                    <a:pt x="16148" y="1019"/>
                    <a:pt x="16069" y="1059"/>
                    <a:pt x="16014" y="1129"/>
                  </a:cubicBezTo>
                  <a:cubicBezTo>
                    <a:pt x="16006" y="1179"/>
                    <a:pt x="15958" y="1179"/>
                    <a:pt x="15942" y="1229"/>
                  </a:cubicBezTo>
                  <a:cubicBezTo>
                    <a:pt x="15927" y="1239"/>
                    <a:pt x="15919" y="1259"/>
                    <a:pt x="15911" y="1279"/>
                  </a:cubicBezTo>
                  <a:cubicBezTo>
                    <a:pt x="15911" y="1309"/>
                    <a:pt x="15863" y="1299"/>
                    <a:pt x="15879" y="1339"/>
                  </a:cubicBezTo>
                  <a:cubicBezTo>
                    <a:pt x="15847" y="1369"/>
                    <a:pt x="15808" y="1389"/>
                    <a:pt x="15808" y="1449"/>
                  </a:cubicBezTo>
                  <a:cubicBezTo>
                    <a:pt x="15776" y="1479"/>
                    <a:pt x="15736" y="1499"/>
                    <a:pt x="15736" y="1559"/>
                  </a:cubicBezTo>
                  <a:cubicBezTo>
                    <a:pt x="15665" y="1599"/>
                    <a:pt x="15657" y="1718"/>
                    <a:pt x="15602" y="1778"/>
                  </a:cubicBezTo>
                  <a:cubicBezTo>
                    <a:pt x="15562" y="1878"/>
                    <a:pt x="15538" y="1978"/>
                    <a:pt x="15475" y="2038"/>
                  </a:cubicBezTo>
                  <a:cubicBezTo>
                    <a:pt x="15491" y="2118"/>
                    <a:pt x="15443" y="2128"/>
                    <a:pt x="15475" y="2168"/>
                  </a:cubicBezTo>
                  <a:cubicBezTo>
                    <a:pt x="15443" y="2178"/>
                    <a:pt x="15443" y="2228"/>
                    <a:pt x="15412" y="2238"/>
                  </a:cubicBezTo>
                  <a:cubicBezTo>
                    <a:pt x="15404" y="2288"/>
                    <a:pt x="15396" y="2338"/>
                    <a:pt x="15372" y="2368"/>
                  </a:cubicBezTo>
                  <a:cubicBezTo>
                    <a:pt x="15380" y="2418"/>
                    <a:pt x="15364" y="2458"/>
                    <a:pt x="15340" y="2478"/>
                  </a:cubicBezTo>
                  <a:cubicBezTo>
                    <a:pt x="15356" y="2528"/>
                    <a:pt x="15285" y="2578"/>
                    <a:pt x="15340" y="2608"/>
                  </a:cubicBezTo>
                  <a:cubicBezTo>
                    <a:pt x="15364" y="2468"/>
                    <a:pt x="15435" y="2378"/>
                    <a:pt x="15443" y="2218"/>
                  </a:cubicBezTo>
                  <a:cubicBezTo>
                    <a:pt x="15530" y="2228"/>
                    <a:pt x="15483" y="2078"/>
                    <a:pt x="15546" y="2058"/>
                  </a:cubicBezTo>
                  <a:cubicBezTo>
                    <a:pt x="15530" y="1988"/>
                    <a:pt x="15578" y="1998"/>
                    <a:pt x="15578" y="1948"/>
                  </a:cubicBezTo>
                  <a:cubicBezTo>
                    <a:pt x="15602" y="1918"/>
                    <a:pt x="15610" y="1888"/>
                    <a:pt x="15633" y="1868"/>
                  </a:cubicBezTo>
                  <a:cubicBezTo>
                    <a:pt x="15649" y="1788"/>
                    <a:pt x="15689" y="1748"/>
                    <a:pt x="15721" y="1688"/>
                  </a:cubicBezTo>
                  <a:cubicBezTo>
                    <a:pt x="15752" y="1688"/>
                    <a:pt x="15721" y="1599"/>
                    <a:pt x="15768" y="1609"/>
                  </a:cubicBezTo>
                  <a:cubicBezTo>
                    <a:pt x="15760" y="1539"/>
                    <a:pt x="15816" y="1559"/>
                    <a:pt x="15808" y="1499"/>
                  </a:cubicBezTo>
                  <a:cubicBezTo>
                    <a:pt x="15863" y="1489"/>
                    <a:pt x="15879" y="1429"/>
                    <a:pt x="15911" y="1389"/>
                  </a:cubicBezTo>
                  <a:cubicBezTo>
                    <a:pt x="15958" y="1399"/>
                    <a:pt x="15942" y="1339"/>
                    <a:pt x="15958" y="1319"/>
                  </a:cubicBezTo>
                  <a:cubicBezTo>
                    <a:pt x="15982" y="1299"/>
                    <a:pt x="15998" y="1279"/>
                    <a:pt x="16014" y="1259"/>
                  </a:cubicBezTo>
                  <a:cubicBezTo>
                    <a:pt x="16093" y="1189"/>
                    <a:pt x="16141" y="1079"/>
                    <a:pt x="16204" y="989"/>
                  </a:cubicBezTo>
                  <a:cubicBezTo>
                    <a:pt x="16244" y="949"/>
                    <a:pt x="16299" y="929"/>
                    <a:pt x="16323" y="859"/>
                  </a:cubicBezTo>
                  <a:cubicBezTo>
                    <a:pt x="16386" y="839"/>
                    <a:pt x="16410" y="769"/>
                    <a:pt x="16442" y="709"/>
                  </a:cubicBezTo>
                  <a:cubicBezTo>
                    <a:pt x="16497" y="729"/>
                    <a:pt x="16465" y="639"/>
                    <a:pt x="16513" y="649"/>
                  </a:cubicBezTo>
                  <a:cubicBezTo>
                    <a:pt x="16553" y="639"/>
                    <a:pt x="16545" y="589"/>
                    <a:pt x="16584" y="579"/>
                  </a:cubicBezTo>
                  <a:cubicBezTo>
                    <a:pt x="16568" y="510"/>
                    <a:pt x="16640" y="549"/>
                    <a:pt x="16632" y="490"/>
                  </a:cubicBezTo>
                  <a:cubicBezTo>
                    <a:pt x="16656" y="460"/>
                    <a:pt x="16679" y="450"/>
                    <a:pt x="16703" y="430"/>
                  </a:cubicBezTo>
                  <a:cubicBezTo>
                    <a:pt x="16735" y="370"/>
                    <a:pt x="16774" y="320"/>
                    <a:pt x="16822" y="280"/>
                  </a:cubicBezTo>
                  <a:cubicBezTo>
                    <a:pt x="16822" y="220"/>
                    <a:pt x="16893" y="260"/>
                    <a:pt x="16877" y="190"/>
                  </a:cubicBezTo>
                  <a:cubicBezTo>
                    <a:pt x="16909" y="180"/>
                    <a:pt x="16909" y="130"/>
                    <a:pt x="16949" y="120"/>
                  </a:cubicBezTo>
                  <a:cubicBezTo>
                    <a:pt x="16949" y="80"/>
                    <a:pt x="16980" y="60"/>
                    <a:pt x="16996" y="40"/>
                  </a:cubicBezTo>
                  <a:cubicBezTo>
                    <a:pt x="17020" y="40"/>
                    <a:pt x="17028" y="20"/>
                    <a:pt x="17028" y="0"/>
                  </a:cubicBezTo>
                  <a:cubicBezTo>
                    <a:pt x="16925" y="0"/>
                    <a:pt x="16925" y="0"/>
                    <a:pt x="16925" y="0"/>
                  </a:cubicBezTo>
                  <a:cubicBezTo>
                    <a:pt x="16917" y="10"/>
                    <a:pt x="16909" y="30"/>
                    <a:pt x="16893" y="40"/>
                  </a:cubicBezTo>
                  <a:cubicBezTo>
                    <a:pt x="16885" y="90"/>
                    <a:pt x="16838" y="90"/>
                    <a:pt x="16822" y="140"/>
                  </a:cubicBezTo>
                  <a:cubicBezTo>
                    <a:pt x="16751" y="190"/>
                    <a:pt x="16727" y="290"/>
                    <a:pt x="16656" y="340"/>
                  </a:cubicBezTo>
                  <a:close/>
                  <a:moveTo>
                    <a:pt x="15285" y="190"/>
                  </a:moveTo>
                  <a:cubicBezTo>
                    <a:pt x="15372" y="200"/>
                    <a:pt x="15348" y="80"/>
                    <a:pt x="15412" y="60"/>
                  </a:cubicBezTo>
                  <a:cubicBezTo>
                    <a:pt x="15420" y="40"/>
                    <a:pt x="15435" y="20"/>
                    <a:pt x="15443" y="0"/>
                  </a:cubicBezTo>
                  <a:cubicBezTo>
                    <a:pt x="15396" y="0"/>
                    <a:pt x="15396" y="0"/>
                    <a:pt x="15396" y="0"/>
                  </a:cubicBezTo>
                  <a:cubicBezTo>
                    <a:pt x="15388" y="10"/>
                    <a:pt x="15380" y="20"/>
                    <a:pt x="15372" y="40"/>
                  </a:cubicBezTo>
                  <a:cubicBezTo>
                    <a:pt x="15356" y="40"/>
                    <a:pt x="15340" y="60"/>
                    <a:pt x="15340" y="100"/>
                  </a:cubicBezTo>
                  <a:cubicBezTo>
                    <a:pt x="15324" y="120"/>
                    <a:pt x="15309" y="140"/>
                    <a:pt x="15285" y="170"/>
                  </a:cubicBezTo>
                  <a:cubicBezTo>
                    <a:pt x="15261" y="170"/>
                    <a:pt x="15277" y="230"/>
                    <a:pt x="15253" y="230"/>
                  </a:cubicBezTo>
                  <a:cubicBezTo>
                    <a:pt x="15269" y="290"/>
                    <a:pt x="15221" y="280"/>
                    <a:pt x="15221" y="320"/>
                  </a:cubicBezTo>
                  <a:cubicBezTo>
                    <a:pt x="15277" y="320"/>
                    <a:pt x="15285" y="260"/>
                    <a:pt x="15285" y="190"/>
                  </a:cubicBezTo>
                  <a:close/>
                  <a:moveTo>
                    <a:pt x="20816" y="21110"/>
                  </a:moveTo>
                  <a:cubicBezTo>
                    <a:pt x="20823" y="21051"/>
                    <a:pt x="20760" y="20981"/>
                    <a:pt x="20768" y="20911"/>
                  </a:cubicBezTo>
                  <a:cubicBezTo>
                    <a:pt x="20673" y="20761"/>
                    <a:pt x="20633" y="20611"/>
                    <a:pt x="20546" y="20461"/>
                  </a:cubicBezTo>
                  <a:cubicBezTo>
                    <a:pt x="20499" y="20391"/>
                    <a:pt x="20451" y="20331"/>
                    <a:pt x="20404" y="20261"/>
                  </a:cubicBezTo>
                  <a:cubicBezTo>
                    <a:pt x="20364" y="20171"/>
                    <a:pt x="20348" y="20181"/>
                    <a:pt x="20285" y="20081"/>
                  </a:cubicBezTo>
                  <a:cubicBezTo>
                    <a:pt x="20229" y="20041"/>
                    <a:pt x="20261" y="20001"/>
                    <a:pt x="20213" y="19952"/>
                  </a:cubicBezTo>
                  <a:cubicBezTo>
                    <a:pt x="20166" y="19952"/>
                    <a:pt x="20182" y="19902"/>
                    <a:pt x="20166" y="19892"/>
                  </a:cubicBezTo>
                  <a:cubicBezTo>
                    <a:pt x="20166" y="19882"/>
                    <a:pt x="20158" y="19902"/>
                    <a:pt x="20142" y="19882"/>
                  </a:cubicBezTo>
                  <a:cubicBezTo>
                    <a:pt x="20118" y="19852"/>
                    <a:pt x="20094" y="19812"/>
                    <a:pt x="20055" y="19752"/>
                  </a:cubicBezTo>
                  <a:cubicBezTo>
                    <a:pt x="20023" y="19782"/>
                    <a:pt x="19991" y="19672"/>
                    <a:pt x="19960" y="19682"/>
                  </a:cubicBezTo>
                  <a:cubicBezTo>
                    <a:pt x="19928" y="19672"/>
                    <a:pt x="19896" y="19592"/>
                    <a:pt x="19865" y="19642"/>
                  </a:cubicBezTo>
                  <a:cubicBezTo>
                    <a:pt x="19936" y="19762"/>
                    <a:pt x="20007" y="19802"/>
                    <a:pt x="20087" y="19862"/>
                  </a:cubicBezTo>
                  <a:cubicBezTo>
                    <a:pt x="20118" y="19942"/>
                    <a:pt x="20126" y="19962"/>
                    <a:pt x="20198" y="20031"/>
                  </a:cubicBezTo>
                  <a:cubicBezTo>
                    <a:pt x="20229" y="20071"/>
                    <a:pt x="20213" y="20101"/>
                    <a:pt x="20253" y="20141"/>
                  </a:cubicBezTo>
                  <a:cubicBezTo>
                    <a:pt x="20356" y="20291"/>
                    <a:pt x="20467" y="20441"/>
                    <a:pt x="20514" y="20551"/>
                  </a:cubicBezTo>
                  <a:cubicBezTo>
                    <a:pt x="20570" y="20631"/>
                    <a:pt x="20602" y="20701"/>
                    <a:pt x="20625" y="20771"/>
                  </a:cubicBezTo>
                  <a:cubicBezTo>
                    <a:pt x="20657" y="20811"/>
                    <a:pt x="20681" y="20851"/>
                    <a:pt x="20657" y="20891"/>
                  </a:cubicBezTo>
                  <a:cubicBezTo>
                    <a:pt x="20689" y="20921"/>
                    <a:pt x="20713" y="20961"/>
                    <a:pt x="20713" y="21001"/>
                  </a:cubicBezTo>
                  <a:cubicBezTo>
                    <a:pt x="20760" y="21150"/>
                    <a:pt x="20816" y="21300"/>
                    <a:pt x="20855" y="21440"/>
                  </a:cubicBezTo>
                  <a:cubicBezTo>
                    <a:pt x="20871" y="21490"/>
                    <a:pt x="20879" y="21530"/>
                    <a:pt x="20887" y="21580"/>
                  </a:cubicBezTo>
                  <a:cubicBezTo>
                    <a:pt x="20966" y="21580"/>
                    <a:pt x="20966" y="21580"/>
                    <a:pt x="20966" y="21580"/>
                  </a:cubicBezTo>
                  <a:cubicBezTo>
                    <a:pt x="20942" y="21490"/>
                    <a:pt x="20911" y="21410"/>
                    <a:pt x="20911" y="21320"/>
                  </a:cubicBezTo>
                  <a:cubicBezTo>
                    <a:pt x="20863" y="21250"/>
                    <a:pt x="20871" y="21190"/>
                    <a:pt x="20816" y="21110"/>
                  </a:cubicBezTo>
                  <a:close/>
                  <a:moveTo>
                    <a:pt x="17313" y="20961"/>
                  </a:moveTo>
                  <a:cubicBezTo>
                    <a:pt x="17179" y="20791"/>
                    <a:pt x="17139" y="20641"/>
                    <a:pt x="17044" y="20471"/>
                  </a:cubicBezTo>
                  <a:cubicBezTo>
                    <a:pt x="17052" y="20441"/>
                    <a:pt x="17020" y="20451"/>
                    <a:pt x="17012" y="20391"/>
                  </a:cubicBezTo>
                  <a:cubicBezTo>
                    <a:pt x="17004" y="20351"/>
                    <a:pt x="16957" y="20311"/>
                    <a:pt x="16965" y="20271"/>
                  </a:cubicBezTo>
                  <a:cubicBezTo>
                    <a:pt x="16925" y="20231"/>
                    <a:pt x="16941" y="20191"/>
                    <a:pt x="16909" y="20151"/>
                  </a:cubicBezTo>
                  <a:cubicBezTo>
                    <a:pt x="16925" y="20111"/>
                    <a:pt x="16846" y="20071"/>
                    <a:pt x="16870" y="20031"/>
                  </a:cubicBezTo>
                  <a:cubicBezTo>
                    <a:pt x="16806" y="19942"/>
                    <a:pt x="16798" y="19872"/>
                    <a:pt x="16774" y="19792"/>
                  </a:cubicBezTo>
                  <a:cubicBezTo>
                    <a:pt x="16735" y="19712"/>
                    <a:pt x="16679" y="19622"/>
                    <a:pt x="16671" y="19552"/>
                  </a:cubicBezTo>
                  <a:cubicBezTo>
                    <a:pt x="16592" y="19382"/>
                    <a:pt x="16545" y="19232"/>
                    <a:pt x="16481" y="19072"/>
                  </a:cubicBezTo>
                  <a:cubicBezTo>
                    <a:pt x="16402" y="19112"/>
                    <a:pt x="16513" y="19172"/>
                    <a:pt x="16497" y="19222"/>
                  </a:cubicBezTo>
                  <a:cubicBezTo>
                    <a:pt x="16553" y="19282"/>
                    <a:pt x="16505" y="19342"/>
                    <a:pt x="16568" y="19402"/>
                  </a:cubicBezTo>
                  <a:cubicBezTo>
                    <a:pt x="16553" y="19452"/>
                    <a:pt x="16624" y="19512"/>
                    <a:pt x="16616" y="19562"/>
                  </a:cubicBezTo>
                  <a:cubicBezTo>
                    <a:pt x="16664" y="19622"/>
                    <a:pt x="16640" y="19672"/>
                    <a:pt x="16687" y="19732"/>
                  </a:cubicBezTo>
                  <a:cubicBezTo>
                    <a:pt x="16671" y="19762"/>
                    <a:pt x="16703" y="19792"/>
                    <a:pt x="16719" y="19812"/>
                  </a:cubicBezTo>
                  <a:cubicBezTo>
                    <a:pt x="16711" y="19842"/>
                    <a:pt x="16711" y="19862"/>
                    <a:pt x="16727" y="19892"/>
                  </a:cubicBezTo>
                  <a:cubicBezTo>
                    <a:pt x="16790" y="19952"/>
                    <a:pt x="16751" y="20011"/>
                    <a:pt x="16806" y="20071"/>
                  </a:cubicBezTo>
                  <a:cubicBezTo>
                    <a:pt x="16790" y="20091"/>
                    <a:pt x="16822" y="20121"/>
                    <a:pt x="16838" y="20151"/>
                  </a:cubicBezTo>
                  <a:cubicBezTo>
                    <a:pt x="16806" y="20181"/>
                    <a:pt x="16870" y="20211"/>
                    <a:pt x="16885" y="20241"/>
                  </a:cubicBezTo>
                  <a:cubicBezTo>
                    <a:pt x="16862" y="20271"/>
                    <a:pt x="16909" y="20301"/>
                    <a:pt x="16893" y="20321"/>
                  </a:cubicBezTo>
                  <a:cubicBezTo>
                    <a:pt x="16933" y="20361"/>
                    <a:pt x="16901" y="20381"/>
                    <a:pt x="16933" y="20421"/>
                  </a:cubicBezTo>
                  <a:cubicBezTo>
                    <a:pt x="16973" y="20481"/>
                    <a:pt x="16980" y="20531"/>
                    <a:pt x="17036" y="20601"/>
                  </a:cubicBezTo>
                  <a:cubicBezTo>
                    <a:pt x="17076" y="20711"/>
                    <a:pt x="17115" y="20831"/>
                    <a:pt x="17210" y="20951"/>
                  </a:cubicBezTo>
                  <a:cubicBezTo>
                    <a:pt x="17194" y="20981"/>
                    <a:pt x="17226" y="21001"/>
                    <a:pt x="17242" y="21031"/>
                  </a:cubicBezTo>
                  <a:cubicBezTo>
                    <a:pt x="17274" y="21061"/>
                    <a:pt x="17242" y="21090"/>
                    <a:pt x="17290" y="21130"/>
                  </a:cubicBezTo>
                  <a:cubicBezTo>
                    <a:pt x="17345" y="21180"/>
                    <a:pt x="17329" y="21270"/>
                    <a:pt x="17393" y="21280"/>
                  </a:cubicBezTo>
                  <a:cubicBezTo>
                    <a:pt x="17377" y="21300"/>
                    <a:pt x="17408" y="21330"/>
                    <a:pt x="17424" y="21360"/>
                  </a:cubicBezTo>
                  <a:cubicBezTo>
                    <a:pt x="17456" y="21400"/>
                    <a:pt x="17488" y="21450"/>
                    <a:pt x="17527" y="21500"/>
                  </a:cubicBezTo>
                  <a:cubicBezTo>
                    <a:pt x="17535" y="21520"/>
                    <a:pt x="17543" y="21500"/>
                    <a:pt x="17551" y="21500"/>
                  </a:cubicBezTo>
                  <a:cubicBezTo>
                    <a:pt x="17567" y="21520"/>
                    <a:pt x="17551" y="21540"/>
                    <a:pt x="17559" y="21550"/>
                  </a:cubicBezTo>
                  <a:cubicBezTo>
                    <a:pt x="17567" y="21560"/>
                    <a:pt x="17575" y="21570"/>
                    <a:pt x="17575" y="21580"/>
                  </a:cubicBezTo>
                  <a:cubicBezTo>
                    <a:pt x="17670" y="21580"/>
                    <a:pt x="17670" y="21580"/>
                    <a:pt x="17670" y="21580"/>
                  </a:cubicBezTo>
                  <a:cubicBezTo>
                    <a:pt x="17559" y="21420"/>
                    <a:pt x="17456" y="21270"/>
                    <a:pt x="17361" y="21100"/>
                  </a:cubicBezTo>
                  <a:cubicBezTo>
                    <a:pt x="17353" y="21061"/>
                    <a:pt x="17329" y="21011"/>
                    <a:pt x="17313" y="20961"/>
                  </a:cubicBezTo>
                  <a:close/>
                  <a:moveTo>
                    <a:pt x="17329" y="20651"/>
                  </a:moveTo>
                  <a:cubicBezTo>
                    <a:pt x="17305" y="20571"/>
                    <a:pt x="17266" y="20491"/>
                    <a:pt x="17202" y="20411"/>
                  </a:cubicBezTo>
                  <a:cubicBezTo>
                    <a:pt x="17179" y="20311"/>
                    <a:pt x="17139" y="20221"/>
                    <a:pt x="17076" y="20121"/>
                  </a:cubicBezTo>
                  <a:cubicBezTo>
                    <a:pt x="17036" y="20071"/>
                    <a:pt x="17083" y="20011"/>
                    <a:pt x="17020" y="20011"/>
                  </a:cubicBezTo>
                  <a:cubicBezTo>
                    <a:pt x="17052" y="19962"/>
                    <a:pt x="16925" y="19912"/>
                    <a:pt x="16965" y="19862"/>
                  </a:cubicBezTo>
                  <a:cubicBezTo>
                    <a:pt x="16901" y="19822"/>
                    <a:pt x="16870" y="19692"/>
                    <a:pt x="16806" y="19602"/>
                  </a:cubicBezTo>
                  <a:cubicBezTo>
                    <a:pt x="16759" y="19512"/>
                    <a:pt x="16695" y="19412"/>
                    <a:pt x="16648" y="19312"/>
                  </a:cubicBezTo>
                  <a:cubicBezTo>
                    <a:pt x="16600" y="19352"/>
                    <a:pt x="16632" y="19392"/>
                    <a:pt x="16664" y="19442"/>
                  </a:cubicBezTo>
                  <a:cubicBezTo>
                    <a:pt x="16664" y="19482"/>
                    <a:pt x="16703" y="19522"/>
                    <a:pt x="16735" y="19572"/>
                  </a:cubicBezTo>
                  <a:cubicBezTo>
                    <a:pt x="16767" y="19662"/>
                    <a:pt x="16814" y="19752"/>
                    <a:pt x="16877" y="19842"/>
                  </a:cubicBezTo>
                  <a:cubicBezTo>
                    <a:pt x="16862" y="19922"/>
                    <a:pt x="16965" y="20001"/>
                    <a:pt x="16973" y="20081"/>
                  </a:cubicBezTo>
                  <a:cubicBezTo>
                    <a:pt x="17004" y="20121"/>
                    <a:pt x="16988" y="20151"/>
                    <a:pt x="17028" y="20191"/>
                  </a:cubicBezTo>
                  <a:cubicBezTo>
                    <a:pt x="17012" y="20231"/>
                    <a:pt x="17099" y="20281"/>
                    <a:pt x="17076" y="20321"/>
                  </a:cubicBezTo>
                  <a:cubicBezTo>
                    <a:pt x="17179" y="20511"/>
                    <a:pt x="17226" y="20601"/>
                    <a:pt x="17305" y="20791"/>
                  </a:cubicBezTo>
                  <a:cubicBezTo>
                    <a:pt x="17519" y="21120"/>
                    <a:pt x="17606" y="21210"/>
                    <a:pt x="17789" y="21560"/>
                  </a:cubicBezTo>
                  <a:cubicBezTo>
                    <a:pt x="17797" y="21560"/>
                    <a:pt x="17805" y="21570"/>
                    <a:pt x="17820" y="21580"/>
                  </a:cubicBezTo>
                  <a:cubicBezTo>
                    <a:pt x="17923" y="21580"/>
                    <a:pt x="17923" y="21580"/>
                    <a:pt x="17923" y="21580"/>
                  </a:cubicBezTo>
                  <a:cubicBezTo>
                    <a:pt x="17773" y="21350"/>
                    <a:pt x="17662" y="21150"/>
                    <a:pt x="17496" y="20931"/>
                  </a:cubicBezTo>
                  <a:cubicBezTo>
                    <a:pt x="17464" y="20861"/>
                    <a:pt x="17408" y="20761"/>
                    <a:pt x="17329" y="20651"/>
                  </a:cubicBezTo>
                  <a:close/>
                  <a:moveTo>
                    <a:pt x="17337" y="21390"/>
                  </a:moveTo>
                  <a:cubicBezTo>
                    <a:pt x="17290" y="21350"/>
                    <a:pt x="17353" y="21320"/>
                    <a:pt x="17305" y="21280"/>
                  </a:cubicBezTo>
                  <a:cubicBezTo>
                    <a:pt x="17274" y="21320"/>
                    <a:pt x="17266" y="21230"/>
                    <a:pt x="17258" y="21220"/>
                  </a:cubicBezTo>
                  <a:cubicBezTo>
                    <a:pt x="17234" y="21170"/>
                    <a:pt x="17210" y="21210"/>
                    <a:pt x="17187" y="21150"/>
                  </a:cubicBezTo>
                  <a:cubicBezTo>
                    <a:pt x="17234" y="21120"/>
                    <a:pt x="17123" y="21080"/>
                    <a:pt x="17171" y="21061"/>
                  </a:cubicBezTo>
                  <a:cubicBezTo>
                    <a:pt x="17163" y="21021"/>
                    <a:pt x="17099" y="20991"/>
                    <a:pt x="17123" y="20961"/>
                  </a:cubicBezTo>
                  <a:cubicBezTo>
                    <a:pt x="17099" y="20901"/>
                    <a:pt x="17052" y="20831"/>
                    <a:pt x="17036" y="20771"/>
                  </a:cubicBezTo>
                  <a:cubicBezTo>
                    <a:pt x="16949" y="20631"/>
                    <a:pt x="16933" y="20501"/>
                    <a:pt x="16830" y="20361"/>
                  </a:cubicBezTo>
                  <a:cubicBezTo>
                    <a:pt x="16751" y="20151"/>
                    <a:pt x="16656" y="19942"/>
                    <a:pt x="16545" y="19722"/>
                  </a:cubicBezTo>
                  <a:cubicBezTo>
                    <a:pt x="16481" y="19672"/>
                    <a:pt x="16489" y="19652"/>
                    <a:pt x="16442" y="19572"/>
                  </a:cubicBezTo>
                  <a:cubicBezTo>
                    <a:pt x="16386" y="19522"/>
                    <a:pt x="16402" y="19542"/>
                    <a:pt x="16347" y="19472"/>
                  </a:cubicBezTo>
                  <a:cubicBezTo>
                    <a:pt x="16307" y="19412"/>
                    <a:pt x="16267" y="19352"/>
                    <a:pt x="16220" y="19292"/>
                  </a:cubicBezTo>
                  <a:cubicBezTo>
                    <a:pt x="16196" y="19282"/>
                    <a:pt x="16180" y="19192"/>
                    <a:pt x="16148" y="19222"/>
                  </a:cubicBezTo>
                  <a:cubicBezTo>
                    <a:pt x="16125" y="19212"/>
                    <a:pt x="16109" y="19122"/>
                    <a:pt x="16085" y="19162"/>
                  </a:cubicBezTo>
                  <a:cubicBezTo>
                    <a:pt x="16101" y="19252"/>
                    <a:pt x="16164" y="19282"/>
                    <a:pt x="16220" y="19352"/>
                  </a:cubicBezTo>
                  <a:cubicBezTo>
                    <a:pt x="16347" y="19532"/>
                    <a:pt x="16481" y="19742"/>
                    <a:pt x="16584" y="19912"/>
                  </a:cubicBezTo>
                  <a:cubicBezTo>
                    <a:pt x="16600" y="20011"/>
                    <a:pt x="16648" y="20081"/>
                    <a:pt x="16679" y="20151"/>
                  </a:cubicBezTo>
                  <a:cubicBezTo>
                    <a:pt x="16711" y="20241"/>
                    <a:pt x="16767" y="20341"/>
                    <a:pt x="16782" y="20441"/>
                  </a:cubicBezTo>
                  <a:cubicBezTo>
                    <a:pt x="16846" y="20501"/>
                    <a:pt x="16830" y="20551"/>
                    <a:pt x="16885" y="20611"/>
                  </a:cubicBezTo>
                  <a:cubicBezTo>
                    <a:pt x="16877" y="20681"/>
                    <a:pt x="16965" y="20741"/>
                    <a:pt x="16949" y="20811"/>
                  </a:cubicBezTo>
                  <a:cubicBezTo>
                    <a:pt x="17020" y="20931"/>
                    <a:pt x="17068" y="21051"/>
                    <a:pt x="17115" y="21170"/>
                  </a:cubicBezTo>
                  <a:cubicBezTo>
                    <a:pt x="17147" y="21220"/>
                    <a:pt x="17187" y="21270"/>
                    <a:pt x="17218" y="21320"/>
                  </a:cubicBezTo>
                  <a:cubicBezTo>
                    <a:pt x="17250" y="21410"/>
                    <a:pt x="17305" y="21490"/>
                    <a:pt x="17345" y="21580"/>
                  </a:cubicBezTo>
                  <a:cubicBezTo>
                    <a:pt x="17440" y="21580"/>
                    <a:pt x="17440" y="21580"/>
                    <a:pt x="17440" y="21580"/>
                  </a:cubicBezTo>
                  <a:cubicBezTo>
                    <a:pt x="17424" y="21550"/>
                    <a:pt x="17408" y="21530"/>
                    <a:pt x="17393" y="21510"/>
                  </a:cubicBezTo>
                  <a:cubicBezTo>
                    <a:pt x="17393" y="21470"/>
                    <a:pt x="17369" y="21430"/>
                    <a:pt x="17337" y="21390"/>
                  </a:cubicBezTo>
                  <a:close/>
                  <a:moveTo>
                    <a:pt x="16798" y="20681"/>
                  </a:moveTo>
                  <a:cubicBezTo>
                    <a:pt x="16798" y="20681"/>
                    <a:pt x="16782" y="20701"/>
                    <a:pt x="16782" y="20701"/>
                  </a:cubicBezTo>
                  <a:cubicBezTo>
                    <a:pt x="16782" y="20701"/>
                    <a:pt x="16743" y="20571"/>
                    <a:pt x="16743" y="20571"/>
                  </a:cubicBezTo>
                  <a:cubicBezTo>
                    <a:pt x="16735" y="20561"/>
                    <a:pt x="16727" y="20551"/>
                    <a:pt x="16719" y="20541"/>
                  </a:cubicBezTo>
                  <a:cubicBezTo>
                    <a:pt x="16640" y="20361"/>
                    <a:pt x="16561" y="20181"/>
                    <a:pt x="16442" y="19972"/>
                  </a:cubicBezTo>
                  <a:cubicBezTo>
                    <a:pt x="16275" y="19742"/>
                    <a:pt x="16220" y="19602"/>
                    <a:pt x="16038" y="19352"/>
                  </a:cubicBezTo>
                  <a:cubicBezTo>
                    <a:pt x="15974" y="19322"/>
                    <a:pt x="15919" y="19192"/>
                    <a:pt x="15863" y="19202"/>
                  </a:cubicBezTo>
                  <a:cubicBezTo>
                    <a:pt x="15871" y="19222"/>
                    <a:pt x="15887" y="19242"/>
                    <a:pt x="15903" y="19272"/>
                  </a:cubicBezTo>
                  <a:cubicBezTo>
                    <a:pt x="15919" y="19282"/>
                    <a:pt x="15942" y="19272"/>
                    <a:pt x="15927" y="19302"/>
                  </a:cubicBezTo>
                  <a:cubicBezTo>
                    <a:pt x="15966" y="19372"/>
                    <a:pt x="15958" y="19362"/>
                    <a:pt x="16006" y="19412"/>
                  </a:cubicBezTo>
                  <a:cubicBezTo>
                    <a:pt x="16077" y="19512"/>
                    <a:pt x="16141" y="19612"/>
                    <a:pt x="16212" y="19712"/>
                  </a:cubicBezTo>
                  <a:cubicBezTo>
                    <a:pt x="16204" y="19722"/>
                    <a:pt x="16204" y="19722"/>
                    <a:pt x="16212" y="19742"/>
                  </a:cubicBezTo>
                  <a:cubicBezTo>
                    <a:pt x="16228" y="19772"/>
                    <a:pt x="16267" y="19752"/>
                    <a:pt x="16259" y="19802"/>
                  </a:cubicBezTo>
                  <a:cubicBezTo>
                    <a:pt x="16291" y="19852"/>
                    <a:pt x="16323" y="19902"/>
                    <a:pt x="16362" y="19952"/>
                  </a:cubicBezTo>
                  <a:cubicBezTo>
                    <a:pt x="16339" y="20001"/>
                    <a:pt x="16418" y="20051"/>
                    <a:pt x="16434" y="20101"/>
                  </a:cubicBezTo>
                  <a:cubicBezTo>
                    <a:pt x="16418" y="20141"/>
                    <a:pt x="16497" y="20201"/>
                    <a:pt x="16513" y="20241"/>
                  </a:cubicBezTo>
                  <a:cubicBezTo>
                    <a:pt x="16553" y="20371"/>
                    <a:pt x="16640" y="20511"/>
                    <a:pt x="16679" y="20641"/>
                  </a:cubicBezTo>
                  <a:cubicBezTo>
                    <a:pt x="16719" y="20781"/>
                    <a:pt x="16838" y="20911"/>
                    <a:pt x="16862" y="21051"/>
                  </a:cubicBezTo>
                  <a:cubicBezTo>
                    <a:pt x="16909" y="21011"/>
                    <a:pt x="16877" y="21090"/>
                    <a:pt x="16909" y="21110"/>
                  </a:cubicBezTo>
                  <a:cubicBezTo>
                    <a:pt x="16941" y="21150"/>
                    <a:pt x="16909" y="21170"/>
                    <a:pt x="16957" y="21180"/>
                  </a:cubicBezTo>
                  <a:cubicBezTo>
                    <a:pt x="16925" y="21210"/>
                    <a:pt x="16988" y="21240"/>
                    <a:pt x="16996" y="21270"/>
                  </a:cubicBezTo>
                  <a:cubicBezTo>
                    <a:pt x="17044" y="21310"/>
                    <a:pt x="17028" y="21350"/>
                    <a:pt x="17052" y="21390"/>
                  </a:cubicBezTo>
                  <a:cubicBezTo>
                    <a:pt x="17091" y="21450"/>
                    <a:pt x="17131" y="21510"/>
                    <a:pt x="17171" y="21580"/>
                  </a:cubicBezTo>
                  <a:cubicBezTo>
                    <a:pt x="17274" y="21580"/>
                    <a:pt x="17274" y="21580"/>
                    <a:pt x="17274" y="21580"/>
                  </a:cubicBezTo>
                  <a:cubicBezTo>
                    <a:pt x="17147" y="21370"/>
                    <a:pt x="17012" y="21150"/>
                    <a:pt x="16917" y="20931"/>
                  </a:cubicBezTo>
                  <a:cubicBezTo>
                    <a:pt x="16854" y="20861"/>
                    <a:pt x="16838" y="20771"/>
                    <a:pt x="16798" y="20681"/>
                  </a:cubicBezTo>
                  <a:close/>
                  <a:moveTo>
                    <a:pt x="18407" y="20291"/>
                  </a:moveTo>
                  <a:cubicBezTo>
                    <a:pt x="18280" y="20171"/>
                    <a:pt x="18153" y="19991"/>
                    <a:pt x="18026" y="19852"/>
                  </a:cubicBezTo>
                  <a:cubicBezTo>
                    <a:pt x="17987" y="19842"/>
                    <a:pt x="17939" y="19782"/>
                    <a:pt x="17900" y="19762"/>
                  </a:cubicBezTo>
                  <a:cubicBezTo>
                    <a:pt x="17860" y="19682"/>
                    <a:pt x="17820" y="19702"/>
                    <a:pt x="17781" y="19622"/>
                  </a:cubicBezTo>
                  <a:cubicBezTo>
                    <a:pt x="17765" y="19592"/>
                    <a:pt x="17741" y="19602"/>
                    <a:pt x="17725" y="19572"/>
                  </a:cubicBezTo>
                  <a:cubicBezTo>
                    <a:pt x="17709" y="19592"/>
                    <a:pt x="17646" y="19532"/>
                    <a:pt x="17678" y="19602"/>
                  </a:cubicBezTo>
                  <a:cubicBezTo>
                    <a:pt x="17741" y="19602"/>
                    <a:pt x="17805" y="19722"/>
                    <a:pt x="17876" y="19762"/>
                  </a:cubicBezTo>
                  <a:cubicBezTo>
                    <a:pt x="17955" y="19892"/>
                    <a:pt x="18042" y="19892"/>
                    <a:pt x="18114" y="20041"/>
                  </a:cubicBezTo>
                  <a:cubicBezTo>
                    <a:pt x="18145" y="20021"/>
                    <a:pt x="18129" y="20071"/>
                    <a:pt x="18153" y="20061"/>
                  </a:cubicBezTo>
                  <a:cubicBezTo>
                    <a:pt x="18169" y="20081"/>
                    <a:pt x="18193" y="20111"/>
                    <a:pt x="18209" y="20141"/>
                  </a:cubicBezTo>
                  <a:cubicBezTo>
                    <a:pt x="18248" y="20221"/>
                    <a:pt x="18296" y="20241"/>
                    <a:pt x="18335" y="20291"/>
                  </a:cubicBezTo>
                  <a:cubicBezTo>
                    <a:pt x="18518" y="20551"/>
                    <a:pt x="18700" y="20811"/>
                    <a:pt x="18882" y="21080"/>
                  </a:cubicBezTo>
                  <a:cubicBezTo>
                    <a:pt x="18922" y="21160"/>
                    <a:pt x="19009" y="21340"/>
                    <a:pt x="19056" y="21430"/>
                  </a:cubicBezTo>
                  <a:cubicBezTo>
                    <a:pt x="19088" y="21480"/>
                    <a:pt x="19120" y="21530"/>
                    <a:pt x="19144" y="21580"/>
                  </a:cubicBezTo>
                  <a:cubicBezTo>
                    <a:pt x="19223" y="21580"/>
                    <a:pt x="19223" y="21580"/>
                    <a:pt x="19223" y="21580"/>
                  </a:cubicBezTo>
                  <a:cubicBezTo>
                    <a:pt x="19120" y="21380"/>
                    <a:pt x="19025" y="21180"/>
                    <a:pt x="18914" y="20991"/>
                  </a:cubicBezTo>
                  <a:cubicBezTo>
                    <a:pt x="18724" y="20691"/>
                    <a:pt x="18589" y="20571"/>
                    <a:pt x="18407" y="20291"/>
                  </a:cubicBezTo>
                  <a:close/>
                  <a:moveTo>
                    <a:pt x="18605" y="21011"/>
                  </a:moveTo>
                  <a:cubicBezTo>
                    <a:pt x="18510" y="20871"/>
                    <a:pt x="18415" y="20771"/>
                    <a:pt x="18367" y="20661"/>
                  </a:cubicBezTo>
                  <a:cubicBezTo>
                    <a:pt x="18296" y="20631"/>
                    <a:pt x="18288" y="20541"/>
                    <a:pt x="18240" y="20511"/>
                  </a:cubicBezTo>
                  <a:cubicBezTo>
                    <a:pt x="18185" y="20441"/>
                    <a:pt x="18129" y="20361"/>
                    <a:pt x="18082" y="20281"/>
                  </a:cubicBezTo>
                  <a:cubicBezTo>
                    <a:pt x="17955" y="20181"/>
                    <a:pt x="17836" y="20041"/>
                    <a:pt x="17717" y="19902"/>
                  </a:cubicBezTo>
                  <a:cubicBezTo>
                    <a:pt x="17686" y="19902"/>
                    <a:pt x="17662" y="19842"/>
                    <a:pt x="17630" y="19832"/>
                  </a:cubicBezTo>
                  <a:cubicBezTo>
                    <a:pt x="17591" y="19812"/>
                    <a:pt x="17567" y="19752"/>
                    <a:pt x="17535" y="19762"/>
                  </a:cubicBezTo>
                  <a:cubicBezTo>
                    <a:pt x="17472" y="19652"/>
                    <a:pt x="17408" y="19682"/>
                    <a:pt x="17345" y="19562"/>
                  </a:cubicBezTo>
                  <a:cubicBezTo>
                    <a:pt x="17282" y="19542"/>
                    <a:pt x="17218" y="19492"/>
                    <a:pt x="17155" y="19422"/>
                  </a:cubicBezTo>
                  <a:cubicBezTo>
                    <a:pt x="17091" y="19422"/>
                    <a:pt x="17036" y="19292"/>
                    <a:pt x="16965" y="19312"/>
                  </a:cubicBezTo>
                  <a:cubicBezTo>
                    <a:pt x="17004" y="19442"/>
                    <a:pt x="17139" y="19522"/>
                    <a:pt x="17218" y="19672"/>
                  </a:cubicBezTo>
                  <a:cubicBezTo>
                    <a:pt x="17258" y="19702"/>
                    <a:pt x="17297" y="19742"/>
                    <a:pt x="17337" y="19802"/>
                  </a:cubicBezTo>
                  <a:cubicBezTo>
                    <a:pt x="17353" y="19832"/>
                    <a:pt x="17369" y="19862"/>
                    <a:pt x="17393" y="19882"/>
                  </a:cubicBezTo>
                  <a:cubicBezTo>
                    <a:pt x="17408" y="19902"/>
                    <a:pt x="17440" y="19902"/>
                    <a:pt x="17424" y="19932"/>
                  </a:cubicBezTo>
                  <a:cubicBezTo>
                    <a:pt x="17448" y="19952"/>
                    <a:pt x="17464" y="19942"/>
                    <a:pt x="17480" y="19981"/>
                  </a:cubicBezTo>
                  <a:cubicBezTo>
                    <a:pt x="17496" y="20021"/>
                    <a:pt x="17535" y="20011"/>
                    <a:pt x="17519" y="20031"/>
                  </a:cubicBezTo>
                  <a:cubicBezTo>
                    <a:pt x="17551" y="20101"/>
                    <a:pt x="17622" y="20081"/>
                    <a:pt x="17622" y="20151"/>
                  </a:cubicBezTo>
                  <a:cubicBezTo>
                    <a:pt x="17702" y="20271"/>
                    <a:pt x="17781" y="20321"/>
                    <a:pt x="17860" y="20431"/>
                  </a:cubicBezTo>
                  <a:cubicBezTo>
                    <a:pt x="17931" y="20511"/>
                    <a:pt x="17955" y="20561"/>
                    <a:pt x="18058" y="20651"/>
                  </a:cubicBezTo>
                  <a:cubicBezTo>
                    <a:pt x="18217" y="20861"/>
                    <a:pt x="18264" y="20941"/>
                    <a:pt x="18415" y="21130"/>
                  </a:cubicBezTo>
                  <a:cubicBezTo>
                    <a:pt x="18446" y="21220"/>
                    <a:pt x="18518" y="21310"/>
                    <a:pt x="18581" y="21410"/>
                  </a:cubicBezTo>
                  <a:cubicBezTo>
                    <a:pt x="18613" y="21460"/>
                    <a:pt x="18637" y="21520"/>
                    <a:pt x="18660" y="21580"/>
                  </a:cubicBezTo>
                  <a:cubicBezTo>
                    <a:pt x="18763" y="21580"/>
                    <a:pt x="18763" y="21580"/>
                    <a:pt x="18763" y="21580"/>
                  </a:cubicBezTo>
                  <a:cubicBezTo>
                    <a:pt x="18644" y="21360"/>
                    <a:pt x="18518" y="21150"/>
                    <a:pt x="18423" y="20981"/>
                  </a:cubicBezTo>
                  <a:cubicBezTo>
                    <a:pt x="18320" y="20861"/>
                    <a:pt x="18272" y="20791"/>
                    <a:pt x="18161" y="20631"/>
                  </a:cubicBezTo>
                  <a:cubicBezTo>
                    <a:pt x="18074" y="20541"/>
                    <a:pt x="17979" y="20461"/>
                    <a:pt x="17892" y="20311"/>
                  </a:cubicBezTo>
                  <a:cubicBezTo>
                    <a:pt x="17868" y="20351"/>
                    <a:pt x="17844" y="20261"/>
                    <a:pt x="17828" y="20251"/>
                  </a:cubicBezTo>
                  <a:cubicBezTo>
                    <a:pt x="17805" y="20201"/>
                    <a:pt x="17773" y="20241"/>
                    <a:pt x="17757" y="20181"/>
                  </a:cubicBezTo>
                  <a:cubicBezTo>
                    <a:pt x="17694" y="20131"/>
                    <a:pt x="17702" y="20091"/>
                    <a:pt x="17654" y="20061"/>
                  </a:cubicBezTo>
                  <a:cubicBezTo>
                    <a:pt x="17503" y="19882"/>
                    <a:pt x="17353" y="19752"/>
                    <a:pt x="17179" y="19512"/>
                  </a:cubicBezTo>
                  <a:cubicBezTo>
                    <a:pt x="17218" y="19502"/>
                    <a:pt x="17250" y="19542"/>
                    <a:pt x="17282" y="19602"/>
                  </a:cubicBezTo>
                  <a:cubicBezTo>
                    <a:pt x="17305" y="19582"/>
                    <a:pt x="17321" y="19632"/>
                    <a:pt x="17345" y="19652"/>
                  </a:cubicBezTo>
                  <a:cubicBezTo>
                    <a:pt x="17361" y="19632"/>
                    <a:pt x="17377" y="19672"/>
                    <a:pt x="17393" y="19682"/>
                  </a:cubicBezTo>
                  <a:cubicBezTo>
                    <a:pt x="17456" y="19712"/>
                    <a:pt x="17519" y="19832"/>
                    <a:pt x="17591" y="19872"/>
                  </a:cubicBezTo>
                  <a:cubicBezTo>
                    <a:pt x="17725" y="19981"/>
                    <a:pt x="17860" y="20161"/>
                    <a:pt x="17995" y="20291"/>
                  </a:cubicBezTo>
                  <a:cubicBezTo>
                    <a:pt x="18042" y="20361"/>
                    <a:pt x="18090" y="20431"/>
                    <a:pt x="18145" y="20501"/>
                  </a:cubicBezTo>
                  <a:cubicBezTo>
                    <a:pt x="18201" y="20591"/>
                    <a:pt x="18209" y="20581"/>
                    <a:pt x="18256" y="20671"/>
                  </a:cubicBezTo>
                  <a:cubicBezTo>
                    <a:pt x="18351" y="20781"/>
                    <a:pt x="18399" y="20881"/>
                    <a:pt x="18494" y="21011"/>
                  </a:cubicBezTo>
                  <a:cubicBezTo>
                    <a:pt x="18494" y="21011"/>
                    <a:pt x="18510" y="21001"/>
                    <a:pt x="18518" y="21011"/>
                  </a:cubicBezTo>
                  <a:cubicBezTo>
                    <a:pt x="18518" y="21021"/>
                    <a:pt x="18510" y="21031"/>
                    <a:pt x="18518" y="21051"/>
                  </a:cubicBezTo>
                  <a:cubicBezTo>
                    <a:pt x="18518" y="21041"/>
                    <a:pt x="18541" y="21031"/>
                    <a:pt x="18541" y="21051"/>
                  </a:cubicBezTo>
                  <a:cubicBezTo>
                    <a:pt x="18534" y="21080"/>
                    <a:pt x="18557" y="21110"/>
                    <a:pt x="18597" y="21160"/>
                  </a:cubicBezTo>
                  <a:cubicBezTo>
                    <a:pt x="18660" y="21210"/>
                    <a:pt x="18644" y="21240"/>
                    <a:pt x="18708" y="21320"/>
                  </a:cubicBezTo>
                  <a:cubicBezTo>
                    <a:pt x="18779" y="21410"/>
                    <a:pt x="18827" y="21490"/>
                    <a:pt x="18874" y="21580"/>
                  </a:cubicBezTo>
                  <a:cubicBezTo>
                    <a:pt x="18969" y="21580"/>
                    <a:pt x="18969" y="21580"/>
                    <a:pt x="18969" y="21580"/>
                  </a:cubicBezTo>
                  <a:cubicBezTo>
                    <a:pt x="18898" y="21470"/>
                    <a:pt x="18835" y="21360"/>
                    <a:pt x="18732" y="21220"/>
                  </a:cubicBezTo>
                  <a:cubicBezTo>
                    <a:pt x="18700" y="21160"/>
                    <a:pt x="18660" y="21090"/>
                    <a:pt x="18605" y="21011"/>
                  </a:cubicBezTo>
                  <a:close/>
                  <a:moveTo>
                    <a:pt x="18121" y="21070"/>
                  </a:moveTo>
                  <a:cubicBezTo>
                    <a:pt x="18145" y="21021"/>
                    <a:pt x="18026" y="20951"/>
                    <a:pt x="18050" y="20901"/>
                  </a:cubicBezTo>
                  <a:cubicBezTo>
                    <a:pt x="18026" y="20921"/>
                    <a:pt x="18011" y="20871"/>
                    <a:pt x="17987" y="20851"/>
                  </a:cubicBezTo>
                  <a:cubicBezTo>
                    <a:pt x="17971" y="20831"/>
                    <a:pt x="17947" y="20841"/>
                    <a:pt x="17931" y="20801"/>
                  </a:cubicBezTo>
                  <a:cubicBezTo>
                    <a:pt x="17868" y="20691"/>
                    <a:pt x="17820" y="20631"/>
                    <a:pt x="17733" y="20551"/>
                  </a:cubicBezTo>
                  <a:cubicBezTo>
                    <a:pt x="17670" y="20451"/>
                    <a:pt x="17599" y="20341"/>
                    <a:pt x="17527" y="20281"/>
                  </a:cubicBezTo>
                  <a:cubicBezTo>
                    <a:pt x="17408" y="20131"/>
                    <a:pt x="17329" y="19972"/>
                    <a:pt x="17234" y="19862"/>
                  </a:cubicBezTo>
                  <a:cubicBezTo>
                    <a:pt x="17202" y="19792"/>
                    <a:pt x="17147" y="19692"/>
                    <a:pt x="17068" y="19582"/>
                  </a:cubicBezTo>
                  <a:cubicBezTo>
                    <a:pt x="17052" y="19522"/>
                    <a:pt x="16988" y="19462"/>
                    <a:pt x="16988" y="19402"/>
                  </a:cubicBezTo>
                  <a:cubicBezTo>
                    <a:pt x="16965" y="19382"/>
                    <a:pt x="16949" y="19352"/>
                    <a:pt x="16933" y="19322"/>
                  </a:cubicBezTo>
                  <a:cubicBezTo>
                    <a:pt x="16973" y="19292"/>
                    <a:pt x="16870" y="19252"/>
                    <a:pt x="16909" y="19232"/>
                  </a:cubicBezTo>
                  <a:cubicBezTo>
                    <a:pt x="16870" y="19152"/>
                    <a:pt x="16830" y="19222"/>
                    <a:pt x="16822" y="19132"/>
                  </a:cubicBezTo>
                  <a:cubicBezTo>
                    <a:pt x="16806" y="19072"/>
                    <a:pt x="16798" y="19012"/>
                    <a:pt x="16790" y="18952"/>
                  </a:cubicBezTo>
                  <a:cubicBezTo>
                    <a:pt x="16751" y="18902"/>
                    <a:pt x="16798" y="18783"/>
                    <a:pt x="16727" y="18823"/>
                  </a:cubicBezTo>
                  <a:cubicBezTo>
                    <a:pt x="16767" y="18922"/>
                    <a:pt x="16767" y="19002"/>
                    <a:pt x="16774" y="19092"/>
                  </a:cubicBezTo>
                  <a:cubicBezTo>
                    <a:pt x="16806" y="19182"/>
                    <a:pt x="16814" y="19272"/>
                    <a:pt x="16846" y="19362"/>
                  </a:cubicBezTo>
                  <a:cubicBezTo>
                    <a:pt x="16877" y="19452"/>
                    <a:pt x="16877" y="19542"/>
                    <a:pt x="16941" y="19632"/>
                  </a:cubicBezTo>
                  <a:cubicBezTo>
                    <a:pt x="16925" y="19682"/>
                    <a:pt x="16957" y="19722"/>
                    <a:pt x="16988" y="19772"/>
                  </a:cubicBezTo>
                  <a:cubicBezTo>
                    <a:pt x="16965" y="19822"/>
                    <a:pt x="17036" y="19872"/>
                    <a:pt x="17020" y="19922"/>
                  </a:cubicBezTo>
                  <a:cubicBezTo>
                    <a:pt x="17083" y="19991"/>
                    <a:pt x="17123" y="20071"/>
                    <a:pt x="17155" y="20141"/>
                  </a:cubicBezTo>
                  <a:cubicBezTo>
                    <a:pt x="17321" y="20371"/>
                    <a:pt x="17424" y="20541"/>
                    <a:pt x="17519" y="20701"/>
                  </a:cubicBezTo>
                  <a:cubicBezTo>
                    <a:pt x="17591" y="20821"/>
                    <a:pt x="17646" y="20851"/>
                    <a:pt x="17686" y="20941"/>
                  </a:cubicBezTo>
                  <a:cubicBezTo>
                    <a:pt x="17757" y="21041"/>
                    <a:pt x="17820" y="21130"/>
                    <a:pt x="17884" y="21220"/>
                  </a:cubicBezTo>
                  <a:cubicBezTo>
                    <a:pt x="17947" y="21340"/>
                    <a:pt x="18018" y="21460"/>
                    <a:pt x="18098" y="21580"/>
                  </a:cubicBezTo>
                  <a:cubicBezTo>
                    <a:pt x="18193" y="21580"/>
                    <a:pt x="18193" y="21580"/>
                    <a:pt x="18193" y="21580"/>
                  </a:cubicBezTo>
                  <a:cubicBezTo>
                    <a:pt x="18201" y="21550"/>
                    <a:pt x="18145" y="21520"/>
                    <a:pt x="18137" y="21490"/>
                  </a:cubicBezTo>
                  <a:cubicBezTo>
                    <a:pt x="18106" y="21410"/>
                    <a:pt x="18066" y="21410"/>
                    <a:pt x="18034" y="21310"/>
                  </a:cubicBezTo>
                  <a:cubicBezTo>
                    <a:pt x="17987" y="21340"/>
                    <a:pt x="18011" y="21250"/>
                    <a:pt x="17979" y="21230"/>
                  </a:cubicBezTo>
                  <a:cubicBezTo>
                    <a:pt x="17955" y="21200"/>
                    <a:pt x="17931" y="21170"/>
                    <a:pt x="17915" y="21130"/>
                  </a:cubicBezTo>
                  <a:cubicBezTo>
                    <a:pt x="17868" y="21070"/>
                    <a:pt x="17820" y="21001"/>
                    <a:pt x="17773" y="20941"/>
                  </a:cubicBezTo>
                  <a:cubicBezTo>
                    <a:pt x="17725" y="20891"/>
                    <a:pt x="17749" y="20841"/>
                    <a:pt x="17702" y="20791"/>
                  </a:cubicBezTo>
                  <a:cubicBezTo>
                    <a:pt x="17670" y="20751"/>
                    <a:pt x="17638" y="20701"/>
                    <a:pt x="17606" y="20661"/>
                  </a:cubicBezTo>
                  <a:cubicBezTo>
                    <a:pt x="17527" y="20561"/>
                    <a:pt x="17472" y="20451"/>
                    <a:pt x="17369" y="20321"/>
                  </a:cubicBezTo>
                  <a:cubicBezTo>
                    <a:pt x="17258" y="20181"/>
                    <a:pt x="17171" y="20011"/>
                    <a:pt x="17060" y="19842"/>
                  </a:cubicBezTo>
                  <a:cubicBezTo>
                    <a:pt x="16996" y="19682"/>
                    <a:pt x="16917" y="19502"/>
                    <a:pt x="16870" y="19302"/>
                  </a:cubicBezTo>
                  <a:cubicBezTo>
                    <a:pt x="16862" y="19292"/>
                    <a:pt x="16854" y="19282"/>
                    <a:pt x="16846" y="19272"/>
                  </a:cubicBezTo>
                  <a:cubicBezTo>
                    <a:pt x="16854" y="19232"/>
                    <a:pt x="16862" y="19222"/>
                    <a:pt x="16885" y="19252"/>
                  </a:cubicBezTo>
                  <a:cubicBezTo>
                    <a:pt x="16877" y="19282"/>
                    <a:pt x="16885" y="19312"/>
                    <a:pt x="16893" y="19332"/>
                  </a:cubicBezTo>
                  <a:cubicBezTo>
                    <a:pt x="16925" y="19362"/>
                    <a:pt x="16917" y="19392"/>
                    <a:pt x="16925" y="19412"/>
                  </a:cubicBezTo>
                  <a:cubicBezTo>
                    <a:pt x="16941" y="19432"/>
                    <a:pt x="16957" y="19462"/>
                    <a:pt x="16949" y="19482"/>
                  </a:cubicBezTo>
                  <a:cubicBezTo>
                    <a:pt x="17028" y="19582"/>
                    <a:pt x="17060" y="19682"/>
                    <a:pt x="17115" y="19782"/>
                  </a:cubicBezTo>
                  <a:cubicBezTo>
                    <a:pt x="17234" y="19991"/>
                    <a:pt x="17369" y="20201"/>
                    <a:pt x="17519" y="20411"/>
                  </a:cubicBezTo>
                  <a:cubicBezTo>
                    <a:pt x="17686" y="20581"/>
                    <a:pt x="17765" y="20731"/>
                    <a:pt x="17923" y="20891"/>
                  </a:cubicBezTo>
                  <a:cubicBezTo>
                    <a:pt x="18050" y="21070"/>
                    <a:pt x="18177" y="21250"/>
                    <a:pt x="18272" y="21350"/>
                  </a:cubicBezTo>
                  <a:cubicBezTo>
                    <a:pt x="18304" y="21410"/>
                    <a:pt x="18351" y="21490"/>
                    <a:pt x="18399" y="21580"/>
                  </a:cubicBezTo>
                  <a:cubicBezTo>
                    <a:pt x="18502" y="21580"/>
                    <a:pt x="18502" y="21580"/>
                    <a:pt x="18502" y="21580"/>
                  </a:cubicBezTo>
                  <a:cubicBezTo>
                    <a:pt x="18478" y="21540"/>
                    <a:pt x="18454" y="21500"/>
                    <a:pt x="18431" y="21460"/>
                  </a:cubicBezTo>
                  <a:cubicBezTo>
                    <a:pt x="18320" y="21320"/>
                    <a:pt x="18264" y="21170"/>
                    <a:pt x="18121" y="21070"/>
                  </a:cubicBezTo>
                  <a:close/>
                  <a:moveTo>
                    <a:pt x="16267" y="21500"/>
                  </a:moveTo>
                  <a:cubicBezTo>
                    <a:pt x="16244" y="21470"/>
                    <a:pt x="16220" y="21440"/>
                    <a:pt x="16196" y="21410"/>
                  </a:cubicBezTo>
                  <a:cubicBezTo>
                    <a:pt x="16148" y="21310"/>
                    <a:pt x="16117" y="21210"/>
                    <a:pt x="16038" y="21120"/>
                  </a:cubicBezTo>
                  <a:cubicBezTo>
                    <a:pt x="16006" y="20981"/>
                    <a:pt x="15911" y="20841"/>
                    <a:pt x="15863" y="20701"/>
                  </a:cubicBezTo>
                  <a:cubicBezTo>
                    <a:pt x="15832" y="20631"/>
                    <a:pt x="15824" y="20561"/>
                    <a:pt x="15768" y="20491"/>
                  </a:cubicBezTo>
                  <a:cubicBezTo>
                    <a:pt x="15768" y="20481"/>
                    <a:pt x="15816" y="20401"/>
                    <a:pt x="15768" y="20431"/>
                  </a:cubicBezTo>
                  <a:cubicBezTo>
                    <a:pt x="15729" y="20391"/>
                    <a:pt x="15760" y="20351"/>
                    <a:pt x="15713" y="20321"/>
                  </a:cubicBezTo>
                  <a:cubicBezTo>
                    <a:pt x="15729" y="20251"/>
                    <a:pt x="15657" y="20181"/>
                    <a:pt x="15665" y="20111"/>
                  </a:cubicBezTo>
                  <a:cubicBezTo>
                    <a:pt x="15626" y="20041"/>
                    <a:pt x="15618" y="19972"/>
                    <a:pt x="15586" y="19902"/>
                  </a:cubicBezTo>
                  <a:cubicBezTo>
                    <a:pt x="15546" y="19832"/>
                    <a:pt x="15546" y="19772"/>
                    <a:pt x="15515" y="19702"/>
                  </a:cubicBezTo>
                  <a:cubicBezTo>
                    <a:pt x="15483" y="19632"/>
                    <a:pt x="15443" y="19562"/>
                    <a:pt x="15420" y="19492"/>
                  </a:cubicBezTo>
                  <a:cubicBezTo>
                    <a:pt x="15356" y="19402"/>
                    <a:pt x="15364" y="19372"/>
                    <a:pt x="15301" y="19322"/>
                  </a:cubicBezTo>
                  <a:cubicBezTo>
                    <a:pt x="15293" y="19252"/>
                    <a:pt x="15253" y="19182"/>
                    <a:pt x="15229" y="19122"/>
                  </a:cubicBezTo>
                  <a:cubicBezTo>
                    <a:pt x="15166" y="19072"/>
                    <a:pt x="15182" y="18962"/>
                    <a:pt x="15126" y="19002"/>
                  </a:cubicBezTo>
                  <a:cubicBezTo>
                    <a:pt x="15253" y="19262"/>
                    <a:pt x="15364" y="19522"/>
                    <a:pt x="15459" y="19782"/>
                  </a:cubicBezTo>
                  <a:cubicBezTo>
                    <a:pt x="15499" y="19852"/>
                    <a:pt x="15507" y="19912"/>
                    <a:pt x="15523" y="19972"/>
                  </a:cubicBezTo>
                  <a:cubicBezTo>
                    <a:pt x="15562" y="20041"/>
                    <a:pt x="15562" y="20111"/>
                    <a:pt x="15602" y="20181"/>
                  </a:cubicBezTo>
                  <a:cubicBezTo>
                    <a:pt x="15633" y="20251"/>
                    <a:pt x="15626" y="20311"/>
                    <a:pt x="15665" y="20371"/>
                  </a:cubicBezTo>
                  <a:cubicBezTo>
                    <a:pt x="15681" y="20441"/>
                    <a:pt x="15736" y="20511"/>
                    <a:pt x="15713" y="20581"/>
                  </a:cubicBezTo>
                  <a:cubicBezTo>
                    <a:pt x="15649" y="20521"/>
                    <a:pt x="15689" y="20461"/>
                    <a:pt x="15633" y="20401"/>
                  </a:cubicBezTo>
                  <a:cubicBezTo>
                    <a:pt x="15633" y="20341"/>
                    <a:pt x="15570" y="20271"/>
                    <a:pt x="15570" y="20211"/>
                  </a:cubicBezTo>
                  <a:cubicBezTo>
                    <a:pt x="15507" y="20141"/>
                    <a:pt x="15554" y="20091"/>
                    <a:pt x="15483" y="20021"/>
                  </a:cubicBezTo>
                  <a:cubicBezTo>
                    <a:pt x="15515" y="19962"/>
                    <a:pt x="15420" y="19892"/>
                    <a:pt x="15420" y="19832"/>
                  </a:cubicBezTo>
                  <a:cubicBezTo>
                    <a:pt x="15443" y="19802"/>
                    <a:pt x="15404" y="19772"/>
                    <a:pt x="15388" y="19752"/>
                  </a:cubicBezTo>
                  <a:cubicBezTo>
                    <a:pt x="15412" y="19722"/>
                    <a:pt x="15356" y="19682"/>
                    <a:pt x="15372" y="19652"/>
                  </a:cubicBezTo>
                  <a:cubicBezTo>
                    <a:pt x="15356" y="19592"/>
                    <a:pt x="15317" y="19522"/>
                    <a:pt x="15309" y="19462"/>
                  </a:cubicBezTo>
                  <a:cubicBezTo>
                    <a:pt x="15237" y="19392"/>
                    <a:pt x="15285" y="19342"/>
                    <a:pt x="15221" y="19272"/>
                  </a:cubicBezTo>
                  <a:cubicBezTo>
                    <a:pt x="15182" y="19202"/>
                    <a:pt x="15158" y="19142"/>
                    <a:pt x="15134" y="19082"/>
                  </a:cubicBezTo>
                  <a:cubicBezTo>
                    <a:pt x="15007" y="18922"/>
                    <a:pt x="14952" y="18763"/>
                    <a:pt x="14825" y="18603"/>
                  </a:cubicBezTo>
                  <a:cubicBezTo>
                    <a:pt x="14762" y="18653"/>
                    <a:pt x="14889" y="18713"/>
                    <a:pt x="14865" y="18763"/>
                  </a:cubicBezTo>
                  <a:cubicBezTo>
                    <a:pt x="14920" y="18773"/>
                    <a:pt x="14920" y="18843"/>
                    <a:pt x="14960" y="18893"/>
                  </a:cubicBezTo>
                  <a:cubicBezTo>
                    <a:pt x="14984" y="18873"/>
                    <a:pt x="14992" y="18922"/>
                    <a:pt x="14992" y="18942"/>
                  </a:cubicBezTo>
                  <a:cubicBezTo>
                    <a:pt x="15007" y="18972"/>
                    <a:pt x="15031" y="19002"/>
                    <a:pt x="15047" y="19022"/>
                  </a:cubicBezTo>
                  <a:cubicBezTo>
                    <a:pt x="15063" y="19082"/>
                    <a:pt x="15095" y="19132"/>
                    <a:pt x="15134" y="19182"/>
                  </a:cubicBezTo>
                  <a:cubicBezTo>
                    <a:pt x="15126" y="19252"/>
                    <a:pt x="15206" y="19322"/>
                    <a:pt x="15213" y="19392"/>
                  </a:cubicBezTo>
                  <a:cubicBezTo>
                    <a:pt x="15229" y="19462"/>
                    <a:pt x="15261" y="19532"/>
                    <a:pt x="15285" y="19602"/>
                  </a:cubicBezTo>
                  <a:cubicBezTo>
                    <a:pt x="15309" y="19672"/>
                    <a:pt x="15309" y="19732"/>
                    <a:pt x="15364" y="19812"/>
                  </a:cubicBezTo>
                  <a:cubicBezTo>
                    <a:pt x="15317" y="19832"/>
                    <a:pt x="15427" y="19872"/>
                    <a:pt x="15380" y="19902"/>
                  </a:cubicBezTo>
                  <a:cubicBezTo>
                    <a:pt x="15364" y="19942"/>
                    <a:pt x="15435" y="19981"/>
                    <a:pt x="15412" y="20011"/>
                  </a:cubicBezTo>
                  <a:cubicBezTo>
                    <a:pt x="15467" y="20081"/>
                    <a:pt x="15451" y="20151"/>
                    <a:pt x="15491" y="20221"/>
                  </a:cubicBezTo>
                  <a:cubicBezTo>
                    <a:pt x="15523" y="20251"/>
                    <a:pt x="15491" y="20281"/>
                    <a:pt x="15530" y="20321"/>
                  </a:cubicBezTo>
                  <a:cubicBezTo>
                    <a:pt x="15515" y="20351"/>
                    <a:pt x="15586" y="20391"/>
                    <a:pt x="15562" y="20431"/>
                  </a:cubicBezTo>
                  <a:cubicBezTo>
                    <a:pt x="15602" y="20461"/>
                    <a:pt x="15570" y="20491"/>
                    <a:pt x="15610" y="20521"/>
                  </a:cubicBezTo>
                  <a:cubicBezTo>
                    <a:pt x="15618" y="20561"/>
                    <a:pt x="15649" y="20601"/>
                    <a:pt x="15633" y="20631"/>
                  </a:cubicBezTo>
                  <a:cubicBezTo>
                    <a:pt x="15665" y="20671"/>
                    <a:pt x="15681" y="20701"/>
                    <a:pt x="15681" y="20731"/>
                  </a:cubicBezTo>
                  <a:cubicBezTo>
                    <a:pt x="15697" y="20771"/>
                    <a:pt x="15721" y="20811"/>
                    <a:pt x="15713" y="20841"/>
                  </a:cubicBezTo>
                  <a:cubicBezTo>
                    <a:pt x="15752" y="20901"/>
                    <a:pt x="15792" y="20991"/>
                    <a:pt x="15824" y="21041"/>
                  </a:cubicBezTo>
                  <a:cubicBezTo>
                    <a:pt x="15832" y="21051"/>
                    <a:pt x="15824" y="21070"/>
                    <a:pt x="15824" y="21070"/>
                  </a:cubicBezTo>
                  <a:cubicBezTo>
                    <a:pt x="15839" y="21100"/>
                    <a:pt x="15871" y="21090"/>
                    <a:pt x="15855" y="21120"/>
                  </a:cubicBezTo>
                  <a:cubicBezTo>
                    <a:pt x="15903" y="21150"/>
                    <a:pt x="15871" y="21190"/>
                    <a:pt x="15911" y="21230"/>
                  </a:cubicBezTo>
                  <a:cubicBezTo>
                    <a:pt x="15982" y="21320"/>
                    <a:pt x="16030" y="21410"/>
                    <a:pt x="16045" y="21460"/>
                  </a:cubicBezTo>
                  <a:cubicBezTo>
                    <a:pt x="16030" y="21510"/>
                    <a:pt x="16117" y="21490"/>
                    <a:pt x="16093" y="21550"/>
                  </a:cubicBezTo>
                  <a:cubicBezTo>
                    <a:pt x="16101" y="21560"/>
                    <a:pt x="16109" y="21570"/>
                    <a:pt x="16109" y="21580"/>
                  </a:cubicBezTo>
                  <a:cubicBezTo>
                    <a:pt x="16315" y="21580"/>
                    <a:pt x="16315" y="21580"/>
                    <a:pt x="16315" y="21580"/>
                  </a:cubicBezTo>
                  <a:cubicBezTo>
                    <a:pt x="16307" y="21570"/>
                    <a:pt x="16307" y="21560"/>
                    <a:pt x="16299" y="21550"/>
                  </a:cubicBezTo>
                  <a:cubicBezTo>
                    <a:pt x="16275" y="21570"/>
                    <a:pt x="16283" y="21530"/>
                    <a:pt x="16267" y="21500"/>
                  </a:cubicBezTo>
                  <a:close/>
                  <a:moveTo>
                    <a:pt x="15736" y="20611"/>
                  </a:moveTo>
                  <a:cubicBezTo>
                    <a:pt x="15768" y="20591"/>
                    <a:pt x="15784" y="20711"/>
                    <a:pt x="15800" y="20741"/>
                  </a:cubicBezTo>
                  <a:cubicBezTo>
                    <a:pt x="15768" y="20761"/>
                    <a:pt x="15752" y="20641"/>
                    <a:pt x="15736" y="20611"/>
                  </a:cubicBezTo>
                  <a:close/>
                  <a:moveTo>
                    <a:pt x="15800" y="20801"/>
                  </a:moveTo>
                  <a:cubicBezTo>
                    <a:pt x="15832" y="20771"/>
                    <a:pt x="15855" y="20871"/>
                    <a:pt x="15855" y="20881"/>
                  </a:cubicBezTo>
                  <a:cubicBezTo>
                    <a:pt x="15824" y="20911"/>
                    <a:pt x="15800" y="20821"/>
                    <a:pt x="15800" y="20801"/>
                  </a:cubicBezTo>
                  <a:close/>
                  <a:moveTo>
                    <a:pt x="16885" y="21280"/>
                  </a:moveTo>
                  <a:cubicBezTo>
                    <a:pt x="16782" y="21140"/>
                    <a:pt x="16767" y="21011"/>
                    <a:pt x="16703" y="20911"/>
                  </a:cubicBezTo>
                  <a:cubicBezTo>
                    <a:pt x="16743" y="20881"/>
                    <a:pt x="16640" y="20841"/>
                    <a:pt x="16679" y="20811"/>
                  </a:cubicBezTo>
                  <a:cubicBezTo>
                    <a:pt x="16656" y="20781"/>
                    <a:pt x="16624" y="20741"/>
                    <a:pt x="16600" y="20701"/>
                  </a:cubicBezTo>
                  <a:cubicBezTo>
                    <a:pt x="16624" y="20671"/>
                    <a:pt x="16568" y="20631"/>
                    <a:pt x="16584" y="20601"/>
                  </a:cubicBezTo>
                  <a:cubicBezTo>
                    <a:pt x="16576" y="20611"/>
                    <a:pt x="16561" y="20611"/>
                    <a:pt x="16568" y="20591"/>
                  </a:cubicBezTo>
                  <a:cubicBezTo>
                    <a:pt x="16553" y="20571"/>
                    <a:pt x="16537" y="20541"/>
                    <a:pt x="16521" y="20521"/>
                  </a:cubicBezTo>
                  <a:cubicBezTo>
                    <a:pt x="16568" y="20501"/>
                    <a:pt x="16458" y="20461"/>
                    <a:pt x="16505" y="20431"/>
                  </a:cubicBezTo>
                  <a:cubicBezTo>
                    <a:pt x="16481" y="20401"/>
                    <a:pt x="16458" y="20361"/>
                    <a:pt x="16434" y="20331"/>
                  </a:cubicBezTo>
                  <a:cubicBezTo>
                    <a:pt x="16481" y="20301"/>
                    <a:pt x="16370" y="20261"/>
                    <a:pt x="16418" y="20241"/>
                  </a:cubicBezTo>
                  <a:cubicBezTo>
                    <a:pt x="16402" y="20201"/>
                    <a:pt x="16331" y="20161"/>
                    <a:pt x="16362" y="20121"/>
                  </a:cubicBezTo>
                  <a:cubicBezTo>
                    <a:pt x="16307" y="20091"/>
                    <a:pt x="16283" y="20011"/>
                    <a:pt x="16259" y="19942"/>
                  </a:cubicBezTo>
                  <a:cubicBezTo>
                    <a:pt x="16204" y="19852"/>
                    <a:pt x="16212" y="19862"/>
                    <a:pt x="16156" y="19772"/>
                  </a:cubicBezTo>
                  <a:cubicBezTo>
                    <a:pt x="16077" y="19652"/>
                    <a:pt x="15990" y="19522"/>
                    <a:pt x="15911" y="19402"/>
                  </a:cubicBezTo>
                  <a:cubicBezTo>
                    <a:pt x="15847" y="19352"/>
                    <a:pt x="15776" y="19252"/>
                    <a:pt x="15713" y="19162"/>
                  </a:cubicBezTo>
                  <a:cubicBezTo>
                    <a:pt x="15681" y="19122"/>
                    <a:pt x="15649" y="19122"/>
                    <a:pt x="15626" y="19062"/>
                  </a:cubicBezTo>
                  <a:cubicBezTo>
                    <a:pt x="15586" y="19092"/>
                    <a:pt x="15554" y="18932"/>
                    <a:pt x="15515" y="18972"/>
                  </a:cubicBezTo>
                  <a:cubicBezTo>
                    <a:pt x="15538" y="19002"/>
                    <a:pt x="15562" y="19042"/>
                    <a:pt x="15586" y="19072"/>
                  </a:cubicBezTo>
                  <a:cubicBezTo>
                    <a:pt x="15594" y="19112"/>
                    <a:pt x="15633" y="19112"/>
                    <a:pt x="15641" y="19122"/>
                  </a:cubicBezTo>
                  <a:cubicBezTo>
                    <a:pt x="15649" y="19132"/>
                    <a:pt x="15626" y="19132"/>
                    <a:pt x="15641" y="19152"/>
                  </a:cubicBezTo>
                  <a:cubicBezTo>
                    <a:pt x="15649" y="19162"/>
                    <a:pt x="15657" y="19182"/>
                    <a:pt x="15665" y="19182"/>
                  </a:cubicBezTo>
                  <a:cubicBezTo>
                    <a:pt x="15665" y="19192"/>
                    <a:pt x="15697" y="19192"/>
                    <a:pt x="15689" y="19192"/>
                  </a:cubicBezTo>
                  <a:cubicBezTo>
                    <a:pt x="15705" y="19212"/>
                    <a:pt x="15697" y="19242"/>
                    <a:pt x="15713" y="19252"/>
                  </a:cubicBezTo>
                  <a:cubicBezTo>
                    <a:pt x="15729" y="19272"/>
                    <a:pt x="15768" y="19282"/>
                    <a:pt x="15776" y="19322"/>
                  </a:cubicBezTo>
                  <a:cubicBezTo>
                    <a:pt x="15784" y="19322"/>
                    <a:pt x="15784" y="19362"/>
                    <a:pt x="15776" y="19352"/>
                  </a:cubicBezTo>
                  <a:cubicBezTo>
                    <a:pt x="15800" y="19372"/>
                    <a:pt x="15863" y="19402"/>
                    <a:pt x="15871" y="19452"/>
                  </a:cubicBezTo>
                  <a:cubicBezTo>
                    <a:pt x="15919" y="19522"/>
                    <a:pt x="15966" y="19592"/>
                    <a:pt x="16022" y="19662"/>
                  </a:cubicBezTo>
                  <a:cubicBezTo>
                    <a:pt x="16038" y="19732"/>
                    <a:pt x="16109" y="19812"/>
                    <a:pt x="16133" y="19892"/>
                  </a:cubicBezTo>
                  <a:cubicBezTo>
                    <a:pt x="16141" y="19922"/>
                    <a:pt x="16212" y="19972"/>
                    <a:pt x="16188" y="20001"/>
                  </a:cubicBezTo>
                  <a:cubicBezTo>
                    <a:pt x="16196" y="20041"/>
                    <a:pt x="16267" y="20081"/>
                    <a:pt x="16244" y="20111"/>
                  </a:cubicBezTo>
                  <a:cubicBezTo>
                    <a:pt x="16339" y="20261"/>
                    <a:pt x="16386" y="20411"/>
                    <a:pt x="16458" y="20561"/>
                  </a:cubicBezTo>
                  <a:cubicBezTo>
                    <a:pt x="16489" y="20601"/>
                    <a:pt x="16521" y="20641"/>
                    <a:pt x="16489" y="20671"/>
                  </a:cubicBezTo>
                  <a:cubicBezTo>
                    <a:pt x="16521" y="20681"/>
                    <a:pt x="16553" y="20721"/>
                    <a:pt x="16553" y="20761"/>
                  </a:cubicBezTo>
                  <a:cubicBezTo>
                    <a:pt x="16576" y="20831"/>
                    <a:pt x="16632" y="20911"/>
                    <a:pt x="16656" y="20981"/>
                  </a:cubicBezTo>
                  <a:cubicBezTo>
                    <a:pt x="16632" y="21021"/>
                    <a:pt x="16703" y="21061"/>
                    <a:pt x="16687" y="21090"/>
                  </a:cubicBezTo>
                  <a:cubicBezTo>
                    <a:pt x="16735" y="21130"/>
                    <a:pt x="16719" y="21170"/>
                    <a:pt x="16743" y="21210"/>
                  </a:cubicBezTo>
                  <a:cubicBezTo>
                    <a:pt x="16782" y="21290"/>
                    <a:pt x="16830" y="21370"/>
                    <a:pt x="16870" y="21450"/>
                  </a:cubicBezTo>
                  <a:cubicBezTo>
                    <a:pt x="16901" y="21500"/>
                    <a:pt x="16933" y="21540"/>
                    <a:pt x="16957" y="21580"/>
                  </a:cubicBezTo>
                  <a:cubicBezTo>
                    <a:pt x="17052" y="21580"/>
                    <a:pt x="17052" y="21580"/>
                    <a:pt x="17052" y="21580"/>
                  </a:cubicBezTo>
                  <a:cubicBezTo>
                    <a:pt x="17012" y="21530"/>
                    <a:pt x="16980" y="21470"/>
                    <a:pt x="16941" y="21420"/>
                  </a:cubicBezTo>
                  <a:cubicBezTo>
                    <a:pt x="16909" y="21370"/>
                    <a:pt x="16917" y="21330"/>
                    <a:pt x="16885" y="21280"/>
                  </a:cubicBezTo>
                  <a:close/>
                  <a:moveTo>
                    <a:pt x="15475" y="20961"/>
                  </a:moveTo>
                  <a:cubicBezTo>
                    <a:pt x="15435" y="20901"/>
                    <a:pt x="15451" y="20851"/>
                    <a:pt x="15412" y="20801"/>
                  </a:cubicBezTo>
                  <a:cubicBezTo>
                    <a:pt x="15356" y="20741"/>
                    <a:pt x="15396" y="20681"/>
                    <a:pt x="15332" y="20621"/>
                  </a:cubicBezTo>
                  <a:cubicBezTo>
                    <a:pt x="15332" y="20571"/>
                    <a:pt x="15309" y="20521"/>
                    <a:pt x="15269" y="20461"/>
                  </a:cubicBezTo>
                  <a:cubicBezTo>
                    <a:pt x="15285" y="20411"/>
                    <a:pt x="15253" y="20361"/>
                    <a:pt x="15229" y="20311"/>
                  </a:cubicBezTo>
                  <a:cubicBezTo>
                    <a:pt x="15190" y="20251"/>
                    <a:pt x="15206" y="20201"/>
                    <a:pt x="15158" y="20141"/>
                  </a:cubicBezTo>
                  <a:cubicBezTo>
                    <a:pt x="15142" y="20091"/>
                    <a:pt x="15126" y="20031"/>
                    <a:pt x="15110" y="19972"/>
                  </a:cubicBezTo>
                  <a:cubicBezTo>
                    <a:pt x="15015" y="19802"/>
                    <a:pt x="14952" y="19632"/>
                    <a:pt x="14889" y="19462"/>
                  </a:cubicBezTo>
                  <a:cubicBezTo>
                    <a:pt x="14825" y="19372"/>
                    <a:pt x="14794" y="19302"/>
                    <a:pt x="14746" y="19212"/>
                  </a:cubicBezTo>
                  <a:cubicBezTo>
                    <a:pt x="14619" y="19072"/>
                    <a:pt x="14580" y="18952"/>
                    <a:pt x="14437" y="18833"/>
                  </a:cubicBezTo>
                  <a:cubicBezTo>
                    <a:pt x="14405" y="18793"/>
                    <a:pt x="14382" y="18763"/>
                    <a:pt x="14358" y="18723"/>
                  </a:cubicBezTo>
                  <a:cubicBezTo>
                    <a:pt x="14318" y="18733"/>
                    <a:pt x="14294" y="18623"/>
                    <a:pt x="14263" y="18653"/>
                  </a:cubicBezTo>
                  <a:cubicBezTo>
                    <a:pt x="14239" y="18583"/>
                    <a:pt x="14160" y="18493"/>
                    <a:pt x="14096" y="18453"/>
                  </a:cubicBezTo>
                  <a:cubicBezTo>
                    <a:pt x="14120" y="18383"/>
                    <a:pt x="14072" y="18313"/>
                    <a:pt x="14025" y="18243"/>
                  </a:cubicBezTo>
                  <a:cubicBezTo>
                    <a:pt x="14033" y="18193"/>
                    <a:pt x="14001" y="18143"/>
                    <a:pt x="13985" y="18083"/>
                  </a:cubicBezTo>
                  <a:cubicBezTo>
                    <a:pt x="14001" y="18063"/>
                    <a:pt x="13969" y="18033"/>
                    <a:pt x="13954" y="18003"/>
                  </a:cubicBezTo>
                  <a:cubicBezTo>
                    <a:pt x="13962" y="17973"/>
                    <a:pt x="13954" y="17943"/>
                    <a:pt x="13930" y="17913"/>
                  </a:cubicBezTo>
                  <a:cubicBezTo>
                    <a:pt x="13890" y="17963"/>
                    <a:pt x="13914" y="18013"/>
                    <a:pt x="13946" y="18073"/>
                  </a:cubicBezTo>
                  <a:cubicBezTo>
                    <a:pt x="13946" y="18123"/>
                    <a:pt x="13969" y="18183"/>
                    <a:pt x="14001" y="18243"/>
                  </a:cubicBezTo>
                  <a:cubicBezTo>
                    <a:pt x="13985" y="18263"/>
                    <a:pt x="14017" y="18293"/>
                    <a:pt x="14033" y="18323"/>
                  </a:cubicBezTo>
                  <a:cubicBezTo>
                    <a:pt x="14017" y="18343"/>
                    <a:pt x="14049" y="18373"/>
                    <a:pt x="14065" y="18403"/>
                  </a:cubicBezTo>
                  <a:cubicBezTo>
                    <a:pt x="14049" y="18453"/>
                    <a:pt x="14096" y="18523"/>
                    <a:pt x="14096" y="18573"/>
                  </a:cubicBezTo>
                  <a:cubicBezTo>
                    <a:pt x="14160" y="18703"/>
                    <a:pt x="14247" y="18823"/>
                    <a:pt x="14302" y="18952"/>
                  </a:cubicBezTo>
                  <a:cubicBezTo>
                    <a:pt x="14389" y="19052"/>
                    <a:pt x="14421" y="19132"/>
                    <a:pt x="14485" y="19212"/>
                  </a:cubicBezTo>
                  <a:cubicBezTo>
                    <a:pt x="14556" y="19372"/>
                    <a:pt x="14635" y="19542"/>
                    <a:pt x="14722" y="19712"/>
                  </a:cubicBezTo>
                  <a:cubicBezTo>
                    <a:pt x="14698" y="19752"/>
                    <a:pt x="14778" y="19802"/>
                    <a:pt x="14722" y="19852"/>
                  </a:cubicBezTo>
                  <a:cubicBezTo>
                    <a:pt x="14801" y="19882"/>
                    <a:pt x="14770" y="19962"/>
                    <a:pt x="14809" y="20041"/>
                  </a:cubicBezTo>
                  <a:cubicBezTo>
                    <a:pt x="14841" y="20081"/>
                    <a:pt x="14825" y="20111"/>
                    <a:pt x="14841" y="20151"/>
                  </a:cubicBezTo>
                  <a:cubicBezTo>
                    <a:pt x="14825" y="20191"/>
                    <a:pt x="14912" y="20241"/>
                    <a:pt x="14881" y="20281"/>
                  </a:cubicBezTo>
                  <a:cubicBezTo>
                    <a:pt x="14904" y="20351"/>
                    <a:pt x="14928" y="20421"/>
                    <a:pt x="14968" y="20501"/>
                  </a:cubicBezTo>
                  <a:cubicBezTo>
                    <a:pt x="14960" y="20541"/>
                    <a:pt x="14992" y="20571"/>
                    <a:pt x="15000" y="20611"/>
                  </a:cubicBezTo>
                  <a:cubicBezTo>
                    <a:pt x="15031" y="20651"/>
                    <a:pt x="15015" y="20691"/>
                    <a:pt x="15015" y="20741"/>
                  </a:cubicBezTo>
                  <a:cubicBezTo>
                    <a:pt x="15095" y="20811"/>
                    <a:pt x="15063" y="20881"/>
                    <a:pt x="15126" y="20961"/>
                  </a:cubicBezTo>
                  <a:cubicBezTo>
                    <a:pt x="15118" y="21001"/>
                    <a:pt x="15134" y="21041"/>
                    <a:pt x="15166" y="21041"/>
                  </a:cubicBezTo>
                  <a:cubicBezTo>
                    <a:pt x="15182" y="21080"/>
                    <a:pt x="15166" y="21110"/>
                    <a:pt x="15190" y="21150"/>
                  </a:cubicBezTo>
                  <a:cubicBezTo>
                    <a:pt x="15229" y="21210"/>
                    <a:pt x="15285" y="21260"/>
                    <a:pt x="15285" y="21310"/>
                  </a:cubicBezTo>
                  <a:cubicBezTo>
                    <a:pt x="15301" y="21340"/>
                    <a:pt x="15324" y="21370"/>
                    <a:pt x="15340" y="21400"/>
                  </a:cubicBezTo>
                  <a:cubicBezTo>
                    <a:pt x="15293" y="21420"/>
                    <a:pt x="15404" y="21460"/>
                    <a:pt x="15356" y="21490"/>
                  </a:cubicBezTo>
                  <a:cubicBezTo>
                    <a:pt x="15301" y="21450"/>
                    <a:pt x="15245" y="21450"/>
                    <a:pt x="15190" y="21380"/>
                  </a:cubicBezTo>
                  <a:cubicBezTo>
                    <a:pt x="15166" y="21350"/>
                    <a:pt x="15142" y="21310"/>
                    <a:pt x="15110" y="21270"/>
                  </a:cubicBezTo>
                  <a:cubicBezTo>
                    <a:pt x="15118" y="21230"/>
                    <a:pt x="15103" y="21170"/>
                    <a:pt x="15071" y="21170"/>
                  </a:cubicBezTo>
                  <a:cubicBezTo>
                    <a:pt x="15110" y="21140"/>
                    <a:pt x="15000" y="21090"/>
                    <a:pt x="15039" y="21061"/>
                  </a:cubicBezTo>
                  <a:cubicBezTo>
                    <a:pt x="15007" y="21021"/>
                    <a:pt x="14992" y="20981"/>
                    <a:pt x="15000" y="20931"/>
                  </a:cubicBezTo>
                  <a:cubicBezTo>
                    <a:pt x="14897" y="20821"/>
                    <a:pt x="14904" y="20711"/>
                    <a:pt x="14833" y="20601"/>
                  </a:cubicBezTo>
                  <a:cubicBezTo>
                    <a:pt x="14809" y="20491"/>
                    <a:pt x="14754" y="20371"/>
                    <a:pt x="14738" y="20261"/>
                  </a:cubicBezTo>
                  <a:cubicBezTo>
                    <a:pt x="14691" y="20151"/>
                    <a:pt x="14714" y="20051"/>
                    <a:pt x="14643" y="19932"/>
                  </a:cubicBezTo>
                  <a:cubicBezTo>
                    <a:pt x="14611" y="19822"/>
                    <a:pt x="14572" y="19702"/>
                    <a:pt x="14540" y="19582"/>
                  </a:cubicBezTo>
                  <a:cubicBezTo>
                    <a:pt x="14485" y="19492"/>
                    <a:pt x="14461" y="19392"/>
                    <a:pt x="14413" y="19292"/>
                  </a:cubicBezTo>
                  <a:cubicBezTo>
                    <a:pt x="14358" y="19182"/>
                    <a:pt x="14366" y="19152"/>
                    <a:pt x="14263" y="19022"/>
                  </a:cubicBezTo>
                  <a:cubicBezTo>
                    <a:pt x="14271" y="18982"/>
                    <a:pt x="14239" y="18942"/>
                    <a:pt x="14207" y="18912"/>
                  </a:cubicBezTo>
                  <a:cubicBezTo>
                    <a:pt x="14255" y="18873"/>
                    <a:pt x="14136" y="18833"/>
                    <a:pt x="14175" y="18803"/>
                  </a:cubicBezTo>
                  <a:cubicBezTo>
                    <a:pt x="14152" y="18763"/>
                    <a:pt x="14112" y="18763"/>
                    <a:pt x="14088" y="18693"/>
                  </a:cubicBezTo>
                  <a:cubicBezTo>
                    <a:pt x="14057" y="18573"/>
                    <a:pt x="14001" y="18443"/>
                    <a:pt x="13962" y="18313"/>
                  </a:cubicBezTo>
                  <a:cubicBezTo>
                    <a:pt x="13930" y="18253"/>
                    <a:pt x="13914" y="18193"/>
                    <a:pt x="13898" y="18123"/>
                  </a:cubicBezTo>
                  <a:cubicBezTo>
                    <a:pt x="13882" y="18093"/>
                    <a:pt x="13890" y="18063"/>
                    <a:pt x="13874" y="18033"/>
                  </a:cubicBezTo>
                  <a:cubicBezTo>
                    <a:pt x="13866" y="17993"/>
                    <a:pt x="13906" y="17973"/>
                    <a:pt x="13859" y="17963"/>
                  </a:cubicBezTo>
                  <a:cubicBezTo>
                    <a:pt x="13763" y="18043"/>
                    <a:pt x="13874" y="18133"/>
                    <a:pt x="13843" y="18213"/>
                  </a:cubicBezTo>
                  <a:cubicBezTo>
                    <a:pt x="13890" y="18303"/>
                    <a:pt x="13922" y="18393"/>
                    <a:pt x="13938" y="18483"/>
                  </a:cubicBezTo>
                  <a:cubicBezTo>
                    <a:pt x="13914" y="18523"/>
                    <a:pt x="14001" y="18573"/>
                    <a:pt x="13977" y="18613"/>
                  </a:cubicBezTo>
                  <a:cubicBezTo>
                    <a:pt x="13985" y="18663"/>
                    <a:pt x="14017" y="18703"/>
                    <a:pt x="14033" y="18753"/>
                  </a:cubicBezTo>
                  <a:cubicBezTo>
                    <a:pt x="14183" y="18952"/>
                    <a:pt x="14255" y="19172"/>
                    <a:pt x="14358" y="19322"/>
                  </a:cubicBezTo>
                  <a:cubicBezTo>
                    <a:pt x="14374" y="19352"/>
                    <a:pt x="14358" y="19372"/>
                    <a:pt x="14366" y="19402"/>
                  </a:cubicBezTo>
                  <a:cubicBezTo>
                    <a:pt x="14382" y="19432"/>
                    <a:pt x="14413" y="19452"/>
                    <a:pt x="14397" y="19482"/>
                  </a:cubicBezTo>
                  <a:cubicBezTo>
                    <a:pt x="14461" y="19542"/>
                    <a:pt x="14453" y="19602"/>
                    <a:pt x="14500" y="19662"/>
                  </a:cubicBezTo>
                  <a:cubicBezTo>
                    <a:pt x="14492" y="19732"/>
                    <a:pt x="14540" y="19812"/>
                    <a:pt x="14548" y="19892"/>
                  </a:cubicBezTo>
                  <a:cubicBezTo>
                    <a:pt x="14595" y="19932"/>
                    <a:pt x="14564" y="19972"/>
                    <a:pt x="14580" y="20001"/>
                  </a:cubicBezTo>
                  <a:cubicBezTo>
                    <a:pt x="14619" y="20051"/>
                    <a:pt x="14595" y="20091"/>
                    <a:pt x="14651" y="20131"/>
                  </a:cubicBezTo>
                  <a:cubicBezTo>
                    <a:pt x="14611" y="20221"/>
                    <a:pt x="14698" y="20321"/>
                    <a:pt x="14683" y="20411"/>
                  </a:cubicBezTo>
                  <a:cubicBezTo>
                    <a:pt x="14714" y="20451"/>
                    <a:pt x="14722" y="20481"/>
                    <a:pt x="14722" y="20511"/>
                  </a:cubicBezTo>
                  <a:cubicBezTo>
                    <a:pt x="14706" y="20541"/>
                    <a:pt x="14778" y="20591"/>
                    <a:pt x="14754" y="20621"/>
                  </a:cubicBezTo>
                  <a:cubicBezTo>
                    <a:pt x="14770" y="20691"/>
                    <a:pt x="14849" y="20771"/>
                    <a:pt x="14841" y="20841"/>
                  </a:cubicBezTo>
                  <a:cubicBezTo>
                    <a:pt x="14897" y="20921"/>
                    <a:pt x="14920" y="20991"/>
                    <a:pt x="14944" y="21051"/>
                  </a:cubicBezTo>
                  <a:cubicBezTo>
                    <a:pt x="14984" y="21090"/>
                    <a:pt x="14952" y="21130"/>
                    <a:pt x="15000" y="21170"/>
                  </a:cubicBezTo>
                  <a:cubicBezTo>
                    <a:pt x="14984" y="21200"/>
                    <a:pt x="15055" y="21240"/>
                    <a:pt x="15031" y="21280"/>
                  </a:cubicBezTo>
                  <a:cubicBezTo>
                    <a:pt x="15000" y="21290"/>
                    <a:pt x="14976" y="21270"/>
                    <a:pt x="14960" y="21240"/>
                  </a:cubicBezTo>
                  <a:cubicBezTo>
                    <a:pt x="14944" y="21260"/>
                    <a:pt x="14881" y="21240"/>
                    <a:pt x="14912" y="21210"/>
                  </a:cubicBezTo>
                  <a:cubicBezTo>
                    <a:pt x="14912" y="21140"/>
                    <a:pt x="14833" y="21130"/>
                    <a:pt x="14794" y="21041"/>
                  </a:cubicBezTo>
                  <a:cubicBezTo>
                    <a:pt x="14754" y="20911"/>
                    <a:pt x="14698" y="20791"/>
                    <a:pt x="14667" y="20661"/>
                  </a:cubicBezTo>
                  <a:cubicBezTo>
                    <a:pt x="14627" y="20591"/>
                    <a:pt x="14635" y="20531"/>
                    <a:pt x="14603" y="20471"/>
                  </a:cubicBezTo>
                  <a:cubicBezTo>
                    <a:pt x="14564" y="20431"/>
                    <a:pt x="14611" y="20411"/>
                    <a:pt x="14588" y="20371"/>
                  </a:cubicBezTo>
                  <a:cubicBezTo>
                    <a:pt x="14556" y="20341"/>
                    <a:pt x="14548" y="20301"/>
                    <a:pt x="14556" y="20261"/>
                  </a:cubicBezTo>
                  <a:cubicBezTo>
                    <a:pt x="14524" y="20231"/>
                    <a:pt x="14516" y="20201"/>
                    <a:pt x="14508" y="20171"/>
                  </a:cubicBezTo>
                  <a:cubicBezTo>
                    <a:pt x="14524" y="20141"/>
                    <a:pt x="14469" y="20101"/>
                    <a:pt x="14492" y="20071"/>
                  </a:cubicBezTo>
                  <a:cubicBezTo>
                    <a:pt x="14453" y="20001"/>
                    <a:pt x="14429" y="19932"/>
                    <a:pt x="14413" y="19872"/>
                  </a:cubicBezTo>
                  <a:cubicBezTo>
                    <a:pt x="14389" y="19832"/>
                    <a:pt x="14374" y="19802"/>
                    <a:pt x="14397" y="19772"/>
                  </a:cubicBezTo>
                  <a:cubicBezTo>
                    <a:pt x="14389" y="19742"/>
                    <a:pt x="14326" y="19702"/>
                    <a:pt x="14350" y="19682"/>
                  </a:cubicBezTo>
                  <a:cubicBezTo>
                    <a:pt x="14302" y="19602"/>
                    <a:pt x="14318" y="19542"/>
                    <a:pt x="14279" y="19472"/>
                  </a:cubicBezTo>
                  <a:cubicBezTo>
                    <a:pt x="14231" y="19402"/>
                    <a:pt x="14239" y="19342"/>
                    <a:pt x="14191" y="19282"/>
                  </a:cubicBezTo>
                  <a:cubicBezTo>
                    <a:pt x="14183" y="19212"/>
                    <a:pt x="14112" y="19132"/>
                    <a:pt x="14112" y="19072"/>
                  </a:cubicBezTo>
                  <a:cubicBezTo>
                    <a:pt x="14057" y="19002"/>
                    <a:pt x="14080" y="18942"/>
                    <a:pt x="14025" y="18883"/>
                  </a:cubicBezTo>
                  <a:cubicBezTo>
                    <a:pt x="14025" y="18843"/>
                    <a:pt x="14017" y="18813"/>
                    <a:pt x="13985" y="18783"/>
                  </a:cubicBezTo>
                  <a:cubicBezTo>
                    <a:pt x="13993" y="18773"/>
                    <a:pt x="13993" y="18753"/>
                    <a:pt x="13969" y="18763"/>
                  </a:cubicBezTo>
                  <a:cubicBezTo>
                    <a:pt x="13962" y="18753"/>
                    <a:pt x="13977" y="18723"/>
                    <a:pt x="13954" y="18733"/>
                  </a:cubicBezTo>
                  <a:cubicBezTo>
                    <a:pt x="13946" y="18673"/>
                    <a:pt x="13874" y="18603"/>
                    <a:pt x="13835" y="18533"/>
                  </a:cubicBezTo>
                  <a:cubicBezTo>
                    <a:pt x="13803" y="18473"/>
                    <a:pt x="13787" y="18443"/>
                    <a:pt x="13732" y="18393"/>
                  </a:cubicBezTo>
                  <a:cubicBezTo>
                    <a:pt x="13763" y="18363"/>
                    <a:pt x="13700" y="18323"/>
                    <a:pt x="13692" y="18293"/>
                  </a:cubicBezTo>
                  <a:cubicBezTo>
                    <a:pt x="13668" y="18263"/>
                    <a:pt x="13645" y="18233"/>
                    <a:pt x="13621" y="18193"/>
                  </a:cubicBezTo>
                  <a:cubicBezTo>
                    <a:pt x="13589" y="18163"/>
                    <a:pt x="13581" y="18133"/>
                    <a:pt x="13581" y="18103"/>
                  </a:cubicBezTo>
                  <a:cubicBezTo>
                    <a:pt x="13550" y="18143"/>
                    <a:pt x="13526" y="17993"/>
                    <a:pt x="13494" y="18073"/>
                  </a:cubicBezTo>
                  <a:cubicBezTo>
                    <a:pt x="13557" y="18163"/>
                    <a:pt x="13613" y="18253"/>
                    <a:pt x="13676" y="18343"/>
                  </a:cubicBezTo>
                  <a:cubicBezTo>
                    <a:pt x="13684" y="18423"/>
                    <a:pt x="13803" y="18513"/>
                    <a:pt x="13811" y="18593"/>
                  </a:cubicBezTo>
                  <a:cubicBezTo>
                    <a:pt x="13827" y="18583"/>
                    <a:pt x="13827" y="18603"/>
                    <a:pt x="13835" y="18633"/>
                  </a:cubicBezTo>
                  <a:cubicBezTo>
                    <a:pt x="13851" y="18653"/>
                    <a:pt x="13866" y="18673"/>
                    <a:pt x="13882" y="18693"/>
                  </a:cubicBezTo>
                  <a:cubicBezTo>
                    <a:pt x="13922" y="18763"/>
                    <a:pt x="13898" y="18763"/>
                    <a:pt x="13946" y="18793"/>
                  </a:cubicBezTo>
                  <a:cubicBezTo>
                    <a:pt x="13938" y="18853"/>
                    <a:pt x="13977" y="18922"/>
                    <a:pt x="14009" y="18982"/>
                  </a:cubicBezTo>
                  <a:cubicBezTo>
                    <a:pt x="13969" y="19012"/>
                    <a:pt x="14072" y="19052"/>
                    <a:pt x="14033" y="19082"/>
                  </a:cubicBezTo>
                  <a:cubicBezTo>
                    <a:pt x="14072" y="19122"/>
                    <a:pt x="14057" y="19152"/>
                    <a:pt x="14088" y="19192"/>
                  </a:cubicBezTo>
                  <a:cubicBezTo>
                    <a:pt x="14120" y="19252"/>
                    <a:pt x="14120" y="19322"/>
                    <a:pt x="14175" y="19382"/>
                  </a:cubicBezTo>
                  <a:cubicBezTo>
                    <a:pt x="14175" y="19452"/>
                    <a:pt x="14239" y="19522"/>
                    <a:pt x="14223" y="19592"/>
                  </a:cubicBezTo>
                  <a:cubicBezTo>
                    <a:pt x="14239" y="19652"/>
                    <a:pt x="14294" y="19722"/>
                    <a:pt x="14286" y="19782"/>
                  </a:cubicBezTo>
                  <a:cubicBezTo>
                    <a:pt x="14326" y="19812"/>
                    <a:pt x="14294" y="19842"/>
                    <a:pt x="14334" y="19872"/>
                  </a:cubicBezTo>
                  <a:cubicBezTo>
                    <a:pt x="14342" y="19912"/>
                    <a:pt x="14374" y="19952"/>
                    <a:pt x="14358" y="19981"/>
                  </a:cubicBezTo>
                  <a:cubicBezTo>
                    <a:pt x="14389" y="20021"/>
                    <a:pt x="14405" y="20051"/>
                    <a:pt x="14405" y="20081"/>
                  </a:cubicBezTo>
                  <a:cubicBezTo>
                    <a:pt x="14397" y="20111"/>
                    <a:pt x="14445" y="20151"/>
                    <a:pt x="14421" y="20181"/>
                  </a:cubicBezTo>
                  <a:cubicBezTo>
                    <a:pt x="14461" y="20251"/>
                    <a:pt x="14485" y="20311"/>
                    <a:pt x="14477" y="20381"/>
                  </a:cubicBezTo>
                  <a:cubicBezTo>
                    <a:pt x="14572" y="20511"/>
                    <a:pt x="14556" y="20621"/>
                    <a:pt x="14611" y="20751"/>
                  </a:cubicBezTo>
                  <a:cubicBezTo>
                    <a:pt x="14659" y="20811"/>
                    <a:pt x="14627" y="20871"/>
                    <a:pt x="14675" y="20941"/>
                  </a:cubicBezTo>
                  <a:cubicBezTo>
                    <a:pt x="14643" y="21001"/>
                    <a:pt x="14762" y="21070"/>
                    <a:pt x="14714" y="21130"/>
                  </a:cubicBezTo>
                  <a:cubicBezTo>
                    <a:pt x="14667" y="21090"/>
                    <a:pt x="14619" y="21061"/>
                    <a:pt x="14580" y="21021"/>
                  </a:cubicBezTo>
                  <a:cubicBezTo>
                    <a:pt x="14595" y="20981"/>
                    <a:pt x="14508" y="20931"/>
                    <a:pt x="14532" y="20901"/>
                  </a:cubicBezTo>
                  <a:cubicBezTo>
                    <a:pt x="14508" y="20851"/>
                    <a:pt x="14485" y="20811"/>
                    <a:pt x="14492" y="20771"/>
                  </a:cubicBezTo>
                  <a:cubicBezTo>
                    <a:pt x="14485" y="20731"/>
                    <a:pt x="14437" y="20681"/>
                    <a:pt x="14453" y="20641"/>
                  </a:cubicBezTo>
                  <a:cubicBezTo>
                    <a:pt x="14389" y="20591"/>
                    <a:pt x="14429" y="20551"/>
                    <a:pt x="14397" y="20501"/>
                  </a:cubicBezTo>
                  <a:cubicBezTo>
                    <a:pt x="14334" y="20411"/>
                    <a:pt x="14382" y="20331"/>
                    <a:pt x="14310" y="20241"/>
                  </a:cubicBezTo>
                  <a:cubicBezTo>
                    <a:pt x="14326" y="20201"/>
                    <a:pt x="14294" y="20161"/>
                    <a:pt x="14294" y="20121"/>
                  </a:cubicBezTo>
                  <a:cubicBezTo>
                    <a:pt x="14279" y="20071"/>
                    <a:pt x="14286" y="20031"/>
                    <a:pt x="14239" y="19972"/>
                  </a:cubicBezTo>
                  <a:cubicBezTo>
                    <a:pt x="14247" y="19892"/>
                    <a:pt x="14207" y="19812"/>
                    <a:pt x="14175" y="19722"/>
                  </a:cubicBezTo>
                  <a:cubicBezTo>
                    <a:pt x="14144" y="19632"/>
                    <a:pt x="14136" y="19542"/>
                    <a:pt x="14080" y="19452"/>
                  </a:cubicBezTo>
                  <a:cubicBezTo>
                    <a:pt x="14017" y="19272"/>
                    <a:pt x="13922" y="19092"/>
                    <a:pt x="13843" y="18912"/>
                  </a:cubicBezTo>
                  <a:cubicBezTo>
                    <a:pt x="13732" y="18763"/>
                    <a:pt x="13668" y="18623"/>
                    <a:pt x="13597" y="18483"/>
                  </a:cubicBezTo>
                  <a:cubicBezTo>
                    <a:pt x="13542" y="18413"/>
                    <a:pt x="13486" y="18333"/>
                    <a:pt x="13439" y="18253"/>
                  </a:cubicBezTo>
                  <a:cubicBezTo>
                    <a:pt x="13391" y="18213"/>
                    <a:pt x="13423" y="18183"/>
                    <a:pt x="13383" y="18143"/>
                  </a:cubicBezTo>
                  <a:cubicBezTo>
                    <a:pt x="13312" y="18103"/>
                    <a:pt x="13296" y="17963"/>
                    <a:pt x="13193" y="17943"/>
                  </a:cubicBezTo>
                  <a:cubicBezTo>
                    <a:pt x="13296" y="18073"/>
                    <a:pt x="13336" y="18173"/>
                    <a:pt x="13423" y="18273"/>
                  </a:cubicBezTo>
                  <a:cubicBezTo>
                    <a:pt x="13510" y="18493"/>
                    <a:pt x="13684" y="18723"/>
                    <a:pt x="13779" y="18952"/>
                  </a:cubicBezTo>
                  <a:cubicBezTo>
                    <a:pt x="13906" y="19132"/>
                    <a:pt x="13954" y="19382"/>
                    <a:pt x="14072" y="19612"/>
                  </a:cubicBezTo>
                  <a:cubicBezTo>
                    <a:pt x="14057" y="19662"/>
                    <a:pt x="14104" y="19712"/>
                    <a:pt x="14088" y="19762"/>
                  </a:cubicBezTo>
                  <a:cubicBezTo>
                    <a:pt x="14136" y="19832"/>
                    <a:pt x="14136" y="19892"/>
                    <a:pt x="14175" y="19952"/>
                  </a:cubicBezTo>
                  <a:cubicBezTo>
                    <a:pt x="14175" y="20031"/>
                    <a:pt x="14207" y="20111"/>
                    <a:pt x="14231" y="20191"/>
                  </a:cubicBezTo>
                  <a:cubicBezTo>
                    <a:pt x="14247" y="20231"/>
                    <a:pt x="14231" y="20271"/>
                    <a:pt x="14271" y="20321"/>
                  </a:cubicBezTo>
                  <a:cubicBezTo>
                    <a:pt x="14247" y="20361"/>
                    <a:pt x="14310" y="20401"/>
                    <a:pt x="14286" y="20441"/>
                  </a:cubicBezTo>
                  <a:cubicBezTo>
                    <a:pt x="14326" y="20521"/>
                    <a:pt x="14326" y="20601"/>
                    <a:pt x="14358" y="20681"/>
                  </a:cubicBezTo>
                  <a:cubicBezTo>
                    <a:pt x="14389" y="20721"/>
                    <a:pt x="14405" y="20771"/>
                    <a:pt x="14405" y="20811"/>
                  </a:cubicBezTo>
                  <a:cubicBezTo>
                    <a:pt x="14413" y="20851"/>
                    <a:pt x="14469" y="20901"/>
                    <a:pt x="14421" y="20931"/>
                  </a:cubicBezTo>
                  <a:cubicBezTo>
                    <a:pt x="14374" y="20911"/>
                    <a:pt x="14326" y="20841"/>
                    <a:pt x="14279" y="20831"/>
                  </a:cubicBezTo>
                  <a:cubicBezTo>
                    <a:pt x="14318" y="20771"/>
                    <a:pt x="14247" y="20701"/>
                    <a:pt x="14263" y="20641"/>
                  </a:cubicBezTo>
                  <a:cubicBezTo>
                    <a:pt x="14239" y="20601"/>
                    <a:pt x="14207" y="20621"/>
                    <a:pt x="14183" y="20561"/>
                  </a:cubicBezTo>
                  <a:cubicBezTo>
                    <a:pt x="14199" y="20471"/>
                    <a:pt x="14128" y="20381"/>
                    <a:pt x="14112" y="20291"/>
                  </a:cubicBezTo>
                  <a:cubicBezTo>
                    <a:pt x="14080" y="20201"/>
                    <a:pt x="14033" y="20111"/>
                    <a:pt x="14041" y="20021"/>
                  </a:cubicBezTo>
                  <a:cubicBezTo>
                    <a:pt x="13977" y="19922"/>
                    <a:pt x="13938" y="19822"/>
                    <a:pt x="13946" y="19722"/>
                  </a:cubicBezTo>
                  <a:cubicBezTo>
                    <a:pt x="13882" y="19652"/>
                    <a:pt x="13890" y="19592"/>
                    <a:pt x="13859" y="19532"/>
                  </a:cubicBezTo>
                  <a:cubicBezTo>
                    <a:pt x="13819" y="19492"/>
                    <a:pt x="13859" y="19462"/>
                    <a:pt x="13843" y="19432"/>
                  </a:cubicBezTo>
                  <a:cubicBezTo>
                    <a:pt x="13811" y="19392"/>
                    <a:pt x="13795" y="19362"/>
                    <a:pt x="13811" y="19322"/>
                  </a:cubicBezTo>
                  <a:cubicBezTo>
                    <a:pt x="13637" y="19032"/>
                    <a:pt x="13597" y="18823"/>
                    <a:pt x="13431" y="18553"/>
                  </a:cubicBezTo>
                  <a:cubicBezTo>
                    <a:pt x="13359" y="18453"/>
                    <a:pt x="13312" y="18363"/>
                    <a:pt x="13264" y="18273"/>
                  </a:cubicBezTo>
                  <a:cubicBezTo>
                    <a:pt x="13169" y="18113"/>
                    <a:pt x="13019" y="17953"/>
                    <a:pt x="12955" y="17804"/>
                  </a:cubicBezTo>
                  <a:cubicBezTo>
                    <a:pt x="12931" y="17833"/>
                    <a:pt x="12908" y="17734"/>
                    <a:pt x="12876" y="17714"/>
                  </a:cubicBezTo>
                  <a:cubicBezTo>
                    <a:pt x="12852" y="17674"/>
                    <a:pt x="12821" y="17634"/>
                    <a:pt x="12797" y="17634"/>
                  </a:cubicBezTo>
                  <a:cubicBezTo>
                    <a:pt x="12733" y="17554"/>
                    <a:pt x="12725" y="17444"/>
                    <a:pt x="12646" y="17484"/>
                  </a:cubicBezTo>
                  <a:cubicBezTo>
                    <a:pt x="12678" y="17514"/>
                    <a:pt x="12718" y="17524"/>
                    <a:pt x="12710" y="17584"/>
                  </a:cubicBezTo>
                  <a:cubicBezTo>
                    <a:pt x="12749" y="17564"/>
                    <a:pt x="12773" y="17634"/>
                    <a:pt x="12781" y="17644"/>
                  </a:cubicBezTo>
                  <a:cubicBezTo>
                    <a:pt x="12813" y="17684"/>
                    <a:pt x="12852" y="17744"/>
                    <a:pt x="12860" y="17764"/>
                  </a:cubicBezTo>
                  <a:cubicBezTo>
                    <a:pt x="12868" y="17774"/>
                    <a:pt x="12860" y="17794"/>
                    <a:pt x="12860" y="17794"/>
                  </a:cubicBezTo>
                  <a:cubicBezTo>
                    <a:pt x="12868" y="17814"/>
                    <a:pt x="12884" y="17794"/>
                    <a:pt x="12900" y="17814"/>
                  </a:cubicBezTo>
                  <a:cubicBezTo>
                    <a:pt x="12916" y="17843"/>
                    <a:pt x="12939" y="17873"/>
                    <a:pt x="12963" y="17913"/>
                  </a:cubicBezTo>
                  <a:cubicBezTo>
                    <a:pt x="13042" y="18063"/>
                    <a:pt x="13153" y="18233"/>
                    <a:pt x="13248" y="18353"/>
                  </a:cubicBezTo>
                  <a:cubicBezTo>
                    <a:pt x="13264" y="18403"/>
                    <a:pt x="13296" y="18463"/>
                    <a:pt x="13328" y="18523"/>
                  </a:cubicBezTo>
                  <a:cubicBezTo>
                    <a:pt x="13351" y="18503"/>
                    <a:pt x="13336" y="18553"/>
                    <a:pt x="13359" y="18573"/>
                  </a:cubicBezTo>
                  <a:cubicBezTo>
                    <a:pt x="13383" y="18603"/>
                    <a:pt x="13407" y="18643"/>
                    <a:pt x="13423" y="18673"/>
                  </a:cubicBezTo>
                  <a:cubicBezTo>
                    <a:pt x="13478" y="18793"/>
                    <a:pt x="13526" y="18922"/>
                    <a:pt x="13589" y="19042"/>
                  </a:cubicBezTo>
                  <a:cubicBezTo>
                    <a:pt x="13573" y="19062"/>
                    <a:pt x="13605" y="19092"/>
                    <a:pt x="13621" y="19122"/>
                  </a:cubicBezTo>
                  <a:cubicBezTo>
                    <a:pt x="13629" y="19152"/>
                    <a:pt x="13637" y="19182"/>
                    <a:pt x="13668" y="19222"/>
                  </a:cubicBezTo>
                  <a:cubicBezTo>
                    <a:pt x="13684" y="19282"/>
                    <a:pt x="13700" y="19342"/>
                    <a:pt x="13756" y="19412"/>
                  </a:cubicBezTo>
                  <a:cubicBezTo>
                    <a:pt x="13756" y="19462"/>
                    <a:pt x="13756" y="19512"/>
                    <a:pt x="13795" y="19572"/>
                  </a:cubicBezTo>
                  <a:cubicBezTo>
                    <a:pt x="13771" y="19602"/>
                    <a:pt x="13819" y="19592"/>
                    <a:pt x="13803" y="19612"/>
                  </a:cubicBezTo>
                  <a:cubicBezTo>
                    <a:pt x="13819" y="19642"/>
                    <a:pt x="13811" y="19662"/>
                    <a:pt x="13843" y="19662"/>
                  </a:cubicBezTo>
                  <a:cubicBezTo>
                    <a:pt x="13827" y="19742"/>
                    <a:pt x="13874" y="19832"/>
                    <a:pt x="13874" y="19912"/>
                  </a:cubicBezTo>
                  <a:cubicBezTo>
                    <a:pt x="13969" y="20041"/>
                    <a:pt x="13938" y="20171"/>
                    <a:pt x="14025" y="20301"/>
                  </a:cubicBezTo>
                  <a:cubicBezTo>
                    <a:pt x="14025" y="20361"/>
                    <a:pt x="14072" y="20421"/>
                    <a:pt x="14088" y="20491"/>
                  </a:cubicBezTo>
                  <a:cubicBezTo>
                    <a:pt x="14096" y="20521"/>
                    <a:pt x="14096" y="20551"/>
                    <a:pt x="14112" y="20581"/>
                  </a:cubicBezTo>
                  <a:cubicBezTo>
                    <a:pt x="14144" y="20621"/>
                    <a:pt x="14128" y="20661"/>
                    <a:pt x="14096" y="20661"/>
                  </a:cubicBezTo>
                  <a:cubicBezTo>
                    <a:pt x="14033" y="20681"/>
                    <a:pt x="14057" y="20571"/>
                    <a:pt x="14017" y="20541"/>
                  </a:cubicBezTo>
                  <a:cubicBezTo>
                    <a:pt x="13977" y="20491"/>
                    <a:pt x="13977" y="20441"/>
                    <a:pt x="13922" y="20381"/>
                  </a:cubicBezTo>
                  <a:cubicBezTo>
                    <a:pt x="13930" y="20341"/>
                    <a:pt x="13890" y="20291"/>
                    <a:pt x="13898" y="20241"/>
                  </a:cubicBezTo>
                  <a:cubicBezTo>
                    <a:pt x="13843" y="20181"/>
                    <a:pt x="13882" y="20141"/>
                    <a:pt x="13827" y="20081"/>
                  </a:cubicBezTo>
                  <a:cubicBezTo>
                    <a:pt x="13787" y="19972"/>
                    <a:pt x="13779" y="19872"/>
                    <a:pt x="13724" y="19762"/>
                  </a:cubicBezTo>
                  <a:cubicBezTo>
                    <a:pt x="13676" y="19652"/>
                    <a:pt x="13684" y="19552"/>
                    <a:pt x="13621" y="19442"/>
                  </a:cubicBezTo>
                  <a:cubicBezTo>
                    <a:pt x="13589" y="19342"/>
                    <a:pt x="13573" y="19232"/>
                    <a:pt x="13486" y="19122"/>
                  </a:cubicBezTo>
                  <a:cubicBezTo>
                    <a:pt x="13494" y="19062"/>
                    <a:pt x="13447" y="19002"/>
                    <a:pt x="13447" y="18932"/>
                  </a:cubicBezTo>
                  <a:cubicBezTo>
                    <a:pt x="13256" y="18613"/>
                    <a:pt x="13177" y="18343"/>
                    <a:pt x="12947" y="18043"/>
                  </a:cubicBezTo>
                  <a:cubicBezTo>
                    <a:pt x="12916" y="18013"/>
                    <a:pt x="12947" y="17983"/>
                    <a:pt x="12900" y="17953"/>
                  </a:cubicBezTo>
                  <a:cubicBezTo>
                    <a:pt x="12844" y="17863"/>
                    <a:pt x="12781" y="17774"/>
                    <a:pt x="12718" y="17684"/>
                  </a:cubicBezTo>
                  <a:cubicBezTo>
                    <a:pt x="12733" y="17664"/>
                    <a:pt x="12718" y="17664"/>
                    <a:pt x="12694" y="17654"/>
                  </a:cubicBezTo>
                  <a:cubicBezTo>
                    <a:pt x="12678" y="17634"/>
                    <a:pt x="12670" y="17614"/>
                    <a:pt x="12654" y="17594"/>
                  </a:cubicBezTo>
                  <a:cubicBezTo>
                    <a:pt x="12615" y="17544"/>
                    <a:pt x="12583" y="17494"/>
                    <a:pt x="12551" y="17444"/>
                  </a:cubicBezTo>
                  <a:cubicBezTo>
                    <a:pt x="12512" y="17384"/>
                    <a:pt x="12480" y="17394"/>
                    <a:pt x="12448" y="17324"/>
                  </a:cubicBezTo>
                  <a:cubicBezTo>
                    <a:pt x="12409" y="17284"/>
                    <a:pt x="12369" y="17184"/>
                    <a:pt x="12329" y="17224"/>
                  </a:cubicBezTo>
                  <a:cubicBezTo>
                    <a:pt x="12401" y="17324"/>
                    <a:pt x="12464" y="17414"/>
                    <a:pt x="12519" y="17504"/>
                  </a:cubicBezTo>
                  <a:cubicBezTo>
                    <a:pt x="12535" y="17524"/>
                    <a:pt x="12559" y="17524"/>
                    <a:pt x="12567" y="17534"/>
                  </a:cubicBezTo>
                  <a:cubicBezTo>
                    <a:pt x="12567" y="17534"/>
                    <a:pt x="12567" y="17554"/>
                    <a:pt x="12567" y="17564"/>
                  </a:cubicBezTo>
                  <a:cubicBezTo>
                    <a:pt x="12599" y="17644"/>
                    <a:pt x="12646" y="17684"/>
                    <a:pt x="12694" y="17714"/>
                  </a:cubicBezTo>
                  <a:cubicBezTo>
                    <a:pt x="12670" y="17754"/>
                    <a:pt x="12741" y="17804"/>
                    <a:pt x="12757" y="17843"/>
                  </a:cubicBezTo>
                  <a:cubicBezTo>
                    <a:pt x="12797" y="17893"/>
                    <a:pt x="12789" y="17943"/>
                    <a:pt x="12836" y="17993"/>
                  </a:cubicBezTo>
                  <a:cubicBezTo>
                    <a:pt x="12900" y="18083"/>
                    <a:pt x="12939" y="18183"/>
                    <a:pt x="13019" y="18283"/>
                  </a:cubicBezTo>
                  <a:cubicBezTo>
                    <a:pt x="12995" y="18343"/>
                    <a:pt x="13082" y="18323"/>
                    <a:pt x="13066" y="18383"/>
                  </a:cubicBezTo>
                  <a:cubicBezTo>
                    <a:pt x="13106" y="18433"/>
                    <a:pt x="13122" y="18473"/>
                    <a:pt x="13137" y="18523"/>
                  </a:cubicBezTo>
                  <a:cubicBezTo>
                    <a:pt x="13185" y="18503"/>
                    <a:pt x="13169" y="18593"/>
                    <a:pt x="13185" y="18623"/>
                  </a:cubicBezTo>
                  <a:cubicBezTo>
                    <a:pt x="13233" y="18673"/>
                    <a:pt x="13240" y="18723"/>
                    <a:pt x="13264" y="18763"/>
                  </a:cubicBezTo>
                  <a:cubicBezTo>
                    <a:pt x="13383" y="18962"/>
                    <a:pt x="13391" y="19142"/>
                    <a:pt x="13518" y="19332"/>
                  </a:cubicBezTo>
                  <a:cubicBezTo>
                    <a:pt x="13510" y="19412"/>
                    <a:pt x="13526" y="19422"/>
                    <a:pt x="13557" y="19482"/>
                  </a:cubicBezTo>
                  <a:cubicBezTo>
                    <a:pt x="13565" y="19552"/>
                    <a:pt x="13605" y="19612"/>
                    <a:pt x="13597" y="19672"/>
                  </a:cubicBezTo>
                  <a:cubicBezTo>
                    <a:pt x="13645" y="19732"/>
                    <a:pt x="13629" y="19782"/>
                    <a:pt x="13684" y="19842"/>
                  </a:cubicBezTo>
                  <a:cubicBezTo>
                    <a:pt x="13668" y="19922"/>
                    <a:pt x="13756" y="20021"/>
                    <a:pt x="13732" y="20101"/>
                  </a:cubicBezTo>
                  <a:cubicBezTo>
                    <a:pt x="13795" y="20181"/>
                    <a:pt x="13787" y="20251"/>
                    <a:pt x="13843" y="20331"/>
                  </a:cubicBezTo>
                  <a:cubicBezTo>
                    <a:pt x="13859" y="20371"/>
                    <a:pt x="13843" y="20401"/>
                    <a:pt x="13874" y="20441"/>
                  </a:cubicBezTo>
                  <a:cubicBezTo>
                    <a:pt x="13851" y="20481"/>
                    <a:pt x="13938" y="20531"/>
                    <a:pt x="13914" y="20571"/>
                  </a:cubicBezTo>
                  <a:cubicBezTo>
                    <a:pt x="13859" y="20511"/>
                    <a:pt x="13795" y="20491"/>
                    <a:pt x="13740" y="20441"/>
                  </a:cubicBezTo>
                  <a:cubicBezTo>
                    <a:pt x="13716" y="20431"/>
                    <a:pt x="13756" y="20411"/>
                    <a:pt x="13756" y="20401"/>
                  </a:cubicBezTo>
                  <a:cubicBezTo>
                    <a:pt x="13748" y="20381"/>
                    <a:pt x="13716" y="20351"/>
                    <a:pt x="13708" y="20331"/>
                  </a:cubicBezTo>
                  <a:cubicBezTo>
                    <a:pt x="13700" y="20321"/>
                    <a:pt x="13708" y="20301"/>
                    <a:pt x="13708" y="20301"/>
                  </a:cubicBezTo>
                  <a:cubicBezTo>
                    <a:pt x="13700" y="20281"/>
                    <a:pt x="13645" y="20281"/>
                    <a:pt x="13637" y="20231"/>
                  </a:cubicBezTo>
                  <a:cubicBezTo>
                    <a:pt x="13629" y="20141"/>
                    <a:pt x="13573" y="20051"/>
                    <a:pt x="13518" y="19962"/>
                  </a:cubicBezTo>
                  <a:cubicBezTo>
                    <a:pt x="13542" y="19922"/>
                    <a:pt x="13526" y="19902"/>
                    <a:pt x="13494" y="19902"/>
                  </a:cubicBezTo>
                  <a:cubicBezTo>
                    <a:pt x="13510" y="19872"/>
                    <a:pt x="13494" y="19842"/>
                    <a:pt x="13478" y="19802"/>
                  </a:cubicBezTo>
                  <a:cubicBezTo>
                    <a:pt x="13486" y="19742"/>
                    <a:pt x="13431" y="19662"/>
                    <a:pt x="13431" y="19602"/>
                  </a:cubicBezTo>
                  <a:cubicBezTo>
                    <a:pt x="13383" y="19462"/>
                    <a:pt x="13328" y="19322"/>
                    <a:pt x="13280" y="19182"/>
                  </a:cubicBezTo>
                  <a:cubicBezTo>
                    <a:pt x="13296" y="19152"/>
                    <a:pt x="13248" y="19122"/>
                    <a:pt x="13256" y="19092"/>
                  </a:cubicBezTo>
                  <a:cubicBezTo>
                    <a:pt x="13217" y="19052"/>
                    <a:pt x="13248" y="19022"/>
                    <a:pt x="13201" y="18982"/>
                  </a:cubicBezTo>
                  <a:cubicBezTo>
                    <a:pt x="13209" y="18912"/>
                    <a:pt x="13145" y="18843"/>
                    <a:pt x="13130" y="18773"/>
                  </a:cubicBezTo>
                  <a:cubicBezTo>
                    <a:pt x="13066" y="18633"/>
                    <a:pt x="13019" y="18493"/>
                    <a:pt x="12955" y="18353"/>
                  </a:cubicBezTo>
                  <a:cubicBezTo>
                    <a:pt x="12868" y="18223"/>
                    <a:pt x="12781" y="18083"/>
                    <a:pt x="12686" y="17933"/>
                  </a:cubicBezTo>
                  <a:cubicBezTo>
                    <a:pt x="12583" y="17784"/>
                    <a:pt x="12464" y="17654"/>
                    <a:pt x="12385" y="17504"/>
                  </a:cubicBezTo>
                  <a:cubicBezTo>
                    <a:pt x="12353" y="17544"/>
                    <a:pt x="12329" y="17394"/>
                    <a:pt x="12290" y="17434"/>
                  </a:cubicBezTo>
                  <a:cubicBezTo>
                    <a:pt x="12385" y="17564"/>
                    <a:pt x="12401" y="17614"/>
                    <a:pt x="12496" y="17734"/>
                  </a:cubicBezTo>
                  <a:cubicBezTo>
                    <a:pt x="12527" y="17784"/>
                    <a:pt x="12591" y="17843"/>
                    <a:pt x="12583" y="17893"/>
                  </a:cubicBezTo>
                  <a:cubicBezTo>
                    <a:pt x="12654" y="17883"/>
                    <a:pt x="12638" y="18003"/>
                    <a:pt x="12686" y="18043"/>
                  </a:cubicBezTo>
                  <a:cubicBezTo>
                    <a:pt x="12725" y="18093"/>
                    <a:pt x="12765" y="18153"/>
                    <a:pt x="12805" y="18203"/>
                  </a:cubicBezTo>
                  <a:cubicBezTo>
                    <a:pt x="12844" y="18333"/>
                    <a:pt x="12876" y="18363"/>
                    <a:pt x="12955" y="18493"/>
                  </a:cubicBezTo>
                  <a:cubicBezTo>
                    <a:pt x="12939" y="18523"/>
                    <a:pt x="12971" y="18543"/>
                    <a:pt x="12995" y="18573"/>
                  </a:cubicBezTo>
                  <a:cubicBezTo>
                    <a:pt x="12979" y="18603"/>
                    <a:pt x="12995" y="18633"/>
                    <a:pt x="13011" y="18673"/>
                  </a:cubicBezTo>
                  <a:cubicBezTo>
                    <a:pt x="13074" y="18733"/>
                    <a:pt x="13066" y="18793"/>
                    <a:pt x="13098" y="18863"/>
                  </a:cubicBezTo>
                  <a:cubicBezTo>
                    <a:pt x="13145" y="18982"/>
                    <a:pt x="13177" y="19102"/>
                    <a:pt x="13217" y="19222"/>
                  </a:cubicBezTo>
                  <a:cubicBezTo>
                    <a:pt x="13209" y="19282"/>
                    <a:pt x="13296" y="19342"/>
                    <a:pt x="13264" y="19402"/>
                  </a:cubicBezTo>
                  <a:cubicBezTo>
                    <a:pt x="13312" y="19432"/>
                    <a:pt x="13280" y="19462"/>
                    <a:pt x="13312" y="19492"/>
                  </a:cubicBezTo>
                  <a:cubicBezTo>
                    <a:pt x="13296" y="19522"/>
                    <a:pt x="13351" y="19562"/>
                    <a:pt x="13328" y="19592"/>
                  </a:cubicBezTo>
                  <a:cubicBezTo>
                    <a:pt x="13391" y="19722"/>
                    <a:pt x="13431" y="19852"/>
                    <a:pt x="13431" y="19972"/>
                  </a:cubicBezTo>
                  <a:cubicBezTo>
                    <a:pt x="13462" y="19952"/>
                    <a:pt x="13447" y="19991"/>
                    <a:pt x="13462" y="20021"/>
                  </a:cubicBezTo>
                  <a:cubicBezTo>
                    <a:pt x="13494" y="20051"/>
                    <a:pt x="13510" y="20081"/>
                    <a:pt x="13510" y="20111"/>
                  </a:cubicBezTo>
                  <a:cubicBezTo>
                    <a:pt x="13526" y="20171"/>
                    <a:pt x="13565" y="20231"/>
                    <a:pt x="13565" y="20291"/>
                  </a:cubicBezTo>
                  <a:cubicBezTo>
                    <a:pt x="13486" y="20221"/>
                    <a:pt x="13415" y="20181"/>
                    <a:pt x="13336" y="20101"/>
                  </a:cubicBezTo>
                  <a:cubicBezTo>
                    <a:pt x="13296" y="19991"/>
                    <a:pt x="13288" y="19882"/>
                    <a:pt x="13248" y="19772"/>
                  </a:cubicBezTo>
                  <a:cubicBezTo>
                    <a:pt x="13209" y="19712"/>
                    <a:pt x="13248" y="19662"/>
                    <a:pt x="13209" y="19612"/>
                  </a:cubicBezTo>
                  <a:cubicBezTo>
                    <a:pt x="13225" y="19562"/>
                    <a:pt x="13153" y="19492"/>
                    <a:pt x="13177" y="19442"/>
                  </a:cubicBezTo>
                  <a:cubicBezTo>
                    <a:pt x="13090" y="19322"/>
                    <a:pt x="13098" y="19212"/>
                    <a:pt x="13034" y="19102"/>
                  </a:cubicBezTo>
                  <a:cubicBezTo>
                    <a:pt x="12995" y="18992"/>
                    <a:pt x="12947" y="18883"/>
                    <a:pt x="12916" y="18773"/>
                  </a:cubicBezTo>
                  <a:cubicBezTo>
                    <a:pt x="12860" y="18653"/>
                    <a:pt x="12821" y="18543"/>
                    <a:pt x="12757" y="18433"/>
                  </a:cubicBezTo>
                  <a:cubicBezTo>
                    <a:pt x="12670" y="18313"/>
                    <a:pt x="12622" y="18203"/>
                    <a:pt x="12567" y="18093"/>
                  </a:cubicBezTo>
                  <a:cubicBezTo>
                    <a:pt x="12416" y="17873"/>
                    <a:pt x="12385" y="17833"/>
                    <a:pt x="12290" y="17664"/>
                  </a:cubicBezTo>
                  <a:cubicBezTo>
                    <a:pt x="12258" y="17634"/>
                    <a:pt x="12226" y="17624"/>
                    <a:pt x="12202" y="17564"/>
                  </a:cubicBezTo>
                  <a:cubicBezTo>
                    <a:pt x="12171" y="17544"/>
                    <a:pt x="12139" y="17434"/>
                    <a:pt x="12107" y="17494"/>
                  </a:cubicBezTo>
                  <a:cubicBezTo>
                    <a:pt x="12210" y="17654"/>
                    <a:pt x="12321" y="17804"/>
                    <a:pt x="12424" y="17953"/>
                  </a:cubicBezTo>
                  <a:cubicBezTo>
                    <a:pt x="12543" y="18173"/>
                    <a:pt x="12638" y="18343"/>
                    <a:pt x="12773" y="18583"/>
                  </a:cubicBezTo>
                  <a:cubicBezTo>
                    <a:pt x="12765" y="18663"/>
                    <a:pt x="12852" y="18753"/>
                    <a:pt x="12844" y="18823"/>
                  </a:cubicBezTo>
                  <a:cubicBezTo>
                    <a:pt x="12900" y="18912"/>
                    <a:pt x="12900" y="18992"/>
                    <a:pt x="12955" y="19082"/>
                  </a:cubicBezTo>
                  <a:cubicBezTo>
                    <a:pt x="13003" y="19242"/>
                    <a:pt x="13058" y="19412"/>
                    <a:pt x="13137" y="19572"/>
                  </a:cubicBezTo>
                  <a:cubicBezTo>
                    <a:pt x="13130" y="19642"/>
                    <a:pt x="13145" y="19712"/>
                    <a:pt x="13161" y="19782"/>
                  </a:cubicBezTo>
                  <a:cubicBezTo>
                    <a:pt x="13153" y="19842"/>
                    <a:pt x="13233" y="19922"/>
                    <a:pt x="13185" y="19981"/>
                  </a:cubicBezTo>
                  <a:cubicBezTo>
                    <a:pt x="13169" y="19962"/>
                    <a:pt x="13137" y="19972"/>
                    <a:pt x="13153" y="19932"/>
                  </a:cubicBezTo>
                  <a:cubicBezTo>
                    <a:pt x="13145" y="19902"/>
                    <a:pt x="13074" y="19862"/>
                    <a:pt x="13106" y="19832"/>
                  </a:cubicBezTo>
                  <a:cubicBezTo>
                    <a:pt x="13074" y="19772"/>
                    <a:pt x="13098" y="19712"/>
                    <a:pt x="13066" y="19642"/>
                  </a:cubicBezTo>
                  <a:cubicBezTo>
                    <a:pt x="13058" y="19592"/>
                    <a:pt x="13011" y="19542"/>
                    <a:pt x="13003" y="19482"/>
                  </a:cubicBezTo>
                  <a:cubicBezTo>
                    <a:pt x="12987" y="19462"/>
                    <a:pt x="12971" y="19432"/>
                    <a:pt x="12971" y="19402"/>
                  </a:cubicBezTo>
                  <a:cubicBezTo>
                    <a:pt x="12979" y="19372"/>
                    <a:pt x="12931" y="19342"/>
                    <a:pt x="12955" y="19312"/>
                  </a:cubicBezTo>
                  <a:cubicBezTo>
                    <a:pt x="12884" y="19222"/>
                    <a:pt x="12868" y="19132"/>
                    <a:pt x="12805" y="19042"/>
                  </a:cubicBezTo>
                  <a:cubicBezTo>
                    <a:pt x="12813" y="18992"/>
                    <a:pt x="12765" y="18952"/>
                    <a:pt x="12765" y="18912"/>
                  </a:cubicBezTo>
                  <a:cubicBezTo>
                    <a:pt x="12773" y="18843"/>
                    <a:pt x="12702" y="18853"/>
                    <a:pt x="12710" y="18803"/>
                  </a:cubicBezTo>
                  <a:cubicBezTo>
                    <a:pt x="12718" y="18753"/>
                    <a:pt x="12694" y="18713"/>
                    <a:pt x="12670" y="18673"/>
                  </a:cubicBezTo>
                  <a:cubicBezTo>
                    <a:pt x="12662" y="18623"/>
                    <a:pt x="12607" y="18573"/>
                    <a:pt x="12615" y="18523"/>
                  </a:cubicBezTo>
                  <a:cubicBezTo>
                    <a:pt x="12583" y="18483"/>
                    <a:pt x="12543" y="18433"/>
                    <a:pt x="12512" y="18383"/>
                  </a:cubicBezTo>
                  <a:cubicBezTo>
                    <a:pt x="12519" y="18313"/>
                    <a:pt x="12456" y="18333"/>
                    <a:pt x="12456" y="18263"/>
                  </a:cubicBezTo>
                  <a:cubicBezTo>
                    <a:pt x="12337" y="18053"/>
                    <a:pt x="12258" y="17933"/>
                    <a:pt x="12155" y="17734"/>
                  </a:cubicBezTo>
                  <a:cubicBezTo>
                    <a:pt x="12115" y="17644"/>
                    <a:pt x="12044" y="17544"/>
                    <a:pt x="12012" y="17454"/>
                  </a:cubicBezTo>
                  <a:cubicBezTo>
                    <a:pt x="11957" y="17444"/>
                    <a:pt x="11941" y="17244"/>
                    <a:pt x="11854" y="17224"/>
                  </a:cubicBezTo>
                  <a:cubicBezTo>
                    <a:pt x="11878" y="17144"/>
                    <a:pt x="11783" y="17144"/>
                    <a:pt x="11806" y="17074"/>
                  </a:cubicBezTo>
                  <a:cubicBezTo>
                    <a:pt x="11790" y="17014"/>
                    <a:pt x="11759" y="17044"/>
                    <a:pt x="11743" y="17004"/>
                  </a:cubicBezTo>
                  <a:cubicBezTo>
                    <a:pt x="11767" y="16964"/>
                    <a:pt x="11735" y="16934"/>
                    <a:pt x="11711" y="16894"/>
                  </a:cubicBezTo>
                  <a:cubicBezTo>
                    <a:pt x="11656" y="16934"/>
                    <a:pt x="11735" y="16984"/>
                    <a:pt x="11711" y="17034"/>
                  </a:cubicBezTo>
                  <a:cubicBezTo>
                    <a:pt x="11735" y="17064"/>
                    <a:pt x="11751" y="17054"/>
                    <a:pt x="11775" y="17084"/>
                  </a:cubicBezTo>
                  <a:cubicBezTo>
                    <a:pt x="11790" y="17114"/>
                    <a:pt x="11751" y="17134"/>
                    <a:pt x="11783" y="17164"/>
                  </a:cubicBezTo>
                  <a:cubicBezTo>
                    <a:pt x="11846" y="17274"/>
                    <a:pt x="11862" y="17374"/>
                    <a:pt x="11957" y="17484"/>
                  </a:cubicBezTo>
                  <a:cubicBezTo>
                    <a:pt x="11981" y="17594"/>
                    <a:pt x="12068" y="17704"/>
                    <a:pt x="12115" y="17804"/>
                  </a:cubicBezTo>
                  <a:cubicBezTo>
                    <a:pt x="12171" y="17903"/>
                    <a:pt x="12218" y="17973"/>
                    <a:pt x="12266" y="18093"/>
                  </a:cubicBezTo>
                  <a:cubicBezTo>
                    <a:pt x="12416" y="18293"/>
                    <a:pt x="12480" y="18483"/>
                    <a:pt x="12607" y="18683"/>
                  </a:cubicBezTo>
                  <a:cubicBezTo>
                    <a:pt x="12591" y="18723"/>
                    <a:pt x="12654" y="18783"/>
                    <a:pt x="12638" y="18823"/>
                  </a:cubicBezTo>
                  <a:cubicBezTo>
                    <a:pt x="12686" y="18873"/>
                    <a:pt x="12662" y="18912"/>
                    <a:pt x="12710" y="18972"/>
                  </a:cubicBezTo>
                  <a:cubicBezTo>
                    <a:pt x="12710" y="19012"/>
                    <a:pt x="12741" y="19062"/>
                    <a:pt x="12765" y="19112"/>
                  </a:cubicBezTo>
                  <a:cubicBezTo>
                    <a:pt x="12749" y="19132"/>
                    <a:pt x="12781" y="19162"/>
                    <a:pt x="12797" y="19192"/>
                  </a:cubicBezTo>
                  <a:cubicBezTo>
                    <a:pt x="12781" y="19212"/>
                    <a:pt x="12813" y="19242"/>
                    <a:pt x="12828" y="19272"/>
                  </a:cubicBezTo>
                  <a:cubicBezTo>
                    <a:pt x="12868" y="19362"/>
                    <a:pt x="12916" y="19462"/>
                    <a:pt x="12939" y="19562"/>
                  </a:cubicBezTo>
                  <a:cubicBezTo>
                    <a:pt x="12971" y="19612"/>
                    <a:pt x="12963" y="19652"/>
                    <a:pt x="12995" y="19702"/>
                  </a:cubicBezTo>
                  <a:cubicBezTo>
                    <a:pt x="12971" y="19722"/>
                    <a:pt x="13019" y="19752"/>
                    <a:pt x="13003" y="19782"/>
                  </a:cubicBezTo>
                  <a:cubicBezTo>
                    <a:pt x="13011" y="19802"/>
                    <a:pt x="13011" y="19842"/>
                    <a:pt x="12987" y="19822"/>
                  </a:cubicBezTo>
                  <a:cubicBezTo>
                    <a:pt x="12971" y="19802"/>
                    <a:pt x="13011" y="19772"/>
                    <a:pt x="12979" y="19752"/>
                  </a:cubicBezTo>
                  <a:cubicBezTo>
                    <a:pt x="12947" y="19722"/>
                    <a:pt x="12900" y="19712"/>
                    <a:pt x="12876" y="19662"/>
                  </a:cubicBezTo>
                  <a:cubicBezTo>
                    <a:pt x="12876" y="19612"/>
                    <a:pt x="12813" y="19552"/>
                    <a:pt x="12781" y="19502"/>
                  </a:cubicBezTo>
                  <a:cubicBezTo>
                    <a:pt x="12694" y="19252"/>
                    <a:pt x="12583" y="19012"/>
                    <a:pt x="12504" y="18763"/>
                  </a:cubicBezTo>
                  <a:cubicBezTo>
                    <a:pt x="12448" y="18713"/>
                    <a:pt x="12448" y="18663"/>
                    <a:pt x="12416" y="18603"/>
                  </a:cubicBezTo>
                  <a:cubicBezTo>
                    <a:pt x="12361" y="18553"/>
                    <a:pt x="12401" y="18483"/>
                    <a:pt x="12345" y="18473"/>
                  </a:cubicBezTo>
                  <a:cubicBezTo>
                    <a:pt x="12361" y="18453"/>
                    <a:pt x="12329" y="18423"/>
                    <a:pt x="12313" y="18393"/>
                  </a:cubicBezTo>
                  <a:cubicBezTo>
                    <a:pt x="12306" y="18363"/>
                    <a:pt x="12313" y="18343"/>
                    <a:pt x="12282" y="18313"/>
                  </a:cubicBezTo>
                  <a:cubicBezTo>
                    <a:pt x="12258" y="18263"/>
                    <a:pt x="12242" y="18213"/>
                    <a:pt x="12218" y="18153"/>
                  </a:cubicBezTo>
                  <a:cubicBezTo>
                    <a:pt x="12068" y="17963"/>
                    <a:pt x="12004" y="17764"/>
                    <a:pt x="11917" y="17624"/>
                  </a:cubicBezTo>
                  <a:cubicBezTo>
                    <a:pt x="11878" y="17534"/>
                    <a:pt x="11862" y="17444"/>
                    <a:pt x="11798" y="17344"/>
                  </a:cubicBezTo>
                  <a:cubicBezTo>
                    <a:pt x="11798" y="17304"/>
                    <a:pt x="11767" y="17254"/>
                    <a:pt x="11743" y="17204"/>
                  </a:cubicBezTo>
                  <a:cubicBezTo>
                    <a:pt x="11743" y="17174"/>
                    <a:pt x="11695" y="17064"/>
                    <a:pt x="11664" y="17084"/>
                  </a:cubicBezTo>
                  <a:cubicBezTo>
                    <a:pt x="11735" y="17304"/>
                    <a:pt x="11838" y="17514"/>
                    <a:pt x="11925" y="17724"/>
                  </a:cubicBezTo>
                  <a:cubicBezTo>
                    <a:pt x="11989" y="17833"/>
                    <a:pt x="12020" y="17943"/>
                    <a:pt x="12076" y="18053"/>
                  </a:cubicBezTo>
                  <a:cubicBezTo>
                    <a:pt x="12131" y="18103"/>
                    <a:pt x="12115" y="18153"/>
                    <a:pt x="12163" y="18213"/>
                  </a:cubicBezTo>
                  <a:cubicBezTo>
                    <a:pt x="12187" y="18243"/>
                    <a:pt x="12195" y="18263"/>
                    <a:pt x="12195" y="18293"/>
                  </a:cubicBezTo>
                  <a:cubicBezTo>
                    <a:pt x="12210" y="18323"/>
                    <a:pt x="12242" y="18343"/>
                    <a:pt x="12234" y="18373"/>
                  </a:cubicBezTo>
                  <a:cubicBezTo>
                    <a:pt x="12298" y="18483"/>
                    <a:pt x="12313" y="18583"/>
                    <a:pt x="12385" y="18693"/>
                  </a:cubicBezTo>
                  <a:cubicBezTo>
                    <a:pt x="12369" y="18723"/>
                    <a:pt x="12401" y="18743"/>
                    <a:pt x="12416" y="18773"/>
                  </a:cubicBezTo>
                  <a:cubicBezTo>
                    <a:pt x="12432" y="18803"/>
                    <a:pt x="12424" y="18823"/>
                    <a:pt x="12448" y="18853"/>
                  </a:cubicBezTo>
                  <a:cubicBezTo>
                    <a:pt x="12504" y="18912"/>
                    <a:pt x="12464" y="18952"/>
                    <a:pt x="12512" y="19012"/>
                  </a:cubicBezTo>
                  <a:cubicBezTo>
                    <a:pt x="12559" y="19072"/>
                    <a:pt x="12543" y="19122"/>
                    <a:pt x="12583" y="19172"/>
                  </a:cubicBezTo>
                  <a:cubicBezTo>
                    <a:pt x="12567" y="19222"/>
                    <a:pt x="12662" y="19282"/>
                    <a:pt x="12622" y="19332"/>
                  </a:cubicBezTo>
                  <a:cubicBezTo>
                    <a:pt x="12638" y="19362"/>
                    <a:pt x="12670" y="19382"/>
                    <a:pt x="12654" y="19412"/>
                  </a:cubicBezTo>
                  <a:cubicBezTo>
                    <a:pt x="12670" y="19442"/>
                    <a:pt x="12702" y="19462"/>
                    <a:pt x="12686" y="19492"/>
                  </a:cubicBezTo>
                  <a:cubicBezTo>
                    <a:pt x="12733" y="19552"/>
                    <a:pt x="12765" y="19612"/>
                    <a:pt x="12765" y="19672"/>
                  </a:cubicBezTo>
                  <a:cubicBezTo>
                    <a:pt x="12733" y="19632"/>
                    <a:pt x="12686" y="19632"/>
                    <a:pt x="12718" y="19572"/>
                  </a:cubicBezTo>
                  <a:cubicBezTo>
                    <a:pt x="12678" y="19552"/>
                    <a:pt x="12694" y="19512"/>
                    <a:pt x="12638" y="19482"/>
                  </a:cubicBezTo>
                  <a:cubicBezTo>
                    <a:pt x="12654" y="19442"/>
                    <a:pt x="12575" y="19392"/>
                    <a:pt x="12559" y="19342"/>
                  </a:cubicBezTo>
                  <a:cubicBezTo>
                    <a:pt x="12559" y="19292"/>
                    <a:pt x="12512" y="19242"/>
                    <a:pt x="12480" y="19192"/>
                  </a:cubicBezTo>
                  <a:cubicBezTo>
                    <a:pt x="12480" y="19132"/>
                    <a:pt x="12448" y="19072"/>
                    <a:pt x="12393" y="19002"/>
                  </a:cubicBezTo>
                  <a:cubicBezTo>
                    <a:pt x="12409" y="18942"/>
                    <a:pt x="12353" y="18863"/>
                    <a:pt x="12345" y="18803"/>
                  </a:cubicBezTo>
                  <a:cubicBezTo>
                    <a:pt x="12290" y="18723"/>
                    <a:pt x="12306" y="18663"/>
                    <a:pt x="12266" y="18593"/>
                  </a:cubicBezTo>
                  <a:cubicBezTo>
                    <a:pt x="12234" y="18453"/>
                    <a:pt x="12179" y="18303"/>
                    <a:pt x="12107" y="18163"/>
                  </a:cubicBezTo>
                  <a:cubicBezTo>
                    <a:pt x="12036" y="18063"/>
                    <a:pt x="12036" y="18013"/>
                    <a:pt x="11957" y="17943"/>
                  </a:cubicBezTo>
                  <a:cubicBezTo>
                    <a:pt x="11893" y="17794"/>
                    <a:pt x="11806" y="17694"/>
                    <a:pt x="11743" y="17574"/>
                  </a:cubicBezTo>
                  <a:cubicBezTo>
                    <a:pt x="11711" y="17504"/>
                    <a:pt x="11711" y="17494"/>
                    <a:pt x="11648" y="17394"/>
                  </a:cubicBezTo>
                  <a:cubicBezTo>
                    <a:pt x="11577" y="17334"/>
                    <a:pt x="11592" y="17214"/>
                    <a:pt x="11513" y="17274"/>
                  </a:cubicBezTo>
                  <a:cubicBezTo>
                    <a:pt x="11561" y="17344"/>
                    <a:pt x="11608" y="17404"/>
                    <a:pt x="11656" y="17474"/>
                  </a:cubicBezTo>
                  <a:cubicBezTo>
                    <a:pt x="11664" y="17524"/>
                    <a:pt x="11687" y="17574"/>
                    <a:pt x="11703" y="17614"/>
                  </a:cubicBezTo>
                  <a:cubicBezTo>
                    <a:pt x="11830" y="17784"/>
                    <a:pt x="11846" y="17873"/>
                    <a:pt x="11965" y="18053"/>
                  </a:cubicBezTo>
                  <a:cubicBezTo>
                    <a:pt x="11996" y="18153"/>
                    <a:pt x="12036" y="18153"/>
                    <a:pt x="12076" y="18253"/>
                  </a:cubicBezTo>
                  <a:cubicBezTo>
                    <a:pt x="12052" y="18283"/>
                    <a:pt x="12123" y="18323"/>
                    <a:pt x="12107" y="18363"/>
                  </a:cubicBezTo>
                  <a:cubicBezTo>
                    <a:pt x="12155" y="18403"/>
                    <a:pt x="12131" y="18443"/>
                    <a:pt x="12179" y="18493"/>
                  </a:cubicBezTo>
                  <a:cubicBezTo>
                    <a:pt x="12171" y="18563"/>
                    <a:pt x="12218" y="18643"/>
                    <a:pt x="12210" y="18713"/>
                  </a:cubicBezTo>
                  <a:cubicBezTo>
                    <a:pt x="12298" y="18853"/>
                    <a:pt x="12329" y="19002"/>
                    <a:pt x="12377" y="19142"/>
                  </a:cubicBezTo>
                  <a:cubicBezTo>
                    <a:pt x="12416" y="19222"/>
                    <a:pt x="12432" y="19232"/>
                    <a:pt x="12448" y="19282"/>
                  </a:cubicBezTo>
                  <a:cubicBezTo>
                    <a:pt x="12472" y="19342"/>
                    <a:pt x="12527" y="19402"/>
                    <a:pt x="12504" y="19462"/>
                  </a:cubicBezTo>
                  <a:cubicBezTo>
                    <a:pt x="12472" y="19412"/>
                    <a:pt x="12440" y="19442"/>
                    <a:pt x="12409" y="19392"/>
                  </a:cubicBezTo>
                  <a:cubicBezTo>
                    <a:pt x="12393" y="19342"/>
                    <a:pt x="12401" y="19302"/>
                    <a:pt x="12353" y="19242"/>
                  </a:cubicBezTo>
                  <a:cubicBezTo>
                    <a:pt x="12361" y="19202"/>
                    <a:pt x="12337" y="19162"/>
                    <a:pt x="12313" y="19122"/>
                  </a:cubicBezTo>
                  <a:cubicBezTo>
                    <a:pt x="12313" y="19072"/>
                    <a:pt x="12266" y="19022"/>
                    <a:pt x="12234" y="18972"/>
                  </a:cubicBezTo>
                  <a:cubicBezTo>
                    <a:pt x="12250" y="18902"/>
                    <a:pt x="12187" y="18813"/>
                    <a:pt x="12163" y="18733"/>
                  </a:cubicBezTo>
                  <a:cubicBezTo>
                    <a:pt x="12147" y="18663"/>
                    <a:pt x="12092" y="18573"/>
                    <a:pt x="12068" y="18493"/>
                  </a:cubicBezTo>
                  <a:cubicBezTo>
                    <a:pt x="12092" y="18463"/>
                    <a:pt x="12020" y="18423"/>
                    <a:pt x="12012" y="18383"/>
                  </a:cubicBezTo>
                  <a:cubicBezTo>
                    <a:pt x="12036" y="18343"/>
                    <a:pt x="11949" y="18293"/>
                    <a:pt x="11965" y="18253"/>
                  </a:cubicBezTo>
                  <a:cubicBezTo>
                    <a:pt x="11893" y="18173"/>
                    <a:pt x="11870" y="18083"/>
                    <a:pt x="11830" y="18003"/>
                  </a:cubicBezTo>
                  <a:cubicBezTo>
                    <a:pt x="11767" y="17913"/>
                    <a:pt x="11711" y="17823"/>
                    <a:pt x="11680" y="17744"/>
                  </a:cubicBezTo>
                  <a:cubicBezTo>
                    <a:pt x="11640" y="17694"/>
                    <a:pt x="11608" y="17644"/>
                    <a:pt x="11577" y="17594"/>
                  </a:cubicBezTo>
                  <a:cubicBezTo>
                    <a:pt x="11553" y="17564"/>
                    <a:pt x="11561" y="17524"/>
                    <a:pt x="11537" y="17544"/>
                  </a:cubicBezTo>
                  <a:cubicBezTo>
                    <a:pt x="11513" y="17524"/>
                    <a:pt x="11529" y="17474"/>
                    <a:pt x="11505" y="17494"/>
                  </a:cubicBezTo>
                  <a:cubicBezTo>
                    <a:pt x="11442" y="17374"/>
                    <a:pt x="11339" y="17314"/>
                    <a:pt x="11315" y="17214"/>
                  </a:cubicBezTo>
                  <a:cubicBezTo>
                    <a:pt x="11275" y="17214"/>
                    <a:pt x="11244" y="17164"/>
                    <a:pt x="11204" y="17124"/>
                  </a:cubicBezTo>
                  <a:cubicBezTo>
                    <a:pt x="11164" y="17084"/>
                    <a:pt x="11133" y="17034"/>
                    <a:pt x="11085" y="17054"/>
                  </a:cubicBezTo>
                  <a:cubicBezTo>
                    <a:pt x="11291" y="17254"/>
                    <a:pt x="11363" y="17374"/>
                    <a:pt x="11513" y="17574"/>
                  </a:cubicBezTo>
                  <a:cubicBezTo>
                    <a:pt x="11545" y="17654"/>
                    <a:pt x="11600" y="17734"/>
                    <a:pt x="11664" y="17814"/>
                  </a:cubicBezTo>
                  <a:cubicBezTo>
                    <a:pt x="11767" y="18063"/>
                    <a:pt x="11917" y="18313"/>
                    <a:pt x="12012" y="18553"/>
                  </a:cubicBezTo>
                  <a:cubicBezTo>
                    <a:pt x="12068" y="18673"/>
                    <a:pt x="12092" y="18803"/>
                    <a:pt x="12155" y="18922"/>
                  </a:cubicBezTo>
                  <a:cubicBezTo>
                    <a:pt x="12147" y="18982"/>
                    <a:pt x="12210" y="19052"/>
                    <a:pt x="12218" y="19112"/>
                  </a:cubicBezTo>
                  <a:cubicBezTo>
                    <a:pt x="12226" y="19142"/>
                    <a:pt x="12290" y="19182"/>
                    <a:pt x="12258" y="19212"/>
                  </a:cubicBezTo>
                  <a:cubicBezTo>
                    <a:pt x="12274" y="19242"/>
                    <a:pt x="12329" y="19272"/>
                    <a:pt x="12282" y="19302"/>
                  </a:cubicBezTo>
                  <a:cubicBezTo>
                    <a:pt x="12282" y="19242"/>
                    <a:pt x="12234" y="19242"/>
                    <a:pt x="12195" y="19222"/>
                  </a:cubicBezTo>
                  <a:cubicBezTo>
                    <a:pt x="12195" y="19192"/>
                    <a:pt x="12187" y="19162"/>
                    <a:pt x="12187" y="19142"/>
                  </a:cubicBezTo>
                  <a:cubicBezTo>
                    <a:pt x="12218" y="19112"/>
                    <a:pt x="12155" y="19072"/>
                    <a:pt x="12147" y="19042"/>
                  </a:cubicBezTo>
                  <a:cubicBezTo>
                    <a:pt x="12123" y="18982"/>
                    <a:pt x="12092" y="18922"/>
                    <a:pt x="12092" y="18873"/>
                  </a:cubicBezTo>
                  <a:cubicBezTo>
                    <a:pt x="12020" y="18753"/>
                    <a:pt x="11996" y="18633"/>
                    <a:pt x="11917" y="18513"/>
                  </a:cubicBezTo>
                  <a:cubicBezTo>
                    <a:pt x="11846" y="18313"/>
                    <a:pt x="11695" y="18083"/>
                    <a:pt x="11561" y="17833"/>
                  </a:cubicBezTo>
                  <a:cubicBezTo>
                    <a:pt x="11481" y="17724"/>
                    <a:pt x="11410" y="17614"/>
                    <a:pt x="11331" y="17514"/>
                  </a:cubicBezTo>
                  <a:cubicBezTo>
                    <a:pt x="11307" y="17474"/>
                    <a:pt x="11275" y="17484"/>
                    <a:pt x="11252" y="17424"/>
                  </a:cubicBezTo>
                  <a:cubicBezTo>
                    <a:pt x="11228" y="17404"/>
                    <a:pt x="11204" y="17314"/>
                    <a:pt x="11172" y="17344"/>
                  </a:cubicBezTo>
                  <a:cubicBezTo>
                    <a:pt x="11141" y="17324"/>
                    <a:pt x="11117" y="17224"/>
                    <a:pt x="11093" y="17254"/>
                  </a:cubicBezTo>
                  <a:cubicBezTo>
                    <a:pt x="11061" y="17234"/>
                    <a:pt x="11030" y="17134"/>
                    <a:pt x="10998" y="17154"/>
                  </a:cubicBezTo>
                  <a:cubicBezTo>
                    <a:pt x="11046" y="17244"/>
                    <a:pt x="11046" y="17254"/>
                    <a:pt x="11109" y="17324"/>
                  </a:cubicBezTo>
                  <a:cubicBezTo>
                    <a:pt x="11180" y="17364"/>
                    <a:pt x="11172" y="17444"/>
                    <a:pt x="11236" y="17474"/>
                  </a:cubicBezTo>
                  <a:cubicBezTo>
                    <a:pt x="11299" y="17544"/>
                    <a:pt x="11299" y="17604"/>
                    <a:pt x="11355" y="17634"/>
                  </a:cubicBezTo>
                  <a:cubicBezTo>
                    <a:pt x="11402" y="17704"/>
                    <a:pt x="11450" y="17774"/>
                    <a:pt x="11497" y="17843"/>
                  </a:cubicBezTo>
                  <a:cubicBezTo>
                    <a:pt x="11584" y="18053"/>
                    <a:pt x="11711" y="18253"/>
                    <a:pt x="11806" y="18463"/>
                  </a:cubicBezTo>
                  <a:cubicBezTo>
                    <a:pt x="11846" y="18563"/>
                    <a:pt x="11901" y="18663"/>
                    <a:pt x="11949" y="18763"/>
                  </a:cubicBezTo>
                  <a:cubicBezTo>
                    <a:pt x="11949" y="18813"/>
                    <a:pt x="12012" y="18863"/>
                    <a:pt x="12004" y="18912"/>
                  </a:cubicBezTo>
                  <a:cubicBezTo>
                    <a:pt x="12028" y="18932"/>
                    <a:pt x="12036" y="18962"/>
                    <a:pt x="12036" y="18992"/>
                  </a:cubicBezTo>
                  <a:cubicBezTo>
                    <a:pt x="12020" y="19012"/>
                    <a:pt x="12060" y="19042"/>
                    <a:pt x="12044" y="19062"/>
                  </a:cubicBezTo>
                  <a:cubicBezTo>
                    <a:pt x="11917" y="18972"/>
                    <a:pt x="11917" y="18773"/>
                    <a:pt x="11814" y="18633"/>
                  </a:cubicBezTo>
                  <a:cubicBezTo>
                    <a:pt x="11798" y="18553"/>
                    <a:pt x="11711" y="18463"/>
                    <a:pt x="11687" y="18393"/>
                  </a:cubicBezTo>
                  <a:cubicBezTo>
                    <a:pt x="11656" y="18283"/>
                    <a:pt x="11584" y="18273"/>
                    <a:pt x="11569" y="18173"/>
                  </a:cubicBezTo>
                  <a:cubicBezTo>
                    <a:pt x="11442" y="17993"/>
                    <a:pt x="11363" y="17863"/>
                    <a:pt x="11299" y="17754"/>
                  </a:cubicBezTo>
                  <a:cubicBezTo>
                    <a:pt x="11244" y="17674"/>
                    <a:pt x="11188" y="17594"/>
                    <a:pt x="11125" y="17504"/>
                  </a:cubicBezTo>
                  <a:cubicBezTo>
                    <a:pt x="11069" y="17424"/>
                    <a:pt x="11006" y="17354"/>
                    <a:pt x="10974" y="17294"/>
                  </a:cubicBezTo>
                  <a:cubicBezTo>
                    <a:pt x="10911" y="17264"/>
                    <a:pt x="10855" y="17174"/>
                    <a:pt x="10792" y="17124"/>
                  </a:cubicBezTo>
                  <a:cubicBezTo>
                    <a:pt x="10760" y="17144"/>
                    <a:pt x="10729" y="17024"/>
                    <a:pt x="10697" y="17054"/>
                  </a:cubicBezTo>
                  <a:cubicBezTo>
                    <a:pt x="10657" y="17024"/>
                    <a:pt x="10626" y="16954"/>
                    <a:pt x="10586" y="16994"/>
                  </a:cubicBezTo>
                  <a:cubicBezTo>
                    <a:pt x="10665" y="17094"/>
                    <a:pt x="10745" y="17134"/>
                    <a:pt x="10824" y="17204"/>
                  </a:cubicBezTo>
                  <a:cubicBezTo>
                    <a:pt x="10863" y="17284"/>
                    <a:pt x="10903" y="17284"/>
                    <a:pt x="10935" y="17334"/>
                  </a:cubicBezTo>
                  <a:cubicBezTo>
                    <a:pt x="11006" y="17434"/>
                    <a:pt x="11069" y="17524"/>
                    <a:pt x="11133" y="17614"/>
                  </a:cubicBezTo>
                  <a:cubicBezTo>
                    <a:pt x="11149" y="17604"/>
                    <a:pt x="11149" y="17624"/>
                    <a:pt x="11157" y="17644"/>
                  </a:cubicBezTo>
                  <a:cubicBezTo>
                    <a:pt x="11172" y="17674"/>
                    <a:pt x="11188" y="17694"/>
                    <a:pt x="11196" y="17714"/>
                  </a:cubicBezTo>
                  <a:cubicBezTo>
                    <a:pt x="11236" y="17764"/>
                    <a:pt x="11267" y="17814"/>
                    <a:pt x="11299" y="17863"/>
                  </a:cubicBezTo>
                  <a:cubicBezTo>
                    <a:pt x="11315" y="17913"/>
                    <a:pt x="11363" y="17973"/>
                    <a:pt x="11386" y="18053"/>
                  </a:cubicBezTo>
                  <a:cubicBezTo>
                    <a:pt x="11489" y="18183"/>
                    <a:pt x="11529" y="18313"/>
                    <a:pt x="11640" y="18443"/>
                  </a:cubicBezTo>
                  <a:cubicBezTo>
                    <a:pt x="11648" y="18513"/>
                    <a:pt x="11735" y="18583"/>
                    <a:pt x="11735" y="18653"/>
                  </a:cubicBezTo>
                  <a:cubicBezTo>
                    <a:pt x="11783" y="18693"/>
                    <a:pt x="11751" y="18713"/>
                    <a:pt x="11783" y="18753"/>
                  </a:cubicBezTo>
                  <a:cubicBezTo>
                    <a:pt x="11798" y="18793"/>
                    <a:pt x="11822" y="18823"/>
                    <a:pt x="11814" y="18863"/>
                  </a:cubicBezTo>
                  <a:cubicBezTo>
                    <a:pt x="11767" y="18793"/>
                    <a:pt x="11711" y="18783"/>
                    <a:pt x="11695" y="18703"/>
                  </a:cubicBezTo>
                  <a:cubicBezTo>
                    <a:pt x="11695" y="18613"/>
                    <a:pt x="11664" y="18603"/>
                    <a:pt x="11632" y="18543"/>
                  </a:cubicBezTo>
                  <a:cubicBezTo>
                    <a:pt x="11553" y="18413"/>
                    <a:pt x="11521" y="18333"/>
                    <a:pt x="11410" y="18183"/>
                  </a:cubicBezTo>
                  <a:cubicBezTo>
                    <a:pt x="11378" y="18143"/>
                    <a:pt x="11410" y="18113"/>
                    <a:pt x="11363" y="18083"/>
                  </a:cubicBezTo>
                  <a:cubicBezTo>
                    <a:pt x="11307" y="18003"/>
                    <a:pt x="11252" y="17913"/>
                    <a:pt x="11196" y="17833"/>
                  </a:cubicBezTo>
                  <a:cubicBezTo>
                    <a:pt x="11133" y="17754"/>
                    <a:pt x="11061" y="17674"/>
                    <a:pt x="11038" y="17604"/>
                  </a:cubicBezTo>
                  <a:cubicBezTo>
                    <a:pt x="10974" y="17574"/>
                    <a:pt x="10919" y="17474"/>
                    <a:pt x="10863" y="17424"/>
                  </a:cubicBezTo>
                  <a:cubicBezTo>
                    <a:pt x="10832" y="17364"/>
                    <a:pt x="10800" y="17354"/>
                    <a:pt x="10768" y="17324"/>
                  </a:cubicBezTo>
                  <a:cubicBezTo>
                    <a:pt x="10737" y="17284"/>
                    <a:pt x="10705" y="17254"/>
                    <a:pt x="10673" y="17254"/>
                  </a:cubicBezTo>
                  <a:cubicBezTo>
                    <a:pt x="10673" y="17314"/>
                    <a:pt x="10689" y="17274"/>
                    <a:pt x="10721" y="17314"/>
                  </a:cubicBezTo>
                  <a:cubicBezTo>
                    <a:pt x="10729" y="17354"/>
                    <a:pt x="10808" y="17344"/>
                    <a:pt x="10776" y="17404"/>
                  </a:cubicBezTo>
                  <a:cubicBezTo>
                    <a:pt x="10832" y="17444"/>
                    <a:pt x="10887" y="17524"/>
                    <a:pt x="10935" y="17564"/>
                  </a:cubicBezTo>
                  <a:cubicBezTo>
                    <a:pt x="10974" y="17644"/>
                    <a:pt x="10974" y="17624"/>
                    <a:pt x="11030" y="17704"/>
                  </a:cubicBezTo>
                  <a:cubicBezTo>
                    <a:pt x="11069" y="17744"/>
                    <a:pt x="11101" y="17833"/>
                    <a:pt x="11149" y="17833"/>
                  </a:cubicBezTo>
                  <a:cubicBezTo>
                    <a:pt x="11117" y="17863"/>
                    <a:pt x="11180" y="17893"/>
                    <a:pt x="11188" y="17933"/>
                  </a:cubicBezTo>
                  <a:cubicBezTo>
                    <a:pt x="11236" y="17953"/>
                    <a:pt x="11196" y="18043"/>
                    <a:pt x="11244" y="18013"/>
                  </a:cubicBezTo>
                  <a:cubicBezTo>
                    <a:pt x="11275" y="18043"/>
                    <a:pt x="11244" y="18073"/>
                    <a:pt x="11291" y="18103"/>
                  </a:cubicBezTo>
                  <a:cubicBezTo>
                    <a:pt x="11299" y="18143"/>
                    <a:pt x="11371" y="18183"/>
                    <a:pt x="11347" y="18223"/>
                  </a:cubicBezTo>
                  <a:cubicBezTo>
                    <a:pt x="11283" y="18163"/>
                    <a:pt x="11252" y="18083"/>
                    <a:pt x="11172" y="17973"/>
                  </a:cubicBezTo>
                  <a:cubicBezTo>
                    <a:pt x="11141" y="17913"/>
                    <a:pt x="11109" y="17943"/>
                    <a:pt x="11085" y="17873"/>
                  </a:cubicBezTo>
                  <a:cubicBezTo>
                    <a:pt x="11046" y="17823"/>
                    <a:pt x="11006" y="17764"/>
                    <a:pt x="10966" y="17714"/>
                  </a:cubicBezTo>
                  <a:cubicBezTo>
                    <a:pt x="10887" y="17644"/>
                    <a:pt x="10808" y="17504"/>
                    <a:pt x="10721" y="17454"/>
                  </a:cubicBezTo>
                  <a:cubicBezTo>
                    <a:pt x="10681" y="17444"/>
                    <a:pt x="10649" y="17374"/>
                    <a:pt x="10610" y="17354"/>
                  </a:cubicBezTo>
                  <a:cubicBezTo>
                    <a:pt x="10562" y="17314"/>
                    <a:pt x="10523" y="17244"/>
                    <a:pt x="10475" y="17264"/>
                  </a:cubicBezTo>
                  <a:cubicBezTo>
                    <a:pt x="10554" y="17394"/>
                    <a:pt x="10642" y="17444"/>
                    <a:pt x="10721" y="17524"/>
                  </a:cubicBezTo>
                  <a:cubicBezTo>
                    <a:pt x="10800" y="17624"/>
                    <a:pt x="10879" y="17714"/>
                    <a:pt x="10966" y="17804"/>
                  </a:cubicBezTo>
                  <a:cubicBezTo>
                    <a:pt x="11054" y="17923"/>
                    <a:pt x="11141" y="18053"/>
                    <a:pt x="11228" y="18183"/>
                  </a:cubicBezTo>
                  <a:cubicBezTo>
                    <a:pt x="11244" y="18233"/>
                    <a:pt x="11267" y="18283"/>
                    <a:pt x="11315" y="18343"/>
                  </a:cubicBezTo>
                  <a:cubicBezTo>
                    <a:pt x="11299" y="18393"/>
                    <a:pt x="11402" y="18453"/>
                    <a:pt x="11378" y="18503"/>
                  </a:cubicBezTo>
                  <a:cubicBezTo>
                    <a:pt x="11323" y="18493"/>
                    <a:pt x="11339" y="18423"/>
                    <a:pt x="11291" y="18373"/>
                  </a:cubicBezTo>
                  <a:cubicBezTo>
                    <a:pt x="11291" y="18323"/>
                    <a:pt x="11228" y="18313"/>
                    <a:pt x="11196" y="18243"/>
                  </a:cubicBezTo>
                  <a:cubicBezTo>
                    <a:pt x="10990" y="18043"/>
                    <a:pt x="10855" y="17833"/>
                    <a:pt x="10665" y="17674"/>
                  </a:cubicBezTo>
                  <a:cubicBezTo>
                    <a:pt x="10618" y="17624"/>
                    <a:pt x="10578" y="17494"/>
                    <a:pt x="10523" y="17534"/>
                  </a:cubicBezTo>
                  <a:cubicBezTo>
                    <a:pt x="10578" y="17614"/>
                    <a:pt x="10634" y="17684"/>
                    <a:pt x="10681" y="17764"/>
                  </a:cubicBezTo>
                  <a:cubicBezTo>
                    <a:pt x="10776" y="17853"/>
                    <a:pt x="10863" y="17953"/>
                    <a:pt x="10951" y="18083"/>
                  </a:cubicBezTo>
                  <a:cubicBezTo>
                    <a:pt x="10998" y="18083"/>
                    <a:pt x="11038" y="18193"/>
                    <a:pt x="11085" y="18243"/>
                  </a:cubicBezTo>
                  <a:cubicBezTo>
                    <a:pt x="11133" y="18253"/>
                    <a:pt x="11196" y="18353"/>
                    <a:pt x="11172" y="18403"/>
                  </a:cubicBezTo>
                  <a:cubicBezTo>
                    <a:pt x="11141" y="18353"/>
                    <a:pt x="11085" y="18363"/>
                    <a:pt x="11069" y="18353"/>
                  </a:cubicBezTo>
                  <a:cubicBezTo>
                    <a:pt x="11030" y="18313"/>
                    <a:pt x="11022" y="18343"/>
                    <a:pt x="10998" y="18313"/>
                  </a:cubicBezTo>
                  <a:cubicBezTo>
                    <a:pt x="10974" y="18293"/>
                    <a:pt x="10958" y="18253"/>
                    <a:pt x="10943" y="18233"/>
                  </a:cubicBezTo>
                  <a:cubicBezTo>
                    <a:pt x="10895" y="18233"/>
                    <a:pt x="10855" y="18193"/>
                    <a:pt x="10808" y="18173"/>
                  </a:cubicBezTo>
                  <a:cubicBezTo>
                    <a:pt x="10760" y="18113"/>
                    <a:pt x="10697" y="18073"/>
                    <a:pt x="10618" y="18003"/>
                  </a:cubicBezTo>
                  <a:cubicBezTo>
                    <a:pt x="10586" y="17973"/>
                    <a:pt x="10554" y="17933"/>
                    <a:pt x="10515" y="17923"/>
                  </a:cubicBezTo>
                  <a:cubicBezTo>
                    <a:pt x="10459" y="17873"/>
                    <a:pt x="10475" y="17833"/>
                    <a:pt x="10420" y="17853"/>
                  </a:cubicBezTo>
                  <a:cubicBezTo>
                    <a:pt x="10459" y="17913"/>
                    <a:pt x="10499" y="17953"/>
                    <a:pt x="10539" y="17983"/>
                  </a:cubicBezTo>
                  <a:cubicBezTo>
                    <a:pt x="10554" y="18013"/>
                    <a:pt x="10578" y="18033"/>
                    <a:pt x="10594" y="18033"/>
                  </a:cubicBezTo>
                  <a:cubicBezTo>
                    <a:pt x="10618" y="18053"/>
                    <a:pt x="10634" y="18103"/>
                    <a:pt x="10657" y="18083"/>
                  </a:cubicBezTo>
                  <a:cubicBezTo>
                    <a:pt x="10689" y="18163"/>
                    <a:pt x="10729" y="18163"/>
                    <a:pt x="10768" y="18213"/>
                  </a:cubicBezTo>
                  <a:cubicBezTo>
                    <a:pt x="10792" y="18263"/>
                    <a:pt x="10879" y="18263"/>
                    <a:pt x="10863" y="18323"/>
                  </a:cubicBezTo>
                  <a:cubicBezTo>
                    <a:pt x="10840" y="18273"/>
                    <a:pt x="10800" y="18283"/>
                    <a:pt x="10792" y="18283"/>
                  </a:cubicBezTo>
                  <a:cubicBezTo>
                    <a:pt x="10784" y="18283"/>
                    <a:pt x="10776" y="18253"/>
                    <a:pt x="10768" y="18253"/>
                  </a:cubicBezTo>
                  <a:cubicBezTo>
                    <a:pt x="10768" y="18243"/>
                    <a:pt x="10760" y="18263"/>
                    <a:pt x="10752" y="18263"/>
                  </a:cubicBezTo>
                  <a:cubicBezTo>
                    <a:pt x="10745" y="18263"/>
                    <a:pt x="10713" y="18233"/>
                    <a:pt x="10705" y="18233"/>
                  </a:cubicBezTo>
                  <a:cubicBezTo>
                    <a:pt x="10681" y="18223"/>
                    <a:pt x="10634" y="18193"/>
                    <a:pt x="10626" y="18173"/>
                  </a:cubicBezTo>
                  <a:cubicBezTo>
                    <a:pt x="10610" y="18163"/>
                    <a:pt x="10610" y="18173"/>
                    <a:pt x="10602" y="18173"/>
                  </a:cubicBezTo>
                  <a:cubicBezTo>
                    <a:pt x="10515" y="18123"/>
                    <a:pt x="10428" y="18063"/>
                    <a:pt x="10340" y="17993"/>
                  </a:cubicBezTo>
                  <a:cubicBezTo>
                    <a:pt x="10253" y="17913"/>
                    <a:pt x="10166" y="17893"/>
                    <a:pt x="10079" y="17794"/>
                  </a:cubicBezTo>
                  <a:cubicBezTo>
                    <a:pt x="10063" y="17774"/>
                    <a:pt x="10039" y="17784"/>
                    <a:pt x="10023" y="17744"/>
                  </a:cubicBezTo>
                  <a:cubicBezTo>
                    <a:pt x="10000" y="17794"/>
                    <a:pt x="9976" y="17654"/>
                    <a:pt x="9952" y="17704"/>
                  </a:cubicBezTo>
                  <a:cubicBezTo>
                    <a:pt x="9913" y="17644"/>
                    <a:pt x="9865" y="17594"/>
                    <a:pt x="9825" y="17614"/>
                  </a:cubicBezTo>
                  <a:cubicBezTo>
                    <a:pt x="10000" y="17814"/>
                    <a:pt x="10182" y="17923"/>
                    <a:pt x="10356" y="18093"/>
                  </a:cubicBezTo>
                  <a:cubicBezTo>
                    <a:pt x="10380" y="18073"/>
                    <a:pt x="10396" y="18113"/>
                    <a:pt x="10420" y="18143"/>
                  </a:cubicBezTo>
                  <a:cubicBezTo>
                    <a:pt x="10443" y="18123"/>
                    <a:pt x="10467" y="18193"/>
                    <a:pt x="10491" y="18183"/>
                  </a:cubicBezTo>
                  <a:cubicBezTo>
                    <a:pt x="10539" y="18173"/>
                    <a:pt x="10586" y="18283"/>
                    <a:pt x="10634" y="18253"/>
                  </a:cubicBezTo>
                  <a:cubicBezTo>
                    <a:pt x="10681" y="18293"/>
                    <a:pt x="10729" y="18323"/>
                    <a:pt x="10776" y="18353"/>
                  </a:cubicBezTo>
                  <a:cubicBezTo>
                    <a:pt x="10824" y="18363"/>
                    <a:pt x="10871" y="18403"/>
                    <a:pt x="10919" y="18433"/>
                  </a:cubicBezTo>
                  <a:cubicBezTo>
                    <a:pt x="10832" y="18433"/>
                    <a:pt x="10745" y="18383"/>
                    <a:pt x="10665" y="18363"/>
                  </a:cubicBezTo>
                  <a:cubicBezTo>
                    <a:pt x="10578" y="18333"/>
                    <a:pt x="10491" y="18293"/>
                    <a:pt x="10404" y="18253"/>
                  </a:cubicBezTo>
                  <a:cubicBezTo>
                    <a:pt x="10317" y="18203"/>
                    <a:pt x="10229" y="18153"/>
                    <a:pt x="10142" y="18103"/>
                  </a:cubicBezTo>
                  <a:cubicBezTo>
                    <a:pt x="10095" y="18063"/>
                    <a:pt x="10047" y="18073"/>
                    <a:pt x="10008" y="18013"/>
                  </a:cubicBezTo>
                  <a:cubicBezTo>
                    <a:pt x="9992" y="17983"/>
                    <a:pt x="9968" y="17993"/>
                    <a:pt x="9952" y="17963"/>
                  </a:cubicBezTo>
                  <a:cubicBezTo>
                    <a:pt x="9920" y="18003"/>
                    <a:pt x="9905" y="17883"/>
                    <a:pt x="9881" y="17953"/>
                  </a:cubicBezTo>
                  <a:cubicBezTo>
                    <a:pt x="9936" y="18013"/>
                    <a:pt x="9992" y="18043"/>
                    <a:pt x="10055" y="18113"/>
                  </a:cubicBezTo>
                  <a:cubicBezTo>
                    <a:pt x="10087" y="18123"/>
                    <a:pt x="10119" y="18163"/>
                    <a:pt x="10150" y="18153"/>
                  </a:cubicBezTo>
                  <a:cubicBezTo>
                    <a:pt x="10182" y="18193"/>
                    <a:pt x="10214" y="18223"/>
                    <a:pt x="10245" y="18223"/>
                  </a:cubicBezTo>
                  <a:cubicBezTo>
                    <a:pt x="10372" y="18303"/>
                    <a:pt x="10499" y="18383"/>
                    <a:pt x="10626" y="18433"/>
                  </a:cubicBezTo>
                  <a:cubicBezTo>
                    <a:pt x="10752" y="18483"/>
                    <a:pt x="10879" y="18543"/>
                    <a:pt x="11006" y="18563"/>
                  </a:cubicBezTo>
                  <a:cubicBezTo>
                    <a:pt x="11022" y="18573"/>
                    <a:pt x="11038" y="18573"/>
                    <a:pt x="11054" y="18563"/>
                  </a:cubicBezTo>
                  <a:cubicBezTo>
                    <a:pt x="11077" y="18553"/>
                    <a:pt x="11085" y="18583"/>
                    <a:pt x="11109" y="18573"/>
                  </a:cubicBezTo>
                  <a:cubicBezTo>
                    <a:pt x="11133" y="18633"/>
                    <a:pt x="11172" y="18533"/>
                    <a:pt x="11204" y="18613"/>
                  </a:cubicBezTo>
                  <a:cubicBezTo>
                    <a:pt x="11236" y="18603"/>
                    <a:pt x="11267" y="18643"/>
                    <a:pt x="11299" y="18623"/>
                  </a:cubicBezTo>
                  <a:cubicBezTo>
                    <a:pt x="11331" y="18603"/>
                    <a:pt x="11363" y="18613"/>
                    <a:pt x="11394" y="18623"/>
                  </a:cubicBezTo>
                  <a:cubicBezTo>
                    <a:pt x="11442" y="18683"/>
                    <a:pt x="11497" y="18623"/>
                    <a:pt x="11537" y="18733"/>
                  </a:cubicBezTo>
                  <a:cubicBezTo>
                    <a:pt x="11505" y="18743"/>
                    <a:pt x="11474" y="18693"/>
                    <a:pt x="11442" y="18723"/>
                  </a:cubicBezTo>
                  <a:cubicBezTo>
                    <a:pt x="11426" y="18703"/>
                    <a:pt x="11410" y="18713"/>
                    <a:pt x="11394" y="18723"/>
                  </a:cubicBezTo>
                  <a:cubicBezTo>
                    <a:pt x="11378" y="18733"/>
                    <a:pt x="11363" y="18703"/>
                    <a:pt x="11347" y="18713"/>
                  </a:cubicBezTo>
                  <a:cubicBezTo>
                    <a:pt x="11275" y="18693"/>
                    <a:pt x="11212" y="18693"/>
                    <a:pt x="11149" y="18693"/>
                  </a:cubicBezTo>
                  <a:cubicBezTo>
                    <a:pt x="11085" y="18673"/>
                    <a:pt x="11022" y="18643"/>
                    <a:pt x="10958" y="18653"/>
                  </a:cubicBezTo>
                  <a:cubicBezTo>
                    <a:pt x="10887" y="18623"/>
                    <a:pt x="10824" y="18633"/>
                    <a:pt x="10760" y="18633"/>
                  </a:cubicBezTo>
                  <a:cubicBezTo>
                    <a:pt x="10697" y="18573"/>
                    <a:pt x="10634" y="18623"/>
                    <a:pt x="10570" y="18553"/>
                  </a:cubicBezTo>
                  <a:cubicBezTo>
                    <a:pt x="10499" y="18583"/>
                    <a:pt x="10428" y="18523"/>
                    <a:pt x="10364" y="18523"/>
                  </a:cubicBezTo>
                  <a:cubicBezTo>
                    <a:pt x="10229" y="18473"/>
                    <a:pt x="10095" y="18423"/>
                    <a:pt x="9968" y="18353"/>
                  </a:cubicBezTo>
                  <a:cubicBezTo>
                    <a:pt x="9936" y="18313"/>
                    <a:pt x="9905" y="18303"/>
                    <a:pt x="9873" y="18283"/>
                  </a:cubicBezTo>
                  <a:cubicBezTo>
                    <a:pt x="9841" y="18233"/>
                    <a:pt x="9802" y="18153"/>
                    <a:pt x="9770" y="18193"/>
                  </a:cubicBezTo>
                  <a:cubicBezTo>
                    <a:pt x="9786" y="18283"/>
                    <a:pt x="9865" y="18313"/>
                    <a:pt x="9936" y="18413"/>
                  </a:cubicBezTo>
                  <a:cubicBezTo>
                    <a:pt x="9992" y="18403"/>
                    <a:pt x="10031" y="18463"/>
                    <a:pt x="10079" y="18483"/>
                  </a:cubicBezTo>
                  <a:cubicBezTo>
                    <a:pt x="10126" y="18523"/>
                    <a:pt x="10182" y="18513"/>
                    <a:pt x="10222" y="18563"/>
                  </a:cubicBezTo>
                  <a:cubicBezTo>
                    <a:pt x="10277" y="18553"/>
                    <a:pt x="10317" y="18603"/>
                    <a:pt x="10372" y="18603"/>
                  </a:cubicBezTo>
                  <a:cubicBezTo>
                    <a:pt x="10420" y="18623"/>
                    <a:pt x="10475" y="18633"/>
                    <a:pt x="10523" y="18663"/>
                  </a:cubicBezTo>
                  <a:cubicBezTo>
                    <a:pt x="10626" y="18683"/>
                    <a:pt x="10729" y="18703"/>
                    <a:pt x="10832" y="18733"/>
                  </a:cubicBezTo>
                  <a:cubicBezTo>
                    <a:pt x="10855" y="18723"/>
                    <a:pt x="10879" y="18723"/>
                    <a:pt x="10903" y="18743"/>
                  </a:cubicBezTo>
                  <a:cubicBezTo>
                    <a:pt x="10927" y="18773"/>
                    <a:pt x="10951" y="18703"/>
                    <a:pt x="10974" y="18743"/>
                  </a:cubicBezTo>
                  <a:cubicBezTo>
                    <a:pt x="11030" y="18763"/>
                    <a:pt x="11077" y="18763"/>
                    <a:pt x="11133" y="18803"/>
                  </a:cubicBezTo>
                  <a:cubicBezTo>
                    <a:pt x="11157" y="18793"/>
                    <a:pt x="11180" y="18793"/>
                    <a:pt x="11204" y="18783"/>
                  </a:cubicBezTo>
                  <a:cubicBezTo>
                    <a:pt x="11228" y="18843"/>
                    <a:pt x="11260" y="18773"/>
                    <a:pt x="11291" y="18803"/>
                  </a:cubicBezTo>
                  <a:cubicBezTo>
                    <a:pt x="11347" y="18823"/>
                    <a:pt x="11402" y="18823"/>
                    <a:pt x="11458" y="18813"/>
                  </a:cubicBezTo>
                  <a:cubicBezTo>
                    <a:pt x="11513" y="18843"/>
                    <a:pt x="11569" y="18863"/>
                    <a:pt x="11632" y="18863"/>
                  </a:cubicBezTo>
                  <a:cubicBezTo>
                    <a:pt x="11656" y="18853"/>
                    <a:pt x="11680" y="18942"/>
                    <a:pt x="11711" y="18883"/>
                  </a:cubicBezTo>
                  <a:cubicBezTo>
                    <a:pt x="11743" y="18922"/>
                    <a:pt x="11767" y="18912"/>
                    <a:pt x="11798" y="18972"/>
                  </a:cubicBezTo>
                  <a:cubicBezTo>
                    <a:pt x="11767" y="18992"/>
                    <a:pt x="11743" y="18972"/>
                    <a:pt x="11727" y="18932"/>
                  </a:cubicBezTo>
                  <a:cubicBezTo>
                    <a:pt x="11695" y="18982"/>
                    <a:pt x="11672" y="18932"/>
                    <a:pt x="11648" y="18952"/>
                  </a:cubicBezTo>
                  <a:cubicBezTo>
                    <a:pt x="11600" y="18912"/>
                    <a:pt x="11553" y="18932"/>
                    <a:pt x="11505" y="18912"/>
                  </a:cubicBezTo>
                  <a:cubicBezTo>
                    <a:pt x="11458" y="18912"/>
                    <a:pt x="11402" y="18922"/>
                    <a:pt x="11355" y="18902"/>
                  </a:cubicBezTo>
                  <a:cubicBezTo>
                    <a:pt x="11307" y="18922"/>
                    <a:pt x="11252" y="18883"/>
                    <a:pt x="11196" y="18902"/>
                  </a:cubicBezTo>
                  <a:cubicBezTo>
                    <a:pt x="11149" y="18902"/>
                    <a:pt x="11101" y="18833"/>
                    <a:pt x="11054" y="18893"/>
                  </a:cubicBezTo>
                  <a:cubicBezTo>
                    <a:pt x="11006" y="18833"/>
                    <a:pt x="10958" y="18883"/>
                    <a:pt x="10911" y="18843"/>
                  </a:cubicBezTo>
                  <a:cubicBezTo>
                    <a:pt x="10808" y="18863"/>
                    <a:pt x="10705" y="18823"/>
                    <a:pt x="10602" y="18833"/>
                  </a:cubicBezTo>
                  <a:cubicBezTo>
                    <a:pt x="10554" y="18783"/>
                    <a:pt x="10499" y="18813"/>
                    <a:pt x="10443" y="18783"/>
                  </a:cubicBezTo>
                  <a:cubicBezTo>
                    <a:pt x="10396" y="18773"/>
                    <a:pt x="10340" y="18763"/>
                    <a:pt x="10285" y="18753"/>
                  </a:cubicBezTo>
                  <a:cubicBezTo>
                    <a:pt x="10237" y="18733"/>
                    <a:pt x="10182" y="18723"/>
                    <a:pt x="10134" y="18723"/>
                  </a:cubicBezTo>
                  <a:cubicBezTo>
                    <a:pt x="10079" y="18683"/>
                    <a:pt x="10016" y="18723"/>
                    <a:pt x="9960" y="18643"/>
                  </a:cubicBezTo>
                  <a:cubicBezTo>
                    <a:pt x="9913" y="18663"/>
                    <a:pt x="9857" y="18603"/>
                    <a:pt x="9810" y="18583"/>
                  </a:cubicBezTo>
                  <a:cubicBezTo>
                    <a:pt x="9754" y="18553"/>
                    <a:pt x="9699" y="18533"/>
                    <a:pt x="9643" y="18483"/>
                  </a:cubicBezTo>
                  <a:cubicBezTo>
                    <a:pt x="9588" y="18473"/>
                    <a:pt x="9540" y="18433"/>
                    <a:pt x="9493" y="18353"/>
                  </a:cubicBezTo>
                  <a:cubicBezTo>
                    <a:pt x="9461" y="18383"/>
                    <a:pt x="9437" y="18293"/>
                    <a:pt x="9405" y="18303"/>
                  </a:cubicBezTo>
                  <a:cubicBezTo>
                    <a:pt x="9382" y="18283"/>
                    <a:pt x="9358" y="18193"/>
                    <a:pt x="9326" y="18223"/>
                  </a:cubicBezTo>
                  <a:cubicBezTo>
                    <a:pt x="9326" y="18253"/>
                    <a:pt x="9382" y="18363"/>
                    <a:pt x="9413" y="18353"/>
                  </a:cubicBezTo>
                  <a:cubicBezTo>
                    <a:pt x="9437" y="18383"/>
                    <a:pt x="9453" y="18403"/>
                    <a:pt x="9477" y="18403"/>
                  </a:cubicBezTo>
                  <a:cubicBezTo>
                    <a:pt x="9493" y="18423"/>
                    <a:pt x="9508" y="18473"/>
                    <a:pt x="9532" y="18453"/>
                  </a:cubicBezTo>
                  <a:cubicBezTo>
                    <a:pt x="9611" y="18533"/>
                    <a:pt x="9691" y="18583"/>
                    <a:pt x="9770" y="18633"/>
                  </a:cubicBezTo>
                  <a:cubicBezTo>
                    <a:pt x="9786" y="18663"/>
                    <a:pt x="9754" y="18703"/>
                    <a:pt x="9802" y="18743"/>
                  </a:cubicBezTo>
                  <a:cubicBezTo>
                    <a:pt x="9841" y="18733"/>
                    <a:pt x="9881" y="18803"/>
                    <a:pt x="9920" y="18813"/>
                  </a:cubicBezTo>
                  <a:cubicBezTo>
                    <a:pt x="9952" y="18853"/>
                    <a:pt x="10000" y="18853"/>
                    <a:pt x="10039" y="18883"/>
                  </a:cubicBezTo>
                  <a:cubicBezTo>
                    <a:pt x="10119" y="18912"/>
                    <a:pt x="10198" y="18982"/>
                    <a:pt x="10277" y="18992"/>
                  </a:cubicBezTo>
                  <a:cubicBezTo>
                    <a:pt x="10356" y="19062"/>
                    <a:pt x="10436" y="19052"/>
                    <a:pt x="10515" y="19112"/>
                  </a:cubicBezTo>
                  <a:cubicBezTo>
                    <a:pt x="10554" y="19122"/>
                    <a:pt x="10594" y="19132"/>
                    <a:pt x="10634" y="19152"/>
                  </a:cubicBezTo>
                  <a:cubicBezTo>
                    <a:pt x="10649" y="19172"/>
                    <a:pt x="10657" y="19132"/>
                    <a:pt x="10673" y="19132"/>
                  </a:cubicBezTo>
                  <a:cubicBezTo>
                    <a:pt x="10681" y="19132"/>
                    <a:pt x="10689" y="19172"/>
                    <a:pt x="10697" y="19172"/>
                  </a:cubicBezTo>
                  <a:cubicBezTo>
                    <a:pt x="10713" y="19172"/>
                    <a:pt x="10737" y="19162"/>
                    <a:pt x="10752" y="19162"/>
                  </a:cubicBezTo>
                  <a:cubicBezTo>
                    <a:pt x="10840" y="19192"/>
                    <a:pt x="10919" y="19212"/>
                    <a:pt x="10998" y="19212"/>
                  </a:cubicBezTo>
                  <a:cubicBezTo>
                    <a:pt x="11038" y="19182"/>
                    <a:pt x="11077" y="19252"/>
                    <a:pt x="11117" y="19222"/>
                  </a:cubicBezTo>
                  <a:cubicBezTo>
                    <a:pt x="11157" y="19252"/>
                    <a:pt x="11204" y="19222"/>
                    <a:pt x="11244" y="19232"/>
                  </a:cubicBezTo>
                  <a:cubicBezTo>
                    <a:pt x="11283" y="19222"/>
                    <a:pt x="11323" y="19222"/>
                    <a:pt x="11363" y="19242"/>
                  </a:cubicBezTo>
                  <a:cubicBezTo>
                    <a:pt x="11410" y="19172"/>
                    <a:pt x="11442" y="19272"/>
                    <a:pt x="11489" y="19222"/>
                  </a:cubicBezTo>
                  <a:cubicBezTo>
                    <a:pt x="11529" y="19222"/>
                    <a:pt x="11569" y="19282"/>
                    <a:pt x="11608" y="19232"/>
                  </a:cubicBezTo>
                  <a:cubicBezTo>
                    <a:pt x="11656" y="19272"/>
                    <a:pt x="11695" y="19232"/>
                    <a:pt x="11743" y="19222"/>
                  </a:cubicBezTo>
                  <a:cubicBezTo>
                    <a:pt x="11854" y="19292"/>
                    <a:pt x="11965" y="19262"/>
                    <a:pt x="12068" y="19302"/>
                  </a:cubicBezTo>
                  <a:cubicBezTo>
                    <a:pt x="12092" y="19332"/>
                    <a:pt x="12107" y="19322"/>
                    <a:pt x="12131" y="19352"/>
                  </a:cubicBezTo>
                  <a:cubicBezTo>
                    <a:pt x="12155" y="19372"/>
                    <a:pt x="12179" y="19322"/>
                    <a:pt x="12202" y="19392"/>
                  </a:cubicBezTo>
                  <a:cubicBezTo>
                    <a:pt x="12123" y="19432"/>
                    <a:pt x="12044" y="19382"/>
                    <a:pt x="11965" y="19412"/>
                  </a:cubicBezTo>
                  <a:cubicBezTo>
                    <a:pt x="11949" y="19392"/>
                    <a:pt x="11925" y="19412"/>
                    <a:pt x="11909" y="19392"/>
                  </a:cubicBezTo>
                  <a:cubicBezTo>
                    <a:pt x="11886" y="19432"/>
                    <a:pt x="11870" y="19402"/>
                    <a:pt x="11846" y="19402"/>
                  </a:cubicBezTo>
                  <a:cubicBezTo>
                    <a:pt x="11806" y="19442"/>
                    <a:pt x="11767" y="19372"/>
                    <a:pt x="11727" y="19392"/>
                  </a:cubicBezTo>
                  <a:cubicBezTo>
                    <a:pt x="11680" y="19392"/>
                    <a:pt x="11640" y="19422"/>
                    <a:pt x="11600" y="19382"/>
                  </a:cubicBezTo>
                  <a:cubicBezTo>
                    <a:pt x="11561" y="19392"/>
                    <a:pt x="11521" y="19392"/>
                    <a:pt x="11481" y="19372"/>
                  </a:cubicBezTo>
                  <a:cubicBezTo>
                    <a:pt x="11458" y="19402"/>
                    <a:pt x="11434" y="19402"/>
                    <a:pt x="11418" y="19382"/>
                  </a:cubicBezTo>
                  <a:cubicBezTo>
                    <a:pt x="11402" y="19362"/>
                    <a:pt x="11378" y="19412"/>
                    <a:pt x="11355" y="19362"/>
                  </a:cubicBezTo>
                  <a:cubicBezTo>
                    <a:pt x="11339" y="19392"/>
                    <a:pt x="11315" y="19372"/>
                    <a:pt x="11299" y="19372"/>
                  </a:cubicBezTo>
                  <a:cubicBezTo>
                    <a:pt x="11275" y="19392"/>
                    <a:pt x="11252" y="19372"/>
                    <a:pt x="11236" y="19382"/>
                  </a:cubicBezTo>
                  <a:cubicBezTo>
                    <a:pt x="11157" y="19362"/>
                    <a:pt x="11085" y="19332"/>
                    <a:pt x="11006" y="19352"/>
                  </a:cubicBezTo>
                  <a:cubicBezTo>
                    <a:pt x="10919" y="19332"/>
                    <a:pt x="10840" y="19312"/>
                    <a:pt x="10760" y="19302"/>
                  </a:cubicBezTo>
                  <a:cubicBezTo>
                    <a:pt x="10681" y="19282"/>
                    <a:pt x="10602" y="19252"/>
                    <a:pt x="10523" y="19212"/>
                  </a:cubicBezTo>
                  <a:cubicBezTo>
                    <a:pt x="10483" y="19212"/>
                    <a:pt x="10443" y="19192"/>
                    <a:pt x="10404" y="19172"/>
                  </a:cubicBezTo>
                  <a:cubicBezTo>
                    <a:pt x="10364" y="19132"/>
                    <a:pt x="10317" y="19172"/>
                    <a:pt x="10285" y="19102"/>
                  </a:cubicBezTo>
                  <a:cubicBezTo>
                    <a:pt x="10198" y="19122"/>
                    <a:pt x="10119" y="19062"/>
                    <a:pt x="10039" y="19052"/>
                  </a:cubicBezTo>
                  <a:cubicBezTo>
                    <a:pt x="10016" y="19002"/>
                    <a:pt x="9992" y="19042"/>
                    <a:pt x="9968" y="18982"/>
                  </a:cubicBezTo>
                  <a:cubicBezTo>
                    <a:pt x="9944" y="18992"/>
                    <a:pt x="9920" y="18902"/>
                    <a:pt x="9889" y="18962"/>
                  </a:cubicBezTo>
                  <a:cubicBezTo>
                    <a:pt x="9984" y="19122"/>
                    <a:pt x="10095" y="19102"/>
                    <a:pt x="10206" y="19192"/>
                  </a:cubicBezTo>
                  <a:cubicBezTo>
                    <a:pt x="10253" y="19192"/>
                    <a:pt x="10309" y="19222"/>
                    <a:pt x="10356" y="19252"/>
                  </a:cubicBezTo>
                  <a:cubicBezTo>
                    <a:pt x="10420" y="19242"/>
                    <a:pt x="10475" y="19282"/>
                    <a:pt x="10531" y="19322"/>
                  </a:cubicBezTo>
                  <a:cubicBezTo>
                    <a:pt x="10578" y="19302"/>
                    <a:pt x="10634" y="19372"/>
                    <a:pt x="10681" y="19352"/>
                  </a:cubicBezTo>
                  <a:cubicBezTo>
                    <a:pt x="10713" y="19392"/>
                    <a:pt x="10737" y="19382"/>
                    <a:pt x="10768" y="19372"/>
                  </a:cubicBezTo>
                  <a:cubicBezTo>
                    <a:pt x="10800" y="19402"/>
                    <a:pt x="10824" y="19442"/>
                    <a:pt x="10855" y="19402"/>
                  </a:cubicBezTo>
                  <a:cubicBezTo>
                    <a:pt x="10911" y="19442"/>
                    <a:pt x="10966" y="19452"/>
                    <a:pt x="11022" y="19442"/>
                  </a:cubicBezTo>
                  <a:cubicBezTo>
                    <a:pt x="11054" y="19472"/>
                    <a:pt x="11077" y="19432"/>
                    <a:pt x="11109" y="19462"/>
                  </a:cubicBezTo>
                  <a:cubicBezTo>
                    <a:pt x="11133" y="19492"/>
                    <a:pt x="11164" y="19422"/>
                    <a:pt x="11188" y="19492"/>
                  </a:cubicBezTo>
                  <a:cubicBezTo>
                    <a:pt x="11220" y="19442"/>
                    <a:pt x="11244" y="19492"/>
                    <a:pt x="11267" y="19462"/>
                  </a:cubicBezTo>
                  <a:cubicBezTo>
                    <a:pt x="11291" y="19492"/>
                    <a:pt x="11323" y="19482"/>
                    <a:pt x="11355" y="19482"/>
                  </a:cubicBezTo>
                  <a:cubicBezTo>
                    <a:pt x="11378" y="19482"/>
                    <a:pt x="11410" y="19502"/>
                    <a:pt x="11434" y="19482"/>
                  </a:cubicBezTo>
                  <a:cubicBezTo>
                    <a:pt x="11466" y="19452"/>
                    <a:pt x="11489" y="19552"/>
                    <a:pt x="11521" y="19502"/>
                  </a:cubicBezTo>
                  <a:cubicBezTo>
                    <a:pt x="11632" y="19472"/>
                    <a:pt x="11743" y="19502"/>
                    <a:pt x="11854" y="19512"/>
                  </a:cubicBezTo>
                  <a:cubicBezTo>
                    <a:pt x="11909" y="19492"/>
                    <a:pt x="11957" y="19512"/>
                    <a:pt x="12012" y="19512"/>
                  </a:cubicBezTo>
                  <a:cubicBezTo>
                    <a:pt x="12036" y="19512"/>
                    <a:pt x="12068" y="19492"/>
                    <a:pt x="12099" y="19502"/>
                  </a:cubicBezTo>
                  <a:cubicBezTo>
                    <a:pt x="12107" y="19532"/>
                    <a:pt x="12123" y="19492"/>
                    <a:pt x="12131" y="19492"/>
                  </a:cubicBezTo>
                  <a:cubicBezTo>
                    <a:pt x="12147" y="19492"/>
                    <a:pt x="12163" y="19542"/>
                    <a:pt x="12187" y="19492"/>
                  </a:cubicBezTo>
                  <a:cubicBezTo>
                    <a:pt x="12210" y="19562"/>
                    <a:pt x="12242" y="19492"/>
                    <a:pt x="12266" y="19522"/>
                  </a:cubicBezTo>
                  <a:cubicBezTo>
                    <a:pt x="12298" y="19542"/>
                    <a:pt x="12321" y="19512"/>
                    <a:pt x="12353" y="19542"/>
                  </a:cubicBezTo>
                  <a:cubicBezTo>
                    <a:pt x="12385" y="19532"/>
                    <a:pt x="12409" y="19552"/>
                    <a:pt x="12440" y="19562"/>
                  </a:cubicBezTo>
                  <a:cubicBezTo>
                    <a:pt x="12464" y="19612"/>
                    <a:pt x="12496" y="19522"/>
                    <a:pt x="12519" y="19582"/>
                  </a:cubicBezTo>
                  <a:cubicBezTo>
                    <a:pt x="12480" y="19642"/>
                    <a:pt x="12440" y="19572"/>
                    <a:pt x="12401" y="19572"/>
                  </a:cubicBezTo>
                  <a:cubicBezTo>
                    <a:pt x="12353" y="19592"/>
                    <a:pt x="12313" y="19572"/>
                    <a:pt x="12266" y="19552"/>
                  </a:cubicBezTo>
                  <a:cubicBezTo>
                    <a:pt x="12218" y="19612"/>
                    <a:pt x="12179" y="19522"/>
                    <a:pt x="12131" y="19582"/>
                  </a:cubicBezTo>
                  <a:cubicBezTo>
                    <a:pt x="12084" y="19562"/>
                    <a:pt x="12028" y="19562"/>
                    <a:pt x="11996" y="19552"/>
                  </a:cubicBezTo>
                  <a:cubicBezTo>
                    <a:pt x="11949" y="19622"/>
                    <a:pt x="11909" y="19532"/>
                    <a:pt x="11862" y="19592"/>
                  </a:cubicBezTo>
                  <a:cubicBezTo>
                    <a:pt x="11838" y="19572"/>
                    <a:pt x="11822" y="19592"/>
                    <a:pt x="11798" y="19572"/>
                  </a:cubicBezTo>
                  <a:cubicBezTo>
                    <a:pt x="11775" y="19542"/>
                    <a:pt x="11751" y="19602"/>
                    <a:pt x="11727" y="19562"/>
                  </a:cubicBezTo>
                  <a:cubicBezTo>
                    <a:pt x="11680" y="19622"/>
                    <a:pt x="11640" y="19562"/>
                    <a:pt x="11592" y="19572"/>
                  </a:cubicBezTo>
                  <a:cubicBezTo>
                    <a:pt x="11545" y="19582"/>
                    <a:pt x="11505" y="19582"/>
                    <a:pt x="11458" y="19572"/>
                  </a:cubicBezTo>
                  <a:cubicBezTo>
                    <a:pt x="11371" y="19572"/>
                    <a:pt x="11275" y="19612"/>
                    <a:pt x="11188" y="19552"/>
                  </a:cubicBezTo>
                  <a:cubicBezTo>
                    <a:pt x="11164" y="19572"/>
                    <a:pt x="11149" y="19572"/>
                    <a:pt x="11125" y="19562"/>
                  </a:cubicBezTo>
                  <a:cubicBezTo>
                    <a:pt x="11101" y="19562"/>
                    <a:pt x="11077" y="19552"/>
                    <a:pt x="11054" y="19552"/>
                  </a:cubicBezTo>
                  <a:cubicBezTo>
                    <a:pt x="11014" y="19532"/>
                    <a:pt x="10966" y="19532"/>
                    <a:pt x="10919" y="19532"/>
                  </a:cubicBezTo>
                  <a:cubicBezTo>
                    <a:pt x="10903" y="19492"/>
                    <a:pt x="10879" y="19512"/>
                    <a:pt x="10863" y="19512"/>
                  </a:cubicBezTo>
                  <a:cubicBezTo>
                    <a:pt x="10840" y="19502"/>
                    <a:pt x="10808" y="19502"/>
                    <a:pt x="10784" y="19502"/>
                  </a:cubicBezTo>
                  <a:cubicBezTo>
                    <a:pt x="10745" y="19452"/>
                    <a:pt x="10697" y="19472"/>
                    <a:pt x="10657" y="19472"/>
                  </a:cubicBezTo>
                  <a:cubicBezTo>
                    <a:pt x="10634" y="19442"/>
                    <a:pt x="10618" y="19442"/>
                    <a:pt x="10594" y="19452"/>
                  </a:cubicBezTo>
                  <a:cubicBezTo>
                    <a:pt x="10570" y="19462"/>
                    <a:pt x="10546" y="19392"/>
                    <a:pt x="10523" y="19422"/>
                  </a:cubicBezTo>
                  <a:cubicBezTo>
                    <a:pt x="10483" y="19382"/>
                    <a:pt x="10436" y="19392"/>
                    <a:pt x="10388" y="19362"/>
                  </a:cubicBezTo>
                  <a:cubicBezTo>
                    <a:pt x="10348" y="19342"/>
                    <a:pt x="10301" y="19312"/>
                    <a:pt x="10261" y="19272"/>
                  </a:cubicBezTo>
                  <a:cubicBezTo>
                    <a:pt x="10214" y="19292"/>
                    <a:pt x="10166" y="19162"/>
                    <a:pt x="10119" y="19202"/>
                  </a:cubicBezTo>
                  <a:cubicBezTo>
                    <a:pt x="10142" y="19302"/>
                    <a:pt x="10245" y="19322"/>
                    <a:pt x="10317" y="19382"/>
                  </a:cubicBezTo>
                  <a:cubicBezTo>
                    <a:pt x="10388" y="19432"/>
                    <a:pt x="10467" y="19432"/>
                    <a:pt x="10539" y="19512"/>
                  </a:cubicBezTo>
                  <a:cubicBezTo>
                    <a:pt x="10634" y="19502"/>
                    <a:pt x="10729" y="19562"/>
                    <a:pt x="10816" y="19582"/>
                  </a:cubicBezTo>
                  <a:cubicBezTo>
                    <a:pt x="10911" y="19582"/>
                    <a:pt x="11006" y="19642"/>
                    <a:pt x="11101" y="19652"/>
                  </a:cubicBezTo>
                  <a:cubicBezTo>
                    <a:pt x="11141" y="19652"/>
                    <a:pt x="11188" y="19692"/>
                    <a:pt x="11228" y="19682"/>
                  </a:cubicBezTo>
                  <a:cubicBezTo>
                    <a:pt x="11260" y="19642"/>
                    <a:pt x="11275" y="19712"/>
                    <a:pt x="11307" y="19682"/>
                  </a:cubicBezTo>
                  <a:cubicBezTo>
                    <a:pt x="11323" y="19722"/>
                    <a:pt x="11355" y="19662"/>
                    <a:pt x="11378" y="19692"/>
                  </a:cubicBezTo>
                  <a:cubicBezTo>
                    <a:pt x="11402" y="19672"/>
                    <a:pt x="11418" y="19722"/>
                    <a:pt x="11442" y="19682"/>
                  </a:cubicBezTo>
                  <a:cubicBezTo>
                    <a:pt x="11466" y="19712"/>
                    <a:pt x="11489" y="19642"/>
                    <a:pt x="11513" y="19682"/>
                  </a:cubicBezTo>
                  <a:cubicBezTo>
                    <a:pt x="11537" y="19692"/>
                    <a:pt x="11561" y="19642"/>
                    <a:pt x="11584" y="19692"/>
                  </a:cubicBezTo>
                  <a:cubicBezTo>
                    <a:pt x="11608" y="19662"/>
                    <a:pt x="11632" y="19662"/>
                    <a:pt x="11656" y="19702"/>
                  </a:cubicBezTo>
                  <a:cubicBezTo>
                    <a:pt x="11680" y="19692"/>
                    <a:pt x="11703" y="19682"/>
                    <a:pt x="11719" y="19692"/>
                  </a:cubicBezTo>
                  <a:cubicBezTo>
                    <a:pt x="11743" y="19712"/>
                    <a:pt x="11775" y="19652"/>
                    <a:pt x="11790" y="19692"/>
                  </a:cubicBezTo>
                  <a:cubicBezTo>
                    <a:pt x="11846" y="19682"/>
                    <a:pt x="11893" y="19682"/>
                    <a:pt x="11941" y="19672"/>
                  </a:cubicBezTo>
                  <a:cubicBezTo>
                    <a:pt x="12036" y="19672"/>
                    <a:pt x="12131" y="19652"/>
                    <a:pt x="12226" y="19682"/>
                  </a:cubicBezTo>
                  <a:cubicBezTo>
                    <a:pt x="12321" y="19622"/>
                    <a:pt x="12409" y="19722"/>
                    <a:pt x="12504" y="19692"/>
                  </a:cubicBezTo>
                  <a:cubicBezTo>
                    <a:pt x="12599" y="19732"/>
                    <a:pt x="12686" y="19752"/>
                    <a:pt x="12781" y="19792"/>
                  </a:cubicBezTo>
                  <a:cubicBezTo>
                    <a:pt x="12654" y="19792"/>
                    <a:pt x="12535" y="19792"/>
                    <a:pt x="12416" y="19762"/>
                  </a:cubicBezTo>
                  <a:cubicBezTo>
                    <a:pt x="12377" y="19792"/>
                    <a:pt x="12345" y="19802"/>
                    <a:pt x="12313" y="19782"/>
                  </a:cubicBezTo>
                  <a:cubicBezTo>
                    <a:pt x="12282" y="19832"/>
                    <a:pt x="12250" y="19802"/>
                    <a:pt x="12218" y="19802"/>
                  </a:cubicBezTo>
                  <a:cubicBezTo>
                    <a:pt x="12147" y="19822"/>
                    <a:pt x="12076" y="19822"/>
                    <a:pt x="12004" y="19832"/>
                  </a:cubicBezTo>
                  <a:cubicBezTo>
                    <a:pt x="11870" y="19862"/>
                    <a:pt x="11727" y="19852"/>
                    <a:pt x="11584" y="19892"/>
                  </a:cubicBezTo>
                  <a:cubicBezTo>
                    <a:pt x="11561" y="19862"/>
                    <a:pt x="11529" y="19882"/>
                    <a:pt x="11505" y="19872"/>
                  </a:cubicBezTo>
                  <a:cubicBezTo>
                    <a:pt x="11489" y="19852"/>
                    <a:pt x="11474" y="19862"/>
                    <a:pt x="11450" y="19862"/>
                  </a:cubicBezTo>
                  <a:cubicBezTo>
                    <a:pt x="11434" y="19882"/>
                    <a:pt x="11418" y="19852"/>
                    <a:pt x="11402" y="19862"/>
                  </a:cubicBezTo>
                  <a:cubicBezTo>
                    <a:pt x="11378" y="19852"/>
                    <a:pt x="11347" y="19872"/>
                    <a:pt x="11315" y="19872"/>
                  </a:cubicBezTo>
                  <a:cubicBezTo>
                    <a:pt x="11283" y="19852"/>
                    <a:pt x="11252" y="19852"/>
                    <a:pt x="11220" y="19862"/>
                  </a:cubicBezTo>
                  <a:cubicBezTo>
                    <a:pt x="11164" y="19812"/>
                    <a:pt x="11101" y="19842"/>
                    <a:pt x="11038" y="19802"/>
                  </a:cubicBezTo>
                  <a:cubicBezTo>
                    <a:pt x="10974" y="19782"/>
                    <a:pt x="10911" y="19762"/>
                    <a:pt x="10848" y="19722"/>
                  </a:cubicBezTo>
                  <a:cubicBezTo>
                    <a:pt x="10784" y="19742"/>
                    <a:pt x="10729" y="19652"/>
                    <a:pt x="10665" y="19662"/>
                  </a:cubicBezTo>
                  <a:cubicBezTo>
                    <a:pt x="10602" y="19632"/>
                    <a:pt x="10539" y="19582"/>
                    <a:pt x="10475" y="19582"/>
                  </a:cubicBezTo>
                  <a:cubicBezTo>
                    <a:pt x="10515" y="19652"/>
                    <a:pt x="10554" y="19662"/>
                    <a:pt x="10594" y="19682"/>
                  </a:cubicBezTo>
                  <a:cubicBezTo>
                    <a:pt x="10642" y="19692"/>
                    <a:pt x="10681" y="19742"/>
                    <a:pt x="10721" y="19772"/>
                  </a:cubicBezTo>
                  <a:cubicBezTo>
                    <a:pt x="10816" y="19762"/>
                    <a:pt x="10911" y="19852"/>
                    <a:pt x="10998" y="19872"/>
                  </a:cubicBezTo>
                  <a:cubicBezTo>
                    <a:pt x="11046" y="19872"/>
                    <a:pt x="11093" y="19902"/>
                    <a:pt x="11149" y="19922"/>
                  </a:cubicBezTo>
                  <a:cubicBezTo>
                    <a:pt x="11196" y="19932"/>
                    <a:pt x="11244" y="19932"/>
                    <a:pt x="11291" y="19962"/>
                  </a:cubicBezTo>
                  <a:cubicBezTo>
                    <a:pt x="11323" y="19932"/>
                    <a:pt x="11355" y="19991"/>
                    <a:pt x="11386" y="19942"/>
                  </a:cubicBezTo>
                  <a:cubicBezTo>
                    <a:pt x="11426" y="19991"/>
                    <a:pt x="11466" y="19912"/>
                    <a:pt x="11497" y="19962"/>
                  </a:cubicBezTo>
                  <a:cubicBezTo>
                    <a:pt x="11537" y="19942"/>
                    <a:pt x="11569" y="19972"/>
                    <a:pt x="11608" y="19991"/>
                  </a:cubicBezTo>
                  <a:cubicBezTo>
                    <a:pt x="11648" y="19942"/>
                    <a:pt x="11680" y="19972"/>
                    <a:pt x="11719" y="19981"/>
                  </a:cubicBezTo>
                  <a:cubicBezTo>
                    <a:pt x="11783" y="19942"/>
                    <a:pt x="11846" y="19952"/>
                    <a:pt x="11917" y="19932"/>
                  </a:cubicBezTo>
                  <a:cubicBezTo>
                    <a:pt x="11989" y="19922"/>
                    <a:pt x="12052" y="19962"/>
                    <a:pt x="12123" y="19912"/>
                  </a:cubicBezTo>
                  <a:cubicBezTo>
                    <a:pt x="12187" y="19922"/>
                    <a:pt x="12258" y="19902"/>
                    <a:pt x="12321" y="19892"/>
                  </a:cubicBezTo>
                  <a:cubicBezTo>
                    <a:pt x="12353" y="19892"/>
                    <a:pt x="12385" y="19902"/>
                    <a:pt x="12424" y="19872"/>
                  </a:cubicBezTo>
                  <a:cubicBezTo>
                    <a:pt x="12456" y="19882"/>
                    <a:pt x="12496" y="19902"/>
                    <a:pt x="12527" y="19862"/>
                  </a:cubicBezTo>
                  <a:cubicBezTo>
                    <a:pt x="12583" y="19912"/>
                    <a:pt x="12646" y="19882"/>
                    <a:pt x="12702" y="19912"/>
                  </a:cubicBezTo>
                  <a:cubicBezTo>
                    <a:pt x="12725" y="19902"/>
                    <a:pt x="12757" y="19892"/>
                    <a:pt x="12781" y="19932"/>
                  </a:cubicBezTo>
                  <a:cubicBezTo>
                    <a:pt x="12821" y="19902"/>
                    <a:pt x="12852" y="19902"/>
                    <a:pt x="12884" y="19942"/>
                  </a:cubicBezTo>
                  <a:cubicBezTo>
                    <a:pt x="12821" y="19942"/>
                    <a:pt x="12749" y="19952"/>
                    <a:pt x="12686" y="19922"/>
                  </a:cubicBezTo>
                  <a:cubicBezTo>
                    <a:pt x="12654" y="19972"/>
                    <a:pt x="12622" y="19922"/>
                    <a:pt x="12591" y="19942"/>
                  </a:cubicBezTo>
                  <a:cubicBezTo>
                    <a:pt x="12551" y="19932"/>
                    <a:pt x="12512" y="19962"/>
                    <a:pt x="12480" y="19952"/>
                  </a:cubicBezTo>
                  <a:cubicBezTo>
                    <a:pt x="12409" y="19942"/>
                    <a:pt x="12337" y="19981"/>
                    <a:pt x="12266" y="19981"/>
                  </a:cubicBezTo>
                  <a:cubicBezTo>
                    <a:pt x="12202" y="19942"/>
                    <a:pt x="12123" y="20041"/>
                    <a:pt x="12060" y="19981"/>
                  </a:cubicBezTo>
                  <a:cubicBezTo>
                    <a:pt x="11981" y="20061"/>
                    <a:pt x="11909" y="20011"/>
                    <a:pt x="11830" y="20081"/>
                  </a:cubicBezTo>
                  <a:cubicBezTo>
                    <a:pt x="11703" y="20061"/>
                    <a:pt x="11569" y="20101"/>
                    <a:pt x="11442" y="20111"/>
                  </a:cubicBezTo>
                  <a:cubicBezTo>
                    <a:pt x="11371" y="20131"/>
                    <a:pt x="11307" y="20111"/>
                    <a:pt x="11244" y="20121"/>
                  </a:cubicBezTo>
                  <a:cubicBezTo>
                    <a:pt x="11212" y="20111"/>
                    <a:pt x="11180" y="20151"/>
                    <a:pt x="11149" y="20121"/>
                  </a:cubicBezTo>
                  <a:cubicBezTo>
                    <a:pt x="11117" y="20131"/>
                    <a:pt x="11077" y="20121"/>
                    <a:pt x="11046" y="20141"/>
                  </a:cubicBezTo>
                  <a:cubicBezTo>
                    <a:pt x="10990" y="20081"/>
                    <a:pt x="10935" y="20131"/>
                    <a:pt x="10879" y="20091"/>
                  </a:cubicBezTo>
                  <a:cubicBezTo>
                    <a:pt x="10816" y="20111"/>
                    <a:pt x="10760" y="20051"/>
                    <a:pt x="10697" y="20061"/>
                  </a:cubicBezTo>
                  <a:cubicBezTo>
                    <a:pt x="10642" y="20061"/>
                    <a:pt x="10586" y="20011"/>
                    <a:pt x="10531" y="20021"/>
                  </a:cubicBezTo>
                  <a:cubicBezTo>
                    <a:pt x="10467" y="19991"/>
                    <a:pt x="10412" y="19922"/>
                    <a:pt x="10348" y="19962"/>
                  </a:cubicBezTo>
                  <a:cubicBezTo>
                    <a:pt x="10436" y="20051"/>
                    <a:pt x="10531" y="20061"/>
                    <a:pt x="10618" y="20121"/>
                  </a:cubicBezTo>
                  <a:cubicBezTo>
                    <a:pt x="10665" y="20101"/>
                    <a:pt x="10705" y="20141"/>
                    <a:pt x="10752" y="20151"/>
                  </a:cubicBezTo>
                  <a:cubicBezTo>
                    <a:pt x="10776" y="20141"/>
                    <a:pt x="10800" y="20151"/>
                    <a:pt x="10824" y="20181"/>
                  </a:cubicBezTo>
                  <a:cubicBezTo>
                    <a:pt x="10848" y="20191"/>
                    <a:pt x="10879" y="20131"/>
                    <a:pt x="10895" y="20191"/>
                  </a:cubicBezTo>
                  <a:cubicBezTo>
                    <a:pt x="11085" y="20201"/>
                    <a:pt x="11275" y="20241"/>
                    <a:pt x="11474" y="20191"/>
                  </a:cubicBezTo>
                  <a:cubicBezTo>
                    <a:pt x="11569" y="20211"/>
                    <a:pt x="11664" y="20191"/>
                    <a:pt x="11759" y="20171"/>
                  </a:cubicBezTo>
                  <a:cubicBezTo>
                    <a:pt x="11798" y="20181"/>
                    <a:pt x="11846" y="20191"/>
                    <a:pt x="11893" y="20131"/>
                  </a:cubicBezTo>
                  <a:cubicBezTo>
                    <a:pt x="11941" y="20131"/>
                    <a:pt x="11989" y="20141"/>
                    <a:pt x="12044" y="20111"/>
                  </a:cubicBezTo>
                  <a:cubicBezTo>
                    <a:pt x="12084" y="20081"/>
                    <a:pt x="12131" y="20131"/>
                    <a:pt x="12179" y="20081"/>
                  </a:cubicBezTo>
                  <a:cubicBezTo>
                    <a:pt x="12202" y="20121"/>
                    <a:pt x="12226" y="20061"/>
                    <a:pt x="12250" y="20091"/>
                  </a:cubicBezTo>
                  <a:cubicBezTo>
                    <a:pt x="12274" y="20111"/>
                    <a:pt x="12298" y="20101"/>
                    <a:pt x="12321" y="20061"/>
                  </a:cubicBezTo>
                  <a:cubicBezTo>
                    <a:pt x="12424" y="20071"/>
                    <a:pt x="12519" y="20071"/>
                    <a:pt x="12622" y="20021"/>
                  </a:cubicBezTo>
                  <a:cubicBezTo>
                    <a:pt x="12733" y="20051"/>
                    <a:pt x="12836" y="20061"/>
                    <a:pt x="12947" y="20041"/>
                  </a:cubicBezTo>
                  <a:cubicBezTo>
                    <a:pt x="13019" y="20091"/>
                    <a:pt x="13098" y="20071"/>
                    <a:pt x="13169" y="20121"/>
                  </a:cubicBezTo>
                  <a:cubicBezTo>
                    <a:pt x="13145" y="20131"/>
                    <a:pt x="13114" y="20131"/>
                    <a:pt x="13090" y="20111"/>
                  </a:cubicBezTo>
                  <a:cubicBezTo>
                    <a:pt x="13066" y="20151"/>
                    <a:pt x="13042" y="20061"/>
                    <a:pt x="13011" y="20121"/>
                  </a:cubicBezTo>
                  <a:cubicBezTo>
                    <a:pt x="12979" y="20051"/>
                    <a:pt x="12947" y="20141"/>
                    <a:pt x="12924" y="20101"/>
                  </a:cubicBezTo>
                  <a:cubicBezTo>
                    <a:pt x="12892" y="20121"/>
                    <a:pt x="12868" y="20081"/>
                    <a:pt x="12836" y="20101"/>
                  </a:cubicBezTo>
                  <a:cubicBezTo>
                    <a:pt x="12725" y="20101"/>
                    <a:pt x="12607" y="20101"/>
                    <a:pt x="12496" y="20081"/>
                  </a:cubicBezTo>
                  <a:cubicBezTo>
                    <a:pt x="12456" y="20121"/>
                    <a:pt x="12424" y="20101"/>
                    <a:pt x="12385" y="20111"/>
                  </a:cubicBezTo>
                  <a:cubicBezTo>
                    <a:pt x="12361" y="20131"/>
                    <a:pt x="12345" y="20111"/>
                    <a:pt x="12321" y="20121"/>
                  </a:cubicBezTo>
                  <a:cubicBezTo>
                    <a:pt x="12306" y="20101"/>
                    <a:pt x="12282" y="20151"/>
                    <a:pt x="12258" y="20131"/>
                  </a:cubicBezTo>
                  <a:cubicBezTo>
                    <a:pt x="12179" y="20151"/>
                    <a:pt x="12092" y="20181"/>
                    <a:pt x="12012" y="20171"/>
                  </a:cubicBezTo>
                  <a:cubicBezTo>
                    <a:pt x="11854" y="20211"/>
                    <a:pt x="11687" y="20291"/>
                    <a:pt x="11529" y="20301"/>
                  </a:cubicBezTo>
                  <a:cubicBezTo>
                    <a:pt x="11513" y="20321"/>
                    <a:pt x="11497" y="20331"/>
                    <a:pt x="11481" y="20301"/>
                  </a:cubicBezTo>
                  <a:cubicBezTo>
                    <a:pt x="11458" y="20331"/>
                    <a:pt x="11434" y="20341"/>
                    <a:pt x="11418" y="20341"/>
                  </a:cubicBezTo>
                  <a:cubicBezTo>
                    <a:pt x="11378" y="20321"/>
                    <a:pt x="11339" y="20321"/>
                    <a:pt x="11291" y="20331"/>
                  </a:cubicBezTo>
                  <a:cubicBezTo>
                    <a:pt x="11275" y="20351"/>
                    <a:pt x="11252" y="20311"/>
                    <a:pt x="11236" y="20311"/>
                  </a:cubicBezTo>
                  <a:cubicBezTo>
                    <a:pt x="11212" y="20331"/>
                    <a:pt x="11188" y="20331"/>
                    <a:pt x="11172" y="20321"/>
                  </a:cubicBezTo>
                  <a:cubicBezTo>
                    <a:pt x="11157" y="20301"/>
                    <a:pt x="11133" y="20321"/>
                    <a:pt x="11109" y="20301"/>
                  </a:cubicBezTo>
                  <a:cubicBezTo>
                    <a:pt x="11093" y="20331"/>
                    <a:pt x="11069" y="20311"/>
                    <a:pt x="11054" y="20311"/>
                  </a:cubicBezTo>
                  <a:cubicBezTo>
                    <a:pt x="10974" y="20281"/>
                    <a:pt x="10887" y="20251"/>
                    <a:pt x="10808" y="20261"/>
                  </a:cubicBezTo>
                  <a:cubicBezTo>
                    <a:pt x="10729" y="20231"/>
                    <a:pt x="10649" y="20201"/>
                    <a:pt x="10570" y="20211"/>
                  </a:cubicBezTo>
                  <a:cubicBezTo>
                    <a:pt x="10618" y="20281"/>
                    <a:pt x="10665" y="20281"/>
                    <a:pt x="10721" y="20271"/>
                  </a:cubicBezTo>
                  <a:cubicBezTo>
                    <a:pt x="10776" y="20311"/>
                    <a:pt x="10824" y="20331"/>
                    <a:pt x="10879" y="20331"/>
                  </a:cubicBezTo>
                  <a:cubicBezTo>
                    <a:pt x="10927" y="20341"/>
                    <a:pt x="10982" y="20371"/>
                    <a:pt x="11038" y="20351"/>
                  </a:cubicBezTo>
                  <a:cubicBezTo>
                    <a:pt x="11061" y="20341"/>
                    <a:pt x="11085" y="20421"/>
                    <a:pt x="11109" y="20391"/>
                  </a:cubicBezTo>
                  <a:cubicBezTo>
                    <a:pt x="11141" y="20371"/>
                    <a:pt x="11164" y="20411"/>
                    <a:pt x="11188" y="20411"/>
                  </a:cubicBezTo>
                  <a:cubicBezTo>
                    <a:pt x="11260" y="20401"/>
                    <a:pt x="11323" y="20421"/>
                    <a:pt x="11386" y="20401"/>
                  </a:cubicBezTo>
                  <a:cubicBezTo>
                    <a:pt x="11418" y="20451"/>
                    <a:pt x="11458" y="20401"/>
                    <a:pt x="11489" y="20411"/>
                  </a:cubicBezTo>
                  <a:cubicBezTo>
                    <a:pt x="11521" y="20381"/>
                    <a:pt x="11553" y="20441"/>
                    <a:pt x="11584" y="20391"/>
                  </a:cubicBezTo>
                  <a:cubicBezTo>
                    <a:pt x="11648" y="20391"/>
                    <a:pt x="11719" y="20361"/>
                    <a:pt x="11783" y="20341"/>
                  </a:cubicBezTo>
                  <a:cubicBezTo>
                    <a:pt x="11854" y="20311"/>
                    <a:pt x="11917" y="20321"/>
                    <a:pt x="11981" y="20261"/>
                  </a:cubicBezTo>
                  <a:cubicBezTo>
                    <a:pt x="12012" y="20311"/>
                    <a:pt x="12044" y="20221"/>
                    <a:pt x="12068" y="20291"/>
                  </a:cubicBezTo>
                  <a:cubicBezTo>
                    <a:pt x="12099" y="20251"/>
                    <a:pt x="12123" y="20271"/>
                    <a:pt x="12155" y="20281"/>
                  </a:cubicBezTo>
                  <a:cubicBezTo>
                    <a:pt x="12234" y="20211"/>
                    <a:pt x="12306" y="20251"/>
                    <a:pt x="12377" y="20201"/>
                  </a:cubicBezTo>
                  <a:cubicBezTo>
                    <a:pt x="12416" y="20181"/>
                    <a:pt x="12456" y="20201"/>
                    <a:pt x="12488" y="20201"/>
                  </a:cubicBezTo>
                  <a:cubicBezTo>
                    <a:pt x="12512" y="20171"/>
                    <a:pt x="12527" y="20191"/>
                    <a:pt x="12551" y="20191"/>
                  </a:cubicBezTo>
                  <a:cubicBezTo>
                    <a:pt x="12575" y="20171"/>
                    <a:pt x="12591" y="20191"/>
                    <a:pt x="12615" y="20181"/>
                  </a:cubicBezTo>
                  <a:cubicBezTo>
                    <a:pt x="12686" y="20211"/>
                    <a:pt x="12757" y="20211"/>
                    <a:pt x="12828" y="20201"/>
                  </a:cubicBezTo>
                  <a:cubicBezTo>
                    <a:pt x="12868" y="20181"/>
                    <a:pt x="12900" y="20251"/>
                    <a:pt x="12939" y="20191"/>
                  </a:cubicBezTo>
                  <a:cubicBezTo>
                    <a:pt x="12979" y="20221"/>
                    <a:pt x="13027" y="20191"/>
                    <a:pt x="13066" y="20201"/>
                  </a:cubicBezTo>
                  <a:cubicBezTo>
                    <a:pt x="13082" y="20221"/>
                    <a:pt x="13106" y="20201"/>
                    <a:pt x="13122" y="20221"/>
                  </a:cubicBezTo>
                  <a:cubicBezTo>
                    <a:pt x="13153" y="20181"/>
                    <a:pt x="13169" y="20251"/>
                    <a:pt x="13201" y="20231"/>
                  </a:cubicBezTo>
                  <a:cubicBezTo>
                    <a:pt x="13217" y="20251"/>
                    <a:pt x="13240" y="20231"/>
                    <a:pt x="13256" y="20251"/>
                  </a:cubicBezTo>
                  <a:cubicBezTo>
                    <a:pt x="13280" y="20271"/>
                    <a:pt x="13312" y="20221"/>
                    <a:pt x="13328" y="20281"/>
                  </a:cubicBezTo>
                  <a:cubicBezTo>
                    <a:pt x="13264" y="20321"/>
                    <a:pt x="13201" y="20321"/>
                    <a:pt x="13145" y="20281"/>
                  </a:cubicBezTo>
                  <a:cubicBezTo>
                    <a:pt x="13082" y="20281"/>
                    <a:pt x="13011" y="20291"/>
                    <a:pt x="12947" y="20271"/>
                  </a:cubicBezTo>
                  <a:cubicBezTo>
                    <a:pt x="12924" y="20311"/>
                    <a:pt x="12892" y="20291"/>
                    <a:pt x="12868" y="20281"/>
                  </a:cubicBezTo>
                  <a:cubicBezTo>
                    <a:pt x="12836" y="20341"/>
                    <a:pt x="12805" y="20291"/>
                    <a:pt x="12773" y="20321"/>
                  </a:cubicBezTo>
                  <a:cubicBezTo>
                    <a:pt x="12718" y="20311"/>
                    <a:pt x="12662" y="20331"/>
                    <a:pt x="12607" y="20301"/>
                  </a:cubicBezTo>
                  <a:cubicBezTo>
                    <a:pt x="12567" y="20341"/>
                    <a:pt x="12527" y="20351"/>
                    <a:pt x="12496" y="20341"/>
                  </a:cubicBezTo>
                  <a:cubicBezTo>
                    <a:pt x="12456" y="20371"/>
                    <a:pt x="12416" y="20381"/>
                    <a:pt x="12385" y="20371"/>
                  </a:cubicBezTo>
                  <a:cubicBezTo>
                    <a:pt x="12345" y="20371"/>
                    <a:pt x="12306" y="20381"/>
                    <a:pt x="12266" y="20411"/>
                  </a:cubicBezTo>
                  <a:cubicBezTo>
                    <a:pt x="12226" y="20411"/>
                    <a:pt x="12187" y="20411"/>
                    <a:pt x="12147" y="20461"/>
                  </a:cubicBezTo>
                  <a:cubicBezTo>
                    <a:pt x="12068" y="20451"/>
                    <a:pt x="11996" y="20491"/>
                    <a:pt x="11925" y="20511"/>
                  </a:cubicBezTo>
                  <a:cubicBezTo>
                    <a:pt x="11846" y="20541"/>
                    <a:pt x="11767" y="20531"/>
                    <a:pt x="11687" y="20561"/>
                  </a:cubicBezTo>
                  <a:cubicBezTo>
                    <a:pt x="11648" y="20541"/>
                    <a:pt x="11608" y="20571"/>
                    <a:pt x="11577" y="20571"/>
                  </a:cubicBezTo>
                  <a:cubicBezTo>
                    <a:pt x="11561" y="20591"/>
                    <a:pt x="11545" y="20551"/>
                    <a:pt x="11529" y="20571"/>
                  </a:cubicBezTo>
                  <a:cubicBezTo>
                    <a:pt x="11505" y="20571"/>
                    <a:pt x="11481" y="20581"/>
                    <a:pt x="11466" y="20581"/>
                  </a:cubicBezTo>
                  <a:cubicBezTo>
                    <a:pt x="11386" y="20571"/>
                    <a:pt x="11307" y="20601"/>
                    <a:pt x="11236" y="20571"/>
                  </a:cubicBezTo>
                  <a:cubicBezTo>
                    <a:pt x="11196" y="20591"/>
                    <a:pt x="11157" y="20561"/>
                    <a:pt x="11125" y="20581"/>
                  </a:cubicBezTo>
                  <a:cubicBezTo>
                    <a:pt x="11101" y="20561"/>
                    <a:pt x="11085" y="20561"/>
                    <a:pt x="11061" y="20591"/>
                  </a:cubicBezTo>
                  <a:cubicBezTo>
                    <a:pt x="11038" y="20561"/>
                    <a:pt x="11022" y="20561"/>
                    <a:pt x="10998" y="20571"/>
                  </a:cubicBezTo>
                  <a:cubicBezTo>
                    <a:pt x="10966" y="20561"/>
                    <a:pt x="10927" y="20561"/>
                    <a:pt x="10895" y="20541"/>
                  </a:cubicBezTo>
                  <a:cubicBezTo>
                    <a:pt x="10871" y="20561"/>
                    <a:pt x="10848" y="20541"/>
                    <a:pt x="10832" y="20551"/>
                  </a:cubicBezTo>
                  <a:cubicBezTo>
                    <a:pt x="10816" y="20531"/>
                    <a:pt x="10784" y="20571"/>
                    <a:pt x="10816" y="20601"/>
                  </a:cubicBezTo>
                  <a:cubicBezTo>
                    <a:pt x="10848" y="20601"/>
                    <a:pt x="10887" y="20601"/>
                    <a:pt x="10927" y="20621"/>
                  </a:cubicBezTo>
                  <a:cubicBezTo>
                    <a:pt x="10966" y="20581"/>
                    <a:pt x="10998" y="20671"/>
                    <a:pt x="11038" y="20621"/>
                  </a:cubicBezTo>
                  <a:cubicBezTo>
                    <a:pt x="11054" y="20641"/>
                    <a:pt x="11061" y="20651"/>
                    <a:pt x="11085" y="20621"/>
                  </a:cubicBezTo>
                  <a:cubicBezTo>
                    <a:pt x="11101" y="20651"/>
                    <a:pt x="11125" y="20651"/>
                    <a:pt x="11141" y="20641"/>
                  </a:cubicBezTo>
                  <a:cubicBezTo>
                    <a:pt x="11180" y="20621"/>
                    <a:pt x="11220" y="20651"/>
                    <a:pt x="11252" y="20671"/>
                  </a:cubicBezTo>
                  <a:cubicBezTo>
                    <a:pt x="11331" y="20621"/>
                    <a:pt x="11402" y="20671"/>
                    <a:pt x="11474" y="20651"/>
                  </a:cubicBezTo>
                  <a:cubicBezTo>
                    <a:pt x="11489" y="20671"/>
                    <a:pt x="11505" y="20661"/>
                    <a:pt x="11521" y="20661"/>
                  </a:cubicBezTo>
                  <a:cubicBezTo>
                    <a:pt x="11545" y="20641"/>
                    <a:pt x="11561" y="20691"/>
                    <a:pt x="11584" y="20651"/>
                  </a:cubicBezTo>
                  <a:cubicBezTo>
                    <a:pt x="11624" y="20681"/>
                    <a:pt x="11664" y="20621"/>
                    <a:pt x="11703" y="20661"/>
                  </a:cubicBezTo>
                  <a:cubicBezTo>
                    <a:pt x="11719" y="20641"/>
                    <a:pt x="11735" y="20661"/>
                    <a:pt x="11759" y="20631"/>
                  </a:cubicBezTo>
                  <a:cubicBezTo>
                    <a:pt x="11775" y="20611"/>
                    <a:pt x="11798" y="20661"/>
                    <a:pt x="11814" y="20621"/>
                  </a:cubicBezTo>
                  <a:cubicBezTo>
                    <a:pt x="11854" y="20651"/>
                    <a:pt x="11893" y="20571"/>
                    <a:pt x="11925" y="20611"/>
                  </a:cubicBezTo>
                  <a:cubicBezTo>
                    <a:pt x="11965" y="20551"/>
                    <a:pt x="12004" y="20621"/>
                    <a:pt x="12044" y="20581"/>
                  </a:cubicBezTo>
                  <a:cubicBezTo>
                    <a:pt x="12084" y="20561"/>
                    <a:pt x="12123" y="20571"/>
                    <a:pt x="12163" y="20531"/>
                  </a:cubicBezTo>
                  <a:cubicBezTo>
                    <a:pt x="12234" y="20551"/>
                    <a:pt x="12313" y="20441"/>
                    <a:pt x="12385" y="20481"/>
                  </a:cubicBezTo>
                  <a:cubicBezTo>
                    <a:pt x="12464" y="20441"/>
                    <a:pt x="12543" y="20451"/>
                    <a:pt x="12622" y="20401"/>
                  </a:cubicBezTo>
                  <a:cubicBezTo>
                    <a:pt x="12654" y="20411"/>
                    <a:pt x="12678" y="20431"/>
                    <a:pt x="12710" y="20391"/>
                  </a:cubicBezTo>
                  <a:cubicBezTo>
                    <a:pt x="12725" y="20411"/>
                    <a:pt x="12741" y="20421"/>
                    <a:pt x="12757" y="20391"/>
                  </a:cubicBezTo>
                  <a:cubicBezTo>
                    <a:pt x="12773" y="20411"/>
                    <a:pt x="12789" y="20431"/>
                    <a:pt x="12813" y="20401"/>
                  </a:cubicBezTo>
                  <a:cubicBezTo>
                    <a:pt x="12868" y="20411"/>
                    <a:pt x="12931" y="20361"/>
                    <a:pt x="12995" y="20401"/>
                  </a:cubicBezTo>
                  <a:cubicBezTo>
                    <a:pt x="13027" y="20331"/>
                    <a:pt x="13050" y="20431"/>
                    <a:pt x="13082" y="20391"/>
                  </a:cubicBezTo>
                  <a:cubicBezTo>
                    <a:pt x="13114" y="20381"/>
                    <a:pt x="13145" y="20381"/>
                    <a:pt x="13177" y="20401"/>
                  </a:cubicBezTo>
                  <a:cubicBezTo>
                    <a:pt x="13209" y="20381"/>
                    <a:pt x="13240" y="20391"/>
                    <a:pt x="13272" y="20401"/>
                  </a:cubicBezTo>
                  <a:cubicBezTo>
                    <a:pt x="13288" y="20391"/>
                    <a:pt x="13304" y="20401"/>
                    <a:pt x="13320" y="20411"/>
                  </a:cubicBezTo>
                  <a:cubicBezTo>
                    <a:pt x="13336" y="20431"/>
                    <a:pt x="13359" y="20411"/>
                    <a:pt x="13344" y="20441"/>
                  </a:cubicBezTo>
                  <a:cubicBezTo>
                    <a:pt x="13296" y="20411"/>
                    <a:pt x="13248" y="20491"/>
                    <a:pt x="13201" y="20461"/>
                  </a:cubicBezTo>
                  <a:cubicBezTo>
                    <a:pt x="13145" y="20481"/>
                    <a:pt x="13090" y="20481"/>
                    <a:pt x="13034" y="20491"/>
                  </a:cubicBezTo>
                  <a:cubicBezTo>
                    <a:pt x="12931" y="20481"/>
                    <a:pt x="12828" y="20571"/>
                    <a:pt x="12725" y="20541"/>
                  </a:cubicBezTo>
                  <a:cubicBezTo>
                    <a:pt x="12702" y="20571"/>
                    <a:pt x="12678" y="20581"/>
                    <a:pt x="12654" y="20571"/>
                  </a:cubicBezTo>
                  <a:cubicBezTo>
                    <a:pt x="12630" y="20541"/>
                    <a:pt x="12599" y="20611"/>
                    <a:pt x="12575" y="20591"/>
                  </a:cubicBezTo>
                  <a:cubicBezTo>
                    <a:pt x="12527" y="20591"/>
                    <a:pt x="12472" y="20631"/>
                    <a:pt x="12416" y="20631"/>
                  </a:cubicBezTo>
                  <a:cubicBezTo>
                    <a:pt x="12361" y="20671"/>
                    <a:pt x="12306" y="20661"/>
                    <a:pt x="12258" y="20691"/>
                  </a:cubicBezTo>
                  <a:cubicBezTo>
                    <a:pt x="12202" y="20701"/>
                    <a:pt x="12147" y="20721"/>
                    <a:pt x="12092" y="20721"/>
                  </a:cubicBezTo>
                  <a:cubicBezTo>
                    <a:pt x="12044" y="20771"/>
                    <a:pt x="11996" y="20741"/>
                    <a:pt x="11941" y="20771"/>
                  </a:cubicBezTo>
                  <a:cubicBezTo>
                    <a:pt x="11893" y="20801"/>
                    <a:pt x="11838" y="20761"/>
                    <a:pt x="11783" y="20801"/>
                  </a:cubicBezTo>
                  <a:cubicBezTo>
                    <a:pt x="11680" y="20811"/>
                    <a:pt x="11577" y="20821"/>
                    <a:pt x="11474" y="20821"/>
                  </a:cubicBezTo>
                  <a:cubicBezTo>
                    <a:pt x="11426" y="20821"/>
                    <a:pt x="11378" y="20821"/>
                    <a:pt x="11331" y="20811"/>
                  </a:cubicBezTo>
                  <a:cubicBezTo>
                    <a:pt x="11307" y="20781"/>
                    <a:pt x="11275" y="20851"/>
                    <a:pt x="11260" y="20811"/>
                  </a:cubicBezTo>
                  <a:cubicBezTo>
                    <a:pt x="11228" y="20831"/>
                    <a:pt x="11204" y="20791"/>
                    <a:pt x="11172" y="20811"/>
                  </a:cubicBezTo>
                  <a:cubicBezTo>
                    <a:pt x="11117" y="20801"/>
                    <a:pt x="11061" y="20821"/>
                    <a:pt x="11014" y="20791"/>
                  </a:cubicBezTo>
                  <a:cubicBezTo>
                    <a:pt x="10982" y="20841"/>
                    <a:pt x="10966" y="20781"/>
                    <a:pt x="10935" y="20811"/>
                  </a:cubicBezTo>
                  <a:cubicBezTo>
                    <a:pt x="10927" y="20801"/>
                    <a:pt x="10855" y="20781"/>
                    <a:pt x="10879" y="20821"/>
                  </a:cubicBezTo>
                  <a:cubicBezTo>
                    <a:pt x="10895" y="20811"/>
                    <a:pt x="10919" y="20811"/>
                    <a:pt x="10935" y="20841"/>
                  </a:cubicBezTo>
                  <a:cubicBezTo>
                    <a:pt x="10958" y="20861"/>
                    <a:pt x="10982" y="20821"/>
                    <a:pt x="10998" y="20861"/>
                  </a:cubicBezTo>
                  <a:cubicBezTo>
                    <a:pt x="11046" y="20841"/>
                    <a:pt x="11085" y="20881"/>
                    <a:pt x="11133" y="20861"/>
                  </a:cubicBezTo>
                  <a:cubicBezTo>
                    <a:pt x="11172" y="20891"/>
                    <a:pt x="11220" y="20861"/>
                    <a:pt x="11267" y="20881"/>
                  </a:cubicBezTo>
                  <a:cubicBezTo>
                    <a:pt x="11283" y="20901"/>
                    <a:pt x="11307" y="20871"/>
                    <a:pt x="11323" y="20871"/>
                  </a:cubicBezTo>
                  <a:cubicBezTo>
                    <a:pt x="11347" y="20891"/>
                    <a:pt x="11378" y="20891"/>
                    <a:pt x="11402" y="20881"/>
                  </a:cubicBezTo>
                  <a:cubicBezTo>
                    <a:pt x="11442" y="20911"/>
                    <a:pt x="11481" y="20881"/>
                    <a:pt x="11521" y="20891"/>
                  </a:cubicBezTo>
                  <a:cubicBezTo>
                    <a:pt x="11545" y="20911"/>
                    <a:pt x="11561" y="20881"/>
                    <a:pt x="11584" y="20881"/>
                  </a:cubicBezTo>
                  <a:cubicBezTo>
                    <a:pt x="11608" y="20901"/>
                    <a:pt x="11632" y="20901"/>
                    <a:pt x="11656" y="20891"/>
                  </a:cubicBezTo>
                  <a:cubicBezTo>
                    <a:pt x="11680" y="20901"/>
                    <a:pt x="11695" y="20881"/>
                    <a:pt x="11719" y="20881"/>
                  </a:cubicBezTo>
                  <a:cubicBezTo>
                    <a:pt x="11743" y="20871"/>
                    <a:pt x="11775" y="20911"/>
                    <a:pt x="11790" y="20881"/>
                  </a:cubicBezTo>
                  <a:cubicBezTo>
                    <a:pt x="11814" y="20851"/>
                    <a:pt x="11830" y="20881"/>
                    <a:pt x="11854" y="20871"/>
                  </a:cubicBezTo>
                  <a:cubicBezTo>
                    <a:pt x="11878" y="20901"/>
                    <a:pt x="11901" y="20841"/>
                    <a:pt x="11925" y="20881"/>
                  </a:cubicBezTo>
                  <a:cubicBezTo>
                    <a:pt x="11973" y="20841"/>
                    <a:pt x="12012" y="20851"/>
                    <a:pt x="12052" y="20831"/>
                  </a:cubicBezTo>
                  <a:cubicBezTo>
                    <a:pt x="12092" y="20841"/>
                    <a:pt x="12131" y="20801"/>
                    <a:pt x="12179" y="20811"/>
                  </a:cubicBezTo>
                  <a:cubicBezTo>
                    <a:pt x="12123" y="20861"/>
                    <a:pt x="12068" y="20871"/>
                    <a:pt x="12036" y="20871"/>
                  </a:cubicBezTo>
                  <a:cubicBezTo>
                    <a:pt x="12020" y="20871"/>
                    <a:pt x="11996" y="20861"/>
                    <a:pt x="11989" y="20871"/>
                  </a:cubicBezTo>
                  <a:cubicBezTo>
                    <a:pt x="11957" y="20881"/>
                    <a:pt x="11917" y="20911"/>
                    <a:pt x="11886" y="20921"/>
                  </a:cubicBezTo>
                  <a:cubicBezTo>
                    <a:pt x="11878" y="20921"/>
                    <a:pt x="11854" y="20911"/>
                    <a:pt x="11838" y="20921"/>
                  </a:cubicBezTo>
                  <a:cubicBezTo>
                    <a:pt x="11822" y="20921"/>
                    <a:pt x="11806" y="20951"/>
                    <a:pt x="11790" y="20941"/>
                  </a:cubicBezTo>
                  <a:cubicBezTo>
                    <a:pt x="11664" y="20961"/>
                    <a:pt x="11537" y="20991"/>
                    <a:pt x="11410" y="20991"/>
                  </a:cubicBezTo>
                  <a:cubicBezTo>
                    <a:pt x="11283" y="21001"/>
                    <a:pt x="11157" y="21001"/>
                    <a:pt x="11030" y="20971"/>
                  </a:cubicBezTo>
                  <a:cubicBezTo>
                    <a:pt x="10958" y="21021"/>
                    <a:pt x="10895" y="20951"/>
                    <a:pt x="10832" y="20961"/>
                  </a:cubicBezTo>
                  <a:cubicBezTo>
                    <a:pt x="10800" y="20971"/>
                    <a:pt x="10768" y="20961"/>
                    <a:pt x="10737" y="20951"/>
                  </a:cubicBezTo>
                  <a:cubicBezTo>
                    <a:pt x="10697" y="20981"/>
                    <a:pt x="10673" y="20891"/>
                    <a:pt x="10634" y="20971"/>
                  </a:cubicBezTo>
                  <a:cubicBezTo>
                    <a:pt x="10713" y="21031"/>
                    <a:pt x="10800" y="21031"/>
                    <a:pt x="10879" y="21021"/>
                  </a:cubicBezTo>
                  <a:cubicBezTo>
                    <a:pt x="10919" y="21061"/>
                    <a:pt x="10958" y="21041"/>
                    <a:pt x="10998" y="21061"/>
                  </a:cubicBezTo>
                  <a:cubicBezTo>
                    <a:pt x="11038" y="21061"/>
                    <a:pt x="11077" y="21061"/>
                    <a:pt x="11117" y="21070"/>
                  </a:cubicBezTo>
                  <a:cubicBezTo>
                    <a:pt x="11204" y="21100"/>
                    <a:pt x="11283" y="21051"/>
                    <a:pt x="11363" y="21090"/>
                  </a:cubicBezTo>
                  <a:cubicBezTo>
                    <a:pt x="11386" y="21070"/>
                    <a:pt x="11410" y="21070"/>
                    <a:pt x="11426" y="21080"/>
                  </a:cubicBezTo>
                  <a:cubicBezTo>
                    <a:pt x="11450" y="21070"/>
                    <a:pt x="11466" y="21070"/>
                    <a:pt x="11489" y="21070"/>
                  </a:cubicBezTo>
                  <a:cubicBezTo>
                    <a:pt x="11529" y="21061"/>
                    <a:pt x="11569" y="21070"/>
                    <a:pt x="11608" y="21080"/>
                  </a:cubicBezTo>
                  <a:cubicBezTo>
                    <a:pt x="11648" y="21070"/>
                    <a:pt x="11695" y="21061"/>
                    <a:pt x="11735" y="21061"/>
                  </a:cubicBezTo>
                  <a:cubicBezTo>
                    <a:pt x="11751" y="21051"/>
                    <a:pt x="11775" y="21061"/>
                    <a:pt x="11798" y="21021"/>
                  </a:cubicBezTo>
                  <a:cubicBezTo>
                    <a:pt x="11814" y="21051"/>
                    <a:pt x="11838" y="21051"/>
                    <a:pt x="11862" y="21011"/>
                  </a:cubicBezTo>
                  <a:cubicBezTo>
                    <a:pt x="11878" y="21001"/>
                    <a:pt x="11901" y="21001"/>
                    <a:pt x="11917" y="21001"/>
                  </a:cubicBezTo>
                  <a:cubicBezTo>
                    <a:pt x="11941" y="21031"/>
                    <a:pt x="11965" y="20971"/>
                    <a:pt x="11981" y="20991"/>
                  </a:cubicBezTo>
                  <a:cubicBezTo>
                    <a:pt x="12020" y="20971"/>
                    <a:pt x="12068" y="20981"/>
                    <a:pt x="12107" y="20941"/>
                  </a:cubicBezTo>
                  <a:cubicBezTo>
                    <a:pt x="12187" y="20951"/>
                    <a:pt x="12274" y="20851"/>
                    <a:pt x="12353" y="20871"/>
                  </a:cubicBezTo>
                  <a:cubicBezTo>
                    <a:pt x="12448" y="20811"/>
                    <a:pt x="12527" y="20821"/>
                    <a:pt x="12622" y="20751"/>
                  </a:cubicBezTo>
                  <a:cubicBezTo>
                    <a:pt x="12702" y="20791"/>
                    <a:pt x="12797" y="20681"/>
                    <a:pt x="12876" y="20731"/>
                  </a:cubicBezTo>
                  <a:cubicBezTo>
                    <a:pt x="12924" y="20701"/>
                    <a:pt x="12963" y="20691"/>
                    <a:pt x="13003" y="20711"/>
                  </a:cubicBezTo>
                  <a:cubicBezTo>
                    <a:pt x="13050" y="20651"/>
                    <a:pt x="13090" y="20661"/>
                    <a:pt x="13137" y="20671"/>
                  </a:cubicBezTo>
                  <a:cubicBezTo>
                    <a:pt x="13177" y="20641"/>
                    <a:pt x="13225" y="20641"/>
                    <a:pt x="13264" y="20651"/>
                  </a:cubicBezTo>
                  <a:cubicBezTo>
                    <a:pt x="13304" y="20631"/>
                    <a:pt x="13351" y="20621"/>
                    <a:pt x="13399" y="20651"/>
                  </a:cubicBezTo>
                  <a:cubicBezTo>
                    <a:pt x="13415" y="20621"/>
                    <a:pt x="13439" y="20621"/>
                    <a:pt x="13454" y="20641"/>
                  </a:cubicBezTo>
                  <a:cubicBezTo>
                    <a:pt x="13478" y="20641"/>
                    <a:pt x="13510" y="20641"/>
                    <a:pt x="13534" y="20641"/>
                  </a:cubicBezTo>
                  <a:cubicBezTo>
                    <a:pt x="13550" y="20621"/>
                    <a:pt x="13573" y="20641"/>
                    <a:pt x="13589" y="20631"/>
                  </a:cubicBezTo>
                  <a:cubicBezTo>
                    <a:pt x="13605" y="20661"/>
                    <a:pt x="13668" y="20621"/>
                    <a:pt x="13637" y="20671"/>
                  </a:cubicBezTo>
                  <a:cubicBezTo>
                    <a:pt x="13581" y="20661"/>
                    <a:pt x="13518" y="20671"/>
                    <a:pt x="13454" y="20671"/>
                  </a:cubicBezTo>
                  <a:cubicBezTo>
                    <a:pt x="13391" y="20731"/>
                    <a:pt x="13320" y="20751"/>
                    <a:pt x="13256" y="20741"/>
                  </a:cubicBezTo>
                  <a:cubicBezTo>
                    <a:pt x="13225" y="20781"/>
                    <a:pt x="13193" y="20761"/>
                    <a:pt x="13153" y="20761"/>
                  </a:cubicBezTo>
                  <a:cubicBezTo>
                    <a:pt x="13122" y="20771"/>
                    <a:pt x="13090" y="20831"/>
                    <a:pt x="13058" y="20821"/>
                  </a:cubicBezTo>
                  <a:cubicBezTo>
                    <a:pt x="12987" y="20821"/>
                    <a:pt x="12924" y="20871"/>
                    <a:pt x="12860" y="20891"/>
                  </a:cubicBezTo>
                  <a:cubicBezTo>
                    <a:pt x="12789" y="20921"/>
                    <a:pt x="12710" y="20981"/>
                    <a:pt x="12646" y="20951"/>
                  </a:cubicBezTo>
                  <a:cubicBezTo>
                    <a:pt x="12575" y="21061"/>
                    <a:pt x="12519" y="21001"/>
                    <a:pt x="12456" y="21080"/>
                  </a:cubicBezTo>
                  <a:cubicBezTo>
                    <a:pt x="12424" y="21051"/>
                    <a:pt x="12393" y="21110"/>
                    <a:pt x="12369" y="21080"/>
                  </a:cubicBezTo>
                  <a:cubicBezTo>
                    <a:pt x="12337" y="21140"/>
                    <a:pt x="12306" y="21070"/>
                    <a:pt x="12266" y="21140"/>
                  </a:cubicBezTo>
                  <a:cubicBezTo>
                    <a:pt x="12139" y="21180"/>
                    <a:pt x="12012" y="21210"/>
                    <a:pt x="11878" y="21280"/>
                  </a:cubicBezTo>
                  <a:cubicBezTo>
                    <a:pt x="11759" y="21260"/>
                    <a:pt x="11632" y="21350"/>
                    <a:pt x="11513" y="21310"/>
                  </a:cubicBezTo>
                  <a:cubicBezTo>
                    <a:pt x="11450" y="21360"/>
                    <a:pt x="11394" y="21290"/>
                    <a:pt x="11323" y="21340"/>
                  </a:cubicBezTo>
                  <a:cubicBezTo>
                    <a:pt x="11291" y="21320"/>
                    <a:pt x="11260" y="21320"/>
                    <a:pt x="11228" y="21330"/>
                  </a:cubicBezTo>
                  <a:cubicBezTo>
                    <a:pt x="11212" y="21310"/>
                    <a:pt x="11125" y="21300"/>
                    <a:pt x="11180" y="21360"/>
                  </a:cubicBezTo>
                  <a:cubicBezTo>
                    <a:pt x="11252" y="21400"/>
                    <a:pt x="11331" y="21390"/>
                    <a:pt x="11410" y="21390"/>
                  </a:cubicBezTo>
                  <a:cubicBezTo>
                    <a:pt x="11434" y="21380"/>
                    <a:pt x="11450" y="21380"/>
                    <a:pt x="11474" y="21410"/>
                  </a:cubicBezTo>
                  <a:cubicBezTo>
                    <a:pt x="11489" y="21400"/>
                    <a:pt x="11513" y="21400"/>
                    <a:pt x="11529" y="21400"/>
                  </a:cubicBezTo>
                  <a:cubicBezTo>
                    <a:pt x="11577" y="21370"/>
                    <a:pt x="11616" y="21410"/>
                    <a:pt x="11656" y="21380"/>
                  </a:cubicBezTo>
                  <a:cubicBezTo>
                    <a:pt x="11695" y="21410"/>
                    <a:pt x="11735" y="21360"/>
                    <a:pt x="11783" y="21360"/>
                  </a:cubicBezTo>
                  <a:cubicBezTo>
                    <a:pt x="11814" y="21390"/>
                    <a:pt x="11862" y="21340"/>
                    <a:pt x="11901" y="21340"/>
                  </a:cubicBezTo>
                  <a:cubicBezTo>
                    <a:pt x="11941" y="21360"/>
                    <a:pt x="11989" y="21300"/>
                    <a:pt x="12028" y="21320"/>
                  </a:cubicBezTo>
                  <a:cubicBezTo>
                    <a:pt x="12068" y="21270"/>
                    <a:pt x="12107" y="21310"/>
                    <a:pt x="12155" y="21240"/>
                  </a:cubicBezTo>
                  <a:cubicBezTo>
                    <a:pt x="12187" y="21310"/>
                    <a:pt x="12226" y="21230"/>
                    <a:pt x="12266" y="21230"/>
                  </a:cubicBezTo>
                  <a:cubicBezTo>
                    <a:pt x="12306" y="21230"/>
                    <a:pt x="12345" y="21220"/>
                    <a:pt x="12385" y="21180"/>
                  </a:cubicBezTo>
                  <a:cubicBezTo>
                    <a:pt x="12424" y="21170"/>
                    <a:pt x="12464" y="21160"/>
                    <a:pt x="12504" y="21140"/>
                  </a:cubicBezTo>
                  <a:cubicBezTo>
                    <a:pt x="12543" y="21160"/>
                    <a:pt x="12583" y="21080"/>
                    <a:pt x="12622" y="21120"/>
                  </a:cubicBezTo>
                  <a:cubicBezTo>
                    <a:pt x="12678" y="21041"/>
                    <a:pt x="12733" y="21051"/>
                    <a:pt x="12789" y="21031"/>
                  </a:cubicBezTo>
                  <a:cubicBezTo>
                    <a:pt x="12821" y="21061"/>
                    <a:pt x="12797" y="20981"/>
                    <a:pt x="12836" y="21001"/>
                  </a:cubicBezTo>
                  <a:cubicBezTo>
                    <a:pt x="12868" y="21001"/>
                    <a:pt x="12900" y="20961"/>
                    <a:pt x="12924" y="20961"/>
                  </a:cubicBezTo>
                  <a:cubicBezTo>
                    <a:pt x="12947" y="20981"/>
                    <a:pt x="12979" y="20911"/>
                    <a:pt x="13003" y="20941"/>
                  </a:cubicBezTo>
                  <a:cubicBezTo>
                    <a:pt x="13027" y="20971"/>
                    <a:pt x="13058" y="20881"/>
                    <a:pt x="13090" y="20931"/>
                  </a:cubicBezTo>
                  <a:cubicBezTo>
                    <a:pt x="13145" y="20841"/>
                    <a:pt x="13201" y="20891"/>
                    <a:pt x="13264" y="20851"/>
                  </a:cubicBezTo>
                  <a:cubicBezTo>
                    <a:pt x="13312" y="20871"/>
                    <a:pt x="13375" y="20791"/>
                    <a:pt x="13423" y="20821"/>
                  </a:cubicBezTo>
                  <a:cubicBezTo>
                    <a:pt x="13486" y="20771"/>
                    <a:pt x="13542" y="20771"/>
                    <a:pt x="13597" y="20771"/>
                  </a:cubicBezTo>
                  <a:cubicBezTo>
                    <a:pt x="13621" y="20741"/>
                    <a:pt x="13645" y="20801"/>
                    <a:pt x="13668" y="20751"/>
                  </a:cubicBezTo>
                  <a:cubicBezTo>
                    <a:pt x="13692" y="20831"/>
                    <a:pt x="13732" y="20741"/>
                    <a:pt x="13756" y="20771"/>
                  </a:cubicBezTo>
                  <a:cubicBezTo>
                    <a:pt x="13787" y="20711"/>
                    <a:pt x="13811" y="20801"/>
                    <a:pt x="13843" y="20761"/>
                  </a:cubicBezTo>
                  <a:cubicBezTo>
                    <a:pt x="13866" y="20791"/>
                    <a:pt x="13898" y="20721"/>
                    <a:pt x="13930" y="20781"/>
                  </a:cubicBezTo>
                  <a:cubicBezTo>
                    <a:pt x="13890" y="20811"/>
                    <a:pt x="13851" y="20791"/>
                    <a:pt x="13819" y="20791"/>
                  </a:cubicBezTo>
                  <a:cubicBezTo>
                    <a:pt x="13779" y="20801"/>
                    <a:pt x="13740" y="20791"/>
                    <a:pt x="13708" y="20801"/>
                  </a:cubicBezTo>
                  <a:cubicBezTo>
                    <a:pt x="13668" y="20831"/>
                    <a:pt x="13637" y="20791"/>
                    <a:pt x="13597" y="20831"/>
                  </a:cubicBezTo>
                  <a:cubicBezTo>
                    <a:pt x="13557" y="20811"/>
                    <a:pt x="13510" y="20861"/>
                    <a:pt x="13470" y="20851"/>
                  </a:cubicBezTo>
                  <a:cubicBezTo>
                    <a:pt x="13391" y="20881"/>
                    <a:pt x="13312" y="20901"/>
                    <a:pt x="13233" y="20941"/>
                  </a:cubicBezTo>
                  <a:cubicBezTo>
                    <a:pt x="13153" y="20941"/>
                    <a:pt x="13074" y="20971"/>
                    <a:pt x="12995" y="21061"/>
                  </a:cubicBezTo>
                  <a:cubicBezTo>
                    <a:pt x="12955" y="21011"/>
                    <a:pt x="12908" y="21110"/>
                    <a:pt x="12868" y="21080"/>
                  </a:cubicBezTo>
                  <a:cubicBezTo>
                    <a:pt x="12821" y="21140"/>
                    <a:pt x="12781" y="21120"/>
                    <a:pt x="12733" y="21150"/>
                  </a:cubicBezTo>
                  <a:cubicBezTo>
                    <a:pt x="12686" y="21210"/>
                    <a:pt x="12638" y="21190"/>
                    <a:pt x="12591" y="21210"/>
                  </a:cubicBezTo>
                  <a:cubicBezTo>
                    <a:pt x="12575" y="21190"/>
                    <a:pt x="12559" y="21230"/>
                    <a:pt x="12559" y="21250"/>
                  </a:cubicBezTo>
                  <a:cubicBezTo>
                    <a:pt x="12535" y="21230"/>
                    <a:pt x="12504" y="21240"/>
                    <a:pt x="12480" y="21280"/>
                  </a:cubicBezTo>
                  <a:cubicBezTo>
                    <a:pt x="12464" y="21260"/>
                    <a:pt x="12440" y="21290"/>
                    <a:pt x="12416" y="21290"/>
                  </a:cubicBezTo>
                  <a:cubicBezTo>
                    <a:pt x="12401" y="21360"/>
                    <a:pt x="12345" y="21250"/>
                    <a:pt x="12369" y="21320"/>
                  </a:cubicBezTo>
                  <a:cubicBezTo>
                    <a:pt x="12321" y="21320"/>
                    <a:pt x="12282" y="21330"/>
                    <a:pt x="12234" y="21350"/>
                  </a:cubicBezTo>
                  <a:cubicBezTo>
                    <a:pt x="12187" y="21330"/>
                    <a:pt x="12139" y="21390"/>
                    <a:pt x="12099" y="21390"/>
                  </a:cubicBezTo>
                  <a:cubicBezTo>
                    <a:pt x="12052" y="21430"/>
                    <a:pt x="12004" y="21400"/>
                    <a:pt x="11957" y="21450"/>
                  </a:cubicBezTo>
                  <a:cubicBezTo>
                    <a:pt x="11917" y="21420"/>
                    <a:pt x="11878" y="21470"/>
                    <a:pt x="11830" y="21470"/>
                  </a:cubicBezTo>
                  <a:cubicBezTo>
                    <a:pt x="11790" y="21490"/>
                    <a:pt x="11743" y="21470"/>
                    <a:pt x="11695" y="21510"/>
                  </a:cubicBezTo>
                  <a:cubicBezTo>
                    <a:pt x="11656" y="21440"/>
                    <a:pt x="11608" y="21510"/>
                    <a:pt x="11561" y="21510"/>
                  </a:cubicBezTo>
                  <a:cubicBezTo>
                    <a:pt x="11545" y="21490"/>
                    <a:pt x="11521" y="21520"/>
                    <a:pt x="11497" y="21520"/>
                  </a:cubicBezTo>
                  <a:cubicBezTo>
                    <a:pt x="11474" y="21510"/>
                    <a:pt x="11450" y="21500"/>
                    <a:pt x="11426" y="21520"/>
                  </a:cubicBezTo>
                  <a:cubicBezTo>
                    <a:pt x="11386" y="21470"/>
                    <a:pt x="11339" y="21560"/>
                    <a:pt x="11291" y="21490"/>
                  </a:cubicBezTo>
                  <a:cubicBezTo>
                    <a:pt x="11252" y="21510"/>
                    <a:pt x="11204" y="21470"/>
                    <a:pt x="11157" y="21490"/>
                  </a:cubicBezTo>
                  <a:cubicBezTo>
                    <a:pt x="11117" y="21420"/>
                    <a:pt x="11069" y="21500"/>
                    <a:pt x="11030" y="21440"/>
                  </a:cubicBezTo>
                  <a:cubicBezTo>
                    <a:pt x="10982" y="21470"/>
                    <a:pt x="10943" y="21400"/>
                    <a:pt x="10895" y="21440"/>
                  </a:cubicBezTo>
                  <a:cubicBezTo>
                    <a:pt x="10935" y="21490"/>
                    <a:pt x="10974" y="21510"/>
                    <a:pt x="11014" y="21510"/>
                  </a:cubicBezTo>
                  <a:cubicBezTo>
                    <a:pt x="11054" y="21580"/>
                    <a:pt x="11101" y="21500"/>
                    <a:pt x="11141" y="21570"/>
                  </a:cubicBezTo>
                  <a:cubicBezTo>
                    <a:pt x="11212" y="21560"/>
                    <a:pt x="11275" y="21580"/>
                    <a:pt x="11339" y="21580"/>
                  </a:cubicBezTo>
                  <a:cubicBezTo>
                    <a:pt x="11371" y="21580"/>
                    <a:pt x="11371" y="21580"/>
                    <a:pt x="11371" y="21580"/>
                  </a:cubicBezTo>
                  <a:cubicBezTo>
                    <a:pt x="11378" y="21580"/>
                    <a:pt x="11386" y="21580"/>
                    <a:pt x="11402" y="21570"/>
                  </a:cubicBezTo>
                  <a:cubicBezTo>
                    <a:pt x="11402" y="21580"/>
                    <a:pt x="11402" y="21580"/>
                    <a:pt x="11402" y="21580"/>
                  </a:cubicBezTo>
                  <a:cubicBezTo>
                    <a:pt x="11727" y="21580"/>
                    <a:pt x="11727" y="21580"/>
                    <a:pt x="11727" y="21580"/>
                  </a:cubicBezTo>
                  <a:cubicBezTo>
                    <a:pt x="11798" y="21570"/>
                    <a:pt x="11862" y="21560"/>
                    <a:pt x="11925" y="21540"/>
                  </a:cubicBezTo>
                  <a:cubicBezTo>
                    <a:pt x="11973" y="21510"/>
                    <a:pt x="12012" y="21560"/>
                    <a:pt x="12052" y="21490"/>
                  </a:cubicBezTo>
                  <a:cubicBezTo>
                    <a:pt x="12099" y="21520"/>
                    <a:pt x="12147" y="21490"/>
                    <a:pt x="12187" y="21460"/>
                  </a:cubicBezTo>
                  <a:cubicBezTo>
                    <a:pt x="12282" y="21450"/>
                    <a:pt x="12369" y="21420"/>
                    <a:pt x="12464" y="21360"/>
                  </a:cubicBezTo>
                  <a:cubicBezTo>
                    <a:pt x="12551" y="21360"/>
                    <a:pt x="12638" y="21280"/>
                    <a:pt x="12725" y="21270"/>
                  </a:cubicBezTo>
                  <a:cubicBezTo>
                    <a:pt x="12773" y="21230"/>
                    <a:pt x="12821" y="21220"/>
                    <a:pt x="12868" y="21200"/>
                  </a:cubicBezTo>
                  <a:cubicBezTo>
                    <a:pt x="12908" y="21200"/>
                    <a:pt x="12955" y="21160"/>
                    <a:pt x="13003" y="21170"/>
                  </a:cubicBezTo>
                  <a:cubicBezTo>
                    <a:pt x="13122" y="21031"/>
                    <a:pt x="13225" y="21080"/>
                    <a:pt x="13344" y="21001"/>
                  </a:cubicBezTo>
                  <a:cubicBezTo>
                    <a:pt x="13391" y="21011"/>
                    <a:pt x="13447" y="20941"/>
                    <a:pt x="13502" y="20961"/>
                  </a:cubicBezTo>
                  <a:cubicBezTo>
                    <a:pt x="13557" y="20951"/>
                    <a:pt x="13621" y="20911"/>
                    <a:pt x="13676" y="20921"/>
                  </a:cubicBezTo>
                  <a:cubicBezTo>
                    <a:pt x="13732" y="20871"/>
                    <a:pt x="13779" y="20931"/>
                    <a:pt x="13835" y="20881"/>
                  </a:cubicBezTo>
                  <a:cubicBezTo>
                    <a:pt x="13890" y="20941"/>
                    <a:pt x="13954" y="20881"/>
                    <a:pt x="14009" y="20901"/>
                  </a:cubicBezTo>
                  <a:cubicBezTo>
                    <a:pt x="14033" y="20911"/>
                    <a:pt x="14065" y="20931"/>
                    <a:pt x="14096" y="20891"/>
                  </a:cubicBezTo>
                  <a:cubicBezTo>
                    <a:pt x="14120" y="20931"/>
                    <a:pt x="14152" y="20921"/>
                    <a:pt x="14175" y="20911"/>
                  </a:cubicBezTo>
                  <a:cubicBezTo>
                    <a:pt x="14207" y="20961"/>
                    <a:pt x="14231" y="20941"/>
                    <a:pt x="14263" y="20971"/>
                  </a:cubicBezTo>
                  <a:cubicBezTo>
                    <a:pt x="14271" y="20951"/>
                    <a:pt x="14286" y="20961"/>
                    <a:pt x="14294" y="20951"/>
                  </a:cubicBezTo>
                  <a:cubicBezTo>
                    <a:pt x="14310" y="20971"/>
                    <a:pt x="14334" y="20961"/>
                    <a:pt x="14318" y="20991"/>
                  </a:cubicBezTo>
                  <a:cubicBezTo>
                    <a:pt x="14207" y="21011"/>
                    <a:pt x="14088" y="21011"/>
                    <a:pt x="13977" y="21021"/>
                  </a:cubicBezTo>
                  <a:cubicBezTo>
                    <a:pt x="13946" y="21061"/>
                    <a:pt x="13914" y="21041"/>
                    <a:pt x="13890" y="21031"/>
                  </a:cubicBezTo>
                  <a:cubicBezTo>
                    <a:pt x="13859" y="21070"/>
                    <a:pt x="13827" y="21080"/>
                    <a:pt x="13803" y="21070"/>
                  </a:cubicBezTo>
                  <a:cubicBezTo>
                    <a:pt x="13740" y="21110"/>
                    <a:pt x="13676" y="21100"/>
                    <a:pt x="13613" y="21160"/>
                  </a:cubicBezTo>
                  <a:cubicBezTo>
                    <a:pt x="13557" y="21120"/>
                    <a:pt x="13494" y="21200"/>
                    <a:pt x="13439" y="21210"/>
                  </a:cubicBezTo>
                  <a:cubicBezTo>
                    <a:pt x="13383" y="21270"/>
                    <a:pt x="13320" y="21260"/>
                    <a:pt x="13264" y="21310"/>
                  </a:cubicBezTo>
                  <a:cubicBezTo>
                    <a:pt x="13240" y="21260"/>
                    <a:pt x="13201" y="21410"/>
                    <a:pt x="13177" y="21350"/>
                  </a:cubicBezTo>
                  <a:cubicBezTo>
                    <a:pt x="13145" y="21410"/>
                    <a:pt x="13114" y="21370"/>
                    <a:pt x="13082" y="21420"/>
                  </a:cubicBezTo>
                  <a:cubicBezTo>
                    <a:pt x="13027" y="21400"/>
                    <a:pt x="12963" y="21470"/>
                    <a:pt x="12900" y="21480"/>
                  </a:cubicBezTo>
                  <a:cubicBezTo>
                    <a:pt x="12924" y="21550"/>
                    <a:pt x="12852" y="21470"/>
                    <a:pt x="12836" y="21530"/>
                  </a:cubicBezTo>
                  <a:cubicBezTo>
                    <a:pt x="12805" y="21550"/>
                    <a:pt x="12781" y="21530"/>
                    <a:pt x="12749" y="21560"/>
                  </a:cubicBezTo>
                  <a:cubicBezTo>
                    <a:pt x="12741" y="21570"/>
                    <a:pt x="12741" y="21570"/>
                    <a:pt x="12733" y="21580"/>
                  </a:cubicBezTo>
                  <a:cubicBezTo>
                    <a:pt x="12931" y="21580"/>
                    <a:pt x="12931" y="21580"/>
                    <a:pt x="12931" y="21580"/>
                  </a:cubicBezTo>
                  <a:cubicBezTo>
                    <a:pt x="12947" y="21570"/>
                    <a:pt x="12963" y="21560"/>
                    <a:pt x="12979" y="21570"/>
                  </a:cubicBezTo>
                  <a:cubicBezTo>
                    <a:pt x="13058" y="21500"/>
                    <a:pt x="13137" y="21510"/>
                    <a:pt x="13217" y="21450"/>
                  </a:cubicBezTo>
                  <a:cubicBezTo>
                    <a:pt x="13375" y="21360"/>
                    <a:pt x="13542" y="21260"/>
                    <a:pt x="13700" y="21210"/>
                  </a:cubicBezTo>
                  <a:cubicBezTo>
                    <a:pt x="13732" y="21210"/>
                    <a:pt x="13771" y="21190"/>
                    <a:pt x="13811" y="21170"/>
                  </a:cubicBezTo>
                  <a:cubicBezTo>
                    <a:pt x="13851" y="21120"/>
                    <a:pt x="13890" y="21200"/>
                    <a:pt x="13938" y="21120"/>
                  </a:cubicBezTo>
                  <a:cubicBezTo>
                    <a:pt x="13969" y="21150"/>
                    <a:pt x="14009" y="21130"/>
                    <a:pt x="14041" y="21120"/>
                  </a:cubicBezTo>
                  <a:cubicBezTo>
                    <a:pt x="14080" y="21170"/>
                    <a:pt x="14128" y="21061"/>
                    <a:pt x="14168" y="21130"/>
                  </a:cubicBezTo>
                  <a:cubicBezTo>
                    <a:pt x="14136" y="21150"/>
                    <a:pt x="14112" y="21110"/>
                    <a:pt x="14080" y="21170"/>
                  </a:cubicBezTo>
                  <a:cubicBezTo>
                    <a:pt x="14049" y="21160"/>
                    <a:pt x="14025" y="21140"/>
                    <a:pt x="13993" y="21170"/>
                  </a:cubicBezTo>
                  <a:cubicBezTo>
                    <a:pt x="13962" y="21200"/>
                    <a:pt x="13938" y="21180"/>
                    <a:pt x="13906" y="21180"/>
                  </a:cubicBezTo>
                  <a:cubicBezTo>
                    <a:pt x="13874" y="21220"/>
                    <a:pt x="13851" y="21200"/>
                    <a:pt x="13819" y="21220"/>
                  </a:cubicBezTo>
                  <a:cubicBezTo>
                    <a:pt x="13756" y="21260"/>
                    <a:pt x="13700" y="21270"/>
                    <a:pt x="13645" y="21300"/>
                  </a:cubicBezTo>
                  <a:cubicBezTo>
                    <a:pt x="13581" y="21320"/>
                    <a:pt x="13526" y="21360"/>
                    <a:pt x="13462" y="21410"/>
                  </a:cubicBezTo>
                  <a:cubicBezTo>
                    <a:pt x="13439" y="21400"/>
                    <a:pt x="13407" y="21430"/>
                    <a:pt x="13375" y="21450"/>
                  </a:cubicBezTo>
                  <a:cubicBezTo>
                    <a:pt x="13351" y="21440"/>
                    <a:pt x="13320" y="21470"/>
                    <a:pt x="13288" y="21490"/>
                  </a:cubicBezTo>
                  <a:cubicBezTo>
                    <a:pt x="13240" y="21520"/>
                    <a:pt x="13193" y="21550"/>
                    <a:pt x="13137" y="21580"/>
                  </a:cubicBezTo>
                  <a:cubicBezTo>
                    <a:pt x="13320" y="21580"/>
                    <a:pt x="13320" y="21580"/>
                    <a:pt x="13320" y="21580"/>
                  </a:cubicBezTo>
                  <a:cubicBezTo>
                    <a:pt x="13359" y="21550"/>
                    <a:pt x="13407" y="21530"/>
                    <a:pt x="13447" y="21520"/>
                  </a:cubicBezTo>
                  <a:cubicBezTo>
                    <a:pt x="13534" y="21460"/>
                    <a:pt x="13557" y="21480"/>
                    <a:pt x="13629" y="21410"/>
                  </a:cubicBezTo>
                  <a:cubicBezTo>
                    <a:pt x="13653" y="21440"/>
                    <a:pt x="13692" y="21360"/>
                    <a:pt x="13724" y="21380"/>
                  </a:cubicBezTo>
                  <a:cubicBezTo>
                    <a:pt x="13756" y="21340"/>
                    <a:pt x="13787" y="21380"/>
                    <a:pt x="13827" y="21330"/>
                  </a:cubicBezTo>
                  <a:cubicBezTo>
                    <a:pt x="13962" y="21270"/>
                    <a:pt x="14096" y="21270"/>
                    <a:pt x="14239" y="21200"/>
                  </a:cubicBezTo>
                  <a:cubicBezTo>
                    <a:pt x="14263" y="21240"/>
                    <a:pt x="14302" y="21200"/>
                    <a:pt x="14334" y="21200"/>
                  </a:cubicBezTo>
                  <a:cubicBezTo>
                    <a:pt x="14366" y="21220"/>
                    <a:pt x="14397" y="21180"/>
                    <a:pt x="14429" y="21180"/>
                  </a:cubicBezTo>
                  <a:cubicBezTo>
                    <a:pt x="14556" y="21240"/>
                    <a:pt x="14698" y="21170"/>
                    <a:pt x="14809" y="21290"/>
                  </a:cubicBezTo>
                  <a:cubicBezTo>
                    <a:pt x="14730" y="21280"/>
                    <a:pt x="14651" y="21330"/>
                    <a:pt x="14572" y="21320"/>
                  </a:cubicBezTo>
                  <a:cubicBezTo>
                    <a:pt x="14532" y="21340"/>
                    <a:pt x="14500" y="21320"/>
                    <a:pt x="14461" y="21320"/>
                  </a:cubicBezTo>
                  <a:cubicBezTo>
                    <a:pt x="14421" y="21370"/>
                    <a:pt x="14382" y="21340"/>
                    <a:pt x="14342" y="21340"/>
                  </a:cubicBezTo>
                  <a:cubicBezTo>
                    <a:pt x="14231" y="21410"/>
                    <a:pt x="14120" y="21410"/>
                    <a:pt x="14017" y="21470"/>
                  </a:cubicBezTo>
                  <a:cubicBezTo>
                    <a:pt x="13906" y="21520"/>
                    <a:pt x="13795" y="21560"/>
                    <a:pt x="13684" y="21580"/>
                  </a:cubicBezTo>
                  <a:cubicBezTo>
                    <a:pt x="14009" y="21580"/>
                    <a:pt x="14009" y="21580"/>
                    <a:pt x="14009" y="21580"/>
                  </a:cubicBezTo>
                  <a:cubicBezTo>
                    <a:pt x="14072" y="21550"/>
                    <a:pt x="14136" y="21520"/>
                    <a:pt x="14199" y="21500"/>
                  </a:cubicBezTo>
                  <a:cubicBezTo>
                    <a:pt x="14239" y="21490"/>
                    <a:pt x="14279" y="21490"/>
                    <a:pt x="14318" y="21480"/>
                  </a:cubicBezTo>
                  <a:cubicBezTo>
                    <a:pt x="14366" y="21430"/>
                    <a:pt x="14405" y="21490"/>
                    <a:pt x="14461" y="21410"/>
                  </a:cubicBezTo>
                  <a:cubicBezTo>
                    <a:pt x="14548" y="21440"/>
                    <a:pt x="14643" y="21420"/>
                    <a:pt x="14738" y="21390"/>
                  </a:cubicBezTo>
                  <a:cubicBezTo>
                    <a:pt x="14786" y="21420"/>
                    <a:pt x="14841" y="21370"/>
                    <a:pt x="14889" y="21400"/>
                  </a:cubicBezTo>
                  <a:cubicBezTo>
                    <a:pt x="14936" y="21370"/>
                    <a:pt x="14984" y="21360"/>
                    <a:pt x="15031" y="21420"/>
                  </a:cubicBezTo>
                  <a:cubicBezTo>
                    <a:pt x="14976" y="21470"/>
                    <a:pt x="14920" y="21390"/>
                    <a:pt x="14857" y="21460"/>
                  </a:cubicBezTo>
                  <a:cubicBezTo>
                    <a:pt x="14801" y="21430"/>
                    <a:pt x="14746" y="21490"/>
                    <a:pt x="14691" y="21450"/>
                  </a:cubicBezTo>
                  <a:cubicBezTo>
                    <a:pt x="14572" y="21530"/>
                    <a:pt x="14453" y="21540"/>
                    <a:pt x="14342" y="21570"/>
                  </a:cubicBezTo>
                  <a:cubicBezTo>
                    <a:pt x="14334" y="21580"/>
                    <a:pt x="14334" y="21580"/>
                    <a:pt x="14334" y="21580"/>
                  </a:cubicBezTo>
                  <a:cubicBezTo>
                    <a:pt x="14651" y="21580"/>
                    <a:pt x="14651" y="21580"/>
                    <a:pt x="14651" y="21580"/>
                  </a:cubicBezTo>
                  <a:cubicBezTo>
                    <a:pt x="14659" y="21570"/>
                    <a:pt x="14667" y="21560"/>
                    <a:pt x="14667" y="21560"/>
                  </a:cubicBezTo>
                  <a:cubicBezTo>
                    <a:pt x="14698" y="21600"/>
                    <a:pt x="14738" y="21560"/>
                    <a:pt x="14770" y="21560"/>
                  </a:cubicBezTo>
                  <a:cubicBezTo>
                    <a:pt x="14786" y="21550"/>
                    <a:pt x="14801" y="21580"/>
                    <a:pt x="14817" y="21570"/>
                  </a:cubicBezTo>
                  <a:cubicBezTo>
                    <a:pt x="14841" y="21540"/>
                    <a:pt x="14857" y="21540"/>
                    <a:pt x="14881" y="21560"/>
                  </a:cubicBezTo>
                  <a:cubicBezTo>
                    <a:pt x="14897" y="21550"/>
                    <a:pt x="14912" y="21550"/>
                    <a:pt x="14928" y="21560"/>
                  </a:cubicBezTo>
                  <a:cubicBezTo>
                    <a:pt x="14952" y="21540"/>
                    <a:pt x="14968" y="21510"/>
                    <a:pt x="14992" y="21550"/>
                  </a:cubicBezTo>
                  <a:cubicBezTo>
                    <a:pt x="15023" y="21560"/>
                    <a:pt x="15063" y="21490"/>
                    <a:pt x="15103" y="21550"/>
                  </a:cubicBezTo>
                  <a:cubicBezTo>
                    <a:pt x="15055" y="21560"/>
                    <a:pt x="15015" y="21570"/>
                    <a:pt x="14976" y="21570"/>
                  </a:cubicBezTo>
                  <a:cubicBezTo>
                    <a:pt x="14960" y="21570"/>
                    <a:pt x="14952" y="21570"/>
                    <a:pt x="14936" y="21580"/>
                  </a:cubicBezTo>
                  <a:cubicBezTo>
                    <a:pt x="15602" y="21580"/>
                    <a:pt x="15602" y="21580"/>
                    <a:pt x="15602" y="21580"/>
                  </a:cubicBezTo>
                  <a:cubicBezTo>
                    <a:pt x="15602" y="21570"/>
                    <a:pt x="15594" y="21550"/>
                    <a:pt x="15578" y="21540"/>
                  </a:cubicBezTo>
                  <a:cubicBezTo>
                    <a:pt x="15554" y="21550"/>
                    <a:pt x="15538" y="21510"/>
                    <a:pt x="15515" y="21490"/>
                  </a:cubicBezTo>
                  <a:cubicBezTo>
                    <a:pt x="15499" y="21500"/>
                    <a:pt x="15483" y="21470"/>
                    <a:pt x="15499" y="21460"/>
                  </a:cubicBezTo>
                  <a:cubicBezTo>
                    <a:pt x="15459" y="21430"/>
                    <a:pt x="15427" y="21400"/>
                    <a:pt x="15388" y="21340"/>
                  </a:cubicBezTo>
                  <a:cubicBezTo>
                    <a:pt x="15324" y="21260"/>
                    <a:pt x="15340" y="21150"/>
                    <a:pt x="15253" y="21110"/>
                  </a:cubicBezTo>
                  <a:cubicBezTo>
                    <a:pt x="15285" y="21051"/>
                    <a:pt x="15253" y="21070"/>
                    <a:pt x="15221" y="21031"/>
                  </a:cubicBezTo>
                  <a:cubicBezTo>
                    <a:pt x="15277" y="21001"/>
                    <a:pt x="15221" y="20971"/>
                    <a:pt x="15206" y="20941"/>
                  </a:cubicBezTo>
                  <a:cubicBezTo>
                    <a:pt x="15229" y="20901"/>
                    <a:pt x="15158" y="20861"/>
                    <a:pt x="15150" y="20821"/>
                  </a:cubicBezTo>
                  <a:cubicBezTo>
                    <a:pt x="15190" y="20801"/>
                    <a:pt x="15087" y="20761"/>
                    <a:pt x="15126" y="20731"/>
                  </a:cubicBezTo>
                  <a:cubicBezTo>
                    <a:pt x="15103" y="20661"/>
                    <a:pt x="15079" y="20591"/>
                    <a:pt x="15055" y="20521"/>
                  </a:cubicBezTo>
                  <a:cubicBezTo>
                    <a:pt x="15047" y="20451"/>
                    <a:pt x="14992" y="20381"/>
                    <a:pt x="15007" y="20321"/>
                  </a:cubicBezTo>
                  <a:cubicBezTo>
                    <a:pt x="14968" y="20251"/>
                    <a:pt x="14952" y="20231"/>
                    <a:pt x="14928" y="20141"/>
                  </a:cubicBezTo>
                  <a:cubicBezTo>
                    <a:pt x="14928" y="20101"/>
                    <a:pt x="14897" y="20071"/>
                    <a:pt x="14897" y="20031"/>
                  </a:cubicBezTo>
                  <a:cubicBezTo>
                    <a:pt x="14912" y="20001"/>
                    <a:pt x="14857" y="19962"/>
                    <a:pt x="14881" y="19942"/>
                  </a:cubicBezTo>
                  <a:cubicBezTo>
                    <a:pt x="14809" y="19872"/>
                    <a:pt x="14881" y="19772"/>
                    <a:pt x="14801" y="19762"/>
                  </a:cubicBezTo>
                  <a:cubicBezTo>
                    <a:pt x="14817" y="19702"/>
                    <a:pt x="14762" y="19632"/>
                    <a:pt x="14762" y="19572"/>
                  </a:cubicBezTo>
                  <a:cubicBezTo>
                    <a:pt x="14698" y="19442"/>
                    <a:pt x="14603" y="19312"/>
                    <a:pt x="14564" y="19182"/>
                  </a:cubicBezTo>
                  <a:cubicBezTo>
                    <a:pt x="14421" y="18962"/>
                    <a:pt x="14310" y="18893"/>
                    <a:pt x="14247" y="18693"/>
                  </a:cubicBezTo>
                  <a:cubicBezTo>
                    <a:pt x="14255" y="18683"/>
                    <a:pt x="14263" y="18693"/>
                    <a:pt x="14271" y="18693"/>
                  </a:cubicBezTo>
                  <a:cubicBezTo>
                    <a:pt x="14318" y="18793"/>
                    <a:pt x="14374" y="18783"/>
                    <a:pt x="14421" y="18883"/>
                  </a:cubicBezTo>
                  <a:cubicBezTo>
                    <a:pt x="14469" y="18912"/>
                    <a:pt x="14469" y="18982"/>
                    <a:pt x="14532" y="19012"/>
                  </a:cubicBezTo>
                  <a:cubicBezTo>
                    <a:pt x="14627" y="19192"/>
                    <a:pt x="14706" y="19252"/>
                    <a:pt x="14794" y="19452"/>
                  </a:cubicBezTo>
                  <a:cubicBezTo>
                    <a:pt x="14817" y="19532"/>
                    <a:pt x="14881" y="19622"/>
                    <a:pt x="14904" y="19712"/>
                  </a:cubicBezTo>
                  <a:cubicBezTo>
                    <a:pt x="14920" y="19782"/>
                    <a:pt x="14960" y="19872"/>
                    <a:pt x="15023" y="19952"/>
                  </a:cubicBezTo>
                  <a:cubicBezTo>
                    <a:pt x="15015" y="20001"/>
                    <a:pt x="15047" y="20031"/>
                    <a:pt x="15063" y="20081"/>
                  </a:cubicBezTo>
                  <a:cubicBezTo>
                    <a:pt x="15071" y="20081"/>
                    <a:pt x="15055" y="20091"/>
                    <a:pt x="15063" y="20111"/>
                  </a:cubicBezTo>
                  <a:cubicBezTo>
                    <a:pt x="15079" y="20141"/>
                    <a:pt x="15079" y="20151"/>
                    <a:pt x="15095" y="20191"/>
                  </a:cubicBezTo>
                  <a:cubicBezTo>
                    <a:pt x="15118" y="20261"/>
                    <a:pt x="15166" y="20341"/>
                    <a:pt x="15182" y="20411"/>
                  </a:cubicBezTo>
                  <a:cubicBezTo>
                    <a:pt x="15229" y="20491"/>
                    <a:pt x="15221" y="20571"/>
                    <a:pt x="15285" y="20651"/>
                  </a:cubicBezTo>
                  <a:cubicBezTo>
                    <a:pt x="15269" y="20731"/>
                    <a:pt x="15340" y="20741"/>
                    <a:pt x="15317" y="20841"/>
                  </a:cubicBezTo>
                  <a:cubicBezTo>
                    <a:pt x="15443" y="21041"/>
                    <a:pt x="15507" y="21240"/>
                    <a:pt x="15594" y="21430"/>
                  </a:cubicBezTo>
                  <a:cubicBezTo>
                    <a:pt x="15626" y="21480"/>
                    <a:pt x="15657" y="21520"/>
                    <a:pt x="15689" y="21560"/>
                  </a:cubicBezTo>
                  <a:cubicBezTo>
                    <a:pt x="15689" y="21570"/>
                    <a:pt x="15697" y="21570"/>
                    <a:pt x="15705" y="21580"/>
                  </a:cubicBezTo>
                  <a:cubicBezTo>
                    <a:pt x="15792" y="21580"/>
                    <a:pt x="15792" y="21580"/>
                    <a:pt x="15792" y="21580"/>
                  </a:cubicBezTo>
                  <a:cubicBezTo>
                    <a:pt x="15736" y="21480"/>
                    <a:pt x="15665" y="21380"/>
                    <a:pt x="15602" y="21280"/>
                  </a:cubicBezTo>
                  <a:cubicBezTo>
                    <a:pt x="15562" y="21170"/>
                    <a:pt x="15523" y="21070"/>
                    <a:pt x="15475" y="20961"/>
                  </a:cubicBezTo>
                  <a:close/>
                  <a:moveTo>
                    <a:pt x="11347" y="18253"/>
                  </a:moveTo>
                  <a:cubicBezTo>
                    <a:pt x="11394" y="18193"/>
                    <a:pt x="11402" y="18363"/>
                    <a:pt x="11474" y="18403"/>
                  </a:cubicBezTo>
                  <a:cubicBezTo>
                    <a:pt x="11402" y="18443"/>
                    <a:pt x="11410" y="18303"/>
                    <a:pt x="11347" y="18253"/>
                  </a:cubicBezTo>
                  <a:close/>
                  <a:moveTo>
                    <a:pt x="11466" y="18463"/>
                  </a:moveTo>
                  <a:cubicBezTo>
                    <a:pt x="11513" y="18443"/>
                    <a:pt x="11537" y="18563"/>
                    <a:pt x="11561" y="18593"/>
                  </a:cubicBezTo>
                  <a:cubicBezTo>
                    <a:pt x="11505" y="18603"/>
                    <a:pt x="11481" y="18493"/>
                    <a:pt x="11466" y="18463"/>
                  </a:cubicBezTo>
                  <a:close/>
                  <a:moveTo>
                    <a:pt x="9817" y="18663"/>
                  </a:moveTo>
                  <a:cubicBezTo>
                    <a:pt x="9841" y="18653"/>
                    <a:pt x="9865" y="18673"/>
                    <a:pt x="9889" y="18703"/>
                  </a:cubicBezTo>
                  <a:cubicBezTo>
                    <a:pt x="9857" y="18763"/>
                    <a:pt x="9841" y="18693"/>
                    <a:pt x="9817" y="18663"/>
                  </a:cubicBezTo>
                  <a:close/>
                  <a:moveTo>
                    <a:pt x="11893" y="19172"/>
                  </a:moveTo>
                  <a:cubicBezTo>
                    <a:pt x="11862" y="19122"/>
                    <a:pt x="11830" y="19172"/>
                    <a:pt x="11798" y="19142"/>
                  </a:cubicBezTo>
                  <a:cubicBezTo>
                    <a:pt x="11727" y="19122"/>
                    <a:pt x="11656" y="19172"/>
                    <a:pt x="11592" y="19132"/>
                  </a:cubicBezTo>
                  <a:cubicBezTo>
                    <a:pt x="11521" y="19132"/>
                    <a:pt x="11450" y="19142"/>
                    <a:pt x="11386" y="19102"/>
                  </a:cubicBezTo>
                  <a:cubicBezTo>
                    <a:pt x="11371" y="19102"/>
                    <a:pt x="11347" y="19112"/>
                    <a:pt x="11331" y="19132"/>
                  </a:cubicBezTo>
                  <a:cubicBezTo>
                    <a:pt x="11315" y="19142"/>
                    <a:pt x="11299" y="19102"/>
                    <a:pt x="11283" y="19122"/>
                  </a:cubicBezTo>
                  <a:cubicBezTo>
                    <a:pt x="11252" y="19112"/>
                    <a:pt x="11220" y="19152"/>
                    <a:pt x="11188" y="19122"/>
                  </a:cubicBezTo>
                  <a:cubicBezTo>
                    <a:pt x="11125" y="19132"/>
                    <a:pt x="11069" y="19102"/>
                    <a:pt x="11006" y="19122"/>
                  </a:cubicBezTo>
                  <a:cubicBezTo>
                    <a:pt x="10974" y="19052"/>
                    <a:pt x="10935" y="19152"/>
                    <a:pt x="10911" y="19082"/>
                  </a:cubicBezTo>
                  <a:cubicBezTo>
                    <a:pt x="10871" y="19112"/>
                    <a:pt x="10840" y="19062"/>
                    <a:pt x="10808" y="19072"/>
                  </a:cubicBezTo>
                  <a:cubicBezTo>
                    <a:pt x="10776" y="19052"/>
                    <a:pt x="10745" y="19092"/>
                    <a:pt x="10713" y="19062"/>
                  </a:cubicBezTo>
                  <a:cubicBezTo>
                    <a:pt x="10689" y="19012"/>
                    <a:pt x="10649" y="19102"/>
                    <a:pt x="10626" y="19042"/>
                  </a:cubicBezTo>
                  <a:cubicBezTo>
                    <a:pt x="10562" y="19052"/>
                    <a:pt x="10499" y="19002"/>
                    <a:pt x="10436" y="18992"/>
                  </a:cubicBezTo>
                  <a:cubicBezTo>
                    <a:pt x="10404" y="18962"/>
                    <a:pt x="10372" y="18972"/>
                    <a:pt x="10340" y="18952"/>
                  </a:cubicBezTo>
                  <a:cubicBezTo>
                    <a:pt x="10309" y="18912"/>
                    <a:pt x="10285" y="18922"/>
                    <a:pt x="10253" y="18932"/>
                  </a:cubicBezTo>
                  <a:cubicBezTo>
                    <a:pt x="10134" y="18823"/>
                    <a:pt x="10016" y="18833"/>
                    <a:pt x="9897" y="18713"/>
                  </a:cubicBezTo>
                  <a:cubicBezTo>
                    <a:pt x="9928" y="18673"/>
                    <a:pt x="9952" y="18763"/>
                    <a:pt x="9984" y="18743"/>
                  </a:cubicBezTo>
                  <a:cubicBezTo>
                    <a:pt x="10008" y="18733"/>
                    <a:pt x="10031" y="18743"/>
                    <a:pt x="10055" y="18773"/>
                  </a:cubicBezTo>
                  <a:cubicBezTo>
                    <a:pt x="10103" y="18773"/>
                    <a:pt x="10150" y="18783"/>
                    <a:pt x="10198" y="18823"/>
                  </a:cubicBezTo>
                  <a:cubicBezTo>
                    <a:pt x="10356" y="18833"/>
                    <a:pt x="10507" y="18883"/>
                    <a:pt x="10657" y="18922"/>
                  </a:cubicBezTo>
                  <a:cubicBezTo>
                    <a:pt x="10697" y="18912"/>
                    <a:pt x="10737" y="18952"/>
                    <a:pt x="10784" y="18932"/>
                  </a:cubicBezTo>
                  <a:cubicBezTo>
                    <a:pt x="10816" y="18962"/>
                    <a:pt x="10855" y="18922"/>
                    <a:pt x="10887" y="18952"/>
                  </a:cubicBezTo>
                  <a:cubicBezTo>
                    <a:pt x="10927" y="18952"/>
                    <a:pt x="10966" y="18932"/>
                    <a:pt x="10998" y="18982"/>
                  </a:cubicBezTo>
                  <a:cubicBezTo>
                    <a:pt x="11038" y="18952"/>
                    <a:pt x="11069" y="18962"/>
                    <a:pt x="11109" y="18972"/>
                  </a:cubicBezTo>
                  <a:cubicBezTo>
                    <a:pt x="11149" y="18992"/>
                    <a:pt x="11188" y="18992"/>
                    <a:pt x="11228" y="18982"/>
                  </a:cubicBezTo>
                  <a:cubicBezTo>
                    <a:pt x="11267" y="18982"/>
                    <a:pt x="11299" y="19022"/>
                    <a:pt x="11339" y="19002"/>
                  </a:cubicBezTo>
                  <a:cubicBezTo>
                    <a:pt x="11371" y="19052"/>
                    <a:pt x="11418" y="18972"/>
                    <a:pt x="11450" y="19032"/>
                  </a:cubicBezTo>
                  <a:cubicBezTo>
                    <a:pt x="11489" y="19012"/>
                    <a:pt x="11521" y="19052"/>
                    <a:pt x="11561" y="19022"/>
                  </a:cubicBezTo>
                  <a:cubicBezTo>
                    <a:pt x="11600" y="19042"/>
                    <a:pt x="11640" y="19042"/>
                    <a:pt x="11680" y="19032"/>
                  </a:cubicBezTo>
                  <a:cubicBezTo>
                    <a:pt x="11695" y="19082"/>
                    <a:pt x="11719" y="19032"/>
                    <a:pt x="11743" y="19052"/>
                  </a:cubicBezTo>
                  <a:cubicBezTo>
                    <a:pt x="11759" y="19092"/>
                    <a:pt x="11775" y="19072"/>
                    <a:pt x="11790" y="19062"/>
                  </a:cubicBezTo>
                  <a:cubicBezTo>
                    <a:pt x="11830" y="19062"/>
                    <a:pt x="11862" y="19132"/>
                    <a:pt x="11893" y="19112"/>
                  </a:cubicBezTo>
                  <a:cubicBezTo>
                    <a:pt x="11917" y="19102"/>
                    <a:pt x="11933" y="19162"/>
                    <a:pt x="11957" y="19132"/>
                  </a:cubicBezTo>
                  <a:cubicBezTo>
                    <a:pt x="11973" y="19142"/>
                    <a:pt x="11989" y="19152"/>
                    <a:pt x="12004" y="19172"/>
                  </a:cubicBezTo>
                  <a:cubicBezTo>
                    <a:pt x="11965" y="19182"/>
                    <a:pt x="11933" y="19172"/>
                    <a:pt x="11893" y="19172"/>
                  </a:cubicBezTo>
                  <a:close/>
                  <a:moveTo>
                    <a:pt x="12250" y="19422"/>
                  </a:moveTo>
                  <a:cubicBezTo>
                    <a:pt x="12226" y="19372"/>
                    <a:pt x="12298" y="19362"/>
                    <a:pt x="12313" y="19412"/>
                  </a:cubicBezTo>
                  <a:cubicBezTo>
                    <a:pt x="12290" y="19422"/>
                    <a:pt x="12266" y="19402"/>
                    <a:pt x="12250" y="19422"/>
                  </a:cubicBezTo>
                  <a:close/>
                  <a:moveTo>
                    <a:pt x="13344" y="20301"/>
                  </a:moveTo>
                  <a:cubicBezTo>
                    <a:pt x="13375" y="20261"/>
                    <a:pt x="13399" y="20281"/>
                    <a:pt x="13423" y="20321"/>
                  </a:cubicBezTo>
                  <a:cubicBezTo>
                    <a:pt x="13399" y="20331"/>
                    <a:pt x="13367" y="20341"/>
                    <a:pt x="13344" y="20301"/>
                  </a:cubicBezTo>
                  <a:close/>
                  <a:moveTo>
                    <a:pt x="15935" y="21460"/>
                  </a:moveTo>
                  <a:cubicBezTo>
                    <a:pt x="15887" y="21380"/>
                    <a:pt x="15855" y="21300"/>
                    <a:pt x="15792" y="21220"/>
                  </a:cubicBezTo>
                  <a:cubicBezTo>
                    <a:pt x="15752" y="21110"/>
                    <a:pt x="15705" y="20991"/>
                    <a:pt x="15626" y="20881"/>
                  </a:cubicBezTo>
                  <a:cubicBezTo>
                    <a:pt x="15507" y="20581"/>
                    <a:pt x="15372" y="20281"/>
                    <a:pt x="15253" y="19981"/>
                  </a:cubicBezTo>
                  <a:cubicBezTo>
                    <a:pt x="15142" y="19692"/>
                    <a:pt x="14976" y="19382"/>
                    <a:pt x="14841" y="19082"/>
                  </a:cubicBezTo>
                  <a:cubicBezTo>
                    <a:pt x="14746" y="18982"/>
                    <a:pt x="14722" y="18912"/>
                    <a:pt x="14643" y="18833"/>
                  </a:cubicBezTo>
                  <a:cubicBezTo>
                    <a:pt x="14659" y="18803"/>
                    <a:pt x="14627" y="18823"/>
                    <a:pt x="14611" y="18793"/>
                  </a:cubicBezTo>
                  <a:cubicBezTo>
                    <a:pt x="14627" y="18763"/>
                    <a:pt x="14595" y="18743"/>
                    <a:pt x="14572" y="18743"/>
                  </a:cubicBezTo>
                  <a:cubicBezTo>
                    <a:pt x="14556" y="18693"/>
                    <a:pt x="14532" y="18623"/>
                    <a:pt x="14477" y="18673"/>
                  </a:cubicBezTo>
                  <a:cubicBezTo>
                    <a:pt x="14532" y="18713"/>
                    <a:pt x="14603" y="18893"/>
                    <a:pt x="14683" y="18932"/>
                  </a:cubicBezTo>
                  <a:cubicBezTo>
                    <a:pt x="14659" y="18972"/>
                    <a:pt x="14738" y="19022"/>
                    <a:pt x="14754" y="19062"/>
                  </a:cubicBezTo>
                  <a:cubicBezTo>
                    <a:pt x="14770" y="19112"/>
                    <a:pt x="14786" y="19162"/>
                    <a:pt x="14833" y="19212"/>
                  </a:cubicBezTo>
                  <a:cubicBezTo>
                    <a:pt x="14857" y="19302"/>
                    <a:pt x="14928" y="19392"/>
                    <a:pt x="14952" y="19482"/>
                  </a:cubicBezTo>
                  <a:cubicBezTo>
                    <a:pt x="15031" y="19662"/>
                    <a:pt x="15126" y="19842"/>
                    <a:pt x="15190" y="20021"/>
                  </a:cubicBezTo>
                  <a:cubicBezTo>
                    <a:pt x="15245" y="20121"/>
                    <a:pt x="15237" y="20201"/>
                    <a:pt x="15309" y="20301"/>
                  </a:cubicBezTo>
                  <a:cubicBezTo>
                    <a:pt x="15301" y="20381"/>
                    <a:pt x="15404" y="20481"/>
                    <a:pt x="15412" y="20571"/>
                  </a:cubicBezTo>
                  <a:cubicBezTo>
                    <a:pt x="15483" y="20661"/>
                    <a:pt x="15459" y="20751"/>
                    <a:pt x="15530" y="20841"/>
                  </a:cubicBezTo>
                  <a:cubicBezTo>
                    <a:pt x="15554" y="20931"/>
                    <a:pt x="15602" y="21021"/>
                    <a:pt x="15673" y="21120"/>
                  </a:cubicBezTo>
                  <a:cubicBezTo>
                    <a:pt x="15681" y="21170"/>
                    <a:pt x="15729" y="21220"/>
                    <a:pt x="15736" y="21280"/>
                  </a:cubicBezTo>
                  <a:cubicBezTo>
                    <a:pt x="15760" y="21300"/>
                    <a:pt x="15776" y="21330"/>
                    <a:pt x="15792" y="21360"/>
                  </a:cubicBezTo>
                  <a:cubicBezTo>
                    <a:pt x="15752" y="21380"/>
                    <a:pt x="15855" y="21420"/>
                    <a:pt x="15816" y="21450"/>
                  </a:cubicBezTo>
                  <a:cubicBezTo>
                    <a:pt x="15863" y="21480"/>
                    <a:pt x="15895" y="21530"/>
                    <a:pt x="15919" y="21580"/>
                  </a:cubicBezTo>
                  <a:cubicBezTo>
                    <a:pt x="16006" y="21580"/>
                    <a:pt x="16006" y="21580"/>
                    <a:pt x="16006" y="21580"/>
                  </a:cubicBezTo>
                  <a:cubicBezTo>
                    <a:pt x="15990" y="21550"/>
                    <a:pt x="15974" y="21510"/>
                    <a:pt x="15935" y="21460"/>
                  </a:cubicBezTo>
                  <a:close/>
                  <a:moveTo>
                    <a:pt x="16315" y="21011"/>
                  </a:moveTo>
                  <a:cubicBezTo>
                    <a:pt x="16204" y="20871"/>
                    <a:pt x="16164" y="20731"/>
                    <a:pt x="16069" y="20591"/>
                  </a:cubicBezTo>
                  <a:cubicBezTo>
                    <a:pt x="16085" y="20571"/>
                    <a:pt x="16053" y="20541"/>
                    <a:pt x="16038" y="20511"/>
                  </a:cubicBezTo>
                  <a:cubicBezTo>
                    <a:pt x="16045" y="20491"/>
                    <a:pt x="16045" y="20461"/>
                    <a:pt x="16030" y="20431"/>
                  </a:cubicBezTo>
                  <a:cubicBezTo>
                    <a:pt x="15942" y="20291"/>
                    <a:pt x="15911" y="20161"/>
                    <a:pt x="15832" y="20021"/>
                  </a:cubicBezTo>
                  <a:cubicBezTo>
                    <a:pt x="15871" y="19991"/>
                    <a:pt x="15768" y="19952"/>
                    <a:pt x="15808" y="19922"/>
                  </a:cubicBezTo>
                  <a:cubicBezTo>
                    <a:pt x="15800" y="19882"/>
                    <a:pt x="15729" y="19842"/>
                    <a:pt x="15752" y="19812"/>
                  </a:cubicBezTo>
                  <a:cubicBezTo>
                    <a:pt x="15697" y="19762"/>
                    <a:pt x="15705" y="19632"/>
                    <a:pt x="15626" y="19632"/>
                  </a:cubicBezTo>
                  <a:cubicBezTo>
                    <a:pt x="15641" y="19682"/>
                    <a:pt x="15665" y="19712"/>
                    <a:pt x="15721" y="19792"/>
                  </a:cubicBezTo>
                  <a:cubicBezTo>
                    <a:pt x="15729" y="19822"/>
                    <a:pt x="15689" y="19852"/>
                    <a:pt x="15736" y="19882"/>
                  </a:cubicBezTo>
                  <a:cubicBezTo>
                    <a:pt x="15736" y="19922"/>
                    <a:pt x="15752" y="19952"/>
                    <a:pt x="15784" y="19981"/>
                  </a:cubicBezTo>
                  <a:cubicBezTo>
                    <a:pt x="15776" y="20051"/>
                    <a:pt x="15839" y="20121"/>
                    <a:pt x="15832" y="20191"/>
                  </a:cubicBezTo>
                  <a:cubicBezTo>
                    <a:pt x="15871" y="20221"/>
                    <a:pt x="15839" y="20251"/>
                    <a:pt x="15879" y="20281"/>
                  </a:cubicBezTo>
                  <a:cubicBezTo>
                    <a:pt x="15887" y="20321"/>
                    <a:pt x="15919" y="20361"/>
                    <a:pt x="15911" y="20391"/>
                  </a:cubicBezTo>
                  <a:cubicBezTo>
                    <a:pt x="15950" y="20431"/>
                    <a:pt x="15919" y="20461"/>
                    <a:pt x="15950" y="20491"/>
                  </a:cubicBezTo>
                  <a:cubicBezTo>
                    <a:pt x="15935" y="20521"/>
                    <a:pt x="16006" y="20571"/>
                    <a:pt x="15982" y="20601"/>
                  </a:cubicBezTo>
                  <a:cubicBezTo>
                    <a:pt x="16085" y="20741"/>
                    <a:pt x="16085" y="20811"/>
                    <a:pt x="16196" y="20971"/>
                  </a:cubicBezTo>
                  <a:cubicBezTo>
                    <a:pt x="16259" y="21130"/>
                    <a:pt x="16323" y="21200"/>
                    <a:pt x="16394" y="21360"/>
                  </a:cubicBezTo>
                  <a:cubicBezTo>
                    <a:pt x="16458" y="21440"/>
                    <a:pt x="16489" y="21510"/>
                    <a:pt x="16529" y="21580"/>
                  </a:cubicBezTo>
                  <a:cubicBezTo>
                    <a:pt x="16632" y="21580"/>
                    <a:pt x="16632" y="21580"/>
                    <a:pt x="16632" y="21580"/>
                  </a:cubicBezTo>
                  <a:cubicBezTo>
                    <a:pt x="16568" y="21460"/>
                    <a:pt x="16489" y="21330"/>
                    <a:pt x="16402" y="21210"/>
                  </a:cubicBezTo>
                  <a:cubicBezTo>
                    <a:pt x="16370" y="21110"/>
                    <a:pt x="16347" y="21100"/>
                    <a:pt x="16315" y="21011"/>
                  </a:cubicBezTo>
                  <a:close/>
                  <a:moveTo>
                    <a:pt x="16608" y="21210"/>
                  </a:moveTo>
                  <a:cubicBezTo>
                    <a:pt x="16584" y="21160"/>
                    <a:pt x="16553" y="21110"/>
                    <a:pt x="16561" y="21070"/>
                  </a:cubicBezTo>
                  <a:cubicBezTo>
                    <a:pt x="16481" y="21031"/>
                    <a:pt x="16450" y="20891"/>
                    <a:pt x="16402" y="20811"/>
                  </a:cubicBezTo>
                  <a:cubicBezTo>
                    <a:pt x="16339" y="20771"/>
                    <a:pt x="16402" y="20671"/>
                    <a:pt x="16347" y="20691"/>
                  </a:cubicBezTo>
                  <a:cubicBezTo>
                    <a:pt x="16339" y="20651"/>
                    <a:pt x="16283" y="20591"/>
                    <a:pt x="16291" y="20551"/>
                  </a:cubicBezTo>
                  <a:cubicBezTo>
                    <a:pt x="16204" y="20451"/>
                    <a:pt x="16236" y="20361"/>
                    <a:pt x="16133" y="20261"/>
                  </a:cubicBezTo>
                  <a:cubicBezTo>
                    <a:pt x="16156" y="20211"/>
                    <a:pt x="16077" y="20151"/>
                    <a:pt x="16093" y="20101"/>
                  </a:cubicBezTo>
                  <a:cubicBezTo>
                    <a:pt x="16045" y="20041"/>
                    <a:pt x="16061" y="19991"/>
                    <a:pt x="16006" y="19942"/>
                  </a:cubicBezTo>
                  <a:cubicBezTo>
                    <a:pt x="15966" y="19832"/>
                    <a:pt x="15903" y="19712"/>
                    <a:pt x="15863" y="19602"/>
                  </a:cubicBezTo>
                  <a:cubicBezTo>
                    <a:pt x="15768" y="19462"/>
                    <a:pt x="15697" y="19322"/>
                    <a:pt x="15618" y="19182"/>
                  </a:cubicBezTo>
                  <a:cubicBezTo>
                    <a:pt x="15530" y="19122"/>
                    <a:pt x="15451" y="18962"/>
                    <a:pt x="15364" y="18853"/>
                  </a:cubicBezTo>
                  <a:cubicBezTo>
                    <a:pt x="15324" y="18803"/>
                    <a:pt x="15285" y="18793"/>
                    <a:pt x="15245" y="18723"/>
                  </a:cubicBezTo>
                  <a:cubicBezTo>
                    <a:pt x="15229" y="18693"/>
                    <a:pt x="15213" y="18663"/>
                    <a:pt x="15190" y="18633"/>
                  </a:cubicBezTo>
                  <a:cubicBezTo>
                    <a:pt x="15166" y="18673"/>
                    <a:pt x="15150" y="18553"/>
                    <a:pt x="15118" y="18633"/>
                  </a:cubicBezTo>
                  <a:cubicBezTo>
                    <a:pt x="15182" y="18683"/>
                    <a:pt x="15245" y="18803"/>
                    <a:pt x="15340" y="18883"/>
                  </a:cubicBezTo>
                  <a:cubicBezTo>
                    <a:pt x="15404" y="19002"/>
                    <a:pt x="15451" y="19072"/>
                    <a:pt x="15546" y="19172"/>
                  </a:cubicBezTo>
                  <a:cubicBezTo>
                    <a:pt x="15618" y="19342"/>
                    <a:pt x="15744" y="19512"/>
                    <a:pt x="15824" y="19682"/>
                  </a:cubicBezTo>
                  <a:cubicBezTo>
                    <a:pt x="15863" y="19762"/>
                    <a:pt x="15871" y="19842"/>
                    <a:pt x="15935" y="19932"/>
                  </a:cubicBezTo>
                  <a:cubicBezTo>
                    <a:pt x="15935" y="20011"/>
                    <a:pt x="16022" y="20101"/>
                    <a:pt x="16014" y="20191"/>
                  </a:cubicBezTo>
                  <a:cubicBezTo>
                    <a:pt x="16141" y="20361"/>
                    <a:pt x="16172" y="20531"/>
                    <a:pt x="16259" y="20701"/>
                  </a:cubicBezTo>
                  <a:cubicBezTo>
                    <a:pt x="16331" y="20801"/>
                    <a:pt x="16370" y="20911"/>
                    <a:pt x="16402" y="21011"/>
                  </a:cubicBezTo>
                  <a:cubicBezTo>
                    <a:pt x="16442" y="21021"/>
                    <a:pt x="16418" y="21031"/>
                    <a:pt x="16450" y="21070"/>
                  </a:cubicBezTo>
                  <a:cubicBezTo>
                    <a:pt x="16473" y="21110"/>
                    <a:pt x="16505" y="21150"/>
                    <a:pt x="16505" y="21190"/>
                  </a:cubicBezTo>
                  <a:cubicBezTo>
                    <a:pt x="16568" y="21220"/>
                    <a:pt x="16553" y="21300"/>
                    <a:pt x="16616" y="21380"/>
                  </a:cubicBezTo>
                  <a:cubicBezTo>
                    <a:pt x="16664" y="21460"/>
                    <a:pt x="16695" y="21520"/>
                    <a:pt x="16735" y="21580"/>
                  </a:cubicBezTo>
                  <a:cubicBezTo>
                    <a:pt x="16830" y="21580"/>
                    <a:pt x="16830" y="21580"/>
                    <a:pt x="16830" y="21580"/>
                  </a:cubicBezTo>
                  <a:cubicBezTo>
                    <a:pt x="16798" y="21510"/>
                    <a:pt x="16759" y="21450"/>
                    <a:pt x="16687" y="21350"/>
                  </a:cubicBezTo>
                  <a:cubicBezTo>
                    <a:pt x="16671" y="21310"/>
                    <a:pt x="16656" y="21260"/>
                    <a:pt x="16608" y="21210"/>
                  </a:cubicBezTo>
                  <a:close/>
                  <a:moveTo>
                    <a:pt x="1506" y="21051"/>
                  </a:moveTo>
                  <a:cubicBezTo>
                    <a:pt x="1521" y="21001"/>
                    <a:pt x="1545" y="20961"/>
                    <a:pt x="1569" y="20911"/>
                  </a:cubicBezTo>
                  <a:cubicBezTo>
                    <a:pt x="1593" y="20901"/>
                    <a:pt x="1585" y="20861"/>
                    <a:pt x="1601" y="20841"/>
                  </a:cubicBezTo>
                  <a:cubicBezTo>
                    <a:pt x="1616" y="20831"/>
                    <a:pt x="1632" y="20811"/>
                    <a:pt x="1632" y="20771"/>
                  </a:cubicBezTo>
                  <a:cubicBezTo>
                    <a:pt x="1688" y="20771"/>
                    <a:pt x="1680" y="20691"/>
                    <a:pt x="1712" y="20661"/>
                  </a:cubicBezTo>
                  <a:cubicBezTo>
                    <a:pt x="1775" y="20601"/>
                    <a:pt x="1807" y="20501"/>
                    <a:pt x="1854" y="20431"/>
                  </a:cubicBezTo>
                  <a:cubicBezTo>
                    <a:pt x="1902" y="20351"/>
                    <a:pt x="1925" y="20231"/>
                    <a:pt x="2013" y="20191"/>
                  </a:cubicBezTo>
                  <a:cubicBezTo>
                    <a:pt x="2013" y="20161"/>
                    <a:pt x="2021" y="20151"/>
                    <a:pt x="2028" y="20131"/>
                  </a:cubicBezTo>
                  <a:cubicBezTo>
                    <a:pt x="2028" y="20091"/>
                    <a:pt x="2068" y="20111"/>
                    <a:pt x="2060" y="20061"/>
                  </a:cubicBezTo>
                  <a:cubicBezTo>
                    <a:pt x="2084" y="20021"/>
                    <a:pt x="2100" y="19972"/>
                    <a:pt x="2116" y="19922"/>
                  </a:cubicBezTo>
                  <a:cubicBezTo>
                    <a:pt x="2171" y="19912"/>
                    <a:pt x="2139" y="19832"/>
                    <a:pt x="2203" y="19832"/>
                  </a:cubicBezTo>
                  <a:cubicBezTo>
                    <a:pt x="2203" y="19762"/>
                    <a:pt x="2227" y="19722"/>
                    <a:pt x="2258" y="19692"/>
                  </a:cubicBezTo>
                  <a:cubicBezTo>
                    <a:pt x="2290" y="19662"/>
                    <a:pt x="2274" y="19592"/>
                    <a:pt x="2322" y="19582"/>
                  </a:cubicBezTo>
                  <a:cubicBezTo>
                    <a:pt x="2322" y="19542"/>
                    <a:pt x="2337" y="19522"/>
                    <a:pt x="2353" y="19512"/>
                  </a:cubicBezTo>
                  <a:cubicBezTo>
                    <a:pt x="2361" y="19482"/>
                    <a:pt x="2369" y="19462"/>
                    <a:pt x="2385" y="19442"/>
                  </a:cubicBezTo>
                  <a:cubicBezTo>
                    <a:pt x="2425" y="19342"/>
                    <a:pt x="2480" y="19272"/>
                    <a:pt x="2512" y="19172"/>
                  </a:cubicBezTo>
                  <a:cubicBezTo>
                    <a:pt x="2599" y="19002"/>
                    <a:pt x="2678" y="18823"/>
                    <a:pt x="2742" y="18623"/>
                  </a:cubicBezTo>
                  <a:cubicBezTo>
                    <a:pt x="2750" y="18583"/>
                    <a:pt x="2765" y="18533"/>
                    <a:pt x="2781" y="18493"/>
                  </a:cubicBezTo>
                  <a:cubicBezTo>
                    <a:pt x="2805" y="18443"/>
                    <a:pt x="2797" y="18363"/>
                    <a:pt x="2829" y="18333"/>
                  </a:cubicBezTo>
                  <a:cubicBezTo>
                    <a:pt x="2845" y="18283"/>
                    <a:pt x="2853" y="18223"/>
                    <a:pt x="2868" y="18173"/>
                  </a:cubicBezTo>
                  <a:cubicBezTo>
                    <a:pt x="2876" y="18143"/>
                    <a:pt x="2892" y="18133"/>
                    <a:pt x="2884" y="18083"/>
                  </a:cubicBezTo>
                  <a:cubicBezTo>
                    <a:pt x="2884" y="18063"/>
                    <a:pt x="2908" y="18033"/>
                    <a:pt x="2876" y="18023"/>
                  </a:cubicBezTo>
                  <a:cubicBezTo>
                    <a:pt x="2876" y="18153"/>
                    <a:pt x="2805" y="18193"/>
                    <a:pt x="2805" y="18333"/>
                  </a:cubicBezTo>
                  <a:cubicBezTo>
                    <a:pt x="2750" y="18393"/>
                    <a:pt x="2750" y="18523"/>
                    <a:pt x="2702" y="18603"/>
                  </a:cubicBezTo>
                  <a:cubicBezTo>
                    <a:pt x="2654" y="18683"/>
                    <a:pt x="2639" y="18793"/>
                    <a:pt x="2599" y="18873"/>
                  </a:cubicBezTo>
                  <a:cubicBezTo>
                    <a:pt x="2551" y="18962"/>
                    <a:pt x="2512" y="19052"/>
                    <a:pt x="2472" y="19152"/>
                  </a:cubicBezTo>
                  <a:cubicBezTo>
                    <a:pt x="2433" y="19172"/>
                    <a:pt x="2433" y="19222"/>
                    <a:pt x="2393" y="19242"/>
                  </a:cubicBezTo>
                  <a:cubicBezTo>
                    <a:pt x="2385" y="19272"/>
                    <a:pt x="2369" y="19292"/>
                    <a:pt x="2377" y="19332"/>
                  </a:cubicBezTo>
                  <a:cubicBezTo>
                    <a:pt x="2345" y="19332"/>
                    <a:pt x="2345" y="19362"/>
                    <a:pt x="2330" y="19382"/>
                  </a:cubicBezTo>
                  <a:cubicBezTo>
                    <a:pt x="2330" y="19452"/>
                    <a:pt x="2258" y="19442"/>
                    <a:pt x="2266" y="19522"/>
                  </a:cubicBezTo>
                  <a:cubicBezTo>
                    <a:pt x="2234" y="19552"/>
                    <a:pt x="2211" y="19592"/>
                    <a:pt x="2211" y="19652"/>
                  </a:cubicBezTo>
                  <a:cubicBezTo>
                    <a:pt x="2139" y="19712"/>
                    <a:pt x="2116" y="19812"/>
                    <a:pt x="2060" y="19882"/>
                  </a:cubicBezTo>
                  <a:cubicBezTo>
                    <a:pt x="2068" y="19952"/>
                    <a:pt x="2005" y="19952"/>
                    <a:pt x="2005" y="20021"/>
                  </a:cubicBezTo>
                  <a:cubicBezTo>
                    <a:pt x="1973" y="20061"/>
                    <a:pt x="1957" y="20111"/>
                    <a:pt x="1941" y="20161"/>
                  </a:cubicBezTo>
                  <a:cubicBezTo>
                    <a:pt x="1918" y="20161"/>
                    <a:pt x="1902" y="20171"/>
                    <a:pt x="1910" y="20201"/>
                  </a:cubicBezTo>
                  <a:cubicBezTo>
                    <a:pt x="1886" y="20211"/>
                    <a:pt x="1870" y="20211"/>
                    <a:pt x="1878" y="20251"/>
                  </a:cubicBezTo>
                  <a:cubicBezTo>
                    <a:pt x="1838" y="20271"/>
                    <a:pt x="1830" y="20331"/>
                    <a:pt x="1799" y="20341"/>
                  </a:cubicBezTo>
                  <a:cubicBezTo>
                    <a:pt x="1799" y="20411"/>
                    <a:pt x="1759" y="20431"/>
                    <a:pt x="1735" y="20461"/>
                  </a:cubicBezTo>
                  <a:cubicBezTo>
                    <a:pt x="1727" y="20511"/>
                    <a:pt x="1727" y="20571"/>
                    <a:pt x="1672" y="20571"/>
                  </a:cubicBezTo>
                  <a:cubicBezTo>
                    <a:pt x="1648" y="20611"/>
                    <a:pt x="1656" y="20671"/>
                    <a:pt x="1609" y="20671"/>
                  </a:cubicBezTo>
                  <a:cubicBezTo>
                    <a:pt x="1609" y="20731"/>
                    <a:pt x="1569" y="20751"/>
                    <a:pt x="1545" y="20781"/>
                  </a:cubicBezTo>
                  <a:cubicBezTo>
                    <a:pt x="1513" y="20871"/>
                    <a:pt x="1474" y="20951"/>
                    <a:pt x="1418" y="21011"/>
                  </a:cubicBezTo>
                  <a:cubicBezTo>
                    <a:pt x="1410" y="21061"/>
                    <a:pt x="1402" y="21110"/>
                    <a:pt x="1371" y="21120"/>
                  </a:cubicBezTo>
                  <a:cubicBezTo>
                    <a:pt x="1347" y="21160"/>
                    <a:pt x="1363" y="21240"/>
                    <a:pt x="1307" y="21240"/>
                  </a:cubicBezTo>
                  <a:cubicBezTo>
                    <a:pt x="1315" y="21300"/>
                    <a:pt x="1268" y="21320"/>
                    <a:pt x="1260" y="21370"/>
                  </a:cubicBezTo>
                  <a:cubicBezTo>
                    <a:pt x="1220" y="21390"/>
                    <a:pt x="1236" y="21470"/>
                    <a:pt x="1204" y="21490"/>
                  </a:cubicBezTo>
                  <a:cubicBezTo>
                    <a:pt x="1189" y="21520"/>
                    <a:pt x="1173" y="21540"/>
                    <a:pt x="1165" y="21580"/>
                  </a:cubicBezTo>
                  <a:cubicBezTo>
                    <a:pt x="1252" y="21580"/>
                    <a:pt x="1252" y="21580"/>
                    <a:pt x="1252" y="21580"/>
                  </a:cubicBezTo>
                  <a:cubicBezTo>
                    <a:pt x="1252" y="21580"/>
                    <a:pt x="1260" y="21570"/>
                    <a:pt x="1260" y="21570"/>
                  </a:cubicBezTo>
                  <a:cubicBezTo>
                    <a:pt x="1260" y="21540"/>
                    <a:pt x="1276" y="21530"/>
                    <a:pt x="1268" y="21480"/>
                  </a:cubicBezTo>
                  <a:cubicBezTo>
                    <a:pt x="1307" y="21490"/>
                    <a:pt x="1299" y="21450"/>
                    <a:pt x="1315" y="21440"/>
                  </a:cubicBezTo>
                  <a:cubicBezTo>
                    <a:pt x="1355" y="21340"/>
                    <a:pt x="1395" y="21250"/>
                    <a:pt x="1442" y="21160"/>
                  </a:cubicBezTo>
                  <a:cubicBezTo>
                    <a:pt x="1482" y="21140"/>
                    <a:pt x="1458" y="21061"/>
                    <a:pt x="1506" y="21051"/>
                  </a:cubicBezTo>
                  <a:close/>
                  <a:moveTo>
                    <a:pt x="349" y="21460"/>
                  </a:moveTo>
                  <a:cubicBezTo>
                    <a:pt x="293" y="21450"/>
                    <a:pt x="269" y="21390"/>
                    <a:pt x="206" y="21380"/>
                  </a:cubicBezTo>
                  <a:cubicBezTo>
                    <a:pt x="190" y="21310"/>
                    <a:pt x="119" y="21320"/>
                    <a:pt x="95" y="21260"/>
                  </a:cubicBezTo>
                  <a:cubicBezTo>
                    <a:pt x="48" y="21260"/>
                    <a:pt x="32" y="21210"/>
                    <a:pt x="0" y="21180"/>
                  </a:cubicBezTo>
                  <a:cubicBezTo>
                    <a:pt x="0" y="21300"/>
                    <a:pt x="0" y="21300"/>
                    <a:pt x="0" y="21300"/>
                  </a:cubicBezTo>
                  <a:cubicBezTo>
                    <a:pt x="32" y="21320"/>
                    <a:pt x="55" y="21340"/>
                    <a:pt x="71" y="21370"/>
                  </a:cubicBezTo>
                  <a:cubicBezTo>
                    <a:pt x="119" y="21360"/>
                    <a:pt x="119" y="21430"/>
                    <a:pt x="158" y="21430"/>
                  </a:cubicBezTo>
                  <a:cubicBezTo>
                    <a:pt x="158" y="21490"/>
                    <a:pt x="230" y="21440"/>
                    <a:pt x="214" y="21510"/>
                  </a:cubicBezTo>
                  <a:cubicBezTo>
                    <a:pt x="246" y="21520"/>
                    <a:pt x="301" y="21550"/>
                    <a:pt x="325" y="21580"/>
                  </a:cubicBezTo>
                  <a:cubicBezTo>
                    <a:pt x="428" y="21580"/>
                    <a:pt x="428" y="21580"/>
                    <a:pt x="428" y="21580"/>
                  </a:cubicBezTo>
                  <a:cubicBezTo>
                    <a:pt x="396" y="21540"/>
                    <a:pt x="364" y="21510"/>
                    <a:pt x="349" y="21460"/>
                  </a:cubicBezTo>
                  <a:close/>
                  <a:moveTo>
                    <a:pt x="19445" y="21350"/>
                  </a:moveTo>
                  <a:cubicBezTo>
                    <a:pt x="19445" y="21300"/>
                    <a:pt x="19397" y="21320"/>
                    <a:pt x="19397" y="21260"/>
                  </a:cubicBezTo>
                  <a:cubicBezTo>
                    <a:pt x="19326" y="21170"/>
                    <a:pt x="19318" y="21090"/>
                    <a:pt x="19263" y="21001"/>
                  </a:cubicBezTo>
                  <a:cubicBezTo>
                    <a:pt x="19191" y="20921"/>
                    <a:pt x="19191" y="20841"/>
                    <a:pt x="19120" y="20761"/>
                  </a:cubicBezTo>
                  <a:cubicBezTo>
                    <a:pt x="19112" y="20731"/>
                    <a:pt x="19088" y="20711"/>
                    <a:pt x="19096" y="20691"/>
                  </a:cubicBezTo>
                  <a:cubicBezTo>
                    <a:pt x="19088" y="20681"/>
                    <a:pt x="19096" y="20651"/>
                    <a:pt x="19072" y="20661"/>
                  </a:cubicBezTo>
                  <a:cubicBezTo>
                    <a:pt x="19025" y="20611"/>
                    <a:pt x="19049" y="20581"/>
                    <a:pt x="19009" y="20531"/>
                  </a:cubicBezTo>
                  <a:cubicBezTo>
                    <a:pt x="18938" y="20451"/>
                    <a:pt x="18946" y="20401"/>
                    <a:pt x="18882" y="20351"/>
                  </a:cubicBezTo>
                  <a:cubicBezTo>
                    <a:pt x="18882" y="20311"/>
                    <a:pt x="18850" y="20301"/>
                    <a:pt x="18827" y="20271"/>
                  </a:cubicBezTo>
                  <a:cubicBezTo>
                    <a:pt x="18779" y="20191"/>
                    <a:pt x="18755" y="20121"/>
                    <a:pt x="18692" y="20071"/>
                  </a:cubicBezTo>
                  <a:cubicBezTo>
                    <a:pt x="18668" y="20031"/>
                    <a:pt x="18668" y="19991"/>
                    <a:pt x="18621" y="19942"/>
                  </a:cubicBezTo>
                  <a:cubicBezTo>
                    <a:pt x="18557" y="19892"/>
                    <a:pt x="18494" y="19792"/>
                    <a:pt x="18431" y="19692"/>
                  </a:cubicBezTo>
                  <a:cubicBezTo>
                    <a:pt x="18343" y="19612"/>
                    <a:pt x="18248" y="19492"/>
                    <a:pt x="18161" y="19442"/>
                  </a:cubicBezTo>
                  <a:cubicBezTo>
                    <a:pt x="18121" y="19382"/>
                    <a:pt x="18074" y="19372"/>
                    <a:pt x="18034" y="19322"/>
                  </a:cubicBezTo>
                  <a:cubicBezTo>
                    <a:pt x="17987" y="19262"/>
                    <a:pt x="17939" y="19222"/>
                    <a:pt x="17892" y="19222"/>
                  </a:cubicBezTo>
                  <a:cubicBezTo>
                    <a:pt x="18058" y="19392"/>
                    <a:pt x="18225" y="19562"/>
                    <a:pt x="18391" y="19742"/>
                  </a:cubicBezTo>
                  <a:cubicBezTo>
                    <a:pt x="18526" y="19942"/>
                    <a:pt x="18692" y="20141"/>
                    <a:pt x="18787" y="20341"/>
                  </a:cubicBezTo>
                  <a:cubicBezTo>
                    <a:pt x="18819" y="20391"/>
                    <a:pt x="18850" y="20461"/>
                    <a:pt x="18890" y="20461"/>
                  </a:cubicBezTo>
                  <a:cubicBezTo>
                    <a:pt x="18850" y="20501"/>
                    <a:pt x="18969" y="20551"/>
                    <a:pt x="18930" y="20591"/>
                  </a:cubicBezTo>
                  <a:cubicBezTo>
                    <a:pt x="18946" y="20631"/>
                    <a:pt x="19025" y="20681"/>
                    <a:pt x="19001" y="20711"/>
                  </a:cubicBezTo>
                  <a:cubicBezTo>
                    <a:pt x="19088" y="20831"/>
                    <a:pt x="19072" y="20851"/>
                    <a:pt x="19144" y="20961"/>
                  </a:cubicBezTo>
                  <a:cubicBezTo>
                    <a:pt x="19167" y="21041"/>
                    <a:pt x="19247" y="21130"/>
                    <a:pt x="19278" y="21220"/>
                  </a:cubicBezTo>
                  <a:cubicBezTo>
                    <a:pt x="19326" y="21260"/>
                    <a:pt x="19302" y="21300"/>
                    <a:pt x="19350" y="21350"/>
                  </a:cubicBezTo>
                  <a:cubicBezTo>
                    <a:pt x="19405" y="21400"/>
                    <a:pt x="19366" y="21440"/>
                    <a:pt x="19397" y="21490"/>
                  </a:cubicBezTo>
                  <a:cubicBezTo>
                    <a:pt x="19421" y="21520"/>
                    <a:pt x="19437" y="21550"/>
                    <a:pt x="19453" y="21580"/>
                  </a:cubicBezTo>
                  <a:cubicBezTo>
                    <a:pt x="19548" y="21580"/>
                    <a:pt x="19548" y="21580"/>
                    <a:pt x="19548" y="21580"/>
                  </a:cubicBezTo>
                  <a:cubicBezTo>
                    <a:pt x="19524" y="21540"/>
                    <a:pt x="19500" y="21500"/>
                    <a:pt x="19476" y="21470"/>
                  </a:cubicBezTo>
                  <a:cubicBezTo>
                    <a:pt x="19500" y="21430"/>
                    <a:pt x="19429" y="21390"/>
                    <a:pt x="19445" y="21350"/>
                  </a:cubicBezTo>
                  <a:close/>
                  <a:moveTo>
                    <a:pt x="166" y="21540"/>
                  </a:moveTo>
                  <a:cubicBezTo>
                    <a:pt x="166" y="21470"/>
                    <a:pt x="119" y="21480"/>
                    <a:pt x="87" y="21460"/>
                  </a:cubicBezTo>
                  <a:cubicBezTo>
                    <a:pt x="63" y="21440"/>
                    <a:pt x="48" y="21410"/>
                    <a:pt x="0" y="21420"/>
                  </a:cubicBezTo>
                  <a:cubicBezTo>
                    <a:pt x="0" y="21510"/>
                    <a:pt x="0" y="21510"/>
                    <a:pt x="0" y="21510"/>
                  </a:cubicBezTo>
                  <a:cubicBezTo>
                    <a:pt x="16" y="21520"/>
                    <a:pt x="32" y="21520"/>
                    <a:pt x="40" y="21530"/>
                  </a:cubicBezTo>
                  <a:cubicBezTo>
                    <a:pt x="48" y="21530"/>
                    <a:pt x="55" y="21540"/>
                    <a:pt x="63" y="21550"/>
                  </a:cubicBezTo>
                  <a:cubicBezTo>
                    <a:pt x="71" y="21550"/>
                    <a:pt x="79" y="21550"/>
                    <a:pt x="79" y="21570"/>
                  </a:cubicBezTo>
                  <a:cubicBezTo>
                    <a:pt x="87" y="21570"/>
                    <a:pt x="95" y="21570"/>
                    <a:pt x="103" y="21580"/>
                  </a:cubicBezTo>
                  <a:cubicBezTo>
                    <a:pt x="254" y="21580"/>
                    <a:pt x="254" y="21580"/>
                    <a:pt x="254" y="21580"/>
                  </a:cubicBezTo>
                  <a:cubicBezTo>
                    <a:pt x="254" y="21580"/>
                    <a:pt x="254" y="21580"/>
                    <a:pt x="254" y="21570"/>
                  </a:cubicBezTo>
                  <a:cubicBezTo>
                    <a:pt x="238" y="21540"/>
                    <a:pt x="198" y="21550"/>
                    <a:pt x="166" y="21540"/>
                  </a:cubicBezTo>
                  <a:close/>
                  <a:moveTo>
                    <a:pt x="959" y="21160"/>
                  </a:moveTo>
                  <a:cubicBezTo>
                    <a:pt x="1038" y="21080"/>
                    <a:pt x="1038" y="20911"/>
                    <a:pt x="1133" y="20841"/>
                  </a:cubicBezTo>
                  <a:cubicBezTo>
                    <a:pt x="1101" y="20771"/>
                    <a:pt x="1189" y="20821"/>
                    <a:pt x="1157" y="20751"/>
                  </a:cubicBezTo>
                  <a:cubicBezTo>
                    <a:pt x="1165" y="20721"/>
                    <a:pt x="1181" y="20691"/>
                    <a:pt x="1204" y="20681"/>
                  </a:cubicBezTo>
                  <a:cubicBezTo>
                    <a:pt x="1236" y="20621"/>
                    <a:pt x="1252" y="20551"/>
                    <a:pt x="1299" y="20521"/>
                  </a:cubicBezTo>
                  <a:cubicBezTo>
                    <a:pt x="1347" y="20391"/>
                    <a:pt x="1426" y="20311"/>
                    <a:pt x="1498" y="20221"/>
                  </a:cubicBezTo>
                  <a:cubicBezTo>
                    <a:pt x="1498" y="20181"/>
                    <a:pt x="1545" y="20191"/>
                    <a:pt x="1521" y="20131"/>
                  </a:cubicBezTo>
                  <a:cubicBezTo>
                    <a:pt x="1569" y="20131"/>
                    <a:pt x="1577" y="20091"/>
                    <a:pt x="1585" y="20061"/>
                  </a:cubicBezTo>
                  <a:cubicBezTo>
                    <a:pt x="1577" y="20011"/>
                    <a:pt x="1640" y="20031"/>
                    <a:pt x="1640" y="19991"/>
                  </a:cubicBezTo>
                  <a:cubicBezTo>
                    <a:pt x="1640" y="19942"/>
                    <a:pt x="1680" y="19942"/>
                    <a:pt x="1704" y="19922"/>
                  </a:cubicBezTo>
                  <a:cubicBezTo>
                    <a:pt x="1704" y="19842"/>
                    <a:pt x="1759" y="19832"/>
                    <a:pt x="1759" y="19762"/>
                  </a:cubicBezTo>
                  <a:cubicBezTo>
                    <a:pt x="1791" y="19722"/>
                    <a:pt x="1822" y="19672"/>
                    <a:pt x="1838" y="19622"/>
                  </a:cubicBezTo>
                  <a:cubicBezTo>
                    <a:pt x="1910" y="19622"/>
                    <a:pt x="1886" y="19522"/>
                    <a:pt x="1941" y="19502"/>
                  </a:cubicBezTo>
                  <a:cubicBezTo>
                    <a:pt x="1957" y="19452"/>
                    <a:pt x="1989" y="19412"/>
                    <a:pt x="2021" y="19362"/>
                  </a:cubicBezTo>
                  <a:cubicBezTo>
                    <a:pt x="2052" y="19332"/>
                    <a:pt x="2068" y="19272"/>
                    <a:pt x="2100" y="19222"/>
                  </a:cubicBezTo>
                  <a:cubicBezTo>
                    <a:pt x="2163" y="19222"/>
                    <a:pt x="2124" y="19112"/>
                    <a:pt x="2195" y="19112"/>
                  </a:cubicBezTo>
                  <a:cubicBezTo>
                    <a:pt x="2195" y="19032"/>
                    <a:pt x="2242" y="19012"/>
                    <a:pt x="2274" y="18972"/>
                  </a:cubicBezTo>
                  <a:cubicBezTo>
                    <a:pt x="2274" y="18902"/>
                    <a:pt x="2322" y="18873"/>
                    <a:pt x="2330" y="18813"/>
                  </a:cubicBezTo>
                  <a:cubicBezTo>
                    <a:pt x="2377" y="18783"/>
                    <a:pt x="2377" y="18713"/>
                    <a:pt x="2409" y="18673"/>
                  </a:cubicBezTo>
                  <a:cubicBezTo>
                    <a:pt x="2448" y="18643"/>
                    <a:pt x="2433" y="18543"/>
                    <a:pt x="2488" y="18533"/>
                  </a:cubicBezTo>
                  <a:cubicBezTo>
                    <a:pt x="2488" y="18453"/>
                    <a:pt x="2520" y="18413"/>
                    <a:pt x="2551" y="18383"/>
                  </a:cubicBezTo>
                  <a:cubicBezTo>
                    <a:pt x="2559" y="18313"/>
                    <a:pt x="2575" y="18253"/>
                    <a:pt x="2615" y="18223"/>
                  </a:cubicBezTo>
                  <a:cubicBezTo>
                    <a:pt x="2631" y="18163"/>
                    <a:pt x="2647" y="18113"/>
                    <a:pt x="2670" y="18063"/>
                  </a:cubicBezTo>
                  <a:cubicBezTo>
                    <a:pt x="2670" y="17983"/>
                    <a:pt x="2734" y="17973"/>
                    <a:pt x="2718" y="17883"/>
                  </a:cubicBezTo>
                  <a:cubicBezTo>
                    <a:pt x="2757" y="17853"/>
                    <a:pt x="2742" y="17764"/>
                    <a:pt x="2773" y="17724"/>
                  </a:cubicBezTo>
                  <a:cubicBezTo>
                    <a:pt x="2765" y="17674"/>
                    <a:pt x="2805" y="17674"/>
                    <a:pt x="2789" y="17614"/>
                  </a:cubicBezTo>
                  <a:cubicBezTo>
                    <a:pt x="2765" y="17574"/>
                    <a:pt x="2837" y="17534"/>
                    <a:pt x="2781" y="17524"/>
                  </a:cubicBezTo>
                  <a:cubicBezTo>
                    <a:pt x="2757" y="17584"/>
                    <a:pt x="2750" y="17654"/>
                    <a:pt x="2742" y="17724"/>
                  </a:cubicBezTo>
                  <a:cubicBezTo>
                    <a:pt x="2710" y="17734"/>
                    <a:pt x="2734" y="17804"/>
                    <a:pt x="2710" y="17814"/>
                  </a:cubicBezTo>
                  <a:cubicBezTo>
                    <a:pt x="2710" y="17863"/>
                    <a:pt x="2662" y="17853"/>
                    <a:pt x="2678" y="17903"/>
                  </a:cubicBezTo>
                  <a:cubicBezTo>
                    <a:pt x="2647" y="18033"/>
                    <a:pt x="2567" y="18113"/>
                    <a:pt x="2544" y="18243"/>
                  </a:cubicBezTo>
                  <a:cubicBezTo>
                    <a:pt x="2480" y="18343"/>
                    <a:pt x="2456" y="18473"/>
                    <a:pt x="2385" y="18563"/>
                  </a:cubicBezTo>
                  <a:cubicBezTo>
                    <a:pt x="2353" y="18623"/>
                    <a:pt x="2337" y="18673"/>
                    <a:pt x="2314" y="18723"/>
                  </a:cubicBezTo>
                  <a:cubicBezTo>
                    <a:pt x="2282" y="18783"/>
                    <a:pt x="2234" y="18833"/>
                    <a:pt x="2234" y="18912"/>
                  </a:cubicBezTo>
                  <a:cubicBezTo>
                    <a:pt x="2179" y="18932"/>
                    <a:pt x="2163" y="18992"/>
                    <a:pt x="2139" y="19052"/>
                  </a:cubicBezTo>
                  <a:cubicBezTo>
                    <a:pt x="2092" y="19092"/>
                    <a:pt x="2060" y="19142"/>
                    <a:pt x="2044" y="19212"/>
                  </a:cubicBezTo>
                  <a:cubicBezTo>
                    <a:pt x="1965" y="19302"/>
                    <a:pt x="1894" y="19402"/>
                    <a:pt x="1838" y="19512"/>
                  </a:cubicBezTo>
                  <a:cubicBezTo>
                    <a:pt x="1791" y="19552"/>
                    <a:pt x="1775" y="19622"/>
                    <a:pt x="1743" y="19672"/>
                  </a:cubicBezTo>
                  <a:cubicBezTo>
                    <a:pt x="1696" y="19712"/>
                    <a:pt x="1688" y="19792"/>
                    <a:pt x="1624" y="19812"/>
                  </a:cubicBezTo>
                  <a:cubicBezTo>
                    <a:pt x="1640" y="19872"/>
                    <a:pt x="1593" y="19862"/>
                    <a:pt x="1601" y="19902"/>
                  </a:cubicBezTo>
                  <a:cubicBezTo>
                    <a:pt x="1561" y="19912"/>
                    <a:pt x="1585" y="19991"/>
                    <a:pt x="1529" y="19972"/>
                  </a:cubicBezTo>
                  <a:cubicBezTo>
                    <a:pt x="1537" y="20071"/>
                    <a:pt x="1450" y="20061"/>
                    <a:pt x="1434" y="20141"/>
                  </a:cubicBezTo>
                  <a:cubicBezTo>
                    <a:pt x="1402" y="20141"/>
                    <a:pt x="1426" y="20211"/>
                    <a:pt x="1387" y="20211"/>
                  </a:cubicBezTo>
                  <a:cubicBezTo>
                    <a:pt x="1371" y="20231"/>
                    <a:pt x="1355" y="20251"/>
                    <a:pt x="1339" y="20281"/>
                  </a:cubicBezTo>
                  <a:cubicBezTo>
                    <a:pt x="1323" y="20341"/>
                    <a:pt x="1268" y="20371"/>
                    <a:pt x="1244" y="20441"/>
                  </a:cubicBezTo>
                  <a:cubicBezTo>
                    <a:pt x="1173" y="20541"/>
                    <a:pt x="1133" y="20661"/>
                    <a:pt x="1054" y="20761"/>
                  </a:cubicBezTo>
                  <a:cubicBezTo>
                    <a:pt x="1070" y="20821"/>
                    <a:pt x="1022" y="20811"/>
                    <a:pt x="1030" y="20851"/>
                  </a:cubicBezTo>
                  <a:cubicBezTo>
                    <a:pt x="990" y="20861"/>
                    <a:pt x="1030" y="20951"/>
                    <a:pt x="983" y="20941"/>
                  </a:cubicBezTo>
                  <a:cubicBezTo>
                    <a:pt x="951" y="20991"/>
                    <a:pt x="943" y="21080"/>
                    <a:pt x="903" y="21120"/>
                  </a:cubicBezTo>
                  <a:cubicBezTo>
                    <a:pt x="895" y="21200"/>
                    <a:pt x="864" y="21250"/>
                    <a:pt x="848" y="21320"/>
                  </a:cubicBezTo>
                  <a:cubicBezTo>
                    <a:pt x="816" y="21330"/>
                    <a:pt x="840" y="21400"/>
                    <a:pt x="816" y="21410"/>
                  </a:cubicBezTo>
                  <a:cubicBezTo>
                    <a:pt x="800" y="21420"/>
                    <a:pt x="800" y="21430"/>
                    <a:pt x="800" y="21460"/>
                  </a:cubicBezTo>
                  <a:cubicBezTo>
                    <a:pt x="784" y="21460"/>
                    <a:pt x="777" y="21490"/>
                    <a:pt x="769" y="21460"/>
                  </a:cubicBezTo>
                  <a:cubicBezTo>
                    <a:pt x="753" y="21320"/>
                    <a:pt x="808" y="21250"/>
                    <a:pt x="816" y="21130"/>
                  </a:cubicBezTo>
                  <a:cubicBezTo>
                    <a:pt x="848" y="21031"/>
                    <a:pt x="872" y="20921"/>
                    <a:pt x="919" y="20841"/>
                  </a:cubicBezTo>
                  <a:cubicBezTo>
                    <a:pt x="919" y="20701"/>
                    <a:pt x="990" y="20641"/>
                    <a:pt x="1030" y="20541"/>
                  </a:cubicBezTo>
                  <a:cubicBezTo>
                    <a:pt x="1062" y="20451"/>
                    <a:pt x="1117" y="20371"/>
                    <a:pt x="1149" y="20271"/>
                  </a:cubicBezTo>
                  <a:cubicBezTo>
                    <a:pt x="1173" y="20261"/>
                    <a:pt x="1165" y="20231"/>
                    <a:pt x="1165" y="20201"/>
                  </a:cubicBezTo>
                  <a:cubicBezTo>
                    <a:pt x="1196" y="20201"/>
                    <a:pt x="1204" y="20181"/>
                    <a:pt x="1212" y="20161"/>
                  </a:cubicBezTo>
                  <a:cubicBezTo>
                    <a:pt x="1228" y="20111"/>
                    <a:pt x="1260" y="20071"/>
                    <a:pt x="1276" y="20021"/>
                  </a:cubicBezTo>
                  <a:cubicBezTo>
                    <a:pt x="1315" y="20001"/>
                    <a:pt x="1323" y="19942"/>
                    <a:pt x="1355" y="19902"/>
                  </a:cubicBezTo>
                  <a:cubicBezTo>
                    <a:pt x="1347" y="19872"/>
                    <a:pt x="1379" y="19892"/>
                    <a:pt x="1387" y="19882"/>
                  </a:cubicBezTo>
                  <a:cubicBezTo>
                    <a:pt x="1395" y="19872"/>
                    <a:pt x="1379" y="19842"/>
                    <a:pt x="1387" y="19832"/>
                  </a:cubicBezTo>
                  <a:cubicBezTo>
                    <a:pt x="1395" y="19812"/>
                    <a:pt x="1418" y="19802"/>
                    <a:pt x="1434" y="19792"/>
                  </a:cubicBezTo>
                  <a:cubicBezTo>
                    <a:pt x="1490" y="19712"/>
                    <a:pt x="1521" y="19612"/>
                    <a:pt x="1593" y="19552"/>
                  </a:cubicBezTo>
                  <a:cubicBezTo>
                    <a:pt x="1640" y="19472"/>
                    <a:pt x="1696" y="19392"/>
                    <a:pt x="1759" y="19322"/>
                  </a:cubicBezTo>
                  <a:cubicBezTo>
                    <a:pt x="1783" y="19292"/>
                    <a:pt x="1799" y="19242"/>
                    <a:pt x="1838" y="19232"/>
                  </a:cubicBezTo>
                  <a:cubicBezTo>
                    <a:pt x="1846" y="19172"/>
                    <a:pt x="1878" y="19142"/>
                    <a:pt x="1902" y="19092"/>
                  </a:cubicBezTo>
                  <a:cubicBezTo>
                    <a:pt x="1949" y="19082"/>
                    <a:pt x="1949" y="19012"/>
                    <a:pt x="1981" y="18972"/>
                  </a:cubicBezTo>
                  <a:cubicBezTo>
                    <a:pt x="1997" y="18932"/>
                    <a:pt x="2021" y="18893"/>
                    <a:pt x="2060" y="18863"/>
                  </a:cubicBezTo>
                  <a:cubicBezTo>
                    <a:pt x="2100" y="18763"/>
                    <a:pt x="2147" y="18683"/>
                    <a:pt x="2203" y="18603"/>
                  </a:cubicBezTo>
                  <a:cubicBezTo>
                    <a:pt x="2242" y="18513"/>
                    <a:pt x="2282" y="18423"/>
                    <a:pt x="2345" y="18353"/>
                  </a:cubicBezTo>
                  <a:cubicBezTo>
                    <a:pt x="2322" y="18263"/>
                    <a:pt x="2401" y="18283"/>
                    <a:pt x="2385" y="18193"/>
                  </a:cubicBezTo>
                  <a:cubicBezTo>
                    <a:pt x="2409" y="18183"/>
                    <a:pt x="2417" y="18163"/>
                    <a:pt x="2417" y="18123"/>
                  </a:cubicBezTo>
                  <a:cubicBezTo>
                    <a:pt x="2417" y="18093"/>
                    <a:pt x="2456" y="18103"/>
                    <a:pt x="2448" y="18063"/>
                  </a:cubicBezTo>
                  <a:cubicBezTo>
                    <a:pt x="2440" y="18013"/>
                    <a:pt x="2464" y="18013"/>
                    <a:pt x="2480" y="17993"/>
                  </a:cubicBezTo>
                  <a:cubicBezTo>
                    <a:pt x="2496" y="17913"/>
                    <a:pt x="2536" y="17853"/>
                    <a:pt x="2551" y="17764"/>
                  </a:cubicBezTo>
                  <a:cubicBezTo>
                    <a:pt x="2583" y="17764"/>
                    <a:pt x="2559" y="17704"/>
                    <a:pt x="2583" y="17694"/>
                  </a:cubicBezTo>
                  <a:cubicBezTo>
                    <a:pt x="2583" y="17674"/>
                    <a:pt x="2607" y="17654"/>
                    <a:pt x="2599" y="17614"/>
                  </a:cubicBezTo>
                  <a:cubicBezTo>
                    <a:pt x="2623" y="17574"/>
                    <a:pt x="2647" y="17524"/>
                    <a:pt x="2639" y="17454"/>
                  </a:cubicBezTo>
                  <a:cubicBezTo>
                    <a:pt x="2678" y="17434"/>
                    <a:pt x="2678" y="17364"/>
                    <a:pt x="2678" y="17294"/>
                  </a:cubicBezTo>
                  <a:cubicBezTo>
                    <a:pt x="2718" y="17274"/>
                    <a:pt x="2702" y="17184"/>
                    <a:pt x="2742" y="17164"/>
                  </a:cubicBezTo>
                  <a:cubicBezTo>
                    <a:pt x="2718" y="17094"/>
                    <a:pt x="2789" y="17024"/>
                    <a:pt x="2734" y="16984"/>
                  </a:cubicBezTo>
                  <a:cubicBezTo>
                    <a:pt x="2742" y="17084"/>
                    <a:pt x="2694" y="17114"/>
                    <a:pt x="2694" y="17204"/>
                  </a:cubicBezTo>
                  <a:cubicBezTo>
                    <a:pt x="2670" y="17224"/>
                    <a:pt x="2670" y="17284"/>
                    <a:pt x="2662" y="17324"/>
                  </a:cubicBezTo>
                  <a:cubicBezTo>
                    <a:pt x="2647" y="17354"/>
                    <a:pt x="2639" y="17384"/>
                    <a:pt x="2615" y="17414"/>
                  </a:cubicBezTo>
                  <a:cubicBezTo>
                    <a:pt x="2615" y="17504"/>
                    <a:pt x="2575" y="17544"/>
                    <a:pt x="2559" y="17614"/>
                  </a:cubicBezTo>
                  <a:cubicBezTo>
                    <a:pt x="2536" y="17634"/>
                    <a:pt x="2544" y="17684"/>
                    <a:pt x="2536" y="17724"/>
                  </a:cubicBezTo>
                  <a:cubicBezTo>
                    <a:pt x="2512" y="17744"/>
                    <a:pt x="2504" y="17784"/>
                    <a:pt x="2488" y="17814"/>
                  </a:cubicBezTo>
                  <a:cubicBezTo>
                    <a:pt x="2464" y="17883"/>
                    <a:pt x="2440" y="17943"/>
                    <a:pt x="2409" y="17993"/>
                  </a:cubicBezTo>
                  <a:cubicBezTo>
                    <a:pt x="2393" y="18023"/>
                    <a:pt x="2393" y="18083"/>
                    <a:pt x="2377" y="18113"/>
                  </a:cubicBezTo>
                  <a:cubicBezTo>
                    <a:pt x="2322" y="18093"/>
                    <a:pt x="2361" y="18183"/>
                    <a:pt x="2337" y="18203"/>
                  </a:cubicBezTo>
                  <a:cubicBezTo>
                    <a:pt x="2274" y="18183"/>
                    <a:pt x="2314" y="18273"/>
                    <a:pt x="2290" y="18293"/>
                  </a:cubicBezTo>
                  <a:cubicBezTo>
                    <a:pt x="2266" y="18313"/>
                    <a:pt x="2234" y="18333"/>
                    <a:pt x="2242" y="18383"/>
                  </a:cubicBezTo>
                  <a:cubicBezTo>
                    <a:pt x="2195" y="18383"/>
                    <a:pt x="2234" y="18473"/>
                    <a:pt x="2171" y="18453"/>
                  </a:cubicBezTo>
                  <a:cubicBezTo>
                    <a:pt x="2155" y="18483"/>
                    <a:pt x="2163" y="18533"/>
                    <a:pt x="2131" y="18543"/>
                  </a:cubicBezTo>
                  <a:cubicBezTo>
                    <a:pt x="2084" y="18683"/>
                    <a:pt x="1981" y="18753"/>
                    <a:pt x="1941" y="18893"/>
                  </a:cubicBezTo>
                  <a:cubicBezTo>
                    <a:pt x="1918" y="18902"/>
                    <a:pt x="1902" y="18932"/>
                    <a:pt x="1894" y="18962"/>
                  </a:cubicBezTo>
                  <a:cubicBezTo>
                    <a:pt x="1878" y="18992"/>
                    <a:pt x="1846" y="19012"/>
                    <a:pt x="1822" y="19032"/>
                  </a:cubicBezTo>
                  <a:cubicBezTo>
                    <a:pt x="1799" y="19102"/>
                    <a:pt x="1759" y="19152"/>
                    <a:pt x="1735" y="19212"/>
                  </a:cubicBezTo>
                  <a:cubicBezTo>
                    <a:pt x="1696" y="19212"/>
                    <a:pt x="1719" y="19282"/>
                    <a:pt x="1688" y="19282"/>
                  </a:cubicBezTo>
                  <a:cubicBezTo>
                    <a:pt x="1648" y="19292"/>
                    <a:pt x="1656" y="19342"/>
                    <a:pt x="1616" y="19352"/>
                  </a:cubicBezTo>
                  <a:cubicBezTo>
                    <a:pt x="1624" y="19412"/>
                    <a:pt x="1553" y="19382"/>
                    <a:pt x="1569" y="19452"/>
                  </a:cubicBezTo>
                  <a:cubicBezTo>
                    <a:pt x="1553" y="19472"/>
                    <a:pt x="1506" y="19472"/>
                    <a:pt x="1506" y="19522"/>
                  </a:cubicBezTo>
                  <a:cubicBezTo>
                    <a:pt x="1474" y="19572"/>
                    <a:pt x="1466" y="19662"/>
                    <a:pt x="1395" y="19682"/>
                  </a:cubicBezTo>
                  <a:cubicBezTo>
                    <a:pt x="1395" y="19732"/>
                    <a:pt x="1363" y="19742"/>
                    <a:pt x="1347" y="19772"/>
                  </a:cubicBezTo>
                  <a:cubicBezTo>
                    <a:pt x="1347" y="19822"/>
                    <a:pt x="1307" y="19822"/>
                    <a:pt x="1284" y="19842"/>
                  </a:cubicBezTo>
                  <a:cubicBezTo>
                    <a:pt x="1268" y="19922"/>
                    <a:pt x="1228" y="19972"/>
                    <a:pt x="1204" y="20051"/>
                  </a:cubicBezTo>
                  <a:cubicBezTo>
                    <a:pt x="1149" y="20031"/>
                    <a:pt x="1189" y="20121"/>
                    <a:pt x="1141" y="20121"/>
                  </a:cubicBezTo>
                  <a:cubicBezTo>
                    <a:pt x="1149" y="20181"/>
                    <a:pt x="1093" y="20181"/>
                    <a:pt x="1078" y="20211"/>
                  </a:cubicBezTo>
                  <a:cubicBezTo>
                    <a:pt x="1078" y="20271"/>
                    <a:pt x="1054" y="20291"/>
                    <a:pt x="1030" y="20321"/>
                  </a:cubicBezTo>
                  <a:cubicBezTo>
                    <a:pt x="1046" y="20391"/>
                    <a:pt x="1014" y="20421"/>
                    <a:pt x="983" y="20441"/>
                  </a:cubicBezTo>
                  <a:cubicBezTo>
                    <a:pt x="998" y="20511"/>
                    <a:pt x="943" y="20501"/>
                    <a:pt x="943" y="20551"/>
                  </a:cubicBezTo>
                  <a:cubicBezTo>
                    <a:pt x="919" y="20581"/>
                    <a:pt x="927" y="20641"/>
                    <a:pt x="880" y="20641"/>
                  </a:cubicBezTo>
                  <a:cubicBezTo>
                    <a:pt x="887" y="20731"/>
                    <a:pt x="840" y="20751"/>
                    <a:pt x="832" y="20821"/>
                  </a:cubicBezTo>
                  <a:cubicBezTo>
                    <a:pt x="824" y="20891"/>
                    <a:pt x="792" y="20941"/>
                    <a:pt x="777" y="21001"/>
                  </a:cubicBezTo>
                  <a:cubicBezTo>
                    <a:pt x="753" y="21061"/>
                    <a:pt x="737" y="21120"/>
                    <a:pt x="713" y="21180"/>
                  </a:cubicBezTo>
                  <a:cubicBezTo>
                    <a:pt x="713" y="21260"/>
                    <a:pt x="713" y="21340"/>
                    <a:pt x="674" y="21380"/>
                  </a:cubicBezTo>
                  <a:cubicBezTo>
                    <a:pt x="697" y="21240"/>
                    <a:pt x="674" y="21170"/>
                    <a:pt x="705" y="21031"/>
                  </a:cubicBezTo>
                  <a:cubicBezTo>
                    <a:pt x="721" y="20901"/>
                    <a:pt x="737" y="20781"/>
                    <a:pt x="777" y="20681"/>
                  </a:cubicBezTo>
                  <a:cubicBezTo>
                    <a:pt x="800" y="20561"/>
                    <a:pt x="848" y="20471"/>
                    <a:pt x="880" y="20361"/>
                  </a:cubicBezTo>
                  <a:cubicBezTo>
                    <a:pt x="911" y="20331"/>
                    <a:pt x="911" y="20261"/>
                    <a:pt x="919" y="20201"/>
                  </a:cubicBezTo>
                  <a:cubicBezTo>
                    <a:pt x="967" y="20181"/>
                    <a:pt x="975" y="20111"/>
                    <a:pt x="983" y="20041"/>
                  </a:cubicBezTo>
                  <a:cubicBezTo>
                    <a:pt x="1038" y="20011"/>
                    <a:pt x="1038" y="19922"/>
                    <a:pt x="1093" y="19882"/>
                  </a:cubicBezTo>
                  <a:cubicBezTo>
                    <a:pt x="1078" y="19822"/>
                    <a:pt x="1149" y="19852"/>
                    <a:pt x="1125" y="19772"/>
                  </a:cubicBezTo>
                  <a:cubicBezTo>
                    <a:pt x="1157" y="19762"/>
                    <a:pt x="1149" y="19712"/>
                    <a:pt x="1189" y="19702"/>
                  </a:cubicBezTo>
                  <a:cubicBezTo>
                    <a:pt x="1196" y="19662"/>
                    <a:pt x="1189" y="19602"/>
                    <a:pt x="1236" y="19612"/>
                  </a:cubicBezTo>
                  <a:cubicBezTo>
                    <a:pt x="1228" y="19552"/>
                    <a:pt x="1260" y="19542"/>
                    <a:pt x="1284" y="19522"/>
                  </a:cubicBezTo>
                  <a:cubicBezTo>
                    <a:pt x="1315" y="19462"/>
                    <a:pt x="1331" y="19382"/>
                    <a:pt x="1395" y="19352"/>
                  </a:cubicBezTo>
                  <a:cubicBezTo>
                    <a:pt x="1395" y="19312"/>
                    <a:pt x="1395" y="19262"/>
                    <a:pt x="1442" y="19262"/>
                  </a:cubicBezTo>
                  <a:cubicBezTo>
                    <a:pt x="1442" y="19242"/>
                    <a:pt x="1442" y="19222"/>
                    <a:pt x="1458" y="19222"/>
                  </a:cubicBezTo>
                  <a:cubicBezTo>
                    <a:pt x="1482" y="19212"/>
                    <a:pt x="1466" y="19182"/>
                    <a:pt x="1490" y="19172"/>
                  </a:cubicBezTo>
                  <a:cubicBezTo>
                    <a:pt x="1490" y="19122"/>
                    <a:pt x="1529" y="19122"/>
                    <a:pt x="1537" y="19082"/>
                  </a:cubicBezTo>
                  <a:cubicBezTo>
                    <a:pt x="1577" y="19082"/>
                    <a:pt x="1545" y="18992"/>
                    <a:pt x="1601" y="19012"/>
                  </a:cubicBezTo>
                  <a:cubicBezTo>
                    <a:pt x="1601" y="18962"/>
                    <a:pt x="1640" y="18962"/>
                    <a:pt x="1648" y="18912"/>
                  </a:cubicBezTo>
                  <a:cubicBezTo>
                    <a:pt x="1640" y="18863"/>
                    <a:pt x="1712" y="18893"/>
                    <a:pt x="1696" y="18823"/>
                  </a:cubicBezTo>
                  <a:cubicBezTo>
                    <a:pt x="1743" y="18783"/>
                    <a:pt x="1767" y="18703"/>
                    <a:pt x="1807" y="18643"/>
                  </a:cubicBezTo>
                  <a:cubicBezTo>
                    <a:pt x="1807" y="18603"/>
                    <a:pt x="1870" y="18623"/>
                    <a:pt x="1854" y="18553"/>
                  </a:cubicBezTo>
                  <a:cubicBezTo>
                    <a:pt x="1870" y="18523"/>
                    <a:pt x="1886" y="18493"/>
                    <a:pt x="1894" y="18463"/>
                  </a:cubicBezTo>
                  <a:cubicBezTo>
                    <a:pt x="1933" y="18403"/>
                    <a:pt x="1965" y="18343"/>
                    <a:pt x="1989" y="18273"/>
                  </a:cubicBezTo>
                  <a:cubicBezTo>
                    <a:pt x="2028" y="18223"/>
                    <a:pt x="2052" y="18153"/>
                    <a:pt x="2084" y="18093"/>
                  </a:cubicBezTo>
                  <a:cubicBezTo>
                    <a:pt x="2100" y="18063"/>
                    <a:pt x="2108" y="18023"/>
                    <a:pt x="2131" y="18003"/>
                  </a:cubicBezTo>
                  <a:cubicBezTo>
                    <a:pt x="2171" y="17993"/>
                    <a:pt x="2147" y="17913"/>
                    <a:pt x="2179" y="17913"/>
                  </a:cubicBezTo>
                  <a:cubicBezTo>
                    <a:pt x="2163" y="17843"/>
                    <a:pt x="2234" y="17873"/>
                    <a:pt x="2211" y="17794"/>
                  </a:cubicBezTo>
                  <a:cubicBezTo>
                    <a:pt x="2242" y="17784"/>
                    <a:pt x="2234" y="17734"/>
                    <a:pt x="2250" y="17704"/>
                  </a:cubicBezTo>
                  <a:cubicBezTo>
                    <a:pt x="2282" y="17684"/>
                    <a:pt x="2274" y="17634"/>
                    <a:pt x="2282" y="17594"/>
                  </a:cubicBezTo>
                  <a:cubicBezTo>
                    <a:pt x="2314" y="17584"/>
                    <a:pt x="2298" y="17514"/>
                    <a:pt x="2330" y="17504"/>
                  </a:cubicBezTo>
                  <a:cubicBezTo>
                    <a:pt x="2337" y="17464"/>
                    <a:pt x="2330" y="17414"/>
                    <a:pt x="2361" y="17394"/>
                  </a:cubicBezTo>
                  <a:cubicBezTo>
                    <a:pt x="2385" y="17374"/>
                    <a:pt x="2353" y="17284"/>
                    <a:pt x="2385" y="17284"/>
                  </a:cubicBezTo>
                  <a:cubicBezTo>
                    <a:pt x="2385" y="17224"/>
                    <a:pt x="2409" y="17214"/>
                    <a:pt x="2393" y="17144"/>
                  </a:cubicBezTo>
                  <a:cubicBezTo>
                    <a:pt x="2417" y="17134"/>
                    <a:pt x="2448" y="17044"/>
                    <a:pt x="2409" y="17034"/>
                  </a:cubicBezTo>
                  <a:cubicBezTo>
                    <a:pt x="2377" y="17234"/>
                    <a:pt x="2306" y="17394"/>
                    <a:pt x="2266" y="17574"/>
                  </a:cubicBezTo>
                  <a:cubicBezTo>
                    <a:pt x="2234" y="17594"/>
                    <a:pt x="2234" y="17654"/>
                    <a:pt x="2219" y="17684"/>
                  </a:cubicBezTo>
                  <a:cubicBezTo>
                    <a:pt x="2219" y="17744"/>
                    <a:pt x="2171" y="17754"/>
                    <a:pt x="2171" y="17823"/>
                  </a:cubicBezTo>
                  <a:cubicBezTo>
                    <a:pt x="2155" y="17833"/>
                    <a:pt x="2147" y="17853"/>
                    <a:pt x="2139" y="17873"/>
                  </a:cubicBezTo>
                  <a:cubicBezTo>
                    <a:pt x="2139" y="17903"/>
                    <a:pt x="2100" y="17893"/>
                    <a:pt x="2108" y="17933"/>
                  </a:cubicBezTo>
                  <a:cubicBezTo>
                    <a:pt x="2092" y="17973"/>
                    <a:pt x="2068" y="18013"/>
                    <a:pt x="2044" y="18053"/>
                  </a:cubicBezTo>
                  <a:cubicBezTo>
                    <a:pt x="1997" y="18113"/>
                    <a:pt x="1965" y="18193"/>
                    <a:pt x="1941" y="18283"/>
                  </a:cubicBezTo>
                  <a:cubicBezTo>
                    <a:pt x="1886" y="18333"/>
                    <a:pt x="1838" y="18403"/>
                    <a:pt x="1815" y="18483"/>
                  </a:cubicBezTo>
                  <a:cubicBezTo>
                    <a:pt x="1727" y="18633"/>
                    <a:pt x="1648" y="18783"/>
                    <a:pt x="1561" y="18922"/>
                  </a:cubicBezTo>
                  <a:cubicBezTo>
                    <a:pt x="1521" y="18932"/>
                    <a:pt x="1521" y="18992"/>
                    <a:pt x="1498" y="19022"/>
                  </a:cubicBezTo>
                  <a:cubicBezTo>
                    <a:pt x="1498" y="19082"/>
                    <a:pt x="1426" y="19062"/>
                    <a:pt x="1434" y="19132"/>
                  </a:cubicBezTo>
                  <a:cubicBezTo>
                    <a:pt x="1387" y="19132"/>
                    <a:pt x="1395" y="19202"/>
                    <a:pt x="1371" y="19222"/>
                  </a:cubicBezTo>
                  <a:cubicBezTo>
                    <a:pt x="1347" y="19232"/>
                    <a:pt x="1347" y="19252"/>
                    <a:pt x="1339" y="19272"/>
                  </a:cubicBezTo>
                  <a:cubicBezTo>
                    <a:pt x="1339" y="19302"/>
                    <a:pt x="1292" y="19292"/>
                    <a:pt x="1307" y="19342"/>
                  </a:cubicBezTo>
                  <a:cubicBezTo>
                    <a:pt x="1204" y="19462"/>
                    <a:pt x="1125" y="19612"/>
                    <a:pt x="1054" y="19782"/>
                  </a:cubicBezTo>
                  <a:cubicBezTo>
                    <a:pt x="1014" y="19852"/>
                    <a:pt x="975" y="19922"/>
                    <a:pt x="943" y="20001"/>
                  </a:cubicBezTo>
                  <a:cubicBezTo>
                    <a:pt x="887" y="20061"/>
                    <a:pt x="887" y="20181"/>
                    <a:pt x="840" y="20231"/>
                  </a:cubicBezTo>
                  <a:cubicBezTo>
                    <a:pt x="840" y="20291"/>
                    <a:pt x="808" y="20311"/>
                    <a:pt x="792" y="20351"/>
                  </a:cubicBezTo>
                  <a:cubicBezTo>
                    <a:pt x="784" y="20401"/>
                    <a:pt x="769" y="20451"/>
                    <a:pt x="745" y="20481"/>
                  </a:cubicBezTo>
                  <a:cubicBezTo>
                    <a:pt x="745" y="20541"/>
                    <a:pt x="729" y="20581"/>
                    <a:pt x="705" y="20621"/>
                  </a:cubicBezTo>
                  <a:cubicBezTo>
                    <a:pt x="697" y="20671"/>
                    <a:pt x="681" y="20721"/>
                    <a:pt x="658" y="20751"/>
                  </a:cubicBezTo>
                  <a:cubicBezTo>
                    <a:pt x="674" y="20881"/>
                    <a:pt x="610" y="20931"/>
                    <a:pt x="626" y="21061"/>
                  </a:cubicBezTo>
                  <a:cubicBezTo>
                    <a:pt x="586" y="21140"/>
                    <a:pt x="634" y="21300"/>
                    <a:pt x="571" y="21350"/>
                  </a:cubicBezTo>
                  <a:cubicBezTo>
                    <a:pt x="555" y="21310"/>
                    <a:pt x="555" y="21260"/>
                    <a:pt x="531" y="21240"/>
                  </a:cubicBezTo>
                  <a:cubicBezTo>
                    <a:pt x="531" y="21220"/>
                    <a:pt x="523" y="21180"/>
                    <a:pt x="539" y="21180"/>
                  </a:cubicBezTo>
                  <a:cubicBezTo>
                    <a:pt x="547" y="21150"/>
                    <a:pt x="515" y="21140"/>
                    <a:pt x="539" y="21130"/>
                  </a:cubicBezTo>
                  <a:cubicBezTo>
                    <a:pt x="555" y="21080"/>
                    <a:pt x="523" y="20951"/>
                    <a:pt x="578" y="20891"/>
                  </a:cubicBezTo>
                  <a:cubicBezTo>
                    <a:pt x="563" y="20771"/>
                    <a:pt x="610" y="20721"/>
                    <a:pt x="618" y="20621"/>
                  </a:cubicBezTo>
                  <a:cubicBezTo>
                    <a:pt x="626" y="20511"/>
                    <a:pt x="658" y="20471"/>
                    <a:pt x="658" y="20381"/>
                  </a:cubicBezTo>
                  <a:cubicBezTo>
                    <a:pt x="689" y="20341"/>
                    <a:pt x="689" y="20261"/>
                    <a:pt x="713" y="20201"/>
                  </a:cubicBezTo>
                  <a:cubicBezTo>
                    <a:pt x="745" y="20191"/>
                    <a:pt x="721" y="20131"/>
                    <a:pt x="745" y="20111"/>
                  </a:cubicBezTo>
                  <a:cubicBezTo>
                    <a:pt x="745" y="20071"/>
                    <a:pt x="777" y="20051"/>
                    <a:pt x="769" y="20001"/>
                  </a:cubicBezTo>
                  <a:cubicBezTo>
                    <a:pt x="832" y="19892"/>
                    <a:pt x="872" y="19772"/>
                    <a:pt x="903" y="19642"/>
                  </a:cubicBezTo>
                  <a:cubicBezTo>
                    <a:pt x="935" y="19582"/>
                    <a:pt x="975" y="19552"/>
                    <a:pt x="967" y="19462"/>
                  </a:cubicBezTo>
                  <a:cubicBezTo>
                    <a:pt x="1030" y="19432"/>
                    <a:pt x="1006" y="19322"/>
                    <a:pt x="1062" y="19292"/>
                  </a:cubicBezTo>
                  <a:cubicBezTo>
                    <a:pt x="1062" y="19252"/>
                    <a:pt x="1109" y="19262"/>
                    <a:pt x="1093" y="19202"/>
                  </a:cubicBezTo>
                  <a:cubicBezTo>
                    <a:pt x="1133" y="19212"/>
                    <a:pt x="1078" y="19112"/>
                    <a:pt x="1141" y="19132"/>
                  </a:cubicBezTo>
                  <a:cubicBezTo>
                    <a:pt x="1141" y="19052"/>
                    <a:pt x="1196" y="19022"/>
                    <a:pt x="1196" y="18932"/>
                  </a:cubicBezTo>
                  <a:cubicBezTo>
                    <a:pt x="1244" y="18942"/>
                    <a:pt x="1228" y="18883"/>
                    <a:pt x="1244" y="18863"/>
                  </a:cubicBezTo>
                  <a:cubicBezTo>
                    <a:pt x="1268" y="18853"/>
                    <a:pt x="1284" y="18833"/>
                    <a:pt x="1292" y="18793"/>
                  </a:cubicBezTo>
                  <a:cubicBezTo>
                    <a:pt x="1307" y="18723"/>
                    <a:pt x="1347" y="18673"/>
                    <a:pt x="1387" y="18633"/>
                  </a:cubicBezTo>
                  <a:cubicBezTo>
                    <a:pt x="1379" y="18583"/>
                    <a:pt x="1395" y="18563"/>
                    <a:pt x="1434" y="18563"/>
                  </a:cubicBezTo>
                  <a:cubicBezTo>
                    <a:pt x="1426" y="18513"/>
                    <a:pt x="1434" y="18473"/>
                    <a:pt x="1482" y="18473"/>
                  </a:cubicBezTo>
                  <a:cubicBezTo>
                    <a:pt x="1482" y="18383"/>
                    <a:pt x="1545" y="18363"/>
                    <a:pt x="1561" y="18293"/>
                  </a:cubicBezTo>
                  <a:cubicBezTo>
                    <a:pt x="1632" y="18203"/>
                    <a:pt x="1672" y="18073"/>
                    <a:pt x="1751" y="17993"/>
                  </a:cubicBezTo>
                  <a:cubicBezTo>
                    <a:pt x="1799" y="17863"/>
                    <a:pt x="1870" y="17774"/>
                    <a:pt x="1925" y="17644"/>
                  </a:cubicBezTo>
                  <a:cubicBezTo>
                    <a:pt x="1965" y="17614"/>
                    <a:pt x="1965" y="17534"/>
                    <a:pt x="2021" y="17504"/>
                  </a:cubicBezTo>
                  <a:cubicBezTo>
                    <a:pt x="2052" y="17464"/>
                    <a:pt x="2052" y="17374"/>
                    <a:pt x="2116" y="17344"/>
                  </a:cubicBezTo>
                  <a:cubicBezTo>
                    <a:pt x="2116" y="17264"/>
                    <a:pt x="2187" y="17244"/>
                    <a:pt x="2187" y="17164"/>
                  </a:cubicBezTo>
                  <a:cubicBezTo>
                    <a:pt x="2211" y="17104"/>
                    <a:pt x="2258" y="17064"/>
                    <a:pt x="2266" y="16984"/>
                  </a:cubicBezTo>
                  <a:cubicBezTo>
                    <a:pt x="2290" y="16934"/>
                    <a:pt x="2314" y="16874"/>
                    <a:pt x="2345" y="16824"/>
                  </a:cubicBezTo>
                  <a:cubicBezTo>
                    <a:pt x="2353" y="16744"/>
                    <a:pt x="2401" y="16705"/>
                    <a:pt x="2401" y="16625"/>
                  </a:cubicBezTo>
                  <a:cubicBezTo>
                    <a:pt x="2433" y="16615"/>
                    <a:pt x="2409" y="16545"/>
                    <a:pt x="2433" y="16535"/>
                  </a:cubicBezTo>
                  <a:cubicBezTo>
                    <a:pt x="2448" y="16505"/>
                    <a:pt x="2440" y="16455"/>
                    <a:pt x="2456" y="16425"/>
                  </a:cubicBezTo>
                  <a:cubicBezTo>
                    <a:pt x="2480" y="16405"/>
                    <a:pt x="2456" y="16335"/>
                    <a:pt x="2488" y="16335"/>
                  </a:cubicBezTo>
                  <a:cubicBezTo>
                    <a:pt x="2480" y="16295"/>
                    <a:pt x="2536" y="16235"/>
                    <a:pt x="2480" y="16225"/>
                  </a:cubicBezTo>
                  <a:cubicBezTo>
                    <a:pt x="2480" y="16285"/>
                    <a:pt x="2448" y="16315"/>
                    <a:pt x="2440" y="16375"/>
                  </a:cubicBezTo>
                  <a:cubicBezTo>
                    <a:pt x="2425" y="16445"/>
                    <a:pt x="2393" y="16475"/>
                    <a:pt x="2401" y="16555"/>
                  </a:cubicBezTo>
                  <a:cubicBezTo>
                    <a:pt x="2353" y="16585"/>
                    <a:pt x="2369" y="16675"/>
                    <a:pt x="2337" y="16715"/>
                  </a:cubicBezTo>
                  <a:cubicBezTo>
                    <a:pt x="2330" y="16784"/>
                    <a:pt x="2274" y="16794"/>
                    <a:pt x="2274" y="16874"/>
                  </a:cubicBezTo>
                  <a:cubicBezTo>
                    <a:pt x="2227" y="16964"/>
                    <a:pt x="2187" y="17064"/>
                    <a:pt x="2139" y="17144"/>
                  </a:cubicBezTo>
                  <a:cubicBezTo>
                    <a:pt x="2108" y="17194"/>
                    <a:pt x="2100" y="17264"/>
                    <a:pt x="2060" y="17284"/>
                  </a:cubicBezTo>
                  <a:cubicBezTo>
                    <a:pt x="2028" y="17334"/>
                    <a:pt x="2013" y="17394"/>
                    <a:pt x="1981" y="17424"/>
                  </a:cubicBezTo>
                  <a:cubicBezTo>
                    <a:pt x="1949" y="17534"/>
                    <a:pt x="1878" y="17594"/>
                    <a:pt x="1838" y="17704"/>
                  </a:cubicBezTo>
                  <a:cubicBezTo>
                    <a:pt x="1799" y="17734"/>
                    <a:pt x="1791" y="17794"/>
                    <a:pt x="1759" y="17833"/>
                  </a:cubicBezTo>
                  <a:cubicBezTo>
                    <a:pt x="1727" y="17873"/>
                    <a:pt x="1680" y="17903"/>
                    <a:pt x="1680" y="17973"/>
                  </a:cubicBezTo>
                  <a:cubicBezTo>
                    <a:pt x="1624" y="18063"/>
                    <a:pt x="1569" y="18143"/>
                    <a:pt x="1521" y="18233"/>
                  </a:cubicBezTo>
                  <a:cubicBezTo>
                    <a:pt x="1458" y="18313"/>
                    <a:pt x="1442" y="18443"/>
                    <a:pt x="1363" y="18503"/>
                  </a:cubicBezTo>
                  <a:cubicBezTo>
                    <a:pt x="1347" y="18553"/>
                    <a:pt x="1331" y="18603"/>
                    <a:pt x="1299" y="18643"/>
                  </a:cubicBezTo>
                  <a:cubicBezTo>
                    <a:pt x="1299" y="18673"/>
                    <a:pt x="1284" y="18693"/>
                    <a:pt x="1252" y="18693"/>
                  </a:cubicBezTo>
                  <a:cubicBezTo>
                    <a:pt x="1252" y="18733"/>
                    <a:pt x="1244" y="18763"/>
                    <a:pt x="1220" y="18783"/>
                  </a:cubicBezTo>
                  <a:cubicBezTo>
                    <a:pt x="1181" y="18883"/>
                    <a:pt x="1109" y="18952"/>
                    <a:pt x="1086" y="19072"/>
                  </a:cubicBezTo>
                  <a:cubicBezTo>
                    <a:pt x="1022" y="19152"/>
                    <a:pt x="1006" y="19282"/>
                    <a:pt x="943" y="19352"/>
                  </a:cubicBezTo>
                  <a:cubicBezTo>
                    <a:pt x="927" y="19482"/>
                    <a:pt x="848" y="19542"/>
                    <a:pt x="840" y="19692"/>
                  </a:cubicBezTo>
                  <a:cubicBezTo>
                    <a:pt x="777" y="19682"/>
                    <a:pt x="816" y="19792"/>
                    <a:pt x="761" y="19802"/>
                  </a:cubicBezTo>
                  <a:cubicBezTo>
                    <a:pt x="761" y="19872"/>
                    <a:pt x="729" y="19912"/>
                    <a:pt x="697" y="19962"/>
                  </a:cubicBezTo>
                  <a:cubicBezTo>
                    <a:pt x="713" y="20051"/>
                    <a:pt x="650" y="20051"/>
                    <a:pt x="658" y="20141"/>
                  </a:cubicBezTo>
                  <a:cubicBezTo>
                    <a:pt x="626" y="20141"/>
                    <a:pt x="650" y="20201"/>
                    <a:pt x="626" y="20211"/>
                  </a:cubicBezTo>
                  <a:cubicBezTo>
                    <a:pt x="634" y="20261"/>
                    <a:pt x="602" y="20261"/>
                    <a:pt x="618" y="20321"/>
                  </a:cubicBezTo>
                  <a:cubicBezTo>
                    <a:pt x="586" y="20371"/>
                    <a:pt x="571" y="20411"/>
                    <a:pt x="555" y="20481"/>
                  </a:cubicBezTo>
                  <a:cubicBezTo>
                    <a:pt x="539" y="20531"/>
                    <a:pt x="515" y="20591"/>
                    <a:pt x="531" y="20671"/>
                  </a:cubicBezTo>
                  <a:cubicBezTo>
                    <a:pt x="499" y="20711"/>
                    <a:pt x="515" y="20811"/>
                    <a:pt x="491" y="20851"/>
                  </a:cubicBezTo>
                  <a:cubicBezTo>
                    <a:pt x="499" y="20941"/>
                    <a:pt x="475" y="20991"/>
                    <a:pt x="452" y="21031"/>
                  </a:cubicBezTo>
                  <a:cubicBezTo>
                    <a:pt x="452" y="20941"/>
                    <a:pt x="396" y="20951"/>
                    <a:pt x="404" y="20861"/>
                  </a:cubicBezTo>
                  <a:cubicBezTo>
                    <a:pt x="420" y="20861"/>
                    <a:pt x="420" y="20841"/>
                    <a:pt x="436" y="20841"/>
                  </a:cubicBezTo>
                  <a:cubicBezTo>
                    <a:pt x="444" y="20851"/>
                    <a:pt x="444" y="20881"/>
                    <a:pt x="460" y="20881"/>
                  </a:cubicBezTo>
                  <a:cubicBezTo>
                    <a:pt x="404" y="20761"/>
                    <a:pt x="460" y="20641"/>
                    <a:pt x="452" y="20511"/>
                  </a:cubicBezTo>
                  <a:cubicBezTo>
                    <a:pt x="499" y="20441"/>
                    <a:pt x="499" y="20321"/>
                    <a:pt x="507" y="20221"/>
                  </a:cubicBezTo>
                  <a:cubicBezTo>
                    <a:pt x="547" y="20161"/>
                    <a:pt x="547" y="20061"/>
                    <a:pt x="602" y="20011"/>
                  </a:cubicBezTo>
                  <a:cubicBezTo>
                    <a:pt x="578" y="19892"/>
                    <a:pt x="666" y="19882"/>
                    <a:pt x="658" y="19772"/>
                  </a:cubicBezTo>
                  <a:cubicBezTo>
                    <a:pt x="689" y="19702"/>
                    <a:pt x="713" y="19622"/>
                    <a:pt x="745" y="19562"/>
                  </a:cubicBezTo>
                  <a:cubicBezTo>
                    <a:pt x="761" y="19482"/>
                    <a:pt x="800" y="19422"/>
                    <a:pt x="824" y="19342"/>
                  </a:cubicBezTo>
                  <a:cubicBezTo>
                    <a:pt x="895" y="19212"/>
                    <a:pt x="935" y="19062"/>
                    <a:pt x="1022" y="18952"/>
                  </a:cubicBezTo>
                  <a:cubicBezTo>
                    <a:pt x="1038" y="18863"/>
                    <a:pt x="1086" y="18813"/>
                    <a:pt x="1117" y="18743"/>
                  </a:cubicBezTo>
                  <a:cubicBezTo>
                    <a:pt x="1173" y="18703"/>
                    <a:pt x="1173" y="18603"/>
                    <a:pt x="1244" y="18583"/>
                  </a:cubicBezTo>
                  <a:cubicBezTo>
                    <a:pt x="1252" y="18513"/>
                    <a:pt x="1292" y="18473"/>
                    <a:pt x="1307" y="18403"/>
                  </a:cubicBezTo>
                  <a:cubicBezTo>
                    <a:pt x="1363" y="18343"/>
                    <a:pt x="1410" y="18273"/>
                    <a:pt x="1450" y="18193"/>
                  </a:cubicBezTo>
                  <a:cubicBezTo>
                    <a:pt x="1458" y="18143"/>
                    <a:pt x="1506" y="18133"/>
                    <a:pt x="1513" y="18073"/>
                  </a:cubicBezTo>
                  <a:cubicBezTo>
                    <a:pt x="1561" y="18073"/>
                    <a:pt x="1529" y="17973"/>
                    <a:pt x="1593" y="17983"/>
                  </a:cubicBezTo>
                  <a:cubicBezTo>
                    <a:pt x="1593" y="17923"/>
                    <a:pt x="1632" y="17903"/>
                    <a:pt x="1656" y="17863"/>
                  </a:cubicBezTo>
                  <a:cubicBezTo>
                    <a:pt x="1672" y="17823"/>
                    <a:pt x="1680" y="17774"/>
                    <a:pt x="1719" y="17754"/>
                  </a:cubicBezTo>
                  <a:cubicBezTo>
                    <a:pt x="1712" y="17684"/>
                    <a:pt x="1751" y="17664"/>
                    <a:pt x="1767" y="17614"/>
                  </a:cubicBezTo>
                  <a:cubicBezTo>
                    <a:pt x="1791" y="17584"/>
                    <a:pt x="1799" y="17524"/>
                    <a:pt x="1846" y="17504"/>
                  </a:cubicBezTo>
                  <a:cubicBezTo>
                    <a:pt x="1910" y="17324"/>
                    <a:pt x="2028" y="17204"/>
                    <a:pt x="2092" y="17024"/>
                  </a:cubicBezTo>
                  <a:cubicBezTo>
                    <a:pt x="2131" y="17004"/>
                    <a:pt x="2131" y="16944"/>
                    <a:pt x="2155" y="16904"/>
                  </a:cubicBezTo>
                  <a:cubicBezTo>
                    <a:pt x="2163" y="16854"/>
                    <a:pt x="2219" y="16854"/>
                    <a:pt x="2203" y="16774"/>
                  </a:cubicBezTo>
                  <a:cubicBezTo>
                    <a:pt x="2266" y="16715"/>
                    <a:pt x="2282" y="16605"/>
                    <a:pt x="2330" y="16525"/>
                  </a:cubicBezTo>
                  <a:cubicBezTo>
                    <a:pt x="2274" y="16535"/>
                    <a:pt x="2274" y="16605"/>
                    <a:pt x="2250" y="16635"/>
                  </a:cubicBezTo>
                  <a:cubicBezTo>
                    <a:pt x="2203" y="16665"/>
                    <a:pt x="2203" y="16744"/>
                    <a:pt x="2171" y="16774"/>
                  </a:cubicBezTo>
                  <a:cubicBezTo>
                    <a:pt x="2124" y="16874"/>
                    <a:pt x="2076" y="16964"/>
                    <a:pt x="2028" y="17044"/>
                  </a:cubicBezTo>
                  <a:cubicBezTo>
                    <a:pt x="1973" y="17134"/>
                    <a:pt x="1941" y="17234"/>
                    <a:pt x="1870" y="17304"/>
                  </a:cubicBezTo>
                  <a:cubicBezTo>
                    <a:pt x="1830" y="17414"/>
                    <a:pt x="1751" y="17474"/>
                    <a:pt x="1727" y="17604"/>
                  </a:cubicBezTo>
                  <a:cubicBezTo>
                    <a:pt x="1704" y="17614"/>
                    <a:pt x="1696" y="17634"/>
                    <a:pt x="1696" y="17664"/>
                  </a:cubicBezTo>
                  <a:cubicBezTo>
                    <a:pt x="1664" y="17664"/>
                    <a:pt x="1664" y="17704"/>
                    <a:pt x="1648" y="17714"/>
                  </a:cubicBezTo>
                  <a:cubicBezTo>
                    <a:pt x="1624" y="17764"/>
                    <a:pt x="1616" y="17823"/>
                    <a:pt x="1569" y="17853"/>
                  </a:cubicBezTo>
                  <a:cubicBezTo>
                    <a:pt x="1577" y="17933"/>
                    <a:pt x="1490" y="17903"/>
                    <a:pt x="1506" y="17993"/>
                  </a:cubicBezTo>
                  <a:cubicBezTo>
                    <a:pt x="1434" y="17983"/>
                    <a:pt x="1458" y="18083"/>
                    <a:pt x="1410" y="18113"/>
                  </a:cubicBezTo>
                  <a:cubicBezTo>
                    <a:pt x="1402" y="18173"/>
                    <a:pt x="1355" y="18183"/>
                    <a:pt x="1347" y="18243"/>
                  </a:cubicBezTo>
                  <a:cubicBezTo>
                    <a:pt x="1307" y="18273"/>
                    <a:pt x="1299" y="18333"/>
                    <a:pt x="1252" y="18363"/>
                  </a:cubicBezTo>
                  <a:cubicBezTo>
                    <a:pt x="1228" y="18403"/>
                    <a:pt x="1220" y="18473"/>
                    <a:pt x="1173" y="18503"/>
                  </a:cubicBezTo>
                  <a:cubicBezTo>
                    <a:pt x="1181" y="18583"/>
                    <a:pt x="1101" y="18573"/>
                    <a:pt x="1109" y="18663"/>
                  </a:cubicBezTo>
                  <a:cubicBezTo>
                    <a:pt x="1078" y="18673"/>
                    <a:pt x="1038" y="18673"/>
                    <a:pt x="1046" y="18733"/>
                  </a:cubicBezTo>
                  <a:cubicBezTo>
                    <a:pt x="990" y="18773"/>
                    <a:pt x="975" y="18873"/>
                    <a:pt x="935" y="18932"/>
                  </a:cubicBezTo>
                  <a:cubicBezTo>
                    <a:pt x="895" y="19002"/>
                    <a:pt x="872" y="19092"/>
                    <a:pt x="808" y="19142"/>
                  </a:cubicBezTo>
                  <a:cubicBezTo>
                    <a:pt x="816" y="19202"/>
                    <a:pt x="784" y="19212"/>
                    <a:pt x="784" y="19252"/>
                  </a:cubicBezTo>
                  <a:cubicBezTo>
                    <a:pt x="800" y="19322"/>
                    <a:pt x="729" y="19292"/>
                    <a:pt x="737" y="19352"/>
                  </a:cubicBezTo>
                  <a:cubicBezTo>
                    <a:pt x="737" y="19452"/>
                    <a:pt x="650" y="19462"/>
                    <a:pt x="658" y="19572"/>
                  </a:cubicBezTo>
                  <a:cubicBezTo>
                    <a:pt x="618" y="19622"/>
                    <a:pt x="586" y="19682"/>
                    <a:pt x="586" y="19772"/>
                  </a:cubicBezTo>
                  <a:cubicBezTo>
                    <a:pt x="571" y="19782"/>
                    <a:pt x="571" y="19792"/>
                    <a:pt x="571" y="19822"/>
                  </a:cubicBezTo>
                  <a:cubicBezTo>
                    <a:pt x="547" y="19822"/>
                    <a:pt x="531" y="19832"/>
                    <a:pt x="539" y="19872"/>
                  </a:cubicBezTo>
                  <a:cubicBezTo>
                    <a:pt x="586" y="19882"/>
                    <a:pt x="491" y="19912"/>
                    <a:pt x="531" y="19981"/>
                  </a:cubicBezTo>
                  <a:cubicBezTo>
                    <a:pt x="499" y="20031"/>
                    <a:pt x="460" y="20081"/>
                    <a:pt x="452" y="20161"/>
                  </a:cubicBezTo>
                  <a:cubicBezTo>
                    <a:pt x="436" y="20181"/>
                    <a:pt x="436" y="20241"/>
                    <a:pt x="444" y="20291"/>
                  </a:cubicBezTo>
                  <a:cubicBezTo>
                    <a:pt x="404" y="20301"/>
                    <a:pt x="404" y="20351"/>
                    <a:pt x="412" y="20401"/>
                  </a:cubicBezTo>
                  <a:cubicBezTo>
                    <a:pt x="364" y="20451"/>
                    <a:pt x="388" y="20581"/>
                    <a:pt x="341" y="20631"/>
                  </a:cubicBezTo>
                  <a:cubicBezTo>
                    <a:pt x="309" y="20521"/>
                    <a:pt x="380" y="20461"/>
                    <a:pt x="341" y="20411"/>
                  </a:cubicBezTo>
                  <a:cubicBezTo>
                    <a:pt x="364" y="20341"/>
                    <a:pt x="349" y="20241"/>
                    <a:pt x="349" y="20141"/>
                  </a:cubicBezTo>
                  <a:cubicBezTo>
                    <a:pt x="372" y="19962"/>
                    <a:pt x="436" y="19822"/>
                    <a:pt x="436" y="19612"/>
                  </a:cubicBezTo>
                  <a:cubicBezTo>
                    <a:pt x="483" y="19552"/>
                    <a:pt x="491" y="19452"/>
                    <a:pt x="507" y="19372"/>
                  </a:cubicBezTo>
                  <a:cubicBezTo>
                    <a:pt x="531" y="19342"/>
                    <a:pt x="539" y="19292"/>
                    <a:pt x="539" y="19232"/>
                  </a:cubicBezTo>
                  <a:cubicBezTo>
                    <a:pt x="571" y="19212"/>
                    <a:pt x="586" y="19162"/>
                    <a:pt x="586" y="19102"/>
                  </a:cubicBezTo>
                  <a:cubicBezTo>
                    <a:pt x="626" y="19092"/>
                    <a:pt x="602" y="19012"/>
                    <a:pt x="626" y="18982"/>
                  </a:cubicBezTo>
                  <a:cubicBezTo>
                    <a:pt x="658" y="18962"/>
                    <a:pt x="658" y="18902"/>
                    <a:pt x="689" y="18873"/>
                  </a:cubicBezTo>
                  <a:cubicBezTo>
                    <a:pt x="713" y="18843"/>
                    <a:pt x="689" y="18763"/>
                    <a:pt x="737" y="18763"/>
                  </a:cubicBezTo>
                  <a:cubicBezTo>
                    <a:pt x="745" y="18703"/>
                    <a:pt x="753" y="18653"/>
                    <a:pt x="784" y="18623"/>
                  </a:cubicBezTo>
                  <a:cubicBezTo>
                    <a:pt x="792" y="18513"/>
                    <a:pt x="848" y="18473"/>
                    <a:pt x="872" y="18373"/>
                  </a:cubicBezTo>
                  <a:cubicBezTo>
                    <a:pt x="895" y="18373"/>
                    <a:pt x="895" y="18343"/>
                    <a:pt x="903" y="18323"/>
                  </a:cubicBezTo>
                  <a:cubicBezTo>
                    <a:pt x="911" y="18313"/>
                    <a:pt x="927" y="18293"/>
                    <a:pt x="935" y="18283"/>
                  </a:cubicBezTo>
                  <a:cubicBezTo>
                    <a:pt x="951" y="18273"/>
                    <a:pt x="959" y="18253"/>
                    <a:pt x="967" y="18233"/>
                  </a:cubicBezTo>
                  <a:cubicBezTo>
                    <a:pt x="959" y="18193"/>
                    <a:pt x="990" y="18193"/>
                    <a:pt x="998" y="18163"/>
                  </a:cubicBezTo>
                  <a:cubicBezTo>
                    <a:pt x="1006" y="18123"/>
                    <a:pt x="1030" y="18093"/>
                    <a:pt x="1046" y="18053"/>
                  </a:cubicBezTo>
                  <a:cubicBezTo>
                    <a:pt x="1093" y="18043"/>
                    <a:pt x="1070" y="17953"/>
                    <a:pt x="1125" y="17963"/>
                  </a:cubicBezTo>
                  <a:cubicBezTo>
                    <a:pt x="1149" y="17863"/>
                    <a:pt x="1204" y="17814"/>
                    <a:pt x="1252" y="17754"/>
                  </a:cubicBezTo>
                  <a:cubicBezTo>
                    <a:pt x="1284" y="17684"/>
                    <a:pt x="1331" y="17614"/>
                    <a:pt x="1379" y="17564"/>
                  </a:cubicBezTo>
                  <a:cubicBezTo>
                    <a:pt x="1387" y="17514"/>
                    <a:pt x="1434" y="17514"/>
                    <a:pt x="1442" y="17474"/>
                  </a:cubicBezTo>
                  <a:cubicBezTo>
                    <a:pt x="1513" y="17484"/>
                    <a:pt x="1474" y="17384"/>
                    <a:pt x="1529" y="17374"/>
                  </a:cubicBezTo>
                  <a:cubicBezTo>
                    <a:pt x="1616" y="17244"/>
                    <a:pt x="1712" y="17114"/>
                    <a:pt x="1815" y="17004"/>
                  </a:cubicBezTo>
                  <a:cubicBezTo>
                    <a:pt x="1854" y="16924"/>
                    <a:pt x="1918" y="16874"/>
                    <a:pt x="1965" y="16814"/>
                  </a:cubicBezTo>
                  <a:cubicBezTo>
                    <a:pt x="1957" y="16754"/>
                    <a:pt x="2028" y="16774"/>
                    <a:pt x="2028" y="16725"/>
                  </a:cubicBezTo>
                  <a:cubicBezTo>
                    <a:pt x="2060" y="16705"/>
                    <a:pt x="2060" y="16635"/>
                    <a:pt x="2108" y="16625"/>
                  </a:cubicBezTo>
                  <a:cubicBezTo>
                    <a:pt x="2116" y="16585"/>
                    <a:pt x="2139" y="16555"/>
                    <a:pt x="2155" y="16515"/>
                  </a:cubicBezTo>
                  <a:cubicBezTo>
                    <a:pt x="2219" y="16525"/>
                    <a:pt x="2187" y="16425"/>
                    <a:pt x="2234" y="16415"/>
                  </a:cubicBezTo>
                  <a:cubicBezTo>
                    <a:pt x="2250" y="16375"/>
                    <a:pt x="2274" y="16355"/>
                    <a:pt x="2282" y="16305"/>
                  </a:cubicBezTo>
                  <a:cubicBezTo>
                    <a:pt x="2298" y="16295"/>
                    <a:pt x="2306" y="16275"/>
                    <a:pt x="2314" y="16255"/>
                  </a:cubicBezTo>
                  <a:cubicBezTo>
                    <a:pt x="2314" y="16235"/>
                    <a:pt x="2337" y="16205"/>
                    <a:pt x="2306" y="16195"/>
                  </a:cubicBezTo>
                  <a:cubicBezTo>
                    <a:pt x="2290" y="16245"/>
                    <a:pt x="2266" y="16285"/>
                    <a:pt x="2227" y="16315"/>
                  </a:cubicBezTo>
                  <a:cubicBezTo>
                    <a:pt x="2234" y="16355"/>
                    <a:pt x="2211" y="16355"/>
                    <a:pt x="2195" y="16375"/>
                  </a:cubicBezTo>
                  <a:cubicBezTo>
                    <a:pt x="2163" y="16385"/>
                    <a:pt x="2187" y="16455"/>
                    <a:pt x="2147" y="16445"/>
                  </a:cubicBezTo>
                  <a:cubicBezTo>
                    <a:pt x="2131" y="16495"/>
                    <a:pt x="2108" y="16535"/>
                    <a:pt x="2068" y="16565"/>
                  </a:cubicBezTo>
                  <a:cubicBezTo>
                    <a:pt x="2060" y="16635"/>
                    <a:pt x="1989" y="16625"/>
                    <a:pt x="1989" y="16705"/>
                  </a:cubicBezTo>
                  <a:cubicBezTo>
                    <a:pt x="1902" y="16744"/>
                    <a:pt x="1878" y="16864"/>
                    <a:pt x="1791" y="16914"/>
                  </a:cubicBezTo>
                  <a:cubicBezTo>
                    <a:pt x="1743" y="17014"/>
                    <a:pt x="1664" y="17074"/>
                    <a:pt x="1601" y="17154"/>
                  </a:cubicBezTo>
                  <a:cubicBezTo>
                    <a:pt x="1529" y="17214"/>
                    <a:pt x="1490" y="17324"/>
                    <a:pt x="1426" y="17384"/>
                  </a:cubicBezTo>
                  <a:cubicBezTo>
                    <a:pt x="1371" y="17474"/>
                    <a:pt x="1299" y="17534"/>
                    <a:pt x="1244" y="17624"/>
                  </a:cubicBezTo>
                  <a:cubicBezTo>
                    <a:pt x="1204" y="17714"/>
                    <a:pt x="1125" y="17774"/>
                    <a:pt x="1086" y="17873"/>
                  </a:cubicBezTo>
                  <a:cubicBezTo>
                    <a:pt x="1086" y="17903"/>
                    <a:pt x="1046" y="17903"/>
                    <a:pt x="1038" y="17923"/>
                  </a:cubicBezTo>
                  <a:cubicBezTo>
                    <a:pt x="1062" y="17993"/>
                    <a:pt x="983" y="17943"/>
                    <a:pt x="1006" y="18013"/>
                  </a:cubicBezTo>
                  <a:cubicBezTo>
                    <a:pt x="959" y="18033"/>
                    <a:pt x="967" y="18113"/>
                    <a:pt x="911" y="18133"/>
                  </a:cubicBezTo>
                  <a:cubicBezTo>
                    <a:pt x="903" y="18243"/>
                    <a:pt x="840" y="18283"/>
                    <a:pt x="816" y="18383"/>
                  </a:cubicBezTo>
                  <a:cubicBezTo>
                    <a:pt x="769" y="18433"/>
                    <a:pt x="753" y="18543"/>
                    <a:pt x="713" y="18603"/>
                  </a:cubicBezTo>
                  <a:cubicBezTo>
                    <a:pt x="666" y="18673"/>
                    <a:pt x="666" y="18793"/>
                    <a:pt x="602" y="18833"/>
                  </a:cubicBezTo>
                  <a:cubicBezTo>
                    <a:pt x="602" y="18902"/>
                    <a:pt x="563" y="18912"/>
                    <a:pt x="555" y="18972"/>
                  </a:cubicBezTo>
                  <a:cubicBezTo>
                    <a:pt x="539" y="19002"/>
                    <a:pt x="539" y="19072"/>
                    <a:pt x="515" y="19102"/>
                  </a:cubicBezTo>
                  <a:cubicBezTo>
                    <a:pt x="467" y="19292"/>
                    <a:pt x="404" y="19462"/>
                    <a:pt x="372" y="19662"/>
                  </a:cubicBezTo>
                  <a:cubicBezTo>
                    <a:pt x="349" y="19692"/>
                    <a:pt x="364" y="19772"/>
                    <a:pt x="341" y="19802"/>
                  </a:cubicBezTo>
                  <a:cubicBezTo>
                    <a:pt x="364" y="19882"/>
                    <a:pt x="293" y="19872"/>
                    <a:pt x="317" y="19952"/>
                  </a:cubicBezTo>
                  <a:cubicBezTo>
                    <a:pt x="309" y="20001"/>
                    <a:pt x="285" y="20041"/>
                    <a:pt x="293" y="20111"/>
                  </a:cubicBezTo>
                  <a:cubicBezTo>
                    <a:pt x="269" y="20141"/>
                    <a:pt x="309" y="20241"/>
                    <a:pt x="246" y="20241"/>
                  </a:cubicBezTo>
                  <a:cubicBezTo>
                    <a:pt x="269" y="20121"/>
                    <a:pt x="246" y="19942"/>
                    <a:pt x="277" y="19822"/>
                  </a:cubicBezTo>
                  <a:cubicBezTo>
                    <a:pt x="285" y="19772"/>
                    <a:pt x="285" y="19752"/>
                    <a:pt x="301" y="19672"/>
                  </a:cubicBezTo>
                  <a:cubicBezTo>
                    <a:pt x="309" y="19602"/>
                    <a:pt x="364" y="19532"/>
                    <a:pt x="325" y="19492"/>
                  </a:cubicBezTo>
                  <a:cubicBezTo>
                    <a:pt x="372" y="19462"/>
                    <a:pt x="341" y="19362"/>
                    <a:pt x="388" y="19332"/>
                  </a:cubicBezTo>
                  <a:cubicBezTo>
                    <a:pt x="396" y="19272"/>
                    <a:pt x="420" y="19222"/>
                    <a:pt x="428" y="19152"/>
                  </a:cubicBezTo>
                  <a:cubicBezTo>
                    <a:pt x="428" y="19122"/>
                    <a:pt x="444" y="19102"/>
                    <a:pt x="460" y="19092"/>
                  </a:cubicBezTo>
                  <a:cubicBezTo>
                    <a:pt x="452" y="19042"/>
                    <a:pt x="460" y="19002"/>
                    <a:pt x="491" y="19002"/>
                  </a:cubicBezTo>
                  <a:cubicBezTo>
                    <a:pt x="491" y="18952"/>
                    <a:pt x="499" y="18922"/>
                    <a:pt x="523" y="18912"/>
                  </a:cubicBezTo>
                  <a:cubicBezTo>
                    <a:pt x="547" y="18893"/>
                    <a:pt x="515" y="18823"/>
                    <a:pt x="547" y="18823"/>
                  </a:cubicBezTo>
                  <a:cubicBezTo>
                    <a:pt x="555" y="18743"/>
                    <a:pt x="586" y="18703"/>
                    <a:pt x="610" y="18663"/>
                  </a:cubicBezTo>
                  <a:cubicBezTo>
                    <a:pt x="602" y="18613"/>
                    <a:pt x="634" y="18613"/>
                    <a:pt x="642" y="18593"/>
                  </a:cubicBezTo>
                  <a:cubicBezTo>
                    <a:pt x="650" y="18563"/>
                    <a:pt x="666" y="18533"/>
                    <a:pt x="689" y="18523"/>
                  </a:cubicBezTo>
                  <a:cubicBezTo>
                    <a:pt x="721" y="18403"/>
                    <a:pt x="777" y="18303"/>
                    <a:pt x="824" y="18203"/>
                  </a:cubicBezTo>
                  <a:cubicBezTo>
                    <a:pt x="848" y="18193"/>
                    <a:pt x="864" y="18173"/>
                    <a:pt x="856" y="18133"/>
                  </a:cubicBezTo>
                  <a:cubicBezTo>
                    <a:pt x="919" y="18163"/>
                    <a:pt x="864" y="18063"/>
                    <a:pt x="903" y="18063"/>
                  </a:cubicBezTo>
                  <a:cubicBezTo>
                    <a:pt x="935" y="18023"/>
                    <a:pt x="943" y="17953"/>
                    <a:pt x="983" y="17923"/>
                  </a:cubicBezTo>
                  <a:cubicBezTo>
                    <a:pt x="1038" y="17833"/>
                    <a:pt x="1086" y="17724"/>
                    <a:pt x="1141" y="17634"/>
                  </a:cubicBezTo>
                  <a:cubicBezTo>
                    <a:pt x="1165" y="17624"/>
                    <a:pt x="1157" y="17594"/>
                    <a:pt x="1173" y="17584"/>
                  </a:cubicBezTo>
                  <a:cubicBezTo>
                    <a:pt x="1196" y="17574"/>
                    <a:pt x="1196" y="17554"/>
                    <a:pt x="1204" y="17534"/>
                  </a:cubicBezTo>
                  <a:cubicBezTo>
                    <a:pt x="1244" y="17514"/>
                    <a:pt x="1244" y="17464"/>
                    <a:pt x="1284" y="17444"/>
                  </a:cubicBezTo>
                  <a:cubicBezTo>
                    <a:pt x="1307" y="17344"/>
                    <a:pt x="1371" y="17304"/>
                    <a:pt x="1410" y="17234"/>
                  </a:cubicBezTo>
                  <a:cubicBezTo>
                    <a:pt x="1498" y="17084"/>
                    <a:pt x="1601" y="16964"/>
                    <a:pt x="1704" y="16834"/>
                  </a:cubicBezTo>
                  <a:cubicBezTo>
                    <a:pt x="1743" y="16764"/>
                    <a:pt x="1815" y="16725"/>
                    <a:pt x="1846" y="16655"/>
                  </a:cubicBezTo>
                  <a:cubicBezTo>
                    <a:pt x="1870" y="16645"/>
                    <a:pt x="1862" y="16615"/>
                    <a:pt x="1878" y="16605"/>
                  </a:cubicBezTo>
                  <a:cubicBezTo>
                    <a:pt x="1902" y="16595"/>
                    <a:pt x="1910" y="16575"/>
                    <a:pt x="1910" y="16555"/>
                  </a:cubicBezTo>
                  <a:cubicBezTo>
                    <a:pt x="1949" y="16535"/>
                    <a:pt x="1957" y="16485"/>
                    <a:pt x="1997" y="16465"/>
                  </a:cubicBezTo>
                  <a:cubicBezTo>
                    <a:pt x="2028" y="16385"/>
                    <a:pt x="2092" y="16335"/>
                    <a:pt x="2124" y="16255"/>
                  </a:cubicBezTo>
                  <a:cubicBezTo>
                    <a:pt x="2155" y="16235"/>
                    <a:pt x="2163" y="16175"/>
                    <a:pt x="2187" y="16135"/>
                  </a:cubicBezTo>
                  <a:cubicBezTo>
                    <a:pt x="2211" y="16105"/>
                    <a:pt x="2250" y="16085"/>
                    <a:pt x="2250" y="16025"/>
                  </a:cubicBezTo>
                  <a:cubicBezTo>
                    <a:pt x="2195" y="16035"/>
                    <a:pt x="2187" y="16085"/>
                    <a:pt x="2163" y="16115"/>
                  </a:cubicBezTo>
                  <a:cubicBezTo>
                    <a:pt x="2139" y="16165"/>
                    <a:pt x="2100" y="16185"/>
                    <a:pt x="2084" y="16235"/>
                  </a:cubicBezTo>
                  <a:cubicBezTo>
                    <a:pt x="2060" y="16275"/>
                    <a:pt x="2036" y="16305"/>
                    <a:pt x="2021" y="16355"/>
                  </a:cubicBezTo>
                  <a:cubicBezTo>
                    <a:pt x="1989" y="16385"/>
                    <a:pt x="1965" y="16415"/>
                    <a:pt x="1941" y="16465"/>
                  </a:cubicBezTo>
                  <a:cubicBezTo>
                    <a:pt x="1925" y="16475"/>
                    <a:pt x="1902" y="16475"/>
                    <a:pt x="1910" y="16515"/>
                  </a:cubicBezTo>
                  <a:cubicBezTo>
                    <a:pt x="1894" y="16525"/>
                    <a:pt x="1870" y="16545"/>
                    <a:pt x="1862" y="16565"/>
                  </a:cubicBezTo>
                  <a:cubicBezTo>
                    <a:pt x="1830" y="16595"/>
                    <a:pt x="1799" y="16635"/>
                    <a:pt x="1783" y="16675"/>
                  </a:cubicBezTo>
                  <a:cubicBezTo>
                    <a:pt x="1759" y="16685"/>
                    <a:pt x="1743" y="16685"/>
                    <a:pt x="1751" y="16725"/>
                  </a:cubicBezTo>
                  <a:cubicBezTo>
                    <a:pt x="1719" y="16725"/>
                    <a:pt x="1704" y="16744"/>
                    <a:pt x="1704" y="16774"/>
                  </a:cubicBezTo>
                  <a:cubicBezTo>
                    <a:pt x="1640" y="16774"/>
                    <a:pt x="1648" y="16854"/>
                    <a:pt x="1601" y="16864"/>
                  </a:cubicBezTo>
                  <a:cubicBezTo>
                    <a:pt x="1490" y="17004"/>
                    <a:pt x="1387" y="17154"/>
                    <a:pt x="1276" y="17294"/>
                  </a:cubicBezTo>
                  <a:cubicBezTo>
                    <a:pt x="1181" y="17444"/>
                    <a:pt x="1078" y="17604"/>
                    <a:pt x="975" y="17754"/>
                  </a:cubicBezTo>
                  <a:cubicBezTo>
                    <a:pt x="911" y="17943"/>
                    <a:pt x="800" y="18073"/>
                    <a:pt x="729" y="18253"/>
                  </a:cubicBezTo>
                  <a:cubicBezTo>
                    <a:pt x="666" y="18323"/>
                    <a:pt x="650" y="18423"/>
                    <a:pt x="602" y="18503"/>
                  </a:cubicBezTo>
                  <a:cubicBezTo>
                    <a:pt x="586" y="18553"/>
                    <a:pt x="563" y="18583"/>
                    <a:pt x="539" y="18623"/>
                  </a:cubicBezTo>
                  <a:cubicBezTo>
                    <a:pt x="515" y="18663"/>
                    <a:pt x="507" y="18723"/>
                    <a:pt x="475" y="18763"/>
                  </a:cubicBezTo>
                  <a:cubicBezTo>
                    <a:pt x="483" y="18823"/>
                    <a:pt x="444" y="18843"/>
                    <a:pt x="436" y="18893"/>
                  </a:cubicBezTo>
                  <a:cubicBezTo>
                    <a:pt x="404" y="18893"/>
                    <a:pt x="428" y="18952"/>
                    <a:pt x="404" y="18962"/>
                  </a:cubicBezTo>
                  <a:cubicBezTo>
                    <a:pt x="404" y="19002"/>
                    <a:pt x="388" y="19012"/>
                    <a:pt x="388" y="19052"/>
                  </a:cubicBezTo>
                  <a:cubicBezTo>
                    <a:pt x="341" y="19052"/>
                    <a:pt x="372" y="19152"/>
                    <a:pt x="349" y="19182"/>
                  </a:cubicBezTo>
                  <a:cubicBezTo>
                    <a:pt x="333" y="19232"/>
                    <a:pt x="325" y="19292"/>
                    <a:pt x="301" y="19342"/>
                  </a:cubicBezTo>
                  <a:cubicBezTo>
                    <a:pt x="285" y="19452"/>
                    <a:pt x="230" y="19522"/>
                    <a:pt x="230" y="19652"/>
                  </a:cubicBezTo>
                  <a:cubicBezTo>
                    <a:pt x="206" y="19692"/>
                    <a:pt x="214" y="19772"/>
                    <a:pt x="190" y="19812"/>
                  </a:cubicBezTo>
                  <a:cubicBezTo>
                    <a:pt x="190" y="19882"/>
                    <a:pt x="214" y="19981"/>
                    <a:pt x="166" y="19991"/>
                  </a:cubicBezTo>
                  <a:cubicBezTo>
                    <a:pt x="135" y="19942"/>
                    <a:pt x="127" y="19872"/>
                    <a:pt x="103" y="19822"/>
                  </a:cubicBezTo>
                  <a:cubicBezTo>
                    <a:pt x="95" y="19772"/>
                    <a:pt x="151" y="19792"/>
                    <a:pt x="151" y="19752"/>
                  </a:cubicBezTo>
                  <a:cubicBezTo>
                    <a:pt x="174" y="19732"/>
                    <a:pt x="151" y="19662"/>
                    <a:pt x="182" y="19662"/>
                  </a:cubicBezTo>
                  <a:cubicBezTo>
                    <a:pt x="166" y="19372"/>
                    <a:pt x="285" y="19232"/>
                    <a:pt x="277" y="18952"/>
                  </a:cubicBezTo>
                  <a:cubicBezTo>
                    <a:pt x="325" y="18912"/>
                    <a:pt x="325" y="18823"/>
                    <a:pt x="357" y="18773"/>
                  </a:cubicBezTo>
                  <a:cubicBezTo>
                    <a:pt x="380" y="18713"/>
                    <a:pt x="404" y="18643"/>
                    <a:pt x="412" y="18573"/>
                  </a:cubicBezTo>
                  <a:cubicBezTo>
                    <a:pt x="475" y="18463"/>
                    <a:pt x="515" y="18323"/>
                    <a:pt x="571" y="18203"/>
                  </a:cubicBezTo>
                  <a:cubicBezTo>
                    <a:pt x="634" y="18093"/>
                    <a:pt x="666" y="17953"/>
                    <a:pt x="737" y="17863"/>
                  </a:cubicBezTo>
                  <a:cubicBezTo>
                    <a:pt x="769" y="17853"/>
                    <a:pt x="745" y="17784"/>
                    <a:pt x="769" y="17774"/>
                  </a:cubicBezTo>
                  <a:cubicBezTo>
                    <a:pt x="816" y="17774"/>
                    <a:pt x="808" y="17724"/>
                    <a:pt x="816" y="17684"/>
                  </a:cubicBezTo>
                  <a:cubicBezTo>
                    <a:pt x="864" y="17644"/>
                    <a:pt x="880" y="17564"/>
                    <a:pt x="911" y="17494"/>
                  </a:cubicBezTo>
                  <a:cubicBezTo>
                    <a:pt x="951" y="17454"/>
                    <a:pt x="990" y="17404"/>
                    <a:pt x="1022" y="17354"/>
                  </a:cubicBezTo>
                  <a:cubicBezTo>
                    <a:pt x="1046" y="17334"/>
                    <a:pt x="1078" y="17324"/>
                    <a:pt x="1070" y="17264"/>
                  </a:cubicBezTo>
                  <a:cubicBezTo>
                    <a:pt x="1109" y="17264"/>
                    <a:pt x="1125" y="17224"/>
                    <a:pt x="1133" y="17194"/>
                  </a:cubicBezTo>
                  <a:cubicBezTo>
                    <a:pt x="1220" y="17094"/>
                    <a:pt x="1315" y="17004"/>
                    <a:pt x="1379" y="16884"/>
                  </a:cubicBezTo>
                  <a:cubicBezTo>
                    <a:pt x="1418" y="16834"/>
                    <a:pt x="1466" y="16794"/>
                    <a:pt x="1506" y="16744"/>
                  </a:cubicBezTo>
                  <a:cubicBezTo>
                    <a:pt x="1561" y="16705"/>
                    <a:pt x="1585" y="16645"/>
                    <a:pt x="1640" y="16605"/>
                  </a:cubicBezTo>
                  <a:cubicBezTo>
                    <a:pt x="1696" y="16575"/>
                    <a:pt x="1696" y="16475"/>
                    <a:pt x="1767" y="16465"/>
                  </a:cubicBezTo>
                  <a:cubicBezTo>
                    <a:pt x="1783" y="16425"/>
                    <a:pt x="1791" y="16385"/>
                    <a:pt x="1830" y="16385"/>
                  </a:cubicBezTo>
                  <a:cubicBezTo>
                    <a:pt x="1830" y="16365"/>
                    <a:pt x="1902" y="16315"/>
                    <a:pt x="1846" y="16305"/>
                  </a:cubicBezTo>
                  <a:cubicBezTo>
                    <a:pt x="1878" y="16375"/>
                    <a:pt x="1791" y="16315"/>
                    <a:pt x="1799" y="16375"/>
                  </a:cubicBezTo>
                  <a:cubicBezTo>
                    <a:pt x="1775" y="16385"/>
                    <a:pt x="1759" y="16405"/>
                    <a:pt x="1735" y="16425"/>
                  </a:cubicBezTo>
                  <a:cubicBezTo>
                    <a:pt x="1712" y="16485"/>
                    <a:pt x="1656" y="16515"/>
                    <a:pt x="1616" y="16565"/>
                  </a:cubicBezTo>
                  <a:cubicBezTo>
                    <a:pt x="1585" y="16565"/>
                    <a:pt x="1601" y="16625"/>
                    <a:pt x="1553" y="16615"/>
                  </a:cubicBezTo>
                  <a:cubicBezTo>
                    <a:pt x="1569" y="16675"/>
                    <a:pt x="1498" y="16645"/>
                    <a:pt x="1506" y="16705"/>
                  </a:cubicBezTo>
                  <a:cubicBezTo>
                    <a:pt x="1434" y="16715"/>
                    <a:pt x="1426" y="16784"/>
                    <a:pt x="1371" y="16824"/>
                  </a:cubicBezTo>
                  <a:cubicBezTo>
                    <a:pt x="1307" y="16914"/>
                    <a:pt x="1220" y="16994"/>
                    <a:pt x="1165" y="17104"/>
                  </a:cubicBezTo>
                  <a:cubicBezTo>
                    <a:pt x="1101" y="17124"/>
                    <a:pt x="1086" y="17194"/>
                    <a:pt x="1054" y="17244"/>
                  </a:cubicBezTo>
                  <a:cubicBezTo>
                    <a:pt x="983" y="17264"/>
                    <a:pt x="983" y="17344"/>
                    <a:pt x="919" y="17364"/>
                  </a:cubicBezTo>
                  <a:cubicBezTo>
                    <a:pt x="903" y="17464"/>
                    <a:pt x="824" y="17484"/>
                    <a:pt x="824" y="17594"/>
                  </a:cubicBezTo>
                  <a:cubicBezTo>
                    <a:pt x="777" y="17594"/>
                    <a:pt x="784" y="17654"/>
                    <a:pt x="761" y="17684"/>
                  </a:cubicBezTo>
                  <a:cubicBezTo>
                    <a:pt x="753" y="17734"/>
                    <a:pt x="713" y="17744"/>
                    <a:pt x="697" y="17804"/>
                  </a:cubicBezTo>
                  <a:cubicBezTo>
                    <a:pt x="666" y="17873"/>
                    <a:pt x="618" y="17923"/>
                    <a:pt x="594" y="18003"/>
                  </a:cubicBezTo>
                  <a:cubicBezTo>
                    <a:pt x="563" y="18033"/>
                    <a:pt x="571" y="18093"/>
                    <a:pt x="523" y="18103"/>
                  </a:cubicBezTo>
                  <a:cubicBezTo>
                    <a:pt x="539" y="18183"/>
                    <a:pt x="475" y="18173"/>
                    <a:pt x="483" y="18233"/>
                  </a:cubicBezTo>
                  <a:cubicBezTo>
                    <a:pt x="452" y="18263"/>
                    <a:pt x="452" y="18333"/>
                    <a:pt x="436" y="18393"/>
                  </a:cubicBezTo>
                  <a:cubicBezTo>
                    <a:pt x="404" y="18423"/>
                    <a:pt x="388" y="18483"/>
                    <a:pt x="357" y="18533"/>
                  </a:cubicBezTo>
                  <a:cubicBezTo>
                    <a:pt x="333" y="18643"/>
                    <a:pt x="301" y="18763"/>
                    <a:pt x="238" y="18843"/>
                  </a:cubicBezTo>
                  <a:cubicBezTo>
                    <a:pt x="246" y="19002"/>
                    <a:pt x="166" y="19082"/>
                    <a:pt x="174" y="19242"/>
                  </a:cubicBezTo>
                  <a:cubicBezTo>
                    <a:pt x="143" y="19252"/>
                    <a:pt x="166" y="19322"/>
                    <a:pt x="143" y="19332"/>
                  </a:cubicBezTo>
                  <a:cubicBezTo>
                    <a:pt x="111" y="19342"/>
                    <a:pt x="143" y="19412"/>
                    <a:pt x="119" y="19422"/>
                  </a:cubicBezTo>
                  <a:cubicBezTo>
                    <a:pt x="111" y="19462"/>
                    <a:pt x="95" y="19482"/>
                    <a:pt x="87" y="19512"/>
                  </a:cubicBezTo>
                  <a:cubicBezTo>
                    <a:pt x="95" y="19532"/>
                    <a:pt x="127" y="19592"/>
                    <a:pt x="71" y="19582"/>
                  </a:cubicBezTo>
                  <a:cubicBezTo>
                    <a:pt x="40" y="19392"/>
                    <a:pt x="87" y="19292"/>
                    <a:pt x="79" y="19122"/>
                  </a:cubicBezTo>
                  <a:cubicBezTo>
                    <a:pt x="111" y="19112"/>
                    <a:pt x="87" y="19042"/>
                    <a:pt x="111" y="19032"/>
                  </a:cubicBezTo>
                  <a:cubicBezTo>
                    <a:pt x="111" y="18992"/>
                    <a:pt x="158" y="19002"/>
                    <a:pt x="143" y="18942"/>
                  </a:cubicBezTo>
                  <a:cubicBezTo>
                    <a:pt x="143" y="18763"/>
                    <a:pt x="206" y="18643"/>
                    <a:pt x="222" y="18473"/>
                  </a:cubicBezTo>
                  <a:cubicBezTo>
                    <a:pt x="230" y="18443"/>
                    <a:pt x="238" y="18423"/>
                    <a:pt x="246" y="18383"/>
                  </a:cubicBezTo>
                  <a:cubicBezTo>
                    <a:pt x="277" y="18363"/>
                    <a:pt x="238" y="18283"/>
                    <a:pt x="293" y="18293"/>
                  </a:cubicBezTo>
                  <a:cubicBezTo>
                    <a:pt x="285" y="18183"/>
                    <a:pt x="325" y="18143"/>
                    <a:pt x="349" y="18073"/>
                  </a:cubicBezTo>
                  <a:cubicBezTo>
                    <a:pt x="396" y="17933"/>
                    <a:pt x="460" y="17814"/>
                    <a:pt x="507" y="17684"/>
                  </a:cubicBezTo>
                  <a:cubicBezTo>
                    <a:pt x="578" y="17574"/>
                    <a:pt x="634" y="17454"/>
                    <a:pt x="689" y="17324"/>
                  </a:cubicBezTo>
                  <a:cubicBezTo>
                    <a:pt x="729" y="17304"/>
                    <a:pt x="737" y="17244"/>
                    <a:pt x="769" y="17224"/>
                  </a:cubicBezTo>
                  <a:cubicBezTo>
                    <a:pt x="792" y="17184"/>
                    <a:pt x="816" y="17154"/>
                    <a:pt x="832" y="17114"/>
                  </a:cubicBezTo>
                  <a:cubicBezTo>
                    <a:pt x="856" y="17104"/>
                    <a:pt x="880" y="17104"/>
                    <a:pt x="864" y="17064"/>
                  </a:cubicBezTo>
                  <a:cubicBezTo>
                    <a:pt x="903" y="17064"/>
                    <a:pt x="903" y="17034"/>
                    <a:pt x="919" y="17014"/>
                  </a:cubicBezTo>
                  <a:cubicBezTo>
                    <a:pt x="911" y="16984"/>
                    <a:pt x="943" y="17004"/>
                    <a:pt x="951" y="16994"/>
                  </a:cubicBezTo>
                  <a:cubicBezTo>
                    <a:pt x="959" y="16984"/>
                    <a:pt x="943" y="16954"/>
                    <a:pt x="951" y="16944"/>
                  </a:cubicBezTo>
                  <a:cubicBezTo>
                    <a:pt x="959" y="16924"/>
                    <a:pt x="983" y="16914"/>
                    <a:pt x="998" y="16904"/>
                  </a:cubicBezTo>
                  <a:cubicBezTo>
                    <a:pt x="1093" y="16754"/>
                    <a:pt x="1212" y="16625"/>
                    <a:pt x="1299" y="16455"/>
                  </a:cubicBezTo>
                  <a:cubicBezTo>
                    <a:pt x="1379" y="16415"/>
                    <a:pt x="1363" y="16275"/>
                    <a:pt x="1442" y="16245"/>
                  </a:cubicBezTo>
                  <a:cubicBezTo>
                    <a:pt x="1458" y="16135"/>
                    <a:pt x="1529" y="16085"/>
                    <a:pt x="1553" y="15975"/>
                  </a:cubicBezTo>
                  <a:cubicBezTo>
                    <a:pt x="1585" y="15955"/>
                    <a:pt x="1569" y="15875"/>
                    <a:pt x="1616" y="15865"/>
                  </a:cubicBezTo>
                  <a:cubicBezTo>
                    <a:pt x="1609" y="15785"/>
                    <a:pt x="1664" y="15785"/>
                    <a:pt x="1656" y="15705"/>
                  </a:cubicBezTo>
                  <a:cubicBezTo>
                    <a:pt x="1672" y="15656"/>
                    <a:pt x="1704" y="15636"/>
                    <a:pt x="1704" y="15576"/>
                  </a:cubicBezTo>
                  <a:cubicBezTo>
                    <a:pt x="1704" y="15546"/>
                    <a:pt x="1727" y="15526"/>
                    <a:pt x="1712" y="15486"/>
                  </a:cubicBezTo>
                  <a:cubicBezTo>
                    <a:pt x="1735" y="15476"/>
                    <a:pt x="1751" y="15446"/>
                    <a:pt x="1727" y="15436"/>
                  </a:cubicBezTo>
                  <a:cubicBezTo>
                    <a:pt x="1688" y="15476"/>
                    <a:pt x="1680" y="15556"/>
                    <a:pt x="1656" y="15616"/>
                  </a:cubicBezTo>
                  <a:cubicBezTo>
                    <a:pt x="1616" y="15665"/>
                    <a:pt x="1616" y="15755"/>
                    <a:pt x="1577" y="15805"/>
                  </a:cubicBezTo>
                  <a:cubicBezTo>
                    <a:pt x="1537" y="15945"/>
                    <a:pt x="1458" y="16045"/>
                    <a:pt x="1426" y="16185"/>
                  </a:cubicBezTo>
                  <a:cubicBezTo>
                    <a:pt x="1355" y="16245"/>
                    <a:pt x="1331" y="16355"/>
                    <a:pt x="1268" y="16415"/>
                  </a:cubicBezTo>
                  <a:cubicBezTo>
                    <a:pt x="1196" y="16475"/>
                    <a:pt x="1165" y="16585"/>
                    <a:pt x="1086" y="16635"/>
                  </a:cubicBezTo>
                  <a:cubicBezTo>
                    <a:pt x="1038" y="16715"/>
                    <a:pt x="990" y="16794"/>
                    <a:pt x="927" y="16864"/>
                  </a:cubicBezTo>
                  <a:cubicBezTo>
                    <a:pt x="919" y="16924"/>
                    <a:pt x="848" y="16914"/>
                    <a:pt x="848" y="16974"/>
                  </a:cubicBezTo>
                  <a:cubicBezTo>
                    <a:pt x="840" y="17014"/>
                    <a:pt x="816" y="17014"/>
                    <a:pt x="816" y="17044"/>
                  </a:cubicBezTo>
                  <a:cubicBezTo>
                    <a:pt x="777" y="17044"/>
                    <a:pt x="784" y="17084"/>
                    <a:pt x="769" y="17094"/>
                  </a:cubicBezTo>
                  <a:cubicBezTo>
                    <a:pt x="689" y="17154"/>
                    <a:pt x="666" y="17264"/>
                    <a:pt x="602" y="17324"/>
                  </a:cubicBezTo>
                  <a:cubicBezTo>
                    <a:pt x="563" y="17424"/>
                    <a:pt x="499" y="17484"/>
                    <a:pt x="483" y="17604"/>
                  </a:cubicBezTo>
                  <a:cubicBezTo>
                    <a:pt x="444" y="17624"/>
                    <a:pt x="420" y="17674"/>
                    <a:pt x="420" y="17734"/>
                  </a:cubicBezTo>
                  <a:cubicBezTo>
                    <a:pt x="380" y="17764"/>
                    <a:pt x="364" y="17814"/>
                    <a:pt x="357" y="17873"/>
                  </a:cubicBezTo>
                  <a:cubicBezTo>
                    <a:pt x="293" y="17953"/>
                    <a:pt x="261" y="18053"/>
                    <a:pt x="254" y="18193"/>
                  </a:cubicBezTo>
                  <a:cubicBezTo>
                    <a:pt x="198" y="18173"/>
                    <a:pt x="238" y="18263"/>
                    <a:pt x="206" y="18283"/>
                  </a:cubicBezTo>
                  <a:cubicBezTo>
                    <a:pt x="174" y="18293"/>
                    <a:pt x="198" y="18363"/>
                    <a:pt x="158" y="18373"/>
                  </a:cubicBezTo>
                  <a:cubicBezTo>
                    <a:pt x="182" y="18443"/>
                    <a:pt x="135" y="18443"/>
                    <a:pt x="135" y="18483"/>
                  </a:cubicBezTo>
                  <a:cubicBezTo>
                    <a:pt x="143" y="18543"/>
                    <a:pt x="135" y="18593"/>
                    <a:pt x="103" y="18613"/>
                  </a:cubicBezTo>
                  <a:cubicBezTo>
                    <a:pt x="103" y="18713"/>
                    <a:pt x="55" y="18773"/>
                    <a:pt x="71" y="18883"/>
                  </a:cubicBezTo>
                  <a:cubicBezTo>
                    <a:pt x="24" y="18932"/>
                    <a:pt x="40" y="19052"/>
                    <a:pt x="0" y="19102"/>
                  </a:cubicBezTo>
                  <a:cubicBezTo>
                    <a:pt x="0" y="19932"/>
                    <a:pt x="0" y="19932"/>
                    <a:pt x="0" y="19932"/>
                  </a:cubicBezTo>
                  <a:cubicBezTo>
                    <a:pt x="8" y="19932"/>
                    <a:pt x="16" y="19932"/>
                    <a:pt x="24" y="19932"/>
                  </a:cubicBezTo>
                  <a:cubicBezTo>
                    <a:pt x="32" y="20001"/>
                    <a:pt x="79" y="20021"/>
                    <a:pt x="119" y="20061"/>
                  </a:cubicBezTo>
                  <a:cubicBezTo>
                    <a:pt x="119" y="20091"/>
                    <a:pt x="111" y="20141"/>
                    <a:pt x="135" y="20141"/>
                  </a:cubicBezTo>
                  <a:cubicBezTo>
                    <a:pt x="119" y="20191"/>
                    <a:pt x="190" y="20221"/>
                    <a:pt x="143" y="20231"/>
                  </a:cubicBezTo>
                  <a:cubicBezTo>
                    <a:pt x="103" y="20211"/>
                    <a:pt x="71" y="20161"/>
                    <a:pt x="48" y="20111"/>
                  </a:cubicBezTo>
                  <a:cubicBezTo>
                    <a:pt x="16" y="20111"/>
                    <a:pt x="16" y="20081"/>
                    <a:pt x="0" y="20071"/>
                  </a:cubicBezTo>
                  <a:cubicBezTo>
                    <a:pt x="0" y="20351"/>
                    <a:pt x="0" y="20351"/>
                    <a:pt x="0" y="20351"/>
                  </a:cubicBezTo>
                  <a:cubicBezTo>
                    <a:pt x="16" y="20371"/>
                    <a:pt x="40" y="20391"/>
                    <a:pt x="63" y="20411"/>
                  </a:cubicBezTo>
                  <a:cubicBezTo>
                    <a:pt x="71" y="20441"/>
                    <a:pt x="95" y="20441"/>
                    <a:pt x="103" y="20471"/>
                  </a:cubicBezTo>
                  <a:cubicBezTo>
                    <a:pt x="143" y="20461"/>
                    <a:pt x="127" y="20531"/>
                    <a:pt x="158" y="20531"/>
                  </a:cubicBezTo>
                  <a:cubicBezTo>
                    <a:pt x="166" y="20561"/>
                    <a:pt x="190" y="20571"/>
                    <a:pt x="198" y="20601"/>
                  </a:cubicBezTo>
                  <a:cubicBezTo>
                    <a:pt x="238" y="20581"/>
                    <a:pt x="222" y="20661"/>
                    <a:pt x="254" y="20661"/>
                  </a:cubicBezTo>
                  <a:cubicBezTo>
                    <a:pt x="293" y="20681"/>
                    <a:pt x="301" y="20751"/>
                    <a:pt x="317" y="20831"/>
                  </a:cubicBezTo>
                  <a:cubicBezTo>
                    <a:pt x="230" y="20741"/>
                    <a:pt x="151" y="20641"/>
                    <a:pt x="71" y="20541"/>
                  </a:cubicBezTo>
                  <a:cubicBezTo>
                    <a:pt x="48" y="20521"/>
                    <a:pt x="24" y="20501"/>
                    <a:pt x="0" y="20481"/>
                  </a:cubicBezTo>
                  <a:cubicBezTo>
                    <a:pt x="0" y="20741"/>
                    <a:pt x="0" y="20741"/>
                    <a:pt x="0" y="20741"/>
                  </a:cubicBezTo>
                  <a:cubicBezTo>
                    <a:pt x="71" y="20821"/>
                    <a:pt x="158" y="20891"/>
                    <a:pt x="238" y="20961"/>
                  </a:cubicBezTo>
                  <a:cubicBezTo>
                    <a:pt x="246" y="21011"/>
                    <a:pt x="301" y="21001"/>
                    <a:pt x="293" y="21070"/>
                  </a:cubicBezTo>
                  <a:cubicBezTo>
                    <a:pt x="341" y="21070"/>
                    <a:pt x="357" y="21120"/>
                    <a:pt x="372" y="21170"/>
                  </a:cubicBezTo>
                  <a:cubicBezTo>
                    <a:pt x="404" y="21180"/>
                    <a:pt x="420" y="21220"/>
                    <a:pt x="428" y="21270"/>
                  </a:cubicBezTo>
                  <a:cubicBezTo>
                    <a:pt x="444" y="21280"/>
                    <a:pt x="452" y="21300"/>
                    <a:pt x="467" y="21310"/>
                  </a:cubicBezTo>
                  <a:cubicBezTo>
                    <a:pt x="483" y="21320"/>
                    <a:pt x="507" y="21350"/>
                    <a:pt x="483" y="21360"/>
                  </a:cubicBezTo>
                  <a:cubicBezTo>
                    <a:pt x="444" y="21350"/>
                    <a:pt x="444" y="21300"/>
                    <a:pt x="428" y="21270"/>
                  </a:cubicBezTo>
                  <a:cubicBezTo>
                    <a:pt x="404" y="21240"/>
                    <a:pt x="357" y="21250"/>
                    <a:pt x="357" y="21190"/>
                  </a:cubicBezTo>
                  <a:cubicBezTo>
                    <a:pt x="301" y="21210"/>
                    <a:pt x="301" y="21140"/>
                    <a:pt x="261" y="21140"/>
                  </a:cubicBezTo>
                  <a:cubicBezTo>
                    <a:pt x="254" y="21090"/>
                    <a:pt x="206" y="21090"/>
                    <a:pt x="190" y="21051"/>
                  </a:cubicBezTo>
                  <a:cubicBezTo>
                    <a:pt x="135" y="21011"/>
                    <a:pt x="87" y="20961"/>
                    <a:pt x="40" y="20891"/>
                  </a:cubicBezTo>
                  <a:cubicBezTo>
                    <a:pt x="24" y="20891"/>
                    <a:pt x="8" y="20891"/>
                    <a:pt x="0" y="20881"/>
                  </a:cubicBezTo>
                  <a:cubicBezTo>
                    <a:pt x="0" y="21001"/>
                    <a:pt x="0" y="21001"/>
                    <a:pt x="0" y="21001"/>
                  </a:cubicBezTo>
                  <a:cubicBezTo>
                    <a:pt x="24" y="21021"/>
                    <a:pt x="40" y="21031"/>
                    <a:pt x="55" y="21070"/>
                  </a:cubicBezTo>
                  <a:cubicBezTo>
                    <a:pt x="119" y="21070"/>
                    <a:pt x="127" y="21160"/>
                    <a:pt x="198" y="21160"/>
                  </a:cubicBezTo>
                  <a:cubicBezTo>
                    <a:pt x="190" y="21220"/>
                    <a:pt x="230" y="21200"/>
                    <a:pt x="254" y="21220"/>
                  </a:cubicBezTo>
                  <a:cubicBezTo>
                    <a:pt x="261" y="21250"/>
                    <a:pt x="277" y="21270"/>
                    <a:pt x="309" y="21280"/>
                  </a:cubicBezTo>
                  <a:cubicBezTo>
                    <a:pt x="333" y="21350"/>
                    <a:pt x="388" y="21370"/>
                    <a:pt x="420" y="21430"/>
                  </a:cubicBezTo>
                  <a:cubicBezTo>
                    <a:pt x="460" y="21470"/>
                    <a:pt x="483" y="21540"/>
                    <a:pt x="531" y="21570"/>
                  </a:cubicBezTo>
                  <a:cubicBezTo>
                    <a:pt x="531" y="21570"/>
                    <a:pt x="531" y="21580"/>
                    <a:pt x="531" y="21580"/>
                  </a:cubicBezTo>
                  <a:cubicBezTo>
                    <a:pt x="840" y="21580"/>
                    <a:pt x="840" y="21580"/>
                    <a:pt x="840" y="21580"/>
                  </a:cubicBezTo>
                  <a:cubicBezTo>
                    <a:pt x="864" y="21560"/>
                    <a:pt x="856" y="21500"/>
                    <a:pt x="872" y="21480"/>
                  </a:cubicBezTo>
                  <a:cubicBezTo>
                    <a:pt x="911" y="21440"/>
                    <a:pt x="872" y="21370"/>
                    <a:pt x="935" y="21360"/>
                  </a:cubicBezTo>
                  <a:cubicBezTo>
                    <a:pt x="919" y="21270"/>
                    <a:pt x="983" y="21260"/>
                    <a:pt x="959" y="21160"/>
                  </a:cubicBezTo>
                  <a:close/>
                  <a:moveTo>
                    <a:pt x="0" y="18932"/>
                  </a:moveTo>
                  <a:cubicBezTo>
                    <a:pt x="8" y="18893"/>
                    <a:pt x="40" y="18873"/>
                    <a:pt x="32" y="18823"/>
                  </a:cubicBezTo>
                  <a:cubicBezTo>
                    <a:pt x="8" y="18743"/>
                    <a:pt x="71" y="18753"/>
                    <a:pt x="55" y="18683"/>
                  </a:cubicBezTo>
                  <a:cubicBezTo>
                    <a:pt x="40" y="18683"/>
                    <a:pt x="48" y="18663"/>
                    <a:pt x="55" y="18643"/>
                  </a:cubicBezTo>
                  <a:cubicBezTo>
                    <a:pt x="55" y="18613"/>
                    <a:pt x="63" y="18593"/>
                    <a:pt x="71" y="18573"/>
                  </a:cubicBezTo>
                  <a:cubicBezTo>
                    <a:pt x="87" y="18543"/>
                    <a:pt x="71" y="18473"/>
                    <a:pt x="95" y="18443"/>
                  </a:cubicBezTo>
                  <a:cubicBezTo>
                    <a:pt x="135" y="18273"/>
                    <a:pt x="190" y="18123"/>
                    <a:pt x="222" y="17953"/>
                  </a:cubicBezTo>
                  <a:cubicBezTo>
                    <a:pt x="246" y="17953"/>
                    <a:pt x="230" y="17923"/>
                    <a:pt x="238" y="17903"/>
                  </a:cubicBezTo>
                  <a:cubicBezTo>
                    <a:pt x="246" y="17893"/>
                    <a:pt x="269" y="17873"/>
                    <a:pt x="269" y="17863"/>
                  </a:cubicBezTo>
                  <a:cubicBezTo>
                    <a:pt x="277" y="17843"/>
                    <a:pt x="269" y="17833"/>
                    <a:pt x="269" y="17814"/>
                  </a:cubicBezTo>
                  <a:cubicBezTo>
                    <a:pt x="277" y="17774"/>
                    <a:pt x="309" y="17784"/>
                    <a:pt x="301" y="17724"/>
                  </a:cubicBezTo>
                  <a:cubicBezTo>
                    <a:pt x="333" y="17654"/>
                    <a:pt x="357" y="17574"/>
                    <a:pt x="388" y="17504"/>
                  </a:cubicBezTo>
                  <a:cubicBezTo>
                    <a:pt x="428" y="17444"/>
                    <a:pt x="428" y="17344"/>
                    <a:pt x="483" y="17294"/>
                  </a:cubicBezTo>
                  <a:cubicBezTo>
                    <a:pt x="483" y="17244"/>
                    <a:pt x="507" y="17214"/>
                    <a:pt x="531" y="17184"/>
                  </a:cubicBezTo>
                  <a:cubicBezTo>
                    <a:pt x="555" y="17154"/>
                    <a:pt x="547" y="17094"/>
                    <a:pt x="571" y="17064"/>
                  </a:cubicBezTo>
                  <a:cubicBezTo>
                    <a:pt x="594" y="17044"/>
                    <a:pt x="602" y="17004"/>
                    <a:pt x="618" y="16974"/>
                  </a:cubicBezTo>
                  <a:cubicBezTo>
                    <a:pt x="642" y="16944"/>
                    <a:pt x="666" y="16924"/>
                    <a:pt x="666" y="16864"/>
                  </a:cubicBezTo>
                  <a:cubicBezTo>
                    <a:pt x="705" y="16854"/>
                    <a:pt x="697" y="16794"/>
                    <a:pt x="729" y="16774"/>
                  </a:cubicBezTo>
                  <a:cubicBezTo>
                    <a:pt x="745" y="16735"/>
                    <a:pt x="777" y="16715"/>
                    <a:pt x="777" y="16655"/>
                  </a:cubicBezTo>
                  <a:cubicBezTo>
                    <a:pt x="856" y="16645"/>
                    <a:pt x="840" y="16525"/>
                    <a:pt x="903" y="16495"/>
                  </a:cubicBezTo>
                  <a:cubicBezTo>
                    <a:pt x="911" y="16445"/>
                    <a:pt x="935" y="16425"/>
                    <a:pt x="951" y="16385"/>
                  </a:cubicBezTo>
                  <a:cubicBezTo>
                    <a:pt x="990" y="16365"/>
                    <a:pt x="983" y="16305"/>
                    <a:pt x="1014" y="16285"/>
                  </a:cubicBezTo>
                  <a:cubicBezTo>
                    <a:pt x="1030" y="16205"/>
                    <a:pt x="1093" y="16175"/>
                    <a:pt x="1109" y="16085"/>
                  </a:cubicBezTo>
                  <a:cubicBezTo>
                    <a:pt x="1149" y="16075"/>
                    <a:pt x="1141" y="16015"/>
                    <a:pt x="1173" y="15985"/>
                  </a:cubicBezTo>
                  <a:cubicBezTo>
                    <a:pt x="1173" y="15935"/>
                    <a:pt x="1228" y="15945"/>
                    <a:pt x="1220" y="15875"/>
                  </a:cubicBezTo>
                  <a:cubicBezTo>
                    <a:pt x="1252" y="15815"/>
                    <a:pt x="1284" y="15745"/>
                    <a:pt x="1307" y="15675"/>
                  </a:cubicBezTo>
                  <a:cubicBezTo>
                    <a:pt x="1299" y="15606"/>
                    <a:pt x="1347" y="15606"/>
                    <a:pt x="1339" y="15536"/>
                  </a:cubicBezTo>
                  <a:cubicBezTo>
                    <a:pt x="1371" y="15526"/>
                    <a:pt x="1339" y="15436"/>
                    <a:pt x="1379" y="15426"/>
                  </a:cubicBezTo>
                  <a:cubicBezTo>
                    <a:pt x="1363" y="15316"/>
                    <a:pt x="1395" y="15276"/>
                    <a:pt x="1402" y="15206"/>
                  </a:cubicBezTo>
                  <a:cubicBezTo>
                    <a:pt x="1387" y="15116"/>
                    <a:pt x="1410" y="15056"/>
                    <a:pt x="1410" y="14986"/>
                  </a:cubicBezTo>
                  <a:cubicBezTo>
                    <a:pt x="1395" y="14906"/>
                    <a:pt x="1458" y="14816"/>
                    <a:pt x="1379" y="14796"/>
                  </a:cubicBezTo>
                  <a:cubicBezTo>
                    <a:pt x="1379" y="14926"/>
                    <a:pt x="1355" y="15056"/>
                    <a:pt x="1371" y="15206"/>
                  </a:cubicBezTo>
                  <a:cubicBezTo>
                    <a:pt x="1323" y="15276"/>
                    <a:pt x="1355" y="15416"/>
                    <a:pt x="1299" y="15476"/>
                  </a:cubicBezTo>
                  <a:cubicBezTo>
                    <a:pt x="1284" y="15586"/>
                    <a:pt x="1244" y="15656"/>
                    <a:pt x="1228" y="15765"/>
                  </a:cubicBezTo>
                  <a:cubicBezTo>
                    <a:pt x="1173" y="15795"/>
                    <a:pt x="1173" y="15895"/>
                    <a:pt x="1117" y="15925"/>
                  </a:cubicBezTo>
                  <a:cubicBezTo>
                    <a:pt x="1125" y="15985"/>
                    <a:pt x="1093" y="15995"/>
                    <a:pt x="1070" y="16025"/>
                  </a:cubicBezTo>
                  <a:cubicBezTo>
                    <a:pt x="1062" y="16065"/>
                    <a:pt x="1070" y="16115"/>
                    <a:pt x="1022" y="16115"/>
                  </a:cubicBezTo>
                  <a:cubicBezTo>
                    <a:pt x="967" y="16245"/>
                    <a:pt x="903" y="16365"/>
                    <a:pt x="816" y="16455"/>
                  </a:cubicBezTo>
                  <a:cubicBezTo>
                    <a:pt x="824" y="16515"/>
                    <a:pt x="792" y="16525"/>
                    <a:pt x="769" y="16545"/>
                  </a:cubicBezTo>
                  <a:cubicBezTo>
                    <a:pt x="769" y="16595"/>
                    <a:pt x="737" y="16615"/>
                    <a:pt x="721" y="16645"/>
                  </a:cubicBezTo>
                  <a:cubicBezTo>
                    <a:pt x="697" y="16705"/>
                    <a:pt x="642" y="16744"/>
                    <a:pt x="626" y="16824"/>
                  </a:cubicBezTo>
                  <a:cubicBezTo>
                    <a:pt x="594" y="16884"/>
                    <a:pt x="563" y="16944"/>
                    <a:pt x="539" y="17004"/>
                  </a:cubicBezTo>
                  <a:cubicBezTo>
                    <a:pt x="515" y="17034"/>
                    <a:pt x="507" y="17064"/>
                    <a:pt x="491" y="17094"/>
                  </a:cubicBezTo>
                  <a:cubicBezTo>
                    <a:pt x="467" y="17104"/>
                    <a:pt x="467" y="17114"/>
                    <a:pt x="452" y="17124"/>
                  </a:cubicBezTo>
                  <a:cubicBezTo>
                    <a:pt x="460" y="17144"/>
                    <a:pt x="452" y="17174"/>
                    <a:pt x="436" y="17144"/>
                  </a:cubicBezTo>
                  <a:cubicBezTo>
                    <a:pt x="444" y="17084"/>
                    <a:pt x="483" y="17074"/>
                    <a:pt x="483" y="17014"/>
                  </a:cubicBezTo>
                  <a:cubicBezTo>
                    <a:pt x="507" y="17004"/>
                    <a:pt x="499" y="16964"/>
                    <a:pt x="515" y="16944"/>
                  </a:cubicBezTo>
                  <a:cubicBezTo>
                    <a:pt x="539" y="16934"/>
                    <a:pt x="547" y="16914"/>
                    <a:pt x="547" y="16874"/>
                  </a:cubicBezTo>
                  <a:cubicBezTo>
                    <a:pt x="586" y="16844"/>
                    <a:pt x="602" y="16804"/>
                    <a:pt x="610" y="16735"/>
                  </a:cubicBezTo>
                  <a:cubicBezTo>
                    <a:pt x="642" y="16705"/>
                    <a:pt x="658" y="16665"/>
                    <a:pt x="666" y="16605"/>
                  </a:cubicBezTo>
                  <a:cubicBezTo>
                    <a:pt x="697" y="16565"/>
                    <a:pt x="705" y="16525"/>
                    <a:pt x="713" y="16465"/>
                  </a:cubicBezTo>
                  <a:cubicBezTo>
                    <a:pt x="745" y="16435"/>
                    <a:pt x="769" y="16395"/>
                    <a:pt x="777" y="16335"/>
                  </a:cubicBezTo>
                  <a:cubicBezTo>
                    <a:pt x="832" y="16255"/>
                    <a:pt x="864" y="16155"/>
                    <a:pt x="895" y="16055"/>
                  </a:cubicBezTo>
                  <a:cubicBezTo>
                    <a:pt x="935" y="15975"/>
                    <a:pt x="975" y="15885"/>
                    <a:pt x="1006" y="15785"/>
                  </a:cubicBezTo>
                  <a:cubicBezTo>
                    <a:pt x="1046" y="15695"/>
                    <a:pt x="1078" y="15596"/>
                    <a:pt x="1093" y="15476"/>
                  </a:cubicBezTo>
                  <a:cubicBezTo>
                    <a:pt x="1141" y="15406"/>
                    <a:pt x="1125" y="15256"/>
                    <a:pt x="1157" y="15156"/>
                  </a:cubicBezTo>
                  <a:cubicBezTo>
                    <a:pt x="1165" y="15026"/>
                    <a:pt x="1165" y="14886"/>
                    <a:pt x="1173" y="14766"/>
                  </a:cubicBezTo>
                  <a:cubicBezTo>
                    <a:pt x="1165" y="14626"/>
                    <a:pt x="1157" y="14447"/>
                    <a:pt x="1149" y="14337"/>
                  </a:cubicBezTo>
                  <a:cubicBezTo>
                    <a:pt x="1149" y="14297"/>
                    <a:pt x="1157" y="14227"/>
                    <a:pt x="1125" y="14207"/>
                  </a:cubicBezTo>
                  <a:cubicBezTo>
                    <a:pt x="1093" y="14297"/>
                    <a:pt x="1133" y="14357"/>
                    <a:pt x="1117" y="14447"/>
                  </a:cubicBezTo>
                  <a:cubicBezTo>
                    <a:pt x="1125" y="14557"/>
                    <a:pt x="1133" y="14656"/>
                    <a:pt x="1141" y="14766"/>
                  </a:cubicBezTo>
                  <a:cubicBezTo>
                    <a:pt x="1117" y="14906"/>
                    <a:pt x="1109" y="15046"/>
                    <a:pt x="1109" y="15206"/>
                  </a:cubicBezTo>
                  <a:cubicBezTo>
                    <a:pt x="1070" y="15246"/>
                    <a:pt x="1078" y="15336"/>
                    <a:pt x="1070" y="15406"/>
                  </a:cubicBezTo>
                  <a:cubicBezTo>
                    <a:pt x="1030" y="15456"/>
                    <a:pt x="1038" y="15556"/>
                    <a:pt x="1014" y="15616"/>
                  </a:cubicBezTo>
                  <a:cubicBezTo>
                    <a:pt x="983" y="15616"/>
                    <a:pt x="1006" y="15685"/>
                    <a:pt x="983" y="15705"/>
                  </a:cubicBezTo>
                  <a:cubicBezTo>
                    <a:pt x="943" y="15705"/>
                    <a:pt x="967" y="15785"/>
                    <a:pt x="935" y="15795"/>
                  </a:cubicBezTo>
                  <a:cubicBezTo>
                    <a:pt x="935" y="15835"/>
                    <a:pt x="927" y="15865"/>
                    <a:pt x="903" y="15885"/>
                  </a:cubicBezTo>
                  <a:cubicBezTo>
                    <a:pt x="872" y="15895"/>
                    <a:pt x="903" y="15975"/>
                    <a:pt x="856" y="15975"/>
                  </a:cubicBezTo>
                  <a:cubicBezTo>
                    <a:pt x="808" y="16095"/>
                    <a:pt x="769" y="16225"/>
                    <a:pt x="705" y="16335"/>
                  </a:cubicBezTo>
                  <a:cubicBezTo>
                    <a:pt x="689" y="16405"/>
                    <a:pt x="674" y="16485"/>
                    <a:pt x="626" y="16515"/>
                  </a:cubicBezTo>
                  <a:cubicBezTo>
                    <a:pt x="610" y="16585"/>
                    <a:pt x="594" y="16655"/>
                    <a:pt x="555" y="16695"/>
                  </a:cubicBezTo>
                  <a:cubicBezTo>
                    <a:pt x="547" y="16774"/>
                    <a:pt x="515" y="16824"/>
                    <a:pt x="475" y="16854"/>
                  </a:cubicBezTo>
                  <a:cubicBezTo>
                    <a:pt x="444" y="16914"/>
                    <a:pt x="444" y="17004"/>
                    <a:pt x="396" y="17044"/>
                  </a:cubicBezTo>
                  <a:cubicBezTo>
                    <a:pt x="388" y="17114"/>
                    <a:pt x="357" y="17174"/>
                    <a:pt x="325" y="17224"/>
                  </a:cubicBezTo>
                  <a:cubicBezTo>
                    <a:pt x="301" y="17284"/>
                    <a:pt x="277" y="17354"/>
                    <a:pt x="246" y="17404"/>
                  </a:cubicBezTo>
                  <a:cubicBezTo>
                    <a:pt x="198" y="17534"/>
                    <a:pt x="166" y="17674"/>
                    <a:pt x="111" y="17784"/>
                  </a:cubicBezTo>
                  <a:cubicBezTo>
                    <a:pt x="111" y="17833"/>
                    <a:pt x="63" y="17823"/>
                    <a:pt x="79" y="17873"/>
                  </a:cubicBezTo>
                  <a:cubicBezTo>
                    <a:pt x="79" y="17923"/>
                    <a:pt x="32" y="17923"/>
                    <a:pt x="55" y="17993"/>
                  </a:cubicBezTo>
                  <a:cubicBezTo>
                    <a:pt x="24" y="18033"/>
                    <a:pt x="24" y="18103"/>
                    <a:pt x="0" y="18143"/>
                  </a:cubicBezTo>
                  <a:cubicBezTo>
                    <a:pt x="0" y="19042"/>
                    <a:pt x="0" y="19042"/>
                    <a:pt x="0" y="19042"/>
                  </a:cubicBezTo>
                  <a:cubicBezTo>
                    <a:pt x="8" y="19002"/>
                    <a:pt x="24" y="18982"/>
                    <a:pt x="0" y="18932"/>
                  </a:cubicBezTo>
                  <a:close/>
                  <a:moveTo>
                    <a:pt x="364" y="17304"/>
                  </a:moveTo>
                  <a:cubicBezTo>
                    <a:pt x="380" y="17284"/>
                    <a:pt x="396" y="17244"/>
                    <a:pt x="412" y="17214"/>
                  </a:cubicBezTo>
                  <a:cubicBezTo>
                    <a:pt x="467" y="17244"/>
                    <a:pt x="372" y="17274"/>
                    <a:pt x="396" y="17324"/>
                  </a:cubicBezTo>
                  <a:cubicBezTo>
                    <a:pt x="372" y="17344"/>
                    <a:pt x="364" y="17384"/>
                    <a:pt x="349" y="17414"/>
                  </a:cubicBezTo>
                  <a:cubicBezTo>
                    <a:pt x="293" y="17384"/>
                    <a:pt x="380" y="17364"/>
                    <a:pt x="364" y="17304"/>
                  </a:cubicBezTo>
                  <a:close/>
                  <a:moveTo>
                    <a:pt x="269" y="17574"/>
                  </a:moveTo>
                  <a:cubicBezTo>
                    <a:pt x="285" y="17534"/>
                    <a:pt x="301" y="17484"/>
                    <a:pt x="317" y="17444"/>
                  </a:cubicBezTo>
                  <a:cubicBezTo>
                    <a:pt x="357" y="17454"/>
                    <a:pt x="285" y="17504"/>
                    <a:pt x="309" y="17574"/>
                  </a:cubicBezTo>
                  <a:cubicBezTo>
                    <a:pt x="277" y="17604"/>
                    <a:pt x="254" y="17654"/>
                    <a:pt x="246" y="17714"/>
                  </a:cubicBezTo>
                  <a:cubicBezTo>
                    <a:pt x="206" y="17694"/>
                    <a:pt x="254" y="17604"/>
                    <a:pt x="269" y="17574"/>
                  </a:cubicBezTo>
                  <a:close/>
                  <a:moveTo>
                    <a:pt x="135" y="17963"/>
                  </a:moveTo>
                  <a:cubicBezTo>
                    <a:pt x="166" y="17903"/>
                    <a:pt x="143" y="17993"/>
                    <a:pt x="143" y="18023"/>
                  </a:cubicBezTo>
                  <a:cubicBezTo>
                    <a:pt x="111" y="18013"/>
                    <a:pt x="135" y="17983"/>
                    <a:pt x="135" y="17963"/>
                  </a:cubicBezTo>
                  <a:close/>
                  <a:moveTo>
                    <a:pt x="19960" y="21540"/>
                  </a:moveTo>
                  <a:cubicBezTo>
                    <a:pt x="19904" y="21530"/>
                    <a:pt x="19960" y="21490"/>
                    <a:pt x="19912" y="21440"/>
                  </a:cubicBezTo>
                  <a:cubicBezTo>
                    <a:pt x="19857" y="21330"/>
                    <a:pt x="19873" y="21310"/>
                    <a:pt x="19809" y="21220"/>
                  </a:cubicBezTo>
                  <a:cubicBezTo>
                    <a:pt x="19833" y="21180"/>
                    <a:pt x="19762" y="21140"/>
                    <a:pt x="19778" y="21100"/>
                  </a:cubicBezTo>
                  <a:cubicBezTo>
                    <a:pt x="19746" y="21061"/>
                    <a:pt x="19706" y="21021"/>
                    <a:pt x="19706" y="20981"/>
                  </a:cubicBezTo>
                  <a:cubicBezTo>
                    <a:pt x="19659" y="20891"/>
                    <a:pt x="19619" y="20801"/>
                    <a:pt x="19572" y="20721"/>
                  </a:cubicBezTo>
                  <a:cubicBezTo>
                    <a:pt x="19532" y="20661"/>
                    <a:pt x="19492" y="20601"/>
                    <a:pt x="19453" y="20541"/>
                  </a:cubicBezTo>
                  <a:cubicBezTo>
                    <a:pt x="19310" y="20411"/>
                    <a:pt x="19175" y="20191"/>
                    <a:pt x="19033" y="20071"/>
                  </a:cubicBezTo>
                  <a:cubicBezTo>
                    <a:pt x="18969" y="19972"/>
                    <a:pt x="18890" y="19942"/>
                    <a:pt x="18827" y="19842"/>
                  </a:cubicBezTo>
                  <a:cubicBezTo>
                    <a:pt x="18795" y="19782"/>
                    <a:pt x="18755" y="19822"/>
                    <a:pt x="18724" y="19752"/>
                  </a:cubicBezTo>
                  <a:cubicBezTo>
                    <a:pt x="18684" y="19702"/>
                    <a:pt x="18652" y="19662"/>
                    <a:pt x="18613" y="19662"/>
                  </a:cubicBezTo>
                  <a:cubicBezTo>
                    <a:pt x="18660" y="19732"/>
                    <a:pt x="18692" y="19722"/>
                    <a:pt x="18708" y="19792"/>
                  </a:cubicBezTo>
                  <a:cubicBezTo>
                    <a:pt x="18787" y="19822"/>
                    <a:pt x="18858" y="19962"/>
                    <a:pt x="18938" y="20031"/>
                  </a:cubicBezTo>
                  <a:cubicBezTo>
                    <a:pt x="18977" y="20111"/>
                    <a:pt x="19017" y="20111"/>
                    <a:pt x="19056" y="20161"/>
                  </a:cubicBezTo>
                  <a:cubicBezTo>
                    <a:pt x="19072" y="20191"/>
                    <a:pt x="19088" y="20231"/>
                    <a:pt x="19112" y="20211"/>
                  </a:cubicBezTo>
                  <a:cubicBezTo>
                    <a:pt x="19144" y="20231"/>
                    <a:pt x="19112" y="20311"/>
                    <a:pt x="19160" y="20281"/>
                  </a:cubicBezTo>
                  <a:cubicBezTo>
                    <a:pt x="19152" y="20331"/>
                    <a:pt x="19215" y="20341"/>
                    <a:pt x="19247" y="20411"/>
                  </a:cubicBezTo>
                  <a:cubicBezTo>
                    <a:pt x="19286" y="20481"/>
                    <a:pt x="19326" y="20521"/>
                    <a:pt x="19366" y="20541"/>
                  </a:cubicBezTo>
                  <a:cubicBezTo>
                    <a:pt x="19350" y="20571"/>
                    <a:pt x="19381" y="20591"/>
                    <a:pt x="19397" y="20591"/>
                  </a:cubicBezTo>
                  <a:cubicBezTo>
                    <a:pt x="19381" y="20621"/>
                    <a:pt x="19413" y="20641"/>
                    <a:pt x="19429" y="20641"/>
                  </a:cubicBezTo>
                  <a:cubicBezTo>
                    <a:pt x="19445" y="20701"/>
                    <a:pt x="19461" y="20711"/>
                    <a:pt x="19508" y="20761"/>
                  </a:cubicBezTo>
                  <a:cubicBezTo>
                    <a:pt x="19540" y="20851"/>
                    <a:pt x="19587" y="20941"/>
                    <a:pt x="19659" y="21031"/>
                  </a:cubicBezTo>
                  <a:cubicBezTo>
                    <a:pt x="19682" y="21090"/>
                    <a:pt x="19690" y="21150"/>
                    <a:pt x="19706" y="21210"/>
                  </a:cubicBezTo>
                  <a:cubicBezTo>
                    <a:pt x="19746" y="21170"/>
                    <a:pt x="19706" y="21260"/>
                    <a:pt x="19754" y="21270"/>
                  </a:cubicBezTo>
                  <a:cubicBezTo>
                    <a:pt x="19754" y="21330"/>
                    <a:pt x="19770" y="21290"/>
                    <a:pt x="19801" y="21340"/>
                  </a:cubicBezTo>
                  <a:cubicBezTo>
                    <a:pt x="19785" y="21390"/>
                    <a:pt x="19849" y="21460"/>
                    <a:pt x="19849" y="21510"/>
                  </a:cubicBezTo>
                  <a:cubicBezTo>
                    <a:pt x="19849" y="21570"/>
                    <a:pt x="19865" y="21530"/>
                    <a:pt x="19896" y="21580"/>
                  </a:cubicBezTo>
                  <a:cubicBezTo>
                    <a:pt x="19960" y="21580"/>
                    <a:pt x="19960" y="21580"/>
                    <a:pt x="19960" y="21580"/>
                  </a:cubicBezTo>
                  <a:cubicBezTo>
                    <a:pt x="19952" y="21560"/>
                    <a:pt x="19952" y="21550"/>
                    <a:pt x="19960" y="21540"/>
                  </a:cubicBezTo>
                  <a:close/>
                  <a:moveTo>
                    <a:pt x="19500" y="20941"/>
                  </a:moveTo>
                  <a:cubicBezTo>
                    <a:pt x="19326" y="20691"/>
                    <a:pt x="19144" y="20431"/>
                    <a:pt x="18969" y="20171"/>
                  </a:cubicBezTo>
                  <a:cubicBezTo>
                    <a:pt x="18866" y="20101"/>
                    <a:pt x="18819" y="19902"/>
                    <a:pt x="18700" y="19922"/>
                  </a:cubicBezTo>
                  <a:cubicBezTo>
                    <a:pt x="18755" y="19952"/>
                    <a:pt x="18811" y="20071"/>
                    <a:pt x="18874" y="20101"/>
                  </a:cubicBezTo>
                  <a:cubicBezTo>
                    <a:pt x="18938" y="20251"/>
                    <a:pt x="19001" y="20271"/>
                    <a:pt x="19064" y="20411"/>
                  </a:cubicBezTo>
                  <a:cubicBezTo>
                    <a:pt x="19112" y="20441"/>
                    <a:pt x="19112" y="20511"/>
                    <a:pt x="19175" y="20581"/>
                  </a:cubicBezTo>
                  <a:cubicBezTo>
                    <a:pt x="19239" y="20671"/>
                    <a:pt x="19215" y="20651"/>
                    <a:pt x="19270" y="20741"/>
                  </a:cubicBezTo>
                  <a:cubicBezTo>
                    <a:pt x="19350" y="20801"/>
                    <a:pt x="19373" y="20941"/>
                    <a:pt x="19453" y="21001"/>
                  </a:cubicBezTo>
                  <a:cubicBezTo>
                    <a:pt x="19445" y="21051"/>
                    <a:pt x="19469" y="21090"/>
                    <a:pt x="19500" y="21140"/>
                  </a:cubicBezTo>
                  <a:cubicBezTo>
                    <a:pt x="19492" y="21190"/>
                    <a:pt x="19564" y="21250"/>
                    <a:pt x="19548" y="21300"/>
                  </a:cubicBezTo>
                  <a:cubicBezTo>
                    <a:pt x="19603" y="21390"/>
                    <a:pt x="19651" y="21490"/>
                    <a:pt x="19690" y="21580"/>
                  </a:cubicBezTo>
                  <a:cubicBezTo>
                    <a:pt x="19778" y="21580"/>
                    <a:pt x="19778" y="21580"/>
                    <a:pt x="19778" y="21580"/>
                  </a:cubicBezTo>
                  <a:cubicBezTo>
                    <a:pt x="19762" y="21550"/>
                    <a:pt x="19754" y="21520"/>
                    <a:pt x="19746" y="21490"/>
                  </a:cubicBezTo>
                  <a:cubicBezTo>
                    <a:pt x="19619" y="21300"/>
                    <a:pt x="19587" y="21120"/>
                    <a:pt x="19500" y="20941"/>
                  </a:cubicBezTo>
                  <a:close/>
                  <a:moveTo>
                    <a:pt x="1181" y="21190"/>
                  </a:moveTo>
                  <a:cubicBezTo>
                    <a:pt x="1181" y="21130"/>
                    <a:pt x="1212" y="21110"/>
                    <a:pt x="1228" y="21070"/>
                  </a:cubicBezTo>
                  <a:cubicBezTo>
                    <a:pt x="1244" y="20991"/>
                    <a:pt x="1276" y="20921"/>
                    <a:pt x="1323" y="20871"/>
                  </a:cubicBezTo>
                  <a:cubicBezTo>
                    <a:pt x="1347" y="20791"/>
                    <a:pt x="1379" y="20731"/>
                    <a:pt x="1418" y="20661"/>
                  </a:cubicBezTo>
                  <a:cubicBezTo>
                    <a:pt x="1418" y="20621"/>
                    <a:pt x="1458" y="20621"/>
                    <a:pt x="1458" y="20571"/>
                  </a:cubicBezTo>
                  <a:cubicBezTo>
                    <a:pt x="1498" y="20561"/>
                    <a:pt x="1498" y="20501"/>
                    <a:pt x="1529" y="20481"/>
                  </a:cubicBezTo>
                  <a:cubicBezTo>
                    <a:pt x="1537" y="20451"/>
                    <a:pt x="1537" y="20391"/>
                    <a:pt x="1569" y="20391"/>
                  </a:cubicBezTo>
                  <a:cubicBezTo>
                    <a:pt x="1593" y="20361"/>
                    <a:pt x="1593" y="20301"/>
                    <a:pt x="1616" y="20271"/>
                  </a:cubicBezTo>
                  <a:cubicBezTo>
                    <a:pt x="1640" y="20231"/>
                    <a:pt x="1696" y="20221"/>
                    <a:pt x="1696" y="20161"/>
                  </a:cubicBezTo>
                  <a:cubicBezTo>
                    <a:pt x="1743" y="20141"/>
                    <a:pt x="1759" y="20091"/>
                    <a:pt x="1799" y="20061"/>
                  </a:cubicBezTo>
                  <a:cubicBezTo>
                    <a:pt x="1838" y="20021"/>
                    <a:pt x="1822" y="19912"/>
                    <a:pt x="1894" y="19902"/>
                  </a:cubicBezTo>
                  <a:cubicBezTo>
                    <a:pt x="1894" y="19822"/>
                    <a:pt x="1965" y="19802"/>
                    <a:pt x="1965" y="19722"/>
                  </a:cubicBezTo>
                  <a:cubicBezTo>
                    <a:pt x="2013" y="19732"/>
                    <a:pt x="1997" y="19672"/>
                    <a:pt x="2013" y="19652"/>
                  </a:cubicBezTo>
                  <a:cubicBezTo>
                    <a:pt x="2036" y="19632"/>
                    <a:pt x="2068" y="19612"/>
                    <a:pt x="2060" y="19562"/>
                  </a:cubicBezTo>
                  <a:cubicBezTo>
                    <a:pt x="2084" y="19542"/>
                    <a:pt x="2100" y="19522"/>
                    <a:pt x="2108" y="19492"/>
                  </a:cubicBezTo>
                  <a:cubicBezTo>
                    <a:pt x="2171" y="19502"/>
                    <a:pt x="2131" y="19412"/>
                    <a:pt x="2179" y="19412"/>
                  </a:cubicBezTo>
                  <a:cubicBezTo>
                    <a:pt x="2187" y="19382"/>
                    <a:pt x="2203" y="19362"/>
                    <a:pt x="2227" y="19342"/>
                  </a:cubicBezTo>
                  <a:cubicBezTo>
                    <a:pt x="2250" y="19322"/>
                    <a:pt x="2258" y="19282"/>
                    <a:pt x="2274" y="19252"/>
                  </a:cubicBezTo>
                  <a:cubicBezTo>
                    <a:pt x="2314" y="19212"/>
                    <a:pt x="2337" y="19142"/>
                    <a:pt x="2369" y="19092"/>
                  </a:cubicBezTo>
                  <a:cubicBezTo>
                    <a:pt x="2409" y="18962"/>
                    <a:pt x="2496" y="18863"/>
                    <a:pt x="2536" y="18733"/>
                  </a:cubicBezTo>
                  <a:cubicBezTo>
                    <a:pt x="2567" y="18673"/>
                    <a:pt x="2615" y="18643"/>
                    <a:pt x="2615" y="18543"/>
                  </a:cubicBezTo>
                  <a:cubicBezTo>
                    <a:pt x="2654" y="18503"/>
                    <a:pt x="2678" y="18443"/>
                    <a:pt x="2686" y="18363"/>
                  </a:cubicBezTo>
                  <a:cubicBezTo>
                    <a:pt x="2718" y="18363"/>
                    <a:pt x="2726" y="18323"/>
                    <a:pt x="2718" y="18273"/>
                  </a:cubicBezTo>
                  <a:cubicBezTo>
                    <a:pt x="2734" y="18243"/>
                    <a:pt x="2742" y="18213"/>
                    <a:pt x="2765" y="18183"/>
                  </a:cubicBezTo>
                  <a:cubicBezTo>
                    <a:pt x="2789" y="18113"/>
                    <a:pt x="2781" y="18013"/>
                    <a:pt x="2821" y="17963"/>
                  </a:cubicBezTo>
                  <a:cubicBezTo>
                    <a:pt x="2853" y="17903"/>
                    <a:pt x="2821" y="17784"/>
                    <a:pt x="2884" y="17764"/>
                  </a:cubicBezTo>
                  <a:cubicBezTo>
                    <a:pt x="2884" y="17674"/>
                    <a:pt x="2892" y="17604"/>
                    <a:pt x="2924" y="17534"/>
                  </a:cubicBezTo>
                  <a:cubicBezTo>
                    <a:pt x="2932" y="17374"/>
                    <a:pt x="2956" y="17214"/>
                    <a:pt x="2979" y="17054"/>
                  </a:cubicBezTo>
                  <a:cubicBezTo>
                    <a:pt x="2916" y="17034"/>
                    <a:pt x="2963" y="17144"/>
                    <a:pt x="2932" y="17164"/>
                  </a:cubicBezTo>
                  <a:cubicBezTo>
                    <a:pt x="2940" y="17234"/>
                    <a:pt x="2908" y="17264"/>
                    <a:pt x="2924" y="17344"/>
                  </a:cubicBezTo>
                  <a:cubicBezTo>
                    <a:pt x="2892" y="17364"/>
                    <a:pt x="2916" y="17454"/>
                    <a:pt x="2884" y="17474"/>
                  </a:cubicBezTo>
                  <a:cubicBezTo>
                    <a:pt x="2884" y="17544"/>
                    <a:pt x="2868" y="17584"/>
                    <a:pt x="2853" y="17634"/>
                  </a:cubicBezTo>
                  <a:cubicBezTo>
                    <a:pt x="2829" y="17724"/>
                    <a:pt x="2829" y="17833"/>
                    <a:pt x="2781" y="17903"/>
                  </a:cubicBezTo>
                  <a:cubicBezTo>
                    <a:pt x="2757" y="17933"/>
                    <a:pt x="2789" y="18033"/>
                    <a:pt x="2742" y="18033"/>
                  </a:cubicBezTo>
                  <a:cubicBezTo>
                    <a:pt x="2726" y="18083"/>
                    <a:pt x="2734" y="18153"/>
                    <a:pt x="2694" y="18173"/>
                  </a:cubicBezTo>
                  <a:cubicBezTo>
                    <a:pt x="2678" y="18263"/>
                    <a:pt x="2654" y="18353"/>
                    <a:pt x="2607" y="18413"/>
                  </a:cubicBezTo>
                  <a:cubicBezTo>
                    <a:pt x="2599" y="18473"/>
                    <a:pt x="2559" y="18483"/>
                    <a:pt x="2559" y="18553"/>
                  </a:cubicBezTo>
                  <a:cubicBezTo>
                    <a:pt x="2536" y="18583"/>
                    <a:pt x="2512" y="18623"/>
                    <a:pt x="2496" y="18663"/>
                  </a:cubicBezTo>
                  <a:cubicBezTo>
                    <a:pt x="2448" y="18733"/>
                    <a:pt x="2425" y="18833"/>
                    <a:pt x="2369" y="18893"/>
                  </a:cubicBezTo>
                  <a:cubicBezTo>
                    <a:pt x="2353" y="19002"/>
                    <a:pt x="2274" y="19042"/>
                    <a:pt x="2266" y="19142"/>
                  </a:cubicBezTo>
                  <a:cubicBezTo>
                    <a:pt x="2219" y="19152"/>
                    <a:pt x="2227" y="19112"/>
                    <a:pt x="2195" y="19152"/>
                  </a:cubicBezTo>
                  <a:cubicBezTo>
                    <a:pt x="2219" y="19262"/>
                    <a:pt x="2155" y="19262"/>
                    <a:pt x="2139" y="19332"/>
                  </a:cubicBezTo>
                  <a:cubicBezTo>
                    <a:pt x="2100" y="19332"/>
                    <a:pt x="2124" y="19392"/>
                    <a:pt x="2092" y="19402"/>
                  </a:cubicBezTo>
                  <a:cubicBezTo>
                    <a:pt x="2052" y="19412"/>
                    <a:pt x="2060" y="19462"/>
                    <a:pt x="2021" y="19472"/>
                  </a:cubicBezTo>
                  <a:cubicBezTo>
                    <a:pt x="2052" y="19542"/>
                    <a:pt x="1965" y="19492"/>
                    <a:pt x="1997" y="19562"/>
                  </a:cubicBezTo>
                  <a:cubicBezTo>
                    <a:pt x="1957" y="19572"/>
                    <a:pt x="1965" y="19622"/>
                    <a:pt x="1925" y="19632"/>
                  </a:cubicBezTo>
                  <a:cubicBezTo>
                    <a:pt x="1925" y="19672"/>
                    <a:pt x="1910" y="19692"/>
                    <a:pt x="1902" y="19722"/>
                  </a:cubicBezTo>
                  <a:cubicBezTo>
                    <a:pt x="1854" y="19722"/>
                    <a:pt x="1894" y="19812"/>
                    <a:pt x="1830" y="19792"/>
                  </a:cubicBezTo>
                  <a:cubicBezTo>
                    <a:pt x="1830" y="19882"/>
                    <a:pt x="1767" y="19892"/>
                    <a:pt x="1759" y="19981"/>
                  </a:cubicBezTo>
                  <a:cubicBezTo>
                    <a:pt x="1712" y="20011"/>
                    <a:pt x="1696" y="20081"/>
                    <a:pt x="1640" y="20121"/>
                  </a:cubicBezTo>
                  <a:cubicBezTo>
                    <a:pt x="1624" y="20181"/>
                    <a:pt x="1569" y="20211"/>
                    <a:pt x="1545" y="20281"/>
                  </a:cubicBezTo>
                  <a:cubicBezTo>
                    <a:pt x="1521" y="20291"/>
                    <a:pt x="1506" y="20321"/>
                    <a:pt x="1498" y="20351"/>
                  </a:cubicBezTo>
                  <a:cubicBezTo>
                    <a:pt x="1498" y="20391"/>
                    <a:pt x="1434" y="20371"/>
                    <a:pt x="1458" y="20441"/>
                  </a:cubicBezTo>
                  <a:cubicBezTo>
                    <a:pt x="1402" y="20481"/>
                    <a:pt x="1395" y="20551"/>
                    <a:pt x="1363" y="20601"/>
                  </a:cubicBezTo>
                  <a:cubicBezTo>
                    <a:pt x="1323" y="20651"/>
                    <a:pt x="1315" y="20731"/>
                    <a:pt x="1268" y="20761"/>
                  </a:cubicBezTo>
                  <a:cubicBezTo>
                    <a:pt x="1268" y="20851"/>
                    <a:pt x="1204" y="20881"/>
                    <a:pt x="1189" y="20941"/>
                  </a:cubicBezTo>
                  <a:cubicBezTo>
                    <a:pt x="1165" y="21011"/>
                    <a:pt x="1141" y="21070"/>
                    <a:pt x="1109" y="21130"/>
                  </a:cubicBezTo>
                  <a:cubicBezTo>
                    <a:pt x="1086" y="21190"/>
                    <a:pt x="1070" y="21260"/>
                    <a:pt x="1014" y="21290"/>
                  </a:cubicBezTo>
                  <a:cubicBezTo>
                    <a:pt x="1022" y="21380"/>
                    <a:pt x="967" y="21410"/>
                    <a:pt x="959" y="21490"/>
                  </a:cubicBezTo>
                  <a:cubicBezTo>
                    <a:pt x="959" y="21520"/>
                    <a:pt x="943" y="21550"/>
                    <a:pt x="935" y="21580"/>
                  </a:cubicBezTo>
                  <a:cubicBezTo>
                    <a:pt x="998" y="21580"/>
                    <a:pt x="998" y="21580"/>
                    <a:pt x="998" y="21580"/>
                  </a:cubicBezTo>
                  <a:cubicBezTo>
                    <a:pt x="1006" y="21540"/>
                    <a:pt x="1022" y="21510"/>
                    <a:pt x="1046" y="21480"/>
                  </a:cubicBezTo>
                  <a:cubicBezTo>
                    <a:pt x="1038" y="21430"/>
                    <a:pt x="1070" y="21410"/>
                    <a:pt x="1093" y="21390"/>
                  </a:cubicBezTo>
                  <a:cubicBezTo>
                    <a:pt x="1093" y="21330"/>
                    <a:pt x="1117" y="21310"/>
                    <a:pt x="1133" y="21280"/>
                  </a:cubicBezTo>
                  <a:cubicBezTo>
                    <a:pt x="1133" y="21220"/>
                    <a:pt x="1157" y="21210"/>
                    <a:pt x="1181" y="21190"/>
                  </a:cubicBezTo>
                  <a:close/>
                  <a:moveTo>
                    <a:pt x="3090" y="19662"/>
                  </a:moveTo>
                  <a:cubicBezTo>
                    <a:pt x="3114" y="19922"/>
                    <a:pt x="3066" y="20101"/>
                    <a:pt x="3059" y="20321"/>
                  </a:cubicBezTo>
                  <a:cubicBezTo>
                    <a:pt x="3027" y="20331"/>
                    <a:pt x="3051" y="20391"/>
                    <a:pt x="3027" y="20411"/>
                  </a:cubicBezTo>
                  <a:cubicBezTo>
                    <a:pt x="3003" y="20431"/>
                    <a:pt x="2995" y="20471"/>
                    <a:pt x="3003" y="20521"/>
                  </a:cubicBezTo>
                  <a:cubicBezTo>
                    <a:pt x="2971" y="20531"/>
                    <a:pt x="2995" y="20601"/>
                    <a:pt x="2971" y="20611"/>
                  </a:cubicBezTo>
                  <a:cubicBezTo>
                    <a:pt x="2948" y="20631"/>
                    <a:pt x="2948" y="20681"/>
                    <a:pt x="2940" y="20721"/>
                  </a:cubicBezTo>
                  <a:cubicBezTo>
                    <a:pt x="2860" y="20791"/>
                    <a:pt x="2853" y="20941"/>
                    <a:pt x="2765" y="21001"/>
                  </a:cubicBezTo>
                  <a:cubicBezTo>
                    <a:pt x="2718" y="21230"/>
                    <a:pt x="2623" y="21400"/>
                    <a:pt x="2536" y="21580"/>
                  </a:cubicBezTo>
                  <a:cubicBezTo>
                    <a:pt x="2631" y="21580"/>
                    <a:pt x="2631" y="21580"/>
                    <a:pt x="2631" y="21580"/>
                  </a:cubicBezTo>
                  <a:cubicBezTo>
                    <a:pt x="2647" y="21550"/>
                    <a:pt x="2654" y="21510"/>
                    <a:pt x="2670" y="21490"/>
                  </a:cubicBezTo>
                  <a:cubicBezTo>
                    <a:pt x="2694" y="21390"/>
                    <a:pt x="2750" y="21340"/>
                    <a:pt x="2765" y="21240"/>
                  </a:cubicBezTo>
                  <a:cubicBezTo>
                    <a:pt x="2789" y="21220"/>
                    <a:pt x="2789" y="21160"/>
                    <a:pt x="2805" y="21130"/>
                  </a:cubicBezTo>
                  <a:cubicBezTo>
                    <a:pt x="2837" y="21100"/>
                    <a:pt x="2853" y="21051"/>
                    <a:pt x="2853" y="20991"/>
                  </a:cubicBezTo>
                  <a:cubicBezTo>
                    <a:pt x="2908" y="20971"/>
                    <a:pt x="2908" y="20891"/>
                    <a:pt x="2948" y="20851"/>
                  </a:cubicBezTo>
                  <a:cubicBezTo>
                    <a:pt x="2987" y="20801"/>
                    <a:pt x="2987" y="20721"/>
                    <a:pt x="3027" y="20671"/>
                  </a:cubicBezTo>
                  <a:cubicBezTo>
                    <a:pt x="3027" y="20591"/>
                    <a:pt x="3059" y="20551"/>
                    <a:pt x="3066" y="20471"/>
                  </a:cubicBezTo>
                  <a:cubicBezTo>
                    <a:pt x="3106" y="20421"/>
                    <a:pt x="3090" y="20321"/>
                    <a:pt x="3122" y="20271"/>
                  </a:cubicBezTo>
                  <a:cubicBezTo>
                    <a:pt x="3130" y="20141"/>
                    <a:pt x="3130" y="20021"/>
                    <a:pt x="3138" y="19902"/>
                  </a:cubicBezTo>
                  <a:cubicBezTo>
                    <a:pt x="3138" y="19852"/>
                    <a:pt x="3130" y="19812"/>
                    <a:pt x="3130" y="19772"/>
                  </a:cubicBezTo>
                  <a:cubicBezTo>
                    <a:pt x="3122" y="19732"/>
                    <a:pt x="3146" y="19632"/>
                    <a:pt x="3090" y="19662"/>
                  </a:cubicBezTo>
                  <a:close/>
                  <a:moveTo>
                    <a:pt x="2559" y="21260"/>
                  </a:moveTo>
                  <a:cubicBezTo>
                    <a:pt x="2559" y="21230"/>
                    <a:pt x="2559" y="21210"/>
                    <a:pt x="2591" y="21210"/>
                  </a:cubicBezTo>
                  <a:cubicBezTo>
                    <a:pt x="2591" y="21190"/>
                    <a:pt x="2583" y="21150"/>
                    <a:pt x="2599" y="21150"/>
                  </a:cubicBezTo>
                  <a:cubicBezTo>
                    <a:pt x="2654" y="21001"/>
                    <a:pt x="2710" y="20851"/>
                    <a:pt x="2765" y="20721"/>
                  </a:cubicBezTo>
                  <a:cubicBezTo>
                    <a:pt x="2750" y="20651"/>
                    <a:pt x="2813" y="20671"/>
                    <a:pt x="2797" y="20601"/>
                  </a:cubicBezTo>
                  <a:cubicBezTo>
                    <a:pt x="2837" y="20591"/>
                    <a:pt x="2805" y="20511"/>
                    <a:pt x="2845" y="20491"/>
                  </a:cubicBezTo>
                  <a:cubicBezTo>
                    <a:pt x="2845" y="20381"/>
                    <a:pt x="2884" y="20321"/>
                    <a:pt x="2900" y="20221"/>
                  </a:cubicBezTo>
                  <a:cubicBezTo>
                    <a:pt x="2908" y="20131"/>
                    <a:pt x="2932" y="20061"/>
                    <a:pt x="2956" y="19981"/>
                  </a:cubicBezTo>
                  <a:cubicBezTo>
                    <a:pt x="2963" y="19942"/>
                    <a:pt x="2979" y="19902"/>
                    <a:pt x="2979" y="19852"/>
                  </a:cubicBezTo>
                  <a:cubicBezTo>
                    <a:pt x="3019" y="19832"/>
                    <a:pt x="2987" y="19752"/>
                    <a:pt x="3027" y="19732"/>
                  </a:cubicBezTo>
                  <a:cubicBezTo>
                    <a:pt x="3043" y="19532"/>
                    <a:pt x="3059" y="19412"/>
                    <a:pt x="3066" y="19182"/>
                  </a:cubicBezTo>
                  <a:cubicBezTo>
                    <a:pt x="3059" y="19092"/>
                    <a:pt x="3051" y="18992"/>
                    <a:pt x="3051" y="18902"/>
                  </a:cubicBezTo>
                  <a:cubicBezTo>
                    <a:pt x="3082" y="18743"/>
                    <a:pt x="3074" y="18653"/>
                    <a:pt x="3098" y="18503"/>
                  </a:cubicBezTo>
                  <a:cubicBezTo>
                    <a:pt x="3090" y="18443"/>
                    <a:pt x="3082" y="18383"/>
                    <a:pt x="3106" y="18353"/>
                  </a:cubicBezTo>
                  <a:cubicBezTo>
                    <a:pt x="3066" y="18353"/>
                    <a:pt x="3066" y="18303"/>
                    <a:pt x="3066" y="18243"/>
                  </a:cubicBezTo>
                  <a:cubicBezTo>
                    <a:pt x="3074" y="18163"/>
                    <a:pt x="3074" y="18073"/>
                    <a:pt x="3066" y="17963"/>
                  </a:cubicBezTo>
                  <a:cubicBezTo>
                    <a:pt x="3059" y="17913"/>
                    <a:pt x="3090" y="17893"/>
                    <a:pt x="3074" y="17833"/>
                  </a:cubicBezTo>
                  <a:cubicBezTo>
                    <a:pt x="3059" y="17784"/>
                    <a:pt x="3090" y="17684"/>
                    <a:pt x="3051" y="17684"/>
                  </a:cubicBezTo>
                  <a:cubicBezTo>
                    <a:pt x="3043" y="17923"/>
                    <a:pt x="3027" y="18153"/>
                    <a:pt x="3019" y="18403"/>
                  </a:cubicBezTo>
                  <a:cubicBezTo>
                    <a:pt x="2995" y="18423"/>
                    <a:pt x="3003" y="18473"/>
                    <a:pt x="2995" y="18513"/>
                  </a:cubicBezTo>
                  <a:cubicBezTo>
                    <a:pt x="2979" y="18543"/>
                    <a:pt x="2979" y="18593"/>
                    <a:pt x="2963" y="18623"/>
                  </a:cubicBezTo>
                  <a:cubicBezTo>
                    <a:pt x="2979" y="18733"/>
                    <a:pt x="2924" y="18773"/>
                    <a:pt x="2940" y="18893"/>
                  </a:cubicBezTo>
                  <a:cubicBezTo>
                    <a:pt x="2884" y="18932"/>
                    <a:pt x="2908" y="19062"/>
                    <a:pt x="2853" y="19112"/>
                  </a:cubicBezTo>
                  <a:cubicBezTo>
                    <a:pt x="2853" y="19222"/>
                    <a:pt x="2781" y="19262"/>
                    <a:pt x="2781" y="19362"/>
                  </a:cubicBezTo>
                  <a:cubicBezTo>
                    <a:pt x="2757" y="19392"/>
                    <a:pt x="2734" y="19422"/>
                    <a:pt x="2734" y="19472"/>
                  </a:cubicBezTo>
                  <a:cubicBezTo>
                    <a:pt x="2710" y="19502"/>
                    <a:pt x="2686" y="19532"/>
                    <a:pt x="2670" y="19572"/>
                  </a:cubicBezTo>
                  <a:cubicBezTo>
                    <a:pt x="2678" y="19632"/>
                    <a:pt x="2623" y="19622"/>
                    <a:pt x="2639" y="19702"/>
                  </a:cubicBezTo>
                  <a:cubicBezTo>
                    <a:pt x="2615" y="19722"/>
                    <a:pt x="2591" y="19752"/>
                    <a:pt x="2575" y="19792"/>
                  </a:cubicBezTo>
                  <a:cubicBezTo>
                    <a:pt x="2536" y="19802"/>
                    <a:pt x="2575" y="19902"/>
                    <a:pt x="2512" y="19892"/>
                  </a:cubicBezTo>
                  <a:cubicBezTo>
                    <a:pt x="2504" y="19932"/>
                    <a:pt x="2480" y="19962"/>
                    <a:pt x="2472" y="20001"/>
                  </a:cubicBezTo>
                  <a:cubicBezTo>
                    <a:pt x="2464" y="20051"/>
                    <a:pt x="2409" y="20051"/>
                    <a:pt x="2425" y="20111"/>
                  </a:cubicBezTo>
                  <a:cubicBezTo>
                    <a:pt x="2401" y="20121"/>
                    <a:pt x="2385" y="20121"/>
                    <a:pt x="2393" y="20161"/>
                  </a:cubicBezTo>
                  <a:cubicBezTo>
                    <a:pt x="2393" y="20191"/>
                    <a:pt x="2361" y="20181"/>
                    <a:pt x="2361" y="20211"/>
                  </a:cubicBezTo>
                  <a:cubicBezTo>
                    <a:pt x="2274" y="20341"/>
                    <a:pt x="2227" y="20511"/>
                    <a:pt x="2124" y="20621"/>
                  </a:cubicBezTo>
                  <a:cubicBezTo>
                    <a:pt x="2124" y="20731"/>
                    <a:pt x="2052" y="20761"/>
                    <a:pt x="2052" y="20871"/>
                  </a:cubicBezTo>
                  <a:cubicBezTo>
                    <a:pt x="1997" y="20901"/>
                    <a:pt x="1981" y="20991"/>
                    <a:pt x="1933" y="21031"/>
                  </a:cubicBezTo>
                  <a:cubicBezTo>
                    <a:pt x="1941" y="21090"/>
                    <a:pt x="1918" y="21100"/>
                    <a:pt x="1894" y="21120"/>
                  </a:cubicBezTo>
                  <a:cubicBezTo>
                    <a:pt x="1910" y="21190"/>
                    <a:pt x="1870" y="21190"/>
                    <a:pt x="1862" y="21230"/>
                  </a:cubicBezTo>
                  <a:cubicBezTo>
                    <a:pt x="1854" y="21280"/>
                    <a:pt x="1799" y="21260"/>
                    <a:pt x="1815" y="21330"/>
                  </a:cubicBezTo>
                  <a:cubicBezTo>
                    <a:pt x="1799" y="21360"/>
                    <a:pt x="1791" y="21390"/>
                    <a:pt x="1767" y="21420"/>
                  </a:cubicBezTo>
                  <a:cubicBezTo>
                    <a:pt x="1735" y="21460"/>
                    <a:pt x="1727" y="21530"/>
                    <a:pt x="1696" y="21580"/>
                  </a:cubicBezTo>
                  <a:cubicBezTo>
                    <a:pt x="1775" y="21580"/>
                    <a:pt x="1775" y="21580"/>
                    <a:pt x="1775" y="21580"/>
                  </a:cubicBezTo>
                  <a:cubicBezTo>
                    <a:pt x="1807" y="21520"/>
                    <a:pt x="1838" y="21460"/>
                    <a:pt x="1854" y="21390"/>
                  </a:cubicBezTo>
                  <a:cubicBezTo>
                    <a:pt x="1878" y="21350"/>
                    <a:pt x="1910" y="21310"/>
                    <a:pt x="1933" y="21270"/>
                  </a:cubicBezTo>
                  <a:cubicBezTo>
                    <a:pt x="1941" y="21220"/>
                    <a:pt x="1973" y="21180"/>
                    <a:pt x="1973" y="21110"/>
                  </a:cubicBezTo>
                  <a:cubicBezTo>
                    <a:pt x="2060" y="21011"/>
                    <a:pt x="2124" y="20881"/>
                    <a:pt x="2163" y="20731"/>
                  </a:cubicBezTo>
                  <a:cubicBezTo>
                    <a:pt x="2203" y="20731"/>
                    <a:pt x="2179" y="20661"/>
                    <a:pt x="2211" y="20661"/>
                  </a:cubicBezTo>
                  <a:cubicBezTo>
                    <a:pt x="2242" y="20651"/>
                    <a:pt x="2250" y="20621"/>
                    <a:pt x="2242" y="20571"/>
                  </a:cubicBezTo>
                  <a:cubicBezTo>
                    <a:pt x="2290" y="20581"/>
                    <a:pt x="2274" y="20521"/>
                    <a:pt x="2290" y="20501"/>
                  </a:cubicBezTo>
                  <a:cubicBezTo>
                    <a:pt x="2306" y="20491"/>
                    <a:pt x="2322" y="20471"/>
                    <a:pt x="2322" y="20431"/>
                  </a:cubicBezTo>
                  <a:cubicBezTo>
                    <a:pt x="2353" y="20381"/>
                    <a:pt x="2385" y="20341"/>
                    <a:pt x="2401" y="20271"/>
                  </a:cubicBezTo>
                  <a:cubicBezTo>
                    <a:pt x="2448" y="20251"/>
                    <a:pt x="2440" y="20161"/>
                    <a:pt x="2496" y="20151"/>
                  </a:cubicBezTo>
                  <a:cubicBezTo>
                    <a:pt x="2488" y="20081"/>
                    <a:pt x="2544" y="20071"/>
                    <a:pt x="2536" y="19991"/>
                  </a:cubicBezTo>
                  <a:cubicBezTo>
                    <a:pt x="2583" y="19991"/>
                    <a:pt x="2559" y="19902"/>
                    <a:pt x="2623" y="19902"/>
                  </a:cubicBezTo>
                  <a:cubicBezTo>
                    <a:pt x="2623" y="19772"/>
                    <a:pt x="2702" y="19742"/>
                    <a:pt x="2726" y="19632"/>
                  </a:cubicBezTo>
                  <a:cubicBezTo>
                    <a:pt x="2781" y="19642"/>
                    <a:pt x="2710" y="19682"/>
                    <a:pt x="2734" y="19712"/>
                  </a:cubicBezTo>
                  <a:cubicBezTo>
                    <a:pt x="2702" y="19722"/>
                    <a:pt x="2726" y="19792"/>
                    <a:pt x="2702" y="19802"/>
                  </a:cubicBezTo>
                  <a:cubicBezTo>
                    <a:pt x="2694" y="19872"/>
                    <a:pt x="2654" y="19902"/>
                    <a:pt x="2654" y="19981"/>
                  </a:cubicBezTo>
                  <a:cubicBezTo>
                    <a:pt x="2583" y="20061"/>
                    <a:pt x="2575" y="20201"/>
                    <a:pt x="2520" y="20301"/>
                  </a:cubicBezTo>
                  <a:cubicBezTo>
                    <a:pt x="2480" y="20341"/>
                    <a:pt x="2480" y="20421"/>
                    <a:pt x="2440" y="20461"/>
                  </a:cubicBezTo>
                  <a:cubicBezTo>
                    <a:pt x="2425" y="20481"/>
                    <a:pt x="2440" y="20541"/>
                    <a:pt x="2393" y="20531"/>
                  </a:cubicBezTo>
                  <a:cubicBezTo>
                    <a:pt x="2401" y="20571"/>
                    <a:pt x="2385" y="20591"/>
                    <a:pt x="2361" y="20601"/>
                  </a:cubicBezTo>
                  <a:cubicBezTo>
                    <a:pt x="2337" y="20731"/>
                    <a:pt x="2250" y="20791"/>
                    <a:pt x="2227" y="20921"/>
                  </a:cubicBezTo>
                  <a:cubicBezTo>
                    <a:pt x="2171" y="20941"/>
                    <a:pt x="2179" y="21031"/>
                    <a:pt x="2131" y="21061"/>
                  </a:cubicBezTo>
                  <a:cubicBezTo>
                    <a:pt x="2147" y="21120"/>
                    <a:pt x="2100" y="21100"/>
                    <a:pt x="2100" y="21150"/>
                  </a:cubicBezTo>
                  <a:cubicBezTo>
                    <a:pt x="2116" y="21190"/>
                    <a:pt x="2068" y="21180"/>
                    <a:pt x="2068" y="21220"/>
                  </a:cubicBezTo>
                  <a:cubicBezTo>
                    <a:pt x="2060" y="21290"/>
                    <a:pt x="2013" y="21320"/>
                    <a:pt x="1989" y="21380"/>
                  </a:cubicBezTo>
                  <a:cubicBezTo>
                    <a:pt x="1949" y="21400"/>
                    <a:pt x="1949" y="21480"/>
                    <a:pt x="1910" y="21510"/>
                  </a:cubicBezTo>
                  <a:cubicBezTo>
                    <a:pt x="1910" y="21540"/>
                    <a:pt x="1902" y="21560"/>
                    <a:pt x="1886" y="21580"/>
                  </a:cubicBezTo>
                  <a:cubicBezTo>
                    <a:pt x="1965" y="21580"/>
                    <a:pt x="1965" y="21580"/>
                    <a:pt x="1965" y="21580"/>
                  </a:cubicBezTo>
                  <a:cubicBezTo>
                    <a:pt x="1989" y="21540"/>
                    <a:pt x="2005" y="21500"/>
                    <a:pt x="2028" y="21460"/>
                  </a:cubicBezTo>
                  <a:cubicBezTo>
                    <a:pt x="2052" y="21410"/>
                    <a:pt x="2076" y="21370"/>
                    <a:pt x="2092" y="21320"/>
                  </a:cubicBezTo>
                  <a:cubicBezTo>
                    <a:pt x="2108" y="21310"/>
                    <a:pt x="2116" y="21280"/>
                    <a:pt x="2124" y="21250"/>
                  </a:cubicBezTo>
                  <a:cubicBezTo>
                    <a:pt x="2131" y="21230"/>
                    <a:pt x="2163" y="21230"/>
                    <a:pt x="2155" y="21190"/>
                  </a:cubicBezTo>
                  <a:cubicBezTo>
                    <a:pt x="2227" y="21130"/>
                    <a:pt x="2234" y="21001"/>
                    <a:pt x="2298" y="20931"/>
                  </a:cubicBezTo>
                  <a:cubicBezTo>
                    <a:pt x="2345" y="20841"/>
                    <a:pt x="2393" y="20761"/>
                    <a:pt x="2433" y="20661"/>
                  </a:cubicBezTo>
                  <a:cubicBezTo>
                    <a:pt x="2440" y="20631"/>
                    <a:pt x="2464" y="20621"/>
                    <a:pt x="2464" y="20591"/>
                  </a:cubicBezTo>
                  <a:cubicBezTo>
                    <a:pt x="2488" y="20581"/>
                    <a:pt x="2472" y="20521"/>
                    <a:pt x="2496" y="20521"/>
                  </a:cubicBezTo>
                  <a:cubicBezTo>
                    <a:pt x="2504" y="20491"/>
                    <a:pt x="2528" y="20491"/>
                    <a:pt x="2528" y="20451"/>
                  </a:cubicBezTo>
                  <a:cubicBezTo>
                    <a:pt x="2551" y="20451"/>
                    <a:pt x="2528" y="20391"/>
                    <a:pt x="2559" y="20391"/>
                  </a:cubicBezTo>
                  <a:cubicBezTo>
                    <a:pt x="2567" y="20331"/>
                    <a:pt x="2599" y="20301"/>
                    <a:pt x="2599" y="20231"/>
                  </a:cubicBezTo>
                  <a:cubicBezTo>
                    <a:pt x="2639" y="20201"/>
                    <a:pt x="2639" y="20131"/>
                    <a:pt x="2662" y="20091"/>
                  </a:cubicBezTo>
                  <a:cubicBezTo>
                    <a:pt x="2647" y="20001"/>
                    <a:pt x="2726" y="20021"/>
                    <a:pt x="2710" y="19942"/>
                  </a:cubicBezTo>
                  <a:cubicBezTo>
                    <a:pt x="2742" y="19902"/>
                    <a:pt x="2742" y="19842"/>
                    <a:pt x="2750" y="19782"/>
                  </a:cubicBezTo>
                  <a:cubicBezTo>
                    <a:pt x="2781" y="19732"/>
                    <a:pt x="2781" y="19662"/>
                    <a:pt x="2789" y="19602"/>
                  </a:cubicBezTo>
                  <a:cubicBezTo>
                    <a:pt x="2837" y="19582"/>
                    <a:pt x="2813" y="19482"/>
                    <a:pt x="2837" y="19442"/>
                  </a:cubicBezTo>
                  <a:cubicBezTo>
                    <a:pt x="2860" y="19342"/>
                    <a:pt x="2876" y="19222"/>
                    <a:pt x="2924" y="19132"/>
                  </a:cubicBezTo>
                  <a:cubicBezTo>
                    <a:pt x="2979" y="18922"/>
                    <a:pt x="3019" y="18693"/>
                    <a:pt x="3043" y="18443"/>
                  </a:cubicBezTo>
                  <a:cubicBezTo>
                    <a:pt x="3090" y="18463"/>
                    <a:pt x="3043" y="18553"/>
                    <a:pt x="3051" y="18593"/>
                  </a:cubicBezTo>
                  <a:cubicBezTo>
                    <a:pt x="3059" y="18663"/>
                    <a:pt x="3027" y="18693"/>
                    <a:pt x="3043" y="18773"/>
                  </a:cubicBezTo>
                  <a:cubicBezTo>
                    <a:pt x="3003" y="18793"/>
                    <a:pt x="3035" y="18883"/>
                    <a:pt x="2995" y="18902"/>
                  </a:cubicBezTo>
                  <a:cubicBezTo>
                    <a:pt x="3011" y="18982"/>
                    <a:pt x="2979" y="19012"/>
                    <a:pt x="2971" y="19062"/>
                  </a:cubicBezTo>
                  <a:cubicBezTo>
                    <a:pt x="2979" y="19192"/>
                    <a:pt x="2924" y="19252"/>
                    <a:pt x="2916" y="19372"/>
                  </a:cubicBezTo>
                  <a:cubicBezTo>
                    <a:pt x="2892" y="19412"/>
                    <a:pt x="2900" y="19472"/>
                    <a:pt x="2876" y="19512"/>
                  </a:cubicBezTo>
                  <a:cubicBezTo>
                    <a:pt x="2900" y="19592"/>
                    <a:pt x="2845" y="19592"/>
                    <a:pt x="2845" y="19662"/>
                  </a:cubicBezTo>
                  <a:cubicBezTo>
                    <a:pt x="2821" y="19762"/>
                    <a:pt x="2805" y="19862"/>
                    <a:pt x="2781" y="19952"/>
                  </a:cubicBezTo>
                  <a:cubicBezTo>
                    <a:pt x="2773" y="20071"/>
                    <a:pt x="2726" y="20141"/>
                    <a:pt x="2710" y="20241"/>
                  </a:cubicBezTo>
                  <a:cubicBezTo>
                    <a:pt x="2694" y="20351"/>
                    <a:pt x="2631" y="20401"/>
                    <a:pt x="2615" y="20511"/>
                  </a:cubicBezTo>
                  <a:cubicBezTo>
                    <a:pt x="2575" y="20581"/>
                    <a:pt x="2536" y="20671"/>
                    <a:pt x="2528" y="20781"/>
                  </a:cubicBezTo>
                  <a:cubicBezTo>
                    <a:pt x="2496" y="20821"/>
                    <a:pt x="2488" y="20881"/>
                    <a:pt x="2448" y="20901"/>
                  </a:cubicBezTo>
                  <a:cubicBezTo>
                    <a:pt x="2456" y="20941"/>
                    <a:pt x="2433" y="20951"/>
                    <a:pt x="2440" y="20991"/>
                  </a:cubicBezTo>
                  <a:cubicBezTo>
                    <a:pt x="2425" y="21011"/>
                    <a:pt x="2401" y="21011"/>
                    <a:pt x="2409" y="21051"/>
                  </a:cubicBezTo>
                  <a:cubicBezTo>
                    <a:pt x="2377" y="21090"/>
                    <a:pt x="2369" y="21150"/>
                    <a:pt x="2345" y="21190"/>
                  </a:cubicBezTo>
                  <a:cubicBezTo>
                    <a:pt x="2306" y="21210"/>
                    <a:pt x="2298" y="21260"/>
                    <a:pt x="2282" y="21310"/>
                  </a:cubicBezTo>
                  <a:cubicBezTo>
                    <a:pt x="2266" y="21320"/>
                    <a:pt x="2266" y="21360"/>
                    <a:pt x="2234" y="21350"/>
                  </a:cubicBezTo>
                  <a:cubicBezTo>
                    <a:pt x="2219" y="21370"/>
                    <a:pt x="2219" y="21410"/>
                    <a:pt x="2219" y="21440"/>
                  </a:cubicBezTo>
                  <a:cubicBezTo>
                    <a:pt x="2163" y="21440"/>
                    <a:pt x="2179" y="21520"/>
                    <a:pt x="2155" y="21560"/>
                  </a:cubicBezTo>
                  <a:cubicBezTo>
                    <a:pt x="2155" y="21560"/>
                    <a:pt x="2147" y="21570"/>
                    <a:pt x="2147" y="21580"/>
                  </a:cubicBezTo>
                  <a:cubicBezTo>
                    <a:pt x="2219" y="21580"/>
                    <a:pt x="2219" y="21580"/>
                    <a:pt x="2219" y="21580"/>
                  </a:cubicBezTo>
                  <a:cubicBezTo>
                    <a:pt x="2234" y="21540"/>
                    <a:pt x="2258" y="21500"/>
                    <a:pt x="2274" y="21460"/>
                  </a:cubicBezTo>
                  <a:cubicBezTo>
                    <a:pt x="2290" y="21450"/>
                    <a:pt x="2282" y="21420"/>
                    <a:pt x="2306" y="21410"/>
                  </a:cubicBezTo>
                  <a:cubicBezTo>
                    <a:pt x="2322" y="21410"/>
                    <a:pt x="2314" y="21390"/>
                    <a:pt x="2322" y="21370"/>
                  </a:cubicBezTo>
                  <a:cubicBezTo>
                    <a:pt x="2361" y="21370"/>
                    <a:pt x="2306" y="21270"/>
                    <a:pt x="2369" y="21300"/>
                  </a:cubicBezTo>
                  <a:cubicBezTo>
                    <a:pt x="2393" y="21240"/>
                    <a:pt x="2425" y="21190"/>
                    <a:pt x="2440" y="21120"/>
                  </a:cubicBezTo>
                  <a:cubicBezTo>
                    <a:pt x="2496" y="21120"/>
                    <a:pt x="2456" y="21031"/>
                    <a:pt x="2488" y="21031"/>
                  </a:cubicBezTo>
                  <a:cubicBezTo>
                    <a:pt x="2488" y="20981"/>
                    <a:pt x="2536" y="20991"/>
                    <a:pt x="2520" y="20941"/>
                  </a:cubicBezTo>
                  <a:cubicBezTo>
                    <a:pt x="2567" y="20901"/>
                    <a:pt x="2559" y="20801"/>
                    <a:pt x="2599" y="20751"/>
                  </a:cubicBezTo>
                  <a:cubicBezTo>
                    <a:pt x="2623" y="20701"/>
                    <a:pt x="2647" y="20631"/>
                    <a:pt x="2670" y="20571"/>
                  </a:cubicBezTo>
                  <a:cubicBezTo>
                    <a:pt x="2686" y="20491"/>
                    <a:pt x="2710" y="20441"/>
                    <a:pt x="2750" y="20391"/>
                  </a:cubicBezTo>
                  <a:cubicBezTo>
                    <a:pt x="2750" y="20301"/>
                    <a:pt x="2781" y="20241"/>
                    <a:pt x="2805" y="20191"/>
                  </a:cubicBezTo>
                  <a:cubicBezTo>
                    <a:pt x="2821" y="19981"/>
                    <a:pt x="2876" y="19822"/>
                    <a:pt x="2900" y="19632"/>
                  </a:cubicBezTo>
                  <a:cubicBezTo>
                    <a:pt x="2924" y="19612"/>
                    <a:pt x="2924" y="19562"/>
                    <a:pt x="2924" y="19502"/>
                  </a:cubicBezTo>
                  <a:cubicBezTo>
                    <a:pt x="2948" y="19472"/>
                    <a:pt x="2956" y="19422"/>
                    <a:pt x="2956" y="19372"/>
                  </a:cubicBezTo>
                  <a:cubicBezTo>
                    <a:pt x="2987" y="19352"/>
                    <a:pt x="2956" y="19262"/>
                    <a:pt x="2995" y="19252"/>
                  </a:cubicBezTo>
                  <a:cubicBezTo>
                    <a:pt x="2979" y="19192"/>
                    <a:pt x="3027" y="19192"/>
                    <a:pt x="3011" y="19122"/>
                  </a:cubicBezTo>
                  <a:cubicBezTo>
                    <a:pt x="3066" y="19162"/>
                    <a:pt x="2995" y="19232"/>
                    <a:pt x="3019" y="19302"/>
                  </a:cubicBezTo>
                  <a:cubicBezTo>
                    <a:pt x="3035" y="19382"/>
                    <a:pt x="3003" y="19402"/>
                    <a:pt x="3011" y="19472"/>
                  </a:cubicBezTo>
                  <a:cubicBezTo>
                    <a:pt x="2995" y="19592"/>
                    <a:pt x="2971" y="19692"/>
                    <a:pt x="2963" y="19802"/>
                  </a:cubicBezTo>
                  <a:cubicBezTo>
                    <a:pt x="2932" y="19842"/>
                    <a:pt x="2916" y="19892"/>
                    <a:pt x="2916" y="19962"/>
                  </a:cubicBezTo>
                  <a:cubicBezTo>
                    <a:pt x="2908" y="20011"/>
                    <a:pt x="2868" y="20031"/>
                    <a:pt x="2868" y="20101"/>
                  </a:cubicBezTo>
                  <a:cubicBezTo>
                    <a:pt x="2845" y="20191"/>
                    <a:pt x="2813" y="20281"/>
                    <a:pt x="2805" y="20391"/>
                  </a:cubicBezTo>
                  <a:cubicBezTo>
                    <a:pt x="2781" y="20431"/>
                    <a:pt x="2773" y="20491"/>
                    <a:pt x="2757" y="20541"/>
                  </a:cubicBezTo>
                  <a:cubicBezTo>
                    <a:pt x="2742" y="20581"/>
                    <a:pt x="2702" y="20601"/>
                    <a:pt x="2718" y="20681"/>
                  </a:cubicBezTo>
                  <a:cubicBezTo>
                    <a:pt x="2654" y="20741"/>
                    <a:pt x="2647" y="20861"/>
                    <a:pt x="2607" y="20951"/>
                  </a:cubicBezTo>
                  <a:cubicBezTo>
                    <a:pt x="2575" y="20991"/>
                    <a:pt x="2575" y="21051"/>
                    <a:pt x="2544" y="21090"/>
                  </a:cubicBezTo>
                  <a:cubicBezTo>
                    <a:pt x="2559" y="21160"/>
                    <a:pt x="2488" y="21140"/>
                    <a:pt x="2504" y="21220"/>
                  </a:cubicBezTo>
                  <a:cubicBezTo>
                    <a:pt x="2448" y="21290"/>
                    <a:pt x="2417" y="21370"/>
                    <a:pt x="2393" y="21470"/>
                  </a:cubicBezTo>
                  <a:cubicBezTo>
                    <a:pt x="2353" y="21490"/>
                    <a:pt x="2345" y="21540"/>
                    <a:pt x="2322" y="21580"/>
                  </a:cubicBezTo>
                  <a:cubicBezTo>
                    <a:pt x="2417" y="21580"/>
                    <a:pt x="2417" y="21580"/>
                    <a:pt x="2417" y="21580"/>
                  </a:cubicBezTo>
                  <a:cubicBezTo>
                    <a:pt x="2417" y="21580"/>
                    <a:pt x="2417" y="21580"/>
                    <a:pt x="2417" y="21580"/>
                  </a:cubicBezTo>
                  <a:cubicBezTo>
                    <a:pt x="2401" y="21510"/>
                    <a:pt x="2464" y="21530"/>
                    <a:pt x="2448" y="21470"/>
                  </a:cubicBezTo>
                  <a:cubicBezTo>
                    <a:pt x="2464" y="21460"/>
                    <a:pt x="2472" y="21440"/>
                    <a:pt x="2480" y="21420"/>
                  </a:cubicBezTo>
                  <a:cubicBezTo>
                    <a:pt x="2480" y="21390"/>
                    <a:pt x="2504" y="21400"/>
                    <a:pt x="2512" y="21370"/>
                  </a:cubicBezTo>
                  <a:cubicBezTo>
                    <a:pt x="2528" y="21340"/>
                    <a:pt x="2528" y="21280"/>
                    <a:pt x="2559" y="21260"/>
                  </a:cubicBezTo>
                  <a:close/>
                  <a:moveTo>
                    <a:pt x="20023" y="21090"/>
                  </a:moveTo>
                  <a:cubicBezTo>
                    <a:pt x="19857" y="20851"/>
                    <a:pt x="19722" y="20621"/>
                    <a:pt x="19524" y="20341"/>
                  </a:cubicBezTo>
                  <a:cubicBezTo>
                    <a:pt x="19373" y="20201"/>
                    <a:pt x="19231" y="20031"/>
                    <a:pt x="19080" y="19902"/>
                  </a:cubicBezTo>
                  <a:cubicBezTo>
                    <a:pt x="19049" y="19852"/>
                    <a:pt x="19009" y="19892"/>
                    <a:pt x="18977" y="19822"/>
                  </a:cubicBezTo>
                  <a:cubicBezTo>
                    <a:pt x="18930" y="19822"/>
                    <a:pt x="18898" y="19752"/>
                    <a:pt x="18858" y="19742"/>
                  </a:cubicBezTo>
                  <a:cubicBezTo>
                    <a:pt x="18843" y="19722"/>
                    <a:pt x="18827" y="19722"/>
                    <a:pt x="18811" y="19712"/>
                  </a:cubicBezTo>
                  <a:cubicBezTo>
                    <a:pt x="18787" y="19692"/>
                    <a:pt x="18771" y="19642"/>
                    <a:pt x="18747" y="19662"/>
                  </a:cubicBezTo>
                  <a:cubicBezTo>
                    <a:pt x="18732" y="19642"/>
                    <a:pt x="18716" y="19592"/>
                    <a:pt x="18692" y="19612"/>
                  </a:cubicBezTo>
                  <a:cubicBezTo>
                    <a:pt x="18676" y="19582"/>
                    <a:pt x="18644" y="19582"/>
                    <a:pt x="18652" y="19622"/>
                  </a:cubicBezTo>
                  <a:cubicBezTo>
                    <a:pt x="18684" y="19622"/>
                    <a:pt x="18716" y="19652"/>
                    <a:pt x="18747" y="19692"/>
                  </a:cubicBezTo>
                  <a:cubicBezTo>
                    <a:pt x="18779" y="19722"/>
                    <a:pt x="18819" y="19762"/>
                    <a:pt x="18850" y="19782"/>
                  </a:cubicBezTo>
                  <a:cubicBezTo>
                    <a:pt x="18922" y="19832"/>
                    <a:pt x="18985" y="19882"/>
                    <a:pt x="19049" y="19962"/>
                  </a:cubicBezTo>
                  <a:cubicBezTo>
                    <a:pt x="19112" y="20041"/>
                    <a:pt x="19199" y="20051"/>
                    <a:pt x="19223" y="20151"/>
                  </a:cubicBezTo>
                  <a:cubicBezTo>
                    <a:pt x="19263" y="20151"/>
                    <a:pt x="19294" y="20181"/>
                    <a:pt x="19334" y="20231"/>
                  </a:cubicBezTo>
                  <a:cubicBezTo>
                    <a:pt x="19366" y="20311"/>
                    <a:pt x="19405" y="20291"/>
                    <a:pt x="19437" y="20351"/>
                  </a:cubicBezTo>
                  <a:cubicBezTo>
                    <a:pt x="19516" y="20461"/>
                    <a:pt x="19595" y="20581"/>
                    <a:pt x="19675" y="20691"/>
                  </a:cubicBezTo>
                  <a:cubicBezTo>
                    <a:pt x="19714" y="20741"/>
                    <a:pt x="19690" y="20781"/>
                    <a:pt x="19738" y="20821"/>
                  </a:cubicBezTo>
                  <a:cubicBezTo>
                    <a:pt x="19778" y="20881"/>
                    <a:pt x="19817" y="20931"/>
                    <a:pt x="19857" y="20991"/>
                  </a:cubicBezTo>
                  <a:cubicBezTo>
                    <a:pt x="19912" y="21041"/>
                    <a:pt x="19904" y="21130"/>
                    <a:pt x="19960" y="21140"/>
                  </a:cubicBezTo>
                  <a:cubicBezTo>
                    <a:pt x="19984" y="21160"/>
                    <a:pt x="19968" y="21190"/>
                    <a:pt x="19991" y="21220"/>
                  </a:cubicBezTo>
                  <a:cubicBezTo>
                    <a:pt x="20007" y="21240"/>
                    <a:pt x="20039" y="21270"/>
                    <a:pt x="20023" y="21300"/>
                  </a:cubicBezTo>
                  <a:cubicBezTo>
                    <a:pt x="20055" y="21350"/>
                    <a:pt x="20134" y="21420"/>
                    <a:pt x="20094" y="21470"/>
                  </a:cubicBezTo>
                  <a:cubicBezTo>
                    <a:pt x="20142" y="21480"/>
                    <a:pt x="20134" y="21530"/>
                    <a:pt x="20166" y="21580"/>
                  </a:cubicBezTo>
                  <a:cubicBezTo>
                    <a:pt x="20253" y="21580"/>
                    <a:pt x="20253" y="21580"/>
                    <a:pt x="20253" y="21580"/>
                  </a:cubicBezTo>
                  <a:cubicBezTo>
                    <a:pt x="20245" y="21560"/>
                    <a:pt x="20237" y="21550"/>
                    <a:pt x="20229" y="21530"/>
                  </a:cubicBezTo>
                  <a:cubicBezTo>
                    <a:pt x="20182" y="21390"/>
                    <a:pt x="20087" y="21240"/>
                    <a:pt x="20023" y="21090"/>
                  </a:cubicBezTo>
                  <a:close/>
                  <a:moveTo>
                    <a:pt x="1791" y="20831"/>
                  </a:moveTo>
                  <a:cubicBezTo>
                    <a:pt x="1846" y="20791"/>
                    <a:pt x="1862" y="20701"/>
                    <a:pt x="1918" y="20661"/>
                  </a:cubicBezTo>
                  <a:cubicBezTo>
                    <a:pt x="1941" y="20591"/>
                    <a:pt x="1973" y="20521"/>
                    <a:pt x="2013" y="20461"/>
                  </a:cubicBezTo>
                  <a:cubicBezTo>
                    <a:pt x="2052" y="20401"/>
                    <a:pt x="2092" y="20341"/>
                    <a:pt x="2124" y="20271"/>
                  </a:cubicBezTo>
                  <a:cubicBezTo>
                    <a:pt x="2163" y="20221"/>
                    <a:pt x="2171" y="20121"/>
                    <a:pt x="2234" y="20091"/>
                  </a:cubicBezTo>
                  <a:cubicBezTo>
                    <a:pt x="2234" y="20041"/>
                    <a:pt x="2274" y="20041"/>
                    <a:pt x="2274" y="20001"/>
                  </a:cubicBezTo>
                  <a:cubicBezTo>
                    <a:pt x="2274" y="19972"/>
                    <a:pt x="2306" y="19972"/>
                    <a:pt x="2314" y="19952"/>
                  </a:cubicBezTo>
                  <a:cubicBezTo>
                    <a:pt x="2314" y="19922"/>
                    <a:pt x="2330" y="19912"/>
                    <a:pt x="2345" y="19902"/>
                  </a:cubicBezTo>
                  <a:cubicBezTo>
                    <a:pt x="2345" y="19882"/>
                    <a:pt x="2337" y="19862"/>
                    <a:pt x="2353" y="19862"/>
                  </a:cubicBezTo>
                  <a:cubicBezTo>
                    <a:pt x="2377" y="19852"/>
                    <a:pt x="2369" y="19822"/>
                    <a:pt x="2385" y="19812"/>
                  </a:cubicBezTo>
                  <a:cubicBezTo>
                    <a:pt x="2393" y="19762"/>
                    <a:pt x="2417" y="19732"/>
                    <a:pt x="2456" y="19722"/>
                  </a:cubicBezTo>
                  <a:cubicBezTo>
                    <a:pt x="2440" y="19602"/>
                    <a:pt x="2536" y="19602"/>
                    <a:pt x="2528" y="19492"/>
                  </a:cubicBezTo>
                  <a:cubicBezTo>
                    <a:pt x="2591" y="19452"/>
                    <a:pt x="2583" y="19332"/>
                    <a:pt x="2654" y="19312"/>
                  </a:cubicBezTo>
                  <a:cubicBezTo>
                    <a:pt x="2647" y="19252"/>
                    <a:pt x="2647" y="19202"/>
                    <a:pt x="2686" y="19192"/>
                  </a:cubicBezTo>
                  <a:cubicBezTo>
                    <a:pt x="2686" y="19142"/>
                    <a:pt x="2710" y="19122"/>
                    <a:pt x="2726" y="19082"/>
                  </a:cubicBezTo>
                  <a:cubicBezTo>
                    <a:pt x="2726" y="18982"/>
                    <a:pt x="2789" y="18952"/>
                    <a:pt x="2805" y="18863"/>
                  </a:cubicBezTo>
                  <a:cubicBezTo>
                    <a:pt x="2837" y="18793"/>
                    <a:pt x="2860" y="18723"/>
                    <a:pt x="2876" y="18633"/>
                  </a:cubicBezTo>
                  <a:cubicBezTo>
                    <a:pt x="2908" y="18613"/>
                    <a:pt x="2892" y="18543"/>
                    <a:pt x="2908" y="18503"/>
                  </a:cubicBezTo>
                  <a:cubicBezTo>
                    <a:pt x="2940" y="18483"/>
                    <a:pt x="2908" y="18393"/>
                    <a:pt x="2948" y="18383"/>
                  </a:cubicBezTo>
                  <a:cubicBezTo>
                    <a:pt x="2956" y="18273"/>
                    <a:pt x="2948" y="18283"/>
                    <a:pt x="2956" y="18193"/>
                  </a:cubicBezTo>
                  <a:cubicBezTo>
                    <a:pt x="2979" y="18173"/>
                    <a:pt x="2987" y="18143"/>
                    <a:pt x="2987" y="18103"/>
                  </a:cubicBezTo>
                  <a:cubicBezTo>
                    <a:pt x="2971" y="18063"/>
                    <a:pt x="3035" y="18003"/>
                    <a:pt x="2979" y="17993"/>
                  </a:cubicBezTo>
                  <a:cubicBezTo>
                    <a:pt x="2963" y="18113"/>
                    <a:pt x="2924" y="18203"/>
                    <a:pt x="2916" y="18323"/>
                  </a:cubicBezTo>
                  <a:cubicBezTo>
                    <a:pt x="2932" y="18413"/>
                    <a:pt x="2860" y="18403"/>
                    <a:pt x="2884" y="18503"/>
                  </a:cubicBezTo>
                  <a:cubicBezTo>
                    <a:pt x="2845" y="18533"/>
                    <a:pt x="2837" y="18593"/>
                    <a:pt x="2829" y="18663"/>
                  </a:cubicBezTo>
                  <a:cubicBezTo>
                    <a:pt x="2821" y="18723"/>
                    <a:pt x="2781" y="18743"/>
                    <a:pt x="2765" y="18793"/>
                  </a:cubicBezTo>
                  <a:cubicBezTo>
                    <a:pt x="2742" y="18843"/>
                    <a:pt x="2750" y="18912"/>
                    <a:pt x="2702" y="18932"/>
                  </a:cubicBezTo>
                  <a:cubicBezTo>
                    <a:pt x="2678" y="19042"/>
                    <a:pt x="2647" y="19152"/>
                    <a:pt x="2583" y="19222"/>
                  </a:cubicBezTo>
                  <a:cubicBezTo>
                    <a:pt x="2551" y="19322"/>
                    <a:pt x="2504" y="19422"/>
                    <a:pt x="2456" y="19502"/>
                  </a:cubicBezTo>
                  <a:cubicBezTo>
                    <a:pt x="2456" y="19532"/>
                    <a:pt x="2440" y="19542"/>
                    <a:pt x="2409" y="19552"/>
                  </a:cubicBezTo>
                  <a:cubicBezTo>
                    <a:pt x="2409" y="19582"/>
                    <a:pt x="2409" y="19612"/>
                    <a:pt x="2393" y="19642"/>
                  </a:cubicBezTo>
                  <a:cubicBezTo>
                    <a:pt x="2385" y="19702"/>
                    <a:pt x="2322" y="19702"/>
                    <a:pt x="2314" y="19772"/>
                  </a:cubicBezTo>
                  <a:cubicBezTo>
                    <a:pt x="2258" y="19842"/>
                    <a:pt x="2234" y="19952"/>
                    <a:pt x="2179" y="20031"/>
                  </a:cubicBezTo>
                  <a:cubicBezTo>
                    <a:pt x="2108" y="20101"/>
                    <a:pt x="2100" y="20231"/>
                    <a:pt x="2021" y="20281"/>
                  </a:cubicBezTo>
                  <a:cubicBezTo>
                    <a:pt x="1981" y="20381"/>
                    <a:pt x="1933" y="20461"/>
                    <a:pt x="1878" y="20531"/>
                  </a:cubicBezTo>
                  <a:cubicBezTo>
                    <a:pt x="1838" y="20631"/>
                    <a:pt x="1799" y="20741"/>
                    <a:pt x="1735" y="20811"/>
                  </a:cubicBezTo>
                  <a:cubicBezTo>
                    <a:pt x="1735" y="20841"/>
                    <a:pt x="1712" y="20851"/>
                    <a:pt x="1704" y="20881"/>
                  </a:cubicBezTo>
                  <a:cubicBezTo>
                    <a:pt x="1672" y="20881"/>
                    <a:pt x="1696" y="20941"/>
                    <a:pt x="1672" y="20941"/>
                  </a:cubicBezTo>
                  <a:cubicBezTo>
                    <a:pt x="1640" y="20981"/>
                    <a:pt x="1616" y="21021"/>
                    <a:pt x="1609" y="21080"/>
                  </a:cubicBezTo>
                  <a:cubicBezTo>
                    <a:pt x="1577" y="21110"/>
                    <a:pt x="1553" y="21150"/>
                    <a:pt x="1553" y="21220"/>
                  </a:cubicBezTo>
                  <a:cubicBezTo>
                    <a:pt x="1506" y="21250"/>
                    <a:pt x="1490" y="21300"/>
                    <a:pt x="1474" y="21360"/>
                  </a:cubicBezTo>
                  <a:cubicBezTo>
                    <a:pt x="1450" y="21360"/>
                    <a:pt x="1450" y="21410"/>
                    <a:pt x="1442" y="21420"/>
                  </a:cubicBezTo>
                  <a:cubicBezTo>
                    <a:pt x="1418" y="21440"/>
                    <a:pt x="1402" y="21460"/>
                    <a:pt x="1410" y="21490"/>
                  </a:cubicBezTo>
                  <a:cubicBezTo>
                    <a:pt x="1387" y="21520"/>
                    <a:pt x="1355" y="21540"/>
                    <a:pt x="1347" y="21580"/>
                  </a:cubicBezTo>
                  <a:cubicBezTo>
                    <a:pt x="1434" y="21580"/>
                    <a:pt x="1434" y="21580"/>
                    <a:pt x="1434" y="21580"/>
                  </a:cubicBezTo>
                  <a:cubicBezTo>
                    <a:pt x="1450" y="21560"/>
                    <a:pt x="1474" y="21560"/>
                    <a:pt x="1458" y="21510"/>
                  </a:cubicBezTo>
                  <a:cubicBezTo>
                    <a:pt x="1474" y="21490"/>
                    <a:pt x="1490" y="21460"/>
                    <a:pt x="1513" y="21440"/>
                  </a:cubicBezTo>
                  <a:cubicBezTo>
                    <a:pt x="1593" y="21230"/>
                    <a:pt x="1727" y="21061"/>
                    <a:pt x="1791" y="20831"/>
                  </a:cubicBezTo>
                  <a:close/>
                </a:path>
              </a:pathLst>
            </a:custGeom>
            <a:solidFill>
              <a:schemeClr val="accent2"/>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grpSp>
      <p:grpSp>
        <p:nvGrpSpPr>
          <p:cNvPr id="125" name="成组"/>
          <p:cNvGrpSpPr/>
          <p:nvPr/>
        </p:nvGrpSpPr>
        <p:grpSpPr>
          <a:xfrm>
            <a:off x="7315200" y="466725"/>
            <a:ext cx="4883151" cy="5922963"/>
            <a:chOff x="0" y="0"/>
            <a:chExt cx="3662362" cy="5922962"/>
          </a:xfrm>
        </p:grpSpPr>
        <p:sp>
          <p:nvSpPr>
            <p:cNvPr id="122" name="形状"/>
            <p:cNvSpPr/>
            <p:nvPr/>
          </p:nvSpPr>
          <p:spPr>
            <a:xfrm>
              <a:off x="0" y="0"/>
              <a:ext cx="3662363" cy="5922963"/>
            </a:xfrm>
            <a:custGeom>
              <a:avLst/>
              <a:gdLst/>
              <a:ahLst/>
              <a:cxnLst>
                <a:cxn ang="0">
                  <a:pos x="wd2" y="hd2"/>
                </a:cxn>
                <a:cxn ang="5400000">
                  <a:pos x="wd2" y="hd2"/>
                </a:cxn>
                <a:cxn ang="10800000">
                  <a:pos x="wd2" y="hd2"/>
                </a:cxn>
                <a:cxn ang="16200000">
                  <a:pos x="wd2" y="hd2"/>
                </a:cxn>
              </a:cxnLst>
              <a:rect l="0" t="0" r="r" b="b"/>
              <a:pathLst>
                <a:path w="21600" h="21600" extrusionOk="0">
                  <a:moveTo>
                    <a:pt x="1875" y="0"/>
                  </a:moveTo>
                  <a:cubicBezTo>
                    <a:pt x="844" y="0"/>
                    <a:pt x="0" y="521"/>
                    <a:pt x="0" y="1158"/>
                  </a:cubicBezTo>
                  <a:cubicBezTo>
                    <a:pt x="0" y="20442"/>
                    <a:pt x="0" y="20442"/>
                    <a:pt x="0" y="20442"/>
                  </a:cubicBezTo>
                  <a:cubicBezTo>
                    <a:pt x="0" y="21079"/>
                    <a:pt x="844" y="21600"/>
                    <a:pt x="1875" y="21600"/>
                  </a:cubicBezTo>
                  <a:cubicBezTo>
                    <a:pt x="21600" y="21600"/>
                    <a:pt x="21600" y="21600"/>
                    <a:pt x="21600" y="21600"/>
                  </a:cubicBezTo>
                  <a:cubicBezTo>
                    <a:pt x="21600" y="0"/>
                    <a:pt x="21600" y="0"/>
                    <a:pt x="21600" y="0"/>
                  </a:cubicBezTo>
                  <a:lnTo>
                    <a:pt x="1875" y="0"/>
                  </a:lnTo>
                  <a:close/>
                </a:path>
              </a:pathLst>
            </a:custGeom>
            <a:solidFill>
              <a:srgbClr val="484A56"/>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sp>
          <p:nvSpPr>
            <p:cNvPr id="123" name="线条"/>
            <p:cNvSpPr/>
            <p:nvPr/>
          </p:nvSpPr>
          <p:spPr>
            <a:xfrm>
              <a:off x="523875" y="4248149"/>
              <a:ext cx="520700" cy="1"/>
            </a:xfrm>
            <a:prstGeom prst="line">
              <a:avLst/>
            </a:prstGeom>
            <a:noFill/>
            <a:ln w="38100" cap="flat">
              <a:solidFill>
                <a:srgbClr val="FEFCF7"/>
              </a:solidFill>
              <a:prstDash val="solid"/>
              <a:round/>
            </a:ln>
            <a:effectLst/>
          </p:spPr>
          <p:txBody>
            <a:bodyPr wrap="square" lIns="45719" tIns="45719" rIns="45719" bIns="45719" numCol="1" anchor="t">
              <a:noAutofit/>
            </a:bodyPr>
            <a:lstStyle/>
            <a:p/>
          </p:txBody>
        </p:sp>
        <p:sp>
          <p:nvSpPr>
            <p:cNvPr id="124" name="形状"/>
            <p:cNvSpPr/>
            <p:nvPr/>
          </p:nvSpPr>
          <p:spPr>
            <a:xfrm>
              <a:off x="187325" y="192087"/>
              <a:ext cx="3473450" cy="5538788"/>
            </a:xfrm>
            <a:custGeom>
              <a:avLst/>
              <a:gdLst/>
              <a:ahLst/>
              <a:cxnLst>
                <a:cxn ang="0">
                  <a:pos x="wd2" y="hd2"/>
                </a:cxn>
                <a:cxn ang="5400000">
                  <a:pos x="wd2" y="hd2"/>
                </a:cxn>
                <a:cxn ang="10800000">
                  <a:pos x="wd2" y="hd2"/>
                </a:cxn>
                <a:cxn ang="16200000">
                  <a:pos x="wd2" y="hd2"/>
                </a:cxn>
              </a:cxnLst>
              <a:rect l="0" t="0" r="r" b="b"/>
              <a:pathLst>
                <a:path w="21600" h="21600" extrusionOk="0">
                  <a:moveTo>
                    <a:pt x="790" y="0"/>
                  </a:moveTo>
                  <a:cubicBezTo>
                    <a:pt x="356" y="0"/>
                    <a:pt x="0" y="223"/>
                    <a:pt x="0" y="495"/>
                  </a:cubicBezTo>
                  <a:cubicBezTo>
                    <a:pt x="0" y="21105"/>
                    <a:pt x="0" y="21105"/>
                    <a:pt x="0" y="21105"/>
                  </a:cubicBezTo>
                  <a:cubicBezTo>
                    <a:pt x="0" y="21365"/>
                    <a:pt x="356" y="21600"/>
                    <a:pt x="790" y="21600"/>
                  </a:cubicBezTo>
                  <a:cubicBezTo>
                    <a:pt x="21580" y="21600"/>
                    <a:pt x="21580" y="21600"/>
                    <a:pt x="21580" y="21600"/>
                  </a:cubicBezTo>
                  <a:cubicBezTo>
                    <a:pt x="21580" y="21451"/>
                    <a:pt x="21580" y="21451"/>
                    <a:pt x="21580" y="21451"/>
                  </a:cubicBezTo>
                  <a:cubicBezTo>
                    <a:pt x="15652" y="21451"/>
                    <a:pt x="15652" y="21451"/>
                    <a:pt x="15652" y="21451"/>
                  </a:cubicBezTo>
                  <a:cubicBezTo>
                    <a:pt x="790" y="21451"/>
                    <a:pt x="790" y="21451"/>
                    <a:pt x="790" y="21451"/>
                  </a:cubicBezTo>
                  <a:cubicBezTo>
                    <a:pt x="494" y="21451"/>
                    <a:pt x="237" y="21291"/>
                    <a:pt x="237" y="21105"/>
                  </a:cubicBezTo>
                  <a:cubicBezTo>
                    <a:pt x="237" y="495"/>
                    <a:pt x="237" y="495"/>
                    <a:pt x="237" y="495"/>
                  </a:cubicBezTo>
                  <a:cubicBezTo>
                    <a:pt x="237" y="297"/>
                    <a:pt x="494" y="149"/>
                    <a:pt x="790" y="149"/>
                  </a:cubicBezTo>
                  <a:cubicBezTo>
                    <a:pt x="15652" y="149"/>
                    <a:pt x="15652" y="149"/>
                    <a:pt x="15652" y="149"/>
                  </a:cubicBezTo>
                  <a:cubicBezTo>
                    <a:pt x="21600" y="149"/>
                    <a:pt x="21600" y="149"/>
                    <a:pt x="21600" y="149"/>
                  </a:cubicBezTo>
                  <a:cubicBezTo>
                    <a:pt x="21600" y="0"/>
                    <a:pt x="21600" y="0"/>
                    <a:pt x="21600" y="0"/>
                  </a:cubicBezTo>
                  <a:lnTo>
                    <a:pt x="790" y="0"/>
                  </a:lnTo>
                  <a:close/>
                </a:path>
              </a:pathLst>
            </a:custGeom>
            <a:solidFill>
              <a:srgbClr val="FEFCF7"/>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grpSp>
      <p:sp>
        <p:nvSpPr>
          <p:cNvPr id="126" name="三角形"/>
          <p:cNvSpPr/>
          <p:nvPr/>
        </p:nvSpPr>
        <p:spPr>
          <a:xfrm>
            <a:off x="4447116" y="26193"/>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close/>
              </a:path>
            </a:pathLst>
          </a:custGeom>
          <a:solidFill>
            <a:srgbClr val="30466D"/>
          </a:solidFill>
          <a:ln w="3175">
            <a:solidFill>
              <a:srgbClr val="30466D"/>
            </a:solidFill>
          </a:ln>
        </p:spPr>
        <p:txBody>
          <a:bodyPr lIns="45719" rIns="45719"/>
          <a:lstStyle/>
          <a:p>
            <a:pPr>
              <a:defRPr sz="1300">
                <a:latin typeface="+mj-lt"/>
                <a:ea typeface="+mj-ea"/>
                <a:cs typeface="+mj-cs"/>
                <a:sym typeface="Times New Roman" panose="02020603050405020304"/>
              </a:defRPr>
            </a:pPr>
          </a:p>
        </p:txBody>
      </p:sp>
      <p:sp>
        <p:nvSpPr>
          <p:cNvPr id="127" name="三角形"/>
          <p:cNvSpPr/>
          <p:nvPr/>
        </p:nvSpPr>
        <p:spPr>
          <a:xfrm>
            <a:off x="4391024" y="-5005388"/>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4400"/>
                </a:lnTo>
                <a:lnTo>
                  <a:pt x="0" y="21600"/>
                </a:lnTo>
                <a:lnTo>
                  <a:pt x="0" y="0"/>
                </a:lnTo>
                <a:close/>
              </a:path>
            </a:pathLst>
          </a:custGeom>
          <a:solidFill>
            <a:srgbClr val="ADBC87"/>
          </a:solidFill>
          <a:ln w="3175">
            <a:solidFill>
              <a:srgbClr val="ADBC87"/>
            </a:solidFill>
          </a:ln>
        </p:spPr>
        <p:txBody>
          <a:bodyPr lIns="45719" rIns="45719"/>
          <a:lstStyle/>
          <a:p>
            <a:pPr>
              <a:defRPr sz="1300">
                <a:latin typeface="+mj-lt"/>
                <a:ea typeface="+mj-ea"/>
                <a:cs typeface="+mj-cs"/>
                <a:sym typeface="Times New Roman" panose="02020603050405020304"/>
              </a:defRPr>
            </a:pPr>
          </a:p>
        </p:txBody>
      </p:sp>
      <p:sp>
        <p:nvSpPr>
          <p:cNvPr id="128" name="三角形"/>
          <p:cNvSpPr/>
          <p:nvPr/>
        </p:nvSpPr>
        <p:spPr>
          <a:xfrm>
            <a:off x="4447116" y="26193"/>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close/>
              </a:path>
            </a:pathLst>
          </a:custGeom>
          <a:solidFill>
            <a:srgbClr val="30466D"/>
          </a:solidFill>
          <a:ln w="3175">
            <a:solidFill>
              <a:srgbClr val="30466D"/>
            </a:solidFill>
          </a:ln>
        </p:spPr>
        <p:txBody>
          <a:bodyPr lIns="45719" rIns="45719"/>
          <a:lstStyle/>
          <a:p>
            <a:pPr>
              <a:defRPr sz="1300">
                <a:latin typeface="+mj-lt"/>
                <a:ea typeface="+mj-ea"/>
                <a:cs typeface="+mj-cs"/>
                <a:sym typeface="Times New Roman" panose="02020603050405020304"/>
              </a:defRPr>
            </a:pPr>
          </a:p>
        </p:txBody>
      </p:sp>
      <p:sp>
        <p:nvSpPr>
          <p:cNvPr id="129" name="三角形"/>
          <p:cNvSpPr/>
          <p:nvPr/>
        </p:nvSpPr>
        <p:spPr>
          <a:xfrm>
            <a:off x="4391024" y="-5005388"/>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4400"/>
                </a:lnTo>
                <a:lnTo>
                  <a:pt x="0" y="21600"/>
                </a:lnTo>
                <a:lnTo>
                  <a:pt x="0" y="0"/>
                </a:lnTo>
                <a:close/>
              </a:path>
            </a:pathLst>
          </a:custGeom>
          <a:solidFill>
            <a:srgbClr val="ADBC87"/>
          </a:solidFill>
          <a:ln w="3175">
            <a:solidFill>
              <a:srgbClr val="ADBC87"/>
            </a:solidFill>
          </a:ln>
        </p:spPr>
        <p:txBody>
          <a:bodyPr lIns="45719" rIns="45719"/>
          <a:lstStyle/>
          <a:p>
            <a:pPr>
              <a:defRPr sz="1300">
                <a:latin typeface="+mj-lt"/>
                <a:ea typeface="+mj-ea"/>
                <a:cs typeface="+mj-cs"/>
                <a:sym typeface="Times New Roman" panose="02020603050405020304"/>
              </a:defRPr>
            </a:pPr>
          </a:p>
        </p:txBody>
      </p:sp>
      <p:sp>
        <p:nvSpPr>
          <p:cNvPr id="130"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131"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132" name="幻灯片编号"/>
          <p:cNvSpPr txBox="1">
            <a:spLocks noGrp="1"/>
          </p:cNvSpPr>
          <p:nvPr>
            <p:ph type="sldNum" sz="quarter" idx="2"/>
          </p:nvPr>
        </p:nvSpPr>
        <p:spPr>
          <a:xfrm>
            <a:off x="2820849" y="6509067"/>
            <a:ext cx="400717" cy="231141"/>
          </a:xfrm>
          <a:prstGeom prst="rect">
            <a:avLst/>
          </a:prstGeom>
        </p:spPr>
        <p:txBody>
          <a:bodyPr anchor="ctr"/>
          <a:lstStyle>
            <a:lvl1pPr>
              <a:defRPr sz="900"/>
            </a:lvl1pPr>
          </a:lstStyle>
          <a:p>
            <a:fld id="{86CB4B4D-7CA3-9044-876B-883B54F8677D}" type="slidenum">
              <a:rPr/>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showMasterSp="0">
  <p:cSld name="Default">
    <p:bg>
      <p:bgPr>
        <a:solidFill>
          <a:schemeClr val="accent1"/>
        </a:solidFill>
        <a:effectLst/>
      </p:bgPr>
    </p:bg>
    <p:spTree>
      <p:nvGrpSpPr>
        <p:cNvPr id="1" name=""/>
        <p:cNvGrpSpPr/>
        <p:nvPr/>
      </p:nvGrpSpPr>
      <p:grpSpPr>
        <a:xfrm>
          <a:off x="0" y="0"/>
          <a:ext cx="0" cy="0"/>
          <a:chOff x="0" y="0"/>
          <a:chExt cx="0" cy="0"/>
        </a:xfrm>
      </p:grpSpPr>
      <p:sp>
        <p:nvSpPr>
          <p:cNvPr id="139" name="形状"/>
          <p:cNvSpPr/>
          <p:nvPr/>
        </p:nvSpPr>
        <p:spPr>
          <a:xfrm>
            <a:off x="8459" y="3173"/>
            <a:ext cx="12181432" cy="6854828"/>
          </a:xfrm>
          <a:custGeom>
            <a:avLst/>
            <a:gdLst/>
            <a:ahLst/>
            <a:cxnLst>
              <a:cxn ang="0">
                <a:pos x="wd2" y="hd2"/>
              </a:cxn>
              <a:cxn ang="5400000">
                <a:pos x="wd2" y="hd2"/>
              </a:cxn>
              <a:cxn ang="10800000">
                <a:pos x="wd2" y="hd2"/>
              </a:cxn>
              <a:cxn ang="16200000">
                <a:pos x="wd2" y="hd2"/>
              </a:cxn>
            </a:cxnLst>
            <a:rect l="0" t="0" r="r" b="b"/>
            <a:pathLst>
              <a:path w="21570" h="21590" extrusionOk="0">
                <a:moveTo>
                  <a:pt x="584" y="11835"/>
                </a:moveTo>
                <a:cubicBezTo>
                  <a:pt x="622" y="11914"/>
                  <a:pt x="734" y="11884"/>
                  <a:pt x="779" y="11944"/>
                </a:cubicBezTo>
                <a:cubicBezTo>
                  <a:pt x="936" y="11984"/>
                  <a:pt x="1041" y="12094"/>
                  <a:pt x="1198" y="12134"/>
                </a:cubicBezTo>
                <a:cubicBezTo>
                  <a:pt x="1228" y="12224"/>
                  <a:pt x="1356" y="12174"/>
                  <a:pt x="1393" y="12244"/>
                </a:cubicBezTo>
                <a:cubicBezTo>
                  <a:pt x="1498" y="12234"/>
                  <a:pt x="1573" y="12274"/>
                  <a:pt x="1655" y="12294"/>
                </a:cubicBezTo>
                <a:cubicBezTo>
                  <a:pt x="1797" y="12294"/>
                  <a:pt x="1947" y="12284"/>
                  <a:pt x="2090" y="12284"/>
                </a:cubicBezTo>
                <a:cubicBezTo>
                  <a:pt x="2105" y="12234"/>
                  <a:pt x="2194" y="12274"/>
                  <a:pt x="2194" y="12214"/>
                </a:cubicBezTo>
                <a:cubicBezTo>
                  <a:pt x="1985" y="12244"/>
                  <a:pt x="1835" y="12194"/>
                  <a:pt x="1633" y="12204"/>
                </a:cubicBezTo>
                <a:cubicBezTo>
                  <a:pt x="1505" y="12184"/>
                  <a:pt x="1416" y="12104"/>
                  <a:pt x="1258" y="12104"/>
                </a:cubicBezTo>
                <a:cubicBezTo>
                  <a:pt x="1228" y="12044"/>
                  <a:pt x="1146" y="12054"/>
                  <a:pt x="1108" y="11994"/>
                </a:cubicBezTo>
                <a:cubicBezTo>
                  <a:pt x="1004" y="12024"/>
                  <a:pt x="1011" y="11894"/>
                  <a:pt x="914" y="11914"/>
                </a:cubicBezTo>
                <a:cubicBezTo>
                  <a:pt x="876" y="11855"/>
                  <a:pt x="786" y="11874"/>
                  <a:pt x="756" y="11805"/>
                </a:cubicBezTo>
                <a:cubicBezTo>
                  <a:pt x="674" y="11805"/>
                  <a:pt x="622" y="11755"/>
                  <a:pt x="562" y="11725"/>
                </a:cubicBezTo>
                <a:cubicBezTo>
                  <a:pt x="457" y="11645"/>
                  <a:pt x="307" y="11625"/>
                  <a:pt x="210" y="11535"/>
                </a:cubicBezTo>
                <a:cubicBezTo>
                  <a:pt x="142" y="11525"/>
                  <a:pt x="112" y="11455"/>
                  <a:pt x="30" y="11455"/>
                </a:cubicBezTo>
                <a:cubicBezTo>
                  <a:pt x="22" y="11435"/>
                  <a:pt x="15" y="11425"/>
                  <a:pt x="0" y="11405"/>
                </a:cubicBezTo>
                <a:cubicBezTo>
                  <a:pt x="0" y="11525"/>
                  <a:pt x="0" y="11525"/>
                  <a:pt x="0" y="11525"/>
                </a:cubicBezTo>
                <a:cubicBezTo>
                  <a:pt x="105" y="11625"/>
                  <a:pt x="270" y="11645"/>
                  <a:pt x="367" y="11755"/>
                </a:cubicBezTo>
                <a:cubicBezTo>
                  <a:pt x="464" y="11745"/>
                  <a:pt x="479" y="11855"/>
                  <a:pt x="584" y="11835"/>
                </a:cubicBezTo>
                <a:close/>
                <a:moveTo>
                  <a:pt x="614" y="12214"/>
                </a:moveTo>
                <a:cubicBezTo>
                  <a:pt x="682" y="12254"/>
                  <a:pt x="771" y="12274"/>
                  <a:pt x="831" y="12324"/>
                </a:cubicBezTo>
                <a:cubicBezTo>
                  <a:pt x="839" y="12254"/>
                  <a:pt x="891" y="12354"/>
                  <a:pt x="921" y="12344"/>
                </a:cubicBezTo>
                <a:cubicBezTo>
                  <a:pt x="959" y="12364"/>
                  <a:pt x="1011" y="12364"/>
                  <a:pt x="1026" y="12404"/>
                </a:cubicBezTo>
                <a:cubicBezTo>
                  <a:pt x="1064" y="12414"/>
                  <a:pt x="1138" y="12364"/>
                  <a:pt x="1138" y="12424"/>
                </a:cubicBezTo>
                <a:cubicBezTo>
                  <a:pt x="1168" y="12444"/>
                  <a:pt x="1251" y="12394"/>
                  <a:pt x="1243" y="12454"/>
                </a:cubicBezTo>
                <a:cubicBezTo>
                  <a:pt x="1281" y="12464"/>
                  <a:pt x="1356" y="12414"/>
                  <a:pt x="1356" y="12474"/>
                </a:cubicBezTo>
                <a:cubicBezTo>
                  <a:pt x="1393" y="12494"/>
                  <a:pt x="1483" y="12444"/>
                  <a:pt x="1483" y="12504"/>
                </a:cubicBezTo>
                <a:cubicBezTo>
                  <a:pt x="1588" y="12484"/>
                  <a:pt x="1625" y="12554"/>
                  <a:pt x="1723" y="12524"/>
                </a:cubicBezTo>
                <a:cubicBezTo>
                  <a:pt x="1805" y="12544"/>
                  <a:pt x="1895" y="12574"/>
                  <a:pt x="1940" y="12484"/>
                </a:cubicBezTo>
                <a:cubicBezTo>
                  <a:pt x="1595" y="12474"/>
                  <a:pt x="1288" y="12394"/>
                  <a:pt x="1004" y="12284"/>
                </a:cubicBezTo>
                <a:cubicBezTo>
                  <a:pt x="861" y="12234"/>
                  <a:pt x="711" y="12184"/>
                  <a:pt x="592" y="12094"/>
                </a:cubicBezTo>
                <a:cubicBezTo>
                  <a:pt x="449" y="12034"/>
                  <a:pt x="345" y="11924"/>
                  <a:pt x="172" y="11914"/>
                </a:cubicBezTo>
                <a:cubicBezTo>
                  <a:pt x="150" y="11855"/>
                  <a:pt x="90" y="11855"/>
                  <a:pt x="60" y="11795"/>
                </a:cubicBezTo>
                <a:cubicBezTo>
                  <a:pt x="37" y="11795"/>
                  <a:pt x="15" y="11805"/>
                  <a:pt x="0" y="11785"/>
                </a:cubicBezTo>
                <a:cubicBezTo>
                  <a:pt x="0" y="11894"/>
                  <a:pt x="0" y="11894"/>
                  <a:pt x="0" y="11894"/>
                </a:cubicBezTo>
                <a:cubicBezTo>
                  <a:pt x="52" y="11934"/>
                  <a:pt x="105" y="11974"/>
                  <a:pt x="150" y="12024"/>
                </a:cubicBezTo>
                <a:cubicBezTo>
                  <a:pt x="337" y="12044"/>
                  <a:pt x="479" y="12124"/>
                  <a:pt x="614" y="12214"/>
                </a:cubicBezTo>
                <a:close/>
                <a:moveTo>
                  <a:pt x="157" y="11305"/>
                </a:moveTo>
                <a:cubicBezTo>
                  <a:pt x="202" y="11345"/>
                  <a:pt x="277" y="11345"/>
                  <a:pt x="292" y="11415"/>
                </a:cubicBezTo>
                <a:cubicBezTo>
                  <a:pt x="404" y="11465"/>
                  <a:pt x="494" y="11555"/>
                  <a:pt x="599" y="11605"/>
                </a:cubicBezTo>
                <a:cubicBezTo>
                  <a:pt x="704" y="11665"/>
                  <a:pt x="801" y="11725"/>
                  <a:pt x="906" y="11775"/>
                </a:cubicBezTo>
                <a:cubicBezTo>
                  <a:pt x="959" y="11795"/>
                  <a:pt x="1019" y="11815"/>
                  <a:pt x="1086" y="11825"/>
                </a:cubicBezTo>
                <a:cubicBezTo>
                  <a:pt x="1123" y="11835"/>
                  <a:pt x="1221" y="11924"/>
                  <a:pt x="1258" y="11845"/>
                </a:cubicBezTo>
                <a:cubicBezTo>
                  <a:pt x="1176" y="11755"/>
                  <a:pt x="1004" y="11805"/>
                  <a:pt x="951" y="11685"/>
                </a:cubicBezTo>
                <a:cubicBezTo>
                  <a:pt x="809" y="11685"/>
                  <a:pt x="756" y="11555"/>
                  <a:pt x="622" y="11545"/>
                </a:cubicBezTo>
                <a:cubicBezTo>
                  <a:pt x="554" y="11445"/>
                  <a:pt x="442" y="11395"/>
                  <a:pt x="359" y="11325"/>
                </a:cubicBezTo>
                <a:cubicBezTo>
                  <a:pt x="277" y="11235"/>
                  <a:pt x="150" y="11195"/>
                  <a:pt x="67" y="11105"/>
                </a:cubicBezTo>
                <a:cubicBezTo>
                  <a:pt x="45" y="11105"/>
                  <a:pt x="22" y="11085"/>
                  <a:pt x="0" y="11075"/>
                </a:cubicBezTo>
                <a:cubicBezTo>
                  <a:pt x="0" y="11215"/>
                  <a:pt x="0" y="11215"/>
                  <a:pt x="0" y="11215"/>
                </a:cubicBezTo>
                <a:cubicBezTo>
                  <a:pt x="0" y="11215"/>
                  <a:pt x="7" y="11215"/>
                  <a:pt x="7" y="11225"/>
                </a:cubicBezTo>
                <a:cubicBezTo>
                  <a:pt x="90" y="11205"/>
                  <a:pt x="112" y="11275"/>
                  <a:pt x="157" y="11305"/>
                </a:cubicBezTo>
                <a:close/>
                <a:moveTo>
                  <a:pt x="0" y="15873"/>
                </a:moveTo>
                <a:cubicBezTo>
                  <a:pt x="0" y="15993"/>
                  <a:pt x="0" y="15993"/>
                  <a:pt x="0" y="15993"/>
                </a:cubicBezTo>
                <a:cubicBezTo>
                  <a:pt x="7" y="15943"/>
                  <a:pt x="15" y="15903"/>
                  <a:pt x="22" y="15853"/>
                </a:cubicBezTo>
                <a:cubicBezTo>
                  <a:pt x="15" y="15863"/>
                  <a:pt x="7" y="15863"/>
                  <a:pt x="0" y="15873"/>
                </a:cubicBezTo>
                <a:close/>
                <a:moveTo>
                  <a:pt x="45" y="10925"/>
                </a:moveTo>
                <a:cubicBezTo>
                  <a:pt x="37" y="11015"/>
                  <a:pt x="165" y="10905"/>
                  <a:pt x="157" y="10985"/>
                </a:cubicBezTo>
                <a:cubicBezTo>
                  <a:pt x="210" y="10975"/>
                  <a:pt x="225" y="11025"/>
                  <a:pt x="262" y="11035"/>
                </a:cubicBezTo>
                <a:cubicBezTo>
                  <a:pt x="345" y="11055"/>
                  <a:pt x="389" y="11125"/>
                  <a:pt x="479" y="11115"/>
                </a:cubicBezTo>
                <a:cubicBezTo>
                  <a:pt x="532" y="11185"/>
                  <a:pt x="607" y="11225"/>
                  <a:pt x="682" y="11255"/>
                </a:cubicBezTo>
                <a:cubicBezTo>
                  <a:pt x="741" y="11315"/>
                  <a:pt x="861" y="11285"/>
                  <a:pt x="899" y="11365"/>
                </a:cubicBezTo>
                <a:cubicBezTo>
                  <a:pt x="996" y="11375"/>
                  <a:pt x="1071" y="11395"/>
                  <a:pt x="1116" y="11475"/>
                </a:cubicBezTo>
                <a:cubicBezTo>
                  <a:pt x="1266" y="11475"/>
                  <a:pt x="1371" y="11545"/>
                  <a:pt x="1468" y="11545"/>
                </a:cubicBezTo>
                <a:cubicBezTo>
                  <a:pt x="1595" y="11545"/>
                  <a:pt x="1730" y="11535"/>
                  <a:pt x="1857" y="11535"/>
                </a:cubicBezTo>
                <a:cubicBezTo>
                  <a:pt x="1910" y="11515"/>
                  <a:pt x="1955" y="11485"/>
                  <a:pt x="2030" y="11495"/>
                </a:cubicBezTo>
                <a:cubicBezTo>
                  <a:pt x="2052" y="11435"/>
                  <a:pt x="2172" y="11505"/>
                  <a:pt x="2179" y="11435"/>
                </a:cubicBezTo>
                <a:cubicBezTo>
                  <a:pt x="2254" y="11445"/>
                  <a:pt x="2277" y="11385"/>
                  <a:pt x="2359" y="11405"/>
                </a:cubicBezTo>
                <a:cubicBezTo>
                  <a:pt x="2374" y="11325"/>
                  <a:pt x="2494" y="11395"/>
                  <a:pt x="2487" y="11285"/>
                </a:cubicBezTo>
                <a:cubicBezTo>
                  <a:pt x="2434" y="11215"/>
                  <a:pt x="2412" y="11285"/>
                  <a:pt x="2374" y="11315"/>
                </a:cubicBezTo>
                <a:cubicBezTo>
                  <a:pt x="2299" y="11295"/>
                  <a:pt x="2269" y="11355"/>
                  <a:pt x="2224" y="11375"/>
                </a:cubicBezTo>
                <a:cubicBezTo>
                  <a:pt x="2120" y="11395"/>
                  <a:pt x="2007" y="11415"/>
                  <a:pt x="1902" y="11445"/>
                </a:cubicBezTo>
                <a:cubicBezTo>
                  <a:pt x="1753" y="11455"/>
                  <a:pt x="1610" y="11455"/>
                  <a:pt x="1468" y="11465"/>
                </a:cubicBezTo>
                <a:cubicBezTo>
                  <a:pt x="1438" y="11425"/>
                  <a:pt x="1393" y="11435"/>
                  <a:pt x="1333" y="11435"/>
                </a:cubicBezTo>
                <a:cubicBezTo>
                  <a:pt x="1333" y="11385"/>
                  <a:pt x="1258" y="11425"/>
                  <a:pt x="1251" y="11385"/>
                </a:cubicBezTo>
                <a:cubicBezTo>
                  <a:pt x="1236" y="11335"/>
                  <a:pt x="1146" y="11385"/>
                  <a:pt x="1138" y="11325"/>
                </a:cubicBezTo>
                <a:cubicBezTo>
                  <a:pt x="1041" y="11325"/>
                  <a:pt x="989" y="11255"/>
                  <a:pt x="899" y="11245"/>
                </a:cubicBezTo>
                <a:cubicBezTo>
                  <a:pt x="786" y="11125"/>
                  <a:pt x="569" y="11155"/>
                  <a:pt x="479" y="11005"/>
                </a:cubicBezTo>
                <a:cubicBezTo>
                  <a:pt x="374" y="11025"/>
                  <a:pt x="359" y="10915"/>
                  <a:pt x="262" y="10925"/>
                </a:cubicBezTo>
                <a:cubicBezTo>
                  <a:pt x="210" y="10865"/>
                  <a:pt x="112" y="10855"/>
                  <a:pt x="45" y="10815"/>
                </a:cubicBezTo>
                <a:cubicBezTo>
                  <a:pt x="30" y="10805"/>
                  <a:pt x="15" y="10785"/>
                  <a:pt x="0" y="10775"/>
                </a:cubicBezTo>
                <a:cubicBezTo>
                  <a:pt x="0" y="10915"/>
                  <a:pt x="0" y="10915"/>
                  <a:pt x="0" y="10915"/>
                </a:cubicBezTo>
                <a:cubicBezTo>
                  <a:pt x="15" y="10925"/>
                  <a:pt x="22" y="10935"/>
                  <a:pt x="45" y="10925"/>
                </a:cubicBezTo>
                <a:close/>
                <a:moveTo>
                  <a:pt x="232" y="12834"/>
                </a:moveTo>
                <a:cubicBezTo>
                  <a:pt x="277" y="12854"/>
                  <a:pt x="315" y="12884"/>
                  <a:pt x="367" y="12894"/>
                </a:cubicBezTo>
                <a:cubicBezTo>
                  <a:pt x="434" y="12874"/>
                  <a:pt x="412" y="12974"/>
                  <a:pt x="494" y="12944"/>
                </a:cubicBezTo>
                <a:cubicBezTo>
                  <a:pt x="502" y="13014"/>
                  <a:pt x="592" y="12964"/>
                  <a:pt x="607" y="13024"/>
                </a:cubicBezTo>
                <a:cubicBezTo>
                  <a:pt x="734" y="13014"/>
                  <a:pt x="816" y="13064"/>
                  <a:pt x="936" y="13074"/>
                </a:cubicBezTo>
                <a:cubicBezTo>
                  <a:pt x="1019" y="13074"/>
                  <a:pt x="1108" y="13064"/>
                  <a:pt x="1191" y="13064"/>
                </a:cubicBezTo>
                <a:cubicBezTo>
                  <a:pt x="1243" y="13074"/>
                  <a:pt x="1236" y="13014"/>
                  <a:pt x="1303" y="13034"/>
                </a:cubicBezTo>
                <a:cubicBezTo>
                  <a:pt x="1341" y="13024"/>
                  <a:pt x="1408" y="13054"/>
                  <a:pt x="1386" y="12974"/>
                </a:cubicBezTo>
                <a:cubicBezTo>
                  <a:pt x="1153" y="13024"/>
                  <a:pt x="899" y="12984"/>
                  <a:pt x="629" y="12934"/>
                </a:cubicBezTo>
                <a:cubicBezTo>
                  <a:pt x="592" y="12894"/>
                  <a:pt x="524" y="12884"/>
                  <a:pt x="494" y="12824"/>
                </a:cubicBezTo>
                <a:cubicBezTo>
                  <a:pt x="404" y="12854"/>
                  <a:pt x="389" y="12774"/>
                  <a:pt x="322" y="12774"/>
                </a:cubicBezTo>
                <a:cubicBezTo>
                  <a:pt x="292" y="12714"/>
                  <a:pt x="225" y="12714"/>
                  <a:pt x="165" y="12694"/>
                </a:cubicBezTo>
                <a:cubicBezTo>
                  <a:pt x="120" y="12664"/>
                  <a:pt x="82" y="12614"/>
                  <a:pt x="30" y="12584"/>
                </a:cubicBezTo>
                <a:cubicBezTo>
                  <a:pt x="22" y="12584"/>
                  <a:pt x="7" y="12584"/>
                  <a:pt x="0" y="12574"/>
                </a:cubicBezTo>
                <a:cubicBezTo>
                  <a:pt x="0" y="12704"/>
                  <a:pt x="0" y="12704"/>
                  <a:pt x="0" y="12704"/>
                </a:cubicBezTo>
                <a:cubicBezTo>
                  <a:pt x="37" y="12724"/>
                  <a:pt x="75" y="12744"/>
                  <a:pt x="120" y="12754"/>
                </a:cubicBezTo>
                <a:cubicBezTo>
                  <a:pt x="135" y="12814"/>
                  <a:pt x="225" y="12764"/>
                  <a:pt x="232" y="12834"/>
                </a:cubicBezTo>
                <a:close/>
                <a:moveTo>
                  <a:pt x="195" y="14373"/>
                </a:moveTo>
                <a:cubicBezTo>
                  <a:pt x="202" y="14403"/>
                  <a:pt x="232" y="14443"/>
                  <a:pt x="240" y="14403"/>
                </a:cubicBezTo>
                <a:cubicBezTo>
                  <a:pt x="202" y="14333"/>
                  <a:pt x="127" y="14303"/>
                  <a:pt x="67" y="14263"/>
                </a:cubicBezTo>
                <a:cubicBezTo>
                  <a:pt x="45" y="14243"/>
                  <a:pt x="22" y="14223"/>
                  <a:pt x="0" y="14213"/>
                </a:cubicBezTo>
                <a:cubicBezTo>
                  <a:pt x="0" y="14283"/>
                  <a:pt x="0" y="14283"/>
                  <a:pt x="0" y="14283"/>
                </a:cubicBezTo>
                <a:cubicBezTo>
                  <a:pt x="30" y="14313"/>
                  <a:pt x="52" y="14353"/>
                  <a:pt x="112" y="14343"/>
                </a:cubicBezTo>
                <a:cubicBezTo>
                  <a:pt x="142" y="14353"/>
                  <a:pt x="150" y="14383"/>
                  <a:pt x="195" y="14373"/>
                </a:cubicBezTo>
                <a:close/>
                <a:moveTo>
                  <a:pt x="187" y="15353"/>
                </a:moveTo>
                <a:cubicBezTo>
                  <a:pt x="180" y="15303"/>
                  <a:pt x="277" y="15283"/>
                  <a:pt x="255" y="15233"/>
                </a:cubicBezTo>
                <a:cubicBezTo>
                  <a:pt x="330" y="15163"/>
                  <a:pt x="352" y="15073"/>
                  <a:pt x="397" y="14993"/>
                </a:cubicBezTo>
                <a:cubicBezTo>
                  <a:pt x="464" y="14963"/>
                  <a:pt x="427" y="14903"/>
                  <a:pt x="494" y="14873"/>
                </a:cubicBezTo>
                <a:cubicBezTo>
                  <a:pt x="539" y="14833"/>
                  <a:pt x="569" y="14783"/>
                  <a:pt x="577" y="14733"/>
                </a:cubicBezTo>
                <a:cubicBezTo>
                  <a:pt x="442" y="14833"/>
                  <a:pt x="404" y="14963"/>
                  <a:pt x="307" y="15073"/>
                </a:cubicBezTo>
                <a:cubicBezTo>
                  <a:pt x="262" y="15133"/>
                  <a:pt x="232" y="15193"/>
                  <a:pt x="187" y="15253"/>
                </a:cubicBezTo>
                <a:cubicBezTo>
                  <a:pt x="150" y="15273"/>
                  <a:pt x="157" y="15313"/>
                  <a:pt x="127" y="15343"/>
                </a:cubicBezTo>
                <a:cubicBezTo>
                  <a:pt x="150" y="15383"/>
                  <a:pt x="82" y="15403"/>
                  <a:pt x="97" y="15443"/>
                </a:cubicBezTo>
                <a:cubicBezTo>
                  <a:pt x="52" y="15483"/>
                  <a:pt x="22" y="15543"/>
                  <a:pt x="0" y="15593"/>
                </a:cubicBezTo>
                <a:cubicBezTo>
                  <a:pt x="0" y="15693"/>
                  <a:pt x="0" y="15693"/>
                  <a:pt x="0" y="15693"/>
                </a:cubicBezTo>
                <a:cubicBezTo>
                  <a:pt x="45" y="15623"/>
                  <a:pt x="97" y="15543"/>
                  <a:pt x="142" y="15473"/>
                </a:cubicBezTo>
                <a:cubicBezTo>
                  <a:pt x="120" y="15423"/>
                  <a:pt x="195" y="15403"/>
                  <a:pt x="187" y="15353"/>
                </a:cubicBezTo>
                <a:close/>
                <a:moveTo>
                  <a:pt x="232" y="10695"/>
                </a:moveTo>
                <a:cubicBezTo>
                  <a:pt x="307" y="10665"/>
                  <a:pt x="322" y="10735"/>
                  <a:pt x="389" y="10715"/>
                </a:cubicBezTo>
                <a:cubicBezTo>
                  <a:pt x="419" y="10755"/>
                  <a:pt x="464" y="10765"/>
                  <a:pt x="517" y="10765"/>
                </a:cubicBezTo>
                <a:cubicBezTo>
                  <a:pt x="554" y="10805"/>
                  <a:pt x="577" y="10865"/>
                  <a:pt x="652" y="10855"/>
                </a:cubicBezTo>
                <a:cubicBezTo>
                  <a:pt x="682" y="10895"/>
                  <a:pt x="726" y="10905"/>
                  <a:pt x="779" y="10905"/>
                </a:cubicBezTo>
                <a:cubicBezTo>
                  <a:pt x="831" y="10915"/>
                  <a:pt x="846" y="10975"/>
                  <a:pt x="914" y="10955"/>
                </a:cubicBezTo>
                <a:cubicBezTo>
                  <a:pt x="936" y="11005"/>
                  <a:pt x="1004" y="10985"/>
                  <a:pt x="1049" y="11015"/>
                </a:cubicBezTo>
                <a:cubicBezTo>
                  <a:pt x="1101" y="11025"/>
                  <a:pt x="1168" y="11025"/>
                  <a:pt x="1198" y="11065"/>
                </a:cubicBezTo>
                <a:cubicBezTo>
                  <a:pt x="1423" y="11085"/>
                  <a:pt x="1610" y="11165"/>
                  <a:pt x="1827" y="11185"/>
                </a:cubicBezTo>
                <a:cubicBezTo>
                  <a:pt x="2135" y="11175"/>
                  <a:pt x="2224" y="11205"/>
                  <a:pt x="2502" y="11165"/>
                </a:cubicBezTo>
                <a:cubicBezTo>
                  <a:pt x="2531" y="11145"/>
                  <a:pt x="2554" y="11135"/>
                  <a:pt x="2569" y="11105"/>
                </a:cubicBezTo>
                <a:cubicBezTo>
                  <a:pt x="2599" y="11085"/>
                  <a:pt x="2681" y="11135"/>
                  <a:pt x="2674" y="11075"/>
                </a:cubicBezTo>
                <a:cubicBezTo>
                  <a:pt x="2749" y="11055"/>
                  <a:pt x="2816" y="11045"/>
                  <a:pt x="2824" y="10955"/>
                </a:cubicBezTo>
                <a:cubicBezTo>
                  <a:pt x="2734" y="10945"/>
                  <a:pt x="2719" y="11035"/>
                  <a:pt x="2629" y="11045"/>
                </a:cubicBezTo>
                <a:cubicBezTo>
                  <a:pt x="2487" y="11045"/>
                  <a:pt x="2367" y="11085"/>
                  <a:pt x="2239" y="11115"/>
                </a:cubicBezTo>
                <a:cubicBezTo>
                  <a:pt x="2142" y="11085"/>
                  <a:pt x="2000" y="11095"/>
                  <a:pt x="1872" y="11095"/>
                </a:cubicBezTo>
                <a:cubicBezTo>
                  <a:pt x="1820" y="11075"/>
                  <a:pt x="1753" y="11065"/>
                  <a:pt x="1678" y="11075"/>
                </a:cubicBezTo>
                <a:cubicBezTo>
                  <a:pt x="1633" y="11055"/>
                  <a:pt x="1595" y="11035"/>
                  <a:pt x="1543" y="11025"/>
                </a:cubicBezTo>
                <a:cubicBezTo>
                  <a:pt x="1490" y="10975"/>
                  <a:pt x="1468" y="11055"/>
                  <a:pt x="1438" y="10995"/>
                </a:cubicBezTo>
                <a:cubicBezTo>
                  <a:pt x="1378" y="10995"/>
                  <a:pt x="1333" y="10985"/>
                  <a:pt x="1303" y="10945"/>
                </a:cubicBezTo>
                <a:cubicBezTo>
                  <a:pt x="1258" y="10925"/>
                  <a:pt x="1161" y="10985"/>
                  <a:pt x="1153" y="10925"/>
                </a:cubicBezTo>
                <a:cubicBezTo>
                  <a:pt x="1041" y="10915"/>
                  <a:pt x="974" y="10855"/>
                  <a:pt x="869" y="10845"/>
                </a:cubicBezTo>
                <a:cubicBezTo>
                  <a:pt x="809" y="10755"/>
                  <a:pt x="674" y="10775"/>
                  <a:pt x="607" y="10705"/>
                </a:cubicBezTo>
                <a:cubicBezTo>
                  <a:pt x="434" y="10625"/>
                  <a:pt x="240" y="10565"/>
                  <a:pt x="82" y="10465"/>
                </a:cubicBezTo>
                <a:cubicBezTo>
                  <a:pt x="52" y="10455"/>
                  <a:pt x="22" y="10445"/>
                  <a:pt x="0" y="10435"/>
                </a:cubicBezTo>
                <a:cubicBezTo>
                  <a:pt x="0" y="10555"/>
                  <a:pt x="0" y="10555"/>
                  <a:pt x="0" y="10555"/>
                </a:cubicBezTo>
                <a:cubicBezTo>
                  <a:pt x="45" y="10575"/>
                  <a:pt x="82" y="10595"/>
                  <a:pt x="127" y="10605"/>
                </a:cubicBezTo>
                <a:cubicBezTo>
                  <a:pt x="142" y="10665"/>
                  <a:pt x="225" y="10625"/>
                  <a:pt x="232" y="10695"/>
                </a:cubicBezTo>
                <a:close/>
                <a:moveTo>
                  <a:pt x="359" y="12514"/>
                </a:moveTo>
                <a:cubicBezTo>
                  <a:pt x="427" y="12524"/>
                  <a:pt x="479" y="12564"/>
                  <a:pt x="554" y="12564"/>
                </a:cubicBezTo>
                <a:cubicBezTo>
                  <a:pt x="659" y="12624"/>
                  <a:pt x="816" y="12614"/>
                  <a:pt x="929" y="12664"/>
                </a:cubicBezTo>
                <a:cubicBezTo>
                  <a:pt x="1101" y="12654"/>
                  <a:pt x="1116" y="12684"/>
                  <a:pt x="1273" y="12684"/>
                </a:cubicBezTo>
                <a:cubicBezTo>
                  <a:pt x="1333" y="12704"/>
                  <a:pt x="1445" y="12644"/>
                  <a:pt x="1468" y="12704"/>
                </a:cubicBezTo>
                <a:cubicBezTo>
                  <a:pt x="1565" y="12704"/>
                  <a:pt x="1550" y="12684"/>
                  <a:pt x="1640" y="12704"/>
                </a:cubicBezTo>
                <a:cubicBezTo>
                  <a:pt x="1738" y="12664"/>
                  <a:pt x="1857" y="12654"/>
                  <a:pt x="1970" y="12634"/>
                </a:cubicBezTo>
                <a:cubicBezTo>
                  <a:pt x="1962" y="12554"/>
                  <a:pt x="2105" y="12654"/>
                  <a:pt x="2097" y="12574"/>
                </a:cubicBezTo>
                <a:cubicBezTo>
                  <a:pt x="2164" y="12574"/>
                  <a:pt x="2224" y="12564"/>
                  <a:pt x="2247" y="12504"/>
                </a:cubicBezTo>
                <a:cubicBezTo>
                  <a:pt x="2045" y="12504"/>
                  <a:pt x="1902" y="12584"/>
                  <a:pt x="1730" y="12614"/>
                </a:cubicBezTo>
                <a:cubicBezTo>
                  <a:pt x="1603" y="12614"/>
                  <a:pt x="1483" y="12624"/>
                  <a:pt x="1356" y="12624"/>
                </a:cubicBezTo>
                <a:cubicBezTo>
                  <a:pt x="1221" y="12574"/>
                  <a:pt x="1026" y="12614"/>
                  <a:pt x="899" y="12554"/>
                </a:cubicBezTo>
                <a:cubicBezTo>
                  <a:pt x="846" y="12614"/>
                  <a:pt x="809" y="12484"/>
                  <a:pt x="704" y="12534"/>
                </a:cubicBezTo>
                <a:cubicBezTo>
                  <a:pt x="704" y="12464"/>
                  <a:pt x="629" y="12524"/>
                  <a:pt x="599" y="12504"/>
                </a:cubicBezTo>
                <a:cubicBezTo>
                  <a:pt x="584" y="12464"/>
                  <a:pt x="509" y="12504"/>
                  <a:pt x="509" y="12454"/>
                </a:cubicBezTo>
                <a:cubicBezTo>
                  <a:pt x="457" y="12464"/>
                  <a:pt x="427" y="12444"/>
                  <a:pt x="397" y="12424"/>
                </a:cubicBezTo>
                <a:cubicBezTo>
                  <a:pt x="382" y="12384"/>
                  <a:pt x="315" y="12424"/>
                  <a:pt x="315" y="12374"/>
                </a:cubicBezTo>
                <a:cubicBezTo>
                  <a:pt x="247" y="12344"/>
                  <a:pt x="165" y="12344"/>
                  <a:pt x="135" y="12264"/>
                </a:cubicBezTo>
                <a:cubicBezTo>
                  <a:pt x="90" y="12234"/>
                  <a:pt x="45" y="12214"/>
                  <a:pt x="0" y="12194"/>
                </a:cubicBezTo>
                <a:cubicBezTo>
                  <a:pt x="0" y="12314"/>
                  <a:pt x="0" y="12314"/>
                  <a:pt x="0" y="12314"/>
                </a:cubicBezTo>
                <a:cubicBezTo>
                  <a:pt x="67" y="12364"/>
                  <a:pt x="120" y="12414"/>
                  <a:pt x="202" y="12434"/>
                </a:cubicBezTo>
                <a:cubicBezTo>
                  <a:pt x="232" y="12484"/>
                  <a:pt x="307" y="12484"/>
                  <a:pt x="359" y="12514"/>
                </a:cubicBezTo>
                <a:close/>
                <a:moveTo>
                  <a:pt x="547" y="13464"/>
                </a:moveTo>
                <a:cubicBezTo>
                  <a:pt x="682" y="13484"/>
                  <a:pt x="816" y="13484"/>
                  <a:pt x="944" y="13504"/>
                </a:cubicBezTo>
                <a:cubicBezTo>
                  <a:pt x="1086" y="13504"/>
                  <a:pt x="1258" y="13504"/>
                  <a:pt x="1378" y="13494"/>
                </a:cubicBezTo>
                <a:cubicBezTo>
                  <a:pt x="1416" y="13494"/>
                  <a:pt x="1483" y="13514"/>
                  <a:pt x="1505" y="13464"/>
                </a:cubicBezTo>
                <a:cubicBezTo>
                  <a:pt x="1408" y="13404"/>
                  <a:pt x="1356" y="13464"/>
                  <a:pt x="1266" y="13434"/>
                </a:cubicBezTo>
                <a:cubicBezTo>
                  <a:pt x="1153" y="13444"/>
                  <a:pt x="1049" y="13444"/>
                  <a:pt x="944" y="13454"/>
                </a:cubicBezTo>
                <a:cubicBezTo>
                  <a:pt x="801" y="13414"/>
                  <a:pt x="667" y="13384"/>
                  <a:pt x="502" y="13374"/>
                </a:cubicBezTo>
                <a:cubicBezTo>
                  <a:pt x="464" y="13314"/>
                  <a:pt x="382" y="13314"/>
                  <a:pt x="307" y="13294"/>
                </a:cubicBezTo>
                <a:cubicBezTo>
                  <a:pt x="270" y="13224"/>
                  <a:pt x="165" y="13234"/>
                  <a:pt x="112" y="13184"/>
                </a:cubicBezTo>
                <a:cubicBezTo>
                  <a:pt x="105" y="13134"/>
                  <a:pt x="37" y="13174"/>
                  <a:pt x="22" y="13134"/>
                </a:cubicBezTo>
                <a:cubicBezTo>
                  <a:pt x="22" y="13114"/>
                  <a:pt x="7" y="13104"/>
                  <a:pt x="0" y="13104"/>
                </a:cubicBezTo>
                <a:cubicBezTo>
                  <a:pt x="0" y="13214"/>
                  <a:pt x="0" y="13214"/>
                  <a:pt x="0" y="13214"/>
                </a:cubicBezTo>
                <a:cubicBezTo>
                  <a:pt x="75" y="13264"/>
                  <a:pt x="150" y="13304"/>
                  <a:pt x="240" y="13324"/>
                </a:cubicBezTo>
                <a:cubicBezTo>
                  <a:pt x="307" y="13424"/>
                  <a:pt x="457" y="13404"/>
                  <a:pt x="547" y="13464"/>
                </a:cubicBezTo>
                <a:close/>
                <a:moveTo>
                  <a:pt x="165" y="13734"/>
                </a:moveTo>
                <a:cubicBezTo>
                  <a:pt x="180" y="13794"/>
                  <a:pt x="262" y="13754"/>
                  <a:pt x="277" y="13824"/>
                </a:cubicBezTo>
                <a:cubicBezTo>
                  <a:pt x="382" y="13794"/>
                  <a:pt x="419" y="13854"/>
                  <a:pt x="494" y="13874"/>
                </a:cubicBezTo>
                <a:cubicBezTo>
                  <a:pt x="584" y="13854"/>
                  <a:pt x="637" y="13884"/>
                  <a:pt x="711" y="13894"/>
                </a:cubicBezTo>
                <a:cubicBezTo>
                  <a:pt x="786" y="13874"/>
                  <a:pt x="876" y="13984"/>
                  <a:pt x="906" y="13854"/>
                </a:cubicBezTo>
                <a:cubicBezTo>
                  <a:pt x="771" y="13844"/>
                  <a:pt x="644" y="13804"/>
                  <a:pt x="494" y="13814"/>
                </a:cubicBezTo>
                <a:cubicBezTo>
                  <a:pt x="427" y="13734"/>
                  <a:pt x="277" y="13774"/>
                  <a:pt x="225" y="13674"/>
                </a:cubicBezTo>
                <a:cubicBezTo>
                  <a:pt x="142" y="13654"/>
                  <a:pt x="82" y="13594"/>
                  <a:pt x="0" y="13564"/>
                </a:cubicBezTo>
                <a:cubicBezTo>
                  <a:pt x="0" y="13664"/>
                  <a:pt x="0" y="13664"/>
                  <a:pt x="0" y="13664"/>
                </a:cubicBezTo>
                <a:cubicBezTo>
                  <a:pt x="7" y="13674"/>
                  <a:pt x="22" y="13674"/>
                  <a:pt x="30" y="13684"/>
                </a:cubicBezTo>
                <a:cubicBezTo>
                  <a:pt x="97" y="13674"/>
                  <a:pt x="97" y="13744"/>
                  <a:pt x="165" y="13734"/>
                </a:cubicBezTo>
                <a:close/>
                <a:moveTo>
                  <a:pt x="18844" y="970"/>
                </a:moveTo>
                <a:cubicBezTo>
                  <a:pt x="18784" y="1030"/>
                  <a:pt x="18769" y="1129"/>
                  <a:pt x="18746" y="1209"/>
                </a:cubicBezTo>
                <a:cubicBezTo>
                  <a:pt x="18702" y="1279"/>
                  <a:pt x="18672" y="1359"/>
                  <a:pt x="18649" y="1439"/>
                </a:cubicBezTo>
                <a:cubicBezTo>
                  <a:pt x="18619" y="1519"/>
                  <a:pt x="18612" y="1619"/>
                  <a:pt x="18574" y="1699"/>
                </a:cubicBezTo>
                <a:cubicBezTo>
                  <a:pt x="18544" y="1729"/>
                  <a:pt x="18514" y="1759"/>
                  <a:pt x="18529" y="1829"/>
                </a:cubicBezTo>
                <a:cubicBezTo>
                  <a:pt x="18469" y="1829"/>
                  <a:pt x="18477" y="1899"/>
                  <a:pt x="18477" y="1959"/>
                </a:cubicBezTo>
                <a:cubicBezTo>
                  <a:pt x="18432" y="2019"/>
                  <a:pt x="18394" y="2099"/>
                  <a:pt x="18379" y="2189"/>
                </a:cubicBezTo>
                <a:cubicBezTo>
                  <a:pt x="18364" y="2279"/>
                  <a:pt x="18305" y="2339"/>
                  <a:pt x="18312" y="2449"/>
                </a:cubicBezTo>
                <a:cubicBezTo>
                  <a:pt x="18252" y="2499"/>
                  <a:pt x="18275" y="2629"/>
                  <a:pt x="18215" y="2679"/>
                </a:cubicBezTo>
                <a:cubicBezTo>
                  <a:pt x="18207" y="2789"/>
                  <a:pt x="18155" y="2859"/>
                  <a:pt x="18170" y="2989"/>
                </a:cubicBezTo>
                <a:cubicBezTo>
                  <a:pt x="18125" y="3059"/>
                  <a:pt x="18095" y="3139"/>
                  <a:pt x="18095" y="3238"/>
                </a:cubicBezTo>
                <a:cubicBezTo>
                  <a:pt x="18065" y="3318"/>
                  <a:pt x="18012" y="3378"/>
                  <a:pt x="18027" y="3498"/>
                </a:cubicBezTo>
                <a:cubicBezTo>
                  <a:pt x="17997" y="3528"/>
                  <a:pt x="17997" y="3568"/>
                  <a:pt x="17997" y="3628"/>
                </a:cubicBezTo>
                <a:cubicBezTo>
                  <a:pt x="17945" y="3628"/>
                  <a:pt x="17953" y="3698"/>
                  <a:pt x="17953" y="3758"/>
                </a:cubicBezTo>
                <a:cubicBezTo>
                  <a:pt x="17908" y="3828"/>
                  <a:pt x="17900" y="3938"/>
                  <a:pt x="17863" y="4018"/>
                </a:cubicBezTo>
                <a:cubicBezTo>
                  <a:pt x="17878" y="4078"/>
                  <a:pt x="17870" y="4128"/>
                  <a:pt x="17833" y="4138"/>
                </a:cubicBezTo>
                <a:cubicBezTo>
                  <a:pt x="17833" y="4198"/>
                  <a:pt x="17840" y="4258"/>
                  <a:pt x="17810" y="4298"/>
                </a:cubicBezTo>
                <a:cubicBezTo>
                  <a:pt x="17788" y="4378"/>
                  <a:pt x="17780" y="4478"/>
                  <a:pt x="17765" y="4578"/>
                </a:cubicBezTo>
                <a:cubicBezTo>
                  <a:pt x="17743" y="4778"/>
                  <a:pt x="17758" y="5008"/>
                  <a:pt x="17750" y="5228"/>
                </a:cubicBezTo>
                <a:cubicBezTo>
                  <a:pt x="17758" y="5298"/>
                  <a:pt x="17773" y="5338"/>
                  <a:pt x="17795" y="5368"/>
                </a:cubicBezTo>
                <a:cubicBezTo>
                  <a:pt x="17795" y="5407"/>
                  <a:pt x="17735" y="5407"/>
                  <a:pt x="17773" y="5487"/>
                </a:cubicBezTo>
                <a:cubicBezTo>
                  <a:pt x="17803" y="5477"/>
                  <a:pt x="17818" y="5457"/>
                  <a:pt x="17833" y="5437"/>
                </a:cubicBezTo>
                <a:cubicBezTo>
                  <a:pt x="17825" y="5417"/>
                  <a:pt x="17825" y="5388"/>
                  <a:pt x="17818" y="5358"/>
                </a:cubicBezTo>
                <a:cubicBezTo>
                  <a:pt x="17795" y="5198"/>
                  <a:pt x="17833" y="5098"/>
                  <a:pt x="17795" y="4918"/>
                </a:cubicBezTo>
                <a:cubicBezTo>
                  <a:pt x="17855" y="4788"/>
                  <a:pt x="17848" y="4588"/>
                  <a:pt x="17848" y="4398"/>
                </a:cubicBezTo>
                <a:cubicBezTo>
                  <a:pt x="17908" y="4348"/>
                  <a:pt x="17870" y="4228"/>
                  <a:pt x="17930" y="4178"/>
                </a:cubicBezTo>
                <a:cubicBezTo>
                  <a:pt x="17923" y="4068"/>
                  <a:pt x="17960" y="4008"/>
                  <a:pt x="17975" y="3928"/>
                </a:cubicBezTo>
                <a:cubicBezTo>
                  <a:pt x="18020" y="3908"/>
                  <a:pt x="17975" y="3828"/>
                  <a:pt x="18005" y="3798"/>
                </a:cubicBezTo>
                <a:cubicBezTo>
                  <a:pt x="18057" y="3798"/>
                  <a:pt x="18012" y="3708"/>
                  <a:pt x="18057" y="3698"/>
                </a:cubicBezTo>
                <a:cubicBezTo>
                  <a:pt x="18065" y="3598"/>
                  <a:pt x="18080" y="3508"/>
                  <a:pt x="18125" y="3438"/>
                </a:cubicBezTo>
                <a:cubicBezTo>
                  <a:pt x="18125" y="3338"/>
                  <a:pt x="18170" y="3288"/>
                  <a:pt x="18177" y="3189"/>
                </a:cubicBezTo>
                <a:cubicBezTo>
                  <a:pt x="18222" y="3129"/>
                  <a:pt x="18215" y="3029"/>
                  <a:pt x="18252" y="2969"/>
                </a:cubicBezTo>
                <a:cubicBezTo>
                  <a:pt x="18215" y="2829"/>
                  <a:pt x="18335" y="2839"/>
                  <a:pt x="18282" y="2689"/>
                </a:cubicBezTo>
                <a:cubicBezTo>
                  <a:pt x="18327" y="2689"/>
                  <a:pt x="18290" y="2599"/>
                  <a:pt x="18335" y="2589"/>
                </a:cubicBezTo>
                <a:cubicBezTo>
                  <a:pt x="18357" y="2559"/>
                  <a:pt x="18349" y="2489"/>
                  <a:pt x="18349" y="2439"/>
                </a:cubicBezTo>
                <a:cubicBezTo>
                  <a:pt x="18394" y="2429"/>
                  <a:pt x="18387" y="2389"/>
                  <a:pt x="18409" y="2359"/>
                </a:cubicBezTo>
                <a:cubicBezTo>
                  <a:pt x="18402" y="2309"/>
                  <a:pt x="18462" y="2309"/>
                  <a:pt x="18432" y="2239"/>
                </a:cubicBezTo>
                <a:cubicBezTo>
                  <a:pt x="18499" y="2189"/>
                  <a:pt x="18484" y="2079"/>
                  <a:pt x="18537" y="2029"/>
                </a:cubicBezTo>
                <a:cubicBezTo>
                  <a:pt x="18544" y="1939"/>
                  <a:pt x="18597" y="1889"/>
                  <a:pt x="18612" y="1809"/>
                </a:cubicBezTo>
                <a:cubicBezTo>
                  <a:pt x="18604" y="1749"/>
                  <a:pt x="18664" y="1749"/>
                  <a:pt x="18634" y="1679"/>
                </a:cubicBezTo>
                <a:cubicBezTo>
                  <a:pt x="18619" y="1609"/>
                  <a:pt x="18739" y="1669"/>
                  <a:pt x="18687" y="1579"/>
                </a:cubicBezTo>
                <a:cubicBezTo>
                  <a:pt x="18716" y="1559"/>
                  <a:pt x="18724" y="1529"/>
                  <a:pt x="18716" y="1479"/>
                </a:cubicBezTo>
                <a:cubicBezTo>
                  <a:pt x="18702" y="1419"/>
                  <a:pt x="18776" y="1429"/>
                  <a:pt x="18769" y="1379"/>
                </a:cubicBezTo>
                <a:cubicBezTo>
                  <a:pt x="18784" y="1299"/>
                  <a:pt x="18844" y="1249"/>
                  <a:pt x="18844" y="1149"/>
                </a:cubicBezTo>
                <a:cubicBezTo>
                  <a:pt x="18911" y="1010"/>
                  <a:pt x="18956" y="860"/>
                  <a:pt x="19024" y="720"/>
                </a:cubicBezTo>
                <a:cubicBezTo>
                  <a:pt x="19054" y="700"/>
                  <a:pt x="19039" y="650"/>
                  <a:pt x="19054" y="620"/>
                </a:cubicBezTo>
                <a:cubicBezTo>
                  <a:pt x="19083" y="600"/>
                  <a:pt x="19098" y="560"/>
                  <a:pt x="19106" y="520"/>
                </a:cubicBezTo>
                <a:cubicBezTo>
                  <a:pt x="19136" y="450"/>
                  <a:pt x="19143" y="360"/>
                  <a:pt x="19203" y="310"/>
                </a:cubicBezTo>
                <a:cubicBezTo>
                  <a:pt x="19181" y="200"/>
                  <a:pt x="19271" y="170"/>
                  <a:pt x="19256" y="60"/>
                </a:cubicBezTo>
                <a:cubicBezTo>
                  <a:pt x="19293" y="60"/>
                  <a:pt x="19308" y="30"/>
                  <a:pt x="19316" y="0"/>
                </a:cubicBezTo>
                <a:cubicBezTo>
                  <a:pt x="19203" y="0"/>
                  <a:pt x="19203" y="0"/>
                  <a:pt x="19203" y="0"/>
                </a:cubicBezTo>
                <a:cubicBezTo>
                  <a:pt x="19188" y="90"/>
                  <a:pt x="19128" y="140"/>
                  <a:pt x="19128" y="250"/>
                </a:cubicBezTo>
                <a:cubicBezTo>
                  <a:pt x="19046" y="280"/>
                  <a:pt x="19113" y="440"/>
                  <a:pt x="19009" y="460"/>
                </a:cubicBezTo>
                <a:cubicBezTo>
                  <a:pt x="19009" y="560"/>
                  <a:pt x="18949" y="620"/>
                  <a:pt x="18934" y="710"/>
                </a:cubicBezTo>
                <a:cubicBezTo>
                  <a:pt x="18889" y="780"/>
                  <a:pt x="18836" y="850"/>
                  <a:pt x="18844" y="970"/>
                </a:cubicBezTo>
                <a:close/>
                <a:moveTo>
                  <a:pt x="7" y="850"/>
                </a:moveTo>
                <a:cubicBezTo>
                  <a:pt x="30" y="820"/>
                  <a:pt x="-15" y="740"/>
                  <a:pt x="22" y="720"/>
                </a:cubicBezTo>
                <a:cubicBezTo>
                  <a:pt x="15" y="680"/>
                  <a:pt x="7" y="650"/>
                  <a:pt x="0" y="610"/>
                </a:cubicBezTo>
                <a:cubicBezTo>
                  <a:pt x="0" y="880"/>
                  <a:pt x="0" y="880"/>
                  <a:pt x="0" y="880"/>
                </a:cubicBezTo>
                <a:cubicBezTo>
                  <a:pt x="7" y="880"/>
                  <a:pt x="7" y="870"/>
                  <a:pt x="7" y="850"/>
                </a:cubicBezTo>
                <a:close/>
                <a:moveTo>
                  <a:pt x="45" y="4368"/>
                </a:moveTo>
                <a:cubicBezTo>
                  <a:pt x="97" y="4358"/>
                  <a:pt x="142" y="4368"/>
                  <a:pt x="187" y="4398"/>
                </a:cubicBezTo>
                <a:cubicBezTo>
                  <a:pt x="225" y="4428"/>
                  <a:pt x="270" y="4448"/>
                  <a:pt x="315" y="4468"/>
                </a:cubicBezTo>
                <a:cubicBezTo>
                  <a:pt x="412" y="4498"/>
                  <a:pt x="509" y="4538"/>
                  <a:pt x="614" y="4548"/>
                </a:cubicBezTo>
                <a:cubicBezTo>
                  <a:pt x="622" y="4588"/>
                  <a:pt x="652" y="4558"/>
                  <a:pt x="667" y="4588"/>
                </a:cubicBezTo>
                <a:cubicBezTo>
                  <a:pt x="674" y="4618"/>
                  <a:pt x="697" y="4618"/>
                  <a:pt x="719" y="4628"/>
                </a:cubicBezTo>
                <a:cubicBezTo>
                  <a:pt x="749" y="4678"/>
                  <a:pt x="824" y="4618"/>
                  <a:pt x="846" y="4688"/>
                </a:cubicBezTo>
                <a:cubicBezTo>
                  <a:pt x="899" y="4688"/>
                  <a:pt x="929" y="4718"/>
                  <a:pt x="974" y="4728"/>
                </a:cubicBezTo>
                <a:cubicBezTo>
                  <a:pt x="1034" y="4708"/>
                  <a:pt x="1041" y="4818"/>
                  <a:pt x="1116" y="4758"/>
                </a:cubicBezTo>
                <a:cubicBezTo>
                  <a:pt x="1153" y="4808"/>
                  <a:pt x="1206" y="4838"/>
                  <a:pt x="1251" y="4848"/>
                </a:cubicBezTo>
                <a:cubicBezTo>
                  <a:pt x="1273" y="4878"/>
                  <a:pt x="1296" y="4898"/>
                  <a:pt x="1333" y="4878"/>
                </a:cubicBezTo>
                <a:cubicBezTo>
                  <a:pt x="1326" y="4978"/>
                  <a:pt x="1401" y="4868"/>
                  <a:pt x="1401" y="4968"/>
                </a:cubicBezTo>
                <a:cubicBezTo>
                  <a:pt x="1490" y="4948"/>
                  <a:pt x="1558" y="4998"/>
                  <a:pt x="1655" y="4978"/>
                </a:cubicBezTo>
                <a:cubicBezTo>
                  <a:pt x="1685" y="5078"/>
                  <a:pt x="1768" y="5048"/>
                  <a:pt x="1812" y="5098"/>
                </a:cubicBezTo>
                <a:cubicBezTo>
                  <a:pt x="1835" y="5128"/>
                  <a:pt x="1865" y="5148"/>
                  <a:pt x="1895" y="5148"/>
                </a:cubicBezTo>
                <a:cubicBezTo>
                  <a:pt x="1902" y="5188"/>
                  <a:pt x="1932" y="5148"/>
                  <a:pt x="1947" y="5158"/>
                </a:cubicBezTo>
                <a:cubicBezTo>
                  <a:pt x="1962" y="5168"/>
                  <a:pt x="1962" y="5238"/>
                  <a:pt x="2000" y="5198"/>
                </a:cubicBezTo>
                <a:cubicBezTo>
                  <a:pt x="2045" y="5258"/>
                  <a:pt x="2135" y="5198"/>
                  <a:pt x="2164" y="5308"/>
                </a:cubicBezTo>
                <a:cubicBezTo>
                  <a:pt x="2202" y="5298"/>
                  <a:pt x="2239" y="5298"/>
                  <a:pt x="2262" y="5328"/>
                </a:cubicBezTo>
                <a:cubicBezTo>
                  <a:pt x="2284" y="5378"/>
                  <a:pt x="2344" y="5318"/>
                  <a:pt x="2352" y="5407"/>
                </a:cubicBezTo>
                <a:cubicBezTo>
                  <a:pt x="2239" y="5407"/>
                  <a:pt x="2135" y="5368"/>
                  <a:pt x="2022" y="5368"/>
                </a:cubicBezTo>
                <a:cubicBezTo>
                  <a:pt x="1962" y="5368"/>
                  <a:pt x="1917" y="5348"/>
                  <a:pt x="1842" y="5388"/>
                </a:cubicBezTo>
                <a:cubicBezTo>
                  <a:pt x="1827" y="5348"/>
                  <a:pt x="1783" y="5388"/>
                  <a:pt x="1753" y="5397"/>
                </a:cubicBezTo>
                <a:cubicBezTo>
                  <a:pt x="1768" y="5447"/>
                  <a:pt x="1745" y="5467"/>
                  <a:pt x="1700" y="5477"/>
                </a:cubicBezTo>
                <a:cubicBezTo>
                  <a:pt x="1723" y="5597"/>
                  <a:pt x="1842" y="5477"/>
                  <a:pt x="1895" y="5517"/>
                </a:cubicBezTo>
                <a:cubicBezTo>
                  <a:pt x="1970" y="5517"/>
                  <a:pt x="2052" y="5507"/>
                  <a:pt x="2120" y="5507"/>
                </a:cubicBezTo>
                <a:cubicBezTo>
                  <a:pt x="2209" y="5467"/>
                  <a:pt x="2247" y="5557"/>
                  <a:pt x="2329" y="5507"/>
                </a:cubicBezTo>
                <a:cubicBezTo>
                  <a:pt x="2389" y="5547"/>
                  <a:pt x="2464" y="5547"/>
                  <a:pt x="2516" y="5617"/>
                </a:cubicBezTo>
                <a:cubicBezTo>
                  <a:pt x="2434" y="5617"/>
                  <a:pt x="2374" y="5587"/>
                  <a:pt x="2269" y="5657"/>
                </a:cubicBezTo>
                <a:cubicBezTo>
                  <a:pt x="2299" y="5787"/>
                  <a:pt x="2412" y="5687"/>
                  <a:pt x="2472" y="5727"/>
                </a:cubicBezTo>
                <a:cubicBezTo>
                  <a:pt x="2531" y="5667"/>
                  <a:pt x="2554" y="5717"/>
                  <a:pt x="2591" y="5737"/>
                </a:cubicBezTo>
                <a:cubicBezTo>
                  <a:pt x="2636" y="5707"/>
                  <a:pt x="2666" y="5747"/>
                  <a:pt x="2689" y="5777"/>
                </a:cubicBezTo>
                <a:cubicBezTo>
                  <a:pt x="2621" y="5807"/>
                  <a:pt x="2591" y="5737"/>
                  <a:pt x="2509" y="5797"/>
                </a:cubicBezTo>
                <a:cubicBezTo>
                  <a:pt x="2487" y="5797"/>
                  <a:pt x="2509" y="5847"/>
                  <a:pt x="2502" y="5857"/>
                </a:cubicBezTo>
                <a:cubicBezTo>
                  <a:pt x="2494" y="5877"/>
                  <a:pt x="2442" y="5887"/>
                  <a:pt x="2419" y="5897"/>
                </a:cubicBezTo>
                <a:cubicBezTo>
                  <a:pt x="2367" y="5927"/>
                  <a:pt x="2307" y="5887"/>
                  <a:pt x="2299" y="5947"/>
                </a:cubicBezTo>
                <a:cubicBezTo>
                  <a:pt x="2374" y="6097"/>
                  <a:pt x="2472" y="5997"/>
                  <a:pt x="2576" y="5977"/>
                </a:cubicBezTo>
                <a:cubicBezTo>
                  <a:pt x="2614" y="6027"/>
                  <a:pt x="2696" y="5937"/>
                  <a:pt x="2726" y="6007"/>
                </a:cubicBezTo>
                <a:cubicBezTo>
                  <a:pt x="2794" y="5967"/>
                  <a:pt x="2839" y="6017"/>
                  <a:pt x="2906" y="5997"/>
                </a:cubicBezTo>
                <a:cubicBezTo>
                  <a:pt x="2913" y="6017"/>
                  <a:pt x="2928" y="6017"/>
                  <a:pt x="2951" y="6007"/>
                </a:cubicBezTo>
                <a:cubicBezTo>
                  <a:pt x="3003" y="6067"/>
                  <a:pt x="3063" y="6097"/>
                  <a:pt x="3138" y="6107"/>
                </a:cubicBezTo>
                <a:cubicBezTo>
                  <a:pt x="3183" y="6107"/>
                  <a:pt x="3161" y="6277"/>
                  <a:pt x="3228" y="6217"/>
                </a:cubicBezTo>
                <a:cubicBezTo>
                  <a:pt x="3273" y="6277"/>
                  <a:pt x="3325" y="6297"/>
                  <a:pt x="3385" y="6297"/>
                </a:cubicBezTo>
                <a:cubicBezTo>
                  <a:pt x="3400" y="6347"/>
                  <a:pt x="3453" y="6297"/>
                  <a:pt x="3460" y="6327"/>
                </a:cubicBezTo>
                <a:cubicBezTo>
                  <a:pt x="3513" y="6357"/>
                  <a:pt x="3490" y="6317"/>
                  <a:pt x="3543" y="6297"/>
                </a:cubicBezTo>
                <a:cubicBezTo>
                  <a:pt x="3520" y="6067"/>
                  <a:pt x="3378" y="6127"/>
                  <a:pt x="3340" y="5927"/>
                </a:cubicBezTo>
                <a:cubicBezTo>
                  <a:pt x="3310" y="5817"/>
                  <a:pt x="3378" y="5767"/>
                  <a:pt x="3340" y="5647"/>
                </a:cubicBezTo>
                <a:cubicBezTo>
                  <a:pt x="3370" y="5617"/>
                  <a:pt x="3385" y="5587"/>
                  <a:pt x="3385" y="5537"/>
                </a:cubicBezTo>
                <a:cubicBezTo>
                  <a:pt x="3408" y="5497"/>
                  <a:pt x="3438" y="5467"/>
                  <a:pt x="3445" y="5417"/>
                </a:cubicBezTo>
                <a:cubicBezTo>
                  <a:pt x="3453" y="5318"/>
                  <a:pt x="3543" y="5278"/>
                  <a:pt x="3543" y="5168"/>
                </a:cubicBezTo>
                <a:cubicBezTo>
                  <a:pt x="3640" y="5128"/>
                  <a:pt x="3580" y="4978"/>
                  <a:pt x="3700" y="4948"/>
                </a:cubicBezTo>
                <a:cubicBezTo>
                  <a:pt x="3700" y="4838"/>
                  <a:pt x="3827" y="4828"/>
                  <a:pt x="3797" y="4698"/>
                </a:cubicBezTo>
                <a:cubicBezTo>
                  <a:pt x="3685" y="4768"/>
                  <a:pt x="3640" y="4888"/>
                  <a:pt x="3550" y="4988"/>
                </a:cubicBezTo>
                <a:cubicBezTo>
                  <a:pt x="3528" y="5048"/>
                  <a:pt x="3490" y="5098"/>
                  <a:pt x="3453" y="5148"/>
                </a:cubicBezTo>
                <a:cubicBezTo>
                  <a:pt x="3408" y="5198"/>
                  <a:pt x="3408" y="5268"/>
                  <a:pt x="3325" y="5298"/>
                </a:cubicBezTo>
                <a:cubicBezTo>
                  <a:pt x="3310" y="5348"/>
                  <a:pt x="3310" y="5417"/>
                  <a:pt x="3250" y="5447"/>
                </a:cubicBezTo>
                <a:cubicBezTo>
                  <a:pt x="3235" y="5517"/>
                  <a:pt x="3213" y="5577"/>
                  <a:pt x="3176" y="5627"/>
                </a:cubicBezTo>
                <a:cubicBezTo>
                  <a:pt x="3146" y="5687"/>
                  <a:pt x="3183" y="5807"/>
                  <a:pt x="3116" y="5837"/>
                </a:cubicBezTo>
                <a:cubicBezTo>
                  <a:pt x="3048" y="5567"/>
                  <a:pt x="3026" y="5517"/>
                  <a:pt x="2973" y="5258"/>
                </a:cubicBezTo>
                <a:cubicBezTo>
                  <a:pt x="2966" y="5218"/>
                  <a:pt x="3026" y="5218"/>
                  <a:pt x="2996" y="5158"/>
                </a:cubicBezTo>
                <a:cubicBezTo>
                  <a:pt x="2988" y="5118"/>
                  <a:pt x="2973" y="5068"/>
                  <a:pt x="2966" y="5028"/>
                </a:cubicBezTo>
                <a:cubicBezTo>
                  <a:pt x="2996" y="4948"/>
                  <a:pt x="2988" y="4838"/>
                  <a:pt x="2988" y="4738"/>
                </a:cubicBezTo>
                <a:cubicBezTo>
                  <a:pt x="2951" y="4658"/>
                  <a:pt x="3026" y="4658"/>
                  <a:pt x="2996" y="4588"/>
                </a:cubicBezTo>
                <a:cubicBezTo>
                  <a:pt x="2996" y="4528"/>
                  <a:pt x="2973" y="4468"/>
                  <a:pt x="3003" y="4428"/>
                </a:cubicBezTo>
                <a:cubicBezTo>
                  <a:pt x="2996" y="4368"/>
                  <a:pt x="2981" y="4308"/>
                  <a:pt x="3033" y="4288"/>
                </a:cubicBezTo>
                <a:cubicBezTo>
                  <a:pt x="3018" y="4228"/>
                  <a:pt x="3018" y="4168"/>
                  <a:pt x="3041" y="4138"/>
                </a:cubicBezTo>
                <a:cubicBezTo>
                  <a:pt x="3026" y="4018"/>
                  <a:pt x="3056" y="3928"/>
                  <a:pt x="3086" y="3838"/>
                </a:cubicBezTo>
                <a:cubicBezTo>
                  <a:pt x="3078" y="3628"/>
                  <a:pt x="3153" y="3468"/>
                  <a:pt x="3176" y="3288"/>
                </a:cubicBezTo>
                <a:cubicBezTo>
                  <a:pt x="3198" y="3189"/>
                  <a:pt x="3213" y="3089"/>
                  <a:pt x="3250" y="3009"/>
                </a:cubicBezTo>
                <a:cubicBezTo>
                  <a:pt x="3243" y="2899"/>
                  <a:pt x="3303" y="2829"/>
                  <a:pt x="3348" y="2759"/>
                </a:cubicBezTo>
                <a:cubicBezTo>
                  <a:pt x="3355" y="2629"/>
                  <a:pt x="3370" y="2509"/>
                  <a:pt x="3423" y="2419"/>
                </a:cubicBezTo>
                <a:cubicBezTo>
                  <a:pt x="3393" y="2339"/>
                  <a:pt x="3460" y="2319"/>
                  <a:pt x="3453" y="2249"/>
                </a:cubicBezTo>
                <a:cubicBezTo>
                  <a:pt x="3483" y="2199"/>
                  <a:pt x="3475" y="2129"/>
                  <a:pt x="3505" y="2079"/>
                </a:cubicBezTo>
                <a:cubicBezTo>
                  <a:pt x="3498" y="1949"/>
                  <a:pt x="3565" y="1859"/>
                  <a:pt x="3550" y="1719"/>
                </a:cubicBezTo>
                <a:cubicBezTo>
                  <a:pt x="3580" y="1679"/>
                  <a:pt x="3565" y="1609"/>
                  <a:pt x="3580" y="1559"/>
                </a:cubicBezTo>
                <a:cubicBezTo>
                  <a:pt x="3602" y="1499"/>
                  <a:pt x="3610" y="1439"/>
                  <a:pt x="3602" y="1359"/>
                </a:cubicBezTo>
                <a:cubicBezTo>
                  <a:pt x="3670" y="1319"/>
                  <a:pt x="3647" y="1209"/>
                  <a:pt x="3685" y="1149"/>
                </a:cubicBezTo>
                <a:cubicBezTo>
                  <a:pt x="3715" y="1070"/>
                  <a:pt x="3700" y="960"/>
                  <a:pt x="3737" y="880"/>
                </a:cubicBezTo>
                <a:cubicBezTo>
                  <a:pt x="3715" y="780"/>
                  <a:pt x="3752" y="710"/>
                  <a:pt x="3737" y="610"/>
                </a:cubicBezTo>
                <a:cubicBezTo>
                  <a:pt x="3775" y="530"/>
                  <a:pt x="3722" y="400"/>
                  <a:pt x="3760" y="320"/>
                </a:cubicBezTo>
                <a:cubicBezTo>
                  <a:pt x="3737" y="210"/>
                  <a:pt x="3722" y="100"/>
                  <a:pt x="3707" y="0"/>
                </a:cubicBezTo>
                <a:cubicBezTo>
                  <a:pt x="3647" y="0"/>
                  <a:pt x="3647" y="0"/>
                  <a:pt x="3647" y="0"/>
                </a:cubicBezTo>
                <a:cubicBezTo>
                  <a:pt x="3662" y="130"/>
                  <a:pt x="3670" y="270"/>
                  <a:pt x="3692" y="410"/>
                </a:cubicBezTo>
                <a:cubicBezTo>
                  <a:pt x="3655" y="430"/>
                  <a:pt x="3700" y="510"/>
                  <a:pt x="3677" y="540"/>
                </a:cubicBezTo>
                <a:cubicBezTo>
                  <a:pt x="3647" y="580"/>
                  <a:pt x="3647" y="630"/>
                  <a:pt x="3670" y="700"/>
                </a:cubicBezTo>
                <a:cubicBezTo>
                  <a:pt x="3632" y="720"/>
                  <a:pt x="3677" y="800"/>
                  <a:pt x="3655" y="820"/>
                </a:cubicBezTo>
                <a:cubicBezTo>
                  <a:pt x="3625" y="860"/>
                  <a:pt x="3647" y="930"/>
                  <a:pt x="3647" y="980"/>
                </a:cubicBezTo>
                <a:cubicBezTo>
                  <a:pt x="3565" y="1099"/>
                  <a:pt x="3587" y="1289"/>
                  <a:pt x="3498" y="1409"/>
                </a:cubicBezTo>
                <a:cubicBezTo>
                  <a:pt x="3490" y="1879"/>
                  <a:pt x="3333" y="2249"/>
                  <a:pt x="3258" y="2669"/>
                </a:cubicBezTo>
                <a:cubicBezTo>
                  <a:pt x="3221" y="2699"/>
                  <a:pt x="3235" y="2759"/>
                  <a:pt x="3198" y="2789"/>
                </a:cubicBezTo>
                <a:cubicBezTo>
                  <a:pt x="3206" y="2829"/>
                  <a:pt x="3168" y="2829"/>
                  <a:pt x="3168" y="2859"/>
                </a:cubicBezTo>
                <a:cubicBezTo>
                  <a:pt x="3168" y="2899"/>
                  <a:pt x="3153" y="2919"/>
                  <a:pt x="3138" y="2939"/>
                </a:cubicBezTo>
                <a:cubicBezTo>
                  <a:pt x="3161" y="3059"/>
                  <a:pt x="3063" y="3109"/>
                  <a:pt x="3101" y="3258"/>
                </a:cubicBezTo>
                <a:cubicBezTo>
                  <a:pt x="3026" y="3438"/>
                  <a:pt x="3026" y="3668"/>
                  <a:pt x="2951" y="3838"/>
                </a:cubicBezTo>
                <a:cubicBezTo>
                  <a:pt x="2988" y="3918"/>
                  <a:pt x="2958" y="3958"/>
                  <a:pt x="2943" y="3998"/>
                </a:cubicBezTo>
                <a:cubicBezTo>
                  <a:pt x="2966" y="4078"/>
                  <a:pt x="2913" y="4098"/>
                  <a:pt x="2943" y="4178"/>
                </a:cubicBezTo>
                <a:cubicBezTo>
                  <a:pt x="2876" y="4258"/>
                  <a:pt x="2936" y="4408"/>
                  <a:pt x="2876" y="4478"/>
                </a:cubicBezTo>
                <a:cubicBezTo>
                  <a:pt x="2921" y="4698"/>
                  <a:pt x="2861" y="4848"/>
                  <a:pt x="2883" y="5058"/>
                </a:cubicBezTo>
                <a:cubicBezTo>
                  <a:pt x="2861" y="5138"/>
                  <a:pt x="2921" y="5268"/>
                  <a:pt x="2876" y="5338"/>
                </a:cubicBezTo>
                <a:cubicBezTo>
                  <a:pt x="2898" y="5397"/>
                  <a:pt x="2898" y="5437"/>
                  <a:pt x="2891" y="5477"/>
                </a:cubicBezTo>
                <a:cubicBezTo>
                  <a:pt x="2898" y="5507"/>
                  <a:pt x="2906" y="5537"/>
                  <a:pt x="2913" y="5567"/>
                </a:cubicBezTo>
                <a:cubicBezTo>
                  <a:pt x="2913" y="5597"/>
                  <a:pt x="2951" y="5597"/>
                  <a:pt x="2928" y="5617"/>
                </a:cubicBezTo>
                <a:cubicBezTo>
                  <a:pt x="2891" y="5597"/>
                  <a:pt x="2861" y="5537"/>
                  <a:pt x="2846" y="5467"/>
                </a:cubicBezTo>
                <a:cubicBezTo>
                  <a:pt x="2868" y="5457"/>
                  <a:pt x="2846" y="5437"/>
                  <a:pt x="2831" y="5417"/>
                </a:cubicBezTo>
                <a:cubicBezTo>
                  <a:pt x="2816" y="5368"/>
                  <a:pt x="2809" y="5328"/>
                  <a:pt x="2794" y="5278"/>
                </a:cubicBezTo>
                <a:cubicBezTo>
                  <a:pt x="2816" y="5128"/>
                  <a:pt x="2779" y="4948"/>
                  <a:pt x="2824" y="4808"/>
                </a:cubicBezTo>
                <a:cubicBezTo>
                  <a:pt x="2771" y="4608"/>
                  <a:pt x="2809" y="4468"/>
                  <a:pt x="2839" y="4318"/>
                </a:cubicBezTo>
                <a:cubicBezTo>
                  <a:pt x="2801" y="4318"/>
                  <a:pt x="2831" y="4278"/>
                  <a:pt x="2816" y="4238"/>
                </a:cubicBezTo>
                <a:cubicBezTo>
                  <a:pt x="2801" y="4188"/>
                  <a:pt x="2824" y="4158"/>
                  <a:pt x="2809" y="4118"/>
                </a:cubicBezTo>
                <a:cubicBezTo>
                  <a:pt x="2876" y="3928"/>
                  <a:pt x="2861" y="3688"/>
                  <a:pt x="2936" y="3508"/>
                </a:cubicBezTo>
                <a:cubicBezTo>
                  <a:pt x="2913" y="3448"/>
                  <a:pt x="2951" y="3408"/>
                  <a:pt x="2973" y="3378"/>
                </a:cubicBezTo>
                <a:cubicBezTo>
                  <a:pt x="2958" y="3298"/>
                  <a:pt x="2988" y="3258"/>
                  <a:pt x="3003" y="3209"/>
                </a:cubicBezTo>
                <a:cubicBezTo>
                  <a:pt x="3026" y="3169"/>
                  <a:pt x="3011" y="3089"/>
                  <a:pt x="3026" y="3049"/>
                </a:cubicBezTo>
                <a:cubicBezTo>
                  <a:pt x="3056" y="3009"/>
                  <a:pt x="3041" y="2929"/>
                  <a:pt x="3056" y="2879"/>
                </a:cubicBezTo>
                <a:cubicBezTo>
                  <a:pt x="3108" y="2799"/>
                  <a:pt x="3108" y="2679"/>
                  <a:pt x="3123" y="2579"/>
                </a:cubicBezTo>
                <a:cubicBezTo>
                  <a:pt x="3161" y="2549"/>
                  <a:pt x="3146" y="2489"/>
                  <a:pt x="3153" y="2439"/>
                </a:cubicBezTo>
                <a:cubicBezTo>
                  <a:pt x="3146" y="2409"/>
                  <a:pt x="3183" y="2399"/>
                  <a:pt x="3183" y="2369"/>
                </a:cubicBezTo>
                <a:cubicBezTo>
                  <a:pt x="3183" y="2339"/>
                  <a:pt x="3198" y="2319"/>
                  <a:pt x="3213" y="2299"/>
                </a:cubicBezTo>
                <a:cubicBezTo>
                  <a:pt x="3176" y="2219"/>
                  <a:pt x="3258" y="2219"/>
                  <a:pt x="3221" y="2139"/>
                </a:cubicBezTo>
                <a:cubicBezTo>
                  <a:pt x="3243" y="2119"/>
                  <a:pt x="3243" y="2099"/>
                  <a:pt x="3250" y="2069"/>
                </a:cubicBezTo>
                <a:cubicBezTo>
                  <a:pt x="3235" y="2029"/>
                  <a:pt x="3280" y="2029"/>
                  <a:pt x="3273" y="1989"/>
                </a:cubicBezTo>
                <a:cubicBezTo>
                  <a:pt x="3288" y="1939"/>
                  <a:pt x="3273" y="1869"/>
                  <a:pt x="3303" y="1829"/>
                </a:cubicBezTo>
                <a:cubicBezTo>
                  <a:pt x="3295" y="1799"/>
                  <a:pt x="3295" y="1759"/>
                  <a:pt x="3333" y="1759"/>
                </a:cubicBezTo>
                <a:cubicBezTo>
                  <a:pt x="3325" y="1719"/>
                  <a:pt x="3310" y="1679"/>
                  <a:pt x="3333" y="1669"/>
                </a:cubicBezTo>
                <a:cubicBezTo>
                  <a:pt x="3363" y="1459"/>
                  <a:pt x="3393" y="1239"/>
                  <a:pt x="3430" y="1040"/>
                </a:cubicBezTo>
                <a:cubicBezTo>
                  <a:pt x="3393" y="960"/>
                  <a:pt x="3475" y="960"/>
                  <a:pt x="3438" y="890"/>
                </a:cubicBezTo>
                <a:cubicBezTo>
                  <a:pt x="3483" y="860"/>
                  <a:pt x="3430" y="760"/>
                  <a:pt x="3468" y="720"/>
                </a:cubicBezTo>
                <a:cubicBezTo>
                  <a:pt x="3438" y="580"/>
                  <a:pt x="3475" y="480"/>
                  <a:pt x="3468" y="360"/>
                </a:cubicBezTo>
                <a:cubicBezTo>
                  <a:pt x="3460" y="230"/>
                  <a:pt x="3475" y="130"/>
                  <a:pt x="3483" y="20"/>
                </a:cubicBezTo>
                <a:cubicBezTo>
                  <a:pt x="3483" y="10"/>
                  <a:pt x="3483" y="0"/>
                  <a:pt x="3483" y="0"/>
                </a:cubicBezTo>
                <a:cubicBezTo>
                  <a:pt x="3430" y="0"/>
                  <a:pt x="3430" y="0"/>
                  <a:pt x="3430" y="0"/>
                </a:cubicBezTo>
                <a:cubicBezTo>
                  <a:pt x="3430" y="0"/>
                  <a:pt x="3430" y="0"/>
                  <a:pt x="3430" y="10"/>
                </a:cubicBezTo>
                <a:cubicBezTo>
                  <a:pt x="3430" y="70"/>
                  <a:pt x="3385" y="120"/>
                  <a:pt x="3408" y="200"/>
                </a:cubicBezTo>
                <a:cubicBezTo>
                  <a:pt x="3400" y="330"/>
                  <a:pt x="3385" y="460"/>
                  <a:pt x="3393" y="600"/>
                </a:cubicBezTo>
                <a:cubicBezTo>
                  <a:pt x="3378" y="670"/>
                  <a:pt x="3385" y="750"/>
                  <a:pt x="3378" y="820"/>
                </a:cubicBezTo>
                <a:cubicBezTo>
                  <a:pt x="3363" y="880"/>
                  <a:pt x="3325" y="920"/>
                  <a:pt x="3355" y="1010"/>
                </a:cubicBezTo>
                <a:cubicBezTo>
                  <a:pt x="3303" y="1119"/>
                  <a:pt x="3318" y="1279"/>
                  <a:pt x="3295" y="1409"/>
                </a:cubicBezTo>
                <a:cubicBezTo>
                  <a:pt x="3265" y="1469"/>
                  <a:pt x="3273" y="1549"/>
                  <a:pt x="3250" y="1609"/>
                </a:cubicBezTo>
                <a:cubicBezTo>
                  <a:pt x="3288" y="1699"/>
                  <a:pt x="3191" y="1709"/>
                  <a:pt x="3228" y="1799"/>
                </a:cubicBezTo>
                <a:cubicBezTo>
                  <a:pt x="3176" y="1909"/>
                  <a:pt x="3161" y="2029"/>
                  <a:pt x="3161" y="2169"/>
                </a:cubicBezTo>
                <a:cubicBezTo>
                  <a:pt x="3108" y="2209"/>
                  <a:pt x="3116" y="2289"/>
                  <a:pt x="3086" y="2349"/>
                </a:cubicBezTo>
                <a:cubicBezTo>
                  <a:pt x="3086" y="2409"/>
                  <a:pt x="3093" y="2489"/>
                  <a:pt x="3041" y="2519"/>
                </a:cubicBezTo>
                <a:cubicBezTo>
                  <a:pt x="3063" y="2579"/>
                  <a:pt x="3011" y="2579"/>
                  <a:pt x="3018" y="2619"/>
                </a:cubicBezTo>
                <a:cubicBezTo>
                  <a:pt x="3033" y="2669"/>
                  <a:pt x="3018" y="2699"/>
                  <a:pt x="2996" y="2719"/>
                </a:cubicBezTo>
                <a:cubicBezTo>
                  <a:pt x="3033" y="2819"/>
                  <a:pt x="2943" y="2819"/>
                  <a:pt x="2973" y="2919"/>
                </a:cubicBezTo>
                <a:cubicBezTo>
                  <a:pt x="2951" y="2979"/>
                  <a:pt x="2951" y="3049"/>
                  <a:pt x="2906" y="3099"/>
                </a:cubicBezTo>
                <a:cubicBezTo>
                  <a:pt x="2898" y="3169"/>
                  <a:pt x="2906" y="3238"/>
                  <a:pt x="2883" y="3288"/>
                </a:cubicBezTo>
                <a:cubicBezTo>
                  <a:pt x="2816" y="3388"/>
                  <a:pt x="2839" y="3538"/>
                  <a:pt x="2786" y="3638"/>
                </a:cubicBezTo>
                <a:cubicBezTo>
                  <a:pt x="2816" y="3808"/>
                  <a:pt x="2704" y="3878"/>
                  <a:pt x="2749" y="4048"/>
                </a:cubicBezTo>
                <a:cubicBezTo>
                  <a:pt x="2704" y="4098"/>
                  <a:pt x="2719" y="4188"/>
                  <a:pt x="2734" y="4268"/>
                </a:cubicBezTo>
                <a:cubicBezTo>
                  <a:pt x="2674" y="4298"/>
                  <a:pt x="2741" y="4408"/>
                  <a:pt x="2711" y="4458"/>
                </a:cubicBezTo>
                <a:cubicBezTo>
                  <a:pt x="2666" y="4508"/>
                  <a:pt x="2719" y="4618"/>
                  <a:pt x="2696" y="4678"/>
                </a:cubicBezTo>
                <a:cubicBezTo>
                  <a:pt x="2696" y="4748"/>
                  <a:pt x="2666" y="4798"/>
                  <a:pt x="2704" y="4888"/>
                </a:cubicBezTo>
                <a:cubicBezTo>
                  <a:pt x="2666" y="4938"/>
                  <a:pt x="2734" y="5048"/>
                  <a:pt x="2681" y="5088"/>
                </a:cubicBezTo>
                <a:cubicBezTo>
                  <a:pt x="2704" y="5168"/>
                  <a:pt x="2674" y="5218"/>
                  <a:pt x="2711" y="5318"/>
                </a:cubicBezTo>
                <a:cubicBezTo>
                  <a:pt x="2599" y="5298"/>
                  <a:pt x="2621" y="5118"/>
                  <a:pt x="2584" y="4978"/>
                </a:cubicBezTo>
                <a:cubicBezTo>
                  <a:pt x="2561" y="4898"/>
                  <a:pt x="2599" y="4858"/>
                  <a:pt x="2614" y="4808"/>
                </a:cubicBezTo>
                <a:cubicBezTo>
                  <a:pt x="2599" y="4748"/>
                  <a:pt x="2584" y="4678"/>
                  <a:pt x="2569" y="4618"/>
                </a:cubicBezTo>
                <a:cubicBezTo>
                  <a:pt x="2621" y="4548"/>
                  <a:pt x="2569" y="4398"/>
                  <a:pt x="2606" y="4328"/>
                </a:cubicBezTo>
                <a:cubicBezTo>
                  <a:pt x="2599" y="4218"/>
                  <a:pt x="2629" y="4138"/>
                  <a:pt x="2629" y="4038"/>
                </a:cubicBezTo>
                <a:cubicBezTo>
                  <a:pt x="2659" y="3858"/>
                  <a:pt x="2681" y="3678"/>
                  <a:pt x="2704" y="3488"/>
                </a:cubicBezTo>
                <a:cubicBezTo>
                  <a:pt x="2734" y="3408"/>
                  <a:pt x="2719" y="3298"/>
                  <a:pt x="2779" y="3248"/>
                </a:cubicBezTo>
                <a:cubicBezTo>
                  <a:pt x="2726" y="3149"/>
                  <a:pt x="2824" y="3169"/>
                  <a:pt x="2786" y="3089"/>
                </a:cubicBezTo>
                <a:cubicBezTo>
                  <a:pt x="2839" y="3079"/>
                  <a:pt x="2794" y="2999"/>
                  <a:pt x="2831" y="2979"/>
                </a:cubicBezTo>
                <a:cubicBezTo>
                  <a:pt x="2831" y="2879"/>
                  <a:pt x="2891" y="2819"/>
                  <a:pt x="2883" y="2709"/>
                </a:cubicBezTo>
                <a:cubicBezTo>
                  <a:pt x="2891" y="2669"/>
                  <a:pt x="2921" y="2639"/>
                  <a:pt x="2913" y="2579"/>
                </a:cubicBezTo>
                <a:cubicBezTo>
                  <a:pt x="2951" y="2559"/>
                  <a:pt x="2906" y="2479"/>
                  <a:pt x="2958" y="2469"/>
                </a:cubicBezTo>
                <a:cubicBezTo>
                  <a:pt x="2966" y="2369"/>
                  <a:pt x="2996" y="2289"/>
                  <a:pt x="3003" y="2199"/>
                </a:cubicBezTo>
                <a:cubicBezTo>
                  <a:pt x="3026" y="2189"/>
                  <a:pt x="3011" y="2139"/>
                  <a:pt x="3033" y="2129"/>
                </a:cubicBezTo>
                <a:cubicBezTo>
                  <a:pt x="3056" y="2119"/>
                  <a:pt x="3041" y="2089"/>
                  <a:pt x="3041" y="2069"/>
                </a:cubicBezTo>
                <a:cubicBezTo>
                  <a:pt x="3093" y="2049"/>
                  <a:pt x="3003" y="1939"/>
                  <a:pt x="3086" y="1959"/>
                </a:cubicBezTo>
                <a:cubicBezTo>
                  <a:pt x="3101" y="1869"/>
                  <a:pt x="3131" y="1789"/>
                  <a:pt x="3131" y="1689"/>
                </a:cubicBezTo>
                <a:cubicBezTo>
                  <a:pt x="3191" y="1679"/>
                  <a:pt x="3131" y="1579"/>
                  <a:pt x="3168" y="1549"/>
                </a:cubicBezTo>
                <a:cubicBezTo>
                  <a:pt x="3153" y="1499"/>
                  <a:pt x="3213" y="1489"/>
                  <a:pt x="3183" y="1429"/>
                </a:cubicBezTo>
                <a:cubicBezTo>
                  <a:pt x="3235" y="1359"/>
                  <a:pt x="3191" y="1229"/>
                  <a:pt x="3235" y="1159"/>
                </a:cubicBezTo>
                <a:cubicBezTo>
                  <a:pt x="3258" y="1079"/>
                  <a:pt x="3258" y="980"/>
                  <a:pt x="3280" y="890"/>
                </a:cubicBezTo>
                <a:cubicBezTo>
                  <a:pt x="3273" y="790"/>
                  <a:pt x="3295" y="700"/>
                  <a:pt x="3333" y="630"/>
                </a:cubicBezTo>
                <a:cubicBezTo>
                  <a:pt x="3310" y="510"/>
                  <a:pt x="3333" y="430"/>
                  <a:pt x="3355" y="350"/>
                </a:cubicBezTo>
                <a:cubicBezTo>
                  <a:pt x="3340" y="220"/>
                  <a:pt x="3333" y="110"/>
                  <a:pt x="3333" y="0"/>
                </a:cubicBezTo>
                <a:cubicBezTo>
                  <a:pt x="3265" y="0"/>
                  <a:pt x="3265" y="0"/>
                  <a:pt x="3265" y="0"/>
                </a:cubicBezTo>
                <a:cubicBezTo>
                  <a:pt x="3265" y="10"/>
                  <a:pt x="3265" y="30"/>
                  <a:pt x="3258" y="50"/>
                </a:cubicBezTo>
                <a:cubicBezTo>
                  <a:pt x="3280" y="200"/>
                  <a:pt x="3250" y="320"/>
                  <a:pt x="3243" y="450"/>
                </a:cubicBezTo>
                <a:cubicBezTo>
                  <a:pt x="3250" y="590"/>
                  <a:pt x="3191" y="690"/>
                  <a:pt x="3198" y="840"/>
                </a:cubicBezTo>
                <a:cubicBezTo>
                  <a:pt x="3161" y="950"/>
                  <a:pt x="3138" y="1070"/>
                  <a:pt x="3153" y="1219"/>
                </a:cubicBezTo>
                <a:cubicBezTo>
                  <a:pt x="3131" y="1279"/>
                  <a:pt x="3131" y="1359"/>
                  <a:pt x="3086" y="1409"/>
                </a:cubicBezTo>
                <a:cubicBezTo>
                  <a:pt x="3101" y="1449"/>
                  <a:pt x="3078" y="1469"/>
                  <a:pt x="3093" y="1529"/>
                </a:cubicBezTo>
                <a:cubicBezTo>
                  <a:pt x="3086" y="1559"/>
                  <a:pt x="3056" y="1569"/>
                  <a:pt x="3071" y="1629"/>
                </a:cubicBezTo>
                <a:cubicBezTo>
                  <a:pt x="3041" y="1679"/>
                  <a:pt x="3056" y="1769"/>
                  <a:pt x="3026" y="1829"/>
                </a:cubicBezTo>
                <a:cubicBezTo>
                  <a:pt x="2988" y="1869"/>
                  <a:pt x="2988" y="1939"/>
                  <a:pt x="2981" y="1999"/>
                </a:cubicBezTo>
                <a:cubicBezTo>
                  <a:pt x="2966" y="2029"/>
                  <a:pt x="2973" y="2069"/>
                  <a:pt x="2928" y="2079"/>
                </a:cubicBezTo>
                <a:cubicBezTo>
                  <a:pt x="2921" y="2109"/>
                  <a:pt x="2928" y="2149"/>
                  <a:pt x="2936" y="2199"/>
                </a:cubicBezTo>
                <a:cubicBezTo>
                  <a:pt x="2868" y="2219"/>
                  <a:pt x="2913" y="2319"/>
                  <a:pt x="2891" y="2379"/>
                </a:cubicBezTo>
                <a:cubicBezTo>
                  <a:pt x="2876" y="2399"/>
                  <a:pt x="2868" y="2439"/>
                  <a:pt x="2868" y="2479"/>
                </a:cubicBezTo>
                <a:cubicBezTo>
                  <a:pt x="2846" y="2499"/>
                  <a:pt x="2831" y="2529"/>
                  <a:pt x="2846" y="2579"/>
                </a:cubicBezTo>
                <a:cubicBezTo>
                  <a:pt x="2824" y="2629"/>
                  <a:pt x="2779" y="2669"/>
                  <a:pt x="2801" y="2749"/>
                </a:cubicBezTo>
                <a:cubicBezTo>
                  <a:pt x="2734" y="2849"/>
                  <a:pt x="2726" y="2989"/>
                  <a:pt x="2681" y="3109"/>
                </a:cubicBezTo>
                <a:cubicBezTo>
                  <a:pt x="2681" y="3258"/>
                  <a:pt x="2629" y="3358"/>
                  <a:pt x="2614" y="3498"/>
                </a:cubicBezTo>
                <a:cubicBezTo>
                  <a:pt x="2561" y="3608"/>
                  <a:pt x="2614" y="3788"/>
                  <a:pt x="2554" y="3888"/>
                </a:cubicBezTo>
                <a:cubicBezTo>
                  <a:pt x="2576" y="3988"/>
                  <a:pt x="2509" y="4018"/>
                  <a:pt x="2539" y="4108"/>
                </a:cubicBezTo>
                <a:cubicBezTo>
                  <a:pt x="2494" y="4158"/>
                  <a:pt x="2539" y="4258"/>
                  <a:pt x="2487" y="4288"/>
                </a:cubicBezTo>
                <a:cubicBezTo>
                  <a:pt x="2516" y="4408"/>
                  <a:pt x="2509" y="4518"/>
                  <a:pt x="2502" y="4618"/>
                </a:cubicBezTo>
                <a:cubicBezTo>
                  <a:pt x="2516" y="4678"/>
                  <a:pt x="2487" y="4718"/>
                  <a:pt x="2494" y="4768"/>
                </a:cubicBezTo>
                <a:cubicBezTo>
                  <a:pt x="2464" y="4808"/>
                  <a:pt x="2531" y="4908"/>
                  <a:pt x="2457" y="4908"/>
                </a:cubicBezTo>
                <a:cubicBezTo>
                  <a:pt x="2457" y="4868"/>
                  <a:pt x="2397" y="4778"/>
                  <a:pt x="2442" y="4758"/>
                </a:cubicBezTo>
                <a:cubicBezTo>
                  <a:pt x="2472" y="4738"/>
                  <a:pt x="2412" y="4718"/>
                  <a:pt x="2449" y="4698"/>
                </a:cubicBezTo>
                <a:cubicBezTo>
                  <a:pt x="2427" y="4598"/>
                  <a:pt x="2412" y="4518"/>
                  <a:pt x="2434" y="4458"/>
                </a:cubicBezTo>
                <a:cubicBezTo>
                  <a:pt x="2419" y="4368"/>
                  <a:pt x="2419" y="4298"/>
                  <a:pt x="2427" y="4218"/>
                </a:cubicBezTo>
                <a:cubicBezTo>
                  <a:pt x="2449" y="4198"/>
                  <a:pt x="2427" y="4148"/>
                  <a:pt x="2419" y="4098"/>
                </a:cubicBezTo>
                <a:cubicBezTo>
                  <a:pt x="2427" y="4068"/>
                  <a:pt x="2457" y="4048"/>
                  <a:pt x="2442" y="3998"/>
                </a:cubicBezTo>
                <a:cubicBezTo>
                  <a:pt x="2434" y="3918"/>
                  <a:pt x="2434" y="3828"/>
                  <a:pt x="2479" y="3768"/>
                </a:cubicBezTo>
                <a:cubicBezTo>
                  <a:pt x="2449" y="3678"/>
                  <a:pt x="2472" y="3618"/>
                  <a:pt x="2494" y="3548"/>
                </a:cubicBezTo>
                <a:cubicBezTo>
                  <a:pt x="2502" y="3408"/>
                  <a:pt x="2509" y="3258"/>
                  <a:pt x="2546" y="3129"/>
                </a:cubicBezTo>
                <a:cubicBezTo>
                  <a:pt x="2516" y="3029"/>
                  <a:pt x="2599" y="2999"/>
                  <a:pt x="2554" y="2889"/>
                </a:cubicBezTo>
                <a:cubicBezTo>
                  <a:pt x="2599" y="2839"/>
                  <a:pt x="2614" y="2769"/>
                  <a:pt x="2599" y="2679"/>
                </a:cubicBezTo>
                <a:cubicBezTo>
                  <a:pt x="2651" y="2569"/>
                  <a:pt x="2666" y="2419"/>
                  <a:pt x="2711" y="2299"/>
                </a:cubicBezTo>
                <a:cubicBezTo>
                  <a:pt x="2719" y="2229"/>
                  <a:pt x="2741" y="2169"/>
                  <a:pt x="2756" y="2099"/>
                </a:cubicBezTo>
                <a:cubicBezTo>
                  <a:pt x="2771" y="2069"/>
                  <a:pt x="2771" y="2039"/>
                  <a:pt x="2771" y="1999"/>
                </a:cubicBezTo>
                <a:cubicBezTo>
                  <a:pt x="2779" y="1959"/>
                  <a:pt x="2816" y="1949"/>
                  <a:pt x="2794" y="1899"/>
                </a:cubicBezTo>
                <a:cubicBezTo>
                  <a:pt x="2868" y="1789"/>
                  <a:pt x="2846" y="1629"/>
                  <a:pt x="2906" y="1509"/>
                </a:cubicBezTo>
                <a:cubicBezTo>
                  <a:pt x="2943" y="1379"/>
                  <a:pt x="2988" y="1249"/>
                  <a:pt x="3011" y="1099"/>
                </a:cubicBezTo>
                <a:cubicBezTo>
                  <a:pt x="3011" y="1060"/>
                  <a:pt x="3041" y="1040"/>
                  <a:pt x="3033" y="1000"/>
                </a:cubicBezTo>
                <a:cubicBezTo>
                  <a:pt x="3063" y="980"/>
                  <a:pt x="3018" y="920"/>
                  <a:pt x="3056" y="900"/>
                </a:cubicBezTo>
                <a:cubicBezTo>
                  <a:pt x="3056" y="860"/>
                  <a:pt x="3078" y="840"/>
                  <a:pt x="3078" y="800"/>
                </a:cubicBezTo>
                <a:cubicBezTo>
                  <a:pt x="3108" y="780"/>
                  <a:pt x="3063" y="720"/>
                  <a:pt x="3101" y="700"/>
                </a:cubicBezTo>
                <a:cubicBezTo>
                  <a:pt x="3101" y="620"/>
                  <a:pt x="3131" y="570"/>
                  <a:pt x="3116" y="480"/>
                </a:cubicBezTo>
                <a:cubicBezTo>
                  <a:pt x="3146" y="430"/>
                  <a:pt x="3131" y="340"/>
                  <a:pt x="3153" y="280"/>
                </a:cubicBezTo>
                <a:cubicBezTo>
                  <a:pt x="3108" y="170"/>
                  <a:pt x="3213" y="160"/>
                  <a:pt x="3168" y="60"/>
                </a:cubicBezTo>
                <a:cubicBezTo>
                  <a:pt x="3183" y="40"/>
                  <a:pt x="3183" y="20"/>
                  <a:pt x="3191" y="0"/>
                </a:cubicBezTo>
                <a:cubicBezTo>
                  <a:pt x="3123" y="0"/>
                  <a:pt x="3123" y="0"/>
                  <a:pt x="3123" y="0"/>
                </a:cubicBezTo>
                <a:cubicBezTo>
                  <a:pt x="3116" y="40"/>
                  <a:pt x="3108" y="80"/>
                  <a:pt x="3123" y="140"/>
                </a:cubicBezTo>
                <a:cubicBezTo>
                  <a:pt x="3048" y="270"/>
                  <a:pt x="3071" y="460"/>
                  <a:pt x="3033" y="610"/>
                </a:cubicBezTo>
                <a:cubicBezTo>
                  <a:pt x="2988" y="670"/>
                  <a:pt x="3003" y="770"/>
                  <a:pt x="2973" y="850"/>
                </a:cubicBezTo>
                <a:cubicBezTo>
                  <a:pt x="2958" y="880"/>
                  <a:pt x="2988" y="950"/>
                  <a:pt x="2928" y="950"/>
                </a:cubicBezTo>
                <a:cubicBezTo>
                  <a:pt x="2943" y="1000"/>
                  <a:pt x="2936" y="1030"/>
                  <a:pt x="2913" y="1060"/>
                </a:cubicBezTo>
                <a:cubicBezTo>
                  <a:pt x="2906" y="1229"/>
                  <a:pt x="2816" y="1349"/>
                  <a:pt x="2816" y="1519"/>
                </a:cubicBezTo>
                <a:cubicBezTo>
                  <a:pt x="2756" y="1569"/>
                  <a:pt x="2794" y="1689"/>
                  <a:pt x="2734" y="1739"/>
                </a:cubicBezTo>
                <a:cubicBezTo>
                  <a:pt x="2771" y="1809"/>
                  <a:pt x="2704" y="1809"/>
                  <a:pt x="2719" y="1869"/>
                </a:cubicBezTo>
                <a:cubicBezTo>
                  <a:pt x="2749" y="1929"/>
                  <a:pt x="2689" y="1929"/>
                  <a:pt x="2696" y="1969"/>
                </a:cubicBezTo>
                <a:cubicBezTo>
                  <a:pt x="2704" y="2069"/>
                  <a:pt x="2651" y="2119"/>
                  <a:pt x="2644" y="2209"/>
                </a:cubicBezTo>
                <a:cubicBezTo>
                  <a:pt x="2591" y="2259"/>
                  <a:pt x="2621" y="2359"/>
                  <a:pt x="2576" y="2419"/>
                </a:cubicBezTo>
                <a:cubicBezTo>
                  <a:pt x="2576" y="2509"/>
                  <a:pt x="2554" y="2579"/>
                  <a:pt x="2524" y="2659"/>
                </a:cubicBezTo>
                <a:cubicBezTo>
                  <a:pt x="2487" y="2719"/>
                  <a:pt x="2531" y="2829"/>
                  <a:pt x="2464" y="2869"/>
                </a:cubicBezTo>
                <a:cubicBezTo>
                  <a:pt x="2479" y="3049"/>
                  <a:pt x="2397" y="3159"/>
                  <a:pt x="2442" y="3358"/>
                </a:cubicBezTo>
                <a:cubicBezTo>
                  <a:pt x="2359" y="3508"/>
                  <a:pt x="2397" y="3738"/>
                  <a:pt x="2322" y="3898"/>
                </a:cubicBezTo>
                <a:cubicBezTo>
                  <a:pt x="2344" y="3968"/>
                  <a:pt x="2344" y="4018"/>
                  <a:pt x="2314" y="4058"/>
                </a:cubicBezTo>
                <a:cubicBezTo>
                  <a:pt x="2329" y="4098"/>
                  <a:pt x="2307" y="4108"/>
                  <a:pt x="2314" y="4148"/>
                </a:cubicBezTo>
                <a:cubicBezTo>
                  <a:pt x="2337" y="4138"/>
                  <a:pt x="2337" y="4168"/>
                  <a:pt x="2322" y="4178"/>
                </a:cubicBezTo>
                <a:cubicBezTo>
                  <a:pt x="2329" y="4278"/>
                  <a:pt x="2337" y="4378"/>
                  <a:pt x="2299" y="4458"/>
                </a:cubicBezTo>
                <a:cubicBezTo>
                  <a:pt x="2367" y="4548"/>
                  <a:pt x="2344" y="4738"/>
                  <a:pt x="2322" y="4848"/>
                </a:cubicBezTo>
                <a:cubicBezTo>
                  <a:pt x="2337" y="4868"/>
                  <a:pt x="2352" y="4858"/>
                  <a:pt x="2359" y="4888"/>
                </a:cubicBezTo>
                <a:cubicBezTo>
                  <a:pt x="2367" y="4918"/>
                  <a:pt x="2344" y="4918"/>
                  <a:pt x="2337" y="4898"/>
                </a:cubicBezTo>
                <a:cubicBezTo>
                  <a:pt x="2247" y="4848"/>
                  <a:pt x="2292" y="4638"/>
                  <a:pt x="2232" y="4548"/>
                </a:cubicBezTo>
                <a:cubicBezTo>
                  <a:pt x="2262" y="4488"/>
                  <a:pt x="2224" y="4388"/>
                  <a:pt x="2247" y="4328"/>
                </a:cubicBezTo>
                <a:cubicBezTo>
                  <a:pt x="2262" y="4268"/>
                  <a:pt x="2209" y="4168"/>
                  <a:pt x="2239" y="4118"/>
                </a:cubicBezTo>
                <a:cubicBezTo>
                  <a:pt x="2217" y="4068"/>
                  <a:pt x="2239" y="4038"/>
                  <a:pt x="2232" y="3998"/>
                </a:cubicBezTo>
                <a:cubicBezTo>
                  <a:pt x="2224" y="3958"/>
                  <a:pt x="2202" y="3898"/>
                  <a:pt x="2224" y="3878"/>
                </a:cubicBezTo>
                <a:cubicBezTo>
                  <a:pt x="2254" y="3828"/>
                  <a:pt x="2187" y="3718"/>
                  <a:pt x="2247" y="3688"/>
                </a:cubicBezTo>
                <a:cubicBezTo>
                  <a:pt x="2202" y="3578"/>
                  <a:pt x="2262" y="3538"/>
                  <a:pt x="2262" y="3468"/>
                </a:cubicBezTo>
                <a:cubicBezTo>
                  <a:pt x="2269" y="3398"/>
                  <a:pt x="2269" y="3328"/>
                  <a:pt x="2284" y="3278"/>
                </a:cubicBezTo>
                <a:cubicBezTo>
                  <a:pt x="2329" y="3169"/>
                  <a:pt x="2292" y="2999"/>
                  <a:pt x="2382" y="2929"/>
                </a:cubicBezTo>
                <a:cubicBezTo>
                  <a:pt x="2359" y="2669"/>
                  <a:pt x="2472" y="2509"/>
                  <a:pt x="2479" y="2279"/>
                </a:cubicBezTo>
                <a:cubicBezTo>
                  <a:pt x="2502" y="2219"/>
                  <a:pt x="2531" y="2159"/>
                  <a:pt x="2546" y="2099"/>
                </a:cubicBezTo>
                <a:cubicBezTo>
                  <a:pt x="2546" y="2019"/>
                  <a:pt x="2576" y="1959"/>
                  <a:pt x="2561" y="1879"/>
                </a:cubicBezTo>
                <a:cubicBezTo>
                  <a:pt x="2636" y="1709"/>
                  <a:pt x="2689" y="1519"/>
                  <a:pt x="2696" y="1299"/>
                </a:cubicBezTo>
                <a:cubicBezTo>
                  <a:pt x="2749" y="1289"/>
                  <a:pt x="2696" y="1209"/>
                  <a:pt x="2741" y="1189"/>
                </a:cubicBezTo>
                <a:cubicBezTo>
                  <a:pt x="2771" y="1169"/>
                  <a:pt x="2771" y="1119"/>
                  <a:pt x="2749" y="1060"/>
                </a:cubicBezTo>
                <a:cubicBezTo>
                  <a:pt x="2816" y="1060"/>
                  <a:pt x="2779" y="990"/>
                  <a:pt x="2794" y="950"/>
                </a:cubicBezTo>
                <a:cubicBezTo>
                  <a:pt x="2816" y="930"/>
                  <a:pt x="2831" y="900"/>
                  <a:pt x="2816" y="850"/>
                </a:cubicBezTo>
                <a:cubicBezTo>
                  <a:pt x="2846" y="780"/>
                  <a:pt x="2876" y="710"/>
                  <a:pt x="2868" y="620"/>
                </a:cubicBezTo>
                <a:cubicBezTo>
                  <a:pt x="2921" y="570"/>
                  <a:pt x="2898" y="460"/>
                  <a:pt x="2958" y="420"/>
                </a:cubicBezTo>
                <a:cubicBezTo>
                  <a:pt x="2936" y="330"/>
                  <a:pt x="3003" y="300"/>
                  <a:pt x="2973" y="200"/>
                </a:cubicBezTo>
                <a:cubicBezTo>
                  <a:pt x="3033" y="170"/>
                  <a:pt x="2981" y="70"/>
                  <a:pt x="3056" y="50"/>
                </a:cubicBezTo>
                <a:cubicBezTo>
                  <a:pt x="3048" y="30"/>
                  <a:pt x="3048" y="10"/>
                  <a:pt x="3048" y="0"/>
                </a:cubicBezTo>
                <a:cubicBezTo>
                  <a:pt x="2958" y="0"/>
                  <a:pt x="2958" y="0"/>
                  <a:pt x="2958" y="0"/>
                </a:cubicBezTo>
                <a:cubicBezTo>
                  <a:pt x="2966" y="30"/>
                  <a:pt x="2966" y="70"/>
                  <a:pt x="2921" y="70"/>
                </a:cubicBezTo>
                <a:cubicBezTo>
                  <a:pt x="2921" y="140"/>
                  <a:pt x="2898" y="180"/>
                  <a:pt x="2891" y="240"/>
                </a:cubicBezTo>
                <a:cubicBezTo>
                  <a:pt x="2906" y="310"/>
                  <a:pt x="2839" y="320"/>
                  <a:pt x="2868" y="400"/>
                </a:cubicBezTo>
                <a:cubicBezTo>
                  <a:pt x="2839" y="420"/>
                  <a:pt x="2816" y="430"/>
                  <a:pt x="2839" y="480"/>
                </a:cubicBezTo>
                <a:cubicBezTo>
                  <a:pt x="2846" y="510"/>
                  <a:pt x="2809" y="520"/>
                  <a:pt x="2809" y="550"/>
                </a:cubicBezTo>
                <a:cubicBezTo>
                  <a:pt x="2741" y="760"/>
                  <a:pt x="2726" y="1000"/>
                  <a:pt x="2621" y="1179"/>
                </a:cubicBezTo>
                <a:cubicBezTo>
                  <a:pt x="2644" y="1319"/>
                  <a:pt x="2576" y="1389"/>
                  <a:pt x="2591" y="1529"/>
                </a:cubicBezTo>
                <a:cubicBezTo>
                  <a:pt x="2531" y="1599"/>
                  <a:pt x="2539" y="1709"/>
                  <a:pt x="2494" y="1779"/>
                </a:cubicBezTo>
                <a:cubicBezTo>
                  <a:pt x="2516" y="1849"/>
                  <a:pt x="2487" y="1879"/>
                  <a:pt x="2457" y="1919"/>
                </a:cubicBezTo>
                <a:cubicBezTo>
                  <a:pt x="2502" y="1999"/>
                  <a:pt x="2449" y="2019"/>
                  <a:pt x="2449" y="2079"/>
                </a:cubicBezTo>
                <a:cubicBezTo>
                  <a:pt x="2457" y="2129"/>
                  <a:pt x="2374" y="2129"/>
                  <a:pt x="2419" y="2209"/>
                </a:cubicBezTo>
                <a:cubicBezTo>
                  <a:pt x="2404" y="2259"/>
                  <a:pt x="2404" y="2309"/>
                  <a:pt x="2382" y="2349"/>
                </a:cubicBezTo>
                <a:cubicBezTo>
                  <a:pt x="2344" y="2429"/>
                  <a:pt x="2359" y="2549"/>
                  <a:pt x="2314" y="2629"/>
                </a:cubicBezTo>
                <a:cubicBezTo>
                  <a:pt x="2322" y="2739"/>
                  <a:pt x="2269" y="2809"/>
                  <a:pt x="2269" y="2919"/>
                </a:cubicBezTo>
                <a:cubicBezTo>
                  <a:pt x="2217" y="2989"/>
                  <a:pt x="2232" y="3109"/>
                  <a:pt x="2194" y="3189"/>
                </a:cubicBezTo>
                <a:cubicBezTo>
                  <a:pt x="2217" y="3258"/>
                  <a:pt x="2187" y="3288"/>
                  <a:pt x="2187" y="3348"/>
                </a:cubicBezTo>
                <a:cubicBezTo>
                  <a:pt x="2127" y="3358"/>
                  <a:pt x="2194" y="3458"/>
                  <a:pt x="2157" y="3488"/>
                </a:cubicBezTo>
                <a:cubicBezTo>
                  <a:pt x="2157" y="3598"/>
                  <a:pt x="2149" y="3708"/>
                  <a:pt x="2120" y="3808"/>
                </a:cubicBezTo>
                <a:cubicBezTo>
                  <a:pt x="2157" y="3898"/>
                  <a:pt x="2112" y="3938"/>
                  <a:pt x="2149" y="4038"/>
                </a:cubicBezTo>
                <a:cubicBezTo>
                  <a:pt x="2097" y="4068"/>
                  <a:pt x="2164" y="4188"/>
                  <a:pt x="2127" y="4228"/>
                </a:cubicBezTo>
                <a:cubicBezTo>
                  <a:pt x="2149" y="4308"/>
                  <a:pt x="2157" y="4388"/>
                  <a:pt x="2135" y="4438"/>
                </a:cubicBezTo>
                <a:cubicBezTo>
                  <a:pt x="2142" y="4518"/>
                  <a:pt x="2164" y="4598"/>
                  <a:pt x="2142" y="4648"/>
                </a:cubicBezTo>
                <a:cubicBezTo>
                  <a:pt x="2135" y="4538"/>
                  <a:pt x="2067" y="4568"/>
                  <a:pt x="2037" y="4508"/>
                </a:cubicBezTo>
                <a:cubicBezTo>
                  <a:pt x="2007" y="4448"/>
                  <a:pt x="1955" y="4428"/>
                  <a:pt x="1932" y="4348"/>
                </a:cubicBezTo>
                <a:cubicBezTo>
                  <a:pt x="1895" y="4198"/>
                  <a:pt x="1910" y="4088"/>
                  <a:pt x="1880" y="3938"/>
                </a:cubicBezTo>
                <a:cubicBezTo>
                  <a:pt x="1917" y="3878"/>
                  <a:pt x="1880" y="3758"/>
                  <a:pt x="1910" y="3688"/>
                </a:cubicBezTo>
                <a:cubicBezTo>
                  <a:pt x="1940" y="3618"/>
                  <a:pt x="1910" y="3498"/>
                  <a:pt x="1910" y="3408"/>
                </a:cubicBezTo>
                <a:cubicBezTo>
                  <a:pt x="1940" y="3348"/>
                  <a:pt x="1925" y="3258"/>
                  <a:pt x="1940" y="3179"/>
                </a:cubicBezTo>
                <a:cubicBezTo>
                  <a:pt x="1977" y="3119"/>
                  <a:pt x="1917" y="2989"/>
                  <a:pt x="1977" y="2949"/>
                </a:cubicBezTo>
                <a:cubicBezTo>
                  <a:pt x="1977" y="2869"/>
                  <a:pt x="1970" y="2779"/>
                  <a:pt x="2015" y="2719"/>
                </a:cubicBezTo>
                <a:cubicBezTo>
                  <a:pt x="2000" y="2669"/>
                  <a:pt x="2060" y="2659"/>
                  <a:pt x="2030" y="2599"/>
                </a:cubicBezTo>
                <a:cubicBezTo>
                  <a:pt x="2045" y="2559"/>
                  <a:pt x="2060" y="2519"/>
                  <a:pt x="2075" y="2489"/>
                </a:cubicBezTo>
                <a:cubicBezTo>
                  <a:pt x="2120" y="2179"/>
                  <a:pt x="2247" y="1909"/>
                  <a:pt x="2262" y="1579"/>
                </a:cubicBezTo>
                <a:cubicBezTo>
                  <a:pt x="2329" y="1509"/>
                  <a:pt x="2322" y="1389"/>
                  <a:pt x="2382" y="1319"/>
                </a:cubicBezTo>
                <a:cubicBezTo>
                  <a:pt x="2397" y="1209"/>
                  <a:pt x="2412" y="1109"/>
                  <a:pt x="2442" y="1010"/>
                </a:cubicBezTo>
                <a:cubicBezTo>
                  <a:pt x="2479" y="920"/>
                  <a:pt x="2516" y="840"/>
                  <a:pt x="2531" y="730"/>
                </a:cubicBezTo>
                <a:cubicBezTo>
                  <a:pt x="2576" y="640"/>
                  <a:pt x="2561" y="520"/>
                  <a:pt x="2629" y="450"/>
                </a:cubicBezTo>
                <a:cubicBezTo>
                  <a:pt x="2621" y="390"/>
                  <a:pt x="2666" y="370"/>
                  <a:pt x="2659" y="310"/>
                </a:cubicBezTo>
                <a:cubicBezTo>
                  <a:pt x="2651" y="270"/>
                  <a:pt x="2689" y="270"/>
                  <a:pt x="2689" y="240"/>
                </a:cubicBezTo>
                <a:cubicBezTo>
                  <a:pt x="2689" y="200"/>
                  <a:pt x="2704" y="180"/>
                  <a:pt x="2719" y="160"/>
                </a:cubicBezTo>
                <a:cubicBezTo>
                  <a:pt x="2719" y="140"/>
                  <a:pt x="2704" y="110"/>
                  <a:pt x="2726" y="100"/>
                </a:cubicBezTo>
                <a:cubicBezTo>
                  <a:pt x="2749" y="90"/>
                  <a:pt x="2734" y="40"/>
                  <a:pt x="2749" y="30"/>
                </a:cubicBezTo>
                <a:cubicBezTo>
                  <a:pt x="2749" y="20"/>
                  <a:pt x="2749" y="10"/>
                  <a:pt x="2756" y="0"/>
                </a:cubicBezTo>
                <a:cubicBezTo>
                  <a:pt x="2651" y="0"/>
                  <a:pt x="2651" y="0"/>
                  <a:pt x="2651" y="0"/>
                </a:cubicBezTo>
                <a:cubicBezTo>
                  <a:pt x="2651" y="0"/>
                  <a:pt x="2651" y="0"/>
                  <a:pt x="2659" y="10"/>
                </a:cubicBezTo>
                <a:cubicBezTo>
                  <a:pt x="2599" y="120"/>
                  <a:pt x="2599" y="280"/>
                  <a:pt x="2546" y="390"/>
                </a:cubicBezTo>
                <a:cubicBezTo>
                  <a:pt x="2479" y="510"/>
                  <a:pt x="2494" y="680"/>
                  <a:pt x="2412" y="780"/>
                </a:cubicBezTo>
                <a:cubicBezTo>
                  <a:pt x="2389" y="920"/>
                  <a:pt x="2344" y="1050"/>
                  <a:pt x="2299" y="1169"/>
                </a:cubicBezTo>
                <a:cubicBezTo>
                  <a:pt x="2277" y="1309"/>
                  <a:pt x="2254" y="1459"/>
                  <a:pt x="2194" y="1579"/>
                </a:cubicBezTo>
                <a:cubicBezTo>
                  <a:pt x="2194" y="1619"/>
                  <a:pt x="2172" y="1639"/>
                  <a:pt x="2172" y="1679"/>
                </a:cubicBezTo>
                <a:cubicBezTo>
                  <a:pt x="2135" y="1699"/>
                  <a:pt x="2179" y="1759"/>
                  <a:pt x="2149" y="1779"/>
                </a:cubicBezTo>
                <a:cubicBezTo>
                  <a:pt x="2120" y="1839"/>
                  <a:pt x="2105" y="1899"/>
                  <a:pt x="2112" y="1979"/>
                </a:cubicBezTo>
                <a:cubicBezTo>
                  <a:pt x="2067" y="2029"/>
                  <a:pt x="2052" y="2099"/>
                  <a:pt x="2067" y="2179"/>
                </a:cubicBezTo>
                <a:cubicBezTo>
                  <a:pt x="2022" y="2239"/>
                  <a:pt x="2007" y="2309"/>
                  <a:pt x="2000" y="2389"/>
                </a:cubicBezTo>
                <a:cubicBezTo>
                  <a:pt x="1977" y="2409"/>
                  <a:pt x="1992" y="2459"/>
                  <a:pt x="1985" y="2489"/>
                </a:cubicBezTo>
                <a:cubicBezTo>
                  <a:pt x="1962" y="2519"/>
                  <a:pt x="1947" y="2549"/>
                  <a:pt x="1962" y="2599"/>
                </a:cubicBezTo>
                <a:cubicBezTo>
                  <a:pt x="1932" y="2649"/>
                  <a:pt x="1887" y="2699"/>
                  <a:pt x="1917" y="2799"/>
                </a:cubicBezTo>
                <a:cubicBezTo>
                  <a:pt x="1895" y="2859"/>
                  <a:pt x="1880" y="2929"/>
                  <a:pt x="1872" y="2999"/>
                </a:cubicBezTo>
                <a:cubicBezTo>
                  <a:pt x="1835" y="3049"/>
                  <a:pt x="1872" y="3159"/>
                  <a:pt x="1842" y="3229"/>
                </a:cubicBezTo>
                <a:cubicBezTo>
                  <a:pt x="1865" y="3398"/>
                  <a:pt x="1805" y="3528"/>
                  <a:pt x="1820" y="3688"/>
                </a:cubicBezTo>
                <a:cubicBezTo>
                  <a:pt x="1783" y="3748"/>
                  <a:pt x="1797" y="3838"/>
                  <a:pt x="1805" y="3908"/>
                </a:cubicBezTo>
                <a:cubicBezTo>
                  <a:pt x="1753" y="3968"/>
                  <a:pt x="1827" y="4098"/>
                  <a:pt x="1797" y="4158"/>
                </a:cubicBezTo>
                <a:cubicBezTo>
                  <a:pt x="1760" y="4158"/>
                  <a:pt x="1768" y="4058"/>
                  <a:pt x="1723" y="4068"/>
                </a:cubicBezTo>
                <a:cubicBezTo>
                  <a:pt x="1730" y="4008"/>
                  <a:pt x="1640" y="3998"/>
                  <a:pt x="1700" y="3958"/>
                </a:cubicBezTo>
                <a:cubicBezTo>
                  <a:pt x="1700" y="3908"/>
                  <a:pt x="1715" y="3878"/>
                  <a:pt x="1715" y="3828"/>
                </a:cubicBezTo>
                <a:cubicBezTo>
                  <a:pt x="1700" y="3778"/>
                  <a:pt x="1648" y="3818"/>
                  <a:pt x="1648" y="3738"/>
                </a:cubicBezTo>
                <a:cubicBezTo>
                  <a:pt x="1685" y="3698"/>
                  <a:pt x="1648" y="3598"/>
                  <a:pt x="1670" y="3548"/>
                </a:cubicBezTo>
                <a:cubicBezTo>
                  <a:pt x="1663" y="3458"/>
                  <a:pt x="1693" y="3408"/>
                  <a:pt x="1685" y="3328"/>
                </a:cubicBezTo>
                <a:cubicBezTo>
                  <a:pt x="1730" y="3209"/>
                  <a:pt x="1723" y="3059"/>
                  <a:pt x="1775" y="2949"/>
                </a:cubicBezTo>
                <a:cubicBezTo>
                  <a:pt x="1745" y="2859"/>
                  <a:pt x="1783" y="2819"/>
                  <a:pt x="1797" y="2759"/>
                </a:cubicBezTo>
                <a:cubicBezTo>
                  <a:pt x="1790" y="2719"/>
                  <a:pt x="1812" y="2689"/>
                  <a:pt x="1790" y="2639"/>
                </a:cubicBezTo>
                <a:cubicBezTo>
                  <a:pt x="1835" y="2629"/>
                  <a:pt x="1820" y="2579"/>
                  <a:pt x="1835" y="2559"/>
                </a:cubicBezTo>
                <a:cubicBezTo>
                  <a:pt x="1857" y="2419"/>
                  <a:pt x="1887" y="2279"/>
                  <a:pt x="1925" y="2149"/>
                </a:cubicBezTo>
                <a:cubicBezTo>
                  <a:pt x="1962" y="2109"/>
                  <a:pt x="1917" y="2009"/>
                  <a:pt x="1970" y="1979"/>
                </a:cubicBezTo>
                <a:cubicBezTo>
                  <a:pt x="1985" y="1909"/>
                  <a:pt x="2000" y="1849"/>
                  <a:pt x="2015" y="1779"/>
                </a:cubicBezTo>
                <a:cubicBezTo>
                  <a:pt x="2037" y="1759"/>
                  <a:pt x="2022" y="1709"/>
                  <a:pt x="2037" y="1679"/>
                </a:cubicBezTo>
                <a:cubicBezTo>
                  <a:pt x="2060" y="1659"/>
                  <a:pt x="2067" y="1629"/>
                  <a:pt x="2052" y="1579"/>
                </a:cubicBezTo>
                <a:cubicBezTo>
                  <a:pt x="2127" y="1549"/>
                  <a:pt x="2097" y="1449"/>
                  <a:pt x="2127" y="1399"/>
                </a:cubicBezTo>
                <a:cubicBezTo>
                  <a:pt x="2194" y="1299"/>
                  <a:pt x="2202" y="1159"/>
                  <a:pt x="2247" y="1040"/>
                </a:cubicBezTo>
                <a:cubicBezTo>
                  <a:pt x="2284" y="920"/>
                  <a:pt x="2284" y="760"/>
                  <a:pt x="2382" y="670"/>
                </a:cubicBezTo>
                <a:cubicBezTo>
                  <a:pt x="2374" y="640"/>
                  <a:pt x="2382" y="610"/>
                  <a:pt x="2382" y="580"/>
                </a:cubicBezTo>
                <a:cubicBezTo>
                  <a:pt x="2374" y="540"/>
                  <a:pt x="2434" y="540"/>
                  <a:pt x="2404" y="480"/>
                </a:cubicBezTo>
                <a:cubicBezTo>
                  <a:pt x="2434" y="420"/>
                  <a:pt x="2442" y="350"/>
                  <a:pt x="2449" y="280"/>
                </a:cubicBezTo>
                <a:cubicBezTo>
                  <a:pt x="2509" y="250"/>
                  <a:pt x="2457" y="150"/>
                  <a:pt x="2524" y="130"/>
                </a:cubicBezTo>
                <a:cubicBezTo>
                  <a:pt x="2516" y="80"/>
                  <a:pt x="2516" y="30"/>
                  <a:pt x="2531" y="0"/>
                </a:cubicBezTo>
                <a:cubicBezTo>
                  <a:pt x="2449" y="0"/>
                  <a:pt x="2449" y="0"/>
                  <a:pt x="2449" y="0"/>
                </a:cubicBezTo>
                <a:cubicBezTo>
                  <a:pt x="2419" y="80"/>
                  <a:pt x="2404" y="170"/>
                  <a:pt x="2374" y="250"/>
                </a:cubicBezTo>
                <a:cubicBezTo>
                  <a:pt x="2389" y="340"/>
                  <a:pt x="2314" y="370"/>
                  <a:pt x="2329" y="450"/>
                </a:cubicBezTo>
                <a:cubicBezTo>
                  <a:pt x="2307" y="510"/>
                  <a:pt x="2292" y="580"/>
                  <a:pt x="2284" y="650"/>
                </a:cubicBezTo>
                <a:cubicBezTo>
                  <a:pt x="2262" y="670"/>
                  <a:pt x="2239" y="680"/>
                  <a:pt x="2262" y="730"/>
                </a:cubicBezTo>
                <a:cubicBezTo>
                  <a:pt x="2232" y="740"/>
                  <a:pt x="2209" y="760"/>
                  <a:pt x="2232" y="800"/>
                </a:cubicBezTo>
                <a:cubicBezTo>
                  <a:pt x="2187" y="840"/>
                  <a:pt x="2202" y="920"/>
                  <a:pt x="2157" y="960"/>
                </a:cubicBezTo>
                <a:cubicBezTo>
                  <a:pt x="2172" y="1040"/>
                  <a:pt x="2135" y="1079"/>
                  <a:pt x="2105" y="1129"/>
                </a:cubicBezTo>
                <a:cubicBezTo>
                  <a:pt x="2112" y="1199"/>
                  <a:pt x="2127" y="1279"/>
                  <a:pt x="2060" y="1299"/>
                </a:cubicBezTo>
                <a:cubicBezTo>
                  <a:pt x="2045" y="1349"/>
                  <a:pt x="2067" y="1429"/>
                  <a:pt x="2000" y="1449"/>
                </a:cubicBezTo>
                <a:cubicBezTo>
                  <a:pt x="2022" y="1529"/>
                  <a:pt x="1977" y="1569"/>
                  <a:pt x="1955" y="1619"/>
                </a:cubicBezTo>
                <a:cubicBezTo>
                  <a:pt x="1932" y="1749"/>
                  <a:pt x="1902" y="1869"/>
                  <a:pt x="1857" y="1969"/>
                </a:cubicBezTo>
                <a:cubicBezTo>
                  <a:pt x="1865" y="2039"/>
                  <a:pt x="1865" y="2099"/>
                  <a:pt x="1827" y="2139"/>
                </a:cubicBezTo>
                <a:cubicBezTo>
                  <a:pt x="1805" y="2189"/>
                  <a:pt x="1842" y="2289"/>
                  <a:pt x="1775" y="2309"/>
                </a:cubicBezTo>
                <a:cubicBezTo>
                  <a:pt x="1797" y="2389"/>
                  <a:pt x="1745" y="2429"/>
                  <a:pt x="1753" y="2499"/>
                </a:cubicBezTo>
                <a:cubicBezTo>
                  <a:pt x="1700" y="2529"/>
                  <a:pt x="1745" y="2629"/>
                  <a:pt x="1708" y="2669"/>
                </a:cubicBezTo>
                <a:cubicBezTo>
                  <a:pt x="1700" y="2739"/>
                  <a:pt x="1663" y="2779"/>
                  <a:pt x="1685" y="2869"/>
                </a:cubicBezTo>
                <a:cubicBezTo>
                  <a:pt x="1625" y="2889"/>
                  <a:pt x="1700" y="3009"/>
                  <a:pt x="1633" y="3039"/>
                </a:cubicBezTo>
                <a:cubicBezTo>
                  <a:pt x="1640" y="3119"/>
                  <a:pt x="1640" y="3179"/>
                  <a:pt x="1610" y="3229"/>
                </a:cubicBezTo>
                <a:cubicBezTo>
                  <a:pt x="1618" y="3268"/>
                  <a:pt x="1625" y="3298"/>
                  <a:pt x="1588" y="3308"/>
                </a:cubicBezTo>
                <a:cubicBezTo>
                  <a:pt x="1595" y="3348"/>
                  <a:pt x="1588" y="3378"/>
                  <a:pt x="1565" y="3408"/>
                </a:cubicBezTo>
                <a:cubicBezTo>
                  <a:pt x="1580" y="3478"/>
                  <a:pt x="1588" y="3538"/>
                  <a:pt x="1565" y="3588"/>
                </a:cubicBezTo>
                <a:cubicBezTo>
                  <a:pt x="1573" y="3628"/>
                  <a:pt x="1565" y="3648"/>
                  <a:pt x="1565" y="3678"/>
                </a:cubicBezTo>
                <a:cubicBezTo>
                  <a:pt x="1543" y="3688"/>
                  <a:pt x="1543" y="3738"/>
                  <a:pt x="1520" y="3698"/>
                </a:cubicBezTo>
                <a:cubicBezTo>
                  <a:pt x="1445" y="3628"/>
                  <a:pt x="1498" y="3478"/>
                  <a:pt x="1438" y="3338"/>
                </a:cubicBezTo>
                <a:cubicBezTo>
                  <a:pt x="1490" y="3159"/>
                  <a:pt x="1438" y="2899"/>
                  <a:pt x="1513" y="2729"/>
                </a:cubicBezTo>
                <a:cubicBezTo>
                  <a:pt x="1490" y="2659"/>
                  <a:pt x="1528" y="2629"/>
                  <a:pt x="1550" y="2589"/>
                </a:cubicBezTo>
                <a:cubicBezTo>
                  <a:pt x="1535" y="2519"/>
                  <a:pt x="1565" y="2479"/>
                  <a:pt x="1580" y="2429"/>
                </a:cubicBezTo>
                <a:cubicBezTo>
                  <a:pt x="1558" y="2359"/>
                  <a:pt x="1588" y="2329"/>
                  <a:pt x="1610" y="2289"/>
                </a:cubicBezTo>
                <a:cubicBezTo>
                  <a:pt x="1595" y="2219"/>
                  <a:pt x="1625" y="2179"/>
                  <a:pt x="1640" y="2119"/>
                </a:cubicBezTo>
                <a:cubicBezTo>
                  <a:pt x="1640" y="2009"/>
                  <a:pt x="1663" y="1909"/>
                  <a:pt x="1708" y="1819"/>
                </a:cubicBezTo>
                <a:cubicBezTo>
                  <a:pt x="1708" y="1709"/>
                  <a:pt x="1745" y="1619"/>
                  <a:pt x="1768" y="1519"/>
                </a:cubicBezTo>
                <a:cubicBezTo>
                  <a:pt x="1760" y="1459"/>
                  <a:pt x="1812" y="1439"/>
                  <a:pt x="1805" y="1379"/>
                </a:cubicBezTo>
                <a:cubicBezTo>
                  <a:pt x="1850" y="1349"/>
                  <a:pt x="1827" y="1279"/>
                  <a:pt x="1857" y="1239"/>
                </a:cubicBezTo>
                <a:cubicBezTo>
                  <a:pt x="1872" y="1189"/>
                  <a:pt x="1850" y="1129"/>
                  <a:pt x="1895" y="1099"/>
                </a:cubicBezTo>
                <a:cubicBezTo>
                  <a:pt x="1917" y="1050"/>
                  <a:pt x="1902" y="980"/>
                  <a:pt x="1925" y="940"/>
                </a:cubicBezTo>
                <a:cubicBezTo>
                  <a:pt x="1940" y="870"/>
                  <a:pt x="2000" y="840"/>
                  <a:pt x="1992" y="750"/>
                </a:cubicBezTo>
                <a:cubicBezTo>
                  <a:pt x="2045" y="710"/>
                  <a:pt x="2052" y="640"/>
                  <a:pt x="2090" y="590"/>
                </a:cubicBezTo>
                <a:cubicBezTo>
                  <a:pt x="2127" y="520"/>
                  <a:pt x="2082" y="380"/>
                  <a:pt x="2164" y="340"/>
                </a:cubicBezTo>
                <a:cubicBezTo>
                  <a:pt x="2157" y="230"/>
                  <a:pt x="2232" y="190"/>
                  <a:pt x="2217" y="80"/>
                </a:cubicBezTo>
                <a:cubicBezTo>
                  <a:pt x="2262" y="70"/>
                  <a:pt x="2254" y="30"/>
                  <a:pt x="2254" y="0"/>
                </a:cubicBezTo>
                <a:cubicBezTo>
                  <a:pt x="2149" y="0"/>
                  <a:pt x="2149" y="0"/>
                  <a:pt x="2149" y="0"/>
                </a:cubicBezTo>
                <a:cubicBezTo>
                  <a:pt x="2142" y="40"/>
                  <a:pt x="2135" y="70"/>
                  <a:pt x="2135" y="110"/>
                </a:cubicBezTo>
                <a:cubicBezTo>
                  <a:pt x="2075" y="130"/>
                  <a:pt x="2142" y="230"/>
                  <a:pt x="2067" y="230"/>
                </a:cubicBezTo>
                <a:cubicBezTo>
                  <a:pt x="2090" y="340"/>
                  <a:pt x="2007" y="390"/>
                  <a:pt x="2022" y="500"/>
                </a:cubicBezTo>
                <a:cubicBezTo>
                  <a:pt x="1970" y="560"/>
                  <a:pt x="1970" y="660"/>
                  <a:pt x="1917" y="720"/>
                </a:cubicBezTo>
                <a:cubicBezTo>
                  <a:pt x="1910" y="820"/>
                  <a:pt x="1850" y="880"/>
                  <a:pt x="1842" y="970"/>
                </a:cubicBezTo>
                <a:cubicBezTo>
                  <a:pt x="1812" y="1000"/>
                  <a:pt x="1797" y="1040"/>
                  <a:pt x="1797" y="1079"/>
                </a:cubicBezTo>
                <a:cubicBezTo>
                  <a:pt x="1805" y="1139"/>
                  <a:pt x="1723" y="1139"/>
                  <a:pt x="1760" y="1219"/>
                </a:cubicBezTo>
                <a:cubicBezTo>
                  <a:pt x="1715" y="1279"/>
                  <a:pt x="1715" y="1389"/>
                  <a:pt x="1685" y="1459"/>
                </a:cubicBezTo>
                <a:cubicBezTo>
                  <a:pt x="1655" y="1539"/>
                  <a:pt x="1670" y="1649"/>
                  <a:pt x="1610" y="1709"/>
                </a:cubicBezTo>
                <a:cubicBezTo>
                  <a:pt x="1633" y="1829"/>
                  <a:pt x="1565" y="1879"/>
                  <a:pt x="1558" y="1979"/>
                </a:cubicBezTo>
                <a:cubicBezTo>
                  <a:pt x="1543" y="2069"/>
                  <a:pt x="1535" y="2159"/>
                  <a:pt x="1513" y="2239"/>
                </a:cubicBezTo>
                <a:cubicBezTo>
                  <a:pt x="1498" y="2329"/>
                  <a:pt x="1490" y="2429"/>
                  <a:pt x="1430" y="2489"/>
                </a:cubicBezTo>
                <a:cubicBezTo>
                  <a:pt x="1460" y="2609"/>
                  <a:pt x="1401" y="2669"/>
                  <a:pt x="1408" y="2769"/>
                </a:cubicBezTo>
                <a:cubicBezTo>
                  <a:pt x="1423" y="2879"/>
                  <a:pt x="1371" y="2949"/>
                  <a:pt x="1386" y="3059"/>
                </a:cubicBezTo>
                <a:cubicBezTo>
                  <a:pt x="1318" y="3109"/>
                  <a:pt x="1393" y="3258"/>
                  <a:pt x="1311" y="3298"/>
                </a:cubicBezTo>
                <a:cubicBezTo>
                  <a:pt x="1281" y="3179"/>
                  <a:pt x="1326" y="3099"/>
                  <a:pt x="1273" y="2949"/>
                </a:cubicBezTo>
                <a:cubicBezTo>
                  <a:pt x="1326" y="2929"/>
                  <a:pt x="1281" y="2839"/>
                  <a:pt x="1303" y="2789"/>
                </a:cubicBezTo>
                <a:cubicBezTo>
                  <a:pt x="1341" y="2729"/>
                  <a:pt x="1281" y="2649"/>
                  <a:pt x="1348" y="2619"/>
                </a:cubicBezTo>
                <a:cubicBezTo>
                  <a:pt x="1311" y="2509"/>
                  <a:pt x="1378" y="2469"/>
                  <a:pt x="1333" y="2349"/>
                </a:cubicBezTo>
                <a:cubicBezTo>
                  <a:pt x="1416" y="2219"/>
                  <a:pt x="1363" y="1989"/>
                  <a:pt x="1460" y="1869"/>
                </a:cubicBezTo>
                <a:cubicBezTo>
                  <a:pt x="1416" y="1789"/>
                  <a:pt x="1528" y="1819"/>
                  <a:pt x="1475" y="1739"/>
                </a:cubicBezTo>
                <a:cubicBezTo>
                  <a:pt x="1483" y="1689"/>
                  <a:pt x="1490" y="1659"/>
                  <a:pt x="1520" y="1629"/>
                </a:cubicBezTo>
                <a:cubicBezTo>
                  <a:pt x="1543" y="1539"/>
                  <a:pt x="1543" y="1449"/>
                  <a:pt x="1595" y="1379"/>
                </a:cubicBezTo>
                <a:cubicBezTo>
                  <a:pt x="1618" y="1199"/>
                  <a:pt x="1693" y="1060"/>
                  <a:pt x="1760" y="920"/>
                </a:cubicBezTo>
                <a:cubicBezTo>
                  <a:pt x="1753" y="870"/>
                  <a:pt x="1820" y="860"/>
                  <a:pt x="1775" y="790"/>
                </a:cubicBezTo>
                <a:cubicBezTo>
                  <a:pt x="1827" y="770"/>
                  <a:pt x="1827" y="720"/>
                  <a:pt x="1835" y="670"/>
                </a:cubicBezTo>
                <a:cubicBezTo>
                  <a:pt x="1812" y="610"/>
                  <a:pt x="1887" y="610"/>
                  <a:pt x="1880" y="560"/>
                </a:cubicBezTo>
                <a:cubicBezTo>
                  <a:pt x="1865" y="500"/>
                  <a:pt x="1917" y="480"/>
                  <a:pt x="1940" y="440"/>
                </a:cubicBezTo>
                <a:cubicBezTo>
                  <a:pt x="1917" y="340"/>
                  <a:pt x="1985" y="300"/>
                  <a:pt x="1977" y="210"/>
                </a:cubicBezTo>
                <a:cubicBezTo>
                  <a:pt x="2000" y="150"/>
                  <a:pt x="2030" y="80"/>
                  <a:pt x="2037" y="0"/>
                </a:cubicBezTo>
                <a:cubicBezTo>
                  <a:pt x="2045" y="0"/>
                  <a:pt x="2045" y="0"/>
                  <a:pt x="2052" y="0"/>
                </a:cubicBezTo>
                <a:cubicBezTo>
                  <a:pt x="1955" y="0"/>
                  <a:pt x="1955" y="0"/>
                  <a:pt x="1955" y="0"/>
                </a:cubicBezTo>
                <a:cubicBezTo>
                  <a:pt x="1947" y="30"/>
                  <a:pt x="1940" y="70"/>
                  <a:pt x="1925" y="110"/>
                </a:cubicBezTo>
                <a:cubicBezTo>
                  <a:pt x="1880" y="180"/>
                  <a:pt x="1895" y="290"/>
                  <a:pt x="1820" y="340"/>
                </a:cubicBezTo>
                <a:cubicBezTo>
                  <a:pt x="1857" y="410"/>
                  <a:pt x="1797" y="410"/>
                  <a:pt x="1805" y="470"/>
                </a:cubicBezTo>
                <a:cubicBezTo>
                  <a:pt x="1768" y="500"/>
                  <a:pt x="1820" y="580"/>
                  <a:pt x="1745" y="590"/>
                </a:cubicBezTo>
                <a:cubicBezTo>
                  <a:pt x="1775" y="710"/>
                  <a:pt x="1663" y="730"/>
                  <a:pt x="1670" y="830"/>
                </a:cubicBezTo>
                <a:cubicBezTo>
                  <a:pt x="1633" y="850"/>
                  <a:pt x="1678" y="930"/>
                  <a:pt x="1625" y="940"/>
                </a:cubicBezTo>
                <a:cubicBezTo>
                  <a:pt x="1610" y="980"/>
                  <a:pt x="1603" y="1010"/>
                  <a:pt x="1588" y="1050"/>
                </a:cubicBezTo>
                <a:cubicBezTo>
                  <a:pt x="1573" y="1139"/>
                  <a:pt x="1520" y="1199"/>
                  <a:pt x="1505" y="1299"/>
                </a:cubicBezTo>
                <a:cubicBezTo>
                  <a:pt x="1445" y="1459"/>
                  <a:pt x="1423" y="1639"/>
                  <a:pt x="1356" y="1789"/>
                </a:cubicBezTo>
                <a:cubicBezTo>
                  <a:pt x="1386" y="1859"/>
                  <a:pt x="1326" y="1859"/>
                  <a:pt x="1341" y="1919"/>
                </a:cubicBezTo>
                <a:cubicBezTo>
                  <a:pt x="1296" y="1949"/>
                  <a:pt x="1363" y="2039"/>
                  <a:pt x="1303" y="2059"/>
                </a:cubicBezTo>
                <a:cubicBezTo>
                  <a:pt x="1281" y="2139"/>
                  <a:pt x="1296" y="2249"/>
                  <a:pt x="1258" y="2319"/>
                </a:cubicBezTo>
                <a:cubicBezTo>
                  <a:pt x="1266" y="2429"/>
                  <a:pt x="1236" y="2509"/>
                  <a:pt x="1236" y="2609"/>
                </a:cubicBezTo>
                <a:cubicBezTo>
                  <a:pt x="1198" y="2629"/>
                  <a:pt x="1243" y="2699"/>
                  <a:pt x="1221" y="2729"/>
                </a:cubicBezTo>
                <a:cubicBezTo>
                  <a:pt x="1206" y="2749"/>
                  <a:pt x="1198" y="2769"/>
                  <a:pt x="1213" y="2799"/>
                </a:cubicBezTo>
                <a:cubicBezTo>
                  <a:pt x="1191" y="2809"/>
                  <a:pt x="1191" y="2849"/>
                  <a:pt x="1168" y="2819"/>
                </a:cubicBezTo>
                <a:cubicBezTo>
                  <a:pt x="1116" y="2639"/>
                  <a:pt x="1168" y="2519"/>
                  <a:pt x="1153" y="2369"/>
                </a:cubicBezTo>
                <a:cubicBezTo>
                  <a:pt x="1168" y="2219"/>
                  <a:pt x="1168" y="2069"/>
                  <a:pt x="1206" y="1949"/>
                </a:cubicBezTo>
                <a:cubicBezTo>
                  <a:pt x="1176" y="1769"/>
                  <a:pt x="1243" y="1659"/>
                  <a:pt x="1266" y="1519"/>
                </a:cubicBezTo>
                <a:cubicBezTo>
                  <a:pt x="1288" y="1389"/>
                  <a:pt x="1333" y="1259"/>
                  <a:pt x="1348" y="1119"/>
                </a:cubicBezTo>
                <a:cubicBezTo>
                  <a:pt x="1371" y="1109"/>
                  <a:pt x="1363" y="1070"/>
                  <a:pt x="1348" y="1030"/>
                </a:cubicBezTo>
                <a:cubicBezTo>
                  <a:pt x="1386" y="1020"/>
                  <a:pt x="1401" y="990"/>
                  <a:pt x="1401" y="950"/>
                </a:cubicBezTo>
                <a:cubicBezTo>
                  <a:pt x="1408" y="880"/>
                  <a:pt x="1430" y="820"/>
                  <a:pt x="1445" y="750"/>
                </a:cubicBezTo>
                <a:cubicBezTo>
                  <a:pt x="1490" y="700"/>
                  <a:pt x="1483" y="620"/>
                  <a:pt x="1513" y="560"/>
                </a:cubicBezTo>
                <a:cubicBezTo>
                  <a:pt x="1498" y="530"/>
                  <a:pt x="1535" y="540"/>
                  <a:pt x="1550" y="520"/>
                </a:cubicBezTo>
                <a:cubicBezTo>
                  <a:pt x="1550" y="510"/>
                  <a:pt x="1528" y="480"/>
                  <a:pt x="1535" y="460"/>
                </a:cubicBezTo>
                <a:cubicBezTo>
                  <a:pt x="1543" y="430"/>
                  <a:pt x="1573" y="410"/>
                  <a:pt x="1580" y="380"/>
                </a:cubicBezTo>
                <a:cubicBezTo>
                  <a:pt x="1633" y="260"/>
                  <a:pt x="1640" y="120"/>
                  <a:pt x="1723" y="20"/>
                </a:cubicBezTo>
                <a:cubicBezTo>
                  <a:pt x="1723" y="10"/>
                  <a:pt x="1723" y="0"/>
                  <a:pt x="1730" y="0"/>
                </a:cubicBezTo>
                <a:cubicBezTo>
                  <a:pt x="1603" y="0"/>
                  <a:pt x="1603" y="0"/>
                  <a:pt x="1603" y="0"/>
                </a:cubicBezTo>
                <a:cubicBezTo>
                  <a:pt x="1603" y="0"/>
                  <a:pt x="1603" y="0"/>
                  <a:pt x="1603" y="10"/>
                </a:cubicBezTo>
                <a:cubicBezTo>
                  <a:pt x="1573" y="90"/>
                  <a:pt x="1588" y="210"/>
                  <a:pt x="1505" y="260"/>
                </a:cubicBezTo>
                <a:cubicBezTo>
                  <a:pt x="1513" y="320"/>
                  <a:pt x="1483" y="350"/>
                  <a:pt x="1475" y="400"/>
                </a:cubicBezTo>
                <a:cubicBezTo>
                  <a:pt x="1483" y="460"/>
                  <a:pt x="1430" y="480"/>
                  <a:pt x="1408" y="520"/>
                </a:cubicBezTo>
                <a:cubicBezTo>
                  <a:pt x="1408" y="620"/>
                  <a:pt x="1378" y="710"/>
                  <a:pt x="1363" y="810"/>
                </a:cubicBezTo>
                <a:cubicBezTo>
                  <a:pt x="1296" y="810"/>
                  <a:pt x="1363" y="910"/>
                  <a:pt x="1303" y="930"/>
                </a:cubicBezTo>
                <a:cubicBezTo>
                  <a:pt x="1326" y="1010"/>
                  <a:pt x="1266" y="1020"/>
                  <a:pt x="1251" y="1079"/>
                </a:cubicBezTo>
                <a:cubicBezTo>
                  <a:pt x="1266" y="1149"/>
                  <a:pt x="1236" y="1189"/>
                  <a:pt x="1221" y="1239"/>
                </a:cubicBezTo>
                <a:cubicBezTo>
                  <a:pt x="1251" y="1319"/>
                  <a:pt x="1221" y="1359"/>
                  <a:pt x="1191" y="1399"/>
                </a:cubicBezTo>
                <a:cubicBezTo>
                  <a:pt x="1221" y="1489"/>
                  <a:pt x="1153" y="1499"/>
                  <a:pt x="1161" y="1569"/>
                </a:cubicBezTo>
                <a:cubicBezTo>
                  <a:pt x="1138" y="1619"/>
                  <a:pt x="1168" y="1689"/>
                  <a:pt x="1108" y="1719"/>
                </a:cubicBezTo>
                <a:cubicBezTo>
                  <a:pt x="1138" y="1819"/>
                  <a:pt x="1086" y="1869"/>
                  <a:pt x="1101" y="1959"/>
                </a:cubicBezTo>
                <a:cubicBezTo>
                  <a:pt x="1101" y="2059"/>
                  <a:pt x="1078" y="2129"/>
                  <a:pt x="1071" y="2219"/>
                </a:cubicBezTo>
                <a:cubicBezTo>
                  <a:pt x="1064" y="2299"/>
                  <a:pt x="1049" y="2389"/>
                  <a:pt x="1041" y="2479"/>
                </a:cubicBezTo>
                <a:cubicBezTo>
                  <a:pt x="1049" y="2569"/>
                  <a:pt x="1078" y="2679"/>
                  <a:pt x="1041" y="2749"/>
                </a:cubicBezTo>
                <a:cubicBezTo>
                  <a:pt x="1034" y="2549"/>
                  <a:pt x="989" y="2469"/>
                  <a:pt x="996" y="2279"/>
                </a:cubicBezTo>
                <a:cubicBezTo>
                  <a:pt x="981" y="2109"/>
                  <a:pt x="966" y="1939"/>
                  <a:pt x="989" y="1799"/>
                </a:cubicBezTo>
                <a:cubicBezTo>
                  <a:pt x="996" y="1639"/>
                  <a:pt x="1026" y="1499"/>
                  <a:pt x="1041" y="1349"/>
                </a:cubicBezTo>
                <a:cubicBezTo>
                  <a:pt x="1071" y="1289"/>
                  <a:pt x="1056" y="1209"/>
                  <a:pt x="1056" y="1129"/>
                </a:cubicBezTo>
                <a:cubicBezTo>
                  <a:pt x="1108" y="1079"/>
                  <a:pt x="1101" y="990"/>
                  <a:pt x="1093" y="900"/>
                </a:cubicBezTo>
                <a:cubicBezTo>
                  <a:pt x="1153" y="840"/>
                  <a:pt x="1131" y="710"/>
                  <a:pt x="1191" y="640"/>
                </a:cubicBezTo>
                <a:cubicBezTo>
                  <a:pt x="1153" y="570"/>
                  <a:pt x="1251" y="580"/>
                  <a:pt x="1198" y="490"/>
                </a:cubicBezTo>
                <a:cubicBezTo>
                  <a:pt x="1236" y="460"/>
                  <a:pt x="1221" y="400"/>
                  <a:pt x="1258" y="370"/>
                </a:cubicBezTo>
                <a:cubicBezTo>
                  <a:pt x="1258" y="310"/>
                  <a:pt x="1236" y="250"/>
                  <a:pt x="1296" y="230"/>
                </a:cubicBezTo>
                <a:cubicBezTo>
                  <a:pt x="1273" y="160"/>
                  <a:pt x="1303" y="130"/>
                  <a:pt x="1333" y="90"/>
                </a:cubicBezTo>
                <a:cubicBezTo>
                  <a:pt x="1341" y="60"/>
                  <a:pt x="1348" y="30"/>
                  <a:pt x="1356" y="0"/>
                </a:cubicBezTo>
                <a:cubicBezTo>
                  <a:pt x="1258" y="0"/>
                  <a:pt x="1258" y="0"/>
                  <a:pt x="1258" y="0"/>
                </a:cubicBezTo>
                <a:cubicBezTo>
                  <a:pt x="1191" y="160"/>
                  <a:pt x="1146" y="340"/>
                  <a:pt x="1116" y="520"/>
                </a:cubicBezTo>
                <a:cubicBezTo>
                  <a:pt x="1086" y="630"/>
                  <a:pt x="1049" y="740"/>
                  <a:pt x="1034" y="860"/>
                </a:cubicBezTo>
                <a:cubicBezTo>
                  <a:pt x="981" y="950"/>
                  <a:pt x="1011" y="1109"/>
                  <a:pt x="959" y="1199"/>
                </a:cubicBezTo>
                <a:cubicBezTo>
                  <a:pt x="974" y="1269"/>
                  <a:pt x="944" y="1309"/>
                  <a:pt x="929" y="1369"/>
                </a:cubicBezTo>
                <a:cubicBezTo>
                  <a:pt x="936" y="1439"/>
                  <a:pt x="936" y="1499"/>
                  <a:pt x="906" y="1559"/>
                </a:cubicBezTo>
                <a:cubicBezTo>
                  <a:pt x="914" y="1629"/>
                  <a:pt x="914" y="1699"/>
                  <a:pt x="891" y="1749"/>
                </a:cubicBezTo>
                <a:cubicBezTo>
                  <a:pt x="899" y="1819"/>
                  <a:pt x="891" y="1889"/>
                  <a:pt x="869" y="1939"/>
                </a:cubicBezTo>
                <a:cubicBezTo>
                  <a:pt x="914" y="2109"/>
                  <a:pt x="854" y="2199"/>
                  <a:pt x="899" y="2349"/>
                </a:cubicBezTo>
                <a:cubicBezTo>
                  <a:pt x="876" y="2469"/>
                  <a:pt x="966" y="2659"/>
                  <a:pt x="899" y="2749"/>
                </a:cubicBezTo>
                <a:cubicBezTo>
                  <a:pt x="876" y="2709"/>
                  <a:pt x="861" y="2639"/>
                  <a:pt x="824" y="2629"/>
                </a:cubicBezTo>
                <a:cubicBezTo>
                  <a:pt x="824" y="2599"/>
                  <a:pt x="801" y="2549"/>
                  <a:pt x="831" y="2539"/>
                </a:cubicBezTo>
                <a:cubicBezTo>
                  <a:pt x="824" y="2509"/>
                  <a:pt x="786" y="2509"/>
                  <a:pt x="816" y="2479"/>
                </a:cubicBezTo>
                <a:cubicBezTo>
                  <a:pt x="816" y="2409"/>
                  <a:pt x="749" y="2249"/>
                  <a:pt x="801" y="2149"/>
                </a:cubicBezTo>
                <a:cubicBezTo>
                  <a:pt x="749" y="1999"/>
                  <a:pt x="794" y="1919"/>
                  <a:pt x="786" y="1789"/>
                </a:cubicBezTo>
                <a:cubicBezTo>
                  <a:pt x="771" y="1639"/>
                  <a:pt x="794" y="1579"/>
                  <a:pt x="771" y="1459"/>
                </a:cubicBezTo>
                <a:cubicBezTo>
                  <a:pt x="809" y="1399"/>
                  <a:pt x="786" y="1289"/>
                  <a:pt x="801" y="1209"/>
                </a:cubicBezTo>
                <a:cubicBezTo>
                  <a:pt x="839" y="1189"/>
                  <a:pt x="794" y="1109"/>
                  <a:pt x="816" y="1079"/>
                </a:cubicBezTo>
                <a:cubicBezTo>
                  <a:pt x="809" y="1020"/>
                  <a:pt x="846" y="990"/>
                  <a:pt x="824" y="920"/>
                </a:cubicBezTo>
                <a:cubicBezTo>
                  <a:pt x="876" y="770"/>
                  <a:pt x="891" y="590"/>
                  <a:pt x="899" y="400"/>
                </a:cubicBezTo>
                <a:cubicBezTo>
                  <a:pt x="921" y="320"/>
                  <a:pt x="959" y="260"/>
                  <a:pt x="929" y="150"/>
                </a:cubicBezTo>
                <a:cubicBezTo>
                  <a:pt x="974" y="110"/>
                  <a:pt x="974" y="50"/>
                  <a:pt x="974" y="0"/>
                </a:cubicBezTo>
                <a:cubicBezTo>
                  <a:pt x="884" y="0"/>
                  <a:pt x="884" y="0"/>
                  <a:pt x="884" y="0"/>
                </a:cubicBezTo>
                <a:cubicBezTo>
                  <a:pt x="884" y="0"/>
                  <a:pt x="884" y="10"/>
                  <a:pt x="876" y="20"/>
                </a:cubicBezTo>
                <a:cubicBezTo>
                  <a:pt x="891" y="190"/>
                  <a:pt x="809" y="310"/>
                  <a:pt x="831" y="490"/>
                </a:cubicBezTo>
                <a:cubicBezTo>
                  <a:pt x="756" y="520"/>
                  <a:pt x="824" y="640"/>
                  <a:pt x="764" y="680"/>
                </a:cubicBezTo>
                <a:cubicBezTo>
                  <a:pt x="779" y="770"/>
                  <a:pt x="749" y="830"/>
                  <a:pt x="726" y="900"/>
                </a:cubicBezTo>
                <a:cubicBezTo>
                  <a:pt x="771" y="1020"/>
                  <a:pt x="689" y="1050"/>
                  <a:pt x="719" y="1149"/>
                </a:cubicBezTo>
                <a:cubicBezTo>
                  <a:pt x="682" y="1169"/>
                  <a:pt x="726" y="1229"/>
                  <a:pt x="697" y="1249"/>
                </a:cubicBezTo>
                <a:cubicBezTo>
                  <a:pt x="726" y="1319"/>
                  <a:pt x="674" y="1329"/>
                  <a:pt x="711" y="1399"/>
                </a:cubicBezTo>
                <a:cubicBezTo>
                  <a:pt x="689" y="1469"/>
                  <a:pt x="682" y="1539"/>
                  <a:pt x="674" y="1629"/>
                </a:cubicBezTo>
                <a:cubicBezTo>
                  <a:pt x="674" y="1699"/>
                  <a:pt x="659" y="1789"/>
                  <a:pt x="697" y="1889"/>
                </a:cubicBezTo>
                <a:cubicBezTo>
                  <a:pt x="659" y="1949"/>
                  <a:pt x="704" y="2069"/>
                  <a:pt x="689" y="2139"/>
                </a:cubicBezTo>
                <a:cubicBezTo>
                  <a:pt x="719" y="2249"/>
                  <a:pt x="704" y="2319"/>
                  <a:pt x="674" y="2389"/>
                </a:cubicBezTo>
                <a:cubicBezTo>
                  <a:pt x="667" y="2269"/>
                  <a:pt x="599" y="2299"/>
                  <a:pt x="584" y="2189"/>
                </a:cubicBezTo>
                <a:cubicBezTo>
                  <a:pt x="607" y="2179"/>
                  <a:pt x="599" y="2149"/>
                  <a:pt x="614" y="2139"/>
                </a:cubicBezTo>
                <a:cubicBezTo>
                  <a:pt x="629" y="2159"/>
                  <a:pt x="629" y="2199"/>
                  <a:pt x="652" y="2189"/>
                </a:cubicBezTo>
                <a:cubicBezTo>
                  <a:pt x="562" y="2059"/>
                  <a:pt x="599" y="1879"/>
                  <a:pt x="562" y="1709"/>
                </a:cubicBezTo>
                <a:cubicBezTo>
                  <a:pt x="592" y="1599"/>
                  <a:pt x="569" y="1459"/>
                  <a:pt x="554" y="1319"/>
                </a:cubicBezTo>
                <a:cubicBezTo>
                  <a:pt x="584" y="1219"/>
                  <a:pt x="562" y="1089"/>
                  <a:pt x="614" y="1010"/>
                </a:cubicBezTo>
                <a:cubicBezTo>
                  <a:pt x="562" y="860"/>
                  <a:pt x="667" y="820"/>
                  <a:pt x="629" y="670"/>
                </a:cubicBezTo>
                <a:cubicBezTo>
                  <a:pt x="652" y="570"/>
                  <a:pt x="659" y="470"/>
                  <a:pt x="689" y="370"/>
                </a:cubicBezTo>
                <a:cubicBezTo>
                  <a:pt x="689" y="260"/>
                  <a:pt x="719" y="160"/>
                  <a:pt x="726" y="50"/>
                </a:cubicBezTo>
                <a:cubicBezTo>
                  <a:pt x="734" y="30"/>
                  <a:pt x="734" y="10"/>
                  <a:pt x="741" y="0"/>
                </a:cubicBezTo>
                <a:cubicBezTo>
                  <a:pt x="667" y="0"/>
                  <a:pt x="667" y="0"/>
                  <a:pt x="667" y="0"/>
                </a:cubicBezTo>
                <a:cubicBezTo>
                  <a:pt x="667" y="40"/>
                  <a:pt x="607" y="40"/>
                  <a:pt x="622" y="100"/>
                </a:cubicBezTo>
                <a:cubicBezTo>
                  <a:pt x="644" y="230"/>
                  <a:pt x="547" y="280"/>
                  <a:pt x="584" y="420"/>
                </a:cubicBezTo>
                <a:cubicBezTo>
                  <a:pt x="554" y="500"/>
                  <a:pt x="524" y="590"/>
                  <a:pt x="547" y="710"/>
                </a:cubicBezTo>
                <a:cubicBezTo>
                  <a:pt x="532" y="720"/>
                  <a:pt x="524" y="740"/>
                  <a:pt x="539" y="770"/>
                </a:cubicBezTo>
                <a:cubicBezTo>
                  <a:pt x="509" y="790"/>
                  <a:pt x="487" y="800"/>
                  <a:pt x="509" y="850"/>
                </a:cubicBezTo>
                <a:cubicBezTo>
                  <a:pt x="569" y="850"/>
                  <a:pt x="464" y="920"/>
                  <a:pt x="524" y="990"/>
                </a:cubicBezTo>
                <a:cubicBezTo>
                  <a:pt x="502" y="1079"/>
                  <a:pt x="464" y="1159"/>
                  <a:pt x="472" y="1259"/>
                </a:cubicBezTo>
                <a:cubicBezTo>
                  <a:pt x="457" y="1299"/>
                  <a:pt x="472" y="1369"/>
                  <a:pt x="494" y="1429"/>
                </a:cubicBezTo>
                <a:cubicBezTo>
                  <a:pt x="449" y="1459"/>
                  <a:pt x="464" y="1519"/>
                  <a:pt x="487" y="1589"/>
                </a:cubicBezTo>
                <a:cubicBezTo>
                  <a:pt x="434" y="1669"/>
                  <a:pt x="494" y="1829"/>
                  <a:pt x="449" y="1909"/>
                </a:cubicBezTo>
                <a:cubicBezTo>
                  <a:pt x="382" y="1779"/>
                  <a:pt x="457" y="1679"/>
                  <a:pt x="404" y="1629"/>
                </a:cubicBezTo>
                <a:cubicBezTo>
                  <a:pt x="404" y="1529"/>
                  <a:pt x="367" y="1409"/>
                  <a:pt x="345" y="1289"/>
                </a:cubicBezTo>
                <a:cubicBezTo>
                  <a:pt x="322" y="1040"/>
                  <a:pt x="374" y="830"/>
                  <a:pt x="322" y="560"/>
                </a:cubicBezTo>
                <a:cubicBezTo>
                  <a:pt x="359" y="460"/>
                  <a:pt x="352" y="330"/>
                  <a:pt x="352" y="210"/>
                </a:cubicBezTo>
                <a:cubicBezTo>
                  <a:pt x="374" y="170"/>
                  <a:pt x="367" y="100"/>
                  <a:pt x="352" y="30"/>
                </a:cubicBezTo>
                <a:cubicBezTo>
                  <a:pt x="367" y="20"/>
                  <a:pt x="367" y="10"/>
                  <a:pt x="374" y="0"/>
                </a:cubicBezTo>
                <a:cubicBezTo>
                  <a:pt x="285" y="0"/>
                  <a:pt x="285" y="0"/>
                  <a:pt x="285" y="0"/>
                </a:cubicBezTo>
                <a:cubicBezTo>
                  <a:pt x="270" y="210"/>
                  <a:pt x="247" y="420"/>
                  <a:pt x="255" y="650"/>
                </a:cubicBezTo>
                <a:cubicBezTo>
                  <a:pt x="232" y="700"/>
                  <a:pt x="277" y="790"/>
                  <a:pt x="255" y="840"/>
                </a:cubicBezTo>
                <a:cubicBezTo>
                  <a:pt x="300" y="940"/>
                  <a:pt x="210" y="950"/>
                  <a:pt x="262" y="1050"/>
                </a:cubicBezTo>
                <a:cubicBezTo>
                  <a:pt x="262" y="1109"/>
                  <a:pt x="240" y="1169"/>
                  <a:pt x="262" y="1259"/>
                </a:cubicBezTo>
                <a:cubicBezTo>
                  <a:pt x="247" y="1319"/>
                  <a:pt x="315" y="1429"/>
                  <a:pt x="247" y="1449"/>
                </a:cubicBezTo>
                <a:cubicBezTo>
                  <a:pt x="240" y="1279"/>
                  <a:pt x="172" y="1060"/>
                  <a:pt x="180" y="900"/>
                </a:cubicBezTo>
                <a:cubicBezTo>
                  <a:pt x="172" y="820"/>
                  <a:pt x="172" y="800"/>
                  <a:pt x="172" y="690"/>
                </a:cubicBezTo>
                <a:cubicBezTo>
                  <a:pt x="165" y="600"/>
                  <a:pt x="210" y="490"/>
                  <a:pt x="157" y="450"/>
                </a:cubicBezTo>
                <a:cubicBezTo>
                  <a:pt x="210" y="400"/>
                  <a:pt x="150" y="270"/>
                  <a:pt x="195" y="220"/>
                </a:cubicBezTo>
                <a:cubicBezTo>
                  <a:pt x="195" y="140"/>
                  <a:pt x="210" y="80"/>
                  <a:pt x="202" y="0"/>
                </a:cubicBezTo>
                <a:cubicBezTo>
                  <a:pt x="112" y="0"/>
                  <a:pt x="112" y="0"/>
                  <a:pt x="112" y="0"/>
                </a:cubicBezTo>
                <a:cubicBezTo>
                  <a:pt x="112" y="10"/>
                  <a:pt x="112" y="30"/>
                  <a:pt x="105" y="50"/>
                </a:cubicBezTo>
                <a:cubicBezTo>
                  <a:pt x="97" y="120"/>
                  <a:pt x="105" y="200"/>
                  <a:pt x="90" y="270"/>
                </a:cubicBezTo>
                <a:cubicBezTo>
                  <a:pt x="97" y="410"/>
                  <a:pt x="52" y="530"/>
                  <a:pt x="82" y="700"/>
                </a:cubicBezTo>
                <a:cubicBezTo>
                  <a:pt x="60" y="760"/>
                  <a:pt x="97" y="860"/>
                  <a:pt x="67" y="920"/>
                </a:cubicBezTo>
                <a:cubicBezTo>
                  <a:pt x="82" y="1000"/>
                  <a:pt x="142" y="1119"/>
                  <a:pt x="82" y="1149"/>
                </a:cubicBezTo>
                <a:cubicBezTo>
                  <a:pt x="52" y="1119"/>
                  <a:pt x="30" y="1060"/>
                  <a:pt x="0" y="1020"/>
                </a:cubicBezTo>
                <a:cubicBezTo>
                  <a:pt x="0" y="1249"/>
                  <a:pt x="0" y="1249"/>
                  <a:pt x="0" y="1249"/>
                </a:cubicBezTo>
                <a:cubicBezTo>
                  <a:pt x="15" y="1249"/>
                  <a:pt x="30" y="1259"/>
                  <a:pt x="37" y="1259"/>
                </a:cubicBezTo>
                <a:cubicBezTo>
                  <a:pt x="52" y="1299"/>
                  <a:pt x="52" y="1369"/>
                  <a:pt x="90" y="1369"/>
                </a:cubicBezTo>
                <a:cubicBezTo>
                  <a:pt x="75" y="1439"/>
                  <a:pt x="165" y="1449"/>
                  <a:pt x="112" y="1479"/>
                </a:cubicBezTo>
                <a:cubicBezTo>
                  <a:pt x="67" y="1469"/>
                  <a:pt x="30" y="1439"/>
                  <a:pt x="0" y="1399"/>
                </a:cubicBezTo>
                <a:cubicBezTo>
                  <a:pt x="0" y="1709"/>
                  <a:pt x="0" y="1709"/>
                  <a:pt x="0" y="1709"/>
                </a:cubicBezTo>
                <a:cubicBezTo>
                  <a:pt x="22" y="1719"/>
                  <a:pt x="45" y="1729"/>
                  <a:pt x="60" y="1739"/>
                </a:cubicBezTo>
                <a:cubicBezTo>
                  <a:pt x="75" y="1779"/>
                  <a:pt x="112" y="1769"/>
                  <a:pt x="127" y="1809"/>
                </a:cubicBezTo>
                <a:cubicBezTo>
                  <a:pt x="172" y="1779"/>
                  <a:pt x="165" y="1879"/>
                  <a:pt x="210" y="1859"/>
                </a:cubicBezTo>
                <a:cubicBezTo>
                  <a:pt x="225" y="1899"/>
                  <a:pt x="255" y="1889"/>
                  <a:pt x="270" y="1929"/>
                </a:cubicBezTo>
                <a:cubicBezTo>
                  <a:pt x="315" y="1899"/>
                  <a:pt x="307" y="1999"/>
                  <a:pt x="352" y="1979"/>
                </a:cubicBezTo>
                <a:cubicBezTo>
                  <a:pt x="404" y="1999"/>
                  <a:pt x="434" y="2089"/>
                  <a:pt x="464" y="2179"/>
                </a:cubicBezTo>
                <a:cubicBezTo>
                  <a:pt x="345" y="2099"/>
                  <a:pt x="225" y="1999"/>
                  <a:pt x="105" y="1909"/>
                </a:cubicBezTo>
                <a:cubicBezTo>
                  <a:pt x="67" y="1899"/>
                  <a:pt x="30" y="1879"/>
                  <a:pt x="0" y="1859"/>
                </a:cubicBezTo>
                <a:cubicBezTo>
                  <a:pt x="0" y="2149"/>
                  <a:pt x="0" y="2149"/>
                  <a:pt x="0" y="2149"/>
                </a:cubicBezTo>
                <a:cubicBezTo>
                  <a:pt x="127" y="2249"/>
                  <a:pt x="270" y="2309"/>
                  <a:pt x="404" y="2389"/>
                </a:cubicBezTo>
                <a:cubicBezTo>
                  <a:pt x="427" y="2449"/>
                  <a:pt x="487" y="2409"/>
                  <a:pt x="502" y="2499"/>
                </a:cubicBezTo>
                <a:cubicBezTo>
                  <a:pt x="554" y="2479"/>
                  <a:pt x="584" y="2539"/>
                  <a:pt x="614" y="2599"/>
                </a:cubicBezTo>
                <a:cubicBezTo>
                  <a:pt x="659" y="2599"/>
                  <a:pt x="689" y="2649"/>
                  <a:pt x="711" y="2709"/>
                </a:cubicBezTo>
                <a:cubicBezTo>
                  <a:pt x="734" y="2709"/>
                  <a:pt x="749" y="2729"/>
                  <a:pt x="764" y="2749"/>
                </a:cubicBezTo>
                <a:cubicBezTo>
                  <a:pt x="786" y="2739"/>
                  <a:pt x="824" y="2769"/>
                  <a:pt x="801" y="2789"/>
                </a:cubicBezTo>
                <a:cubicBezTo>
                  <a:pt x="756" y="2799"/>
                  <a:pt x="741" y="2739"/>
                  <a:pt x="711" y="2709"/>
                </a:cubicBezTo>
                <a:cubicBezTo>
                  <a:pt x="674" y="2679"/>
                  <a:pt x="614" y="2719"/>
                  <a:pt x="599" y="2639"/>
                </a:cubicBezTo>
                <a:cubicBezTo>
                  <a:pt x="539" y="2679"/>
                  <a:pt x="532" y="2589"/>
                  <a:pt x="479" y="2599"/>
                </a:cubicBezTo>
                <a:cubicBezTo>
                  <a:pt x="457" y="2539"/>
                  <a:pt x="397" y="2559"/>
                  <a:pt x="367" y="2519"/>
                </a:cubicBezTo>
                <a:cubicBezTo>
                  <a:pt x="292" y="2489"/>
                  <a:pt x="217" y="2439"/>
                  <a:pt x="150" y="2369"/>
                </a:cubicBezTo>
                <a:cubicBezTo>
                  <a:pt x="90" y="2389"/>
                  <a:pt x="45" y="2349"/>
                  <a:pt x="0" y="2329"/>
                </a:cubicBezTo>
                <a:cubicBezTo>
                  <a:pt x="0" y="2469"/>
                  <a:pt x="0" y="2469"/>
                  <a:pt x="0" y="2469"/>
                </a:cubicBezTo>
                <a:cubicBezTo>
                  <a:pt x="15" y="2469"/>
                  <a:pt x="22" y="2479"/>
                  <a:pt x="37" y="2479"/>
                </a:cubicBezTo>
                <a:cubicBezTo>
                  <a:pt x="82" y="2549"/>
                  <a:pt x="165" y="2519"/>
                  <a:pt x="202" y="2599"/>
                </a:cubicBezTo>
                <a:cubicBezTo>
                  <a:pt x="285" y="2569"/>
                  <a:pt x="322" y="2679"/>
                  <a:pt x="404" y="2659"/>
                </a:cubicBezTo>
                <a:cubicBezTo>
                  <a:pt x="404" y="2739"/>
                  <a:pt x="457" y="2699"/>
                  <a:pt x="487" y="2719"/>
                </a:cubicBezTo>
                <a:cubicBezTo>
                  <a:pt x="502" y="2749"/>
                  <a:pt x="532" y="2769"/>
                  <a:pt x="569" y="2769"/>
                </a:cubicBezTo>
                <a:cubicBezTo>
                  <a:pt x="614" y="2839"/>
                  <a:pt x="689" y="2839"/>
                  <a:pt x="734" y="2909"/>
                </a:cubicBezTo>
                <a:cubicBezTo>
                  <a:pt x="801" y="2939"/>
                  <a:pt x="839" y="3029"/>
                  <a:pt x="906" y="3049"/>
                </a:cubicBezTo>
                <a:cubicBezTo>
                  <a:pt x="914" y="3129"/>
                  <a:pt x="959" y="3089"/>
                  <a:pt x="974" y="3139"/>
                </a:cubicBezTo>
                <a:cubicBezTo>
                  <a:pt x="989" y="3159"/>
                  <a:pt x="989" y="3199"/>
                  <a:pt x="1011" y="3189"/>
                </a:cubicBezTo>
                <a:cubicBezTo>
                  <a:pt x="1019" y="3219"/>
                  <a:pt x="1049" y="3219"/>
                  <a:pt x="1026" y="3248"/>
                </a:cubicBezTo>
                <a:cubicBezTo>
                  <a:pt x="959" y="3268"/>
                  <a:pt x="951" y="3119"/>
                  <a:pt x="869" y="3189"/>
                </a:cubicBezTo>
                <a:cubicBezTo>
                  <a:pt x="809" y="3099"/>
                  <a:pt x="711" y="3089"/>
                  <a:pt x="659" y="2979"/>
                </a:cubicBezTo>
                <a:cubicBezTo>
                  <a:pt x="584" y="2989"/>
                  <a:pt x="547" y="2919"/>
                  <a:pt x="472" y="2939"/>
                </a:cubicBezTo>
                <a:cubicBezTo>
                  <a:pt x="427" y="2859"/>
                  <a:pt x="352" y="2889"/>
                  <a:pt x="307" y="2829"/>
                </a:cubicBezTo>
                <a:cubicBezTo>
                  <a:pt x="225" y="2859"/>
                  <a:pt x="195" y="2749"/>
                  <a:pt x="127" y="2749"/>
                </a:cubicBezTo>
                <a:cubicBezTo>
                  <a:pt x="90" y="2729"/>
                  <a:pt x="45" y="2709"/>
                  <a:pt x="0" y="2699"/>
                </a:cubicBezTo>
                <a:cubicBezTo>
                  <a:pt x="0" y="2849"/>
                  <a:pt x="0" y="2849"/>
                  <a:pt x="0" y="2849"/>
                </a:cubicBezTo>
                <a:cubicBezTo>
                  <a:pt x="30" y="2859"/>
                  <a:pt x="67" y="2859"/>
                  <a:pt x="90" y="2889"/>
                </a:cubicBezTo>
                <a:cubicBezTo>
                  <a:pt x="157" y="2929"/>
                  <a:pt x="247" y="2899"/>
                  <a:pt x="300" y="2979"/>
                </a:cubicBezTo>
                <a:cubicBezTo>
                  <a:pt x="359" y="2939"/>
                  <a:pt x="367" y="3029"/>
                  <a:pt x="419" y="3019"/>
                </a:cubicBezTo>
                <a:cubicBezTo>
                  <a:pt x="434" y="3089"/>
                  <a:pt x="509" y="3009"/>
                  <a:pt x="509" y="3099"/>
                </a:cubicBezTo>
                <a:cubicBezTo>
                  <a:pt x="577" y="3109"/>
                  <a:pt x="697" y="3119"/>
                  <a:pt x="674" y="3209"/>
                </a:cubicBezTo>
                <a:cubicBezTo>
                  <a:pt x="637" y="3199"/>
                  <a:pt x="599" y="3199"/>
                  <a:pt x="569" y="3169"/>
                </a:cubicBezTo>
                <a:cubicBezTo>
                  <a:pt x="539" y="3129"/>
                  <a:pt x="494" y="3159"/>
                  <a:pt x="457" y="3159"/>
                </a:cubicBezTo>
                <a:cubicBezTo>
                  <a:pt x="442" y="3069"/>
                  <a:pt x="382" y="3099"/>
                  <a:pt x="345" y="3079"/>
                </a:cubicBezTo>
                <a:cubicBezTo>
                  <a:pt x="300" y="3069"/>
                  <a:pt x="270" y="3029"/>
                  <a:pt x="210" y="3079"/>
                </a:cubicBezTo>
                <a:cubicBezTo>
                  <a:pt x="187" y="2989"/>
                  <a:pt x="112" y="3059"/>
                  <a:pt x="90" y="2979"/>
                </a:cubicBezTo>
                <a:cubicBezTo>
                  <a:pt x="52" y="2989"/>
                  <a:pt x="30" y="2979"/>
                  <a:pt x="0" y="2959"/>
                </a:cubicBezTo>
                <a:cubicBezTo>
                  <a:pt x="0" y="3089"/>
                  <a:pt x="0" y="3089"/>
                  <a:pt x="0" y="3089"/>
                </a:cubicBezTo>
                <a:cubicBezTo>
                  <a:pt x="30" y="3099"/>
                  <a:pt x="60" y="3139"/>
                  <a:pt x="90" y="3159"/>
                </a:cubicBezTo>
                <a:cubicBezTo>
                  <a:pt x="127" y="3139"/>
                  <a:pt x="150" y="3149"/>
                  <a:pt x="180" y="3149"/>
                </a:cubicBezTo>
                <a:cubicBezTo>
                  <a:pt x="195" y="3159"/>
                  <a:pt x="217" y="3189"/>
                  <a:pt x="232" y="3189"/>
                </a:cubicBezTo>
                <a:cubicBezTo>
                  <a:pt x="262" y="3199"/>
                  <a:pt x="277" y="3179"/>
                  <a:pt x="300" y="3189"/>
                </a:cubicBezTo>
                <a:cubicBezTo>
                  <a:pt x="307" y="3189"/>
                  <a:pt x="322" y="3209"/>
                  <a:pt x="330" y="3209"/>
                </a:cubicBezTo>
                <a:cubicBezTo>
                  <a:pt x="345" y="3219"/>
                  <a:pt x="352" y="3199"/>
                  <a:pt x="359" y="3229"/>
                </a:cubicBezTo>
                <a:cubicBezTo>
                  <a:pt x="449" y="3238"/>
                  <a:pt x="524" y="3298"/>
                  <a:pt x="614" y="3328"/>
                </a:cubicBezTo>
                <a:cubicBezTo>
                  <a:pt x="652" y="3358"/>
                  <a:pt x="697" y="3378"/>
                  <a:pt x="741" y="3398"/>
                </a:cubicBezTo>
                <a:cubicBezTo>
                  <a:pt x="764" y="3448"/>
                  <a:pt x="801" y="3478"/>
                  <a:pt x="854" y="3468"/>
                </a:cubicBezTo>
                <a:cubicBezTo>
                  <a:pt x="891" y="3508"/>
                  <a:pt x="921" y="3558"/>
                  <a:pt x="981" y="3538"/>
                </a:cubicBezTo>
                <a:cubicBezTo>
                  <a:pt x="989" y="3628"/>
                  <a:pt x="1049" y="3588"/>
                  <a:pt x="1086" y="3608"/>
                </a:cubicBezTo>
                <a:cubicBezTo>
                  <a:pt x="1161" y="3728"/>
                  <a:pt x="1273" y="3738"/>
                  <a:pt x="1333" y="3868"/>
                </a:cubicBezTo>
                <a:cubicBezTo>
                  <a:pt x="1393" y="3868"/>
                  <a:pt x="1423" y="3938"/>
                  <a:pt x="1475" y="3968"/>
                </a:cubicBezTo>
                <a:cubicBezTo>
                  <a:pt x="1475" y="4028"/>
                  <a:pt x="1520" y="3988"/>
                  <a:pt x="1535" y="4028"/>
                </a:cubicBezTo>
                <a:cubicBezTo>
                  <a:pt x="1558" y="4038"/>
                  <a:pt x="1565" y="4098"/>
                  <a:pt x="1595" y="4088"/>
                </a:cubicBezTo>
                <a:cubicBezTo>
                  <a:pt x="1595" y="4188"/>
                  <a:pt x="1535" y="4088"/>
                  <a:pt x="1505" y="4098"/>
                </a:cubicBezTo>
                <a:cubicBezTo>
                  <a:pt x="1483" y="4068"/>
                  <a:pt x="1460" y="4048"/>
                  <a:pt x="1423" y="4048"/>
                </a:cubicBezTo>
                <a:cubicBezTo>
                  <a:pt x="1430" y="3978"/>
                  <a:pt x="1386" y="4018"/>
                  <a:pt x="1371" y="4008"/>
                </a:cubicBezTo>
                <a:cubicBezTo>
                  <a:pt x="1356" y="3998"/>
                  <a:pt x="1363" y="3948"/>
                  <a:pt x="1333" y="3958"/>
                </a:cubicBezTo>
                <a:cubicBezTo>
                  <a:pt x="1318" y="3908"/>
                  <a:pt x="1273" y="3948"/>
                  <a:pt x="1266" y="3868"/>
                </a:cubicBezTo>
                <a:cubicBezTo>
                  <a:pt x="1236" y="3858"/>
                  <a:pt x="1191" y="3848"/>
                  <a:pt x="1161" y="3818"/>
                </a:cubicBezTo>
                <a:cubicBezTo>
                  <a:pt x="1153" y="3758"/>
                  <a:pt x="1093" y="3818"/>
                  <a:pt x="1078" y="3768"/>
                </a:cubicBezTo>
                <a:cubicBezTo>
                  <a:pt x="1026" y="3718"/>
                  <a:pt x="951" y="3718"/>
                  <a:pt x="914" y="3628"/>
                </a:cubicBezTo>
                <a:cubicBezTo>
                  <a:pt x="801" y="3638"/>
                  <a:pt x="726" y="3538"/>
                  <a:pt x="614" y="3538"/>
                </a:cubicBezTo>
                <a:cubicBezTo>
                  <a:pt x="577" y="3488"/>
                  <a:pt x="502" y="3538"/>
                  <a:pt x="479" y="3448"/>
                </a:cubicBezTo>
                <a:cubicBezTo>
                  <a:pt x="419" y="3478"/>
                  <a:pt x="382" y="3428"/>
                  <a:pt x="337" y="3418"/>
                </a:cubicBezTo>
                <a:cubicBezTo>
                  <a:pt x="292" y="3388"/>
                  <a:pt x="240" y="3368"/>
                  <a:pt x="187" y="3368"/>
                </a:cubicBezTo>
                <a:cubicBezTo>
                  <a:pt x="142" y="3338"/>
                  <a:pt x="105" y="3298"/>
                  <a:pt x="52" y="3298"/>
                </a:cubicBezTo>
                <a:cubicBezTo>
                  <a:pt x="37" y="3288"/>
                  <a:pt x="22" y="3278"/>
                  <a:pt x="0" y="3278"/>
                </a:cubicBezTo>
                <a:cubicBezTo>
                  <a:pt x="0" y="3418"/>
                  <a:pt x="0" y="3418"/>
                  <a:pt x="0" y="3418"/>
                </a:cubicBezTo>
                <a:cubicBezTo>
                  <a:pt x="30" y="3418"/>
                  <a:pt x="60" y="3428"/>
                  <a:pt x="90" y="3438"/>
                </a:cubicBezTo>
                <a:cubicBezTo>
                  <a:pt x="120" y="3488"/>
                  <a:pt x="195" y="3428"/>
                  <a:pt x="217" y="3498"/>
                </a:cubicBezTo>
                <a:cubicBezTo>
                  <a:pt x="232" y="3538"/>
                  <a:pt x="285" y="3488"/>
                  <a:pt x="292" y="3528"/>
                </a:cubicBezTo>
                <a:cubicBezTo>
                  <a:pt x="315" y="3538"/>
                  <a:pt x="337" y="3548"/>
                  <a:pt x="359" y="3528"/>
                </a:cubicBezTo>
                <a:cubicBezTo>
                  <a:pt x="397" y="3608"/>
                  <a:pt x="479" y="3558"/>
                  <a:pt x="509" y="3648"/>
                </a:cubicBezTo>
                <a:cubicBezTo>
                  <a:pt x="554" y="3608"/>
                  <a:pt x="562" y="3688"/>
                  <a:pt x="599" y="3668"/>
                </a:cubicBezTo>
                <a:cubicBezTo>
                  <a:pt x="644" y="3638"/>
                  <a:pt x="644" y="3708"/>
                  <a:pt x="674" y="3698"/>
                </a:cubicBezTo>
                <a:cubicBezTo>
                  <a:pt x="726" y="3738"/>
                  <a:pt x="794" y="3728"/>
                  <a:pt x="846" y="3748"/>
                </a:cubicBezTo>
                <a:cubicBezTo>
                  <a:pt x="861" y="3768"/>
                  <a:pt x="876" y="3788"/>
                  <a:pt x="906" y="3788"/>
                </a:cubicBezTo>
                <a:cubicBezTo>
                  <a:pt x="929" y="3778"/>
                  <a:pt x="929" y="3828"/>
                  <a:pt x="959" y="3818"/>
                </a:cubicBezTo>
                <a:cubicBezTo>
                  <a:pt x="981" y="3878"/>
                  <a:pt x="1026" y="3848"/>
                  <a:pt x="1049" y="3908"/>
                </a:cubicBezTo>
                <a:cubicBezTo>
                  <a:pt x="1123" y="3918"/>
                  <a:pt x="1183" y="4008"/>
                  <a:pt x="1258" y="4028"/>
                </a:cubicBezTo>
                <a:cubicBezTo>
                  <a:pt x="1281" y="4078"/>
                  <a:pt x="1318" y="4078"/>
                  <a:pt x="1333" y="4148"/>
                </a:cubicBezTo>
                <a:cubicBezTo>
                  <a:pt x="1430" y="4178"/>
                  <a:pt x="1505" y="4268"/>
                  <a:pt x="1603" y="4308"/>
                </a:cubicBezTo>
                <a:cubicBezTo>
                  <a:pt x="1610" y="4348"/>
                  <a:pt x="1633" y="4368"/>
                  <a:pt x="1663" y="4368"/>
                </a:cubicBezTo>
                <a:cubicBezTo>
                  <a:pt x="1685" y="4368"/>
                  <a:pt x="1693" y="4418"/>
                  <a:pt x="1715" y="4408"/>
                </a:cubicBezTo>
                <a:cubicBezTo>
                  <a:pt x="1745" y="4478"/>
                  <a:pt x="1797" y="4458"/>
                  <a:pt x="1820" y="4548"/>
                </a:cubicBezTo>
                <a:cubicBezTo>
                  <a:pt x="1730" y="4608"/>
                  <a:pt x="1723" y="4468"/>
                  <a:pt x="1663" y="4458"/>
                </a:cubicBezTo>
                <a:cubicBezTo>
                  <a:pt x="1625" y="4418"/>
                  <a:pt x="1573" y="4378"/>
                  <a:pt x="1528" y="4368"/>
                </a:cubicBezTo>
                <a:cubicBezTo>
                  <a:pt x="1445" y="4268"/>
                  <a:pt x="1333" y="4268"/>
                  <a:pt x="1251" y="4178"/>
                </a:cubicBezTo>
                <a:cubicBezTo>
                  <a:pt x="1236" y="4148"/>
                  <a:pt x="1183" y="4198"/>
                  <a:pt x="1176" y="4148"/>
                </a:cubicBezTo>
                <a:cubicBezTo>
                  <a:pt x="1146" y="4158"/>
                  <a:pt x="1131" y="4118"/>
                  <a:pt x="1101" y="4128"/>
                </a:cubicBezTo>
                <a:cubicBezTo>
                  <a:pt x="1071" y="4058"/>
                  <a:pt x="989" y="4108"/>
                  <a:pt x="966" y="4028"/>
                </a:cubicBezTo>
                <a:cubicBezTo>
                  <a:pt x="846" y="4028"/>
                  <a:pt x="771" y="3928"/>
                  <a:pt x="652" y="3958"/>
                </a:cubicBezTo>
                <a:cubicBezTo>
                  <a:pt x="562" y="3848"/>
                  <a:pt x="419" y="3868"/>
                  <a:pt x="330" y="3758"/>
                </a:cubicBezTo>
                <a:cubicBezTo>
                  <a:pt x="225" y="3778"/>
                  <a:pt x="157" y="3728"/>
                  <a:pt x="82" y="3688"/>
                </a:cubicBezTo>
                <a:cubicBezTo>
                  <a:pt x="52" y="3668"/>
                  <a:pt x="30" y="3658"/>
                  <a:pt x="0" y="3648"/>
                </a:cubicBezTo>
                <a:cubicBezTo>
                  <a:pt x="0" y="3788"/>
                  <a:pt x="0" y="3788"/>
                  <a:pt x="0" y="3788"/>
                </a:cubicBezTo>
                <a:cubicBezTo>
                  <a:pt x="15" y="3788"/>
                  <a:pt x="22" y="3788"/>
                  <a:pt x="37" y="3788"/>
                </a:cubicBezTo>
                <a:cubicBezTo>
                  <a:pt x="142" y="3878"/>
                  <a:pt x="277" y="3888"/>
                  <a:pt x="397" y="3938"/>
                </a:cubicBezTo>
                <a:cubicBezTo>
                  <a:pt x="464" y="3938"/>
                  <a:pt x="494" y="4048"/>
                  <a:pt x="569" y="4018"/>
                </a:cubicBezTo>
                <a:cubicBezTo>
                  <a:pt x="584" y="4088"/>
                  <a:pt x="637" y="4018"/>
                  <a:pt x="652" y="4078"/>
                </a:cubicBezTo>
                <a:cubicBezTo>
                  <a:pt x="697" y="4038"/>
                  <a:pt x="697" y="4118"/>
                  <a:pt x="726" y="4098"/>
                </a:cubicBezTo>
                <a:cubicBezTo>
                  <a:pt x="794" y="4118"/>
                  <a:pt x="861" y="4118"/>
                  <a:pt x="906" y="4178"/>
                </a:cubicBezTo>
                <a:cubicBezTo>
                  <a:pt x="966" y="4118"/>
                  <a:pt x="944" y="4258"/>
                  <a:pt x="1004" y="4198"/>
                </a:cubicBezTo>
                <a:cubicBezTo>
                  <a:pt x="1019" y="4248"/>
                  <a:pt x="1078" y="4188"/>
                  <a:pt x="1086" y="4248"/>
                </a:cubicBezTo>
                <a:cubicBezTo>
                  <a:pt x="1138" y="4288"/>
                  <a:pt x="1183" y="4358"/>
                  <a:pt x="1266" y="4328"/>
                </a:cubicBezTo>
                <a:cubicBezTo>
                  <a:pt x="1266" y="4408"/>
                  <a:pt x="1318" y="4358"/>
                  <a:pt x="1348" y="4388"/>
                </a:cubicBezTo>
                <a:cubicBezTo>
                  <a:pt x="1363" y="4418"/>
                  <a:pt x="1386" y="4428"/>
                  <a:pt x="1423" y="4408"/>
                </a:cubicBezTo>
                <a:cubicBezTo>
                  <a:pt x="1445" y="4498"/>
                  <a:pt x="1520" y="4458"/>
                  <a:pt x="1543" y="4538"/>
                </a:cubicBezTo>
                <a:cubicBezTo>
                  <a:pt x="1588" y="4558"/>
                  <a:pt x="1640" y="4568"/>
                  <a:pt x="1663" y="4648"/>
                </a:cubicBezTo>
                <a:cubicBezTo>
                  <a:pt x="1760" y="4668"/>
                  <a:pt x="1835" y="4748"/>
                  <a:pt x="1925" y="4798"/>
                </a:cubicBezTo>
                <a:cubicBezTo>
                  <a:pt x="1985" y="4858"/>
                  <a:pt x="2015" y="4968"/>
                  <a:pt x="2082" y="4978"/>
                </a:cubicBezTo>
                <a:cubicBezTo>
                  <a:pt x="2135" y="5038"/>
                  <a:pt x="2187" y="5108"/>
                  <a:pt x="2239" y="5158"/>
                </a:cubicBezTo>
                <a:cubicBezTo>
                  <a:pt x="2239" y="5198"/>
                  <a:pt x="2224" y="5158"/>
                  <a:pt x="2202" y="5168"/>
                </a:cubicBezTo>
                <a:cubicBezTo>
                  <a:pt x="2187" y="5148"/>
                  <a:pt x="2172" y="5128"/>
                  <a:pt x="2142" y="5138"/>
                </a:cubicBezTo>
                <a:cubicBezTo>
                  <a:pt x="2112" y="5118"/>
                  <a:pt x="2060" y="5138"/>
                  <a:pt x="2045" y="5088"/>
                </a:cubicBezTo>
                <a:cubicBezTo>
                  <a:pt x="2015" y="5058"/>
                  <a:pt x="1977" y="5058"/>
                  <a:pt x="1940" y="5038"/>
                </a:cubicBezTo>
                <a:cubicBezTo>
                  <a:pt x="1895" y="5048"/>
                  <a:pt x="1895" y="4938"/>
                  <a:pt x="1835" y="4998"/>
                </a:cubicBezTo>
                <a:cubicBezTo>
                  <a:pt x="1783" y="4918"/>
                  <a:pt x="1700" y="4898"/>
                  <a:pt x="1625" y="4868"/>
                </a:cubicBezTo>
                <a:cubicBezTo>
                  <a:pt x="1573" y="4788"/>
                  <a:pt x="1468" y="4858"/>
                  <a:pt x="1423" y="4778"/>
                </a:cubicBezTo>
                <a:cubicBezTo>
                  <a:pt x="1258" y="4768"/>
                  <a:pt x="1146" y="4628"/>
                  <a:pt x="989" y="4598"/>
                </a:cubicBezTo>
                <a:cubicBezTo>
                  <a:pt x="959" y="4558"/>
                  <a:pt x="906" y="4578"/>
                  <a:pt x="861" y="4558"/>
                </a:cubicBezTo>
                <a:cubicBezTo>
                  <a:pt x="846" y="4508"/>
                  <a:pt x="794" y="4528"/>
                  <a:pt x="764" y="4518"/>
                </a:cubicBezTo>
                <a:cubicBezTo>
                  <a:pt x="704" y="4468"/>
                  <a:pt x="622" y="4458"/>
                  <a:pt x="569" y="4388"/>
                </a:cubicBezTo>
                <a:cubicBezTo>
                  <a:pt x="374" y="4368"/>
                  <a:pt x="202" y="4298"/>
                  <a:pt x="45" y="4188"/>
                </a:cubicBezTo>
                <a:cubicBezTo>
                  <a:pt x="30" y="4188"/>
                  <a:pt x="15" y="4188"/>
                  <a:pt x="0" y="4178"/>
                </a:cubicBezTo>
                <a:cubicBezTo>
                  <a:pt x="0" y="4318"/>
                  <a:pt x="0" y="4318"/>
                  <a:pt x="0" y="4318"/>
                </a:cubicBezTo>
                <a:cubicBezTo>
                  <a:pt x="15" y="4328"/>
                  <a:pt x="37" y="4338"/>
                  <a:pt x="45" y="4368"/>
                </a:cubicBezTo>
                <a:close/>
                <a:moveTo>
                  <a:pt x="2457" y="4998"/>
                </a:moveTo>
                <a:cubicBezTo>
                  <a:pt x="2487" y="4998"/>
                  <a:pt x="2487" y="5058"/>
                  <a:pt x="2502" y="5098"/>
                </a:cubicBezTo>
                <a:cubicBezTo>
                  <a:pt x="2449" y="5118"/>
                  <a:pt x="2434" y="5048"/>
                  <a:pt x="2457" y="4998"/>
                </a:cubicBezTo>
                <a:close/>
                <a:moveTo>
                  <a:pt x="891" y="3358"/>
                </a:moveTo>
                <a:cubicBezTo>
                  <a:pt x="869" y="3308"/>
                  <a:pt x="809" y="3378"/>
                  <a:pt x="801" y="3278"/>
                </a:cubicBezTo>
                <a:cubicBezTo>
                  <a:pt x="876" y="3258"/>
                  <a:pt x="891" y="3378"/>
                  <a:pt x="959" y="3358"/>
                </a:cubicBezTo>
                <a:cubicBezTo>
                  <a:pt x="974" y="3428"/>
                  <a:pt x="891" y="3398"/>
                  <a:pt x="891" y="3358"/>
                </a:cubicBezTo>
                <a:close/>
                <a:moveTo>
                  <a:pt x="2157" y="4888"/>
                </a:moveTo>
                <a:cubicBezTo>
                  <a:pt x="2142" y="4828"/>
                  <a:pt x="2090" y="4878"/>
                  <a:pt x="2082" y="4798"/>
                </a:cubicBezTo>
                <a:cubicBezTo>
                  <a:pt x="2135" y="4838"/>
                  <a:pt x="2209" y="4838"/>
                  <a:pt x="2232" y="4938"/>
                </a:cubicBezTo>
                <a:cubicBezTo>
                  <a:pt x="2187" y="4988"/>
                  <a:pt x="2179" y="4908"/>
                  <a:pt x="2157" y="4888"/>
                </a:cubicBezTo>
                <a:close/>
                <a:moveTo>
                  <a:pt x="105" y="7417"/>
                </a:moveTo>
                <a:cubicBezTo>
                  <a:pt x="172" y="7307"/>
                  <a:pt x="277" y="7237"/>
                  <a:pt x="345" y="7127"/>
                </a:cubicBezTo>
                <a:cubicBezTo>
                  <a:pt x="442" y="7037"/>
                  <a:pt x="539" y="6967"/>
                  <a:pt x="622" y="6847"/>
                </a:cubicBezTo>
                <a:cubicBezTo>
                  <a:pt x="659" y="6857"/>
                  <a:pt x="674" y="6827"/>
                  <a:pt x="682" y="6787"/>
                </a:cubicBezTo>
                <a:cubicBezTo>
                  <a:pt x="719" y="6787"/>
                  <a:pt x="756" y="6767"/>
                  <a:pt x="771" y="6727"/>
                </a:cubicBezTo>
                <a:cubicBezTo>
                  <a:pt x="831" y="6707"/>
                  <a:pt x="876" y="6657"/>
                  <a:pt x="921" y="6607"/>
                </a:cubicBezTo>
                <a:cubicBezTo>
                  <a:pt x="996" y="6597"/>
                  <a:pt x="996" y="6507"/>
                  <a:pt x="1064" y="6487"/>
                </a:cubicBezTo>
                <a:cubicBezTo>
                  <a:pt x="1123" y="6457"/>
                  <a:pt x="1161" y="6397"/>
                  <a:pt x="1213" y="6367"/>
                </a:cubicBezTo>
                <a:cubicBezTo>
                  <a:pt x="1266" y="6337"/>
                  <a:pt x="1326" y="6317"/>
                  <a:pt x="1371" y="6277"/>
                </a:cubicBezTo>
                <a:cubicBezTo>
                  <a:pt x="1408" y="6277"/>
                  <a:pt x="1423" y="6247"/>
                  <a:pt x="1430" y="6217"/>
                </a:cubicBezTo>
                <a:cubicBezTo>
                  <a:pt x="1468" y="6207"/>
                  <a:pt x="1543" y="6237"/>
                  <a:pt x="1520" y="6157"/>
                </a:cubicBezTo>
                <a:cubicBezTo>
                  <a:pt x="1460" y="6167"/>
                  <a:pt x="1401" y="6177"/>
                  <a:pt x="1363" y="6217"/>
                </a:cubicBezTo>
                <a:cubicBezTo>
                  <a:pt x="1318" y="6257"/>
                  <a:pt x="1243" y="6257"/>
                  <a:pt x="1213" y="6307"/>
                </a:cubicBezTo>
                <a:cubicBezTo>
                  <a:pt x="1108" y="6357"/>
                  <a:pt x="1019" y="6417"/>
                  <a:pt x="959" y="6517"/>
                </a:cubicBezTo>
                <a:cubicBezTo>
                  <a:pt x="839" y="6547"/>
                  <a:pt x="786" y="6667"/>
                  <a:pt x="682" y="6707"/>
                </a:cubicBezTo>
                <a:cubicBezTo>
                  <a:pt x="599" y="6797"/>
                  <a:pt x="502" y="6857"/>
                  <a:pt x="427" y="6947"/>
                </a:cubicBezTo>
                <a:cubicBezTo>
                  <a:pt x="330" y="7007"/>
                  <a:pt x="277" y="7117"/>
                  <a:pt x="165" y="7157"/>
                </a:cubicBezTo>
                <a:cubicBezTo>
                  <a:pt x="157" y="7237"/>
                  <a:pt x="105" y="7267"/>
                  <a:pt x="60" y="7307"/>
                </a:cubicBezTo>
                <a:cubicBezTo>
                  <a:pt x="30" y="7307"/>
                  <a:pt x="45" y="7377"/>
                  <a:pt x="0" y="7367"/>
                </a:cubicBezTo>
                <a:cubicBezTo>
                  <a:pt x="0" y="7537"/>
                  <a:pt x="0" y="7537"/>
                  <a:pt x="0" y="7537"/>
                </a:cubicBezTo>
                <a:cubicBezTo>
                  <a:pt x="30" y="7497"/>
                  <a:pt x="67" y="7457"/>
                  <a:pt x="105" y="7417"/>
                </a:cubicBezTo>
                <a:close/>
                <a:moveTo>
                  <a:pt x="165" y="6027"/>
                </a:moveTo>
                <a:cubicBezTo>
                  <a:pt x="165" y="5947"/>
                  <a:pt x="225" y="5947"/>
                  <a:pt x="255" y="5907"/>
                </a:cubicBezTo>
                <a:cubicBezTo>
                  <a:pt x="277" y="5857"/>
                  <a:pt x="315" y="5837"/>
                  <a:pt x="337" y="5787"/>
                </a:cubicBezTo>
                <a:cubicBezTo>
                  <a:pt x="389" y="5777"/>
                  <a:pt x="374" y="5687"/>
                  <a:pt x="442" y="5697"/>
                </a:cubicBezTo>
                <a:cubicBezTo>
                  <a:pt x="464" y="5647"/>
                  <a:pt x="494" y="5607"/>
                  <a:pt x="532" y="5577"/>
                </a:cubicBezTo>
                <a:cubicBezTo>
                  <a:pt x="532" y="5507"/>
                  <a:pt x="622" y="5547"/>
                  <a:pt x="637" y="5487"/>
                </a:cubicBezTo>
                <a:cubicBezTo>
                  <a:pt x="554" y="5477"/>
                  <a:pt x="502" y="5507"/>
                  <a:pt x="487" y="5577"/>
                </a:cubicBezTo>
                <a:cubicBezTo>
                  <a:pt x="457" y="5637"/>
                  <a:pt x="374" y="5627"/>
                  <a:pt x="359" y="5697"/>
                </a:cubicBezTo>
                <a:cubicBezTo>
                  <a:pt x="262" y="5777"/>
                  <a:pt x="195" y="5887"/>
                  <a:pt x="105" y="5967"/>
                </a:cubicBezTo>
                <a:cubicBezTo>
                  <a:pt x="75" y="6017"/>
                  <a:pt x="22" y="6047"/>
                  <a:pt x="0" y="6107"/>
                </a:cubicBezTo>
                <a:cubicBezTo>
                  <a:pt x="0" y="6217"/>
                  <a:pt x="0" y="6217"/>
                  <a:pt x="0" y="6217"/>
                </a:cubicBezTo>
                <a:cubicBezTo>
                  <a:pt x="22" y="6187"/>
                  <a:pt x="45" y="6157"/>
                  <a:pt x="60" y="6117"/>
                </a:cubicBezTo>
                <a:cubicBezTo>
                  <a:pt x="105" y="6097"/>
                  <a:pt x="127" y="6057"/>
                  <a:pt x="165" y="6027"/>
                </a:cubicBezTo>
                <a:close/>
                <a:moveTo>
                  <a:pt x="315" y="17202"/>
                </a:moveTo>
                <a:cubicBezTo>
                  <a:pt x="315" y="17182"/>
                  <a:pt x="322" y="17162"/>
                  <a:pt x="330" y="17152"/>
                </a:cubicBezTo>
                <a:cubicBezTo>
                  <a:pt x="404" y="16992"/>
                  <a:pt x="442" y="16812"/>
                  <a:pt x="502" y="16652"/>
                </a:cubicBezTo>
                <a:cubicBezTo>
                  <a:pt x="562" y="16542"/>
                  <a:pt x="599" y="16422"/>
                  <a:pt x="644" y="16312"/>
                </a:cubicBezTo>
                <a:cubicBezTo>
                  <a:pt x="667" y="16192"/>
                  <a:pt x="734" y="16083"/>
                  <a:pt x="756" y="15963"/>
                </a:cubicBezTo>
                <a:cubicBezTo>
                  <a:pt x="771" y="15923"/>
                  <a:pt x="786" y="15893"/>
                  <a:pt x="801" y="15853"/>
                </a:cubicBezTo>
                <a:cubicBezTo>
                  <a:pt x="839" y="15773"/>
                  <a:pt x="869" y="15703"/>
                  <a:pt x="869" y="15623"/>
                </a:cubicBezTo>
                <a:cubicBezTo>
                  <a:pt x="921" y="15573"/>
                  <a:pt x="951" y="15513"/>
                  <a:pt x="944" y="15453"/>
                </a:cubicBezTo>
                <a:cubicBezTo>
                  <a:pt x="1026" y="15403"/>
                  <a:pt x="1004" y="15323"/>
                  <a:pt x="1064" y="15273"/>
                </a:cubicBezTo>
                <a:cubicBezTo>
                  <a:pt x="1049" y="15203"/>
                  <a:pt x="1146" y="15173"/>
                  <a:pt x="1131" y="15103"/>
                </a:cubicBezTo>
                <a:cubicBezTo>
                  <a:pt x="1161" y="15053"/>
                  <a:pt x="1213" y="15003"/>
                  <a:pt x="1236" y="14943"/>
                </a:cubicBezTo>
                <a:cubicBezTo>
                  <a:pt x="1303" y="14833"/>
                  <a:pt x="1348" y="14723"/>
                  <a:pt x="1438" y="14623"/>
                </a:cubicBezTo>
                <a:cubicBezTo>
                  <a:pt x="1445" y="14563"/>
                  <a:pt x="1498" y="14513"/>
                  <a:pt x="1543" y="14453"/>
                </a:cubicBezTo>
                <a:cubicBezTo>
                  <a:pt x="1573" y="14403"/>
                  <a:pt x="1588" y="14343"/>
                  <a:pt x="1640" y="14293"/>
                </a:cubicBezTo>
                <a:cubicBezTo>
                  <a:pt x="1663" y="14243"/>
                  <a:pt x="1708" y="14193"/>
                  <a:pt x="1745" y="14133"/>
                </a:cubicBezTo>
                <a:cubicBezTo>
                  <a:pt x="1753" y="14063"/>
                  <a:pt x="1880" y="14033"/>
                  <a:pt x="1835" y="13954"/>
                </a:cubicBezTo>
                <a:cubicBezTo>
                  <a:pt x="1678" y="14113"/>
                  <a:pt x="1588" y="14303"/>
                  <a:pt x="1445" y="14473"/>
                </a:cubicBezTo>
                <a:cubicBezTo>
                  <a:pt x="1326" y="14663"/>
                  <a:pt x="1221" y="14843"/>
                  <a:pt x="1093" y="15033"/>
                </a:cubicBezTo>
                <a:cubicBezTo>
                  <a:pt x="1049" y="15063"/>
                  <a:pt x="1011" y="15053"/>
                  <a:pt x="959" y="15123"/>
                </a:cubicBezTo>
                <a:cubicBezTo>
                  <a:pt x="854" y="15283"/>
                  <a:pt x="749" y="15443"/>
                  <a:pt x="652" y="15603"/>
                </a:cubicBezTo>
                <a:cubicBezTo>
                  <a:pt x="644" y="15653"/>
                  <a:pt x="599" y="15683"/>
                  <a:pt x="584" y="15733"/>
                </a:cubicBezTo>
                <a:cubicBezTo>
                  <a:pt x="562" y="15773"/>
                  <a:pt x="524" y="15803"/>
                  <a:pt x="524" y="15853"/>
                </a:cubicBezTo>
                <a:cubicBezTo>
                  <a:pt x="517" y="15853"/>
                  <a:pt x="517" y="15863"/>
                  <a:pt x="517" y="15863"/>
                </a:cubicBezTo>
                <a:cubicBezTo>
                  <a:pt x="449" y="15943"/>
                  <a:pt x="404" y="16023"/>
                  <a:pt x="389" y="16123"/>
                </a:cubicBezTo>
                <a:cubicBezTo>
                  <a:pt x="240" y="16382"/>
                  <a:pt x="120" y="16662"/>
                  <a:pt x="0" y="16932"/>
                </a:cubicBezTo>
                <a:cubicBezTo>
                  <a:pt x="0" y="17162"/>
                  <a:pt x="0" y="17162"/>
                  <a:pt x="0" y="17162"/>
                </a:cubicBezTo>
                <a:cubicBezTo>
                  <a:pt x="0" y="17122"/>
                  <a:pt x="0" y="17072"/>
                  <a:pt x="52" y="17012"/>
                </a:cubicBezTo>
                <a:cubicBezTo>
                  <a:pt x="37" y="16942"/>
                  <a:pt x="142" y="16902"/>
                  <a:pt x="112" y="16822"/>
                </a:cubicBezTo>
                <a:cubicBezTo>
                  <a:pt x="165" y="16762"/>
                  <a:pt x="165" y="16692"/>
                  <a:pt x="202" y="16632"/>
                </a:cubicBezTo>
                <a:cubicBezTo>
                  <a:pt x="337" y="16382"/>
                  <a:pt x="427" y="16123"/>
                  <a:pt x="577" y="15873"/>
                </a:cubicBezTo>
                <a:cubicBezTo>
                  <a:pt x="584" y="15873"/>
                  <a:pt x="584" y="15863"/>
                  <a:pt x="584" y="15853"/>
                </a:cubicBezTo>
                <a:cubicBezTo>
                  <a:pt x="607" y="15793"/>
                  <a:pt x="652" y="15733"/>
                  <a:pt x="689" y="15673"/>
                </a:cubicBezTo>
                <a:cubicBezTo>
                  <a:pt x="704" y="15613"/>
                  <a:pt x="779" y="15563"/>
                  <a:pt x="779" y="15493"/>
                </a:cubicBezTo>
                <a:cubicBezTo>
                  <a:pt x="876" y="15373"/>
                  <a:pt x="906" y="15243"/>
                  <a:pt x="1019" y="15133"/>
                </a:cubicBezTo>
                <a:cubicBezTo>
                  <a:pt x="996" y="15293"/>
                  <a:pt x="824" y="15423"/>
                  <a:pt x="824" y="15583"/>
                </a:cubicBezTo>
                <a:cubicBezTo>
                  <a:pt x="741" y="15653"/>
                  <a:pt x="764" y="15733"/>
                  <a:pt x="734" y="15813"/>
                </a:cubicBezTo>
                <a:cubicBezTo>
                  <a:pt x="726" y="15823"/>
                  <a:pt x="719" y="15833"/>
                  <a:pt x="711" y="15853"/>
                </a:cubicBezTo>
                <a:cubicBezTo>
                  <a:pt x="689" y="15903"/>
                  <a:pt x="682" y="15963"/>
                  <a:pt x="652" y="16023"/>
                </a:cubicBezTo>
                <a:cubicBezTo>
                  <a:pt x="637" y="16103"/>
                  <a:pt x="584" y="16173"/>
                  <a:pt x="554" y="16242"/>
                </a:cubicBezTo>
                <a:cubicBezTo>
                  <a:pt x="569" y="16332"/>
                  <a:pt x="479" y="16392"/>
                  <a:pt x="494" y="16482"/>
                </a:cubicBezTo>
                <a:cubicBezTo>
                  <a:pt x="427" y="16542"/>
                  <a:pt x="442" y="16632"/>
                  <a:pt x="397" y="16702"/>
                </a:cubicBezTo>
                <a:cubicBezTo>
                  <a:pt x="382" y="16782"/>
                  <a:pt x="330" y="16842"/>
                  <a:pt x="322" y="16912"/>
                </a:cubicBezTo>
                <a:cubicBezTo>
                  <a:pt x="300" y="17012"/>
                  <a:pt x="262" y="17112"/>
                  <a:pt x="225" y="17202"/>
                </a:cubicBezTo>
                <a:cubicBezTo>
                  <a:pt x="202" y="17262"/>
                  <a:pt x="180" y="17322"/>
                  <a:pt x="157" y="17372"/>
                </a:cubicBezTo>
                <a:cubicBezTo>
                  <a:pt x="202" y="17432"/>
                  <a:pt x="67" y="17432"/>
                  <a:pt x="112" y="17492"/>
                </a:cubicBezTo>
                <a:cubicBezTo>
                  <a:pt x="90" y="17522"/>
                  <a:pt x="82" y="17562"/>
                  <a:pt x="60" y="17602"/>
                </a:cubicBezTo>
                <a:cubicBezTo>
                  <a:pt x="60" y="17662"/>
                  <a:pt x="22" y="17712"/>
                  <a:pt x="0" y="17772"/>
                </a:cubicBezTo>
                <a:cubicBezTo>
                  <a:pt x="0" y="17992"/>
                  <a:pt x="0" y="17992"/>
                  <a:pt x="0" y="17992"/>
                </a:cubicBezTo>
                <a:cubicBezTo>
                  <a:pt x="52" y="17882"/>
                  <a:pt x="105" y="17762"/>
                  <a:pt x="135" y="17642"/>
                </a:cubicBezTo>
                <a:cubicBezTo>
                  <a:pt x="210" y="17502"/>
                  <a:pt x="255" y="17352"/>
                  <a:pt x="315" y="17202"/>
                </a:cubicBezTo>
                <a:close/>
                <a:moveTo>
                  <a:pt x="3962" y="9646"/>
                </a:moveTo>
                <a:cubicBezTo>
                  <a:pt x="4007" y="9706"/>
                  <a:pt x="4052" y="9765"/>
                  <a:pt x="4142" y="9815"/>
                </a:cubicBezTo>
                <a:cubicBezTo>
                  <a:pt x="4157" y="9895"/>
                  <a:pt x="4232" y="9945"/>
                  <a:pt x="4292" y="10005"/>
                </a:cubicBezTo>
                <a:cubicBezTo>
                  <a:pt x="4321" y="10075"/>
                  <a:pt x="4426" y="10115"/>
                  <a:pt x="4381" y="10215"/>
                </a:cubicBezTo>
                <a:cubicBezTo>
                  <a:pt x="4344" y="10145"/>
                  <a:pt x="4269" y="10105"/>
                  <a:pt x="4232" y="10035"/>
                </a:cubicBezTo>
                <a:cubicBezTo>
                  <a:pt x="4134" y="10005"/>
                  <a:pt x="4149" y="9865"/>
                  <a:pt x="4067" y="9895"/>
                </a:cubicBezTo>
                <a:cubicBezTo>
                  <a:pt x="3992" y="10005"/>
                  <a:pt x="4112" y="10015"/>
                  <a:pt x="4119" y="10085"/>
                </a:cubicBezTo>
                <a:cubicBezTo>
                  <a:pt x="4209" y="10125"/>
                  <a:pt x="4217" y="10205"/>
                  <a:pt x="4306" y="10235"/>
                </a:cubicBezTo>
                <a:cubicBezTo>
                  <a:pt x="4306" y="10305"/>
                  <a:pt x="4359" y="10355"/>
                  <a:pt x="4419" y="10395"/>
                </a:cubicBezTo>
                <a:cubicBezTo>
                  <a:pt x="4404" y="10495"/>
                  <a:pt x="4449" y="10555"/>
                  <a:pt x="4509" y="10615"/>
                </a:cubicBezTo>
                <a:cubicBezTo>
                  <a:pt x="4494" y="10695"/>
                  <a:pt x="4524" y="10755"/>
                  <a:pt x="4509" y="10835"/>
                </a:cubicBezTo>
                <a:cubicBezTo>
                  <a:pt x="4539" y="10895"/>
                  <a:pt x="4606" y="10935"/>
                  <a:pt x="4591" y="11015"/>
                </a:cubicBezTo>
                <a:cubicBezTo>
                  <a:pt x="4584" y="11065"/>
                  <a:pt x="4629" y="11095"/>
                  <a:pt x="4584" y="11165"/>
                </a:cubicBezTo>
                <a:cubicBezTo>
                  <a:pt x="4659" y="11195"/>
                  <a:pt x="4584" y="11285"/>
                  <a:pt x="4629" y="11325"/>
                </a:cubicBezTo>
                <a:cubicBezTo>
                  <a:pt x="4614" y="11435"/>
                  <a:pt x="4659" y="11525"/>
                  <a:pt x="4636" y="11645"/>
                </a:cubicBezTo>
                <a:cubicBezTo>
                  <a:pt x="4703" y="11655"/>
                  <a:pt x="4666" y="11715"/>
                  <a:pt x="4696" y="11745"/>
                </a:cubicBezTo>
                <a:cubicBezTo>
                  <a:pt x="4748" y="11765"/>
                  <a:pt x="4644" y="11865"/>
                  <a:pt x="4726" y="11865"/>
                </a:cubicBezTo>
                <a:cubicBezTo>
                  <a:pt x="4793" y="11835"/>
                  <a:pt x="4771" y="11735"/>
                  <a:pt x="4771" y="11665"/>
                </a:cubicBezTo>
                <a:cubicBezTo>
                  <a:pt x="4793" y="11615"/>
                  <a:pt x="4763" y="11595"/>
                  <a:pt x="4756" y="11565"/>
                </a:cubicBezTo>
                <a:cubicBezTo>
                  <a:pt x="4763" y="11525"/>
                  <a:pt x="4756" y="11495"/>
                  <a:pt x="4748" y="11455"/>
                </a:cubicBezTo>
                <a:cubicBezTo>
                  <a:pt x="4756" y="11305"/>
                  <a:pt x="4756" y="11155"/>
                  <a:pt x="4763" y="10995"/>
                </a:cubicBezTo>
                <a:cubicBezTo>
                  <a:pt x="4786" y="11005"/>
                  <a:pt x="4786" y="10975"/>
                  <a:pt x="4778" y="10935"/>
                </a:cubicBezTo>
                <a:cubicBezTo>
                  <a:pt x="4801" y="10905"/>
                  <a:pt x="4831" y="10905"/>
                  <a:pt x="4838" y="10845"/>
                </a:cubicBezTo>
                <a:cubicBezTo>
                  <a:pt x="4846" y="10765"/>
                  <a:pt x="4838" y="10685"/>
                  <a:pt x="4853" y="10595"/>
                </a:cubicBezTo>
                <a:cubicBezTo>
                  <a:pt x="4898" y="10615"/>
                  <a:pt x="4913" y="10465"/>
                  <a:pt x="4906" y="10445"/>
                </a:cubicBezTo>
                <a:cubicBezTo>
                  <a:pt x="4921" y="10385"/>
                  <a:pt x="4973" y="10445"/>
                  <a:pt x="4981" y="10355"/>
                </a:cubicBezTo>
                <a:cubicBezTo>
                  <a:pt x="5018" y="10365"/>
                  <a:pt x="5025" y="10235"/>
                  <a:pt x="5063" y="10255"/>
                </a:cubicBezTo>
                <a:cubicBezTo>
                  <a:pt x="5108" y="10145"/>
                  <a:pt x="5175" y="10105"/>
                  <a:pt x="5220" y="9995"/>
                </a:cubicBezTo>
                <a:cubicBezTo>
                  <a:pt x="5310" y="9965"/>
                  <a:pt x="5385" y="9855"/>
                  <a:pt x="5475" y="9835"/>
                </a:cubicBezTo>
                <a:cubicBezTo>
                  <a:pt x="5557" y="9755"/>
                  <a:pt x="5655" y="9745"/>
                  <a:pt x="5752" y="9715"/>
                </a:cubicBezTo>
                <a:cubicBezTo>
                  <a:pt x="5789" y="9735"/>
                  <a:pt x="5797" y="9656"/>
                  <a:pt x="5849" y="9706"/>
                </a:cubicBezTo>
                <a:cubicBezTo>
                  <a:pt x="5864" y="9636"/>
                  <a:pt x="5947" y="9805"/>
                  <a:pt x="5954" y="9676"/>
                </a:cubicBezTo>
                <a:cubicBezTo>
                  <a:pt x="5917" y="9596"/>
                  <a:pt x="5804" y="9666"/>
                  <a:pt x="5722" y="9596"/>
                </a:cubicBezTo>
                <a:cubicBezTo>
                  <a:pt x="5670" y="9676"/>
                  <a:pt x="5595" y="9626"/>
                  <a:pt x="5542" y="9686"/>
                </a:cubicBezTo>
                <a:cubicBezTo>
                  <a:pt x="5512" y="9686"/>
                  <a:pt x="5482" y="9696"/>
                  <a:pt x="5452" y="9686"/>
                </a:cubicBezTo>
                <a:cubicBezTo>
                  <a:pt x="5437" y="9706"/>
                  <a:pt x="5355" y="9775"/>
                  <a:pt x="5370" y="9706"/>
                </a:cubicBezTo>
                <a:cubicBezTo>
                  <a:pt x="5407" y="9725"/>
                  <a:pt x="5407" y="9636"/>
                  <a:pt x="5437" y="9656"/>
                </a:cubicBezTo>
                <a:cubicBezTo>
                  <a:pt x="5475" y="9626"/>
                  <a:pt x="5482" y="9596"/>
                  <a:pt x="5475" y="9546"/>
                </a:cubicBezTo>
                <a:cubicBezTo>
                  <a:pt x="5587" y="9476"/>
                  <a:pt x="5685" y="9346"/>
                  <a:pt x="5789" y="9256"/>
                </a:cubicBezTo>
                <a:cubicBezTo>
                  <a:pt x="5894" y="9166"/>
                  <a:pt x="5992" y="9046"/>
                  <a:pt x="6089" y="8936"/>
                </a:cubicBezTo>
                <a:cubicBezTo>
                  <a:pt x="6186" y="8806"/>
                  <a:pt x="6291" y="8706"/>
                  <a:pt x="6381" y="8566"/>
                </a:cubicBezTo>
                <a:cubicBezTo>
                  <a:pt x="6441" y="8556"/>
                  <a:pt x="6471" y="8406"/>
                  <a:pt x="6531" y="8406"/>
                </a:cubicBezTo>
                <a:cubicBezTo>
                  <a:pt x="6546" y="8326"/>
                  <a:pt x="6583" y="8356"/>
                  <a:pt x="6598" y="8286"/>
                </a:cubicBezTo>
                <a:cubicBezTo>
                  <a:pt x="6628" y="8286"/>
                  <a:pt x="6636" y="8186"/>
                  <a:pt x="6673" y="8206"/>
                </a:cubicBezTo>
                <a:cubicBezTo>
                  <a:pt x="6748" y="8026"/>
                  <a:pt x="6838" y="7896"/>
                  <a:pt x="6913" y="7716"/>
                </a:cubicBezTo>
                <a:cubicBezTo>
                  <a:pt x="6943" y="7636"/>
                  <a:pt x="6965" y="7556"/>
                  <a:pt x="6995" y="7477"/>
                </a:cubicBezTo>
                <a:cubicBezTo>
                  <a:pt x="7010" y="7407"/>
                  <a:pt x="7018" y="7307"/>
                  <a:pt x="7055" y="7167"/>
                </a:cubicBezTo>
                <a:cubicBezTo>
                  <a:pt x="7108" y="7047"/>
                  <a:pt x="7160" y="6957"/>
                  <a:pt x="7205" y="6807"/>
                </a:cubicBezTo>
                <a:cubicBezTo>
                  <a:pt x="7242" y="6827"/>
                  <a:pt x="7242" y="6727"/>
                  <a:pt x="7280" y="6727"/>
                </a:cubicBezTo>
                <a:cubicBezTo>
                  <a:pt x="7295" y="6657"/>
                  <a:pt x="7340" y="6667"/>
                  <a:pt x="7362" y="6617"/>
                </a:cubicBezTo>
                <a:cubicBezTo>
                  <a:pt x="7415" y="6547"/>
                  <a:pt x="7467" y="6457"/>
                  <a:pt x="7535" y="6407"/>
                </a:cubicBezTo>
                <a:cubicBezTo>
                  <a:pt x="7572" y="6277"/>
                  <a:pt x="7647" y="6287"/>
                  <a:pt x="7692" y="6147"/>
                </a:cubicBezTo>
                <a:cubicBezTo>
                  <a:pt x="7729" y="6147"/>
                  <a:pt x="7752" y="6107"/>
                  <a:pt x="7774" y="6047"/>
                </a:cubicBezTo>
                <a:cubicBezTo>
                  <a:pt x="7804" y="6077"/>
                  <a:pt x="7857" y="5917"/>
                  <a:pt x="7819" y="5907"/>
                </a:cubicBezTo>
                <a:cubicBezTo>
                  <a:pt x="7752" y="6067"/>
                  <a:pt x="7654" y="6087"/>
                  <a:pt x="7587" y="6247"/>
                </a:cubicBezTo>
                <a:cubicBezTo>
                  <a:pt x="7490" y="6297"/>
                  <a:pt x="7422" y="6487"/>
                  <a:pt x="7317" y="6527"/>
                </a:cubicBezTo>
                <a:cubicBezTo>
                  <a:pt x="7347" y="6467"/>
                  <a:pt x="7370" y="6407"/>
                  <a:pt x="7355" y="6357"/>
                </a:cubicBezTo>
                <a:cubicBezTo>
                  <a:pt x="7377" y="6367"/>
                  <a:pt x="7392" y="6327"/>
                  <a:pt x="7400" y="6297"/>
                </a:cubicBezTo>
                <a:cubicBezTo>
                  <a:pt x="7377" y="6277"/>
                  <a:pt x="7355" y="6317"/>
                  <a:pt x="7362" y="6267"/>
                </a:cubicBezTo>
                <a:cubicBezTo>
                  <a:pt x="7430" y="6247"/>
                  <a:pt x="7475" y="6117"/>
                  <a:pt x="7549" y="6127"/>
                </a:cubicBezTo>
                <a:cubicBezTo>
                  <a:pt x="7564" y="6037"/>
                  <a:pt x="7609" y="6067"/>
                  <a:pt x="7639" y="6027"/>
                </a:cubicBezTo>
                <a:cubicBezTo>
                  <a:pt x="7654" y="5957"/>
                  <a:pt x="7699" y="5957"/>
                  <a:pt x="7737" y="5957"/>
                </a:cubicBezTo>
                <a:cubicBezTo>
                  <a:pt x="7782" y="5857"/>
                  <a:pt x="7849" y="5817"/>
                  <a:pt x="7916" y="5777"/>
                </a:cubicBezTo>
                <a:cubicBezTo>
                  <a:pt x="7961" y="5687"/>
                  <a:pt x="8029" y="5637"/>
                  <a:pt x="8096" y="5597"/>
                </a:cubicBezTo>
                <a:cubicBezTo>
                  <a:pt x="8194" y="5427"/>
                  <a:pt x="8321" y="5318"/>
                  <a:pt x="8433" y="5168"/>
                </a:cubicBezTo>
                <a:cubicBezTo>
                  <a:pt x="8478" y="5068"/>
                  <a:pt x="8538" y="4998"/>
                  <a:pt x="8591" y="4918"/>
                </a:cubicBezTo>
                <a:cubicBezTo>
                  <a:pt x="8606" y="4828"/>
                  <a:pt x="8643" y="4838"/>
                  <a:pt x="8665" y="4768"/>
                </a:cubicBezTo>
                <a:cubicBezTo>
                  <a:pt x="8658" y="4688"/>
                  <a:pt x="8763" y="4698"/>
                  <a:pt x="8710" y="4638"/>
                </a:cubicBezTo>
                <a:cubicBezTo>
                  <a:pt x="8635" y="4748"/>
                  <a:pt x="8553" y="4858"/>
                  <a:pt x="8478" y="4978"/>
                </a:cubicBezTo>
                <a:cubicBezTo>
                  <a:pt x="8433" y="5028"/>
                  <a:pt x="8388" y="5058"/>
                  <a:pt x="8366" y="5158"/>
                </a:cubicBezTo>
                <a:cubicBezTo>
                  <a:pt x="8313" y="5188"/>
                  <a:pt x="8261" y="5228"/>
                  <a:pt x="8231" y="5338"/>
                </a:cubicBezTo>
                <a:cubicBezTo>
                  <a:pt x="8066" y="5437"/>
                  <a:pt x="7946" y="5687"/>
                  <a:pt x="7774" y="5757"/>
                </a:cubicBezTo>
                <a:cubicBezTo>
                  <a:pt x="7707" y="5847"/>
                  <a:pt x="7639" y="5927"/>
                  <a:pt x="7557" y="5977"/>
                </a:cubicBezTo>
                <a:cubicBezTo>
                  <a:pt x="7512" y="5997"/>
                  <a:pt x="7482" y="6067"/>
                  <a:pt x="7437" y="6057"/>
                </a:cubicBezTo>
                <a:cubicBezTo>
                  <a:pt x="7407" y="6137"/>
                  <a:pt x="7370" y="6177"/>
                  <a:pt x="7325" y="6177"/>
                </a:cubicBezTo>
                <a:cubicBezTo>
                  <a:pt x="7183" y="6357"/>
                  <a:pt x="7018" y="6457"/>
                  <a:pt x="6875" y="6647"/>
                </a:cubicBezTo>
                <a:cubicBezTo>
                  <a:pt x="6801" y="6707"/>
                  <a:pt x="6718" y="6777"/>
                  <a:pt x="6651" y="6887"/>
                </a:cubicBezTo>
                <a:cubicBezTo>
                  <a:pt x="6598" y="6887"/>
                  <a:pt x="6583" y="7007"/>
                  <a:pt x="6538" y="7007"/>
                </a:cubicBezTo>
                <a:cubicBezTo>
                  <a:pt x="6501" y="7057"/>
                  <a:pt x="6456" y="7087"/>
                  <a:pt x="6434" y="7167"/>
                </a:cubicBezTo>
                <a:cubicBezTo>
                  <a:pt x="6389" y="7167"/>
                  <a:pt x="6359" y="7227"/>
                  <a:pt x="6336" y="7307"/>
                </a:cubicBezTo>
                <a:cubicBezTo>
                  <a:pt x="6291" y="7297"/>
                  <a:pt x="6254" y="7347"/>
                  <a:pt x="6224" y="7427"/>
                </a:cubicBezTo>
                <a:cubicBezTo>
                  <a:pt x="6201" y="7507"/>
                  <a:pt x="6149" y="7497"/>
                  <a:pt x="6111" y="7547"/>
                </a:cubicBezTo>
                <a:cubicBezTo>
                  <a:pt x="6097" y="7646"/>
                  <a:pt x="6037" y="7616"/>
                  <a:pt x="6007" y="7706"/>
                </a:cubicBezTo>
                <a:cubicBezTo>
                  <a:pt x="5939" y="7786"/>
                  <a:pt x="5864" y="7856"/>
                  <a:pt x="5804" y="7966"/>
                </a:cubicBezTo>
                <a:cubicBezTo>
                  <a:pt x="5752" y="7956"/>
                  <a:pt x="5759" y="8156"/>
                  <a:pt x="5692" y="8086"/>
                </a:cubicBezTo>
                <a:cubicBezTo>
                  <a:pt x="5670" y="8196"/>
                  <a:pt x="5625" y="8196"/>
                  <a:pt x="5595" y="8286"/>
                </a:cubicBezTo>
                <a:cubicBezTo>
                  <a:pt x="5550" y="8276"/>
                  <a:pt x="5542" y="8396"/>
                  <a:pt x="5490" y="8376"/>
                </a:cubicBezTo>
                <a:cubicBezTo>
                  <a:pt x="5467" y="8456"/>
                  <a:pt x="5422" y="8486"/>
                  <a:pt x="5392" y="8536"/>
                </a:cubicBezTo>
                <a:cubicBezTo>
                  <a:pt x="5318" y="8626"/>
                  <a:pt x="5250" y="8756"/>
                  <a:pt x="5183" y="8856"/>
                </a:cubicBezTo>
                <a:cubicBezTo>
                  <a:pt x="5115" y="8966"/>
                  <a:pt x="5040" y="9046"/>
                  <a:pt x="4988" y="9216"/>
                </a:cubicBezTo>
                <a:cubicBezTo>
                  <a:pt x="4951" y="9256"/>
                  <a:pt x="4921" y="9326"/>
                  <a:pt x="4891" y="9376"/>
                </a:cubicBezTo>
                <a:cubicBezTo>
                  <a:pt x="4876" y="9406"/>
                  <a:pt x="4868" y="9456"/>
                  <a:pt x="4838" y="9446"/>
                </a:cubicBezTo>
                <a:cubicBezTo>
                  <a:pt x="4831" y="9486"/>
                  <a:pt x="4853" y="9516"/>
                  <a:pt x="4801" y="9486"/>
                </a:cubicBezTo>
                <a:cubicBezTo>
                  <a:pt x="4861" y="9386"/>
                  <a:pt x="4913" y="9246"/>
                  <a:pt x="4958" y="9106"/>
                </a:cubicBezTo>
                <a:cubicBezTo>
                  <a:pt x="5093" y="8886"/>
                  <a:pt x="5153" y="8736"/>
                  <a:pt x="5273" y="8466"/>
                </a:cubicBezTo>
                <a:cubicBezTo>
                  <a:pt x="5325" y="8466"/>
                  <a:pt x="5340" y="8326"/>
                  <a:pt x="5392" y="8316"/>
                </a:cubicBezTo>
                <a:cubicBezTo>
                  <a:pt x="5422" y="8206"/>
                  <a:pt x="5482" y="8196"/>
                  <a:pt x="5505" y="8066"/>
                </a:cubicBezTo>
                <a:cubicBezTo>
                  <a:pt x="5535" y="8086"/>
                  <a:pt x="5542" y="7996"/>
                  <a:pt x="5572" y="8016"/>
                </a:cubicBezTo>
                <a:cubicBezTo>
                  <a:pt x="5580" y="7926"/>
                  <a:pt x="5625" y="7956"/>
                  <a:pt x="5640" y="7896"/>
                </a:cubicBezTo>
                <a:cubicBezTo>
                  <a:pt x="5685" y="7836"/>
                  <a:pt x="5730" y="7766"/>
                  <a:pt x="5774" y="7686"/>
                </a:cubicBezTo>
                <a:cubicBezTo>
                  <a:pt x="5872" y="7547"/>
                  <a:pt x="5962" y="7427"/>
                  <a:pt x="6059" y="7287"/>
                </a:cubicBezTo>
                <a:cubicBezTo>
                  <a:pt x="6156" y="7177"/>
                  <a:pt x="6246" y="7077"/>
                  <a:pt x="6344" y="6947"/>
                </a:cubicBezTo>
                <a:cubicBezTo>
                  <a:pt x="6389" y="6887"/>
                  <a:pt x="6434" y="6817"/>
                  <a:pt x="6493" y="6787"/>
                </a:cubicBezTo>
                <a:cubicBezTo>
                  <a:pt x="6508" y="6747"/>
                  <a:pt x="6538" y="6707"/>
                  <a:pt x="6568" y="6707"/>
                </a:cubicBezTo>
                <a:cubicBezTo>
                  <a:pt x="6598" y="6707"/>
                  <a:pt x="6606" y="6607"/>
                  <a:pt x="6643" y="6627"/>
                </a:cubicBezTo>
                <a:cubicBezTo>
                  <a:pt x="6733" y="6497"/>
                  <a:pt x="6830" y="6397"/>
                  <a:pt x="6935" y="6327"/>
                </a:cubicBezTo>
                <a:cubicBezTo>
                  <a:pt x="6973" y="6237"/>
                  <a:pt x="7025" y="6177"/>
                  <a:pt x="7085" y="6167"/>
                </a:cubicBezTo>
                <a:cubicBezTo>
                  <a:pt x="7108" y="6117"/>
                  <a:pt x="7130" y="6087"/>
                  <a:pt x="7160" y="6087"/>
                </a:cubicBezTo>
                <a:cubicBezTo>
                  <a:pt x="7197" y="6087"/>
                  <a:pt x="7205" y="5987"/>
                  <a:pt x="7242" y="6007"/>
                </a:cubicBezTo>
                <a:cubicBezTo>
                  <a:pt x="7340" y="5907"/>
                  <a:pt x="7430" y="5797"/>
                  <a:pt x="7535" y="5707"/>
                </a:cubicBezTo>
                <a:cubicBezTo>
                  <a:pt x="7579" y="5647"/>
                  <a:pt x="7632" y="5597"/>
                  <a:pt x="7684" y="5537"/>
                </a:cubicBezTo>
                <a:cubicBezTo>
                  <a:pt x="7744" y="5517"/>
                  <a:pt x="7774" y="5397"/>
                  <a:pt x="7834" y="5378"/>
                </a:cubicBezTo>
                <a:cubicBezTo>
                  <a:pt x="7752" y="5308"/>
                  <a:pt x="7744" y="5487"/>
                  <a:pt x="7684" y="5477"/>
                </a:cubicBezTo>
                <a:cubicBezTo>
                  <a:pt x="7647" y="5477"/>
                  <a:pt x="7647" y="5577"/>
                  <a:pt x="7609" y="5557"/>
                </a:cubicBezTo>
                <a:cubicBezTo>
                  <a:pt x="7564" y="5517"/>
                  <a:pt x="7579" y="5687"/>
                  <a:pt x="7520" y="5597"/>
                </a:cubicBezTo>
                <a:cubicBezTo>
                  <a:pt x="7490" y="5697"/>
                  <a:pt x="7430" y="5717"/>
                  <a:pt x="7377" y="5737"/>
                </a:cubicBezTo>
                <a:cubicBezTo>
                  <a:pt x="7362" y="5797"/>
                  <a:pt x="7340" y="5837"/>
                  <a:pt x="7302" y="5817"/>
                </a:cubicBezTo>
                <a:cubicBezTo>
                  <a:pt x="7272" y="5817"/>
                  <a:pt x="7265" y="5917"/>
                  <a:pt x="7227" y="5897"/>
                </a:cubicBezTo>
                <a:cubicBezTo>
                  <a:pt x="7130" y="5987"/>
                  <a:pt x="7033" y="6087"/>
                  <a:pt x="6935" y="6197"/>
                </a:cubicBezTo>
                <a:cubicBezTo>
                  <a:pt x="6898" y="6177"/>
                  <a:pt x="6890" y="6277"/>
                  <a:pt x="6860" y="6277"/>
                </a:cubicBezTo>
                <a:cubicBezTo>
                  <a:pt x="6816" y="6247"/>
                  <a:pt x="6808" y="6347"/>
                  <a:pt x="6771" y="6327"/>
                </a:cubicBezTo>
                <a:cubicBezTo>
                  <a:pt x="6763" y="6407"/>
                  <a:pt x="6711" y="6347"/>
                  <a:pt x="6696" y="6407"/>
                </a:cubicBezTo>
                <a:cubicBezTo>
                  <a:pt x="6666" y="6417"/>
                  <a:pt x="6658" y="6497"/>
                  <a:pt x="6606" y="6447"/>
                </a:cubicBezTo>
                <a:cubicBezTo>
                  <a:pt x="6636" y="6357"/>
                  <a:pt x="6688" y="6387"/>
                  <a:pt x="6711" y="6287"/>
                </a:cubicBezTo>
                <a:cubicBezTo>
                  <a:pt x="6763" y="6267"/>
                  <a:pt x="6808" y="6227"/>
                  <a:pt x="6838" y="6137"/>
                </a:cubicBezTo>
                <a:cubicBezTo>
                  <a:pt x="6883" y="6117"/>
                  <a:pt x="6913" y="6037"/>
                  <a:pt x="6965" y="6027"/>
                </a:cubicBezTo>
                <a:cubicBezTo>
                  <a:pt x="7003" y="5947"/>
                  <a:pt x="7048" y="5937"/>
                  <a:pt x="7093" y="5877"/>
                </a:cubicBezTo>
                <a:cubicBezTo>
                  <a:pt x="7130" y="5837"/>
                  <a:pt x="7168" y="5797"/>
                  <a:pt x="7205" y="5757"/>
                </a:cubicBezTo>
                <a:cubicBezTo>
                  <a:pt x="7257" y="5747"/>
                  <a:pt x="7272" y="5627"/>
                  <a:pt x="7340" y="5647"/>
                </a:cubicBezTo>
                <a:cubicBezTo>
                  <a:pt x="7362" y="5537"/>
                  <a:pt x="7437" y="5617"/>
                  <a:pt x="7460" y="5497"/>
                </a:cubicBezTo>
                <a:cubicBezTo>
                  <a:pt x="7505" y="5457"/>
                  <a:pt x="7542" y="5407"/>
                  <a:pt x="7594" y="5388"/>
                </a:cubicBezTo>
                <a:cubicBezTo>
                  <a:pt x="7632" y="5348"/>
                  <a:pt x="7662" y="5288"/>
                  <a:pt x="7707" y="5268"/>
                </a:cubicBezTo>
                <a:cubicBezTo>
                  <a:pt x="7752" y="5248"/>
                  <a:pt x="7789" y="5178"/>
                  <a:pt x="7842" y="5158"/>
                </a:cubicBezTo>
                <a:cubicBezTo>
                  <a:pt x="7872" y="5078"/>
                  <a:pt x="7916" y="5028"/>
                  <a:pt x="7969" y="5048"/>
                </a:cubicBezTo>
                <a:cubicBezTo>
                  <a:pt x="7999" y="4938"/>
                  <a:pt x="8059" y="4968"/>
                  <a:pt x="8096" y="4898"/>
                </a:cubicBezTo>
                <a:cubicBezTo>
                  <a:pt x="8171" y="4818"/>
                  <a:pt x="8261" y="4758"/>
                  <a:pt x="8343" y="4668"/>
                </a:cubicBezTo>
                <a:cubicBezTo>
                  <a:pt x="8373" y="4578"/>
                  <a:pt x="8433" y="4618"/>
                  <a:pt x="8463" y="4518"/>
                </a:cubicBezTo>
                <a:cubicBezTo>
                  <a:pt x="8523" y="4528"/>
                  <a:pt x="8538" y="4398"/>
                  <a:pt x="8583" y="4368"/>
                </a:cubicBezTo>
                <a:cubicBezTo>
                  <a:pt x="8628" y="4328"/>
                  <a:pt x="8673" y="4298"/>
                  <a:pt x="8718" y="4258"/>
                </a:cubicBezTo>
                <a:cubicBezTo>
                  <a:pt x="8793" y="4218"/>
                  <a:pt x="8763" y="4178"/>
                  <a:pt x="8830" y="4138"/>
                </a:cubicBezTo>
                <a:cubicBezTo>
                  <a:pt x="8920" y="4038"/>
                  <a:pt x="8995" y="3908"/>
                  <a:pt x="9100" y="3858"/>
                </a:cubicBezTo>
                <a:cubicBezTo>
                  <a:pt x="9122" y="3768"/>
                  <a:pt x="9160" y="3718"/>
                  <a:pt x="9197" y="3698"/>
                </a:cubicBezTo>
                <a:cubicBezTo>
                  <a:pt x="9212" y="3618"/>
                  <a:pt x="9325" y="3608"/>
                  <a:pt x="9287" y="3518"/>
                </a:cubicBezTo>
                <a:cubicBezTo>
                  <a:pt x="9190" y="3618"/>
                  <a:pt x="9092" y="3698"/>
                  <a:pt x="9017" y="3868"/>
                </a:cubicBezTo>
                <a:cubicBezTo>
                  <a:pt x="8943" y="3798"/>
                  <a:pt x="8935" y="3988"/>
                  <a:pt x="8868" y="3968"/>
                </a:cubicBezTo>
                <a:cubicBezTo>
                  <a:pt x="8853" y="4018"/>
                  <a:pt x="8830" y="4028"/>
                  <a:pt x="8800" y="4028"/>
                </a:cubicBezTo>
                <a:cubicBezTo>
                  <a:pt x="8785" y="4088"/>
                  <a:pt x="8763" y="4118"/>
                  <a:pt x="8725" y="4108"/>
                </a:cubicBezTo>
                <a:cubicBezTo>
                  <a:pt x="8635" y="4228"/>
                  <a:pt x="8531" y="4258"/>
                  <a:pt x="8441" y="4378"/>
                </a:cubicBezTo>
                <a:cubicBezTo>
                  <a:pt x="8388" y="4368"/>
                  <a:pt x="8358" y="4438"/>
                  <a:pt x="8306" y="4428"/>
                </a:cubicBezTo>
                <a:cubicBezTo>
                  <a:pt x="8291" y="4448"/>
                  <a:pt x="8268" y="4448"/>
                  <a:pt x="8246" y="4448"/>
                </a:cubicBezTo>
                <a:cubicBezTo>
                  <a:pt x="8216" y="4438"/>
                  <a:pt x="8209" y="4508"/>
                  <a:pt x="8171" y="4468"/>
                </a:cubicBezTo>
                <a:cubicBezTo>
                  <a:pt x="8156" y="4558"/>
                  <a:pt x="8171" y="4528"/>
                  <a:pt x="8126" y="4598"/>
                </a:cubicBezTo>
                <a:cubicBezTo>
                  <a:pt x="8104" y="4588"/>
                  <a:pt x="8126" y="4548"/>
                  <a:pt x="8104" y="4528"/>
                </a:cubicBezTo>
                <a:cubicBezTo>
                  <a:pt x="8089" y="4558"/>
                  <a:pt x="8066" y="4548"/>
                  <a:pt x="8059" y="4588"/>
                </a:cubicBezTo>
                <a:cubicBezTo>
                  <a:pt x="7999" y="4558"/>
                  <a:pt x="7961" y="4608"/>
                  <a:pt x="7924" y="4638"/>
                </a:cubicBezTo>
                <a:cubicBezTo>
                  <a:pt x="7834" y="4648"/>
                  <a:pt x="7759" y="4728"/>
                  <a:pt x="7669" y="4738"/>
                </a:cubicBezTo>
                <a:cubicBezTo>
                  <a:pt x="7639" y="4828"/>
                  <a:pt x="7572" y="4798"/>
                  <a:pt x="7527" y="4878"/>
                </a:cubicBezTo>
                <a:cubicBezTo>
                  <a:pt x="7475" y="4918"/>
                  <a:pt x="7430" y="4968"/>
                  <a:pt x="7370" y="4998"/>
                </a:cubicBezTo>
                <a:cubicBezTo>
                  <a:pt x="7355" y="5038"/>
                  <a:pt x="7310" y="4988"/>
                  <a:pt x="7302" y="5058"/>
                </a:cubicBezTo>
                <a:cubicBezTo>
                  <a:pt x="7280" y="5088"/>
                  <a:pt x="7235" y="5038"/>
                  <a:pt x="7227" y="5138"/>
                </a:cubicBezTo>
                <a:cubicBezTo>
                  <a:pt x="7160" y="5128"/>
                  <a:pt x="7115" y="5208"/>
                  <a:pt x="7063" y="5258"/>
                </a:cubicBezTo>
                <a:cubicBezTo>
                  <a:pt x="7010" y="5288"/>
                  <a:pt x="6973" y="5348"/>
                  <a:pt x="6913" y="5358"/>
                </a:cubicBezTo>
                <a:cubicBezTo>
                  <a:pt x="6875" y="5467"/>
                  <a:pt x="6801" y="5417"/>
                  <a:pt x="6763" y="5517"/>
                </a:cubicBezTo>
                <a:cubicBezTo>
                  <a:pt x="6651" y="5567"/>
                  <a:pt x="6553" y="5687"/>
                  <a:pt x="6456" y="5777"/>
                </a:cubicBezTo>
                <a:cubicBezTo>
                  <a:pt x="6404" y="5817"/>
                  <a:pt x="6359" y="5847"/>
                  <a:pt x="6314" y="5917"/>
                </a:cubicBezTo>
                <a:cubicBezTo>
                  <a:pt x="6254" y="5947"/>
                  <a:pt x="6209" y="6007"/>
                  <a:pt x="6149" y="6037"/>
                </a:cubicBezTo>
                <a:cubicBezTo>
                  <a:pt x="6067" y="6197"/>
                  <a:pt x="5954" y="6227"/>
                  <a:pt x="5872" y="6377"/>
                </a:cubicBezTo>
                <a:cubicBezTo>
                  <a:pt x="5804" y="6367"/>
                  <a:pt x="5782" y="6487"/>
                  <a:pt x="5730" y="6517"/>
                </a:cubicBezTo>
                <a:cubicBezTo>
                  <a:pt x="5662" y="6517"/>
                  <a:pt x="5647" y="6697"/>
                  <a:pt x="5572" y="6677"/>
                </a:cubicBezTo>
                <a:cubicBezTo>
                  <a:pt x="5535" y="6757"/>
                  <a:pt x="5490" y="6797"/>
                  <a:pt x="5445" y="6847"/>
                </a:cubicBezTo>
                <a:cubicBezTo>
                  <a:pt x="5437" y="6947"/>
                  <a:pt x="5392" y="6897"/>
                  <a:pt x="5370" y="6927"/>
                </a:cubicBezTo>
                <a:cubicBezTo>
                  <a:pt x="5355" y="6997"/>
                  <a:pt x="5333" y="7027"/>
                  <a:pt x="5295" y="7017"/>
                </a:cubicBezTo>
                <a:cubicBezTo>
                  <a:pt x="5235" y="7117"/>
                  <a:pt x="5183" y="7257"/>
                  <a:pt x="5108" y="7277"/>
                </a:cubicBezTo>
                <a:cubicBezTo>
                  <a:pt x="5138" y="7197"/>
                  <a:pt x="5085" y="7157"/>
                  <a:pt x="5130" y="7077"/>
                </a:cubicBezTo>
                <a:cubicBezTo>
                  <a:pt x="5168" y="7017"/>
                  <a:pt x="5220" y="7007"/>
                  <a:pt x="5250" y="6927"/>
                </a:cubicBezTo>
                <a:cubicBezTo>
                  <a:pt x="5280" y="6877"/>
                  <a:pt x="5288" y="6737"/>
                  <a:pt x="5333" y="6747"/>
                </a:cubicBezTo>
                <a:cubicBezTo>
                  <a:pt x="5378" y="6697"/>
                  <a:pt x="5363" y="6697"/>
                  <a:pt x="5407" y="6607"/>
                </a:cubicBezTo>
                <a:cubicBezTo>
                  <a:pt x="5475" y="6497"/>
                  <a:pt x="5535" y="6397"/>
                  <a:pt x="5602" y="6307"/>
                </a:cubicBezTo>
                <a:cubicBezTo>
                  <a:pt x="5737" y="6087"/>
                  <a:pt x="5894" y="5977"/>
                  <a:pt x="6014" y="5737"/>
                </a:cubicBezTo>
                <a:cubicBezTo>
                  <a:pt x="6082" y="5697"/>
                  <a:pt x="6149" y="5647"/>
                  <a:pt x="6194" y="5557"/>
                </a:cubicBezTo>
                <a:cubicBezTo>
                  <a:pt x="6284" y="5567"/>
                  <a:pt x="6329" y="5427"/>
                  <a:pt x="6396" y="5397"/>
                </a:cubicBezTo>
                <a:cubicBezTo>
                  <a:pt x="6456" y="5318"/>
                  <a:pt x="6523" y="5288"/>
                  <a:pt x="6576" y="5218"/>
                </a:cubicBezTo>
                <a:cubicBezTo>
                  <a:pt x="6651" y="5178"/>
                  <a:pt x="6703" y="5088"/>
                  <a:pt x="6778" y="5048"/>
                </a:cubicBezTo>
                <a:cubicBezTo>
                  <a:pt x="6898" y="4918"/>
                  <a:pt x="7040" y="4848"/>
                  <a:pt x="7168" y="4748"/>
                </a:cubicBezTo>
                <a:cubicBezTo>
                  <a:pt x="7227" y="4698"/>
                  <a:pt x="7287" y="4638"/>
                  <a:pt x="7362" y="4608"/>
                </a:cubicBezTo>
                <a:cubicBezTo>
                  <a:pt x="7415" y="4528"/>
                  <a:pt x="7505" y="4538"/>
                  <a:pt x="7557" y="4448"/>
                </a:cubicBezTo>
                <a:cubicBezTo>
                  <a:pt x="7639" y="4448"/>
                  <a:pt x="7707" y="4418"/>
                  <a:pt x="7759" y="4348"/>
                </a:cubicBezTo>
                <a:cubicBezTo>
                  <a:pt x="7827" y="4298"/>
                  <a:pt x="7909" y="4298"/>
                  <a:pt x="7969" y="4218"/>
                </a:cubicBezTo>
                <a:cubicBezTo>
                  <a:pt x="8006" y="4218"/>
                  <a:pt x="8044" y="4218"/>
                  <a:pt x="8066" y="4148"/>
                </a:cubicBezTo>
                <a:cubicBezTo>
                  <a:pt x="8111" y="4168"/>
                  <a:pt x="8134" y="4128"/>
                  <a:pt x="8171" y="4118"/>
                </a:cubicBezTo>
                <a:cubicBezTo>
                  <a:pt x="8231" y="4038"/>
                  <a:pt x="8306" y="4008"/>
                  <a:pt x="8381" y="3988"/>
                </a:cubicBezTo>
                <a:cubicBezTo>
                  <a:pt x="8508" y="3888"/>
                  <a:pt x="8650" y="3818"/>
                  <a:pt x="8770" y="3688"/>
                </a:cubicBezTo>
                <a:cubicBezTo>
                  <a:pt x="8845" y="3668"/>
                  <a:pt x="8890" y="3518"/>
                  <a:pt x="8973" y="3528"/>
                </a:cubicBezTo>
                <a:cubicBezTo>
                  <a:pt x="8995" y="3478"/>
                  <a:pt x="9040" y="3488"/>
                  <a:pt x="9055" y="3418"/>
                </a:cubicBezTo>
                <a:cubicBezTo>
                  <a:pt x="9085" y="3358"/>
                  <a:pt x="9145" y="3408"/>
                  <a:pt x="9160" y="3318"/>
                </a:cubicBezTo>
                <a:cubicBezTo>
                  <a:pt x="9092" y="3278"/>
                  <a:pt x="9070" y="3398"/>
                  <a:pt x="9017" y="3388"/>
                </a:cubicBezTo>
                <a:cubicBezTo>
                  <a:pt x="8965" y="3428"/>
                  <a:pt x="8920" y="3478"/>
                  <a:pt x="8875" y="3528"/>
                </a:cubicBezTo>
                <a:cubicBezTo>
                  <a:pt x="8778" y="3598"/>
                  <a:pt x="8688" y="3668"/>
                  <a:pt x="8598" y="3778"/>
                </a:cubicBezTo>
                <a:cubicBezTo>
                  <a:pt x="8531" y="3728"/>
                  <a:pt x="8508" y="3828"/>
                  <a:pt x="8448" y="3808"/>
                </a:cubicBezTo>
                <a:cubicBezTo>
                  <a:pt x="8418" y="3908"/>
                  <a:pt x="8343" y="3828"/>
                  <a:pt x="8313" y="3918"/>
                </a:cubicBezTo>
                <a:cubicBezTo>
                  <a:pt x="8261" y="3938"/>
                  <a:pt x="8216" y="3968"/>
                  <a:pt x="8171" y="3988"/>
                </a:cubicBezTo>
                <a:cubicBezTo>
                  <a:pt x="8119" y="4008"/>
                  <a:pt x="8081" y="4068"/>
                  <a:pt x="8021" y="4058"/>
                </a:cubicBezTo>
                <a:cubicBezTo>
                  <a:pt x="7999" y="4158"/>
                  <a:pt x="7916" y="4058"/>
                  <a:pt x="7894" y="4168"/>
                </a:cubicBezTo>
                <a:cubicBezTo>
                  <a:pt x="7864" y="4158"/>
                  <a:pt x="7842" y="4198"/>
                  <a:pt x="7812" y="4188"/>
                </a:cubicBezTo>
                <a:cubicBezTo>
                  <a:pt x="7804" y="4238"/>
                  <a:pt x="7767" y="4218"/>
                  <a:pt x="7744" y="4238"/>
                </a:cubicBezTo>
                <a:cubicBezTo>
                  <a:pt x="7647" y="4288"/>
                  <a:pt x="7549" y="4348"/>
                  <a:pt x="7452" y="4408"/>
                </a:cubicBezTo>
                <a:cubicBezTo>
                  <a:pt x="7355" y="4468"/>
                  <a:pt x="7265" y="4528"/>
                  <a:pt x="7175" y="4588"/>
                </a:cubicBezTo>
                <a:cubicBezTo>
                  <a:pt x="7130" y="4638"/>
                  <a:pt x="7085" y="4658"/>
                  <a:pt x="7040" y="4698"/>
                </a:cubicBezTo>
                <a:cubicBezTo>
                  <a:pt x="6988" y="4708"/>
                  <a:pt x="6958" y="4788"/>
                  <a:pt x="6905" y="4808"/>
                </a:cubicBezTo>
                <a:cubicBezTo>
                  <a:pt x="6860" y="4828"/>
                  <a:pt x="6823" y="4898"/>
                  <a:pt x="6771" y="4918"/>
                </a:cubicBezTo>
                <a:cubicBezTo>
                  <a:pt x="6726" y="4938"/>
                  <a:pt x="6688" y="5008"/>
                  <a:pt x="6643" y="5028"/>
                </a:cubicBezTo>
                <a:cubicBezTo>
                  <a:pt x="6598" y="5068"/>
                  <a:pt x="6553" y="5098"/>
                  <a:pt x="6508" y="5138"/>
                </a:cubicBezTo>
                <a:cubicBezTo>
                  <a:pt x="6486" y="5168"/>
                  <a:pt x="6464" y="5188"/>
                  <a:pt x="6441" y="5198"/>
                </a:cubicBezTo>
                <a:cubicBezTo>
                  <a:pt x="6434" y="5298"/>
                  <a:pt x="6374" y="5178"/>
                  <a:pt x="6366" y="5278"/>
                </a:cubicBezTo>
                <a:cubicBezTo>
                  <a:pt x="6336" y="5258"/>
                  <a:pt x="6329" y="5348"/>
                  <a:pt x="6299" y="5338"/>
                </a:cubicBezTo>
                <a:cubicBezTo>
                  <a:pt x="6284" y="5388"/>
                  <a:pt x="6254" y="5378"/>
                  <a:pt x="6246" y="5427"/>
                </a:cubicBezTo>
                <a:cubicBezTo>
                  <a:pt x="6126" y="5467"/>
                  <a:pt x="6044" y="5607"/>
                  <a:pt x="5939" y="5687"/>
                </a:cubicBezTo>
                <a:cubicBezTo>
                  <a:pt x="5924" y="5737"/>
                  <a:pt x="5909" y="5767"/>
                  <a:pt x="5879" y="5777"/>
                </a:cubicBezTo>
                <a:cubicBezTo>
                  <a:pt x="5849" y="5777"/>
                  <a:pt x="5842" y="5877"/>
                  <a:pt x="5804" y="5857"/>
                </a:cubicBezTo>
                <a:cubicBezTo>
                  <a:pt x="5797" y="5947"/>
                  <a:pt x="5759" y="5917"/>
                  <a:pt x="5745" y="5977"/>
                </a:cubicBezTo>
                <a:cubicBezTo>
                  <a:pt x="5707" y="5977"/>
                  <a:pt x="5707" y="6077"/>
                  <a:pt x="5670" y="6067"/>
                </a:cubicBezTo>
                <a:cubicBezTo>
                  <a:pt x="5572" y="6187"/>
                  <a:pt x="5475" y="6287"/>
                  <a:pt x="5392" y="6437"/>
                </a:cubicBezTo>
                <a:cubicBezTo>
                  <a:pt x="5363" y="6547"/>
                  <a:pt x="5303" y="6587"/>
                  <a:pt x="5265" y="6677"/>
                </a:cubicBezTo>
                <a:cubicBezTo>
                  <a:pt x="5220" y="6627"/>
                  <a:pt x="5235" y="6807"/>
                  <a:pt x="5190" y="6757"/>
                </a:cubicBezTo>
                <a:cubicBezTo>
                  <a:pt x="5168" y="6787"/>
                  <a:pt x="5168" y="6907"/>
                  <a:pt x="5123" y="6877"/>
                </a:cubicBezTo>
                <a:cubicBezTo>
                  <a:pt x="5175" y="6777"/>
                  <a:pt x="5130" y="6727"/>
                  <a:pt x="5160" y="6647"/>
                </a:cubicBezTo>
                <a:cubicBezTo>
                  <a:pt x="5190" y="6537"/>
                  <a:pt x="5220" y="6447"/>
                  <a:pt x="5280" y="6427"/>
                </a:cubicBezTo>
                <a:cubicBezTo>
                  <a:pt x="5295" y="6367"/>
                  <a:pt x="5280" y="6307"/>
                  <a:pt x="5318" y="6237"/>
                </a:cubicBezTo>
                <a:cubicBezTo>
                  <a:pt x="5370" y="6237"/>
                  <a:pt x="5385" y="6107"/>
                  <a:pt x="5437" y="6107"/>
                </a:cubicBezTo>
                <a:cubicBezTo>
                  <a:pt x="5452" y="6007"/>
                  <a:pt x="5505" y="5997"/>
                  <a:pt x="5527" y="5917"/>
                </a:cubicBezTo>
                <a:cubicBezTo>
                  <a:pt x="5617" y="5877"/>
                  <a:pt x="5670" y="5707"/>
                  <a:pt x="5752" y="5667"/>
                </a:cubicBezTo>
                <a:cubicBezTo>
                  <a:pt x="5812" y="5517"/>
                  <a:pt x="5902" y="5487"/>
                  <a:pt x="5969" y="5388"/>
                </a:cubicBezTo>
                <a:cubicBezTo>
                  <a:pt x="6052" y="5318"/>
                  <a:pt x="6126" y="5238"/>
                  <a:pt x="6194" y="5148"/>
                </a:cubicBezTo>
                <a:cubicBezTo>
                  <a:pt x="6239" y="5118"/>
                  <a:pt x="6284" y="5118"/>
                  <a:pt x="6314" y="5018"/>
                </a:cubicBezTo>
                <a:cubicBezTo>
                  <a:pt x="6351" y="4988"/>
                  <a:pt x="6404" y="4998"/>
                  <a:pt x="6426" y="4898"/>
                </a:cubicBezTo>
                <a:cubicBezTo>
                  <a:pt x="6471" y="4898"/>
                  <a:pt x="6508" y="4858"/>
                  <a:pt x="6538" y="4778"/>
                </a:cubicBezTo>
                <a:cubicBezTo>
                  <a:pt x="6591" y="4808"/>
                  <a:pt x="6613" y="4708"/>
                  <a:pt x="6658" y="4698"/>
                </a:cubicBezTo>
                <a:cubicBezTo>
                  <a:pt x="6823" y="4538"/>
                  <a:pt x="7003" y="4468"/>
                  <a:pt x="7145" y="4258"/>
                </a:cubicBezTo>
                <a:cubicBezTo>
                  <a:pt x="7295" y="4218"/>
                  <a:pt x="7422" y="4108"/>
                  <a:pt x="7564" y="4068"/>
                </a:cubicBezTo>
                <a:cubicBezTo>
                  <a:pt x="7609" y="3948"/>
                  <a:pt x="7707" y="4028"/>
                  <a:pt x="7759" y="3928"/>
                </a:cubicBezTo>
                <a:cubicBezTo>
                  <a:pt x="7842" y="3928"/>
                  <a:pt x="7887" y="3808"/>
                  <a:pt x="7976" y="3838"/>
                </a:cubicBezTo>
                <a:cubicBezTo>
                  <a:pt x="8111" y="3728"/>
                  <a:pt x="8254" y="3698"/>
                  <a:pt x="8396" y="3618"/>
                </a:cubicBezTo>
                <a:cubicBezTo>
                  <a:pt x="8448" y="3548"/>
                  <a:pt x="8531" y="3558"/>
                  <a:pt x="8591" y="3518"/>
                </a:cubicBezTo>
                <a:cubicBezTo>
                  <a:pt x="8650" y="3578"/>
                  <a:pt x="8658" y="3468"/>
                  <a:pt x="8703" y="3488"/>
                </a:cubicBezTo>
                <a:cubicBezTo>
                  <a:pt x="8748" y="3508"/>
                  <a:pt x="8770" y="3418"/>
                  <a:pt x="8823" y="3468"/>
                </a:cubicBezTo>
                <a:cubicBezTo>
                  <a:pt x="8838" y="3408"/>
                  <a:pt x="8868" y="3428"/>
                  <a:pt x="8890" y="3408"/>
                </a:cubicBezTo>
                <a:cubicBezTo>
                  <a:pt x="8898" y="3308"/>
                  <a:pt x="8965" y="3428"/>
                  <a:pt x="8965" y="3328"/>
                </a:cubicBezTo>
                <a:cubicBezTo>
                  <a:pt x="9032" y="3338"/>
                  <a:pt x="9070" y="3268"/>
                  <a:pt x="9122" y="3229"/>
                </a:cubicBezTo>
                <a:cubicBezTo>
                  <a:pt x="9152" y="3248"/>
                  <a:pt x="9160" y="3179"/>
                  <a:pt x="9197" y="3219"/>
                </a:cubicBezTo>
                <a:cubicBezTo>
                  <a:pt x="9220" y="3169"/>
                  <a:pt x="9265" y="3219"/>
                  <a:pt x="9272" y="3139"/>
                </a:cubicBezTo>
                <a:cubicBezTo>
                  <a:pt x="9340" y="3169"/>
                  <a:pt x="9369" y="3049"/>
                  <a:pt x="9437" y="3079"/>
                </a:cubicBezTo>
                <a:cubicBezTo>
                  <a:pt x="9467" y="3019"/>
                  <a:pt x="9497" y="2979"/>
                  <a:pt x="9542" y="2979"/>
                </a:cubicBezTo>
                <a:cubicBezTo>
                  <a:pt x="9564" y="2919"/>
                  <a:pt x="9609" y="2909"/>
                  <a:pt x="9647" y="2889"/>
                </a:cubicBezTo>
                <a:cubicBezTo>
                  <a:pt x="9662" y="2799"/>
                  <a:pt x="9706" y="2829"/>
                  <a:pt x="9721" y="2739"/>
                </a:cubicBezTo>
                <a:cubicBezTo>
                  <a:pt x="9759" y="2719"/>
                  <a:pt x="9796" y="2629"/>
                  <a:pt x="9744" y="2599"/>
                </a:cubicBezTo>
                <a:cubicBezTo>
                  <a:pt x="9669" y="2699"/>
                  <a:pt x="9572" y="2749"/>
                  <a:pt x="9497" y="2889"/>
                </a:cubicBezTo>
                <a:cubicBezTo>
                  <a:pt x="9429" y="2889"/>
                  <a:pt x="9384" y="2989"/>
                  <a:pt x="9317" y="2999"/>
                </a:cubicBezTo>
                <a:cubicBezTo>
                  <a:pt x="9265" y="3069"/>
                  <a:pt x="9190" y="3059"/>
                  <a:pt x="9137" y="3119"/>
                </a:cubicBezTo>
                <a:cubicBezTo>
                  <a:pt x="9002" y="3169"/>
                  <a:pt x="8883" y="3268"/>
                  <a:pt x="8763" y="3368"/>
                </a:cubicBezTo>
                <a:cubicBezTo>
                  <a:pt x="8725" y="3358"/>
                  <a:pt x="8695" y="3388"/>
                  <a:pt x="8650" y="3358"/>
                </a:cubicBezTo>
                <a:cubicBezTo>
                  <a:pt x="8635" y="3448"/>
                  <a:pt x="8568" y="3358"/>
                  <a:pt x="8553" y="3428"/>
                </a:cubicBezTo>
                <a:cubicBezTo>
                  <a:pt x="8471" y="3408"/>
                  <a:pt x="8426" y="3518"/>
                  <a:pt x="8343" y="3488"/>
                </a:cubicBezTo>
                <a:cubicBezTo>
                  <a:pt x="8298" y="3608"/>
                  <a:pt x="8201" y="3528"/>
                  <a:pt x="8149" y="3628"/>
                </a:cubicBezTo>
                <a:cubicBezTo>
                  <a:pt x="8059" y="3598"/>
                  <a:pt x="8014" y="3728"/>
                  <a:pt x="7931" y="3718"/>
                </a:cubicBezTo>
                <a:cubicBezTo>
                  <a:pt x="7654" y="3868"/>
                  <a:pt x="7385" y="4028"/>
                  <a:pt x="7108" y="4168"/>
                </a:cubicBezTo>
                <a:cubicBezTo>
                  <a:pt x="7078" y="4248"/>
                  <a:pt x="7025" y="4228"/>
                  <a:pt x="6988" y="4288"/>
                </a:cubicBezTo>
                <a:cubicBezTo>
                  <a:pt x="6943" y="4298"/>
                  <a:pt x="6913" y="4368"/>
                  <a:pt x="6868" y="4378"/>
                </a:cubicBezTo>
                <a:cubicBezTo>
                  <a:pt x="6801" y="4488"/>
                  <a:pt x="6688" y="4448"/>
                  <a:pt x="6628" y="4578"/>
                </a:cubicBezTo>
                <a:cubicBezTo>
                  <a:pt x="6591" y="4608"/>
                  <a:pt x="6538" y="4598"/>
                  <a:pt x="6516" y="4698"/>
                </a:cubicBezTo>
                <a:cubicBezTo>
                  <a:pt x="6493" y="4688"/>
                  <a:pt x="6464" y="4678"/>
                  <a:pt x="6456" y="4728"/>
                </a:cubicBezTo>
                <a:cubicBezTo>
                  <a:pt x="6441" y="4768"/>
                  <a:pt x="6411" y="4758"/>
                  <a:pt x="6389" y="4788"/>
                </a:cubicBezTo>
                <a:cubicBezTo>
                  <a:pt x="6321" y="4898"/>
                  <a:pt x="6231" y="4958"/>
                  <a:pt x="6156" y="5058"/>
                </a:cubicBezTo>
                <a:cubicBezTo>
                  <a:pt x="6074" y="5118"/>
                  <a:pt x="5999" y="5208"/>
                  <a:pt x="5932" y="5298"/>
                </a:cubicBezTo>
                <a:cubicBezTo>
                  <a:pt x="5842" y="5348"/>
                  <a:pt x="5767" y="5427"/>
                  <a:pt x="5700" y="5537"/>
                </a:cubicBezTo>
                <a:cubicBezTo>
                  <a:pt x="5655" y="5537"/>
                  <a:pt x="5640" y="5667"/>
                  <a:pt x="5587" y="5667"/>
                </a:cubicBezTo>
                <a:cubicBezTo>
                  <a:pt x="5565" y="5767"/>
                  <a:pt x="5512" y="5737"/>
                  <a:pt x="5482" y="5827"/>
                </a:cubicBezTo>
                <a:cubicBezTo>
                  <a:pt x="5452" y="5877"/>
                  <a:pt x="5407" y="5897"/>
                  <a:pt x="5385" y="5987"/>
                </a:cubicBezTo>
                <a:cubicBezTo>
                  <a:pt x="5325" y="5987"/>
                  <a:pt x="5325" y="6157"/>
                  <a:pt x="5250" y="6097"/>
                </a:cubicBezTo>
                <a:cubicBezTo>
                  <a:pt x="5250" y="6047"/>
                  <a:pt x="5318" y="5967"/>
                  <a:pt x="5273" y="5947"/>
                </a:cubicBezTo>
                <a:cubicBezTo>
                  <a:pt x="5303" y="5907"/>
                  <a:pt x="5340" y="5907"/>
                  <a:pt x="5363" y="5847"/>
                </a:cubicBezTo>
                <a:cubicBezTo>
                  <a:pt x="5422" y="5787"/>
                  <a:pt x="5475" y="5707"/>
                  <a:pt x="5527" y="5627"/>
                </a:cubicBezTo>
                <a:cubicBezTo>
                  <a:pt x="5587" y="5557"/>
                  <a:pt x="5647" y="5487"/>
                  <a:pt x="5700" y="5407"/>
                </a:cubicBezTo>
                <a:cubicBezTo>
                  <a:pt x="5759" y="5348"/>
                  <a:pt x="5797" y="5228"/>
                  <a:pt x="5864" y="5198"/>
                </a:cubicBezTo>
                <a:cubicBezTo>
                  <a:pt x="5909" y="5088"/>
                  <a:pt x="5992" y="5088"/>
                  <a:pt x="6029" y="4948"/>
                </a:cubicBezTo>
                <a:cubicBezTo>
                  <a:pt x="6104" y="4938"/>
                  <a:pt x="6141" y="4798"/>
                  <a:pt x="6209" y="4768"/>
                </a:cubicBezTo>
                <a:cubicBezTo>
                  <a:pt x="6269" y="4718"/>
                  <a:pt x="6329" y="4648"/>
                  <a:pt x="6389" y="4588"/>
                </a:cubicBezTo>
                <a:cubicBezTo>
                  <a:pt x="6396" y="4498"/>
                  <a:pt x="6464" y="4598"/>
                  <a:pt x="6471" y="4478"/>
                </a:cubicBezTo>
                <a:cubicBezTo>
                  <a:pt x="6516" y="4508"/>
                  <a:pt x="6538" y="4438"/>
                  <a:pt x="6553" y="4378"/>
                </a:cubicBezTo>
                <a:cubicBezTo>
                  <a:pt x="6681" y="4358"/>
                  <a:pt x="6763" y="4218"/>
                  <a:pt x="6868" y="4148"/>
                </a:cubicBezTo>
                <a:cubicBezTo>
                  <a:pt x="6988" y="4108"/>
                  <a:pt x="7070" y="3938"/>
                  <a:pt x="7197" y="3908"/>
                </a:cubicBezTo>
                <a:cubicBezTo>
                  <a:pt x="7295" y="3798"/>
                  <a:pt x="7415" y="3748"/>
                  <a:pt x="7520" y="3658"/>
                </a:cubicBezTo>
                <a:cubicBezTo>
                  <a:pt x="7549" y="3658"/>
                  <a:pt x="7579" y="3648"/>
                  <a:pt x="7602" y="3618"/>
                </a:cubicBezTo>
                <a:cubicBezTo>
                  <a:pt x="7624" y="3568"/>
                  <a:pt x="7677" y="3638"/>
                  <a:pt x="7692" y="3568"/>
                </a:cubicBezTo>
                <a:cubicBezTo>
                  <a:pt x="7744" y="3528"/>
                  <a:pt x="7804" y="3498"/>
                  <a:pt x="7864" y="3488"/>
                </a:cubicBezTo>
                <a:cubicBezTo>
                  <a:pt x="7872" y="3408"/>
                  <a:pt x="7924" y="3458"/>
                  <a:pt x="7939" y="3398"/>
                </a:cubicBezTo>
                <a:cubicBezTo>
                  <a:pt x="7984" y="3438"/>
                  <a:pt x="7991" y="3338"/>
                  <a:pt x="8029" y="3358"/>
                </a:cubicBezTo>
                <a:cubicBezTo>
                  <a:pt x="8089" y="3358"/>
                  <a:pt x="8141" y="3288"/>
                  <a:pt x="8201" y="3278"/>
                </a:cubicBezTo>
                <a:cubicBezTo>
                  <a:pt x="8254" y="3348"/>
                  <a:pt x="8246" y="3199"/>
                  <a:pt x="8298" y="3268"/>
                </a:cubicBezTo>
                <a:cubicBezTo>
                  <a:pt x="8321" y="3238"/>
                  <a:pt x="8351" y="3229"/>
                  <a:pt x="8381" y="3229"/>
                </a:cubicBezTo>
                <a:cubicBezTo>
                  <a:pt x="8403" y="3179"/>
                  <a:pt x="8456" y="3248"/>
                  <a:pt x="8471" y="3189"/>
                </a:cubicBezTo>
                <a:cubicBezTo>
                  <a:pt x="8486" y="3119"/>
                  <a:pt x="8553" y="3258"/>
                  <a:pt x="8553" y="3139"/>
                </a:cubicBezTo>
                <a:cubicBezTo>
                  <a:pt x="8606" y="3219"/>
                  <a:pt x="8598" y="3069"/>
                  <a:pt x="8650" y="3139"/>
                </a:cubicBezTo>
                <a:cubicBezTo>
                  <a:pt x="8673" y="3109"/>
                  <a:pt x="8703" y="3089"/>
                  <a:pt x="8740" y="3099"/>
                </a:cubicBezTo>
                <a:cubicBezTo>
                  <a:pt x="8793" y="3049"/>
                  <a:pt x="8845" y="3019"/>
                  <a:pt x="8913" y="3009"/>
                </a:cubicBezTo>
                <a:cubicBezTo>
                  <a:pt x="8935" y="2979"/>
                  <a:pt x="8965" y="2959"/>
                  <a:pt x="8995" y="2969"/>
                </a:cubicBezTo>
                <a:cubicBezTo>
                  <a:pt x="9025" y="2959"/>
                  <a:pt x="9040" y="2869"/>
                  <a:pt x="9085" y="2919"/>
                </a:cubicBezTo>
                <a:cubicBezTo>
                  <a:pt x="9092" y="2839"/>
                  <a:pt x="9145" y="2899"/>
                  <a:pt x="9160" y="2839"/>
                </a:cubicBezTo>
                <a:cubicBezTo>
                  <a:pt x="9167" y="2829"/>
                  <a:pt x="9242" y="2769"/>
                  <a:pt x="9197" y="2739"/>
                </a:cubicBezTo>
                <a:cubicBezTo>
                  <a:pt x="9122" y="2819"/>
                  <a:pt x="9025" y="2799"/>
                  <a:pt x="8965" y="2919"/>
                </a:cubicBezTo>
                <a:cubicBezTo>
                  <a:pt x="8905" y="2879"/>
                  <a:pt x="8875" y="2929"/>
                  <a:pt x="8830" y="2959"/>
                </a:cubicBezTo>
                <a:cubicBezTo>
                  <a:pt x="8785" y="2959"/>
                  <a:pt x="8740" y="2989"/>
                  <a:pt x="8695" y="3009"/>
                </a:cubicBezTo>
                <a:cubicBezTo>
                  <a:pt x="8613" y="3059"/>
                  <a:pt x="8523" y="3089"/>
                  <a:pt x="8426" y="3099"/>
                </a:cubicBezTo>
                <a:cubicBezTo>
                  <a:pt x="8343" y="3139"/>
                  <a:pt x="8254" y="3169"/>
                  <a:pt x="8156" y="3189"/>
                </a:cubicBezTo>
                <a:cubicBezTo>
                  <a:pt x="8081" y="3238"/>
                  <a:pt x="7984" y="3238"/>
                  <a:pt x="7916" y="3328"/>
                </a:cubicBezTo>
                <a:cubicBezTo>
                  <a:pt x="7819" y="3328"/>
                  <a:pt x="7752" y="3428"/>
                  <a:pt x="7662" y="3458"/>
                </a:cubicBezTo>
                <a:cubicBezTo>
                  <a:pt x="7579" y="3528"/>
                  <a:pt x="7482" y="3518"/>
                  <a:pt x="7415" y="3618"/>
                </a:cubicBezTo>
                <a:cubicBezTo>
                  <a:pt x="7347" y="3578"/>
                  <a:pt x="7332" y="3688"/>
                  <a:pt x="7287" y="3708"/>
                </a:cubicBezTo>
                <a:cubicBezTo>
                  <a:pt x="7235" y="3698"/>
                  <a:pt x="7197" y="3748"/>
                  <a:pt x="7160" y="3788"/>
                </a:cubicBezTo>
                <a:cubicBezTo>
                  <a:pt x="7085" y="3838"/>
                  <a:pt x="7010" y="3908"/>
                  <a:pt x="6935" y="3968"/>
                </a:cubicBezTo>
                <a:cubicBezTo>
                  <a:pt x="6845" y="4018"/>
                  <a:pt x="6778" y="4098"/>
                  <a:pt x="6696" y="4178"/>
                </a:cubicBezTo>
                <a:cubicBezTo>
                  <a:pt x="6613" y="4218"/>
                  <a:pt x="6523" y="4268"/>
                  <a:pt x="6456" y="4378"/>
                </a:cubicBezTo>
                <a:cubicBezTo>
                  <a:pt x="6411" y="4398"/>
                  <a:pt x="6389" y="4478"/>
                  <a:pt x="6344" y="4498"/>
                </a:cubicBezTo>
                <a:cubicBezTo>
                  <a:pt x="6299" y="4518"/>
                  <a:pt x="6261" y="4558"/>
                  <a:pt x="6231" y="4628"/>
                </a:cubicBezTo>
                <a:cubicBezTo>
                  <a:pt x="6067" y="4708"/>
                  <a:pt x="5939" y="4948"/>
                  <a:pt x="5797" y="5118"/>
                </a:cubicBezTo>
                <a:cubicBezTo>
                  <a:pt x="5759" y="5168"/>
                  <a:pt x="5715" y="5178"/>
                  <a:pt x="5692" y="5288"/>
                </a:cubicBezTo>
                <a:cubicBezTo>
                  <a:pt x="5632" y="5238"/>
                  <a:pt x="5625" y="5378"/>
                  <a:pt x="5580" y="5407"/>
                </a:cubicBezTo>
                <a:cubicBezTo>
                  <a:pt x="5497" y="5447"/>
                  <a:pt x="5437" y="5607"/>
                  <a:pt x="5355" y="5647"/>
                </a:cubicBezTo>
                <a:cubicBezTo>
                  <a:pt x="5340" y="5597"/>
                  <a:pt x="5378" y="5517"/>
                  <a:pt x="5400" y="5447"/>
                </a:cubicBezTo>
                <a:cubicBezTo>
                  <a:pt x="5460" y="5527"/>
                  <a:pt x="5467" y="5388"/>
                  <a:pt x="5512" y="5397"/>
                </a:cubicBezTo>
                <a:cubicBezTo>
                  <a:pt x="5557" y="5198"/>
                  <a:pt x="5647" y="5168"/>
                  <a:pt x="5722" y="5078"/>
                </a:cubicBezTo>
                <a:cubicBezTo>
                  <a:pt x="5662" y="5018"/>
                  <a:pt x="5759" y="5028"/>
                  <a:pt x="5752" y="4968"/>
                </a:cubicBezTo>
                <a:cubicBezTo>
                  <a:pt x="5774" y="4908"/>
                  <a:pt x="5812" y="4908"/>
                  <a:pt x="5827" y="4828"/>
                </a:cubicBezTo>
                <a:cubicBezTo>
                  <a:pt x="5849" y="4838"/>
                  <a:pt x="5849" y="4818"/>
                  <a:pt x="5857" y="4808"/>
                </a:cubicBezTo>
                <a:cubicBezTo>
                  <a:pt x="5894" y="4778"/>
                  <a:pt x="5924" y="4818"/>
                  <a:pt x="5932" y="4728"/>
                </a:cubicBezTo>
                <a:cubicBezTo>
                  <a:pt x="5992" y="4748"/>
                  <a:pt x="5999" y="4608"/>
                  <a:pt x="6044" y="4608"/>
                </a:cubicBezTo>
                <a:cubicBezTo>
                  <a:pt x="6074" y="4528"/>
                  <a:pt x="6126" y="4528"/>
                  <a:pt x="6164" y="4488"/>
                </a:cubicBezTo>
                <a:cubicBezTo>
                  <a:pt x="6171" y="4448"/>
                  <a:pt x="6186" y="4428"/>
                  <a:pt x="6209" y="4418"/>
                </a:cubicBezTo>
                <a:cubicBezTo>
                  <a:pt x="6239" y="4438"/>
                  <a:pt x="6246" y="4348"/>
                  <a:pt x="6276" y="4358"/>
                </a:cubicBezTo>
                <a:cubicBezTo>
                  <a:pt x="6299" y="4278"/>
                  <a:pt x="6351" y="4288"/>
                  <a:pt x="6389" y="4238"/>
                </a:cubicBezTo>
                <a:cubicBezTo>
                  <a:pt x="6411" y="4158"/>
                  <a:pt x="6464" y="4158"/>
                  <a:pt x="6501" y="4118"/>
                </a:cubicBezTo>
                <a:cubicBezTo>
                  <a:pt x="6568" y="4018"/>
                  <a:pt x="6666" y="4018"/>
                  <a:pt x="6741" y="3908"/>
                </a:cubicBezTo>
                <a:cubicBezTo>
                  <a:pt x="6756" y="3888"/>
                  <a:pt x="6771" y="3888"/>
                  <a:pt x="6793" y="3888"/>
                </a:cubicBezTo>
                <a:cubicBezTo>
                  <a:pt x="6816" y="3848"/>
                  <a:pt x="6823" y="3788"/>
                  <a:pt x="6860" y="3828"/>
                </a:cubicBezTo>
                <a:cubicBezTo>
                  <a:pt x="6883" y="3718"/>
                  <a:pt x="6943" y="3768"/>
                  <a:pt x="6973" y="3708"/>
                </a:cubicBezTo>
                <a:cubicBezTo>
                  <a:pt x="7048" y="3608"/>
                  <a:pt x="7145" y="3608"/>
                  <a:pt x="7212" y="3498"/>
                </a:cubicBezTo>
                <a:cubicBezTo>
                  <a:pt x="7317" y="3508"/>
                  <a:pt x="7370" y="3368"/>
                  <a:pt x="7460" y="3338"/>
                </a:cubicBezTo>
                <a:cubicBezTo>
                  <a:pt x="7497" y="3298"/>
                  <a:pt x="7535" y="3238"/>
                  <a:pt x="7587" y="3248"/>
                </a:cubicBezTo>
                <a:cubicBezTo>
                  <a:pt x="7609" y="3169"/>
                  <a:pt x="7669" y="3189"/>
                  <a:pt x="7722" y="3209"/>
                </a:cubicBezTo>
                <a:cubicBezTo>
                  <a:pt x="7737" y="3169"/>
                  <a:pt x="7744" y="3109"/>
                  <a:pt x="7774" y="3109"/>
                </a:cubicBezTo>
                <a:cubicBezTo>
                  <a:pt x="7789" y="3069"/>
                  <a:pt x="7834" y="3119"/>
                  <a:pt x="7842" y="3059"/>
                </a:cubicBezTo>
                <a:cubicBezTo>
                  <a:pt x="7902" y="3039"/>
                  <a:pt x="7961" y="3039"/>
                  <a:pt x="7999" y="2959"/>
                </a:cubicBezTo>
                <a:cubicBezTo>
                  <a:pt x="8066" y="3009"/>
                  <a:pt x="8089" y="2909"/>
                  <a:pt x="8149" y="2929"/>
                </a:cubicBezTo>
                <a:cubicBezTo>
                  <a:pt x="8179" y="2819"/>
                  <a:pt x="8261" y="2899"/>
                  <a:pt x="8291" y="2789"/>
                </a:cubicBezTo>
                <a:cubicBezTo>
                  <a:pt x="8351" y="2799"/>
                  <a:pt x="8396" y="2779"/>
                  <a:pt x="8433" y="2719"/>
                </a:cubicBezTo>
                <a:cubicBezTo>
                  <a:pt x="8508" y="2749"/>
                  <a:pt x="8553" y="2689"/>
                  <a:pt x="8598" y="2659"/>
                </a:cubicBezTo>
                <a:cubicBezTo>
                  <a:pt x="8658" y="2639"/>
                  <a:pt x="8718" y="2659"/>
                  <a:pt x="8763" y="2599"/>
                </a:cubicBezTo>
                <a:cubicBezTo>
                  <a:pt x="8793" y="2599"/>
                  <a:pt x="8815" y="2599"/>
                  <a:pt x="8845" y="2589"/>
                </a:cubicBezTo>
                <a:cubicBezTo>
                  <a:pt x="8860" y="2539"/>
                  <a:pt x="8913" y="2609"/>
                  <a:pt x="8935" y="2579"/>
                </a:cubicBezTo>
                <a:cubicBezTo>
                  <a:pt x="9040" y="2529"/>
                  <a:pt x="9145" y="2489"/>
                  <a:pt x="9250" y="2449"/>
                </a:cubicBezTo>
                <a:cubicBezTo>
                  <a:pt x="9287" y="2389"/>
                  <a:pt x="9354" y="2409"/>
                  <a:pt x="9399" y="2349"/>
                </a:cubicBezTo>
                <a:cubicBezTo>
                  <a:pt x="9444" y="2309"/>
                  <a:pt x="9497" y="2279"/>
                  <a:pt x="9549" y="2249"/>
                </a:cubicBezTo>
                <a:cubicBezTo>
                  <a:pt x="9647" y="2189"/>
                  <a:pt x="9744" y="2129"/>
                  <a:pt x="9841" y="2049"/>
                </a:cubicBezTo>
                <a:cubicBezTo>
                  <a:pt x="9864" y="2049"/>
                  <a:pt x="9894" y="2039"/>
                  <a:pt x="9901" y="1989"/>
                </a:cubicBezTo>
                <a:cubicBezTo>
                  <a:pt x="9931" y="1979"/>
                  <a:pt x="9961" y="1959"/>
                  <a:pt x="9991" y="1949"/>
                </a:cubicBezTo>
                <a:cubicBezTo>
                  <a:pt x="10021" y="1969"/>
                  <a:pt x="10029" y="1879"/>
                  <a:pt x="10059" y="1889"/>
                </a:cubicBezTo>
                <a:cubicBezTo>
                  <a:pt x="10066" y="1809"/>
                  <a:pt x="10118" y="1859"/>
                  <a:pt x="10133" y="1809"/>
                </a:cubicBezTo>
                <a:cubicBezTo>
                  <a:pt x="10066" y="1769"/>
                  <a:pt x="10029" y="1839"/>
                  <a:pt x="9999" y="1919"/>
                </a:cubicBezTo>
                <a:cubicBezTo>
                  <a:pt x="9909" y="1849"/>
                  <a:pt x="9886" y="2009"/>
                  <a:pt x="9811" y="1999"/>
                </a:cubicBezTo>
                <a:cubicBezTo>
                  <a:pt x="9744" y="2029"/>
                  <a:pt x="9699" y="2109"/>
                  <a:pt x="9624" y="2109"/>
                </a:cubicBezTo>
                <a:cubicBezTo>
                  <a:pt x="9572" y="2169"/>
                  <a:pt x="9497" y="2159"/>
                  <a:pt x="9444" y="2219"/>
                </a:cubicBezTo>
                <a:cubicBezTo>
                  <a:pt x="9377" y="2259"/>
                  <a:pt x="9317" y="2329"/>
                  <a:pt x="9242" y="2319"/>
                </a:cubicBezTo>
                <a:cubicBezTo>
                  <a:pt x="8995" y="2479"/>
                  <a:pt x="8703" y="2489"/>
                  <a:pt x="8448" y="2629"/>
                </a:cubicBezTo>
                <a:cubicBezTo>
                  <a:pt x="8426" y="2679"/>
                  <a:pt x="8373" y="2609"/>
                  <a:pt x="8358" y="2669"/>
                </a:cubicBezTo>
                <a:cubicBezTo>
                  <a:pt x="8313" y="2659"/>
                  <a:pt x="8298" y="2719"/>
                  <a:pt x="8254" y="2699"/>
                </a:cubicBezTo>
                <a:cubicBezTo>
                  <a:pt x="8239" y="2799"/>
                  <a:pt x="8171" y="2699"/>
                  <a:pt x="8156" y="2769"/>
                </a:cubicBezTo>
                <a:cubicBezTo>
                  <a:pt x="8126" y="2799"/>
                  <a:pt x="8089" y="2789"/>
                  <a:pt x="8059" y="2839"/>
                </a:cubicBezTo>
                <a:cubicBezTo>
                  <a:pt x="7999" y="2869"/>
                  <a:pt x="7924" y="2859"/>
                  <a:pt x="7879" y="2949"/>
                </a:cubicBezTo>
                <a:cubicBezTo>
                  <a:pt x="7857" y="2929"/>
                  <a:pt x="7842" y="2949"/>
                  <a:pt x="7834" y="2959"/>
                </a:cubicBezTo>
                <a:cubicBezTo>
                  <a:pt x="7812" y="2959"/>
                  <a:pt x="7789" y="2979"/>
                  <a:pt x="7774" y="2979"/>
                </a:cubicBezTo>
                <a:cubicBezTo>
                  <a:pt x="7744" y="3009"/>
                  <a:pt x="7714" y="3039"/>
                  <a:pt x="7677" y="3049"/>
                </a:cubicBezTo>
                <a:cubicBezTo>
                  <a:pt x="7617" y="3089"/>
                  <a:pt x="7557" y="3129"/>
                  <a:pt x="7497" y="3169"/>
                </a:cubicBezTo>
                <a:cubicBezTo>
                  <a:pt x="7430" y="3189"/>
                  <a:pt x="7377" y="3288"/>
                  <a:pt x="7302" y="3298"/>
                </a:cubicBezTo>
                <a:cubicBezTo>
                  <a:pt x="7257" y="3398"/>
                  <a:pt x="7190" y="3398"/>
                  <a:pt x="7138" y="3448"/>
                </a:cubicBezTo>
                <a:cubicBezTo>
                  <a:pt x="7063" y="3468"/>
                  <a:pt x="7018" y="3588"/>
                  <a:pt x="6935" y="3548"/>
                </a:cubicBezTo>
                <a:cubicBezTo>
                  <a:pt x="6913" y="3638"/>
                  <a:pt x="6868" y="3638"/>
                  <a:pt x="6838" y="3688"/>
                </a:cubicBezTo>
                <a:cubicBezTo>
                  <a:pt x="6786" y="3678"/>
                  <a:pt x="6771" y="3798"/>
                  <a:pt x="6718" y="3768"/>
                </a:cubicBezTo>
                <a:cubicBezTo>
                  <a:pt x="6688" y="3828"/>
                  <a:pt x="6658" y="3868"/>
                  <a:pt x="6613" y="3868"/>
                </a:cubicBezTo>
                <a:cubicBezTo>
                  <a:pt x="6576" y="3908"/>
                  <a:pt x="6546" y="3978"/>
                  <a:pt x="6486" y="3948"/>
                </a:cubicBezTo>
                <a:cubicBezTo>
                  <a:pt x="6471" y="4018"/>
                  <a:pt x="6449" y="4048"/>
                  <a:pt x="6411" y="4028"/>
                </a:cubicBezTo>
                <a:cubicBezTo>
                  <a:pt x="6396" y="4128"/>
                  <a:pt x="6351" y="4098"/>
                  <a:pt x="6329" y="4138"/>
                </a:cubicBezTo>
                <a:cubicBezTo>
                  <a:pt x="6299" y="4188"/>
                  <a:pt x="6261" y="4178"/>
                  <a:pt x="6239" y="4248"/>
                </a:cubicBezTo>
                <a:cubicBezTo>
                  <a:pt x="6224" y="4238"/>
                  <a:pt x="6209" y="4258"/>
                  <a:pt x="6201" y="4288"/>
                </a:cubicBezTo>
                <a:cubicBezTo>
                  <a:pt x="6179" y="4278"/>
                  <a:pt x="6156" y="4268"/>
                  <a:pt x="6149" y="4318"/>
                </a:cubicBezTo>
                <a:cubicBezTo>
                  <a:pt x="6067" y="4398"/>
                  <a:pt x="5999" y="4508"/>
                  <a:pt x="5932" y="4598"/>
                </a:cubicBezTo>
                <a:cubicBezTo>
                  <a:pt x="5857" y="4678"/>
                  <a:pt x="5789" y="4788"/>
                  <a:pt x="5700" y="4838"/>
                </a:cubicBezTo>
                <a:cubicBezTo>
                  <a:pt x="5692" y="4888"/>
                  <a:pt x="5670" y="4918"/>
                  <a:pt x="5647" y="4938"/>
                </a:cubicBezTo>
                <a:cubicBezTo>
                  <a:pt x="5632" y="4968"/>
                  <a:pt x="5617" y="5038"/>
                  <a:pt x="5595" y="5028"/>
                </a:cubicBezTo>
                <a:cubicBezTo>
                  <a:pt x="5550" y="5088"/>
                  <a:pt x="5520" y="5168"/>
                  <a:pt x="5467" y="5178"/>
                </a:cubicBezTo>
                <a:cubicBezTo>
                  <a:pt x="5542" y="5038"/>
                  <a:pt x="5467" y="4978"/>
                  <a:pt x="5535" y="4838"/>
                </a:cubicBezTo>
                <a:cubicBezTo>
                  <a:pt x="5625" y="4728"/>
                  <a:pt x="5707" y="4618"/>
                  <a:pt x="5789" y="4518"/>
                </a:cubicBezTo>
                <a:cubicBezTo>
                  <a:pt x="5879" y="4398"/>
                  <a:pt x="5977" y="4318"/>
                  <a:pt x="6067" y="4198"/>
                </a:cubicBezTo>
                <a:cubicBezTo>
                  <a:pt x="6119" y="4218"/>
                  <a:pt x="6059" y="4148"/>
                  <a:pt x="6111" y="4138"/>
                </a:cubicBezTo>
                <a:cubicBezTo>
                  <a:pt x="6126" y="4068"/>
                  <a:pt x="6171" y="4098"/>
                  <a:pt x="6179" y="4018"/>
                </a:cubicBezTo>
                <a:cubicBezTo>
                  <a:pt x="6239" y="4058"/>
                  <a:pt x="6239" y="3898"/>
                  <a:pt x="6299" y="3928"/>
                </a:cubicBezTo>
                <a:cubicBezTo>
                  <a:pt x="6329" y="3838"/>
                  <a:pt x="6396" y="3868"/>
                  <a:pt x="6426" y="3788"/>
                </a:cubicBezTo>
                <a:cubicBezTo>
                  <a:pt x="6516" y="3728"/>
                  <a:pt x="6583" y="3608"/>
                  <a:pt x="6673" y="3548"/>
                </a:cubicBezTo>
                <a:cubicBezTo>
                  <a:pt x="6756" y="3498"/>
                  <a:pt x="6830" y="3388"/>
                  <a:pt x="6920" y="3318"/>
                </a:cubicBezTo>
                <a:cubicBezTo>
                  <a:pt x="6965" y="3308"/>
                  <a:pt x="6988" y="3219"/>
                  <a:pt x="7033" y="3199"/>
                </a:cubicBezTo>
                <a:cubicBezTo>
                  <a:pt x="7078" y="3179"/>
                  <a:pt x="7115" y="3109"/>
                  <a:pt x="7168" y="3089"/>
                </a:cubicBezTo>
                <a:cubicBezTo>
                  <a:pt x="7205" y="3049"/>
                  <a:pt x="7235" y="2999"/>
                  <a:pt x="7287" y="3009"/>
                </a:cubicBezTo>
                <a:cubicBezTo>
                  <a:pt x="7325" y="2929"/>
                  <a:pt x="7370" y="2899"/>
                  <a:pt x="7422" y="2899"/>
                </a:cubicBezTo>
                <a:cubicBezTo>
                  <a:pt x="7452" y="2839"/>
                  <a:pt x="7505" y="2839"/>
                  <a:pt x="7542" y="2809"/>
                </a:cubicBezTo>
                <a:cubicBezTo>
                  <a:pt x="7564" y="2779"/>
                  <a:pt x="7594" y="2789"/>
                  <a:pt x="7609" y="2759"/>
                </a:cubicBezTo>
                <a:cubicBezTo>
                  <a:pt x="7624" y="2719"/>
                  <a:pt x="7669" y="2769"/>
                  <a:pt x="7677" y="2699"/>
                </a:cubicBezTo>
                <a:cubicBezTo>
                  <a:pt x="7782" y="2709"/>
                  <a:pt x="7849" y="2559"/>
                  <a:pt x="7954" y="2589"/>
                </a:cubicBezTo>
                <a:cubicBezTo>
                  <a:pt x="7984" y="2519"/>
                  <a:pt x="8044" y="2549"/>
                  <a:pt x="8081" y="2499"/>
                </a:cubicBezTo>
                <a:cubicBezTo>
                  <a:pt x="8096" y="2469"/>
                  <a:pt x="8134" y="2499"/>
                  <a:pt x="8156" y="2489"/>
                </a:cubicBezTo>
                <a:cubicBezTo>
                  <a:pt x="8179" y="2459"/>
                  <a:pt x="8201" y="2449"/>
                  <a:pt x="8239" y="2469"/>
                </a:cubicBezTo>
                <a:cubicBezTo>
                  <a:pt x="8254" y="2379"/>
                  <a:pt x="8313" y="2429"/>
                  <a:pt x="8343" y="2369"/>
                </a:cubicBezTo>
                <a:cubicBezTo>
                  <a:pt x="8396" y="2399"/>
                  <a:pt x="8411" y="2259"/>
                  <a:pt x="8478" y="2329"/>
                </a:cubicBezTo>
                <a:cubicBezTo>
                  <a:pt x="8501" y="2249"/>
                  <a:pt x="8553" y="2299"/>
                  <a:pt x="8591" y="2269"/>
                </a:cubicBezTo>
                <a:cubicBezTo>
                  <a:pt x="8621" y="2199"/>
                  <a:pt x="8688" y="2279"/>
                  <a:pt x="8725" y="2229"/>
                </a:cubicBezTo>
                <a:cubicBezTo>
                  <a:pt x="8808" y="2199"/>
                  <a:pt x="8905" y="2199"/>
                  <a:pt x="8973" y="2129"/>
                </a:cubicBezTo>
                <a:cubicBezTo>
                  <a:pt x="9025" y="2129"/>
                  <a:pt x="9055" y="2109"/>
                  <a:pt x="9100" y="2109"/>
                </a:cubicBezTo>
                <a:cubicBezTo>
                  <a:pt x="9130" y="2039"/>
                  <a:pt x="9197" y="2109"/>
                  <a:pt x="9235" y="2059"/>
                </a:cubicBezTo>
                <a:cubicBezTo>
                  <a:pt x="9257" y="1969"/>
                  <a:pt x="9310" y="2019"/>
                  <a:pt x="9354" y="1999"/>
                </a:cubicBezTo>
                <a:cubicBezTo>
                  <a:pt x="9399" y="1999"/>
                  <a:pt x="9422" y="1909"/>
                  <a:pt x="9489" y="1959"/>
                </a:cubicBezTo>
                <a:cubicBezTo>
                  <a:pt x="9504" y="1869"/>
                  <a:pt x="9564" y="1919"/>
                  <a:pt x="9594" y="1859"/>
                </a:cubicBezTo>
                <a:cubicBezTo>
                  <a:pt x="9647" y="1879"/>
                  <a:pt x="9684" y="1839"/>
                  <a:pt x="9729" y="1819"/>
                </a:cubicBezTo>
                <a:cubicBezTo>
                  <a:pt x="9751" y="1759"/>
                  <a:pt x="9811" y="1809"/>
                  <a:pt x="9826" y="1719"/>
                </a:cubicBezTo>
                <a:cubicBezTo>
                  <a:pt x="9856" y="1739"/>
                  <a:pt x="9879" y="1739"/>
                  <a:pt x="9901" y="1729"/>
                </a:cubicBezTo>
                <a:cubicBezTo>
                  <a:pt x="9909" y="1679"/>
                  <a:pt x="9946" y="1699"/>
                  <a:pt x="9961" y="1679"/>
                </a:cubicBezTo>
                <a:cubicBezTo>
                  <a:pt x="10006" y="1649"/>
                  <a:pt x="10051" y="1629"/>
                  <a:pt x="10088" y="1589"/>
                </a:cubicBezTo>
                <a:cubicBezTo>
                  <a:pt x="10126" y="1629"/>
                  <a:pt x="10201" y="1489"/>
                  <a:pt x="10163" y="1449"/>
                </a:cubicBezTo>
                <a:cubicBezTo>
                  <a:pt x="10059" y="1599"/>
                  <a:pt x="9916" y="1629"/>
                  <a:pt x="9789" y="1699"/>
                </a:cubicBezTo>
                <a:cubicBezTo>
                  <a:pt x="9729" y="1749"/>
                  <a:pt x="9662" y="1779"/>
                  <a:pt x="9587" y="1799"/>
                </a:cubicBezTo>
                <a:cubicBezTo>
                  <a:pt x="9557" y="1819"/>
                  <a:pt x="9519" y="1819"/>
                  <a:pt x="9497" y="1869"/>
                </a:cubicBezTo>
                <a:cubicBezTo>
                  <a:pt x="9474" y="1859"/>
                  <a:pt x="9452" y="1839"/>
                  <a:pt x="9444" y="1869"/>
                </a:cubicBezTo>
                <a:cubicBezTo>
                  <a:pt x="9429" y="1899"/>
                  <a:pt x="9399" y="1869"/>
                  <a:pt x="9384" y="1899"/>
                </a:cubicBezTo>
                <a:cubicBezTo>
                  <a:pt x="9354" y="1899"/>
                  <a:pt x="9310" y="1899"/>
                  <a:pt x="9295" y="1969"/>
                </a:cubicBezTo>
                <a:cubicBezTo>
                  <a:pt x="9242" y="1929"/>
                  <a:pt x="9220" y="1969"/>
                  <a:pt x="9175" y="1959"/>
                </a:cubicBezTo>
                <a:cubicBezTo>
                  <a:pt x="9145" y="1979"/>
                  <a:pt x="9115" y="2019"/>
                  <a:pt x="9077" y="2029"/>
                </a:cubicBezTo>
                <a:cubicBezTo>
                  <a:pt x="9032" y="1989"/>
                  <a:pt x="9002" y="2029"/>
                  <a:pt x="8973" y="2059"/>
                </a:cubicBezTo>
                <a:cubicBezTo>
                  <a:pt x="8898" y="2059"/>
                  <a:pt x="8830" y="2099"/>
                  <a:pt x="8763" y="2119"/>
                </a:cubicBezTo>
                <a:cubicBezTo>
                  <a:pt x="8740" y="2099"/>
                  <a:pt x="8725" y="2119"/>
                  <a:pt x="8710" y="2119"/>
                </a:cubicBezTo>
                <a:cubicBezTo>
                  <a:pt x="8695" y="2129"/>
                  <a:pt x="8673" y="2149"/>
                  <a:pt x="8658" y="2149"/>
                </a:cubicBezTo>
                <a:cubicBezTo>
                  <a:pt x="8598" y="2099"/>
                  <a:pt x="8591" y="2199"/>
                  <a:pt x="8538" y="2139"/>
                </a:cubicBezTo>
                <a:cubicBezTo>
                  <a:pt x="8373" y="2249"/>
                  <a:pt x="8201" y="2329"/>
                  <a:pt x="8021" y="2399"/>
                </a:cubicBezTo>
                <a:cubicBezTo>
                  <a:pt x="7939" y="2459"/>
                  <a:pt x="7849" y="2499"/>
                  <a:pt x="7759" y="2529"/>
                </a:cubicBezTo>
                <a:cubicBezTo>
                  <a:pt x="7684" y="2599"/>
                  <a:pt x="7602" y="2649"/>
                  <a:pt x="7512" y="2699"/>
                </a:cubicBezTo>
                <a:cubicBezTo>
                  <a:pt x="7467" y="2709"/>
                  <a:pt x="7437" y="2769"/>
                  <a:pt x="7392" y="2779"/>
                </a:cubicBezTo>
                <a:cubicBezTo>
                  <a:pt x="7340" y="2779"/>
                  <a:pt x="7325" y="2889"/>
                  <a:pt x="7265" y="2869"/>
                </a:cubicBezTo>
                <a:cubicBezTo>
                  <a:pt x="7242" y="2969"/>
                  <a:pt x="7175" y="2889"/>
                  <a:pt x="7153" y="2989"/>
                </a:cubicBezTo>
                <a:cubicBezTo>
                  <a:pt x="7108" y="3009"/>
                  <a:pt x="7063" y="3019"/>
                  <a:pt x="7025" y="3069"/>
                </a:cubicBezTo>
                <a:cubicBezTo>
                  <a:pt x="6988" y="3119"/>
                  <a:pt x="6943" y="3109"/>
                  <a:pt x="6913" y="3189"/>
                </a:cubicBezTo>
                <a:cubicBezTo>
                  <a:pt x="6875" y="3238"/>
                  <a:pt x="6830" y="3229"/>
                  <a:pt x="6801" y="3308"/>
                </a:cubicBezTo>
                <a:cubicBezTo>
                  <a:pt x="6711" y="3348"/>
                  <a:pt x="6651" y="3488"/>
                  <a:pt x="6553" y="3478"/>
                </a:cubicBezTo>
                <a:cubicBezTo>
                  <a:pt x="6389" y="3798"/>
                  <a:pt x="6126" y="3788"/>
                  <a:pt x="5977" y="4178"/>
                </a:cubicBezTo>
                <a:cubicBezTo>
                  <a:pt x="5872" y="4108"/>
                  <a:pt x="5939" y="4298"/>
                  <a:pt x="5842" y="4288"/>
                </a:cubicBezTo>
                <a:cubicBezTo>
                  <a:pt x="5782" y="4308"/>
                  <a:pt x="5745" y="4448"/>
                  <a:pt x="5677" y="4438"/>
                </a:cubicBezTo>
                <a:cubicBezTo>
                  <a:pt x="5715" y="4288"/>
                  <a:pt x="5730" y="4238"/>
                  <a:pt x="5752" y="4138"/>
                </a:cubicBezTo>
                <a:cubicBezTo>
                  <a:pt x="5789" y="4178"/>
                  <a:pt x="5767" y="4238"/>
                  <a:pt x="5819" y="4218"/>
                </a:cubicBezTo>
                <a:cubicBezTo>
                  <a:pt x="5894" y="4138"/>
                  <a:pt x="5812" y="4088"/>
                  <a:pt x="5887" y="3968"/>
                </a:cubicBezTo>
                <a:cubicBezTo>
                  <a:pt x="5917" y="3978"/>
                  <a:pt x="5924" y="3918"/>
                  <a:pt x="5954" y="3908"/>
                </a:cubicBezTo>
                <a:cubicBezTo>
                  <a:pt x="5969" y="3858"/>
                  <a:pt x="6014" y="3908"/>
                  <a:pt x="6029" y="3828"/>
                </a:cubicBezTo>
                <a:cubicBezTo>
                  <a:pt x="6074" y="3788"/>
                  <a:pt x="6126" y="3758"/>
                  <a:pt x="6171" y="3688"/>
                </a:cubicBezTo>
                <a:cubicBezTo>
                  <a:pt x="6269" y="3618"/>
                  <a:pt x="6344" y="3448"/>
                  <a:pt x="6456" y="3418"/>
                </a:cubicBezTo>
                <a:cubicBezTo>
                  <a:pt x="6486" y="3308"/>
                  <a:pt x="6568" y="3388"/>
                  <a:pt x="6598" y="3278"/>
                </a:cubicBezTo>
                <a:cubicBezTo>
                  <a:pt x="6658" y="3288"/>
                  <a:pt x="6688" y="3199"/>
                  <a:pt x="6748" y="3189"/>
                </a:cubicBezTo>
                <a:cubicBezTo>
                  <a:pt x="6771" y="3159"/>
                  <a:pt x="6793" y="3149"/>
                  <a:pt x="6808" y="3089"/>
                </a:cubicBezTo>
                <a:cubicBezTo>
                  <a:pt x="6853" y="3139"/>
                  <a:pt x="6860" y="3059"/>
                  <a:pt x="6890" y="3049"/>
                </a:cubicBezTo>
                <a:cubicBezTo>
                  <a:pt x="6943" y="3019"/>
                  <a:pt x="6980" y="2949"/>
                  <a:pt x="7048" y="2949"/>
                </a:cubicBezTo>
                <a:cubicBezTo>
                  <a:pt x="7130" y="2769"/>
                  <a:pt x="7265" y="2759"/>
                  <a:pt x="7370" y="2639"/>
                </a:cubicBezTo>
                <a:cubicBezTo>
                  <a:pt x="7497" y="2619"/>
                  <a:pt x="7587" y="2459"/>
                  <a:pt x="7707" y="2399"/>
                </a:cubicBezTo>
                <a:cubicBezTo>
                  <a:pt x="7819" y="2319"/>
                  <a:pt x="7939" y="2239"/>
                  <a:pt x="8066" y="2209"/>
                </a:cubicBezTo>
                <a:cubicBezTo>
                  <a:pt x="8119" y="2149"/>
                  <a:pt x="8171" y="2129"/>
                  <a:pt x="8224" y="2079"/>
                </a:cubicBezTo>
                <a:cubicBezTo>
                  <a:pt x="8254" y="2069"/>
                  <a:pt x="8283" y="2049"/>
                  <a:pt x="8313" y="2039"/>
                </a:cubicBezTo>
                <a:cubicBezTo>
                  <a:pt x="8351" y="2029"/>
                  <a:pt x="8373" y="1989"/>
                  <a:pt x="8411" y="1969"/>
                </a:cubicBezTo>
                <a:cubicBezTo>
                  <a:pt x="8531" y="1909"/>
                  <a:pt x="8635" y="1799"/>
                  <a:pt x="8763" y="1769"/>
                </a:cubicBezTo>
                <a:cubicBezTo>
                  <a:pt x="8815" y="1729"/>
                  <a:pt x="8875" y="1699"/>
                  <a:pt x="8935" y="1689"/>
                </a:cubicBezTo>
                <a:cubicBezTo>
                  <a:pt x="8950" y="1619"/>
                  <a:pt x="9002" y="1689"/>
                  <a:pt x="9025" y="1639"/>
                </a:cubicBezTo>
                <a:cubicBezTo>
                  <a:pt x="9047" y="1589"/>
                  <a:pt x="9092" y="1619"/>
                  <a:pt x="9115" y="1569"/>
                </a:cubicBezTo>
                <a:cubicBezTo>
                  <a:pt x="9182" y="1559"/>
                  <a:pt x="9235" y="1529"/>
                  <a:pt x="9287" y="1489"/>
                </a:cubicBezTo>
                <a:cubicBezTo>
                  <a:pt x="9369" y="1509"/>
                  <a:pt x="9407" y="1399"/>
                  <a:pt x="9482" y="1409"/>
                </a:cubicBezTo>
                <a:cubicBezTo>
                  <a:pt x="9527" y="1469"/>
                  <a:pt x="9542" y="1379"/>
                  <a:pt x="9572" y="1369"/>
                </a:cubicBezTo>
                <a:cubicBezTo>
                  <a:pt x="9609" y="1399"/>
                  <a:pt x="9639" y="1389"/>
                  <a:pt x="9654" y="1329"/>
                </a:cubicBezTo>
                <a:cubicBezTo>
                  <a:pt x="9706" y="1399"/>
                  <a:pt x="9714" y="1319"/>
                  <a:pt x="9751" y="1319"/>
                </a:cubicBezTo>
                <a:cubicBezTo>
                  <a:pt x="9759" y="1289"/>
                  <a:pt x="9849" y="1269"/>
                  <a:pt x="9811" y="1229"/>
                </a:cubicBezTo>
                <a:cubicBezTo>
                  <a:pt x="9706" y="1259"/>
                  <a:pt x="9617" y="1329"/>
                  <a:pt x="9512" y="1339"/>
                </a:cubicBezTo>
                <a:cubicBezTo>
                  <a:pt x="9482" y="1429"/>
                  <a:pt x="9392" y="1309"/>
                  <a:pt x="9362" y="1409"/>
                </a:cubicBezTo>
                <a:cubicBezTo>
                  <a:pt x="9332" y="1399"/>
                  <a:pt x="9317" y="1429"/>
                  <a:pt x="9287" y="1419"/>
                </a:cubicBezTo>
                <a:cubicBezTo>
                  <a:pt x="9250" y="1399"/>
                  <a:pt x="9242" y="1499"/>
                  <a:pt x="9205" y="1469"/>
                </a:cubicBezTo>
                <a:cubicBezTo>
                  <a:pt x="9145" y="1449"/>
                  <a:pt x="9115" y="1549"/>
                  <a:pt x="9047" y="1499"/>
                </a:cubicBezTo>
                <a:cubicBezTo>
                  <a:pt x="9010" y="1579"/>
                  <a:pt x="8950" y="1579"/>
                  <a:pt x="8898" y="1599"/>
                </a:cubicBezTo>
                <a:cubicBezTo>
                  <a:pt x="8800" y="1669"/>
                  <a:pt x="8688" y="1679"/>
                  <a:pt x="8583" y="1729"/>
                </a:cubicBezTo>
                <a:cubicBezTo>
                  <a:pt x="8531" y="1799"/>
                  <a:pt x="8463" y="1789"/>
                  <a:pt x="8418" y="1879"/>
                </a:cubicBezTo>
                <a:cubicBezTo>
                  <a:pt x="8328" y="1849"/>
                  <a:pt x="8283" y="1959"/>
                  <a:pt x="8216" y="1979"/>
                </a:cubicBezTo>
                <a:cubicBezTo>
                  <a:pt x="8179" y="1979"/>
                  <a:pt x="8149" y="1989"/>
                  <a:pt x="8126" y="2019"/>
                </a:cubicBezTo>
                <a:cubicBezTo>
                  <a:pt x="8119" y="2039"/>
                  <a:pt x="8104" y="2039"/>
                  <a:pt x="8081" y="2019"/>
                </a:cubicBezTo>
                <a:cubicBezTo>
                  <a:pt x="8066" y="2049"/>
                  <a:pt x="8051" y="2079"/>
                  <a:pt x="8021" y="2049"/>
                </a:cubicBezTo>
                <a:cubicBezTo>
                  <a:pt x="8006" y="2069"/>
                  <a:pt x="8006" y="2099"/>
                  <a:pt x="7984" y="2089"/>
                </a:cubicBezTo>
                <a:cubicBezTo>
                  <a:pt x="7954" y="2079"/>
                  <a:pt x="7946" y="2129"/>
                  <a:pt x="7924" y="2119"/>
                </a:cubicBezTo>
                <a:cubicBezTo>
                  <a:pt x="7894" y="2139"/>
                  <a:pt x="7864" y="2179"/>
                  <a:pt x="7834" y="2189"/>
                </a:cubicBezTo>
                <a:cubicBezTo>
                  <a:pt x="7789" y="2149"/>
                  <a:pt x="7782" y="2249"/>
                  <a:pt x="7744" y="2229"/>
                </a:cubicBezTo>
                <a:cubicBezTo>
                  <a:pt x="7722" y="2279"/>
                  <a:pt x="7684" y="2279"/>
                  <a:pt x="7647" y="2299"/>
                </a:cubicBezTo>
                <a:cubicBezTo>
                  <a:pt x="7587" y="2339"/>
                  <a:pt x="7535" y="2429"/>
                  <a:pt x="7460" y="2439"/>
                </a:cubicBezTo>
                <a:cubicBezTo>
                  <a:pt x="7415" y="2539"/>
                  <a:pt x="7332" y="2499"/>
                  <a:pt x="7287" y="2589"/>
                </a:cubicBezTo>
                <a:cubicBezTo>
                  <a:pt x="7205" y="2579"/>
                  <a:pt x="7160" y="2699"/>
                  <a:pt x="7085" y="2689"/>
                </a:cubicBezTo>
                <a:cubicBezTo>
                  <a:pt x="7055" y="2789"/>
                  <a:pt x="6995" y="2789"/>
                  <a:pt x="6958" y="2869"/>
                </a:cubicBezTo>
                <a:cubicBezTo>
                  <a:pt x="6883" y="2849"/>
                  <a:pt x="6853" y="2979"/>
                  <a:pt x="6793" y="2989"/>
                </a:cubicBezTo>
                <a:cubicBezTo>
                  <a:pt x="6681" y="3059"/>
                  <a:pt x="6583" y="3189"/>
                  <a:pt x="6471" y="3238"/>
                </a:cubicBezTo>
                <a:cubicBezTo>
                  <a:pt x="6434" y="3348"/>
                  <a:pt x="6359" y="3298"/>
                  <a:pt x="6314" y="3398"/>
                </a:cubicBezTo>
                <a:cubicBezTo>
                  <a:pt x="6284" y="3398"/>
                  <a:pt x="6261" y="3438"/>
                  <a:pt x="6239" y="3478"/>
                </a:cubicBezTo>
                <a:cubicBezTo>
                  <a:pt x="6201" y="3468"/>
                  <a:pt x="6179" y="3498"/>
                  <a:pt x="6164" y="3558"/>
                </a:cubicBezTo>
                <a:cubicBezTo>
                  <a:pt x="6111" y="3598"/>
                  <a:pt x="6059" y="3648"/>
                  <a:pt x="6014" y="3728"/>
                </a:cubicBezTo>
                <a:cubicBezTo>
                  <a:pt x="5977" y="3708"/>
                  <a:pt x="5969" y="3808"/>
                  <a:pt x="5932" y="3768"/>
                </a:cubicBezTo>
                <a:cubicBezTo>
                  <a:pt x="5917" y="3798"/>
                  <a:pt x="5902" y="3788"/>
                  <a:pt x="5887" y="3808"/>
                </a:cubicBezTo>
                <a:cubicBezTo>
                  <a:pt x="5887" y="3828"/>
                  <a:pt x="5864" y="3828"/>
                  <a:pt x="5872" y="3798"/>
                </a:cubicBezTo>
                <a:cubicBezTo>
                  <a:pt x="5902" y="3708"/>
                  <a:pt x="5932" y="3618"/>
                  <a:pt x="5962" y="3528"/>
                </a:cubicBezTo>
                <a:cubicBezTo>
                  <a:pt x="6037" y="3488"/>
                  <a:pt x="6082" y="3348"/>
                  <a:pt x="6171" y="3338"/>
                </a:cubicBezTo>
                <a:cubicBezTo>
                  <a:pt x="6224" y="3238"/>
                  <a:pt x="6276" y="3139"/>
                  <a:pt x="6351" y="3099"/>
                </a:cubicBezTo>
                <a:cubicBezTo>
                  <a:pt x="6374" y="3059"/>
                  <a:pt x="6396" y="2999"/>
                  <a:pt x="6434" y="2989"/>
                </a:cubicBezTo>
                <a:cubicBezTo>
                  <a:pt x="6471" y="2979"/>
                  <a:pt x="6486" y="2869"/>
                  <a:pt x="6538" y="2899"/>
                </a:cubicBezTo>
                <a:cubicBezTo>
                  <a:pt x="6553" y="2829"/>
                  <a:pt x="6598" y="2839"/>
                  <a:pt x="6621" y="2789"/>
                </a:cubicBezTo>
                <a:cubicBezTo>
                  <a:pt x="6658" y="2779"/>
                  <a:pt x="6688" y="2709"/>
                  <a:pt x="6726" y="2699"/>
                </a:cubicBezTo>
                <a:cubicBezTo>
                  <a:pt x="6763" y="2669"/>
                  <a:pt x="6786" y="2599"/>
                  <a:pt x="6830" y="2599"/>
                </a:cubicBezTo>
                <a:cubicBezTo>
                  <a:pt x="6845" y="2569"/>
                  <a:pt x="6860" y="2539"/>
                  <a:pt x="6890" y="2569"/>
                </a:cubicBezTo>
                <a:cubicBezTo>
                  <a:pt x="6898" y="2539"/>
                  <a:pt x="6913" y="2499"/>
                  <a:pt x="6928" y="2469"/>
                </a:cubicBezTo>
                <a:cubicBezTo>
                  <a:pt x="6958" y="2479"/>
                  <a:pt x="6973" y="2439"/>
                  <a:pt x="7003" y="2449"/>
                </a:cubicBezTo>
                <a:cubicBezTo>
                  <a:pt x="7048" y="2489"/>
                  <a:pt x="7033" y="2319"/>
                  <a:pt x="7085" y="2409"/>
                </a:cubicBezTo>
                <a:cubicBezTo>
                  <a:pt x="7130" y="2329"/>
                  <a:pt x="7190" y="2309"/>
                  <a:pt x="7250" y="2279"/>
                </a:cubicBezTo>
                <a:cubicBezTo>
                  <a:pt x="7347" y="2169"/>
                  <a:pt x="7467" y="2119"/>
                  <a:pt x="7572" y="2029"/>
                </a:cubicBezTo>
                <a:cubicBezTo>
                  <a:pt x="7632" y="2029"/>
                  <a:pt x="7662" y="1929"/>
                  <a:pt x="7729" y="1939"/>
                </a:cubicBezTo>
                <a:cubicBezTo>
                  <a:pt x="7737" y="1859"/>
                  <a:pt x="7782" y="1909"/>
                  <a:pt x="7812" y="1889"/>
                </a:cubicBezTo>
                <a:cubicBezTo>
                  <a:pt x="7834" y="1849"/>
                  <a:pt x="7857" y="1809"/>
                  <a:pt x="7887" y="1809"/>
                </a:cubicBezTo>
                <a:cubicBezTo>
                  <a:pt x="7924" y="1829"/>
                  <a:pt x="7931" y="1729"/>
                  <a:pt x="7976" y="1769"/>
                </a:cubicBezTo>
                <a:cubicBezTo>
                  <a:pt x="8006" y="1769"/>
                  <a:pt x="8036" y="1759"/>
                  <a:pt x="8059" y="1729"/>
                </a:cubicBezTo>
                <a:cubicBezTo>
                  <a:pt x="8119" y="1689"/>
                  <a:pt x="8179" y="1659"/>
                  <a:pt x="8246" y="1679"/>
                </a:cubicBezTo>
                <a:cubicBezTo>
                  <a:pt x="8254" y="1589"/>
                  <a:pt x="8291" y="1609"/>
                  <a:pt x="8321" y="1599"/>
                </a:cubicBezTo>
                <a:cubicBezTo>
                  <a:pt x="8358" y="1579"/>
                  <a:pt x="8373" y="1579"/>
                  <a:pt x="8403" y="1549"/>
                </a:cubicBezTo>
                <a:cubicBezTo>
                  <a:pt x="8433" y="1539"/>
                  <a:pt x="8463" y="1519"/>
                  <a:pt x="8493" y="1509"/>
                </a:cubicBezTo>
                <a:cubicBezTo>
                  <a:pt x="8516" y="1459"/>
                  <a:pt x="8568" y="1529"/>
                  <a:pt x="8583" y="1469"/>
                </a:cubicBezTo>
                <a:cubicBezTo>
                  <a:pt x="8621" y="1489"/>
                  <a:pt x="8621" y="1389"/>
                  <a:pt x="8665" y="1429"/>
                </a:cubicBezTo>
                <a:cubicBezTo>
                  <a:pt x="8695" y="1409"/>
                  <a:pt x="8725" y="1399"/>
                  <a:pt x="8755" y="1379"/>
                </a:cubicBezTo>
                <a:cubicBezTo>
                  <a:pt x="8815" y="1349"/>
                  <a:pt x="8868" y="1269"/>
                  <a:pt x="8935" y="1269"/>
                </a:cubicBezTo>
                <a:cubicBezTo>
                  <a:pt x="8958" y="1239"/>
                  <a:pt x="8987" y="1229"/>
                  <a:pt x="9017" y="1229"/>
                </a:cubicBezTo>
                <a:cubicBezTo>
                  <a:pt x="9062" y="1249"/>
                  <a:pt x="9062" y="1149"/>
                  <a:pt x="9107" y="1179"/>
                </a:cubicBezTo>
                <a:cubicBezTo>
                  <a:pt x="9137" y="1169"/>
                  <a:pt x="9167" y="1159"/>
                  <a:pt x="9190" y="1139"/>
                </a:cubicBezTo>
                <a:cubicBezTo>
                  <a:pt x="9220" y="1099"/>
                  <a:pt x="9280" y="1169"/>
                  <a:pt x="9287" y="1070"/>
                </a:cubicBezTo>
                <a:cubicBezTo>
                  <a:pt x="9325" y="1099"/>
                  <a:pt x="9340" y="1020"/>
                  <a:pt x="9384" y="1070"/>
                </a:cubicBezTo>
                <a:cubicBezTo>
                  <a:pt x="9414" y="1060"/>
                  <a:pt x="9422" y="970"/>
                  <a:pt x="9474" y="1030"/>
                </a:cubicBezTo>
                <a:cubicBezTo>
                  <a:pt x="9512" y="910"/>
                  <a:pt x="9602" y="990"/>
                  <a:pt x="9647" y="880"/>
                </a:cubicBezTo>
                <a:cubicBezTo>
                  <a:pt x="9706" y="870"/>
                  <a:pt x="9766" y="840"/>
                  <a:pt x="9804" y="750"/>
                </a:cubicBezTo>
                <a:cubicBezTo>
                  <a:pt x="9879" y="790"/>
                  <a:pt x="9909" y="650"/>
                  <a:pt x="9976" y="670"/>
                </a:cubicBezTo>
                <a:cubicBezTo>
                  <a:pt x="10014" y="570"/>
                  <a:pt x="10088" y="600"/>
                  <a:pt x="10126" y="500"/>
                </a:cubicBezTo>
                <a:cubicBezTo>
                  <a:pt x="10186" y="590"/>
                  <a:pt x="10171" y="420"/>
                  <a:pt x="10216" y="460"/>
                </a:cubicBezTo>
                <a:cubicBezTo>
                  <a:pt x="10238" y="410"/>
                  <a:pt x="10291" y="450"/>
                  <a:pt x="10298" y="350"/>
                </a:cubicBezTo>
                <a:cubicBezTo>
                  <a:pt x="10373" y="380"/>
                  <a:pt x="10411" y="280"/>
                  <a:pt x="10470" y="270"/>
                </a:cubicBezTo>
                <a:cubicBezTo>
                  <a:pt x="10523" y="190"/>
                  <a:pt x="10590" y="190"/>
                  <a:pt x="10643" y="120"/>
                </a:cubicBezTo>
                <a:cubicBezTo>
                  <a:pt x="10650" y="20"/>
                  <a:pt x="10718" y="130"/>
                  <a:pt x="10718" y="30"/>
                </a:cubicBezTo>
                <a:cubicBezTo>
                  <a:pt x="10748" y="60"/>
                  <a:pt x="10763" y="10"/>
                  <a:pt x="10785" y="0"/>
                </a:cubicBezTo>
                <a:cubicBezTo>
                  <a:pt x="10710" y="0"/>
                  <a:pt x="10710" y="0"/>
                  <a:pt x="10710" y="0"/>
                </a:cubicBezTo>
                <a:cubicBezTo>
                  <a:pt x="10710" y="0"/>
                  <a:pt x="10710" y="0"/>
                  <a:pt x="10710" y="0"/>
                </a:cubicBezTo>
                <a:cubicBezTo>
                  <a:pt x="10620" y="20"/>
                  <a:pt x="10553" y="150"/>
                  <a:pt x="10463" y="160"/>
                </a:cubicBezTo>
                <a:cubicBezTo>
                  <a:pt x="10396" y="280"/>
                  <a:pt x="10291" y="270"/>
                  <a:pt x="10223" y="370"/>
                </a:cubicBezTo>
                <a:cubicBezTo>
                  <a:pt x="10186" y="410"/>
                  <a:pt x="10141" y="430"/>
                  <a:pt x="10096" y="450"/>
                </a:cubicBezTo>
                <a:cubicBezTo>
                  <a:pt x="10059" y="490"/>
                  <a:pt x="10029" y="540"/>
                  <a:pt x="9976" y="540"/>
                </a:cubicBezTo>
                <a:cubicBezTo>
                  <a:pt x="9939" y="570"/>
                  <a:pt x="9901" y="580"/>
                  <a:pt x="9871" y="630"/>
                </a:cubicBezTo>
                <a:cubicBezTo>
                  <a:pt x="9826" y="650"/>
                  <a:pt x="9781" y="670"/>
                  <a:pt x="9744" y="710"/>
                </a:cubicBezTo>
                <a:cubicBezTo>
                  <a:pt x="9647" y="700"/>
                  <a:pt x="9594" y="880"/>
                  <a:pt x="9489" y="840"/>
                </a:cubicBezTo>
                <a:cubicBezTo>
                  <a:pt x="9422" y="960"/>
                  <a:pt x="9310" y="930"/>
                  <a:pt x="9235" y="1010"/>
                </a:cubicBezTo>
                <a:cubicBezTo>
                  <a:pt x="9190" y="1000"/>
                  <a:pt x="9152" y="1070"/>
                  <a:pt x="9100" y="1060"/>
                </a:cubicBezTo>
                <a:cubicBezTo>
                  <a:pt x="9077" y="1139"/>
                  <a:pt x="9010" y="1079"/>
                  <a:pt x="8965" y="1099"/>
                </a:cubicBezTo>
                <a:cubicBezTo>
                  <a:pt x="8853" y="1219"/>
                  <a:pt x="8718" y="1249"/>
                  <a:pt x="8598" y="1349"/>
                </a:cubicBezTo>
                <a:cubicBezTo>
                  <a:pt x="8523" y="1369"/>
                  <a:pt x="8456" y="1399"/>
                  <a:pt x="8381" y="1409"/>
                </a:cubicBezTo>
                <a:cubicBezTo>
                  <a:pt x="8358" y="1459"/>
                  <a:pt x="8321" y="1459"/>
                  <a:pt x="8291" y="1479"/>
                </a:cubicBezTo>
                <a:cubicBezTo>
                  <a:pt x="8261" y="1529"/>
                  <a:pt x="8216" y="1499"/>
                  <a:pt x="8186" y="1509"/>
                </a:cubicBezTo>
                <a:cubicBezTo>
                  <a:pt x="8134" y="1579"/>
                  <a:pt x="8059" y="1589"/>
                  <a:pt x="7999" y="1619"/>
                </a:cubicBezTo>
                <a:cubicBezTo>
                  <a:pt x="7924" y="1609"/>
                  <a:pt x="7879" y="1729"/>
                  <a:pt x="7797" y="1719"/>
                </a:cubicBezTo>
                <a:cubicBezTo>
                  <a:pt x="7774" y="1779"/>
                  <a:pt x="7729" y="1739"/>
                  <a:pt x="7707" y="1789"/>
                </a:cubicBezTo>
                <a:cubicBezTo>
                  <a:pt x="7669" y="1819"/>
                  <a:pt x="7632" y="1809"/>
                  <a:pt x="7609" y="1859"/>
                </a:cubicBezTo>
                <a:cubicBezTo>
                  <a:pt x="7542" y="1899"/>
                  <a:pt x="7490" y="1989"/>
                  <a:pt x="7415" y="1999"/>
                </a:cubicBezTo>
                <a:cubicBezTo>
                  <a:pt x="7362" y="2049"/>
                  <a:pt x="7310" y="2109"/>
                  <a:pt x="7235" y="2109"/>
                </a:cubicBezTo>
                <a:cubicBezTo>
                  <a:pt x="7175" y="2169"/>
                  <a:pt x="7123" y="2249"/>
                  <a:pt x="7048" y="2249"/>
                </a:cubicBezTo>
                <a:cubicBezTo>
                  <a:pt x="6995" y="2339"/>
                  <a:pt x="6920" y="2339"/>
                  <a:pt x="6868" y="2429"/>
                </a:cubicBezTo>
                <a:cubicBezTo>
                  <a:pt x="6801" y="2479"/>
                  <a:pt x="6733" y="2499"/>
                  <a:pt x="6688" y="2609"/>
                </a:cubicBezTo>
                <a:cubicBezTo>
                  <a:pt x="6621" y="2639"/>
                  <a:pt x="6553" y="2689"/>
                  <a:pt x="6508" y="2779"/>
                </a:cubicBezTo>
                <a:cubicBezTo>
                  <a:pt x="6434" y="2799"/>
                  <a:pt x="6381" y="2879"/>
                  <a:pt x="6329" y="2959"/>
                </a:cubicBezTo>
                <a:cubicBezTo>
                  <a:pt x="6291" y="2959"/>
                  <a:pt x="6269" y="3029"/>
                  <a:pt x="6239" y="3069"/>
                </a:cubicBezTo>
                <a:cubicBezTo>
                  <a:pt x="6201" y="3069"/>
                  <a:pt x="6179" y="3109"/>
                  <a:pt x="6156" y="3179"/>
                </a:cubicBezTo>
                <a:cubicBezTo>
                  <a:pt x="6082" y="3189"/>
                  <a:pt x="6044" y="3328"/>
                  <a:pt x="5977" y="3348"/>
                </a:cubicBezTo>
                <a:cubicBezTo>
                  <a:pt x="6052" y="3268"/>
                  <a:pt x="6044" y="3149"/>
                  <a:pt x="6059" y="3049"/>
                </a:cubicBezTo>
                <a:cubicBezTo>
                  <a:pt x="6119" y="3019"/>
                  <a:pt x="6164" y="2919"/>
                  <a:pt x="6216" y="2859"/>
                </a:cubicBezTo>
                <a:cubicBezTo>
                  <a:pt x="6261" y="2879"/>
                  <a:pt x="6261" y="2749"/>
                  <a:pt x="6314" y="2789"/>
                </a:cubicBezTo>
                <a:cubicBezTo>
                  <a:pt x="6344" y="2769"/>
                  <a:pt x="6366" y="2709"/>
                  <a:pt x="6396" y="2679"/>
                </a:cubicBezTo>
                <a:cubicBezTo>
                  <a:pt x="6456" y="2639"/>
                  <a:pt x="6523" y="2589"/>
                  <a:pt x="6576" y="2509"/>
                </a:cubicBezTo>
                <a:cubicBezTo>
                  <a:pt x="6643" y="2459"/>
                  <a:pt x="6696" y="2389"/>
                  <a:pt x="6756" y="2329"/>
                </a:cubicBezTo>
                <a:cubicBezTo>
                  <a:pt x="6823" y="2309"/>
                  <a:pt x="6868" y="2219"/>
                  <a:pt x="6928" y="2179"/>
                </a:cubicBezTo>
                <a:cubicBezTo>
                  <a:pt x="6995" y="2139"/>
                  <a:pt x="7048" y="2079"/>
                  <a:pt x="7108" y="1999"/>
                </a:cubicBezTo>
                <a:cubicBezTo>
                  <a:pt x="7242" y="1939"/>
                  <a:pt x="7362" y="1829"/>
                  <a:pt x="7475" y="1689"/>
                </a:cubicBezTo>
                <a:cubicBezTo>
                  <a:pt x="7542" y="1709"/>
                  <a:pt x="7572" y="1639"/>
                  <a:pt x="7624" y="1619"/>
                </a:cubicBezTo>
                <a:cubicBezTo>
                  <a:pt x="7639" y="1579"/>
                  <a:pt x="7669" y="1589"/>
                  <a:pt x="7692" y="1559"/>
                </a:cubicBezTo>
                <a:cubicBezTo>
                  <a:pt x="7729" y="1599"/>
                  <a:pt x="7737" y="1499"/>
                  <a:pt x="7774" y="1519"/>
                </a:cubicBezTo>
                <a:cubicBezTo>
                  <a:pt x="7872" y="1429"/>
                  <a:pt x="7976" y="1389"/>
                  <a:pt x="8066" y="1279"/>
                </a:cubicBezTo>
                <a:cubicBezTo>
                  <a:pt x="8141" y="1329"/>
                  <a:pt x="8164" y="1229"/>
                  <a:pt x="8224" y="1249"/>
                </a:cubicBezTo>
                <a:cubicBezTo>
                  <a:pt x="8276" y="1229"/>
                  <a:pt x="8321" y="1169"/>
                  <a:pt x="8388" y="1189"/>
                </a:cubicBezTo>
                <a:cubicBezTo>
                  <a:pt x="8403" y="1149"/>
                  <a:pt x="8426" y="1129"/>
                  <a:pt x="8456" y="1139"/>
                </a:cubicBezTo>
                <a:cubicBezTo>
                  <a:pt x="8486" y="1149"/>
                  <a:pt x="8493" y="1079"/>
                  <a:pt x="8531" y="1119"/>
                </a:cubicBezTo>
                <a:cubicBezTo>
                  <a:pt x="8553" y="1089"/>
                  <a:pt x="8583" y="1099"/>
                  <a:pt x="8598" y="1070"/>
                </a:cubicBezTo>
                <a:cubicBezTo>
                  <a:pt x="8621" y="1020"/>
                  <a:pt x="8673" y="1089"/>
                  <a:pt x="8688" y="1020"/>
                </a:cubicBezTo>
                <a:cubicBezTo>
                  <a:pt x="8890" y="930"/>
                  <a:pt x="9085" y="810"/>
                  <a:pt x="9287" y="720"/>
                </a:cubicBezTo>
                <a:cubicBezTo>
                  <a:pt x="9332" y="680"/>
                  <a:pt x="9384" y="660"/>
                  <a:pt x="9429" y="650"/>
                </a:cubicBezTo>
                <a:cubicBezTo>
                  <a:pt x="9474" y="590"/>
                  <a:pt x="9534" y="590"/>
                  <a:pt x="9587" y="550"/>
                </a:cubicBezTo>
                <a:cubicBezTo>
                  <a:pt x="9632" y="520"/>
                  <a:pt x="9692" y="540"/>
                  <a:pt x="9729" y="480"/>
                </a:cubicBezTo>
                <a:cubicBezTo>
                  <a:pt x="9774" y="420"/>
                  <a:pt x="9841" y="440"/>
                  <a:pt x="9886" y="380"/>
                </a:cubicBezTo>
                <a:cubicBezTo>
                  <a:pt x="9976" y="310"/>
                  <a:pt x="10073" y="250"/>
                  <a:pt x="10156" y="140"/>
                </a:cubicBezTo>
                <a:cubicBezTo>
                  <a:pt x="10216" y="130"/>
                  <a:pt x="10253" y="50"/>
                  <a:pt x="10298" y="0"/>
                </a:cubicBezTo>
                <a:cubicBezTo>
                  <a:pt x="10313" y="10"/>
                  <a:pt x="10321" y="0"/>
                  <a:pt x="10321" y="0"/>
                </a:cubicBezTo>
                <a:cubicBezTo>
                  <a:pt x="10216" y="0"/>
                  <a:pt x="10216" y="0"/>
                  <a:pt x="10216" y="0"/>
                </a:cubicBezTo>
                <a:cubicBezTo>
                  <a:pt x="10193" y="20"/>
                  <a:pt x="10178" y="40"/>
                  <a:pt x="10148" y="30"/>
                </a:cubicBezTo>
                <a:cubicBezTo>
                  <a:pt x="10066" y="170"/>
                  <a:pt x="9946" y="180"/>
                  <a:pt x="9864" y="310"/>
                </a:cubicBezTo>
                <a:cubicBezTo>
                  <a:pt x="9751" y="330"/>
                  <a:pt x="9662" y="420"/>
                  <a:pt x="9557" y="440"/>
                </a:cubicBezTo>
                <a:cubicBezTo>
                  <a:pt x="9519" y="500"/>
                  <a:pt x="9459" y="500"/>
                  <a:pt x="9407" y="510"/>
                </a:cubicBezTo>
                <a:cubicBezTo>
                  <a:pt x="9377" y="590"/>
                  <a:pt x="9295" y="530"/>
                  <a:pt x="9257" y="610"/>
                </a:cubicBezTo>
                <a:cubicBezTo>
                  <a:pt x="9205" y="610"/>
                  <a:pt x="9160" y="640"/>
                  <a:pt x="9115" y="680"/>
                </a:cubicBezTo>
                <a:cubicBezTo>
                  <a:pt x="9092" y="710"/>
                  <a:pt x="9062" y="680"/>
                  <a:pt x="9032" y="700"/>
                </a:cubicBezTo>
                <a:cubicBezTo>
                  <a:pt x="9032" y="800"/>
                  <a:pt x="8965" y="680"/>
                  <a:pt x="8958" y="780"/>
                </a:cubicBezTo>
                <a:cubicBezTo>
                  <a:pt x="8905" y="760"/>
                  <a:pt x="8860" y="810"/>
                  <a:pt x="8808" y="810"/>
                </a:cubicBezTo>
                <a:cubicBezTo>
                  <a:pt x="8778" y="920"/>
                  <a:pt x="8695" y="840"/>
                  <a:pt x="8650" y="910"/>
                </a:cubicBezTo>
                <a:cubicBezTo>
                  <a:pt x="8463" y="1050"/>
                  <a:pt x="8239" y="1070"/>
                  <a:pt x="8051" y="1209"/>
                </a:cubicBezTo>
                <a:cubicBezTo>
                  <a:pt x="7984" y="1179"/>
                  <a:pt x="7954" y="1259"/>
                  <a:pt x="7902" y="1279"/>
                </a:cubicBezTo>
                <a:cubicBezTo>
                  <a:pt x="7849" y="1289"/>
                  <a:pt x="7804" y="1349"/>
                  <a:pt x="7752" y="1379"/>
                </a:cubicBezTo>
                <a:cubicBezTo>
                  <a:pt x="7729" y="1399"/>
                  <a:pt x="7707" y="1419"/>
                  <a:pt x="7684" y="1429"/>
                </a:cubicBezTo>
                <a:cubicBezTo>
                  <a:pt x="7647" y="1409"/>
                  <a:pt x="7639" y="1509"/>
                  <a:pt x="7602" y="1469"/>
                </a:cubicBezTo>
                <a:cubicBezTo>
                  <a:pt x="7549" y="1509"/>
                  <a:pt x="7505" y="1579"/>
                  <a:pt x="7445" y="1569"/>
                </a:cubicBezTo>
                <a:cubicBezTo>
                  <a:pt x="7430" y="1619"/>
                  <a:pt x="7407" y="1629"/>
                  <a:pt x="7377" y="1629"/>
                </a:cubicBezTo>
                <a:cubicBezTo>
                  <a:pt x="7362" y="1689"/>
                  <a:pt x="7340" y="1719"/>
                  <a:pt x="7302" y="1709"/>
                </a:cubicBezTo>
                <a:cubicBezTo>
                  <a:pt x="7295" y="1789"/>
                  <a:pt x="7242" y="1739"/>
                  <a:pt x="7227" y="1789"/>
                </a:cubicBezTo>
                <a:cubicBezTo>
                  <a:pt x="7205" y="1829"/>
                  <a:pt x="7160" y="1769"/>
                  <a:pt x="7153" y="1869"/>
                </a:cubicBezTo>
                <a:cubicBezTo>
                  <a:pt x="7093" y="1869"/>
                  <a:pt x="7048" y="1909"/>
                  <a:pt x="7003" y="1969"/>
                </a:cubicBezTo>
                <a:cubicBezTo>
                  <a:pt x="6950" y="2039"/>
                  <a:pt x="6883" y="2029"/>
                  <a:pt x="6845" y="2129"/>
                </a:cubicBezTo>
                <a:cubicBezTo>
                  <a:pt x="6733" y="2169"/>
                  <a:pt x="6643" y="2309"/>
                  <a:pt x="6546" y="2389"/>
                </a:cubicBezTo>
                <a:cubicBezTo>
                  <a:pt x="6493" y="2439"/>
                  <a:pt x="6441" y="2479"/>
                  <a:pt x="6396" y="2549"/>
                </a:cubicBezTo>
                <a:cubicBezTo>
                  <a:pt x="6329" y="2559"/>
                  <a:pt x="6299" y="2689"/>
                  <a:pt x="6231" y="2679"/>
                </a:cubicBezTo>
                <a:cubicBezTo>
                  <a:pt x="6291" y="2629"/>
                  <a:pt x="6314" y="2479"/>
                  <a:pt x="6381" y="2449"/>
                </a:cubicBezTo>
                <a:cubicBezTo>
                  <a:pt x="6419" y="2329"/>
                  <a:pt x="6486" y="2329"/>
                  <a:pt x="6516" y="2189"/>
                </a:cubicBezTo>
                <a:cubicBezTo>
                  <a:pt x="6613" y="2179"/>
                  <a:pt x="6658" y="1979"/>
                  <a:pt x="6756" y="1979"/>
                </a:cubicBezTo>
                <a:cubicBezTo>
                  <a:pt x="6771" y="1949"/>
                  <a:pt x="6778" y="1899"/>
                  <a:pt x="6801" y="1909"/>
                </a:cubicBezTo>
                <a:cubicBezTo>
                  <a:pt x="6838" y="1929"/>
                  <a:pt x="6838" y="1849"/>
                  <a:pt x="6868" y="1859"/>
                </a:cubicBezTo>
                <a:cubicBezTo>
                  <a:pt x="6883" y="1829"/>
                  <a:pt x="6898" y="1799"/>
                  <a:pt x="6928" y="1829"/>
                </a:cubicBezTo>
                <a:cubicBezTo>
                  <a:pt x="6943" y="1779"/>
                  <a:pt x="6958" y="1749"/>
                  <a:pt x="6980" y="1739"/>
                </a:cubicBezTo>
                <a:cubicBezTo>
                  <a:pt x="7063" y="1679"/>
                  <a:pt x="7145" y="1619"/>
                  <a:pt x="7220" y="1529"/>
                </a:cubicBezTo>
                <a:cubicBezTo>
                  <a:pt x="7280" y="1559"/>
                  <a:pt x="7295" y="1439"/>
                  <a:pt x="7347" y="1449"/>
                </a:cubicBezTo>
                <a:cubicBezTo>
                  <a:pt x="7377" y="1389"/>
                  <a:pt x="7430" y="1389"/>
                  <a:pt x="7467" y="1359"/>
                </a:cubicBezTo>
                <a:cubicBezTo>
                  <a:pt x="7549" y="1289"/>
                  <a:pt x="7624" y="1209"/>
                  <a:pt x="7714" y="1199"/>
                </a:cubicBezTo>
                <a:cubicBezTo>
                  <a:pt x="7744" y="1109"/>
                  <a:pt x="7812" y="1189"/>
                  <a:pt x="7842" y="1109"/>
                </a:cubicBezTo>
                <a:cubicBezTo>
                  <a:pt x="7894" y="1119"/>
                  <a:pt x="7924" y="1050"/>
                  <a:pt x="7969" y="1030"/>
                </a:cubicBezTo>
                <a:cubicBezTo>
                  <a:pt x="8021" y="1060"/>
                  <a:pt x="8051" y="980"/>
                  <a:pt x="8104" y="980"/>
                </a:cubicBezTo>
                <a:cubicBezTo>
                  <a:pt x="8134" y="930"/>
                  <a:pt x="8194" y="950"/>
                  <a:pt x="8224" y="900"/>
                </a:cubicBezTo>
                <a:cubicBezTo>
                  <a:pt x="8328" y="900"/>
                  <a:pt x="8403" y="790"/>
                  <a:pt x="8501" y="780"/>
                </a:cubicBezTo>
                <a:cubicBezTo>
                  <a:pt x="8538" y="730"/>
                  <a:pt x="8591" y="750"/>
                  <a:pt x="8628" y="700"/>
                </a:cubicBezTo>
                <a:cubicBezTo>
                  <a:pt x="8695" y="770"/>
                  <a:pt x="8703" y="630"/>
                  <a:pt x="8763" y="660"/>
                </a:cubicBezTo>
                <a:cubicBezTo>
                  <a:pt x="8778" y="620"/>
                  <a:pt x="8808" y="650"/>
                  <a:pt x="8823" y="630"/>
                </a:cubicBezTo>
                <a:cubicBezTo>
                  <a:pt x="8838" y="590"/>
                  <a:pt x="8875" y="640"/>
                  <a:pt x="8890" y="570"/>
                </a:cubicBezTo>
                <a:cubicBezTo>
                  <a:pt x="8935" y="570"/>
                  <a:pt x="8987" y="580"/>
                  <a:pt x="9025" y="530"/>
                </a:cubicBezTo>
                <a:cubicBezTo>
                  <a:pt x="9047" y="550"/>
                  <a:pt x="9070" y="540"/>
                  <a:pt x="9092" y="540"/>
                </a:cubicBezTo>
                <a:cubicBezTo>
                  <a:pt x="9100" y="480"/>
                  <a:pt x="9137" y="500"/>
                  <a:pt x="9160" y="480"/>
                </a:cubicBezTo>
                <a:cubicBezTo>
                  <a:pt x="9175" y="460"/>
                  <a:pt x="9190" y="450"/>
                  <a:pt x="9212" y="450"/>
                </a:cubicBezTo>
                <a:cubicBezTo>
                  <a:pt x="9250" y="470"/>
                  <a:pt x="9250" y="400"/>
                  <a:pt x="9295" y="440"/>
                </a:cubicBezTo>
                <a:cubicBezTo>
                  <a:pt x="9362" y="320"/>
                  <a:pt x="9467" y="330"/>
                  <a:pt x="9557" y="280"/>
                </a:cubicBezTo>
                <a:cubicBezTo>
                  <a:pt x="9594" y="230"/>
                  <a:pt x="9647" y="250"/>
                  <a:pt x="9684" y="200"/>
                </a:cubicBezTo>
                <a:cubicBezTo>
                  <a:pt x="9706" y="210"/>
                  <a:pt x="9721" y="190"/>
                  <a:pt x="9744" y="170"/>
                </a:cubicBezTo>
                <a:cubicBezTo>
                  <a:pt x="9759" y="130"/>
                  <a:pt x="9796" y="180"/>
                  <a:pt x="9811" y="110"/>
                </a:cubicBezTo>
                <a:cubicBezTo>
                  <a:pt x="9856" y="100"/>
                  <a:pt x="9901" y="110"/>
                  <a:pt x="9931" y="30"/>
                </a:cubicBezTo>
                <a:cubicBezTo>
                  <a:pt x="9961" y="20"/>
                  <a:pt x="9999" y="20"/>
                  <a:pt x="10029" y="0"/>
                </a:cubicBezTo>
                <a:cubicBezTo>
                  <a:pt x="9849" y="0"/>
                  <a:pt x="9849" y="0"/>
                  <a:pt x="9849" y="0"/>
                </a:cubicBezTo>
                <a:cubicBezTo>
                  <a:pt x="9826" y="10"/>
                  <a:pt x="9804" y="30"/>
                  <a:pt x="9789" y="40"/>
                </a:cubicBezTo>
                <a:cubicBezTo>
                  <a:pt x="9736" y="-10"/>
                  <a:pt x="9729" y="70"/>
                  <a:pt x="9699" y="80"/>
                </a:cubicBezTo>
                <a:cubicBezTo>
                  <a:pt x="9669" y="100"/>
                  <a:pt x="9647" y="110"/>
                  <a:pt x="9617" y="120"/>
                </a:cubicBezTo>
                <a:cubicBezTo>
                  <a:pt x="9497" y="150"/>
                  <a:pt x="9399" y="250"/>
                  <a:pt x="9287" y="310"/>
                </a:cubicBezTo>
                <a:cubicBezTo>
                  <a:pt x="9220" y="330"/>
                  <a:pt x="9152" y="320"/>
                  <a:pt x="9092" y="380"/>
                </a:cubicBezTo>
                <a:cubicBezTo>
                  <a:pt x="9017" y="380"/>
                  <a:pt x="8958" y="440"/>
                  <a:pt x="8898" y="480"/>
                </a:cubicBezTo>
                <a:cubicBezTo>
                  <a:pt x="8838" y="420"/>
                  <a:pt x="8838" y="550"/>
                  <a:pt x="8785" y="510"/>
                </a:cubicBezTo>
                <a:cubicBezTo>
                  <a:pt x="8748" y="500"/>
                  <a:pt x="8725" y="560"/>
                  <a:pt x="8680" y="540"/>
                </a:cubicBezTo>
                <a:cubicBezTo>
                  <a:pt x="8673" y="640"/>
                  <a:pt x="8606" y="540"/>
                  <a:pt x="8591" y="610"/>
                </a:cubicBezTo>
                <a:cubicBezTo>
                  <a:pt x="8553" y="640"/>
                  <a:pt x="8516" y="630"/>
                  <a:pt x="8478" y="640"/>
                </a:cubicBezTo>
                <a:cubicBezTo>
                  <a:pt x="8418" y="690"/>
                  <a:pt x="8351" y="730"/>
                  <a:pt x="8276" y="740"/>
                </a:cubicBezTo>
                <a:cubicBezTo>
                  <a:pt x="8261" y="820"/>
                  <a:pt x="8194" y="720"/>
                  <a:pt x="8186" y="810"/>
                </a:cubicBezTo>
                <a:cubicBezTo>
                  <a:pt x="8141" y="800"/>
                  <a:pt x="8119" y="860"/>
                  <a:pt x="8081" y="840"/>
                </a:cubicBezTo>
                <a:cubicBezTo>
                  <a:pt x="8051" y="890"/>
                  <a:pt x="8014" y="890"/>
                  <a:pt x="7984" y="910"/>
                </a:cubicBezTo>
                <a:cubicBezTo>
                  <a:pt x="7931" y="870"/>
                  <a:pt x="7931" y="1010"/>
                  <a:pt x="7879" y="940"/>
                </a:cubicBezTo>
                <a:cubicBezTo>
                  <a:pt x="7812" y="990"/>
                  <a:pt x="7744" y="1030"/>
                  <a:pt x="7677" y="1040"/>
                </a:cubicBezTo>
                <a:cubicBezTo>
                  <a:pt x="7609" y="1119"/>
                  <a:pt x="7535" y="1159"/>
                  <a:pt x="7452" y="1199"/>
                </a:cubicBezTo>
                <a:cubicBezTo>
                  <a:pt x="7422" y="1229"/>
                  <a:pt x="7385" y="1239"/>
                  <a:pt x="7347" y="1289"/>
                </a:cubicBezTo>
                <a:cubicBezTo>
                  <a:pt x="7340" y="1319"/>
                  <a:pt x="7317" y="1319"/>
                  <a:pt x="7295" y="1319"/>
                </a:cubicBezTo>
                <a:cubicBezTo>
                  <a:pt x="7280" y="1349"/>
                  <a:pt x="7242" y="1359"/>
                  <a:pt x="7242" y="1319"/>
                </a:cubicBezTo>
                <a:cubicBezTo>
                  <a:pt x="7280" y="1319"/>
                  <a:pt x="7302" y="1249"/>
                  <a:pt x="7332" y="1209"/>
                </a:cubicBezTo>
                <a:cubicBezTo>
                  <a:pt x="7370" y="1209"/>
                  <a:pt x="7400" y="1139"/>
                  <a:pt x="7437" y="1119"/>
                </a:cubicBezTo>
                <a:cubicBezTo>
                  <a:pt x="7512" y="1079"/>
                  <a:pt x="7564" y="970"/>
                  <a:pt x="7654" y="970"/>
                </a:cubicBezTo>
                <a:cubicBezTo>
                  <a:pt x="7669" y="880"/>
                  <a:pt x="7722" y="950"/>
                  <a:pt x="7737" y="860"/>
                </a:cubicBezTo>
                <a:cubicBezTo>
                  <a:pt x="7789" y="890"/>
                  <a:pt x="7812" y="820"/>
                  <a:pt x="7857" y="800"/>
                </a:cubicBezTo>
                <a:cubicBezTo>
                  <a:pt x="7894" y="800"/>
                  <a:pt x="7924" y="730"/>
                  <a:pt x="7961" y="710"/>
                </a:cubicBezTo>
                <a:cubicBezTo>
                  <a:pt x="7999" y="700"/>
                  <a:pt x="8036" y="680"/>
                  <a:pt x="8074" y="650"/>
                </a:cubicBezTo>
                <a:cubicBezTo>
                  <a:pt x="8351" y="420"/>
                  <a:pt x="8658" y="270"/>
                  <a:pt x="8965" y="140"/>
                </a:cubicBezTo>
                <a:cubicBezTo>
                  <a:pt x="9002" y="40"/>
                  <a:pt x="9085" y="70"/>
                  <a:pt x="9130" y="0"/>
                </a:cubicBezTo>
                <a:cubicBezTo>
                  <a:pt x="8958" y="0"/>
                  <a:pt x="8958" y="0"/>
                  <a:pt x="8958" y="0"/>
                </a:cubicBezTo>
                <a:cubicBezTo>
                  <a:pt x="8950" y="10"/>
                  <a:pt x="8928" y="10"/>
                  <a:pt x="8913" y="10"/>
                </a:cubicBezTo>
                <a:cubicBezTo>
                  <a:pt x="8883" y="0"/>
                  <a:pt x="8875" y="70"/>
                  <a:pt x="8838" y="30"/>
                </a:cubicBezTo>
                <a:cubicBezTo>
                  <a:pt x="8808" y="120"/>
                  <a:pt x="8740" y="80"/>
                  <a:pt x="8703" y="140"/>
                </a:cubicBezTo>
                <a:cubicBezTo>
                  <a:pt x="8606" y="200"/>
                  <a:pt x="8508" y="230"/>
                  <a:pt x="8411" y="280"/>
                </a:cubicBezTo>
                <a:cubicBezTo>
                  <a:pt x="8381" y="270"/>
                  <a:pt x="8373" y="330"/>
                  <a:pt x="8343" y="340"/>
                </a:cubicBezTo>
                <a:cubicBezTo>
                  <a:pt x="8321" y="330"/>
                  <a:pt x="8291" y="350"/>
                  <a:pt x="8283" y="390"/>
                </a:cubicBezTo>
                <a:cubicBezTo>
                  <a:pt x="8209" y="330"/>
                  <a:pt x="8194" y="470"/>
                  <a:pt x="8134" y="460"/>
                </a:cubicBezTo>
                <a:cubicBezTo>
                  <a:pt x="8059" y="580"/>
                  <a:pt x="7939" y="550"/>
                  <a:pt x="7872" y="680"/>
                </a:cubicBezTo>
                <a:cubicBezTo>
                  <a:pt x="7819" y="630"/>
                  <a:pt x="7812" y="710"/>
                  <a:pt x="7774" y="690"/>
                </a:cubicBezTo>
                <a:cubicBezTo>
                  <a:pt x="7759" y="780"/>
                  <a:pt x="7714" y="710"/>
                  <a:pt x="7707" y="680"/>
                </a:cubicBezTo>
                <a:cubicBezTo>
                  <a:pt x="7699" y="760"/>
                  <a:pt x="7677" y="810"/>
                  <a:pt x="7609" y="810"/>
                </a:cubicBezTo>
                <a:cubicBezTo>
                  <a:pt x="7572" y="890"/>
                  <a:pt x="7520" y="920"/>
                  <a:pt x="7467" y="950"/>
                </a:cubicBezTo>
                <a:cubicBezTo>
                  <a:pt x="7385" y="1050"/>
                  <a:pt x="7295" y="1139"/>
                  <a:pt x="7190" y="1189"/>
                </a:cubicBezTo>
                <a:cubicBezTo>
                  <a:pt x="7168" y="1239"/>
                  <a:pt x="7145" y="1299"/>
                  <a:pt x="7108" y="1299"/>
                </a:cubicBezTo>
                <a:cubicBezTo>
                  <a:pt x="7078" y="1339"/>
                  <a:pt x="7063" y="1409"/>
                  <a:pt x="7025" y="1409"/>
                </a:cubicBezTo>
                <a:cubicBezTo>
                  <a:pt x="6958" y="1429"/>
                  <a:pt x="6913" y="1559"/>
                  <a:pt x="6845" y="1589"/>
                </a:cubicBezTo>
                <a:cubicBezTo>
                  <a:pt x="6793" y="1689"/>
                  <a:pt x="6726" y="1719"/>
                  <a:pt x="6673" y="1799"/>
                </a:cubicBezTo>
                <a:cubicBezTo>
                  <a:pt x="6591" y="1809"/>
                  <a:pt x="6553" y="1969"/>
                  <a:pt x="6471" y="1969"/>
                </a:cubicBezTo>
                <a:cubicBezTo>
                  <a:pt x="6516" y="1929"/>
                  <a:pt x="6546" y="1829"/>
                  <a:pt x="6583" y="1779"/>
                </a:cubicBezTo>
                <a:cubicBezTo>
                  <a:pt x="6636" y="1769"/>
                  <a:pt x="6651" y="1629"/>
                  <a:pt x="6711" y="1629"/>
                </a:cubicBezTo>
                <a:cubicBezTo>
                  <a:pt x="6756" y="1459"/>
                  <a:pt x="6830" y="1399"/>
                  <a:pt x="6898" y="1299"/>
                </a:cubicBezTo>
                <a:cubicBezTo>
                  <a:pt x="6950" y="1169"/>
                  <a:pt x="7033" y="1129"/>
                  <a:pt x="7093" y="1000"/>
                </a:cubicBezTo>
                <a:cubicBezTo>
                  <a:pt x="7138" y="1030"/>
                  <a:pt x="7145" y="890"/>
                  <a:pt x="7205" y="950"/>
                </a:cubicBezTo>
                <a:cubicBezTo>
                  <a:pt x="7235" y="860"/>
                  <a:pt x="7272" y="840"/>
                  <a:pt x="7310" y="790"/>
                </a:cubicBezTo>
                <a:cubicBezTo>
                  <a:pt x="7347" y="760"/>
                  <a:pt x="7400" y="760"/>
                  <a:pt x="7422" y="670"/>
                </a:cubicBezTo>
                <a:cubicBezTo>
                  <a:pt x="7475" y="680"/>
                  <a:pt x="7497" y="590"/>
                  <a:pt x="7535" y="540"/>
                </a:cubicBezTo>
                <a:cubicBezTo>
                  <a:pt x="7579" y="530"/>
                  <a:pt x="7632" y="540"/>
                  <a:pt x="7662" y="460"/>
                </a:cubicBezTo>
                <a:cubicBezTo>
                  <a:pt x="7692" y="480"/>
                  <a:pt x="7699" y="400"/>
                  <a:pt x="7737" y="440"/>
                </a:cubicBezTo>
                <a:cubicBezTo>
                  <a:pt x="7752" y="400"/>
                  <a:pt x="7767" y="360"/>
                  <a:pt x="7797" y="350"/>
                </a:cubicBezTo>
                <a:cubicBezTo>
                  <a:pt x="7887" y="310"/>
                  <a:pt x="7961" y="200"/>
                  <a:pt x="8051" y="160"/>
                </a:cubicBezTo>
                <a:cubicBezTo>
                  <a:pt x="8074" y="170"/>
                  <a:pt x="8089" y="130"/>
                  <a:pt x="8096" y="90"/>
                </a:cubicBezTo>
                <a:cubicBezTo>
                  <a:pt x="8126" y="90"/>
                  <a:pt x="8149" y="80"/>
                  <a:pt x="8164" y="30"/>
                </a:cubicBezTo>
                <a:cubicBezTo>
                  <a:pt x="8201" y="40"/>
                  <a:pt x="8231" y="20"/>
                  <a:pt x="8254" y="0"/>
                </a:cubicBezTo>
                <a:cubicBezTo>
                  <a:pt x="8066" y="0"/>
                  <a:pt x="8066" y="0"/>
                  <a:pt x="8066" y="0"/>
                </a:cubicBezTo>
                <a:cubicBezTo>
                  <a:pt x="8051" y="60"/>
                  <a:pt x="8014" y="20"/>
                  <a:pt x="7991" y="60"/>
                </a:cubicBezTo>
                <a:cubicBezTo>
                  <a:pt x="7954" y="40"/>
                  <a:pt x="7946" y="140"/>
                  <a:pt x="7916" y="140"/>
                </a:cubicBezTo>
                <a:cubicBezTo>
                  <a:pt x="7879" y="140"/>
                  <a:pt x="7857" y="170"/>
                  <a:pt x="7842" y="220"/>
                </a:cubicBezTo>
                <a:cubicBezTo>
                  <a:pt x="7782" y="130"/>
                  <a:pt x="7797" y="300"/>
                  <a:pt x="7752" y="260"/>
                </a:cubicBezTo>
                <a:cubicBezTo>
                  <a:pt x="7654" y="360"/>
                  <a:pt x="7542" y="400"/>
                  <a:pt x="7445" y="520"/>
                </a:cubicBezTo>
                <a:cubicBezTo>
                  <a:pt x="7385" y="530"/>
                  <a:pt x="7355" y="660"/>
                  <a:pt x="7287" y="650"/>
                </a:cubicBezTo>
                <a:cubicBezTo>
                  <a:pt x="7272" y="710"/>
                  <a:pt x="7250" y="740"/>
                  <a:pt x="7212" y="730"/>
                </a:cubicBezTo>
                <a:cubicBezTo>
                  <a:pt x="7212" y="780"/>
                  <a:pt x="7130" y="820"/>
                  <a:pt x="7153" y="760"/>
                </a:cubicBezTo>
                <a:cubicBezTo>
                  <a:pt x="7183" y="670"/>
                  <a:pt x="7227" y="680"/>
                  <a:pt x="7265" y="630"/>
                </a:cubicBezTo>
                <a:cubicBezTo>
                  <a:pt x="7295" y="550"/>
                  <a:pt x="7340" y="560"/>
                  <a:pt x="7377" y="510"/>
                </a:cubicBezTo>
                <a:cubicBezTo>
                  <a:pt x="7407" y="430"/>
                  <a:pt x="7460" y="450"/>
                  <a:pt x="7490" y="390"/>
                </a:cubicBezTo>
                <a:cubicBezTo>
                  <a:pt x="7549" y="410"/>
                  <a:pt x="7572" y="290"/>
                  <a:pt x="7617" y="240"/>
                </a:cubicBezTo>
                <a:cubicBezTo>
                  <a:pt x="7707" y="210"/>
                  <a:pt x="7774" y="100"/>
                  <a:pt x="7864" y="70"/>
                </a:cubicBezTo>
                <a:cubicBezTo>
                  <a:pt x="7879" y="40"/>
                  <a:pt x="7887" y="20"/>
                  <a:pt x="7902" y="0"/>
                </a:cubicBezTo>
                <a:cubicBezTo>
                  <a:pt x="7752" y="0"/>
                  <a:pt x="7752" y="0"/>
                  <a:pt x="7752" y="0"/>
                </a:cubicBezTo>
                <a:cubicBezTo>
                  <a:pt x="7752" y="0"/>
                  <a:pt x="7744" y="0"/>
                  <a:pt x="7744" y="0"/>
                </a:cubicBezTo>
                <a:cubicBezTo>
                  <a:pt x="7714" y="60"/>
                  <a:pt x="7662" y="60"/>
                  <a:pt x="7624" y="90"/>
                </a:cubicBezTo>
                <a:cubicBezTo>
                  <a:pt x="7602" y="130"/>
                  <a:pt x="7594" y="180"/>
                  <a:pt x="7557" y="140"/>
                </a:cubicBezTo>
                <a:cubicBezTo>
                  <a:pt x="7542" y="190"/>
                  <a:pt x="7520" y="220"/>
                  <a:pt x="7497" y="230"/>
                </a:cubicBezTo>
                <a:cubicBezTo>
                  <a:pt x="7467" y="290"/>
                  <a:pt x="7400" y="240"/>
                  <a:pt x="7385" y="360"/>
                </a:cubicBezTo>
                <a:cubicBezTo>
                  <a:pt x="7332" y="360"/>
                  <a:pt x="7302" y="440"/>
                  <a:pt x="7250" y="470"/>
                </a:cubicBezTo>
                <a:cubicBezTo>
                  <a:pt x="7220" y="550"/>
                  <a:pt x="7160" y="520"/>
                  <a:pt x="7130" y="610"/>
                </a:cubicBezTo>
                <a:cubicBezTo>
                  <a:pt x="7078" y="640"/>
                  <a:pt x="7063" y="770"/>
                  <a:pt x="6995" y="720"/>
                </a:cubicBezTo>
                <a:cubicBezTo>
                  <a:pt x="7078" y="670"/>
                  <a:pt x="7055" y="520"/>
                  <a:pt x="7078" y="420"/>
                </a:cubicBezTo>
                <a:cubicBezTo>
                  <a:pt x="7168" y="420"/>
                  <a:pt x="7205" y="220"/>
                  <a:pt x="7295" y="200"/>
                </a:cubicBezTo>
                <a:cubicBezTo>
                  <a:pt x="7242" y="140"/>
                  <a:pt x="7347" y="130"/>
                  <a:pt x="7347" y="50"/>
                </a:cubicBezTo>
                <a:cubicBezTo>
                  <a:pt x="7377" y="40"/>
                  <a:pt x="7400" y="10"/>
                  <a:pt x="7422" y="0"/>
                </a:cubicBezTo>
                <a:cubicBezTo>
                  <a:pt x="7093" y="0"/>
                  <a:pt x="7093" y="0"/>
                  <a:pt x="7093" y="0"/>
                </a:cubicBezTo>
                <a:cubicBezTo>
                  <a:pt x="7093" y="50"/>
                  <a:pt x="7078" y="100"/>
                  <a:pt x="7040" y="110"/>
                </a:cubicBezTo>
                <a:cubicBezTo>
                  <a:pt x="7048" y="70"/>
                  <a:pt x="7055" y="30"/>
                  <a:pt x="7063" y="0"/>
                </a:cubicBezTo>
                <a:cubicBezTo>
                  <a:pt x="6965" y="0"/>
                  <a:pt x="6965" y="0"/>
                  <a:pt x="6965" y="0"/>
                </a:cubicBezTo>
                <a:cubicBezTo>
                  <a:pt x="6958" y="50"/>
                  <a:pt x="6965" y="100"/>
                  <a:pt x="6950" y="160"/>
                </a:cubicBezTo>
                <a:cubicBezTo>
                  <a:pt x="6905" y="340"/>
                  <a:pt x="6920" y="480"/>
                  <a:pt x="6875" y="650"/>
                </a:cubicBezTo>
                <a:cubicBezTo>
                  <a:pt x="6823" y="690"/>
                  <a:pt x="6808" y="880"/>
                  <a:pt x="6741" y="850"/>
                </a:cubicBezTo>
                <a:cubicBezTo>
                  <a:pt x="6786" y="680"/>
                  <a:pt x="6748" y="550"/>
                  <a:pt x="6830" y="370"/>
                </a:cubicBezTo>
                <a:cubicBezTo>
                  <a:pt x="6808" y="310"/>
                  <a:pt x="6845" y="210"/>
                  <a:pt x="6838" y="150"/>
                </a:cubicBezTo>
                <a:cubicBezTo>
                  <a:pt x="6853" y="90"/>
                  <a:pt x="6845" y="50"/>
                  <a:pt x="6853" y="0"/>
                </a:cubicBezTo>
                <a:cubicBezTo>
                  <a:pt x="6763" y="0"/>
                  <a:pt x="6763" y="0"/>
                  <a:pt x="6763" y="0"/>
                </a:cubicBezTo>
                <a:cubicBezTo>
                  <a:pt x="6763" y="20"/>
                  <a:pt x="6763" y="50"/>
                  <a:pt x="6763" y="70"/>
                </a:cubicBezTo>
                <a:cubicBezTo>
                  <a:pt x="6711" y="210"/>
                  <a:pt x="6726" y="310"/>
                  <a:pt x="6718" y="430"/>
                </a:cubicBezTo>
                <a:cubicBezTo>
                  <a:pt x="6658" y="560"/>
                  <a:pt x="6681" y="660"/>
                  <a:pt x="6666" y="780"/>
                </a:cubicBezTo>
                <a:cubicBezTo>
                  <a:pt x="6621" y="1030"/>
                  <a:pt x="6553" y="1289"/>
                  <a:pt x="6501" y="1539"/>
                </a:cubicBezTo>
                <a:cubicBezTo>
                  <a:pt x="6486" y="1599"/>
                  <a:pt x="6464" y="1669"/>
                  <a:pt x="6426" y="1679"/>
                </a:cubicBezTo>
                <a:cubicBezTo>
                  <a:pt x="6381" y="1739"/>
                  <a:pt x="6449" y="1849"/>
                  <a:pt x="6374" y="1839"/>
                </a:cubicBezTo>
                <a:cubicBezTo>
                  <a:pt x="6434" y="1469"/>
                  <a:pt x="6493" y="1099"/>
                  <a:pt x="6538" y="730"/>
                </a:cubicBezTo>
                <a:cubicBezTo>
                  <a:pt x="6553" y="690"/>
                  <a:pt x="6546" y="660"/>
                  <a:pt x="6531" y="630"/>
                </a:cubicBezTo>
                <a:cubicBezTo>
                  <a:pt x="6531" y="580"/>
                  <a:pt x="6598" y="510"/>
                  <a:pt x="6553" y="480"/>
                </a:cubicBezTo>
                <a:cubicBezTo>
                  <a:pt x="6598" y="380"/>
                  <a:pt x="6553" y="310"/>
                  <a:pt x="6606" y="200"/>
                </a:cubicBezTo>
                <a:cubicBezTo>
                  <a:pt x="6583" y="140"/>
                  <a:pt x="6606" y="70"/>
                  <a:pt x="6613" y="0"/>
                </a:cubicBezTo>
                <a:cubicBezTo>
                  <a:pt x="6523" y="0"/>
                  <a:pt x="6523" y="0"/>
                  <a:pt x="6523" y="0"/>
                </a:cubicBezTo>
                <a:cubicBezTo>
                  <a:pt x="6508" y="110"/>
                  <a:pt x="6516" y="220"/>
                  <a:pt x="6478" y="350"/>
                </a:cubicBezTo>
                <a:cubicBezTo>
                  <a:pt x="6478" y="490"/>
                  <a:pt x="6441" y="640"/>
                  <a:pt x="6426" y="790"/>
                </a:cubicBezTo>
                <a:cubicBezTo>
                  <a:pt x="6449" y="810"/>
                  <a:pt x="6434" y="840"/>
                  <a:pt x="6419" y="880"/>
                </a:cubicBezTo>
                <a:cubicBezTo>
                  <a:pt x="6411" y="920"/>
                  <a:pt x="6426" y="950"/>
                  <a:pt x="6404" y="1000"/>
                </a:cubicBezTo>
                <a:cubicBezTo>
                  <a:pt x="6396" y="1050"/>
                  <a:pt x="6426" y="1189"/>
                  <a:pt x="6359" y="1189"/>
                </a:cubicBezTo>
                <a:cubicBezTo>
                  <a:pt x="6404" y="980"/>
                  <a:pt x="6359" y="810"/>
                  <a:pt x="6389" y="610"/>
                </a:cubicBezTo>
                <a:cubicBezTo>
                  <a:pt x="6359" y="580"/>
                  <a:pt x="6411" y="510"/>
                  <a:pt x="6389" y="480"/>
                </a:cubicBezTo>
                <a:cubicBezTo>
                  <a:pt x="6351" y="450"/>
                  <a:pt x="6404" y="370"/>
                  <a:pt x="6366" y="340"/>
                </a:cubicBezTo>
                <a:cubicBezTo>
                  <a:pt x="6389" y="230"/>
                  <a:pt x="6381" y="140"/>
                  <a:pt x="6366" y="50"/>
                </a:cubicBezTo>
                <a:cubicBezTo>
                  <a:pt x="6374" y="30"/>
                  <a:pt x="6381" y="10"/>
                  <a:pt x="6389" y="0"/>
                </a:cubicBezTo>
                <a:cubicBezTo>
                  <a:pt x="6299" y="0"/>
                  <a:pt x="6299" y="0"/>
                  <a:pt x="6299" y="0"/>
                </a:cubicBezTo>
                <a:cubicBezTo>
                  <a:pt x="6269" y="160"/>
                  <a:pt x="6299" y="290"/>
                  <a:pt x="6276" y="450"/>
                </a:cubicBezTo>
                <a:cubicBezTo>
                  <a:pt x="6314" y="590"/>
                  <a:pt x="6284" y="780"/>
                  <a:pt x="6299" y="940"/>
                </a:cubicBezTo>
                <a:cubicBezTo>
                  <a:pt x="6276" y="1030"/>
                  <a:pt x="6321" y="1089"/>
                  <a:pt x="6291" y="1179"/>
                </a:cubicBezTo>
                <a:cubicBezTo>
                  <a:pt x="6306" y="1259"/>
                  <a:pt x="6254" y="1379"/>
                  <a:pt x="6299" y="1439"/>
                </a:cubicBezTo>
                <a:cubicBezTo>
                  <a:pt x="6231" y="1479"/>
                  <a:pt x="6291" y="1579"/>
                  <a:pt x="6246" y="1669"/>
                </a:cubicBezTo>
                <a:cubicBezTo>
                  <a:pt x="6276" y="1689"/>
                  <a:pt x="6224" y="1759"/>
                  <a:pt x="6246" y="1799"/>
                </a:cubicBezTo>
                <a:cubicBezTo>
                  <a:pt x="6246" y="1839"/>
                  <a:pt x="6254" y="1879"/>
                  <a:pt x="6246" y="1929"/>
                </a:cubicBezTo>
                <a:cubicBezTo>
                  <a:pt x="6231" y="1969"/>
                  <a:pt x="6224" y="2009"/>
                  <a:pt x="6231" y="2039"/>
                </a:cubicBezTo>
                <a:cubicBezTo>
                  <a:pt x="6231" y="2089"/>
                  <a:pt x="6164" y="2169"/>
                  <a:pt x="6209" y="2189"/>
                </a:cubicBezTo>
                <a:cubicBezTo>
                  <a:pt x="6194" y="2229"/>
                  <a:pt x="6179" y="2269"/>
                  <a:pt x="6164" y="2319"/>
                </a:cubicBezTo>
                <a:cubicBezTo>
                  <a:pt x="6126" y="2359"/>
                  <a:pt x="6194" y="2439"/>
                  <a:pt x="6126" y="2419"/>
                </a:cubicBezTo>
                <a:cubicBezTo>
                  <a:pt x="6141" y="2229"/>
                  <a:pt x="6156" y="2049"/>
                  <a:pt x="6149" y="1869"/>
                </a:cubicBezTo>
                <a:cubicBezTo>
                  <a:pt x="6149" y="1679"/>
                  <a:pt x="6164" y="1479"/>
                  <a:pt x="6126" y="1309"/>
                </a:cubicBezTo>
                <a:cubicBezTo>
                  <a:pt x="6141" y="1109"/>
                  <a:pt x="6111" y="940"/>
                  <a:pt x="6104" y="750"/>
                </a:cubicBezTo>
                <a:cubicBezTo>
                  <a:pt x="6104" y="560"/>
                  <a:pt x="6067" y="390"/>
                  <a:pt x="6052" y="210"/>
                </a:cubicBezTo>
                <a:cubicBezTo>
                  <a:pt x="6059" y="130"/>
                  <a:pt x="6059" y="60"/>
                  <a:pt x="6052" y="0"/>
                </a:cubicBezTo>
                <a:cubicBezTo>
                  <a:pt x="5962" y="0"/>
                  <a:pt x="5962" y="0"/>
                  <a:pt x="5962" y="0"/>
                </a:cubicBezTo>
                <a:cubicBezTo>
                  <a:pt x="5962" y="20"/>
                  <a:pt x="5962" y="50"/>
                  <a:pt x="5977" y="70"/>
                </a:cubicBezTo>
                <a:cubicBezTo>
                  <a:pt x="5947" y="170"/>
                  <a:pt x="5999" y="240"/>
                  <a:pt x="5984" y="330"/>
                </a:cubicBezTo>
                <a:cubicBezTo>
                  <a:pt x="5999" y="400"/>
                  <a:pt x="5984" y="490"/>
                  <a:pt x="5999" y="560"/>
                </a:cubicBezTo>
                <a:cubicBezTo>
                  <a:pt x="6037" y="720"/>
                  <a:pt x="6037" y="890"/>
                  <a:pt x="6044" y="1070"/>
                </a:cubicBezTo>
                <a:cubicBezTo>
                  <a:pt x="6104" y="1079"/>
                  <a:pt x="5984" y="1179"/>
                  <a:pt x="6044" y="1199"/>
                </a:cubicBezTo>
                <a:cubicBezTo>
                  <a:pt x="6044" y="1239"/>
                  <a:pt x="6052" y="1279"/>
                  <a:pt x="6052" y="1329"/>
                </a:cubicBezTo>
                <a:cubicBezTo>
                  <a:pt x="6074" y="1389"/>
                  <a:pt x="6059" y="1479"/>
                  <a:pt x="6067" y="1559"/>
                </a:cubicBezTo>
                <a:cubicBezTo>
                  <a:pt x="6089" y="1629"/>
                  <a:pt x="6052" y="1739"/>
                  <a:pt x="6074" y="1819"/>
                </a:cubicBezTo>
                <a:cubicBezTo>
                  <a:pt x="6104" y="1919"/>
                  <a:pt x="6029" y="1939"/>
                  <a:pt x="6074" y="2009"/>
                </a:cubicBezTo>
                <a:cubicBezTo>
                  <a:pt x="6052" y="2109"/>
                  <a:pt x="6067" y="2189"/>
                  <a:pt x="6052" y="2279"/>
                </a:cubicBezTo>
                <a:cubicBezTo>
                  <a:pt x="6014" y="2349"/>
                  <a:pt x="6059" y="2369"/>
                  <a:pt x="6029" y="2429"/>
                </a:cubicBezTo>
                <a:cubicBezTo>
                  <a:pt x="6059" y="2449"/>
                  <a:pt x="6007" y="2509"/>
                  <a:pt x="6044" y="2529"/>
                </a:cubicBezTo>
                <a:cubicBezTo>
                  <a:pt x="5992" y="2619"/>
                  <a:pt x="6029" y="2689"/>
                  <a:pt x="5977" y="2719"/>
                </a:cubicBezTo>
                <a:cubicBezTo>
                  <a:pt x="5977" y="2819"/>
                  <a:pt x="5992" y="2909"/>
                  <a:pt x="5969" y="3029"/>
                </a:cubicBezTo>
                <a:cubicBezTo>
                  <a:pt x="5917" y="2969"/>
                  <a:pt x="5939" y="2879"/>
                  <a:pt x="5954" y="2799"/>
                </a:cubicBezTo>
                <a:cubicBezTo>
                  <a:pt x="5947" y="2759"/>
                  <a:pt x="5917" y="2739"/>
                  <a:pt x="5939" y="2689"/>
                </a:cubicBezTo>
                <a:cubicBezTo>
                  <a:pt x="5909" y="2669"/>
                  <a:pt x="5962" y="2609"/>
                  <a:pt x="5924" y="2589"/>
                </a:cubicBezTo>
                <a:cubicBezTo>
                  <a:pt x="5947" y="2429"/>
                  <a:pt x="5917" y="2299"/>
                  <a:pt x="5932" y="2149"/>
                </a:cubicBezTo>
                <a:cubicBezTo>
                  <a:pt x="5909" y="2079"/>
                  <a:pt x="5909" y="1999"/>
                  <a:pt x="5887" y="1929"/>
                </a:cubicBezTo>
                <a:cubicBezTo>
                  <a:pt x="5924" y="1839"/>
                  <a:pt x="5864" y="1799"/>
                  <a:pt x="5894" y="1709"/>
                </a:cubicBezTo>
                <a:cubicBezTo>
                  <a:pt x="5849" y="1579"/>
                  <a:pt x="5872" y="1409"/>
                  <a:pt x="5827" y="1279"/>
                </a:cubicBezTo>
                <a:cubicBezTo>
                  <a:pt x="5834" y="1199"/>
                  <a:pt x="5812" y="1129"/>
                  <a:pt x="5812" y="1050"/>
                </a:cubicBezTo>
                <a:cubicBezTo>
                  <a:pt x="5812" y="1040"/>
                  <a:pt x="5834" y="1010"/>
                  <a:pt x="5827" y="1000"/>
                </a:cubicBezTo>
                <a:cubicBezTo>
                  <a:pt x="5812" y="960"/>
                  <a:pt x="5789" y="920"/>
                  <a:pt x="5812" y="830"/>
                </a:cubicBezTo>
                <a:cubicBezTo>
                  <a:pt x="5767" y="780"/>
                  <a:pt x="5849" y="670"/>
                  <a:pt x="5789" y="620"/>
                </a:cubicBezTo>
                <a:cubicBezTo>
                  <a:pt x="5812" y="540"/>
                  <a:pt x="5789" y="480"/>
                  <a:pt x="5789" y="400"/>
                </a:cubicBezTo>
                <a:cubicBezTo>
                  <a:pt x="5797" y="260"/>
                  <a:pt x="5797" y="130"/>
                  <a:pt x="5797" y="0"/>
                </a:cubicBezTo>
                <a:cubicBezTo>
                  <a:pt x="5737" y="0"/>
                  <a:pt x="5737" y="0"/>
                  <a:pt x="5737" y="0"/>
                </a:cubicBezTo>
                <a:cubicBezTo>
                  <a:pt x="5722" y="350"/>
                  <a:pt x="5737" y="690"/>
                  <a:pt x="5745" y="1040"/>
                </a:cubicBezTo>
                <a:cubicBezTo>
                  <a:pt x="5767" y="1119"/>
                  <a:pt x="5745" y="1229"/>
                  <a:pt x="5767" y="1309"/>
                </a:cubicBezTo>
                <a:cubicBezTo>
                  <a:pt x="5752" y="1419"/>
                  <a:pt x="5797" y="1499"/>
                  <a:pt x="5782" y="1609"/>
                </a:cubicBezTo>
                <a:cubicBezTo>
                  <a:pt x="5827" y="1639"/>
                  <a:pt x="5752" y="1729"/>
                  <a:pt x="5804" y="1749"/>
                </a:cubicBezTo>
                <a:cubicBezTo>
                  <a:pt x="5797" y="1809"/>
                  <a:pt x="5827" y="1839"/>
                  <a:pt x="5804" y="1909"/>
                </a:cubicBezTo>
                <a:cubicBezTo>
                  <a:pt x="5819" y="1999"/>
                  <a:pt x="5819" y="2099"/>
                  <a:pt x="5849" y="2189"/>
                </a:cubicBezTo>
                <a:cubicBezTo>
                  <a:pt x="5857" y="2289"/>
                  <a:pt x="5842" y="2399"/>
                  <a:pt x="5864" y="2489"/>
                </a:cubicBezTo>
                <a:cubicBezTo>
                  <a:pt x="5819" y="2559"/>
                  <a:pt x="5872" y="2589"/>
                  <a:pt x="5857" y="2639"/>
                </a:cubicBezTo>
                <a:cubicBezTo>
                  <a:pt x="5834" y="2709"/>
                  <a:pt x="5834" y="2759"/>
                  <a:pt x="5857" y="2799"/>
                </a:cubicBezTo>
                <a:cubicBezTo>
                  <a:pt x="5849" y="3009"/>
                  <a:pt x="5842" y="3219"/>
                  <a:pt x="5834" y="3418"/>
                </a:cubicBezTo>
                <a:cubicBezTo>
                  <a:pt x="5789" y="3488"/>
                  <a:pt x="5834" y="3508"/>
                  <a:pt x="5804" y="3568"/>
                </a:cubicBezTo>
                <a:cubicBezTo>
                  <a:pt x="5782" y="3608"/>
                  <a:pt x="5774" y="3738"/>
                  <a:pt x="5730" y="3708"/>
                </a:cubicBezTo>
                <a:cubicBezTo>
                  <a:pt x="5759" y="3528"/>
                  <a:pt x="5730" y="3378"/>
                  <a:pt x="5737" y="3209"/>
                </a:cubicBezTo>
                <a:cubicBezTo>
                  <a:pt x="5730" y="3039"/>
                  <a:pt x="5737" y="2869"/>
                  <a:pt x="5715" y="2719"/>
                </a:cubicBezTo>
                <a:cubicBezTo>
                  <a:pt x="5700" y="2549"/>
                  <a:pt x="5692" y="2389"/>
                  <a:pt x="5662" y="2239"/>
                </a:cubicBezTo>
                <a:cubicBezTo>
                  <a:pt x="5685" y="2189"/>
                  <a:pt x="5670" y="2159"/>
                  <a:pt x="5655" y="2129"/>
                </a:cubicBezTo>
                <a:cubicBezTo>
                  <a:pt x="5632" y="2099"/>
                  <a:pt x="5685" y="2029"/>
                  <a:pt x="5647" y="2009"/>
                </a:cubicBezTo>
                <a:cubicBezTo>
                  <a:pt x="5640" y="1919"/>
                  <a:pt x="5647" y="1829"/>
                  <a:pt x="5617" y="1759"/>
                </a:cubicBezTo>
                <a:cubicBezTo>
                  <a:pt x="5640" y="1669"/>
                  <a:pt x="5610" y="1599"/>
                  <a:pt x="5595" y="1529"/>
                </a:cubicBezTo>
                <a:cubicBezTo>
                  <a:pt x="5572" y="1449"/>
                  <a:pt x="5595" y="1349"/>
                  <a:pt x="5565" y="1279"/>
                </a:cubicBezTo>
                <a:cubicBezTo>
                  <a:pt x="5565" y="1199"/>
                  <a:pt x="5527" y="1139"/>
                  <a:pt x="5550" y="1050"/>
                </a:cubicBezTo>
                <a:cubicBezTo>
                  <a:pt x="5497" y="1030"/>
                  <a:pt x="5550" y="960"/>
                  <a:pt x="5512" y="930"/>
                </a:cubicBezTo>
                <a:cubicBezTo>
                  <a:pt x="5482" y="910"/>
                  <a:pt x="5535" y="840"/>
                  <a:pt x="5482" y="820"/>
                </a:cubicBezTo>
                <a:cubicBezTo>
                  <a:pt x="5497" y="770"/>
                  <a:pt x="5490" y="740"/>
                  <a:pt x="5467" y="720"/>
                </a:cubicBezTo>
                <a:cubicBezTo>
                  <a:pt x="5527" y="650"/>
                  <a:pt x="5415" y="660"/>
                  <a:pt x="5467" y="590"/>
                </a:cubicBezTo>
                <a:cubicBezTo>
                  <a:pt x="5422" y="520"/>
                  <a:pt x="5460" y="420"/>
                  <a:pt x="5400" y="360"/>
                </a:cubicBezTo>
                <a:cubicBezTo>
                  <a:pt x="5422" y="220"/>
                  <a:pt x="5400" y="110"/>
                  <a:pt x="5370" y="0"/>
                </a:cubicBezTo>
                <a:cubicBezTo>
                  <a:pt x="5325" y="0"/>
                  <a:pt x="5325" y="0"/>
                  <a:pt x="5325" y="0"/>
                </a:cubicBezTo>
                <a:cubicBezTo>
                  <a:pt x="5340" y="30"/>
                  <a:pt x="5355" y="60"/>
                  <a:pt x="5348" y="100"/>
                </a:cubicBezTo>
                <a:cubicBezTo>
                  <a:pt x="5325" y="190"/>
                  <a:pt x="5392" y="240"/>
                  <a:pt x="5363" y="330"/>
                </a:cubicBezTo>
                <a:cubicBezTo>
                  <a:pt x="5407" y="480"/>
                  <a:pt x="5407" y="640"/>
                  <a:pt x="5445" y="800"/>
                </a:cubicBezTo>
                <a:cubicBezTo>
                  <a:pt x="5460" y="870"/>
                  <a:pt x="5445" y="960"/>
                  <a:pt x="5490" y="1010"/>
                </a:cubicBezTo>
                <a:cubicBezTo>
                  <a:pt x="5437" y="1129"/>
                  <a:pt x="5520" y="1169"/>
                  <a:pt x="5497" y="1269"/>
                </a:cubicBezTo>
                <a:cubicBezTo>
                  <a:pt x="5497" y="1439"/>
                  <a:pt x="5535" y="1589"/>
                  <a:pt x="5542" y="1749"/>
                </a:cubicBezTo>
                <a:cubicBezTo>
                  <a:pt x="5580" y="1899"/>
                  <a:pt x="5557" y="2079"/>
                  <a:pt x="5595" y="2229"/>
                </a:cubicBezTo>
                <a:cubicBezTo>
                  <a:pt x="5610" y="2299"/>
                  <a:pt x="5617" y="2379"/>
                  <a:pt x="5610" y="2459"/>
                </a:cubicBezTo>
                <a:cubicBezTo>
                  <a:pt x="5587" y="2559"/>
                  <a:pt x="5670" y="2609"/>
                  <a:pt x="5617" y="2719"/>
                </a:cubicBezTo>
                <a:cubicBezTo>
                  <a:pt x="5647" y="2789"/>
                  <a:pt x="5670" y="2859"/>
                  <a:pt x="5632" y="2949"/>
                </a:cubicBezTo>
                <a:cubicBezTo>
                  <a:pt x="5677" y="3019"/>
                  <a:pt x="5625" y="3129"/>
                  <a:pt x="5670" y="3199"/>
                </a:cubicBezTo>
                <a:cubicBezTo>
                  <a:pt x="5640" y="3378"/>
                  <a:pt x="5670" y="3538"/>
                  <a:pt x="5662" y="3698"/>
                </a:cubicBezTo>
                <a:cubicBezTo>
                  <a:pt x="5632" y="3818"/>
                  <a:pt x="5632" y="3918"/>
                  <a:pt x="5625" y="4028"/>
                </a:cubicBezTo>
                <a:cubicBezTo>
                  <a:pt x="5632" y="4078"/>
                  <a:pt x="5610" y="4138"/>
                  <a:pt x="5617" y="4188"/>
                </a:cubicBezTo>
                <a:cubicBezTo>
                  <a:pt x="5625" y="4208"/>
                  <a:pt x="5625" y="4338"/>
                  <a:pt x="5572" y="4318"/>
                </a:cubicBezTo>
                <a:cubicBezTo>
                  <a:pt x="5580" y="4228"/>
                  <a:pt x="5572" y="4138"/>
                  <a:pt x="5595" y="4038"/>
                </a:cubicBezTo>
                <a:cubicBezTo>
                  <a:pt x="5550" y="3978"/>
                  <a:pt x="5580" y="3878"/>
                  <a:pt x="5587" y="3788"/>
                </a:cubicBezTo>
                <a:cubicBezTo>
                  <a:pt x="5550" y="3758"/>
                  <a:pt x="5610" y="3688"/>
                  <a:pt x="5587" y="3658"/>
                </a:cubicBezTo>
                <a:cubicBezTo>
                  <a:pt x="5550" y="3628"/>
                  <a:pt x="5602" y="3558"/>
                  <a:pt x="5580" y="3528"/>
                </a:cubicBezTo>
                <a:cubicBezTo>
                  <a:pt x="5595" y="3428"/>
                  <a:pt x="5572" y="3358"/>
                  <a:pt x="5602" y="3248"/>
                </a:cubicBezTo>
                <a:cubicBezTo>
                  <a:pt x="5535" y="3099"/>
                  <a:pt x="5557" y="2909"/>
                  <a:pt x="5542" y="2739"/>
                </a:cubicBezTo>
                <a:cubicBezTo>
                  <a:pt x="5527" y="2649"/>
                  <a:pt x="5520" y="2559"/>
                  <a:pt x="5512" y="2469"/>
                </a:cubicBezTo>
                <a:cubicBezTo>
                  <a:pt x="5482" y="2439"/>
                  <a:pt x="5535" y="2369"/>
                  <a:pt x="5512" y="2339"/>
                </a:cubicBezTo>
                <a:cubicBezTo>
                  <a:pt x="5505" y="2289"/>
                  <a:pt x="5505" y="2239"/>
                  <a:pt x="5490" y="2189"/>
                </a:cubicBezTo>
                <a:cubicBezTo>
                  <a:pt x="5512" y="2139"/>
                  <a:pt x="5505" y="2099"/>
                  <a:pt x="5460" y="2079"/>
                </a:cubicBezTo>
                <a:cubicBezTo>
                  <a:pt x="5482" y="2019"/>
                  <a:pt x="5505" y="1949"/>
                  <a:pt x="5460" y="1919"/>
                </a:cubicBezTo>
                <a:cubicBezTo>
                  <a:pt x="5437" y="1839"/>
                  <a:pt x="5467" y="1729"/>
                  <a:pt x="5437" y="1649"/>
                </a:cubicBezTo>
                <a:cubicBezTo>
                  <a:pt x="5407" y="1469"/>
                  <a:pt x="5370" y="1309"/>
                  <a:pt x="5355" y="1119"/>
                </a:cubicBezTo>
                <a:cubicBezTo>
                  <a:pt x="5318" y="950"/>
                  <a:pt x="5318" y="760"/>
                  <a:pt x="5273" y="600"/>
                </a:cubicBezTo>
                <a:cubicBezTo>
                  <a:pt x="5325" y="470"/>
                  <a:pt x="5228" y="430"/>
                  <a:pt x="5273" y="310"/>
                </a:cubicBezTo>
                <a:cubicBezTo>
                  <a:pt x="5243" y="230"/>
                  <a:pt x="5280" y="120"/>
                  <a:pt x="5250" y="40"/>
                </a:cubicBezTo>
                <a:cubicBezTo>
                  <a:pt x="5250" y="30"/>
                  <a:pt x="5258" y="10"/>
                  <a:pt x="5265" y="0"/>
                </a:cubicBezTo>
                <a:cubicBezTo>
                  <a:pt x="5205" y="0"/>
                  <a:pt x="5205" y="0"/>
                  <a:pt x="5205" y="0"/>
                </a:cubicBezTo>
                <a:cubicBezTo>
                  <a:pt x="5205" y="0"/>
                  <a:pt x="5205" y="10"/>
                  <a:pt x="5213" y="10"/>
                </a:cubicBezTo>
                <a:cubicBezTo>
                  <a:pt x="5190" y="60"/>
                  <a:pt x="5213" y="90"/>
                  <a:pt x="5190" y="130"/>
                </a:cubicBezTo>
                <a:cubicBezTo>
                  <a:pt x="5190" y="200"/>
                  <a:pt x="5190" y="310"/>
                  <a:pt x="5153" y="330"/>
                </a:cubicBezTo>
                <a:cubicBezTo>
                  <a:pt x="5183" y="350"/>
                  <a:pt x="5138" y="410"/>
                  <a:pt x="5160" y="430"/>
                </a:cubicBezTo>
                <a:cubicBezTo>
                  <a:pt x="5138" y="480"/>
                  <a:pt x="5168" y="500"/>
                  <a:pt x="5145" y="550"/>
                </a:cubicBezTo>
                <a:cubicBezTo>
                  <a:pt x="5108" y="640"/>
                  <a:pt x="5138" y="700"/>
                  <a:pt x="5115" y="780"/>
                </a:cubicBezTo>
                <a:cubicBezTo>
                  <a:pt x="5138" y="810"/>
                  <a:pt x="5108" y="860"/>
                  <a:pt x="5093" y="900"/>
                </a:cubicBezTo>
                <a:cubicBezTo>
                  <a:pt x="5123" y="920"/>
                  <a:pt x="5093" y="980"/>
                  <a:pt x="5078" y="1020"/>
                </a:cubicBezTo>
                <a:cubicBezTo>
                  <a:pt x="5108" y="1079"/>
                  <a:pt x="5063" y="1169"/>
                  <a:pt x="5078" y="1239"/>
                </a:cubicBezTo>
                <a:cubicBezTo>
                  <a:pt x="5063" y="1369"/>
                  <a:pt x="5055" y="1479"/>
                  <a:pt x="5055" y="1579"/>
                </a:cubicBezTo>
                <a:cubicBezTo>
                  <a:pt x="5055" y="1599"/>
                  <a:pt x="5063" y="1629"/>
                  <a:pt x="5055" y="1639"/>
                </a:cubicBezTo>
                <a:cubicBezTo>
                  <a:pt x="5048" y="1679"/>
                  <a:pt x="5063" y="1829"/>
                  <a:pt x="5063" y="1839"/>
                </a:cubicBezTo>
                <a:cubicBezTo>
                  <a:pt x="5070" y="1869"/>
                  <a:pt x="5070" y="1899"/>
                  <a:pt x="5078" y="1939"/>
                </a:cubicBezTo>
                <a:cubicBezTo>
                  <a:pt x="5085" y="2009"/>
                  <a:pt x="5100" y="2069"/>
                  <a:pt x="5078" y="2139"/>
                </a:cubicBezTo>
                <a:cubicBezTo>
                  <a:pt x="5115" y="2189"/>
                  <a:pt x="5070" y="2289"/>
                  <a:pt x="5108" y="2339"/>
                </a:cubicBezTo>
                <a:cubicBezTo>
                  <a:pt x="5093" y="2419"/>
                  <a:pt x="5115" y="2479"/>
                  <a:pt x="5100" y="2559"/>
                </a:cubicBezTo>
                <a:cubicBezTo>
                  <a:pt x="5108" y="2699"/>
                  <a:pt x="5100" y="2849"/>
                  <a:pt x="5123" y="2989"/>
                </a:cubicBezTo>
                <a:cubicBezTo>
                  <a:pt x="5123" y="3059"/>
                  <a:pt x="5123" y="3129"/>
                  <a:pt x="5145" y="3199"/>
                </a:cubicBezTo>
                <a:cubicBezTo>
                  <a:pt x="5123" y="3238"/>
                  <a:pt x="5145" y="3268"/>
                  <a:pt x="5130" y="3308"/>
                </a:cubicBezTo>
                <a:cubicBezTo>
                  <a:pt x="5160" y="3328"/>
                  <a:pt x="5115" y="3388"/>
                  <a:pt x="5145" y="3418"/>
                </a:cubicBezTo>
                <a:cubicBezTo>
                  <a:pt x="5153" y="3568"/>
                  <a:pt x="5168" y="3708"/>
                  <a:pt x="5183" y="3858"/>
                </a:cubicBezTo>
                <a:cubicBezTo>
                  <a:pt x="5235" y="3968"/>
                  <a:pt x="5190" y="4138"/>
                  <a:pt x="5235" y="4268"/>
                </a:cubicBezTo>
                <a:cubicBezTo>
                  <a:pt x="5205" y="4358"/>
                  <a:pt x="5265" y="4398"/>
                  <a:pt x="5228" y="4488"/>
                </a:cubicBezTo>
                <a:cubicBezTo>
                  <a:pt x="5258" y="4548"/>
                  <a:pt x="5235" y="4628"/>
                  <a:pt x="5250" y="4698"/>
                </a:cubicBezTo>
                <a:cubicBezTo>
                  <a:pt x="5228" y="4738"/>
                  <a:pt x="5258" y="4758"/>
                  <a:pt x="5265" y="4798"/>
                </a:cubicBezTo>
                <a:cubicBezTo>
                  <a:pt x="5250" y="4838"/>
                  <a:pt x="5243" y="4878"/>
                  <a:pt x="5250" y="4918"/>
                </a:cubicBezTo>
                <a:cubicBezTo>
                  <a:pt x="5273" y="4978"/>
                  <a:pt x="5250" y="5058"/>
                  <a:pt x="5243" y="5138"/>
                </a:cubicBezTo>
                <a:cubicBezTo>
                  <a:pt x="5258" y="5198"/>
                  <a:pt x="5273" y="5268"/>
                  <a:pt x="5243" y="5358"/>
                </a:cubicBezTo>
                <a:cubicBezTo>
                  <a:pt x="5265" y="5378"/>
                  <a:pt x="5243" y="5427"/>
                  <a:pt x="5250" y="5457"/>
                </a:cubicBezTo>
                <a:cubicBezTo>
                  <a:pt x="5235" y="5507"/>
                  <a:pt x="5295" y="5527"/>
                  <a:pt x="5258" y="5587"/>
                </a:cubicBezTo>
                <a:cubicBezTo>
                  <a:pt x="5265" y="5657"/>
                  <a:pt x="5198" y="5767"/>
                  <a:pt x="5220" y="5827"/>
                </a:cubicBezTo>
                <a:cubicBezTo>
                  <a:pt x="5205" y="5867"/>
                  <a:pt x="5190" y="5907"/>
                  <a:pt x="5175" y="5957"/>
                </a:cubicBezTo>
                <a:cubicBezTo>
                  <a:pt x="5175" y="5977"/>
                  <a:pt x="5190" y="6087"/>
                  <a:pt x="5145" y="6057"/>
                </a:cubicBezTo>
                <a:cubicBezTo>
                  <a:pt x="5153" y="5897"/>
                  <a:pt x="5123" y="5767"/>
                  <a:pt x="5160" y="5597"/>
                </a:cubicBezTo>
                <a:cubicBezTo>
                  <a:pt x="5123" y="5447"/>
                  <a:pt x="5153" y="5278"/>
                  <a:pt x="5130" y="5128"/>
                </a:cubicBezTo>
                <a:cubicBezTo>
                  <a:pt x="5085" y="5078"/>
                  <a:pt x="5160" y="4968"/>
                  <a:pt x="5100" y="4918"/>
                </a:cubicBezTo>
                <a:cubicBezTo>
                  <a:pt x="5115" y="4838"/>
                  <a:pt x="5123" y="4748"/>
                  <a:pt x="5085" y="4688"/>
                </a:cubicBezTo>
                <a:cubicBezTo>
                  <a:pt x="5093" y="4528"/>
                  <a:pt x="5055" y="4388"/>
                  <a:pt x="5025" y="4238"/>
                </a:cubicBezTo>
                <a:cubicBezTo>
                  <a:pt x="5048" y="4158"/>
                  <a:pt x="5025" y="4108"/>
                  <a:pt x="5048" y="4028"/>
                </a:cubicBezTo>
                <a:cubicBezTo>
                  <a:pt x="4996" y="4008"/>
                  <a:pt x="5018" y="3938"/>
                  <a:pt x="5025" y="3888"/>
                </a:cubicBezTo>
                <a:cubicBezTo>
                  <a:pt x="4988" y="3858"/>
                  <a:pt x="5011" y="3788"/>
                  <a:pt x="5003" y="3748"/>
                </a:cubicBezTo>
                <a:cubicBezTo>
                  <a:pt x="4981" y="3708"/>
                  <a:pt x="4958" y="3668"/>
                  <a:pt x="4981" y="3608"/>
                </a:cubicBezTo>
                <a:cubicBezTo>
                  <a:pt x="4958" y="3558"/>
                  <a:pt x="4958" y="3498"/>
                  <a:pt x="4936" y="3448"/>
                </a:cubicBezTo>
                <a:cubicBezTo>
                  <a:pt x="4966" y="3328"/>
                  <a:pt x="4898" y="3248"/>
                  <a:pt x="4928" y="3129"/>
                </a:cubicBezTo>
                <a:cubicBezTo>
                  <a:pt x="4891" y="3039"/>
                  <a:pt x="4898" y="2919"/>
                  <a:pt x="4891" y="2819"/>
                </a:cubicBezTo>
                <a:cubicBezTo>
                  <a:pt x="4898" y="2599"/>
                  <a:pt x="4831" y="2429"/>
                  <a:pt x="4898" y="2179"/>
                </a:cubicBezTo>
                <a:cubicBezTo>
                  <a:pt x="4838" y="2159"/>
                  <a:pt x="4913" y="2069"/>
                  <a:pt x="4876" y="2039"/>
                </a:cubicBezTo>
                <a:cubicBezTo>
                  <a:pt x="4928" y="1959"/>
                  <a:pt x="4853" y="1939"/>
                  <a:pt x="4891" y="1859"/>
                </a:cubicBezTo>
                <a:cubicBezTo>
                  <a:pt x="4868" y="1759"/>
                  <a:pt x="4921" y="1619"/>
                  <a:pt x="4883" y="1529"/>
                </a:cubicBezTo>
                <a:cubicBezTo>
                  <a:pt x="4906" y="1479"/>
                  <a:pt x="4913" y="1429"/>
                  <a:pt x="4906" y="1389"/>
                </a:cubicBezTo>
                <a:cubicBezTo>
                  <a:pt x="4883" y="1359"/>
                  <a:pt x="4936" y="1289"/>
                  <a:pt x="4898" y="1259"/>
                </a:cubicBezTo>
                <a:cubicBezTo>
                  <a:pt x="4928" y="1159"/>
                  <a:pt x="4928" y="1070"/>
                  <a:pt x="4898" y="1000"/>
                </a:cubicBezTo>
                <a:cubicBezTo>
                  <a:pt x="4891" y="1030"/>
                  <a:pt x="4876" y="1050"/>
                  <a:pt x="4898" y="1070"/>
                </a:cubicBezTo>
                <a:cubicBezTo>
                  <a:pt x="4883" y="1099"/>
                  <a:pt x="4913" y="1119"/>
                  <a:pt x="4891" y="1159"/>
                </a:cubicBezTo>
                <a:cubicBezTo>
                  <a:pt x="4853" y="1239"/>
                  <a:pt x="4883" y="1279"/>
                  <a:pt x="4876" y="1339"/>
                </a:cubicBezTo>
                <a:cubicBezTo>
                  <a:pt x="4816" y="1329"/>
                  <a:pt x="4861" y="1439"/>
                  <a:pt x="4846" y="1479"/>
                </a:cubicBezTo>
                <a:cubicBezTo>
                  <a:pt x="4853" y="1559"/>
                  <a:pt x="4831" y="1529"/>
                  <a:pt x="4823" y="1629"/>
                </a:cubicBezTo>
                <a:cubicBezTo>
                  <a:pt x="4853" y="1669"/>
                  <a:pt x="4838" y="1739"/>
                  <a:pt x="4808" y="1809"/>
                </a:cubicBezTo>
                <a:cubicBezTo>
                  <a:pt x="4846" y="1909"/>
                  <a:pt x="4801" y="2049"/>
                  <a:pt x="4808" y="2159"/>
                </a:cubicBezTo>
                <a:cubicBezTo>
                  <a:pt x="4801" y="2289"/>
                  <a:pt x="4808" y="2409"/>
                  <a:pt x="4771" y="2549"/>
                </a:cubicBezTo>
                <a:cubicBezTo>
                  <a:pt x="4801" y="2649"/>
                  <a:pt x="4748" y="2799"/>
                  <a:pt x="4741" y="2919"/>
                </a:cubicBezTo>
                <a:cubicBezTo>
                  <a:pt x="4771" y="2959"/>
                  <a:pt x="4711" y="3049"/>
                  <a:pt x="4756" y="3079"/>
                </a:cubicBezTo>
                <a:cubicBezTo>
                  <a:pt x="4711" y="3169"/>
                  <a:pt x="4763" y="3209"/>
                  <a:pt x="4733" y="3288"/>
                </a:cubicBezTo>
                <a:cubicBezTo>
                  <a:pt x="4756" y="3338"/>
                  <a:pt x="4748" y="3398"/>
                  <a:pt x="4718" y="3468"/>
                </a:cubicBezTo>
                <a:cubicBezTo>
                  <a:pt x="4748" y="3518"/>
                  <a:pt x="4741" y="3578"/>
                  <a:pt x="4733" y="3638"/>
                </a:cubicBezTo>
                <a:cubicBezTo>
                  <a:pt x="4718" y="3768"/>
                  <a:pt x="4771" y="3868"/>
                  <a:pt x="4718" y="4018"/>
                </a:cubicBezTo>
                <a:cubicBezTo>
                  <a:pt x="4756" y="4118"/>
                  <a:pt x="4741" y="4238"/>
                  <a:pt x="4778" y="4338"/>
                </a:cubicBezTo>
                <a:cubicBezTo>
                  <a:pt x="4733" y="4408"/>
                  <a:pt x="4763" y="4448"/>
                  <a:pt x="4741" y="4508"/>
                </a:cubicBezTo>
                <a:cubicBezTo>
                  <a:pt x="4771" y="4518"/>
                  <a:pt x="4741" y="4548"/>
                  <a:pt x="4741" y="4578"/>
                </a:cubicBezTo>
                <a:cubicBezTo>
                  <a:pt x="4748" y="4598"/>
                  <a:pt x="4801" y="4608"/>
                  <a:pt x="4763" y="4648"/>
                </a:cubicBezTo>
                <a:cubicBezTo>
                  <a:pt x="4756" y="4708"/>
                  <a:pt x="4778" y="4748"/>
                  <a:pt x="4786" y="4788"/>
                </a:cubicBezTo>
                <a:cubicBezTo>
                  <a:pt x="4793" y="4898"/>
                  <a:pt x="4831" y="4978"/>
                  <a:pt x="4808" y="5088"/>
                </a:cubicBezTo>
                <a:cubicBezTo>
                  <a:pt x="4823" y="5128"/>
                  <a:pt x="4823" y="5188"/>
                  <a:pt x="4831" y="5228"/>
                </a:cubicBezTo>
                <a:cubicBezTo>
                  <a:pt x="4823" y="5288"/>
                  <a:pt x="4868" y="5318"/>
                  <a:pt x="4823" y="5388"/>
                </a:cubicBezTo>
                <a:cubicBezTo>
                  <a:pt x="4876" y="5467"/>
                  <a:pt x="4868" y="5587"/>
                  <a:pt x="4891" y="5687"/>
                </a:cubicBezTo>
                <a:cubicBezTo>
                  <a:pt x="4868" y="5787"/>
                  <a:pt x="4921" y="5857"/>
                  <a:pt x="4883" y="5967"/>
                </a:cubicBezTo>
                <a:cubicBezTo>
                  <a:pt x="4906" y="6007"/>
                  <a:pt x="4936" y="6047"/>
                  <a:pt x="4913" y="6107"/>
                </a:cubicBezTo>
                <a:cubicBezTo>
                  <a:pt x="4928" y="6157"/>
                  <a:pt x="4958" y="6187"/>
                  <a:pt x="4958" y="6237"/>
                </a:cubicBezTo>
                <a:cubicBezTo>
                  <a:pt x="4966" y="6297"/>
                  <a:pt x="4958" y="6367"/>
                  <a:pt x="4996" y="6417"/>
                </a:cubicBezTo>
                <a:cubicBezTo>
                  <a:pt x="4951" y="6507"/>
                  <a:pt x="4966" y="6567"/>
                  <a:pt x="5003" y="6607"/>
                </a:cubicBezTo>
                <a:cubicBezTo>
                  <a:pt x="4988" y="6687"/>
                  <a:pt x="4988" y="6747"/>
                  <a:pt x="5003" y="6807"/>
                </a:cubicBezTo>
                <a:cubicBezTo>
                  <a:pt x="5003" y="6847"/>
                  <a:pt x="5011" y="6867"/>
                  <a:pt x="4981" y="6887"/>
                </a:cubicBezTo>
                <a:cubicBezTo>
                  <a:pt x="4996" y="6907"/>
                  <a:pt x="5011" y="6937"/>
                  <a:pt x="5018" y="6977"/>
                </a:cubicBezTo>
                <a:cubicBezTo>
                  <a:pt x="4943" y="7177"/>
                  <a:pt x="4988" y="7227"/>
                  <a:pt x="4921" y="7397"/>
                </a:cubicBezTo>
                <a:cubicBezTo>
                  <a:pt x="4868" y="7217"/>
                  <a:pt x="4883" y="7007"/>
                  <a:pt x="4801" y="6837"/>
                </a:cubicBezTo>
                <a:cubicBezTo>
                  <a:pt x="4831" y="6777"/>
                  <a:pt x="4801" y="6737"/>
                  <a:pt x="4778" y="6697"/>
                </a:cubicBezTo>
                <a:cubicBezTo>
                  <a:pt x="4763" y="6657"/>
                  <a:pt x="4763" y="6607"/>
                  <a:pt x="4756" y="6557"/>
                </a:cubicBezTo>
                <a:cubicBezTo>
                  <a:pt x="4711" y="6477"/>
                  <a:pt x="4756" y="6337"/>
                  <a:pt x="4688" y="6267"/>
                </a:cubicBezTo>
                <a:cubicBezTo>
                  <a:pt x="4733" y="6187"/>
                  <a:pt x="4636" y="6187"/>
                  <a:pt x="4666" y="6117"/>
                </a:cubicBezTo>
                <a:cubicBezTo>
                  <a:pt x="4681" y="6067"/>
                  <a:pt x="4629" y="6037"/>
                  <a:pt x="4644" y="5977"/>
                </a:cubicBezTo>
                <a:cubicBezTo>
                  <a:pt x="4576" y="5897"/>
                  <a:pt x="4644" y="5757"/>
                  <a:pt x="4576" y="5687"/>
                </a:cubicBezTo>
                <a:cubicBezTo>
                  <a:pt x="4539" y="5647"/>
                  <a:pt x="4591" y="5577"/>
                  <a:pt x="4554" y="5547"/>
                </a:cubicBezTo>
                <a:cubicBezTo>
                  <a:pt x="4569" y="5487"/>
                  <a:pt x="4516" y="5457"/>
                  <a:pt x="4531" y="5397"/>
                </a:cubicBezTo>
                <a:cubicBezTo>
                  <a:pt x="4501" y="5308"/>
                  <a:pt x="4531" y="5178"/>
                  <a:pt x="4494" y="5088"/>
                </a:cubicBezTo>
                <a:cubicBezTo>
                  <a:pt x="4501" y="5068"/>
                  <a:pt x="4509" y="5038"/>
                  <a:pt x="4494" y="5028"/>
                </a:cubicBezTo>
                <a:cubicBezTo>
                  <a:pt x="4464" y="5008"/>
                  <a:pt x="4494" y="4968"/>
                  <a:pt x="4471" y="4948"/>
                </a:cubicBezTo>
                <a:cubicBezTo>
                  <a:pt x="4501" y="4888"/>
                  <a:pt x="4471" y="4848"/>
                  <a:pt x="4479" y="4798"/>
                </a:cubicBezTo>
                <a:cubicBezTo>
                  <a:pt x="4449" y="4698"/>
                  <a:pt x="4479" y="4578"/>
                  <a:pt x="4441" y="4488"/>
                </a:cubicBezTo>
                <a:cubicBezTo>
                  <a:pt x="4449" y="4378"/>
                  <a:pt x="4449" y="4278"/>
                  <a:pt x="4426" y="4188"/>
                </a:cubicBezTo>
                <a:cubicBezTo>
                  <a:pt x="4464" y="4118"/>
                  <a:pt x="4419" y="4088"/>
                  <a:pt x="4456" y="4018"/>
                </a:cubicBezTo>
                <a:cubicBezTo>
                  <a:pt x="4396" y="3988"/>
                  <a:pt x="4449" y="3908"/>
                  <a:pt x="4441" y="3848"/>
                </a:cubicBezTo>
                <a:cubicBezTo>
                  <a:pt x="4396" y="3768"/>
                  <a:pt x="4486" y="3628"/>
                  <a:pt x="4426" y="3548"/>
                </a:cubicBezTo>
                <a:cubicBezTo>
                  <a:pt x="4471" y="3478"/>
                  <a:pt x="4419" y="3448"/>
                  <a:pt x="4464" y="3378"/>
                </a:cubicBezTo>
                <a:cubicBezTo>
                  <a:pt x="4419" y="3348"/>
                  <a:pt x="4479" y="3258"/>
                  <a:pt x="4449" y="3209"/>
                </a:cubicBezTo>
                <a:cubicBezTo>
                  <a:pt x="4494" y="3089"/>
                  <a:pt x="4441" y="3009"/>
                  <a:pt x="4486" y="2889"/>
                </a:cubicBezTo>
                <a:cubicBezTo>
                  <a:pt x="4494" y="2839"/>
                  <a:pt x="4516" y="2769"/>
                  <a:pt x="4494" y="2729"/>
                </a:cubicBezTo>
                <a:cubicBezTo>
                  <a:pt x="4516" y="2659"/>
                  <a:pt x="4524" y="2599"/>
                  <a:pt x="4509" y="2549"/>
                </a:cubicBezTo>
                <a:cubicBezTo>
                  <a:pt x="4396" y="2919"/>
                  <a:pt x="4389" y="3238"/>
                  <a:pt x="4381" y="3558"/>
                </a:cubicBezTo>
                <a:cubicBezTo>
                  <a:pt x="4366" y="3718"/>
                  <a:pt x="4374" y="3878"/>
                  <a:pt x="4351" y="4048"/>
                </a:cubicBezTo>
                <a:cubicBezTo>
                  <a:pt x="4374" y="4118"/>
                  <a:pt x="4359" y="4208"/>
                  <a:pt x="4366" y="4278"/>
                </a:cubicBezTo>
                <a:cubicBezTo>
                  <a:pt x="4411" y="4338"/>
                  <a:pt x="4344" y="4458"/>
                  <a:pt x="4381" y="4518"/>
                </a:cubicBezTo>
                <a:cubicBezTo>
                  <a:pt x="4359" y="4608"/>
                  <a:pt x="4404" y="4668"/>
                  <a:pt x="4396" y="4748"/>
                </a:cubicBezTo>
                <a:cubicBezTo>
                  <a:pt x="4434" y="4768"/>
                  <a:pt x="4381" y="4828"/>
                  <a:pt x="4411" y="4848"/>
                </a:cubicBezTo>
                <a:cubicBezTo>
                  <a:pt x="4374" y="4908"/>
                  <a:pt x="4434" y="4928"/>
                  <a:pt x="4411" y="4978"/>
                </a:cubicBezTo>
                <a:cubicBezTo>
                  <a:pt x="4426" y="5058"/>
                  <a:pt x="4434" y="5128"/>
                  <a:pt x="4434" y="5208"/>
                </a:cubicBezTo>
                <a:cubicBezTo>
                  <a:pt x="4419" y="5238"/>
                  <a:pt x="4434" y="5238"/>
                  <a:pt x="4441" y="5248"/>
                </a:cubicBezTo>
                <a:cubicBezTo>
                  <a:pt x="4464" y="5318"/>
                  <a:pt x="4426" y="5388"/>
                  <a:pt x="4449" y="5447"/>
                </a:cubicBezTo>
                <a:cubicBezTo>
                  <a:pt x="4479" y="5507"/>
                  <a:pt x="4471" y="5587"/>
                  <a:pt x="4494" y="5657"/>
                </a:cubicBezTo>
                <a:cubicBezTo>
                  <a:pt x="4464" y="5707"/>
                  <a:pt x="4501" y="5727"/>
                  <a:pt x="4501" y="5767"/>
                </a:cubicBezTo>
                <a:cubicBezTo>
                  <a:pt x="4524" y="5797"/>
                  <a:pt x="4524" y="5847"/>
                  <a:pt x="4509" y="5897"/>
                </a:cubicBezTo>
                <a:cubicBezTo>
                  <a:pt x="4569" y="5947"/>
                  <a:pt x="4516" y="6047"/>
                  <a:pt x="4576" y="6097"/>
                </a:cubicBezTo>
                <a:cubicBezTo>
                  <a:pt x="4576" y="6177"/>
                  <a:pt x="4629" y="6237"/>
                  <a:pt x="4621" y="6317"/>
                </a:cubicBezTo>
                <a:cubicBezTo>
                  <a:pt x="4659" y="6567"/>
                  <a:pt x="4688" y="6827"/>
                  <a:pt x="4778" y="7047"/>
                </a:cubicBezTo>
                <a:cubicBezTo>
                  <a:pt x="4756" y="7127"/>
                  <a:pt x="4793" y="7177"/>
                  <a:pt x="4816" y="7227"/>
                </a:cubicBezTo>
                <a:cubicBezTo>
                  <a:pt x="4763" y="7317"/>
                  <a:pt x="4831" y="7357"/>
                  <a:pt x="4816" y="7427"/>
                </a:cubicBezTo>
                <a:cubicBezTo>
                  <a:pt x="4838" y="7477"/>
                  <a:pt x="4808" y="7556"/>
                  <a:pt x="4823" y="7616"/>
                </a:cubicBezTo>
                <a:cubicBezTo>
                  <a:pt x="4838" y="7686"/>
                  <a:pt x="4846" y="7746"/>
                  <a:pt x="4816" y="7836"/>
                </a:cubicBezTo>
                <a:cubicBezTo>
                  <a:pt x="4801" y="7796"/>
                  <a:pt x="4771" y="7756"/>
                  <a:pt x="4793" y="7696"/>
                </a:cubicBezTo>
                <a:cubicBezTo>
                  <a:pt x="4726" y="7676"/>
                  <a:pt x="4801" y="7596"/>
                  <a:pt x="4741" y="7566"/>
                </a:cubicBezTo>
                <a:cubicBezTo>
                  <a:pt x="4726" y="7477"/>
                  <a:pt x="4718" y="7377"/>
                  <a:pt x="4696" y="7287"/>
                </a:cubicBezTo>
                <a:cubicBezTo>
                  <a:pt x="4681" y="7267"/>
                  <a:pt x="4681" y="7247"/>
                  <a:pt x="4696" y="7227"/>
                </a:cubicBezTo>
                <a:cubicBezTo>
                  <a:pt x="4673" y="7207"/>
                  <a:pt x="4651" y="7187"/>
                  <a:pt x="4673" y="7147"/>
                </a:cubicBezTo>
                <a:cubicBezTo>
                  <a:pt x="4636" y="7117"/>
                  <a:pt x="4659" y="7047"/>
                  <a:pt x="4621" y="7017"/>
                </a:cubicBezTo>
                <a:cubicBezTo>
                  <a:pt x="4576" y="6937"/>
                  <a:pt x="4576" y="6817"/>
                  <a:pt x="4531" y="6737"/>
                </a:cubicBezTo>
                <a:cubicBezTo>
                  <a:pt x="4509" y="6707"/>
                  <a:pt x="4561" y="6637"/>
                  <a:pt x="4524" y="6607"/>
                </a:cubicBezTo>
                <a:cubicBezTo>
                  <a:pt x="4486" y="6577"/>
                  <a:pt x="4509" y="6517"/>
                  <a:pt x="4471" y="6477"/>
                </a:cubicBezTo>
                <a:cubicBezTo>
                  <a:pt x="4471" y="6387"/>
                  <a:pt x="4419" y="6317"/>
                  <a:pt x="4419" y="6227"/>
                </a:cubicBezTo>
                <a:cubicBezTo>
                  <a:pt x="4366" y="6057"/>
                  <a:pt x="4366" y="5867"/>
                  <a:pt x="4306" y="5707"/>
                </a:cubicBezTo>
                <a:cubicBezTo>
                  <a:pt x="4329" y="5657"/>
                  <a:pt x="4306" y="5617"/>
                  <a:pt x="4306" y="5577"/>
                </a:cubicBezTo>
                <a:cubicBezTo>
                  <a:pt x="4299" y="5527"/>
                  <a:pt x="4299" y="5487"/>
                  <a:pt x="4284" y="5437"/>
                </a:cubicBezTo>
                <a:cubicBezTo>
                  <a:pt x="4284" y="5338"/>
                  <a:pt x="4292" y="5248"/>
                  <a:pt x="4254" y="5168"/>
                </a:cubicBezTo>
                <a:cubicBezTo>
                  <a:pt x="4269" y="5068"/>
                  <a:pt x="4262" y="4978"/>
                  <a:pt x="4224" y="4898"/>
                </a:cubicBezTo>
                <a:cubicBezTo>
                  <a:pt x="4277" y="4818"/>
                  <a:pt x="4224" y="4798"/>
                  <a:pt x="4232" y="4738"/>
                </a:cubicBezTo>
                <a:cubicBezTo>
                  <a:pt x="4239" y="4718"/>
                  <a:pt x="4224" y="4698"/>
                  <a:pt x="4202" y="4688"/>
                </a:cubicBezTo>
                <a:cubicBezTo>
                  <a:pt x="4209" y="4658"/>
                  <a:pt x="4232" y="4618"/>
                  <a:pt x="4209" y="4598"/>
                </a:cubicBezTo>
                <a:cubicBezTo>
                  <a:pt x="4142" y="4738"/>
                  <a:pt x="4209" y="4818"/>
                  <a:pt x="4187" y="4938"/>
                </a:cubicBezTo>
                <a:cubicBezTo>
                  <a:pt x="4172" y="4998"/>
                  <a:pt x="4172" y="5068"/>
                  <a:pt x="4202" y="5108"/>
                </a:cubicBezTo>
                <a:cubicBezTo>
                  <a:pt x="4172" y="5178"/>
                  <a:pt x="4164" y="5238"/>
                  <a:pt x="4187" y="5288"/>
                </a:cubicBezTo>
                <a:cubicBezTo>
                  <a:pt x="4149" y="5417"/>
                  <a:pt x="4217" y="5487"/>
                  <a:pt x="4172" y="5627"/>
                </a:cubicBezTo>
                <a:cubicBezTo>
                  <a:pt x="4194" y="5667"/>
                  <a:pt x="4172" y="5737"/>
                  <a:pt x="4179" y="5797"/>
                </a:cubicBezTo>
                <a:cubicBezTo>
                  <a:pt x="4232" y="5827"/>
                  <a:pt x="4194" y="5907"/>
                  <a:pt x="4172" y="5977"/>
                </a:cubicBezTo>
                <a:cubicBezTo>
                  <a:pt x="4209" y="6017"/>
                  <a:pt x="4202" y="6087"/>
                  <a:pt x="4202" y="6157"/>
                </a:cubicBezTo>
                <a:cubicBezTo>
                  <a:pt x="4187" y="6237"/>
                  <a:pt x="4262" y="6267"/>
                  <a:pt x="4224" y="6357"/>
                </a:cubicBezTo>
                <a:cubicBezTo>
                  <a:pt x="4239" y="6417"/>
                  <a:pt x="4209" y="6487"/>
                  <a:pt x="4187" y="6557"/>
                </a:cubicBezTo>
                <a:cubicBezTo>
                  <a:pt x="4202" y="6627"/>
                  <a:pt x="4224" y="6697"/>
                  <a:pt x="4172" y="6807"/>
                </a:cubicBezTo>
                <a:cubicBezTo>
                  <a:pt x="4217" y="6867"/>
                  <a:pt x="4172" y="6967"/>
                  <a:pt x="4157" y="7057"/>
                </a:cubicBezTo>
                <a:cubicBezTo>
                  <a:pt x="4217" y="7157"/>
                  <a:pt x="4157" y="7327"/>
                  <a:pt x="4187" y="7457"/>
                </a:cubicBezTo>
                <a:cubicBezTo>
                  <a:pt x="4157" y="7616"/>
                  <a:pt x="4209" y="7736"/>
                  <a:pt x="4209" y="7876"/>
                </a:cubicBezTo>
                <a:cubicBezTo>
                  <a:pt x="4202" y="7946"/>
                  <a:pt x="4224" y="7996"/>
                  <a:pt x="4239" y="8056"/>
                </a:cubicBezTo>
                <a:cubicBezTo>
                  <a:pt x="4239" y="8136"/>
                  <a:pt x="4247" y="8206"/>
                  <a:pt x="4269" y="8266"/>
                </a:cubicBezTo>
                <a:cubicBezTo>
                  <a:pt x="4292" y="8396"/>
                  <a:pt x="4321" y="8526"/>
                  <a:pt x="4314" y="8676"/>
                </a:cubicBezTo>
                <a:cubicBezTo>
                  <a:pt x="4381" y="8786"/>
                  <a:pt x="4329" y="8946"/>
                  <a:pt x="4404" y="9046"/>
                </a:cubicBezTo>
                <a:cubicBezTo>
                  <a:pt x="4389" y="9126"/>
                  <a:pt x="4426" y="9186"/>
                  <a:pt x="4426" y="9256"/>
                </a:cubicBezTo>
                <a:cubicBezTo>
                  <a:pt x="4389" y="9346"/>
                  <a:pt x="4464" y="9386"/>
                  <a:pt x="4449" y="9466"/>
                </a:cubicBezTo>
                <a:cubicBezTo>
                  <a:pt x="4456" y="9536"/>
                  <a:pt x="4479" y="9596"/>
                  <a:pt x="4509" y="9656"/>
                </a:cubicBezTo>
                <a:cubicBezTo>
                  <a:pt x="4524" y="9715"/>
                  <a:pt x="4509" y="9795"/>
                  <a:pt x="4531" y="9865"/>
                </a:cubicBezTo>
                <a:cubicBezTo>
                  <a:pt x="4539" y="9935"/>
                  <a:pt x="4546" y="9995"/>
                  <a:pt x="4554" y="10065"/>
                </a:cubicBezTo>
                <a:cubicBezTo>
                  <a:pt x="4584" y="10095"/>
                  <a:pt x="4576" y="10135"/>
                  <a:pt x="4599" y="10155"/>
                </a:cubicBezTo>
                <a:cubicBezTo>
                  <a:pt x="4576" y="10195"/>
                  <a:pt x="4606" y="10245"/>
                  <a:pt x="4569" y="10235"/>
                </a:cubicBezTo>
                <a:cubicBezTo>
                  <a:pt x="4464" y="10025"/>
                  <a:pt x="4314" y="9835"/>
                  <a:pt x="4089" y="9686"/>
                </a:cubicBezTo>
                <a:cubicBezTo>
                  <a:pt x="4097" y="9646"/>
                  <a:pt x="4052" y="9636"/>
                  <a:pt x="4022" y="9616"/>
                </a:cubicBezTo>
                <a:cubicBezTo>
                  <a:pt x="4014" y="9566"/>
                  <a:pt x="3992" y="9536"/>
                  <a:pt x="3954" y="9516"/>
                </a:cubicBezTo>
                <a:cubicBezTo>
                  <a:pt x="3932" y="9426"/>
                  <a:pt x="3835" y="9416"/>
                  <a:pt x="3805" y="9476"/>
                </a:cubicBezTo>
                <a:cubicBezTo>
                  <a:pt x="3827" y="9546"/>
                  <a:pt x="3925" y="9576"/>
                  <a:pt x="3962" y="9646"/>
                </a:cubicBezTo>
                <a:close/>
                <a:moveTo>
                  <a:pt x="7108" y="820"/>
                </a:moveTo>
                <a:cubicBezTo>
                  <a:pt x="7138" y="780"/>
                  <a:pt x="7130" y="870"/>
                  <a:pt x="7100" y="850"/>
                </a:cubicBezTo>
                <a:cubicBezTo>
                  <a:pt x="7085" y="900"/>
                  <a:pt x="7055" y="890"/>
                  <a:pt x="7040" y="940"/>
                </a:cubicBezTo>
                <a:cubicBezTo>
                  <a:pt x="6973" y="980"/>
                  <a:pt x="7078" y="830"/>
                  <a:pt x="7108" y="820"/>
                </a:cubicBezTo>
                <a:close/>
                <a:moveTo>
                  <a:pt x="6890" y="880"/>
                </a:moveTo>
                <a:cubicBezTo>
                  <a:pt x="6935" y="960"/>
                  <a:pt x="6816" y="950"/>
                  <a:pt x="6808" y="1060"/>
                </a:cubicBezTo>
                <a:cubicBezTo>
                  <a:pt x="6771" y="980"/>
                  <a:pt x="6860" y="900"/>
                  <a:pt x="6890" y="880"/>
                </a:cubicBezTo>
                <a:close/>
                <a:moveTo>
                  <a:pt x="5205" y="520"/>
                </a:moveTo>
                <a:cubicBezTo>
                  <a:pt x="5213" y="550"/>
                  <a:pt x="5220" y="590"/>
                  <a:pt x="5213" y="620"/>
                </a:cubicBezTo>
                <a:cubicBezTo>
                  <a:pt x="5183" y="680"/>
                  <a:pt x="5190" y="550"/>
                  <a:pt x="5205" y="520"/>
                </a:cubicBezTo>
                <a:close/>
                <a:moveTo>
                  <a:pt x="5258" y="3638"/>
                </a:moveTo>
                <a:cubicBezTo>
                  <a:pt x="5220" y="3618"/>
                  <a:pt x="5228" y="3568"/>
                  <a:pt x="5250" y="3518"/>
                </a:cubicBezTo>
                <a:cubicBezTo>
                  <a:pt x="5205" y="3438"/>
                  <a:pt x="5235" y="3328"/>
                  <a:pt x="5228" y="3238"/>
                </a:cubicBezTo>
                <a:cubicBezTo>
                  <a:pt x="5235" y="3139"/>
                  <a:pt x="5190" y="3069"/>
                  <a:pt x="5198" y="2969"/>
                </a:cubicBezTo>
                <a:cubicBezTo>
                  <a:pt x="5175" y="2929"/>
                  <a:pt x="5250" y="2849"/>
                  <a:pt x="5175" y="2829"/>
                </a:cubicBezTo>
                <a:cubicBezTo>
                  <a:pt x="5198" y="2769"/>
                  <a:pt x="5168" y="2729"/>
                  <a:pt x="5213" y="2659"/>
                </a:cubicBezTo>
                <a:cubicBezTo>
                  <a:pt x="5153" y="2639"/>
                  <a:pt x="5228" y="2549"/>
                  <a:pt x="5190" y="2519"/>
                </a:cubicBezTo>
                <a:cubicBezTo>
                  <a:pt x="5190" y="2469"/>
                  <a:pt x="5183" y="2439"/>
                  <a:pt x="5183" y="2389"/>
                </a:cubicBezTo>
                <a:cubicBezTo>
                  <a:pt x="5175" y="2209"/>
                  <a:pt x="5175" y="2019"/>
                  <a:pt x="5130" y="1849"/>
                </a:cubicBezTo>
                <a:cubicBezTo>
                  <a:pt x="5145" y="1739"/>
                  <a:pt x="5115" y="1669"/>
                  <a:pt x="5130" y="1559"/>
                </a:cubicBezTo>
                <a:cubicBezTo>
                  <a:pt x="5123" y="1469"/>
                  <a:pt x="5145" y="1369"/>
                  <a:pt x="5138" y="1279"/>
                </a:cubicBezTo>
                <a:cubicBezTo>
                  <a:pt x="5160" y="1070"/>
                  <a:pt x="5160" y="880"/>
                  <a:pt x="5198" y="680"/>
                </a:cubicBezTo>
                <a:cubicBezTo>
                  <a:pt x="5220" y="720"/>
                  <a:pt x="5250" y="750"/>
                  <a:pt x="5220" y="820"/>
                </a:cubicBezTo>
                <a:cubicBezTo>
                  <a:pt x="5243" y="840"/>
                  <a:pt x="5213" y="880"/>
                  <a:pt x="5243" y="900"/>
                </a:cubicBezTo>
                <a:cubicBezTo>
                  <a:pt x="5258" y="910"/>
                  <a:pt x="5243" y="940"/>
                  <a:pt x="5243" y="960"/>
                </a:cubicBezTo>
                <a:cubicBezTo>
                  <a:pt x="5250" y="1010"/>
                  <a:pt x="5280" y="1040"/>
                  <a:pt x="5265" y="1099"/>
                </a:cubicBezTo>
                <a:cubicBezTo>
                  <a:pt x="5265" y="1149"/>
                  <a:pt x="5273" y="1179"/>
                  <a:pt x="5303" y="1219"/>
                </a:cubicBezTo>
                <a:cubicBezTo>
                  <a:pt x="5318" y="1289"/>
                  <a:pt x="5265" y="1259"/>
                  <a:pt x="5280" y="1329"/>
                </a:cubicBezTo>
                <a:cubicBezTo>
                  <a:pt x="5318" y="1369"/>
                  <a:pt x="5295" y="1429"/>
                  <a:pt x="5333" y="1459"/>
                </a:cubicBezTo>
                <a:cubicBezTo>
                  <a:pt x="5318" y="1559"/>
                  <a:pt x="5348" y="1649"/>
                  <a:pt x="5363" y="1729"/>
                </a:cubicBezTo>
                <a:cubicBezTo>
                  <a:pt x="5355" y="1839"/>
                  <a:pt x="5378" y="1929"/>
                  <a:pt x="5378" y="2029"/>
                </a:cubicBezTo>
                <a:cubicBezTo>
                  <a:pt x="5385" y="2119"/>
                  <a:pt x="5430" y="2199"/>
                  <a:pt x="5407" y="2299"/>
                </a:cubicBezTo>
                <a:cubicBezTo>
                  <a:pt x="5460" y="2319"/>
                  <a:pt x="5392" y="2409"/>
                  <a:pt x="5430" y="2439"/>
                </a:cubicBezTo>
                <a:cubicBezTo>
                  <a:pt x="5422" y="2489"/>
                  <a:pt x="5437" y="2529"/>
                  <a:pt x="5430" y="2569"/>
                </a:cubicBezTo>
                <a:cubicBezTo>
                  <a:pt x="5445" y="2659"/>
                  <a:pt x="5415" y="2769"/>
                  <a:pt x="5460" y="2839"/>
                </a:cubicBezTo>
                <a:cubicBezTo>
                  <a:pt x="5415" y="2969"/>
                  <a:pt x="5505" y="3019"/>
                  <a:pt x="5475" y="3139"/>
                </a:cubicBezTo>
                <a:cubicBezTo>
                  <a:pt x="5490" y="3229"/>
                  <a:pt x="5497" y="3318"/>
                  <a:pt x="5505" y="3408"/>
                </a:cubicBezTo>
                <a:cubicBezTo>
                  <a:pt x="5475" y="3478"/>
                  <a:pt x="5505" y="3508"/>
                  <a:pt x="5497" y="3568"/>
                </a:cubicBezTo>
                <a:cubicBezTo>
                  <a:pt x="5520" y="3598"/>
                  <a:pt x="5467" y="3668"/>
                  <a:pt x="5497" y="3698"/>
                </a:cubicBezTo>
                <a:cubicBezTo>
                  <a:pt x="5497" y="3748"/>
                  <a:pt x="5475" y="3808"/>
                  <a:pt x="5490" y="3848"/>
                </a:cubicBezTo>
                <a:cubicBezTo>
                  <a:pt x="5512" y="3888"/>
                  <a:pt x="5460" y="3958"/>
                  <a:pt x="5497" y="3978"/>
                </a:cubicBezTo>
                <a:cubicBezTo>
                  <a:pt x="5460" y="4108"/>
                  <a:pt x="5482" y="4198"/>
                  <a:pt x="5460" y="4308"/>
                </a:cubicBezTo>
                <a:cubicBezTo>
                  <a:pt x="5505" y="4378"/>
                  <a:pt x="5415" y="4518"/>
                  <a:pt x="5452" y="4598"/>
                </a:cubicBezTo>
                <a:cubicBezTo>
                  <a:pt x="5422" y="4698"/>
                  <a:pt x="5415" y="4798"/>
                  <a:pt x="5422" y="4898"/>
                </a:cubicBezTo>
                <a:cubicBezTo>
                  <a:pt x="5400" y="4998"/>
                  <a:pt x="5363" y="5108"/>
                  <a:pt x="5363" y="5208"/>
                </a:cubicBezTo>
                <a:cubicBezTo>
                  <a:pt x="5348" y="5238"/>
                  <a:pt x="5340" y="5208"/>
                  <a:pt x="5340" y="5198"/>
                </a:cubicBezTo>
                <a:cubicBezTo>
                  <a:pt x="5333" y="5098"/>
                  <a:pt x="5363" y="4978"/>
                  <a:pt x="5325" y="4898"/>
                </a:cubicBezTo>
                <a:cubicBezTo>
                  <a:pt x="5392" y="4768"/>
                  <a:pt x="5310" y="4718"/>
                  <a:pt x="5325" y="4608"/>
                </a:cubicBezTo>
                <a:cubicBezTo>
                  <a:pt x="5355" y="4548"/>
                  <a:pt x="5325" y="4508"/>
                  <a:pt x="5303" y="4468"/>
                </a:cubicBezTo>
                <a:cubicBezTo>
                  <a:pt x="5333" y="4418"/>
                  <a:pt x="5333" y="4368"/>
                  <a:pt x="5303" y="4338"/>
                </a:cubicBezTo>
                <a:cubicBezTo>
                  <a:pt x="5318" y="4238"/>
                  <a:pt x="5288" y="4158"/>
                  <a:pt x="5303" y="4058"/>
                </a:cubicBezTo>
                <a:cubicBezTo>
                  <a:pt x="5280" y="3978"/>
                  <a:pt x="5303" y="3868"/>
                  <a:pt x="5280" y="3788"/>
                </a:cubicBezTo>
                <a:cubicBezTo>
                  <a:pt x="5243" y="3748"/>
                  <a:pt x="5295" y="3678"/>
                  <a:pt x="5258" y="3638"/>
                </a:cubicBezTo>
                <a:close/>
                <a:moveTo>
                  <a:pt x="5819" y="7427"/>
                </a:moveTo>
                <a:cubicBezTo>
                  <a:pt x="5797" y="7487"/>
                  <a:pt x="5782" y="7537"/>
                  <a:pt x="5767" y="7586"/>
                </a:cubicBezTo>
                <a:cubicBezTo>
                  <a:pt x="5707" y="7576"/>
                  <a:pt x="5692" y="7706"/>
                  <a:pt x="5640" y="7736"/>
                </a:cubicBezTo>
                <a:cubicBezTo>
                  <a:pt x="5587" y="7746"/>
                  <a:pt x="5557" y="7826"/>
                  <a:pt x="5520" y="7886"/>
                </a:cubicBezTo>
                <a:cubicBezTo>
                  <a:pt x="5475" y="7936"/>
                  <a:pt x="5452" y="8036"/>
                  <a:pt x="5407" y="8066"/>
                </a:cubicBezTo>
                <a:cubicBezTo>
                  <a:pt x="5400" y="8126"/>
                  <a:pt x="5370" y="8136"/>
                  <a:pt x="5355" y="8166"/>
                </a:cubicBezTo>
                <a:cubicBezTo>
                  <a:pt x="5340" y="8206"/>
                  <a:pt x="5333" y="8236"/>
                  <a:pt x="5303" y="8236"/>
                </a:cubicBezTo>
                <a:cubicBezTo>
                  <a:pt x="5258" y="8366"/>
                  <a:pt x="5130" y="8476"/>
                  <a:pt x="5130" y="8606"/>
                </a:cubicBezTo>
                <a:cubicBezTo>
                  <a:pt x="5100" y="8596"/>
                  <a:pt x="5093" y="8656"/>
                  <a:pt x="5070" y="8696"/>
                </a:cubicBezTo>
                <a:cubicBezTo>
                  <a:pt x="5063" y="8746"/>
                  <a:pt x="5033" y="8736"/>
                  <a:pt x="5018" y="8786"/>
                </a:cubicBezTo>
                <a:cubicBezTo>
                  <a:pt x="4973" y="8816"/>
                  <a:pt x="4966" y="8966"/>
                  <a:pt x="4906" y="8906"/>
                </a:cubicBezTo>
                <a:cubicBezTo>
                  <a:pt x="5025" y="8486"/>
                  <a:pt x="5220" y="8326"/>
                  <a:pt x="5363" y="7986"/>
                </a:cubicBezTo>
                <a:cubicBezTo>
                  <a:pt x="5415" y="7956"/>
                  <a:pt x="5460" y="7926"/>
                  <a:pt x="5490" y="7836"/>
                </a:cubicBezTo>
                <a:cubicBezTo>
                  <a:pt x="5535" y="7826"/>
                  <a:pt x="5557" y="7726"/>
                  <a:pt x="5602" y="7716"/>
                </a:cubicBezTo>
                <a:cubicBezTo>
                  <a:pt x="5640" y="7676"/>
                  <a:pt x="5670" y="7606"/>
                  <a:pt x="5707" y="7556"/>
                </a:cubicBezTo>
                <a:cubicBezTo>
                  <a:pt x="5752" y="7547"/>
                  <a:pt x="5774" y="7447"/>
                  <a:pt x="5819" y="7427"/>
                </a:cubicBezTo>
                <a:cubicBezTo>
                  <a:pt x="5834" y="7307"/>
                  <a:pt x="5879" y="7457"/>
                  <a:pt x="5819" y="7427"/>
                </a:cubicBezTo>
                <a:close/>
                <a:moveTo>
                  <a:pt x="6434" y="6687"/>
                </a:moveTo>
                <a:cubicBezTo>
                  <a:pt x="6426" y="6717"/>
                  <a:pt x="6411" y="6737"/>
                  <a:pt x="6396" y="6727"/>
                </a:cubicBezTo>
                <a:cubicBezTo>
                  <a:pt x="6381" y="6797"/>
                  <a:pt x="6336" y="6767"/>
                  <a:pt x="6329" y="6847"/>
                </a:cubicBezTo>
                <a:cubicBezTo>
                  <a:pt x="6269" y="6827"/>
                  <a:pt x="6254" y="6937"/>
                  <a:pt x="6201" y="6937"/>
                </a:cubicBezTo>
                <a:cubicBezTo>
                  <a:pt x="6231" y="6877"/>
                  <a:pt x="6261" y="6827"/>
                  <a:pt x="6306" y="6837"/>
                </a:cubicBezTo>
                <a:cubicBezTo>
                  <a:pt x="6344" y="6737"/>
                  <a:pt x="6396" y="6697"/>
                  <a:pt x="6449" y="6637"/>
                </a:cubicBezTo>
                <a:cubicBezTo>
                  <a:pt x="6471" y="6667"/>
                  <a:pt x="6441" y="6657"/>
                  <a:pt x="6434" y="6687"/>
                </a:cubicBezTo>
                <a:close/>
                <a:moveTo>
                  <a:pt x="6523" y="6557"/>
                </a:moveTo>
                <a:cubicBezTo>
                  <a:pt x="6531" y="6507"/>
                  <a:pt x="6553" y="6527"/>
                  <a:pt x="6561" y="6517"/>
                </a:cubicBezTo>
                <a:cubicBezTo>
                  <a:pt x="6628" y="6437"/>
                  <a:pt x="6508" y="6667"/>
                  <a:pt x="6523" y="6557"/>
                </a:cubicBezTo>
                <a:close/>
                <a:moveTo>
                  <a:pt x="7078" y="5358"/>
                </a:moveTo>
                <a:cubicBezTo>
                  <a:pt x="7115" y="5417"/>
                  <a:pt x="7048" y="5388"/>
                  <a:pt x="7033" y="5427"/>
                </a:cubicBezTo>
                <a:cubicBezTo>
                  <a:pt x="7003" y="5507"/>
                  <a:pt x="6995" y="5388"/>
                  <a:pt x="7078" y="5358"/>
                </a:cubicBezTo>
                <a:close/>
                <a:moveTo>
                  <a:pt x="5183" y="7397"/>
                </a:moveTo>
                <a:cubicBezTo>
                  <a:pt x="5228" y="7357"/>
                  <a:pt x="5258" y="7257"/>
                  <a:pt x="5295" y="7207"/>
                </a:cubicBezTo>
                <a:cubicBezTo>
                  <a:pt x="5348" y="7187"/>
                  <a:pt x="5370" y="7087"/>
                  <a:pt x="5422" y="7057"/>
                </a:cubicBezTo>
                <a:cubicBezTo>
                  <a:pt x="5437" y="7017"/>
                  <a:pt x="5460" y="6997"/>
                  <a:pt x="5490" y="7007"/>
                </a:cubicBezTo>
                <a:cubicBezTo>
                  <a:pt x="5475" y="6957"/>
                  <a:pt x="5490" y="6957"/>
                  <a:pt x="5512" y="6927"/>
                </a:cubicBezTo>
                <a:cubicBezTo>
                  <a:pt x="5595" y="6787"/>
                  <a:pt x="5685" y="6727"/>
                  <a:pt x="5767" y="6607"/>
                </a:cubicBezTo>
                <a:cubicBezTo>
                  <a:pt x="5819" y="6577"/>
                  <a:pt x="5849" y="6507"/>
                  <a:pt x="5902" y="6497"/>
                </a:cubicBezTo>
                <a:cubicBezTo>
                  <a:pt x="5932" y="6407"/>
                  <a:pt x="5992" y="6417"/>
                  <a:pt x="6037" y="6387"/>
                </a:cubicBezTo>
                <a:cubicBezTo>
                  <a:pt x="6164" y="6187"/>
                  <a:pt x="6314" y="6047"/>
                  <a:pt x="6456" y="5907"/>
                </a:cubicBezTo>
                <a:cubicBezTo>
                  <a:pt x="6538" y="5877"/>
                  <a:pt x="6598" y="5747"/>
                  <a:pt x="6688" y="5727"/>
                </a:cubicBezTo>
                <a:cubicBezTo>
                  <a:pt x="6741" y="5597"/>
                  <a:pt x="6845" y="5617"/>
                  <a:pt x="6905" y="5517"/>
                </a:cubicBezTo>
                <a:cubicBezTo>
                  <a:pt x="6950" y="5547"/>
                  <a:pt x="6860" y="5567"/>
                  <a:pt x="6853" y="5607"/>
                </a:cubicBezTo>
                <a:cubicBezTo>
                  <a:pt x="6816" y="5627"/>
                  <a:pt x="6793" y="5667"/>
                  <a:pt x="6756" y="5677"/>
                </a:cubicBezTo>
                <a:cubicBezTo>
                  <a:pt x="6703" y="5737"/>
                  <a:pt x="6651" y="5807"/>
                  <a:pt x="6583" y="5827"/>
                </a:cubicBezTo>
                <a:cubicBezTo>
                  <a:pt x="6531" y="5907"/>
                  <a:pt x="6471" y="5977"/>
                  <a:pt x="6411" y="6037"/>
                </a:cubicBezTo>
                <a:cubicBezTo>
                  <a:pt x="6374" y="6047"/>
                  <a:pt x="6359" y="6107"/>
                  <a:pt x="6329" y="6147"/>
                </a:cubicBezTo>
                <a:cubicBezTo>
                  <a:pt x="6284" y="6117"/>
                  <a:pt x="6284" y="6207"/>
                  <a:pt x="6246" y="6187"/>
                </a:cubicBezTo>
                <a:cubicBezTo>
                  <a:pt x="6201" y="6287"/>
                  <a:pt x="6156" y="6357"/>
                  <a:pt x="6104" y="6397"/>
                </a:cubicBezTo>
                <a:cubicBezTo>
                  <a:pt x="6082" y="6427"/>
                  <a:pt x="6052" y="6437"/>
                  <a:pt x="6029" y="6477"/>
                </a:cubicBezTo>
                <a:cubicBezTo>
                  <a:pt x="5992" y="6477"/>
                  <a:pt x="5992" y="6577"/>
                  <a:pt x="5954" y="6557"/>
                </a:cubicBezTo>
                <a:cubicBezTo>
                  <a:pt x="5857" y="6667"/>
                  <a:pt x="5752" y="6757"/>
                  <a:pt x="5670" y="6897"/>
                </a:cubicBezTo>
                <a:cubicBezTo>
                  <a:pt x="5460" y="7067"/>
                  <a:pt x="5310" y="7457"/>
                  <a:pt x="5108" y="7626"/>
                </a:cubicBezTo>
                <a:cubicBezTo>
                  <a:pt x="5070" y="7556"/>
                  <a:pt x="5160" y="7447"/>
                  <a:pt x="5183" y="7397"/>
                </a:cubicBezTo>
                <a:close/>
                <a:moveTo>
                  <a:pt x="5011" y="6017"/>
                </a:moveTo>
                <a:cubicBezTo>
                  <a:pt x="5003" y="5957"/>
                  <a:pt x="4988" y="5897"/>
                  <a:pt x="4981" y="5837"/>
                </a:cubicBezTo>
                <a:cubicBezTo>
                  <a:pt x="4988" y="5707"/>
                  <a:pt x="4943" y="5607"/>
                  <a:pt x="4958" y="5467"/>
                </a:cubicBezTo>
                <a:cubicBezTo>
                  <a:pt x="4943" y="5417"/>
                  <a:pt x="4936" y="5358"/>
                  <a:pt x="4928" y="5288"/>
                </a:cubicBezTo>
                <a:cubicBezTo>
                  <a:pt x="4921" y="5238"/>
                  <a:pt x="4936" y="5168"/>
                  <a:pt x="4913" y="5128"/>
                </a:cubicBezTo>
                <a:cubicBezTo>
                  <a:pt x="4883" y="5018"/>
                  <a:pt x="4883" y="4888"/>
                  <a:pt x="4868" y="4778"/>
                </a:cubicBezTo>
                <a:cubicBezTo>
                  <a:pt x="4861" y="4528"/>
                  <a:pt x="4801" y="4318"/>
                  <a:pt x="4831" y="4048"/>
                </a:cubicBezTo>
                <a:cubicBezTo>
                  <a:pt x="4816" y="3988"/>
                  <a:pt x="4786" y="3938"/>
                  <a:pt x="4823" y="3858"/>
                </a:cubicBezTo>
                <a:cubicBezTo>
                  <a:pt x="4756" y="3828"/>
                  <a:pt x="4853" y="3728"/>
                  <a:pt x="4808" y="3688"/>
                </a:cubicBezTo>
                <a:cubicBezTo>
                  <a:pt x="4808" y="3568"/>
                  <a:pt x="4816" y="3438"/>
                  <a:pt x="4793" y="3328"/>
                </a:cubicBezTo>
                <a:cubicBezTo>
                  <a:pt x="4808" y="3258"/>
                  <a:pt x="4823" y="3199"/>
                  <a:pt x="4801" y="3149"/>
                </a:cubicBezTo>
                <a:cubicBezTo>
                  <a:pt x="4823" y="3109"/>
                  <a:pt x="4823" y="3159"/>
                  <a:pt x="4846" y="3169"/>
                </a:cubicBezTo>
                <a:cubicBezTo>
                  <a:pt x="4846" y="3199"/>
                  <a:pt x="4853" y="3229"/>
                  <a:pt x="4838" y="3258"/>
                </a:cubicBezTo>
                <a:cubicBezTo>
                  <a:pt x="4906" y="3288"/>
                  <a:pt x="4801" y="3398"/>
                  <a:pt x="4883" y="3418"/>
                </a:cubicBezTo>
                <a:cubicBezTo>
                  <a:pt x="4846" y="3538"/>
                  <a:pt x="4913" y="3618"/>
                  <a:pt x="4891" y="3738"/>
                </a:cubicBezTo>
                <a:cubicBezTo>
                  <a:pt x="4883" y="3768"/>
                  <a:pt x="4921" y="3778"/>
                  <a:pt x="4906" y="3818"/>
                </a:cubicBezTo>
                <a:cubicBezTo>
                  <a:pt x="4883" y="3858"/>
                  <a:pt x="4906" y="3878"/>
                  <a:pt x="4928" y="3888"/>
                </a:cubicBezTo>
                <a:cubicBezTo>
                  <a:pt x="4891" y="3968"/>
                  <a:pt x="4966" y="3978"/>
                  <a:pt x="4928" y="4048"/>
                </a:cubicBezTo>
                <a:cubicBezTo>
                  <a:pt x="4966" y="4138"/>
                  <a:pt x="4958" y="4248"/>
                  <a:pt x="4966" y="4358"/>
                </a:cubicBezTo>
                <a:cubicBezTo>
                  <a:pt x="5003" y="4448"/>
                  <a:pt x="4996" y="4578"/>
                  <a:pt x="4988" y="4688"/>
                </a:cubicBezTo>
                <a:cubicBezTo>
                  <a:pt x="5033" y="4778"/>
                  <a:pt x="5025" y="4888"/>
                  <a:pt x="5025" y="4998"/>
                </a:cubicBezTo>
                <a:cubicBezTo>
                  <a:pt x="5048" y="5048"/>
                  <a:pt x="5025" y="5118"/>
                  <a:pt x="5040" y="5168"/>
                </a:cubicBezTo>
                <a:cubicBezTo>
                  <a:pt x="5033" y="5228"/>
                  <a:pt x="5078" y="5248"/>
                  <a:pt x="5033" y="5328"/>
                </a:cubicBezTo>
                <a:cubicBezTo>
                  <a:pt x="5063" y="5417"/>
                  <a:pt x="5033" y="5547"/>
                  <a:pt x="5070" y="5637"/>
                </a:cubicBezTo>
                <a:cubicBezTo>
                  <a:pt x="5063" y="5657"/>
                  <a:pt x="5055" y="5687"/>
                  <a:pt x="5048" y="5717"/>
                </a:cubicBezTo>
                <a:cubicBezTo>
                  <a:pt x="5048" y="5787"/>
                  <a:pt x="5048" y="5857"/>
                  <a:pt x="5070" y="5917"/>
                </a:cubicBezTo>
                <a:cubicBezTo>
                  <a:pt x="5063" y="5997"/>
                  <a:pt x="5040" y="6087"/>
                  <a:pt x="5063" y="6137"/>
                </a:cubicBezTo>
                <a:cubicBezTo>
                  <a:pt x="4996" y="6207"/>
                  <a:pt x="5048" y="6037"/>
                  <a:pt x="5011" y="6017"/>
                </a:cubicBezTo>
                <a:close/>
                <a:moveTo>
                  <a:pt x="5040" y="7686"/>
                </a:moveTo>
                <a:cubicBezTo>
                  <a:pt x="5078" y="7746"/>
                  <a:pt x="4988" y="7826"/>
                  <a:pt x="4973" y="7866"/>
                </a:cubicBezTo>
                <a:cubicBezTo>
                  <a:pt x="4936" y="7806"/>
                  <a:pt x="5025" y="7736"/>
                  <a:pt x="5040" y="7686"/>
                </a:cubicBezTo>
                <a:close/>
                <a:moveTo>
                  <a:pt x="4898" y="8366"/>
                </a:moveTo>
                <a:cubicBezTo>
                  <a:pt x="4936" y="8256"/>
                  <a:pt x="4973" y="8156"/>
                  <a:pt x="5011" y="8046"/>
                </a:cubicBezTo>
                <a:cubicBezTo>
                  <a:pt x="5040" y="7966"/>
                  <a:pt x="5085" y="7936"/>
                  <a:pt x="5108" y="7826"/>
                </a:cubicBezTo>
                <a:cubicBezTo>
                  <a:pt x="5145" y="7806"/>
                  <a:pt x="5175" y="7756"/>
                  <a:pt x="5205" y="7686"/>
                </a:cubicBezTo>
                <a:cubicBezTo>
                  <a:pt x="5235" y="7646"/>
                  <a:pt x="5280" y="7646"/>
                  <a:pt x="5295" y="7556"/>
                </a:cubicBezTo>
                <a:cubicBezTo>
                  <a:pt x="5363" y="7467"/>
                  <a:pt x="5437" y="7427"/>
                  <a:pt x="5475" y="7247"/>
                </a:cubicBezTo>
                <a:cubicBezTo>
                  <a:pt x="5557" y="7227"/>
                  <a:pt x="5610" y="7107"/>
                  <a:pt x="5670" y="7017"/>
                </a:cubicBezTo>
                <a:cubicBezTo>
                  <a:pt x="5722" y="7037"/>
                  <a:pt x="5730" y="6917"/>
                  <a:pt x="5774" y="6927"/>
                </a:cubicBezTo>
                <a:cubicBezTo>
                  <a:pt x="5804" y="6877"/>
                  <a:pt x="5842" y="6887"/>
                  <a:pt x="5864" y="6817"/>
                </a:cubicBezTo>
                <a:cubicBezTo>
                  <a:pt x="5932" y="6787"/>
                  <a:pt x="5977" y="6647"/>
                  <a:pt x="6052" y="6617"/>
                </a:cubicBezTo>
                <a:cubicBezTo>
                  <a:pt x="6067" y="6537"/>
                  <a:pt x="6097" y="6587"/>
                  <a:pt x="6126" y="6537"/>
                </a:cubicBezTo>
                <a:cubicBezTo>
                  <a:pt x="6134" y="6517"/>
                  <a:pt x="6134" y="6487"/>
                  <a:pt x="6141" y="6477"/>
                </a:cubicBezTo>
                <a:cubicBezTo>
                  <a:pt x="6156" y="6467"/>
                  <a:pt x="6186" y="6467"/>
                  <a:pt x="6201" y="6457"/>
                </a:cubicBezTo>
                <a:cubicBezTo>
                  <a:pt x="6216" y="6437"/>
                  <a:pt x="6216" y="6397"/>
                  <a:pt x="6239" y="6407"/>
                </a:cubicBezTo>
                <a:cubicBezTo>
                  <a:pt x="6299" y="6307"/>
                  <a:pt x="6359" y="6227"/>
                  <a:pt x="6441" y="6187"/>
                </a:cubicBezTo>
                <a:cubicBezTo>
                  <a:pt x="6493" y="6097"/>
                  <a:pt x="6561" y="6027"/>
                  <a:pt x="6628" y="5977"/>
                </a:cubicBezTo>
                <a:cubicBezTo>
                  <a:pt x="6681" y="5877"/>
                  <a:pt x="6748" y="5837"/>
                  <a:pt x="6816" y="5777"/>
                </a:cubicBezTo>
                <a:cubicBezTo>
                  <a:pt x="6875" y="5707"/>
                  <a:pt x="6943" y="5657"/>
                  <a:pt x="7018" y="5607"/>
                </a:cubicBezTo>
                <a:cubicBezTo>
                  <a:pt x="7138" y="5457"/>
                  <a:pt x="7280" y="5348"/>
                  <a:pt x="7415" y="5218"/>
                </a:cubicBezTo>
                <a:cubicBezTo>
                  <a:pt x="7542" y="5088"/>
                  <a:pt x="7684" y="5008"/>
                  <a:pt x="7827" y="4928"/>
                </a:cubicBezTo>
                <a:cubicBezTo>
                  <a:pt x="7894" y="4858"/>
                  <a:pt x="7984" y="4868"/>
                  <a:pt x="8044" y="4778"/>
                </a:cubicBezTo>
                <a:cubicBezTo>
                  <a:pt x="8089" y="4768"/>
                  <a:pt x="8111" y="4698"/>
                  <a:pt x="8156" y="4718"/>
                </a:cubicBezTo>
                <a:cubicBezTo>
                  <a:pt x="8171" y="4628"/>
                  <a:pt x="8231" y="4698"/>
                  <a:pt x="8246" y="4608"/>
                </a:cubicBezTo>
                <a:cubicBezTo>
                  <a:pt x="8268" y="4628"/>
                  <a:pt x="8246" y="4678"/>
                  <a:pt x="8224" y="4658"/>
                </a:cubicBezTo>
                <a:cubicBezTo>
                  <a:pt x="8216" y="4708"/>
                  <a:pt x="8194" y="4698"/>
                  <a:pt x="8179" y="4728"/>
                </a:cubicBezTo>
                <a:cubicBezTo>
                  <a:pt x="8156" y="4718"/>
                  <a:pt x="8149" y="4768"/>
                  <a:pt x="8119" y="4758"/>
                </a:cubicBezTo>
                <a:cubicBezTo>
                  <a:pt x="8111" y="4778"/>
                  <a:pt x="8089" y="4768"/>
                  <a:pt x="8081" y="4798"/>
                </a:cubicBezTo>
                <a:cubicBezTo>
                  <a:pt x="8059" y="4788"/>
                  <a:pt x="8051" y="4838"/>
                  <a:pt x="8036" y="4868"/>
                </a:cubicBezTo>
                <a:cubicBezTo>
                  <a:pt x="8014" y="4868"/>
                  <a:pt x="7991" y="4868"/>
                  <a:pt x="7976" y="4898"/>
                </a:cubicBezTo>
                <a:cubicBezTo>
                  <a:pt x="7946" y="4918"/>
                  <a:pt x="7916" y="4948"/>
                  <a:pt x="7879" y="4958"/>
                </a:cubicBezTo>
                <a:cubicBezTo>
                  <a:pt x="7857" y="5028"/>
                  <a:pt x="7812" y="5028"/>
                  <a:pt x="7782" y="5058"/>
                </a:cubicBezTo>
                <a:cubicBezTo>
                  <a:pt x="7744" y="5088"/>
                  <a:pt x="7714" y="5148"/>
                  <a:pt x="7677" y="5158"/>
                </a:cubicBezTo>
                <a:cubicBezTo>
                  <a:pt x="7617" y="5248"/>
                  <a:pt x="7542" y="5258"/>
                  <a:pt x="7482" y="5358"/>
                </a:cubicBezTo>
                <a:cubicBezTo>
                  <a:pt x="7415" y="5397"/>
                  <a:pt x="7355" y="5477"/>
                  <a:pt x="7287" y="5517"/>
                </a:cubicBezTo>
                <a:cubicBezTo>
                  <a:pt x="7227" y="5597"/>
                  <a:pt x="7168" y="5677"/>
                  <a:pt x="7093" y="5727"/>
                </a:cubicBezTo>
                <a:cubicBezTo>
                  <a:pt x="7040" y="5827"/>
                  <a:pt x="6958" y="5847"/>
                  <a:pt x="6898" y="5957"/>
                </a:cubicBezTo>
                <a:cubicBezTo>
                  <a:pt x="6853" y="5957"/>
                  <a:pt x="6830" y="6027"/>
                  <a:pt x="6793" y="6047"/>
                </a:cubicBezTo>
                <a:cubicBezTo>
                  <a:pt x="6771" y="6097"/>
                  <a:pt x="6718" y="6067"/>
                  <a:pt x="6711" y="6157"/>
                </a:cubicBezTo>
                <a:cubicBezTo>
                  <a:pt x="6643" y="6207"/>
                  <a:pt x="6591" y="6327"/>
                  <a:pt x="6516" y="6357"/>
                </a:cubicBezTo>
                <a:cubicBezTo>
                  <a:pt x="6501" y="6447"/>
                  <a:pt x="6456" y="6447"/>
                  <a:pt x="6426" y="6497"/>
                </a:cubicBezTo>
                <a:cubicBezTo>
                  <a:pt x="6396" y="6537"/>
                  <a:pt x="6381" y="6597"/>
                  <a:pt x="6344" y="6597"/>
                </a:cubicBezTo>
                <a:cubicBezTo>
                  <a:pt x="6216" y="6757"/>
                  <a:pt x="6089" y="6907"/>
                  <a:pt x="5962" y="7077"/>
                </a:cubicBezTo>
                <a:cubicBezTo>
                  <a:pt x="5909" y="7157"/>
                  <a:pt x="5842" y="7207"/>
                  <a:pt x="5789" y="7317"/>
                </a:cubicBezTo>
                <a:cubicBezTo>
                  <a:pt x="5707" y="7317"/>
                  <a:pt x="5677" y="7497"/>
                  <a:pt x="5595" y="7517"/>
                </a:cubicBezTo>
                <a:cubicBezTo>
                  <a:pt x="5542" y="7626"/>
                  <a:pt x="5460" y="7656"/>
                  <a:pt x="5407" y="7786"/>
                </a:cubicBezTo>
                <a:cubicBezTo>
                  <a:pt x="5378" y="7836"/>
                  <a:pt x="5333" y="7826"/>
                  <a:pt x="5318" y="7916"/>
                </a:cubicBezTo>
                <a:cubicBezTo>
                  <a:pt x="5265" y="7876"/>
                  <a:pt x="5280" y="8076"/>
                  <a:pt x="5228" y="8026"/>
                </a:cubicBezTo>
                <a:cubicBezTo>
                  <a:pt x="5108" y="8186"/>
                  <a:pt x="5011" y="8416"/>
                  <a:pt x="4906" y="8626"/>
                </a:cubicBezTo>
                <a:cubicBezTo>
                  <a:pt x="4861" y="8566"/>
                  <a:pt x="4951" y="8426"/>
                  <a:pt x="4898" y="8366"/>
                </a:cubicBezTo>
                <a:close/>
                <a:moveTo>
                  <a:pt x="4913" y="10125"/>
                </a:moveTo>
                <a:cubicBezTo>
                  <a:pt x="4876" y="10045"/>
                  <a:pt x="4988" y="10005"/>
                  <a:pt x="5011" y="9935"/>
                </a:cubicBezTo>
                <a:cubicBezTo>
                  <a:pt x="5040" y="9995"/>
                  <a:pt x="4943" y="10075"/>
                  <a:pt x="4913" y="10125"/>
                </a:cubicBezTo>
                <a:close/>
                <a:moveTo>
                  <a:pt x="6875" y="7626"/>
                </a:moveTo>
                <a:cubicBezTo>
                  <a:pt x="6898" y="7656"/>
                  <a:pt x="6860" y="7646"/>
                  <a:pt x="6853" y="7676"/>
                </a:cubicBezTo>
                <a:cubicBezTo>
                  <a:pt x="6845" y="7706"/>
                  <a:pt x="6838" y="7736"/>
                  <a:pt x="6830" y="7756"/>
                </a:cubicBezTo>
                <a:cubicBezTo>
                  <a:pt x="6786" y="7806"/>
                  <a:pt x="6763" y="7906"/>
                  <a:pt x="6718" y="7946"/>
                </a:cubicBezTo>
                <a:cubicBezTo>
                  <a:pt x="6673" y="7976"/>
                  <a:pt x="6658" y="8096"/>
                  <a:pt x="6613" y="8106"/>
                </a:cubicBezTo>
                <a:cubicBezTo>
                  <a:pt x="6583" y="8176"/>
                  <a:pt x="6538" y="8196"/>
                  <a:pt x="6508" y="8266"/>
                </a:cubicBezTo>
                <a:cubicBezTo>
                  <a:pt x="6493" y="8386"/>
                  <a:pt x="6426" y="8306"/>
                  <a:pt x="6411" y="8426"/>
                </a:cubicBezTo>
                <a:cubicBezTo>
                  <a:pt x="6374" y="8416"/>
                  <a:pt x="6374" y="8506"/>
                  <a:pt x="6344" y="8486"/>
                </a:cubicBezTo>
                <a:cubicBezTo>
                  <a:pt x="6321" y="8496"/>
                  <a:pt x="6306" y="8516"/>
                  <a:pt x="6291" y="8546"/>
                </a:cubicBezTo>
                <a:cubicBezTo>
                  <a:pt x="6246" y="8566"/>
                  <a:pt x="6224" y="8646"/>
                  <a:pt x="6179" y="8666"/>
                </a:cubicBezTo>
                <a:cubicBezTo>
                  <a:pt x="6104" y="8756"/>
                  <a:pt x="6029" y="8826"/>
                  <a:pt x="5962" y="8956"/>
                </a:cubicBezTo>
                <a:cubicBezTo>
                  <a:pt x="5782" y="9076"/>
                  <a:pt x="5632" y="9306"/>
                  <a:pt x="5452" y="9406"/>
                </a:cubicBezTo>
                <a:cubicBezTo>
                  <a:pt x="5400" y="9526"/>
                  <a:pt x="5325" y="9576"/>
                  <a:pt x="5265" y="9676"/>
                </a:cubicBezTo>
                <a:cubicBezTo>
                  <a:pt x="5198" y="9745"/>
                  <a:pt x="5145" y="9865"/>
                  <a:pt x="5063" y="9905"/>
                </a:cubicBezTo>
                <a:cubicBezTo>
                  <a:pt x="5025" y="9835"/>
                  <a:pt x="5130" y="9775"/>
                  <a:pt x="5145" y="9725"/>
                </a:cubicBezTo>
                <a:cubicBezTo>
                  <a:pt x="5190" y="9696"/>
                  <a:pt x="5228" y="9626"/>
                  <a:pt x="5273" y="9586"/>
                </a:cubicBezTo>
                <a:cubicBezTo>
                  <a:pt x="5288" y="9446"/>
                  <a:pt x="5363" y="9516"/>
                  <a:pt x="5385" y="9396"/>
                </a:cubicBezTo>
                <a:cubicBezTo>
                  <a:pt x="5430" y="9366"/>
                  <a:pt x="5460" y="9276"/>
                  <a:pt x="5520" y="9286"/>
                </a:cubicBezTo>
                <a:cubicBezTo>
                  <a:pt x="5505" y="9236"/>
                  <a:pt x="5520" y="9236"/>
                  <a:pt x="5542" y="9206"/>
                </a:cubicBezTo>
                <a:cubicBezTo>
                  <a:pt x="5580" y="9216"/>
                  <a:pt x="5542" y="9146"/>
                  <a:pt x="5580" y="9166"/>
                </a:cubicBezTo>
                <a:cubicBezTo>
                  <a:pt x="5625" y="9116"/>
                  <a:pt x="5662" y="9056"/>
                  <a:pt x="5707" y="9016"/>
                </a:cubicBezTo>
                <a:cubicBezTo>
                  <a:pt x="5737" y="8946"/>
                  <a:pt x="5789" y="8936"/>
                  <a:pt x="5827" y="8866"/>
                </a:cubicBezTo>
                <a:cubicBezTo>
                  <a:pt x="5864" y="8796"/>
                  <a:pt x="5924" y="8826"/>
                  <a:pt x="5947" y="8716"/>
                </a:cubicBezTo>
                <a:cubicBezTo>
                  <a:pt x="6007" y="8736"/>
                  <a:pt x="6029" y="8616"/>
                  <a:pt x="6074" y="8576"/>
                </a:cubicBezTo>
                <a:cubicBezTo>
                  <a:pt x="6119" y="8536"/>
                  <a:pt x="6149" y="8466"/>
                  <a:pt x="6194" y="8426"/>
                </a:cubicBezTo>
                <a:cubicBezTo>
                  <a:pt x="6284" y="8346"/>
                  <a:pt x="6351" y="8206"/>
                  <a:pt x="6449" y="8166"/>
                </a:cubicBezTo>
                <a:cubicBezTo>
                  <a:pt x="6606" y="7946"/>
                  <a:pt x="6771" y="7756"/>
                  <a:pt x="6905" y="7457"/>
                </a:cubicBezTo>
                <a:cubicBezTo>
                  <a:pt x="6950" y="7487"/>
                  <a:pt x="6875" y="7576"/>
                  <a:pt x="6875" y="7626"/>
                </a:cubicBezTo>
                <a:close/>
                <a:moveTo>
                  <a:pt x="5557" y="8476"/>
                </a:moveTo>
                <a:cubicBezTo>
                  <a:pt x="5595" y="8476"/>
                  <a:pt x="5610" y="8416"/>
                  <a:pt x="5640" y="8376"/>
                </a:cubicBezTo>
                <a:cubicBezTo>
                  <a:pt x="5685" y="8276"/>
                  <a:pt x="5752" y="8266"/>
                  <a:pt x="5789" y="8146"/>
                </a:cubicBezTo>
                <a:cubicBezTo>
                  <a:pt x="5827" y="8136"/>
                  <a:pt x="5849" y="8076"/>
                  <a:pt x="5872" y="8036"/>
                </a:cubicBezTo>
                <a:cubicBezTo>
                  <a:pt x="5902" y="8016"/>
                  <a:pt x="5924" y="7946"/>
                  <a:pt x="5954" y="7926"/>
                </a:cubicBezTo>
                <a:cubicBezTo>
                  <a:pt x="5969" y="7836"/>
                  <a:pt x="6029" y="7916"/>
                  <a:pt x="6044" y="7816"/>
                </a:cubicBezTo>
                <a:cubicBezTo>
                  <a:pt x="6074" y="7826"/>
                  <a:pt x="6082" y="7726"/>
                  <a:pt x="6119" y="7736"/>
                </a:cubicBezTo>
                <a:cubicBezTo>
                  <a:pt x="6111" y="7656"/>
                  <a:pt x="6224" y="7706"/>
                  <a:pt x="6171" y="7646"/>
                </a:cubicBezTo>
                <a:cubicBezTo>
                  <a:pt x="6201" y="7606"/>
                  <a:pt x="6246" y="7636"/>
                  <a:pt x="6261" y="7537"/>
                </a:cubicBezTo>
                <a:cubicBezTo>
                  <a:pt x="6314" y="7477"/>
                  <a:pt x="6351" y="7357"/>
                  <a:pt x="6419" y="7347"/>
                </a:cubicBezTo>
                <a:cubicBezTo>
                  <a:pt x="6508" y="7147"/>
                  <a:pt x="6651" y="7127"/>
                  <a:pt x="6741" y="6907"/>
                </a:cubicBezTo>
                <a:cubicBezTo>
                  <a:pt x="6793" y="6867"/>
                  <a:pt x="6853" y="6857"/>
                  <a:pt x="6890" y="6747"/>
                </a:cubicBezTo>
                <a:cubicBezTo>
                  <a:pt x="6950" y="6757"/>
                  <a:pt x="6980" y="6647"/>
                  <a:pt x="7033" y="6607"/>
                </a:cubicBezTo>
                <a:cubicBezTo>
                  <a:pt x="7108" y="6637"/>
                  <a:pt x="7123" y="6467"/>
                  <a:pt x="7190" y="6487"/>
                </a:cubicBezTo>
                <a:cubicBezTo>
                  <a:pt x="7227" y="6397"/>
                  <a:pt x="7287" y="6397"/>
                  <a:pt x="7325" y="6307"/>
                </a:cubicBezTo>
                <a:cubicBezTo>
                  <a:pt x="7362" y="6347"/>
                  <a:pt x="7287" y="6447"/>
                  <a:pt x="7280" y="6507"/>
                </a:cubicBezTo>
                <a:cubicBezTo>
                  <a:pt x="7235" y="6557"/>
                  <a:pt x="7212" y="6687"/>
                  <a:pt x="7160" y="6717"/>
                </a:cubicBezTo>
                <a:cubicBezTo>
                  <a:pt x="7100" y="6827"/>
                  <a:pt x="7018" y="6877"/>
                  <a:pt x="6950" y="6977"/>
                </a:cubicBezTo>
                <a:cubicBezTo>
                  <a:pt x="6905" y="6997"/>
                  <a:pt x="6875" y="7037"/>
                  <a:pt x="6838" y="7097"/>
                </a:cubicBezTo>
                <a:cubicBezTo>
                  <a:pt x="6793" y="7077"/>
                  <a:pt x="6778" y="7197"/>
                  <a:pt x="6733" y="7197"/>
                </a:cubicBezTo>
                <a:cubicBezTo>
                  <a:pt x="6673" y="7287"/>
                  <a:pt x="6591" y="7337"/>
                  <a:pt x="6531" y="7447"/>
                </a:cubicBezTo>
                <a:cubicBezTo>
                  <a:pt x="6486" y="7437"/>
                  <a:pt x="6471" y="7566"/>
                  <a:pt x="6426" y="7547"/>
                </a:cubicBezTo>
                <a:cubicBezTo>
                  <a:pt x="6396" y="7606"/>
                  <a:pt x="6359" y="7626"/>
                  <a:pt x="6344" y="7716"/>
                </a:cubicBezTo>
                <a:cubicBezTo>
                  <a:pt x="6284" y="7676"/>
                  <a:pt x="6254" y="7756"/>
                  <a:pt x="6224" y="7836"/>
                </a:cubicBezTo>
                <a:cubicBezTo>
                  <a:pt x="6171" y="7796"/>
                  <a:pt x="6156" y="7896"/>
                  <a:pt x="6126" y="7936"/>
                </a:cubicBezTo>
                <a:cubicBezTo>
                  <a:pt x="6029" y="7916"/>
                  <a:pt x="5999" y="8126"/>
                  <a:pt x="5917" y="8126"/>
                </a:cubicBezTo>
                <a:cubicBezTo>
                  <a:pt x="5902" y="8246"/>
                  <a:pt x="5834" y="8206"/>
                  <a:pt x="5812" y="8286"/>
                </a:cubicBezTo>
                <a:cubicBezTo>
                  <a:pt x="5782" y="8336"/>
                  <a:pt x="5737" y="8346"/>
                  <a:pt x="5707" y="8386"/>
                </a:cubicBezTo>
                <a:cubicBezTo>
                  <a:pt x="5640" y="8456"/>
                  <a:pt x="5572" y="8526"/>
                  <a:pt x="5512" y="8606"/>
                </a:cubicBezTo>
                <a:cubicBezTo>
                  <a:pt x="5460" y="8556"/>
                  <a:pt x="5550" y="8536"/>
                  <a:pt x="5557" y="8476"/>
                </a:cubicBezTo>
                <a:close/>
                <a:moveTo>
                  <a:pt x="5153" y="9096"/>
                </a:moveTo>
                <a:cubicBezTo>
                  <a:pt x="5183" y="9036"/>
                  <a:pt x="5220" y="9016"/>
                  <a:pt x="5235" y="8926"/>
                </a:cubicBezTo>
                <a:cubicBezTo>
                  <a:pt x="5288" y="8946"/>
                  <a:pt x="5295" y="8796"/>
                  <a:pt x="5348" y="8796"/>
                </a:cubicBezTo>
                <a:cubicBezTo>
                  <a:pt x="5363" y="8696"/>
                  <a:pt x="5415" y="8716"/>
                  <a:pt x="5430" y="8626"/>
                </a:cubicBezTo>
                <a:cubicBezTo>
                  <a:pt x="5520" y="8676"/>
                  <a:pt x="5392" y="8746"/>
                  <a:pt x="5378" y="8786"/>
                </a:cubicBezTo>
                <a:cubicBezTo>
                  <a:pt x="5355" y="8876"/>
                  <a:pt x="5303" y="8876"/>
                  <a:pt x="5288" y="8986"/>
                </a:cubicBezTo>
                <a:cubicBezTo>
                  <a:pt x="5205" y="8996"/>
                  <a:pt x="5168" y="9176"/>
                  <a:pt x="5100" y="9256"/>
                </a:cubicBezTo>
                <a:cubicBezTo>
                  <a:pt x="5048" y="9196"/>
                  <a:pt x="5138" y="9146"/>
                  <a:pt x="5153" y="9096"/>
                </a:cubicBezTo>
                <a:close/>
                <a:moveTo>
                  <a:pt x="4958" y="9735"/>
                </a:moveTo>
                <a:cubicBezTo>
                  <a:pt x="4988" y="9596"/>
                  <a:pt x="5048" y="9576"/>
                  <a:pt x="5085" y="9436"/>
                </a:cubicBezTo>
                <a:cubicBezTo>
                  <a:pt x="5130" y="9416"/>
                  <a:pt x="5153" y="9336"/>
                  <a:pt x="5198" y="9316"/>
                </a:cubicBezTo>
                <a:cubicBezTo>
                  <a:pt x="5213" y="9226"/>
                  <a:pt x="5265" y="9246"/>
                  <a:pt x="5280" y="9136"/>
                </a:cubicBezTo>
                <a:cubicBezTo>
                  <a:pt x="5318" y="9126"/>
                  <a:pt x="5348" y="9076"/>
                  <a:pt x="5370" y="9006"/>
                </a:cubicBezTo>
                <a:cubicBezTo>
                  <a:pt x="5400" y="8946"/>
                  <a:pt x="5437" y="8926"/>
                  <a:pt x="5452" y="8836"/>
                </a:cubicBezTo>
                <a:cubicBezTo>
                  <a:pt x="5497" y="8836"/>
                  <a:pt x="5527" y="8766"/>
                  <a:pt x="5557" y="8736"/>
                </a:cubicBezTo>
                <a:cubicBezTo>
                  <a:pt x="5580" y="8646"/>
                  <a:pt x="5640" y="8716"/>
                  <a:pt x="5655" y="8606"/>
                </a:cubicBezTo>
                <a:cubicBezTo>
                  <a:pt x="5715" y="8506"/>
                  <a:pt x="5812" y="8536"/>
                  <a:pt x="5849" y="8376"/>
                </a:cubicBezTo>
                <a:cubicBezTo>
                  <a:pt x="5932" y="8356"/>
                  <a:pt x="5984" y="8216"/>
                  <a:pt x="6052" y="8146"/>
                </a:cubicBezTo>
                <a:cubicBezTo>
                  <a:pt x="6097" y="8156"/>
                  <a:pt x="6104" y="8026"/>
                  <a:pt x="6156" y="8046"/>
                </a:cubicBezTo>
                <a:cubicBezTo>
                  <a:pt x="6179" y="8006"/>
                  <a:pt x="6231" y="8036"/>
                  <a:pt x="6239" y="7946"/>
                </a:cubicBezTo>
                <a:cubicBezTo>
                  <a:pt x="6314" y="7896"/>
                  <a:pt x="6374" y="7806"/>
                  <a:pt x="6441" y="7716"/>
                </a:cubicBezTo>
                <a:cubicBezTo>
                  <a:pt x="6508" y="7666"/>
                  <a:pt x="6553" y="7547"/>
                  <a:pt x="6628" y="7507"/>
                </a:cubicBezTo>
                <a:cubicBezTo>
                  <a:pt x="6681" y="7387"/>
                  <a:pt x="6771" y="7387"/>
                  <a:pt x="6816" y="7237"/>
                </a:cubicBezTo>
                <a:cubicBezTo>
                  <a:pt x="6883" y="7197"/>
                  <a:pt x="6950" y="7147"/>
                  <a:pt x="7003" y="7037"/>
                </a:cubicBezTo>
                <a:cubicBezTo>
                  <a:pt x="7040" y="7137"/>
                  <a:pt x="6928" y="7187"/>
                  <a:pt x="6913" y="7307"/>
                </a:cubicBezTo>
                <a:cubicBezTo>
                  <a:pt x="6875" y="7267"/>
                  <a:pt x="6875" y="7387"/>
                  <a:pt x="6845" y="7417"/>
                </a:cubicBezTo>
                <a:cubicBezTo>
                  <a:pt x="6823" y="7437"/>
                  <a:pt x="6808" y="7467"/>
                  <a:pt x="6793" y="7517"/>
                </a:cubicBezTo>
                <a:cubicBezTo>
                  <a:pt x="6711" y="7636"/>
                  <a:pt x="6621" y="7736"/>
                  <a:pt x="6546" y="7876"/>
                </a:cubicBezTo>
                <a:cubicBezTo>
                  <a:pt x="6501" y="7906"/>
                  <a:pt x="6464" y="7946"/>
                  <a:pt x="6426" y="8026"/>
                </a:cubicBezTo>
                <a:cubicBezTo>
                  <a:pt x="6374" y="8026"/>
                  <a:pt x="6344" y="8106"/>
                  <a:pt x="6291" y="8136"/>
                </a:cubicBezTo>
                <a:cubicBezTo>
                  <a:pt x="6216" y="8266"/>
                  <a:pt x="6111" y="8306"/>
                  <a:pt x="6037" y="8456"/>
                </a:cubicBezTo>
                <a:cubicBezTo>
                  <a:pt x="5984" y="8466"/>
                  <a:pt x="5969" y="8596"/>
                  <a:pt x="5909" y="8566"/>
                </a:cubicBezTo>
                <a:cubicBezTo>
                  <a:pt x="5887" y="8686"/>
                  <a:pt x="5827" y="8666"/>
                  <a:pt x="5797" y="8756"/>
                </a:cubicBezTo>
                <a:cubicBezTo>
                  <a:pt x="5685" y="8776"/>
                  <a:pt x="5632" y="9006"/>
                  <a:pt x="5527" y="9036"/>
                </a:cubicBezTo>
                <a:cubicBezTo>
                  <a:pt x="5512" y="9166"/>
                  <a:pt x="5430" y="9086"/>
                  <a:pt x="5407" y="9186"/>
                </a:cubicBezTo>
                <a:cubicBezTo>
                  <a:pt x="5370" y="9256"/>
                  <a:pt x="5318" y="9266"/>
                  <a:pt x="5288" y="9336"/>
                </a:cubicBezTo>
                <a:cubicBezTo>
                  <a:pt x="5258" y="9446"/>
                  <a:pt x="5190" y="9416"/>
                  <a:pt x="5160" y="9546"/>
                </a:cubicBezTo>
                <a:cubicBezTo>
                  <a:pt x="5130" y="9536"/>
                  <a:pt x="5130" y="9626"/>
                  <a:pt x="5100" y="9606"/>
                </a:cubicBezTo>
                <a:cubicBezTo>
                  <a:pt x="5070" y="9616"/>
                  <a:pt x="5055" y="9646"/>
                  <a:pt x="5040" y="9696"/>
                </a:cubicBezTo>
                <a:cubicBezTo>
                  <a:pt x="4951" y="9765"/>
                  <a:pt x="4876" y="9955"/>
                  <a:pt x="4838" y="10015"/>
                </a:cubicBezTo>
                <a:cubicBezTo>
                  <a:pt x="4793" y="9985"/>
                  <a:pt x="4868" y="9895"/>
                  <a:pt x="4868" y="9845"/>
                </a:cubicBezTo>
                <a:cubicBezTo>
                  <a:pt x="4913" y="9865"/>
                  <a:pt x="4913" y="9735"/>
                  <a:pt x="4958" y="9735"/>
                </a:cubicBezTo>
                <a:close/>
                <a:moveTo>
                  <a:pt x="4816" y="9586"/>
                </a:moveTo>
                <a:cubicBezTo>
                  <a:pt x="4838" y="9606"/>
                  <a:pt x="4853" y="9616"/>
                  <a:pt x="4876" y="9626"/>
                </a:cubicBezTo>
                <a:cubicBezTo>
                  <a:pt x="4861" y="9666"/>
                  <a:pt x="4853" y="9696"/>
                  <a:pt x="4838" y="9735"/>
                </a:cubicBezTo>
                <a:cubicBezTo>
                  <a:pt x="4786" y="9706"/>
                  <a:pt x="4808" y="9646"/>
                  <a:pt x="4816" y="9586"/>
                </a:cubicBezTo>
                <a:close/>
                <a:moveTo>
                  <a:pt x="4232" y="5857"/>
                </a:moveTo>
                <a:cubicBezTo>
                  <a:pt x="4269" y="5787"/>
                  <a:pt x="4247" y="5917"/>
                  <a:pt x="4284" y="5917"/>
                </a:cubicBezTo>
                <a:cubicBezTo>
                  <a:pt x="4277" y="5957"/>
                  <a:pt x="4306" y="5977"/>
                  <a:pt x="4299" y="6017"/>
                </a:cubicBezTo>
                <a:cubicBezTo>
                  <a:pt x="4299" y="6097"/>
                  <a:pt x="4344" y="6157"/>
                  <a:pt x="4314" y="6257"/>
                </a:cubicBezTo>
                <a:cubicBezTo>
                  <a:pt x="4359" y="6367"/>
                  <a:pt x="4396" y="6487"/>
                  <a:pt x="4426" y="6607"/>
                </a:cubicBezTo>
                <a:cubicBezTo>
                  <a:pt x="4434" y="6687"/>
                  <a:pt x="4449" y="6747"/>
                  <a:pt x="4479" y="6807"/>
                </a:cubicBezTo>
                <a:cubicBezTo>
                  <a:pt x="4471" y="6877"/>
                  <a:pt x="4501" y="6927"/>
                  <a:pt x="4516" y="6987"/>
                </a:cubicBezTo>
                <a:cubicBezTo>
                  <a:pt x="4554" y="7037"/>
                  <a:pt x="4546" y="7117"/>
                  <a:pt x="4569" y="7177"/>
                </a:cubicBezTo>
                <a:cubicBezTo>
                  <a:pt x="4584" y="7237"/>
                  <a:pt x="4599" y="7287"/>
                  <a:pt x="4599" y="7357"/>
                </a:cubicBezTo>
                <a:cubicBezTo>
                  <a:pt x="4644" y="7467"/>
                  <a:pt x="4644" y="7596"/>
                  <a:pt x="4696" y="7696"/>
                </a:cubicBezTo>
                <a:cubicBezTo>
                  <a:pt x="4681" y="7886"/>
                  <a:pt x="4748" y="8026"/>
                  <a:pt x="4741" y="8206"/>
                </a:cubicBezTo>
                <a:cubicBezTo>
                  <a:pt x="4763" y="8236"/>
                  <a:pt x="4771" y="8276"/>
                  <a:pt x="4771" y="8316"/>
                </a:cubicBezTo>
                <a:cubicBezTo>
                  <a:pt x="4718" y="8386"/>
                  <a:pt x="4831" y="8376"/>
                  <a:pt x="4778" y="8446"/>
                </a:cubicBezTo>
                <a:cubicBezTo>
                  <a:pt x="4831" y="8506"/>
                  <a:pt x="4756" y="8616"/>
                  <a:pt x="4823" y="8666"/>
                </a:cubicBezTo>
                <a:cubicBezTo>
                  <a:pt x="4808" y="8706"/>
                  <a:pt x="4793" y="8746"/>
                  <a:pt x="4816" y="8756"/>
                </a:cubicBezTo>
                <a:cubicBezTo>
                  <a:pt x="4793" y="8776"/>
                  <a:pt x="4771" y="8796"/>
                  <a:pt x="4793" y="8816"/>
                </a:cubicBezTo>
                <a:cubicBezTo>
                  <a:pt x="4808" y="8856"/>
                  <a:pt x="4786" y="8916"/>
                  <a:pt x="4763" y="8986"/>
                </a:cubicBezTo>
                <a:cubicBezTo>
                  <a:pt x="4703" y="8926"/>
                  <a:pt x="4741" y="8816"/>
                  <a:pt x="4696" y="8756"/>
                </a:cubicBezTo>
                <a:cubicBezTo>
                  <a:pt x="4711" y="8656"/>
                  <a:pt x="4666" y="8596"/>
                  <a:pt x="4688" y="8496"/>
                </a:cubicBezTo>
                <a:cubicBezTo>
                  <a:pt x="4673" y="8436"/>
                  <a:pt x="4644" y="8386"/>
                  <a:pt x="4659" y="8316"/>
                </a:cubicBezTo>
                <a:cubicBezTo>
                  <a:pt x="4636" y="8266"/>
                  <a:pt x="4621" y="8216"/>
                  <a:pt x="4614" y="8156"/>
                </a:cubicBezTo>
                <a:cubicBezTo>
                  <a:pt x="4584" y="8056"/>
                  <a:pt x="4576" y="7946"/>
                  <a:pt x="4554" y="7836"/>
                </a:cubicBezTo>
                <a:cubicBezTo>
                  <a:pt x="4531" y="7726"/>
                  <a:pt x="4501" y="7616"/>
                  <a:pt x="4479" y="7507"/>
                </a:cubicBezTo>
                <a:cubicBezTo>
                  <a:pt x="4449" y="7397"/>
                  <a:pt x="4426" y="7297"/>
                  <a:pt x="4419" y="7187"/>
                </a:cubicBezTo>
                <a:cubicBezTo>
                  <a:pt x="4419" y="7147"/>
                  <a:pt x="4389" y="7127"/>
                  <a:pt x="4411" y="7077"/>
                </a:cubicBezTo>
                <a:cubicBezTo>
                  <a:pt x="4389" y="7057"/>
                  <a:pt x="4411" y="7017"/>
                  <a:pt x="4389" y="7007"/>
                </a:cubicBezTo>
                <a:cubicBezTo>
                  <a:pt x="4404" y="6937"/>
                  <a:pt x="4336" y="6907"/>
                  <a:pt x="4374" y="6837"/>
                </a:cubicBezTo>
                <a:cubicBezTo>
                  <a:pt x="4336" y="6737"/>
                  <a:pt x="4336" y="6617"/>
                  <a:pt x="4321" y="6517"/>
                </a:cubicBezTo>
                <a:cubicBezTo>
                  <a:pt x="4321" y="6397"/>
                  <a:pt x="4277" y="6297"/>
                  <a:pt x="4292" y="6177"/>
                </a:cubicBezTo>
                <a:cubicBezTo>
                  <a:pt x="4239" y="6087"/>
                  <a:pt x="4284" y="5947"/>
                  <a:pt x="4232" y="5857"/>
                </a:cubicBezTo>
                <a:close/>
                <a:moveTo>
                  <a:pt x="4539" y="9296"/>
                </a:moveTo>
                <a:cubicBezTo>
                  <a:pt x="4501" y="9156"/>
                  <a:pt x="4494" y="9006"/>
                  <a:pt x="4434" y="8876"/>
                </a:cubicBezTo>
                <a:cubicBezTo>
                  <a:pt x="4479" y="8776"/>
                  <a:pt x="4381" y="8746"/>
                  <a:pt x="4419" y="8646"/>
                </a:cubicBezTo>
                <a:cubicBezTo>
                  <a:pt x="4366" y="8606"/>
                  <a:pt x="4411" y="8506"/>
                  <a:pt x="4366" y="8456"/>
                </a:cubicBezTo>
                <a:cubicBezTo>
                  <a:pt x="4389" y="8286"/>
                  <a:pt x="4306" y="8166"/>
                  <a:pt x="4306" y="8006"/>
                </a:cubicBezTo>
                <a:cubicBezTo>
                  <a:pt x="4321" y="7916"/>
                  <a:pt x="4254" y="7866"/>
                  <a:pt x="4292" y="7776"/>
                </a:cubicBezTo>
                <a:cubicBezTo>
                  <a:pt x="4262" y="7716"/>
                  <a:pt x="4254" y="7646"/>
                  <a:pt x="4269" y="7566"/>
                </a:cubicBezTo>
                <a:cubicBezTo>
                  <a:pt x="4239" y="7427"/>
                  <a:pt x="4232" y="7277"/>
                  <a:pt x="4224" y="7127"/>
                </a:cubicBezTo>
                <a:cubicBezTo>
                  <a:pt x="4269" y="7027"/>
                  <a:pt x="4187" y="6987"/>
                  <a:pt x="4239" y="6877"/>
                </a:cubicBezTo>
                <a:cubicBezTo>
                  <a:pt x="4209" y="6827"/>
                  <a:pt x="4247" y="6727"/>
                  <a:pt x="4217" y="6677"/>
                </a:cubicBezTo>
                <a:cubicBezTo>
                  <a:pt x="4224" y="6647"/>
                  <a:pt x="4232" y="6617"/>
                  <a:pt x="4239" y="6597"/>
                </a:cubicBezTo>
                <a:cubicBezTo>
                  <a:pt x="4292" y="6707"/>
                  <a:pt x="4284" y="6847"/>
                  <a:pt x="4299" y="6977"/>
                </a:cubicBezTo>
                <a:cubicBezTo>
                  <a:pt x="4314" y="7107"/>
                  <a:pt x="4336" y="7237"/>
                  <a:pt x="4359" y="7367"/>
                </a:cubicBezTo>
                <a:cubicBezTo>
                  <a:pt x="4351" y="7447"/>
                  <a:pt x="4381" y="7507"/>
                  <a:pt x="4381" y="7576"/>
                </a:cubicBezTo>
                <a:cubicBezTo>
                  <a:pt x="4404" y="7596"/>
                  <a:pt x="4411" y="7636"/>
                  <a:pt x="4396" y="7676"/>
                </a:cubicBezTo>
                <a:cubicBezTo>
                  <a:pt x="4434" y="7686"/>
                  <a:pt x="4426" y="7716"/>
                  <a:pt x="4419" y="7756"/>
                </a:cubicBezTo>
                <a:cubicBezTo>
                  <a:pt x="4486" y="7786"/>
                  <a:pt x="4426" y="7876"/>
                  <a:pt x="4479" y="7916"/>
                </a:cubicBezTo>
                <a:cubicBezTo>
                  <a:pt x="4449" y="7966"/>
                  <a:pt x="4509" y="7976"/>
                  <a:pt x="4494" y="8026"/>
                </a:cubicBezTo>
                <a:cubicBezTo>
                  <a:pt x="4494" y="8046"/>
                  <a:pt x="4501" y="8076"/>
                  <a:pt x="4486" y="8116"/>
                </a:cubicBezTo>
                <a:cubicBezTo>
                  <a:pt x="4501" y="8176"/>
                  <a:pt x="4546" y="8226"/>
                  <a:pt x="4539" y="8306"/>
                </a:cubicBezTo>
                <a:cubicBezTo>
                  <a:pt x="4569" y="8356"/>
                  <a:pt x="4531" y="8436"/>
                  <a:pt x="4599" y="8466"/>
                </a:cubicBezTo>
                <a:cubicBezTo>
                  <a:pt x="4569" y="8636"/>
                  <a:pt x="4621" y="8756"/>
                  <a:pt x="4621" y="8896"/>
                </a:cubicBezTo>
                <a:cubicBezTo>
                  <a:pt x="4673" y="9006"/>
                  <a:pt x="4636" y="9166"/>
                  <a:pt x="4681" y="9286"/>
                </a:cubicBezTo>
                <a:cubicBezTo>
                  <a:pt x="4651" y="9436"/>
                  <a:pt x="4726" y="9536"/>
                  <a:pt x="4711" y="9686"/>
                </a:cubicBezTo>
                <a:cubicBezTo>
                  <a:pt x="4703" y="9825"/>
                  <a:pt x="4681" y="9975"/>
                  <a:pt x="4711" y="10095"/>
                </a:cubicBezTo>
                <a:cubicBezTo>
                  <a:pt x="4688" y="10165"/>
                  <a:pt x="4644" y="10065"/>
                  <a:pt x="4659" y="10035"/>
                </a:cubicBezTo>
                <a:cubicBezTo>
                  <a:pt x="4644" y="10015"/>
                  <a:pt x="4636" y="9975"/>
                  <a:pt x="4651" y="9935"/>
                </a:cubicBezTo>
                <a:cubicBezTo>
                  <a:pt x="4614" y="9865"/>
                  <a:pt x="4621" y="9785"/>
                  <a:pt x="4606" y="9715"/>
                </a:cubicBezTo>
                <a:cubicBezTo>
                  <a:pt x="4599" y="9566"/>
                  <a:pt x="4539" y="9446"/>
                  <a:pt x="4539" y="9296"/>
                </a:cubicBezTo>
                <a:close/>
                <a:moveTo>
                  <a:pt x="247" y="8896"/>
                </a:moveTo>
                <a:cubicBezTo>
                  <a:pt x="270" y="8866"/>
                  <a:pt x="322" y="8866"/>
                  <a:pt x="330" y="8806"/>
                </a:cubicBezTo>
                <a:cubicBezTo>
                  <a:pt x="404" y="8826"/>
                  <a:pt x="352" y="8686"/>
                  <a:pt x="434" y="8716"/>
                </a:cubicBezTo>
                <a:cubicBezTo>
                  <a:pt x="539" y="8566"/>
                  <a:pt x="652" y="8436"/>
                  <a:pt x="779" y="8326"/>
                </a:cubicBezTo>
                <a:cubicBezTo>
                  <a:pt x="839" y="8256"/>
                  <a:pt x="884" y="8176"/>
                  <a:pt x="966" y="8146"/>
                </a:cubicBezTo>
                <a:cubicBezTo>
                  <a:pt x="996" y="8036"/>
                  <a:pt x="1123" y="8056"/>
                  <a:pt x="1138" y="7936"/>
                </a:cubicBezTo>
                <a:cubicBezTo>
                  <a:pt x="1303" y="7876"/>
                  <a:pt x="1386" y="7696"/>
                  <a:pt x="1543" y="7636"/>
                </a:cubicBezTo>
                <a:cubicBezTo>
                  <a:pt x="1595" y="7556"/>
                  <a:pt x="1693" y="7537"/>
                  <a:pt x="1738" y="7447"/>
                </a:cubicBezTo>
                <a:cubicBezTo>
                  <a:pt x="1790" y="7457"/>
                  <a:pt x="1827" y="7437"/>
                  <a:pt x="1842" y="7387"/>
                </a:cubicBezTo>
                <a:cubicBezTo>
                  <a:pt x="1872" y="7347"/>
                  <a:pt x="1947" y="7377"/>
                  <a:pt x="1955" y="7297"/>
                </a:cubicBezTo>
                <a:cubicBezTo>
                  <a:pt x="1887" y="7297"/>
                  <a:pt x="1842" y="7327"/>
                  <a:pt x="1820" y="7387"/>
                </a:cubicBezTo>
                <a:cubicBezTo>
                  <a:pt x="1745" y="7387"/>
                  <a:pt x="1723" y="7447"/>
                  <a:pt x="1648" y="7457"/>
                </a:cubicBezTo>
                <a:cubicBezTo>
                  <a:pt x="1580" y="7547"/>
                  <a:pt x="1468" y="7576"/>
                  <a:pt x="1393" y="7666"/>
                </a:cubicBezTo>
                <a:cubicBezTo>
                  <a:pt x="1191" y="7766"/>
                  <a:pt x="1049" y="7936"/>
                  <a:pt x="884" y="8086"/>
                </a:cubicBezTo>
                <a:cubicBezTo>
                  <a:pt x="854" y="8146"/>
                  <a:pt x="801" y="8156"/>
                  <a:pt x="771" y="8206"/>
                </a:cubicBezTo>
                <a:cubicBezTo>
                  <a:pt x="749" y="8266"/>
                  <a:pt x="659" y="8256"/>
                  <a:pt x="644" y="8326"/>
                </a:cubicBezTo>
                <a:cubicBezTo>
                  <a:pt x="532" y="8366"/>
                  <a:pt x="494" y="8496"/>
                  <a:pt x="412" y="8566"/>
                </a:cubicBezTo>
                <a:cubicBezTo>
                  <a:pt x="330" y="8646"/>
                  <a:pt x="285" y="8766"/>
                  <a:pt x="180" y="8806"/>
                </a:cubicBezTo>
                <a:cubicBezTo>
                  <a:pt x="150" y="8856"/>
                  <a:pt x="135" y="8926"/>
                  <a:pt x="75" y="8926"/>
                </a:cubicBezTo>
                <a:cubicBezTo>
                  <a:pt x="75" y="8976"/>
                  <a:pt x="52" y="8996"/>
                  <a:pt x="7" y="8986"/>
                </a:cubicBezTo>
                <a:cubicBezTo>
                  <a:pt x="7" y="8996"/>
                  <a:pt x="0" y="9006"/>
                  <a:pt x="0" y="9006"/>
                </a:cubicBezTo>
                <a:cubicBezTo>
                  <a:pt x="0" y="9176"/>
                  <a:pt x="0" y="9176"/>
                  <a:pt x="0" y="9176"/>
                </a:cubicBezTo>
                <a:cubicBezTo>
                  <a:pt x="22" y="9156"/>
                  <a:pt x="52" y="9136"/>
                  <a:pt x="75" y="9106"/>
                </a:cubicBezTo>
                <a:cubicBezTo>
                  <a:pt x="127" y="9036"/>
                  <a:pt x="210" y="8986"/>
                  <a:pt x="247" y="8896"/>
                </a:cubicBezTo>
                <a:close/>
                <a:moveTo>
                  <a:pt x="120" y="8026"/>
                </a:moveTo>
                <a:cubicBezTo>
                  <a:pt x="195" y="8016"/>
                  <a:pt x="202" y="7926"/>
                  <a:pt x="270" y="7906"/>
                </a:cubicBezTo>
                <a:cubicBezTo>
                  <a:pt x="300" y="7836"/>
                  <a:pt x="367" y="7806"/>
                  <a:pt x="419" y="7756"/>
                </a:cubicBezTo>
                <a:cubicBezTo>
                  <a:pt x="502" y="7646"/>
                  <a:pt x="592" y="7537"/>
                  <a:pt x="697" y="7457"/>
                </a:cubicBezTo>
                <a:cubicBezTo>
                  <a:pt x="719" y="7377"/>
                  <a:pt x="794" y="7377"/>
                  <a:pt x="824" y="7307"/>
                </a:cubicBezTo>
                <a:cubicBezTo>
                  <a:pt x="891" y="7277"/>
                  <a:pt x="921" y="7207"/>
                  <a:pt x="996" y="7187"/>
                </a:cubicBezTo>
                <a:cubicBezTo>
                  <a:pt x="1071" y="7067"/>
                  <a:pt x="1191" y="6997"/>
                  <a:pt x="1296" y="6917"/>
                </a:cubicBezTo>
                <a:cubicBezTo>
                  <a:pt x="1333" y="6867"/>
                  <a:pt x="1401" y="6847"/>
                  <a:pt x="1445" y="6797"/>
                </a:cubicBezTo>
                <a:cubicBezTo>
                  <a:pt x="1513" y="6777"/>
                  <a:pt x="1535" y="6687"/>
                  <a:pt x="1610" y="6677"/>
                </a:cubicBezTo>
                <a:cubicBezTo>
                  <a:pt x="1730" y="6597"/>
                  <a:pt x="1842" y="6527"/>
                  <a:pt x="1955" y="6457"/>
                </a:cubicBezTo>
                <a:cubicBezTo>
                  <a:pt x="1992" y="6457"/>
                  <a:pt x="2037" y="6467"/>
                  <a:pt x="2045" y="6427"/>
                </a:cubicBezTo>
                <a:cubicBezTo>
                  <a:pt x="1962" y="6417"/>
                  <a:pt x="1902" y="6437"/>
                  <a:pt x="1850" y="6457"/>
                </a:cubicBezTo>
                <a:cubicBezTo>
                  <a:pt x="1790" y="6477"/>
                  <a:pt x="1783" y="6567"/>
                  <a:pt x="1700" y="6557"/>
                </a:cubicBezTo>
                <a:cubicBezTo>
                  <a:pt x="1633" y="6567"/>
                  <a:pt x="1588" y="6607"/>
                  <a:pt x="1550" y="6647"/>
                </a:cubicBezTo>
                <a:cubicBezTo>
                  <a:pt x="1483" y="6667"/>
                  <a:pt x="1423" y="6697"/>
                  <a:pt x="1401" y="6767"/>
                </a:cubicBezTo>
                <a:cubicBezTo>
                  <a:pt x="1326" y="6767"/>
                  <a:pt x="1281" y="6807"/>
                  <a:pt x="1251" y="6857"/>
                </a:cubicBezTo>
                <a:cubicBezTo>
                  <a:pt x="1183" y="6887"/>
                  <a:pt x="1123" y="6907"/>
                  <a:pt x="1101" y="6977"/>
                </a:cubicBezTo>
                <a:cubicBezTo>
                  <a:pt x="1026" y="6987"/>
                  <a:pt x="1026" y="7077"/>
                  <a:pt x="951" y="7077"/>
                </a:cubicBezTo>
                <a:cubicBezTo>
                  <a:pt x="921" y="7137"/>
                  <a:pt x="839" y="7147"/>
                  <a:pt x="824" y="7227"/>
                </a:cubicBezTo>
                <a:cubicBezTo>
                  <a:pt x="741" y="7217"/>
                  <a:pt x="764" y="7337"/>
                  <a:pt x="674" y="7317"/>
                </a:cubicBezTo>
                <a:cubicBezTo>
                  <a:pt x="637" y="7367"/>
                  <a:pt x="577" y="7407"/>
                  <a:pt x="539" y="7467"/>
                </a:cubicBezTo>
                <a:cubicBezTo>
                  <a:pt x="442" y="7537"/>
                  <a:pt x="389" y="7666"/>
                  <a:pt x="262" y="7706"/>
                </a:cubicBezTo>
                <a:cubicBezTo>
                  <a:pt x="202" y="7816"/>
                  <a:pt x="97" y="7896"/>
                  <a:pt x="30" y="8006"/>
                </a:cubicBezTo>
                <a:cubicBezTo>
                  <a:pt x="22" y="8006"/>
                  <a:pt x="7" y="8026"/>
                  <a:pt x="0" y="8036"/>
                </a:cubicBezTo>
                <a:cubicBezTo>
                  <a:pt x="0" y="8196"/>
                  <a:pt x="0" y="8196"/>
                  <a:pt x="0" y="8196"/>
                </a:cubicBezTo>
                <a:cubicBezTo>
                  <a:pt x="45" y="8146"/>
                  <a:pt x="97" y="8106"/>
                  <a:pt x="120" y="8026"/>
                </a:cubicBezTo>
                <a:close/>
                <a:moveTo>
                  <a:pt x="232" y="9536"/>
                </a:moveTo>
                <a:cubicBezTo>
                  <a:pt x="262" y="9456"/>
                  <a:pt x="359" y="9466"/>
                  <a:pt x="382" y="9386"/>
                </a:cubicBezTo>
                <a:cubicBezTo>
                  <a:pt x="449" y="9346"/>
                  <a:pt x="487" y="9286"/>
                  <a:pt x="532" y="9236"/>
                </a:cubicBezTo>
                <a:cubicBezTo>
                  <a:pt x="637" y="9136"/>
                  <a:pt x="734" y="9036"/>
                  <a:pt x="831" y="8936"/>
                </a:cubicBezTo>
                <a:cubicBezTo>
                  <a:pt x="876" y="8876"/>
                  <a:pt x="921" y="8816"/>
                  <a:pt x="981" y="8786"/>
                </a:cubicBezTo>
                <a:cubicBezTo>
                  <a:pt x="1034" y="8726"/>
                  <a:pt x="1078" y="8656"/>
                  <a:pt x="1153" y="8626"/>
                </a:cubicBezTo>
                <a:cubicBezTo>
                  <a:pt x="1228" y="8506"/>
                  <a:pt x="1371" y="8456"/>
                  <a:pt x="1453" y="8326"/>
                </a:cubicBezTo>
                <a:cubicBezTo>
                  <a:pt x="1580" y="8256"/>
                  <a:pt x="1678" y="8146"/>
                  <a:pt x="1812" y="8086"/>
                </a:cubicBezTo>
                <a:cubicBezTo>
                  <a:pt x="1820" y="8036"/>
                  <a:pt x="1887" y="8066"/>
                  <a:pt x="1902" y="8026"/>
                </a:cubicBezTo>
                <a:cubicBezTo>
                  <a:pt x="1932" y="8006"/>
                  <a:pt x="1955" y="7976"/>
                  <a:pt x="1985" y="7966"/>
                </a:cubicBezTo>
                <a:cubicBezTo>
                  <a:pt x="2060" y="7946"/>
                  <a:pt x="2082" y="7866"/>
                  <a:pt x="2179" y="7866"/>
                </a:cubicBezTo>
                <a:cubicBezTo>
                  <a:pt x="2209" y="7796"/>
                  <a:pt x="2314" y="7816"/>
                  <a:pt x="2352" y="7746"/>
                </a:cubicBezTo>
                <a:cubicBezTo>
                  <a:pt x="2434" y="7726"/>
                  <a:pt x="2479" y="7666"/>
                  <a:pt x="2546" y="7626"/>
                </a:cubicBezTo>
                <a:cubicBezTo>
                  <a:pt x="2614" y="7626"/>
                  <a:pt x="2636" y="7576"/>
                  <a:pt x="2719" y="7596"/>
                </a:cubicBezTo>
                <a:cubicBezTo>
                  <a:pt x="2741" y="7537"/>
                  <a:pt x="2846" y="7586"/>
                  <a:pt x="2846" y="7497"/>
                </a:cubicBezTo>
                <a:cubicBezTo>
                  <a:pt x="2756" y="7537"/>
                  <a:pt x="2704" y="7576"/>
                  <a:pt x="2606" y="7537"/>
                </a:cubicBezTo>
                <a:cubicBezTo>
                  <a:pt x="2606" y="7586"/>
                  <a:pt x="2531" y="7556"/>
                  <a:pt x="2524" y="7596"/>
                </a:cubicBezTo>
                <a:cubicBezTo>
                  <a:pt x="2472" y="7586"/>
                  <a:pt x="2479" y="7656"/>
                  <a:pt x="2412" y="7626"/>
                </a:cubicBezTo>
                <a:cubicBezTo>
                  <a:pt x="2412" y="7686"/>
                  <a:pt x="2344" y="7646"/>
                  <a:pt x="2329" y="7696"/>
                </a:cubicBezTo>
                <a:cubicBezTo>
                  <a:pt x="2277" y="7686"/>
                  <a:pt x="2284" y="7746"/>
                  <a:pt x="2217" y="7726"/>
                </a:cubicBezTo>
                <a:cubicBezTo>
                  <a:pt x="2187" y="7796"/>
                  <a:pt x="2075" y="7766"/>
                  <a:pt x="2052" y="7846"/>
                </a:cubicBezTo>
                <a:cubicBezTo>
                  <a:pt x="2000" y="7896"/>
                  <a:pt x="1925" y="7916"/>
                  <a:pt x="1857" y="7936"/>
                </a:cubicBezTo>
                <a:cubicBezTo>
                  <a:pt x="1827" y="8016"/>
                  <a:pt x="1723" y="7996"/>
                  <a:pt x="1685" y="8066"/>
                </a:cubicBezTo>
                <a:cubicBezTo>
                  <a:pt x="1625" y="8046"/>
                  <a:pt x="1640" y="8116"/>
                  <a:pt x="1595" y="8126"/>
                </a:cubicBezTo>
                <a:cubicBezTo>
                  <a:pt x="1588" y="8166"/>
                  <a:pt x="1513" y="8126"/>
                  <a:pt x="1513" y="8186"/>
                </a:cubicBezTo>
                <a:cubicBezTo>
                  <a:pt x="1371" y="8236"/>
                  <a:pt x="1288" y="8366"/>
                  <a:pt x="1168" y="8456"/>
                </a:cubicBezTo>
                <a:cubicBezTo>
                  <a:pt x="1168" y="8506"/>
                  <a:pt x="1093" y="8476"/>
                  <a:pt x="1086" y="8516"/>
                </a:cubicBezTo>
                <a:cubicBezTo>
                  <a:pt x="1071" y="8556"/>
                  <a:pt x="1041" y="8576"/>
                  <a:pt x="996" y="8576"/>
                </a:cubicBezTo>
                <a:cubicBezTo>
                  <a:pt x="966" y="8656"/>
                  <a:pt x="906" y="8686"/>
                  <a:pt x="846" y="8726"/>
                </a:cubicBezTo>
                <a:cubicBezTo>
                  <a:pt x="839" y="8766"/>
                  <a:pt x="816" y="8796"/>
                  <a:pt x="786" y="8816"/>
                </a:cubicBezTo>
                <a:cubicBezTo>
                  <a:pt x="749" y="8826"/>
                  <a:pt x="771" y="8906"/>
                  <a:pt x="704" y="8876"/>
                </a:cubicBezTo>
                <a:cubicBezTo>
                  <a:pt x="719" y="8956"/>
                  <a:pt x="659" y="8936"/>
                  <a:pt x="637" y="8966"/>
                </a:cubicBezTo>
                <a:cubicBezTo>
                  <a:pt x="592" y="8976"/>
                  <a:pt x="599" y="9046"/>
                  <a:pt x="554" y="9056"/>
                </a:cubicBezTo>
                <a:cubicBezTo>
                  <a:pt x="382" y="9236"/>
                  <a:pt x="187" y="9396"/>
                  <a:pt x="0" y="9556"/>
                </a:cubicBezTo>
                <a:cubicBezTo>
                  <a:pt x="0" y="9706"/>
                  <a:pt x="0" y="9706"/>
                  <a:pt x="0" y="9706"/>
                </a:cubicBezTo>
                <a:cubicBezTo>
                  <a:pt x="22" y="9696"/>
                  <a:pt x="45" y="9676"/>
                  <a:pt x="67" y="9656"/>
                </a:cubicBezTo>
                <a:cubicBezTo>
                  <a:pt x="135" y="9626"/>
                  <a:pt x="150" y="9546"/>
                  <a:pt x="232" y="9536"/>
                </a:cubicBezTo>
                <a:close/>
                <a:moveTo>
                  <a:pt x="18394" y="1119"/>
                </a:moveTo>
                <a:cubicBezTo>
                  <a:pt x="18409" y="1169"/>
                  <a:pt x="18394" y="1199"/>
                  <a:pt x="18372" y="1219"/>
                </a:cubicBezTo>
                <a:cubicBezTo>
                  <a:pt x="18327" y="1229"/>
                  <a:pt x="18372" y="1319"/>
                  <a:pt x="18342" y="1349"/>
                </a:cubicBezTo>
                <a:cubicBezTo>
                  <a:pt x="18275" y="1369"/>
                  <a:pt x="18282" y="1469"/>
                  <a:pt x="18237" y="1519"/>
                </a:cubicBezTo>
                <a:cubicBezTo>
                  <a:pt x="18222" y="1599"/>
                  <a:pt x="18177" y="1649"/>
                  <a:pt x="18185" y="1739"/>
                </a:cubicBezTo>
                <a:cubicBezTo>
                  <a:pt x="18117" y="1779"/>
                  <a:pt x="18140" y="1889"/>
                  <a:pt x="18102" y="1939"/>
                </a:cubicBezTo>
                <a:cubicBezTo>
                  <a:pt x="18095" y="1979"/>
                  <a:pt x="18087" y="2009"/>
                  <a:pt x="18072" y="2039"/>
                </a:cubicBezTo>
                <a:cubicBezTo>
                  <a:pt x="18035" y="2049"/>
                  <a:pt x="18072" y="2139"/>
                  <a:pt x="18042" y="2159"/>
                </a:cubicBezTo>
                <a:cubicBezTo>
                  <a:pt x="18005" y="2219"/>
                  <a:pt x="17997" y="2299"/>
                  <a:pt x="17968" y="2359"/>
                </a:cubicBezTo>
                <a:cubicBezTo>
                  <a:pt x="18005" y="2489"/>
                  <a:pt x="17900" y="2479"/>
                  <a:pt x="17908" y="2579"/>
                </a:cubicBezTo>
                <a:cubicBezTo>
                  <a:pt x="17908" y="2669"/>
                  <a:pt x="17840" y="2709"/>
                  <a:pt x="17878" y="2829"/>
                </a:cubicBezTo>
                <a:cubicBezTo>
                  <a:pt x="17818" y="2869"/>
                  <a:pt x="17840" y="2969"/>
                  <a:pt x="17795" y="3029"/>
                </a:cubicBezTo>
                <a:cubicBezTo>
                  <a:pt x="17810" y="3129"/>
                  <a:pt x="17758" y="3169"/>
                  <a:pt x="17773" y="3268"/>
                </a:cubicBezTo>
                <a:cubicBezTo>
                  <a:pt x="17735" y="3328"/>
                  <a:pt x="17758" y="3448"/>
                  <a:pt x="17713" y="3488"/>
                </a:cubicBezTo>
                <a:cubicBezTo>
                  <a:pt x="17720" y="3538"/>
                  <a:pt x="17720" y="3578"/>
                  <a:pt x="17713" y="3608"/>
                </a:cubicBezTo>
                <a:cubicBezTo>
                  <a:pt x="17683" y="3638"/>
                  <a:pt x="17720" y="3718"/>
                  <a:pt x="17683" y="3738"/>
                </a:cubicBezTo>
                <a:cubicBezTo>
                  <a:pt x="17698" y="3798"/>
                  <a:pt x="17698" y="3848"/>
                  <a:pt x="17683" y="3888"/>
                </a:cubicBezTo>
                <a:cubicBezTo>
                  <a:pt x="17660" y="3908"/>
                  <a:pt x="17698" y="3998"/>
                  <a:pt x="17660" y="4008"/>
                </a:cubicBezTo>
                <a:cubicBezTo>
                  <a:pt x="17675" y="4078"/>
                  <a:pt x="17683" y="4148"/>
                  <a:pt x="17660" y="4188"/>
                </a:cubicBezTo>
                <a:cubicBezTo>
                  <a:pt x="17683" y="4238"/>
                  <a:pt x="17660" y="4358"/>
                  <a:pt x="17713" y="4348"/>
                </a:cubicBezTo>
                <a:cubicBezTo>
                  <a:pt x="17713" y="4198"/>
                  <a:pt x="17698" y="4028"/>
                  <a:pt x="17758" y="3928"/>
                </a:cubicBezTo>
                <a:cubicBezTo>
                  <a:pt x="17735" y="3828"/>
                  <a:pt x="17773" y="3778"/>
                  <a:pt x="17765" y="3688"/>
                </a:cubicBezTo>
                <a:cubicBezTo>
                  <a:pt x="17788" y="3628"/>
                  <a:pt x="17765" y="3518"/>
                  <a:pt x="17803" y="3468"/>
                </a:cubicBezTo>
                <a:cubicBezTo>
                  <a:pt x="17833" y="3179"/>
                  <a:pt x="17930" y="2949"/>
                  <a:pt x="17968" y="2659"/>
                </a:cubicBezTo>
                <a:cubicBezTo>
                  <a:pt x="18057" y="2419"/>
                  <a:pt x="18110" y="2149"/>
                  <a:pt x="18207" y="1909"/>
                </a:cubicBezTo>
                <a:cubicBezTo>
                  <a:pt x="18222" y="1849"/>
                  <a:pt x="18222" y="1779"/>
                  <a:pt x="18267" y="1749"/>
                </a:cubicBezTo>
                <a:cubicBezTo>
                  <a:pt x="18297" y="1689"/>
                  <a:pt x="18290" y="1599"/>
                  <a:pt x="18327" y="1559"/>
                </a:cubicBezTo>
                <a:cubicBezTo>
                  <a:pt x="18349" y="1409"/>
                  <a:pt x="18454" y="1339"/>
                  <a:pt x="18447" y="1169"/>
                </a:cubicBezTo>
                <a:cubicBezTo>
                  <a:pt x="18477" y="1119"/>
                  <a:pt x="18522" y="1089"/>
                  <a:pt x="18514" y="1000"/>
                </a:cubicBezTo>
                <a:cubicBezTo>
                  <a:pt x="18582" y="980"/>
                  <a:pt x="18552" y="870"/>
                  <a:pt x="18597" y="830"/>
                </a:cubicBezTo>
                <a:cubicBezTo>
                  <a:pt x="18604" y="790"/>
                  <a:pt x="18619" y="770"/>
                  <a:pt x="18657" y="760"/>
                </a:cubicBezTo>
                <a:cubicBezTo>
                  <a:pt x="18642" y="710"/>
                  <a:pt x="18657" y="680"/>
                  <a:pt x="18687" y="660"/>
                </a:cubicBezTo>
                <a:cubicBezTo>
                  <a:pt x="18664" y="560"/>
                  <a:pt x="18739" y="550"/>
                  <a:pt x="18739" y="470"/>
                </a:cubicBezTo>
                <a:cubicBezTo>
                  <a:pt x="18806" y="310"/>
                  <a:pt x="18881" y="150"/>
                  <a:pt x="18949" y="0"/>
                </a:cubicBezTo>
                <a:cubicBezTo>
                  <a:pt x="18866" y="0"/>
                  <a:pt x="18866" y="0"/>
                  <a:pt x="18866" y="0"/>
                </a:cubicBezTo>
                <a:cubicBezTo>
                  <a:pt x="18859" y="30"/>
                  <a:pt x="18859" y="60"/>
                  <a:pt x="18844" y="90"/>
                </a:cubicBezTo>
                <a:cubicBezTo>
                  <a:pt x="18806" y="120"/>
                  <a:pt x="18784" y="170"/>
                  <a:pt x="18769" y="220"/>
                </a:cubicBezTo>
                <a:cubicBezTo>
                  <a:pt x="18731" y="330"/>
                  <a:pt x="18702" y="440"/>
                  <a:pt x="18612" y="500"/>
                </a:cubicBezTo>
                <a:cubicBezTo>
                  <a:pt x="18604" y="670"/>
                  <a:pt x="18514" y="780"/>
                  <a:pt x="18477" y="920"/>
                </a:cubicBezTo>
                <a:cubicBezTo>
                  <a:pt x="18454" y="990"/>
                  <a:pt x="18447" y="1079"/>
                  <a:pt x="18394" y="1119"/>
                </a:cubicBezTo>
                <a:close/>
                <a:moveTo>
                  <a:pt x="187" y="9276"/>
                </a:moveTo>
                <a:cubicBezTo>
                  <a:pt x="240" y="9226"/>
                  <a:pt x="315" y="9206"/>
                  <a:pt x="337" y="9126"/>
                </a:cubicBezTo>
                <a:cubicBezTo>
                  <a:pt x="397" y="9146"/>
                  <a:pt x="382" y="9066"/>
                  <a:pt x="419" y="9066"/>
                </a:cubicBezTo>
                <a:cubicBezTo>
                  <a:pt x="464" y="9046"/>
                  <a:pt x="434" y="8946"/>
                  <a:pt x="509" y="8976"/>
                </a:cubicBezTo>
                <a:cubicBezTo>
                  <a:pt x="584" y="8836"/>
                  <a:pt x="704" y="8756"/>
                  <a:pt x="801" y="8646"/>
                </a:cubicBezTo>
                <a:cubicBezTo>
                  <a:pt x="824" y="8616"/>
                  <a:pt x="846" y="8586"/>
                  <a:pt x="869" y="8556"/>
                </a:cubicBezTo>
                <a:cubicBezTo>
                  <a:pt x="899" y="8526"/>
                  <a:pt x="951" y="8526"/>
                  <a:pt x="951" y="8466"/>
                </a:cubicBezTo>
                <a:cubicBezTo>
                  <a:pt x="1034" y="8446"/>
                  <a:pt x="1041" y="8326"/>
                  <a:pt x="1123" y="8316"/>
                </a:cubicBezTo>
                <a:cubicBezTo>
                  <a:pt x="1146" y="8226"/>
                  <a:pt x="1228" y="8216"/>
                  <a:pt x="1273" y="8166"/>
                </a:cubicBezTo>
                <a:cubicBezTo>
                  <a:pt x="1318" y="8096"/>
                  <a:pt x="1401" y="8076"/>
                  <a:pt x="1445" y="8016"/>
                </a:cubicBezTo>
                <a:cubicBezTo>
                  <a:pt x="1558" y="7916"/>
                  <a:pt x="1678" y="7816"/>
                  <a:pt x="1805" y="7736"/>
                </a:cubicBezTo>
                <a:cubicBezTo>
                  <a:pt x="1895" y="7616"/>
                  <a:pt x="2067" y="7596"/>
                  <a:pt x="2149" y="7467"/>
                </a:cubicBezTo>
                <a:cubicBezTo>
                  <a:pt x="2187" y="7457"/>
                  <a:pt x="2224" y="7447"/>
                  <a:pt x="2239" y="7407"/>
                </a:cubicBezTo>
                <a:cubicBezTo>
                  <a:pt x="2277" y="7387"/>
                  <a:pt x="2329" y="7387"/>
                  <a:pt x="2344" y="7347"/>
                </a:cubicBezTo>
                <a:cubicBezTo>
                  <a:pt x="2382" y="7337"/>
                  <a:pt x="2419" y="7327"/>
                  <a:pt x="2427" y="7287"/>
                </a:cubicBezTo>
                <a:cubicBezTo>
                  <a:pt x="2464" y="7267"/>
                  <a:pt x="2516" y="7267"/>
                  <a:pt x="2539" y="7217"/>
                </a:cubicBezTo>
                <a:cubicBezTo>
                  <a:pt x="2434" y="7207"/>
                  <a:pt x="2412" y="7287"/>
                  <a:pt x="2322" y="7287"/>
                </a:cubicBezTo>
                <a:cubicBezTo>
                  <a:pt x="2277" y="7347"/>
                  <a:pt x="2187" y="7347"/>
                  <a:pt x="2149" y="7407"/>
                </a:cubicBezTo>
                <a:cubicBezTo>
                  <a:pt x="1985" y="7437"/>
                  <a:pt x="1932" y="7606"/>
                  <a:pt x="1760" y="7626"/>
                </a:cubicBezTo>
                <a:cubicBezTo>
                  <a:pt x="1730" y="7696"/>
                  <a:pt x="1655" y="7706"/>
                  <a:pt x="1610" y="7776"/>
                </a:cubicBezTo>
                <a:cubicBezTo>
                  <a:pt x="1550" y="7816"/>
                  <a:pt x="1483" y="7836"/>
                  <a:pt x="1445" y="7896"/>
                </a:cubicBezTo>
                <a:cubicBezTo>
                  <a:pt x="1386" y="7936"/>
                  <a:pt x="1348" y="8006"/>
                  <a:pt x="1273" y="8016"/>
                </a:cubicBezTo>
                <a:cubicBezTo>
                  <a:pt x="1236" y="8096"/>
                  <a:pt x="1168" y="8126"/>
                  <a:pt x="1101" y="8166"/>
                </a:cubicBezTo>
                <a:cubicBezTo>
                  <a:pt x="1078" y="8256"/>
                  <a:pt x="981" y="8246"/>
                  <a:pt x="951" y="8316"/>
                </a:cubicBezTo>
                <a:cubicBezTo>
                  <a:pt x="906" y="8376"/>
                  <a:pt x="846" y="8416"/>
                  <a:pt x="801" y="8466"/>
                </a:cubicBezTo>
                <a:cubicBezTo>
                  <a:pt x="711" y="8596"/>
                  <a:pt x="592" y="8676"/>
                  <a:pt x="502" y="8796"/>
                </a:cubicBezTo>
                <a:cubicBezTo>
                  <a:pt x="337" y="8986"/>
                  <a:pt x="157" y="9146"/>
                  <a:pt x="0" y="9336"/>
                </a:cubicBezTo>
                <a:cubicBezTo>
                  <a:pt x="0" y="9506"/>
                  <a:pt x="0" y="9506"/>
                  <a:pt x="0" y="9506"/>
                </a:cubicBezTo>
                <a:cubicBezTo>
                  <a:pt x="67" y="9436"/>
                  <a:pt x="150" y="9376"/>
                  <a:pt x="187" y="9276"/>
                </a:cubicBezTo>
                <a:close/>
                <a:moveTo>
                  <a:pt x="45" y="8846"/>
                </a:moveTo>
                <a:cubicBezTo>
                  <a:pt x="60" y="8736"/>
                  <a:pt x="165" y="8746"/>
                  <a:pt x="172" y="8636"/>
                </a:cubicBezTo>
                <a:cubicBezTo>
                  <a:pt x="247" y="8606"/>
                  <a:pt x="270" y="8526"/>
                  <a:pt x="322" y="8486"/>
                </a:cubicBezTo>
                <a:cubicBezTo>
                  <a:pt x="315" y="8416"/>
                  <a:pt x="419" y="8496"/>
                  <a:pt x="389" y="8396"/>
                </a:cubicBezTo>
                <a:cubicBezTo>
                  <a:pt x="412" y="8366"/>
                  <a:pt x="464" y="8366"/>
                  <a:pt x="472" y="8306"/>
                </a:cubicBezTo>
                <a:cubicBezTo>
                  <a:pt x="577" y="8206"/>
                  <a:pt x="689" y="8106"/>
                  <a:pt x="794" y="8006"/>
                </a:cubicBezTo>
                <a:cubicBezTo>
                  <a:pt x="876" y="7866"/>
                  <a:pt x="1011" y="7796"/>
                  <a:pt x="1108" y="7676"/>
                </a:cubicBezTo>
                <a:cubicBezTo>
                  <a:pt x="1168" y="7626"/>
                  <a:pt x="1228" y="7596"/>
                  <a:pt x="1258" y="7527"/>
                </a:cubicBezTo>
                <a:cubicBezTo>
                  <a:pt x="1326" y="7487"/>
                  <a:pt x="1393" y="7447"/>
                  <a:pt x="1430" y="7377"/>
                </a:cubicBezTo>
                <a:cubicBezTo>
                  <a:pt x="1580" y="7327"/>
                  <a:pt x="1648" y="7157"/>
                  <a:pt x="1820" y="7127"/>
                </a:cubicBezTo>
                <a:cubicBezTo>
                  <a:pt x="1850" y="7057"/>
                  <a:pt x="1932" y="7047"/>
                  <a:pt x="1992" y="7007"/>
                </a:cubicBezTo>
                <a:cubicBezTo>
                  <a:pt x="2037" y="6947"/>
                  <a:pt x="2112" y="6917"/>
                  <a:pt x="2179" y="6887"/>
                </a:cubicBezTo>
                <a:cubicBezTo>
                  <a:pt x="2209" y="6857"/>
                  <a:pt x="2239" y="6847"/>
                  <a:pt x="2292" y="6857"/>
                </a:cubicBezTo>
                <a:cubicBezTo>
                  <a:pt x="2299" y="6807"/>
                  <a:pt x="2397" y="6847"/>
                  <a:pt x="2397" y="6787"/>
                </a:cubicBezTo>
                <a:cubicBezTo>
                  <a:pt x="2427" y="6777"/>
                  <a:pt x="2509" y="6817"/>
                  <a:pt x="2509" y="6757"/>
                </a:cubicBezTo>
                <a:cubicBezTo>
                  <a:pt x="2516" y="6777"/>
                  <a:pt x="2614" y="6827"/>
                  <a:pt x="2614" y="6757"/>
                </a:cubicBezTo>
                <a:cubicBezTo>
                  <a:pt x="2494" y="6677"/>
                  <a:pt x="2337" y="6767"/>
                  <a:pt x="2202" y="6767"/>
                </a:cubicBezTo>
                <a:cubicBezTo>
                  <a:pt x="2157" y="6837"/>
                  <a:pt x="2052" y="6827"/>
                  <a:pt x="2007" y="6887"/>
                </a:cubicBezTo>
                <a:cubicBezTo>
                  <a:pt x="1932" y="6927"/>
                  <a:pt x="1865" y="6967"/>
                  <a:pt x="1797" y="7017"/>
                </a:cubicBezTo>
                <a:cubicBezTo>
                  <a:pt x="1670" y="7117"/>
                  <a:pt x="1528" y="7177"/>
                  <a:pt x="1408" y="7287"/>
                </a:cubicBezTo>
                <a:cubicBezTo>
                  <a:pt x="1348" y="7337"/>
                  <a:pt x="1303" y="7397"/>
                  <a:pt x="1236" y="7437"/>
                </a:cubicBezTo>
                <a:cubicBezTo>
                  <a:pt x="1153" y="7467"/>
                  <a:pt x="1123" y="7556"/>
                  <a:pt x="1049" y="7586"/>
                </a:cubicBezTo>
                <a:cubicBezTo>
                  <a:pt x="936" y="7716"/>
                  <a:pt x="801" y="7806"/>
                  <a:pt x="704" y="7946"/>
                </a:cubicBezTo>
                <a:cubicBezTo>
                  <a:pt x="704" y="8006"/>
                  <a:pt x="629" y="7966"/>
                  <a:pt x="622" y="8006"/>
                </a:cubicBezTo>
                <a:cubicBezTo>
                  <a:pt x="599" y="8046"/>
                  <a:pt x="562" y="8066"/>
                  <a:pt x="532" y="8096"/>
                </a:cubicBezTo>
                <a:cubicBezTo>
                  <a:pt x="479" y="8166"/>
                  <a:pt x="412" y="8216"/>
                  <a:pt x="359" y="8276"/>
                </a:cubicBezTo>
                <a:cubicBezTo>
                  <a:pt x="247" y="8386"/>
                  <a:pt x="157" y="8536"/>
                  <a:pt x="45" y="8636"/>
                </a:cubicBezTo>
                <a:cubicBezTo>
                  <a:pt x="52" y="8686"/>
                  <a:pt x="22" y="8686"/>
                  <a:pt x="0" y="8696"/>
                </a:cubicBezTo>
                <a:cubicBezTo>
                  <a:pt x="0" y="8876"/>
                  <a:pt x="0" y="8876"/>
                  <a:pt x="0" y="8876"/>
                </a:cubicBezTo>
                <a:cubicBezTo>
                  <a:pt x="7" y="8856"/>
                  <a:pt x="15" y="8836"/>
                  <a:pt x="45" y="8846"/>
                </a:cubicBezTo>
                <a:close/>
                <a:moveTo>
                  <a:pt x="884" y="10585"/>
                </a:moveTo>
                <a:cubicBezTo>
                  <a:pt x="906" y="10625"/>
                  <a:pt x="959" y="10625"/>
                  <a:pt x="996" y="10635"/>
                </a:cubicBezTo>
                <a:cubicBezTo>
                  <a:pt x="1056" y="10625"/>
                  <a:pt x="1064" y="10695"/>
                  <a:pt x="1123" y="10685"/>
                </a:cubicBezTo>
                <a:cubicBezTo>
                  <a:pt x="1303" y="10695"/>
                  <a:pt x="1460" y="10735"/>
                  <a:pt x="1625" y="10755"/>
                </a:cubicBezTo>
                <a:cubicBezTo>
                  <a:pt x="2045" y="10735"/>
                  <a:pt x="2224" y="10805"/>
                  <a:pt x="2584" y="10695"/>
                </a:cubicBezTo>
                <a:cubicBezTo>
                  <a:pt x="2644" y="10665"/>
                  <a:pt x="2734" y="10665"/>
                  <a:pt x="2801" y="10635"/>
                </a:cubicBezTo>
                <a:cubicBezTo>
                  <a:pt x="2854" y="10655"/>
                  <a:pt x="2839" y="10575"/>
                  <a:pt x="2883" y="10575"/>
                </a:cubicBezTo>
                <a:cubicBezTo>
                  <a:pt x="2951" y="10595"/>
                  <a:pt x="2958" y="10535"/>
                  <a:pt x="3011" y="10535"/>
                </a:cubicBezTo>
                <a:cubicBezTo>
                  <a:pt x="3071" y="10495"/>
                  <a:pt x="3138" y="10455"/>
                  <a:pt x="3206" y="10415"/>
                </a:cubicBezTo>
                <a:cubicBezTo>
                  <a:pt x="3243" y="10415"/>
                  <a:pt x="3280" y="10395"/>
                  <a:pt x="3295" y="10355"/>
                </a:cubicBezTo>
                <a:cubicBezTo>
                  <a:pt x="3333" y="10345"/>
                  <a:pt x="3385" y="10345"/>
                  <a:pt x="3378" y="10265"/>
                </a:cubicBezTo>
                <a:cubicBezTo>
                  <a:pt x="3250" y="10325"/>
                  <a:pt x="3123" y="10395"/>
                  <a:pt x="3011" y="10485"/>
                </a:cubicBezTo>
                <a:cubicBezTo>
                  <a:pt x="2921" y="10485"/>
                  <a:pt x="2801" y="10525"/>
                  <a:pt x="2771" y="10575"/>
                </a:cubicBezTo>
                <a:cubicBezTo>
                  <a:pt x="2771" y="10585"/>
                  <a:pt x="2741" y="10575"/>
                  <a:pt x="2734" y="10575"/>
                </a:cubicBezTo>
                <a:cubicBezTo>
                  <a:pt x="2696" y="10585"/>
                  <a:pt x="2681" y="10575"/>
                  <a:pt x="2666" y="10605"/>
                </a:cubicBezTo>
                <a:cubicBezTo>
                  <a:pt x="2659" y="10615"/>
                  <a:pt x="2629" y="10605"/>
                  <a:pt x="2621" y="10605"/>
                </a:cubicBezTo>
                <a:cubicBezTo>
                  <a:pt x="2599" y="10625"/>
                  <a:pt x="2576" y="10615"/>
                  <a:pt x="2561" y="10645"/>
                </a:cubicBezTo>
                <a:cubicBezTo>
                  <a:pt x="2487" y="10605"/>
                  <a:pt x="2389" y="10645"/>
                  <a:pt x="2254" y="10655"/>
                </a:cubicBezTo>
                <a:cubicBezTo>
                  <a:pt x="2120" y="10655"/>
                  <a:pt x="1955" y="10655"/>
                  <a:pt x="1797" y="10665"/>
                </a:cubicBezTo>
                <a:cubicBezTo>
                  <a:pt x="1595" y="10645"/>
                  <a:pt x="1408" y="10595"/>
                  <a:pt x="1191" y="10605"/>
                </a:cubicBezTo>
                <a:cubicBezTo>
                  <a:pt x="1183" y="10545"/>
                  <a:pt x="1116" y="10585"/>
                  <a:pt x="1101" y="10545"/>
                </a:cubicBezTo>
                <a:cubicBezTo>
                  <a:pt x="1078" y="10525"/>
                  <a:pt x="1041" y="10505"/>
                  <a:pt x="996" y="10525"/>
                </a:cubicBezTo>
                <a:cubicBezTo>
                  <a:pt x="1004" y="10445"/>
                  <a:pt x="891" y="10545"/>
                  <a:pt x="906" y="10465"/>
                </a:cubicBezTo>
                <a:cubicBezTo>
                  <a:pt x="861" y="10465"/>
                  <a:pt x="816" y="10465"/>
                  <a:pt x="771" y="10465"/>
                </a:cubicBezTo>
                <a:cubicBezTo>
                  <a:pt x="779" y="10405"/>
                  <a:pt x="697" y="10455"/>
                  <a:pt x="667" y="10445"/>
                </a:cubicBezTo>
                <a:cubicBezTo>
                  <a:pt x="667" y="10385"/>
                  <a:pt x="592" y="10435"/>
                  <a:pt x="554" y="10415"/>
                </a:cubicBezTo>
                <a:cubicBezTo>
                  <a:pt x="502" y="10375"/>
                  <a:pt x="397" y="10385"/>
                  <a:pt x="359" y="10305"/>
                </a:cubicBezTo>
                <a:cubicBezTo>
                  <a:pt x="547" y="10315"/>
                  <a:pt x="667" y="10405"/>
                  <a:pt x="861" y="10405"/>
                </a:cubicBezTo>
                <a:cubicBezTo>
                  <a:pt x="861" y="10475"/>
                  <a:pt x="936" y="10415"/>
                  <a:pt x="966" y="10435"/>
                </a:cubicBezTo>
                <a:cubicBezTo>
                  <a:pt x="996" y="10465"/>
                  <a:pt x="1049" y="10455"/>
                  <a:pt x="1078" y="10485"/>
                </a:cubicBezTo>
                <a:cubicBezTo>
                  <a:pt x="1168" y="10505"/>
                  <a:pt x="1251" y="10525"/>
                  <a:pt x="1341" y="10535"/>
                </a:cubicBezTo>
                <a:cubicBezTo>
                  <a:pt x="1558" y="10525"/>
                  <a:pt x="1775" y="10525"/>
                  <a:pt x="1992" y="10515"/>
                </a:cubicBezTo>
                <a:cubicBezTo>
                  <a:pt x="2307" y="10455"/>
                  <a:pt x="2516" y="10385"/>
                  <a:pt x="2816" y="10345"/>
                </a:cubicBezTo>
                <a:cubicBezTo>
                  <a:pt x="2816" y="10285"/>
                  <a:pt x="2883" y="10325"/>
                  <a:pt x="2898" y="10285"/>
                </a:cubicBezTo>
                <a:cubicBezTo>
                  <a:pt x="2966" y="10295"/>
                  <a:pt x="2966" y="10225"/>
                  <a:pt x="3026" y="10245"/>
                </a:cubicBezTo>
                <a:cubicBezTo>
                  <a:pt x="3086" y="10185"/>
                  <a:pt x="3191" y="10185"/>
                  <a:pt x="3243" y="10125"/>
                </a:cubicBezTo>
                <a:cubicBezTo>
                  <a:pt x="3340" y="10115"/>
                  <a:pt x="3378" y="10035"/>
                  <a:pt x="3460" y="10005"/>
                </a:cubicBezTo>
                <a:cubicBezTo>
                  <a:pt x="3505" y="9935"/>
                  <a:pt x="3602" y="9915"/>
                  <a:pt x="3632" y="9825"/>
                </a:cubicBezTo>
                <a:cubicBezTo>
                  <a:pt x="3475" y="9845"/>
                  <a:pt x="3430" y="9995"/>
                  <a:pt x="3288" y="10035"/>
                </a:cubicBezTo>
                <a:cubicBezTo>
                  <a:pt x="3235" y="10075"/>
                  <a:pt x="3183" y="10115"/>
                  <a:pt x="3116" y="10125"/>
                </a:cubicBezTo>
                <a:cubicBezTo>
                  <a:pt x="3063" y="10125"/>
                  <a:pt x="3033" y="10135"/>
                  <a:pt x="3026" y="10185"/>
                </a:cubicBezTo>
                <a:cubicBezTo>
                  <a:pt x="2981" y="10185"/>
                  <a:pt x="2943" y="10195"/>
                  <a:pt x="2921" y="10225"/>
                </a:cubicBezTo>
                <a:cubicBezTo>
                  <a:pt x="2771" y="10215"/>
                  <a:pt x="2681" y="10275"/>
                  <a:pt x="2576" y="10325"/>
                </a:cubicBezTo>
                <a:cubicBezTo>
                  <a:pt x="2546" y="10315"/>
                  <a:pt x="2524" y="10275"/>
                  <a:pt x="2509" y="10325"/>
                </a:cubicBezTo>
                <a:cubicBezTo>
                  <a:pt x="2479" y="10345"/>
                  <a:pt x="2397" y="10295"/>
                  <a:pt x="2404" y="10355"/>
                </a:cubicBezTo>
                <a:cubicBezTo>
                  <a:pt x="2307" y="10345"/>
                  <a:pt x="2239" y="10375"/>
                  <a:pt x="2164" y="10395"/>
                </a:cubicBezTo>
                <a:cubicBezTo>
                  <a:pt x="2090" y="10395"/>
                  <a:pt x="2015" y="10395"/>
                  <a:pt x="1947" y="10405"/>
                </a:cubicBezTo>
                <a:cubicBezTo>
                  <a:pt x="1895" y="10415"/>
                  <a:pt x="1865" y="10445"/>
                  <a:pt x="1797" y="10435"/>
                </a:cubicBezTo>
                <a:cubicBezTo>
                  <a:pt x="1655" y="10415"/>
                  <a:pt x="1505" y="10405"/>
                  <a:pt x="1341" y="10425"/>
                </a:cubicBezTo>
                <a:cubicBezTo>
                  <a:pt x="1213" y="10375"/>
                  <a:pt x="1153" y="10405"/>
                  <a:pt x="1056" y="10345"/>
                </a:cubicBezTo>
                <a:cubicBezTo>
                  <a:pt x="974" y="10325"/>
                  <a:pt x="974" y="10345"/>
                  <a:pt x="921" y="10315"/>
                </a:cubicBezTo>
                <a:cubicBezTo>
                  <a:pt x="884" y="10325"/>
                  <a:pt x="854" y="10315"/>
                  <a:pt x="839" y="10295"/>
                </a:cubicBezTo>
                <a:cubicBezTo>
                  <a:pt x="801" y="10285"/>
                  <a:pt x="756" y="10305"/>
                  <a:pt x="749" y="10265"/>
                </a:cubicBezTo>
                <a:cubicBezTo>
                  <a:pt x="607" y="10275"/>
                  <a:pt x="532" y="10195"/>
                  <a:pt x="397" y="10195"/>
                </a:cubicBezTo>
                <a:cubicBezTo>
                  <a:pt x="330" y="10195"/>
                  <a:pt x="292" y="10165"/>
                  <a:pt x="247" y="10135"/>
                </a:cubicBezTo>
                <a:cubicBezTo>
                  <a:pt x="187" y="10115"/>
                  <a:pt x="120" y="10115"/>
                  <a:pt x="90" y="10055"/>
                </a:cubicBezTo>
                <a:cubicBezTo>
                  <a:pt x="300" y="9965"/>
                  <a:pt x="442" y="10115"/>
                  <a:pt x="637" y="10125"/>
                </a:cubicBezTo>
                <a:cubicBezTo>
                  <a:pt x="824" y="10175"/>
                  <a:pt x="1011" y="10215"/>
                  <a:pt x="1206" y="10255"/>
                </a:cubicBezTo>
                <a:cubicBezTo>
                  <a:pt x="1490" y="10245"/>
                  <a:pt x="1783" y="10235"/>
                  <a:pt x="2075" y="10225"/>
                </a:cubicBezTo>
                <a:cubicBezTo>
                  <a:pt x="2127" y="10195"/>
                  <a:pt x="2187" y="10185"/>
                  <a:pt x="2269" y="10185"/>
                </a:cubicBezTo>
                <a:cubicBezTo>
                  <a:pt x="2277" y="10135"/>
                  <a:pt x="2299" y="10195"/>
                  <a:pt x="2329" y="10185"/>
                </a:cubicBezTo>
                <a:cubicBezTo>
                  <a:pt x="2329" y="10145"/>
                  <a:pt x="2389" y="10145"/>
                  <a:pt x="2397" y="10185"/>
                </a:cubicBezTo>
                <a:cubicBezTo>
                  <a:pt x="2502" y="10115"/>
                  <a:pt x="2651" y="10105"/>
                  <a:pt x="2764" y="10055"/>
                </a:cubicBezTo>
                <a:cubicBezTo>
                  <a:pt x="2876" y="9995"/>
                  <a:pt x="3003" y="9955"/>
                  <a:pt x="3108" y="9895"/>
                </a:cubicBezTo>
                <a:cubicBezTo>
                  <a:pt x="3176" y="9895"/>
                  <a:pt x="3206" y="9825"/>
                  <a:pt x="3280" y="9835"/>
                </a:cubicBezTo>
                <a:cubicBezTo>
                  <a:pt x="3303" y="9755"/>
                  <a:pt x="3408" y="9785"/>
                  <a:pt x="3430" y="9715"/>
                </a:cubicBezTo>
                <a:cubicBezTo>
                  <a:pt x="3265" y="9725"/>
                  <a:pt x="3176" y="9815"/>
                  <a:pt x="3063" y="9865"/>
                </a:cubicBezTo>
                <a:cubicBezTo>
                  <a:pt x="2913" y="9885"/>
                  <a:pt x="2824" y="9975"/>
                  <a:pt x="2674" y="9995"/>
                </a:cubicBezTo>
                <a:cubicBezTo>
                  <a:pt x="2629" y="10035"/>
                  <a:pt x="2524" y="10015"/>
                  <a:pt x="2479" y="10065"/>
                </a:cubicBezTo>
                <a:cubicBezTo>
                  <a:pt x="2434" y="10055"/>
                  <a:pt x="2397" y="10075"/>
                  <a:pt x="2374" y="10095"/>
                </a:cubicBezTo>
                <a:cubicBezTo>
                  <a:pt x="2344" y="10115"/>
                  <a:pt x="2262" y="10065"/>
                  <a:pt x="2269" y="10125"/>
                </a:cubicBezTo>
                <a:cubicBezTo>
                  <a:pt x="2179" y="10105"/>
                  <a:pt x="2022" y="10135"/>
                  <a:pt x="1857" y="10145"/>
                </a:cubicBezTo>
                <a:cubicBezTo>
                  <a:pt x="1685" y="10155"/>
                  <a:pt x="1505" y="10155"/>
                  <a:pt x="1356" y="10155"/>
                </a:cubicBezTo>
                <a:cubicBezTo>
                  <a:pt x="1258" y="10115"/>
                  <a:pt x="1108" y="10145"/>
                  <a:pt x="1026" y="10085"/>
                </a:cubicBezTo>
                <a:cubicBezTo>
                  <a:pt x="944" y="10105"/>
                  <a:pt x="921" y="10055"/>
                  <a:pt x="854" y="10065"/>
                </a:cubicBezTo>
                <a:cubicBezTo>
                  <a:pt x="831" y="9985"/>
                  <a:pt x="682" y="10095"/>
                  <a:pt x="697" y="9975"/>
                </a:cubicBezTo>
                <a:cubicBezTo>
                  <a:pt x="959" y="10015"/>
                  <a:pt x="1168" y="9995"/>
                  <a:pt x="1356" y="10015"/>
                </a:cubicBezTo>
                <a:cubicBezTo>
                  <a:pt x="1393" y="10015"/>
                  <a:pt x="1401" y="9985"/>
                  <a:pt x="1438" y="9985"/>
                </a:cubicBezTo>
                <a:cubicBezTo>
                  <a:pt x="1468" y="9965"/>
                  <a:pt x="1550" y="10015"/>
                  <a:pt x="1543" y="9955"/>
                </a:cubicBezTo>
                <a:cubicBezTo>
                  <a:pt x="1588" y="9995"/>
                  <a:pt x="1573" y="9945"/>
                  <a:pt x="1633" y="9945"/>
                </a:cubicBezTo>
                <a:cubicBezTo>
                  <a:pt x="1693" y="9945"/>
                  <a:pt x="1678" y="9995"/>
                  <a:pt x="1723" y="9945"/>
                </a:cubicBezTo>
                <a:cubicBezTo>
                  <a:pt x="1812" y="9945"/>
                  <a:pt x="1857" y="9885"/>
                  <a:pt x="1955" y="9905"/>
                </a:cubicBezTo>
                <a:cubicBezTo>
                  <a:pt x="1985" y="9825"/>
                  <a:pt x="2112" y="9875"/>
                  <a:pt x="2149" y="9815"/>
                </a:cubicBezTo>
                <a:cubicBezTo>
                  <a:pt x="2314" y="9795"/>
                  <a:pt x="2427" y="9706"/>
                  <a:pt x="2584" y="9686"/>
                </a:cubicBezTo>
                <a:cubicBezTo>
                  <a:pt x="2741" y="9626"/>
                  <a:pt x="2809" y="9556"/>
                  <a:pt x="2973" y="9556"/>
                </a:cubicBezTo>
                <a:cubicBezTo>
                  <a:pt x="3003" y="9496"/>
                  <a:pt x="3071" y="9486"/>
                  <a:pt x="3123" y="9466"/>
                </a:cubicBezTo>
                <a:cubicBezTo>
                  <a:pt x="3138" y="9376"/>
                  <a:pt x="3265" y="9436"/>
                  <a:pt x="3250" y="9316"/>
                </a:cubicBezTo>
                <a:cubicBezTo>
                  <a:pt x="3243" y="9266"/>
                  <a:pt x="3213" y="9306"/>
                  <a:pt x="3206" y="9346"/>
                </a:cubicBezTo>
                <a:cubicBezTo>
                  <a:pt x="3146" y="9326"/>
                  <a:pt x="3153" y="9386"/>
                  <a:pt x="3101" y="9376"/>
                </a:cubicBezTo>
                <a:cubicBezTo>
                  <a:pt x="3063" y="9446"/>
                  <a:pt x="2973" y="9446"/>
                  <a:pt x="2928" y="9496"/>
                </a:cubicBezTo>
                <a:cubicBezTo>
                  <a:pt x="2666" y="9566"/>
                  <a:pt x="2374" y="9656"/>
                  <a:pt x="2082" y="9755"/>
                </a:cubicBezTo>
                <a:cubicBezTo>
                  <a:pt x="1902" y="9795"/>
                  <a:pt x="1835" y="9815"/>
                  <a:pt x="1678" y="9855"/>
                </a:cubicBezTo>
                <a:cubicBezTo>
                  <a:pt x="1655" y="9775"/>
                  <a:pt x="1625" y="9885"/>
                  <a:pt x="1588" y="9865"/>
                </a:cubicBezTo>
                <a:cubicBezTo>
                  <a:pt x="1543" y="9865"/>
                  <a:pt x="1498" y="9865"/>
                  <a:pt x="1460" y="9865"/>
                </a:cubicBezTo>
                <a:cubicBezTo>
                  <a:pt x="1416" y="9865"/>
                  <a:pt x="1371" y="9865"/>
                  <a:pt x="1326" y="9875"/>
                </a:cubicBezTo>
                <a:cubicBezTo>
                  <a:pt x="1288" y="9855"/>
                  <a:pt x="1198" y="9915"/>
                  <a:pt x="1198" y="9845"/>
                </a:cubicBezTo>
                <a:cubicBezTo>
                  <a:pt x="1341" y="9825"/>
                  <a:pt x="1460" y="9765"/>
                  <a:pt x="1588" y="9715"/>
                </a:cubicBezTo>
                <a:cubicBezTo>
                  <a:pt x="1723" y="9686"/>
                  <a:pt x="1842" y="9636"/>
                  <a:pt x="1977" y="9586"/>
                </a:cubicBezTo>
                <a:cubicBezTo>
                  <a:pt x="2007" y="9526"/>
                  <a:pt x="2112" y="9556"/>
                  <a:pt x="2142" y="9496"/>
                </a:cubicBezTo>
                <a:cubicBezTo>
                  <a:pt x="2224" y="9486"/>
                  <a:pt x="2269" y="9446"/>
                  <a:pt x="2337" y="9436"/>
                </a:cubicBezTo>
                <a:cubicBezTo>
                  <a:pt x="2404" y="9416"/>
                  <a:pt x="2449" y="9366"/>
                  <a:pt x="2509" y="9336"/>
                </a:cubicBezTo>
                <a:cubicBezTo>
                  <a:pt x="2569" y="9306"/>
                  <a:pt x="2659" y="9316"/>
                  <a:pt x="2659" y="9216"/>
                </a:cubicBezTo>
                <a:cubicBezTo>
                  <a:pt x="2546" y="9236"/>
                  <a:pt x="2479" y="9306"/>
                  <a:pt x="2382" y="9346"/>
                </a:cubicBezTo>
                <a:cubicBezTo>
                  <a:pt x="2277" y="9376"/>
                  <a:pt x="2179" y="9426"/>
                  <a:pt x="2082" y="9466"/>
                </a:cubicBezTo>
                <a:cubicBezTo>
                  <a:pt x="1880" y="9556"/>
                  <a:pt x="1648" y="9596"/>
                  <a:pt x="1453" y="9696"/>
                </a:cubicBezTo>
                <a:cubicBezTo>
                  <a:pt x="1281" y="9696"/>
                  <a:pt x="1146" y="9755"/>
                  <a:pt x="1026" y="9825"/>
                </a:cubicBezTo>
                <a:cubicBezTo>
                  <a:pt x="936" y="9785"/>
                  <a:pt x="786" y="9845"/>
                  <a:pt x="629" y="9865"/>
                </a:cubicBezTo>
                <a:cubicBezTo>
                  <a:pt x="539" y="9845"/>
                  <a:pt x="509" y="9915"/>
                  <a:pt x="419" y="9905"/>
                </a:cubicBezTo>
                <a:cubicBezTo>
                  <a:pt x="374" y="9905"/>
                  <a:pt x="330" y="9905"/>
                  <a:pt x="285" y="9905"/>
                </a:cubicBezTo>
                <a:cubicBezTo>
                  <a:pt x="300" y="9955"/>
                  <a:pt x="187" y="9955"/>
                  <a:pt x="202" y="9905"/>
                </a:cubicBezTo>
                <a:cubicBezTo>
                  <a:pt x="292" y="9885"/>
                  <a:pt x="359" y="9825"/>
                  <a:pt x="479" y="9845"/>
                </a:cubicBezTo>
                <a:cubicBezTo>
                  <a:pt x="562" y="9735"/>
                  <a:pt x="711" y="9715"/>
                  <a:pt x="824" y="9656"/>
                </a:cubicBezTo>
                <a:cubicBezTo>
                  <a:pt x="929" y="9576"/>
                  <a:pt x="1078" y="9546"/>
                  <a:pt x="1213" y="9496"/>
                </a:cubicBezTo>
                <a:cubicBezTo>
                  <a:pt x="1243" y="9436"/>
                  <a:pt x="1363" y="9486"/>
                  <a:pt x="1386" y="9406"/>
                </a:cubicBezTo>
                <a:cubicBezTo>
                  <a:pt x="1483" y="9426"/>
                  <a:pt x="1520" y="9356"/>
                  <a:pt x="1603" y="9336"/>
                </a:cubicBezTo>
                <a:cubicBezTo>
                  <a:pt x="1730" y="9286"/>
                  <a:pt x="1850" y="9226"/>
                  <a:pt x="1985" y="9186"/>
                </a:cubicBezTo>
                <a:cubicBezTo>
                  <a:pt x="2120" y="9146"/>
                  <a:pt x="2217" y="9056"/>
                  <a:pt x="2352" y="9026"/>
                </a:cubicBezTo>
                <a:cubicBezTo>
                  <a:pt x="2374" y="8946"/>
                  <a:pt x="2479" y="8976"/>
                  <a:pt x="2502" y="8906"/>
                </a:cubicBezTo>
                <a:cubicBezTo>
                  <a:pt x="2569" y="8926"/>
                  <a:pt x="2561" y="8856"/>
                  <a:pt x="2614" y="8866"/>
                </a:cubicBezTo>
                <a:cubicBezTo>
                  <a:pt x="2621" y="8826"/>
                  <a:pt x="2696" y="8866"/>
                  <a:pt x="2696" y="8806"/>
                </a:cubicBezTo>
                <a:cubicBezTo>
                  <a:pt x="2839" y="8766"/>
                  <a:pt x="2928" y="8666"/>
                  <a:pt x="3063" y="8626"/>
                </a:cubicBezTo>
                <a:cubicBezTo>
                  <a:pt x="3093" y="8566"/>
                  <a:pt x="3183" y="8566"/>
                  <a:pt x="3213" y="8506"/>
                </a:cubicBezTo>
                <a:cubicBezTo>
                  <a:pt x="3250" y="8496"/>
                  <a:pt x="3288" y="8476"/>
                  <a:pt x="3295" y="8446"/>
                </a:cubicBezTo>
                <a:cubicBezTo>
                  <a:pt x="3318" y="8436"/>
                  <a:pt x="3340" y="8436"/>
                  <a:pt x="3340" y="8406"/>
                </a:cubicBezTo>
                <a:cubicBezTo>
                  <a:pt x="3340" y="8396"/>
                  <a:pt x="3325" y="8376"/>
                  <a:pt x="3318" y="8416"/>
                </a:cubicBezTo>
                <a:cubicBezTo>
                  <a:pt x="3168" y="8466"/>
                  <a:pt x="3026" y="8546"/>
                  <a:pt x="2891" y="8626"/>
                </a:cubicBezTo>
                <a:cubicBezTo>
                  <a:pt x="2816" y="8606"/>
                  <a:pt x="2824" y="8676"/>
                  <a:pt x="2779" y="8696"/>
                </a:cubicBezTo>
                <a:cubicBezTo>
                  <a:pt x="2771" y="8746"/>
                  <a:pt x="2681" y="8696"/>
                  <a:pt x="2674" y="8756"/>
                </a:cubicBezTo>
                <a:cubicBezTo>
                  <a:pt x="2591" y="8776"/>
                  <a:pt x="2524" y="8826"/>
                  <a:pt x="2457" y="8876"/>
                </a:cubicBezTo>
                <a:cubicBezTo>
                  <a:pt x="2314" y="8886"/>
                  <a:pt x="2232" y="8986"/>
                  <a:pt x="2090" y="9006"/>
                </a:cubicBezTo>
                <a:cubicBezTo>
                  <a:pt x="1992" y="9076"/>
                  <a:pt x="1850" y="9106"/>
                  <a:pt x="1730" y="9166"/>
                </a:cubicBezTo>
                <a:cubicBezTo>
                  <a:pt x="1588" y="9186"/>
                  <a:pt x="1490" y="9256"/>
                  <a:pt x="1363" y="9286"/>
                </a:cubicBezTo>
                <a:cubicBezTo>
                  <a:pt x="1288" y="9306"/>
                  <a:pt x="1243" y="9346"/>
                  <a:pt x="1168" y="9356"/>
                </a:cubicBezTo>
                <a:cubicBezTo>
                  <a:pt x="1161" y="9396"/>
                  <a:pt x="1116" y="9386"/>
                  <a:pt x="1078" y="9386"/>
                </a:cubicBezTo>
                <a:cubicBezTo>
                  <a:pt x="1093" y="9436"/>
                  <a:pt x="981" y="9436"/>
                  <a:pt x="996" y="9386"/>
                </a:cubicBezTo>
                <a:cubicBezTo>
                  <a:pt x="1056" y="9366"/>
                  <a:pt x="1101" y="9326"/>
                  <a:pt x="1161" y="9296"/>
                </a:cubicBezTo>
                <a:cubicBezTo>
                  <a:pt x="1168" y="9256"/>
                  <a:pt x="1213" y="9266"/>
                  <a:pt x="1228" y="9236"/>
                </a:cubicBezTo>
                <a:cubicBezTo>
                  <a:pt x="1236" y="9186"/>
                  <a:pt x="1266" y="9166"/>
                  <a:pt x="1311" y="9176"/>
                </a:cubicBezTo>
                <a:cubicBezTo>
                  <a:pt x="1341" y="9106"/>
                  <a:pt x="1401" y="9076"/>
                  <a:pt x="1460" y="9056"/>
                </a:cubicBezTo>
                <a:cubicBezTo>
                  <a:pt x="1475" y="8966"/>
                  <a:pt x="1588" y="9006"/>
                  <a:pt x="1588" y="8906"/>
                </a:cubicBezTo>
                <a:cubicBezTo>
                  <a:pt x="1655" y="8886"/>
                  <a:pt x="1715" y="8856"/>
                  <a:pt x="1738" y="8786"/>
                </a:cubicBezTo>
                <a:cubicBezTo>
                  <a:pt x="1820" y="8786"/>
                  <a:pt x="1865" y="8736"/>
                  <a:pt x="1910" y="8696"/>
                </a:cubicBezTo>
                <a:cubicBezTo>
                  <a:pt x="2015" y="8606"/>
                  <a:pt x="2120" y="8526"/>
                  <a:pt x="2232" y="8446"/>
                </a:cubicBezTo>
                <a:cubicBezTo>
                  <a:pt x="2427" y="8286"/>
                  <a:pt x="2659" y="8166"/>
                  <a:pt x="2876" y="8016"/>
                </a:cubicBezTo>
                <a:cubicBezTo>
                  <a:pt x="2988" y="7956"/>
                  <a:pt x="3116" y="7916"/>
                  <a:pt x="3221" y="7836"/>
                </a:cubicBezTo>
                <a:cubicBezTo>
                  <a:pt x="3258" y="7836"/>
                  <a:pt x="3288" y="7826"/>
                  <a:pt x="3310" y="7806"/>
                </a:cubicBezTo>
                <a:cubicBezTo>
                  <a:pt x="3288" y="7726"/>
                  <a:pt x="3408" y="7816"/>
                  <a:pt x="3393" y="7746"/>
                </a:cubicBezTo>
                <a:cubicBezTo>
                  <a:pt x="3438" y="7736"/>
                  <a:pt x="3483" y="7736"/>
                  <a:pt x="3528" y="7736"/>
                </a:cubicBezTo>
                <a:cubicBezTo>
                  <a:pt x="3520" y="7706"/>
                  <a:pt x="3617" y="7676"/>
                  <a:pt x="3543" y="7646"/>
                </a:cubicBezTo>
                <a:cubicBezTo>
                  <a:pt x="3490" y="7736"/>
                  <a:pt x="3325" y="7676"/>
                  <a:pt x="3288" y="7776"/>
                </a:cubicBezTo>
                <a:cubicBezTo>
                  <a:pt x="3153" y="7766"/>
                  <a:pt x="3101" y="7836"/>
                  <a:pt x="3003" y="7876"/>
                </a:cubicBezTo>
                <a:cubicBezTo>
                  <a:pt x="2943" y="7876"/>
                  <a:pt x="2951" y="7916"/>
                  <a:pt x="2921" y="7936"/>
                </a:cubicBezTo>
                <a:cubicBezTo>
                  <a:pt x="2906" y="7936"/>
                  <a:pt x="2891" y="7926"/>
                  <a:pt x="2876" y="7936"/>
                </a:cubicBezTo>
                <a:cubicBezTo>
                  <a:pt x="2839" y="7956"/>
                  <a:pt x="2801" y="8006"/>
                  <a:pt x="2749" y="7996"/>
                </a:cubicBezTo>
                <a:cubicBezTo>
                  <a:pt x="2741" y="8066"/>
                  <a:pt x="2651" y="8026"/>
                  <a:pt x="2636" y="8086"/>
                </a:cubicBezTo>
                <a:cubicBezTo>
                  <a:pt x="2599" y="8116"/>
                  <a:pt x="2554" y="8146"/>
                  <a:pt x="2509" y="8176"/>
                </a:cubicBezTo>
                <a:cubicBezTo>
                  <a:pt x="2247" y="8256"/>
                  <a:pt x="2090" y="8456"/>
                  <a:pt x="1865" y="8576"/>
                </a:cubicBezTo>
                <a:cubicBezTo>
                  <a:pt x="1835" y="8636"/>
                  <a:pt x="1745" y="8636"/>
                  <a:pt x="1715" y="8696"/>
                </a:cubicBezTo>
                <a:cubicBezTo>
                  <a:pt x="1640" y="8706"/>
                  <a:pt x="1625" y="8786"/>
                  <a:pt x="1543" y="8796"/>
                </a:cubicBezTo>
                <a:cubicBezTo>
                  <a:pt x="1498" y="8836"/>
                  <a:pt x="1460" y="8886"/>
                  <a:pt x="1393" y="8916"/>
                </a:cubicBezTo>
                <a:cubicBezTo>
                  <a:pt x="1393" y="8956"/>
                  <a:pt x="1348" y="8946"/>
                  <a:pt x="1333" y="8976"/>
                </a:cubicBezTo>
                <a:cubicBezTo>
                  <a:pt x="1303" y="8956"/>
                  <a:pt x="1281" y="9086"/>
                  <a:pt x="1266" y="9006"/>
                </a:cubicBezTo>
                <a:cubicBezTo>
                  <a:pt x="1273" y="8926"/>
                  <a:pt x="1326" y="8906"/>
                  <a:pt x="1371" y="8886"/>
                </a:cubicBezTo>
                <a:cubicBezTo>
                  <a:pt x="1416" y="8846"/>
                  <a:pt x="1460" y="8806"/>
                  <a:pt x="1505" y="8766"/>
                </a:cubicBezTo>
                <a:cubicBezTo>
                  <a:pt x="1558" y="8656"/>
                  <a:pt x="1700" y="8656"/>
                  <a:pt x="1738" y="8526"/>
                </a:cubicBezTo>
                <a:cubicBezTo>
                  <a:pt x="1865" y="8506"/>
                  <a:pt x="1910" y="8386"/>
                  <a:pt x="2015" y="8336"/>
                </a:cubicBezTo>
                <a:cubicBezTo>
                  <a:pt x="2082" y="8246"/>
                  <a:pt x="2217" y="8236"/>
                  <a:pt x="2269" y="8126"/>
                </a:cubicBezTo>
                <a:cubicBezTo>
                  <a:pt x="2389" y="8106"/>
                  <a:pt x="2442" y="7986"/>
                  <a:pt x="2576" y="7976"/>
                </a:cubicBezTo>
                <a:cubicBezTo>
                  <a:pt x="2599" y="7926"/>
                  <a:pt x="2666" y="7926"/>
                  <a:pt x="2704" y="7886"/>
                </a:cubicBezTo>
                <a:cubicBezTo>
                  <a:pt x="2749" y="7846"/>
                  <a:pt x="2809" y="7826"/>
                  <a:pt x="2854" y="7786"/>
                </a:cubicBezTo>
                <a:cubicBezTo>
                  <a:pt x="2951" y="7736"/>
                  <a:pt x="3056" y="7686"/>
                  <a:pt x="3153" y="7636"/>
                </a:cubicBezTo>
                <a:cubicBezTo>
                  <a:pt x="3191" y="7586"/>
                  <a:pt x="3288" y="7616"/>
                  <a:pt x="3303" y="7547"/>
                </a:cubicBezTo>
                <a:cubicBezTo>
                  <a:pt x="3340" y="7497"/>
                  <a:pt x="3460" y="7556"/>
                  <a:pt x="3453" y="7447"/>
                </a:cubicBezTo>
                <a:cubicBezTo>
                  <a:pt x="3280" y="7477"/>
                  <a:pt x="3153" y="7556"/>
                  <a:pt x="3003" y="7606"/>
                </a:cubicBezTo>
                <a:cubicBezTo>
                  <a:pt x="2996" y="7666"/>
                  <a:pt x="2928" y="7626"/>
                  <a:pt x="2913" y="7676"/>
                </a:cubicBezTo>
                <a:cubicBezTo>
                  <a:pt x="2928" y="7756"/>
                  <a:pt x="2794" y="7656"/>
                  <a:pt x="2809" y="7736"/>
                </a:cubicBezTo>
                <a:cubicBezTo>
                  <a:pt x="2734" y="7756"/>
                  <a:pt x="2681" y="7816"/>
                  <a:pt x="2591" y="7826"/>
                </a:cubicBezTo>
                <a:cubicBezTo>
                  <a:pt x="2472" y="7916"/>
                  <a:pt x="2337" y="7996"/>
                  <a:pt x="2202" y="8076"/>
                </a:cubicBezTo>
                <a:cubicBezTo>
                  <a:pt x="2127" y="8096"/>
                  <a:pt x="2082" y="8156"/>
                  <a:pt x="2015" y="8196"/>
                </a:cubicBezTo>
                <a:cubicBezTo>
                  <a:pt x="1970" y="8256"/>
                  <a:pt x="1865" y="8256"/>
                  <a:pt x="1842" y="8346"/>
                </a:cubicBezTo>
                <a:cubicBezTo>
                  <a:pt x="1700" y="8406"/>
                  <a:pt x="1610" y="8546"/>
                  <a:pt x="1475" y="8616"/>
                </a:cubicBezTo>
                <a:cubicBezTo>
                  <a:pt x="1445" y="8706"/>
                  <a:pt x="1363" y="8716"/>
                  <a:pt x="1303" y="8766"/>
                </a:cubicBezTo>
                <a:cubicBezTo>
                  <a:pt x="1296" y="8806"/>
                  <a:pt x="1258" y="8826"/>
                  <a:pt x="1221" y="8836"/>
                </a:cubicBezTo>
                <a:cubicBezTo>
                  <a:pt x="1206" y="8876"/>
                  <a:pt x="1191" y="8926"/>
                  <a:pt x="1138" y="8926"/>
                </a:cubicBezTo>
                <a:cubicBezTo>
                  <a:pt x="1086" y="8976"/>
                  <a:pt x="1041" y="9046"/>
                  <a:pt x="966" y="9076"/>
                </a:cubicBezTo>
                <a:cubicBezTo>
                  <a:pt x="929" y="9146"/>
                  <a:pt x="861" y="9186"/>
                  <a:pt x="794" y="9226"/>
                </a:cubicBezTo>
                <a:cubicBezTo>
                  <a:pt x="741" y="9286"/>
                  <a:pt x="682" y="9326"/>
                  <a:pt x="622" y="9376"/>
                </a:cubicBezTo>
                <a:cubicBezTo>
                  <a:pt x="547" y="9406"/>
                  <a:pt x="502" y="9476"/>
                  <a:pt x="404" y="9496"/>
                </a:cubicBezTo>
                <a:cubicBezTo>
                  <a:pt x="374" y="9546"/>
                  <a:pt x="345" y="9586"/>
                  <a:pt x="300" y="9616"/>
                </a:cubicBezTo>
                <a:cubicBezTo>
                  <a:pt x="247" y="9606"/>
                  <a:pt x="255" y="9676"/>
                  <a:pt x="195" y="9646"/>
                </a:cubicBezTo>
                <a:cubicBezTo>
                  <a:pt x="210" y="9725"/>
                  <a:pt x="90" y="9636"/>
                  <a:pt x="105" y="9706"/>
                </a:cubicBezTo>
                <a:cubicBezTo>
                  <a:pt x="75" y="9735"/>
                  <a:pt x="37" y="9765"/>
                  <a:pt x="0" y="9775"/>
                </a:cubicBezTo>
                <a:cubicBezTo>
                  <a:pt x="0" y="10205"/>
                  <a:pt x="0" y="10205"/>
                  <a:pt x="0" y="10205"/>
                </a:cubicBezTo>
                <a:cubicBezTo>
                  <a:pt x="97" y="10185"/>
                  <a:pt x="150" y="10245"/>
                  <a:pt x="225" y="10255"/>
                </a:cubicBezTo>
                <a:cubicBezTo>
                  <a:pt x="307" y="10265"/>
                  <a:pt x="165" y="10335"/>
                  <a:pt x="187" y="10255"/>
                </a:cubicBezTo>
                <a:cubicBezTo>
                  <a:pt x="112" y="10265"/>
                  <a:pt x="52" y="10245"/>
                  <a:pt x="0" y="10225"/>
                </a:cubicBezTo>
                <a:cubicBezTo>
                  <a:pt x="0" y="10345"/>
                  <a:pt x="0" y="10345"/>
                  <a:pt x="0" y="10345"/>
                </a:cubicBezTo>
                <a:cubicBezTo>
                  <a:pt x="60" y="10365"/>
                  <a:pt x="127" y="10385"/>
                  <a:pt x="187" y="10405"/>
                </a:cubicBezTo>
                <a:cubicBezTo>
                  <a:pt x="419" y="10465"/>
                  <a:pt x="599" y="10605"/>
                  <a:pt x="884" y="10585"/>
                </a:cubicBezTo>
                <a:close/>
                <a:moveTo>
                  <a:pt x="1183" y="9036"/>
                </a:moveTo>
                <a:cubicBezTo>
                  <a:pt x="1198" y="9036"/>
                  <a:pt x="1213" y="9036"/>
                  <a:pt x="1228" y="9036"/>
                </a:cubicBezTo>
                <a:cubicBezTo>
                  <a:pt x="1236" y="9096"/>
                  <a:pt x="1198" y="9086"/>
                  <a:pt x="1161" y="9096"/>
                </a:cubicBezTo>
                <a:cubicBezTo>
                  <a:pt x="1161" y="9066"/>
                  <a:pt x="1183" y="9066"/>
                  <a:pt x="1183" y="9036"/>
                </a:cubicBezTo>
                <a:close/>
                <a:moveTo>
                  <a:pt x="944" y="9246"/>
                </a:moveTo>
                <a:cubicBezTo>
                  <a:pt x="1004" y="9266"/>
                  <a:pt x="899" y="9316"/>
                  <a:pt x="906" y="9366"/>
                </a:cubicBezTo>
                <a:cubicBezTo>
                  <a:pt x="876" y="9366"/>
                  <a:pt x="846" y="9366"/>
                  <a:pt x="839" y="9396"/>
                </a:cubicBezTo>
                <a:cubicBezTo>
                  <a:pt x="771" y="9326"/>
                  <a:pt x="944" y="9316"/>
                  <a:pt x="944" y="9246"/>
                </a:cubicBezTo>
                <a:close/>
                <a:moveTo>
                  <a:pt x="21398" y="21560"/>
                </a:moveTo>
                <a:cubicBezTo>
                  <a:pt x="21383" y="21570"/>
                  <a:pt x="21375" y="21570"/>
                  <a:pt x="21360" y="21580"/>
                </a:cubicBezTo>
                <a:cubicBezTo>
                  <a:pt x="21533" y="21580"/>
                  <a:pt x="21533" y="21580"/>
                  <a:pt x="21533" y="21580"/>
                </a:cubicBezTo>
                <a:cubicBezTo>
                  <a:pt x="21548" y="21570"/>
                  <a:pt x="21563" y="21560"/>
                  <a:pt x="21570" y="21570"/>
                </a:cubicBezTo>
                <a:cubicBezTo>
                  <a:pt x="21570" y="21450"/>
                  <a:pt x="21570" y="21450"/>
                  <a:pt x="21570" y="21450"/>
                </a:cubicBezTo>
                <a:cubicBezTo>
                  <a:pt x="21555" y="21460"/>
                  <a:pt x="21540" y="21480"/>
                  <a:pt x="21518" y="21490"/>
                </a:cubicBezTo>
                <a:cubicBezTo>
                  <a:pt x="21480" y="21520"/>
                  <a:pt x="21435" y="21530"/>
                  <a:pt x="21398" y="21560"/>
                </a:cubicBezTo>
                <a:close/>
                <a:moveTo>
                  <a:pt x="17069" y="20401"/>
                </a:moveTo>
                <a:cubicBezTo>
                  <a:pt x="17076" y="20690"/>
                  <a:pt x="17009" y="20940"/>
                  <a:pt x="17039" y="21230"/>
                </a:cubicBezTo>
                <a:cubicBezTo>
                  <a:pt x="17009" y="21310"/>
                  <a:pt x="16986" y="21380"/>
                  <a:pt x="16979" y="21470"/>
                </a:cubicBezTo>
                <a:cubicBezTo>
                  <a:pt x="16934" y="21490"/>
                  <a:pt x="16986" y="21560"/>
                  <a:pt x="16949" y="21580"/>
                </a:cubicBezTo>
                <a:cubicBezTo>
                  <a:pt x="17061" y="21580"/>
                  <a:pt x="17061" y="21580"/>
                  <a:pt x="17061" y="21580"/>
                </a:cubicBezTo>
                <a:cubicBezTo>
                  <a:pt x="17054" y="21550"/>
                  <a:pt x="17046" y="21520"/>
                  <a:pt x="17039" y="21490"/>
                </a:cubicBezTo>
                <a:cubicBezTo>
                  <a:pt x="17106" y="21340"/>
                  <a:pt x="17054" y="21120"/>
                  <a:pt x="17106" y="20960"/>
                </a:cubicBezTo>
                <a:cubicBezTo>
                  <a:pt x="17069" y="20850"/>
                  <a:pt x="17136" y="20790"/>
                  <a:pt x="17099" y="20680"/>
                </a:cubicBezTo>
                <a:cubicBezTo>
                  <a:pt x="17114" y="20630"/>
                  <a:pt x="17114" y="20580"/>
                  <a:pt x="17121" y="20530"/>
                </a:cubicBezTo>
                <a:cubicBezTo>
                  <a:pt x="17091" y="20501"/>
                  <a:pt x="17136" y="20391"/>
                  <a:pt x="17069" y="20401"/>
                </a:cubicBezTo>
                <a:close/>
                <a:moveTo>
                  <a:pt x="16956" y="20351"/>
                </a:moveTo>
                <a:cubicBezTo>
                  <a:pt x="16949" y="20281"/>
                  <a:pt x="16941" y="20221"/>
                  <a:pt x="16956" y="20161"/>
                </a:cubicBezTo>
                <a:cubicBezTo>
                  <a:pt x="16971" y="20091"/>
                  <a:pt x="16956" y="20011"/>
                  <a:pt x="16979" y="19951"/>
                </a:cubicBezTo>
                <a:cubicBezTo>
                  <a:pt x="16979" y="19811"/>
                  <a:pt x="16979" y="19681"/>
                  <a:pt x="16971" y="19531"/>
                </a:cubicBezTo>
                <a:cubicBezTo>
                  <a:pt x="16934" y="19451"/>
                  <a:pt x="16986" y="19411"/>
                  <a:pt x="16941" y="19331"/>
                </a:cubicBezTo>
                <a:cubicBezTo>
                  <a:pt x="16971" y="19301"/>
                  <a:pt x="16926" y="19251"/>
                  <a:pt x="16949" y="19221"/>
                </a:cubicBezTo>
                <a:cubicBezTo>
                  <a:pt x="16934" y="19191"/>
                  <a:pt x="16926" y="19121"/>
                  <a:pt x="16897" y="19131"/>
                </a:cubicBezTo>
                <a:cubicBezTo>
                  <a:pt x="16904" y="19261"/>
                  <a:pt x="16926" y="19391"/>
                  <a:pt x="16911" y="19511"/>
                </a:cubicBezTo>
                <a:cubicBezTo>
                  <a:pt x="16926" y="19581"/>
                  <a:pt x="16926" y="19651"/>
                  <a:pt x="16911" y="19701"/>
                </a:cubicBezTo>
                <a:cubicBezTo>
                  <a:pt x="16926" y="19771"/>
                  <a:pt x="16926" y="19841"/>
                  <a:pt x="16911" y="19901"/>
                </a:cubicBezTo>
                <a:cubicBezTo>
                  <a:pt x="16919" y="20021"/>
                  <a:pt x="16911" y="20141"/>
                  <a:pt x="16897" y="20261"/>
                </a:cubicBezTo>
                <a:cubicBezTo>
                  <a:pt x="16844" y="20301"/>
                  <a:pt x="16904" y="20391"/>
                  <a:pt x="16867" y="20441"/>
                </a:cubicBezTo>
                <a:cubicBezTo>
                  <a:pt x="16844" y="20461"/>
                  <a:pt x="16844" y="20491"/>
                  <a:pt x="16844" y="20520"/>
                </a:cubicBezTo>
                <a:cubicBezTo>
                  <a:pt x="16874" y="20570"/>
                  <a:pt x="16837" y="20590"/>
                  <a:pt x="16837" y="20620"/>
                </a:cubicBezTo>
                <a:cubicBezTo>
                  <a:pt x="16792" y="20660"/>
                  <a:pt x="16844" y="20740"/>
                  <a:pt x="16799" y="20780"/>
                </a:cubicBezTo>
                <a:cubicBezTo>
                  <a:pt x="16814" y="20810"/>
                  <a:pt x="16807" y="20840"/>
                  <a:pt x="16807" y="20870"/>
                </a:cubicBezTo>
                <a:cubicBezTo>
                  <a:pt x="16769" y="20880"/>
                  <a:pt x="16784" y="20930"/>
                  <a:pt x="16769" y="20960"/>
                </a:cubicBezTo>
                <a:cubicBezTo>
                  <a:pt x="16754" y="21020"/>
                  <a:pt x="16769" y="21090"/>
                  <a:pt x="16739" y="21140"/>
                </a:cubicBezTo>
                <a:cubicBezTo>
                  <a:pt x="16724" y="21200"/>
                  <a:pt x="16709" y="21260"/>
                  <a:pt x="16709" y="21320"/>
                </a:cubicBezTo>
                <a:cubicBezTo>
                  <a:pt x="16679" y="21410"/>
                  <a:pt x="16649" y="21490"/>
                  <a:pt x="16619" y="21580"/>
                </a:cubicBezTo>
                <a:cubicBezTo>
                  <a:pt x="16799" y="21580"/>
                  <a:pt x="16799" y="21580"/>
                  <a:pt x="16799" y="21580"/>
                </a:cubicBezTo>
                <a:cubicBezTo>
                  <a:pt x="16799" y="21560"/>
                  <a:pt x="16807" y="21540"/>
                  <a:pt x="16807" y="21520"/>
                </a:cubicBezTo>
                <a:cubicBezTo>
                  <a:pt x="16867" y="21410"/>
                  <a:pt x="16874" y="21270"/>
                  <a:pt x="16882" y="21140"/>
                </a:cubicBezTo>
                <a:cubicBezTo>
                  <a:pt x="16941" y="21020"/>
                  <a:pt x="16904" y="20860"/>
                  <a:pt x="16956" y="20740"/>
                </a:cubicBezTo>
                <a:cubicBezTo>
                  <a:pt x="16934" y="20600"/>
                  <a:pt x="16911" y="20461"/>
                  <a:pt x="16956" y="20351"/>
                </a:cubicBezTo>
                <a:close/>
                <a:moveTo>
                  <a:pt x="16185" y="19691"/>
                </a:moveTo>
                <a:cubicBezTo>
                  <a:pt x="16140" y="19551"/>
                  <a:pt x="16178" y="19451"/>
                  <a:pt x="16163" y="19321"/>
                </a:cubicBezTo>
                <a:cubicBezTo>
                  <a:pt x="16140" y="19181"/>
                  <a:pt x="16140" y="19051"/>
                  <a:pt x="16140" y="18921"/>
                </a:cubicBezTo>
                <a:cubicBezTo>
                  <a:pt x="16125" y="18771"/>
                  <a:pt x="16110" y="18621"/>
                  <a:pt x="16088" y="18471"/>
                </a:cubicBezTo>
                <a:cubicBezTo>
                  <a:pt x="16065" y="18352"/>
                  <a:pt x="16043" y="18232"/>
                  <a:pt x="16005" y="18102"/>
                </a:cubicBezTo>
                <a:cubicBezTo>
                  <a:pt x="15975" y="18012"/>
                  <a:pt x="15945" y="17932"/>
                  <a:pt x="15908" y="17842"/>
                </a:cubicBezTo>
                <a:cubicBezTo>
                  <a:pt x="15811" y="17862"/>
                  <a:pt x="15975" y="18012"/>
                  <a:pt x="15923" y="18062"/>
                </a:cubicBezTo>
                <a:cubicBezTo>
                  <a:pt x="15990" y="18122"/>
                  <a:pt x="15960" y="18192"/>
                  <a:pt x="16005" y="18292"/>
                </a:cubicBezTo>
                <a:cubicBezTo>
                  <a:pt x="16005" y="18352"/>
                  <a:pt x="16013" y="18411"/>
                  <a:pt x="16020" y="18471"/>
                </a:cubicBezTo>
                <a:cubicBezTo>
                  <a:pt x="16020" y="18501"/>
                  <a:pt x="16028" y="18531"/>
                  <a:pt x="16035" y="18571"/>
                </a:cubicBezTo>
                <a:cubicBezTo>
                  <a:pt x="16065" y="18621"/>
                  <a:pt x="16020" y="18651"/>
                  <a:pt x="16058" y="18711"/>
                </a:cubicBezTo>
                <a:cubicBezTo>
                  <a:pt x="15998" y="18721"/>
                  <a:pt x="16118" y="18821"/>
                  <a:pt x="16058" y="18841"/>
                </a:cubicBezTo>
                <a:cubicBezTo>
                  <a:pt x="16065" y="18931"/>
                  <a:pt x="16073" y="19021"/>
                  <a:pt x="16088" y="19111"/>
                </a:cubicBezTo>
                <a:cubicBezTo>
                  <a:pt x="16095" y="19161"/>
                  <a:pt x="16080" y="19191"/>
                  <a:pt x="16088" y="19241"/>
                </a:cubicBezTo>
                <a:cubicBezTo>
                  <a:pt x="16065" y="19271"/>
                  <a:pt x="16118" y="19341"/>
                  <a:pt x="16088" y="19371"/>
                </a:cubicBezTo>
                <a:cubicBezTo>
                  <a:pt x="16118" y="19741"/>
                  <a:pt x="16110" y="20091"/>
                  <a:pt x="16088" y="20431"/>
                </a:cubicBezTo>
                <a:cubicBezTo>
                  <a:pt x="16043" y="20590"/>
                  <a:pt x="16050" y="20760"/>
                  <a:pt x="15998" y="20910"/>
                </a:cubicBezTo>
                <a:cubicBezTo>
                  <a:pt x="16020" y="20960"/>
                  <a:pt x="15960" y="20980"/>
                  <a:pt x="15998" y="21040"/>
                </a:cubicBezTo>
                <a:cubicBezTo>
                  <a:pt x="15990" y="21080"/>
                  <a:pt x="15983" y="21120"/>
                  <a:pt x="15968" y="21160"/>
                </a:cubicBezTo>
                <a:cubicBezTo>
                  <a:pt x="15953" y="21240"/>
                  <a:pt x="15960" y="21340"/>
                  <a:pt x="15923" y="21420"/>
                </a:cubicBezTo>
                <a:cubicBezTo>
                  <a:pt x="15915" y="21470"/>
                  <a:pt x="15908" y="21530"/>
                  <a:pt x="15893" y="21580"/>
                </a:cubicBezTo>
                <a:cubicBezTo>
                  <a:pt x="15983" y="21580"/>
                  <a:pt x="15983" y="21580"/>
                  <a:pt x="15983" y="21580"/>
                </a:cubicBezTo>
                <a:cubicBezTo>
                  <a:pt x="15990" y="21560"/>
                  <a:pt x="15998" y="21540"/>
                  <a:pt x="16005" y="21520"/>
                </a:cubicBezTo>
                <a:cubicBezTo>
                  <a:pt x="16005" y="21390"/>
                  <a:pt x="16043" y="21280"/>
                  <a:pt x="16065" y="21160"/>
                </a:cubicBezTo>
                <a:cubicBezTo>
                  <a:pt x="16080" y="21040"/>
                  <a:pt x="16073" y="20910"/>
                  <a:pt x="16110" y="20810"/>
                </a:cubicBezTo>
                <a:cubicBezTo>
                  <a:pt x="16133" y="20690"/>
                  <a:pt x="16133" y="20560"/>
                  <a:pt x="16170" y="20451"/>
                </a:cubicBezTo>
                <a:cubicBezTo>
                  <a:pt x="16163" y="20391"/>
                  <a:pt x="16178" y="20341"/>
                  <a:pt x="16178" y="20281"/>
                </a:cubicBezTo>
                <a:cubicBezTo>
                  <a:pt x="16200" y="20221"/>
                  <a:pt x="16170" y="20141"/>
                  <a:pt x="16178" y="20081"/>
                </a:cubicBezTo>
                <a:cubicBezTo>
                  <a:pt x="16207" y="19971"/>
                  <a:pt x="16178" y="19821"/>
                  <a:pt x="16185" y="19691"/>
                </a:cubicBezTo>
                <a:close/>
                <a:moveTo>
                  <a:pt x="16627" y="19791"/>
                </a:moveTo>
                <a:cubicBezTo>
                  <a:pt x="16642" y="19661"/>
                  <a:pt x="16657" y="19531"/>
                  <a:pt x="16649" y="19391"/>
                </a:cubicBezTo>
                <a:cubicBezTo>
                  <a:pt x="16642" y="19241"/>
                  <a:pt x="16679" y="19111"/>
                  <a:pt x="16634" y="18951"/>
                </a:cubicBezTo>
                <a:cubicBezTo>
                  <a:pt x="16649" y="18821"/>
                  <a:pt x="16597" y="18661"/>
                  <a:pt x="16597" y="18521"/>
                </a:cubicBezTo>
                <a:cubicBezTo>
                  <a:pt x="16589" y="18501"/>
                  <a:pt x="16589" y="18491"/>
                  <a:pt x="16589" y="18471"/>
                </a:cubicBezTo>
                <a:cubicBezTo>
                  <a:pt x="16582" y="18411"/>
                  <a:pt x="16604" y="18361"/>
                  <a:pt x="16559" y="18292"/>
                </a:cubicBezTo>
                <a:cubicBezTo>
                  <a:pt x="16589" y="18262"/>
                  <a:pt x="16552" y="18212"/>
                  <a:pt x="16537" y="18172"/>
                </a:cubicBezTo>
                <a:cubicBezTo>
                  <a:pt x="16567" y="18152"/>
                  <a:pt x="16537" y="18082"/>
                  <a:pt x="16515" y="18092"/>
                </a:cubicBezTo>
                <a:cubicBezTo>
                  <a:pt x="16530" y="18222"/>
                  <a:pt x="16544" y="18342"/>
                  <a:pt x="16559" y="18471"/>
                </a:cubicBezTo>
                <a:cubicBezTo>
                  <a:pt x="16567" y="18511"/>
                  <a:pt x="16567" y="18551"/>
                  <a:pt x="16574" y="18601"/>
                </a:cubicBezTo>
                <a:cubicBezTo>
                  <a:pt x="16530" y="18741"/>
                  <a:pt x="16634" y="18941"/>
                  <a:pt x="16582" y="19081"/>
                </a:cubicBezTo>
                <a:cubicBezTo>
                  <a:pt x="16612" y="19171"/>
                  <a:pt x="16567" y="19231"/>
                  <a:pt x="16604" y="19321"/>
                </a:cubicBezTo>
                <a:cubicBezTo>
                  <a:pt x="16589" y="19401"/>
                  <a:pt x="16574" y="19471"/>
                  <a:pt x="16589" y="19561"/>
                </a:cubicBezTo>
                <a:cubicBezTo>
                  <a:pt x="16604" y="19601"/>
                  <a:pt x="16552" y="19611"/>
                  <a:pt x="16582" y="19661"/>
                </a:cubicBezTo>
                <a:cubicBezTo>
                  <a:pt x="16544" y="19691"/>
                  <a:pt x="16597" y="19751"/>
                  <a:pt x="16552" y="19781"/>
                </a:cubicBezTo>
                <a:cubicBezTo>
                  <a:pt x="16582" y="19871"/>
                  <a:pt x="16515" y="19921"/>
                  <a:pt x="16567" y="20021"/>
                </a:cubicBezTo>
                <a:cubicBezTo>
                  <a:pt x="16500" y="20081"/>
                  <a:pt x="16515" y="20171"/>
                  <a:pt x="16507" y="20261"/>
                </a:cubicBezTo>
                <a:cubicBezTo>
                  <a:pt x="16507" y="20351"/>
                  <a:pt x="16455" y="20421"/>
                  <a:pt x="16462" y="20511"/>
                </a:cubicBezTo>
                <a:cubicBezTo>
                  <a:pt x="16462" y="20610"/>
                  <a:pt x="16417" y="20680"/>
                  <a:pt x="16440" y="20790"/>
                </a:cubicBezTo>
                <a:cubicBezTo>
                  <a:pt x="16372" y="20850"/>
                  <a:pt x="16395" y="20950"/>
                  <a:pt x="16357" y="21030"/>
                </a:cubicBezTo>
                <a:cubicBezTo>
                  <a:pt x="16342" y="21200"/>
                  <a:pt x="16267" y="21350"/>
                  <a:pt x="16222" y="21510"/>
                </a:cubicBezTo>
                <a:cubicBezTo>
                  <a:pt x="16207" y="21530"/>
                  <a:pt x="16200" y="21560"/>
                  <a:pt x="16192" y="21580"/>
                </a:cubicBezTo>
                <a:cubicBezTo>
                  <a:pt x="16282" y="21580"/>
                  <a:pt x="16282" y="21580"/>
                  <a:pt x="16282" y="21580"/>
                </a:cubicBezTo>
                <a:cubicBezTo>
                  <a:pt x="16312" y="21500"/>
                  <a:pt x="16342" y="21420"/>
                  <a:pt x="16380" y="21340"/>
                </a:cubicBezTo>
                <a:cubicBezTo>
                  <a:pt x="16432" y="21090"/>
                  <a:pt x="16470" y="20840"/>
                  <a:pt x="16537" y="20590"/>
                </a:cubicBezTo>
                <a:cubicBezTo>
                  <a:pt x="16567" y="20471"/>
                  <a:pt x="16544" y="20321"/>
                  <a:pt x="16589" y="20201"/>
                </a:cubicBezTo>
                <a:cubicBezTo>
                  <a:pt x="16589" y="20131"/>
                  <a:pt x="16604" y="20071"/>
                  <a:pt x="16604" y="20001"/>
                </a:cubicBezTo>
                <a:cubicBezTo>
                  <a:pt x="16634" y="19941"/>
                  <a:pt x="16612" y="19861"/>
                  <a:pt x="16627" y="19791"/>
                </a:cubicBezTo>
                <a:close/>
                <a:moveTo>
                  <a:pt x="17758" y="9805"/>
                </a:moveTo>
                <a:cubicBezTo>
                  <a:pt x="17803" y="9885"/>
                  <a:pt x="17885" y="9895"/>
                  <a:pt x="17953" y="9935"/>
                </a:cubicBezTo>
                <a:cubicBezTo>
                  <a:pt x="18005" y="10015"/>
                  <a:pt x="18087" y="10035"/>
                  <a:pt x="18132" y="10115"/>
                </a:cubicBezTo>
                <a:cubicBezTo>
                  <a:pt x="18207" y="10165"/>
                  <a:pt x="18252" y="10255"/>
                  <a:pt x="18335" y="10275"/>
                </a:cubicBezTo>
                <a:cubicBezTo>
                  <a:pt x="18372" y="10375"/>
                  <a:pt x="18447" y="10395"/>
                  <a:pt x="18484" y="10495"/>
                </a:cubicBezTo>
                <a:cubicBezTo>
                  <a:pt x="18552" y="10535"/>
                  <a:pt x="18589" y="10635"/>
                  <a:pt x="18642" y="10695"/>
                </a:cubicBezTo>
                <a:cubicBezTo>
                  <a:pt x="18687" y="10685"/>
                  <a:pt x="18679" y="10795"/>
                  <a:pt x="18724" y="10785"/>
                </a:cubicBezTo>
                <a:cubicBezTo>
                  <a:pt x="18739" y="10845"/>
                  <a:pt x="18791" y="10825"/>
                  <a:pt x="18784" y="10915"/>
                </a:cubicBezTo>
                <a:cubicBezTo>
                  <a:pt x="18844" y="10995"/>
                  <a:pt x="18896" y="11065"/>
                  <a:pt x="18956" y="11145"/>
                </a:cubicBezTo>
                <a:cubicBezTo>
                  <a:pt x="18986" y="11325"/>
                  <a:pt x="19083" y="11395"/>
                  <a:pt x="19128" y="11565"/>
                </a:cubicBezTo>
                <a:cubicBezTo>
                  <a:pt x="19083" y="11555"/>
                  <a:pt x="19031" y="11545"/>
                  <a:pt x="18986" y="11515"/>
                </a:cubicBezTo>
                <a:cubicBezTo>
                  <a:pt x="18949" y="11485"/>
                  <a:pt x="18934" y="11395"/>
                  <a:pt x="18896" y="11365"/>
                </a:cubicBezTo>
                <a:cubicBezTo>
                  <a:pt x="18859" y="11325"/>
                  <a:pt x="18859" y="11225"/>
                  <a:pt x="18806" y="11205"/>
                </a:cubicBezTo>
                <a:cubicBezTo>
                  <a:pt x="18799" y="11125"/>
                  <a:pt x="18776" y="11055"/>
                  <a:pt x="18702" y="11095"/>
                </a:cubicBezTo>
                <a:cubicBezTo>
                  <a:pt x="18642" y="11155"/>
                  <a:pt x="18769" y="11155"/>
                  <a:pt x="18746" y="11255"/>
                </a:cubicBezTo>
                <a:cubicBezTo>
                  <a:pt x="18784" y="11255"/>
                  <a:pt x="18776" y="11315"/>
                  <a:pt x="18791" y="11365"/>
                </a:cubicBezTo>
                <a:cubicBezTo>
                  <a:pt x="18821" y="11365"/>
                  <a:pt x="18821" y="11425"/>
                  <a:pt x="18829" y="11475"/>
                </a:cubicBezTo>
                <a:cubicBezTo>
                  <a:pt x="18754" y="11415"/>
                  <a:pt x="18627" y="11455"/>
                  <a:pt x="18552" y="11395"/>
                </a:cubicBezTo>
                <a:cubicBezTo>
                  <a:pt x="18439" y="11405"/>
                  <a:pt x="18357" y="11375"/>
                  <a:pt x="18237" y="11395"/>
                </a:cubicBezTo>
                <a:cubicBezTo>
                  <a:pt x="18267" y="11575"/>
                  <a:pt x="18372" y="11595"/>
                  <a:pt x="18507" y="11555"/>
                </a:cubicBezTo>
                <a:cubicBezTo>
                  <a:pt x="18514" y="11585"/>
                  <a:pt x="18529" y="11585"/>
                  <a:pt x="18537" y="11605"/>
                </a:cubicBezTo>
                <a:cubicBezTo>
                  <a:pt x="18544" y="11645"/>
                  <a:pt x="18574" y="11625"/>
                  <a:pt x="18589" y="11655"/>
                </a:cubicBezTo>
                <a:cubicBezTo>
                  <a:pt x="18642" y="11635"/>
                  <a:pt x="18679" y="11635"/>
                  <a:pt x="18687" y="11715"/>
                </a:cubicBezTo>
                <a:cubicBezTo>
                  <a:pt x="18754" y="11675"/>
                  <a:pt x="18761" y="11745"/>
                  <a:pt x="18799" y="11745"/>
                </a:cubicBezTo>
                <a:cubicBezTo>
                  <a:pt x="18836" y="11765"/>
                  <a:pt x="18874" y="11775"/>
                  <a:pt x="18896" y="11805"/>
                </a:cubicBezTo>
                <a:cubicBezTo>
                  <a:pt x="18926" y="11874"/>
                  <a:pt x="19001" y="11845"/>
                  <a:pt x="19024" y="11924"/>
                </a:cubicBezTo>
                <a:cubicBezTo>
                  <a:pt x="19143" y="12244"/>
                  <a:pt x="19301" y="12474"/>
                  <a:pt x="19376" y="12894"/>
                </a:cubicBezTo>
                <a:cubicBezTo>
                  <a:pt x="19391" y="12984"/>
                  <a:pt x="19495" y="12914"/>
                  <a:pt x="19518" y="12994"/>
                </a:cubicBezTo>
                <a:cubicBezTo>
                  <a:pt x="19533" y="13074"/>
                  <a:pt x="19525" y="13184"/>
                  <a:pt x="19608" y="13124"/>
                </a:cubicBezTo>
                <a:cubicBezTo>
                  <a:pt x="19653" y="13084"/>
                  <a:pt x="19563" y="12924"/>
                  <a:pt x="19668" y="12934"/>
                </a:cubicBezTo>
                <a:cubicBezTo>
                  <a:pt x="19660" y="12894"/>
                  <a:pt x="19645" y="12874"/>
                  <a:pt x="19630" y="12854"/>
                </a:cubicBezTo>
                <a:cubicBezTo>
                  <a:pt x="19630" y="12814"/>
                  <a:pt x="19660" y="12774"/>
                  <a:pt x="19623" y="12764"/>
                </a:cubicBezTo>
                <a:cubicBezTo>
                  <a:pt x="19578" y="12644"/>
                  <a:pt x="19645" y="12624"/>
                  <a:pt x="19653" y="12554"/>
                </a:cubicBezTo>
                <a:cubicBezTo>
                  <a:pt x="19623" y="12554"/>
                  <a:pt x="19623" y="12504"/>
                  <a:pt x="19600" y="12504"/>
                </a:cubicBezTo>
                <a:cubicBezTo>
                  <a:pt x="19570" y="12504"/>
                  <a:pt x="19570" y="12444"/>
                  <a:pt x="19563" y="12394"/>
                </a:cubicBezTo>
                <a:cubicBezTo>
                  <a:pt x="19548" y="12274"/>
                  <a:pt x="19570" y="12184"/>
                  <a:pt x="19533" y="12054"/>
                </a:cubicBezTo>
                <a:cubicBezTo>
                  <a:pt x="19540" y="11914"/>
                  <a:pt x="19548" y="11865"/>
                  <a:pt x="19510" y="11735"/>
                </a:cubicBezTo>
                <a:cubicBezTo>
                  <a:pt x="19548" y="11675"/>
                  <a:pt x="19510" y="11535"/>
                  <a:pt x="19555" y="11485"/>
                </a:cubicBezTo>
                <a:cubicBezTo>
                  <a:pt x="19555" y="11375"/>
                  <a:pt x="19585" y="11315"/>
                  <a:pt x="19608" y="11235"/>
                </a:cubicBezTo>
                <a:cubicBezTo>
                  <a:pt x="19630" y="11145"/>
                  <a:pt x="19660" y="11085"/>
                  <a:pt x="19683" y="11005"/>
                </a:cubicBezTo>
                <a:cubicBezTo>
                  <a:pt x="19720" y="10925"/>
                  <a:pt x="19802" y="10895"/>
                  <a:pt x="19787" y="10775"/>
                </a:cubicBezTo>
                <a:cubicBezTo>
                  <a:pt x="19720" y="10795"/>
                  <a:pt x="19690" y="10845"/>
                  <a:pt x="19675" y="10915"/>
                </a:cubicBezTo>
                <a:cubicBezTo>
                  <a:pt x="19615" y="10955"/>
                  <a:pt x="19623" y="11035"/>
                  <a:pt x="19563" y="11065"/>
                </a:cubicBezTo>
                <a:cubicBezTo>
                  <a:pt x="19563" y="11145"/>
                  <a:pt x="19510" y="11165"/>
                  <a:pt x="19525" y="11255"/>
                </a:cubicBezTo>
                <a:cubicBezTo>
                  <a:pt x="19465" y="11275"/>
                  <a:pt x="19503" y="11385"/>
                  <a:pt x="19458" y="11415"/>
                </a:cubicBezTo>
                <a:cubicBezTo>
                  <a:pt x="19480" y="11505"/>
                  <a:pt x="19421" y="11525"/>
                  <a:pt x="19450" y="11625"/>
                </a:cubicBezTo>
                <a:cubicBezTo>
                  <a:pt x="19398" y="11665"/>
                  <a:pt x="19450" y="11795"/>
                  <a:pt x="19391" y="11825"/>
                </a:cubicBezTo>
                <a:cubicBezTo>
                  <a:pt x="19338" y="11735"/>
                  <a:pt x="19391" y="11745"/>
                  <a:pt x="19383" y="11645"/>
                </a:cubicBezTo>
                <a:cubicBezTo>
                  <a:pt x="19353" y="11585"/>
                  <a:pt x="19331" y="11505"/>
                  <a:pt x="19323" y="11395"/>
                </a:cubicBezTo>
                <a:cubicBezTo>
                  <a:pt x="19323" y="11295"/>
                  <a:pt x="19353" y="11215"/>
                  <a:pt x="19346" y="11095"/>
                </a:cubicBezTo>
                <a:cubicBezTo>
                  <a:pt x="19391" y="11075"/>
                  <a:pt x="19331" y="10965"/>
                  <a:pt x="19391" y="10965"/>
                </a:cubicBezTo>
                <a:cubicBezTo>
                  <a:pt x="19361" y="10885"/>
                  <a:pt x="19413" y="10875"/>
                  <a:pt x="19391" y="10785"/>
                </a:cubicBezTo>
                <a:cubicBezTo>
                  <a:pt x="19413" y="10755"/>
                  <a:pt x="19406" y="10685"/>
                  <a:pt x="19406" y="10635"/>
                </a:cubicBezTo>
                <a:cubicBezTo>
                  <a:pt x="19473" y="10635"/>
                  <a:pt x="19413" y="10525"/>
                  <a:pt x="19458" y="10505"/>
                </a:cubicBezTo>
                <a:cubicBezTo>
                  <a:pt x="19443" y="10375"/>
                  <a:pt x="19480" y="10295"/>
                  <a:pt x="19473" y="10175"/>
                </a:cubicBezTo>
                <a:cubicBezTo>
                  <a:pt x="19525" y="10085"/>
                  <a:pt x="19518" y="9935"/>
                  <a:pt x="19578" y="9845"/>
                </a:cubicBezTo>
                <a:cubicBezTo>
                  <a:pt x="19615" y="9735"/>
                  <a:pt x="19660" y="9626"/>
                  <a:pt x="19705" y="9526"/>
                </a:cubicBezTo>
                <a:cubicBezTo>
                  <a:pt x="19728" y="9396"/>
                  <a:pt x="19795" y="9306"/>
                  <a:pt x="19810" y="9166"/>
                </a:cubicBezTo>
                <a:cubicBezTo>
                  <a:pt x="19810" y="9096"/>
                  <a:pt x="19870" y="9076"/>
                  <a:pt x="19870" y="9006"/>
                </a:cubicBezTo>
                <a:cubicBezTo>
                  <a:pt x="19907" y="8956"/>
                  <a:pt x="19900" y="8886"/>
                  <a:pt x="19937" y="8836"/>
                </a:cubicBezTo>
                <a:cubicBezTo>
                  <a:pt x="20012" y="8756"/>
                  <a:pt x="20035" y="8626"/>
                  <a:pt x="20087" y="8536"/>
                </a:cubicBezTo>
                <a:cubicBezTo>
                  <a:pt x="20117" y="8406"/>
                  <a:pt x="20192" y="8326"/>
                  <a:pt x="20214" y="8206"/>
                </a:cubicBezTo>
                <a:cubicBezTo>
                  <a:pt x="20289" y="8116"/>
                  <a:pt x="20319" y="7996"/>
                  <a:pt x="20372" y="7896"/>
                </a:cubicBezTo>
                <a:cubicBezTo>
                  <a:pt x="20394" y="7886"/>
                  <a:pt x="20379" y="7836"/>
                  <a:pt x="20402" y="7826"/>
                </a:cubicBezTo>
                <a:cubicBezTo>
                  <a:pt x="20402" y="7776"/>
                  <a:pt x="20454" y="7786"/>
                  <a:pt x="20432" y="7726"/>
                </a:cubicBezTo>
                <a:cubicBezTo>
                  <a:pt x="20477" y="7696"/>
                  <a:pt x="20477" y="7616"/>
                  <a:pt x="20521" y="7586"/>
                </a:cubicBezTo>
                <a:cubicBezTo>
                  <a:pt x="20529" y="7527"/>
                  <a:pt x="20544" y="7477"/>
                  <a:pt x="20536" y="7407"/>
                </a:cubicBezTo>
                <a:cubicBezTo>
                  <a:pt x="20611" y="7397"/>
                  <a:pt x="20589" y="7307"/>
                  <a:pt x="20626" y="7267"/>
                </a:cubicBezTo>
                <a:cubicBezTo>
                  <a:pt x="20634" y="7197"/>
                  <a:pt x="20656" y="7157"/>
                  <a:pt x="20671" y="7107"/>
                </a:cubicBezTo>
                <a:cubicBezTo>
                  <a:pt x="20679" y="7067"/>
                  <a:pt x="20754" y="6967"/>
                  <a:pt x="20694" y="6947"/>
                </a:cubicBezTo>
                <a:cubicBezTo>
                  <a:pt x="20724" y="7067"/>
                  <a:pt x="20596" y="7027"/>
                  <a:pt x="20634" y="7147"/>
                </a:cubicBezTo>
                <a:cubicBezTo>
                  <a:pt x="20611" y="7167"/>
                  <a:pt x="20596" y="7197"/>
                  <a:pt x="20604" y="7237"/>
                </a:cubicBezTo>
                <a:cubicBezTo>
                  <a:pt x="20589" y="7277"/>
                  <a:pt x="20566" y="7307"/>
                  <a:pt x="20551" y="7347"/>
                </a:cubicBezTo>
                <a:cubicBezTo>
                  <a:pt x="20506" y="7387"/>
                  <a:pt x="20492" y="7447"/>
                  <a:pt x="20492" y="7537"/>
                </a:cubicBezTo>
                <a:cubicBezTo>
                  <a:pt x="20424" y="7566"/>
                  <a:pt x="20417" y="7646"/>
                  <a:pt x="20387" y="7716"/>
                </a:cubicBezTo>
                <a:cubicBezTo>
                  <a:pt x="20319" y="7826"/>
                  <a:pt x="20282" y="7966"/>
                  <a:pt x="20222" y="8086"/>
                </a:cubicBezTo>
                <a:cubicBezTo>
                  <a:pt x="20162" y="8116"/>
                  <a:pt x="20192" y="8216"/>
                  <a:pt x="20140" y="8256"/>
                </a:cubicBezTo>
                <a:cubicBezTo>
                  <a:pt x="20087" y="8296"/>
                  <a:pt x="20080" y="8386"/>
                  <a:pt x="20027" y="8426"/>
                </a:cubicBezTo>
                <a:cubicBezTo>
                  <a:pt x="20012" y="8496"/>
                  <a:pt x="19975" y="8546"/>
                  <a:pt x="19967" y="8626"/>
                </a:cubicBezTo>
                <a:cubicBezTo>
                  <a:pt x="19930" y="8676"/>
                  <a:pt x="19892" y="8736"/>
                  <a:pt x="19862" y="8796"/>
                </a:cubicBezTo>
                <a:cubicBezTo>
                  <a:pt x="19862" y="8836"/>
                  <a:pt x="19847" y="8866"/>
                  <a:pt x="19810" y="8876"/>
                </a:cubicBezTo>
                <a:cubicBezTo>
                  <a:pt x="19810" y="8916"/>
                  <a:pt x="19825" y="8966"/>
                  <a:pt x="19780" y="8966"/>
                </a:cubicBezTo>
                <a:cubicBezTo>
                  <a:pt x="19787" y="9016"/>
                  <a:pt x="19773" y="9046"/>
                  <a:pt x="19750" y="9066"/>
                </a:cubicBezTo>
                <a:cubicBezTo>
                  <a:pt x="19787" y="9156"/>
                  <a:pt x="19683" y="9106"/>
                  <a:pt x="19720" y="9196"/>
                </a:cubicBezTo>
                <a:cubicBezTo>
                  <a:pt x="19660" y="9306"/>
                  <a:pt x="19645" y="9466"/>
                  <a:pt x="19585" y="9586"/>
                </a:cubicBezTo>
                <a:cubicBezTo>
                  <a:pt x="19533" y="9725"/>
                  <a:pt x="19480" y="9855"/>
                  <a:pt x="19421" y="9985"/>
                </a:cubicBezTo>
                <a:cubicBezTo>
                  <a:pt x="19413" y="10145"/>
                  <a:pt x="19368" y="10275"/>
                  <a:pt x="19383" y="10465"/>
                </a:cubicBezTo>
                <a:cubicBezTo>
                  <a:pt x="19323" y="10505"/>
                  <a:pt x="19353" y="10635"/>
                  <a:pt x="19308" y="10695"/>
                </a:cubicBezTo>
                <a:cubicBezTo>
                  <a:pt x="19316" y="10745"/>
                  <a:pt x="19308" y="10795"/>
                  <a:pt x="19278" y="10815"/>
                </a:cubicBezTo>
                <a:cubicBezTo>
                  <a:pt x="19278" y="10875"/>
                  <a:pt x="19286" y="10935"/>
                  <a:pt x="19263" y="10975"/>
                </a:cubicBezTo>
                <a:cubicBezTo>
                  <a:pt x="19196" y="10825"/>
                  <a:pt x="19271" y="10625"/>
                  <a:pt x="19248" y="10445"/>
                </a:cubicBezTo>
                <a:cubicBezTo>
                  <a:pt x="19293" y="10375"/>
                  <a:pt x="19271" y="10255"/>
                  <a:pt x="19316" y="10185"/>
                </a:cubicBezTo>
                <a:cubicBezTo>
                  <a:pt x="19293" y="10105"/>
                  <a:pt x="19368" y="10115"/>
                  <a:pt x="19338" y="10035"/>
                </a:cubicBezTo>
                <a:cubicBezTo>
                  <a:pt x="19383" y="10015"/>
                  <a:pt x="19346" y="9925"/>
                  <a:pt x="19391" y="9905"/>
                </a:cubicBezTo>
                <a:cubicBezTo>
                  <a:pt x="19376" y="9835"/>
                  <a:pt x="19406" y="9805"/>
                  <a:pt x="19406" y="9745"/>
                </a:cubicBezTo>
                <a:cubicBezTo>
                  <a:pt x="19450" y="9725"/>
                  <a:pt x="19398" y="9626"/>
                  <a:pt x="19458" y="9616"/>
                </a:cubicBezTo>
                <a:cubicBezTo>
                  <a:pt x="19458" y="9506"/>
                  <a:pt x="19510" y="9436"/>
                  <a:pt x="19525" y="9336"/>
                </a:cubicBezTo>
                <a:cubicBezTo>
                  <a:pt x="19518" y="9276"/>
                  <a:pt x="19570" y="9266"/>
                  <a:pt x="19570" y="9206"/>
                </a:cubicBezTo>
                <a:cubicBezTo>
                  <a:pt x="19630" y="9196"/>
                  <a:pt x="19570" y="9086"/>
                  <a:pt x="19645" y="9096"/>
                </a:cubicBezTo>
                <a:cubicBezTo>
                  <a:pt x="19660" y="8996"/>
                  <a:pt x="19690" y="8906"/>
                  <a:pt x="19735" y="8836"/>
                </a:cubicBezTo>
                <a:cubicBezTo>
                  <a:pt x="19795" y="8656"/>
                  <a:pt x="19900" y="8516"/>
                  <a:pt x="19975" y="8356"/>
                </a:cubicBezTo>
                <a:cubicBezTo>
                  <a:pt x="20005" y="8336"/>
                  <a:pt x="20020" y="8296"/>
                  <a:pt x="20027" y="8256"/>
                </a:cubicBezTo>
                <a:cubicBezTo>
                  <a:pt x="20050" y="8216"/>
                  <a:pt x="20080" y="8186"/>
                  <a:pt x="20095" y="8146"/>
                </a:cubicBezTo>
                <a:cubicBezTo>
                  <a:pt x="20140" y="8126"/>
                  <a:pt x="20125" y="8056"/>
                  <a:pt x="20169" y="8036"/>
                </a:cubicBezTo>
                <a:cubicBezTo>
                  <a:pt x="20154" y="7966"/>
                  <a:pt x="20252" y="7996"/>
                  <a:pt x="20214" y="7906"/>
                </a:cubicBezTo>
                <a:cubicBezTo>
                  <a:pt x="20282" y="7846"/>
                  <a:pt x="20297" y="7746"/>
                  <a:pt x="20364" y="7686"/>
                </a:cubicBezTo>
                <a:cubicBezTo>
                  <a:pt x="20372" y="7586"/>
                  <a:pt x="20439" y="7527"/>
                  <a:pt x="20454" y="7427"/>
                </a:cubicBezTo>
                <a:cubicBezTo>
                  <a:pt x="20551" y="7287"/>
                  <a:pt x="20596" y="7097"/>
                  <a:pt x="20664" y="6927"/>
                </a:cubicBezTo>
                <a:cubicBezTo>
                  <a:pt x="20686" y="6827"/>
                  <a:pt x="20731" y="6757"/>
                  <a:pt x="20761" y="6667"/>
                </a:cubicBezTo>
                <a:cubicBezTo>
                  <a:pt x="20784" y="6627"/>
                  <a:pt x="20791" y="6577"/>
                  <a:pt x="20806" y="6537"/>
                </a:cubicBezTo>
                <a:cubicBezTo>
                  <a:pt x="20836" y="6507"/>
                  <a:pt x="20866" y="6477"/>
                  <a:pt x="20851" y="6407"/>
                </a:cubicBezTo>
                <a:cubicBezTo>
                  <a:pt x="20761" y="6447"/>
                  <a:pt x="20776" y="6597"/>
                  <a:pt x="20716" y="6677"/>
                </a:cubicBezTo>
                <a:cubicBezTo>
                  <a:pt x="20656" y="6767"/>
                  <a:pt x="20641" y="6897"/>
                  <a:pt x="20589" y="6977"/>
                </a:cubicBezTo>
                <a:cubicBezTo>
                  <a:pt x="20596" y="7057"/>
                  <a:pt x="20529" y="7057"/>
                  <a:pt x="20544" y="7137"/>
                </a:cubicBezTo>
                <a:cubicBezTo>
                  <a:pt x="20499" y="7167"/>
                  <a:pt x="20499" y="7247"/>
                  <a:pt x="20454" y="7277"/>
                </a:cubicBezTo>
                <a:cubicBezTo>
                  <a:pt x="20462" y="7347"/>
                  <a:pt x="20387" y="7357"/>
                  <a:pt x="20409" y="7437"/>
                </a:cubicBezTo>
                <a:cubicBezTo>
                  <a:pt x="20349" y="7457"/>
                  <a:pt x="20364" y="7547"/>
                  <a:pt x="20319" y="7586"/>
                </a:cubicBezTo>
                <a:cubicBezTo>
                  <a:pt x="20327" y="7616"/>
                  <a:pt x="20289" y="7616"/>
                  <a:pt x="20289" y="7646"/>
                </a:cubicBezTo>
                <a:cubicBezTo>
                  <a:pt x="20289" y="7686"/>
                  <a:pt x="20274" y="7696"/>
                  <a:pt x="20252" y="7716"/>
                </a:cubicBezTo>
                <a:cubicBezTo>
                  <a:pt x="20229" y="7776"/>
                  <a:pt x="20207" y="7826"/>
                  <a:pt x="20192" y="7886"/>
                </a:cubicBezTo>
                <a:cubicBezTo>
                  <a:pt x="20132" y="7896"/>
                  <a:pt x="20162" y="7986"/>
                  <a:pt x="20095" y="7996"/>
                </a:cubicBezTo>
                <a:cubicBezTo>
                  <a:pt x="20087" y="8066"/>
                  <a:pt x="20035" y="8086"/>
                  <a:pt x="20005" y="8136"/>
                </a:cubicBezTo>
                <a:cubicBezTo>
                  <a:pt x="19900" y="8326"/>
                  <a:pt x="19817" y="8526"/>
                  <a:pt x="19690" y="8696"/>
                </a:cubicBezTo>
                <a:cubicBezTo>
                  <a:pt x="19698" y="8736"/>
                  <a:pt x="19668" y="8756"/>
                  <a:pt x="19660" y="8796"/>
                </a:cubicBezTo>
                <a:cubicBezTo>
                  <a:pt x="19615" y="8796"/>
                  <a:pt x="19653" y="8886"/>
                  <a:pt x="19615" y="8896"/>
                </a:cubicBezTo>
                <a:cubicBezTo>
                  <a:pt x="19608" y="8986"/>
                  <a:pt x="19525" y="9016"/>
                  <a:pt x="19533" y="9126"/>
                </a:cubicBezTo>
                <a:cubicBezTo>
                  <a:pt x="19495" y="9176"/>
                  <a:pt x="19473" y="9226"/>
                  <a:pt x="19443" y="9266"/>
                </a:cubicBezTo>
                <a:cubicBezTo>
                  <a:pt x="19443" y="9276"/>
                  <a:pt x="19458" y="9306"/>
                  <a:pt x="19458" y="9326"/>
                </a:cubicBezTo>
                <a:cubicBezTo>
                  <a:pt x="19450" y="9336"/>
                  <a:pt x="19421" y="9346"/>
                  <a:pt x="19421" y="9366"/>
                </a:cubicBezTo>
                <a:cubicBezTo>
                  <a:pt x="19398" y="9406"/>
                  <a:pt x="19421" y="9526"/>
                  <a:pt x="19376" y="9546"/>
                </a:cubicBezTo>
                <a:cubicBezTo>
                  <a:pt x="19391" y="9606"/>
                  <a:pt x="19361" y="9616"/>
                  <a:pt x="19346" y="9646"/>
                </a:cubicBezTo>
                <a:cubicBezTo>
                  <a:pt x="19361" y="9706"/>
                  <a:pt x="19293" y="9696"/>
                  <a:pt x="19323" y="9775"/>
                </a:cubicBezTo>
                <a:cubicBezTo>
                  <a:pt x="19316" y="9865"/>
                  <a:pt x="19271" y="9925"/>
                  <a:pt x="19271" y="10025"/>
                </a:cubicBezTo>
                <a:cubicBezTo>
                  <a:pt x="19218" y="10025"/>
                  <a:pt x="19301" y="10145"/>
                  <a:pt x="19218" y="10125"/>
                </a:cubicBezTo>
                <a:cubicBezTo>
                  <a:pt x="19241" y="10185"/>
                  <a:pt x="19233" y="10235"/>
                  <a:pt x="19196" y="10245"/>
                </a:cubicBezTo>
                <a:cubicBezTo>
                  <a:pt x="19173" y="10325"/>
                  <a:pt x="19188" y="10435"/>
                  <a:pt x="19143" y="10495"/>
                </a:cubicBezTo>
                <a:cubicBezTo>
                  <a:pt x="19151" y="10425"/>
                  <a:pt x="19151" y="10335"/>
                  <a:pt x="19128" y="10235"/>
                </a:cubicBezTo>
                <a:cubicBezTo>
                  <a:pt x="19136" y="10115"/>
                  <a:pt x="19173" y="10015"/>
                  <a:pt x="19158" y="9875"/>
                </a:cubicBezTo>
                <a:cubicBezTo>
                  <a:pt x="19226" y="9795"/>
                  <a:pt x="19211" y="9656"/>
                  <a:pt x="19248" y="9556"/>
                </a:cubicBezTo>
                <a:cubicBezTo>
                  <a:pt x="19301" y="9466"/>
                  <a:pt x="19293" y="9336"/>
                  <a:pt x="19361" y="9256"/>
                </a:cubicBezTo>
                <a:cubicBezTo>
                  <a:pt x="19331" y="9106"/>
                  <a:pt x="19435" y="9066"/>
                  <a:pt x="19413" y="8916"/>
                </a:cubicBezTo>
                <a:cubicBezTo>
                  <a:pt x="19488" y="8886"/>
                  <a:pt x="19473" y="8776"/>
                  <a:pt x="19518" y="8716"/>
                </a:cubicBezTo>
                <a:cubicBezTo>
                  <a:pt x="19540" y="8636"/>
                  <a:pt x="19578" y="8566"/>
                  <a:pt x="19623" y="8506"/>
                </a:cubicBezTo>
                <a:cubicBezTo>
                  <a:pt x="19645" y="8436"/>
                  <a:pt x="19675" y="8366"/>
                  <a:pt x="19698" y="8286"/>
                </a:cubicBezTo>
                <a:cubicBezTo>
                  <a:pt x="19750" y="8276"/>
                  <a:pt x="19705" y="8196"/>
                  <a:pt x="19750" y="8176"/>
                </a:cubicBezTo>
                <a:cubicBezTo>
                  <a:pt x="19750" y="8126"/>
                  <a:pt x="19825" y="8136"/>
                  <a:pt x="19795" y="8046"/>
                </a:cubicBezTo>
                <a:cubicBezTo>
                  <a:pt x="19840" y="7986"/>
                  <a:pt x="19877" y="7926"/>
                  <a:pt x="19900" y="7846"/>
                </a:cubicBezTo>
                <a:cubicBezTo>
                  <a:pt x="19937" y="7776"/>
                  <a:pt x="19990" y="7716"/>
                  <a:pt x="20020" y="7636"/>
                </a:cubicBezTo>
                <a:cubicBezTo>
                  <a:pt x="19997" y="7556"/>
                  <a:pt x="20057" y="7566"/>
                  <a:pt x="20072" y="7527"/>
                </a:cubicBezTo>
                <a:cubicBezTo>
                  <a:pt x="20087" y="7497"/>
                  <a:pt x="20110" y="7467"/>
                  <a:pt x="20125" y="7427"/>
                </a:cubicBezTo>
                <a:cubicBezTo>
                  <a:pt x="20162" y="7357"/>
                  <a:pt x="20184" y="7267"/>
                  <a:pt x="20244" y="7217"/>
                </a:cubicBezTo>
                <a:cubicBezTo>
                  <a:pt x="20297" y="7067"/>
                  <a:pt x="20364" y="6927"/>
                  <a:pt x="20447" y="6807"/>
                </a:cubicBezTo>
                <a:cubicBezTo>
                  <a:pt x="20454" y="6717"/>
                  <a:pt x="20536" y="6697"/>
                  <a:pt x="20529" y="6577"/>
                </a:cubicBezTo>
                <a:cubicBezTo>
                  <a:pt x="20589" y="6587"/>
                  <a:pt x="20559" y="6507"/>
                  <a:pt x="20574" y="6477"/>
                </a:cubicBezTo>
                <a:cubicBezTo>
                  <a:pt x="20619" y="6457"/>
                  <a:pt x="20611" y="6387"/>
                  <a:pt x="20649" y="6367"/>
                </a:cubicBezTo>
                <a:cubicBezTo>
                  <a:pt x="20754" y="6047"/>
                  <a:pt x="20903" y="5777"/>
                  <a:pt x="20948" y="5407"/>
                </a:cubicBezTo>
                <a:cubicBezTo>
                  <a:pt x="21016" y="5328"/>
                  <a:pt x="21046" y="5208"/>
                  <a:pt x="21128" y="5148"/>
                </a:cubicBezTo>
                <a:cubicBezTo>
                  <a:pt x="21136" y="5078"/>
                  <a:pt x="21196" y="5058"/>
                  <a:pt x="21218" y="5008"/>
                </a:cubicBezTo>
                <a:cubicBezTo>
                  <a:pt x="21211" y="4928"/>
                  <a:pt x="21300" y="4938"/>
                  <a:pt x="21285" y="4838"/>
                </a:cubicBezTo>
                <a:cubicBezTo>
                  <a:pt x="21211" y="4888"/>
                  <a:pt x="21166" y="4968"/>
                  <a:pt x="21136" y="5058"/>
                </a:cubicBezTo>
                <a:cubicBezTo>
                  <a:pt x="21053" y="5098"/>
                  <a:pt x="21068" y="5268"/>
                  <a:pt x="20963" y="5228"/>
                </a:cubicBezTo>
                <a:cubicBezTo>
                  <a:pt x="20986" y="5348"/>
                  <a:pt x="20896" y="5378"/>
                  <a:pt x="20866" y="5457"/>
                </a:cubicBezTo>
                <a:cubicBezTo>
                  <a:pt x="20836" y="5487"/>
                  <a:pt x="20806" y="5517"/>
                  <a:pt x="20821" y="5587"/>
                </a:cubicBezTo>
                <a:cubicBezTo>
                  <a:pt x="20769" y="5597"/>
                  <a:pt x="20761" y="5647"/>
                  <a:pt x="20724" y="5667"/>
                </a:cubicBezTo>
                <a:cubicBezTo>
                  <a:pt x="20649" y="5827"/>
                  <a:pt x="20536" y="5947"/>
                  <a:pt x="20454" y="6097"/>
                </a:cubicBezTo>
                <a:cubicBezTo>
                  <a:pt x="20379" y="6257"/>
                  <a:pt x="20252" y="6367"/>
                  <a:pt x="20184" y="6527"/>
                </a:cubicBezTo>
                <a:cubicBezTo>
                  <a:pt x="20147" y="6547"/>
                  <a:pt x="20154" y="6617"/>
                  <a:pt x="20117" y="6637"/>
                </a:cubicBezTo>
                <a:cubicBezTo>
                  <a:pt x="20125" y="6667"/>
                  <a:pt x="20087" y="6657"/>
                  <a:pt x="20072" y="6677"/>
                </a:cubicBezTo>
                <a:cubicBezTo>
                  <a:pt x="20065" y="6697"/>
                  <a:pt x="20087" y="6757"/>
                  <a:pt x="20042" y="6737"/>
                </a:cubicBezTo>
                <a:cubicBezTo>
                  <a:pt x="20042" y="6797"/>
                  <a:pt x="19990" y="6817"/>
                  <a:pt x="19967" y="6847"/>
                </a:cubicBezTo>
                <a:cubicBezTo>
                  <a:pt x="19975" y="6907"/>
                  <a:pt x="19937" y="6937"/>
                  <a:pt x="19922" y="6977"/>
                </a:cubicBezTo>
                <a:cubicBezTo>
                  <a:pt x="19825" y="7117"/>
                  <a:pt x="19750" y="7267"/>
                  <a:pt x="19653" y="7407"/>
                </a:cubicBezTo>
                <a:cubicBezTo>
                  <a:pt x="19585" y="7566"/>
                  <a:pt x="19510" y="7726"/>
                  <a:pt x="19435" y="7876"/>
                </a:cubicBezTo>
                <a:cubicBezTo>
                  <a:pt x="19443" y="7936"/>
                  <a:pt x="19368" y="7916"/>
                  <a:pt x="19383" y="7976"/>
                </a:cubicBezTo>
                <a:cubicBezTo>
                  <a:pt x="19391" y="8036"/>
                  <a:pt x="19338" y="8056"/>
                  <a:pt x="19338" y="8116"/>
                </a:cubicBezTo>
                <a:cubicBezTo>
                  <a:pt x="19323" y="8126"/>
                  <a:pt x="19316" y="8146"/>
                  <a:pt x="19323" y="8176"/>
                </a:cubicBezTo>
                <a:cubicBezTo>
                  <a:pt x="19331" y="8216"/>
                  <a:pt x="19293" y="8206"/>
                  <a:pt x="19293" y="8246"/>
                </a:cubicBezTo>
                <a:cubicBezTo>
                  <a:pt x="19263" y="8276"/>
                  <a:pt x="19233" y="8306"/>
                  <a:pt x="19248" y="8376"/>
                </a:cubicBezTo>
                <a:cubicBezTo>
                  <a:pt x="19196" y="8446"/>
                  <a:pt x="19188" y="8556"/>
                  <a:pt x="19151" y="8636"/>
                </a:cubicBezTo>
                <a:cubicBezTo>
                  <a:pt x="19128" y="8666"/>
                  <a:pt x="19121" y="8726"/>
                  <a:pt x="19106" y="8766"/>
                </a:cubicBezTo>
                <a:cubicBezTo>
                  <a:pt x="19061" y="8796"/>
                  <a:pt x="19121" y="8906"/>
                  <a:pt x="19054" y="8836"/>
                </a:cubicBezTo>
                <a:cubicBezTo>
                  <a:pt x="19068" y="8756"/>
                  <a:pt x="19098" y="8686"/>
                  <a:pt x="19098" y="8586"/>
                </a:cubicBezTo>
                <a:cubicBezTo>
                  <a:pt x="19091" y="8536"/>
                  <a:pt x="19151" y="8536"/>
                  <a:pt x="19128" y="8466"/>
                </a:cubicBezTo>
                <a:cubicBezTo>
                  <a:pt x="19196" y="8476"/>
                  <a:pt x="19158" y="8386"/>
                  <a:pt x="19151" y="8336"/>
                </a:cubicBezTo>
                <a:cubicBezTo>
                  <a:pt x="19196" y="8306"/>
                  <a:pt x="19196" y="8226"/>
                  <a:pt x="19241" y="8196"/>
                </a:cubicBezTo>
                <a:cubicBezTo>
                  <a:pt x="19226" y="8146"/>
                  <a:pt x="19263" y="8136"/>
                  <a:pt x="19271" y="8096"/>
                </a:cubicBezTo>
                <a:cubicBezTo>
                  <a:pt x="19278" y="8066"/>
                  <a:pt x="19286" y="8026"/>
                  <a:pt x="19301" y="8006"/>
                </a:cubicBezTo>
                <a:cubicBezTo>
                  <a:pt x="19361" y="7896"/>
                  <a:pt x="19398" y="7776"/>
                  <a:pt x="19450" y="7666"/>
                </a:cubicBezTo>
                <a:cubicBezTo>
                  <a:pt x="19443" y="7586"/>
                  <a:pt x="19510" y="7576"/>
                  <a:pt x="19510" y="7507"/>
                </a:cubicBezTo>
                <a:cubicBezTo>
                  <a:pt x="19533" y="7437"/>
                  <a:pt x="19563" y="7377"/>
                  <a:pt x="19600" y="7337"/>
                </a:cubicBezTo>
                <a:cubicBezTo>
                  <a:pt x="19615" y="7277"/>
                  <a:pt x="19638" y="7227"/>
                  <a:pt x="19660" y="7167"/>
                </a:cubicBezTo>
                <a:cubicBezTo>
                  <a:pt x="19705" y="7117"/>
                  <a:pt x="19728" y="7067"/>
                  <a:pt x="19750" y="6997"/>
                </a:cubicBezTo>
                <a:cubicBezTo>
                  <a:pt x="19773" y="6947"/>
                  <a:pt x="19810" y="6907"/>
                  <a:pt x="19810" y="6837"/>
                </a:cubicBezTo>
                <a:cubicBezTo>
                  <a:pt x="19885" y="6817"/>
                  <a:pt x="19825" y="6677"/>
                  <a:pt x="19900" y="6657"/>
                </a:cubicBezTo>
                <a:cubicBezTo>
                  <a:pt x="19915" y="6527"/>
                  <a:pt x="19990" y="6437"/>
                  <a:pt x="20020" y="6307"/>
                </a:cubicBezTo>
                <a:cubicBezTo>
                  <a:pt x="20080" y="6287"/>
                  <a:pt x="20027" y="6157"/>
                  <a:pt x="20110" y="6157"/>
                </a:cubicBezTo>
                <a:cubicBezTo>
                  <a:pt x="20102" y="6077"/>
                  <a:pt x="20125" y="6007"/>
                  <a:pt x="20169" y="5967"/>
                </a:cubicBezTo>
                <a:cubicBezTo>
                  <a:pt x="20199" y="5847"/>
                  <a:pt x="20244" y="5727"/>
                  <a:pt x="20289" y="5607"/>
                </a:cubicBezTo>
                <a:cubicBezTo>
                  <a:pt x="20387" y="5378"/>
                  <a:pt x="20439" y="5118"/>
                  <a:pt x="20536" y="4898"/>
                </a:cubicBezTo>
                <a:cubicBezTo>
                  <a:pt x="20529" y="4808"/>
                  <a:pt x="20581" y="4778"/>
                  <a:pt x="20574" y="4708"/>
                </a:cubicBezTo>
                <a:cubicBezTo>
                  <a:pt x="20589" y="4638"/>
                  <a:pt x="20604" y="4568"/>
                  <a:pt x="20634" y="4508"/>
                </a:cubicBezTo>
                <a:cubicBezTo>
                  <a:pt x="20611" y="4418"/>
                  <a:pt x="20701" y="4418"/>
                  <a:pt x="20671" y="4328"/>
                </a:cubicBezTo>
                <a:cubicBezTo>
                  <a:pt x="20709" y="4318"/>
                  <a:pt x="20671" y="4248"/>
                  <a:pt x="20701" y="4228"/>
                </a:cubicBezTo>
                <a:cubicBezTo>
                  <a:pt x="20701" y="4188"/>
                  <a:pt x="20731" y="4168"/>
                  <a:pt x="20731" y="4128"/>
                </a:cubicBezTo>
                <a:cubicBezTo>
                  <a:pt x="20724" y="4048"/>
                  <a:pt x="20776" y="4018"/>
                  <a:pt x="20769" y="3948"/>
                </a:cubicBezTo>
                <a:cubicBezTo>
                  <a:pt x="20761" y="3848"/>
                  <a:pt x="20829" y="3828"/>
                  <a:pt x="20806" y="3728"/>
                </a:cubicBezTo>
                <a:cubicBezTo>
                  <a:pt x="20836" y="3678"/>
                  <a:pt x="20844" y="3618"/>
                  <a:pt x="20844" y="3538"/>
                </a:cubicBezTo>
                <a:cubicBezTo>
                  <a:pt x="20859" y="3468"/>
                  <a:pt x="20903" y="3428"/>
                  <a:pt x="20881" y="3328"/>
                </a:cubicBezTo>
                <a:cubicBezTo>
                  <a:pt x="20918" y="3288"/>
                  <a:pt x="20873" y="3169"/>
                  <a:pt x="20918" y="3139"/>
                </a:cubicBezTo>
                <a:cubicBezTo>
                  <a:pt x="20896" y="3039"/>
                  <a:pt x="20918" y="2969"/>
                  <a:pt x="20926" y="2899"/>
                </a:cubicBezTo>
                <a:cubicBezTo>
                  <a:pt x="20918" y="2739"/>
                  <a:pt x="20933" y="2599"/>
                  <a:pt x="20948" y="2449"/>
                </a:cubicBezTo>
                <a:cubicBezTo>
                  <a:pt x="20941" y="2429"/>
                  <a:pt x="20926" y="2419"/>
                  <a:pt x="20896" y="2429"/>
                </a:cubicBezTo>
                <a:cubicBezTo>
                  <a:pt x="20896" y="2399"/>
                  <a:pt x="20888" y="2359"/>
                  <a:pt x="20881" y="2319"/>
                </a:cubicBezTo>
                <a:cubicBezTo>
                  <a:pt x="20888" y="2259"/>
                  <a:pt x="20836" y="2149"/>
                  <a:pt x="20829" y="2249"/>
                </a:cubicBezTo>
                <a:cubicBezTo>
                  <a:pt x="20859" y="2239"/>
                  <a:pt x="20851" y="2299"/>
                  <a:pt x="20836" y="2329"/>
                </a:cubicBezTo>
                <a:cubicBezTo>
                  <a:pt x="20844" y="2379"/>
                  <a:pt x="20851" y="2429"/>
                  <a:pt x="20859" y="2469"/>
                </a:cubicBezTo>
                <a:cubicBezTo>
                  <a:pt x="20829" y="2529"/>
                  <a:pt x="20866" y="2639"/>
                  <a:pt x="20881" y="2739"/>
                </a:cubicBezTo>
                <a:cubicBezTo>
                  <a:pt x="20844" y="2789"/>
                  <a:pt x="20844" y="2889"/>
                  <a:pt x="20821" y="2959"/>
                </a:cubicBezTo>
                <a:cubicBezTo>
                  <a:pt x="20806" y="3039"/>
                  <a:pt x="20776" y="3109"/>
                  <a:pt x="20769" y="3209"/>
                </a:cubicBezTo>
                <a:cubicBezTo>
                  <a:pt x="20731" y="3258"/>
                  <a:pt x="20754" y="3368"/>
                  <a:pt x="20716" y="3428"/>
                </a:cubicBezTo>
                <a:cubicBezTo>
                  <a:pt x="20709" y="3518"/>
                  <a:pt x="20664" y="3578"/>
                  <a:pt x="20664" y="3678"/>
                </a:cubicBezTo>
                <a:cubicBezTo>
                  <a:pt x="20641" y="3748"/>
                  <a:pt x="20604" y="3808"/>
                  <a:pt x="20611" y="3898"/>
                </a:cubicBezTo>
                <a:cubicBezTo>
                  <a:pt x="20551" y="3948"/>
                  <a:pt x="20581" y="4068"/>
                  <a:pt x="20536" y="4128"/>
                </a:cubicBezTo>
                <a:cubicBezTo>
                  <a:pt x="20492" y="4188"/>
                  <a:pt x="20506" y="4298"/>
                  <a:pt x="20454" y="4358"/>
                </a:cubicBezTo>
                <a:cubicBezTo>
                  <a:pt x="20469" y="4458"/>
                  <a:pt x="20394" y="4498"/>
                  <a:pt x="20409" y="4608"/>
                </a:cubicBezTo>
                <a:cubicBezTo>
                  <a:pt x="20379" y="4618"/>
                  <a:pt x="20372" y="4648"/>
                  <a:pt x="20379" y="4698"/>
                </a:cubicBezTo>
                <a:cubicBezTo>
                  <a:pt x="20379" y="4758"/>
                  <a:pt x="20312" y="4738"/>
                  <a:pt x="20327" y="4808"/>
                </a:cubicBezTo>
                <a:cubicBezTo>
                  <a:pt x="20289" y="4868"/>
                  <a:pt x="20304" y="4978"/>
                  <a:pt x="20252" y="5028"/>
                </a:cubicBezTo>
                <a:cubicBezTo>
                  <a:pt x="20214" y="5098"/>
                  <a:pt x="20222" y="5208"/>
                  <a:pt x="20169" y="5258"/>
                </a:cubicBezTo>
                <a:cubicBezTo>
                  <a:pt x="20177" y="5308"/>
                  <a:pt x="20169" y="5358"/>
                  <a:pt x="20147" y="5388"/>
                </a:cubicBezTo>
                <a:cubicBezTo>
                  <a:pt x="20110" y="5397"/>
                  <a:pt x="20147" y="5477"/>
                  <a:pt x="20095" y="5487"/>
                </a:cubicBezTo>
                <a:cubicBezTo>
                  <a:pt x="20110" y="5537"/>
                  <a:pt x="20072" y="5547"/>
                  <a:pt x="20065" y="5577"/>
                </a:cubicBezTo>
                <a:cubicBezTo>
                  <a:pt x="20027" y="5597"/>
                  <a:pt x="20065" y="5677"/>
                  <a:pt x="20012" y="5687"/>
                </a:cubicBezTo>
                <a:cubicBezTo>
                  <a:pt x="20012" y="5777"/>
                  <a:pt x="19960" y="5827"/>
                  <a:pt x="19937" y="5907"/>
                </a:cubicBezTo>
                <a:cubicBezTo>
                  <a:pt x="19915" y="5937"/>
                  <a:pt x="19907" y="5987"/>
                  <a:pt x="19915" y="6037"/>
                </a:cubicBezTo>
                <a:cubicBezTo>
                  <a:pt x="19855" y="6027"/>
                  <a:pt x="19877" y="6107"/>
                  <a:pt x="19840" y="6117"/>
                </a:cubicBezTo>
                <a:cubicBezTo>
                  <a:pt x="19862" y="6187"/>
                  <a:pt x="19802" y="6187"/>
                  <a:pt x="19787" y="6217"/>
                </a:cubicBezTo>
                <a:cubicBezTo>
                  <a:pt x="19795" y="6277"/>
                  <a:pt x="19780" y="6317"/>
                  <a:pt x="19735" y="6317"/>
                </a:cubicBezTo>
                <a:cubicBezTo>
                  <a:pt x="19720" y="6477"/>
                  <a:pt x="19653" y="6597"/>
                  <a:pt x="19623" y="6737"/>
                </a:cubicBezTo>
                <a:cubicBezTo>
                  <a:pt x="19593" y="6757"/>
                  <a:pt x="19585" y="6787"/>
                  <a:pt x="19593" y="6837"/>
                </a:cubicBezTo>
                <a:cubicBezTo>
                  <a:pt x="19548" y="6837"/>
                  <a:pt x="19555" y="6887"/>
                  <a:pt x="19533" y="6907"/>
                </a:cubicBezTo>
                <a:cubicBezTo>
                  <a:pt x="19488" y="6957"/>
                  <a:pt x="19503" y="7057"/>
                  <a:pt x="19450" y="7107"/>
                </a:cubicBezTo>
                <a:cubicBezTo>
                  <a:pt x="19428" y="7117"/>
                  <a:pt x="19435" y="7177"/>
                  <a:pt x="19421" y="7207"/>
                </a:cubicBezTo>
                <a:cubicBezTo>
                  <a:pt x="19398" y="7217"/>
                  <a:pt x="19383" y="7247"/>
                  <a:pt x="19391" y="7297"/>
                </a:cubicBezTo>
                <a:cubicBezTo>
                  <a:pt x="19308" y="7317"/>
                  <a:pt x="19353" y="7447"/>
                  <a:pt x="19286" y="7477"/>
                </a:cubicBezTo>
                <a:cubicBezTo>
                  <a:pt x="19248" y="7606"/>
                  <a:pt x="19158" y="7706"/>
                  <a:pt x="19151" y="7866"/>
                </a:cubicBezTo>
                <a:cubicBezTo>
                  <a:pt x="19106" y="7906"/>
                  <a:pt x="19083" y="7976"/>
                  <a:pt x="19091" y="8056"/>
                </a:cubicBezTo>
                <a:cubicBezTo>
                  <a:pt x="19046" y="8116"/>
                  <a:pt x="19046" y="8206"/>
                  <a:pt x="19031" y="8286"/>
                </a:cubicBezTo>
                <a:cubicBezTo>
                  <a:pt x="18949" y="8386"/>
                  <a:pt x="18971" y="8566"/>
                  <a:pt x="18919" y="8696"/>
                </a:cubicBezTo>
                <a:cubicBezTo>
                  <a:pt x="18896" y="8856"/>
                  <a:pt x="18851" y="8986"/>
                  <a:pt x="18829" y="9136"/>
                </a:cubicBezTo>
                <a:cubicBezTo>
                  <a:pt x="18799" y="9196"/>
                  <a:pt x="18784" y="9276"/>
                  <a:pt x="18746" y="9336"/>
                </a:cubicBezTo>
                <a:cubicBezTo>
                  <a:pt x="18746" y="9366"/>
                  <a:pt x="18731" y="9406"/>
                  <a:pt x="18716" y="9436"/>
                </a:cubicBezTo>
                <a:cubicBezTo>
                  <a:pt x="18739" y="9476"/>
                  <a:pt x="18694" y="9566"/>
                  <a:pt x="18687" y="9496"/>
                </a:cubicBezTo>
                <a:cubicBezTo>
                  <a:pt x="18604" y="9426"/>
                  <a:pt x="18716" y="9386"/>
                  <a:pt x="18694" y="9286"/>
                </a:cubicBezTo>
                <a:cubicBezTo>
                  <a:pt x="18761" y="9246"/>
                  <a:pt x="18724" y="9116"/>
                  <a:pt x="18776" y="9066"/>
                </a:cubicBezTo>
                <a:cubicBezTo>
                  <a:pt x="18784" y="8546"/>
                  <a:pt x="18919" y="8156"/>
                  <a:pt x="18994" y="7706"/>
                </a:cubicBezTo>
                <a:cubicBezTo>
                  <a:pt x="19039" y="7616"/>
                  <a:pt x="19046" y="7507"/>
                  <a:pt x="19076" y="7417"/>
                </a:cubicBezTo>
                <a:cubicBezTo>
                  <a:pt x="19091" y="7297"/>
                  <a:pt x="19143" y="7207"/>
                  <a:pt x="19166" y="7097"/>
                </a:cubicBezTo>
                <a:cubicBezTo>
                  <a:pt x="19181" y="7047"/>
                  <a:pt x="19203" y="6997"/>
                  <a:pt x="19233" y="6957"/>
                </a:cubicBezTo>
                <a:cubicBezTo>
                  <a:pt x="19226" y="6887"/>
                  <a:pt x="19301" y="6887"/>
                  <a:pt x="19278" y="6797"/>
                </a:cubicBezTo>
                <a:cubicBezTo>
                  <a:pt x="19331" y="6717"/>
                  <a:pt x="19353" y="6607"/>
                  <a:pt x="19383" y="6507"/>
                </a:cubicBezTo>
                <a:cubicBezTo>
                  <a:pt x="19458" y="6307"/>
                  <a:pt x="19548" y="6137"/>
                  <a:pt x="19638" y="5967"/>
                </a:cubicBezTo>
                <a:cubicBezTo>
                  <a:pt x="19735" y="5787"/>
                  <a:pt x="19810" y="5597"/>
                  <a:pt x="19885" y="5397"/>
                </a:cubicBezTo>
                <a:cubicBezTo>
                  <a:pt x="19930" y="5318"/>
                  <a:pt x="19937" y="5198"/>
                  <a:pt x="19975" y="5108"/>
                </a:cubicBezTo>
                <a:cubicBezTo>
                  <a:pt x="20027" y="5018"/>
                  <a:pt x="20050" y="4908"/>
                  <a:pt x="20080" y="4808"/>
                </a:cubicBezTo>
                <a:cubicBezTo>
                  <a:pt x="20117" y="4778"/>
                  <a:pt x="20110" y="4698"/>
                  <a:pt x="20125" y="4648"/>
                </a:cubicBezTo>
                <a:cubicBezTo>
                  <a:pt x="20147" y="4598"/>
                  <a:pt x="20177" y="4568"/>
                  <a:pt x="20169" y="4488"/>
                </a:cubicBezTo>
                <a:cubicBezTo>
                  <a:pt x="20222" y="4478"/>
                  <a:pt x="20184" y="4368"/>
                  <a:pt x="20237" y="4358"/>
                </a:cubicBezTo>
                <a:cubicBezTo>
                  <a:pt x="20199" y="4288"/>
                  <a:pt x="20312" y="4228"/>
                  <a:pt x="20237" y="4208"/>
                </a:cubicBezTo>
                <a:cubicBezTo>
                  <a:pt x="20229" y="4268"/>
                  <a:pt x="20207" y="4318"/>
                  <a:pt x="20169" y="4348"/>
                </a:cubicBezTo>
                <a:cubicBezTo>
                  <a:pt x="20177" y="4418"/>
                  <a:pt x="20147" y="4448"/>
                  <a:pt x="20125" y="4498"/>
                </a:cubicBezTo>
                <a:cubicBezTo>
                  <a:pt x="20095" y="4618"/>
                  <a:pt x="20072" y="4728"/>
                  <a:pt x="20020" y="4828"/>
                </a:cubicBezTo>
                <a:cubicBezTo>
                  <a:pt x="19990" y="4938"/>
                  <a:pt x="19922" y="5018"/>
                  <a:pt x="19915" y="5148"/>
                </a:cubicBezTo>
                <a:cubicBezTo>
                  <a:pt x="19877" y="5188"/>
                  <a:pt x="19892" y="5268"/>
                  <a:pt x="19847" y="5288"/>
                </a:cubicBezTo>
                <a:cubicBezTo>
                  <a:pt x="19870" y="5388"/>
                  <a:pt x="19780" y="5378"/>
                  <a:pt x="19802" y="5477"/>
                </a:cubicBezTo>
                <a:cubicBezTo>
                  <a:pt x="19713" y="5547"/>
                  <a:pt x="19713" y="5697"/>
                  <a:pt x="19630" y="5787"/>
                </a:cubicBezTo>
                <a:cubicBezTo>
                  <a:pt x="19645" y="5867"/>
                  <a:pt x="19548" y="5857"/>
                  <a:pt x="19570" y="5947"/>
                </a:cubicBezTo>
                <a:cubicBezTo>
                  <a:pt x="19525" y="5997"/>
                  <a:pt x="19510" y="6067"/>
                  <a:pt x="19458" y="6097"/>
                </a:cubicBezTo>
                <a:cubicBezTo>
                  <a:pt x="19421" y="6227"/>
                  <a:pt x="19376" y="6337"/>
                  <a:pt x="19308" y="6437"/>
                </a:cubicBezTo>
                <a:cubicBezTo>
                  <a:pt x="19293" y="6507"/>
                  <a:pt x="19278" y="6577"/>
                  <a:pt x="19248" y="6627"/>
                </a:cubicBezTo>
                <a:cubicBezTo>
                  <a:pt x="19218" y="6687"/>
                  <a:pt x="19226" y="6767"/>
                  <a:pt x="19166" y="6797"/>
                </a:cubicBezTo>
                <a:cubicBezTo>
                  <a:pt x="19136" y="6697"/>
                  <a:pt x="19226" y="6707"/>
                  <a:pt x="19203" y="6607"/>
                </a:cubicBezTo>
                <a:cubicBezTo>
                  <a:pt x="19203" y="6567"/>
                  <a:pt x="19241" y="6567"/>
                  <a:pt x="19256" y="6537"/>
                </a:cubicBezTo>
                <a:cubicBezTo>
                  <a:pt x="19248" y="6487"/>
                  <a:pt x="19263" y="6457"/>
                  <a:pt x="19286" y="6437"/>
                </a:cubicBezTo>
                <a:cubicBezTo>
                  <a:pt x="19293" y="6287"/>
                  <a:pt x="19361" y="6197"/>
                  <a:pt x="19383" y="6057"/>
                </a:cubicBezTo>
                <a:cubicBezTo>
                  <a:pt x="19465" y="5977"/>
                  <a:pt x="19450" y="5807"/>
                  <a:pt x="19533" y="5727"/>
                </a:cubicBezTo>
                <a:cubicBezTo>
                  <a:pt x="19533" y="5647"/>
                  <a:pt x="19578" y="5597"/>
                  <a:pt x="19593" y="5527"/>
                </a:cubicBezTo>
                <a:cubicBezTo>
                  <a:pt x="19623" y="5517"/>
                  <a:pt x="19623" y="5477"/>
                  <a:pt x="19645" y="5457"/>
                </a:cubicBezTo>
                <a:cubicBezTo>
                  <a:pt x="19630" y="5407"/>
                  <a:pt x="19668" y="5397"/>
                  <a:pt x="19675" y="5358"/>
                </a:cubicBezTo>
                <a:cubicBezTo>
                  <a:pt x="19683" y="5288"/>
                  <a:pt x="19735" y="5268"/>
                  <a:pt x="19743" y="5198"/>
                </a:cubicBezTo>
                <a:cubicBezTo>
                  <a:pt x="19735" y="5148"/>
                  <a:pt x="19795" y="5158"/>
                  <a:pt x="19773" y="5098"/>
                </a:cubicBezTo>
                <a:cubicBezTo>
                  <a:pt x="19802" y="5088"/>
                  <a:pt x="19802" y="5048"/>
                  <a:pt x="19825" y="5028"/>
                </a:cubicBezTo>
                <a:cubicBezTo>
                  <a:pt x="19817" y="4938"/>
                  <a:pt x="19900" y="4928"/>
                  <a:pt x="19885" y="4828"/>
                </a:cubicBezTo>
                <a:cubicBezTo>
                  <a:pt x="19922" y="4788"/>
                  <a:pt x="19952" y="4728"/>
                  <a:pt x="19975" y="4658"/>
                </a:cubicBezTo>
                <a:cubicBezTo>
                  <a:pt x="20027" y="4558"/>
                  <a:pt x="20110" y="4468"/>
                  <a:pt x="20117" y="4328"/>
                </a:cubicBezTo>
                <a:cubicBezTo>
                  <a:pt x="20162" y="4278"/>
                  <a:pt x="20184" y="4218"/>
                  <a:pt x="20207" y="4158"/>
                </a:cubicBezTo>
                <a:cubicBezTo>
                  <a:pt x="20237" y="4138"/>
                  <a:pt x="20237" y="4098"/>
                  <a:pt x="20259" y="4078"/>
                </a:cubicBezTo>
                <a:cubicBezTo>
                  <a:pt x="20259" y="4048"/>
                  <a:pt x="20289" y="4008"/>
                  <a:pt x="20297" y="4038"/>
                </a:cubicBezTo>
                <a:cubicBezTo>
                  <a:pt x="20282" y="4058"/>
                  <a:pt x="20244" y="4168"/>
                  <a:pt x="20297" y="4158"/>
                </a:cubicBezTo>
                <a:cubicBezTo>
                  <a:pt x="20282" y="4078"/>
                  <a:pt x="20349" y="4078"/>
                  <a:pt x="20334" y="3998"/>
                </a:cubicBezTo>
                <a:cubicBezTo>
                  <a:pt x="20364" y="3988"/>
                  <a:pt x="20349" y="3968"/>
                  <a:pt x="20327" y="3948"/>
                </a:cubicBezTo>
                <a:cubicBezTo>
                  <a:pt x="20327" y="3908"/>
                  <a:pt x="20349" y="3898"/>
                  <a:pt x="20334" y="3858"/>
                </a:cubicBezTo>
                <a:cubicBezTo>
                  <a:pt x="20447" y="3698"/>
                  <a:pt x="20492" y="3498"/>
                  <a:pt x="20566" y="3318"/>
                </a:cubicBezTo>
                <a:cubicBezTo>
                  <a:pt x="20604" y="3229"/>
                  <a:pt x="20634" y="3129"/>
                  <a:pt x="20656" y="3029"/>
                </a:cubicBezTo>
                <a:cubicBezTo>
                  <a:pt x="20671" y="2919"/>
                  <a:pt x="20746" y="2849"/>
                  <a:pt x="20739" y="2709"/>
                </a:cubicBezTo>
                <a:cubicBezTo>
                  <a:pt x="20694" y="2719"/>
                  <a:pt x="20679" y="2749"/>
                  <a:pt x="20694" y="2809"/>
                </a:cubicBezTo>
                <a:cubicBezTo>
                  <a:pt x="20694" y="2869"/>
                  <a:pt x="20641" y="2889"/>
                  <a:pt x="20641" y="2949"/>
                </a:cubicBezTo>
                <a:cubicBezTo>
                  <a:pt x="20604" y="2969"/>
                  <a:pt x="20641" y="3059"/>
                  <a:pt x="20596" y="3079"/>
                </a:cubicBezTo>
                <a:cubicBezTo>
                  <a:pt x="20596" y="3129"/>
                  <a:pt x="20544" y="3139"/>
                  <a:pt x="20574" y="3229"/>
                </a:cubicBezTo>
                <a:cubicBezTo>
                  <a:pt x="20484" y="3268"/>
                  <a:pt x="20514" y="3418"/>
                  <a:pt x="20432" y="3468"/>
                </a:cubicBezTo>
                <a:cubicBezTo>
                  <a:pt x="20447" y="3608"/>
                  <a:pt x="20357" y="3648"/>
                  <a:pt x="20349" y="3758"/>
                </a:cubicBezTo>
                <a:cubicBezTo>
                  <a:pt x="20267" y="3808"/>
                  <a:pt x="20289" y="3958"/>
                  <a:pt x="20207" y="4008"/>
                </a:cubicBezTo>
                <a:cubicBezTo>
                  <a:pt x="20207" y="4068"/>
                  <a:pt x="20177" y="4098"/>
                  <a:pt x="20162" y="4138"/>
                </a:cubicBezTo>
                <a:cubicBezTo>
                  <a:pt x="20132" y="4148"/>
                  <a:pt x="20147" y="4198"/>
                  <a:pt x="20125" y="4208"/>
                </a:cubicBezTo>
                <a:cubicBezTo>
                  <a:pt x="20102" y="4218"/>
                  <a:pt x="20095" y="4248"/>
                  <a:pt x="20087" y="4278"/>
                </a:cubicBezTo>
                <a:cubicBezTo>
                  <a:pt x="20050" y="4298"/>
                  <a:pt x="20057" y="4358"/>
                  <a:pt x="20020" y="4378"/>
                </a:cubicBezTo>
                <a:cubicBezTo>
                  <a:pt x="20020" y="4448"/>
                  <a:pt x="19960" y="4468"/>
                  <a:pt x="19952" y="4518"/>
                </a:cubicBezTo>
                <a:cubicBezTo>
                  <a:pt x="19915" y="4608"/>
                  <a:pt x="19870" y="4698"/>
                  <a:pt x="19832" y="4788"/>
                </a:cubicBezTo>
                <a:cubicBezTo>
                  <a:pt x="19795" y="4808"/>
                  <a:pt x="19802" y="4878"/>
                  <a:pt x="19787" y="4918"/>
                </a:cubicBezTo>
                <a:cubicBezTo>
                  <a:pt x="19795" y="4958"/>
                  <a:pt x="19758" y="4958"/>
                  <a:pt x="19758" y="4988"/>
                </a:cubicBezTo>
                <a:cubicBezTo>
                  <a:pt x="19758" y="5018"/>
                  <a:pt x="19735" y="5038"/>
                  <a:pt x="19720" y="5058"/>
                </a:cubicBezTo>
                <a:cubicBezTo>
                  <a:pt x="19683" y="5138"/>
                  <a:pt x="19653" y="5238"/>
                  <a:pt x="19578" y="5298"/>
                </a:cubicBezTo>
                <a:cubicBezTo>
                  <a:pt x="19593" y="5388"/>
                  <a:pt x="19540" y="5407"/>
                  <a:pt x="19540" y="5487"/>
                </a:cubicBezTo>
                <a:cubicBezTo>
                  <a:pt x="19510" y="5497"/>
                  <a:pt x="19510" y="5537"/>
                  <a:pt x="19488" y="5557"/>
                </a:cubicBezTo>
                <a:cubicBezTo>
                  <a:pt x="19503" y="5617"/>
                  <a:pt x="19465" y="5627"/>
                  <a:pt x="19458" y="5657"/>
                </a:cubicBezTo>
                <a:cubicBezTo>
                  <a:pt x="19450" y="5697"/>
                  <a:pt x="19435" y="5717"/>
                  <a:pt x="19406" y="5727"/>
                </a:cubicBezTo>
                <a:cubicBezTo>
                  <a:pt x="19413" y="5777"/>
                  <a:pt x="19398" y="5807"/>
                  <a:pt x="19376" y="5827"/>
                </a:cubicBezTo>
                <a:cubicBezTo>
                  <a:pt x="19353" y="5897"/>
                  <a:pt x="19361" y="5977"/>
                  <a:pt x="19286" y="5997"/>
                </a:cubicBezTo>
                <a:cubicBezTo>
                  <a:pt x="19308" y="6167"/>
                  <a:pt x="19211" y="6227"/>
                  <a:pt x="19211" y="6377"/>
                </a:cubicBezTo>
                <a:cubicBezTo>
                  <a:pt x="19151" y="6467"/>
                  <a:pt x="19151" y="6617"/>
                  <a:pt x="19083" y="6707"/>
                </a:cubicBezTo>
                <a:cubicBezTo>
                  <a:pt x="19083" y="6777"/>
                  <a:pt x="19076" y="6847"/>
                  <a:pt x="19016" y="6867"/>
                </a:cubicBezTo>
                <a:cubicBezTo>
                  <a:pt x="19031" y="6957"/>
                  <a:pt x="18979" y="6977"/>
                  <a:pt x="18979" y="7057"/>
                </a:cubicBezTo>
                <a:cubicBezTo>
                  <a:pt x="18926" y="7157"/>
                  <a:pt x="18889" y="7287"/>
                  <a:pt x="18859" y="7417"/>
                </a:cubicBezTo>
                <a:cubicBezTo>
                  <a:pt x="18806" y="7517"/>
                  <a:pt x="18799" y="7656"/>
                  <a:pt x="18754" y="7766"/>
                </a:cubicBezTo>
                <a:cubicBezTo>
                  <a:pt x="18739" y="7896"/>
                  <a:pt x="18731" y="8036"/>
                  <a:pt x="18679" y="8136"/>
                </a:cubicBezTo>
                <a:cubicBezTo>
                  <a:pt x="18649" y="8186"/>
                  <a:pt x="18702" y="8306"/>
                  <a:pt x="18642" y="8326"/>
                </a:cubicBezTo>
                <a:cubicBezTo>
                  <a:pt x="18657" y="8416"/>
                  <a:pt x="18597" y="8436"/>
                  <a:pt x="18627" y="8536"/>
                </a:cubicBezTo>
                <a:cubicBezTo>
                  <a:pt x="18559" y="8636"/>
                  <a:pt x="18559" y="8786"/>
                  <a:pt x="18559" y="8946"/>
                </a:cubicBezTo>
                <a:cubicBezTo>
                  <a:pt x="18642" y="8916"/>
                  <a:pt x="18612" y="8776"/>
                  <a:pt x="18657" y="8706"/>
                </a:cubicBezTo>
                <a:cubicBezTo>
                  <a:pt x="18642" y="8636"/>
                  <a:pt x="18672" y="8616"/>
                  <a:pt x="18679" y="8556"/>
                </a:cubicBezTo>
                <a:cubicBezTo>
                  <a:pt x="18716" y="8536"/>
                  <a:pt x="18679" y="8446"/>
                  <a:pt x="18724" y="8426"/>
                </a:cubicBezTo>
                <a:cubicBezTo>
                  <a:pt x="18716" y="8376"/>
                  <a:pt x="18724" y="8326"/>
                  <a:pt x="18746" y="8296"/>
                </a:cubicBezTo>
                <a:cubicBezTo>
                  <a:pt x="18784" y="8276"/>
                  <a:pt x="18724" y="8166"/>
                  <a:pt x="18769" y="8146"/>
                </a:cubicBezTo>
                <a:cubicBezTo>
                  <a:pt x="18784" y="8046"/>
                  <a:pt x="18836" y="7976"/>
                  <a:pt x="18814" y="7836"/>
                </a:cubicBezTo>
                <a:cubicBezTo>
                  <a:pt x="18896" y="7696"/>
                  <a:pt x="18889" y="7467"/>
                  <a:pt x="18979" y="7327"/>
                </a:cubicBezTo>
                <a:cubicBezTo>
                  <a:pt x="19001" y="7227"/>
                  <a:pt x="19024" y="7137"/>
                  <a:pt x="19068" y="7057"/>
                </a:cubicBezTo>
                <a:cubicBezTo>
                  <a:pt x="19083" y="7017"/>
                  <a:pt x="19076" y="6947"/>
                  <a:pt x="19113" y="6927"/>
                </a:cubicBezTo>
                <a:cubicBezTo>
                  <a:pt x="19113" y="6897"/>
                  <a:pt x="19128" y="6887"/>
                  <a:pt x="19128" y="6867"/>
                </a:cubicBezTo>
                <a:cubicBezTo>
                  <a:pt x="19151" y="6867"/>
                  <a:pt x="19158" y="6817"/>
                  <a:pt x="19173" y="6857"/>
                </a:cubicBezTo>
                <a:cubicBezTo>
                  <a:pt x="19121" y="6857"/>
                  <a:pt x="19203" y="6987"/>
                  <a:pt x="19121" y="6957"/>
                </a:cubicBezTo>
                <a:cubicBezTo>
                  <a:pt x="19113" y="7007"/>
                  <a:pt x="19098" y="7037"/>
                  <a:pt x="19098" y="7087"/>
                </a:cubicBezTo>
                <a:cubicBezTo>
                  <a:pt x="19068" y="7157"/>
                  <a:pt x="19031" y="7227"/>
                  <a:pt x="19016" y="7307"/>
                </a:cubicBezTo>
                <a:cubicBezTo>
                  <a:pt x="18971" y="7367"/>
                  <a:pt x="19001" y="7497"/>
                  <a:pt x="18941" y="7537"/>
                </a:cubicBezTo>
                <a:cubicBezTo>
                  <a:pt x="18979" y="7616"/>
                  <a:pt x="18919" y="7616"/>
                  <a:pt x="18919" y="7666"/>
                </a:cubicBezTo>
                <a:cubicBezTo>
                  <a:pt x="18889" y="7686"/>
                  <a:pt x="18934" y="7776"/>
                  <a:pt x="18889" y="7786"/>
                </a:cubicBezTo>
                <a:cubicBezTo>
                  <a:pt x="18851" y="7806"/>
                  <a:pt x="18896" y="7886"/>
                  <a:pt x="18866" y="7916"/>
                </a:cubicBezTo>
                <a:cubicBezTo>
                  <a:pt x="18859" y="7956"/>
                  <a:pt x="18844" y="7996"/>
                  <a:pt x="18844" y="8036"/>
                </a:cubicBezTo>
                <a:cubicBezTo>
                  <a:pt x="18829" y="8126"/>
                  <a:pt x="18799" y="8196"/>
                  <a:pt x="18791" y="8286"/>
                </a:cubicBezTo>
                <a:cubicBezTo>
                  <a:pt x="18754" y="8306"/>
                  <a:pt x="18791" y="8386"/>
                  <a:pt x="18761" y="8416"/>
                </a:cubicBezTo>
                <a:cubicBezTo>
                  <a:pt x="18784" y="8476"/>
                  <a:pt x="18731" y="8486"/>
                  <a:pt x="18761" y="8566"/>
                </a:cubicBezTo>
                <a:cubicBezTo>
                  <a:pt x="18679" y="8536"/>
                  <a:pt x="18769" y="8666"/>
                  <a:pt x="18716" y="8666"/>
                </a:cubicBezTo>
                <a:cubicBezTo>
                  <a:pt x="18739" y="8746"/>
                  <a:pt x="18709" y="8776"/>
                  <a:pt x="18716" y="8836"/>
                </a:cubicBezTo>
                <a:cubicBezTo>
                  <a:pt x="18731" y="8866"/>
                  <a:pt x="18709" y="8866"/>
                  <a:pt x="18702" y="8876"/>
                </a:cubicBezTo>
                <a:cubicBezTo>
                  <a:pt x="18664" y="8926"/>
                  <a:pt x="18687" y="9016"/>
                  <a:pt x="18664" y="9066"/>
                </a:cubicBezTo>
                <a:cubicBezTo>
                  <a:pt x="18642" y="9146"/>
                  <a:pt x="18657" y="9256"/>
                  <a:pt x="18612" y="9316"/>
                </a:cubicBezTo>
                <a:cubicBezTo>
                  <a:pt x="18649" y="9176"/>
                  <a:pt x="18552" y="9186"/>
                  <a:pt x="18529" y="9066"/>
                </a:cubicBezTo>
                <a:cubicBezTo>
                  <a:pt x="18522" y="8996"/>
                  <a:pt x="18514" y="8906"/>
                  <a:pt x="18477" y="8876"/>
                </a:cubicBezTo>
                <a:cubicBezTo>
                  <a:pt x="18484" y="8826"/>
                  <a:pt x="18544" y="8836"/>
                  <a:pt x="18507" y="8746"/>
                </a:cubicBezTo>
                <a:cubicBezTo>
                  <a:pt x="18492" y="8676"/>
                  <a:pt x="18462" y="8706"/>
                  <a:pt x="18484" y="8636"/>
                </a:cubicBezTo>
                <a:cubicBezTo>
                  <a:pt x="18484" y="8536"/>
                  <a:pt x="18522" y="8466"/>
                  <a:pt x="18514" y="8366"/>
                </a:cubicBezTo>
                <a:cubicBezTo>
                  <a:pt x="18499" y="8286"/>
                  <a:pt x="18492" y="8206"/>
                  <a:pt x="18477" y="8136"/>
                </a:cubicBezTo>
                <a:cubicBezTo>
                  <a:pt x="18507" y="8126"/>
                  <a:pt x="18492" y="8066"/>
                  <a:pt x="18484" y="8016"/>
                </a:cubicBezTo>
                <a:cubicBezTo>
                  <a:pt x="18507" y="7986"/>
                  <a:pt x="18514" y="7946"/>
                  <a:pt x="18507" y="7886"/>
                </a:cubicBezTo>
                <a:cubicBezTo>
                  <a:pt x="18514" y="7756"/>
                  <a:pt x="18544" y="7616"/>
                  <a:pt x="18567" y="7517"/>
                </a:cubicBezTo>
                <a:cubicBezTo>
                  <a:pt x="18574" y="7487"/>
                  <a:pt x="18567" y="7427"/>
                  <a:pt x="18589" y="7397"/>
                </a:cubicBezTo>
                <a:cubicBezTo>
                  <a:pt x="18582" y="7347"/>
                  <a:pt x="18589" y="7297"/>
                  <a:pt x="18612" y="7267"/>
                </a:cubicBezTo>
                <a:cubicBezTo>
                  <a:pt x="18642" y="7247"/>
                  <a:pt x="18604" y="7157"/>
                  <a:pt x="18642" y="7147"/>
                </a:cubicBezTo>
                <a:cubicBezTo>
                  <a:pt x="18657" y="6977"/>
                  <a:pt x="18687" y="6807"/>
                  <a:pt x="18746" y="6677"/>
                </a:cubicBezTo>
                <a:cubicBezTo>
                  <a:pt x="18739" y="6567"/>
                  <a:pt x="18806" y="6537"/>
                  <a:pt x="18799" y="6427"/>
                </a:cubicBezTo>
                <a:cubicBezTo>
                  <a:pt x="18836" y="6407"/>
                  <a:pt x="18799" y="6327"/>
                  <a:pt x="18851" y="6327"/>
                </a:cubicBezTo>
                <a:cubicBezTo>
                  <a:pt x="18874" y="6297"/>
                  <a:pt x="18836" y="6207"/>
                  <a:pt x="18874" y="6197"/>
                </a:cubicBezTo>
                <a:cubicBezTo>
                  <a:pt x="18881" y="6157"/>
                  <a:pt x="18889" y="6127"/>
                  <a:pt x="18904" y="6097"/>
                </a:cubicBezTo>
                <a:cubicBezTo>
                  <a:pt x="18934" y="6077"/>
                  <a:pt x="18889" y="5987"/>
                  <a:pt x="18926" y="5977"/>
                </a:cubicBezTo>
                <a:cubicBezTo>
                  <a:pt x="18971" y="5957"/>
                  <a:pt x="18926" y="5877"/>
                  <a:pt x="18956" y="5847"/>
                </a:cubicBezTo>
                <a:cubicBezTo>
                  <a:pt x="19016" y="5857"/>
                  <a:pt x="18986" y="5777"/>
                  <a:pt x="19009" y="5747"/>
                </a:cubicBezTo>
                <a:cubicBezTo>
                  <a:pt x="19068" y="5717"/>
                  <a:pt x="19046" y="5607"/>
                  <a:pt x="19083" y="5547"/>
                </a:cubicBezTo>
                <a:cubicBezTo>
                  <a:pt x="19106" y="5467"/>
                  <a:pt x="19136" y="5397"/>
                  <a:pt x="19166" y="5318"/>
                </a:cubicBezTo>
                <a:cubicBezTo>
                  <a:pt x="19196" y="5258"/>
                  <a:pt x="19226" y="5198"/>
                  <a:pt x="19241" y="5118"/>
                </a:cubicBezTo>
                <a:cubicBezTo>
                  <a:pt x="19278" y="5058"/>
                  <a:pt x="19293" y="4968"/>
                  <a:pt x="19346" y="4918"/>
                </a:cubicBezTo>
                <a:cubicBezTo>
                  <a:pt x="19361" y="4828"/>
                  <a:pt x="19413" y="4778"/>
                  <a:pt x="19421" y="4688"/>
                </a:cubicBezTo>
                <a:cubicBezTo>
                  <a:pt x="19480" y="4698"/>
                  <a:pt x="19458" y="4618"/>
                  <a:pt x="19473" y="4588"/>
                </a:cubicBezTo>
                <a:cubicBezTo>
                  <a:pt x="19503" y="4568"/>
                  <a:pt x="19518" y="4528"/>
                  <a:pt x="19525" y="4488"/>
                </a:cubicBezTo>
                <a:cubicBezTo>
                  <a:pt x="19608" y="4368"/>
                  <a:pt x="19653" y="4218"/>
                  <a:pt x="19705" y="4078"/>
                </a:cubicBezTo>
                <a:cubicBezTo>
                  <a:pt x="19780" y="4058"/>
                  <a:pt x="19750" y="3938"/>
                  <a:pt x="19810" y="3908"/>
                </a:cubicBezTo>
                <a:cubicBezTo>
                  <a:pt x="19840" y="3828"/>
                  <a:pt x="19870" y="3758"/>
                  <a:pt x="19915" y="3698"/>
                </a:cubicBezTo>
                <a:cubicBezTo>
                  <a:pt x="19945" y="3638"/>
                  <a:pt x="19952" y="3558"/>
                  <a:pt x="20020" y="3528"/>
                </a:cubicBezTo>
                <a:cubicBezTo>
                  <a:pt x="19982" y="3438"/>
                  <a:pt x="20087" y="3488"/>
                  <a:pt x="20050" y="3398"/>
                </a:cubicBezTo>
                <a:cubicBezTo>
                  <a:pt x="20072" y="3378"/>
                  <a:pt x="20095" y="3338"/>
                  <a:pt x="20102" y="3298"/>
                </a:cubicBezTo>
                <a:cubicBezTo>
                  <a:pt x="20192" y="3189"/>
                  <a:pt x="20214" y="3009"/>
                  <a:pt x="20304" y="2889"/>
                </a:cubicBezTo>
                <a:cubicBezTo>
                  <a:pt x="20342" y="2739"/>
                  <a:pt x="20424" y="2619"/>
                  <a:pt x="20462" y="2459"/>
                </a:cubicBezTo>
                <a:cubicBezTo>
                  <a:pt x="20536" y="2339"/>
                  <a:pt x="20551" y="2169"/>
                  <a:pt x="20641" y="2059"/>
                </a:cubicBezTo>
                <a:cubicBezTo>
                  <a:pt x="20634" y="1959"/>
                  <a:pt x="20686" y="1919"/>
                  <a:pt x="20724" y="1859"/>
                </a:cubicBezTo>
                <a:cubicBezTo>
                  <a:pt x="20731" y="1819"/>
                  <a:pt x="20746" y="1779"/>
                  <a:pt x="20776" y="1759"/>
                </a:cubicBezTo>
                <a:cubicBezTo>
                  <a:pt x="20731" y="1669"/>
                  <a:pt x="20844" y="1719"/>
                  <a:pt x="20799" y="1629"/>
                </a:cubicBezTo>
                <a:cubicBezTo>
                  <a:pt x="20829" y="1609"/>
                  <a:pt x="20844" y="1569"/>
                  <a:pt x="20851" y="1529"/>
                </a:cubicBezTo>
                <a:cubicBezTo>
                  <a:pt x="20866" y="1499"/>
                  <a:pt x="20881" y="1459"/>
                  <a:pt x="20903" y="1429"/>
                </a:cubicBezTo>
                <a:cubicBezTo>
                  <a:pt x="20926" y="1349"/>
                  <a:pt x="20956" y="1279"/>
                  <a:pt x="21001" y="1219"/>
                </a:cubicBezTo>
                <a:cubicBezTo>
                  <a:pt x="21016" y="1109"/>
                  <a:pt x="21046" y="1010"/>
                  <a:pt x="21091" y="930"/>
                </a:cubicBezTo>
                <a:cubicBezTo>
                  <a:pt x="21098" y="810"/>
                  <a:pt x="21151" y="740"/>
                  <a:pt x="21181" y="640"/>
                </a:cubicBezTo>
                <a:cubicBezTo>
                  <a:pt x="21166" y="470"/>
                  <a:pt x="21255" y="380"/>
                  <a:pt x="21225" y="190"/>
                </a:cubicBezTo>
                <a:cubicBezTo>
                  <a:pt x="21263" y="140"/>
                  <a:pt x="21285" y="70"/>
                  <a:pt x="21300" y="0"/>
                </a:cubicBezTo>
                <a:cubicBezTo>
                  <a:pt x="21240" y="0"/>
                  <a:pt x="21240" y="0"/>
                  <a:pt x="21240" y="0"/>
                </a:cubicBezTo>
                <a:cubicBezTo>
                  <a:pt x="21211" y="40"/>
                  <a:pt x="21188" y="90"/>
                  <a:pt x="21173" y="140"/>
                </a:cubicBezTo>
                <a:cubicBezTo>
                  <a:pt x="21121" y="150"/>
                  <a:pt x="21166" y="230"/>
                  <a:pt x="21121" y="240"/>
                </a:cubicBezTo>
                <a:cubicBezTo>
                  <a:pt x="21158" y="330"/>
                  <a:pt x="21076" y="320"/>
                  <a:pt x="21076" y="380"/>
                </a:cubicBezTo>
                <a:cubicBezTo>
                  <a:pt x="21023" y="380"/>
                  <a:pt x="21068" y="460"/>
                  <a:pt x="21023" y="480"/>
                </a:cubicBezTo>
                <a:cubicBezTo>
                  <a:pt x="21046" y="550"/>
                  <a:pt x="20948" y="520"/>
                  <a:pt x="20978" y="610"/>
                </a:cubicBezTo>
                <a:cubicBezTo>
                  <a:pt x="20903" y="650"/>
                  <a:pt x="20851" y="710"/>
                  <a:pt x="20859" y="820"/>
                </a:cubicBezTo>
                <a:cubicBezTo>
                  <a:pt x="20746" y="820"/>
                  <a:pt x="20791" y="960"/>
                  <a:pt x="20724" y="1000"/>
                </a:cubicBezTo>
                <a:cubicBezTo>
                  <a:pt x="20686" y="1070"/>
                  <a:pt x="20619" y="1119"/>
                  <a:pt x="20604" y="1209"/>
                </a:cubicBezTo>
                <a:cubicBezTo>
                  <a:pt x="20499" y="1329"/>
                  <a:pt x="20439" y="1489"/>
                  <a:pt x="20334" y="1609"/>
                </a:cubicBezTo>
                <a:cubicBezTo>
                  <a:pt x="20274" y="1759"/>
                  <a:pt x="20177" y="1879"/>
                  <a:pt x="20080" y="1999"/>
                </a:cubicBezTo>
                <a:cubicBezTo>
                  <a:pt x="20050" y="2079"/>
                  <a:pt x="19997" y="2139"/>
                  <a:pt x="19960" y="2209"/>
                </a:cubicBezTo>
                <a:cubicBezTo>
                  <a:pt x="19937" y="2299"/>
                  <a:pt x="19892" y="2369"/>
                  <a:pt x="19832" y="2419"/>
                </a:cubicBezTo>
                <a:cubicBezTo>
                  <a:pt x="19817" y="2519"/>
                  <a:pt x="19758" y="2569"/>
                  <a:pt x="19713" y="2629"/>
                </a:cubicBezTo>
                <a:cubicBezTo>
                  <a:pt x="19728" y="2699"/>
                  <a:pt x="19653" y="2679"/>
                  <a:pt x="19660" y="2739"/>
                </a:cubicBezTo>
                <a:cubicBezTo>
                  <a:pt x="19645" y="2779"/>
                  <a:pt x="19608" y="2809"/>
                  <a:pt x="19585" y="2839"/>
                </a:cubicBezTo>
                <a:cubicBezTo>
                  <a:pt x="19563" y="2929"/>
                  <a:pt x="19525" y="2999"/>
                  <a:pt x="19465" y="3059"/>
                </a:cubicBezTo>
                <a:cubicBezTo>
                  <a:pt x="19458" y="3099"/>
                  <a:pt x="19443" y="3129"/>
                  <a:pt x="19413" y="3159"/>
                </a:cubicBezTo>
                <a:cubicBezTo>
                  <a:pt x="19443" y="3238"/>
                  <a:pt x="19346" y="3219"/>
                  <a:pt x="19368" y="3288"/>
                </a:cubicBezTo>
                <a:cubicBezTo>
                  <a:pt x="19338" y="3308"/>
                  <a:pt x="19323" y="3348"/>
                  <a:pt x="19316" y="3388"/>
                </a:cubicBezTo>
                <a:cubicBezTo>
                  <a:pt x="19301" y="3428"/>
                  <a:pt x="19241" y="3418"/>
                  <a:pt x="19263" y="3488"/>
                </a:cubicBezTo>
                <a:cubicBezTo>
                  <a:pt x="19188" y="3528"/>
                  <a:pt x="19173" y="3628"/>
                  <a:pt x="19143" y="3698"/>
                </a:cubicBezTo>
                <a:cubicBezTo>
                  <a:pt x="19068" y="3738"/>
                  <a:pt x="19106" y="3878"/>
                  <a:pt x="19016" y="3908"/>
                </a:cubicBezTo>
                <a:cubicBezTo>
                  <a:pt x="19024" y="4018"/>
                  <a:pt x="18941" y="4058"/>
                  <a:pt x="18919" y="4148"/>
                </a:cubicBezTo>
                <a:cubicBezTo>
                  <a:pt x="18844" y="4298"/>
                  <a:pt x="18784" y="4448"/>
                  <a:pt x="18724" y="4608"/>
                </a:cubicBezTo>
                <a:cubicBezTo>
                  <a:pt x="18657" y="4658"/>
                  <a:pt x="18664" y="4768"/>
                  <a:pt x="18627" y="4848"/>
                </a:cubicBezTo>
                <a:cubicBezTo>
                  <a:pt x="18567" y="4898"/>
                  <a:pt x="18597" y="5038"/>
                  <a:pt x="18529" y="5078"/>
                </a:cubicBezTo>
                <a:cubicBezTo>
                  <a:pt x="18439" y="5417"/>
                  <a:pt x="18320" y="5727"/>
                  <a:pt x="18290" y="6117"/>
                </a:cubicBezTo>
                <a:cubicBezTo>
                  <a:pt x="18275" y="6217"/>
                  <a:pt x="18260" y="6307"/>
                  <a:pt x="18237" y="6397"/>
                </a:cubicBezTo>
                <a:cubicBezTo>
                  <a:pt x="18245" y="6507"/>
                  <a:pt x="18177" y="6557"/>
                  <a:pt x="18192" y="6677"/>
                </a:cubicBezTo>
                <a:cubicBezTo>
                  <a:pt x="18155" y="6687"/>
                  <a:pt x="18192" y="6777"/>
                  <a:pt x="18170" y="6797"/>
                </a:cubicBezTo>
                <a:cubicBezTo>
                  <a:pt x="18170" y="6857"/>
                  <a:pt x="18132" y="6887"/>
                  <a:pt x="18147" y="6957"/>
                </a:cubicBezTo>
                <a:cubicBezTo>
                  <a:pt x="18110" y="7027"/>
                  <a:pt x="18155" y="7177"/>
                  <a:pt x="18102" y="7237"/>
                </a:cubicBezTo>
                <a:cubicBezTo>
                  <a:pt x="18080" y="7137"/>
                  <a:pt x="18080" y="7067"/>
                  <a:pt x="18065" y="7007"/>
                </a:cubicBezTo>
                <a:cubicBezTo>
                  <a:pt x="18057" y="6977"/>
                  <a:pt x="18042" y="6987"/>
                  <a:pt x="18042" y="6987"/>
                </a:cubicBezTo>
                <a:cubicBezTo>
                  <a:pt x="18035" y="6967"/>
                  <a:pt x="18057" y="6947"/>
                  <a:pt x="18057" y="6947"/>
                </a:cubicBezTo>
                <a:cubicBezTo>
                  <a:pt x="18050" y="6907"/>
                  <a:pt x="18042" y="6887"/>
                  <a:pt x="18020" y="6867"/>
                </a:cubicBezTo>
                <a:cubicBezTo>
                  <a:pt x="18072" y="6807"/>
                  <a:pt x="18042" y="6667"/>
                  <a:pt x="18042" y="6567"/>
                </a:cubicBezTo>
                <a:cubicBezTo>
                  <a:pt x="18095" y="6497"/>
                  <a:pt x="18065" y="6357"/>
                  <a:pt x="18110" y="6287"/>
                </a:cubicBezTo>
                <a:cubicBezTo>
                  <a:pt x="18080" y="6137"/>
                  <a:pt x="18162" y="6097"/>
                  <a:pt x="18132" y="5957"/>
                </a:cubicBezTo>
                <a:cubicBezTo>
                  <a:pt x="18177" y="5937"/>
                  <a:pt x="18162" y="5867"/>
                  <a:pt x="18147" y="5797"/>
                </a:cubicBezTo>
                <a:cubicBezTo>
                  <a:pt x="18192" y="5777"/>
                  <a:pt x="18177" y="5717"/>
                  <a:pt x="18200" y="5667"/>
                </a:cubicBezTo>
                <a:cubicBezTo>
                  <a:pt x="18207" y="5567"/>
                  <a:pt x="18207" y="5447"/>
                  <a:pt x="18267" y="5388"/>
                </a:cubicBezTo>
                <a:cubicBezTo>
                  <a:pt x="18237" y="5248"/>
                  <a:pt x="18327" y="5218"/>
                  <a:pt x="18305" y="5078"/>
                </a:cubicBezTo>
                <a:cubicBezTo>
                  <a:pt x="18372" y="5018"/>
                  <a:pt x="18364" y="4898"/>
                  <a:pt x="18402" y="4818"/>
                </a:cubicBezTo>
                <a:cubicBezTo>
                  <a:pt x="18439" y="4798"/>
                  <a:pt x="18402" y="4708"/>
                  <a:pt x="18447" y="4688"/>
                </a:cubicBezTo>
                <a:cubicBezTo>
                  <a:pt x="18447" y="4628"/>
                  <a:pt x="18484" y="4598"/>
                  <a:pt x="18469" y="4528"/>
                </a:cubicBezTo>
                <a:cubicBezTo>
                  <a:pt x="18544" y="4438"/>
                  <a:pt x="18567" y="4308"/>
                  <a:pt x="18619" y="4198"/>
                </a:cubicBezTo>
                <a:cubicBezTo>
                  <a:pt x="18687" y="4098"/>
                  <a:pt x="18687" y="3948"/>
                  <a:pt x="18791" y="3888"/>
                </a:cubicBezTo>
                <a:cubicBezTo>
                  <a:pt x="18806" y="3738"/>
                  <a:pt x="18881" y="3658"/>
                  <a:pt x="18941" y="3548"/>
                </a:cubicBezTo>
                <a:cubicBezTo>
                  <a:pt x="18941" y="3468"/>
                  <a:pt x="19031" y="3458"/>
                  <a:pt x="19024" y="3378"/>
                </a:cubicBezTo>
                <a:cubicBezTo>
                  <a:pt x="19046" y="3318"/>
                  <a:pt x="19106" y="3278"/>
                  <a:pt x="19113" y="3209"/>
                </a:cubicBezTo>
                <a:cubicBezTo>
                  <a:pt x="19136" y="3209"/>
                  <a:pt x="19136" y="3159"/>
                  <a:pt x="19151" y="3199"/>
                </a:cubicBezTo>
                <a:cubicBezTo>
                  <a:pt x="19181" y="3179"/>
                  <a:pt x="19166" y="3129"/>
                  <a:pt x="19181" y="3099"/>
                </a:cubicBezTo>
                <a:cubicBezTo>
                  <a:pt x="19241" y="3069"/>
                  <a:pt x="19218" y="2969"/>
                  <a:pt x="19293" y="2949"/>
                </a:cubicBezTo>
                <a:cubicBezTo>
                  <a:pt x="19346" y="2839"/>
                  <a:pt x="19435" y="2749"/>
                  <a:pt x="19488" y="2629"/>
                </a:cubicBezTo>
                <a:cubicBezTo>
                  <a:pt x="19570" y="2549"/>
                  <a:pt x="19608" y="2429"/>
                  <a:pt x="19690" y="2339"/>
                </a:cubicBezTo>
                <a:cubicBezTo>
                  <a:pt x="19750" y="2239"/>
                  <a:pt x="19832" y="2139"/>
                  <a:pt x="19885" y="2029"/>
                </a:cubicBezTo>
                <a:cubicBezTo>
                  <a:pt x="19960" y="1939"/>
                  <a:pt x="20035" y="1839"/>
                  <a:pt x="20087" y="1739"/>
                </a:cubicBezTo>
                <a:cubicBezTo>
                  <a:pt x="20110" y="1719"/>
                  <a:pt x="20117" y="1679"/>
                  <a:pt x="20162" y="1679"/>
                </a:cubicBezTo>
                <a:cubicBezTo>
                  <a:pt x="20169" y="1649"/>
                  <a:pt x="20177" y="1609"/>
                  <a:pt x="20192" y="1589"/>
                </a:cubicBezTo>
                <a:cubicBezTo>
                  <a:pt x="20192" y="1539"/>
                  <a:pt x="20252" y="1559"/>
                  <a:pt x="20252" y="1509"/>
                </a:cubicBezTo>
                <a:cubicBezTo>
                  <a:pt x="20252" y="1469"/>
                  <a:pt x="20289" y="1469"/>
                  <a:pt x="20304" y="1439"/>
                </a:cubicBezTo>
                <a:cubicBezTo>
                  <a:pt x="20394" y="1199"/>
                  <a:pt x="20559" y="1020"/>
                  <a:pt x="20679" y="810"/>
                </a:cubicBezTo>
                <a:cubicBezTo>
                  <a:pt x="20686" y="750"/>
                  <a:pt x="20761" y="740"/>
                  <a:pt x="20739" y="640"/>
                </a:cubicBezTo>
                <a:cubicBezTo>
                  <a:pt x="20784" y="600"/>
                  <a:pt x="20799" y="530"/>
                  <a:pt x="20851" y="490"/>
                </a:cubicBezTo>
                <a:cubicBezTo>
                  <a:pt x="20888" y="370"/>
                  <a:pt x="20971" y="270"/>
                  <a:pt x="20993" y="130"/>
                </a:cubicBezTo>
                <a:cubicBezTo>
                  <a:pt x="21031" y="90"/>
                  <a:pt x="21061" y="50"/>
                  <a:pt x="21083" y="0"/>
                </a:cubicBezTo>
                <a:cubicBezTo>
                  <a:pt x="20888" y="0"/>
                  <a:pt x="20888" y="0"/>
                  <a:pt x="20888" y="0"/>
                </a:cubicBezTo>
                <a:cubicBezTo>
                  <a:pt x="20791" y="160"/>
                  <a:pt x="20694" y="320"/>
                  <a:pt x="20611" y="500"/>
                </a:cubicBezTo>
                <a:cubicBezTo>
                  <a:pt x="20536" y="540"/>
                  <a:pt x="20521" y="640"/>
                  <a:pt x="20462" y="690"/>
                </a:cubicBezTo>
                <a:cubicBezTo>
                  <a:pt x="20432" y="720"/>
                  <a:pt x="20402" y="750"/>
                  <a:pt x="20387" y="800"/>
                </a:cubicBezTo>
                <a:cubicBezTo>
                  <a:pt x="20387" y="810"/>
                  <a:pt x="20372" y="830"/>
                  <a:pt x="20364" y="800"/>
                </a:cubicBezTo>
                <a:cubicBezTo>
                  <a:pt x="20334" y="810"/>
                  <a:pt x="20357" y="860"/>
                  <a:pt x="20334" y="870"/>
                </a:cubicBezTo>
                <a:cubicBezTo>
                  <a:pt x="20289" y="940"/>
                  <a:pt x="20237" y="1000"/>
                  <a:pt x="20207" y="1079"/>
                </a:cubicBezTo>
                <a:cubicBezTo>
                  <a:pt x="20102" y="1099"/>
                  <a:pt x="20125" y="1239"/>
                  <a:pt x="20035" y="1269"/>
                </a:cubicBezTo>
                <a:cubicBezTo>
                  <a:pt x="20057" y="1339"/>
                  <a:pt x="19982" y="1319"/>
                  <a:pt x="19990" y="1379"/>
                </a:cubicBezTo>
                <a:cubicBezTo>
                  <a:pt x="19915" y="1369"/>
                  <a:pt x="19975" y="1479"/>
                  <a:pt x="19915" y="1489"/>
                </a:cubicBezTo>
                <a:cubicBezTo>
                  <a:pt x="19840" y="1529"/>
                  <a:pt x="19825" y="1639"/>
                  <a:pt x="19773" y="1699"/>
                </a:cubicBezTo>
                <a:cubicBezTo>
                  <a:pt x="19705" y="1759"/>
                  <a:pt x="19713" y="1879"/>
                  <a:pt x="19623" y="1919"/>
                </a:cubicBezTo>
                <a:cubicBezTo>
                  <a:pt x="19615" y="1959"/>
                  <a:pt x="19608" y="2019"/>
                  <a:pt x="19555" y="2029"/>
                </a:cubicBezTo>
                <a:cubicBezTo>
                  <a:pt x="19548" y="2049"/>
                  <a:pt x="19563" y="2079"/>
                  <a:pt x="19540" y="2089"/>
                </a:cubicBezTo>
                <a:cubicBezTo>
                  <a:pt x="19510" y="2099"/>
                  <a:pt x="19525" y="2139"/>
                  <a:pt x="19503" y="2159"/>
                </a:cubicBezTo>
                <a:cubicBezTo>
                  <a:pt x="19473" y="2189"/>
                  <a:pt x="19450" y="2239"/>
                  <a:pt x="19413" y="2269"/>
                </a:cubicBezTo>
                <a:cubicBezTo>
                  <a:pt x="19413" y="2339"/>
                  <a:pt x="19316" y="2309"/>
                  <a:pt x="19346" y="2409"/>
                </a:cubicBezTo>
                <a:cubicBezTo>
                  <a:pt x="19233" y="2449"/>
                  <a:pt x="19256" y="2609"/>
                  <a:pt x="19136" y="2639"/>
                </a:cubicBezTo>
                <a:cubicBezTo>
                  <a:pt x="19106" y="2739"/>
                  <a:pt x="19039" y="2819"/>
                  <a:pt x="18971" y="2889"/>
                </a:cubicBezTo>
                <a:cubicBezTo>
                  <a:pt x="18986" y="2969"/>
                  <a:pt x="18926" y="2979"/>
                  <a:pt x="18904" y="3029"/>
                </a:cubicBezTo>
                <a:cubicBezTo>
                  <a:pt x="18904" y="3099"/>
                  <a:pt x="18844" y="3119"/>
                  <a:pt x="18844" y="3189"/>
                </a:cubicBezTo>
                <a:cubicBezTo>
                  <a:pt x="18791" y="3209"/>
                  <a:pt x="18769" y="3258"/>
                  <a:pt x="18776" y="3328"/>
                </a:cubicBezTo>
                <a:cubicBezTo>
                  <a:pt x="18709" y="3328"/>
                  <a:pt x="18731" y="3418"/>
                  <a:pt x="18679" y="3438"/>
                </a:cubicBezTo>
                <a:cubicBezTo>
                  <a:pt x="18642" y="3538"/>
                  <a:pt x="18604" y="3648"/>
                  <a:pt x="18552" y="3738"/>
                </a:cubicBezTo>
                <a:cubicBezTo>
                  <a:pt x="18484" y="3818"/>
                  <a:pt x="18462" y="3938"/>
                  <a:pt x="18394" y="4018"/>
                </a:cubicBezTo>
                <a:cubicBezTo>
                  <a:pt x="18432" y="4118"/>
                  <a:pt x="18320" y="4088"/>
                  <a:pt x="18349" y="4178"/>
                </a:cubicBezTo>
                <a:cubicBezTo>
                  <a:pt x="18305" y="4208"/>
                  <a:pt x="18305" y="4288"/>
                  <a:pt x="18260" y="4318"/>
                </a:cubicBezTo>
                <a:cubicBezTo>
                  <a:pt x="18260" y="4408"/>
                  <a:pt x="18230" y="4478"/>
                  <a:pt x="18207" y="4548"/>
                </a:cubicBezTo>
                <a:cubicBezTo>
                  <a:pt x="18215" y="4598"/>
                  <a:pt x="18155" y="4598"/>
                  <a:pt x="18177" y="4668"/>
                </a:cubicBezTo>
                <a:cubicBezTo>
                  <a:pt x="18147" y="4658"/>
                  <a:pt x="18147" y="4798"/>
                  <a:pt x="18117" y="4718"/>
                </a:cubicBezTo>
                <a:cubicBezTo>
                  <a:pt x="18155" y="4618"/>
                  <a:pt x="18192" y="4518"/>
                  <a:pt x="18207" y="4398"/>
                </a:cubicBezTo>
                <a:cubicBezTo>
                  <a:pt x="18222" y="4348"/>
                  <a:pt x="18252" y="4308"/>
                  <a:pt x="18245" y="4238"/>
                </a:cubicBezTo>
                <a:cubicBezTo>
                  <a:pt x="18290" y="4198"/>
                  <a:pt x="18297" y="4138"/>
                  <a:pt x="18282" y="4048"/>
                </a:cubicBezTo>
                <a:cubicBezTo>
                  <a:pt x="18357" y="3978"/>
                  <a:pt x="18349" y="3828"/>
                  <a:pt x="18394" y="3728"/>
                </a:cubicBezTo>
                <a:cubicBezTo>
                  <a:pt x="18439" y="3628"/>
                  <a:pt x="18462" y="3508"/>
                  <a:pt x="18499" y="3398"/>
                </a:cubicBezTo>
                <a:cubicBezTo>
                  <a:pt x="18537" y="3378"/>
                  <a:pt x="18529" y="3308"/>
                  <a:pt x="18582" y="3348"/>
                </a:cubicBezTo>
                <a:cubicBezTo>
                  <a:pt x="18574" y="3288"/>
                  <a:pt x="18627" y="3278"/>
                  <a:pt x="18649" y="3238"/>
                </a:cubicBezTo>
                <a:cubicBezTo>
                  <a:pt x="18679" y="3199"/>
                  <a:pt x="18657" y="3119"/>
                  <a:pt x="18716" y="3109"/>
                </a:cubicBezTo>
                <a:cubicBezTo>
                  <a:pt x="18709" y="3019"/>
                  <a:pt x="18754" y="2989"/>
                  <a:pt x="18784" y="2939"/>
                </a:cubicBezTo>
                <a:cubicBezTo>
                  <a:pt x="18814" y="2899"/>
                  <a:pt x="18844" y="2849"/>
                  <a:pt x="18874" y="2799"/>
                </a:cubicBezTo>
                <a:cubicBezTo>
                  <a:pt x="18881" y="2729"/>
                  <a:pt x="18934" y="2709"/>
                  <a:pt x="18964" y="2659"/>
                </a:cubicBezTo>
                <a:cubicBezTo>
                  <a:pt x="18979" y="2529"/>
                  <a:pt x="19068" y="2479"/>
                  <a:pt x="19091" y="2359"/>
                </a:cubicBezTo>
                <a:cubicBezTo>
                  <a:pt x="19181" y="2289"/>
                  <a:pt x="19196" y="2149"/>
                  <a:pt x="19301" y="2089"/>
                </a:cubicBezTo>
                <a:cubicBezTo>
                  <a:pt x="19316" y="2049"/>
                  <a:pt x="19293" y="1959"/>
                  <a:pt x="19368" y="1959"/>
                </a:cubicBezTo>
                <a:cubicBezTo>
                  <a:pt x="19353" y="1869"/>
                  <a:pt x="19398" y="1839"/>
                  <a:pt x="19428" y="1789"/>
                </a:cubicBezTo>
                <a:cubicBezTo>
                  <a:pt x="19465" y="1679"/>
                  <a:pt x="19525" y="1579"/>
                  <a:pt x="19585" y="1489"/>
                </a:cubicBezTo>
                <a:cubicBezTo>
                  <a:pt x="19593" y="1429"/>
                  <a:pt x="19653" y="1419"/>
                  <a:pt x="19653" y="1349"/>
                </a:cubicBezTo>
                <a:cubicBezTo>
                  <a:pt x="19690" y="1309"/>
                  <a:pt x="19698" y="1249"/>
                  <a:pt x="19765" y="1229"/>
                </a:cubicBezTo>
                <a:cubicBezTo>
                  <a:pt x="19758" y="1149"/>
                  <a:pt x="19825" y="1129"/>
                  <a:pt x="19832" y="1060"/>
                </a:cubicBezTo>
                <a:cubicBezTo>
                  <a:pt x="19907" y="1060"/>
                  <a:pt x="19862" y="950"/>
                  <a:pt x="19945" y="950"/>
                </a:cubicBezTo>
                <a:cubicBezTo>
                  <a:pt x="19982" y="840"/>
                  <a:pt x="20050" y="760"/>
                  <a:pt x="20102" y="670"/>
                </a:cubicBezTo>
                <a:cubicBezTo>
                  <a:pt x="20154" y="640"/>
                  <a:pt x="20169" y="580"/>
                  <a:pt x="20192" y="520"/>
                </a:cubicBezTo>
                <a:cubicBezTo>
                  <a:pt x="20237" y="490"/>
                  <a:pt x="20237" y="410"/>
                  <a:pt x="20282" y="380"/>
                </a:cubicBezTo>
                <a:cubicBezTo>
                  <a:pt x="20357" y="260"/>
                  <a:pt x="20417" y="120"/>
                  <a:pt x="20492" y="0"/>
                </a:cubicBezTo>
                <a:cubicBezTo>
                  <a:pt x="20387" y="0"/>
                  <a:pt x="20387" y="0"/>
                  <a:pt x="20387" y="0"/>
                </a:cubicBezTo>
                <a:cubicBezTo>
                  <a:pt x="20364" y="50"/>
                  <a:pt x="20349" y="100"/>
                  <a:pt x="20312" y="140"/>
                </a:cubicBezTo>
                <a:cubicBezTo>
                  <a:pt x="20259" y="140"/>
                  <a:pt x="20297" y="230"/>
                  <a:pt x="20259" y="240"/>
                </a:cubicBezTo>
                <a:cubicBezTo>
                  <a:pt x="20214" y="260"/>
                  <a:pt x="20207" y="310"/>
                  <a:pt x="20184" y="350"/>
                </a:cubicBezTo>
                <a:cubicBezTo>
                  <a:pt x="20102" y="480"/>
                  <a:pt x="20027" y="620"/>
                  <a:pt x="19937" y="740"/>
                </a:cubicBezTo>
                <a:cubicBezTo>
                  <a:pt x="19877" y="900"/>
                  <a:pt x="19728" y="980"/>
                  <a:pt x="19690" y="1159"/>
                </a:cubicBezTo>
                <a:cubicBezTo>
                  <a:pt x="19615" y="1199"/>
                  <a:pt x="19600" y="1299"/>
                  <a:pt x="19540" y="1349"/>
                </a:cubicBezTo>
                <a:cubicBezTo>
                  <a:pt x="19503" y="1429"/>
                  <a:pt x="19488" y="1519"/>
                  <a:pt x="19413" y="1559"/>
                </a:cubicBezTo>
                <a:cubicBezTo>
                  <a:pt x="19421" y="1669"/>
                  <a:pt x="19361" y="1719"/>
                  <a:pt x="19316" y="1789"/>
                </a:cubicBezTo>
                <a:cubicBezTo>
                  <a:pt x="19301" y="1829"/>
                  <a:pt x="19331" y="1899"/>
                  <a:pt x="19271" y="1899"/>
                </a:cubicBezTo>
                <a:cubicBezTo>
                  <a:pt x="19271" y="1919"/>
                  <a:pt x="19256" y="1929"/>
                  <a:pt x="19256" y="1959"/>
                </a:cubicBezTo>
                <a:cubicBezTo>
                  <a:pt x="19233" y="1959"/>
                  <a:pt x="19226" y="2009"/>
                  <a:pt x="19211" y="1969"/>
                </a:cubicBezTo>
                <a:cubicBezTo>
                  <a:pt x="19316" y="1779"/>
                  <a:pt x="19376" y="1539"/>
                  <a:pt x="19525" y="1379"/>
                </a:cubicBezTo>
                <a:cubicBezTo>
                  <a:pt x="19600" y="1169"/>
                  <a:pt x="19728" y="990"/>
                  <a:pt x="19810" y="770"/>
                </a:cubicBezTo>
                <a:cubicBezTo>
                  <a:pt x="19900" y="570"/>
                  <a:pt x="19975" y="350"/>
                  <a:pt x="20095" y="170"/>
                </a:cubicBezTo>
                <a:cubicBezTo>
                  <a:pt x="20095" y="100"/>
                  <a:pt x="20117" y="60"/>
                  <a:pt x="20162" y="30"/>
                </a:cubicBezTo>
                <a:cubicBezTo>
                  <a:pt x="20162" y="20"/>
                  <a:pt x="20162" y="10"/>
                  <a:pt x="20162" y="0"/>
                </a:cubicBezTo>
                <a:cubicBezTo>
                  <a:pt x="20057" y="0"/>
                  <a:pt x="20057" y="0"/>
                  <a:pt x="20057" y="0"/>
                </a:cubicBezTo>
                <a:cubicBezTo>
                  <a:pt x="20035" y="50"/>
                  <a:pt x="20005" y="110"/>
                  <a:pt x="19982" y="170"/>
                </a:cubicBezTo>
                <a:cubicBezTo>
                  <a:pt x="19990" y="220"/>
                  <a:pt x="19915" y="200"/>
                  <a:pt x="19930" y="270"/>
                </a:cubicBezTo>
                <a:cubicBezTo>
                  <a:pt x="19877" y="270"/>
                  <a:pt x="19922" y="360"/>
                  <a:pt x="19877" y="370"/>
                </a:cubicBezTo>
                <a:cubicBezTo>
                  <a:pt x="19862" y="460"/>
                  <a:pt x="19795" y="510"/>
                  <a:pt x="19810" y="630"/>
                </a:cubicBezTo>
                <a:cubicBezTo>
                  <a:pt x="19713" y="640"/>
                  <a:pt x="19743" y="770"/>
                  <a:pt x="19683" y="810"/>
                </a:cubicBezTo>
                <a:cubicBezTo>
                  <a:pt x="19653" y="890"/>
                  <a:pt x="19638" y="990"/>
                  <a:pt x="19585" y="1040"/>
                </a:cubicBezTo>
                <a:cubicBezTo>
                  <a:pt x="19563" y="1129"/>
                  <a:pt x="19503" y="1179"/>
                  <a:pt x="19480" y="1279"/>
                </a:cubicBezTo>
                <a:cubicBezTo>
                  <a:pt x="19421" y="1329"/>
                  <a:pt x="19413" y="1419"/>
                  <a:pt x="19338" y="1459"/>
                </a:cubicBezTo>
                <a:cubicBezTo>
                  <a:pt x="19353" y="1529"/>
                  <a:pt x="19316" y="1559"/>
                  <a:pt x="19286" y="1589"/>
                </a:cubicBezTo>
                <a:cubicBezTo>
                  <a:pt x="19301" y="1669"/>
                  <a:pt x="19233" y="1669"/>
                  <a:pt x="19248" y="1749"/>
                </a:cubicBezTo>
                <a:cubicBezTo>
                  <a:pt x="19188" y="1759"/>
                  <a:pt x="19211" y="1849"/>
                  <a:pt x="19151" y="1869"/>
                </a:cubicBezTo>
                <a:cubicBezTo>
                  <a:pt x="19143" y="1919"/>
                  <a:pt x="19121" y="1969"/>
                  <a:pt x="19083" y="1999"/>
                </a:cubicBezTo>
                <a:cubicBezTo>
                  <a:pt x="19046" y="2099"/>
                  <a:pt x="19001" y="2199"/>
                  <a:pt x="18949" y="2279"/>
                </a:cubicBezTo>
                <a:cubicBezTo>
                  <a:pt x="18934" y="2329"/>
                  <a:pt x="18874" y="2339"/>
                  <a:pt x="18881" y="2409"/>
                </a:cubicBezTo>
                <a:cubicBezTo>
                  <a:pt x="18851" y="2449"/>
                  <a:pt x="18836" y="2509"/>
                  <a:pt x="18814" y="2549"/>
                </a:cubicBezTo>
                <a:cubicBezTo>
                  <a:pt x="18829" y="2619"/>
                  <a:pt x="18731" y="2589"/>
                  <a:pt x="18769" y="2679"/>
                </a:cubicBezTo>
                <a:cubicBezTo>
                  <a:pt x="18731" y="2719"/>
                  <a:pt x="18709" y="2759"/>
                  <a:pt x="18694" y="2819"/>
                </a:cubicBezTo>
                <a:cubicBezTo>
                  <a:pt x="18619" y="2879"/>
                  <a:pt x="18574" y="2969"/>
                  <a:pt x="18559" y="3089"/>
                </a:cubicBezTo>
                <a:cubicBezTo>
                  <a:pt x="18499" y="3169"/>
                  <a:pt x="18469" y="3268"/>
                  <a:pt x="18424" y="3358"/>
                </a:cubicBezTo>
                <a:cubicBezTo>
                  <a:pt x="18417" y="3418"/>
                  <a:pt x="18394" y="3458"/>
                  <a:pt x="18357" y="3498"/>
                </a:cubicBezTo>
                <a:cubicBezTo>
                  <a:pt x="18364" y="3538"/>
                  <a:pt x="18357" y="3558"/>
                  <a:pt x="18349" y="3588"/>
                </a:cubicBezTo>
                <a:cubicBezTo>
                  <a:pt x="18327" y="3588"/>
                  <a:pt x="18320" y="3638"/>
                  <a:pt x="18305" y="3598"/>
                </a:cubicBezTo>
                <a:cubicBezTo>
                  <a:pt x="18357" y="3468"/>
                  <a:pt x="18387" y="3308"/>
                  <a:pt x="18394" y="3139"/>
                </a:cubicBezTo>
                <a:cubicBezTo>
                  <a:pt x="18432" y="3099"/>
                  <a:pt x="18439" y="3039"/>
                  <a:pt x="18432" y="2979"/>
                </a:cubicBezTo>
                <a:cubicBezTo>
                  <a:pt x="18514" y="2949"/>
                  <a:pt x="18477" y="2819"/>
                  <a:pt x="18559" y="2789"/>
                </a:cubicBezTo>
                <a:cubicBezTo>
                  <a:pt x="18559" y="2709"/>
                  <a:pt x="18582" y="2649"/>
                  <a:pt x="18619" y="2599"/>
                </a:cubicBezTo>
                <a:cubicBezTo>
                  <a:pt x="18619" y="2519"/>
                  <a:pt x="18642" y="2459"/>
                  <a:pt x="18679" y="2409"/>
                </a:cubicBezTo>
                <a:cubicBezTo>
                  <a:pt x="18694" y="2339"/>
                  <a:pt x="18724" y="2279"/>
                  <a:pt x="18761" y="2239"/>
                </a:cubicBezTo>
                <a:cubicBezTo>
                  <a:pt x="18739" y="2129"/>
                  <a:pt x="18844" y="2129"/>
                  <a:pt x="18821" y="2019"/>
                </a:cubicBezTo>
                <a:cubicBezTo>
                  <a:pt x="18874" y="1979"/>
                  <a:pt x="18874" y="1899"/>
                  <a:pt x="18904" y="1839"/>
                </a:cubicBezTo>
                <a:cubicBezTo>
                  <a:pt x="18941" y="1789"/>
                  <a:pt x="18941" y="1709"/>
                  <a:pt x="18994" y="1669"/>
                </a:cubicBezTo>
                <a:cubicBezTo>
                  <a:pt x="19054" y="1559"/>
                  <a:pt x="19091" y="1419"/>
                  <a:pt x="19158" y="1299"/>
                </a:cubicBezTo>
                <a:cubicBezTo>
                  <a:pt x="19158" y="1269"/>
                  <a:pt x="19173" y="1239"/>
                  <a:pt x="19211" y="1229"/>
                </a:cubicBezTo>
                <a:cubicBezTo>
                  <a:pt x="19203" y="1179"/>
                  <a:pt x="19218" y="1149"/>
                  <a:pt x="19241" y="1129"/>
                </a:cubicBezTo>
                <a:cubicBezTo>
                  <a:pt x="19256" y="1070"/>
                  <a:pt x="19286" y="1010"/>
                  <a:pt x="19323" y="960"/>
                </a:cubicBezTo>
                <a:cubicBezTo>
                  <a:pt x="19368" y="830"/>
                  <a:pt x="19450" y="730"/>
                  <a:pt x="19495" y="590"/>
                </a:cubicBezTo>
                <a:cubicBezTo>
                  <a:pt x="19578" y="510"/>
                  <a:pt x="19585" y="340"/>
                  <a:pt x="19660" y="250"/>
                </a:cubicBezTo>
                <a:cubicBezTo>
                  <a:pt x="19645" y="200"/>
                  <a:pt x="19683" y="190"/>
                  <a:pt x="19690" y="160"/>
                </a:cubicBezTo>
                <a:cubicBezTo>
                  <a:pt x="19690" y="110"/>
                  <a:pt x="19720" y="100"/>
                  <a:pt x="19720" y="60"/>
                </a:cubicBezTo>
                <a:cubicBezTo>
                  <a:pt x="19743" y="40"/>
                  <a:pt x="19750" y="20"/>
                  <a:pt x="19765" y="0"/>
                </a:cubicBezTo>
                <a:cubicBezTo>
                  <a:pt x="19645" y="0"/>
                  <a:pt x="19645" y="0"/>
                  <a:pt x="19645" y="0"/>
                </a:cubicBezTo>
                <a:cubicBezTo>
                  <a:pt x="19630" y="160"/>
                  <a:pt x="19518" y="240"/>
                  <a:pt x="19510" y="410"/>
                </a:cubicBezTo>
                <a:cubicBezTo>
                  <a:pt x="19465" y="410"/>
                  <a:pt x="19473" y="460"/>
                  <a:pt x="19450" y="490"/>
                </a:cubicBezTo>
                <a:cubicBezTo>
                  <a:pt x="19428" y="510"/>
                  <a:pt x="19406" y="540"/>
                  <a:pt x="19406" y="590"/>
                </a:cubicBezTo>
                <a:cubicBezTo>
                  <a:pt x="19376" y="650"/>
                  <a:pt x="19323" y="700"/>
                  <a:pt x="19323" y="790"/>
                </a:cubicBezTo>
                <a:cubicBezTo>
                  <a:pt x="19226" y="880"/>
                  <a:pt x="19203" y="1040"/>
                  <a:pt x="19136" y="1159"/>
                </a:cubicBezTo>
                <a:cubicBezTo>
                  <a:pt x="19083" y="1209"/>
                  <a:pt x="19083" y="1289"/>
                  <a:pt x="19031" y="1339"/>
                </a:cubicBezTo>
                <a:cubicBezTo>
                  <a:pt x="19039" y="1389"/>
                  <a:pt x="19024" y="1419"/>
                  <a:pt x="19001" y="1439"/>
                </a:cubicBezTo>
                <a:cubicBezTo>
                  <a:pt x="18949" y="1439"/>
                  <a:pt x="18986" y="1519"/>
                  <a:pt x="18949" y="1539"/>
                </a:cubicBezTo>
                <a:cubicBezTo>
                  <a:pt x="18956" y="1639"/>
                  <a:pt x="18866" y="1649"/>
                  <a:pt x="18866" y="1739"/>
                </a:cubicBezTo>
                <a:cubicBezTo>
                  <a:pt x="18866" y="1779"/>
                  <a:pt x="18821" y="1779"/>
                  <a:pt x="18814" y="1809"/>
                </a:cubicBezTo>
                <a:cubicBezTo>
                  <a:pt x="18836" y="1879"/>
                  <a:pt x="18776" y="1879"/>
                  <a:pt x="18784" y="1939"/>
                </a:cubicBezTo>
                <a:cubicBezTo>
                  <a:pt x="18746" y="1989"/>
                  <a:pt x="18739" y="2069"/>
                  <a:pt x="18709" y="2129"/>
                </a:cubicBezTo>
                <a:cubicBezTo>
                  <a:pt x="18679" y="2199"/>
                  <a:pt x="18612" y="2229"/>
                  <a:pt x="18627" y="2329"/>
                </a:cubicBezTo>
                <a:cubicBezTo>
                  <a:pt x="18552" y="2449"/>
                  <a:pt x="18514" y="2599"/>
                  <a:pt x="18462" y="2729"/>
                </a:cubicBezTo>
                <a:cubicBezTo>
                  <a:pt x="18469" y="2779"/>
                  <a:pt x="18409" y="2769"/>
                  <a:pt x="18432" y="2829"/>
                </a:cubicBezTo>
                <a:cubicBezTo>
                  <a:pt x="18439" y="2879"/>
                  <a:pt x="18364" y="2869"/>
                  <a:pt x="18379" y="2929"/>
                </a:cubicBezTo>
                <a:cubicBezTo>
                  <a:pt x="18349" y="2989"/>
                  <a:pt x="18342" y="3079"/>
                  <a:pt x="18305" y="3129"/>
                </a:cubicBezTo>
                <a:cubicBezTo>
                  <a:pt x="18327" y="3219"/>
                  <a:pt x="18275" y="3238"/>
                  <a:pt x="18312" y="3328"/>
                </a:cubicBezTo>
                <a:cubicBezTo>
                  <a:pt x="18252" y="3378"/>
                  <a:pt x="18252" y="3478"/>
                  <a:pt x="18237" y="3558"/>
                </a:cubicBezTo>
                <a:cubicBezTo>
                  <a:pt x="18192" y="3628"/>
                  <a:pt x="18222" y="3748"/>
                  <a:pt x="18155" y="3788"/>
                </a:cubicBezTo>
                <a:cubicBezTo>
                  <a:pt x="18140" y="3978"/>
                  <a:pt x="18057" y="4108"/>
                  <a:pt x="18057" y="4318"/>
                </a:cubicBezTo>
                <a:cubicBezTo>
                  <a:pt x="18035" y="4348"/>
                  <a:pt x="18027" y="4388"/>
                  <a:pt x="18035" y="4438"/>
                </a:cubicBezTo>
                <a:cubicBezTo>
                  <a:pt x="17975" y="4438"/>
                  <a:pt x="18072" y="4568"/>
                  <a:pt x="18005" y="4568"/>
                </a:cubicBezTo>
                <a:cubicBezTo>
                  <a:pt x="18005" y="4608"/>
                  <a:pt x="17990" y="4648"/>
                  <a:pt x="17983" y="4688"/>
                </a:cubicBezTo>
                <a:cubicBezTo>
                  <a:pt x="17953" y="4718"/>
                  <a:pt x="17997" y="4798"/>
                  <a:pt x="17960" y="4818"/>
                </a:cubicBezTo>
                <a:cubicBezTo>
                  <a:pt x="17923" y="4828"/>
                  <a:pt x="17960" y="4918"/>
                  <a:pt x="17930" y="4938"/>
                </a:cubicBezTo>
                <a:cubicBezTo>
                  <a:pt x="17930" y="4988"/>
                  <a:pt x="17915" y="5018"/>
                  <a:pt x="17908" y="5068"/>
                </a:cubicBezTo>
                <a:cubicBezTo>
                  <a:pt x="17915" y="5188"/>
                  <a:pt x="17848" y="5228"/>
                  <a:pt x="17885" y="5368"/>
                </a:cubicBezTo>
                <a:cubicBezTo>
                  <a:pt x="17855" y="5407"/>
                  <a:pt x="17818" y="5437"/>
                  <a:pt x="17840" y="5527"/>
                </a:cubicBezTo>
                <a:cubicBezTo>
                  <a:pt x="17825" y="5537"/>
                  <a:pt x="17818" y="5557"/>
                  <a:pt x="17803" y="5567"/>
                </a:cubicBezTo>
                <a:cubicBezTo>
                  <a:pt x="17795" y="5547"/>
                  <a:pt x="17795" y="5507"/>
                  <a:pt x="17773" y="5517"/>
                </a:cubicBezTo>
                <a:cubicBezTo>
                  <a:pt x="17773" y="5567"/>
                  <a:pt x="17825" y="5677"/>
                  <a:pt x="17780" y="5697"/>
                </a:cubicBezTo>
                <a:cubicBezTo>
                  <a:pt x="17750" y="5338"/>
                  <a:pt x="17563" y="4928"/>
                  <a:pt x="17668" y="4658"/>
                </a:cubicBezTo>
                <a:cubicBezTo>
                  <a:pt x="17563" y="4638"/>
                  <a:pt x="17630" y="4408"/>
                  <a:pt x="17578" y="4358"/>
                </a:cubicBezTo>
                <a:cubicBezTo>
                  <a:pt x="17616" y="4298"/>
                  <a:pt x="17586" y="4188"/>
                  <a:pt x="17630" y="4138"/>
                </a:cubicBezTo>
                <a:cubicBezTo>
                  <a:pt x="17578" y="3898"/>
                  <a:pt x="17675" y="3788"/>
                  <a:pt x="17638" y="3568"/>
                </a:cubicBezTo>
                <a:cubicBezTo>
                  <a:pt x="17683" y="3518"/>
                  <a:pt x="17638" y="3378"/>
                  <a:pt x="17660" y="3298"/>
                </a:cubicBezTo>
                <a:cubicBezTo>
                  <a:pt x="17668" y="3199"/>
                  <a:pt x="17675" y="3119"/>
                  <a:pt x="17690" y="3029"/>
                </a:cubicBezTo>
                <a:cubicBezTo>
                  <a:pt x="17683" y="2919"/>
                  <a:pt x="17720" y="2859"/>
                  <a:pt x="17713" y="2759"/>
                </a:cubicBezTo>
                <a:cubicBezTo>
                  <a:pt x="17743" y="2679"/>
                  <a:pt x="17720" y="2569"/>
                  <a:pt x="17765" y="2509"/>
                </a:cubicBezTo>
                <a:cubicBezTo>
                  <a:pt x="17788" y="2329"/>
                  <a:pt x="17855" y="2189"/>
                  <a:pt x="17893" y="2029"/>
                </a:cubicBezTo>
                <a:cubicBezTo>
                  <a:pt x="17938" y="1969"/>
                  <a:pt x="17908" y="1839"/>
                  <a:pt x="17968" y="1799"/>
                </a:cubicBezTo>
                <a:cubicBezTo>
                  <a:pt x="17990" y="1719"/>
                  <a:pt x="17997" y="1629"/>
                  <a:pt x="18042" y="1569"/>
                </a:cubicBezTo>
                <a:cubicBezTo>
                  <a:pt x="18042" y="1469"/>
                  <a:pt x="18125" y="1449"/>
                  <a:pt x="18095" y="1319"/>
                </a:cubicBezTo>
                <a:cubicBezTo>
                  <a:pt x="18155" y="1279"/>
                  <a:pt x="18147" y="1169"/>
                  <a:pt x="18170" y="1099"/>
                </a:cubicBezTo>
                <a:cubicBezTo>
                  <a:pt x="18207" y="1030"/>
                  <a:pt x="18192" y="920"/>
                  <a:pt x="18252" y="870"/>
                </a:cubicBezTo>
                <a:cubicBezTo>
                  <a:pt x="18222" y="790"/>
                  <a:pt x="18282" y="800"/>
                  <a:pt x="18297" y="770"/>
                </a:cubicBezTo>
                <a:cubicBezTo>
                  <a:pt x="18260" y="680"/>
                  <a:pt x="18320" y="690"/>
                  <a:pt x="18327" y="640"/>
                </a:cubicBezTo>
                <a:cubicBezTo>
                  <a:pt x="18364" y="630"/>
                  <a:pt x="18327" y="540"/>
                  <a:pt x="18349" y="510"/>
                </a:cubicBezTo>
                <a:cubicBezTo>
                  <a:pt x="18379" y="490"/>
                  <a:pt x="18394" y="460"/>
                  <a:pt x="18402" y="410"/>
                </a:cubicBezTo>
                <a:cubicBezTo>
                  <a:pt x="18439" y="350"/>
                  <a:pt x="18432" y="250"/>
                  <a:pt x="18477" y="180"/>
                </a:cubicBezTo>
                <a:cubicBezTo>
                  <a:pt x="18477" y="110"/>
                  <a:pt x="18507" y="60"/>
                  <a:pt x="18522" y="0"/>
                </a:cubicBezTo>
                <a:cubicBezTo>
                  <a:pt x="18417" y="0"/>
                  <a:pt x="18417" y="0"/>
                  <a:pt x="18417" y="0"/>
                </a:cubicBezTo>
                <a:cubicBezTo>
                  <a:pt x="18409" y="40"/>
                  <a:pt x="18424" y="110"/>
                  <a:pt x="18379" y="120"/>
                </a:cubicBezTo>
                <a:cubicBezTo>
                  <a:pt x="18372" y="250"/>
                  <a:pt x="18305" y="340"/>
                  <a:pt x="18297" y="470"/>
                </a:cubicBezTo>
                <a:cubicBezTo>
                  <a:pt x="18260" y="500"/>
                  <a:pt x="18252" y="560"/>
                  <a:pt x="18260" y="630"/>
                </a:cubicBezTo>
                <a:cubicBezTo>
                  <a:pt x="18192" y="640"/>
                  <a:pt x="18192" y="720"/>
                  <a:pt x="18192" y="790"/>
                </a:cubicBezTo>
                <a:cubicBezTo>
                  <a:pt x="18132" y="810"/>
                  <a:pt x="18155" y="890"/>
                  <a:pt x="18125" y="930"/>
                </a:cubicBezTo>
                <a:cubicBezTo>
                  <a:pt x="18110" y="980"/>
                  <a:pt x="18117" y="1050"/>
                  <a:pt x="18080" y="1089"/>
                </a:cubicBezTo>
                <a:cubicBezTo>
                  <a:pt x="18087" y="1159"/>
                  <a:pt x="18020" y="1159"/>
                  <a:pt x="18042" y="1249"/>
                </a:cubicBezTo>
                <a:cubicBezTo>
                  <a:pt x="18027" y="1309"/>
                  <a:pt x="17990" y="1349"/>
                  <a:pt x="18005" y="1439"/>
                </a:cubicBezTo>
                <a:cubicBezTo>
                  <a:pt x="17953" y="1529"/>
                  <a:pt x="17930" y="1649"/>
                  <a:pt x="17893" y="1759"/>
                </a:cubicBezTo>
                <a:cubicBezTo>
                  <a:pt x="17870" y="1799"/>
                  <a:pt x="17878" y="1879"/>
                  <a:pt x="17855" y="1919"/>
                </a:cubicBezTo>
                <a:cubicBezTo>
                  <a:pt x="17855" y="1949"/>
                  <a:pt x="17840" y="1969"/>
                  <a:pt x="17818" y="1989"/>
                </a:cubicBezTo>
                <a:cubicBezTo>
                  <a:pt x="17818" y="2019"/>
                  <a:pt x="17795" y="2069"/>
                  <a:pt x="17780" y="2029"/>
                </a:cubicBezTo>
                <a:cubicBezTo>
                  <a:pt x="17885" y="1799"/>
                  <a:pt x="17878" y="1469"/>
                  <a:pt x="17975" y="1239"/>
                </a:cubicBezTo>
                <a:cubicBezTo>
                  <a:pt x="17960" y="1139"/>
                  <a:pt x="18027" y="1119"/>
                  <a:pt x="18005" y="1020"/>
                </a:cubicBezTo>
                <a:cubicBezTo>
                  <a:pt x="18042" y="970"/>
                  <a:pt x="18035" y="890"/>
                  <a:pt x="18065" y="830"/>
                </a:cubicBezTo>
                <a:cubicBezTo>
                  <a:pt x="18035" y="720"/>
                  <a:pt x="18102" y="700"/>
                  <a:pt x="18102" y="610"/>
                </a:cubicBezTo>
                <a:cubicBezTo>
                  <a:pt x="18110" y="540"/>
                  <a:pt x="18110" y="460"/>
                  <a:pt x="18132" y="400"/>
                </a:cubicBezTo>
                <a:cubicBezTo>
                  <a:pt x="18170" y="390"/>
                  <a:pt x="18132" y="310"/>
                  <a:pt x="18162" y="300"/>
                </a:cubicBezTo>
                <a:cubicBezTo>
                  <a:pt x="18162" y="260"/>
                  <a:pt x="18185" y="240"/>
                  <a:pt x="18170" y="180"/>
                </a:cubicBezTo>
                <a:cubicBezTo>
                  <a:pt x="18200" y="130"/>
                  <a:pt x="18200" y="50"/>
                  <a:pt x="18222" y="0"/>
                </a:cubicBezTo>
                <a:cubicBezTo>
                  <a:pt x="18132" y="0"/>
                  <a:pt x="18132" y="0"/>
                  <a:pt x="18132" y="0"/>
                </a:cubicBezTo>
                <a:cubicBezTo>
                  <a:pt x="18117" y="70"/>
                  <a:pt x="18102" y="140"/>
                  <a:pt x="18080" y="200"/>
                </a:cubicBezTo>
                <a:cubicBezTo>
                  <a:pt x="18042" y="310"/>
                  <a:pt x="18072" y="470"/>
                  <a:pt x="18005" y="550"/>
                </a:cubicBezTo>
                <a:cubicBezTo>
                  <a:pt x="18005" y="690"/>
                  <a:pt x="17968" y="800"/>
                  <a:pt x="17945" y="920"/>
                </a:cubicBezTo>
                <a:cubicBezTo>
                  <a:pt x="17938" y="1060"/>
                  <a:pt x="17855" y="1139"/>
                  <a:pt x="17870" y="1289"/>
                </a:cubicBezTo>
                <a:cubicBezTo>
                  <a:pt x="17810" y="1379"/>
                  <a:pt x="17803" y="1509"/>
                  <a:pt x="17788" y="1639"/>
                </a:cubicBezTo>
                <a:cubicBezTo>
                  <a:pt x="17773" y="1689"/>
                  <a:pt x="17720" y="1749"/>
                  <a:pt x="17765" y="1789"/>
                </a:cubicBezTo>
                <a:cubicBezTo>
                  <a:pt x="17743" y="1849"/>
                  <a:pt x="17720" y="1899"/>
                  <a:pt x="17705" y="1959"/>
                </a:cubicBezTo>
                <a:cubicBezTo>
                  <a:pt x="17758" y="1969"/>
                  <a:pt x="17675" y="2049"/>
                  <a:pt x="17705" y="2109"/>
                </a:cubicBezTo>
                <a:cubicBezTo>
                  <a:pt x="17660" y="2139"/>
                  <a:pt x="17690" y="2239"/>
                  <a:pt x="17668" y="2299"/>
                </a:cubicBezTo>
                <a:cubicBezTo>
                  <a:pt x="17660" y="2359"/>
                  <a:pt x="17638" y="2419"/>
                  <a:pt x="17653" y="2509"/>
                </a:cubicBezTo>
                <a:cubicBezTo>
                  <a:pt x="17586" y="2519"/>
                  <a:pt x="17653" y="2649"/>
                  <a:pt x="17593" y="2669"/>
                </a:cubicBezTo>
                <a:cubicBezTo>
                  <a:pt x="17608" y="2549"/>
                  <a:pt x="17578" y="2389"/>
                  <a:pt x="17608" y="2339"/>
                </a:cubicBezTo>
                <a:cubicBezTo>
                  <a:pt x="17608" y="2339"/>
                  <a:pt x="17616" y="2249"/>
                  <a:pt x="17616" y="2249"/>
                </a:cubicBezTo>
                <a:cubicBezTo>
                  <a:pt x="17616" y="2159"/>
                  <a:pt x="17616" y="2109"/>
                  <a:pt x="17601" y="2019"/>
                </a:cubicBezTo>
                <a:cubicBezTo>
                  <a:pt x="17675" y="1989"/>
                  <a:pt x="17601" y="1969"/>
                  <a:pt x="17630" y="1889"/>
                </a:cubicBezTo>
                <a:cubicBezTo>
                  <a:pt x="17683" y="1869"/>
                  <a:pt x="17645" y="1779"/>
                  <a:pt x="17668" y="1729"/>
                </a:cubicBezTo>
                <a:cubicBezTo>
                  <a:pt x="17683" y="1609"/>
                  <a:pt x="17683" y="1479"/>
                  <a:pt x="17728" y="1389"/>
                </a:cubicBezTo>
                <a:cubicBezTo>
                  <a:pt x="17758" y="1279"/>
                  <a:pt x="17735" y="1139"/>
                  <a:pt x="17788" y="1050"/>
                </a:cubicBezTo>
                <a:cubicBezTo>
                  <a:pt x="17765" y="960"/>
                  <a:pt x="17803" y="930"/>
                  <a:pt x="17803" y="870"/>
                </a:cubicBezTo>
                <a:cubicBezTo>
                  <a:pt x="17848" y="830"/>
                  <a:pt x="17788" y="710"/>
                  <a:pt x="17848" y="680"/>
                </a:cubicBezTo>
                <a:cubicBezTo>
                  <a:pt x="17863" y="440"/>
                  <a:pt x="17923" y="220"/>
                  <a:pt x="17960" y="0"/>
                </a:cubicBezTo>
                <a:cubicBezTo>
                  <a:pt x="17960" y="0"/>
                  <a:pt x="17960" y="0"/>
                  <a:pt x="17960" y="0"/>
                </a:cubicBezTo>
                <a:cubicBezTo>
                  <a:pt x="17870" y="0"/>
                  <a:pt x="17870" y="0"/>
                  <a:pt x="17870" y="0"/>
                </a:cubicBezTo>
                <a:cubicBezTo>
                  <a:pt x="17863" y="80"/>
                  <a:pt x="17855" y="170"/>
                  <a:pt x="17825" y="240"/>
                </a:cubicBezTo>
                <a:cubicBezTo>
                  <a:pt x="17795" y="410"/>
                  <a:pt x="17788" y="590"/>
                  <a:pt x="17743" y="740"/>
                </a:cubicBezTo>
                <a:cubicBezTo>
                  <a:pt x="17705" y="890"/>
                  <a:pt x="17698" y="1060"/>
                  <a:pt x="17660" y="1199"/>
                </a:cubicBezTo>
                <a:cubicBezTo>
                  <a:pt x="17660" y="1299"/>
                  <a:pt x="17616" y="1349"/>
                  <a:pt x="17630" y="1449"/>
                </a:cubicBezTo>
                <a:cubicBezTo>
                  <a:pt x="17593" y="1519"/>
                  <a:pt x="17616" y="1629"/>
                  <a:pt x="17578" y="1699"/>
                </a:cubicBezTo>
                <a:cubicBezTo>
                  <a:pt x="17511" y="2019"/>
                  <a:pt x="17526" y="2409"/>
                  <a:pt x="17496" y="2759"/>
                </a:cubicBezTo>
                <a:cubicBezTo>
                  <a:pt x="17496" y="2899"/>
                  <a:pt x="17503" y="3049"/>
                  <a:pt x="17511" y="3189"/>
                </a:cubicBezTo>
                <a:cubicBezTo>
                  <a:pt x="17503" y="3288"/>
                  <a:pt x="17533" y="3268"/>
                  <a:pt x="17511" y="3338"/>
                </a:cubicBezTo>
                <a:cubicBezTo>
                  <a:pt x="17466" y="3378"/>
                  <a:pt x="17563" y="3528"/>
                  <a:pt x="17473" y="3528"/>
                </a:cubicBezTo>
                <a:cubicBezTo>
                  <a:pt x="17458" y="3169"/>
                  <a:pt x="17451" y="2809"/>
                  <a:pt x="17376" y="2399"/>
                </a:cubicBezTo>
                <a:cubicBezTo>
                  <a:pt x="17346" y="2319"/>
                  <a:pt x="17428" y="2319"/>
                  <a:pt x="17391" y="2219"/>
                </a:cubicBezTo>
                <a:cubicBezTo>
                  <a:pt x="17361" y="2129"/>
                  <a:pt x="17383" y="2089"/>
                  <a:pt x="17383" y="2019"/>
                </a:cubicBezTo>
                <a:cubicBezTo>
                  <a:pt x="17368" y="1869"/>
                  <a:pt x="17383" y="1759"/>
                  <a:pt x="17391" y="1629"/>
                </a:cubicBezTo>
                <a:cubicBezTo>
                  <a:pt x="17376" y="1489"/>
                  <a:pt x="17413" y="1389"/>
                  <a:pt x="17398" y="1239"/>
                </a:cubicBezTo>
                <a:cubicBezTo>
                  <a:pt x="17443" y="1149"/>
                  <a:pt x="17421" y="990"/>
                  <a:pt x="17481" y="900"/>
                </a:cubicBezTo>
                <a:cubicBezTo>
                  <a:pt x="17451" y="800"/>
                  <a:pt x="17496" y="760"/>
                  <a:pt x="17466" y="660"/>
                </a:cubicBezTo>
                <a:cubicBezTo>
                  <a:pt x="17511" y="550"/>
                  <a:pt x="17533" y="430"/>
                  <a:pt x="17541" y="290"/>
                </a:cubicBezTo>
                <a:cubicBezTo>
                  <a:pt x="17556" y="190"/>
                  <a:pt x="17578" y="100"/>
                  <a:pt x="17586" y="0"/>
                </a:cubicBezTo>
                <a:cubicBezTo>
                  <a:pt x="17503" y="0"/>
                  <a:pt x="17503" y="0"/>
                  <a:pt x="17503" y="0"/>
                </a:cubicBezTo>
                <a:cubicBezTo>
                  <a:pt x="17503" y="10"/>
                  <a:pt x="17503" y="20"/>
                  <a:pt x="17503" y="30"/>
                </a:cubicBezTo>
                <a:cubicBezTo>
                  <a:pt x="17473" y="50"/>
                  <a:pt x="17511" y="120"/>
                  <a:pt x="17473" y="130"/>
                </a:cubicBezTo>
                <a:cubicBezTo>
                  <a:pt x="17481" y="180"/>
                  <a:pt x="17458" y="200"/>
                  <a:pt x="17466" y="250"/>
                </a:cubicBezTo>
                <a:cubicBezTo>
                  <a:pt x="17443" y="300"/>
                  <a:pt x="17428" y="360"/>
                  <a:pt x="17428" y="440"/>
                </a:cubicBezTo>
                <a:cubicBezTo>
                  <a:pt x="17406" y="560"/>
                  <a:pt x="17376" y="680"/>
                  <a:pt x="17383" y="830"/>
                </a:cubicBezTo>
                <a:cubicBezTo>
                  <a:pt x="17308" y="790"/>
                  <a:pt x="17353" y="630"/>
                  <a:pt x="17338" y="550"/>
                </a:cubicBezTo>
                <a:cubicBezTo>
                  <a:pt x="17331" y="450"/>
                  <a:pt x="17368" y="400"/>
                  <a:pt x="17338" y="280"/>
                </a:cubicBezTo>
                <a:cubicBezTo>
                  <a:pt x="17361" y="210"/>
                  <a:pt x="17346" y="100"/>
                  <a:pt x="17368" y="40"/>
                </a:cubicBezTo>
                <a:cubicBezTo>
                  <a:pt x="17361" y="20"/>
                  <a:pt x="17361" y="10"/>
                  <a:pt x="17361" y="0"/>
                </a:cubicBezTo>
                <a:cubicBezTo>
                  <a:pt x="17293" y="0"/>
                  <a:pt x="17293" y="0"/>
                  <a:pt x="17293" y="0"/>
                </a:cubicBezTo>
                <a:cubicBezTo>
                  <a:pt x="17286" y="50"/>
                  <a:pt x="17286" y="110"/>
                  <a:pt x="17278" y="150"/>
                </a:cubicBezTo>
                <a:cubicBezTo>
                  <a:pt x="17293" y="340"/>
                  <a:pt x="17226" y="450"/>
                  <a:pt x="17264" y="660"/>
                </a:cubicBezTo>
                <a:cubicBezTo>
                  <a:pt x="17189" y="660"/>
                  <a:pt x="17249" y="520"/>
                  <a:pt x="17204" y="410"/>
                </a:cubicBezTo>
                <a:cubicBezTo>
                  <a:pt x="17234" y="350"/>
                  <a:pt x="17204" y="230"/>
                  <a:pt x="17234" y="160"/>
                </a:cubicBezTo>
                <a:cubicBezTo>
                  <a:pt x="17249" y="110"/>
                  <a:pt x="17256" y="50"/>
                  <a:pt x="17264" y="0"/>
                </a:cubicBezTo>
                <a:cubicBezTo>
                  <a:pt x="17159" y="0"/>
                  <a:pt x="17159" y="0"/>
                  <a:pt x="17159" y="0"/>
                </a:cubicBezTo>
                <a:cubicBezTo>
                  <a:pt x="17144" y="40"/>
                  <a:pt x="17129" y="90"/>
                  <a:pt x="17144" y="160"/>
                </a:cubicBezTo>
                <a:cubicBezTo>
                  <a:pt x="17144" y="200"/>
                  <a:pt x="17121" y="240"/>
                  <a:pt x="17121" y="280"/>
                </a:cubicBezTo>
                <a:cubicBezTo>
                  <a:pt x="17159" y="340"/>
                  <a:pt x="17084" y="400"/>
                  <a:pt x="17136" y="400"/>
                </a:cubicBezTo>
                <a:cubicBezTo>
                  <a:pt x="17121" y="480"/>
                  <a:pt x="17106" y="570"/>
                  <a:pt x="17136" y="690"/>
                </a:cubicBezTo>
                <a:cubicBezTo>
                  <a:pt x="17144" y="750"/>
                  <a:pt x="17084" y="740"/>
                  <a:pt x="17114" y="820"/>
                </a:cubicBezTo>
                <a:cubicBezTo>
                  <a:pt x="17106" y="860"/>
                  <a:pt x="17159" y="960"/>
                  <a:pt x="17114" y="970"/>
                </a:cubicBezTo>
                <a:cubicBezTo>
                  <a:pt x="17091" y="830"/>
                  <a:pt x="17069" y="700"/>
                  <a:pt x="17054" y="570"/>
                </a:cubicBezTo>
                <a:cubicBezTo>
                  <a:pt x="17091" y="540"/>
                  <a:pt x="17024" y="410"/>
                  <a:pt x="17069" y="390"/>
                </a:cubicBezTo>
                <a:cubicBezTo>
                  <a:pt x="17084" y="330"/>
                  <a:pt x="17054" y="240"/>
                  <a:pt x="17084" y="200"/>
                </a:cubicBezTo>
                <a:cubicBezTo>
                  <a:pt x="17069" y="100"/>
                  <a:pt x="17061" y="50"/>
                  <a:pt x="17061" y="0"/>
                </a:cubicBezTo>
                <a:cubicBezTo>
                  <a:pt x="16814" y="0"/>
                  <a:pt x="16814" y="0"/>
                  <a:pt x="16814" y="0"/>
                </a:cubicBezTo>
                <a:cubicBezTo>
                  <a:pt x="16859" y="250"/>
                  <a:pt x="16897" y="460"/>
                  <a:pt x="16979" y="680"/>
                </a:cubicBezTo>
                <a:cubicBezTo>
                  <a:pt x="16986" y="720"/>
                  <a:pt x="16986" y="770"/>
                  <a:pt x="16979" y="800"/>
                </a:cubicBezTo>
                <a:cubicBezTo>
                  <a:pt x="16956" y="870"/>
                  <a:pt x="17046" y="890"/>
                  <a:pt x="16994" y="910"/>
                </a:cubicBezTo>
                <a:cubicBezTo>
                  <a:pt x="17001" y="960"/>
                  <a:pt x="17009" y="1000"/>
                  <a:pt x="17016" y="1050"/>
                </a:cubicBezTo>
                <a:cubicBezTo>
                  <a:pt x="17009" y="1099"/>
                  <a:pt x="17061" y="1189"/>
                  <a:pt x="17016" y="1199"/>
                </a:cubicBezTo>
                <a:cubicBezTo>
                  <a:pt x="16979" y="960"/>
                  <a:pt x="16926" y="900"/>
                  <a:pt x="16897" y="730"/>
                </a:cubicBezTo>
                <a:cubicBezTo>
                  <a:pt x="16882" y="620"/>
                  <a:pt x="16867" y="520"/>
                  <a:pt x="16852" y="410"/>
                </a:cubicBezTo>
                <a:cubicBezTo>
                  <a:pt x="16784" y="300"/>
                  <a:pt x="16799" y="230"/>
                  <a:pt x="16739" y="90"/>
                </a:cubicBezTo>
                <a:cubicBezTo>
                  <a:pt x="16739" y="50"/>
                  <a:pt x="16732" y="20"/>
                  <a:pt x="16724" y="0"/>
                </a:cubicBezTo>
                <a:cubicBezTo>
                  <a:pt x="16627" y="0"/>
                  <a:pt x="16627" y="0"/>
                  <a:pt x="16627" y="0"/>
                </a:cubicBezTo>
                <a:cubicBezTo>
                  <a:pt x="16649" y="10"/>
                  <a:pt x="16672" y="-10"/>
                  <a:pt x="16642" y="60"/>
                </a:cubicBezTo>
                <a:cubicBezTo>
                  <a:pt x="16664" y="80"/>
                  <a:pt x="16672" y="110"/>
                  <a:pt x="16679" y="160"/>
                </a:cubicBezTo>
                <a:cubicBezTo>
                  <a:pt x="16709" y="220"/>
                  <a:pt x="16694" y="290"/>
                  <a:pt x="16754" y="350"/>
                </a:cubicBezTo>
                <a:cubicBezTo>
                  <a:pt x="16799" y="710"/>
                  <a:pt x="16889" y="970"/>
                  <a:pt x="16956" y="1269"/>
                </a:cubicBezTo>
                <a:cubicBezTo>
                  <a:pt x="16994" y="1489"/>
                  <a:pt x="17024" y="1709"/>
                  <a:pt x="17054" y="1929"/>
                </a:cubicBezTo>
                <a:cubicBezTo>
                  <a:pt x="17069" y="2039"/>
                  <a:pt x="17121" y="2069"/>
                  <a:pt x="17121" y="2199"/>
                </a:cubicBezTo>
                <a:cubicBezTo>
                  <a:pt x="17136" y="2269"/>
                  <a:pt x="17136" y="2319"/>
                  <a:pt x="17121" y="2349"/>
                </a:cubicBezTo>
                <a:cubicBezTo>
                  <a:pt x="17136" y="2369"/>
                  <a:pt x="17166" y="2419"/>
                  <a:pt x="17136" y="2439"/>
                </a:cubicBezTo>
                <a:cubicBezTo>
                  <a:pt x="17151" y="2529"/>
                  <a:pt x="17211" y="2529"/>
                  <a:pt x="17211" y="2649"/>
                </a:cubicBezTo>
                <a:cubicBezTo>
                  <a:pt x="17241" y="2849"/>
                  <a:pt x="17271" y="3049"/>
                  <a:pt x="17301" y="3248"/>
                </a:cubicBezTo>
                <a:cubicBezTo>
                  <a:pt x="17353" y="3408"/>
                  <a:pt x="17331" y="3548"/>
                  <a:pt x="17376" y="3758"/>
                </a:cubicBezTo>
                <a:cubicBezTo>
                  <a:pt x="17323" y="3728"/>
                  <a:pt x="17323" y="3598"/>
                  <a:pt x="17278" y="3548"/>
                </a:cubicBezTo>
                <a:cubicBezTo>
                  <a:pt x="17256" y="3488"/>
                  <a:pt x="17196" y="3398"/>
                  <a:pt x="17226" y="3328"/>
                </a:cubicBezTo>
                <a:cubicBezTo>
                  <a:pt x="17196" y="3169"/>
                  <a:pt x="17114" y="2949"/>
                  <a:pt x="17129" y="2819"/>
                </a:cubicBezTo>
                <a:cubicBezTo>
                  <a:pt x="17076" y="2719"/>
                  <a:pt x="17076" y="2509"/>
                  <a:pt x="17009" y="2349"/>
                </a:cubicBezTo>
                <a:cubicBezTo>
                  <a:pt x="16979" y="2149"/>
                  <a:pt x="16904" y="2049"/>
                  <a:pt x="16889" y="1819"/>
                </a:cubicBezTo>
                <a:cubicBezTo>
                  <a:pt x="16852" y="1779"/>
                  <a:pt x="16837" y="1699"/>
                  <a:pt x="16814" y="1639"/>
                </a:cubicBezTo>
                <a:cubicBezTo>
                  <a:pt x="16762" y="1619"/>
                  <a:pt x="16792" y="1449"/>
                  <a:pt x="16739" y="1449"/>
                </a:cubicBezTo>
                <a:cubicBezTo>
                  <a:pt x="16717" y="1389"/>
                  <a:pt x="16702" y="1309"/>
                  <a:pt x="16672" y="1259"/>
                </a:cubicBezTo>
                <a:cubicBezTo>
                  <a:pt x="16649" y="1189"/>
                  <a:pt x="16634" y="1109"/>
                  <a:pt x="16597" y="1070"/>
                </a:cubicBezTo>
                <a:cubicBezTo>
                  <a:pt x="16559" y="930"/>
                  <a:pt x="16492" y="840"/>
                  <a:pt x="16455" y="700"/>
                </a:cubicBezTo>
                <a:cubicBezTo>
                  <a:pt x="16440" y="610"/>
                  <a:pt x="16402" y="570"/>
                  <a:pt x="16380" y="510"/>
                </a:cubicBezTo>
                <a:cubicBezTo>
                  <a:pt x="16365" y="440"/>
                  <a:pt x="16350" y="380"/>
                  <a:pt x="16312" y="350"/>
                </a:cubicBezTo>
                <a:cubicBezTo>
                  <a:pt x="16290" y="190"/>
                  <a:pt x="16230" y="100"/>
                  <a:pt x="16178" y="0"/>
                </a:cubicBezTo>
                <a:cubicBezTo>
                  <a:pt x="16088" y="0"/>
                  <a:pt x="16088" y="0"/>
                  <a:pt x="16088" y="0"/>
                </a:cubicBezTo>
                <a:cubicBezTo>
                  <a:pt x="16095" y="10"/>
                  <a:pt x="16103" y="20"/>
                  <a:pt x="16110" y="20"/>
                </a:cubicBezTo>
                <a:cubicBezTo>
                  <a:pt x="16118" y="130"/>
                  <a:pt x="16178" y="160"/>
                  <a:pt x="16207" y="230"/>
                </a:cubicBezTo>
                <a:cubicBezTo>
                  <a:pt x="16215" y="270"/>
                  <a:pt x="16215" y="310"/>
                  <a:pt x="16237" y="310"/>
                </a:cubicBezTo>
                <a:cubicBezTo>
                  <a:pt x="16245" y="340"/>
                  <a:pt x="16215" y="370"/>
                  <a:pt x="16245" y="370"/>
                </a:cubicBezTo>
                <a:cubicBezTo>
                  <a:pt x="16260" y="440"/>
                  <a:pt x="16282" y="500"/>
                  <a:pt x="16312" y="530"/>
                </a:cubicBezTo>
                <a:cubicBezTo>
                  <a:pt x="16320" y="720"/>
                  <a:pt x="16417" y="750"/>
                  <a:pt x="16440" y="910"/>
                </a:cubicBezTo>
                <a:cubicBezTo>
                  <a:pt x="16500" y="1000"/>
                  <a:pt x="16530" y="1149"/>
                  <a:pt x="16582" y="1259"/>
                </a:cubicBezTo>
                <a:cubicBezTo>
                  <a:pt x="16582" y="1349"/>
                  <a:pt x="16627" y="1359"/>
                  <a:pt x="16649" y="1419"/>
                </a:cubicBezTo>
                <a:cubicBezTo>
                  <a:pt x="16687" y="1439"/>
                  <a:pt x="16679" y="1569"/>
                  <a:pt x="16724" y="1599"/>
                </a:cubicBezTo>
                <a:cubicBezTo>
                  <a:pt x="16799" y="1849"/>
                  <a:pt x="16889" y="2159"/>
                  <a:pt x="16941" y="2339"/>
                </a:cubicBezTo>
                <a:cubicBezTo>
                  <a:pt x="16986" y="2459"/>
                  <a:pt x="16994" y="2649"/>
                  <a:pt x="17046" y="2759"/>
                </a:cubicBezTo>
                <a:cubicBezTo>
                  <a:pt x="17061" y="2829"/>
                  <a:pt x="17069" y="2909"/>
                  <a:pt x="17084" y="2979"/>
                </a:cubicBezTo>
                <a:cubicBezTo>
                  <a:pt x="17106" y="2999"/>
                  <a:pt x="17159" y="3149"/>
                  <a:pt x="17114" y="3179"/>
                </a:cubicBezTo>
                <a:cubicBezTo>
                  <a:pt x="17114" y="3089"/>
                  <a:pt x="17046" y="3139"/>
                  <a:pt x="17046" y="3049"/>
                </a:cubicBezTo>
                <a:cubicBezTo>
                  <a:pt x="17061" y="2939"/>
                  <a:pt x="16986" y="3009"/>
                  <a:pt x="16986" y="2919"/>
                </a:cubicBezTo>
                <a:cubicBezTo>
                  <a:pt x="16941" y="2849"/>
                  <a:pt x="16979" y="2769"/>
                  <a:pt x="16941" y="2639"/>
                </a:cubicBezTo>
                <a:cubicBezTo>
                  <a:pt x="16897" y="2649"/>
                  <a:pt x="16919" y="2539"/>
                  <a:pt x="16897" y="2499"/>
                </a:cubicBezTo>
                <a:cubicBezTo>
                  <a:pt x="16889" y="2439"/>
                  <a:pt x="16882" y="2389"/>
                  <a:pt x="16874" y="2329"/>
                </a:cubicBezTo>
                <a:cubicBezTo>
                  <a:pt x="16822" y="2209"/>
                  <a:pt x="16792" y="2029"/>
                  <a:pt x="16739" y="1889"/>
                </a:cubicBezTo>
                <a:cubicBezTo>
                  <a:pt x="16702" y="1859"/>
                  <a:pt x="16709" y="1729"/>
                  <a:pt x="16672" y="1699"/>
                </a:cubicBezTo>
                <a:cubicBezTo>
                  <a:pt x="16657" y="1659"/>
                  <a:pt x="16664" y="1599"/>
                  <a:pt x="16634" y="1599"/>
                </a:cubicBezTo>
                <a:cubicBezTo>
                  <a:pt x="16619" y="1559"/>
                  <a:pt x="16619" y="1489"/>
                  <a:pt x="16589" y="1489"/>
                </a:cubicBezTo>
                <a:cubicBezTo>
                  <a:pt x="16559" y="1319"/>
                  <a:pt x="16500" y="1209"/>
                  <a:pt x="16447" y="1089"/>
                </a:cubicBezTo>
                <a:cubicBezTo>
                  <a:pt x="16402" y="930"/>
                  <a:pt x="16342" y="830"/>
                  <a:pt x="16297" y="680"/>
                </a:cubicBezTo>
                <a:cubicBezTo>
                  <a:pt x="16267" y="630"/>
                  <a:pt x="16237" y="580"/>
                  <a:pt x="16207" y="530"/>
                </a:cubicBezTo>
                <a:cubicBezTo>
                  <a:pt x="16200" y="470"/>
                  <a:pt x="16170" y="470"/>
                  <a:pt x="16170" y="420"/>
                </a:cubicBezTo>
                <a:cubicBezTo>
                  <a:pt x="16133" y="430"/>
                  <a:pt x="16140" y="340"/>
                  <a:pt x="16110" y="350"/>
                </a:cubicBezTo>
                <a:cubicBezTo>
                  <a:pt x="16073" y="190"/>
                  <a:pt x="15968" y="160"/>
                  <a:pt x="15930" y="10"/>
                </a:cubicBezTo>
                <a:cubicBezTo>
                  <a:pt x="15915" y="10"/>
                  <a:pt x="15908" y="0"/>
                  <a:pt x="15908" y="0"/>
                </a:cubicBezTo>
                <a:cubicBezTo>
                  <a:pt x="15818" y="0"/>
                  <a:pt x="15818" y="0"/>
                  <a:pt x="15818" y="0"/>
                </a:cubicBezTo>
                <a:cubicBezTo>
                  <a:pt x="15840" y="30"/>
                  <a:pt x="15863" y="60"/>
                  <a:pt x="15878" y="110"/>
                </a:cubicBezTo>
                <a:cubicBezTo>
                  <a:pt x="15900" y="110"/>
                  <a:pt x="15908" y="150"/>
                  <a:pt x="15908" y="190"/>
                </a:cubicBezTo>
                <a:cubicBezTo>
                  <a:pt x="15938" y="200"/>
                  <a:pt x="15960" y="220"/>
                  <a:pt x="15968" y="270"/>
                </a:cubicBezTo>
                <a:cubicBezTo>
                  <a:pt x="16020" y="290"/>
                  <a:pt x="16035" y="380"/>
                  <a:pt x="16080" y="420"/>
                </a:cubicBezTo>
                <a:cubicBezTo>
                  <a:pt x="16133" y="540"/>
                  <a:pt x="16200" y="640"/>
                  <a:pt x="16245" y="780"/>
                </a:cubicBezTo>
                <a:cubicBezTo>
                  <a:pt x="16282" y="810"/>
                  <a:pt x="16297" y="900"/>
                  <a:pt x="16335" y="940"/>
                </a:cubicBezTo>
                <a:cubicBezTo>
                  <a:pt x="16342" y="1040"/>
                  <a:pt x="16395" y="1060"/>
                  <a:pt x="16410" y="1149"/>
                </a:cubicBezTo>
                <a:cubicBezTo>
                  <a:pt x="16470" y="1269"/>
                  <a:pt x="16507" y="1429"/>
                  <a:pt x="16559" y="1559"/>
                </a:cubicBezTo>
                <a:cubicBezTo>
                  <a:pt x="16679" y="1799"/>
                  <a:pt x="16747" y="2139"/>
                  <a:pt x="16844" y="2429"/>
                </a:cubicBezTo>
                <a:cubicBezTo>
                  <a:pt x="16852" y="2489"/>
                  <a:pt x="16867" y="2559"/>
                  <a:pt x="16874" y="2629"/>
                </a:cubicBezTo>
                <a:cubicBezTo>
                  <a:pt x="16874" y="2679"/>
                  <a:pt x="16956" y="2749"/>
                  <a:pt x="16904" y="2799"/>
                </a:cubicBezTo>
                <a:cubicBezTo>
                  <a:pt x="16852" y="2609"/>
                  <a:pt x="16732" y="2559"/>
                  <a:pt x="16702" y="2349"/>
                </a:cubicBezTo>
                <a:cubicBezTo>
                  <a:pt x="16649" y="2379"/>
                  <a:pt x="16649" y="2299"/>
                  <a:pt x="16627" y="2279"/>
                </a:cubicBezTo>
                <a:cubicBezTo>
                  <a:pt x="16589" y="2259"/>
                  <a:pt x="16567" y="2209"/>
                  <a:pt x="16544" y="2179"/>
                </a:cubicBezTo>
                <a:cubicBezTo>
                  <a:pt x="16522" y="2129"/>
                  <a:pt x="16515" y="2059"/>
                  <a:pt x="16462" y="2089"/>
                </a:cubicBezTo>
                <a:cubicBezTo>
                  <a:pt x="16455" y="2009"/>
                  <a:pt x="16417" y="2009"/>
                  <a:pt x="16395" y="1959"/>
                </a:cubicBezTo>
                <a:cubicBezTo>
                  <a:pt x="16312" y="1789"/>
                  <a:pt x="16207" y="1669"/>
                  <a:pt x="16148" y="1459"/>
                </a:cubicBezTo>
                <a:cubicBezTo>
                  <a:pt x="16103" y="1429"/>
                  <a:pt x="16080" y="1379"/>
                  <a:pt x="16058" y="1309"/>
                </a:cubicBezTo>
                <a:cubicBezTo>
                  <a:pt x="16005" y="1289"/>
                  <a:pt x="15990" y="1199"/>
                  <a:pt x="15945" y="1159"/>
                </a:cubicBezTo>
                <a:cubicBezTo>
                  <a:pt x="15908" y="1000"/>
                  <a:pt x="15811" y="960"/>
                  <a:pt x="15766" y="820"/>
                </a:cubicBezTo>
                <a:cubicBezTo>
                  <a:pt x="15736" y="800"/>
                  <a:pt x="15721" y="760"/>
                  <a:pt x="15721" y="690"/>
                </a:cubicBezTo>
                <a:cubicBezTo>
                  <a:pt x="15676" y="700"/>
                  <a:pt x="15661" y="630"/>
                  <a:pt x="15653" y="560"/>
                </a:cubicBezTo>
                <a:cubicBezTo>
                  <a:pt x="15608" y="550"/>
                  <a:pt x="15586" y="500"/>
                  <a:pt x="15571" y="430"/>
                </a:cubicBezTo>
                <a:cubicBezTo>
                  <a:pt x="15541" y="440"/>
                  <a:pt x="15541" y="390"/>
                  <a:pt x="15518" y="390"/>
                </a:cubicBezTo>
                <a:cubicBezTo>
                  <a:pt x="15518" y="330"/>
                  <a:pt x="15481" y="340"/>
                  <a:pt x="15466" y="310"/>
                </a:cubicBezTo>
                <a:cubicBezTo>
                  <a:pt x="15503" y="240"/>
                  <a:pt x="15421" y="240"/>
                  <a:pt x="15414" y="150"/>
                </a:cubicBezTo>
                <a:cubicBezTo>
                  <a:pt x="15391" y="90"/>
                  <a:pt x="15354" y="60"/>
                  <a:pt x="15331" y="0"/>
                </a:cubicBezTo>
                <a:cubicBezTo>
                  <a:pt x="15241" y="0"/>
                  <a:pt x="15241" y="0"/>
                  <a:pt x="15241" y="0"/>
                </a:cubicBezTo>
                <a:cubicBezTo>
                  <a:pt x="15249" y="20"/>
                  <a:pt x="15264" y="40"/>
                  <a:pt x="15271" y="70"/>
                </a:cubicBezTo>
                <a:cubicBezTo>
                  <a:pt x="15354" y="180"/>
                  <a:pt x="15406" y="360"/>
                  <a:pt x="15488" y="480"/>
                </a:cubicBezTo>
                <a:cubicBezTo>
                  <a:pt x="15518" y="560"/>
                  <a:pt x="15563" y="610"/>
                  <a:pt x="15601" y="660"/>
                </a:cubicBezTo>
                <a:cubicBezTo>
                  <a:pt x="15631" y="740"/>
                  <a:pt x="15668" y="800"/>
                  <a:pt x="15706" y="870"/>
                </a:cubicBezTo>
                <a:cubicBezTo>
                  <a:pt x="15736" y="930"/>
                  <a:pt x="15773" y="990"/>
                  <a:pt x="15803" y="1079"/>
                </a:cubicBezTo>
                <a:cubicBezTo>
                  <a:pt x="15833" y="1089"/>
                  <a:pt x="15848" y="1129"/>
                  <a:pt x="15863" y="1179"/>
                </a:cubicBezTo>
                <a:cubicBezTo>
                  <a:pt x="15878" y="1179"/>
                  <a:pt x="15938" y="1259"/>
                  <a:pt x="15893" y="1259"/>
                </a:cubicBezTo>
                <a:cubicBezTo>
                  <a:pt x="15848" y="1189"/>
                  <a:pt x="15803" y="1119"/>
                  <a:pt x="15751" y="1060"/>
                </a:cubicBezTo>
                <a:cubicBezTo>
                  <a:pt x="15728" y="950"/>
                  <a:pt x="15676" y="900"/>
                  <a:pt x="15616" y="860"/>
                </a:cubicBezTo>
                <a:cubicBezTo>
                  <a:pt x="15578" y="770"/>
                  <a:pt x="15526" y="720"/>
                  <a:pt x="15473" y="670"/>
                </a:cubicBezTo>
                <a:cubicBezTo>
                  <a:pt x="15429" y="580"/>
                  <a:pt x="15369" y="530"/>
                  <a:pt x="15309" y="470"/>
                </a:cubicBezTo>
                <a:cubicBezTo>
                  <a:pt x="15211" y="290"/>
                  <a:pt x="15092" y="140"/>
                  <a:pt x="14972" y="0"/>
                </a:cubicBezTo>
                <a:cubicBezTo>
                  <a:pt x="14852" y="0"/>
                  <a:pt x="14852" y="0"/>
                  <a:pt x="14852" y="0"/>
                </a:cubicBezTo>
                <a:cubicBezTo>
                  <a:pt x="14859" y="0"/>
                  <a:pt x="14859" y="0"/>
                  <a:pt x="14859" y="0"/>
                </a:cubicBezTo>
                <a:cubicBezTo>
                  <a:pt x="14927" y="70"/>
                  <a:pt x="14987" y="150"/>
                  <a:pt x="15054" y="220"/>
                </a:cubicBezTo>
                <a:cubicBezTo>
                  <a:pt x="15144" y="420"/>
                  <a:pt x="15279" y="540"/>
                  <a:pt x="15391" y="720"/>
                </a:cubicBezTo>
                <a:cubicBezTo>
                  <a:pt x="15436" y="730"/>
                  <a:pt x="15444" y="810"/>
                  <a:pt x="15473" y="840"/>
                </a:cubicBezTo>
                <a:cubicBezTo>
                  <a:pt x="15526" y="840"/>
                  <a:pt x="15541" y="920"/>
                  <a:pt x="15578" y="930"/>
                </a:cubicBezTo>
                <a:cubicBezTo>
                  <a:pt x="15608" y="1070"/>
                  <a:pt x="15698" y="1089"/>
                  <a:pt x="15736" y="1219"/>
                </a:cubicBezTo>
                <a:cubicBezTo>
                  <a:pt x="15870" y="1349"/>
                  <a:pt x="15968" y="1559"/>
                  <a:pt x="16110" y="1679"/>
                </a:cubicBezTo>
                <a:cubicBezTo>
                  <a:pt x="16260" y="1909"/>
                  <a:pt x="16395" y="2149"/>
                  <a:pt x="16544" y="2359"/>
                </a:cubicBezTo>
                <a:cubicBezTo>
                  <a:pt x="16582" y="2419"/>
                  <a:pt x="16604" y="2489"/>
                  <a:pt x="16642" y="2539"/>
                </a:cubicBezTo>
                <a:cubicBezTo>
                  <a:pt x="16694" y="2559"/>
                  <a:pt x="16709" y="2679"/>
                  <a:pt x="16754" y="2719"/>
                </a:cubicBezTo>
                <a:cubicBezTo>
                  <a:pt x="16814" y="2869"/>
                  <a:pt x="16889" y="2989"/>
                  <a:pt x="16971" y="3099"/>
                </a:cubicBezTo>
                <a:cubicBezTo>
                  <a:pt x="16986" y="3149"/>
                  <a:pt x="16971" y="3278"/>
                  <a:pt x="17016" y="3268"/>
                </a:cubicBezTo>
                <a:cubicBezTo>
                  <a:pt x="17009" y="3238"/>
                  <a:pt x="17016" y="3189"/>
                  <a:pt x="17031" y="3229"/>
                </a:cubicBezTo>
                <a:cubicBezTo>
                  <a:pt x="17039" y="3308"/>
                  <a:pt x="17076" y="3308"/>
                  <a:pt x="17099" y="3358"/>
                </a:cubicBezTo>
                <a:cubicBezTo>
                  <a:pt x="17106" y="3438"/>
                  <a:pt x="17129" y="3498"/>
                  <a:pt x="17166" y="3518"/>
                </a:cubicBezTo>
                <a:cubicBezTo>
                  <a:pt x="17166" y="3618"/>
                  <a:pt x="17241" y="3568"/>
                  <a:pt x="17234" y="3678"/>
                </a:cubicBezTo>
                <a:cubicBezTo>
                  <a:pt x="17234" y="3728"/>
                  <a:pt x="17316" y="3808"/>
                  <a:pt x="17256" y="3848"/>
                </a:cubicBezTo>
                <a:cubicBezTo>
                  <a:pt x="17219" y="3758"/>
                  <a:pt x="17174" y="3678"/>
                  <a:pt x="17129" y="3588"/>
                </a:cubicBezTo>
                <a:cubicBezTo>
                  <a:pt x="17114" y="3538"/>
                  <a:pt x="17061" y="3558"/>
                  <a:pt x="17069" y="3458"/>
                </a:cubicBezTo>
                <a:cubicBezTo>
                  <a:pt x="17009" y="3488"/>
                  <a:pt x="17061" y="3298"/>
                  <a:pt x="17001" y="3328"/>
                </a:cubicBezTo>
                <a:cubicBezTo>
                  <a:pt x="17009" y="3348"/>
                  <a:pt x="16994" y="3368"/>
                  <a:pt x="16979" y="3338"/>
                </a:cubicBezTo>
                <a:cubicBezTo>
                  <a:pt x="16979" y="3308"/>
                  <a:pt x="16956" y="3308"/>
                  <a:pt x="16949" y="3288"/>
                </a:cubicBezTo>
                <a:cubicBezTo>
                  <a:pt x="16941" y="3229"/>
                  <a:pt x="16889" y="3258"/>
                  <a:pt x="16889" y="3179"/>
                </a:cubicBezTo>
                <a:cubicBezTo>
                  <a:pt x="16852" y="3109"/>
                  <a:pt x="16807" y="3059"/>
                  <a:pt x="16769" y="2979"/>
                </a:cubicBezTo>
                <a:cubicBezTo>
                  <a:pt x="16717" y="2939"/>
                  <a:pt x="16687" y="2859"/>
                  <a:pt x="16657" y="2769"/>
                </a:cubicBezTo>
                <a:cubicBezTo>
                  <a:pt x="16604" y="2729"/>
                  <a:pt x="16567" y="2659"/>
                  <a:pt x="16537" y="2569"/>
                </a:cubicBezTo>
                <a:cubicBezTo>
                  <a:pt x="16380" y="2439"/>
                  <a:pt x="16267" y="2239"/>
                  <a:pt x="16133" y="2089"/>
                </a:cubicBezTo>
                <a:cubicBezTo>
                  <a:pt x="16080" y="1969"/>
                  <a:pt x="16005" y="1899"/>
                  <a:pt x="15930" y="1809"/>
                </a:cubicBezTo>
                <a:cubicBezTo>
                  <a:pt x="15908" y="1759"/>
                  <a:pt x="15855" y="1749"/>
                  <a:pt x="15840" y="1659"/>
                </a:cubicBezTo>
                <a:cubicBezTo>
                  <a:pt x="15773" y="1679"/>
                  <a:pt x="15773" y="1569"/>
                  <a:pt x="15736" y="1539"/>
                </a:cubicBezTo>
                <a:cubicBezTo>
                  <a:pt x="15578" y="1439"/>
                  <a:pt x="15473" y="1209"/>
                  <a:pt x="15316" y="1089"/>
                </a:cubicBezTo>
                <a:cubicBezTo>
                  <a:pt x="15301" y="1010"/>
                  <a:pt x="15249" y="1000"/>
                  <a:pt x="15211" y="970"/>
                </a:cubicBezTo>
                <a:cubicBezTo>
                  <a:pt x="15196" y="890"/>
                  <a:pt x="15144" y="880"/>
                  <a:pt x="15099" y="850"/>
                </a:cubicBezTo>
                <a:cubicBezTo>
                  <a:pt x="15047" y="740"/>
                  <a:pt x="14964" y="680"/>
                  <a:pt x="14904" y="580"/>
                </a:cubicBezTo>
                <a:cubicBezTo>
                  <a:pt x="14882" y="580"/>
                  <a:pt x="14874" y="540"/>
                  <a:pt x="14874" y="500"/>
                </a:cubicBezTo>
                <a:cubicBezTo>
                  <a:pt x="14844" y="510"/>
                  <a:pt x="14822" y="510"/>
                  <a:pt x="14822" y="460"/>
                </a:cubicBezTo>
                <a:cubicBezTo>
                  <a:pt x="14769" y="450"/>
                  <a:pt x="14747" y="390"/>
                  <a:pt x="14717" y="340"/>
                </a:cubicBezTo>
                <a:cubicBezTo>
                  <a:pt x="14665" y="330"/>
                  <a:pt x="14665" y="210"/>
                  <a:pt x="14605" y="220"/>
                </a:cubicBezTo>
                <a:cubicBezTo>
                  <a:pt x="14597" y="130"/>
                  <a:pt x="14537" y="140"/>
                  <a:pt x="14515" y="60"/>
                </a:cubicBezTo>
                <a:cubicBezTo>
                  <a:pt x="14500" y="50"/>
                  <a:pt x="14485" y="20"/>
                  <a:pt x="14470" y="0"/>
                </a:cubicBezTo>
                <a:cubicBezTo>
                  <a:pt x="14350" y="0"/>
                  <a:pt x="14350" y="0"/>
                  <a:pt x="14350" y="0"/>
                </a:cubicBezTo>
                <a:cubicBezTo>
                  <a:pt x="14350" y="0"/>
                  <a:pt x="14358" y="10"/>
                  <a:pt x="14358" y="20"/>
                </a:cubicBezTo>
                <a:cubicBezTo>
                  <a:pt x="14425" y="90"/>
                  <a:pt x="14492" y="160"/>
                  <a:pt x="14545" y="260"/>
                </a:cubicBezTo>
                <a:cubicBezTo>
                  <a:pt x="14612" y="360"/>
                  <a:pt x="14680" y="440"/>
                  <a:pt x="14747" y="540"/>
                </a:cubicBezTo>
                <a:cubicBezTo>
                  <a:pt x="14882" y="690"/>
                  <a:pt x="14994" y="890"/>
                  <a:pt x="15151" y="1020"/>
                </a:cubicBezTo>
                <a:cubicBezTo>
                  <a:pt x="15211" y="1099"/>
                  <a:pt x="15271" y="1189"/>
                  <a:pt x="15339" y="1259"/>
                </a:cubicBezTo>
                <a:cubicBezTo>
                  <a:pt x="15369" y="1259"/>
                  <a:pt x="15376" y="1289"/>
                  <a:pt x="15391" y="1309"/>
                </a:cubicBezTo>
                <a:cubicBezTo>
                  <a:pt x="15391" y="1369"/>
                  <a:pt x="15429" y="1359"/>
                  <a:pt x="15451" y="1379"/>
                </a:cubicBezTo>
                <a:cubicBezTo>
                  <a:pt x="15488" y="1419"/>
                  <a:pt x="15503" y="1489"/>
                  <a:pt x="15556" y="1499"/>
                </a:cubicBezTo>
                <a:cubicBezTo>
                  <a:pt x="15623" y="1569"/>
                  <a:pt x="15676" y="1669"/>
                  <a:pt x="15743" y="1749"/>
                </a:cubicBezTo>
                <a:cubicBezTo>
                  <a:pt x="15796" y="1759"/>
                  <a:pt x="15811" y="1829"/>
                  <a:pt x="15855" y="1869"/>
                </a:cubicBezTo>
                <a:cubicBezTo>
                  <a:pt x="15878" y="1929"/>
                  <a:pt x="15923" y="1949"/>
                  <a:pt x="15960" y="1979"/>
                </a:cubicBezTo>
                <a:cubicBezTo>
                  <a:pt x="16013" y="2089"/>
                  <a:pt x="16073" y="2179"/>
                  <a:pt x="16148" y="2229"/>
                </a:cubicBezTo>
                <a:cubicBezTo>
                  <a:pt x="16192" y="2359"/>
                  <a:pt x="16282" y="2409"/>
                  <a:pt x="16327" y="2539"/>
                </a:cubicBezTo>
                <a:cubicBezTo>
                  <a:pt x="16425" y="2559"/>
                  <a:pt x="16440" y="2729"/>
                  <a:pt x="16537" y="2749"/>
                </a:cubicBezTo>
                <a:cubicBezTo>
                  <a:pt x="16500" y="2829"/>
                  <a:pt x="16582" y="2809"/>
                  <a:pt x="16604" y="2879"/>
                </a:cubicBezTo>
                <a:cubicBezTo>
                  <a:pt x="16612" y="2909"/>
                  <a:pt x="16634" y="2909"/>
                  <a:pt x="16634" y="2959"/>
                </a:cubicBezTo>
                <a:cubicBezTo>
                  <a:pt x="16642" y="2999"/>
                  <a:pt x="16694" y="2959"/>
                  <a:pt x="16694" y="3029"/>
                </a:cubicBezTo>
                <a:cubicBezTo>
                  <a:pt x="16747" y="3129"/>
                  <a:pt x="16814" y="3209"/>
                  <a:pt x="16852" y="3338"/>
                </a:cubicBezTo>
                <a:cubicBezTo>
                  <a:pt x="16897" y="3348"/>
                  <a:pt x="16934" y="3388"/>
                  <a:pt x="16941" y="3498"/>
                </a:cubicBezTo>
                <a:cubicBezTo>
                  <a:pt x="16986" y="3508"/>
                  <a:pt x="17016" y="3558"/>
                  <a:pt x="17031" y="3648"/>
                </a:cubicBezTo>
                <a:cubicBezTo>
                  <a:pt x="17061" y="3688"/>
                  <a:pt x="17106" y="3688"/>
                  <a:pt x="17114" y="3768"/>
                </a:cubicBezTo>
                <a:cubicBezTo>
                  <a:pt x="17159" y="3788"/>
                  <a:pt x="17166" y="3898"/>
                  <a:pt x="17204" y="3928"/>
                </a:cubicBezTo>
                <a:cubicBezTo>
                  <a:pt x="17234" y="4078"/>
                  <a:pt x="17338" y="4118"/>
                  <a:pt x="17323" y="4278"/>
                </a:cubicBezTo>
                <a:cubicBezTo>
                  <a:pt x="17338" y="4328"/>
                  <a:pt x="17353" y="4248"/>
                  <a:pt x="17368" y="4298"/>
                </a:cubicBezTo>
                <a:cubicBezTo>
                  <a:pt x="17376" y="4348"/>
                  <a:pt x="17406" y="4348"/>
                  <a:pt x="17406" y="4398"/>
                </a:cubicBezTo>
                <a:cubicBezTo>
                  <a:pt x="17436" y="4428"/>
                  <a:pt x="17481" y="4598"/>
                  <a:pt x="17443" y="4628"/>
                </a:cubicBezTo>
                <a:cubicBezTo>
                  <a:pt x="17451" y="4498"/>
                  <a:pt x="17353" y="4518"/>
                  <a:pt x="17391" y="4438"/>
                </a:cubicBezTo>
                <a:cubicBezTo>
                  <a:pt x="17323" y="4448"/>
                  <a:pt x="17316" y="4338"/>
                  <a:pt x="17293" y="4258"/>
                </a:cubicBezTo>
                <a:cubicBezTo>
                  <a:pt x="17256" y="4238"/>
                  <a:pt x="17249" y="4158"/>
                  <a:pt x="17196" y="4168"/>
                </a:cubicBezTo>
                <a:cubicBezTo>
                  <a:pt x="17166" y="4118"/>
                  <a:pt x="17129" y="4098"/>
                  <a:pt x="17106" y="4038"/>
                </a:cubicBezTo>
                <a:cubicBezTo>
                  <a:pt x="17084" y="3998"/>
                  <a:pt x="17046" y="3968"/>
                  <a:pt x="17024" y="3918"/>
                </a:cubicBezTo>
                <a:cubicBezTo>
                  <a:pt x="17001" y="3918"/>
                  <a:pt x="16994" y="3878"/>
                  <a:pt x="16994" y="3838"/>
                </a:cubicBezTo>
                <a:cubicBezTo>
                  <a:pt x="16986" y="3798"/>
                  <a:pt x="16949" y="3818"/>
                  <a:pt x="16941" y="3788"/>
                </a:cubicBezTo>
                <a:cubicBezTo>
                  <a:pt x="16867" y="3748"/>
                  <a:pt x="16837" y="3598"/>
                  <a:pt x="16754" y="3578"/>
                </a:cubicBezTo>
                <a:cubicBezTo>
                  <a:pt x="16702" y="3478"/>
                  <a:pt x="16634" y="3408"/>
                  <a:pt x="16597" y="3288"/>
                </a:cubicBezTo>
                <a:cubicBezTo>
                  <a:pt x="16432" y="3149"/>
                  <a:pt x="16297" y="2929"/>
                  <a:pt x="16140" y="2759"/>
                </a:cubicBezTo>
                <a:cubicBezTo>
                  <a:pt x="16133" y="2659"/>
                  <a:pt x="16043" y="2739"/>
                  <a:pt x="16050" y="2609"/>
                </a:cubicBezTo>
                <a:cubicBezTo>
                  <a:pt x="15975" y="2629"/>
                  <a:pt x="15968" y="2529"/>
                  <a:pt x="15923" y="2499"/>
                </a:cubicBezTo>
                <a:cubicBezTo>
                  <a:pt x="15855" y="2379"/>
                  <a:pt x="15758" y="2329"/>
                  <a:pt x="15706" y="2199"/>
                </a:cubicBezTo>
                <a:cubicBezTo>
                  <a:pt x="15661" y="2199"/>
                  <a:pt x="15638" y="2159"/>
                  <a:pt x="15608" y="2139"/>
                </a:cubicBezTo>
                <a:cubicBezTo>
                  <a:pt x="15593" y="2069"/>
                  <a:pt x="15518" y="2119"/>
                  <a:pt x="15503" y="2049"/>
                </a:cubicBezTo>
                <a:cubicBezTo>
                  <a:pt x="15451" y="2069"/>
                  <a:pt x="15466" y="1939"/>
                  <a:pt x="15406" y="1989"/>
                </a:cubicBezTo>
                <a:cubicBezTo>
                  <a:pt x="15399" y="1889"/>
                  <a:pt x="15339" y="1929"/>
                  <a:pt x="15316" y="1859"/>
                </a:cubicBezTo>
                <a:cubicBezTo>
                  <a:pt x="15256" y="1809"/>
                  <a:pt x="15219" y="1689"/>
                  <a:pt x="15136" y="1669"/>
                </a:cubicBezTo>
                <a:cubicBezTo>
                  <a:pt x="15106" y="1539"/>
                  <a:pt x="14994" y="1579"/>
                  <a:pt x="14972" y="1449"/>
                </a:cubicBezTo>
                <a:cubicBezTo>
                  <a:pt x="14897" y="1419"/>
                  <a:pt x="14859" y="1299"/>
                  <a:pt x="14784" y="1259"/>
                </a:cubicBezTo>
                <a:cubicBezTo>
                  <a:pt x="14792" y="1169"/>
                  <a:pt x="14717" y="1219"/>
                  <a:pt x="14725" y="1129"/>
                </a:cubicBezTo>
                <a:cubicBezTo>
                  <a:pt x="14657" y="1169"/>
                  <a:pt x="14672" y="1040"/>
                  <a:pt x="14620" y="1040"/>
                </a:cubicBezTo>
                <a:cubicBezTo>
                  <a:pt x="14567" y="970"/>
                  <a:pt x="14515" y="880"/>
                  <a:pt x="14455" y="820"/>
                </a:cubicBezTo>
                <a:cubicBezTo>
                  <a:pt x="14440" y="760"/>
                  <a:pt x="14402" y="760"/>
                  <a:pt x="14373" y="720"/>
                </a:cubicBezTo>
                <a:cubicBezTo>
                  <a:pt x="14343" y="690"/>
                  <a:pt x="14328" y="610"/>
                  <a:pt x="14290" y="600"/>
                </a:cubicBezTo>
                <a:cubicBezTo>
                  <a:pt x="14298" y="630"/>
                  <a:pt x="14268" y="650"/>
                  <a:pt x="14298" y="660"/>
                </a:cubicBezTo>
                <a:cubicBezTo>
                  <a:pt x="14328" y="650"/>
                  <a:pt x="14328" y="700"/>
                  <a:pt x="14350" y="700"/>
                </a:cubicBezTo>
                <a:cubicBezTo>
                  <a:pt x="14343" y="810"/>
                  <a:pt x="14410" y="770"/>
                  <a:pt x="14417" y="860"/>
                </a:cubicBezTo>
                <a:cubicBezTo>
                  <a:pt x="14470" y="850"/>
                  <a:pt x="14470" y="960"/>
                  <a:pt x="14500" y="990"/>
                </a:cubicBezTo>
                <a:cubicBezTo>
                  <a:pt x="14575" y="970"/>
                  <a:pt x="14515" y="1030"/>
                  <a:pt x="14560" y="1089"/>
                </a:cubicBezTo>
                <a:cubicBezTo>
                  <a:pt x="14642" y="1129"/>
                  <a:pt x="14680" y="1249"/>
                  <a:pt x="14747" y="1299"/>
                </a:cubicBezTo>
                <a:cubicBezTo>
                  <a:pt x="14814" y="1389"/>
                  <a:pt x="14874" y="1469"/>
                  <a:pt x="14942" y="1549"/>
                </a:cubicBezTo>
                <a:cubicBezTo>
                  <a:pt x="15009" y="1609"/>
                  <a:pt x="15062" y="1689"/>
                  <a:pt x="15129" y="1759"/>
                </a:cubicBezTo>
                <a:cubicBezTo>
                  <a:pt x="15144" y="1829"/>
                  <a:pt x="15211" y="1799"/>
                  <a:pt x="15211" y="1889"/>
                </a:cubicBezTo>
                <a:cubicBezTo>
                  <a:pt x="15271" y="1879"/>
                  <a:pt x="15271" y="1999"/>
                  <a:pt x="15316" y="2009"/>
                </a:cubicBezTo>
                <a:cubicBezTo>
                  <a:pt x="15346" y="2049"/>
                  <a:pt x="15384" y="2079"/>
                  <a:pt x="15421" y="2099"/>
                </a:cubicBezTo>
                <a:cubicBezTo>
                  <a:pt x="15429" y="2179"/>
                  <a:pt x="15496" y="2149"/>
                  <a:pt x="15511" y="2219"/>
                </a:cubicBezTo>
                <a:cubicBezTo>
                  <a:pt x="15571" y="2189"/>
                  <a:pt x="15578" y="2289"/>
                  <a:pt x="15623" y="2279"/>
                </a:cubicBezTo>
                <a:cubicBezTo>
                  <a:pt x="15646" y="2359"/>
                  <a:pt x="15706" y="2339"/>
                  <a:pt x="15736" y="2399"/>
                </a:cubicBezTo>
                <a:cubicBezTo>
                  <a:pt x="15751" y="2469"/>
                  <a:pt x="15811" y="2469"/>
                  <a:pt x="15825" y="2549"/>
                </a:cubicBezTo>
                <a:cubicBezTo>
                  <a:pt x="15855" y="2549"/>
                  <a:pt x="15855" y="2609"/>
                  <a:pt x="15878" y="2629"/>
                </a:cubicBezTo>
                <a:cubicBezTo>
                  <a:pt x="15908" y="2629"/>
                  <a:pt x="15930" y="2649"/>
                  <a:pt x="15930" y="2699"/>
                </a:cubicBezTo>
                <a:cubicBezTo>
                  <a:pt x="15998" y="2699"/>
                  <a:pt x="16005" y="2809"/>
                  <a:pt x="16058" y="2809"/>
                </a:cubicBezTo>
                <a:cubicBezTo>
                  <a:pt x="16088" y="2889"/>
                  <a:pt x="16148" y="2889"/>
                  <a:pt x="16170" y="2959"/>
                </a:cubicBezTo>
                <a:cubicBezTo>
                  <a:pt x="16200" y="3039"/>
                  <a:pt x="16275" y="3009"/>
                  <a:pt x="16282" y="3109"/>
                </a:cubicBezTo>
                <a:cubicBezTo>
                  <a:pt x="16320" y="3149"/>
                  <a:pt x="16380" y="3159"/>
                  <a:pt x="16395" y="3258"/>
                </a:cubicBezTo>
                <a:cubicBezTo>
                  <a:pt x="16462" y="3238"/>
                  <a:pt x="16447" y="3398"/>
                  <a:pt x="16522" y="3368"/>
                </a:cubicBezTo>
                <a:cubicBezTo>
                  <a:pt x="16537" y="3468"/>
                  <a:pt x="16604" y="3448"/>
                  <a:pt x="16612" y="3548"/>
                </a:cubicBezTo>
                <a:cubicBezTo>
                  <a:pt x="16702" y="3628"/>
                  <a:pt x="16754" y="3768"/>
                  <a:pt x="16837" y="3848"/>
                </a:cubicBezTo>
                <a:cubicBezTo>
                  <a:pt x="16882" y="3878"/>
                  <a:pt x="16919" y="3938"/>
                  <a:pt x="16949" y="3998"/>
                </a:cubicBezTo>
                <a:cubicBezTo>
                  <a:pt x="16956" y="4038"/>
                  <a:pt x="17009" y="3998"/>
                  <a:pt x="17001" y="4068"/>
                </a:cubicBezTo>
                <a:cubicBezTo>
                  <a:pt x="17039" y="4058"/>
                  <a:pt x="17024" y="4148"/>
                  <a:pt x="17061" y="4138"/>
                </a:cubicBezTo>
                <a:cubicBezTo>
                  <a:pt x="17091" y="4198"/>
                  <a:pt x="17136" y="4238"/>
                  <a:pt x="17166" y="4288"/>
                </a:cubicBezTo>
                <a:cubicBezTo>
                  <a:pt x="17204" y="4278"/>
                  <a:pt x="17196" y="4368"/>
                  <a:pt x="17226" y="4368"/>
                </a:cubicBezTo>
                <a:cubicBezTo>
                  <a:pt x="17241" y="4398"/>
                  <a:pt x="17264" y="4408"/>
                  <a:pt x="17264" y="4468"/>
                </a:cubicBezTo>
                <a:cubicBezTo>
                  <a:pt x="17346" y="4548"/>
                  <a:pt x="17376" y="4738"/>
                  <a:pt x="17451" y="4838"/>
                </a:cubicBezTo>
                <a:cubicBezTo>
                  <a:pt x="17451" y="4938"/>
                  <a:pt x="17496" y="4938"/>
                  <a:pt x="17503" y="5028"/>
                </a:cubicBezTo>
                <a:cubicBezTo>
                  <a:pt x="17518" y="5098"/>
                  <a:pt x="17533" y="5158"/>
                  <a:pt x="17571" y="5188"/>
                </a:cubicBezTo>
                <a:cubicBezTo>
                  <a:pt x="17593" y="5358"/>
                  <a:pt x="17630" y="5487"/>
                  <a:pt x="17675" y="5597"/>
                </a:cubicBezTo>
                <a:cubicBezTo>
                  <a:pt x="17668" y="5687"/>
                  <a:pt x="17675" y="5757"/>
                  <a:pt x="17713" y="5827"/>
                </a:cubicBezTo>
                <a:cubicBezTo>
                  <a:pt x="17720" y="5877"/>
                  <a:pt x="17728" y="5927"/>
                  <a:pt x="17735" y="5967"/>
                </a:cubicBezTo>
                <a:cubicBezTo>
                  <a:pt x="17750" y="6007"/>
                  <a:pt x="17728" y="6127"/>
                  <a:pt x="17773" y="6107"/>
                </a:cubicBezTo>
                <a:cubicBezTo>
                  <a:pt x="17773" y="6227"/>
                  <a:pt x="17795" y="6217"/>
                  <a:pt x="17810" y="6367"/>
                </a:cubicBezTo>
                <a:cubicBezTo>
                  <a:pt x="17810" y="6467"/>
                  <a:pt x="17908" y="6537"/>
                  <a:pt x="17825" y="6597"/>
                </a:cubicBezTo>
                <a:cubicBezTo>
                  <a:pt x="17803" y="6407"/>
                  <a:pt x="17743" y="6297"/>
                  <a:pt x="17698" y="6157"/>
                </a:cubicBezTo>
                <a:cubicBezTo>
                  <a:pt x="17645" y="6007"/>
                  <a:pt x="17556" y="5947"/>
                  <a:pt x="17526" y="5757"/>
                </a:cubicBezTo>
                <a:cubicBezTo>
                  <a:pt x="17488" y="5707"/>
                  <a:pt x="17466" y="5637"/>
                  <a:pt x="17428" y="5577"/>
                </a:cubicBezTo>
                <a:cubicBezTo>
                  <a:pt x="17413" y="5487"/>
                  <a:pt x="17346" y="5497"/>
                  <a:pt x="17338" y="5397"/>
                </a:cubicBezTo>
                <a:cubicBezTo>
                  <a:pt x="17256" y="5308"/>
                  <a:pt x="17181" y="5208"/>
                  <a:pt x="17114" y="5098"/>
                </a:cubicBezTo>
                <a:cubicBezTo>
                  <a:pt x="16971" y="4908"/>
                  <a:pt x="16867" y="4638"/>
                  <a:pt x="16724" y="4438"/>
                </a:cubicBezTo>
                <a:cubicBezTo>
                  <a:pt x="16679" y="4408"/>
                  <a:pt x="16679" y="4288"/>
                  <a:pt x="16619" y="4288"/>
                </a:cubicBezTo>
                <a:cubicBezTo>
                  <a:pt x="16597" y="4208"/>
                  <a:pt x="16552" y="4178"/>
                  <a:pt x="16522" y="4108"/>
                </a:cubicBezTo>
                <a:cubicBezTo>
                  <a:pt x="16522" y="4048"/>
                  <a:pt x="16485" y="4058"/>
                  <a:pt x="16470" y="4038"/>
                </a:cubicBezTo>
                <a:cubicBezTo>
                  <a:pt x="16462" y="3988"/>
                  <a:pt x="16440" y="3968"/>
                  <a:pt x="16410" y="3958"/>
                </a:cubicBezTo>
                <a:cubicBezTo>
                  <a:pt x="16395" y="3868"/>
                  <a:pt x="16342" y="3848"/>
                  <a:pt x="16297" y="3808"/>
                </a:cubicBezTo>
                <a:cubicBezTo>
                  <a:pt x="16252" y="3738"/>
                  <a:pt x="16207" y="3648"/>
                  <a:pt x="16155" y="3588"/>
                </a:cubicBezTo>
                <a:cubicBezTo>
                  <a:pt x="16163" y="3488"/>
                  <a:pt x="16095" y="3538"/>
                  <a:pt x="16073" y="3488"/>
                </a:cubicBezTo>
                <a:cubicBezTo>
                  <a:pt x="16065" y="3408"/>
                  <a:pt x="16013" y="3418"/>
                  <a:pt x="16005" y="3328"/>
                </a:cubicBezTo>
                <a:cubicBezTo>
                  <a:pt x="15930" y="3308"/>
                  <a:pt x="15908" y="3179"/>
                  <a:pt x="15848" y="3139"/>
                </a:cubicBezTo>
                <a:cubicBezTo>
                  <a:pt x="15796" y="3139"/>
                  <a:pt x="15811" y="3039"/>
                  <a:pt x="15766" y="3039"/>
                </a:cubicBezTo>
                <a:cubicBezTo>
                  <a:pt x="15728" y="3019"/>
                  <a:pt x="15721" y="2929"/>
                  <a:pt x="15661" y="2949"/>
                </a:cubicBezTo>
                <a:cubicBezTo>
                  <a:pt x="15668" y="2859"/>
                  <a:pt x="15616" y="2869"/>
                  <a:pt x="15578" y="2849"/>
                </a:cubicBezTo>
                <a:cubicBezTo>
                  <a:pt x="15541" y="2839"/>
                  <a:pt x="15563" y="2709"/>
                  <a:pt x="15496" y="2759"/>
                </a:cubicBezTo>
                <a:cubicBezTo>
                  <a:pt x="15488" y="2689"/>
                  <a:pt x="15451" y="2679"/>
                  <a:pt x="15421" y="2659"/>
                </a:cubicBezTo>
                <a:cubicBezTo>
                  <a:pt x="15406" y="2589"/>
                  <a:pt x="15361" y="2569"/>
                  <a:pt x="15331" y="2539"/>
                </a:cubicBezTo>
                <a:cubicBezTo>
                  <a:pt x="15316" y="2479"/>
                  <a:pt x="15279" y="2469"/>
                  <a:pt x="15249" y="2439"/>
                </a:cubicBezTo>
                <a:cubicBezTo>
                  <a:pt x="15234" y="2379"/>
                  <a:pt x="15196" y="2359"/>
                  <a:pt x="15166" y="2319"/>
                </a:cubicBezTo>
                <a:cubicBezTo>
                  <a:pt x="15106" y="2249"/>
                  <a:pt x="15047" y="2179"/>
                  <a:pt x="14987" y="2129"/>
                </a:cubicBezTo>
                <a:cubicBezTo>
                  <a:pt x="14934" y="2049"/>
                  <a:pt x="14874" y="1999"/>
                  <a:pt x="14822" y="1929"/>
                </a:cubicBezTo>
                <a:cubicBezTo>
                  <a:pt x="14754" y="1879"/>
                  <a:pt x="14717" y="1779"/>
                  <a:pt x="14657" y="1709"/>
                </a:cubicBezTo>
                <a:cubicBezTo>
                  <a:pt x="14597" y="1649"/>
                  <a:pt x="14552" y="1559"/>
                  <a:pt x="14492" y="1489"/>
                </a:cubicBezTo>
                <a:cubicBezTo>
                  <a:pt x="14447" y="1399"/>
                  <a:pt x="14358" y="1379"/>
                  <a:pt x="14320" y="1269"/>
                </a:cubicBezTo>
                <a:cubicBezTo>
                  <a:pt x="14253" y="1239"/>
                  <a:pt x="14208" y="1149"/>
                  <a:pt x="14163" y="1079"/>
                </a:cubicBezTo>
                <a:cubicBezTo>
                  <a:pt x="14125" y="1060"/>
                  <a:pt x="14088" y="1050"/>
                  <a:pt x="14080" y="980"/>
                </a:cubicBezTo>
                <a:cubicBezTo>
                  <a:pt x="14065" y="910"/>
                  <a:pt x="13998" y="950"/>
                  <a:pt x="13998" y="860"/>
                </a:cubicBezTo>
                <a:cubicBezTo>
                  <a:pt x="13938" y="790"/>
                  <a:pt x="13871" y="730"/>
                  <a:pt x="13848" y="600"/>
                </a:cubicBezTo>
                <a:cubicBezTo>
                  <a:pt x="13788" y="630"/>
                  <a:pt x="13811" y="500"/>
                  <a:pt x="13766" y="500"/>
                </a:cubicBezTo>
                <a:cubicBezTo>
                  <a:pt x="13736" y="500"/>
                  <a:pt x="13743" y="470"/>
                  <a:pt x="13758" y="450"/>
                </a:cubicBezTo>
                <a:cubicBezTo>
                  <a:pt x="13751" y="410"/>
                  <a:pt x="13713" y="430"/>
                  <a:pt x="13706" y="400"/>
                </a:cubicBezTo>
                <a:cubicBezTo>
                  <a:pt x="13683" y="220"/>
                  <a:pt x="13594" y="190"/>
                  <a:pt x="13579" y="0"/>
                </a:cubicBezTo>
                <a:cubicBezTo>
                  <a:pt x="13534" y="0"/>
                  <a:pt x="13534" y="0"/>
                  <a:pt x="13534" y="0"/>
                </a:cubicBezTo>
                <a:cubicBezTo>
                  <a:pt x="13549" y="40"/>
                  <a:pt x="13564" y="90"/>
                  <a:pt x="13579" y="140"/>
                </a:cubicBezTo>
                <a:cubicBezTo>
                  <a:pt x="13586" y="190"/>
                  <a:pt x="13594" y="230"/>
                  <a:pt x="13616" y="250"/>
                </a:cubicBezTo>
                <a:cubicBezTo>
                  <a:pt x="13646" y="260"/>
                  <a:pt x="13639" y="360"/>
                  <a:pt x="13676" y="350"/>
                </a:cubicBezTo>
                <a:cubicBezTo>
                  <a:pt x="13706" y="400"/>
                  <a:pt x="13624" y="460"/>
                  <a:pt x="13691" y="460"/>
                </a:cubicBezTo>
                <a:cubicBezTo>
                  <a:pt x="13743" y="450"/>
                  <a:pt x="13713" y="560"/>
                  <a:pt x="13706" y="580"/>
                </a:cubicBezTo>
                <a:cubicBezTo>
                  <a:pt x="13751" y="580"/>
                  <a:pt x="13766" y="640"/>
                  <a:pt x="13788" y="670"/>
                </a:cubicBezTo>
                <a:cubicBezTo>
                  <a:pt x="13811" y="710"/>
                  <a:pt x="13863" y="750"/>
                  <a:pt x="13856" y="830"/>
                </a:cubicBezTo>
                <a:cubicBezTo>
                  <a:pt x="13938" y="870"/>
                  <a:pt x="13968" y="1010"/>
                  <a:pt x="14028" y="1079"/>
                </a:cubicBezTo>
                <a:cubicBezTo>
                  <a:pt x="14073" y="1189"/>
                  <a:pt x="14140" y="1259"/>
                  <a:pt x="14163" y="1399"/>
                </a:cubicBezTo>
                <a:cubicBezTo>
                  <a:pt x="14238" y="1459"/>
                  <a:pt x="14268" y="1599"/>
                  <a:pt x="14335" y="1649"/>
                </a:cubicBezTo>
                <a:cubicBezTo>
                  <a:pt x="14365" y="1689"/>
                  <a:pt x="14380" y="1759"/>
                  <a:pt x="14417" y="1779"/>
                </a:cubicBezTo>
                <a:cubicBezTo>
                  <a:pt x="14455" y="1799"/>
                  <a:pt x="14455" y="1909"/>
                  <a:pt x="14507" y="1899"/>
                </a:cubicBezTo>
                <a:cubicBezTo>
                  <a:pt x="14515" y="1939"/>
                  <a:pt x="14545" y="1919"/>
                  <a:pt x="14560" y="1949"/>
                </a:cubicBezTo>
                <a:cubicBezTo>
                  <a:pt x="14567" y="1979"/>
                  <a:pt x="14567" y="2029"/>
                  <a:pt x="14590" y="2029"/>
                </a:cubicBezTo>
                <a:cubicBezTo>
                  <a:pt x="14612" y="2079"/>
                  <a:pt x="14650" y="2109"/>
                  <a:pt x="14680" y="2149"/>
                </a:cubicBezTo>
                <a:cubicBezTo>
                  <a:pt x="14732" y="2139"/>
                  <a:pt x="14725" y="2249"/>
                  <a:pt x="14777" y="2239"/>
                </a:cubicBezTo>
                <a:cubicBezTo>
                  <a:pt x="14777" y="2289"/>
                  <a:pt x="14799" y="2309"/>
                  <a:pt x="14814" y="2319"/>
                </a:cubicBezTo>
                <a:cubicBezTo>
                  <a:pt x="14822" y="2339"/>
                  <a:pt x="14852" y="2349"/>
                  <a:pt x="14867" y="2369"/>
                </a:cubicBezTo>
                <a:cubicBezTo>
                  <a:pt x="14919" y="2449"/>
                  <a:pt x="14979" y="2529"/>
                  <a:pt x="15032" y="2619"/>
                </a:cubicBezTo>
                <a:cubicBezTo>
                  <a:pt x="15069" y="2639"/>
                  <a:pt x="15084" y="2719"/>
                  <a:pt x="15121" y="2739"/>
                </a:cubicBezTo>
                <a:cubicBezTo>
                  <a:pt x="15136" y="2809"/>
                  <a:pt x="15204" y="2769"/>
                  <a:pt x="15204" y="2869"/>
                </a:cubicBezTo>
                <a:cubicBezTo>
                  <a:pt x="15286" y="2909"/>
                  <a:pt x="15316" y="3039"/>
                  <a:pt x="15376" y="3119"/>
                </a:cubicBezTo>
                <a:cubicBezTo>
                  <a:pt x="15444" y="3179"/>
                  <a:pt x="15473" y="3318"/>
                  <a:pt x="15548" y="3368"/>
                </a:cubicBezTo>
                <a:cubicBezTo>
                  <a:pt x="15541" y="3408"/>
                  <a:pt x="15571" y="3428"/>
                  <a:pt x="15578" y="3448"/>
                </a:cubicBezTo>
                <a:cubicBezTo>
                  <a:pt x="15593" y="3458"/>
                  <a:pt x="15623" y="3468"/>
                  <a:pt x="15631" y="3488"/>
                </a:cubicBezTo>
                <a:cubicBezTo>
                  <a:pt x="15638" y="3578"/>
                  <a:pt x="15691" y="3568"/>
                  <a:pt x="15698" y="3648"/>
                </a:cubicBezTo>
                <a:cubicBezTo>
                  <a:pt x="15736" y="3678"/>
                  <a:pt x="15751" y="3748"/>
                  <a:pt x="15788" y="3778"/>
                </a:cubicBezTo>
                <a:cubicBezTo>
                  <a:pt x="15818" y="3798"/>
                  <a:pt x="15818" y="3908"/>
                  <a:pt x="15870" y="3898"/>
                </a:cubicBezTo>
                <a:cubicBezTo>
                  <a:pt x="15885" y="3968"/>
                  <a:pt x="15923" y="3988"/>
                  <a:pt x="15953" y="4028"/>
                </a:cubicBezTo>
                <a:cubicBezTo>
                  <a:pt x="15990" y="4048"/>
                  <a:pt x="15983" y="4158"/>
                  <a:pt x="16043" y="4148"/>
                </a:cubicBezTo>
                <a:cubicBezTo>
                  <a:pt x="16103" y="4228"/>
                  <a:pt x="16133" y="4358"/>
                  <a:pt x="16215" y="4398"/>
                </a:cubicBezTo>
                <a:cubicBezTo>
                  <a:pt x="16215" y="4438"/>
                  <a:pt x="16230" y="4458"/>
                  <a:pt x="16245" y="4478"/>
                </a:cubicBezTo>
                <a:cubicBezTo>
                  <a:pt x="16252" y="4508"/>
                  <a:pt x="16222" y="4528"/>
                  <a:pt x="16252" y="4538"/>
                </a:cubicBezTo>
                <a:cubicBezTo>
                  <a:pt x="16282" y="4538"/>
                  <a:pt x="16290" y="4558"/>
                  <a:pt x="16305" y="4578"/>
                </a:cubicBezTo>
                <a:cubicBezTo>
                  <a:pt x="16305" y="4608"/>
                  <a:pt x="16342" y="4618"/>
                  <a:pt x="16312" y="4638"/>
                </a:cubicBezTo>
                <a:cubicBezTo>
                  <a:pt x="16207" y="4598"/>
                  <a:pt x="16178" y="4418"/>
                  <a:pt x="16073" y="4378"/>
                </a:cubicBezTo>
                <a:cubicBezTo>
                  <a:pt x="16065" y="4338"/>
                  <a:pt x="16035" y="4328"/>
                  <a:pt x="16035" y="4268"/>
                </a:cubicBezTo>
                <a:cubicBezTo>
                  <a:pt x="15998" y="4278"/>
                  <a:pt x="15975" y="4258"/>
                  <a:pt x="15968" y="4228"/>
                </a:cubicBezTo>
                <a:cubicBezTo>
                  <a:pt x="15938" y="4158"/>
                  <a:pt x="15885" y="4138"/>
                  <a:pt x="15855" y="4078"/>
                </a:cubicBezTo>
                <a:cubicBezTo>
                  <a:pt x="15706" y="3878"/>
                  <a:pt x="15548" y="3688"/>
                  <a:pt x="15391" y="3498"/>
                </a:cubicBezTo>
                <a:cubicBezTo>
                  <a:pt x="15226" y="3318"/>
                  <a:pt x="15054" y="3159"/>
                  <a:pt x="14904" y="2949"/>
                </a:cubicBezTo>
                <a:cubicBezTo>
                  <a:pt x="14822" y="2859"/>
                  <a:pt x="14747" y="2769"/>
                  <a:pt x="14672" y="2689"/>
                </a:cubicBezTo>
                <a:cubicBezTo>
                  <a:pt x="14605" y="2689"/>
                  <a:pt x="14597" y="2579"/>
                  <a:pt x="14537" y="2569"/>
                </a:cubicBezTo>
                <a:cubicBezTo>
                  <a:pt x="14537" y="2519"/>
                  <a:pt x="14515" y="2499"/>
                  <a:pt x="14485" y="2499"/>
                </a:cubicBezTo>
                <a:cubicBezTo>
                  <a:pt x="14500" y="2399"/>
                  <a:pt x="14440" y="2439"/>
                  <a:pt x="14425" y="2399"/>
                </a:cubicBezTo>
                <a:cubicBezTo>
                  <a:pt x="14283" y="2169"/>
                  <a:pt x="14118" y="2009"/>
                  <a:pt x="13961" y="1809"/>
                </a:cubicBezTo>
                <a:cubicBezTo>
                  <a:pt x="13871" y="1739"/>
                  <a:pt x="13818" y="1599"/>
                  <a:pt x="13721" y="1549"/>
                </a:cubicBezTo>
                <a:cubicBezTo>
                  <a:pt x="13698" y="1479"/>
                  <a:pt x="13661" y="1429"/>
                  <a:pt x="13609" y="1399"/>
                </a:cubicBezTo>
                <a:cubicBezTo>
                  <a:pt x="13609" y="1349"/>
                  <a:pt x="13586" y="1329"/>
                  <a:pt x="13556" y="1329"/>
                </a:cubicBezTo>
                <a:cubicBezTo>
                  <a:pt x="13549" y="1279"/>
                  <a:pt x="13526" y="1239"/>
                  <a:pt x="13496" y="1229"/>
                </a:cubicBezTo>
                <a:cubicBezTo>
                  <a:pt x="13346" y="1020"/>
                  <a:pt x="13212" y="780"/>
                  <a:pt x="13069" y="570"/>
                </a:cubicBezTo>
                <a:cubicBezTo>
                  <a:pt x="13032" y="580"/>
                  <a:pt x="13039" y="500"/>
                  <a:pt x="13009" y="500"/>
                </a:cubicBezTo>
                <a:cubicBezTo>
                  <a:pt x="13009" y="440"/>
                  <a:pt x="12979" y="440"/>
                  <a:pt x="12972" y="390"/>
                </a:cubicBezTo>
                <a:cubicBezTo>
                  <a:pt x="12927" y="360"/>
                  <a:pt x="12905" y="280"/>
                  <a:pt x="12860" y="240"/>
                </a:cubicBezTo>
                <a:cubicBezTo>
                  <a:pt x="12845" y="150"/>
                  <a:pt x="12777" y="160"/>
                  <a:pt x="12770" y="60"/>
                </a:cubicBezTo>
                <a:cubicBezTo>
                  <a:pt x="12755" y="40"/>
                  <a:pt x="12747" y="20"/>
                  <a:pt x="12732" y="0"/>
                </a:cubicBezTo>
                <a:cubicBezTo>
                  <a:pt x="12695" y="0"/>
                  <a:pt x="12695" y="0"/>
                  <a:pt x="12695" y="0"/>
                </a:cubicBezTo>
                <a:cubicBezTo>
                  <a:pt x="12710" y="20"/>
                  <a:pt x="12725" y="50"/>
                  <a:pt x="12732" y="100"/>
                </a:cubicBezTo>
                <a:cubicBezTo>
                  <a:pt x="12762" y="90"/>
                  <a:pt x="12755" y="180"/>
                  <a:pt x="12785" y="170"/>
                </a:cubicBezTo>
                <a:cubicBezTo>
                  <a:pt x="12800" y="210"/>
                  <a:pt x="12822" y="220"/>
                  <a:pt x="12822" y="280"/>
                </a:cubicBezTo>
                <a:cubicBezTo>
                  <a:pt x="12905" y="360"/>
                  <a:pt x="12949" y="520"/>
                  <a:pt x="13024" y="610"/>
                </a:cubicBezTo>
                <a:cubicBezTo>
                  <a:pt x="13099" y="720"/>
                  <a:pt x="13167" y="830"/>
                  <a:pt x="13234" y="940"/>
                </a:cubicBezTo>
                <a:cubicBezTo>
                  <a:pt x="13316" y="1040"/>
                  <a:pt x="13376" y="1169"/>
                  <a:pt x="13459" y="1269"/>
                </a:cubicBezTo>
                <a:cubicBezTo>
                  <a:pt x="13534" y="1359"/>
                  <a:pt x="13586" y="1499"/>
                  <a:pt x="13683" y="1559"/>
                </a:cubicBezTo>
                <a:cubicBezTo>
                  <a:pt x="13691" y="1659"/>
                  <a:pt x="13766" y="1629"/>
                  <a:pt x="13788" y="1709"/>
                </a:cubicBezTo>
                <a:cubicBezTo>
                  <a:pt x="13833" y="1749"/>
                  <a:pt x="13856" y="1819"/>
                  <a:pt x="13901" y="1859"/>
                </a:cubicBezTo>
                <a:cubicBezTo>
                  <a:pt x="13968" y="1959"/>
                  <a:pt x="14058" y="2029"/>
                  <a:pt x="14125" y="2149"/>
                </a:cubicBezTo>
                <a:cubicBezTo>
                  <a:pt x="14163" y="2139"/>
                  <a:pt x="14155" y="2199"/>
                  <a:pt x="14178" y="2229"/>
                </a:cubicBezTo>
                <a:cubicBezTo>
                  <a:pt x="14185" y="2229"/>
                  <a:pt x="14215" y="2209"/>
                  <a:pt x="14223" y="2209"/>
                </a:cubicBezTo>
                <a:cubicBezTo>
                  <a:pt x="14230" y="2219"/>
                  <a:pt x="14230" y="2279"/>
                  <a:pt x="14253" y="2259"/>
                </a:cubicBezTo>
                <a:cubicBezTo>
                  <a:pt x="14283" y="2329"/>
                  <a:pt x="14313" y="2409"/>
                  <a:pt x="14365" y="2439"/>
                </a:cubicBezTo>
                <a:cubicBezTo>
                  <a:pt x="14492" y="2689"/>
                  <a:pt x="14672" y="2819"/>
                  <a:pt x="14829" y="2999"/>
                </a:cubicBezTo>
                <a:cubicBezTo>
                  <a:pt x="14874" y="3029"/>
                  <a:pt x="14897" y="3109"/>
                  <a:pt x="14934" y="3149"/>
                </a:cubicBezTo>
                <a:cubicBezTo>
                  <a:pt x="14964" y="3219"/>
                  <a:pt x="15039" y="3189"/>
                  <a:pt x="15047" y="3288"/>
                </a:cubicBezTo>
                <a:cubicBezTo>
                  <a:pt x="15077" y="3298"/>
                  <a:pt x="15099" y="3318"/>
                  <a:pt x="15106" y="3368"/>
                </a:cubicBezTo>
                <a:cubicBezTo>
                  <a:pt x="15129" y="3368"/>
                  <a:pt x="15159" y="3378"/>
                  <a:pt x="15174" y="3408"/>
                </a:cubicBezTo>
                <a:cubicBezTo>
                  <a:pt x="15219" y="3448"/>
                  <a:pt x="15256" y="3518"/>
                  <a:pt x="15309" y="3548"/>
                </a:cubicBezTo>
                <a:cubicBezTo>
                  <a:pt x="15391" y="3628"/>
                  <a:pt x="15459" y="3738"/>
                  <a:pt x="15548" y="3808"/>
                </a:cubicBezTo>
                <a:cubicBezTo>
                  <a:pt x="15616" y="3918"/>
                  <a:pt x="15691" y="4038"/>
                  <a:pt x="15773" y="4128"/>
                </a:cubicBezTo>
                <a:cubicBezTo>
                  <a:pt x="15818" y="4168"/>
                  <a:pt x="15833" y="4248"/>
                  <a:pt x="15900" y="4248"/>
                </a:cubicBezTo>
                <a:cubicBezTo>
                  <a:pt x="15923" y="4328"/>
                  <a:pt x="15960" y="4378"/>
                  <a:pt x="16013" y="4398"/>
                </a:cubicBezTo>
                <a:cubicBezTo>
                  <a:pt x="16073" y="4528"/>
                  <a:pt x="16163" y="4598"/>
                  <a:pt x="16252" y="4678"/>
                </a:cubicBezTo>
                <a:cubicBezTo>
                  <a:pt x="16297" y="4798"/>
                  <a:pt x="16372" y="4858"/>
                  <a:pt x="16432" y="4958"/>
                </a:cubicBezTo>
                <a:cubicBezTo>
                  <a:pt x="16462" y="4988"/>
                  <a:pt x="16477" y="5058"/>
                  <a:pt x="16515" y="5088"/>
                </a:cubicBezTo>
                <a:cubicBezTo>
                  <a:pt x="16552" y="5128"/>
                  <a:pt x="16589" y="5158"/>
                  <a:pt x="16619" y="5208"/>
                </a:cubicBezTo>
                <a:cubicBezTo>
                  <a:pt x="16642" y="5308"/>
                  <a:pt x="16694" y="5348"/>
                  <a:pt x="16724" y="5447"/>
                </a:cubicBezTo>
                <a:cubicBezTo>
                  <a:pt x="16754" y="5457"/>
                  <a:pt x="16769" y="5497"/>
                  <a:pt x="16784" y="5547"/>
                </a:cubicBezTo>
                <a:cubicBezTo>
                  <a:pt x="16822" y="5547"/>
                  <a:pt x="16837" y="5577"/>
                  <a:pt x="16844" y="5647"/>
                </a:cubicBezTo>
                <a:cubicBezTo>
                  <a:pt x="16904" y="5677"/>
                  <a:pt x="16934" y="5757"/>
                  <a:pt x="16979" y="5817"/>
                </a:cubicBezTo>
                <a:cubicBezTo>
                  <a:pt x="17016" y="5807"/>
                  <a:pt x="17009" y="5907"/>
                  <a:pt x="17054" y="5887"/>
                </a:cubicBezTo>
                <a:cubicBezTo>
                  <a:pt x="17061" y="5907"/>
                  <a:pt x="17061" y="5937"/>
                  <a:pt x="17084" y="5937"/>
                </a:cubicBezTo>
                <a:cubicBezTo>
                  <a:pt x="17091" y="5967"/>
                  <a:pt x="17121" y="5977"/>
                  <a:pt x="17091" y="5997"/>
                </a:cubicBezTo>
                <a:cubicBezTo>
                  <a:pt x="17031" y="5977"/>
                  <a:pt x="17016" y="5877"/>
                  <a:pt x="16964" y="5857"/>
                </a:cubicBezTo>
                <a:cubicBezTo>
                  <a:pt x="16926" y="5787"/>
                  <a:pt x="16867" y="5777"/>
                  <a:pt x="16829" y="5707"/>
                </a:cubicBezTo>
                <a:cubicBezTo>
                  <a:pt x="16799" y="5707"/>
                  <a:pt x="16799" y="5657"/>
                  <a:pt x="16777" y="5637"/>
                </a:cubicBezTo>
                <a:cubicBezTo>
                  <a:pt x="16732" y="5657"/>
                  <a:pt x="16702" y="5627"/>
                  <a:pt x="16694" y="5567"/>
                </a:cubicBezTo>
                <a:cubicBezTo>
                  <a:pt x="16664" y="5567"/>
                  <a:pt x="16657" y="5527"/>
                  <a:pt x="16627" y="5527"/>
                </a:cubicBezTo>
                <a:cubicBezTo>
                  <a:pt x="16619" y="5457"/>
                  <a:pt x="16559" y="5517"/>
                  <a:pt x="16552" y="5457"/>
                </a:cubicBezTo>
                <a:cubicBezTo>
                  <a:pt x="16574" y="5447"/>
                  <a:pt x="16567" y="5407"/>
                  <a:pt x="16559" y="5368"/>
                </a:cubicBezTo>
                <a:cubicBezTo>
                  <a:pt x="16552" y="5338"/>
                  <a:pt x="16522" y="5338"/>
                  <a:pt x="16522" y="5288"/>
                </a:cubicBezTo>
                <a:cubicBezTo>
                  <a:pt x="16492" y="5288"/>
                  <a:pt x="16462" y="5258"/>
                  <a:pt x="16447" y="5218"/>
                </a:cubicBezTo>
                <a:cubicBezTo>
                  <a:pt x="16432" y="5168"/>
                  <a:pt x="16372" y="5218"/>
                  <a:pt x="16372" y="5158"/>
                </a:cubicBezTo>
                <a:cubicBezTo>
                  <a:pt x="16327" y="5098"/>
                  <a:pt x="16275" y="5048"/>
                  <a:pt x="16215" y="5018"/>
                </a:cubicBezTo>
                <a:cubicBezTo>
                  <a:pt x="16222" y="4938"/>
                  <a:pt x="16163" y="4968"/>
                  <a:pt x="16155" y="4918"/>
                </a:cubicBezTo>
                <a:cubicBezTo>
                  <a:pt x="16110" y="4938"/>
                  <a:pt x="16118" y="4838"/>
                  <a:pt x="16080" y="4848"/>
                </a:cubicBezTo>
                <a:cubicBezTo>
                  <a:pt x="16035" y="4788"/>
                  <a:pt x="15990" y="4728"/>
                  <a:pt x="15960" y="4648"/>
                </a:cubicBezTo>
                <a:cubicBezTo>
                  <a:pt x="15796" y="4548"/>
                  <a:pt x="15691" y="4318"/>
                  <a:pt x="15518" y="4228"/>
                </a:cubicBezTo>
                <a:cubicBezTo>
                  <a:pt x="15526" y="4128"/>
                  <a:pt x="15429" y="4218"/>
                  <a:pt x="15436" y="4108"/>
                </a:cubicBezTo>
                <a:cubicBezTo>
                  <a:pt x="15384" y="4098"/>
                  <a:pt x="15369" y="4028"/>
                  <a:pt x="15316" y="4018"/>
                </a:cubicBezTo>
                <a:cubicBezTo>
                  <a:pt x="15301" y="3928"/>
                  <a:pt x="15249" y="3918"/>
                  <a:pt x="15226" y="3868"/>
                </a:cubicBezTo>
                <a:cubicBezTo>
                  <a:pt x="15181" y="3848"/>
                  <a:pt x="15159" y="3768"/>
                  <a:pt x="15114" y="3748"/>
                </a:cubicBezTo>
                <a:cubicBezTo>
                  <a:pt x="14987" y="3568"/>
                  <a:pt x="14844" y="3428"/>
                  <a:pt x="14710" y="3268"/>
                </a:cubicBezTo>
                <a:cubicBezTo>
                  <a:pt x="14672" y="3248"/>
                  <a:pt x="14657" y="3179"/>
                  <a:pt x="14627" y="3139"/>
                </a:cubicBezTo>
                <a:cubicBezTo>
                  <a:pt x="14575" y="3129"/>
                  <a:pt x="14560" y="3049"/>
                  <a:pt x="14522" y="3019"/>
                </a:cubicBezTo>
                <a:cubicBezTo>
                  <a:pt x="14477" y="2989"/>
                  <a:pt x="14447" y="2939"/>
                  <a:pt x="14432" y="2869"/>
                </a:cubicBezTo>
                <a:cubicBezTo>
                  <a:pt x="14380" y="2859"/>
                  <a:pt x="14365" y="2779"/>
                  <a:pt x="14328" y="2749"/>
                </a:cubicBezTo>
                <a:cubicBezTo>
                  <a:pt x="14275" y="2639"/>
                  <a:pt x="14185" y="2599"/>
                  <a:pt x="14148" y="2469"/>
                </a:cubicBezTo>
                <a:cubicBezTo>
                  <a:pt x="14095" y="2459"/>
                  <a:pt x="14073" y="2399"/>
                  <a:pt x="14043" y="2349"/>
                </a:cubicBezTo>
                <a:cubicBezTo>
                  <a:pt x="14021" y="2279"/>
                  <a:pt x="13953" y="2309"/>
                  <a:pt x="13953" y="2199"/>
                </a:cubicBezTo>
                <a:cubicBezTo>
                  <a:pt x="13871" y="2159"/>
                  <a:pt x="13833" y="2019"/>
                  <a:pt x="13758" y="1949"/>
                </a:cubicBezTo>
                <a:cubicBezTo>
                  <a:pt x="13713" y="1829"/>
                  <a:pt x="13631" y="1769"/>
                  <a:pt x="13579" y="1649"/>
                </a:cubicBezTo>
                <a:cubicBezTo>
                  <a:pt x="13526" y="1659"/>
                  <a:pt x="13534" y="1549"/>
                  <a:pt x="13496" y="1519"/>
                </a:cubicBezTo>
                <a:cubicBezTo>
                  <a:pt x="13436" y="1529"/>
                  <a:pt x="13444" y="1409"/>
                  <a:pt x="13391" y="1399"/>
                </a:cubicBezTo>
                <a:cubicBezTo>
                  <a:pt x="13331" y="1299"/>
                  <a:pt x="13264" y="1219"/>
                  <a:pt x="13212" y="1089"/>
                </a:cubicBezTo>
                <a:cubicBezTo>
                  <a:pt x="13174" y="1060"/>
                  <a:pt x="13137" y="1020"/>
                  <a:pt x="13107" y="980"/>
                </a:cubicBezTo>
                <a:cubicBezTo>
                  <a:pt x="13099" y="870"/>
                  <a:pt x="13017" y="930"/>
                  <a:pt x="13017" y="820"/>
                </a:cubicBezTo>
                <a:cubicBezTo>
                  <a:pt x="12979" y="790"/>
                  <a:pt x="12964" y="700"/>
                  <a:pt x="12927" y="670"/>
                </a:cubicBezTo>
                <a:cubicBezTo>
                  <a:pt x="12890" y="630"/>
                  <a:pt x="12875" y="540"/>
                  <a:pt x="12837" y="520"/>
                </a:cubicBezTo>
                <a:cubicBezTo>
                  <a:pt x="12837" y="620"/>
                  <a:pt x="12882" y="650"/>
                  <a:pt x="12912" y="700"/>
                </a:cubicBezTo>
                <a:cubicBezTo>
                  <a:pt x="12927" y="770"/>
                  <a:pt x="12957" y="830"/>
                  <a:pt x="13002" y="860"/>
                </a:cubicBezTo>
                <a:cubicBezTo>
                  <a:pt x="13017" y="930"/>
                  <a:pt x="13047" y="980"/>
                  <a:pt x="13084" y="1010"/>
                </a:cubicBezTo>
                <a:cubicBezTo>
                  <a:pt x="13107" y="1079"/>
                  <a:pt x="13137" y="1129"/>
                  <a:pt x="13174" y="1159"/>
                </a:cubicBezTo>
                <a:cubicBezTo>
                  <a:pt x="13189" y="1249"/>
                  <a:pt x="13242" y="1259"/>
                  <a:pt x="13264" y="1319"/>
                </a:cubicBezTo>
                <a:cubicBezTo>
                  <a:pt x="13279" y="1399"/>
                  <a:pt x="13339" y="1399"/>
                  <a:pt x="13354" y="1469"/>
                </a:cubicBezTo>
                <a:cubicBezTo>
                  <a:pt x="13376" y="1539"/>
                  <a:pt x="13451" y="1509"/>
                  <a:pt x="13444" y="1619"/>
                </a:cubicBezTo>
                <a:cubicBezTo>
                  <a:pt x="13496" y="1649"/>
                  <a:pt x="13534" y="1699"/>
                  <a:pt x="13556" y="1769"/>
                </a:cubicBezTo>
                <a:cubicBezTo>
                  <a:pt x="13579" y="1769"/>
                  <a:pt x="13586" y="1809"/>
                  <a:pt x="13594" y="1849"/>
                </a:cubicBezTo>
                <a:cubicBezTo>
                  <a:pt x="13616" y="1859"/>
                  <a:pt x="13639" y="1879"/>
                  <a:pt x="13646" y="1919"/>
                </a:cubicBezTo>
                <a:cubicBezTo>
                  <a:pt x="13691" y="1949"/>
                  <a:pt x="13706" y="2019"/>
                  <a:pt x="13751" y="2039"/>
                </a:cubicBezTo>
                <a:cubicBezTo>
                  <a:pt x="13766" y="2129"/>
                  <a:pt x="13811" y="2129"/>
                  <a:pt x="13818" y="2169"/>
                </a:cubicBezTo>
                <a:cubicBezTo>
                  <a:pt x="13826" y="2209"/>
                  <a:pt x="13833" y="2179"/>
                  <a:pt x="13841" y="2199"/>
                </a:cubicBezTo>
                <a:cubicBezTo>
                  <a:pt x="13871" y="2239"/>
                  <a:pt x="13901" y="2329"/>
                  <a:pt x="13953" y="2339"/>
                </a:cubicBezTo>
                <a:cubicBezTo>
                  <a:pt x="13953" y="2449"/>
                  <a:pt x="14035" y="2389"/>
                  <a:pt x="14043" y="2499"/>
                </a:cubicBezTo>
                <a:cubicBezTo>
                  <a:pt x="14073" y="2549"/>
                  <a:pt x="14118" y="2559"/>
                  <a:pt x="14133" y="2649"/>
                </a:cubicBezTo>
                <a:cubicBezTo>
                  <a:pt x="14223" y="2699"/>
                  <a:pt x="14275" y="2839"/>
                  <a:pt x="14350" y="2919"/>
                </a:cubicBezTo>
                <a:cubicBezTo>
                  <a:pt x="14417" y="3009"/>
                  <a:pt x="14485" y="3089"/>
                  <a:pt x="14545" y="3189"/>
                </a:cubicBezTo>
                <a:cubicBezTo>
                  <a:pt x="14627" y="3258"/>
                  <a:pt x="14687" y="3378"/>
                  <a:pt x="14762" y="3458"/>
                </a:cubicBezTo>
                <a:cubicBezTo>
                  <a:pt x="14837" y="3528"/>
                  <a:pt x="14904" y="3618"/>
                  <a:pt x="14979" y="3698"/>
                </a:cubicBezTo>
                <a:cubicBezTo>
                  <a:pt x="15047" y="3798"/>
                  <a:pt x="15114" y="3888"/>
                  <a:pt x="15196" y="3958"/>
                </a:cubicBezTo>
                <a:cubicBezTo>
                  <a:pt x="15204" y="4048"/>
                  <a:pt x="15256" y="4058"/>
                  <a:pt x="15301" y="4078"/>
                </a:cubicBezTo>
                <a:cubicBezTo>
                  <a:pt x="15316" y="4168"/>
                  <a:pt x="15361" y="4178"/>
                  <a:pt x="15406" y="4198"/>
                </a:cubicBezTo>
                <a:cubicBezTo>
                  <a:pt x="15414" y="4298"/>
                  <a:pt x="15481" y="4268"/>
                  <a:pt x="15511" y="4318"/>
                </a:cubicBezTo>
                <a:cubicBezTo>
                  <a:pt x="15548" y="4368"/>
                  <a:pt x="15586" y="4418"/>
                  <a:pt x="15623" y="4468"/>
                </a:cubicBezTo>
                <a:cubicBezTo>
                  <a:pt x="15721" y="4498"/>
                  <a:pt x="15758" y="4648"/>
                  <a:pt x="15855" y="4668"/>
                </a:cubicBezTo>
                <a:cubicBezTo>
                  <a:pt x="15893" y="4818"/>
                  <a:pt x="16013" y="4818"/>
                  <a:pt x="16058" y="4978"/>
                </a:cubicBezTo>
                <a:cubicBezTo>
                  <a:pt x="15998" y="4908"/>
                  <a:pt x="15923" y="4868"/>
                  <a:pt x="15855" y="4818"/>
                </a:cubicBezTo>
                <a:cubicBezTo>
                  <a:pt x="15796" y="4758"/>
                  <a:pt x="15736" y="4688"/>
                  <a:pt x="15668" y="4628"/>
                </a:cubicBezTo>
                <a:cubicBezTo>
                  <a:pt x="15616" y="4558"/>
                  <a:pt x="15548" y="4498"/>
                  <a:pt x="15488" y="4448"/>
                </a:cubicBezTo>
                <a:cubicBezTo>
                  <a:pt x="15436" y="4468"/>
                  <a:pt x="15451" y="4338"/>
                  <a:pt x="15391" y="4378"/>
                </a:cubicBezTo>
                <a:cubicBezTo>
                  <a:pt x="15354" y="4358"/>
                  <a:pt x="15346" y="4268"/>
                  <a:pt x="15286" y="4288"/>
                </a:cubicBezTo>
                <a:cubicBezTo>
                  <a:pt x="15271" y="4238"/>
                  <a:pt x="15219" y="4248"/>
                  <a:pt x="15204" y="4198"/>
                </a:cubicBezTo>
                <a:cubicBezTo>
                  <a:pt x="15151" y="4198"/>
                  <a:pt x="15144" y="4118"/>
                  <a:pt x="15106" y="4108"/>
                </a:cubicBezTo>
                <a:cubicBezTo>
                  <a:pt x="15062" y="4108"/>
                  <a:pt x="15047" y="4038"/>
                  <a:pt x="15024" y="4008"/>
                </a:cubicBezTo>
                <a:cubicBezTo>
                  <a:pt x="15009" y="3938"/>
                  <a:pt x="14942" y="3978"/>
                  <a:pt x="14934" y="3878"/>
                </a:cubicBezTo>
                <a:cubicBezTo>
                  <a:pt x="14859" y="3848"/>
                  <a:pt x="14822" y="3748"/>
                  <a:pt x="14754" y="3698"/>
                </a:cubicBezTo>
                <a:cubicBezTo>
                  <a:pt x="14725" y="3658"/>
                  <a:pt x="14687" y="3658"/>
                  <a:pt x="14672" y="3598"/>
                </a:cubicBezTo>
                <a:cubicBezTo>
                  <a:pt x="14635" y="3578"/>
                  <a:pt x="14597" y="3548"/>
                  <a:pt x="14575" y="3508"/>
                </a:cubicBezTo>
                <a:cubicBezTo>
                  <a:pt x="14552" y="3468"/>
                  <a:pt x="14530" y="3448"/>
                  <a:pt x="14515" y="3408"/>
                </a:cubicBezTo>
                <a:cubicBezTo>
                  <a:pt x="14455" y="3438"/>
                  <a:pt x="14477" y="3308"/>
                  <a:pt x="14432" y="3308"/>
                </a:cubicBezTo>
                <a:cubicBezTo>
                  <a:pt x="14380" y="3238"/>
                  <a:pt x="14328" y="3169"/>
                  <a:pt x="14268" y="3119"/>
                </a:cubicBezTo>
                <a:cubicBezTo>
                  <a:pt x="14223" y="3039"/>
                  <a:pt x="14185" y="2959"/>
                  <a:pt x="14125" y="2919"/>
                </a:cubicBezTo>
                <a:cubicBezTo>
                  <a:pt x="14103" y="2889"/>
                  <a:pt x="14080" y="2839"/>
                  <a:pt x="14050" y="2819"/>
                </a:cubicBezTo>
                <a:cubicBezTo>
                  <a:pt x="14050" y="2729"/>
                  <a:pt x="13968" y="2799"/>
                  <a:pt x="13968" y="2729"/>
                </a:cubicBezTo>
                <a:cubicBezTo>
                  <a:pt x="13886" y="2549"/>
                  <a:pt x="13758" y="2469"/>
                  <a:pt x="13683" y="2299"/>
                </a:cubicBezTo>
                <a:cubicBezTo>
                  <a:pt x="13616" y="2269"/>
                  <a:pt x="13586" y="2179"/>
                  <a:pt x="13526" y="2139"/>
                </a:cubicBezTo>
                <a:cubicBezTo>
                  <a:pt x="13504" y="2079"/>
                  <a:pt x="13496" y="2009"/>
                  <a:pt x="13444" y="2039"/>
                </a:cubicBezTo>
                <a:cubicBezTo>
                  <a:pt x="13436" y="1969"/>
                  <a:pt x="13399" y="1959"/>
                  <a:pt x="13361" y="1939"/>
                </a:cubicBezTo>
                <a:cubicBezTo>
                  <a:pt x="13436" y="2119"/>
                  <a:pt x="13526" y="2249"/>
                  <a:pt x="13624" y="2369"/>
                </a:cubicBezTo>
                <a:cubicBezTo>
                  <a:pt x="13661" y="2459"/>
                  <a:pt x="13728" y="2479"/>
                  <a:pt x="13766" y="2569"/>
                </a:cubicBezTo>
                <a:cubicBezTo>
                  <a:pt x="13826" y="2619"/>
                  <a:pt x="13856" y="2739"/>
                  <a:pt x="13931" y="2769"/>
                </a:cubicBezTo>
                <a:cubicBezTo>
                  <a:pt x="13923" y="2849"/>
                  <a:pt x="13976" y="2809"/>
                  <a:pt x="13991" y="2869"/>
                </a:cubicBezTo>
                <a:cubicBezTo>
                  <a:pt x="13998" y="2889"/>
                  <a:pt x="14013" y="2899"/>
                  <a:pt x="14035" y="2879"/>
                </a:cubicBezTo>
                <a:cubicBezTo>
                  <a:pt x="14043" y="2919"/>
                  <a:pt x="14043" y="2969"/>
                  <a:pt x="14065" y="2959"/>
                </a:cubicBezTo>
                <a:cubicBezTo>
                  <a:pt x="14118" y="3019"/>
                  <a:pt x="14155" y="3099"/>
                  <a:pt x="14208" y="3159"/>
                </a:cubicBezTo>
                <a:cubicBezTo>
                  <a:pt x="14245" y="3159"/>
                  <a:pt x="14268" y="3199"/>
                  <a:pt x="14268" y="3268"/>
                </a:cubicBezTo>
                <a:cubicBezTo>
                  <a:pt x="14335" y="3219"/>
                  <a:pt x="14313" y="3348"/>
                  <a:pt x="14350" y="3358"/>
                </a:cubicBezTo>
                <a:cubicBezTo>
                  <a:pt x="14417" y="3408"/>
                  <a:pt x="14447" y="3518"/>
                  <a:pt x="14515" y="3558"/>
                </a:cubicBezTo>
                <a:cubicBezTo>
                  <a:pt x="14507" y="3608"/>
                  <a:pt x="14462" y="3618"/>
                  <a:pt x="14492" y="3708"/>
                </a:cubicBezTo>
                <a:cubicBezTo>
                  <a:pt x="14575" y="3738"/>
                  <a:pt x="14605" y="3868"/>
                  <a:pt x="14680" y="3918"/>
                </a:cubicBezTo>
                <a:cubicBezTo>
                  <a:pt x="14740" y="3988"/>
                  <a:pt x="14807" y="4048"/>
                  <a:pt x="14867" y="4138"/>
                </a:cubicBezTo>
                <a:cubicBezTo>
                  <a:pt x="14934" y="4188"/>
                  <a:pt x="14972" y="4318"/>
                  <a:pt x="15054" y="4358"/>
                </a:cubicBezTo>
                <a:cubicBezTo>
                  <a:pt x="15099" y="4468"/>
                  <a:pt x="15181" y="4518"/>
                  <a:pt x="15226" y="4628"/>
                </a:cubicBezTo>
                <a:cubicBezTo>
                  <a:pt x="15324" y="4678"/>
                  <a:pt x="15384" y="4788"/>
                  <a:pt x="15481" y="4828"/>
                </a:cubicBezTo>
                <a:cubicBezTo>
                  <a:pt x="15511" y="4888"/>
                  <a:pt x="15556" y="4928"/>
                  <a:pt x="15593" y="4978"/>
                </a:cubicBezTo>
                <a:cubicBezTo>
                  <a:pt x="15623" y="4968"/>
                  <a:pt x="15616" y="5048"/>
                  <a:pt x="15661" y="5018"/>
                </a:cubicBezTo>
                <a:cubicBezTo>
                  <a:pt x="15676" y="5058"/>
                  <a:pt x="15706" y="5058"/>
                  <a:pt x="15721" y="5088"/>
                </a:cubicBezTo>
                <a:cubicBezTo>
                  <a:pt x="15773" y="5098"/>
                  <a:pt x="15803" y="5178"/>
                  <a:pt x="15848" y="5208"/>
                </a:cubicBezTo>
                <a:cubicBezTo>
                  <a:pt x="15893" y="5238"/>
                  <a:pt x="15915" y="5308"/>
                  <a:pt x="15975" y="5318"/>
                </a:cubicBezTo>
                <a:cubicBezTo>
                  <a:pt x="15983" y="5417"/>
                  <a:pt x="16058" y="5397"/>
                  <a:pt x="16088" y="5467"/>
                </a:cubicBezTo>
                <a:cubicBezTo>
                  <a:pt x="16118" y="5457"/>
                  <a:pt x="16110" y="5547"/>
                  <a:pt x="16140" y="5537"/>
                </a:cubicBezTo>
                <a:cubicBezTo>
                  <a:pt x="16155" y="5577"/>
                  <a:pt x="16178" y="5587"/>
                  <a:pt x="16178" y="5647"/>
                </a:cubicBezTo>
                <a:cubicBezTo>
                  <a:pt x="16267" y="5617"/>
                  <a:pt x="16267" y="5767"/>
                  <a:pt x="16350" y="5747"/>
                </a:cubicBezTo>
                <a:cubicBezTo>
                  <a:pt x="16387" y="5827"/>
                  <a:pt x="16440" y="5887"/>
                  <a:pt x="16507" y="5917"/>
                </a:cubicBezTo>
                <a:cubicBezTo>
                  <a:pt x="16597" y="6047"/>
                  <a:pt x="16702" y="6137"/>
                  <a:pt x="16784" y="6287"/>
                </a:cubicBezTo>
                <a:cubicBezTo>
                  <a:pt x="16852" y="6297"/>
                  <a:pt x="16874" y="6407"/>
                  <a:pt x="16956" y="6387"/>
                </a:cubicBezTo>
                <a:cubicBezTo>
                  <a:pt x="16971" y="6427"/>
                  <a:pt x="16994" y="6447"/>
                  <a:pt x="17031" y="6457"/>
                </a:cubicBezTo>
                <a:cubicBezTo>
                  <a:pt x="17046" y="6507"/>
                  <a:pt x="17084" y="6517"/>
                  <a:pt x="17114" y="6547"/>
                </a:cubicBezTo>
                <a:cubicBezTo>
                  <a:pt x="17129" y="6647"/>
                  <a:pt x="17189" y="6667"/>
                  <a:pt x="17211" y="6757"/>
                </a:cubicBezTo>
                <a:cubicBezTo>
                  <a:pt x="17264" y="6817"/>
                  <a:pt x="17316" y="6877"/>
                  <a:pt x="17368" y="6927"/>
                </a:cubicBezTo>
                <a:cubicBezTo>
                  <a:pt x="17398" y="7027"/>
                  <a:pt x="17466" y="7057"/>
                  <a:pt x="17488" y="7157"/>
                </a:cubicBezTo>
                <a:cubicBezTo>
                  <a:pt x="17541" y="7217"/>
                  <a:pt x="17586" y="7287"/>
                  <a:pt x="17630" y="7357"/>
                </a:cubicBezTo>
                <a:cubicBezTo>
                  <a:pt x="17698" y="7397"/>
                  <a:pt x="17735" y="7497"/>
                  <a:pt x="17795" y="7547"/>
                </a:cubicBezTo>
                <a:cubicBezTo>
                  <a:pt x="17878" y="7716"/>
                  <a:pt x="17968" y="7856"/>
                  <a:pt x="18042" y="8046"/>
                </a:cubicBezTo>
                <a:cubicBezTo>
                  <a:pt x="18087" y="8036"/>
                  <a:pt x="18072" y="8136"/>
                  <a:pt x="18125" y="8116"/>
                </a:cubicBezTo>
                <a:cubicBezTo>
                  <a:pt x="18140" y="8156"/>
                  <a:pt x="18147" y="8226"/>
                  <a:pt x="18185" y="8246"/>
                </a:cubicBezTo>
                <a:cubicBezTo>
                  <a:pt x="18192" y="8316"/>
                  <a:pt x="18200" y="8386"/>
                  <a:pt x="18252" y="8376"/>
                </a:cubicBezTo>
                <a:cubicBezTo>
                  <a:pt x="18297" y="8476"/>
                  <a:pt x="18155" y="8406"/>
                  <a:pt x="18200" y="8506"/>
                </a:cubicBezTo>
                <a:cubicBezTo>
                  <a:pt x="18170" y="8516"/>
                  <a:pt x="18177" y="8426"/>
                  <a:pt x="18147" y="8436"/>
                </a:cubicBezTo>
                <a:cubicBezTo>
                  <a:pt x="18117" y="8416"/>
                  <a:pt x="18095" y="8386"/>
                  <a:pt x="18087" y="8326"/>
                </a:cubicBezTo>
                <a:cubicBezTo>
                  <a:pt x="18042" y="8266"/>
                  <a:pt x="17997" y="8206"/>
                  <a:pt x="17968" y="8126"/>
                </a:cubicBezTo>
                <a:cubicBezTo>
                  <a:pt x="17878" y="8016"/>
                  <a:pt x="17788" y="7916"/>
                  <a:pt x="17720" y="7776"/>
                </a:cubicBezTo>
                <a:cubicBezTo>
                  <a:pt x="17533" y="7576"/>
                  <a:pt x="17376" y="7327"/>
                  <a:pt x="17181" y="7157"/>
                </a:cubicBezTo>
                <a:cubicBezTo>
                  <a:pt x="17121" y="7137"/>
                  <a:pt x="17099" y="7037"/>
                  <a:pt x="17046" y="7007"/>
                </a:cubicBezTo>
                <a:cubicBezTo>
                  <a:pt x="17016" y="6927"/>
                  <a:pt x="16934" y="6947"/>
                  <a:pt x="16911" y="6837"/>
                </a:cubicBezTo>
                <a:cubicBezTo>
                  <a:pt x="16874" y="6857"/>
                  <a:pt x="16867" y="6817"/>
                  <a:pt x="16837" y="6797"/>
                </a:cubicBezTo>
                <a:cubicBezTo>
                  <a:pt x="16829" y="6747"/>
                  <a:pt x="16777" y="6777"/>
                  <a:pt x="16777" y="6697"/>
                </a:cubicBezTo>
                <a:cubicBezTo>
                  <a:pt x="16724" y="6737"/>
                  <a:pt x="16724" y="6657"/>
                  <a:pt x="16687" y="6667"/>
                </a:cubicBezTo>
                <a:cubicBezTo>
                  <a:pt x="16694" y="6567"/>
                  <a:pt x="16612" y="6667"/>
                  <a:pt x="16627" y="6567"/>
                </a:cubicBezTo>
                <a:cubicBezTo>
                  <a:pt x="16589" y="6577"/>
                  <a:pt x="16567" y="6557"/>
                  <a:pt x="16552" y="6527"/>
                </a:cubicBezTo>
                <a:cubicBezTo>
                  <a:pt x="16530" y="6497"/>
                  <a:pt x="16500" y="6477"/>
                  <a:pt x="16477" y="6457"/>
                </a:cubicBezTo>
                <a:cubicBezTo>
                  <a:pt x="16417" y="6437"/>
                  <a:pt x="16395" y="6327"/>
                  <a:pt x="16320" y="6317"/>
                </a:cubicBezTo>
                <a:cubicBezTo>
                  <a:pt x="16312" y="6277"/>
                  <a:pt x="16275" y="6297"/>
                  <a:pt x="16252" y="6277"/>
                </a:cubicBezTo>
                <a:cubicBezTo>
                  <a:pt x="16230" y="6237"/>
                  <a:pt x="16207" y="6217"/>
                  <a:pt x="16178" y="6207"/>
                </a:cubicBezTo>
                <a:cubicBezTo>
                  <a:pt x="16133" y="6147"/>
                  <a:pt x="16080" y="6107"/>
                  <a:pt x="16020" y="6077"/>
                </a:cubicBezTo>
                <a:cubicBezTo>
                  <a:pt x="15998" y="5947"/>
                  <a:pt x="15900" y="5977"/>
                  <a:pt x="15878" y="5847"/>
                </a:cubicBezTo>
                <a:cubicBezTo>
                  <a:pt x="15840" y="5827"/>
                  <a:pt x="15788" y="5847"/>
                  <a:pt x="15796" y="5747"/>
                </a:cubicBezTo>
                <a:cubicBezTo>
                  <a:pt x="15721" y="5807"/>
                  <a:pt x="15743" y="5657"/>
                  <a:pt x="15676" y="5697"/>
                </a:cubicBezTo>
                <a:cubicBezTo>
                  <a:pt x="15616" y="5637"/>
                  <a:pt x="15571" y="5537"/>
                  <a:pt x="15496" y="5507"/>
                </a:cubicBezTo>
                <a:cubicBezTo>
                  <a:pt x="15444" y="5427"/>
                  <a:pt x="15391" y="5348"/>
                  <a:pt x="15324" y="5288"/>
                </a:cubicBezTo>
                <a:cubicBezTo>
                  <a:pt x="15301" y="5258"/>
                  <a:pt x="15294" y="5188"/>
                  <a:pt x="15249" y="5188"/>
                </a:cubicBezTo>
                <a:cubicBezTo>
                  <a:pt x="15211" y="5168"/>
                  <a:pt x="15189" y="5128"/>
                  <a:pt x="15166" y="5098"/>
                </a:cubicBezTo>
                <a:cubicBezTo>
                  <a:pt x="15084" y="5058"/>
                  <a:pt x="15047" y="4958"/>
                  <a:pt x="14979" y="4908"/>
                </a:cubicBezTo>
                <a:cubicBezTo>
                  <a:pt x="14859" y="4778"/>
                  <a:pt x="14754" y="4618"/>
                  <a:pt x="14650" y="4458"/>
                </a:cubicBezTo>
                <a:cubicBezTo>
                  <a:pt x="14590" y="4408"/>
                  <a:pt x="14552" y="4318"/>
                  <a:pt x="14485" y="4268"/>
                </a:cubicBezTo>
                <a:cubicBezTo>
                  <a:pt x="14455" y="4148"/>
                  <a:pt x="14380" y="4118"/>
                  <a:pt x="14335" y="4018"/>
                </a:cubicBezTo>
                <a:cubicBezTo>
                  <a:pt x="14275" y="3958"/>
                  <a:pt x="14238" y="3838"/>
                  <a:pt x="14170" y="3788"/>
                </a:cubicBezTo>
                <a:cubicBezTo>
                  <a:pt x="14125" y="3698"/>
                  <a:pt x="14080" y="3608"/>
                  <a:pt x="14021" y="3538"/>
                </a:cubicBezTo>
                <a:cubicBezTo>
                  <a:pt x="13938" y="3338"/>
                  <a:pt x="13826" y="3219"/>
                  <a:pt x="13743" y="3019"/>
                </a:cubicBezTo>
                <a:cubicBezTo>
                  <a:pt x="13706" y="3009"/>
                  <a:pt x="13698" y="2939"/>
                  <a:pt x="13683" y="2889"/>
                </a:cubicBezTo>
                <a:cubicBezTo>
                  <a:pt x="13639" y="2869"/>
                  <a:pt x="13624" y="2809"/>
                  <a:pt x="13616" y="2729"/>
                </a:cubicBezTo>
                <a:cubicBezTo>
                  <a:pt x="13541" y="2689"/>
                  <a:pt x="13534" y="2519"/>
                  <a:pt x="13466" y="2479"/>
                </a:cubicBezTo>
                <a:cubicBezTo>
                  <a:pt x="13474" y="2599"/>
                  <a:pt x="13504" y="2669"/>
                  <a:pt x="13541" y="2719"/>
                </a:cubicBezTo>
                <a:cubicBezTo>
                  <a:pt x="13579" y="2789"/>
                  <a:pt x="13586" y="2909"/>
                  <a:pt x="13646" y="2929"/>
                </a:cubicBezTo>
                <a:cubicBezTo>
                  <a:pt x="13668" y="3019"/>
                  <a:pt x="13706" y="3079"/>
                  <a:pt x="13743" y="3139"/>
                </a:cubicBezTo>
                <a:cubicBezTo>
                  <a:pt x="13781" y="3209"/>
                  <a:pt x="13803" y="3308"/>
                  <a:pt x="13863" y="3348"/>
                </a:cubicBezTo>
                <a:cubicBezTo>
                  <a:pt x="13998" y="3628"/>
                  <a:pt x="14148" y="3868"/>
                  <a:pt x="14305" y="4108"/>
                </a:cubicBezTo>
                <a:cubicBezTo>
                  <a:pt x="14343" y="4178"/>
                  <a:pt x="14387" y="4228"/>
                  <a:pt x="14425" y="4288"/>
                </a:cubicBezTo>
                <a:cubicBezTo>
                  <a:pt x="14462" y="4348"/>
                  <a:pt x="14500" y="4408"/>
                  <a:pt x="14537" y="4468"/>
                </a:cubicBezTo>
                <a:cubicBezTo>
                  <a:pt x="14575" y="4528"/>
                  <a:pt x="14627" y="4548"/>
                  <a:pt x="14650" y="4638"/>
                </a:cubicBezTo>
                <a:cubicBezTo>
                  <a:pt x="14732" y="4638"/>
                  <a:pt x="14732" y="4788"/>
                  <a:pt x="14792" y="4808"/>
                </a:cubicBezTo>
                <a:cubicBezTo>
                  <a:pt x="14949" y="5038"/>
                  <a:pt x="15136" y="5218"/>
                  <a:pt x="15324" y="5407"/>
                </a:cubicBezTo>
                <a:cubicBezTo>
                  <a:pt x="15376" y="5527"/>
                  <a:pt x="15473" y="5577"/>
                  <a:pt x="15526" y="5707"/>
                </a:cubicBezTo>
                <a:cubicBezTo>
                  <a:pt x="15638" y="5757"/>
                  <a:pt x="15728" y="5867"/>
                  <a:pt x="15811" y="5987"/>
                </a:cubicBezTo>
                <a:cubicBezTo>
                  <a:pt x="15870" y="5997"/>
                  <a:pt x="15908" y="6087"/>
                  <a:pt x="15960" y="6117"/>
                </a:cubicBezTo>
                <a:cubicBezTo>
                  <a:pt x="16005" y="6187"/>
                  <a:pt x="16065" y="6207"/>
                  <a:pt x="16095" y="6287"/>
                </a:cubicBezTo>
                <a:cubicBezTo>
                  <a:pt x="16200" y="6317"/>
                  <a:pt x="16275" y="6407"/>
                  <a:pt x="16350" y="6487"/>
                </a:cubicBezTo>
                <a:cubicBezTo>
                  <a:pt x="16462" y="6507"/>
                  <a:pt x="16477" y="6707"/>
                  <a:pt x="16597" y="6687"/>
                </a:cubicBezTo>
                <a:cubicBezTo>
                  <a:pt x="16612" y="6767"/>
                  <a:pt x="16664" y="6777"/>
                  <a:pt x="16709" y="6807"/>
                </a:cubicBezTo>
                <a:cubicBezTo>
                  <a:pt x="16732" y="6817"/>
                  <a:pt x="16754" y="6837"/>
                  <a:pt x="16762" y="6877"/>
                </a:cubicBezTo>
                <a:cubicBezTo>
                  <a:pt x="16799" y="6857"/>
                  <a:pt x="16814" y="6907"/>
                  <a:pt x="16837" y="6917"/>
                </a:cubicBezTo>
                <a:cubicBezTo>
                  <a:pt x="16904" y="7027"/>
                  <a:pt x="17001" y="7087"/>
                  <a:pt x="17054" y="7217"/>
                </a:cubicBezTo>
                <a:cubicBezTo>
                  <a:pt x="17114" y="7247"/>
                  <a:pt x="17166" y="7297"/>
                  <a:pt x="17211" y="7357"/>
                </a:cubicBezTo>
                <a:cubicBezTo>
                  <a:pt x="17271" y="7397"/>
                  <a:pt x="17308" y="7467"/>
                  <a:pt x="17383" y="7487"/>
                </a:cubicBezTo>
                <a:cubicBezTo>
                  <a:pt x="17383" y="7576"/>
                  <a:pt x="17428" y="7566"/>
                  <a:pt x="17451" y="7616"/>
                </a:cubicBezTo>
                <a:cubicBezTo>
                  <a:pt x="17496" y="7606"/>
                  <a:pt x="17481" y="7716"/>
                  <a:pt x="17526" y="7706"/>
                </a:cubicBezTo>
                <a:cubicBezTo>
                  <a:pt x="17548" y="7766"/>
                  <a:pt x="17586" y="7766"/>
                  <a:pt x="17593" y="7836"/>
                </a:cubicBezTo>
                <a:cubicBezTo>
                  <a:pt x="17623" y="7836"/>
                  <a:pt x="17623" y="7886"/>
                  <a:pt x="17645" y="7886"/>
                </a:cubicBezTo>
                <a:cubicBezTo>
                  <a:pt x="17653" y="7926"/>
                  <a:pt x="17683" y="7906"/>
                  <a:pt x="17698" y="7936"/>
                </a:cubicBezTo>
                <a:cubicBezTo>
                  <a:pt x="17795" y="8106"/>
                  <a:pt x="17923" y="8206"/>
                  <a:pt x="18012" y="8406"/>
                </a:cubicBezTo>
                <a:cubicBezTo>
                  <a:pt x="17960" y="8366"/>
                  <a:pt x="17923" y="8296"/>
                  <a:pt x="17878" y="8236"/>
                </a:cubicBezTo>
                <a:cubicBezTo>
                  <a:pt x="17825" y="8266"/>
                  <a:pt x="17870" y="8106"/>
                  <a:pt x="17795" y="8166"/>
                </a:cubicBezTo>
                <a:cubicBezTo>
                  <a:pt x="17803" y="8076"/>
                  <a:pt x="17728" y="8136"/>
                  <a:pt x="17735" y="8036"/>
                </a:cubicBezTo>
                <a:cubicBezTo>
                  <a:pt x="17653" y="7986"/>
                  <a:pt x="17578" y="7936"/>
                  <a:pt x="17526" y="7826"/>
                </a:cubicBezTo>
                <a:cubicBezTo>
                  <a:pt x="17496" y="7836"/>
                  <a:pt x="17473" y="7826"/>
                  <a:pt x="17458" y="7816"/>
                </a:cubicBezTo>
                <a:cubicBezTo>
                  <a:pt x="17458" y="7756"/>
                  <a:pt x="17421" y="7766"/>
                  <a:pt x="17398" y="7746"/>
                </a:cubicBezTo>
                <a:cubicBezTo>
                  <a:pt x="17353" y="7736"/>
                  <a:pt x="17338" y="7646"/>
                  <a:pt x="17278" y="7656"/>
                </a:cubicBezTo>
                <a:cubicBezTo>
                  <a:pt x="17219" y="7566"/>
                  <a:pt x="17129" y="7547"/>
                  <a:pt x="17054" y="7487"/>
                </a:cubicBezTo>
                <a:cubicBezTo>
                  <a:pt x="17031" y="7417"/>
                  <a:pt x="16971" y="7427"/>
                  <a:pt x="16949" y="7367"/>
                </a:cubicBezTo>
                <a:cubicBezTo>
                  <a:pt x="16882" y="7377"/>
                  <a:pt x="16897" y="7237"/>
                  <a:pt x="16822" y="7277"/>
                </a:cubicBezTo>
                <a:cubicBezTo>
                  <a:pt x="16769" y="7177"/>
                  <a:pt x="16672" y="7167"/>
                  <a:pt x="16597" y="7107"/>
                </a:cubicBezTo>
                <a:cubicBezTo>
                  <a:pt x="16507" y="7057"/>
                  <a:pt x="16432" y="6987"/>
                  <a:pt x="16350" y="6937"/>
                </a:cubicBezTo>
                <a:cubicBezTo>
                  <a:pt x="16305" y="6917"/>
                  <a:pt x="16267" y="6887"/>
                  <a:pt x="16222" y="6847"/>
                </a:cubicBezTo>
                <a:cubicBezTo>
                  <a:pt x="16185" y="6827"/>
                  <a:pt x="16140" y="6797"/>
                  <a:pt x="16103" y="6767"/>
                </a:cubicBezTo>
                <a:cubicBezTo>
                  <a:pt x="16028" y="6687"/>
                  <a:pt x="15923" y="6687"/>
                  <a:pt x="15855" y="6597"/>
                </a:cubicBezTo>
                <a:cubicBezTo>
                  <a:pt x="15796" y="6617"/>
                  <a:pt x="15796" y="6517"/>
                  <a:pt x="15736" y="6537"/>
                </a:cubicBezTo>
                <a:cubicBezTo>
                  <a:pt x="15698" y="6507"/>
                  <a:pt x="15653" y="6477"/>
                  <a:pt x="15616" y="6447"/>
                </a:cubicBezTo>
                <a:cubicBezTo>
                  <a:pt x="15571" y="6417"/>
                  <a:pt x="15533" y="6387"/>
                  <a:pt x="15488" y="6367"/>
                </a:cubicBezTo>
                <a:cubicBezTo>
                  <a:pt x="15466" y="6307"/>
                  <a:pt x="15414" y="6297"/>
                  <a:pt x="15369" y="6277"/>
                </a:cubicBezTo>
                <a:cubicBezTo>
                  <a:pt x="15331" y="6137"/>
                  <a:pt x="15211" y="6177"/>
                  <a:pt x="15174" y="6037"/>
                </a:cubicBezTo>
                <a:cubicBezTo>
                  <a:pt x="15077" y="6007"/>
                  <a:pt x="15032" y="5877"/>
                  <a:pt x="14942" y="5827"/>
                </a:cubicBezTo>
                <a:cubicBezTo>
                  <a:pt x="14889" y="5737"/>
                  <a:pt x="14822" y="5657"/>
                  <a:pt x="14754" y="5587"/>
                </a:cubicBezTo>
                <a:cubicBezTo>
                  <a:pt x="14725" y="5527"/>
                  <a:pt x="14680" y="5507"/>
                  <a:pt x="14642" y="5467"/>
                </a:cubicBezTo>
                <a:cubicBezTo>
                  <a:pt x="14635" y="5388"/>
                  <a:pt x="14575" y="5388"/>
                  <a:pt x="14552" y="5318"/>
                </a:cubicBezTo>
                <a:cubicBezTo>
                  <a:pt x="14485" y="5228"/>
                  <a:pt x="14425" y="5128"/>
                  <a:pt x="14358" y="5038"/>
                </a:cubicBezTo>
                <a:cubicBezTo>
                  <a:pt x="14283" y="4978"/>
                  <a:pt x="14253" y="4818"/>
                  <a:pt x="14163" y="4768"/>
                </a:cubicBezTo>
                <a:cubicBezTo>
                  <a:pt x="14215" y="4998"/>
                  <a:pt x="14343" y="5078"/>
                  <a:pt x="14417" y="5268"/>
                </a:cubicBezTo>
                <a:cubicBezTo>
                  <a:pt x="14485" y="5288"/>
                  <a:pt x="14522" y="5368"/>
                  <a:pt x="14552" y="5467"/>
                </a:cubicBezTo>
                <a:cubicBezTo>
                  <a:pt x="14627" y="5497"/>
                  <a:pt x="14665" y="5597"/>
                  <a:pt x="14717" y="5657"/>
                </a:cubicBezTo>
                <a:cubicBezTo>
                  <a:pt x="14769" y="5707"/>
                  <a:pt x="14814" y="5787"/>
                  <a:pt x="14859" y="5857"/>
                </a:cubicBezTo>
                <a:cubicBezTo>
                  <a:pt x="14919" y="5917"/>
                  <a:pt x="14979" y="5947"/>
                  <a:pt x="15017" y="6047"/>
                </a:cubicBezTo>
                <a:cubicBezTo>
                  <a:pt x="15159" y="6117"/>
                  <a:pt x="15234" y="6307"/>
                  <a:pt x="15376" y="6367"/>
                </a:cubicBezTo>
                <a:cubicBezTo>
                  <a:pt x="15481" y="6497"/>
                  <a:pt x="15616" y="6567"/>
                  <a:pt x="15728" y="6657"/>
                </a:cubicBezTo>
                <a:cubicBezTo>
                  <a:pt x="15788" y="6707"/>
                  <a:pt x="15855" y="6727"/>
                  <a:pt x="15923" y="6747"/>
                </a:cubicBezTo>
                <a:cubicBezTo>
                  <a:pt x="15945" y="6787"/>
                  <a:pt x="15960" y="6857"/>
                  <a:pt x="16020" y="6817"/>
                </a:cubicBezTo>
                <a:cubicBezTo>
                  <a:pt x="16013" y="6907"/>
                  <a:pt x="16095" y="6837"/>
                  <a:pt x="16103" y="6907"/>
                </a:cubicBezTo>
                <a:cubicBezTo>
                  <a:pt x="16148" y="6897"/>
                  <a:pt x="16140" y="6977"/>
                  <a:pt x="16192" y="6947"/>
                </a:cubicBezTo>
                <a:cubicBezTo>
                  <a:pt x="16237" y="6947"/>
                  <a:pt x="16230" y="7047"/>
                  <a:pt x="16297" y="7007"/>
                </a:cubicBezTo>
                <a:cubicBezTo>
                  <a:pt x="16335" y="7097"/>
                  <a:pt x="16432" y="7077"/>
                  <a:pt x="16470" y="7167"/>
                </a:cubicBezTo>
                <a:cubicBezTo>
                  <a:pt x="16537" y="7207"/>
                  <a:pt x="16604" y="7257"/>
                  <a:pt x="16672" y="7287"/>
                </a:cubicBezTo>
                <a:cubicBezTo>
                  <a:pt x="16709" y="7387"/>
                  <a:pt x="16799" y="7367"/>
                  <a:pt x="16867" y="7417"/>
                </a:cubicBezTo>
                <a:cubicBezTo>
                  <a:pt x="16882" y="7497"/>
                  <a:pt x="16949" y="7477"/>
                  <a:pt x="16971" y="7537"/>
                </a:cubicBezTo>
                <a:cubicBezTo>
                  <a:pt x="16994" y="7596"/>
                  <a:pt x="17054" y="7596"/>
                  <a:pt x="17076" y="7656"/>
                </a:cubicBezTo>
                <a:cubicBezTo>
                  <a:pt x="17241" y="7746"/>
                  <a:pt x="17383" y="7876"/>
                  <a:pt x="17533" y="8006"/>
                </a:cubicBezTo>
                <a:cubicBezTo>
                  <a:pt x="17563" y="8036"/>
                  <a:pt x="17571" y="8126"/>
                  <a:pt x="17630" y="8096"/>
                </a:cubicBezTo>
                <a:cubicBezTo>
                  <a:pt x="17653" y="8156"/>
                  <a:pt x="17683" y="8216"/>
                  <a:pt x="17735" y="8216"/>
                </a:cubicBezTo>
                <a:cubicBezTo>
                  <a:pt x="17773" y="8356"/>
                  <a:pt x="17870" y="8366"/>
                  <a:pt x="17915" y="8496"/>
                </a:cubicBezTo>
                <a:cubicBezTo>
                  <a:pt x="17953" y="8506"/>
                  <a:pt x="17990" y="8536"/>
                  <a:pt x="18012" y="8586"/>
                </a:cubicBezTo>
                <a:cubicBezTo>
                  <a:pt x="18035" y="8646"/>
                  <a:pt x="18110" y="8626"/>
                  <a:pt x="18102" y="8736"/>
                </a:cubicBezTo>
                <a:cubicBezTo>
                  <a:pt x="18177" y="8796"/>
                  <a:pt x="18245" y="8876"/>
                  <a:pt x="18282" y="9016"/>
                </a:cubicBezTo>
                <a:cubicBezTo>
                  <a:pt x="18335" y="9006"/>
                  <a:pt x="18327" y="9116"/>
                  <a:pt x="18364" y="9146"/>
                </a:cubicBezTo>
                <a:cubicBezTo>
                  <a:pt x="18417" y="9156"/>
                  <a:pt x="18417" y="9256"/>
                  <a:pt x="18454" y="9296"/>
                </a:cubicBezTo>
                <a:cubicBezTo>
                  <a:pt x="18477" y="9346"/>
                  <a:pt x="18507" y="9386"/>
                  <a:pt x="18522" y="9456"/>
                </a:cubicBezTo>
                <a:cubicBezTo>
                  <a:pt x="18537" y="9496"/>
                  <a:pt x="18619" y="9586"/>
                  <a:pt x="18567" y="9616"/>
                </a:cubicBezTo>
                <a:cubicBezTo>
                  <a:pt x="18522" y="9446"/>
                  <a:pt x="18409" y="9396"/>
                  <a:pt x="18357" y="9236"/>
                </a:cubicBezTo>
                <a:cubicBezTo>
                  <a:pt x="18282" y="9216"/>
                  <a:pt x="18245" y="9106"/>
                  <a:pt x="18177" y="9076"/>
                </a:cubicBezTo>
                <a:cubicBezTo>
                  <a:pt x="18140" y="8976"/>
                  <a:pt x="18087" y="8906"/>
                  <a:pt x="18012" y="8876"/>
                </a:cubicBezTo>
                <a:cubicBezTo>
                  <a:pt x="17975" y="8786"/>
                  <a:pt x="17923" y="8726"/>
                  <a:pt x="17855" y="8686"/>
                </a:cubicBezTo>
                <a:cubicBezTo>
                  <a:pt x="17818" y="8576"/>
                  <a:pt x="17720" y="8586"/>
                  <a:pt x="17690" y="8466"/>
                </a:cubicBezTo>
                <a:cubicBezTo>
                  <a:pt x="17623" y="8506"/>
                  <a:pt x="17645" y="8376"/>
                  <a:pt x="17593" y="8406"/>
                </a:cubicBezTo>
                <a:cubicBezTo>
                  <a:pt x="17578" y="8386"/>
                  <a:pt x="17578" y="8346"/>
                  <a:pt x="17563" y="8356"/>
                </a:cubicBezTo>
                <a:cubicBezTo>
                  <a:pt x="17533" y="8356"/>
                  <a:pt x="17533" y="8306"/>
                  <a:pt x="17511" y="8306"/>
                </a:cubicBezTo>
                <a:cubicBezTo>
                  <a:pt x="17481" y="8276"/>
                  <a:pt x="17473" y="8206"/>
                  <a:pt x="17428" y="8206"/>
                </a:cubicBezTo>
                <a:cubicBezTo>
                  <a:pt x="17391" y="8186"/>
                  <a:pt x="17383" y="8096"/>
                  <a:pt x="17323" y="8116"/>
                </a:cubicBezTo>
                <a:cubicBezTo>
                  <a:pt x="17211" y="7986"/>
                  <a:pt x="17076" y="7906"/>
                  <a:pt x="16964" y="7776"/>
                </a:cubicBezTo>
                <a:cubicBezTo>
                  <a:pt x="16911" y="7796"/>
                  <a:pt x="16889" y="7746"/>
                  <a:pt x="16867" y="7706"/>
                </a:cubicBezTo>
                <a:cubicBezTo>
                  <a:pt x="16837" y="7676"/>
                  <a:pt x="16799" y="7666"/>
                  <a:pt x="16769" y="7646"/>
                </a:cubicBezTo>
                <a:cubicBezTo>
                  <a:pt x="16739" y="7616"/>
                  <a:pt x="16724" y="7566"/>
                  <a:pt x="16672" y="7586"/>
                </a:cubicBezTo>
                <a:cubicBezTo>
                  <a:pt x="16627" y="7566"/>
                  <a:pt x="16619" y="7487"/>
                  <a:pt x="16567" y="7497"/>
                </a:cubicBezTo>
                <a:cubicBezTo>
                  <a:pt x="16500" y="7457"/>
                  <a:pt x="16440" y="7407"/>
                  <a:pt x="16372" y="7367"/>
                </a:cubicBezTo>
                <a:cubicBezTo>
                  <a:pt x="16365" y="7347"/>
                  <a:pt x="16350" y="7347"/>
                  <a:pt x="16327" y="7357"/>
                </a:cubicBezTo>
                <a:cubicBezTo>
                  <a:pt x="16297" y="7357"/>
                  <a:pt x="16297" y="7307"/>
                  <a:pt x="16275" y="7307"/>
                </a:cubicBezTo>
                <a:cubicBezTo>
                  <a:pt x="16237" y="7287"/>
                  <a:pt x="16207" y="7237"/>
                  <a:pt x="16155" y="7247"/>
                </a:cubicBezTo>
                <a:cubicBezTo>
                  <a:pt x="16035" y="7137"/>
                  <a:pt x="15885" y="7077"/>
                  <a:pt x="15758" y="6977"/>
                </a:cubicBezTo>
                <a:cubicBezTo>
                  <a:pt x="15728" y="6937"/>
                  <a:pt x="15691" y="6937"/>
                  <a:pt x="15661" y="6907"/>
                </a:cubicBezTo>
                <a:cubicBezTo>
                  <a:pt x="15631" y="6877"/>
                  <a:pt x="15616" y="6827"/>
                  <a:pt x="15563" y="6847"/>
                </a:cubicBezTo>
                <a:cubicBezTo>
                  <a:pt x="15518" y="6757"/>
                  <a:pt x="15436" y="6727"/>
                  <a:pt x="15361" y="6697"/>
                </a:cubicBezTo>
                <a:cubicBezTo>
                  <a:pt x="15339" y="6637"/>
                  <a:pt x="15301" y="6617"/>
                  <a:pt x="15279" y="6567"/>
                </a:cubicBezTo>
                <a:cubicBezTo>
                  <a:pt x="15226" y="6577"/>
                  <a:pt x="15211" y="6497"/>
                  <a:pt x="15174" y="6477"/>
                </a:cubicBezTo>
                <a:cubicBezTo>
                  <a:pt x="15121" y="6387"/>
                  <a:pt x="15047" y="6337"/>
                  <a:pt x="14987" y="6267"/>
                </a:cubicBezTo>
                <a:cubicBezTo>
                  <a:pt x="14859" y="6047"/>
                  <a:pt x="14717" y="5857"/>
                  <a:pt x="14582" y="5657"/>
                </a:cubicBezTo>
                <a:cubicBezTo>
                  <a:pt x="14537" y="5527"/>
                  <a:pt x="14440" y="5487"/>
                  <a:pt x="14402" y="5328"/>
                </a:cubicBezTo>
                <a:cubicBezTo>
                  <a:pt x="14305" y="5278"/>
                  <a:pt x="14290" y="5088"/>
                  <a:pt x="14200" y="5028"/>
                </a:cubicBezTo>
                <a:cubicBezTo>
                  <a:pt x="14215" y="5138"/>
                  <a:pt x="14238" y="5218"/>
                  <a:pt x="14298" y="5238"/>
                </a:cubicBezTo>
                <a:cubicBezTo>
                  <a:pt x="14320" y="5348"/>
                  <a:pt x="14373" y="5388"/>
                  <a:pt x="14402" y="5477"/>
                </a:cubicBezTo>
                <a:cubicBezTo>
                  <a:pt x="14440" y="5467"/>
                  <a:pt x="14432" y="5567"/>
                  <a:pt x="14462" y="5577"/>
                </a:cubicBezTo>
                <a:cubicBezTo>
                  <a:pt x="14477" y="5617"/>
                  <a:pt x="14507" y="5637"/>
                  <a:pt x="14522" y="5677"/>
                </a:cubicBezTo>
                <a:cubicBezTo>
                  <a:pt x="14575" y="5727"/>
                  <a:pt x="14605" y="5807"/>
                  <a:pt x="14642" y="5887"/>
                </a:cubicBezTo>
                <a:cubicBezTo>
                  <a:pt x="14740" y="5967"/>
                  <a:pt x="14799" y="6127"/>
                  <a:pt x="14889" y="6227"/>
                </a:cubicBezTo>
                <a:cubicBezTo>
                  <a:pt x="14972" y="6377"/>
                  <a:pt x="15077" y="6447"/>
                  <a:pt x="15151" y="6607"/>
                </a:cubicBezTo>
                <a:cubicBezTo>
                  <a:pt x="15211" y="6627"/>
                  <a:pt x="15249" y="6697"/>
                  <a:pt x="15301" y="6737"/>
                </a:cubicBezTo>
                <a:cubicBezTo>
                  <a:pt x="15331" y="6747"/>
                  <a:pt x="15361" y="6767"/>
                  <a:pt x="15376" y="6807"/>
                </a:cubicBezTo>
                <a:cubicBezTo>
                  <a:pt x="15406" y="6837"/>
                  <a:pt x="15429" y="6857"/>
                  <a:pt x="15459" y="6877"/>
                </a:cubicBezTo>
                <a:cubicBezTo>
                  <a:pt x="15571" y="6947"/>
                  <a:pt x="15691" y="7027"/>
                  <a:pt x="15781" y="7147"/>
                </a:cubicBezTo>
                <a:cubicBezTo>
                  <a:pt x="15848" y="7137"/>
                  <a:pt x="15915" y="7227"/>
                  <a:pt x="15953" y="7247"/>
                </a:cubicBezTo>
                <a:cubicBezTo>
                  <a:pt x="16013" y="7287"/>
                  <a:pt x="16080" y="7317"/>
                  <a:pt x="16148" y="7347"/>
                </a:cubicBezTo>
                <a:cubicBezTo>
                  <a:pt x="16252" y="7437"/>
                  <a:pt x="16372" y="7507"/>
                  <a:pt x="16492" y="7576"/>
                </a:cubicBezTo>
                <a:cubicBezTo>
                  <a:pt x="16515" y="7596"/>
                  <a:pt x="16544" y="7616"/>
                  <a:pt x="16567" y="7646"/>
                </a:cubicBezTo>
                <a:cubicBezTo>
                  <a:pt x="16574" y="7696"/>
                  <a:pt x="16642" y="7646"/>
                  <a:pt x="16642" y="7706"/>
                </a:cubicBezTo>
                <a:cubicBezTo>
                  <a:pt x="16717" y="7726"/>
                  <a:pt x="16769" y="7776"/>
                  <a:pt x="16822" y="7846"/>
                </a:cubicBezTo>
                <a:cubicBezTo>
                  <a:pt x="16867" y="7826"/>
                  <a:pt x="16889" y="7846"/>
                  <a:pt x="16897" y="7906"/>
                </a:cubicBezTo>
                <a:cubicBezTo>
                  <a:pt x="16949" y="7876"/>
                  <a:pt x="16949" y="7956"/>
                  <a:pt x="16986" y="7946"/>
                </a:cubicBezTo>
                <a:cubicBezTo>
                  <a:pt x="17031" y="8016"/>
                  <a:pt x="17106" y="8036"/>
                  <a:pt x="17144" y="8106"/>
                </a:cubicBezTo>
                <a:cubicBezTo>
                  <a:pt x="17204" y="8076"/>
                  <a:pt x="17196" y="8156"/>
                  <a:pt x="17226" y="8176"/>
                </a:cubicBezTo>
                <a:cubicBezTo>
                  <a:pt x="17278" y="8146"/>
                  <a:pt x="17271" y="8226"/>
                  <a:pt x="17301" y="8246"/>
                </a:cubicBezTo>
                <a:cubicBezTo>
                  <a:pt x="17368" y="8266"/>
                  <a:pt x="17406" y="8356"/>
                  <a:pt x="17458" y="8406"/>
                </a:cubicBezTo>
                <a:cubicBezTo>
                  <a:pt x="17511" y="8456"/>
                  <a:pt x="17563" y="8496"/>
                  <a:pt x="17593" y="8576"/>
                </a:cubicBezTo>
                <a:cubicBezTo>
                  <a:pt x="17630" y="8586"/>
                  <a:pt x="17653" y="8606"/>
                  <a:pt x="17668" y="8646"/>
                </a:cubicBezTo>
                <a:cubicBezTo>
                  <a:pt x="17690" y="8646"/>
                  <a:pt x="17713" y="8636"/>
                  <a:pt x="17720" y="8666"/>
                </a:cubicBezTo>
                <a:cubicBezTo>
                  <a:pt x="17720" y="8696"/>
                  <a:pt x="17758" y="8696"/>
                  <a:pt x="17728" y="8726"/>
                </a:cubicBezTo>
                <a:cubicBezTo>
                  <a:pt x="17690" y="8726"/>
                  <a:pt x="17698" y="8656"/>
                  <a:pt x="17653" y="8686"/>
                </a:cubicBezTo>
                <a:cubicBezTo>
                  <a:pt x="17623" y="8686"/>
                  <a:pt x="17623" y="8626"/>
                  <a:pt x="17601" y="8606"/>
                </a:cubicBezTo>
                <a:cubicBezTo>
                  <a:pt x="17533" y="8606"/>
                  <a:pt x="17481" y="8566"/>
                  <a:pt x="17428" y="8536"/>
                </a:cubicBezTo>
                <a:cubicBezTo>
                  <a:pt x="17338" y="8446"/>
                  <a:pt x="17211" y="8436"/>
                  <a:pt x="17114" y="8356"/>
                </a:cubicBezTo>
                <a:cubicBezTo>
                  <a:pt x="17046" y="8356"/>
                  <a:pt x="17009" y="8296"/>
                  <a:pt x="16934" y="8316"/>
                </a:cubicBezTo>
                <a:cubicBezTo>
                  <a:pt x="16897" y="8256"/>
                  <a:pt x="16814" y="8276"/>
                  <a:pt x="16784" y="8206"/>
                </a:cubicBezTo>
                <a:cubicBezTo>
                  <a:pt x="16657" y="8196"/>
                  <a:pt x="16574" y="8086"/>
                  <a:pt x="16432" y="8096"/>
                </a:cubicBezTo>
                <a:cubicBezTo>
                  <a:pt x="16395" y="8026"/>
                  <a:pt x="16335" y="7996"/>
                  <a:pt x="16267" y="7986"/>
                </a:cubicBezTo>
                <a:cubicBezTo>
                  <a:pt x="16245" y="7876"/>
                  <a:pt x="16163" y="7896"/>
                  <a:pt x="16110" y="7856"/>
                </a:cubicBezTo>
                <a:cubicBezTo>
                  <a:pt x="15990" y="7786"/>
                  <a:pt x="15878" y="7706"/>
                  <a:pt x="15781" y="7586"/>
                </a:cubicBezTo>
                <a:cubicBezTo>
                  <a:pt x="15728" y="7556"/>
                  <a:pt x="15661" y="7537"/>
                  <a:pt x="15631" y="7447"/>
                </a:cubicBezTo>
                <a:cubicBezTo>
                  <a:pt x="15533" y="7477"/>
                  <a:pt x="15533" y="7327"/>
                  <a:pt x="15459" y="7317"/>
                </a:cubicBezTo>
                <a:cubicBezTo>
                  <a:pt x="15354" y="7217"/>
                  <a:pt x="15249" y="7117"/>
                  <a:pt x="15144" y="7017"/>
                </a:cubicBezTo>
                <a:cubicBezTo>
                  <a:pt x="15062" y="6947"/>
                  <a:pt x="15024" y="6797"/>
                  <a:pt x="14927" y="6757"/>
                </a:cubicBezTo>
                <a:cubicBezTo>
                  <a:pt x="14942" y="6867"/>
                  <a:pt x="15002" y="6877"/>
                  <a:pt x="15024" y="6967"/>
                </a:cubicBezTo>
                <a:cubicBezTo>
                  <a:pt x="15069" y="7007"/>
                  <a:pt x="15121" y="7047"/>
                  <a:pt x="15136" y="7137"/>
                </a:cubicBezTo>
                <a:cubicBezTo>
                  <a:pt x="15249" y="7197"/>
                  <a:pt x="15331" y="7317"/>
                  <a:pt x="15429" y="7417"/>
                </a:cubicBezTo>
                <a:cubicBezTo>
                  <a:pt x="15473" y="7457"/>
                  <a:pt x="15533" y="7467"/>
                  <a:pt x="15556" y="7556"/>
                </a:cubicBezTo>
                <a:cubicBezTo>
                  <a:pt x="15623" y="7566"/>
                  <a:pt x="15661" y="7646"/>
                  <a:pt x="15713" y="7696"/>
                </a:cubicBezTo>
                <a:cubicBezTo>
                  <a:pt x="15766" y="7726"/>
                  <a:pt x="15811" y="7766"/>
                  <a:pt x="15863" y="7806"/>
                </a:cubicBezTo>
                <a:cubicBezTo>
                  <a:pt x="15893" y="7806"/>
                  <a:pt x="15915" y="7836"/>
                  <a:pt x="15938" y="7866"/>
                </a:cubicBezTo>
                <a:cubicBezTo>
                  <a:pt x="15945" y="7926"/>
                  <a:pt x="16013" y="7876"/>
                  <a:pt x="16013" y="7936"/>
                </a:cubicBezTo>
                <a:cubicBezTo>
                  <a:pt x="16080" y="7886"/>
                  <a:pt x="16043" y="8026"/>
                  <a:pt x="16110" y="7976"/>
                </a:cubicBezTo>
                <a:cubicBezTo>
                  <a:pt x="16125" y="8006"/>
                  <a:pt x="16148" y="8036"/>
                  <a:pt x="16185" y="8046"/>
                </a:cubicBezTo>
                <a:cubicBezTo>
                  <a:pt x="16237" y="8086"/>
                  <a:pt x="16305" y="8096"/>
                  <a:pt x="16357" y="8146"/>
                </a:cubicBezTo>
                <a:cubicBezTo>
                  <a:pt x="16402" y="8176"/>
                  <a:pt x="16470" y="8186"/>
                  <a:pt x="16507" y="8256"/>
                </a:cubicBezTo>
                <a:cubicBezTo>
                  <a:pt x="16597" y="8216"/>
                  <a:pt x="16612" y="8326"/>
                  <a:pt x="16694" y="8316"/>
                </a:cubicBezTo>
                <a:cubicBezTo>
                  <a:pt x="16769" y="8306"/>
                  <a:pt x="16799" y="8406"/>
                  <a:pt x="16882" y="8386"/>
                </a:cubicBezTo>
                <a:cubicBezTo>
                  <a:pt x="16934" y="8426"/>
                  <a:pt x="16994" y="8456"/>
                  <a:pt x="17069" y="8456"/>
                </a:cubicBezTo>
                <a:cubicBezTo>
                  <a:pt x="17091" y="8536"/>
                  <a:pt x="17189" y="8476"/>
                  <a:pt x="17211" y="8566"/>
                </a:cubicBezTo>
                <a:cubicBezTo>
                  <a:pt x="17301" y="8536"/>
                  <a:pt x="17323" y="8646"/>
                  <a:pt x="17406" y="8626"/>
                </a:cubicBezTo>
                <a:cubicBezTo>
                  <a:pt x="17421" y="8736"/>
                  <a:pt x="17526" y="8686"/>
                  <a:pt x="17556" y="8766"/>
                </a:cubicBezTo>
                <a:cubicBezTo>
                  <a:pt x="17586" y="8776"/>
                  <a:pt x="17616" y="8796"/>
                  <a:pt x="17653" y="8806"/>
                </a:cubicBezTo>
                <a:cubicBezTo>
                  <a:pt x="17645" y="8846"/>
                  <a:pt x="17743" y="8846"/>
                  <a:pt x="17683" y="8876"/>
                </a:cubicBezTo>
                <a:cubicBezTo>
                  <a:pt x="17653" y="8846"/>
                  <a:pt x="17616" y="8836"/>
                  <a:pt x="17586" y="8816"/>
                </a:cubicBezTo>
                <a:cubicBezTo>
                  <a:pt x="17533" y="8826"/>
                  <a:pt x="17533" y="8726"/>
                  <a:pt x="17466" y="8766"/>
                </a:cubicBezTo>
                <a:cubicBezTo>
                  <a:pt x="17391" y="8726"/>
                  <a:pt x="17301" y="8726"/>
                  <a:pt x="17234" y="8676"/>
                </a:cubicBezTo>
                <a:cubicBezTo>
                  <a:pt x="17151" y="8646"/>
                  <a:pt x="17076" y="8616"/>
                  <a:pt x="16994" y="8596"/>
                </a:cubicBezTo>
                <a:cubicBezTo>
                  <a:pt x="16897" y="8616"/>
                  <a:pt x="16852" y="8516"/>
                  <a:pt x="16747" y="8536"/>
                </a:cubicBezTo>
                <a:cubicBezTo>
                  <a:pt x="16619" y="8426"/>
                  <a:pt x="16425" y="8446"/>
                  <a:pt x="16312" y="8306"/>
                </a:cubicBezTo>
                <a:cubicBezTo>
                  <a:pt x="16230" y="8276"/>
                  <a:pt x="16163" y="8226"/>
                  <a:pt x="16095" y="8186"/>
                </a:cubicBezTo>
                <a:cubicBezTo>
                  <a:pt x="16080" y="8116"/>
                  <a:pt x="16020" y="8136"/>
                  <a:pt x="15990" y="8096"/>
                </a:cubicBezTo>
                <a:cubicBezTo>
                  <a:pt x="15953" y="8066"/>
                  <a:pt x="15953" y="7976"/>
                  <a:pt x="15893" y="8006"/>
                </a:cubicBezTo>
                <a:cubicBezTo>
                  <a:pt x="15893" y="8136"/>
                  <a:pt x="15975" y="8096"/>
                  <a:pt x="16005" y="8176"/>
                </a:cubicBezTo>
                <a:cubicBezTo>
                  <a:pt x="16065" y="8196"/>
                  <a:pt x="16095" y="8276"/>
                  <a:pt x="16155" y="8286"/>
                </a:cubicBezTo>
                <a:cubicBezTo>
                  <a:pt x="16192" y="8346"/>
                  <a:pt x="16245" y="8376"/>
                  <a:pt x="16305" y="8396"/>
                </a:cubicBezTo>
                <a:cubicBezTo>
                  <a:pt x="16357" y="8436"/>
                  <a:pt x="16395" y="8506"/>
                  <a:pt x="16477" y="8496"/>
                </a:cubicBezTo>
                <a:cubicBezTo>
                  <a:pt x="16530" y="8656"/>
                  <a:pt x="16649" y="8686"/>
                  <a:pt x="16724" y="8816"/>
                </a:cubicBezTo>
                <a:cubicBezTo>
                  <a:pt x="16882" y="8896"/>
                  <a:pt x="17009" y="9046"/>
                  <a:pt x="17166" y="9136"/>
                </a:cubicBezTo>
                <a:cubicBezTo>
                  <a:pt x="17241" y="9196"/>
                  <a:pt x="17331" y="9226"/>
                  <a:pt x="17413" y="9276"/>
                </a:cubicBezTo>
                <a:cubicBezTo>
                  <a:pt x="17421" y="9356"/>
                  <a:pt x="17496" y="9306"/>
                  <a:pt x="17533" y="9336"/>
                </a:cubicBezTo>
                <a:cubicBezTo>
                  <a:pt x="17533" y="9376"/>
                  <a:pt x="17571" y="9356"/>
                  <a:pt x="17578" y="9386"/>
                </a:cubicBezTo>
                <a:cubicBezTo>
                  <a:pt x="17616" y="9376"/>
                  <a:pt x="17623" y="9416"/>
                  <a:pt x="17653" y="9416"/>
                </a:cubicBezTo>
                <a:cubicBezTo>
                  <a:pt x="17720" y="9386"/>
                  <a:pt x="17720" y="9486"/>
                  <a:pt x="17773" y="9476"/>
                </a:cubicBezTo>
                <a:cubicBezTo>
                  <a:pt x="17825" y="9476"/>
                  <a:pt x="17863" y="9526"/>
                  <a:pt x="17900" y="9566"/>
                </a:cubicBezTo>
                <a:cubicBezTo>
                  <a:pt x="17975" y="9516"/>
                  <a:pt x="17945" y="9656"/>
                  <a:pt x="18012" y="9616"/>
                </a:cubicBezTo>
                <a:cubicBezTo>
                  <a:pt x="18027" y="9715"/>
                  <a:pt x="18110" y="9656"/>
                  <a:pt x="18125" y="9735"/>
                </a:cubicBezTo>
                <a:cubicBezTo>
                  <a:pt x="18222" y="9745"/>
                  <a:pt x="18275" y="9845"/>
                  <a:pt x="18349" y="9915"/>
                </a:cubicBezTo>
                <a:cubicBezTo>
                  <a:pt x="18417" y="9985"/>
                  <a:pt x="18492" y="10045"/>
                  <a:pt x="18559" y="10125"/>
                </a:cubicBezTo>
                <a:cubicBezTo>
                  <a:pt x="18574" y="10165"/>
                  <a:pt x="18597" y="10185"/>
                  <a:pt x="18619" y="10225"/>
                </a:cubicBezTo>
                <a:cubicBezTo>
                  <a:pt x="18664" y="10225"/>
                  <a:pt x="18642" y="10355"/>
                  <a:pt x="18694" y="10325"/>
                </a:cubicBezTo>
                <a:cubicBezTo>
                  <a:pt x="18716" y="10435"/>
                  <a:pt x="18769" y="10495"/>
                  <a:pt x="18821" y="10555"/>
                </a:cubicBezTo>
                <a:cubicBezTo>
                  <a:pt x="18851" y="10665"/>
                  <a:pt x="18911" y="10685"/>
                  <a:pt x="18949" y="10785"/>
                </a:cubicBezTo>
                <a:cubicBezTo>
                  <a:pt x="18971" y="10815"/>
                  <a:pt x="18986" y="10855"/>
                  <a:pt x="18986" y="10925"/>
                </a:cubicBezTo>
                <a:cubicBezTo>
                  <a:pt x="19024" y="10905"/>
                  <a:pt x="19046" y="11075"/>
                  <a:pt x="19009" y="11065"/>
                </a:cubicBezTo>
                <a:cubicBezTo>
                  <a:pt x="19001" y="10965"/>
                  <a:pt x="18926" y="10985"/>
                  <a:pt x="18919" y="10885"/>
                </a:cubicBezTo>
                <a:cubicBezTo>
                  <a:pt x="18896" y="10785"/>
                  <a:pt x="18821" y="10795"/>
                  <a:pt x="18799" y="10705"/>
                </a:cubicBezTo>
                <a:cubicBezTo>
                  <a:pt x="18761" y="10715"/>
                  <a:pt x="18776" y="10635"/>
                  <a:pt x="18746" y="10635"/>
                </a:cubicBezTo>
                <a:cubicBezTo>
                  <a:pt x="18716" y="10625"/>
                  <a:pt x="18694" y="10585"/>
                  <a:pt x="18687" y="10535"/>
                </a:cubicBezTo>
                <a:cubicBezTo>
                  <a:pt x="18627" y="10515"/>
                  <a:pt x="18597" y="10435"/>
                  <a:pt x="18552" y="10395"/>
                </a:cubicBezTo>
                <a:cubicBezTo>
                  <a:pt x="18469" y="10285"/>
                  <a:pt x="18394" y="10165"/>
                  <a:pt x="18290" y="10105"/>
                </a:cubicBezTo>
                <a:cubicBezTo>
                  <a:pt x="18215" y="9985"/>
                  <a:pt x="18087" y="9975"/>
                  <a:pt x="18027" y="9825"/>
                </a:cubicBezTo>
                <a:cubicBezTo>
                  <a:pt x="17923" y="9865"/>
                  <a:pt x="17893" y="9735"/>
                  <a:pt x="17810" y="9735"/>
                </a:cubicBezTo>
                <a:cubicBezTo>
                  <a:pt x="17750" y="9676"/>
                  <a:pt x="17653" y="9686"/>
                  <a:pt x="17593" y="9616"/>
                </a:cubicBezTo>
                <a:cubicBezTo>
                  <a:pt x="17511" y="9596"/>
                  <a:pt x="17443" y="9546"/>
                  <a:pt x="17376" y="9496"/>
                </a:cubicBezTo>
                <a:cubicBezTo>
                  <a:pt x="17346" y="9476"/>
                  <a:pt x="17293" y="9486"/>
                  <a:pt x="17278" y="9436"/>
                </a:cubicBezTo>
                <a:cubicBezTo>
                  <a:pt x="17256" y="9436"/>
                  <a:pt x="17181" y="9336"/>
                  <a:pt x="17166" y="9436"/>
                </a:cubicBezTo>
                <a:cubicBezTo>
                  <a:pt x="17204" y="9456"/>
                  <a:pt x="17241" y="9466"/>
                  <a:pt x="17264" y="9496"/>
                </a:cubicBezTo>
                <a:cubicBezTo>
                  <a:pt x="17278" y="9556"/>
                  <a:pt x="17331" y="9536"/>
                  <a:pt x="17361" y="9556"/>
                </a:cubicBezTo>
                <a:cubicBezTo>
                  <a:pt x="17406" y="9646"/>
                  <a:pt x="17496" y="9646"/>
                  <a:pt x="17541" y="9715"/>
                </a:cubicBezTo>
                <a:cubicBezTo>
                  <a:pt x="17630" y="9706"/>
                  <a:pt x="17660" y="9815"/>
                  <a:pt x="17758" y="9805"/>
                </a:cubicBezTo>
                <a:close/>
                <a:moveTo>
                  <a:pt x="19218" y="11015"/>
                </a:moveTo>
                <a:cubicBezTo>
                  <a:pt x="19308" y="10975"/>
                  <a:pt x="19241" y="11135"/>
                  <a:pt x="19248" y="11185"/>
                </a:cubicBezTo>
                <a:cubicBezTo>
                  <a:pt x="19181" y="11165"/>
                  <a:pt x="19233" y="11055"/>
                  <a:pt x="19218" y="11015"/>
                </a:cubicBezTo>
                <a:close/>
                <a:moveTo>
                  <a:pt x="19241" y="12034"/>
                </a:moveTo>
                <a:cubicBezTo>
                  <a:pt x="19271" y="12074"/>
                  <a:pt x="19293" y="12114"/>
                  <a:pt x="19323" y="12134"/>
                </a:cubicBezTo>
                <a:cubicBezTo>
                  <a:pt x="19338" y="12214"/>
                  <a:pt x="19346" y="12284"/>
                  <a:pt x="19361" y="12364"/>
                </a:cubicBezTo>
                <a:cubicBezTo>
                  <a:pt x="19361" y="12414"/>
                  <a:pt x="19383" y="12404"/>
                  <a:pt x="19391" y="12444"/>
                </a:cubicBezTo>
                <a:cubicBezTo>
                  <a:pt x="19398" y="12474"/>
                  <a:pt x="19398" y="12494"/>
                  <a:pt x="19406" y="12524"/>
                </a:cubicBezTo>
                <a:cubicBezTo>
                  <a:pt x="19413" y="12554"/>
                  <a:pt x="19413" y="12584"/>
                  <a:pt x="19421" y="12614"/>
                </a:cubicBezTo>
                <a:cubicBezTo>
                  <a:pt x="19391" y="12614"/>
                  <a:pt x="19391" y="12544"/>
                  <a:pt x="19383" y="12504"/>
                </a:cubicBezTo>
                <a:cubicBezTo>
                  <a:pt x="19361" y="12434"/>
                  <a:pt x="19331" y="12384"/>
                  <a:pt x="19293" y="12354"/>
                </a:cubicBezTo>
                <a:cubicBezTo>
                  <a:pt x="19293" y="12264"/>
                  <a:pt x="19256" y="12254"/>
                  <a:pt x="19241" y="12184"/>
                </a:cubicBezTo>
                <a:cubicBezTo>
                  <a:pt x="19226" y="12134"/>
                  <a:pt x="19218" y="12074"/>
                  <a:pt x="19181" y="12054"/>
                </a:cubicBezTo>
                <a:cubicBezTo>
                  <a:pt x="19188" y="12004"/>
                  <a:pt x="19218" y="12044"/>
                  <a:pt x="19241" y="12034"/>
                </a:cubicBezTo>
                <a:close/>
                <a:moveTo>
                  <a:pt x="19413" y="7417"/>
                </a:moveTo>
                <a:cubicBezTo>
                  <a:pt x="19443" y="7377"/>
                  <a:pt x="19465" y="7327"/>
                  <a:pt x="19480" y="7277"/>
                </a:cubicBezTo>
                <a:cubicBezTo>
                  <a:pt x="19488" y="7247"/>
                  <a:pt x="19488" y="7217"/>
                  <a:pt x="19510" y="7207"/>
                </a:cubicBezTo>
                <a:cubicBezTo>
                  <a:pt x="19533" y="7197"/>
                  <a:pt x="19518" y="7147"/>
                  <a:pt x="19548" y="7137"/>
                </a:cubicBezTo>
                <a:cubicBezTo>
                  <a:pt x="19570" y="7027"/>
                  <a:pt x="19653" y="6967"/>
                  <a:pt x="19660" y="6847"/>
                </a:cubicBezTo>
                <a:cubicBezTo>
                  <a:pt x="19758" y="6667"/>
                  <a:pt x="19795" y="6437"/>
                  <a:pt x="19907" y="6277"/>
                </a:cubicBezTo>
                <a:cubicBezTo>
                  <a:pt x="19915" y="6147"/>
                  <a:pt x="19960" y="6057"/>
                  <a:pt x="20012" y="5977"/>
                </a:cubicBezTo>
                <a:cubicBezTo>
                  <a:pt x="20012" y="5847"/>
                  <a:pt x="20072" y="5767"/>
                  <a:pt x="20125" y="5687"/>
                </a:cubicBezTo>
                <a:cubicBezTo>
                  <a:pt x="20132" y="5557"/>
                  <a:pt x="20184" y="5477"/>
                  <a:pt x="20207" y="5368"/>
                </a:cubicBezTo>
                <a:cubicBezTo>
                  <a:pt x="20259" y="5278"/>
                  <a:pt x="20259" y="5148"/>
                  <a:pt x="20319" y="5068"/>
                </a:cubicBezTo>
                <a:cubicBezTo>
                  <a:pt x="20327" y="4948"/>
                  <a:pt x="20379" y="4858"/>
                  <a:pt x="20409" y="4748"/>
                </a:cubicBezTo>
                <a:cubicBezTo>
                  <a:pt x="20439" y="4718"/>
                  <a:pt x="20432" y="4638"/>
                  <a:pt x="20447" y="4588"/>
                </a:cubicBezTo>
                <a:cubicBezTo>
                  <a:pt x="20469" y="4548"/>
                  <a:pt x="20499" y="4508"/>
                  <a:pt x="20492" y="4438"/>
                </a:cubicBezTo>
                <a:cubicBezTo>
                  <a:pt x="20536" y="4348"/>
                  <a:pt x="20566" y="4238"/>
                  <a:pt x="20574" y="4118"/>
                </a:cubicBezTo>
                <a:cubicBezTo>
                  <a:pt x="20641" y="4038"/>
                  <a:pt x="20619" y="3888"/>
                  <a:pt x="20686" y="3818"/>
                </a:cubicBezTo>
                <a:cubicBezTo>
                  <a:pt x="20671" y="3668"/>
                  <a:pt x="20746" y="3608"/>
                  <a:pt x="20746" y="3478"/>
                </a:cubicBezTo>
                <a:cubicBezTo>
                  <a:pt x="20776" y="3438"/>
                  <a:pt x="20769" y="3368"/>
                  <a:pt x="20791" y="3318"/>
                </a:cubicBezTo>
                <a:cubicBezTo>
                  <a:pt x="20814" y="3278"/>
                  <a:pt x="20806" y="3199"/>
                  <a:pt x="20829" y="3159"/>
                </a:cubicBezTo>
                <a:cubicBezTo>
                  <a:pt x="20836" y="3109"/>
                  <a:pt x="20851" y="3149"/>
                  <a:pt x="20859" y="3179"/>
                </a:cubicBezTo>
                <a:cubicBezTo>
                  <a:pt x="20836" y="3189"/>
                  <a:pt x="20844" y="3219"/>
                  <a:pt x="20844" y="3248"/>
                </a:cubicBezTo>
                <a:cubicBezTo>
                  <a:pt x="20836" y="3288"/>
                  <a:pt x="20821" y="3328"/>
                  <a:pt x="20821" y="3368"/>
                </a:cubicBezTo>
                <a:cubicBezTo>
                  <a:pt x="20814" y="3468"/>
                  <a:pt x="20799" y="3548"/>
                  <a:pt x="20769" y="3618"/>
                </a:cubicBezTo>
                <a:cubicBezTo>
                  <a:pt x="20761" y="3818"/>
                  <a:pt x="20679" y="3938"/>
                  <a:pt x="20664" y="4118"/>
                </a:cubicBezTo>
                <a:cubicBezTo>
                  <a:pt x="20626" y="4138"/>
                  <a:pt x="20679" y="4248"/>
                  <a:pt x="20619" y="4248"/>
                </a:cubicBezTo>
                <a:cubicBezTo>
                  <a:pt x="20626" y="4308"/>
                  <a:pt x="20619" y="4348"/>
                  <a:pt x="20596" y="4378"/>
                </a:cubicBezTo>
                <a:cubicBezTo>
                  <a:pt x="20574" y="4458"/>
                  <a:pt x="20536" y="4528"/>
                  <a:pt x="20544" y="4628"/>
                </a:cubicBezTo>
                <a:cubicBezTo>
                  <a:pt x="20484" y="4678"/>
                  <a:pt x="20484" y="4778"/>
                  <a:pt x="20469" y="4858"/>
                </a:cubicBezTo>
                <a:cubicBezTo>
                  <a:pt x="20462" y="4948"/>
                  <a:pt x="20402" y="4998"/>
                  <a:pt x="20417" y="5108"/>
                </a:cubicBezTo>
                <a:cubicBezTo>
                  <a:pt x="20327" y="5198"/>
                  <a:pt x="20297" y="5348"/>
                  <a:pt x="20274" y="5497"/>
                </a:cubicBezTo>
                <a:cubicBezTo>
                  <a:pt x="20207" y="5597"/>
                  <a:pt x="20169" y="5737"/>
                  <a:pt x="20132" y="5857"/>
                </a:cubicBezTo>
                <a:cubicBezTo>
                  <a:pt x="20065" y="5967"/>
                  <a:pt x="20042" y="6107"/>
                  <a:pt x="19960" y="6197"/>
                </a:cubicBezTo>
                <a:cubicBezTo>
                  <a:pt x="19975" y="6257"/>
                  <a:pt x="19967" y="6287"/>
                  <a:pt x="19930" y="6297"/>
                </a:cubicBezTo>
                <a:cubicBezTo>
                  <a:pt x="19937" y="6347"/>
                  <a:pt x="19922" y="6377"/>
                  <a:pt x="19900" y="6397"/>
                </a:cubicBezTo>
                <a:cubicBezTo>
                  <a:pt x="19892" y="6427"/>
                  <a:pt x="19870" y="6447"/>
                  <a:pt x="19847" y="6467"/>
                </a:cubicBezTo>
                <a:cubicBezTo>
                  <a:pt x="19855" y="6517"/>
                  <a:pt x="19840" y="6547"/>
                  <a:pt x="19817" y="6567"/>
                </a:cubicBezTo>
                <a:cubicBezTo>
                  <a:pt x="19780" y="6707"/>
                  <a:pt x="19713" y="6817"/>
                  <a:pt x="19675" y="6957"/>
                </a:cubicBezTo>
                <a:cubicBezTo>
                  <a:pt x="19638" y="7007"/>
                  <a:pt x="19608" y="7057"/>
                  <a:pt x="19593" y="7127"/>
                </a:cubicBezTo>
                <a:cubicBezTo>
                  <a:pt x="19563" y="7187"/>
                  <a:pt x="19533" y="7247"/>
                  <a:pt x="19503" y="7297"/>
                </a:cubicBezTo>
                <a:cubicBezTo>
                  <a:pt x="19421" y="7387"/>
                  <a:pt x="19421" y="7556"/>
                  <a:pt x="19338" y="7636"/>
                </a:cubicBezTo>
                <a:cubicBezTo>
                  <a:pt x="19323" y="7706"/>
                  <a:pt x="19308" y="7786"/>
                  <a:pt x="19278" y="7836"/>
                </a:cubicBezTo>
                <a:cubicBezTo>
                  <a:pt x="19241" y="7886"/>
                  <a:pt x="19263" y="7986"/>
                  <a:pt x="19188" y="8006"/>
                </a:cubicBezTo>
                <a:cubicBezTo>
                  <a:pt x="19233" y="7786"/>
                  <a:pt x="19361" y="7626"/>
                  <a:pt x="19413" y="7417"/>
                </a:cubicBezTo>
                <a:close/>
                <a:moveTo>
                  <a:pt x="18185" y="4108"/>
                </a:moveTo>
                <a:cubicBezTo>
                  <a:pt x="18155" y="4028"/>
                  <a:pt x="18215" y="4038"/>
                  <a:pt x="18207" y="3978"/>
                </a:cubicBezTo>
                <a:cubicBezTo>
                  <a:pt x="18222" y="3888"/>
                  <a:pt x="18260" y="3808"/>
                  <a:pt x="18282" y="3728"/>
                </a:cubicBezTo>
                <a:cubicBezTo>
                  <a:pt x="18312" y="3728"/>
                  <a:pt x="18290" y="3778"/>
                  <a:pt x="18267" y="3788"/>
                </a:cubicBezTo>
                <a:cubicBezTo>
                  <a:pt x="18267" y="3958"/>
                  <a:pt x="18192" y="4068"/>
                  <a:pt x="18177" y="4228"/>
                </a:cubicBezTo>
                <a:cubicBezTo>
                  <a:pt x="18125" y="4228"/>
                  <a:pt x="18162" y="4118"/>
                  <a:pt x="18185" y="4108"/>
                </a:cubicBezTo>
                <a:close/>
                <a:moveTo>
                  <a:pt x="17286" y="2249"/>
                </a:moveTo>
                <a:cubicBezTo>
                  <a:pt x="17286" y="2299"/>
                  <a:pt x="17323" y="2389"/>
                  <a:pt x="17256" y="2379"/>
                </a:cubicBezTo>
                <a:cubicBezTo>
                  <a:pt x="17293" y="2309"/>
                  <a:pt x="17226" y="2309"/>
                  <a:pt x="17234" y="2199"/>
                </a:cubicBezTo>
                <a:cubicBezTo>
                  <a:pt x="17204" y="2119"/>
                  <a:pt x="17256" y="2109"/>
                  <a:pt x="17226" y="2029"/>
                </a:cubicBezTo>
                <a:cubicBezTo>
                  <a:pt x="17211" y="1919"/>
                  <a:pt x="17196" y="1819"/>
                  <a:pt x="17181" y="1719"/>
                </a:cubicBezTo>
                <a:cubicBezTo>
                  <a:pt x="17181" y="1359"/>
                  <a:pt x="17219" y="1040"/>
                  <a:pt x="17226" y="700"/>
                </a:cubicBezTo>
                <a:cubicBezTo>
                  <a:pt x="17249" y="690"/>
                  <a:pt x="17249" y="730"/>
                  <a:pt x="17256" y="750"/>
                </a:cubicBezTo>
                <a:cubicBezTo>
                  <a:pt x="17271" y="1000"/>
                  <a:pt x="17249" y="1219"/>
                  <a:pt x="17301" y="1509"/>
                </a:cubicBezTo>
                <a:cubicBezTo>
                  <a:pt x="17308" y="1609"/>
                  <a:pt x="17278" y="1679"/>
                  <a:pt x="17301" y="1799"/>
                </a:cubicBezTo>
                <a:cubicBezTo>
                  <a:pt x="17346" y="1859"/>
                  <a:pt x="17219" y="1899"/>
                  <a:pt x="17301" y="1919"/>
                </a:cubicBezTo>
                <a:cubicBezTo>
                  <a:pt x="17286" y="1959"/>
                  <a:pt x="17293" y="2029"/>
                  <a:pt x="17278" y="2069"/>
                </a:cubicBezTo>
                <a:cubicBezTo>
                  <a:pt x="17271" y="2129"/>
                  <a:pt x="17331" y="2229"/>
                  <a:pt x="17286" y="2249"/>
                </a:cubicBezTo>
                <a:close/>
                <a:moveTo>
                  <a:pt x="17323" y="2799"/>
                </a:moveTo>
                <a:cubicBezTo>
                  <a:pt x="17316" y="2759"/>
                  <a:pt x="17308" y="2729"/>
                  <a:pt x="17301" y="2689"/>
                </a:cubicBezTo>
                <a:cubicBezTo>
                  <a:pt x="17308" y="2639"/>
                  <a:pt x="17323" y="2679"/>
                  <a:pt x="17331" y="2709"/>
                </a:cubicBezTo>
                <a:cubicBezTo>
                  <a:pt x="17338" y="2749"/>
                  <a:pt x="17338" y="2789"/>
                  <a:pt x="17346" y="2819"/>
                </a:cubicBezTo>
                <a:cubicBezTo>
                  <a:pt x="17346" y="2869"/>
                  <a:pt x="17323" y="2829"/>
                  <a:pt x="17323" y="2799"/>
                </a:cubicBezTo>
                <a:close/>
                <a:moveTo>
                  <a:pt x="17361" y="990"/>
                </a:moveTo>
                <a:cubicBezTo>
                  <a:pt x="17316" y="980"/>
                  <a:pt x="17346" y="940"/>
                  <a:pt x="17346" y="900"/>
                </a:cubicBezTo>
                <a:cubicBezTo>
                  <a:pt x="17376" y="820"/>
                  <a:pt x="17353" y="950"/>
                  <a:pt x="17361" y="990"/>
                </a:cubicBezTo>
                <a:close/>
                <a:moveTo>
                  <a:pt x="17323" y="3838"/>
                </a:moveTo>
                <a:cubicBezTo>
                  <a:pt x="17368" y="3718"/>
                  <a:pt x="17413" y="3918"/>
                  <a:pt x="17413" y="4018"/>
                </a:cubicBezTo>
                <a:cubicBezTo>
                  <a:pt x="17361" y="3998"/>
                  <a:pt x="17376" y="3858"/>
                  <a:pt x="17323" y="3838"/>
                </a:cubicBezTo>
                <a:close/>
                <a:moveTo>
                  <a:pt x="17421" y="4188"/>
                </a:moveTo>
                <a:cubicBezTo>
                  <a:pt x="17413" y="4158"/>
                  <a:pt x="17406" y="4118"/>
                  <a:pt x="17406" y="4078"/>
                </a:cubicBezTo>
                <a:cubicBezTo>
                  <a:pt x="17406" y="4028"/>
                  <a:pt x="17428" y="4068"/>
                  <a:pt x="17428" y="4098"/>
                </a:cubicBezTo>
                <a:cubicBezTo>
                  <a:pt x="17436" y="4138"/>
                  <a:pt x="17443" y="4178"/>
                  <a:pt x="17443" y="4218"/>
                </a:cubicBezTo>
                <a:cubicBezTo>
                  <a:pt x="17443" y="4258"/>
                  <a:pt x="17421" y="4218"/>
                  <a:pt x="17421" y="4188"/>
                </a:cubicBezTo>
                <a:close/>
                <a:moveTo>
                  <a:pt x="14545" y="3638"/>
                </a:moveTo>
                <a:cubicBezTo>
                  <a:pt x="14590" y="3658"/>
                  <a:pt x="14642" y="3668"/>
                  <a:pt x="14650" y="3748"/>
                </a:cubicBezTo>
                <a:cubicBezTo>
                  <a:pt x="14612" y="3728"/>
                  <a:pt x="14560" y="3718"/>
                  <a:pt x="14545" y="3638"/>
                </a:cubicBezTo>
                <a:close/>
                <a:moveTo>
                  <a:pt x="14762" y="3898"/>
                </a:moveTo>
                <a:cubicBezTo>
                  <a:pt x="14725" y="3888"/>
                  <a:pt x="14710" y="3808"/>
                  <a:pt x="14665" y="3808"/>
                </a:cubicBezTo>
                <a:cubicBezTo>
                  <a:pt x="14672" y="3728"/>
                  <a:pt x="14717" y="3858"/>
                  <a:pt x="14754" y="3838"/>
                </a:cubicBezTo>
                <a:cubicBezTo>
                  <a:pt x="14784" y="3888"/>
                  <a:pt x="14814" y="3918"/>
                  <a:pt x="14859" y="3938"/>
                </a:cubicBezTo>
                <a:cubicBezTo>
                  <a:pt x="14852" y="4018"/>
                  <a:pt x="14777" y="3928"/>
                  <a:pt x="14762" y="3898"/>
                </a:cubicBezTo>
                <a:close/>
                <a:moveTo>
                  <a:pt x="17930" y="5947"/>
                </a:moveTo>
                <a:cubicBezTo>
                  <a:pt x="17990" y="5907"/>
                  <a:pt x="17915" y="5757"/>
                  <a:pt x="17983" y="5727"/>
                </a:cubicBezTo>
                <a:cubicBezTo>
                  <a:pt x="17960" y="5607"/>
                  <a:pt x="18050" y="5587"/>
                  <a:pt x="18035" y="5477"/>
                </a:cubicBezTo>
                <a:cubicBezTo>
                  <a:pt x="18080" y="5427"/>
                  <a:pt x="18065" y="5318"/>
                  <a:pt x="18117" y="5278"/>
                </a:cubicBezTo>
                <a:cubicBezTo>
                  <a:pt x="18080" y="5168"/>
                  <a:pt x="18140" y="5128"/>
                  <a:pt x="18125" y="5038"/>
                </a:cubicBezTo>
                <a:cubicBezTo>
                  <a:pt x="18185" y="4928"/>
                  <a:pt x="18207" y="4778"/>
                  <a:pt x="18267" y="4678"/>
                </a:cubicBezTo>
                <a:cubicBezTo>
                  <a:pt x="18290" y="4538"/>
                  <a:pt x="18357" y="4438"/>
                  <a:pt x="18364" y="4298"/>
                </a:cubicBezTo>
                <a:cubicBezTo>
                  <a:pt x="18492" y="4128"/>
                  <a:pt x="18552" y="3898"/>
                  <a:pt x="18657" y="3718"/>
                </a:cubicBezTo>
                <a:cubicBezTo>
                  <a:pt x="18702" y="3618"/>
                  <a:pt x="18754" y="3518"/>
                  <a:pt x="18814" y="3438"/>
                </a:cubicBezTo>
                <a:cubicBezTo>
                  <a:pt x="18844" y="3338"/>
                  <a:pt x="18896" y="3248"/>
                  <a:pt x="18949" y="3159"/>
                </a:cubicBezTo>
                <a:cubicBezTo>
                  <a:pt x="19046" y="2969"/>
                  <a:pt x="19151" y="2789"/>
                  <a:pt x="19286" y="2629"/>
                </a:cubicBezTo>
                <a:cubicBezTo>
                  <a:pt x="19293" y="2559"/>
                  <a:pt x="19353" y="2539"/>
                  <a:pt x="19376" y="2489"/>
                </a:cubicBezTo>
                <a:cubicBezTo>
                  <a:pt x="19428" y="2459"/>
                  <a:pt x="19406" y="2379"/>
                  <a:pt x="19473" y="2369"/>
                </a:cubicBezTo>
                <a:cubicBezTo>
                  <a:pt x="19488" y="2319"/>
                  <a:pt x="19510" y="2279"/>
                  <a:pt x="19540" y="2239"/>
                </a:cubicBezTo>
                <a:cubicBezTo>
                  <a:pt x="19608" y="2229"/>
                  <a:pt x="19585" y="2139"/>
                  <a:pt x="19630" y="2119"/>
                </a:cubicBezTo>
                <a:cubicBezTo>
                  <a:pt x="19690" y="2099"/>
                  <a:pt x="19645" y="1999"/>
                  <a:pt x="19705" y="1989"/>
                </a:cubicBezTo>
                <a:cubicBezTo>
                  <a:pt x="19720" y="1969"/>
                  <a:pt x="19705" y="1929"/>
                  <a:pt x="19735" y="1919"/>
                </a:cubicBezTo>
                <a:cubicBezTo>
                  <a:pt x="19758" y="1909"/>
                  <a:pt x="19750" y="1879"/>
                  <a:pt x="19750" y="1849"/>
                </a:cubicBezTo>
                <a:cubicBezTo>
                  <a:pt x="19877" y="1749"/>
                  <a:pt x="19937" y="1579"/>
                  <a:pt x="20042" y="1449"/>
                </a:cubicBezTo>
                <a:cubicBezTo>
                  <a:pt x="20095" y="1379"/>
                  <a:pt x="20147" y="1309"/>
                  <a:pt x="20184" y="1229"/>
                </a:cubicBezTo>
                <a:cubicBezTo>
                  <a:pt x="20222" y="1209"/>
                  <a:pt x="20274" y="1199"/>
                  <a:pt x="20259" y="1129"/>
                </a:cubicBezTo>
                <a:cubicBezTo>
                  <a:pt x="20319" y="1129"/>
                  <a:pt x="20297" y="1060"/>
                  <a:pt x="20334" y="1050"/>
                </a:cubicBezTo>
                <a:cubicBezTo>
                  <a:pt x="20357" y="950"/>
                  <a:pt x="20447" y="910"/>
                  <a:pt x="20477" y="830"/>
                </a:cubicBezTo>
                <a:cubicBezTo>
                  <a:pt x="20544" y="780"/>
                  <a:pt x="20551" y="680"/>
                  <a:pt x="20626" y="640"/>
                </a:cubicBezTo>
                <a:cubicBezTo>
                  <a:pt x="20611" y="570"/>
                  <a:pt x="20709" y="600"/>
                  <a:pt x="20679" y="510"/>
                </a:cubicBezTo>
                <a:cubicBezTo>
                  <a:pt x="20731" y="500"/>
                  <a:pt x="20739" y="450"/>
                  <a:pt x="20746" y="400"/>
                </a:cubicBezTo>
                <a:cubicBezTo>
                  <a:pt x="20806" y="350"/>
                  <a:pt x="20851" y="280"/>
                  <a:pt x="20873" y="190"/>
                </a:cubicBezTo>
                <a:cubicBezTo>
                  <a:pt x="20933" y="190"/>
                  <a:pt x="20844" y="250"/>
                  <a:pt x="20866" y="280"/>
                </a:cubicBezTo>
                <a:cubicBezTo>
                  <a:pt x="20836" y="310"/>
                  <a:pt x="20821" y="340"/>
                  <a:pt x="20814" y="390"/>
                </a:cubicBezTo>
                <a:cubicBezTo>
                  <a:pt x="20776" y="440"/>
                  <a:pt x="20761" y="520"/>
                  <a:pt x="20709" y="560"/>
                </a:cubicBezTo>
                <a:cubicBezTo>
                  <a:pt x="20656" y="710"/>
                  <a:pt x="20559" y="810"/>
                  <a:pt x="20499" y="940"/>
                </a:cubicBezTo>
                <a:cubicBezTo>
                  <a:pt x="20402" y="1050"/>
                  <a:pt x="20334" y="1179"/>
                  <a:pt x="20267" y="1299"/>
                </a:cubicBezTo>
                <a:cubicBezTo>
                  <a:pt x="20244" y="1339"/>
                  <a:pt x="20237" y="1369"/>
                  <a:pt x="20214" y="1409"/>
                </a:cubicBezTo>
                <a:cubicBezTo>
                  <a:pt x="20199" y="1429"/>
                  <a:pt x="20177" y="1469"/>
                  <a:pt x="20154" y="1479"/>
                </a:cubicBezTo>
                <a:cubicBezTo>
                  <a:pt x="20125" y="1489"/>
                  <a:pt x="20080" y="1629"/>
                  <a:pt x="20027" y="1659"/>
                </a:cubicBezTo>
                <a:cubicBezTo>
                  <a:pt x="19975" y="1799"/>
                  <a:pt x="19847" y="1879"/>
                  <a:pt x="19795" y="2019"/>
                </a:cubicBezTo>
                <a:cubicBezTo>
                  <a:pt x="19698" y="2119"/>
                  <a:pt x="19638" y="2259"/>
                  <a:pt x="19563" y="2379"/>
                </a:cubicBezTo>
                <a:cubicBezTo>
                  <a:pt x="19510" y="2429"/>
                  <a:pt x="19480" y="2499"/>
                  <a:pt x="19435" y="2559"/>
                </a:cubicBezTo>
                <a:cubicBezTo>
                  <a:pt x="19413" y="2569"/>
                  <a:pt x="19421" y="2599"/>
                  <a:pt x="19421" y="2619"/>
                </a:cubicBezTo>
                <a:cubicBezTo>
                  <a:pt x="19398" y="2629"/>
                  <a:pt x="19383" y="2639"/>
                  <a:pt x="19383" y="2659"/>
                </a:cubicBezTo>
                <a:cubicBezTo>
                  <a:pt x="19346" y="2669"/>
                  <a:pt x="19331" y="2699"/>
                  <a:pt x="19331" y="2739"/>
                </a:cubicBezTo>
                <a:cubicBezTo>
                  <a:pt x="19226" y="2829"/>
                  <a:pt x="19188" y="2969"/>
                  <a:pt x="19091" y="3069"/>
                </a:cubicBezTo>
                <a:cubicBezTo>
                  <a:pt x="19106" y="3129"/>
                  <a:pt x="19031" y="3109"/>
                  <a:pt x="19039" y="3169"/>
                </a:cubicBezTo>
                <a:cubicBezTo>
                  <a:pt x="19054" y="3229"/>
                  <a:pt x="18979" y="3219"/>
                  <a:pt x="18986" y="3268"/>
                </a:cubicBezTo>
                <a:cubicBezTo>
                  <a:pt x="18934" y="3318"/>
                  <a:pt x="18934" y="3398"/>
                  <a:pt x="18881" y="3448"/>
                </a:cubicBezTo>
                <a:cubicBezTo>
                  <a:pt x="18859" y="3528"/>
                  <a:pt x="18821" y="3588"/>
                  <a:pt x="18776" y="3648"/>
                </a:cubicBezTo>
                <a:cubicBezTo>
                  <a:pt x="18761" y="3688"/>
                  <a:pt x="18746" y="3718"/>
                  <a:pt x="18724" y="3758"/>
                </a:cubicBezTo>
                <a:cubicBezTo>
                  <a:pt x="18716" y="3788"/>
                  <a:pt x="18687" y="3798"/>
                  <a:pt x="18702" y="3848"/>
                </a:cubicBezTo>
                <a:cubicBezTo>
                  <a:pt x="18649" y="3908"/>
                  <a:pt x="18612" y="3968"/>
                  <a:pt x="18597" y="4058"/>
                </a:cubicBezTo>
                <a:cubicBezTo>
                  <a:pt x="18559" y="4068"/>
                  <a:pt x="18597" y="4148"/>
                  <a:pt x="18544" y="4158"/>
                </a:cubicBezTo>
                <a:cubicBezTo>
                  <a:pt x="18522" y="4178"/>
                  <a:pt x="18507" y="4208"/>
                  <a:pt x="18514" y="4258"/>
                </a:cubicBezTo>
                <a:cubicBezTo>
                  <a:pt x="18477" y="4318"/>
                  <a:pt x="18484" y="4418"/>
                  <a:pt x="18409" y="4458"/>
                </a:cubicBezTo>
                <a:cubicBezTo>
                  <a:pt x="18417" y="4558"/>
                  <a:pt x="18372" y="4598"/>
                  <a:pt x="18357" y="4678"/>
                </a:cubicBezTo>
                <a:cubicBezTo>
                  <a:pt x="18327" y="4748"/>
                  <a:pt x="18312" y="4838"/>
                  <a:pt x="18282" y="4908"/>
                </a:cubicBezTo>
                <a:cubicBezTo>
                  <a:pt x="18290" y="5008"/>
                  <a:pt x="18237" y="5048"/>
                  <a:pt x="18230" y="5128"/>
                </a:cubicBezTo>
                <a:cubicBezTo>
                  <a:pt x="18230" y="5228"/>
                  <a:pt x="18147" y="5258"/>
                  <a:pt x="18177" y="5378"/>
                </a:cubicBezTo>
                <a:cubicBezTo>
                  <a:pt x="18140" y="5437"/>
                  <a:pt x="18140" y="5527"/>
                  <a:pt x="18117" y="5597"/>
                </a:cubicBezTo>
                <a:cubicBezTo>
                  <a:pt x="18117" y="5787"/>
                  <a:pt x="18057" y="5917"/>
                  <a:pt x="18042" y="6097"/>
                </a:cubicBezTo>
                <a:cubicBezTo>
                  <a:pt x="18027" y="6267"/>
                  <a:pt x="17983" y="6407"/>
                  <a:pt x="17983" y="6587"/>
                </a:cubicBezTo>
                <a:cubicBezTo>
                  <a:pt x="17930" y="6587"/>
                  <a:pt x="17953" y="6447"/>
                  <a:pt x="17930" y="6387"/>
                </a:cubicBezTo>
                <a:cubicBezTo>
                  <a:pt x="17878" y="6387"/>
                  <a:pt x="17900" y="6257"/>
                  <a:pt x="17878" y="6197"/>
                </a:cubicBezTo>
                <a:cubicBezTo>
                  <a:pt x="17840" y="6067"/>
                  <a:pt x="17953" y="6067"/>
                  <a:pt x="17930" y="5947"/>
                </a:cubicBezTo>
                <a:close/>
                <a:moveTo>
                  <a:pt x="17945" y="6917"/>
                </a:moveTo>
                <a:cubicBezTo>
                  <a:pt x="17930" y="6977"/>
                  <a:pt x="17915" y="6907"/>
                  <a:pt x="17915" y="6867"/>
                </a:cubicBezTo>
                <a:cubicBezTo>
                  <a:pt x="17923" y="6817"/>
                  <a:pt x="17938" y="6877"/>
                  <a:pt x="17945" y="6917"/>
                </a:cubicBezTo>
                <a:close/>
                <a:moveTo>
                  <a:pt x="14163" y="1219"/>
                </a:moveTo>
                <a:cubicBezTo>
                  <a:pt x="14223" y="1219"/>
                  <a:pt x="14215" y="1329"/>
                  <a:pt x="14268" y="1339"/>
                </a:cubicBezTo>
                <a:cubicBezTo>
                  <a:pt x="14253" y="1409"/>
                  <a:pt x="14170" y="1289"/>
                  <a:pt x="14163" y="1219"/>
                </a:cubicBezTo>
                <a:close/>
                <a:moveTo>
                  <a:pt x="16627" y="5118"/>
                </a:moveTo>
                <a:cubicBezTo>
                  <a:pt x="16612" y="5098"/>
                  <a:pt x="16597" y="5078"/>
                  <a:pt x="16597" y="5038"/>
                </a:cubicBezTo>
                <a:cubicBezTo>
                  <a:pt x="16537" y="5048"/>
                  <a:pt x="16544" y="4928"/>
                  <a:pt x="16492" y="4948"/>
                </a:cubicBezTo>
                <a:cubicBezTo>
                  <a:pt x="16447" y="4838"/>
                  <a:pt x="16387" y="4758"/>
                  <a:pt x="16320" y="4698"/>
                </a:cubicBezTo>
                <a:cubicBezTo>
                  <a:pt x="16327" y="4638"/>
                  <a:pt x="16365" y="4668"/>
                  <a:pt x="16372" y="4708"/>
                </a:cubicBezTo>
                <a:cubicBezTo>
                  <a:pt x="16402" y="4718"/>
                  <a:pt x="16410" y="4748"/>
                  <a:pt x="16440" y="4748"/>
                </a:cubicBezTo>
                <a:cubicBezTo>
                  <a:pt x="16507" y="4908"/>
                  <a:pt x="16604" y="4988"/>
                  <a:pt x="16679" y="5128"/>
                </a:cubicBezTo>
                <a:cubicBezTo>
                  <a:pt x="16664" y="5188"/>
                  <a:pt x="16657" y="5108"/>
                  <a:pt x="16627" y="5118"/>
                </a:cubicBezTo>
                <a:close/>
                <a:moveTo>
                  <a:pt x="16874" y="5547"/>
                </a:moveTo>
                <a:cubicBezTo>
                  <a:pt x="16867" y="5407"/>
                  <a:pt x="16777" y="5447"/>
                  <a:pt x="16769" y="5318"/>
                </a:cubicBezTo>
                <a:cubicBezTo>
                  <a:pt x="16829" y="5348"/>
                  <a:pt x="16852" y="5477"/>
                  <a:pt x="16911" y="5507"/>
                </a:cubicBezTo>
                <a:cubicBezTo>
                  <a:pt x="16941" y="5597"/>
                  <a:pt x="17001" y="5627"/>
                  <a:pt x="17031" y="5717"/>
                </a:cubicBezTo>
                <a:cubicBezTo>
                  <a:pt x="16956" y="5697"/>
                  <a:pt x="16949" y="5557"/>
                  <a:pt x="16874" y="5547"/>
                </a:cubicBezTo>
                <a:close/>
                <a:moveTo>
                  <a:pt x="16792" y="5158"/>
                </a:moveTo>
                <a:cubicBezTo>
                  <a:pt x="16717" y="4978"/>
                  <a:pt x="16589" y="4888"/>
                  <a:pt x="16522" y="4698"/>
                </a:cubicBezTo>
                <a:cubicBezTo>
                  <a:pt x="16462" y="4658"/>
                  <a:pt x="16425" y="4578"/>
                  <a:pt x="16380" y="4498"/>
                </a:cubicBezTo>
                <a:cubicBezTo>
                  <a:pt x="16327" y="4448"/>
                  <a:pt x="16282" y="4368"/>
                  <a:pt x="16237" y="4298"/>
                </a:cubicBezTo>
                <a:cubicBezTo>
                  <a:pt x="16170" y="4278"/>
                  <a:pt x="16170" y="4118"/>
                  <a:pt x="16103" y="4108"/>
                </a:cubicBezTo>
                <a:cubicBezTo>
                  <a:pt x="16065" y="4008"/>
                  <a:pt x="16013" y="3958"/>
                  <a:pt x="15960" y="3908"/>
                </a:cubicBezTo>
                <a:cubicBezTo>
                  <a:pt x="15938" y="3788"/>
                  <a:pt x="15855" y="3788"/>
                  <a:pt x="15833" y="3668"/>
                </a:cubicBezTo>
                <a:cubicBezTo>
                  <a:pt x="15781" y="3628"/>
                  <a:pt x="15766" y="3498"/>
                  <a:pt x="15713" y="3438"/>
                </a:cubicBezTo>
                <a:cubicBezTo>
                  <a:pt x="15653" y="3358"/>
                  <a:pt x="15608" y="3258"/>
                  <a:pt x="15541" y="3189"/>
                </a:cubicBezTo>
                <a:cubicBezTo>
                  <a:pt x="15473" y="3139"/>
                  <a:pt x="15444" y="2999"/>
                  <a:pt x="15369" y="2939"/>
                </a:cubicBezTo>
                <a:cubicBezTo>
                  <a:pt x="15331" y="2829"/>
                  <a:pt x="15256" y="2779"/>
                  <a:pt x="15204" y="2689"/>
                </a:cubicBezTo>
                <a:cubicBezTo>
                  <a:pt x="15144" y="2609"/>
                  <a:pt x="15084" y="2529"/>
                  <a:pt x="15032" y="2439"/>
                </a:cubicBezTo>
                <a:cubicBezTo>
                  <a:pt x="14957" y="2389"/>
                  <a:pt x="14919" y="2259"/>
                  <a:pt x="14844" y="2219"/>
                </a:cubicBezTo>
                <a:cubicBezTo>
                  <a:pt x="14837" y="2129"/>
                  <a:pt x="14777" y="2159"/>
                  <a:pt x="14754" y="2099"/>
                </a:cubicBezTo>
                <a:cubicBezTo>
                  <a:pt x="14747" y="2029"/>
                  <a:pt x="14665" y="2089"/>
                  <a:pt x="14672" y="1969"/>
                </a:cubicBezTo>
                <a:cubicBezTo>
                  <a:pt x="14635" y="1959"/>
                  <a:pt x="14620" y="1879"/>
                  <a:pt x="14567" y="1879"/>
                </a:cubicBezTo>
                <a:cubicBezTo>
                  <a:pt x="14537" y="1849"/>
                  <a:pt x="14530" y="1769"/>
                  <a:pt x="14485" y="1759"/>
                </a:cubicBezTo>
                <a:cubicBezTo>
                  <a:pt x="14462" y="1699"/>
                  <a:pt x="14425" y="1679"/>
                  <a:pt x="14402" y="1629"/>
                </a:cubicBezTo>
                <a:cubicBezTo>
                  <a:pt x="14395" y="1539"/>
                  <a:pt x="14328" y="1589"/>
                  <a:pt x="14335" y="1469"/>
                </a:cubicBezTo>
                <a:cubicBezTo>
                  <a:pt x="14305" y="1469"/>
                  <a:pt x="14283" y="1449"/>
                  <a:pt x="14275" y="1399"/>
                </a:cubicBezTo>
                <a:cubicBezTo>
                  <a:pt x="14298" y="1409"/>
                  <a:pt x="14313" y="1419"/>
                  <a:pt x="14343" y="1409"/>
                </a:cubicBezTo>
                <a:cubicBezTo>
                  <a:pt x="14402" y="1559"/>
                  <a:pt x="14530" y="1589"/>
                  <a:pt x="14575" y="1759"/>
                </a:cubicBezTo>
                <a:cubicBezTo>
                  <a:pt x="14642" y="1759"/>
                  <a:pt x="14642" y="1909"/>
                  <a:pt x="14710" y="1909"/>
                </a:cubicBezTo>
                <a:cubicBezTo>
                  <a:pt x="14754" y="1929"/>
                  <a:pt x="14762" y="2049"/>
                  <a:pt x="14814" y="2049"/>
                </a:cubicBezTo>
                <a:cubicBezTo>
                  <a:pt x="14897" y="2159"/>
                  <a:pt x="14972" y="2259"/>
                  <a:pt x="15062" y="2339"/>
                </a:cubicBezTo>
                <a:cubicBezTo>
                  <a:pt x="15144" y="2429"/>
                  <a:pt x="15211" y="2549"/>
                  <a:pt x="15301" y="2629"/>
                </a:cubicBezTo>
                <a:cubicBezTo>
                  <a:pt x="15331" y="2649"/>
                  <a:pt x="15324" y="2739"/>
                  <a:pt x="15384" y="2699"/>
                </a:cubicBezTo>
                <a:cubicBezTo>
                  <a:pt x="15384" y="2749"/>
                  <a:pt x="15406" y="2769"/>
                  <a:pt x="15436" y="2779"/>
                </a:cubicBezTo>
                <a:cubicBezTo>
                  <a:pt x="15466" y="2849"/>
                  <a:pt x="15511" y="2899"/>
                  <a:pt x="15548" y="2949"/>
                </a:cubicBezTo>
                <a:cubicBezTo>
                  <a:pt x="15631" y="3049"/>
                  <a:pt x="15721" y="3129"/>
                  <a:pt x="15796" y="3238"/>
                </a:cubicBezTo>
                <a:cubicBezTo>
                  <a:pt x="15945" y="3448"/>
                  <a:pt x="16095" y="3668"/>
                  <a:pt x="16245" y="3888"/>
                </a:cubicBezTo>
                <a:cubicBezTo>
                  <a:pt x="16267" y="3958"/>
                  <a:pt x="16327" y="3978"/>
                  <a:pt x="16372" y="3998"/>
                </a:cubicBezTo>
                <a:cubicBezTo>
                  <a:pt x="16380" y="4108"/>
                  <a:pt x="16455" y="4088"/>
                  <a:pt x="16470" y="4178"/>
                </a:cubicBezTo>
                <a:cubicBezTo>
                  <a:pt x="16544" y="4258"/>
                  <a:pt x="16589" y="4408"/>
                  <a:pt x="16664" y="4488"/>
                </a:cubicBezTo>
                <a:cubicBezTo>
                  <a:pt x="16679" y="4588"/>
                  <a:pt x="16747" y="4568"/>
                  <a:pt x="16762" y="4668"/>
                </a:cubicBezTo>
                <a:cubicBezTo>
                  <a:pt x="16777" y="4748"/>
                  <a:pt x="16829" y="4778"/>
                  <a:pt x="16852" y="4848"/>
                </a:cubicBezTo>
                <a:cubicBezTo>
                  <a:pt x="16919" y="4948"/>
                  <a:pt x="16986" y="5048"/>
                  <a:pt x="17039" y="5178"/>
                </a:cubicBezTo>
                <a:cubicBezTo>
                  <a:pt x="17091" y="5268"/>
                  <a:pt x="17159" y="5308"/>
                  <a:pt x="17204" y="5407"/>
                </a:cubicBezTo>
                <a:cubicBezTo>
                  <a:pt x="17278" y="5437"/>
                  <a:pt x="17293" y="5587"/>
                  <a:pt x="17368" y="5627"/>
                </a:cubicBezTo>
                <a:cubicBezTo>
                  <a:pt x="17398" y="5787"/>
                  <a:pt x="17473" y="5867"/>
                  <a:pt x="17518" y="5997"/>
                </a:cubicBezTo>
                <a:cubicBezTo>
                  <a:pt x="17556" y="6037"/>
                  <a:pt x="17571" y="6117"/>
                  <a:pt x="17586" y="6187"/>
                </a:cubicBezTo>
                <a:cubicBezTo>
                  <a:pt x="17638" y="6197"/>
                  <a:pt x="17630" y="6327"/>
                  <a:pt x="17675" y="6337"/>
                </a:cubicBezTo>
                <a:cubicBezTo>
                  <a:pt x="17713" y="6577"/>
                  <a:pt x="17810" y="6697"/>
                  <a:pt x="17833" y="6947"/>
                </a:cubicBezTo>
                <a:cubicBezTo>
                  <a:pt x="17788" y="6957"/>
                  <a:pt x="17803" y="6847"/>
                  <a:pt x="17758" y="6847"/>
                </a:cubicBezTo>
                <a:cubicBezTo>
                  <a:pt x="17735" y="6807"/>
                  <a:pt x="17728" y="6737"/>
                  <a:pt x="17690" y="6717"/>
                </a:cubicBezTo>
                <a:cubicBezTo>
                  <a:pt x="17698" y="6627"/>
                  <a:pt x="17645" y="6647"/>
                  <a:pt x="17623" y="6587"/>
                </a:cubicBezTo>
                <a:cubicBezTo>
                  <a:pt x="17616" y="6537"/>
                  <a:pt x="17601" y="6497"/>
                  <a:pt x="17571" y="6487"/>
                </a:cubicBezTo>
                <a:cubicBezTo>
                  <a:pt x="17563" y="6417"/>
                  <a:pt x="17541" y="6377"/>
                  <a:pt x="17503" y="6357"/>
                </a:cubicBezTo>
                <a:cubicBezTo>
                  <a:pt x="17473" y="6347"/>
                  <a:pt x="17481" y="6247"/>
                  <a:pt x="17443" y="6257"/>
                </a:cubicBezTo>
                <a:cubicBezTo>
                  <a:pt x="17413" y="6157"/>
                  <a:pt x="17346" y="6137"/>
                  <a:pt x="17316" y="6027"/>
                </a:cubicBezTo>
                <a:cubicBezTo>
                  <a:pt x="17136" y="5747"/>
                  <a:pt x="16979" y="5417"/>
                  <a:pt x="16792" y="5158"/>
                </a:cubicBezTo>
                <a:close/>
                <a:moveTo>
                  <a:pt x="17091" y="5817"/>
                </a:moveTo>
                <a:cubicBezTo>
                  <a:pt x="17181" y="5867"/>
                  <a:pt x="17189" y="6087"/>
                  <a:pt x="17293" y="6117"/>
                </a:cubicBezTo>
                <a:cubicBezTo>
                  <a:pt x="17293" y="6227"/>
                  <a:pt x="17353" y="6217"/>
                  <a:pt x="17361" y="6307"/>
                </a:cubicBezTo>
                <a:cubicBezTo>
                  <a:pt x="17278" y="6257"/>
                  <a:pt x="17226" y="6137"/>
                  <a:pt x="17151" y="6067"/>
                </a:cubicBezTo>
                <a:cubicBezTo>
                  <a:pt x="17159" y="5947"/>
                  <a:pt x="17129" y="5927"/>
                  <a:pt x="17091" y="5817"/>
                </a:cubicBezTo>
                <a:close/>
                <a:moveTo>
                  <a:pt x="17997" y="7736"/>
                </a:moveTo>
                <a:cubicBezTo>
                  <a:pt x="17938" y="7646"/>
                  <a:pt x="17885" y="7537"/>
                  <a:pt x="17840" y="7417"/>
                </a:cubicBezTo>
                <a:cubicBezTo>
                  <a:pt x="17773" y="7367"/>
                  <a:pt x="17720" y="7277"/>
                  <a:pt x="17653" y="7207"/>
                </a:cubicBezTo>
                <a:cubicBezTo>
                  <a:pt x="17593" y="7137"/>
                  <a:pt x="17541" y="7067"/>
                  <a:pt x="17503" y="6947"/>
                </a:cubicBezTo>
                <a:cubicBezTo>
                  <a:pt x="17428" y="6867"/>
                  <a:pt x="17361" y="6757"/>
                  <a:pt x="17286" y="6677"/>
                </a:cubicBezTo>
                <a:cubicBezTo>
                  <a:pt x="17264" y="6607"/>
                  <a:pt x="17211" y="6617"/>
                  <a:pt x="17196" y="6527"/>
                </a:cubicBezTo>
                <a:cubicBezTo>
                  <a:pt x="17174" y="6467"/>
                  <a:pt x="17106" y="6487"/>
                  <a:pt x="17106" y="6377"/>
                </a:cubicBezTo>
                <a:cubicBezTo>
                  <a:pt x="17016" y="6327"/>
                  <a:pt x="16941" y="6257"/>
                  <a:pt x="16859" y="6207"/>
                </a:cubicBezTo>
                <a:cubicBezTo>
                  <a:pt x="16822" y="6127"/>
                  <a:pt x="16762" y="6077"/>
                  <a:pt x="16717" y="6007"/>
                </a:cubicBezTo>
                <a:cubicBezTo>
                  <a:pt x="16694" y="5977"/>
                  <a:pt x="16657" y="5967"/>
                  <a:pt x="16642" y="5907"/>
                </a:cubicBezTo>
                <a:cubicBezTo>
                  <a:pt x="16619" y="5867"/>
                  <a:pt x="16597" y="5847"/>
                  <a:pt x="16559" y="5837"/>
                </a:cubicBezTo>
                <a:cubicBezTo>
                  <a:pt x="16530" y="5747"/>
                  <a:pt x="16440" y="5757"/>
                  <a:pt x="16402" y="5677"/>
                </a:cubicBezTo>
                <a:cubicBezTo>
                  <a:pt x="16342" y="5657"/>
                  <a:pt x="16320" y="5547"/>
                  <a:pt x="16252" y="5537"/>
                </a:cubicBezTo>
                <a:cubicBezTo>
                  <a:pt x="16222" y="5447"/>
                  <a:pt x="16163" y="5417"/>
                  <a:pt x="16133" y="5338"/>
                </a:cubicBezTo>
                <a:cubicBezTo>
                  <a:pt x="16088" y="5258"/>
                  <a:pt x="16013" y="5248"/>
                  <a:pt x="15975" y="5168"/>
                </a:cubicBezTo>
                <a:cubicBezTo>
                  <a:pt x="15900" y="5168"/>
                  <a:pt x="15885" y="5058"/>
                  <a:pt x="15818" y="5038"/>
                </a:cubicBezTo>
                <a:cubicBezTo>
                  <a:pt x="15736" y="4898"/>
                  <a:pt x="15586" y="4888"/>
                  <a:pt x="15526" y="4698"/>
                </a:cubicBezTo>
                <a:cubicBezTo>
                  <a:pt x="15429" y="4648"/>
                  <a:pt x="15346" y="4568"/>
                  <a:pt x="15256" y="4508"/>
                </a:cubicBezTo>
                <a:cubicBezTo>
                  <a:pt x="15241" y="4408"/>
                  <a:pt x="15166" y="4428"/>
                  <a:pt x="15159" y="4328"/>
                </a:cubicBezTo>
                <a:cubicBezTo>
                  <a:pt x="15099" y="4318"/>
                  <a:pt x="15092" y="4208"/>
                  <a:pt x="15032" y="4208"/>
                </a:cubicBezTo>
                <a:cubicBezTo>
                  <a:pt x="15017" y="4138"/>
                  <a:pt x="15054" y="4158"/>
                  <a:pt x="15054" y="4208"/>
                </a:cubicBezTo>
                <a:cubicBezTo>
                  <a:pt x="15084" y="4208"/>
                  <a:pt x="15092" y="4248"/>
                  <a:pt x="15129" y="4248"/>
                </a:cubicBezTo>
                <a:cubicBezTo>
                  <a:pt x="15159" y="4298"/>
                  <a:pt x="15204" y="4338"/>
                  <a:pt x="15256" y="4358"/>
                </a:cubicBezTo>
                <a:cubicBezTo>
                  <a:pt x="15331" y="4438"/>
                  <a:pt x="15391" y="4548"/>
                  <a:pt x="15488" y="4588"/>
                </a:cubicBezTo>
                <a:cubicBezTo>
                  <a:pt x="15511" y="4668"/>
                  <a:pt x="15586" y="4638"/>
                  <a:pt x="15616" y="4708"/>
                </a:cubicBezTo>
                <a:cubicBezTo>
                  <a:pt x="15653" y="4758"/>
                  <a:pt x="15691" y="4798"/>
                  <a:pt x="15743" y="4818"/>
                </a:cubicBezTo>
                <a:cubicBezTo>
                  <a:pt x="15811" y="4918"/>
                  <a:pt x="15908" y="4958"/>
                  <a:pt x="15975" y="5048"/>
                </a:cubicBezTo>
                <a:cubicBezTo>
                  <a:pt x="16073" y="5118"/>
                  <a:pt x="16155" y="5188"/>
                  <a:pt x="16230" y="5278"/>
                </a:cubicBezTo>
                <a:cubicBezTo>
                  <a:pt x="16260" y="5268"/>
                  <a:pt x="16252" y="5328"/>
                  <a:pt x="16260" y="5328"/>
                </a:cubicBezTo>
                <a:cubicBezTo>
                  <a:pt x="16282" y="5348"/>
                  <a:pt x="16342" y="5318"/>
                  <a:pt x="16365" y="5397"/>
                </a:cubicBezTo>
                <a:cubicBezTo>
                  <a:pt x="16395" y="5437"/>
                  <a:pt x="16432" y="5477"/>
                  <a:pt x="16470" y="5507"/>
                </a:cubicBezTo>
                <a:cubicBezTo>
                  <a:pt x="16500" y="5577"/>
                  <a:pt x="16559" y="5577"/>
                  <a:pt x="16597" y="5627"/>
                </a:cubicBezTo>
                <a:cubicBezTo>
                  <a:pt x="16619" y="5687"/>
                  <a:pt x="16679" y="5687"/>
                  <a:pt x="16702" y="5747"/>
                </a:cubicBezTo>
                <a:cubicBezTo>
                  <a:pt x="16799" y="5787"/>
                  <a:pt x="16859" y="5897"/>
                  <a:pt x="16956" y="5947"/>
                </a:cubicBezTo>
                <a:cubicBezTo>
                  <a:pt x="17009" y="6067"/>
                  <a:pt x="17076" y="6167"/>
                  <a:pt x="17174" y="6207"/>
                </a:cubicBezTo>
                <a:cubicBezTo>
                  <a:pt x="17219" y="6337"/>
                  <a:pt x="17301" y="6397"/>
                  <a:pt x="17383" y="6447"/>
                </a:cubicBezTo>
                <a:cubicBezTo>
                  <a:pt x="17421" y="6587"/>
                  <a:pt x="17511" y="6617"/>
                  <a:pt x="17556" y="6727"/>
                </a:cubicBezTo>
                <a:cubicBezTo>
                  <a:pt x="17630" y="6797"/>
                  <a:pt x="17668" y="6927"/>
                  <a:pt x="17750" y="6967"/>
                </a:cubicBezTo>
                <a:cubicBezTo>
                  <a:pt x="17773" y="7107"/>
                  <a:pt x="17848" y="7127"/>
                  <a:pt x="17863" y="7267"/>
                </a:cubicBezTo>
                <a:cubicBezTo>
                  <a:pt x="17908" y="7307"/>
                  <a:pt x="17938" y="7387"/>
                  <a:pt x="17990" y="7407"/>
                </a:cubicBezTo>
                <a:cubicBezTo>
                  <a:pt x="17990" y="7497"/>
                  <a:pt x="18042" y="7487"/>
                  <a:pt x="18042" y="7576"/>
                </a:cubicBezTo>
                <a:cubicBezTo>
                  <a:pt x="18057" y="7626"/>
                  <a:pt x="18110" y="7606"/>
                  <a:pt x="18102" y="7706"/>
                </a:cubicBezTo>
                <a:cubicBezTo>
                  <a:pt x="18125" y="7826"/>
                  <a:pt x="18177" y="7866"/>
                  <a:pt x="18192" y="8006"/>
                </a:cubicBezTo>
                <a:cubicBezTo>
                  <a:pt x="18102" y="7966"/>
                  <a:pt x="18050" y="7846"/>
                  <a:pt x="17997" y="7736"/>
                </a:cubicBezTo>
                <a:close/>
                <a:moveTo>
                  <a:pt x="18207" y="7676"/>
                </a:moveTo>
                <a:cubicBezTo>
                  <a:pt x="18207" y="7576"/>
                  <a:pt x="18177" y="7547"/>
                  <a:pt x="18162" y="7487"/>
                </a:cubicBezTo>
                <a:cubicBezTo>
                  <a:pt x="18162" y="7397"/>
                  <a:pt x="18185" y="7327"/>
                  <a:pt x="18192" y="7237"/>
                </a:cubicBezTo>
                <a:cubicBezTo>
                  <a:pt x="18230" y="7177"/>
                  <a:pt x="18200" y="7067"/>
                  <a:pt x="18245" y="7017"/>
                </a:cubicBezTo>
                <a:cubicBezTo>
                  <a:pt x="18215" y="6807"/>
                  <a:pt x="18297" y="6697"/>
                  <a:pt x="18275" y="6507"/>
                </a:cubicBezTo>
                <a:cubicBezTo>
                  <a:pt x="18335" y="6467"/>
                  <a:pt x="18305" y="6347"/>
                  <a:pt x="18335" y="6287"/>
                </a:cubicBezTo>
                <a:cubicBezTo>
                  <a:pt x="18394" y="6287"/>
                  <a:pt x="18297" y="6157"/>
                  <a:pt x="18357" y="6157"/>
                </a:cubicBezTo>
                <a:cubicBezTo>
                  <a:pt x="18372" y="6127"/>
                  <a:pt x="18372" y="6087"/>
                  <a:pt x="18364" y="6037"/>
                </a:cubicBezTo>
                <a:cubicBezTo>
                  <a:pt x="18402" y="5977"/>
                  <a:pt x="18394" y="5887"/>
                  <a:pt x="18417" y="5817"/>
                </a:cubicBezTo>
                <a:cubicBezTo>
                  <a:pt x="18379" y="5727"/>
                  <a:pt x="18484" y="5777"/>
                  <a:pt x="18447" y="5687"/>
                </a:cubicBezTo>
                <a:cubicBezTo>
                  <a:pt x="18447" y="5647"/>
                  <a:pt x="18477" y="5637"/>
                  <a:pt x="18477" y="5597"/>
                </a:cubicBezTo>
                <a:cubicBezTo>
                  <a:pt x="18529" y="5288"/>
                  <a:pt x="18672" y="5048"/>
                  <a:pt x="18746" y="4758"/>
                </a:cubicBezTo>
                <a:cubicBezTo>
                  <a:pt x="18814" y="4728"/>
                  <a:pt x="18769" y="4588"/>
                  <a:pt x="18851" y="4578"/>
                </a:cubicBezTo>
                <a:cubicBezTo>
                  <a:pt x="18821" y="4508"/>
                  <a:pt x="18889" y="4508"/>
                  <a:pt x="18874" y="4448"/>
                </a:cubicBezTo>
                <a:cubicBezTo>
                  <a:pt x="18896" y="4428"/>
                  <a:pt x="18889" y="4378"/>
                  <a:pt x="18934" y="4378"/>
                </a:cubicBezTo>
                <a:cubicBezTo>
                  <a:pt x="18971" y="4238"/>
                  <a:pt x="19024" y="4118"/>
                  <a:pt x="19098" y="4008"/>
                </a:cubicBezTo>
                <a:cubicBezTo>
                  <a:pt x="19136" y="3858"/>
                  <a:pt x="19218" y="3748"/>
                  <a:pt x="19286" y="3638"/>
                </a:cubicBezTo>
                <a:cubicBezTo>
                  <a:pt x="19278" y="3538"/>
                  <a:pt x="19353" y="3508"/>
                  <a:pt x="19368" y="3438"/>
                </a:cubicBezTo>
                <a:cubicBezTo>
                  <a:pt x="19428" y="3398"/>
                  <a:pt x="19406" y="3288"/>
                  <a:pt x="19473" y="3258"/>
                </a:cubicBezTo>
                <a:cubicBezTo>
                  <a:pt x="19480" y="3169"/>
                  <a:pt x="19555" y="3159"/>
                  <a:pt x="19555" y="3059"/>
                </a:cubicBezTo>
                <a:cubicBezTo>
                  <a:pt x="19623" y="3029"/>
                  <a:pt x="19615" y="2929"/>
                  <a:pt x="19683" y="2909"/>
                </a:cubicBezTo>
                <a:cubicBezTo>
                  <a:pt x="19713" y="2839"/>
                  <a:pt x="19713" y="2749"/>
                  <a:pt x="19795" y="2729"/>
                </a:cubicBezTo>
                <a:cubicBezTo>
                  <a:pt x="19810" y="2659"/>
                  <a:pt x="19840" y="2609"/>
                  <a:pt x="19877" y="2559"/>
                </a:cubicBezTo>
                <a:cubicBezTo>
                  <a:pt x="19967" y="2459"/>
                  <a:pt x="19975" y="2289"/>
                  <a:pt x="20087" y="2209"/>
                </a:cubicBezTo>
                <a:cubicBezTo>
                  <a:pt x="20140" y="2069"/>
                  <a:pt x="20229" y="1969"/>
                  <a:pt x="20304" y="1849"/>
                </a:cubicBezTo>
                <a:cubicBezTo>
                  <a:pt x="20447" y="1629"/>
                  <a:pt x="20566" y="1379"/>
                  <a:pt x="20731" y="1179"/>
                </a:cubicBezTo>
                <a:cubicBezTo>
                  <a:pt x="20731" y="1139"/>
                  <a:pt x="20761" y="1119"/>
                  <a:pt x="20761" y="1079"/>
                </a:cubicBezTo>
                <a:cubicBezTo>
                  <a:pt x="20821" y="1089"/>
                  <a:pt x="20761" y="1189"/>
                  <a:pt x="20739" y="1209"/>
                </a:cubicBezTo>
                <a:cubicBezTo>
                  <a:pt x="20761" y="1289"/>
                  <a:pt x="20686" y="1299"/>
                  <a:pt x="20694" y="1359"/>
                </a:cubicBezTo>
                <a:cubicBezTo>
                  <a:pt x="20679" y="1379"/>
                  <a:pt x="20656" y="1399"/>
                  <a:pt x="20656" y="1429"/>
                </a:cubicBezTo>
                <a:cubicBezTo>
                  <a:pt x="20656" y="1469"/>
                  <a:pt x="20619" y="1459"/>
                  <a:pt x="20626" y="1499"/>
                </a:cubicBezTo>
                <a:cubicBezTo>
                  <a:pt x="20611" y="1559"/>
                  <a:pt x="20589" y="1599"/>
                  <a:pt x="20559" y="1639"/>
                </a:cubicBezTo>
                <a:cubicBezTo>
                  <a:pt x="20506" y="1849"/>
                  <a:pt x="20394" y="1999"/>
                  <a:pt x="20334" y="2199"/>
                </a:cubicBezTo>
                <a:cubicBezTo>
                  <a:pt x="20289" y="2249"/>
                  <a:pt x="20259" y="2299"/>
                  <a:pt x="20222" y="2349"/>
                </a:cubicBezTo>
                <a:cubicBezTo>
                  <a:pt x="20192" y="2399"/>
                  <a:pt x="20177" y="2459"/>
                  <a:pt x="20132" y="2489"/>
                </a:cubicBezTo>
                <a:cubicBezTo>
                  <a:pt x="20125" y="2569"/>
                  <a:pt x="20072" y="2599"/>
                  <a:pt x="20050" y="2659"/>
                </a:cubicBezTo>
                <a:cubicBezTo>
                  <a:pt x="20042" y="2729"/>
                  <a:pt x="19982" y="2749"/>
                  <a:pt x="19960" y="2799"/>
                </a:cubicBezTo>
                <a:cubicBezTo>
                  <a:pt x="19937" y="2869"/>
                  <a:pt x="19915" y="2929"/>
                  <a:pt x="19870" y="2979"/>
                </a:cubicBezTo>
                <a:cubicBezTo>
                  <a:pt x="19892" y="3069"/>
                  <a:pt x="19802" y="3059"/>
                  <a:pt x="19810" y="3139"/>
                </a:cubicBezTo>
                <a:cubicBezTo>
                  <a:pt x="19743" y="3229"/>
                  <a:pt x="19713" y="3368"/>
                  <a:pt x="19660" y="3478"/>
                </a:cubicBezTo>
                <a:cubicBezTo>
                  <a:pt x="19660" y="3558"/>
                  <a:pt x="19615" y="3598"/>
                  <a:pt x="19578" y="3648"/>
                </a:cubicBezTo>
                <a:cubicBezTo>
                  <a:pt x="19570" y="3718"/>
                  <a:pt x="19518" y="3738"/>
                  <a:pt x="19510" y="3808"/>
                </a:cubicBezTo>
                <a:cubicBezTo>
                  <a:pt x="19435" y="3898"/>
                  <a:pt x="19413" y="4028"/>
                  <a:pt x="19338" y="4118"/>
                </a:cubicBezTo>
                <a:cubicBezTo>
                  <a:pt x="19331" y="4158"/>
                  <a:pt x="19316" y="4188"/>
                  <a:pt x="19278" y="4198"/>
                </a:cubicBezTo>
                <a:cubicBezTo>
                  <a:pt x="19263" y="4228"/>
                  <a:pt x="19278" y="4278"/>
                  <a:pt x="19248" y="4288"/>
                </a:cubicBezTo>
                <a:cubicBezTo>
                  <a:pt x="19218" y="4338"/>
                  <a:pt x="19226" y="4418"/>
                  <a:pt x="19188" y="4458"/>
                </a:cubicBezTo>
                <a:cubicBezTo>
                  <a:pt x="19158" y="4458"/>
                  <a:pt x="19188" y="4508"/>
                  <a:pt x="19173" y="4518"/>
                </a:cubicBezTo>
                <a:cubicBezTo>
                  <a:pt x="19166" y="4528"/>
                  <a:pt x="19136" y="4518"/>
                  <a:pt x="19136" y="4528"/>
                </a:cubicBezTo>
                <a:cubicBezTo>
                  <a:pt x="19121" y="4568"/>
                  <a:pt x="19143" y="4618"/>
                  <a:pt x="19106" y="4628"/>
                </a:cubicBezTo>
                <a:cubicBezTo>
                  <a:pt x="19113" y="4708"/>
                  <a:pt x="19009" y="4688"/>
                  <a:pt x="19039" y="4798"/>
                </a:cubicBezTo>
                <a:cubicBezTo>
                  <a:pt x="18971" y="4808"/>
                  <a:pt x="19001" y="4918"/>
                  <a:pt x="18956" y="4968"/>
                </a:cubicBezTo>
                <a:cubicBezTo>
                  <a:pt x="18926" y="5008"/>
                  <a:pt x="18881" y="5048"/>
                  <a:pt x="18889" y="5128"/>
                </a:cubicBezTo>
                <a:cubicBezTo>
                  <a:pt x="18829" y="5228"/>
                  <a:pt x="18784" y="5348"/>
                  <a:pt x="18769" y="5487"/>
                </a:cubicBezTo>
                <a:cubicBezTo>
                  <a:pt x="18687" y="5567"/>
                  <a:pt x="18702" y="5747"/>
                  <a:pt x="18619" y="5817"/>
                </a:cubicBezTo>
                <a:cubicBezTo>
                  <a:pt x="18597" y="5957"/>
                  <a:pt x="18529" y="6057"/>
                  <a:pt x="18522" y="6207"/>
                </a:cubicBezTo>
                <a:cubicBezTo>
                  <a:pt x="18424" y="6427"/>
                  <a:pt x="18379" y="6697"/>
                  <a:pt x="18349" y="6987"/>
                </a:cubicBezTo>
                <a:cubicBezTo>
                  <a:pt x="18320" y="7047"/>
                  <a:pt x="18349" y="7147"/>
                  <a:pt x="18320" y="7207"/>
                </a:cubicBezTo>
                <a:cubicBezTo>
                  <a:pt x="18312" y="7267"/>
                  <a:pt x="18290" y="7327"/>
                  <a:pt x="18305" y="7417"/>
                </a:cubicBezTo>
                <a:cubicBezTo>
                  <a:pt x="18290" y="7547"/>
                  <a:pt x="18282" y="7686"/>
                  <a:pt x="18282" y="7836"/>
                </a:cubicBezTo>
                <a:cubicBezTo>
                  <a:pt x="18237" y="7816"/>
                  <a:pt x="18237" y="7716"/>
                  <a:pt x="18207" y="7676"/>
                </a:cubicBezTo>
                <a:close/>
                <a:moveTo>
                  <a:pt x="18260" y="8606"/>
                </a:moveTo>
                <a:cubicBezTo>
                  <a:pt x="18282" y="8606"/>
                  <a:pt x="18305" y="8596"/>
                  <a:pt x="18327" y="8586"/>
                </a:cubicBezTo>
                <a:cubicBezTo>
                  <a:pt x="18357" y="8616"/>
                  <a:pt x="18364" y="8686"/>
                  <a:pt x="18372" y="8756"/>
                </a:cubicBezTo>
                <a:cubicBezTo>
                  <a:pt x="18327" y="8726"/>
                  <a:pt x="18290" y="8676"/>
                  <a:pt x="18260" y="8606"/>
                </a:cubicBezTo>
                <a:close/>
                <a:moveTo>
                  <a:pt x="18432" y="8536"/>
                </a:moveTo>
                <a:cubicBezTo>
                  <a:pt x="18349" y="8476"/>
                  <a:pt x="18394" y="8376"/>
                  <a:pt x="18349" y="8286"/>
                </a:cubicBezTo>
                <a:cubicBezTo>
                  <a:pt x="18372" y="8286"/>
                  <a:pt x="18387" y="8276"/>
                  <a:pt x="18387" y="8246"/>
                </a:cubicBezTo>
                <a:cubicBezTo>
                  <a:pt x="18447" y="8286"/>
                  <a:pt x="18432" y="8466"/>
                  <a:pt x="18432" y="8536"/>
                </a:cubicBezTo>
                <a:close/>
                <a:moveTo>
                  <a:pt x="18417" y="8176"/>
                </a:moveTo>
                <a:cubicBezTo>
                  <a:pt x="18342" y="8176"/>
                  <a:pt x="18409" y="8116"/>
                  <a:pt x="18372" y="8016"/>
                </a:cubicBezTo>
                <a:cubicBezTo>
                  <a:pt x="18364" y="7946"/>
                  <a:pt x="18364" y="7876"/>
                  <a:pt x="18387" y="7836"/>
                </a:cubicBezTo>
                <a:cubicBezTo>
                  <a:pt x="18349" y="7656"/>
                  <a:pt x="18394" y="7556"/>
                  <a:pt x="18364" y="7397"/>
                </a:cubicBezTo>
                <a:cubicBezTo>
                  <a:pt x="18394" y="7347"/>
                  <a:pt x="18379" y="7257"/>
                  <a:pt x="18409" y="7207"/>
                </a:cubicBezTo>
                <a:cubicBezTo>
                  <a:pt x="18387" y="7127"/>
                  <a:pt x="18439" y="7107"/>
                  <a:pt x="18424" y="7027"/>
                </a:cubicBezTo>
                <a:cubicBezTo>
                  <a:pt x="18454" y="7017"/>
                  <a:pt x="18417" y="6937"/>
                  <a:pt x="18454" y="6927"/>
                </a:cubicBezTo>
                <a:cubicBezTo>
                  <a:pt x="18462" y="6897"/>
                  <a:pt x="18469" y="6877"/>
                  <a:pt x="18447" y="6877"/>
                </a:cubicBezTo>
                <a:cubicBezTo>
                  <a:pt x="18447" y="6807"/>
                  <a:pt x="18484" y="6777"/>
                  <a:pt x="18462" y="6697"/>
                </a:cubicBezTo>
                <a:cubicBezTo>
                  <a:pt x="18499" y="6637"/>
                  <a:pt x="18529" y="6577"/>
                  <a:pt x="18514" y="6467"/>
                </a:cubicBezTo>
                <a:cubicBezTo>
                  <a:pt x="18537" y="6447"/>
                  <a:pt x="18544" y="6407"/>
                  <a:pt x="18544" y="6377"/>
                </a:cubicBezTo>
                <a:cubicBezTo>
                  <a:pt x="18574" y="6357"/>
                  <a:pt x="18582" y="6327"/>
                  <a:pt x="18574" y="6277"/>
                </a:cubicBezTo>
                <a:cubicBezTo>
                  <a:pt x="18589" y="6207"/>
                  <a:pt x="18634" y="6167"/>
                  <a:pt x="18634" y="6087"/>
                </a:cubicBezTo>
                <a:cubicBezTo>
                  <a:pt x="18649" y="6057"/>
                  <a:pt x="18657" y="6027"/>
                  <a:pt x="18664" y="5987"/>
                </a:cubicBezTo>
                <a:cubicBezTo>
                  <a:pt x="18687" y="5967"/>
                  <a:pt x="18702" y="5937"/>
                  <a:pt x="18694" y="5887"/>
                </a:cubicBezTo>
                <a:cubicBezTo>
                  <a:pt x="18754" y="5777"/>
                  <a:pt x="18784" y="5627"/>
                  <a:pt x="18836" y="5497"/>
                </a:cubicBezTo>
                <a:cubicBezTo>
                  <a:pt x="18896" y="5388"/>
                  <a:pt x="18904" y="5228"/>
                  <a:pt x="18979" y="5138"/>
                </a:cubicBezTo>
                <a:cubicBezTo>
                  <a:pt x="19068" y="4878"/>
                  <a:pt x="19203" y="4658"/>
                  <a:pt x="19293" y="4398"/>
                </a:cubicBezTo>
                <a:cubicBezTo>
                  <a:pt x="19361" y="4368"/>
                  <a:pt x="19338" y="4268"/>
                  <a:pt x="19398" y="4228"/>
                </a:cubicBezTo>
                <a:cubicBezTo>
                  <a:pt x="19406" y="4188"/>
                  <a:pt x="19443" y="4178"/>
                  <a:pt x="19428" y="4128"/>
                </a:cubicBezTo>
                <a:cubicBezTo>
                  <a:pt x="19450" y="4108"/>
                  <a:pt x="19450" y="4068"/>
                  <a:pt x="19480" y="4058"/>
                </a:cubicBezTo>
                <a:cubicBezTo>
                  <a:pt x="19555" y="3948"/>
                  <a:pt x="19570" y="3798"/>
                  <a:pt x="19653" y="3708"/>
                </a:cubicBezTo>
                <a:cubicBezTo>
                  <a:pt x="19735" y="3448"/>
                  <a:pt x="19870" y="3229"/>
                  <a:pt x="19960" y="2979"/>
                </a:cubicBezTo>
                <a:cubicBezTo>
                  <a:pt x="20087" y="2749"/>
                  <a:pt x="20222" y="2539"/>
                  <a:pt x="20349" y="2309"/>
                </a:cubicBezTo>
                <a:cubicBezTo>
                  <a:pt x="20409" y="2199"/>
                  <a:pt x="20447" y="2059"/>
                  <a:pt x="20514" y="1949"/>
                </a:cubicBezTo>
                <a:cubicBezTo>
                  <a:pt x="20559" y="1819"/>
                  <a:pt x="20611" y="1699"/>
                  <a:pt x="20656" y="1579"/>
                </a:cubicBezTo>
                <a:cubicBezTo>
                  <a:pt x="20709" y="1579"/>
                  <a:pt x="20671" y="1489"/>
                  <a:pt x="20709" y="1479"/>
                </a:cubicBezTo>
                <a:cubicBezTo>
                  <a:pt x="20724" y="1449"/>
                  <a:pt x="20754" y="1439"/>
                  <a:pt x="20739" y="1379"/>
                </a:cubicBezTo>
                <a:cubicBezTo>
                  <a:pt x="20731" y="1349"/>
                  <a:pt x="20776" y="1359"/>
                  <a:pt x="20776" y="1339"/>
                </a:cubicBezTo>
                <a:cubicBezTo>
                  <a:pt x="20791" y="1309"/>
                  <a:pt x="20769" y="1239"/>
                  <a:pt x="20829" y="1209"/>
                </a:cubicBezTo>
                <a:cubicBezTo>
                  <a:pt x="20821" y="1119"/>
                  <a:pt x="20844" y="1060"/>
                  <a:pt x="20888" y="1020"/>
                </a:cubicBezTo>
                <a:cubicBezTo>
                  <a:pt x="20896" y="950"/>
                  <a:pt x="20896" y="870"/>
                  <a:pt x="20918" y="800"/>
                </a:cubicBezTo>
                <a:cubicBezTo>
                  <a:pt x="20993" y="660"/>
                  <a:pt x="21091" y="550"/>
                  <a:pt x="21143" y="390"/>
                </a:cubicBezTo>
                <a:cubicBezTo>
                  <a:pt x="21173" y="390"/>
                  <a:pt x="21173" y="440"/>
                  <a:pt x="21151" y="440"/>
                </a:cubicBezTo>
                <a:cubicBezTo>
                  <a:pt x="21188" y="530"/>
                  <a:pt x="21136" y="540"/>
                  <a:pt x="21128" y="600"/>
                </a:cubicBezTo>
                <a:cubicBezTo>
                  <a:pt x="21113" y="630"/>
                  <a:pt x="21143" y="700"/>
                  <a:pt x="21083" y="700"/>
                </a:cubicBezTo>
                <a:cubicBezTo>
                  <a:pt x="21098" y="820"/>
                  <a:pt x="21016" y="860"/>
                  <a:pt x="21031" y="980"/>
                </a:cubicBezTo>
                <a:cubicBezTo>
                  <a:pt x="20941" y="1109"/>
                  <a:pt x="20918" y="1299"/>
                  <a:pt x="20814" y="1419"/>
                </a:cubicBezTo>
                <a:cubicBezTo>
                  <a:pt x="20814" y="1529"/>
                  <a:pt x="20761" y="1589"/>
                  <a:pt x="20716" y="1649"/>
                </a:cubicBezTo>
                <a:cubicBezTo>
                  <a:pt x="20716" y="1709"/>
                  <a:pt x="20679" y="1739"/>
                  <a:pt x="20694" y="1809"/>
                </a:cubicBezTo>
                <a:cubicBezTo>
                  <a:pt x="20619" y="1789"/>
                  <a:pt x="20694" y="1899"/>
                  <a:pt x="20619" y="1889"/>
                </a:cubicBezTo>
                <a:cubicBezTo>
                  <a:pt x="20604" y="1979"/>
                  <a:pt x="20566" y="2059"/>
                  <a:pt x="20521" y="2119"/>
                </a:cubicBezTo>
                <a:cubicBezTo>
                  <a:pt x="20506" y="2159"/>
                  <a:pt x="20514" y="2229"/>
                  <a:pt x="20469" y="2249"/>
                </a:cubicBezTo>
                <a:cubicBezTo>
                  <a:pt x="20514" y="2339"/>
                  <a:pt x="20409" y="2289"/>
                  <a:pt x="20447" y="2379"/>
                </a:cubicBezTo>
                <a:cubicBezTo>
                  <a:pt x="20409" y="2449"/>
                  <a:pt x="20364" y="2519"/>
                  <a:pt x="20349" y="2609"/>
                </a:cubicBezTo>
                <a:cubicBezTo>
                  <a:pt x="20289" y="2669"/>
                  <a:pt x="20282" y="2759"/>
                  <a:pt x="20229" y="2819"/>
                </a:cubicBezTo>
                <a:cubicBezTo>
                  <a:pt x="20177" y="2989"/>
                  <a:pt x="20087" y="3129"/>
                  <a:pt x="20027" y="3288"/>
                </a:cubicBezTo>
                <a:cubicBezTo>
                  <a:pt x="19975" y="3288"/>
                  <a:pt x="20027" y="3398"/>
                  <a:pt x="19960" y="3398"/>
                </a:cubicBezTo>
                <a:cubicBezTo>
                  <a:pt x="19952" y="3438"/>
                  <a:pt x="19937" y="3468"/>
                  <a:pt x="19907" y="3498"/>
                </a:cubicBezTo>
                <a:cubicBezTo>
                  <a:pt x="19847" y="3658"/>
                  <a:pt x="19773" y="3798"/>
                  <a:pt x="19683" y="3938"/>
                </a:cubicBezTo>
                <a:cubicBezTo>
                  <a:pt x="19675" y="4028"/>
                  <a:pt x="19593" y="4058"/>
                  <a:pt x="19608" y="4168"/>
                </a:cubicBezTo>
                <a:cubicBezTo>
                  <a:pt x="19525" y="4198"/>
                  <a:pt x="19563" y="4338"/>
                  <a:pt x="19488" y="4378"/>
                </a:cubicBezTo>
                <a:cubicBezTo>
                  <a:pt x="19473" y="4418"/>
                  <a:pt x="19435" y="4448"/>
                  <a:pt x="19443" y="4508"/>
                </a:cubicBezTo>
                <a:cubicBezTo>
                  <a:pt x="19413" y="4528"/>
                  <a:pt x="19391" y="4568"/>
                  <a:pt x="19391" y="4608"/>
                </a:cubicBezTo>
                <a:cubicBezTo>
                  <a:pt x="19353" y="4688"/>
                  <a:pt x="19278" y="4728"/>
                  <a:pt x="19293" y="4848"/>
                </a:cubicBezTo>
                <a:cubicBezTo>
                  <a:pt x="19263" y="4878"/>
                  <a:pt x="19226" y="4908"/>
                  <a:pt x="19241" y="4978"/>
                </a:cubicBezTo>
                <a:cubicBezTo>
                  <a:pt x="19181" y="4968"/>
                  <a:pt x="19211" y="5048"/>
                  <a:pt x="19166" y="5058"/>
                </a:cubicBezTo>
                <a:cubicBezTo>
                  <a:pt x="19136" y="5238"/>
                  <a:pt x="19039" y="5368"/>
                  <a:pt x="18994" y="5547"/>
                </a:cubicBezTo>
                <a:cubicBezTo>
                  <a:pt x="19001" y="5607"/>
                  <a:pt x="18949" y="5617"/>
                  <a:pt x="18949" y="5677"/>
                </a:cubicBezTo>
                <a:cubicBezTo>
                  <a:pt x="18934" y="5707"/>
                  <a:pt x="18919" y="5737"/>
                  <a:pt x="18896" y="5777"/>
                </a:cubicBezTo>
                <a:cubicBezTo>
                  <a:pt x="18881" y="5857"/>
                  <a:pt x="18866" y="5947"/>
                  <a:pt x="18821" y="6007"/>
                </a:cubicBezTo>
                <a:cubicBezTo>
                  <a:pt x="18799" y="6197"/>
                  <a:pt x="18716" y="6337"/>
                  <a:pt x="18702" y="6537"/>
                </a:cubicBezTo>
                <a:cubicBezTo>
                  <a:pt x="18627" y="6677"/>
                  <a:pt x="18604" y="6877"/>
                  <a:pt x="18559" y="7047"/>
                </a:cubicBezTo>
                <a:cubicBezTo>
                  <a:pt x="18537" y="7137"/>
                  <a:pt x="18537" y="7247"/>
                  <a:pt x="18514" y="7327"/>
                </a:cubicBezTo>
                <a:cubicBezTo>
                  <a:pt x="18514" y="7387"/>
                  <a:pt x="18477" y="7417"/>
                  <a:pt x="18492" y="7487"/>
                </a:cubicBezTo>
                <a:cubicBezTo>
                  <a:pt x="18462" y="7507"/>
                  <a:pt x="18507" y="7596"/>
                  <a:pt x="18469" y="7606"/>
                </a:cubicBezTo>
                <a:cubicBezTo>
                  <a:pt x="18492" y="7836"/>
                  <a:pt x="18387" y="7946"/>
                  <a:pt x="18417" y="8176"/>
                </a:cubicBezTo>
                <a:close/>
                <a:moveTo>
                  <a:pt x="18087" y="9516"/>
                </a:moveTo>
                <a:cubicBezTo>
                  <a:pt x="18042" y="9496"/>
                  <a:pt x="17990" y="9486"/>
                  <a:pt x="17968" y="9426"/>
                </a:cubicBezTo>
                <a:cubicBezTo>
                  <a:pt x="17915" y="9426"/>
                  <a:pt x="17863" y="9416"/>
                  <a:pt x="17840" y="9346"/>
                </a:cubicBezTo>
                <a:cubicBezTo>
                  <a:pt x="17765" y="9376"/>
                  <a:pt x="17743" y="9316"/>
                  <a:pt x="17698" y="9286"/>
                </a:cubicBezTo>
                <a:cubicBezTo>
                  <a:pt x="17638" y="9326"/>
                  <a:pt x="17630" y="9226"/>
                  <a:pt x="17578" y="9236"/>
                </a:cubicBezTo>
                <a:cubicBezTo>
                  <a:pt x="17578" y="9206"/>
                  <a:pt x="17548" y="9216"/>
                  <a:pt x="17533" y="9216"/>
                </a:cubicBezTo>
                <a:cubicBezTo>
                  <a:pt x="17518" y="9216"/>
                  <a:pt x="17518" y="9196"/>
                  <a:pt x="17511" y="9196"/>
                </a:cubicBezTo>
                <a:cubicBezTo>
                  <a:pt x="17488" y="9186"/>
                  <a:pt x="17451" y="9156"/>
                  <a:pt x="17413" y="9156"/>
                </a:cubicBezTo>
                <a:cubicBezTo>
                  <a:pt x="17391" y="9166"/>
                  <a:pt x="17338" y="9146"/>
                  <a:pt x="17316" y="9096"/>
                </a:cubicBezTo>
                <a:cubicBezTo>
                  <a:pt x="17219" y="9086"/>
                  <a:pt x="17144" y="9016"/>
                  <a:pt x="17076" y="8956"/>
                </a:cubicBezTo>
                <a:cubicBezTo>
                  <a:pt x="17031" y="8986"/>
                  <a:pt x="17039" y="8906"/>
                  <a:pt x="17001" y="8916"/>
                </a:cubicBezTo>
                <a:cubicBezTo>
                  <a:pt x="16979" y="8906"/>
                  <a:pt x="16964" y="8906"/>
                  <a:pt x="16949" y="8866"/>
                </a:cubicBezTo>
                <a:cubicBezTo>
                  <a:pt x="16911" y="8836"/>
                  <a:pt x="16852" y="8846"/>
                  <a:pt x="16829" y="8786"/>
                </a:cubicBezTo>
                <a:cubicBezTo>
                  <a:pt x="16777" y="8776"/>
                  <a:pt x="16754" y="8706"/>
                  <a:pt x="16702" y="8696"/>
                </a:cubicBezTo>
                <a:cubicBezTo>
                  <a:pt x="16694" y="8666"/>
                  <a:pt x="16657" y="8696"/>
                  <a:pt x="16649" y="8656"/>
                </a:cubicBezTo>
                <a:cubicBezTo>
                  <a:pt x="16642" y="8636"/>
                  <a:pt x="16627" y="8606"/>
                  <a:pt x="16604" y="8606"/>
                </a:cubicBezTo>
                <a:cubicBezTo>
                  <a:pt x="16612" y="8526"/>
                  <a:pt x="16687" y="8626"/>
                  <a:pt x="16717" y="8636"/>
                </a:cubicBezTo>
                <a:cubicBezTo>
                  <a:pt x="16754" y="8656"/>
                  <a:pt x="16829" y="8606"/>
                  <a:pt x="16837" y="8696"/>
                </a:cubicBezTo>
                <a:cubicBezTo>
                  <a:pt x="16904" y="8656"/>
                  <a:pt x="16934" y="8706"/>
                  <a:pt x="16971" y="8716"/>
                </a:cubicBezTo>
                <a:cubicBezTo>
                  <a:pt x="17031" y="8696"/>
                  <a:pt x="17046" y="8766"/>
                  <a:pt x="17106" y="8736"/>
                </a:cubicBezTo>
                <a:cubicBezTo>
                  <a:pt x="17166" y="8816"/>
                  <a:pt x="17271" y="8806"/>
                  <a:pt x="17346" y="8856"/>
                </a:cubicBezTo>
                <a:cubicBezTo>
                  <a:pt x="17443" y="8866"/>
                  <a:pt x="17496" y="8946"/>
                  <a:pt x="17601" y="8936"/>
                </a:cubicBezTo>
                <a:cubicBezTo>
                  <a:pt x="17690" y="9036"/>
                  <a:pt x="17795" y="9086"/>
                  <a:pt x="17900" y="9146"/>
                </a:cubicBezTo>
                <a:cubicBezTo>
                  <a:pt x="17930" y="9196"/>
                  <a:pt x="17960" y="9226"/>
                  <a:pt x="18005" y="9236"/>
                </a:cubicBezTo>
                <a:cubicBezTo>
                  <a:pt x="17997" y="9346"/>
                  <a:pt x="18087" y="9266"/>
                  <a:pt x="18087" y="9366"/>
                </a:cubicBezTo>
                <a:cubicBezTo>
                  <a:pt x="18170" y="9396"/>
                  <a:pt x="18237" y="9466"/>
                  <a:pt x="18312" y="9516"/>
                </a:cubicBezTo>
                <a:cubicBezTo>
                  <a:pt x="18372" y="9676"/>
                  <a:pt x="18484" y="9755"/>
                  <a:pt x="18552" y="9915"/>
                </a:cubicBezTo>
                <a:cubicBezTo>
                  <a:pt x="18394" y="9775"/>
                  <a:pt x="18237" y="9656"/>
                  <a:pt x="18087" y="9516"/>
                </a:cubicBezTo>
                <a:close/>
                <a:moveTo>
                  <a:pt x="18574" y="9945"/>
                </a:moveTo>
                <a:cubicBezTo>
                  <a:pt x="18597" y="9955"/>
                  <a:pt x="18612" y="9985"/>
                  <a:pt x="18627" y="10015"/>
                </a:cubicBezTo>
                <a:cubicBezTo>
                  <a:pt x="18634" y="10085"/>
                  <a:pt x="18574" y="9985"/>
                  <a:pt x="18574" y="9945"/>
                </a:cubicBezTo>
                <a:close/>
                <a:moveTo>
                  <a:pt x="19024" y="8936"/>
                </a:moveTo>
                <a:cubicBezTo>
                  <a:pt x="19039" y="8826"/>
                  <a:pt x="19068" y="8976"/>
                  <a:pt x="19054" y="8986"/>
                </a:cubicBezTo>
                <a:cubicBezTo>
                  <a:pt x="19039" y="8996"/>
                  <a:pt x="19016" y="8956"/>
                  <a:pt x="19024" y="8936"/>
                </a:cubicBezTo>
                <a:close/>
                <a:moveTo>
                  <a:pt x="18784" y="9855"/>
                </a:moveTo>
                <a:cubicBezTo>
                  <a:pt x="18754" y="9855"/>
                  <a:pt x="18754" y="9805"/>
                  <a:pt x="18746" y="9775"/>
                </a:cubicBezTo>
                <a:cubicBezTo>
                  <a:pt x="18784" y="9755"/>
                  <a:pt x="18791" y="9785"/>
                  <a:pt x="18799" y="9825"/>
                </a:cubicBezTo>
                <a:cubicBezTo>
                  <a:pt x="18784" y="9825"/>
                  <a:pt x="18784" y="9835"/>
                  <a:pt x="18784" y="9855"/>
                </a:cubicBezTo>
                <a:close/>
                <a:moveTo>
                  <a:pt x="18874" y="10155"/>
                </a:moveTo>
                <a:cubicBezTo>
                  <a:pt x="18859" y="10165"/>
                  <a:pt x="18836" y="10125"/>
                  <a:pt x="18844" y="10105"/>
                </a:cubicBezTo>
                <a:cubicBezTo>
                  <a:pt x="18859" y="9995"/>
                  <a:pt x="18889" y="10145"/>
                  <a:pt x="18874" y="10155"/>
                </a:cubicBezTo>
                <a:close/>
                <a:moveTo>
                  <a:pt x="18896" y="9266"/>
                </a:moveTo>
                <a:cubicBezTo>
                  <a:pt x="18904" y="9336"/>
                  <a:pt x="18874" y="9366"/>
                  <a:pt x="18874" y="9416"/>
                </a:cubicBezTo>
                <a:cubicBezTo>
                  <a:pt x="18881" y="9456"/>
                  <a:pt x="18844" y="9466"/>
                  <a:pt x="18836" y="9486"/>
                </a:cubicBezTo>
                <a:cubicBezTo>
                  <a:pt x="18836" y="9496"/>
                  <a:pt x="18851" y="9536"/>
                  <a:pt x="18844" y="9546"/>
                </a:cubicBezTo>
                <a:cubicBezTo>
                  <a:pt x="18844" y="9546"/>
                  <a:pt x="18829" y="9546"/>
                  <a:pt x="18821" y="9546"/>
                </a:cubicBezTo>
                <a:cubicBezTo>
                  <a:pt x="18814" y="9586"/>
                  <a:pt x="18844" y="9686"/>
                  <a:pt x="18776" y="9686"/>
                </a:cubicBezTo>
                <a:cubicBezTo>
                  <a:pt x="18746" y="9596"/>
                  <a:pt x="18799" y="9586"/>
                  <a:pt x="18799" y="9526"/>
                </a:cubicBezTo>
                <a:cubicBezTo>
                  <a:pt x="18814" y="9486"/>
                  <a:pt x="18821" y="9436"/>
                  <a:pt x="18844" y="9396"/>
                </a:cubicBezTo>
                <a:cubicBezTo>
                  <a:pt x="18844" y="9286"/>
                  <a:pt x="18904" y="9236"/>
                  <a:pt x="18896" y="9116"/>
                </a:cubicBezTo>
                <a:cubicBezTo>
                  <a:pt x="18949" y="9126"/>
                  <a:pt x="18919" y="9246"/>
                  <a:pt x="18896" y="9266"/>
                </a:cubicBezTo>
                <a:close/>
                <a:moveTo>
                  <a:pt x="18934" y="10435"/>
                </a:moveTo>
                <a:cubicBezTo>
                  <a:pt x="18911" y="10365"/>
                  <a:pt x="18971" y="10365"/>
                  <a:pt x="18964" y="10315"/>
                </a:cubicBezTo>
                <a:cubicBezTo>
                  <a:pt x="18986" y="10285"/>
                  <a:pt x="18949" y="10205"/>
                  <a:pt x="18986" y="10185"/>
                </a:cubicBezTo>
                <a:cubicBezTo>
                  <a:pt x="18934" y="10095"/>
                  <a:pt x="18979" y="9905"/>
                  <a:pt x="18941" y="9755"/>
                </a:cubicBezTo>
                <a:cubicBezTo>
                  <a:pt x="18986" y="9706"/>
                  <a:pt x="18964" y="9586"/>
                  <a:pt x="18971" y="9506"/>
                </a:cubicBezTo>
                <a:cubicBezTo>
                  <a:pt x="18994" y="9466"/>
                  <a:pt x="19024" y="9426"/>
                  <a:pt x="19016" y="9356"/>
                </a:cubicBezTo>
                <a:cubicBezTo>
                  <a:pt x="19054" y="9316"/>
                  <a:pt x="19061" y="9256"/>
                  <a:pt x="19061" y="9196"/>
                </a:cubicBezTo>
                <a:cubicBezTo>
                  <a:pt x="19106" y="9106"/>
                  <a:pt x="19136" y="9016"/>
                  <a:pt x="19151" y="8906"/>
                </a:cubicBezTo>
                <a:cubicBezTo>
                  <a:pt x="19211" y="8836"/>
                  <a:pt x="19188" y="8696"/>
                  <a:pt x="19263" y="8636"/>
                </a:cubicBezTo>
                <a:cubicBezTo>
                  <a:pt x="19271" y="8516"/>
                  <a:pt x="19331" y="8446"/>
                  <a:pt x="19323" y="8326"/>
                </a:cubicBezTo>
                <a:cubicBezTo>
                  <a:pt x="19398" y="8296"/>
                  <a:pt x="19383" y="8196"/>
                  <a:pt x="19435" y="8146"/>
                </a:cubicBezTo>
                <a:cubicBezTo>
                  <a:pt x="19443" y="8066"/>
                  <a:pt x="19495" y="8036"/>
                  <a:pt x="19518" y="7976"/>
                </a:cubicBezTo>
                <a:cubicBezTo>
                  <a:pt x="19555" y="7956"/>
                  <a:pt x="19518" y="7876"/>
                  <a:pt x="19540" y="7846"/>
                </a:cubicBezTo>
                <a:cubicBezTo>
                  <a:pt x="19593" y="7856"/>
                  <a:pt x="19563" y="7786"/>
                  <a:pt x="19600" y="7776"/>
                </a:cubicBezTo>
                <a:cubicBezTo>
                  <a:pt x="19600" y="7696"/>
                  <a:pt x="19675" y="7686"/>
                  <a:pt x="19660" y="7586"/>
                </a:cubicBezTo>
                <a:cubicBezTo>
                  <a:pt x="19728" y="7556"/>
                  <a:pt x="19735" y="7477"/>
                  <a:pt x="19765" y="7407"/>
                </a:cubicBezTo>
                <a:cubicBezTo>
                  <a:pt x="19802" y="7357"/>
                  <a:pt x="19832" y="7307"/>
                  <a:pt x="19847" y="7237"/>
                </a:cubicBezTo>
                <a:cubicBezTo>
                  <a:pt x="19945" y="7147"/>
                  <a:pt x="19975" y="6997"/>
                  <a:pt x="20065" y="6917"/>
                </a:cubicBezTo>
                <a:cubicBezTo>
                  <a:pt x="20162" y="6647"/>
                  <a:pt x="20327" y="6457"/>
                  <a:pt x="20447" y="6217"/>
                </a:cubicBezTo>
                <a:cubicBezTo>
                  <a:pt x="20447" y="6167"/>
                  <a:pt x="20514" y="6177"/>
                  <a:pt x="20499" y="6117"/>
                </a:cubicBezTo>
                <a:cubicBezTo>
                  <a:pt x="20529" y="6097"/>
                  <a:pt x="20529" y="6057"/>
                  <a:pt x="20559" y="6037"/>
                </a:cubicBezTo>
                <a:cubicBezTo>
                  <a:pt x="20589" y="5987"/>
                  <a:pt x="20604" y="5917"/>
                  <a:pt x="20664" y="5897"/>
                </a:cubicBezTo>
                <a:cubicBezTo>
                  <a:pt x="20716" y="5767"/>
                  <a:pt x="20821" y="5687"/>
                  <a:pt x="20859" y="5547"/>
                </a:cubicBezTo>
                <a:cubicBezTo>
                  <a:pt x="20911" y="5537"/>
                  <a:pt x="20844" y="5627"/>
                  <a:pt x="20851" y="5667"/>
                </a:cubicBezTo>
                <a:cubicBezTo>
                  <a:pt x="20829" y="5697"/>
                  <a:pt x="20791" y="5727"/>
                  <a:pt x="20806" y="5797"/>
                </a:cubicBezTo>
                <a:cubicBezTo>
                  <a:pt x="20761" y="5817"/>
                  <a:pt x="20776" y="5887"/>
                  <a:pt x="20761" y="5927"/>
                </a:cubicBezTo>
                <a:cubicBezTo>
                  <a:pt x="20746" y="5957"/>
                  <a:pt x="20724" y="5997"/>
                  <a:pt x="20709" y="6027"/>
                </a:cubicBezTo>
                <a:cubicBezTo>
                  <a:pt x="20686" y="6117"/>
                  <a:pt x="20649" y="6187"/>
                  <a:pt x="20611" y="6267"/>
                </a:cubicBezTo>
                <a:cubicBezTo>
                  <a:pt x="20596" y="6307"/>
                  <a:pt x="20589" y="6357"/>
                  <a:pt x="20566" y="6397"/>
                </a:cubicBezTo>
                <a:cubicBezTo>
                  <a:pt x="20521" y="6407"/>
                  <a:pt x="20566" y="6487"/>
                  <a:pt x="20514" y="6497"/>
                </a:cubicBezTo>
                <a:cubicBezTo>
                  <a:pt x="20492" y="6527"/>
                  <a:pt x="20484" y="6587"/>
                  <a:pt x="20469" y="6627"/>
                </a:cubicBezTo>
                <a:cubicBezTo>
                  <a:pt x="20439" y="6667"/>
                  <a:pt x="20394" y="6677"/>
                  <a:pt x="20394" y="6737"/>
                </a:cubicBezTo>
                <a:cubicBezTo>
                  <a:pt x="20334" y="6737"/>
                  <a:pt x="20394" y="6847"/>
                  <a:pt x="20319" y="6847"/>
                </a:cubicBezTo>
                <a:cubicBezTo>
                  <a:pt x="20319" y="6887"/>
                  <a:pt x="20297" y="6917"/>
                  <a:pt x="20274" y="6947"/>
                </a:cubicBezTo>
                <a:cubicBezTo>
                  <a:pt x="20244" y="6977"/>
                  <a:pt x="20237" y="7037"/>
                  <a:pt x="20222" y="7077"/>
                </a:cubicBezTo>
                <a:cubicBezTo>
                  <a:pt x="20162" y="7067"/>
                  <a:pt x="20192" y="7147"/>
                  <a:pt x="20147" y="7157"/>
                </a:cubicBezTo>
                <a:cubicBezTo>
                  <a:pt x="20154" y="7267"/>
                  <a:pt x="20065" y="7297"/>
                  <a:pt x="20072" y="7417"/>
                </a:cubicBezTo>
                <a:cubicBezTo>
                  <a:pt x="19982" y="7417"/>
                  <a:pt x="20027" y="7547"/>
                  <a:pt x="19945" y="7566"/>
                </a:cubicBezTo>
                <a:cubicBezTo>
                  <a:pt x="19930" y="7646"/>
                  <a:pt x="19877" y="7686"/>
                  <a:pt x="19862" y="7766"/>
                </a:cubicBezTo>
                <a:cubicBezTo>
                  <a:pt x="19795" y="7796"/>
                  <a:pt x="19810" y="7896"/>
                  <a:pt x="19758" y="7936"/>
                </a:cubicBezTo>
                <a:cubicBezTo>
                  <a:pt x="19750" y="7976"/>
                  <a:pt x="19735" y="8006"/>
                  <a:pt x="19698" y="8016"/>
                </a:cubicBezTo>
                <a:cubicBezTo>
                  <a:pt x="19713" y="8066"/>
                  <a:pt x="19698" y="8096"/>
                  <a:pt x="19675" y="8116"/>
                </a:cubicBezTo>
                <a:cubicBezTo>
                  <a:pt x="19645" y="8176"/>
                  <a:pt x="19630" y="8256"/>
                  <a:pt x="19593" y="8306"/>
                </a:cubicBezTo>
                <a:cubicBezTo>
                  <a:pt x="19563" y="8366"/>
                  <a:pt x="19563" y="8456"/>
                  <a:pt x="19503" y="8476"/>
                </a:cubicBezTo>
                <a:cubicBezTo>
                  <a:pt x="19503" y="8526"/>
                  <a:pt x="19488" y="8556"/>
                  <a:pt x="19480" y="8606"/>
                </a:cubicBezTo>
                <a:cubicBezTo>
                  <a:pt x="19473" y="8636"/>
                  <a:pt x="19435" y="8646"/>
                  <a:pt x="19450" y="8706"/>
                </a:cubicBezTo>
                <a:cubicBezTo>
                  <a:pt x="19376" y="8716"/>
                  <a:pt x="19428" y="8846"/>
                  <a:pt x="19338" y="8846"/>
                </a:cubicBezTo>
                <a:cubicBezTo>
                  <a:pt x="19361" y="8936"/>
                  <a:pt x="19286" y="8936"/>
                  <a:pt x="19323" y="9036"/>
                </a:cubicBezTo>
                <a:cubicBezTo>
                  <a:pt x="19286" y="9066"/>
                  <a:pt x="19301" y="9146"/>
                  <a:pt x="19256" y="9166"/>
                </a:cubicBezTo>
                <a:cubicBezTo>
                  <a:pt x="19263" y="9306"/>
                  <a:pt x="19188" y="9356"/>
                  <a:pt x="19188" y="9486"/>
                </a:cubicBezTo>
                <a:cubicBezTo>
                  <a:pt x="19091" y="9636"/>
                  <a:pt x="19113" y="9905"/>
                  <a:pt x="19039" y="10085"/>
                </a:cubicBezTo>
                <a:cubicBezTo>
                  <a:pt x="19054" y="10305"/>
                  <a:pt x="19054" y="10525"/>
                  <a:pt x="19076" y="10755"/>
                </a:cubicBezTo>
                <a:cubicBezTo>
                  <a:pt x="18986" y="10735"/>
                  <a:pt x="18994" y="10515"/>
                  <a:pt x="18934" y="10435"/>
                </a:cubicBezTo>
                <a:close/>
                <a:moveTo>
                  <a:pt x="21390" y="21150"/>
                </a:moveTo>
                <a:cubicBezTo>
                  <a:pt x="21345" y="21170"/>
                  <a:pt x="21308" y="21210"/>
                  <a:pt x="21263" y="21220"/>
                </a:cubicBezTo>
                <a:cubicBezTo>
                  <a:pt x="21203" y="21240"/>
                  <a:pt x="21113" y="21240"/>
                  <a:pt x="21046" y="21300"/>
                </a:cubicBezTo>
                <a:cubicBezTo>
                  <a:pt x="21008" y="21200"/>
                  <a:pt x="20933" y="21280"/>
                  <a:pt x="20881" y="21270"/>
                </a:cubicBezTo>
                <a:cubicBezTo>
                  <a:pt x="20814" y="21300"/>
                  <a:pt x="20754" y="21250"/>
                  <a:pt x="20694" y="21250"/>
                </a:cubicBezTo>
                <a:cubicBezTo>
                  <a:pt x="20566" y="21250"/>
                  <a:pt x="20439" y="21270"/>
                  <a:pt x="20319" y="21220"/>
                </a:cubicBezTo>
                <a:cubicBezTo>
                  <a:pt x="20252" y="21280"/>
                  <a:pt x="20207" y="21220"/>
                  <a:pt x="20147" y="21230"/>
                </a:cubicBezTo>
                <a:cubicBezTo>
                  <a:pt x="20087" y="21190"/>
                  <a:pt x="20012" y="21250"/>
                  <a:pt x="19960" y="21210"/>
                </a:cubicBezTo>
                <a:cubicBezTo>
                  <a:pt x="19892" y="21250"/>
                  <a:pt x="19832" y="21210"/>
                  <a:pt x="19765" y="21240"/>
                </a:cubicBezTo>
                <a:cubicBezTo>
                  <a:pt x="19720" y="21320"/>
                  <a:pt x="19713" y="21170"/>
                  <a:pt x="19668" y="21250"/>
                </a:cubicBezTo>
                <a:cubicBezTo>
                  <a:pt x="19645" y="21200"/>
                  <a:pt x="19600" y="21280"/>
                  <a:pt x="19570" y="21260"/>
                </a:cubicBezTo>
                <a:cubicBezTo>
                  <a:pt x="19555" y="21220"/>
                  <a:pt x="19518" y="21290"/>
                  <a:pt x="19495" y="21260"/>
                </a:cubicBezTo>
                <a:cubicBezTo>
                  <a:pt x="19458" y="21270"/>
                  <a:pt x="19428" y="21260"/>
                  <a:pt x="19398" y="21270"/>
                </a:cubicBezTo>
                <a:cubicBezTo>
                  <a:pt x="19331" y="21290"/>
                  <a:pt x="19271" y="21260"/>
                  <a:pt x="19203" y="21290"/>
                </a:cubicBezTo>
                <a:cubicBezTo>
                  <a:pt x="19143" y="21280"/>
                  <a:pt x="19076" y="21300"/>
                  <a:pt x="19009" y="21320"/>
                </a:cubicBezTo>
                <a:cubicBezTo>
                  <a:pt x="18979" y="21330"/>
                  <a:pt x="18949" y="21320"/>
                  <a:pt x="18911" y="21330"/>
                </a:cubicBezTo>
                <a:cubicBezTo>
                  <a:pt x="18889" y="21300"/>
                  <a:pt x="18844" y="21380"/>
                  <a:pt x="18814" y="21340"/>
                </a:cubicBezTo>
                <a:cubicBezTo>
                  <a:pt x="18634" y="21400"/>
                  <a:pt x="18454" y="21480"/>
                  <a:pt x="18267" y="21580"/>
                </a:cubicBezTo>
                <a:cubicBezTo>
                  <a:pt x="18432" y="21580"/>
                  <a:pt x="18432" y="21580"/>
                  <a:pt x="18432" y="21580"/>
                </a:cubicBezTo>
                <a:cubicBezTo>
                  <a:pt x="18537" y="21540"/>
                  <a:pt x="18634" y="21500"/>
                  <a:pt x="18731" y="21480"/>
                </a:cubicBezTo>
                <a:cubicBezTo>
                  <a:pt x="18889" y="21450"/>
                  <a:pt x="19061" y="21370"/>
                  <a:pt x="19211" y="21420"/>
                </a:cubicBezTo>
                <a:cubicBezTo>
                  <a:pt x="19263" y="21350"/>
                  <a:pt x="19286" y="21410"/>
                  <a:pt x="19331" y="21390"/>
                </a:cubicBezTo>
                <a:cubicBezTo>
                  <a:pt x="19368" y="21400"/>
                  <a:pt x="19421" y="21360"/>
                  <a:pt x="19458" y="21390"/>
                </a:cubicBezTo>
                <a:cubicBezTo>
                  <a:pt x="19540" y="21350"/>
                  <a:pt x="19615" y="21390"/>
                  <a:pt x="19705" y="21320"/>
                </a:cubicBezTo>
                <a:cubicBezTo>
                  <a:pt x="19735" y="21410"/>
                  <a:pt x="19802" y="21310"/>
                  <a:pt x="19832" y="21380"/>
                </a:cubicBezTo>
                <a:cubicBezTo>
                  <a:pt x="19975" y="21320"/>
                  <a:pt x="20102" y="21350"/>
                  <a:pt x="20229" y="21360"/>
                </a:cubicBezTo>
                <a:cubicBezTo>
                  <a:pt x="20289" y="21390"/>
                  <a:pt x="20357" y="21370"/>
                  <a:pt x="20417" y="21380"/>
                </a:cubicBezTo>
                <a:cubicBezTo>
                  <a:pt x="20454" y="21370"/>
                  <a:pt x="20484" y="21380"/>
                  <a:pt x="20514" y="21370"/>
                </a:cubicBezTo>
                <a:cubicBezTo>
                  <a:pt x="20529" y="21380"/>
                  <a:pt x="20544" y="21380"/>
                  <a:pt x="20566" y="21360"/>
                </a:cubicBezTo>
                <a:cubicBezTo>
                  <a:pt x="20574" y="21390"/>
                  <a:pt x="20611" y="21380"/>
                  <a:pt x="20589" y="21410"/>
                </a:cubicBezTo>
                <a:cubicBezTo>
                  <a:pt x="20439" y="21480"/>
                  <a:pt x="20319" y="21450"/>
                  <a:pt x="20177" y="21510"/>
                </a:cubicBezTo>
                <a:cubicBezTo>
                  <a:pt x="20050" y="21470"/>
                  <a:pt x="19900" y="21590"/>
                  <a:pt x="19780" y="21490"/>
                </a:cubicBezTo>
                <a:cubicBezTo>
                  <a:pt x="19728" y="21550"/>
                  <a:pt x="19630" y="21540"/>
                  <a:pt x="19600" y="21540"/>
                </a:cubicBezTo>
                <a:cubicBezTo>
                  <a:pt x="19563" y="21550"/>
                  <a:pt x="19548" y="21570"/>
                  <a:pt x="19518" y="21580"/>
                </a:cubicBezTo>
                <a:cubicBezTo>
                  <a:pt x="19510" y="21580"/>
                  <a:pt x="19488" y="21540"/>
                  <a:pt x="19473" y="21540"/>
                </a:cubicBezTo>
                <a:cubicBezTo>
                  <a:pt x="19421" y="21550"/>
                  <a:pt x="19391" y="21570"/>
                  <a:pt x="19361" y="21570"/>
                </a:cubicBezTo>
                <a:cubicBezTo>
                  <a:pt x="19338" y="21570"/>
                  <a:pt x="19316" y="21580"/>
                  <a:pt x="19293" y="21580"/>
                </a:cubicBezTo>
                <a:cubicBezTo>
                  <a:pt x="20454" y="21580"/>
                  <a:pt x="20454" y="21580"/>
                  <a:pt x="20454" y="21580"/>
                </a:cubicBezTo>
                <a:cubicBezTo>
                  <a:pt x="20499" y="21570"/>
                  <a:pt x="20551" y="21550"/>
                  <a:pt x="20596" y="21540"/>
                </a:cubicBezTo>
                <a:cubicBezTo>
                  <a:pt x="20626" y="21530"/>
                  <a:pt x="20649" y="21540"/>
                  <a:pt x="20679" y="21500"/>
                </a:cubicBezTo>
                <a:cubicBezTo>
                  <a:pt x="20694" y="21520"/>
                  <a:pt x="20776" y="21530"/>
                  <a:pt x="20746" y="21480"/>
                </a:cubicBezTo>
                <a:cubicBezTo>
                  <a:pt x="20806" y="21510"/>
                  <a:pt x="20881" y="21440"/>
                  <a:pt x="20941" y="21460"/>
                </a:cubicBezTo>
                <a:cubicBezTo>
                  <a:pt x="20888" y="21500"/>
                  <a:pt x="20844" y="21540"/>
                  <a:pt x="20791" y="21580"/>
                </a:cubicBezTo>
                <a:cubicBezTo>
                  <a:pt x="20948" y="21580"/>
                  <a:pt x="20948" y="21580"/>
                  <a:pt x="20948" y="21580"/>
                </a:cubicBezTo>
                <a:cubicBezTo>
                  <a:pt x="20971" y="21570"/>
                  <a:pt x="20986" y="21560"/>
                  <a:pt x="21001" y="21580"/>
                </a:cubicBezTo>
                <a:cubicBezTo>
                  <a:pt x="21001" y="21580"/>
                  <a:pt x="20993" y="21580"/>
                  <a:pt x="20993" y="21580"/>
                </a:cubicBezTo>
                <a:cubicBezTo>
                  <a:pt x="21158" y="21580"/>
                  <a:pt x="21158" y="21580"/>
                  <a:pt x="21158" y="21580"/>
                </a:cubicBezTo>
                <a:cubicBezTo>
                  <a:pt x="21203" y="21550"/>
                  <a:pt x="21240" y="21510"/>
                  <a:pt x="21285" y="21480"/>
                </a:cubicBezTo>
                <a:cubicBezTo>
                  <a:pt x="21323" y="21430"/>
                  <a:pt x="21345" y="21490"/>
                  <a:pt x="21390" y="21430"/>
                </a:cubicBezTo>
                <a:cubicBezTo>
                  <a:pt x="21450" y="21380"/>
                  <a:pt x="21495" y="21340"/>
                  <a:pt x="21533" y="21310"/>
                </a:cubicBezTo>
                <a:cubicBezTo>
                  <a:pt x="21548" y="21290"/>
                  <a:pt x="21563" y="21320"/>
                  <a:pt x="21563" y="21320"/>
                </a:cubicBezTo>
                <a:cubicBezTo>
                  <a:pt x="21570" y="21310"/>
                  <a:pt x="21570" y="21310"/>
                  <a:pt x="21570" y="21310"/>
                </a:cubicBezTo>
                <a:cubicBezTo>
                  <a:pt x="21570" y="21120"/>
                  <a:pt x="21570" y="21120"/>
                  <a:pt x="21570" y="21120"/>
                </a:cubicBezTo>
                <a:cubicBezTo>
                  <a:pt x="21540" y="21130"/>
                  <a:pt x="21510" y="21140"/>
                  <a:pt x="21488" y="21140"/>
                </a:cubicBezTo>
                <a:cubicBezTo>
                  <a:pt x="21443" y="21220"/>
                  <a:pt x="21405" y="21150"/>
                  <a:pt x="21390" y="21150"/>
                </a:cubicBezTo>
                <a:close/>
                <a:moveTo>
                  <a:pt x="17264" y="14893"/>
                </a:moveTo>
                <a:cubicBezTo>
                  <a:pt x="17181" y="14993"/>
                  <a:pt x="17151" y="15103"/>
                  <a:pt x="17084" y="15203"/>
                </a:cubicBezTo>
                <a:cubicBezTo>
                  <a:pt x="17076" y="15263"/>
                  <a:pt x="17046" y="15313"/>
                  <a:pt x="17024" y="15373"/>
                </a:cubicBezTo>
                <a:cubicBezTo>
                  <a:pt x="16994" y="15423"/>
                  <a:pt x="17001" y="15483"/>
                  <a:pt x="16934" y="15523"/>
                </a:cubicBezTo>
                <a:cubicBezTo>
                  <a:pt x="16926" y="15583"/>
                  <a:pt x="16934" y="15643"/>
                  <a:pt x="16889" y="15673"/>
                </a:cubicBezTo>
                <a:cubicBezTo>
                  <a:pt x="16882" y="15743"/>
                  <a:pt x="16874" y="15793"/>
                  <a:pt x="16852" y="15853"/>
                </a:cubicBezTo>
                <a:cubicBezTo>
                  <a:pt x="16852" y="15853"/>
                  <a:pt x="16852" y="15853"/>
                  <a:pt x="16852" y="15853"/>
                </a:cubicBezTo>
                <a:cubicBezTo>
                  <a:pt x="16829" y="15913"/>
                  <a:pt x="16874" y="16003"/>
                  <a:pt x="16822" y="16053"/>
                </a:cubicBezTo>
                <a:cubicBezTo>
                  <a:pt x="16784" y="15963"/>
                  <a:pt x="16754" y="15903"/>
                  <a:pt x="16732" y="15853"/>
                </a:cubicBezTo>
                <a:cubicBezTo>
                  <a:pt x="16694" y="15773"/>
                  <a:pt x="16672" y="15703"/>
                  <a:pt x="16627" y="15573"/>
                </a:cubicBezTo>
                <a:cubicBezTo>
                  <a:pt x="16612" y="15543"/>
                  <a:pt x="16657" y="15523"/>
                  <a:pt x="16627" y="15483"/>
                </a:cubicBezTo>
                <a:cubicBezTo>
                  <a:pt x="16612" y="15443"/>
                  <a:pt x="16597" y="15413"/>
                  <a:pt x="16582" y="15373"/>
                </a:cubicBezTo>
                <a:cubicBezTo>
                  <a:pt x="16604" y="15293"/>
                  <a:pt x="16582" y="15213"/>
                  <a:pt x="16567" y="15123"/>
                </a:cubicBezTo>
                <a:cubicBezTo>
                  <a:pt x="16522" y="15063"/>
                  <a:pt x="16597" y="15043"/>
                  <a:pt x="16552" y="14983"/>
                </a:cubicBezTo>
                <a:cubicBezTo>
                  <a:pt x="16544" y="14933"/>
                  <a:pt x="16522" y="14883"/>
                  <a:pt x="16537" y="14843"/>
                </a:cubicBezTo>
                <a:cubicBezTo>
                  <a:pt x="16530" y="14793"/>
                  <a:pt x="16507" y="14743"/>
                  <a:pt x="16552" y="14723"/>
                </a:cubicBezTo>
                <a:cubicBezTo>
                  <a:pt x="16530" y="14663"/>
                  <a:pt x="16522" y="14623"/>
                  <a:pt x="16537" y="14583"/>
                </a:cubicBezTo>
                <a:cubicBezTo>
                  <a:pt x="16507" y="14483"/>
                  <a:pt x="16522" y="14403"/>
                  <a:pt x="16537" y="14313"/>
                </a:cubicBezTo>
                <a:cubicBezTo>
                  <a:pt x="16507" y="14133"/>
                  <a:pt x="16544" y="13984"/>
                  <a:pt x="16552" y="13814"/>
                </a:cubicBezTo>
                <a:cubicBezTo>
                  <a:pt x="16552" y="13724"/>
                  <a:pt x="16552" y="13634"/>
                  <a:pt x="16574" y="13554"/>
                </a:cubicBezTo>
                <a:cubicBezTo>
                  <a:pt x="16559" y="13464"/>
                  <a:pt x="16597" y="13384"/>
                  <a:pt x="16627" y="13314"/>
                </a:cubicBezTo>
                <a:cubicBezTo>
                  <a:pt x="16619" y="13204"/>
                  <a:pt x="16619" y="13094"/>
                  <a:pt x="16649" y="13004"/>
                </a:cubicBezTo>
                <a:cubicBezTo>
                  <a:pt x="16612" y="12934"/>
                  <a:pt x="16672" y="12904"/>
                  <a:pt x="16657" y="12854"/>
                </a:cubicBezTo>
                <a:cubicBezTo>
                  <a:pt x="16672" y="12804"/>
                  <a:pt x="16657" y="12734"/>
                  <a:pt x="16672" y="12684"/>
                </a:cubicBezTo>
                <a:cubicBezTo>
                  <a:pt x="16657" y="12574"/>
                  <a:pt x="16702" y="12484"/>
                  <a:pt x="16672" y="12364"/>
                </a:cubicBezTo>
                <a:cubicBezTo>
                  <a:pt x="16694" y="12324"/>
                  <a:pt x="16672" y="12264"/>
                  <a:pt x="16679" y="12214"/>
                </a:cubicBezTo>
                <a:cubicBezTo>
                  <a:pt x="16694" y="12164"/>
                  <a:pt x="16687" y="12104"/>
                  <a:pt x="16672" y="12044"/>
                </a:cubicBezTo>
                <a:cubicBezTo>
                  <a:pt x="16724" y="11984"/>
                  <a:pt x="16687" y="11904"/>
                  <a:pt x="16717" y="11835"/>
                </a:cubicBezTo>
                <a:cubicBezTo>
                  <a:pt x="16732" y="11755"/>
                  <a:pt x="16709" y="11665"/>
                  <a:pt x="16724" y="11595"/>
                </a:cubicBezTo>
                <a:cubicBezTo>
                  <a:pt x="16694" y="11505"/>
                  <a:pt x="16717" y="11435"/>
                  <a:pt x="16694" y="11355"/>
                </a:cubicBezTo>
                <a:cubicBezTo>
                  <a:pt x="16709" y="11285"/>
                  <a:pt x="16657" y="11175"/>
                  <a:pt x="16672" y="11105"/>
                </a:cubicBezTo>
                <a:cubicBezTo>
                  <a:pt x="16627" y="10965"/>
                  <a:pt x="16582" y="10825"/>
                  <a:pt x="16552" y="10695"/>
                </a:cubicBezTo>
                <a:cubicBezTo>
                  <a:pt x="16530" y="10655"/>
                  <a:pt x="16515" y="10605"/>
                  <a:pt x="16492" y="10565"/>
                </a:cubicBezTo>
                <a:cubicBezTo>
                  <a:pt x="16470" y="10525"/>
                  <a:pt x="16462" y="10405"/>
                  <a:pt x="16410" y="10475"/>
                </a:cubicBezTo>
                <a:cubicBezTo>
                  <a:pt x="16537" y="10735"/>
                  <a:pt x="16552" y="10955"/>
                  <a:pt x="16627" y="11195"/>
                </a:cubicBezTo>
                <a:cubicBezTo>
                  <a:pt x="16597" y="11225"/>
                  <a:pt x="16649" y="11285"/>
                  <a:pt x="16627" y="11315"/>
                </a:cubicBezTo>
                <a:cubicBezTo>
                  <a:pt x="16612" y="11345"/>
                  <a:pt x="16619" y="11395"/>
                  <a:pt x="16642" y="11445"/>
                </a:cubicBezTo>
                <a:cubicBezTo>
                  <a:pt x="16612" y="11475"/>
                  <a:pt x="16664" y="11535"/>
                  <a:pt x="16649" y="11565"/>
                </a:cubicBezTo>
                <a:cubicBezTo>
                  <a:pt x="16627" y="11605"/>
                  <a:pt x="16649" y="11655"/>
                  <a:pt x="16657" y="11705"/>
                </a:cubicBezTo>
                <a:cubicBezTo>
                  <a:pt x="16604" y="11825"/>
                  <a:pt x="16649" y="11984"/>
                  <a:pt x="16589" y="12104"/>
                </a:cubicBezTo>
                <a:cubicBezTo>
                  <a:pt x="16642" y="12514"/>
                  <a:pt x="16544" y="12874"/>
                  <a:pt x="16537" y="13264"/>
                </a:cubicBezTo>
                <a:cubicBezTo>
                  <a:pt x="16507" y="13294"/>
                  <a:pt x="16530" y="13344"/>
                  <a:pt x="16500" y="13374"/>
                </a:cubicBezTo>
                <a:cubicBezTo>
                  <a:pt x="16515" y="13404"/>
                  <a:pt x="16477" y="13424"/>
                  <a:pt x="16485" y="13444"/>
                </a:cubicBezTo>
                <a:cubicBezTo>
                  <a:pt x="16492" y="13474"/>
                  <a:pt x="16485" y="13494"/>
                  <a:pt x="16470" y="13514"/>
                </a:cubicBezTo>
                <a:cubicBezTo>
                  <a:pt x="16500" y="13624"/>
                  <a:pt x="16425" y="13684"/>
                  <a:pt x="16477" y="13804"/>
                </a:cubicBezTo>
                <a:cubicBezTo>
                  <a:pt x="16432" y="13974"/>
                  <a:pt x="16462" y="14173"/>
                  <a:pt x="16417" y="14343"/>
                </a:cubicBezTo>
                <a:cubicBezTo>
                  <a:pt x="16462" y="14403"/>
                  <a:pt x="16440" y="14443"/>
                  <a:pt x="16432" y="14483"/>
                </a:cubicBezTo>
                <a:cubicBezTo>
                  <a:pt x="16462" y="14543"/>
                  <a:pt x="16425" y="14583"/>
                  <a:pt x="16455" y="14643"/>
                </a:cubicBezTo>
                <a:cubicBezTo>
                  <a:pt x="16410" y="14723"/>
                  <a:pt x="16477" y="14843"/>
                  <a:pt x="16440" y="14923"/>
                </a:cubicBezTo>
                <a:cubicBezTo>
                  <a:pt x="16507" y="15103"/>
                  <a:pt x="16470" y="15243"/>
                  <a:pt x="16515" y="15423"/>
                </a:cubicBezTo>
                <a:cubicBezTo>
                  <a:pt x="16507" y="15493"/>
                  <a:pt x="16574" y="15593"/>
                  <a:pt x="16552" y="15663"/>
                </a:cubicBezTo>
                <a:cubicBezTo>
                  <a:pt x="16574" y="15713"/>
                  <a:pt x="16582" y="15753"/>
                  <a:pt x="16582" y="15783"/>
                </a:cubicBezTo>
                <a:cubicBezTo>
                  <a:pt x="16589" y="15803"/>
                  <a:pt x="16597" y="15833"/>
                  <a:pt x="16604" y="15853"/>
                </a:cubicBezTo>
                <a:cubicBezTo>
                  <a:pt x="16604" y="15853"/>
                  <a:pt x="16604" y="15853"/>
                  <a:pt x="16604" y="15853"/>
                </a:cubicBezTo>
                <a:cubicBezTo>
                  <a:pt x="16619" y="15883"/>
                  <a:pt x="16649" y="15873"/>
                  <a:pt x="16627" y="15903"/>
                </a:cubicBezTo>
                <a:cubicBezTo>
                  <a:pt x="16604" y="15893"/>
                  <a:pt x="16589" y="15873"/>
                  <a:pt x="16567" y="15853"/>
                </a:cubicBezTo>
                <a:cubicBezTo>
                  <a:pt x="16559" y="15833"/>
                  <a:pt x="16544" y="15813"/>
                  <a:pt x="16537" y="15793"/>
                </a:cubicBezTo>
                <a:cubicBezTo>
                  <a:pt x="16552" y="15773"/>
                  <a:pt x="16537" y="15753"/>
                  <a:pt x="16515" y="15743"/>
                </a:cubicBezTo>
                <a:cubicBezTo>
                  <a:pt x="16500" y="15703"/>
                  <a:pt x="16485" y="15673"/>
                  <a:pt x="16470" y="15633"/>
                </a:cubicBezTo>
                <a:cubicBezTo>
                  <a:pt x="16470" y="15503"/>
                  <a:pt x="16410" y="15343"/>
                  <a:pt x="16432" y="15223"/>
                </a:cubicBezTo>
                <a:cubicBezTo>
                  <a:pt x="16365" y="15053"/>
                  <a:pt x="16380" y="14923"/>
                  <a:pt x="16380" y="14783"/>
                </a:cubicBezTo>
                <a:cubicBezTo>
                  <a:pt x="16350" y="14803"/>
                  <a:pt x="16372" y="14753"/>
                  <a:pt x="16357" y="14723"/>
                </a:cubicBezTo>
                <a:cubicBezTo>
                  <a:pt x="16335" y="14683"/>
                  <a:pt x="16350" y="14653"/>
                  <a:pt x="16335" y="14613"/>
                </a:cubicBezTo>
                <a:cubicBezTo>
                  <a:pt x="16365" y="14443"/>
                  <a:pt x="16327" y="14233"/>
                  <a:pt x="16365" y="14063"/>
                </a:cubicBezTo>
                <a:cubicBezTo>
                  <a:pt x="16342" y="14014"/>
                  <a:pt x="16365" y="13974"/>
                  <a:pt x="16380" y="13934"/>
                </a:cubicBezTo>
                <a:cubicBezTo>
                  <a:pt x="16357" y="13874"/>
                  <a:pt x="16380" y="13834"/>
                  <a:pt x="16387" y="13784"/>
                </a:cubicBezTo>
                <a:cubicBezTo>
                  <a:pt x="16395" y="13744"/>
                  <a:pt x="16372" y="13684"/>
                  <a:pt x="16387" y="13634"/>
                </a:cubicBezTo>
                <a:cubicBezTo>
                  <a:pt x="16410" y="13594"/>
                  <a:pt x="16387" y="13534"/>
                  <a:pt x="16395" y="13484"/>
                </a:cubicBezTo>
                <a:cubicBezTo>
                  <a:pt x="16425" y="13404"/>
                  <a:pt x="16410" y="13304"/>
                  <a:pt x="16410" y="13214"/>
                </a:cubicBezTo>
                <a:cubicBezTo>
                  <a:pt x="16440" y="13174"/>
                  <a:pt x="16417" y="13124"/>
                  <a:pt x="16425" y="13084"/>
                </a:cubicBezTo>
                <a:cubicBezTo>
                  <a:pt x="16410" y="13054"/>
                  <a:pt x="16440" y="13044"/>
                  <a:pt x="16440" y="13014"/>
                </a:cubicBezTo>
                <a:cubicBezTo>
                  <a:pt x="16432" y="12984"/>
                  <a:pt x="16440" y="12964"/>
                  <a:pt x="16455" y="12944"/>
                </a:cubicBezTo>
                <a:cubicBezTo>
                  <a:pt x="16410" y="12884"/>
                  <a:pt x="16477" y="12864"/>
                  <a:pt x="16440" y="12804"/>
                </a:cubicBezTo>
                <a:cubicBezTo>
                  <a:pt x="16455" y="12784"/>
                  <a:pt x="16455" y="12764"/>
                  <a:pt x="16455" y="12734"/>
                </a:cubicBezTo>
                <a:cubicBezTo>
                  <a:pt x="16440" y="12704"/>
                  <a:pt x="16477" y="12694"/>
                  <a:pt x="16470" y="12664"/>
                </a:cubicBezTo>
                <a:cubicBezTo>
                  <a:pt x="16477" y="12614"/>
                  <a:pt x="16447" y="12554"/>
                  <a:pt x="16470" y="12514"/>
                </a:cubicBezTo>
                <a:cubicBezTo>
                  <a:pt x="16462" y="12484"/>
                  <a:pt x="16455" y="12464"/>
                  <a:pt x="16485" y="12444"/>
                </a:cubicBezTo>
                <a:cubicBezTo>
                  <a:pt x="16477" y="12414"/>
                  <a:pt x="16455" y="12384"/>
                  <a:pt x="16477" y="12364"/>
                </a:cubicBezTo>
                <a:cubicBezTo>
                  <a:pt x="16477" y="12174"/>
                  <a:pt x="16470" y="11984"/>
                  <a:pt x="16485" y="11805"/>
                </a:cubicBezTo>
                <a:cubicBezTo>
                  <a:pt x="16440" y="11745"/>
                  <a:pt x="16515" y="11725"/>
                  <a:pt x="16470" y="11665"/>
                </a:cubicBezTo>
                <a:cubicBezTo>
                  <a:pt x="16507" y="11625"/>
                  <a:pt x="16447" y="11555"/>
                  <a:pt x="16477" y="11515"/>
                </a:cubicBezTo>
                <a:cubicBezTo>
                  <a:pt x="16432" y="11395"/>
                  <a:pt x="16447" y="11305"/>
                  <a:pt x="16432" y="11195"/>
                </a:cubicBezTo>
                <a:cubicBezTo>
                  <a:pt x="16402" y="11095"/>
                  <a:pt x="16410" y="10995"/>
                  <a:pt x="16395" y="10895"/>
                </a:cubicBezTo>
                <a:cubicBezTo>
                  <a:pt x="16387" y="10845"/>
                  <a:pt x="16387" y="10795"/>
                  <a:pt x="16372" y="10745"/>
                </a:cubicBezTo>
                <a:cubicBezTo>
                  <a:pt x="16410" y="10705"/>
                  <a:pt x="16342" y="10635"/>
                  <a:pt x="16372" y="10595"/>
                </a:cubicBezTo>
                <a:cubicBezTo>
                  <a:pt x="16312" y="10365"/>
                  <a:pt x="16282" y="10235"/>
                  <a:pt x="16207" y="9975"/>
                </a:cubicBezTo>
                <a:cubicBezTo>
                  <a:pt x="16170" y="9885"/>
                  <a:pt x="16125" y="9785"/>
                  <a:pt x="16088" y="9686"/>
                </a:cubicBezTo>
                <a:cubicBezTo>
                  <a:pt x="16065" y="9496"/>
                  <a:pt x="16020" y="9406"/>
                  <a:pt x="15983" y="9236"/>
                </a:cubicBezTo>
                <a:cubicBezTo>
                  <a:pt x="15960" y="9176"/>
                  <a:pt x="15923" y="9106"/>
                  <a:pt x="15938" y="9066"/>
                </a:cubicBezTo>
                <a:cubicBezTo>
                  <a:pt x="15900" y="9086"/>
                  <a:pt x="15878" y="9036"/>
                  <a:pt x="15855" y="8976"/>
                </a:cubicBezTo>
                <a:cubicBezTo>
                  <a:pt x="15833" y="8876"/>
                  <a:pt x="15803" y="8776"/>
                  <a:pt x="15751" y="8676"/>
                </a:cubicBezTo>
                <a:cubicBezTo>
                  <a:pt x="15728" y="8616"/>
                  <a:pt x="15751" y="8586"/>
                  <a:pt x="15713" y="8526"/>
                </a:cubicBezTo>
                <a:cubicBezTo>
                  <a:pt x="15683" y="8486"/>
                  <a:pt x="15668" y="8366"/>
                  <a:pt x="15631" y="8376"/>
                </a:cubicBezTo>
                <a:cubicBezTo>
                  <a:pt x="15721" y="8646"/>
                  <a:pt x="15781" y="8906"/>
                  <a:pt x="15870" y="9176"/>
                </a:cubicBezTo>
                <a:cubicBezTo>
                  <a:pt x="15855" y="9206"/>
                  <a:pt x="15878" y="9266"/>
                  <a:pt x="15885" y="9306"/>
                </a:cubicBezTo>
                <a:cubicBezTo>
                  <a:pt x="15878" y="9356"/>
                  <a:pt x="15900" y="9406"/>
                  <a:pt x="15900" y="9446"/>
                </a:cubicBezTo>
                <a:cubicBezTo>
                  <a:pt x="15953" y="9556"/>
                  <a:pt x="15908" y="9626"/>
                  <a:pt x="15975" y="9735"/>
                </a:cubicBezTo>
                <a:cubicBezTo>
                  <a:pt x="15930" y="9825"/>
                  <a:pt x="16005" y="9955"/>
                  <a:pt x="15968" y="10035"/>
                </a:cubicBezTo>
                <a:cubicBezTo>
                  <a:pt x="16005" y="10155"/>
                  <a:pt x="15953" y="10235"/>
                  <a:pt x="15990" y="10345"/>
                </a:cubicBezTo>
                <a:cubicBezTo>
                  <a:pt x="15983" y="10395"/>
                  <a:pt x="15960" y="10435"/>
                  <a:pt x="15983" y="10495"/>
                </a:cubicBezTo>
                <a:cubicBezTo>
                  <a:pt x="15968" y="10545"/>
                  <a:pt x="15960" y="10585"/>
                  <a:pt x="15953" y="10635"/>
                </a:cubicBezTo>
                <a:cubicBezTo>
                  <a:pt x="15990" y="10705"/>
                  <a:pt x="15923" y="10725"/>
                  <a:pt x="15975" y="10795"/>
                </a:cubicBezTo>
                <a:cubicBezTo>
                  <a:pt x="15953" y="10845"/>
                  <a:pt x="15945" y="10885"/>
                  <a:pt x="15945" y="10935"/>
                </a:cubicBezTo>
                <a:cubicBezTo>
                  <a:pt x="15908" y="10975"/>
                  <a:pt x="15983" y="11055"/>
                  <a:pt x="15915" y="11075"/>
                </a:cubicBezTo>
                <a:cubicBezTo>
                  <a:pt x="15923" y="11135"/>
                  <a:pt x="15908" y="11175"/>
                  <a:pt x="15915" y="11225"/>
                </a:cubicBezTo>
                <a:cubicBezTo>
                  <a:pt x="15930" y="11285"/>
                  <a:pt x="15870" y="11315"/>
                  <a:pt x="15908" y="11375"/>
                </a:cubicBezTo>
                <a:cubicBezTo>
                  <a:pt x="15893" y="11395"/>
                  <a:pt x="15870" y="11415"/>
                  <a:pt x="15893" y="11445"/>
                </a:cubicBezTo>
                <a:cubicBezTo>
                  <a:pt x="15908" y="11475"/>
                  <a:pt x="15870" y="11485"/>
                  <a:pt x="15878" y="11515"/>
                </a:cubicBezTo>
                <a:cubicBezTo>
                  <a:pt x="15848" y="11715"/>
                  <a:pt x="15863" y="11924"/>
                  <a:pt x="15796" y="12104"/>
                </a:cubicBezTo>
                <a:cubicBezTo>
                  <a:pt x="15833" y="12224"/>
                  <a:pt x="15781" y="12304"/>
                  <a:pt x="15811" y="12414"/>
                </a:cubicBezTo>
                <a:cubicBezTo>
                  <a:pt x="15773" y="12484"/>
                  <a:pt x="15796" y="12584"/>
                  <a:pt x="15758" y="12664"/>
                </a:cubicBezTo>
                <a:cubicBezTo>
                  <a:pt x="15788" y="12714"/>
                  <a:pt x="15766" y="12754"/>
                  <a:pt x="15751" y="12784"/>
                </a:cubicBezTo>
                <a:cubicBezTo>
                  <a:pt x="15796" y="12854"/>
                  <a:pt x="15751" y="12874"/>
                  <a:pt x="15758" y="12924"/>
                </a:cubicBezTo>
                <a:cubicBezTo>
                  <a:pt x="15773" y="12974"/>
                  <a:pt x="15706" y="12994"/>
                  <a:pt x="15751" y="13054"/>
                </a:cubicBezTo>
                <a:cubicBezTo>
                  <a:pt x="15743" y="13094"/>
                  <a:pt x="15751" y="13144"/>
                  <a:pt x="15736" y="13184"/>
                </a:cubicBezTo>
                <a:cubicBezTo>
                  <a:pt x="15713" y="13264"/>
                  <a:pt x="15743" y="13354"/>
                  <a:pt x="15713" y="13434"/>
                </a:cubicBezTo>
                <a:cubicBezTo>
                  <a:pt x="15736" y="13534"/>
                  <a:pt x="15698" y="13604"/>
                  <a:pt x="15713" y="13704"/>
                </a:cubicBezTo>
                <a:cubicBezTo>
                  <a:pt x="15676" y="13774"/>
                  <a:pt x="15706" y="13874"/>
                  <a:pt x="15683" y="13954"/>
                </a:cubicBezTo>
                <a:cubicBezTo>
                  <a:pt x="15706" y="14004"/>
                  <a:pt x="15683" y="14043"/>
                  <a:pt x="15698" y="14093"/>
                </a:cubicBezTo>
                <a:cubicBezTo>
                  <a:pt x="15646" y="14113"/>
                  <a:pt x="15713" y="14183"/>
                  <a:pt x="15683" y="14213"/>
                </a:cubicBezTo>
                <a:cubicBezTo>
                  <a:pt x="15698" y="14323"/>
                  <a:pt x="15706" y="14413"/>
                  <a:pt x="15691" y="14503"/>
                </a:cubicBezTo>
                <a:cubicBezTo>
                  <a:pt x="15743" y="14583"/>
                  <a:pt x="15706" y="14623"/>
                  <a:pt x="15751" y="14693"/>
                </a:cubicBezTo>
                <a:cubicBezTo>
                  <a:pt x="15713" y="14733"/>
                  <a:pt x="15781" y="14823"/>
                  <a:pt x="15758" y="14873"/>
                </a:cubicBezTo>
                <a:cubicBezTo>
                  <a:pt x="15788" y="14933"/>
                  <a:pt x="15803" y="15003"/>
                  <a:pt x="15788" y="15053"/>
                </a:cubicBezTo>
                <a:cubicBezTo>
                  <a:pt x="15803" y="15113"/>
                  <a:pt x="15833" y="15183"/>
                  <a:pt x="15818" y="15233"/>
                </a:cubicBezTo>
                <a:cubicBezTo>
                  <a:pt x="15796" y="15133"/>
                  <a:pt x="15743" y="15183"/>
                  <a:pt x="15713" y="15133"/>
                </a:cubicBezTo>
                <a:cubicBezTo>
                  <a:pt x="15676" y="15093"/>
                  <a:pt x="15631" y="15083"/>
                  <a:pt x="15601" y="15013"/>
                </a:cubicBezTo>
                <a:cubicBezTo>
                  <a:pt x="15548" y="14893"/>
                  <a:pt x="15548" y="14793"/>
                  <a:pt x="15503" y="14673"/>
                </a:cubicBezTo>
                <a:cubicBezTo>
                  <a:pt x="15526" y="14613"/>
                  <a:pt x="15481" y="14523"/>
                  <a:pt x="15496" y="14443"/>
                </a:cubicBezTo>
                <a:cubicBezTo>
                  <a:pt x="15511" y="14383"/>
                  <a:pt x="15466" y="14283"/>
                  <a:pt x="15459" y="14203"/>
                </a:cubicBezTo>
                <a:cubicBezTo>
                  <a:pt x="15481" y="14143"/>
                  <a:pt x="15459" y="14063"/>
                  <a:pt x="15459" y="14004"/>
                </a:cubicBezTo>
                <a:cubicBezTo>
                  <a:pt x="15481" y="13934"/>
                  <a:pt x="15414" y="13844"/>
                  <a:pt x="15466" y="13794"/>
                </a:cubicBezTo>
                <a:cubicBezTo>
                  <a:pt x="15451" y="13724"/>
                  <a:pt x="15436" y="13644"/>
                  <a:pt x="15466" y="13584"/>
                </a:cubicBezTo>
                <a:cubicBezTo>
                  <a:pt x="15444" y="13544"/>
                  <a:pt x="15496" y="13524"/>
                  <a:pt x="15459" y="13474"/>
                </a:cubicBezTo>
                <a:cubicBezTo>
                  <a:pt x="15466" y="13434"/>
                  <a:pt x="15473" y="13404"/>
                  <a:pt x="15481" y="13364"/>
                </a:cubicBezTo>
                <a:cubicBezTo>
                  <a:pt x="15488" y="13084"/>
                  <a:pt x="15563" y="12834"/>
                  <a:pt x="15533" y="12534"/>
                </a:cubicBezTo>
                <a:cubicBezTo>
                  <a:pt x="15586" y="12464"/>
                  <a:pt x="15563" y="12354"/>
                  <a:pt x="15601" y="12284"/>
                </a:cubicBezTo>
                <a:cubicBezTo>
                  <a:pt x="15601" y="12184"/>
                  <a:pt x="15601" y="12094"/>
                  <a:pt x="15616" y="12004"/>
                </a:cubicBezTo>
                <a:cubicBezTo>
                  <a:pt x="15638" y="11914"/>
                  <a:pt x="15661" y="11835"/>
                  <a:pt x="15661" y="11735"/>
                </a:cubicBezTo>
                <a:cubicBezTo>
                  <a:pt x="15683" y="11655"/>
                  <a:pt x="15661" y="11545"/>
                  <a:pt x="15706" y="11465"/>
                </a:cubicBezTo>
                <a:cubicBezTo>
                  <a:pt x="15691" y="11415"/>
                  <a:pt x="15736" y="11395"/>
                  <a:pt x="15721" y="11345"/>
                </a:cubicBezTo>
                <a:cubicBezTo>
                  <a:pt x="15706" y="11315"/>
                  <a:pt x="15736" y="11295"/>
                  <a:pt x="15736" y="11275"/>
                </a:cubicBezTo>
                <a:cubicBezTo>
                  <a:pt x="15728" y="11245"/>
                  <a:pt x="15736" y="11225"/>
                  <a:pt x="15751" y="11205"/>
                </a:cubicBezTo>
                <a:cubicBezTo>
                  <a:pt x="15743" y="11185"/>
                  <a:pt x="15728" y="11155"/>
                  <a:pt x="15743" y="11145"/>
                </a:cubicBezTo>
                <a:cubicBezTo>
                  <a:pt x="15766" y="11125"/>
                  <a:pt x="15743" y="11095"/>
                  <a:pt x="15758" y="11075"/>
                </a:cubicBezTo>
                <a:cubicBezTo>
                  <a:pt x="15751" y="11025"/>
                  <a:pt x="15758" y="10975"/>
                  <a:pt x="15788" y="10935"/>
                </a:cubicBezTo>
                <a:cubicBezTo>
                  <a:pt x="15736" y="10815"/>
                  <a:pt x="15833" y="10765"/>
                  <a:pt x="15781" y="10645"/>
                </a:cubicBezTo>
                <a:cubicBezTo>
                  <a:pt x="15833" y="10565"/>
                  <a:pt x="15781" y="10445"/>
                  <a:pt x="15840" y="10365"/>
                </a:cubicBezTo>
                <a:cubicBezTo>
                  <a:pt x="15818" y="10315"/>
                  <a:pt x="15796" y="10265"/>
                  <a:pt x="15825" y="10235"/>
                </a:cubicBezTo>
                <a:cubicBezTo>
                  <a:pt x="15803" y="10175"/>
                  <a:pt x="15825" y="10135"/>
                  <a:pt x="15833" y="10085"/>
                </a:cubicBezTo>
                <a:cubicBezTo>
                  <a:pt x="15796" y="9975"/>
                  <a:pt x="15848" y="9895"/>
                  <a:pt x="15825" y="9795"/>
                </a:cubicBezTo>
                <a:cubicBezTo>
                  <a:pt x="15833" y="9706"/>
                  <a:pt x="15833" y="9606"/>
                  <a:pt x="15811" y="9506"/>
                </a:cubicBezTo>
                <a:cubicBezTo>
                  <a:pt x="15833" y="9466"/>
                  <a:pt x="15796" y="9396"/>
                  <a:pt x="15788" y="9346"/>
                </a:cubicBezTo>
                <a:cubicBezTo>
                  <a:pt x="15818" y="9306"/>
                  <a:pt x="15758" y="9236"/>
                  <a:pt x="15796" y="9196"/>
                </a:cubicBezTo>
                <a:cubicBezTo>
                  <a:pt x="15758" y="9076"/>
                  <a:pt x="15751" y="9086"/>
                  <a:pt x="15728" y="8986"/>
                </a:cubicBezTo>
                <a:cubicBezTo>
                  <a:pt x="15743" y="8956"/>
                  <a:pt x="15736" y="8916"/>
                  <a:pt x="15721" y="8866"/>
                </a:cubicBezTo>
                <a:cubicBezTo>
                  <a:pt x="15698" y="8836"/>
                  <a:pt x="15736" y="8736"/>
                  <a:pt x="15676" y="8756"/>
                </a:cubicBezTo>
                <a:cubicBezTo>
                  <a:pt x="15706" y="8896"/>
                  <a:pt x="15698" y="9016"/>
                  <a:pt x="15736" y="9156"/>
                </a:cubicBezTo>
                <a:cubicBezTo>
                  <a:pt x="15781" y="9236"/>
                  <a:pt x="15713" y="9276"/>
                  <a:pt x="15773" y="9366"/>
                </a:cubicBezTo>
                <a:cubicBezTo>
                  <a:pt x="15743" y="9416"/>
                  <a:pt x="15758" y="9496"/>
                  <a:pt x="15773" y="9566"/>
                </a:cubicBezTo>
                <a:cubicBezTo>
                  <a:pt x="15788" y="9636"/>
                  <a:pt x="15758" y="9686"/>
                  <a:pt x="15758" y="9755"/>
                </a:cubicBezTo>
                <a:cubicBezTo>
                  <a:pt x="15751" y="9815"/>
                  <a:pt x="15788" y="9885"/>
                  <a:pt x="15751" y="9935"/>
                </a:cubicBezTo>
                <a:cubicBezTo>
                  <a:pt x="15766" y="10075"/>
                  <a:pt x="15773" y="10215"/>
                  <a:pt x="15736" y="10325"/>
                </a:cubicBezTo>
                <a:cubicBezTo>
                  <a:pt x="15743" y="10455"/>
                  <a:pt x="15736" y="10575"/>
                  <a:pt x="15713" y="10695"/>
                </a:cubicBezTo>
                <a:cubicBezTo>
                  <a:pt x="15721" y="10735"/>
                  <a:pt x="15713" y="10765"/>
                  <a:pt x="15683" y="10785"/>
                </a:cubicBezTo>
                <a:cubicBezTo>
                  <a:pt x="15698" y="10815"/>
                  <a:pt x="15706" y="10855"/>
                  <a:pt x="15706" y="10885"/>
                </a:cubicBezTo>
                <a:cubicBezTo>
                  <a:pt x="15713" y="10955"/>
                  <a:pt x="15653" y="11005"/>
                  <a:pt x="15676" y="11075"/>
                </a:cubicBezTo>
                <a:cubicBezTo>
                  <a:pt x="15638" y="11195"/>
                  <a:pt x="15661" y="11325"/>
                  <a:pt x="15623" y="11435"/>
                </a:cubicBezTo>
                <a:cubicBezTo>
                  <a:pt x="15586" y="11555"/>
                  <a:pt x="15623" y="11705"/>
                  <a:pt x="15563" y="11815"/>
                </a:cubicBezTo>
                <a:cubicBezTo>
                  <a:pt x="15563" y="11934"/>
                  <a:pt x="15541" y="12054"/>
                  <a:pt x="15511" y="12174"/>
                </a:cubicBezTo>
                <a:cubicBezTo>
                  <a:pt x="15511" y="12304"/>
                  <a:pt x="15511" y="12434"/>
                  <a:pt x="15473" y="12554"/>
                </a:cubicBezTo>
                <a:cubicBezTo>
                  <a:pt x="15481" y="12584"/>
                  <a:pt x="15459" y="12614"/>
                  <a:pt x="15466" y="12644"/>
                </a:cubicBezTo>
                <a:cubicBezTo>
                  <a:pt x="15444" y="12664"/>
                  <a:pt x="15488" y="12714"/>
                  <a:pt x="15466" y="12734"/>
                </a:cubicBezTo>
                <a:cubicBezTo>
                  <a:pt x="15444" y="12794"/>
                  <a:pt x="15436" y="12854"/>
                  <a:pt x="15451" y="12924"/>
                </a:cubicBezTo>
                <a:cubicBezTo>
                  <a:pt x="15421" y="12974"/>
                  <a:pt x="15421" y="13034"/>
                  <a:pt x="15444" y="13104"/>
                </a:cubicBezTo>
                <a:cubicBezTo>
                  <a:pt x="15414" y="13164"/>
                  <a:pt x="15406" y="13234"/>
                  <a:pt x="15414" y="13304"/>
                </a:cubicBezTo>
                <a:cubicBezTo>
                  <a:pt x="15391" y="13324"/>
                  <a:pt x="15414" y="13364"/>
                  <a:pt x="15406" y="13394"/>
                </a:cubicBezTo>
                <a:cubicBezTo>
                  <a:pt x="15391" y="13424"/>
                  <a:pt x="15384" y="13454"/>
                  <a:pt x="15399" y="13484"/>
                </a:cubicBezTo>
                <a:cubicBezTo>
                  <a:pt x="15384" y="13544"/>
                  <a:pt x="15346" y="13594"/>
                  <a:pt x="15391" y="13674"/>
                </a:cubicBezTo>
                <a:cubicBezTo>
                  <a:pt x="15376" y="13734"/>
                  <a:pt x="15376" y="13794"/>
                  <a:pt x="15376" y="13854"/>
                </a:cubicBezTo>
                <a:cubicBezTo>
                  <a:pt x="15354" y="13914"/>
                  <a:pt x="15391" y="14004"/>
                  <a:pt x="15376" y="14063"/>
                </a:cubicBezTo>
                <a:cubicBezTo>
                  <a:pt x="15421" y="14213"/>
                  <a:pt x="15384" y="14333"/>
                  <a:pt x="15414" y="14473"/>
                </a:cubicBezTo>
                <a:cubicBezTo>
                  <a:pt x="15399" y="14533"/>
                  <a:pt x="15421" y="14603"/>
                  <a:pt x="15429" y="14673"/>
                </a:cubicBezTo>
                <a:cubicBezTo>
                  <a:pt x="15399" y="14723"/>
                  <a:pt x="15473" y="14823"/>
                  <a:pt x="15459" y="14883"/>
                </a:cubicBezTo>
                <a:cubicBezTo>
                  <a:pt x="15429" y="14893"/>
                  <a:pt x="15414" y="14803"/>
                  <a:pt x="15384" y="14823"/>
                </a:cubicBezTo>
                <a:cubicBezTo>
                  <a:pt x="15384" y="14763"/>
                  <a:pt x="15301" y="14783"/>
                  <a:pt x="15346" y="14733"/>
                </a:cubicBezTo>
                <a:cubicBezTo>
                  <a:pt x="15339" y="14693"/>
                  <a:pt x="15346" y="14653"/>
                  <a:pt x="15346" y="14613"/>
                </a:cubicBezTo>
                <a:cubicBezTo>
                  <a:pt x="15324" y="14573"/>
                  <a:pt x="15286" y="14623"/>
                  <a:pt x="15271" y="14553"/>
                </a:cubicBezTo>
                <a:cubicBezTo>
                  <a:pt x="15301" y="14503"/>
                  <a:pt x="15256" y="14433"/>
                  <a:pt x="15264" y="14383"/>
                </a:cubicBezTo>
                <a:cubicBezTo>
                  <a:pt x="15249" y="14313"/>
                  <a:pt x="15271" y="14253"/>
                  <a:pt x="15249" y="14183"/>
                </a:cubicBezTo>
                <a:cubicBezTo>
                  <a:pt x="15279" y="14073"/>
                  <a:pt x="15256" y="13944"/>
                  <a:pt x="15286" y="13844"/>
                </a:cubicBezTo>
                <a:cubicBezTo>
                  <a:pt x="15249" y="13764"/>
                  <a:pt x="15271" y="13724"/>
                  <a:pt x="15279" y="13664"/>
                </a:cubicBezTo>
                <a:cubicBezTo>
                  <a:pt x="15271" y="13634"/>
                  <a:pt x="15286" y="13604"/>
                  <a:pt x="15256" y="13564"/>
                </a:cubicBezTo>
                <a:cubicBezTo>
                  <a:pt x="15294" y="13544"/>
                  <a:pt x="15279" y="13514"/>
                  <a:pt x="15286" y="13484"/>
                </a:cubicBezTo>
                <a:cubicBezTo>
                  <a:pt x="15286" y="13354"/>
                  <a:pt x="15294" y="13234"/>
                  <a:pt x="15309" y="13114"/>
                </a:cubicBezTo>
                <a:cubicBezTo>
                  <a:pt x="15339" y="13064"/>
                  <a:pt x="15286" y="12994"/>
                  <a:pt x="15331" y="12954"/>
                </a:cubicBezTo>
                <a:cubicBezTo>
                  <a:pt x="15331" y="12884"/>
                  <a:pt x="15339" y="12824"/>
                  <a:pt x="15346" y="12764"/>
                </a:cubicBezTo>
                <a:cubicBezTo>
                  <a:pt x="15361" y="12744"/>
                  <a:pt x="15339" y="12704"/>
                  <a:pt x="15346" y="12674"/>
                </a:cubicBezTo>
                <a:cubicBezTo>
                  <a:pt x="15369" y="12644"/>
                  <a:pt x="15369" y="12624"/>
                  <a:pt x="15354" y="12584"/>
                </a:cubicBezTo>
                <a:cubicBezTo>
                  <a:pt x="15414" y="12544"/>
                  <a:pt x="15376" y="12464"/>
                  <a:pt x="15391" y="12404"/>
                </a:cubicBezTo>
                <a:cubicBezTo>
                  <a:pt x="15436" y="12304"/>
                  <a:pt x="15429" y="12184"/>
                  <a:pt x="15451" y="12074"/>
                </a:cubicBezTo>
                <a:cubicBezTo>
                  <a:pt x="15473" y="11954"/>
                  <a:pt x="15451" y="11815"/>
                  <a:pt x="15526" y="11725"/>
                </a:cubicBezTo>
                <a:cubicBezTo>
                  <a:pt x="15511" y="11695"/>
                  <a:pt x="15511" y="11665"/>
                  <a:pt x="15511" y="11645"/>
                </a:cubicBezTo>
                <a:cubicBezTo>
                  <a:pt x="15496" y="11605"/>
                  <a:pt x="15548" y="11595"/>
                  <a:pt x="15518" y="11545"/>
                </a:cubicBezTo>
                <a:cubicBezTo>
                  <a:pt x="15533" y="11495"/>
                  <a:pt x="15533" y="11425"/>
                  <a:pt x="15526" y="11365"/>
                </a:cubicBezTo>
                <a:cubicBezTo>
                  <a:pt x="15578" y="11325"/>
                  <a:pt x="15518" y="11245"/>
                  <a:pt x="15578" y="11215"/>
                </a:cubicBezTo>
                <a:cubicBezTo>
                  <a:pt x="15556" y="11145"/>
                  <a:pt x="15556" y="11075"/>
                  <a:pt x="15586" y="11025"/>
                </a:cubicBezTo>
                <a:cubicBezTo>
                  <a:pt x="15601" y="10975"/>
                  <a:pt x="15563" y="10905"/>
                  <a:pt x="15608" y="10865"/>
                </a:cubicBezTo>
                <a:cubicBezTo>
                  <a:pt x="15593" y="10825"/>
                  <a:pt x="15593" y="10795"/>
                  <a:pt x="15616" y="10775"/>
                </a:cubicBezTo>
                <a:cubicBezTo>
                  <a:pt x="15608" y="10745"/>
                  <a:pt x="15608" y="10705"/>
                  <a:pt x="15616" y="10685"/>
                </a:cubicBezTo>
                <a:cubicBezTo>
                  <a:pt x="15623" y="10555"/>
                  <a:pt x="15653" y="10445"/>
                  <a:pt x="15638" y="10315"/>
                </a:cubicBezTo>
                <a:cubicBezTo>
                  <a:pt x="15676" y="10075"/>
                  <a:pt x="15676" y="9835"/>
                  <a:pt x="15668" y="9586"/>
                </a:cubicBezTo>
                <a:cubicBezTo>
                  <a:pt x="15668" y="9526"/>
                  <a:pt x="15668" y="9476"/>
                  <a:pt x="15661" y="9416"/>
                </a:cubicBezTo>
                <a:cubicBezTo>
                  <a:pt x="15676" y="9356"/>
                  <a:pt x="15631" y="9276"/>
                  <a:pt x="15646" y="9216"/>
                </a:cubicBezTo>
                <a:cubicBezTo>
                  <a:pt x="15653" y="9156"/>
                  <a:pt x="15638" y="9086"/>
                  <a:pt x="15631" y="9026"/>
                </a:cubicBezTo>
                <a:cubicBezTo>
                  <a:pt x="15623" y="8986"/>
                  <a:pt x="15638" y="8966"/>
                  <a:pt x="15616" y="8926"/>
                </a:cubicBezTo>
                <a:cubicBezTo>
                  <a:pt x="15601" y="8896"/>
                  <a:pt x="15623" y="8846"/>
                  <a:pt x="15586" y="8856"/>
                </a:cubicBezTo>
                <a:cubicBezTo>
                  <a:pt x="15631" y="8996"/>
                  <a:pt x="15578" y="9086"/>
                  <a:pt x="15631" y="9236"/>
                </a:cubicBezTo>
                <a:cubicBezTo>
                  <a:pt x="15593" y="9336"/>
                  <a:pt x="15646" y="9476"/>
                  <a:pt x="15623" y="9586"/>
                </a:cubicBezTo>
                <a:cubicBezTo>
                  <a:pt x="15608" y="9706"/>
                  <a:pt x="15638" y="9835"/>
                  <a:pt x="15623" y="9945"/>
                </a:cubicBezTo>
                <a:cubicBezTo>
                  <a:pt x="15601" y="10065"/>
                  <a:pt x="15601" y="10185"/>
                  <a:pt x="15601" y="10315"/>
                </a:cubicBezTo>
                <a:cubicBezTo>
                  <a:pt x="15563" y="10355"/>
                  <a:pt x="15586" y="10425"/>
                  <a:pt x="15548" y="10465"/>
                </a:cubicBezTo>
                <a:cubicBezTo>
                  <a:pt x="15556" y="10505"/>
                  <a:pt x="15548" y="10525"/>
                  <a:pt x="15571" y="10565"/>
                </a:cubicBezTo>
                <a:cubicBezTo>
                  <a:pt x="15533" y="10585"/>
                  <a:pt x="15548" y="10625"/>
                  <a:pt x="15541" y="10655"/>
                </a:cubicBezTo>
                <a:cubicBezTo>
                  <a:pt x="15571" y="10725"/>
                  <a:pt x="15488" y="10755"/>
                  <a:pt x="15526" y="10835"/>
                </a:cubicBezTo>
                <a:cubicBezTo>
                  <a:pt x="15511" y="10895"/>
                  <a:pt x="15503" y="10955"/>
                  <a:pt x="15518" y="11025"/>
                </a:cubicBezTo>
                <a:cubicBezTo>
                  <a:pt x="15473" y="11125"/>
                  <a:pt x="15488" y="11245"/>
                  <a:pt x="15459" y="11355"/>
                </a:cubicBezTo>
                <a:cubicBezTo>
                  <a:pt x="15488" y="11435"/>
                  <a:pt x="15429" y="11465"/>
                  <a:pt x="15451" y="11545"/>
                </a:cubicBezTo>
                <a:cubicBezTo>
                  <a:pt x="15436" y="11595"/>
                  <a:pt x="15436" y="11665"/>
                  <a:pt x="15436" y="11725"/>
                </a:cubicBezTo>
                <a:cubicBezTo>
                  <a:pt x="15421" y="11745"/>
                  <a:pt x="15399" y="11765"/>
                  <a:pt x="15421" y="11795"/>
                </a:cubicBezTo>
                <a:cubicBezTo>
                  <a:pt x="15406" y="11815"/>
                  <a:pt x="15384" y="11835"/>
                  <a:pt x="15406" y="11865"/>
                </a:cubicBezTo>
                <a:cubicBezTo>
                  <a:pt x="15376" y="11914"/>
                  <a:pt x="15391" y="11974"/>
                  <a:pt x="15361" y="12014"/>
                </a:cubicBezTo>
                <a:cubicBezTo>
                  <a:pt x="15391" y="12084"/>
                  <a:pt x="15361" y="12134"/>
                  <a:pt x="15339" y="12184"/>
                </a:cubicBezTo>
                <a:cubicBezTo>
                  <a:pt x="15354" y="12244"/>
                  <a:pt x="15376" y="12304"/>
                  <a:pt x="15324" y="12344"/>
                </a:cubicBezTo>
                <a:cubicBezTo>
                  <a:pt x="15316" y="12394"/>
                  <a:pt x="15346" y="12454"/>
                  <a:pt x="15294" y="12484"/>
                </a:cubicBezTo>
                <a:cubicBezTo>
                  <a:pt x="15316" y="12544"/>
                  <a:pt x="15286" y="12594"/>
                  <a:pt x="15271" y="12644"/>
                </a:cubicBezTo>
                <a:cubicBezTo>
                  <a:pt x="15271" y="12754"/>
                  <a:pt x="15256" y="12864"/>
                  <a:pt x="15226" y="12964"/>
                </a:cubicBezTo>
                <a:cubicBezTo>
                  <a:pt x="15249" y="13024"/>
                  <a:pt x="15249" y="13074"/>
                  <a:pt x="15226" y="13114"/>
                </a:cubicBezTo>
                <a:cubicBezTo>
                  <a:pt x="15211" y="13174"/>
                  <a:pt x="15264" y="13244"/>
                  <a:pt x="15204" y="13284"/>
                </a:cubicBezTo>
                <a:cubicBezTo>
                  <a:pt x="15234" y="13344"/>
                  <a:pt x="15196" y="13384"/>
                  <a:pt x="15211" y="13454"/>
                </a:cubicBezTo>
                <a:cubicBezTo>
                  <a:pt x="15166" y="13494"/>
                  <a:pt x="15219" y="13574"/>
                  <a:pt x="15189" y="13614"/>
                </a:cubicBezTo>
                <a:cubicBezTo>
                  <a:pt x="15196" y="13674"/>
                  <a:pt x="15166" y="13714"/>
                  <a:pt x="15196" y="13784"/>
                </a:cubicBezTo>
                <a:cubicBezTo>
                  <a:pt x="15144" y="13824"/>
                  <a:pt x="15226" y="13914"/>
                  <a:pt x="15174" y="13944"/>
                </a:cubicBezTo>
                <a:cubicBezTo>
                  <a:pt x="15189" y="14014"/>
                  <a:pt x="15196" y="14073"/>
                  <a:pt x="15181" y="14123"/>
                </a:cubicBezTo>
                <a:cubicBezTo>
                  <a:pt x="15189" y="14153"/>
                  <a:pt x="15196" y="14173"/>
                  <a:pt x="15166" y="14193"/>
                </a:cubicBezTo>
                <a:cubicBezTo>
                  <a:pt x="15181" y="14223"/>
                  <a:pt x="15174" y="14253"/>
                  <a:pt x="15159" y="14283"/>
                </a:cubicBezTo>
                <a:cubicBezTo>
                  <a:pt x="15181" y="14343"/>
                  <a:pt x="15196" y="14393"/>
                  <a:pt x="15181" y="14443"/>
                </a:cubicBezTo>
                <a:cubicBezTo>
                  <a:pt x="15196" y="14473"/>
                  <a:pt x="15196" y="14493"/>
                  <a:pt x="15196" y="14523"/>
                </a:cubicBezTo>
                <a:cubicBezTo>
                  <a:pt x="15174" y="14533"/>
                  <a:pt x="15181" y="14573"/>
                  <a:pt x="15159" y="14543"/>
                </a:cubicBezTo>
                <a:cubicBezTo>
                  <a:pt x="15084" y="14503"/>
                  <a:pt x="15106" y="14363"/>
                  <a:pt x="15039" y="14253"/>
                </a:cubicBezTo>
                <a:cubicBezTo>
                  <a:pt x="15062" y="14083"/>
                  <a:pt x="14987" y="13874"/>
                  <a:pt x="15032" y="13704"/>
                </a:cubicBezTo>
                <a:cubicBezTo>
                  <a:pt x="15002" y="13654"/>
                  <a:pt x="15024" y="13614"/>
                  <a:pt x="15039" y="13574"/>
                </a:cubicBezTo>
                <a:cubicBezTo>
                  <a:pt x="15017" y="13514"/>
                  <a:pt x="15039" y="13474"/>
                  <a:pt x="15047" y="13424"/>
                </a:cubicBezTo>
                <a:cubicBezTo>
                  <a:pt x="15017" y="13374"/>
                  <a:pt x="15039" y="13334"/>
                  <a:pt x="15062" y="13304"/>
                </a:cubicBezTo>
                <a:cubicBezTo>
                  <a:pt x="15039" y="13244"/>
                  <a:pt x="15054" y="13194"/>
                  <a:pt x="15062" y="13154"/>
                </a:cubicBezTo>
                <a:cubicBezTo>
                  <a:pt x="15047" y="13054"/>
                  <a:pt x="15054" y="12954"/>
                  <a:pt x="15077" y="12874"/>
                </a:cubicBezTo>
                <a:cubicBezTo>
                  <a:pt x="15069" y="12774"/>
                  <a:pt x="15092" y="12684"/>
                  <a:pt x="15099" y="12594"/>
                </a:cubicBezTo>
                <a:cubicBezTo>
                  <a:pt x="15084" y="12544"/>
                  <a:pt x="15121" y="12514"/>
                  <a:pt x="15106" y="12474"/>
                </a:cubicBezTo>
                <a:cubicBezTo>
                  <a:pt x="15144" y="12434"/>
                  <a:pt x="15121" y="12374"/>
                  <a:pt x="15136" y="12334"/>
                </a:cubicBezTo>
                <a:cubicBezTo>
                  <a:pt x="15144" y="12284"/>
                  <a:pt x="15121" y="12234"/>
                  <a:pt x="15151" y="12204"/>
                </a:cubicBezTo>
                <a:cubicBezTo>
                  <a:pt x="15166" y="12154"/>
                  <a:pt x="15144" y="12094"/>
                  <a:pt x="15159" y="12054"/>
                </a:cubicBezTo>
                <a:cubicBezTo>
                  <a:pt x="15166" y="11994"/>
                  <a:pt x="15211" y="11944"/>
                  <a:pt x="15196" y="11874"/>
                </a:cubicBezTo>
                <a:cubicBezTo>
                  <a:pt x="15234" y="11835"/>
                  <a:pt x="15234" y="11765"/>
                  <a:pt x="15256" y="11715"/>
                </a:cubicBezTo>
                <a:cubicBezTo>
                  <a:pt x="15279" y="11645"/>
                  <a:pt x="15226" y="11535"/>
                  <a:pt x="15294" y="11485"/>
                </a:cubicBezTo>
                <a:cubicBezTo>
                  <a:pt x="15271" y="11395"/>
                  <a:pt x="15331" y="11335"/>
                  <a:pt x="15301" y="11235"/>
                </a:cubicBezTo>
                <a:cubicBezTo>
                  <a:pt x="15354" y="11225"/>
                  <a:pt x="15316" y="11165"/>
                  <a:pt x="15324" y="11135"/>
                </a:cubicBezTo>
                <a:cubicBezTo>
                  <a:pt x="15339" y="11095"/>
                  <a:pt x="15361" y="11065"/>
                  <a:pt x="15339" y="11005"/>
                </a:cubicBezTo>
                <a:cubicBezTo>
                  <a:pt x="15354" y="10975"/>
                  <a:pt x="15361" y="10945"/>
                  <a:pt x="15361" y="10905"/>
                </a:cubicBezTo>
                <a:cubicBezTo>
                  <a:pt x="15421" y="10885"/>
                  <a:pt x="15354" y="10815"/>
                  <a:pt x="15399" y="10785"/>
                </a:cubicBezTo>
                <a:cubicBezTo>
                  <a:pt x="15391" y="10745"/>
                  <a:pt x="15399" y="10715"/>
                  <a:pt x="15421" y="10685"/>
                </a:cubicBezTo>
                <a:cubicBezTo>
                  <a:pt x="15436" y="10645"/>
                  <a:pt x="15429" y="10595"/>
                  <a:pt x="15436" y="10555"/>
                </a:cubicBezTo>
                <a:cubicBezTo>
                  <a:pt x="15459" y="10485"/>
                  <a:pt x="15459" y="10395"/>
                  <a:pt x="15466" y="10325"/>
                </a:cubicBezTo>
                <a:cubicBezTo>
                  <a:pt x="15466" y="10145"/>
                  <a:pt x="15511" y="9995"/>
                  <a:pt x="15503" y="9825"/>
                </a:cubicBezTo>
                <a:cubicBezTo>
                  <a:pt x="15518" y="9745"/>
                  <a:pt x="15548" y="9676"/>
                  <a:pt x="15511" y="9586"/>
                </a:cubicBezTo>
                <a:cubicBezTo>
                  <a:pt x="15533" y="9506"/>
                  <a:pt x="15541" y="9436"/>
                  <a:pt x="15526" y="9346"/>
                </a:cubicBezTo>
                <a:cubicBezTo>
                  <a:pt x="15548" y="9316"/>
                  <a:pt x="15548" y="9276"/>
                  <a:pt x="15518" y="9226"/>
                </a:cubicBezTo>
                <a:cubicBezTo>
                  <a:pt x="15526" y="9186"/>
                  <a:pt x="15518" y="9136"/>
                  <a:pt x="15533" y="9096"/>
                </a:cubicBezTo>
                <a:cubicBezTo>
                  <a:pt x="15526" y="9006"/>
                  <a:pt x="15488" y="8906"/>
                  <a:pt x="15503" y="8826"/>
                </a:cubicBezTo>
                <a:cubicBezTo>
                  <a:pt x="15511" y="8746"/>
                  <a:pt x="15436" y="8636"/>
                  <a:pt x="15488" y="8576"/>
                </a:cubicBezTo>
                <a:cubicBezTo>
                  <a:pt x="15459" y="8476"/>
                  <a:pt x="15444" y="8396"/>
                  <a:pt x="15444" y="8316"/>
                </a:cubicBezTo>
                <a:cubicBezTo>
                  <a:pt x="15399" y="8126"/>
                  <a:pt x="15361" y="7936"/>
                  <a:pt x="15324" y="7756"/>
                </a:cubicBezTo>
                <a:cubicBezTo>
                  <a:pt x="15256" y="7776"/>
                  <a:pt x="15346" y="7866"/>
                  <a:pt x="15324" y="7906"/>
                </a:cubicBezTo>
                <a:cubicBezTo>
                  <a:pt x="15354" y="7976"/>
                  <a:pt x="15331" y="8026"/>
                  <a:pt x="15376" y="8096"/>
                </a:cubicBezTo>
                <a:cubicBezTo>
                  <a:pt x="15354" y="8146"/>
                  <a:pt x="15414" y="8226"/>
                  <a:pt x="15384" y="8266"/>
                </a:cubicBezTo>
                <a:cubicBezTo>
                  <a:pt x="15414" y="8336"/>
                  <a:pt x="15406" y="8396"/>
                  <a:pt x="15414" y="8446"/>
                </a:cubicBezTo>
                <a:cubicBezTo>
                  <a:pt x="15429" y="8556"/>
                  <a:pt x="15459" y="8686"/>
                  <a:pt x="15444" y="8786"/>
                </a:cubicBezTo>
                <a:cubicBezTo>
                  <a:pt x="15429" y="8836"/>
                  <a:pt x="15503" y="8916"/>
                  <a:pt x="15451" y="8956"/>
                </a:cubicBezTo>
                <a:cubicBezTo>
                  <a:pt x="15459" y="9016"/>
                  <a:pt x="15488" y="9086"/>
                  <a:pt x="15459" y="9126"/>
                </a:cubicBezTo>
                <a:cubicBezTo>
                  <a:pt x="15473" y="9236"/>
                  <a:pt x="15488" y="9356"/>
                  <a:pt x="15459" y="9446"/>
                </a:cubicBezTo>
                <a:cubicBezTo>
                  <a:pt x="15473" y="9516"/>
                  <a:pt x="15436" y="9556"/>
                  <a:pt x="15466" y="9626"/>
                </a:cubicBezTo>
                <a:cubicBezTo>
                  <a:pt x="15451" y="9676"/>
                  <a:pt x="15444" y="9725"/>
                  <a:pt x="15444" y="9785"/>
                </a:cubicBezTo>
                <a:cubicBezTo>
                  <a:pt x="15414" y="9885"/>
                  <a:pt x="15436" y="10005"/>
                  <a:pt x="15399" y="10105"/>
                </a:cubicBezTo>
                <a:cubicBezTo>
                  <a:pt x="15421" y="10225"/>
                  <a:pt x="15361" y="10315"/>
                  <a:pt x="15384" y="10445"/>
                </a:cubicBezTo>
                <a:cubicBezTo>
                  <a:pt x="15339" y="10475"/>
                  <a:pt x="15339" y="10425"/>
                  <a:pt x="15324" y="10495"/>
                </a:cubicBezTo>
                <a:cubicBezTo>
                  <a:pt x="15384" y="10595"/>
                  <a:pt x="15316" y="10645"/>
                  <a:pt x="15331" y="10725"/>
                </a:cubicBezTo>
                <a:cubicBezTo>
                  <a:pt x="15286" y="10745"/>
                  <a:pt x="15339" y="10795"/>
                  <a:pt x="15309" y="10825"/>
                </a:cubicBezTo>
                <a:cubicBezTo>
                  <a:pt x="15271" y="10855"/>
                  <a:pt x="15294" y="10915"/>
                  <a:pt x="15264" y="10945"/>
                </a:cubicBezTo>
                <a:cubicBezTo>
                  <a:pt x="15316" y="11005"/>
                  <a:pt x="15219" y="11005"/>
                  <a:pt x="15271" y="11055"/>
                </a:cubicBezTo>
                <a:cubicBezTo>
                  <a:pt x="15241" y="11085"/>
                  <a:pt x="15264" y="11145"/>
                  <a:pt x="15234" y="11175"/>
                </a:cubicBezTo>
                <a:cubicBezTo>
                  <a:pt x="15234" y="11215"/>
                  <a:pt x="15226" y="11255"/>
                  <a:pt x="15234" y="11285"/>
                </a:cubicBezTo>
                <a:cubicBezTo>
                  <a:pt x="15189" y="11315"/>
                  <a:pt x="15256" y="11385"/>
                  <a:pt x="15196" y="11405"/>
                </a:cubicBezTo>
                <a:cubicBezTo>
                  <a:pt x="15226" y="11505"/>
                  <a:pt x="15159" y="11555"/>
                  <a:pt x="15189" y="11645"/>
                </a:cubicBezTo>
                <a:cubicBezTo>
                  <a:pt x="15151" y="11715"/>
                  <a:pt x="15159" y="11805"/>
                  <a:pt x="15121" y="11874"/>
                </a:cubicBezTo>
                <a:cubicBezTo>
                  <a:pt x="15129" y="11954"/>
                  <a:pt x="15084" y="12014"/>
                  <a:pt x="15092" y="12104"/>
                </a:cubicBezTo>
                <a:cubicBezTo>
                  <a:pt x="15069" y="12134"/>
                  <a:pt x="15062" y="12164"/>
                  <a:pt x="15069" y="12204"/>
                </a:cubicBezTo>
                <a:cubicBezTo>
                  <a:pt x="15077" y="12254"/>
                  <a:pt x="15009" y="12274"/>
                  <a:pt x="15054" y="12334"/>
                </a:cubicBezTo>
                <a:cubicBezTo>
                  <a:pt x="15017" y="12404"/>
                  <a:pt x="15032" y="12494"/>
                  <a:pt x="15017" y="12564"/>
                </a:cubicBezTo>
                <a:cubicBezTo>
                  <a:pt x="15002" y="12644"/>
                  <a:pt x="15024" y="12734"/>
                  <a:pt x="14979" y="12794"/>
                </a:cubicBezTo>
                <a:cubicBezTo>
                  <a:pt x="15017" y="12894"/>
                  <a:pt x="14972" y="12954"/>
                  <a:pt x="14972" y="13044"/>
                </a:cubicBezTo>
                <a:cubicBezTo>
                  <a:pt x="14972" y="13124"/>
                  <a:pt x="14972" y="13204"/>
                  <a:pt x="14964" y="13284"/>
                </a:cubicBezTo>
                <a:cubicBezTo>
                  <a:pt x="14964" y="13364"/>
                  <a:pt x="14972" y="13454"/>
                  <a:pt x="14927" y="13514"/>
                </a:cubicBezTo>
                <a:cubicBezTo>
                  <a:pt x="14972" y="13614"/>
                  <a:pt x="14927" y="13674"/>
                  <a:pt x="14942" y="13764"/>
                </a:cubicBezTo>
                <a:cubicBezTo>
                  <a:pt x="14964" y="13854"/>
                  <a:pt x="14934" y="13924"/>
                  <a:pt x="14964" y="14014"/>
                </a:cubicBezTo>
                <a:cubicBezTo>
                  <a:pt x="14912" y="14083"/>
                  <a:pt x="14994" y="14193"/>
                  <a:pt x="14927" y="14253"/>
                </a:cubicBezTo>
                <a:cubicBezTo>
                  <a:pt x="14882" y="14143"/>
                  <a:pt x="14912" y="14073"/>
                  <a:pt x="14844" y="13954"/>
                </a:cubicBezTo>
                <a:cubicBezTo>
                  <a:pt x="14889" y="13924"/>
                  <a:pt x="14837" y="13854"/>
                  <a:pt x="14852" y="13804"/>
                </a:cubicBezTo>
                <a:cubicBezTo>
                  <a:pt x="14882" y="13744"/>
                  <a:pt x="14814" y="13684"/>
                  <a:pt x="14874" y="13644"/>
                </a:cubicBezTo>
                <a:cubicBezTo>
                  <a:pt x="14822" y="13554"/>
                  <a:pt x="14882" y="13514"/>
                  <a:pt x="14822" y="13414"/>
                </a:cubicBezTo>
                <a:cubicBezTo>
                  <a:pt x="14874" y="13284"/>
                  <a:pt x="14807" y="13094"/>
                  <a:pt x="14874" y="12964"/>
                </a:cubicBezTo>
                <a:cubicBezTo>
                  <a:pt x="14822" y="12904"/>
                  <a:pt x="14919" y="12904"/>
                  <a:pt x="14874" y="12854"/>
                </a:cubicBezTo>
                <a:cubicBezTo>
                  <a:pt x="14867" y="12814"/>
                  <a:pt x="14874" y="12774"/>
                  <a:pt x="14897" y="12744"/>
                </a:cubicBezTo>
                <a:cubicBezTo>
                  <a:pt x="14904" y="12664"/>
                  <a:pt x="14889" y="12584"/>
                  <a:pt x="14927" y="12514"/>
                </a:cubicBezTo>
                <a:cubicBezTo>
                  <a:pt x="14927" y="12354"/>
                  <a:pt x="14972" y="12214"/>
                  <a:pt x="15009" y="12074"/>
                </a:cubicBezTo>
                <a:cubicBezTo>
                  <a:pt x="15002" y="12034"/>
                  <a:pt x="15054" y="12014"/>
                  <a:pt x="15009" y="11954"/>
                </a:cubicBezTo>
                <a:cubicBezTo>
                  <a:pt x="15047" y="11934"/>
                  <a:pt x="15047" y="11884"/>
                  <a:pt x="15047" y="11845"/>
                </a:cubicBezTo>
                <a:cubicBezTo>
                  <a:pt x="15017" y="11795"/>
                  <a:pt x="15084" y="11785"/>
                  <a:pt x="15069" y="11735"/>
                </a:cubicBezTo>
                <a:cubicBezTo>
                  <a:pt x="15054" y="11685"/>
                  <a:pt x="15092" y="11655"/>
                  <a:pt x="15106" y="11615"/>
                </a:cubicBezTo>
                <a:cubicBezTo>
                  <a:pt x="15077" y="11535"/>
                  <a:pt x="15129" y="11485"/>
                  <a:pt x="15106" y="11415"/>
                </a:cubicBezTo>
                <a:cubicBezTo>
                  <a:pt x="15121" y="11345"/>
                  <a:pt x="15136" y="11285"/>
                  <a:pt x="15136" y="11215"/>
                </a:cubicBezTo>
                <a:cubicBezTo>
                  <a:pt x="15211" y="11175"/>
                  <a:pt x="15151" y="11085"/>
                  <a:pt x="15189" y="11025"/>
                </a:cubicBezTo>
                <a:cubicBezTo>
                  <a:pt x="15196" y="10955"/>
                  <a:pt x="15204" y="10895"/>
                  <a:pt x="15219" y="10835"/>
                </a:cubicBezTo>
                <a:cubicBezTo>
                  <a:pt x="15241" y="10775"/>
                  <a:pt x="15234" y="10695"/>
                  <a:pt x="15249" y="10635"/>
                </a:cubicBezTo>
                <a:cubicBezTo>
                  <a:pt x="15316" y="10585"/>
                  <a:pt x="15234" y="10495"/>
                  <a:pt x="15301" y="10445"/>
                </a:cubicBezTo>
                <a:cubicBezTo>
                  <a:pt x="15279" y="10365"/>
                  <a:pt x="15309" y="10315"/>
                  <a:pt x="15331" y="10245"/>
                </a:cubicBezTo>
                <a:cubicBezTo>
                  <a:pt x="15309" y="10175"/>
                  <a:pt x="15339" y="10115"/>
                  <a:pt x="15331" y="10045"/>
                </a:cubicBezTo>
                <a:cubicBezTo>
                  <a:pt x="15369" y="9985"/>
                  <a:pt x="15331" y="9905"/>
                  <a:pt x="15361" y="9845"/>
                </a:cubicBezTo>
                <a:cubicBezTo>
                  <a:pt x="15384" y="9785"/>
                  <a:pt x="15331" y="9696"/>
                  <a:pt x="15384" y="9646"/>
                </a:cubicBezTo>
                <a:cubicBezTo>
                  <a:pt x="15354" y="9566"/>
                  <a:pt x="15369" y="9506"/>
                  <a:pt x="15391" y="9446"/>
                </a:cubicBezTo>
                <a:cubicBezTo>
                  <a:pt x="15376" y="9366"/>
                  <a:pt x="15361" y="9296"/>
                  <a:pt x="15391" y="9236"/>
                </a:cubicBezTo>
                <a:cubicBezTo>
                  <a:pt x="15384" y="9166"/>
                  <a:pt x="15384" y="9096"/>
                  <a:pt x="15391" y="9026"/>
                </a:cubicBezTo>
                <a:cubicBezTo>
                  <a:pt x="15361" y="8946"/>
                  <a:pt x="15421" y="8896"/>
                  <a:pt x="15369" y="8806"/>
                </a:cubicBezTo>
                <a:cubicBezTo>
                  <a:pt x="15399" y="8756"/>
                  <a:pt x="15354" y="8666"/>
                  <a:pt x="15369" y="8606"/>
                </a:cubicBezTo>
                <a:cubicBezTo>
                  <a:pt x="15339" y="8556"/>
                  <a:pt x="15384" y="8536"/>
                  <a:pt x="15339" y="8476"/>
                </a:cubicBezTo>
                <a:cubicBezTo>
                  <a:pt x="15309" y="8446"/>
                  <a:pt x="15361" y="8366"/>
                  <a:pt x="15301" y="8386"/>
                </a:cubicBezTo>
                <a:cubicBezTo>
                  <a:pt x="15301" y="8466"/>
                  <a:pt x="15316" y="8546"/>
                  <a:pt x="15339" y="8626"/>
                </a:cubicBezTo>
                <a:cubicBezTo>
                  <a:pt x="15309" y="8656"/>
                  <a:pt x="15361" y="8716"/>
                  <a:pt x="15339" y="8746"/>
                </a:cubicBezTo>
                <a:cubicBezTo>
                  <a:pt x="15361" y="8786"/>
                  <a:pt x="15309" y="8806"/>
                  <a:pt x="15346" y="8856"/>
                </a:cubicBezTo>
                <a:cubicBezTo>
                  <a:pt x="15354" y="9016"/>
                  <a:pt x="15309" y="9146"/>
                  <a:pt x="15331" y="9306"/>
                </a:cubicBezTo>
                <a:cubicBezTo>
                  <a:pt x="15301" y="9446"/>
                  <a:pt x="15324" y="9606"/>
                  <a:pt x="15294" y="9745"/>
                </a:cubicBezTo>
                <a:cubicBezTo>
                  <a:pt x="15279" y="9825"/>
                  <a:pt x="15286" y="9895"/>
                  <a:pt x="15279" y="9965"/>
                </a:cubicBezTo>
                <a:cubicBezTo>
                  <a:pt x="15271" y="10035"/>
                  <a:pt x="15241" y="10125"/>
                  <a:pt x="15271" y="10205"/>
                </a:cubicBezTo>
                <a:cubicBezTo>
                  <a:pt x="15219" y="10265"/>
                  <a:pt x="15226" y="10345"/>
                  <a:pt x="15226" y="10415"/>
                </a:cubicBezTo>
                <a:cubicBezTo>
                  <a:pt x="15196" y="10485"/>
                  <a:pt x="15181" y="10565"/>
                  <a:pt x="15189" y="10645"/>
                </a:cubicBezTo>
                <a:cubicBezTo>
                  <a:pt x="15144" y="10795"/>
                  <a:pt x="15114" y="10945"/>
                  <a:pt x="15092" y="11105"/>
                </a:cubicBezTo>
                <a:cubicBezTo>
                  <a:pt x="15054" y="11175"/>
                  <a:pt x="15069" y="11255"/>
                  <a:pt x="15054" y="11335"/>
                </a:cubicBezTo>
                <a:cubicBezTo>
                  <a:pt x="15024" y="11405"/>
                  <a:pt x="15054" y="11495"/>
                  <a:pt x="14994" y="11555"/>
                </a:cubicBezTo>
                <a:cubicBezTo>
                  <a:pt x="15032" y="11605"/>
                  <a:pt x="14979" y="11625"/>
                  <a:pt x="14994" y="11675"/>
                </a:cubicBezTo>
                <a:cubicBezTo>
                  <a:pt x="14972" y="11705"/>
                  <a:pt x="15017" y="11765"/>
                  <a:pt x="14957" y="11785"/>
                </a:cubicBezTo>
                <a:cubicBezTo>
                  <a:pt x="15002" y="11884"/>
                  <a:pt x="14904" y="11934"/>
                  <a:pt x="14919" y="12024"/>
                </a:cubicBezTo>
                <a:cubicBezTo>
                  <a:pt x="14889" y="12044"/>
                  <a:pt x="14942" y="12104"/>
                  <a:pt x="14897" y="12124"/>
                </a:cubicBezTo>
                <a:cubicBezTo>
                  <a:pt x="14897" y="12164"/>
                  <a:pt x="14882" y="12194"/>
                  <a:pt x="14874" y="12234"/>
                </a:cubicBezTo>
                <a:cubicBezTo>
                  <a:pt x="14882" y="12314"/>
                  <a:pt x="14837" y="12374"/>
                  <a:pt x="14844" y="12464"/>
                </a:cubicBezTo>
                <a:cubicBezTo>
                  <a:pt x="14807" y="12614"/>
                  <a:pt x="14807" y="12774"/>
                  <a:pt x="14769" y="12924"/>
                </a:cubicBezTo>
                <a:cubicBezTo>
                  <a:pt x="14807" y="12974"/>
                  <a:pt x="14754" y="12994"/>
                  <a:pt x="14777" y="13044"/>
                </a:cubicBezTo>
                <a:cubicBezTo>
                  <a:pt x="14740" y="13074"/>
                  <a:pt x="14814" y="13144"/>
                  <a:pt x="14762" y="13164"/>
                </a:cubicBezTo>
                <a:cubicBezTo>
                  <a:pt x="14747" y="13244"/>
                  <a:pt x="14777" y="13334"/>
                  <a:pt x="14754" y="13414"/>
                </a:cubicBezTo>
                <a:cubicBezTo>
                  <a:pt x="14777" y="13504"/>
                  <a:pt x="14762" y="13574"/>
                  <a:pt x="14769" y="13664"/>
                </a:cubicBezTo>
                <a:cubicBezTo>
                  <a:pt x="14740" y="13684"/>
                  <a:pt x="14792" y="13744"/>
                  <a:pt x="14769" y="13774"/>
                </a:cubicBezTo>
                <a:cubicBezTo>
                  <a:pt x="14762" y="13794"/>
                  <a:pt x="14762" y="13814"/>
                  <a:pt x="14777" y="13834"/>
                </a:cubicBezTo>
                <a:cubicBezTo>
                  <a:pt x="14754" y="13844"/>
                  <a:pt x="14762" y="13884"/>
                  <a:pt x="14740" y="13864"/>
                </a:cubicBezTo>
                <a:cubicBezTo>
                  <a:pt x="14672" y="13714"/>
                  <a:pt x="14702" y="13604"/>
                  <a:pt x="14672" y="13474"/>
                </a:cubicBezTo>
                <a:cubicBezTo>
                  <a:pt x="14665" y="13344"/>
                  <a:pt x="14642" y="13214"/>
                  <a:pt x="14665" y="13094"/>
                </a:cubicBezTo>
                <a:cubicBezTo>
                  <a:pt x="14612" y="12944"/>
                  <a:pt x="14657" y="12834"/>
                  <a:pt x="14657" y="12714"/>
                </a:cubicBezTo>
                <a:cubicBezTo>
                  <a:pt x="14665" y="12584"/>
                  <a:pt x="14687" y="12474"/>
                  <a:pt x="14680" y="12344"/>
                </a:cubicBezTo>
                <a:cubicBezTo>
                  <a:pt x="14702" y="12324"/>
                  <a:pt x="14687" y="12294"/>
                  <a:pt x="14672" y="12264"/>
                </a:cubicBezTo>
                <a:cubicBezTo>
                  <a:pt x="14702" y="12244"/>
                  <a:pt x="14710" y="12214"/>
                  <a:pt x="14702" y="12184"/>
                </a:cubicBezTo>
                <a:cubicBezTo>
                  <a:pt x="14702" y="12124"/>
                  <a:pt x="14717" y="12064"/>
                  <a:pt x="14717" y="11994"/>
                </a:cubicBezTo>
                <a:cubicBezTo>
                  <a:pt x="14747" y="11944"/>
                  <a:pt x="14732" y="11884"/>
                  <a:pt x="14754" y="11825"/>
                </a:cubicBezTo>
                <a:cubicBezTo>
                  <a:pt x="14740" y="11795"/>
                  <a:pt x="14769" y="11795"/>
                  <a:pt x="14777" y="11775"/>
                </a:cubicBezTo>
                <a:cubicBezTo>
                  <a:pt x="14777" y="11765"/>
                  <a:pt x="14754" y="11745"/>
                  <a:pt x="14754" y="11735"/>
                </a:cubicBezTo>
                <a:cubicBezTo>
                  <a:pt x="14762" y="11705"/>
                  <a:pt x="14784" y="11675"/>
                  <a:pt x="14792" y="11645"/>
                </a:cubicBezTo>
                <a:cubicBezTo>
                  <a:pt x="14814" y="11535"/>
                  <a:pt x="14807" y="11405"/>
                  <a:pt x="14867" y="11295"/>
                </a:cubicBezTo>
                <a:cubicBezTo>
                  <a:pt x="14882" y="11185"/>
                  <a:pt x="14897" y="11065"/>
                  <a:pt x="14942" y="10955"/>
                </a:cubicBezTo>
                <a:cubicBezTo>
                  <a:pt x="14949" y="10895"/>
                  <a:pt x="14949" y="10845"/>
                  <a:pt x="14987" y="10795"/>
                </a:cubicBezTo>
                <a:cubicBezTo>
                  <a:pt x="14972" y="10725"/>
                  <a:pt x="15002" y="10675"/>
                  <a:pt x="14994" y="10615"/>
                </a:cubicBezTo>
                <a:cubicBezTo>
                  <a:pt x="15047" y="10565"/>
                  <a:pt x="15017" y="10495"/>
                  <a:pt x="15032" y="10435"/>
                </a:cubicBezTo>
                <a:cubicBezTo>
                  <a:pt x="15039" y="10375"/>
                  <a:pt x="15047" y="10315"/>
                  <a:pt x="15069" y="10265"/>
                </a:cubicBezTo>
                <a:cubicBezTo>
                  <a:pt x="15077" y="10135"/>
                  <a:pt x="15099" y="10025"/>
                  <a:pt x="15121" y="9905"/>
                </a:cubicBezTo>
                <a:cubicBezTo>
                  <a:pt x="15129" y="9785"/>
                  <a:pt x="15136" y="9656"/>
                  <a:pt x="15166" y="9546"/>
                </a:cubicBezTo>
                <a:cubicBezTo>
                  <a:pt x="15114" y="9466"/>
                  <a:pt x="15204" y="9436"/>
                  <a:pt x="15151" y="9356"/>
                </a:cubicBezTo>
                <a:cubicBezTo>
                  <a:pt x="15174" y="9326"/>
                  <a:pt x="15174" y="9296"/>
                  <a:pt x="15159" y="9256"/>
                </a:cubicBezTo>
                <a:cubicBezTo>
                  <a:pt x="15144" y="9226"/>
                  <a:pt x="15196" y="9206"/>
                  <a:pt x="15166" y="9166"/>
                </a:cubicBezTo>
                <a:cubicBezTo>
                  <a:pt x="15144" y="9126"/>
                  <a:pt x="15166" y="9106"/>
                  <a:pt x="15174" y="9076"/>
                </a:cubicBezTo>
                <a:cubicBezTo>
                  <a:pt x="15159" y="8976"/>
                  <a:pt x="15174" y="8886"/>
                  <a:pt x="15159" y="8786"/>
                </a:cubicBezTo>
                <a:cubicBezTo>
                  <a:pt x="15189" y="8766"/>
                  <a:pt x="15144" y="8716"/>
                  <a:pt x="15166" y="8696"/>
                </a:cubicBezTo>
                <a:cubicBezTo>
                  <a:pt x="15159" y="8666"/>
                  <a:pt x="15174" y="8636"/>
                  <a:pt x="15144" y="8596"/>
                </a:cubicBezTo>
                <a:cubicBezTo>
                  <a:pt x="15159" y="8536"/>
                  <a:pt x="15166" y="8476"/>
                  <a:pt x="15129" y="8396"/>
                </a:cubicBezTo>
                <a:cubicBezTo>
                  <a:pt x="15166" y="8346"/>
                  <a:pt x="15136" y="8276"/>
                  <a:pt x="15114" y="8206"/>
                </a:cubicBezTo>
                <a:cubicBezTo>
                  <a:pt x="15144" y="8156"/>
                  <a:pt x="15099" y="8076"/>
                  <a:pt x="15129" y="8016"/>
                </a:cubicBezTo>
                <a:cubicBezTo>
                  <a:pt x="15077" y="7956"/>
                  <a:pt x="15121" y="7846"/>
                  <a:pt x="15054" y="7836"/>
                </a:cubicBezTo>
                <a:cubicBezTo>
                  <a:pt x="15092" y="7936"/>
                  <a:pt x="15062" y="8006"/>
                  <a:pt x="15092" y="8106"/>
                </a:cubicBezTo>
                <a:cubicBezTo>
                  <a:pt x="15077" y="8136"/>
                  <a:pt x="15099" y="8196"/>
                  <a:pt x="15106" y="8236"/>
                </a:cubicBezTo>
                <a:cubicBezTo>
                  <a:pt x="15106" y="8286"/>
                  <a:pt x="15106" y="8326"/>
                  <a:pt x="15099" y="8366"/>
                </a:cubicBezTo>
                <a:cubicBezTo>
                  <a:pt x="15129" y="8456"/>
                  <a:pt x="15106" y="8536"/>
                  <a:pt x="15114" y="8616"/>
                </a:cubicBezTo>
                <a:cubicBezTo>
                  <a:pt x="15092" y="8656"/>
                  <a:pt x="15121" y="8706"/>
                  <a:pt x="15129" y="8756"/>
                </a:cubicBezTo>
                <a:cubicBezTo>
                  <a:pt x="15114" y="8796"/>
                  <a:pt x="15114" y="8836"/>
                  <a:pt x="15114" y="8886"/>
                </a:cubicBezTo>
                <a:cubicBezTo>
                  <a:pt x="15114" y="8966"/>
                  <a:pt x="15114" y="9046"/>
                  <a:pt x="15106" y="9126"/>
                </a:cubicBezTo>
                <a:cubicBezTo>
                  <a:pt x="15099" y="9166"/>
                  <a:pt x="15121" y="9216"/>
                  <a:pt x="15114" y="9266"/>
                </a:cubicBezTo>
                <a:cubicBezTo>
                  <a:pt x="15054" y="9286"/>
                  <a:pt x="15121" y="9356"/>
                  <a:pt x="15106" y="9386"/>
                </a:cubicBezTo>
                <a:cubicBezTo>
                  <a:pt x="15039" y="9406"/>
                  <a:pt x="15106" y="9476"/>
                  <a:pt x="15092" y="9516"/>
                </a:cubicBezTo>
                <a:cubicBezTo>
                  <a:pt x="15077" y="9556"/>
                  <a:pt x="15054" y="9586"/>
                  <a:pt x="15077" y="9646"/>
                </a:cubicBezTo>
                <a:cubicBezTo>
                  <a:pt x="15032" y="9666"/>
                  <a:pt x="15099" y="9735"/>
                  <a:pt x="15039" y="9765"/>
                </a:cubicBezTo>
                <a:cubicBezTo>
                  <a:pt x="15032" y="9805"/>
                  <a:pt x="15054" y="9855"/>
                  <a:pt x="15024" y="9885"/>
                </a:cubicBezTo>
                <a:cubicBezTo>
                  <a:pt x="15032" y="10065"/>
                  <a:pt x="14949" y="10195"/>
                  <a:pt x="14964" y="10375"/>
                </a:cubicBezTo>
                <a:cubicBezTo>
                  <a:pt x="14942" y="10405"/>
                  <a:pt x="14934" y="10435"/>
                  <a:pt x="14942" y="10475"/>
                </a:cubicBezTo>
                <a:cubicBezTo>
                  <a:pt x="14934" y="10525"/>
                  <a:pt x="14912" y="10555"/>
                  <a:pt x="14904" y="10595"/>
                </a:cubicBezTo>
                <a:cubicBezTo>
                  <a:pt x="14904" y="10685"/>
                  <a:pt x="14882" y="10765"/>
                  <a:pt x="14874" y="10855"/>
                </a:cubicBezTo>
                <a:cubicBezTo>
                  <a:pt x="14837" y="10875"/>
                  <a:pt x="14882" y="10925"/>
                  <a:pt x="14852" y="10955"/>
                </a:cubicBezTo>
                <a:cubicBezTo>
                  <a:pt x="14822" y="10985"/>
                  <a:pt x="14844" y="11045"/>
                  <a:pt x="14814" y="11075"/>
                </a:cubicBezTo>
                <a:cubicBezTo>
                  <a:pt x="14844" y="11125"/>
                  <a:pt x="14754" y="11135"/>
                  <a:pt x="14799" y="11205"/>
                </a:cubicBezTo>
                <a:cubicBezTo>
                  <a:pt x="14784" y="11235"/>
                  <a:pt x="14747" y="11265"/>
                  <a:pt x="14762" y="11315"/>
                </a:cubicBezTo>
                <a:cubicBezTo>
                  <a:pt x="14747" y="11405"/>
                  <a:pt x="14777" y="11495"/>
                  <a:pt x="14710" y="11565"/>
                </a:cubicBezTo>
                <a:cubicBezTo>
                  <a:pt x="14725" y="11615"/>
                  <a:pt x="14702" y="11645"/>
                  <a:pt x="14695" y="11685"/>
                </a:cubicBezTo>
                <a:cubicBezTo>
                  <a:pt x="14710" y="11735"/>
                  <a:pt x="14672" y="11765"/>
                  <a:pt x="14657" y="11805"/>
                </a:cubicBezTo>
                <a:cubicBezTo>
                  <a:pt x="14665" y="11894"/>
                  <a:pt x="14650" y="11984"/>
                  <a:pt x="14657" y="12074"/>
                </a:cubicBezTo>
                <a:cubicBezTo>
                  <a:pt x="14597" y="12094"/>
                  <a:pt x="14665" y="12164"/>
                  <a:pt x="14620" y="12184"/>
                </a:cubicBezTo>
                <a:cubicBezTo>
                  <a:pt x="14650" y="12244"/>
                  <a:pt x="14597" y="12274"/>
                  <a:pt x="14590" y="12324"/>
                </a:cubicBezTo>
                <a:cubicBezTo>
                  <a:pt x="14612" y="12384"/>
                  <a:pt x="14590" y="12424"/>
                  <a:pt x="14582" y="12474"/>
                </a:cubicBezTo>
                <a:cubicBezTo>
                  <a:pt x="14620" y="12544"/>
                  <a:pt x="14605" y="12584"/>
                  <a:pt x="14582" y="12624"/>
                </a:cubicBezTo>
                <a:cubicBezTo>
                  <a:pt x="14620" y="12694"/>
                  <a:pt x="14560" y="12724"/>
                  <a:pt x="14575" y="12774"/>
                </a:cubicBezTo>
                <a:cubicBezTo>
                  <a:pt x="14560" y="12824"/>
                  <a:pt x="14597" y="12884"/>
                  <a:pt x="14545" y="12914"/>
                </a:cubicBezTo>
                <a:cubicBezTo>
                  <a:pt x="14582" y="13004"/>
                  <a:pt x="14552" y="13054"/>
                  <a:pt x="14575" y="13134"/>
                </a:cubicBezTo>
                <a:cubicBezTo>
                  <a:pt x="14582" y="13214"/>
                  <a:pt x="14575" y="13284"/>
                  <a:pt x="14582" y="13364"/>
                </a:cubicBezTo>
                <a:cubicBezTo>
                  <a:pt x="14582" y="13444"/>
                  <a:pt x="14582" y="13514"/>
                  <a:pt x="14590" y="13594"/>
                </a:cubicBezTo>
                <a:cubicBezTo>
                  <a:pt x="14605" y="13674"/>
                  <a:pt x="14642" y="13764"/>
                  <a:pt x="14620" y="13834"/>
                </a:cubicBezTo>
                <a:cubicBezTo>
                  <a:pt x="14590" y="13664"/>
                  <a:pt x="14545" y="13604"/>
                  <a:pt x="14522" y="13434"/>
                </a:cubicBezTo>
                <a:cubicBezTo>
                  <a:pt x="14485" y="13294"/>
                  <a:pt x="14455" y="13144"/>
                  <a:pt x="14455" y="13014"/>
                </a:cubicBezTo>
                <a:cubicBezTo>
                  <a:pt x="14440" y="12874"/>
                  <a:pt x="14447" y="12744"/>
                  <a:pt x="14440" y="12614"/>
                </a:cubicBezTo>
                <a:cubicBezTo>
                  <a:pt x="14462" y="12554"/>
                  <a:pt x="14440" y="12484"/>
                  <a:pt x="14425" y="12414"/>
                </a:cubicBezTo>
                <a:cubicBezTo>
                  <a:pt x="14462" y="12364"/>
                  <a:pt x="14447" y="12284"/>
                  <a:pt x="14432" y="12214"/>
                </a:cubicBezTo>
                <a:cubicBezTo>
                  <a:pt x="14477" y="12144"/>
                  <a:pt x="14440" y="12034"/>
                  <a:pt x="14485" y="11964"/>
                </a:cubicBezTo>
                <a:cubicBezTo>
                  <a:pt x="14440" y="11904"/>
                  <a:pt x="14530" y="11894"/>
                  <a:pt x="14470" y="11825"/>
                </a:cubicBezTo>
                <a:cubicBezTo>
                  <a:pt x="14500" y="11795"/>
                  <a:pt x="14477" y="11745"/>
                  <a:pt x="14507" y="11715"/>
                </a:cubicBezTo>
                <a:cubicBezTo>
                  <a:pt x="14500" y="11665"/>
                  <a:pt x="14470" y="11615"/>
                  <a:pt x="14522" y="11585"/>
                </a:cubicBezTo>
                <a:cubicBezTo>
                  <a:pt x="14492" y="11535"/>
                  <a:pt x="14515" y="11495"/>
                  <a:pt x="14530" y="11455"/>
                </a:cubicBezTo>
                <a:cubicBezTo>
                  <a:pt x="14545" y="11375"/>
                  <a:pt x="14530" y="11285"/>
                  <a:pt x="14582" y="11215"/>
                </a:cubicBezTo>
                <a:cubicBezTo>
                  <a:pt x="14575" y="11165"/>
                  <a:pt x="14552" y="11115"/>
                  <a:pt x="14597" y="11085"/>
                </a:cubicBezTo>
                <a:cubicBezTo>
                  <a:pt x="14597" y="11065"/>
                  <a:pt x="14582" y="11045"/>
                  <a:pt x="14597" y="11025"/>
                </a:cubicBezTo>
                <a:cubicBezTo>
                  <a:pt x="14620" y="11015"/>
                  <a:pt x="14597" y="10975"/>
                  <a:pt x="14612" y="10955"/>
                </a:cubicBezTo>
                <a:cubicBezTo>
                  <a:pt x="14597" y="10905"/>
                  <a:pt x="14642" y="10885"/>
                  <a:pt x="14627" y="10835"/>
                </a:cubicBezTo>
                <a:cubicBezTo>
                  <a:pt x="14672" y="10805"/>
                  <a:pt x="14605" y="10735"/>
                  <a:pt x="14665" y="10715"/>
                </a:cubicBezTo>
                <a:cubicBezTo>
                  <a:pt x="14650" y="10665"/>
                  <a:pt x="14695" y="10635"/>
                  <a:pt x="14680" y="10585"/>
                </a:cubicBezTo>
                <a:cubicBezTo>
                  <a:pt x="14650" y="10535"/>
                  <a:pt x="14732" y="10525"/>
                  <a:pt x="14687" y="10455"/>
                </a:cubicBezTo>
                <a:cubicBezTo>
                  <a:pt x="14725" y="10375"/>
                  <a:pt x="14717" y="10275"/>
                  <a:pt x="14732" y="10195"/>
                </a:cubicBezTo>
                <a:cubicBezTo>
                  <a:pt x="14725" y="10145"/>
                  <a:pt x="14792" y="10125"/>
                  <a:pt x="14747" y="10065"/>
                </a:cubicBezTo>
                <a:cubicBezTo>
                  <a:pt x="14762" y="10025"/>
                  <a:pt x="14754" y="9975"/>
                  <a:pt x="14762" y="9935"/>
                </a:cubicBezTo>
                <a:cubicBezTo>
                  <a:pt x="14777" y="9855"/>
                  <a:pt x="14784" y="9765"/>
                  <a:pt x="14784" y="9686"/>
                </a:cubicBezTo>
                <a:cubicBezTo>
                  <a:pt x="14799" y="9606"/>
                  <a:pt x="14799" y="9516"/>
                  <a:pt x="14814" y="9426"/>
                </a:cubicBezTo>
                <a:cubicBezTo>
                  <a:pt x="14814" y="9386"/>
                  <a:pt x="14814" y="9336"/>
                  <a:pt x="14822" y="9306"/>
                </a:cubicBezTo>
                <a:cubicBezTo>
                  <a:pt x="14859" y="9266"/>
                  <a:pt x="14807" y="9206"/>
                  <a:pt x="14837" y="9176"/>
                </a:cubicBezTo>
                <a:cubicBezTo>
                  <a:pt x="14799" y="9116"/>
                  <a:pt x="14882" y="9106"/>
                  <a:pt x="14822" y="9036"/>
                </a:cubicBezTo>
                <a:cubicBezTo>
                  <a:pt x="14859" y="9006"/>
                  <a:pt x="14829" y="8956"/>
                  <a:pt x="14837" y="8906"/>
                </a:cubicBezTo>
                <a:cubicBezTo>
                  <a:pt x="14852" y="8876"/>
                  <a:pt x="14829" y="8816"/>
                  <a:pt x="14822" y="8776"/>
                </a:cubicBezTo>
                <a:cubicBezTo>
                  <a:pt x="14859" y="8746"/>
                  <a:pt x="14807" y="8676"/>
                  <a:pt x="14837" y="8646"/>
                </a:cubicBezTo>
                <a:cubicBezTo>
                  <a:pt x="14829" y="8596"/>
                  <a:pt x="14807" y="8546"/>
                  <a:pt x="14822" y="8506"/>
                </a:cubicBezTo>
                <a:cubicBezTo>
                  <a:pt x="14844" y="8476"/>
                  <a:pt x="14777" y="8406"/>
                  <a:pt x="14814" y="8376"/>
                </a:cubicBezTo>
                <a:cubicBezTo>
                  <a:pt x="14792" y="8316"/>
                  <a:pt x="14814" y="8286"/>
                  <a:pt x="14769" y="8226"/>
                </a:cubicBezTo>
                <a:cubicBezTo>
                  <a:pt x="14792" y="8206"/>
                  <a:pt x="14792" y="8086"/>
                  <a:pt x="14740" y="8096"/>
                </a:cubicBezTo>
                <a:cubicBezTo>
                  <a:pt x="14784" y="8326"/>
                  <a:pt x="14769" y="8536"/>
                  <a:pt x="14799" y="8766"/>
                </a:cubicBezTo>
                <a:cubicBezTo>
                  <a:pt x="14777" y="8806"/>
                  <a:pt x="14799" y="8866"/>
                  <a:pt x="14792" y="8916"/>
                </a:cubicBezTo>
                <a:cubicBezTo>
                  <a:pt x="14814" y="8976"/>
                  <a:pt x="14769" y="9016"/>
                  <a:pt x="14799" y="9086"/>
                </a:cubicBezTo>
                <a:cubicBezTo>
                  <a:pt x="14784" y="9106"/>
                  <a:pt x="14784" y="9126"/>
                  <a:pt x="14784" y="9156"/>
                </a:cubicBezTo>
                <a:cubicBezTo>
                  <a:pt x="14799" y="9196"/>
                  <a:pt x="14747" y="9206"/>
                  <a:pt x="14777" y="9246"/>
                </a:cubicBezTo>
                <a:cubicBezTo>
                  <a:pt x="14769" y="9296"/>
                  <a:pt x="14762" y="9356"/>
                  <a:pt x="14762" y="9406"/>
                </a:cubicBezTo>
                <a:cubicBezTo>
                  <a:pt x="14725" y="9506"/>
                  <a:pt x="14725" y="9606"/>
                  <a:pt x="14732" y="9725"/>
                </a:cubicBezTo>
                <a:cubicBezTo>
                  <a:pt x="14702" y="9815"/>
                  <a:pt x="14672" y="9915"/>
                  <a:pt x="14687" y="10025"/>
                </a:cubicBezTo>
                <a:cubicBezTo>
                  <a:pt x="14650" y="10225"/>
                  <a:pt x="14627" y="10445"/>
                  <a:pt x="14590" y="10645"/>
                </a:cubicBezTo>
                <a:cubicBezTo>
                  <a:pt x="14560" y="10685"/>
                  <a:pt x="14582" y="10745"/>
                  <a:pt x="14560" y="10785"/>
                </a:cubicBezTo>
                <a:cubicBezTo>
                  <a:pt x="14590" y="10855"/>
                  <a:pt x="14507" y="10885"/>
                  <a:pt x="14545" y="10955"/>
                </a:cubicBezTo>
                <a:cubicBezTo>
                  <a:pt x="14492" y="10985"/>
                  <a:pt x="14530" y="11045"/>
                  <a:pt x="14515" y="11095"/>
                </a:cubicBezTo>
                <a:cubicBezTo>
                  <a:pt x="14492" y="11105"/>
                  <a:pt x="14500" y="11135"/>
                  <a:pt x="14500" y="11165"/>
                </a:cubicBezTo>
                <a:cubicBezTo>
                  <a:pt x="14507" y="11195"/>
                  <a:pt x="14462" y="11205"/>
                  <a:pt x="14492" y="11255"/>
                </a:cubicBezTo>
                <a:cubicBezTo>
                  <a:pt x="14432" y="11455"/>
                  <a:pt x="14410" y="11665"/>
                  <a:pt x="14402" y="11874"/>
                </a:cubicBezTo>
                <a:cubicBezTo>
                  <a:pt x="14387" y="11984"/>
                  <a:pt x="14373" y="12084"/>
                  <a:pt x="14380" y="12194"/>
                </a:cubicBezTo>
                <a:cubicBezTo>
                  <a:pt x="14335" y="12284"/>
                  <a:pt x="14387" y="12404"/>
                  <a:pt x="14350" y="12504"/>
                </a:cubicBezTo>
                <a:cubicBezTo>
                  <a:pt x="14373" y="12564"/>
                  <a:pt x="14358" y="12604"/>
                  <a:pt x="14350" y="12654"/>
                </a:cubicBezTo>
                <a:cubicBezTo>
                  <a:pt x="14365" y="12714"/>
                  <a:pt x="14365" y="12774"/>
                  <a:pt x="14358" y="12824"/>
                </a:cubicBezTo>
                <a:cubicBezTo>
                  <a:pt x="14373" y="12884"/>
                  <a:pt x="14373" y="12944"/>
                  <a:pt x="14358" y="12994"/>
                </a:cubicBezTo>
                <a:cubicBezTo>
                  <a:pt x="14373" y="13054"/>
                  <a:pt x="14380" y="13114"/>
                  <a:pt x="14365" y="13164"/>
                </a:cubicBezTo>
                <a:cubicBezTo>
                  <a:pt x="14432" y="13304"/>
                  <a:pt x="14387" y="13394"/>
                  <a:pt x="14447" y="13524"/>
                </a:cubicBezTo>
                <a:cubicBezTo>
                  <a:pt x="14440" y="13624"/>
                  <a:pt x="14545" y="13774"/>
                  <a:pt x="14500" y="13864"/>
                </a:cubicBezTo>
                <a:cubicBezTo>
                  <a:pt x="14477" y="13824"/>
                  <a:pt x="14455" y="13774"/>
                  <a:pt x="14417" y="13774"/>
                </a:cubicBezTo>
                <a:cubicBezTo>
                  <a:pt x="14410" y="13744"/>
                  <a:pt x="14387" y="13714"/>
                  <a:pt x="14410" y="13694"/>
                </a:cubicBezTo>
                <a:cubicBezTo>
                  <a:pt x="14402" y="13664"/>
                  <a:pt x="14373" y="13674"/>
                  <a:pt x="14387" y="13654"/>
                </a:cubicBezTo>
                <a:cubicBezTo>
                  <a:pt x="14380" y="13584"/>
                  <a:pt x="14305" y="13464"/>
                  <a:pt x="14335" y="13364"/>
                </a:cubicBezTo>
                <a:cubicBezTo>
                  <a:pt x="14275" y="13244"/>
                  <a:pt x="14305" y="13164"/>
                  <a:pt x="14275" y="13054"/>
                </a:cubicBezTo>
                <a:cubicBezTo>
                  <a:pt x="14245" y="12934"/>
                  <a:pt x="14260" y="12864"/>
                  <a:pt x="14223" y="12774"/>
                </a:cubicBezTo>
                <a:cubicBezTo>
                  <a:pt x="14245" y="12704"/>
                  <a:pt x="14215" y="12624"/>
                  <a:pt x="14215" y="12544"/>
                </a:cubicBezTo>
                <a:cubicBezTo>
                  <a:pt x="14245" y="12514"/>
                  <a:pt x="14193" y="12464"/>
                  <a:pt x="14215" y="12434"/>
                </a:cubicBezTo>
                <a:cubicBezTo>
                  <a:pt x="14200" y="12384"/>
                  <a:pt x="14223" y="12344"/>
                  <a:pt x="14200" y="12294"/>
                </a:cubicBezTo>
                <a:cubicBezTo>
                  <a:pt x="14223" y="12144"/>
                  <a:pt x="14215" y="11984"/>
                  <a:pt x="14200" y="11825"/>
                </a:cubicBezTo>
                <a:cubicBezTo>
                  <a:pt x="14208" y="11745"/>
                  <a:pt x="14238" y="11685"/>
                  <a:pt x="14193" y="11595"/>
                </a:cubicBezTo>
                <a:cubicBezTo>
                  <a:pt x="14245" y="11535"/>
                  <a:pt x="14185" y="11425"/>
                  <a:pt x="14230" y="11365"/>
                </a:cubicBezTo>
                <a:cubicBezTo>
                  <a:pt x="14208" y="11315"/>
                  <a:pt x="14260" y="11295"/>
                  <a:pt x="14223" y="11245"/>
                </a:cubicBezTo>
                <a:cubicBezTo>
                  <a:pt x="14268" y="11225"/>
                  <a:pt x="14170" y="11145"/>
                  <a:pt x="14245" y="11145"/>
                </a:cubicBezTo>
                <a:cubicBezTo>
                  <a:pt x="14223" y="11045"/>
                  <a:pt x="14268" y="10985"/>
                  <a:pt x="14230" y="10885"/>
                </a:cubicBezTo>
                <a:cubicBezTo>
                  <a:pt x="14283" y="10875"/>
                  <a:pt x="14245" y="10815"/>
                  <a:pt x="14253" y="10785"/>
                </a:cubicBezTo>
                <a:cubicBezTo>
                  <a:pt x="14275" y="10755"/>
                  <a:pt x="14283" y="10715"/>
                  <a:pt x="14275" y="10675"/>
                </a:cubicBezTo>
                <a:cubicBezTo>
                  <a:pt x="14268" y="10595"/>
                  <a:pt x="14283" y="10515"/>
                  <a:pt x="14313" y="10445"/>
                </a:cubicBezTo>
                <a:cubicBezTo>
                  <a:pt x="14290" y="10395"/>
                  <a:pt x="14298" y="10365"/>
                  <a:pt x="14335" y="10345"/>
                </a:cubicBezTo>
                <a:cubicBezTo>
                  <a:pt x="14305" y="10285"/>
                  <a:pt x="14298" y="10245"/>
                  <a:pt x="14343" y="10215"/>
                </a:cubicBezTo>
                <a:cubicBezTo>
                  <a:pt x="14313" y="10125"/>
                  <a:pt x="14373" y="10065"/>
                  <a:pt x="14358" y="9975"/>
                </a:cubicBezTo>
                <a:cubicBezTo>
                  <a:pt x="14395" y="9825"/>
                  <a:pt x="14387" y="9666"/>
                  <a:pt x="14432" y="9536"/>
                </a:cubicBezTo>
                <a:cubicBezTo>
                  <a:pt x="14440" y="9366"/>
                  <a:pt x="14477" y="9216"/>
                  <a:pt x="14477" y="9056"/>
                </a:cubicBezTo>
                <a:cubicBezTo>
                  <a:pt x="14515" y="8996"/>
                  <a:pt x="14477" y="8906"/>
                  <a:pt x="14522" y="8846"/>
                </a:cubicBezTo>
                <a:cubicBezTo>
                  <a:pt x="14545" y="8776"/>
                  <a:pt x="14507" y="8676"/>
                  <a:pt x="14560" y="8616"/>
                </a:cubicBezTo>
                <a:cubicBezTo>
                  <a:pt x="14530" y="8526"/>
                  <a:pt x="14597" y="8466"/>
                  <a:pt x="14567" y="8376"/>
                </a:cubicBezTo>
                <a:cubicBezTo>
                  <a:pt x="14567" y="8296"/>
                  <a:pt x="14605" y="8226"/>
                  <a:pt x="14582" y="8136"/>
                </a:cubicBezTo>
                <a:cubicBezTo>
                  <a:pt x="14590" y="8056"/>
                  <a:pt x="14582" y="7986"/>
                  <a:pt x="14597" y="7916"/>
                </a:cubicBezTo>
                <a:cubicBezTo>
                  <a:pt x="14575" y="7826"/>
                  <a:pt x="14605" y="7756"/>
                  <a:pt x="14582" y="7656"/>
                </a:cubicBezTo>
                <a:cubicBezTo>
                  <a:pt x="14612" y="7636"/>
                  <a:pt x="14560" y="7576"/>
                  <a:pt x="14575" y="7547"/>
                </a:cubicBezTo>
                <a:cubicBezTo>
                  <a:pt x="14582" y="7507"/>
                  <a:pt x="14560" y="7447"/>
                  <a:pt x="14567" y="7407"/>
                </a:cubicBezTo>
                <a:cubicBezTo>
                  <a:pt x="14582" y="7377"/>
                  <a:pt x="14530" y="7317"/>
                  <a:pt x="14560" y="7297"/>
                </a:cubicBezTo>
                <a:cubicBezTo>
                  <a:pt x="14537" y="7257"/>
                  <a:pt x="14567" y="7167"/>
                  <a:pt x="14515" y="7187"/>
                </a:cubicBezTo>
                <a:cubicBezTo>
                  <a:pt x="14530" y="7247"/>
                  <a:pt x="14515" y="7307"/>
                  <a:pt x="14530" y="7377"/>
                </a:cubicBezTo>
                <a:cubicBezTo>
                  <a:pt x="14537" y="7447"/>
                  <a:pt x="14515" y="7507"/>
                  <a:pt x="14552" y="7596"/>
                </a:cubicBezTo>
                <a:cubicBezTo>
                  <a:pt x="14515" y="7646"/>
                  <a:pt x="14567" y="7736"/>
                  <a:pt x="14552" y="7796"/>
                </a:cubicBezTo>
                <a:cubicBezTo>
                  <a:pt x="14575" y="7876"/>
                  <a:pt x="14522" y="7926"/>
                  <a:pt x="14552" y="8006"/>
                </a:cubicBezTo>
                <a:cubicBezTo>
                  <a:pt x="14530" y="8136"/>
                  <a:pt x="14530" y="8266"/>
                  <a:pt x="14507" y="8386"/>
                </a:cubicBezTo>
                <a:cubicBezTo>
                  <a:pt x="14500" y="8456"/>
                  <a:pt x="14515" y="8526"/>
                  <a:pt x="14485" y="8586"/>
                </a:cubicBezTo>
                <a:cubicBezTo>
                  <a:pt x="14470" y="8646"/>
                  <a:pt x="14477" y="8726"/>
                  <a:pt x="14455" y="8786"/>
                </a:cubicBezTo>
                <a:cubicBezTo>
                  <a:pt x="14462" y="8916"/>
                  <a:pt x="14410" y="9036"/>
                  <a:pt x="14417" y="9166"/>
                </a:cubicBezTo>
                <a:cubicBezTo>
                  <a:pt x="14387" y="9226"/>
                  <a:pt x="14402" y="9296"/>
                  <a:pt x="14387" y="9366"/>
                </a:cubicBezTo>
                <a:cubicBezTo>
                  <a:pt x="14373" y="9426"/>
                  <a:pt x="14335" y="9476"/>
                  <a:pt x="14358" y="9556"/>
                </a:cubicBezTo>
                <a:cubicBezTo>
                  <a:pt x="14335" y="9686"/>
                  <a:pt x="14313" y="9805"/>
                  <a:pt x="14290" y="9935"/>
                </a:cubicBezTo>
                <a:cubicBezTo>
                  <a:pt x="14260" y="10055"/>
                  <a:pt x="14290" y="10205"/>
                  <a:pt x="14238" y="10325"/>
                </a:cubicBezTo>
                <a:cubicBezTo>
                  <a:pt x="14238" y="10385"/>
                  <a:pt x="14238" y="10455"/>
                  <a:pt x="14230" y="10505"/>
                </a:cubicBezTo>
                <a:cubicBezTo>
                  <a:pt x="14230" y="10545"/>
                  <a:pt x="14223" y="10575"/>
                  <a:pt x="14193" y="10595"/>
                </a:cubicBezTo>
                <a:cubicBezTo>
                  <a:pt x="14208" y="10635"/>
                  <a:pt x="14215" y="10675"/>
                  <a:pt x="14200" y="10705"/>
                </a:cubicBezTo>
                <a:cubicBezTo>
                  <a:pt x="14193" y="10845"/>
                  <a:pt x="14155" y="10965"/>
                  <a:pt x="14170" y="11115"/>
                </a:cubicBezTo>
                <a:cubicBezTo>
                  <a:pt x="14133" y="11225"/>
                  <a:pt x="14170" y="11375"/>
                  <a:pt x="14133" y="11495"/>
                </a:cubicBezTo>
                <a:cubicBezTo>
                  <a:pt x="14163" y="11645"/>
                  <a:pt x="14103" y="11765"/>
                  <a:pt x="14155" y="11914"/>
                </a:cubicBezTo>
                <a:cubicBezTo>
                  <a:pt x="14088" y="11954"/>
                  <a:pt x="14163" y="12044"/>
                  <a:pt x="14118" y="12094"/>
                </a:cubicBezTo>
                <a:cubicBezTo>
                  <a:pt x="14140" y="12164"/>
                  <a:pt x="14125" y="12234"/>
                  <a:pt x="14110" y="12294"/>
                </a:cubicBezTo>
                <a:cubicBezTo>
                  <a:pt x="14163" y="12384"/>
                  <a:pt x="14095" y="12434"/>
                  <a:pt x="14140" y="12514"/>
                </a:cubicBezTo>
                <a:cubicBezTo>
                  <a:pt x="14110" y="12534"/>
                  <a:pt x="14155" y="12584"/>
                  <a:pt x="14133" y="12604"/>
                </a:cubicBezTo>
                <a:cubicBezTo>
                  <a:pt x="14163" y="12654"/>
                  <a:pt x="14118" y="12674"/>
                  <a:pt x="14163" y="12734"/>
                </a:cubicBezTo>
                <a:cubicBezTo>
                  <a:pt x="14148" y="12804"/>
                  <a:pt x="14155" y="12864"/>
                  <a:pt x="14163" y="12934"/>
                </a:cubicBezTo>
                <a:cubicBezTo>
                  <a:pt x="14163" y="13004"/>
                  <a:pt x="14170" y="13084"/>
                  <a:pt x="14208" y="13164"/>
                </a:cubicBezTo>
                <a:cubicBezTo>
                  <a:pt x="14185" y="13224"/>
                  <a:pt x="14245" y="13314"/>
                  <a:pt x="14238" y="13384"/>
                </a:cubicBezTo>
                <a:cubicBezTo>
                  <a:pt x="14275" y="13464"/>
                  <a:pt x="14275" y="13534"/>
                  <a:pt x="14260" y="13604"/>
                </a:cubicBezTo>
                <a:cubicBezTo>
                  <a:pt x="14230" y="13504"/>
                  <a:pt x="14178" y="13544"/>
                  <a:pt x="14148" y="13444"/>
                </a:cubicBezTo>
                <a:cubicBezTo>
                  <a:pt x="14170" y="13434"/>
                  <a:pt x="14163" y="13414"/>
                  <a:pt x="14178" y="13394"/>
                </a:cubicBezTo>
                <a:cubicBezTo>
                  <a:pt x="14185" y="13414"/>
                  <a:pt x="14193" y="13444"/>
                  <a:pt x="14208" y="13434"/>
                </a:cubicBezTo>
                <a:cubicBezTo>
                  <a:pt x="14118" y="13344"/>
                  <a:pt x="14125" y="13174"/>
                  <a:pt x="14065" y="13034"/>
                </a:cubicBezTo>
                <a:cubicBezTo>
                  <a:pt x="14088" y="12934"/>
                  <a:pt x="14043" y="12814"/>
                  <a:pt x="14013" y="12694"/>
                </a:cubicBezTo>
                <a:cubicBezTo>
                  <a:pt x="14028" y="12604"/>
                  <a:pt x="13998" y="12494"/>
                  <a:pt x="14028" y="12414"/>
                </a:cubicBezTo>
                <a:cubicBezTo>
                  <a:pt x="13968" y="12294"/>
                  <a:pt x="14050" y="12234"/>
                  <a:pt x="13998" y="12124"/>
                </a:cubicBezTo>
                <a:cubicBezTo>
                  <a:pt x="13998" y="12024"/>
                  <a:pt x="13998" y="11934"/>
                  <a:pt x="14013" y="11845"/>
                </a:cubicBezTo>
                <a:cubicBezTo>
                  <a:pt x="13998" y="11745"/>
                  <a:pt x="14013" y="11655"/>
                  <a:pt x="14006" y="11555"/>
                </a:cubicBezTo>
                <a:cubicBezTo>
                  <a:pt x="14028" y="11375"/>
                  <a:pt x="14013" y="11185"/>
                  <a:pt x="14065" y="11015"/>
                </a:cubicBezTo>
                <a:cubicBezTo>
                  <a:pt x="14050" y="10915"/>
                  <a:pt x="14073" y="10825"/>
                  <a:pt x="14080" y="10735"/>
                </a:cubicBezTo>
                <a:cubicBezTo>
                  <a:pt x="14118" y="10655"/>
                  <a:pt x="14080" y="10545"/>
                  <a:pt x="14148" y="10475"/>
                </a:cubicBezTo>
                <a:cubicBezTo>
                  <a:pt x="14125" y="10395"/>
                  <a:pt x="14155" y="10335"/>
                  <a:pt x="14140" y="10245"/>
                </a:cubicBezTo>
                <a:cubicBezTo>
                  <a:pt x="14170" y="10145"/>
                  <a:pt x="14193" y="10045"/>
                  <a:pt x="14208" y="9935"/>
                </a:cubicBezTo>
                <a:cubicBezTo>
                  <a:pt x="14200" y="9875"/>
                  <a:pt x="14238" y="9835"/>
                  <a:pt x="14230" y="9775"/>
                </a:cubicBezTo>
                <a:cubicBezTo>
                  <a:pt x="14275" y="9735"/>
                  <a:pt x="14208" y="9656"/>
                  <a:pt x="14275" y="9626"/>
                </a:cubicBezTo>
                <a:cubicBezTo>
                  <a:pt x="14245" y="9556"/>
                  <a:pt x="14275" y="9506"/>
                  <a:pt x="14298" y="9456"/>
                </a:cubicBezTo>
                <a:cubicBezTo>
                  <a:pt x="14298" y="9406"/>
                  <a:pt x="14283" y="9346"/>
                  <a:pt x="14313" y="9296"/>
                </a:cubicBezTo>
                <a:cubicBezTo>
                  <a:pt x="14290" y="9226"/>
                  <a:pt x="14313" y="9186"/>
                  <a:pt x="14313" y="9126"/>
                </a:cubicBezTo>
                <a:cubicBezTo>
                  <a:pt x="14328" y="9066"/>
                  <a:pt x="14313" y="8996"/>
                  <a:pt x="14350" y="8946"/>
                </a:cubicBezTo>
                <a:cubicBezTo>
                  <a:pt x="14350" y="8716"/>
                  <a:pt x="14425" y="8516"/>
                  <a:pt x="14417" y="8276"/>
                </a:cubicBezTo>
                <a:cubicBezTo>
                  <a:pt x="14447" y="8236"/>
                  <a:pt x="14432" y="8166"/>
                  <a:pt x="14440" y="8116"/>
                </a:cubicBezTo>
                <a:cubicBezTo>
                  <a:pt x="14425" y="8056"/>
                  <a:pt x="14485" y="8016"/>
                  <a:pt x="14432" y="7946"/>
                </a:cubicBezTo>
                <a:cubicBezTo>
                  <a:pt x="14485" y="7846"/>
                  <a:pt x="14447" y="7716"/>
                  <a:pt x="14470" y="7596"/>
                </a:cubicBezTo>
                <a:cubicBezTo>
                  <a:pt x="14425" y="7646"/>
                  <a:pt x="14447" y="7716"/>
                  <a:pt x="14432" y="7776"/>
                </a:cubicBezTo>
                <a:cubicBezTo>
                  <a:pt x="14395" y="7826"/>
                  <a:pt x="14425" y="7906"/>
                  <a:pt x="14402" y="7966"/>
                </a:cubicBezTo>
                <a:cubicBezTo>
                  <a:pt x="14395" y="8096"/>
                  <a:pt x="14380" y="8226"/>
                  <a:pt x="14365" y="8356"/>
                </a:cubicBezTo>
                <a:cubicBezTo>
                  <a:pt x="14335" y="8476"/>
                  <a:pt x="14343" y="8606"/>
                  <a:pt x="14298" y="8726"/>
                </a:cubicBezTo>
                <a:cubicBezTo>
                  <a:pt x="14305" y="8866"/>
                  <a:pt x="14245" y="8986"/>
                  <a:pt x="14268" y="9126"/>
                </a:cubicBezTo>
                <a:cubicBezTo>
                  <a:pt x="14253" y="9156"/>
                  <a:pt x="14245" y="9186"/>
                  <a:pt x="14260" y="9216"/>
                </a:cubicBezTo>
                <a:cubicBezTo>
                  <a:pt x="14223" y="9236"/>
                  <a:pt x="14238" y="9276"/>
                  <a:pt x="14230" y="9306"/>
                </a:cubicBezTo>
                <a:cubicBezTo>
                  <a:pt x="14223" y="9366"/>
                  <a:pt x="14238" y="9446"/>
                  <a:pt x="14200" y="9496"/>
                </a:cubicBezTo>
                <a:cubicBezTo>
                  <a:pt x="14238" y="9576"/>
                  <a:pt x="14140" y="9606"/>
                  <a:pt x="14193" y="9686"/>
                </a:cubicBezTo>
                <a:cubicBezTo>
                  <a:pt x="14118" y="9725"/>
                  <a:pt x="14178" y="9815"/>
                  <a:pt x="14140" y="9875"/>
                </a:cubicBezTo>
                <a:cubicBezTo>
                  <a:pt x="14155" y="9935"/>
                  <a:pt x="14110" y="9985"/>
                  <a:pt x="14125" y="10055"/>
                </a:cubicBezTo>
                <a:cubicBezTo>
                  <a:pt x="14088" y="10115"/>
                  <a:pt x="14103" y="10185"/>
                  <a:pt x="14073" y="10245"/>
                </a:cubicBezTo>
                <a:cubicBezTo>
                  <a:pt x="14058" y="10305"/>
                  <a:pt x="14080" y="10385"/>
                  <a:pt x="14043" y="10435"/>
                </a:cubicBezTo>
                <a:cubicBezTo>
                  <a:pt x="14088" y="10525"/>
                  <a:pt x="13998" y="10565"/>
                  <a:pt x="14043" y="10645"/>
                </a:cubicBezTo>
                <a:cubicBezTo>
                  <a:pt x="14013" y="10675"/>
                  <a:pt x="13976" y="10705"/>
                  <a:pt x="14006" y="10765"/>
                </a:cubicBezTo>
                <a:cubicBezTo>
                  <a:pt x="13961" y="10845"/>
                  <a:pt x="13983" y="10955"/>
                  <a:pt x="13968" y="11055"/>
                </a:cubicBezTo>
                <a:cubicBezTo>
                  <a:pt x="13946" y="11155"/>
                  <a:pt x="13961" y="11265"/>
                  <a:pt x="13916" y="11355"/>
                </a:cubicBezTo>
                <a:cubicBezTo>
                  <a:pt x="13946" y="11405"/>
                  <a:pt x="13923" y="11445"/>
                  <a:pt x="13931" y="11495"/>
                </a:cubicBezTo>
                <a:cubicBezTo>
                  <a:pt x="13976" y="11555"/>
                  <a:pt x="13886" y="11565"/>
                  <a:pt x="13916" y="11615"/>
                </a:cubicBezTo>
                <a:cubicBezTo>
                  <a:pt x="13953" y="11725"/>
                  <a:pt x="13878" y="11795"/>
                  <a:pt x="13931" y="11904"/>
                </a:cubicBezTo>
                <a:cubicBezTo>
                  <a:pt x="13908" y="11984"/>
                  <a:pt x="13901" y="12074"/>
                  <a:pt x="13931" y="12174"/>
                </a:cubicBezTo>
                <a:cubicBezTo>
                  <a:pt x="13916" y="12184"/>
                  <a:pt x="13916" y="12204"/>
                  <a:pt x="13931" y="12224"/>
                </a:cubicBezTo>
                <a:cubicBezTo>
                  <a:pt x="13908" y="12244"/>
                  <a:pt x="13893" y="12264"/>
                  <a:pt x="13916" y="12294"/>
                </a:cubicBezTo>
                <a:cubicBezTo>
                  <a:pt x="13968" y="12284"/>
                  <a:pt x="13886" y="12374"/>
                  <a:pt x="13946" y="12424"/>
                </a:cubicBezTo>
                <a:cubicBezTo>
                  <a:pt x="13938" y="12504"/>
                  <a:pt x="13916" y="12574"/>
                  <a:pt x="13938" y="12664"/>
                </a:cubicBezTo>
                <a:cubicBezTo>
                  <a:pt x="13931" y="12704"/>
                  <a:pt x="13953" y="12754"/>
                  <a:pt x="13976" y="12814"/>
                </a:cubicBezTo>
                <a:cubicBezTo>
                  <a:pt x="13938" y="12844"/>
                  <a:pt x="13961" y="12894"/>
                  <a:pt x="13991" y="12944"/>
                </a:cubicBezTo>
                <a:cubicBezTo>
                  <a:pt x="13953" y="13034"/>
                  <a:pt x="14028" y="13154"/>
                  <a:pt x="13998" y="13234"/>
                </a:cubicBezTo>
                <a:cubicBezTo>
                  <a:pt x="13923" y="13144"/>
                  <a:pt x="13976" y="13034"/>
                  <a:pt x="13923" y="12994"/>
                </a:cubicBezTo>
                <a:cubicBezTo>
                  <a:pt x="13916" y="12914"/>
                  <a:pt x="13863" y="12814"/>
                  <a:pt x="13826" y="12714"/>
                </a:cubicBezTo>
                <a:cubicBezTo>
                  <a:pt x="13781" y="12504"/>
                  <a:pt x="13796" y="12314"/>
                  <a:pt x="13721" y="12094"/>
                </a:cubicBezTo>
                <a:cubicBezTo>
                  <a:pt x="13736" y="11994"/>
                  <a:pt x="13713" y="11884"/>
                  <a:pt x="13698" y="11785"/>
                </a:cubicBezTo>
                <a:cubicBezTo>
                  <a:pt x="13713" y="11735"/>
                  <a:pt x="13698" y="11685"/>
                  <a:pt x="13676" y="11625"/>
                </a:cubicBezTo>
                <a:cubicBezTo>
                  <a:pt x="13706" y="11575"/>
                  <a:pt x="13698" y="11515"/>
                  <a:pt x="13668" y="11445"/>
                </a:cubicBezTo>
                <a:cubicBezTo>
                  <a:pt x="13713" y="11415"/>
                  <a:pt x="13661" y="11345"/>
                  <a:pt x="13676" y="11305"/>
                </a:cubicBezTo>
                <a:cubicBezTo>
                  <a:pt x="13698" y="11255"/>
                  <a:pt x="13676" y="11185"/>
                  <a:pt x="13698" y="11135"/>
                </a:cubicBezTo>
                <a:cubicBezTo>
                  <a:pt x="13706" y="11095"/>
                  <a:pt x="13661" y="11025"/>
                  <a:pt x="13698" y="10985"/>
                </a:cubicBezTo>
                <a:cubicBezTo>
                  <a:pt x="13683" y="10925"/>
                  <a:pt x="13683" y="10865"/>
                  <a:pt x="13691" y="10815"/>
                </a:cubicBezTo>
                <a:cubicBezTo>
                  <a:pt x="13661" y="10695"/>
                  <a:pt x="13706" y="10605"/>
                  <a:pt x="13691" y="10495"/>
                </a:cubicBezTo>
                <a:cubicBezTo>
                  <a:pt x="13713" y="10475"/>
                  <a:pt x="13706" y="10445"/>
                  <a:pt x="13706" y="10425"/>
                </a:cubicBezTo>
                <a:cubicBezTo>
                  <a:pt x="13713" y="10405"/>
                  <a:pt x="13713" y="10375"/>
                  <a:pt x="13721" y="10355"/>
                </a:cubicBezTo>
                <a:cubicBezTo>
                  <a:pt x="13736" y="10335"/>
                  <a:pt x="13736" y="10315"/>
                  <a:pt x="13736" y="10285"/>
                </a:cubicBezTo>
                <a:cubicBezTo>
                  <a:pt x="13713" y="10245"/>
                  <a:pt x="13743" y="10225"/>
                  <a:pt x="13743" y="10195"/>
                </a:cubicBezTo>
                <a:cubicBezTo>
                  <a:pt x="13736" y="10135"/>
                  <a:pt x="13751" y="10095"/>
                  <a:pt x="13743" y="10045"/>
                </a:cubicBezTo>
                <a:cubicBezTo>
                  <a:pt x="13796" y="10005"/>
                  <a:pt x="13736" y="9925"/>
                  <a:pt x="13796" y="9895"/>
                </a:cubicBezTo>
                <a:cubicBezTo>
                  <a:pt x="13781" y="9775"/>
                  <a:pt x="13818" y="9686"/>
                  <a:pt x="13841" y="9586"/>
                </a:cubicBezTo>
                <a:cubicBezTo>
                  <a:pt x="13856" y="9496"/>
                  <a:pt x="13871" y="9396"/>
                  <a:pt x="13901" y="9306"/>
                </a:cubicBezTo>
                <a:cubicBezTo>
                  <a:pt x="13886" y="9256"/>
                  <a:pt x="13931" y="9226"/>
                  <a:pt x="13931" y="9166"/>
                </a:cubicBezTo>
                <a:cubicBezTo>
                  <a:pt x="14006" y="9136"/>
                  <a:pt x="13931" y="9056"/>
                  <a:pt x="13983" y="9016"/>
                </a:cubicBezTo>
                <a:cubicBezTo>
                  <a:pt x="14021" y="8816"/>
                  <a:pt x="14065" y="8626"/>
                  <a:pt x="14133" y="8436"/>
                </a:cubicBezTo>
                <a:cubicBezTo>
                  <a:pt x="14140" y="8326"/>
                  <a:pt x="14185" y="8236"/>
                  <a:pt x="14208" y="8146"/>
                </a:cubicBezTo>
                <a:cubicBezTo>
                  <a:pt x="14185" y="8086"/>
                  <a:pt x="14260" y="8056"/>
                  <a:pt x="14238" y="8006"/>
                </a:cubicBezTo>
                <a:cubicBezTo>
                  <a:pt x="14268" y="7956"/>
                  <a:pt x="14238" y="7886"/>
                  <a:pt x="14283" y="7846"/>
                </a:cubicBezTo>
                <a:cubicBezTo>
                  <a:pt x="14275" y="7796"/>
                  <a:pt x="14290" y="7756"/>
                  <a:pt x="14290" y="7696"/>
                </a:cubicBezTo>
                <a:cubicBezTo>
                  <a:pt x="14358" y="7666"/>
                  <a:pt x="14290" y="7586"/>
                  <a:pt x="14335" y="7547"/>
                </a:cubicBezTo>
                <a:cubicBezTo>
                  <a:pt x="14335" y="7497"/>
                  <a:pt x="14350" y="7457"/>
                  <a:pt x="14343" y="7397"/>
                </a:cubicBezTo>
                <a:cubicBezTo>
                  <a:pt x="14358" y="7377"/>
                  <a:pt x="14358" y="7357"/>
                  <a:pt x="14358" y="7327"/>
                </a:cubicBezTo>
                <a:cubicBezTo>
                  <a:pt x="14343" y="7297"/>
                  <a:pt x="14365" y="7257"/>
                  <a:pt x="14328" y="7267"/>
                </a:cubicBezTo>
                <a:cubicBezTo>
                  <a:pt x="14328" y="7327"/>
                  <a:pt x="14313" y="7387"/>
                  <a:pt x="14290" y="7437"/>
                </a:cubicBezTo>
                <a:cubicBezTo>
                  <a:pt x="14313" y="7477"/>
                  <a:pt x="14283" y="7497"/>
                  <a:pt x="14283" y="7527"/>
                </a:cubicBezTo>
                <a:cubicBezTo>
                  <a:pt x="14253" y="7556"/>
                  <a:pt x="14305" y="7606"/>
                  <a:pt x="14260" y="7636"/>
                </a:cubicBezTo>
                <a:cubicBezTo>
                  <a:pt x="14260" y="7696"/>
                  <a:pt x="14245" y="7756"/>
                  <a:pt x="14223" y="7806"/>
                </a:cubicBezTo>
                <a:cubicBezTo>
                  <a:pt x="14245" y="7886"/>
                  <a:pt x="14170" y="7926"/>
                  <a:pt x="14193" y="8006"/>
                </a:cubicBezTo>
                <a:cubicBezTo>
                  <a:pt x="14125" y="8106"/>
                  <a:pt x="14148" y="8246"/>
                  <a:pt x="14080" y="8356"/>
                </a:cubicBezTo>
                <a:cubicBezTo>
                  <a:pt x="14058" y="8486"/>
                  <a:pt x="14006" y="8606"/>
                  <a:pt x="13968" y="8726"/>
                </a:cubicBezTo>
                <a:cubicBezTo>
                  <a:pt x="13923" y="8846"/>
                  <a:pt x="13923" y="8976"/>
                  <a:pt x="13878" y="9096"/>
                </a:cubicBezTo>
                <a:cubicBezTo>
                  <a:pt x="13863" y="9216"/>
                  <a:pt x="13811" y="9336"/>
                  <a:pt x="13788" y="9456"/>
                </a:cubicBezTo>
                <a:cubicBezTo>
                  <a:pt x="13781" y="9586"/>
                  <a:pt x="13728" y="9696"/>
                  <a:pt x="13721" y="9825"/>
                </a:cubicBezTo>
                <a:cubicBezTo>
                  <a:pt x="13728" y="9865"/>
                  <a:pt x="13698" y="9875"/>
                  <a:pt x="13691" y="9905"/>
                </a:cubicBezTo>
                <a:cubicBezTo>
                  <a:pt x="13743" y="9965"/>
                  <a:pt x="13646" y="9965"/>
                  <a:pt x="13691" y="10025"/>
                </a:cubicBezTo>
                <a:cubicBezTo>
                  <a:pt x="13654" y="10075"/>
                  <a:pt x="13691" y="10155"/>
                  <a:pt x="13639" y="10205"/>
                </a:cubicBezTo>
                <a:cubicBezTo>
                  <a:pt x="13676" y="10335"/>
                  <a:pt x="13631" y="10425"/>
                  <a:pt x="13639" y="10535"/>
                </a:cubicBezTo>
                <a:cubicBezTo>
                  <a:pt x="13609" y="10625"/>
                  <a:pt x="13639" y="10745"/>
                  <a:pt x="13616" y="10845"/>
                </a:cubicBezTo>
                <a:cubicBezTo>
                  <a:pt x="13594" y="10945"/>
                  <a:pt x="13639" y="11065"/>
                  <a:pt x="13594" y="11155"/>
                </a:cubicBezTo>
                <a:cubicBezTo>
                  <a:pt x="13624" y="11225"/>
                  <a:pt x="13579" y="11265"/>
                  <a:pt x="13601" y="11325"/>
                </a:cubicBezTo>
                <a:cubicBezTo>
                  <a:pt x="13586" y="11385"/>
                  <a:pt x="13624" y="11445"/>
                  <a:pt x="13601" y="11505"/>
                </a:cubicBezTo>
                <a:cubicBezTo>
                  <a:pt x="13631" y="11725"/>
                  <a:pt x="13624" y="11944"/>
                  <a:pt x="13668" y="12184"/>
                </a:cubicBezTo>
                <a:cubicBezTo>
                  <a:pt x="13661" y="12234"/>
                  <a:pt x="13706" y="12294"/>
                  <a:pt x="13691" y="12344"/>
                </a:cubicBezTo>
                <a:cubicBezTo>
                  <a:pt x="13743" y="12424"/>
                  <a:pt x="13668" y="12454"/>
                  <a:pt x="13721" y="12524"/>
                </a:cubicBezTo>
                <a:cubicBezTo>
                  <a:pt x="13728" y="12584"/>
                  <a:pt x="13728" y="12644"/>
                  <a:pt x="13758" y="12714"/>
                </a:cubicBezTo>
                <a:cubicBezTo>
                  <a:pt x="13751" y="12764"/>
                  <a:pt x="13818" y="12844"/>
                  <a:pt x="13758" y="12884"/>
                </a:cubicBezTo>
                <a:cubicBezTo>
                  <a:pt x="13736" y="12734"/>
                  <a:pt x="13654" y="12564"/>
                  <a:pt x="13631" y="12414"/>
                </a:cubicBezTo>
                <a:cubicBezTo>
                  <a:pt x="13624" y="12354"/>
                  <a:pt x="13616" y="12334"/>
                  <a:pt x="13601" y="12234"/>
                </a:cubicBezTo>
                <a:cubicBezTo>
                  <a:pt x="13586" y="12164"/>
                  <a:pt x="13609" y="12054"/>
                  <a:pt x="13564" y="12034"/>
                </a:cubicBezTo>
                <a:cubicBezTo>
                  <a:pt x="13594" y="11974"/>
                  <a:pt x="13526" y="11884"/>
                  <a:pt x="13564" y="11825"/>
                </a:cubicBezTo>
                <a:cubicBezTo>
                  <a:pt x="13549" y="11755"/>
                  <a:pt x="13556" y="11685"/>
                  <a:pt x="13541" y="11605"/>
                </a:cubicBezTo>
                <a:cubicBezTo>
                  <a:pt x="13519" y="11565"/>
                  <a:pt x="13526" y="11545"/>
                  <a:pt x="13541" y="11515"/>
                </a:cubicBezTo>
                <a:cubicBezTo>
                  <a:pt x="13519" y="11465"/>
                  <a:pt x="13511" y="11425"/>
                  <a:pt x="13541" y="11405"/>
                </a:cubicBezTo>
                <a:cubicBezTo>
                  <a:pt x="13526" y="11355"/>
                  <a:pt x="13519" y="11315"/>
                  <a:pt x="13534" y="11285"/>
                </a:cubicBezTo>
                <a:cubicBezTo>
                  <a:pt x="13556" y="11255"/>
                  <a:pt x="13504" y="11195"/>
                  <a:pt x="13534" y="11175"/>
                </a:cubicBezTo>
                <a:cubicBezTo>
                  <a:pt x="13511" y="11095"/>
                  <a:pt x="13526" y="11025"/>
                  <a:pt x="13534" y="10965"/>
                </a:cubicBezTo>
                <a:cubicBezTo>
                  <a:pt x="13511" y="10925"/>
                  <a:pt x="13541" y="10905"/>
                  <a:pt x="13541" y="10875"/>
                </a:cubicBezTo>
                <a:cubicBezTo>
                  <a:pt x="13534" y="10835"/>
                  <a:pt x="13541" y="10795"/>
                  <a:pt x="13564" y="10765"/>
                </a:cubicBezTo>
                <a:cubicBezTo>
                  <a:pt x="13549" y="10615"/>
                  <a:pt x="13571" y="10485"/>
                  <a:pt x="13586" y="10335"/>
                </a:cubicBezTo>
                <a:cubicBezTo>
                  <a:pt x="13601" y="10315"/>
                  <a:pt x="13609" y="10285"/>
                  <a:pt x="13586" y="10245"/>
                </a:cubicBezTo>
                <a:cubicBezTo>
                  <a:pt x="13661" y="10235"/>
                  <a:pt x="13571" y="10165"/>
                  <a:pt x="13609" y="10145"/>
                </a:cubicBezTo>
                <a:cubicBezTo>
                  <a:pt x="13624" y="10075"/>
                  <a:pt x="13601" y="10005"/>
                  <a:pt x="13639" y="9945"/>
                </a:cubicBezTo>
                <a:cubicBezTo>
                  <a:pt x="13661" y="9805"/>
                  <a:pt x="13668" y="9666"/>
                  <a:pt x="13683" y="9526"/>
                </a:cubicBezTo>
                <a:cubicBezTo>
                  <a:pt x="13706" y="9516"/>
                  <a:pt x="13683" y="9476"/>
                  <a:pt x="13698" y="9456"/>
                </a:cubicBezTo>
                <a:cubicBezTo>
                  <a:pt x="13721" y="9436"/>
                  <a:pt x="13713" y="9416"/>
                  <a:pt x="13713" y="9386"/>
                </a:cubicBezTo>
                <a:cubicBezTo>
                  <a:pt x="13751" y="9346"/>
                  <a:pt x="13728" y="9286"/>
                  <a:pt x="13766" y="9236"/>
                </a:cubicBezTo>
                <a:cubicBezTo>
                  <a:pt x="13743" y="9126"/>
                  <a:pt x="13796" y="9036"/>
                  <a:pt x="13811" y="8936"/>
                </a:cubicBezTo>
                <a:cubicBezTo>
                  <a:pt x="13841" y="8726"/>
                  <a:pt x="13901" y="8526"/>
                  <a:pt x="13961" y="8326"/>
                </a:cubicBezTo>
                <a:cubicBezTo>
                  <a:pt x="13976" y="8226"/>
                  <a:pt x="14028" y="8146"/>
                  <a:pt x="14035" y="8036"/>
                </a:cubicBezTo>
                <a:cubicBezTo>
                  <a:pt x="14058" y="8016"/>
                  <a:pt x="14035" y="7986"/>
                  <a:pt x="14050" y="7966"/>
                </a:cubicBezTo>
                <a:cubicBezTo>
                  <a:pt x="14065" y="7946"/>
                  <a:pt x="14065" y="7926"/>
                  <a:pt x="14065" y="7896"/>
                </a:cubicBezTo>
                <a:cubicBezTo>
                  <a:pt x="14095" y="7856"/>
                  <a:pt x="14080" y="7786"/>
                  <a:pt x="14110" y="7746"/>
                </a:cubicBezTo>
                <a:cubicBezTo>
                  <a:pt x="14110" y="7636"/>
                  <a:pt x="14163" y="7547"/>
                  <a:pt x="14163" y="7447"/>
                </a:cubicBezTo>
                <a:cubicBezTo>
                  <a:pt x="14193" y="7397"/>
                  <a:pt x="14170" y="7337"/>
                  <a:pt x="14178" y="7277"/>
                </a:cubicBezTo>
                <a:cubicBezTo>
                  <a:pt x="14200" y="7227"/>
                  <a:pt x="14230" y="7187"/>
                  <a:pt x="14200" y="7117"/>
                </a:cubicBezTo>
                <a:cubicBezTo>
                  <a:pt x="14155" y="7157"/>
                  <a:pt x="14163" y="7217"/>
                  <a:pt x="14155" y="7267"/>
                </a:cubicBezTo>
                <a:cubicBezTo>
                  <a:pt x="14148" y="7327"/>
                  <a:pt x="14110" y="7377"/>
                  <a:pt x="14118" y="7447"/>
                </a:cubicBezTo>
                <a:cubicBezTo>
                  <a:pt x="14103" y="7497"/>
                  <a:pt x="14095" y="7547"/>
                  <a:pt x="14095" y="7606"/>
                </a:cubicBezTo>
                <a:cubicBezTo>
                  <a:pt x="14073" y="7666"/>
                  <a:pt x="14058" y="7716"/>
                  <a:pt x="14058" y="7786"/>
                </a:cubicBezTo>
                <a:cubicBezTo>
                  <a:pt x="14043" y="7796"/>
                  <a:pt x="14021" y="7816"/>
                  <a:pt x="14043" y="7856"/>
                </a:cubicBezTo>
                <a:cubicBezTo>
                  <a:pt x="14028" y="7876"/>
                  <a:pt x="14013" y="7906"/>
                  <a:pt x="14013" y="7936"/>
                </a:cubicBezTo>
                <a:cubicBezTo>
                  <a:pt x="13991" y="7986"/>
                  <a:pt x="13976" y="8046"/>
                  <a:pt x="13976" y="8106"/>
                </a:cubicBezTo>
                <a:cubicBezTo>
                  <a:pt x="13953" y="8126"/>
                  <a:pt x="13938" y="8146"/>
                  <a:pt x="13961" y="8176"/>
                </a:cubicBezTo>
                <a:cubicBezTo>
                  <a:pt x="13931" y="8196"/>
                  <a:pt x="13923" y="8226"/>
                  <a:pt x="13931" y="8266"/>
                </a:cubicBezTo>
                <a:cubicBezTo>
                  <a:pt x="13871" y="8306"/>
                  <a:pt x="13908" y="8376"/>
                  <a:pt x="13863" y="8426"/>
                </a:cubicBezTo>
                <a:cubicBezTo>
                  <a:pt x="13803" y="8646"/>
                  <a:pt x="13758" y="8866"/>
                  <a:pt x="13698" y="9076"/>
                </a:cubicBezTo>
                <a:cubicBezTo>
                  <a:pt x="13654" y="9306"/>
                  <a:pt x="13616" y="9536"/>
                  <a:pt x="13564" y="9765"/>
                </a:cubicBezTo>
                <a:cubicBezTo>
                  <a:pt x="13571" y="10005"/>
                  <a:pt x="13504" y="10225"/>
                  <a:pt x="13504" y="10455"/>
                </a:cubicBezTo>
                <a:cubicBezTo>
                  <a:pt x="13466" y="10565"/>
                  <a:pt x="13481" y="10695"/>
                  <a:pt x="13466" y="10805"/>
                </a:cubicBezTo>
                <a:cubicBezTo>
                  <a:pt x="13466" y="10865"/>
                  <a:pt x="13459" y="10915"/>
                  <a:pt x="13451" y="10965"/>
                </a:cubicBezTo>
                <a:cubicBezTo>
                  <a:pt x="13436" y="11025"/>
                  <a:pt x="13451" y="11095"/>
                  <a:pt x="13436" y="11155"/>
                </a:cubicBezTo>
                <a:cubicBezTo>
                  <a:pt x="13466" y="11225"/>
                  <a:pt x="13436" y="11265"/>
                  <a:pt x="13444" y="11325"/>
                </a:cubicBezTo>
                <a:cubicBezTo>
                  <a:pt x="13414" y="11345"/>
                  <a:pt x="13459" y="11395"/>
                  <a:pt x="13436" y="11415"/>
                </a:cubicBezTo>
                <a:cubicBezTo>
                  <a:pt x="13459" y="11455"/>
                  <a:pt x="13436" y="11485"/>
                  <a:pt x="13459" y="11525"/>
                </a:cubicBezTo>
                <a:cubicBezTo>
                  <a:pt x="13406" y="11555"/>
                  <a:pt x="13481" y="11645"/>
                  <a:pt x="13466" y="11695"/>
                </a:cubicBezTo>
                <a:cubicBezTo>
                  <a:pt x="13466" y="11755"/>
                  <a:pt x="13481" y="11825"/>
                  <a:pt x="13481" y="11884"/>
                </a:cubicBezTo>
                <a:cubicBezTo>
                  <a:pt x="13496" y="12014"/>
                  <a:pt x="13481" y="12124"/>
                  <a:pt x="13526" y="12264"/>
                </a:cubicBezTo>
                <a:cubicBezTo>
                  <a:pt x="13511" y="12324"/>
                  <a:pt x="13556" y="12404"/>
                  <a:pt x="13541" y="12454"/>
                </a:cubicBezTo>
                <a:cubicBezTo>
                  <a:pt x="13564" y="12534"/>
                  <a:pt x="13631" y="12614"/>
                  <a:pt x="13586" y="12664"/>
                </a:cubicBezTo>
                <a:cubicBezTo>
                  <a:pt x="13541" y="12624"/>
                  <a:pt x="13504" y="12554"/>
                  <a:pt x="13459" y="12524"/>
                </a:cubicBezTo>
                <a:cubicBezTo>
                  <a:pt x="13429" y="12474"/>
                  <a:pt x="13496" y="12454"/>
                  <a:pt x="13481" y="12414"/>
                </a:cubicBezTo>
                <a:cubicBezTo>
                  <a:pt x="13496" y="12384"/>
                  <a:pt x="13444" y="12324"/>
                  <a:pt x="13474" y="12304"/>
                </a:cubicBezTo>
                <a:cubicBezTo>
                  <a:pt x="13354" y="12004"/>
                  <a:pt x="13421" y="11775"/>
                  <a:pt x="13309" y="11485"/>
                </a:cubicBezTo>
                <a:cubicBezTo>
                  <a:pt x="13346" y="11415"/>
                  <a:pt x="13316" y="11315"/>
                  <a:pt x="13324" y="11245"/>
                </a:cubicBezTo>
                <a:cubicBezTo>
                  <a:pt x="13324" y="11155"/>
                  <a:pt x="13316" y="11075"/>
                  <a:pt x="13302" y="10985"/>
                </a:cubicBezTo>
                <a:cubicBezTo>
                  <a:pt x="13324" y="10835"/>
                  <a:pt x="13316" y="10665"/>
                  <a:pt x="13324" y="10505"/>
                </a:cubicBezTo>
                <a:cubicBezTo>
                  <a:pt x="13346" y="10345"/>
                  <a:pt x="13324" y="10175"/>
                  <a:pt x="13369" y="10035"/>
                </a:cubicBezTo>
                <a:cubicBezTo>
                  <a:pt x="13399" y="10005"/>
                  <a:pt x="13346" y="9945"/>
                  <a:pt x="13361" y="9915"/>
                </a:cubicBezTo>
                <a:cubicBezTo>
                  <a:pt x="13414" y="9885"/>
                  <a:pt x="13384" y="9835"/>
                  <a:pt x="13376" y="9785"/>
                </a:cubicBezTo>
                <a:cubicBezTo>
                  <a:pt x="13414" y="9715"/>
                  <a:pt x="13399" y="9626"/>
                  <a:pt x="13399" y="9536"/>
                </a:cubicBezTo>
                <a:cubicBezTo>
                  <a:pt x="13429" y="9466"/>
                  <a:pt x="13451" y="9386"/>
                  <a:pt x="13466" y="9316"/>
                </a:cubicBezTo>
                <a:cubicBezTo>
                  <a:pt x="13481" y="9276"/>
                  <a:pt x="13504" y="9236"/>
                  <a:pt x="13474" y="9186"/>
                </a:cubicBezTo>
                <a:cubicBezTo>
                  <a:pt x="13519" y="9156"/>
                  <a:pt x="13519" y="9116"/>
                  <a:pt x="13519" y="9066"/>
                </a:cubicBezTo>
                <a:cubicBezTo>
                  <a:pt x="13564" y="8906"/>
                  <a:pt x="13624" y="8756"/>
                  <a:pt x="13646" y="8586"/>
                </a:cubicBezTo>
                <a:cubicBezTo>
                  <a:pt x="13668" y="8506"/>
                  <a:pt x="13706" y="8436"/>
                  <a:pt x="13728" y="8356"/>
                </a:cubicBezTo>
                <a:cubicBezTo>
                  <a:pt x="13766" y="8276"/>
                  <a:pt x="13766" y="8196"/>
                  <a:pt x="13803" y="8116"/>
                </a:cubicBezTo>
                <a:cubicBezTo>
                  <a:pt x="13848" y="8046"/>
                  <a:pt x="13818" y="7946"/>
                  <a:pt x="13886" y="7886"/>
                </a:cubicBezTo>
                <a:cubicBezTo>
                  <a:pt x="13886" y="7846"/>
                  <a:pt x="13878" y="7796"/>
                  <a:pt x="13923" y="7766"/>
                </a:cubicBezTo>
                <a:cubicBezTo>
                  <a:pt x="13908" y="7736"/>
                  <a:pt x="13961" y="7646"/>
                  <a:pt x="13901" y="7666"/>
                </a:cubicBezTo>
                <a:cubicBezTo>
                  <a:pt x="13961" y="7726"/>
                  <a:pt x="13848" y="7726"/>
                  <a:pt x="13878" y="7766"/>
                </a:cubicBezTo>
                <a:cubicBezTo>
                  <a:pt x="13856" y="7796"/>
                  <a:pt x="13848" y="7836"/>
                  <a:pt x="13833" y="7866"/>
                </a:cubicBezTo>
                <a:cubicBezTo>
                  <a:pt x="13833" y="7946"/>
                  <a:pt x="13788" y="8016"/>
                  <a:pt x="13766" y="8086"/>
                </a:cubicBezTo>
                <a:cubicBezTo>
                  <a:pt x="13736" y="8116"/>
                  <a:pt x="13773" y="8166"/>
                  <a:pt x="13721" y="8186"/>
                </a:cubicBezTo>
                <a:cubicBezTo>
                  <a:pt x="13766" y="8246"/>
                  <a:pt x="13676" y="8256"/>
                  <a:pt x="13706" y="8306"/>
                </a:cubicBezTo>
                <a:cubicBezTo>
                  <a:pt x="13639" y="8366"/>
                  <a:pt x="13654" y="8456"/>
                  <a:pt x="13616" y="8526"/>
                </a:cubicBezTo>
                <a:cubicBezTo>
                  <a:pt x="13586" y="8666"/>
                  <a:pt x="13526" y="8796"/>
                  <a:pt x="13511" y="8956"/>
                </a:cubicBezTo>
                <a:cubicBezTo>
                  <a:pt x="13459" y="9016"/>
                  <a:pt x="13466" y="9096"/>
                  <a:pt x="13451" y="9176"/>
                </a:cubicBezTo>
                <a:cubicBezTo>
                  <a:pt x="13391" y="9236"/>
                  <a:pt x="13421" y="9326"/>
                  <a:pt x="13361" y="9386"/>
                </a:cubicBezTo>
                <a:cubicBezTo>
                  <a:pt x="13384" y="9496"/>
                  <a:pt x="13316" y="9566"/>
                  <a:pt x="13354" y="9686"/>
                </a:cubicBezTo>
                <a:cubicBezTo>
                  <a:pt x="13309" y="9715"/>
                  <a:pt x="13339" y="9785"/>
                  <a:pt x="13324" y="9825"/>
                </a:cubicBezTo>
                <a:cubicBezTo>
                  <a:pt x="13339" y="9885"/>
                  <a:pt x="13294" y="9925"/>
                  <a:pt x="13302" y="9985"/>
                </a:cubicBezTo>
                <a:cubicBezTo>
                  <a:pt x="13302" y="10085"/>
                  <a:pt x="13264" y="10175"/>
                  <a:pt x="13272" y="10275"/>
                </a:cubicBezTo>
                <a:cubicBezTo>
                  <a:pt x="13249" y="10315"/>
                  <a:pt x="13279" y="10385"/>
                  <a:pt x="13242" y="10415"/>
                </a:cubicBezTo>
                <a:cubicBezTo>
                  <a:pt x="13287" y="10505"/>
                  <a:pt x="13212" y="10525"/>
                  <a:pt x="13249" y="10585"/>
                </a:cubicBezTo>
                <a:cubicBezTo>
                  <a:pt x="13227" y="10645"/>
                  <a:pt x="13249" y="10715"/>
                  <a:pt x="13264" y="10785"/>
                </a:cubicBezTo>
                <a:cubicBezTo>
                  <a:pt x="13234" y="10845"/>
                  <a:pt x="13249" y="10915"/>
                  <a:pt x="13234" y="10985"/>
                </a:cubicBezTo>
                <a:cubicBezTo>
                  <a:pt x="13249" y="11125"/>
                  <a:pt x="13264" y="11265"/>
                  <a:pt x="13234" y="11395"/>
                </a:cubicBezTo>
                <a:cubicBezTo>
                  <a:pt x="13294" y="11565"/>
                  <a:pt x="13249" y="11695"/>
                  <a:pt x="13316" y="11865"/>
                </a:cubicBezTo>
                <a:cubicBezTo>
                  <a:pt x="13287" y="11884"/>
                  <a:pt x="13339" y="11944"/>
                  <a:pt x="13316" y="11974"/>
                </a:cubicBezTo>
                <a:cubicBezTo>
                  <a:pt x="13287" y="12004"/>
                  <a:pt x="13339" y="12064"/>
                  <a:pt x="13324" y="12094"/>
                </a:cubicBezTo>
                <a:cubicBezTo>
                  <a:pt x="13324" y="12134"/>
                  <a:pt x="13324" y="12164"/>
                  <a:pt x="13324" y="12204"/>
                </a:cubicBezTo>
                <a:cubicBezTo>
                  <a:pt x="13346" y="12214"/>
                  <a:pt x="13399" y="12264"/>
                  <a:pt x="13339" y="12284"/>
                </a:cubicBezTo>
                <a:cubicBezTo>
                  <a:pt x="13234" y="12104"/>
                  <a:pt x="13249" y="11964"/>
                  <a:pt x="13174" y="11785"/>
                </a:cubicBezTo>
                <a:cubicBezTo>
                  <a:pt x="13204" y="11765"/>
                  <a:pt x="13152" y="11705"/>
                  <a:pt x="13174" y="11675"/>
                </a:cubicBezTo>
                <a:cubicBezTo>
                  <a:pt x="13152" y="11625"/>
                  <a:pt x="13204" y="11615"/>
                  <a:pt x="13167" y="11565"/>
                </a:cubicBezTo>
                <a:cubicBezTo>
                  <a:pt x="13107" y="11365"/>
                  <a:pt x="13122" y="11205"/>
                  <a:pt x="13069" y="11015"/>
                </a:cubicBezTo>
                <a:cubicBezTo>
                  <a:pt x="13069" y="10975"/>
                  <a:pt x="13077" y="10935"/>
                  <a:pt x="13069" y="10895"/>
                </a:cubicBezTo>
                <a:cubicBezTo>
                  <a:pt x="13084" y="10865"/>
                  <a:pt x="13017" y="10795"/>
                  <a:pt x="13084" y="10775"/>
                </a:cubicBezTo>
                <a:cubicBezTo>
                  <a:pt x="13024" y="10665"/>
                  <a:pt x="13054" y="10585"/>
                  <a:pt x="13054" y="10495"/>
                </a:cubicBezTo>
                <a:cubicBezTo>
                  <a:pt x="13047" y="10325"/>
                  <a:pt x="13062" y="10165"/>
                  <a:pt x="13062" y="9995"/>
                </a:cubicBezTo>
                <a:cubicBezTo>
                  <a:pt x="13099" y="9825"/>
                  <a:pt x="13114" y="9656"/>
                  <a:pt x="13114" y="9486"/>
                </a:cubicBezTo>
                <a:cubicBezTo>
                  <a:pt x="13152" y="9436"/>
                  <a:pt x="13129" y="9376"/>
                  <a:pt x="13167" y="9326"/>
                </a:cubicBezTo>
                <a:cubicBezTo>
                  <a:pt x="13174" y="9276"/>
                  <a:pt x="13182" y="9226"/>
                  <a:pt x="13182" y="9166"/>
                </a:cubicBezTo>
                <a:cubicBezTo>
                  <a:pt x="13204" y="9146"/>
                  <a:pt x="13219" y="9136"/>
                  <a:pt x="13197" y="9096"/>
                </a:cubicBezTo>
                <a:cubicBezTo>
                  <a:pt x="13234" y="9076"/>
                  <a:pt x="13219" y="9046"/>
                  <a:pt x="13227" y="9016"/>
                </a:cubicBezTo>
                <a:cubicBezTo>
                  <a:pt x="13212" y="8986"/>
                  <a:pt x="13249" y="8986"/>
                  <a:pt x="13257" y="8966"/>
                </a:cubicBezTo>
                <a:cubicBezTo>
                  <a:pt x="13257" y="8956"/>
                  <a:pt x="13234" y="8936"/>
                  <a:pt x="13234" y="8926"/>
                </a:cubicBezTo>
                <a:cubicBezTo>
                  <a:pt x="13242" y="8896"/>
                  <a:pt x="13264" y="8866"/>
                  <a:pt x="13264" y="8846"/>
                </a:cubicBezTo>
                <a:cubicBezTo>
                  <a:pt x="13309" y="8616"/>
                  <a:pt x="13384" y="8406"/>
                  <a:pt x="13406" y="8176"/>
                </a:cubicBezTo>
                <a:cubicBezTo>
                  <a:pt x="13474" y="8086"/>
                  <a:pt x="13399" y="7946"/>
                  <a:pt x="13474" y="7866"/>
                </a:cubicBezTo>
                <a:cubicBezTo>
                  <a:pt x="13451" y="7736"/>
                  <a:pt x="13504" y="7636"/>
                  <a:pt x="13481" y="7507"/>
                </a:cubicBezTo>
                <a:cubicBezTo>
                  <a:pt x="13511" y="7457"/>
                  <a:pt x="13459" y="7387"/>
                  <a:pt x="13504" y="7347"/>
                </a:cubicBezTo>
                <a:cubicBezTo>
                  <a:pt x="13474" y="7267"/>
                  <a:pt x="13526" y="7227"/>
                  <a:pt x="13489" y="7147"/>
                </a:cubicBezTo>
                <a:cubicBezTo>
                  <a:pt x="13481" y="7087"/>
                  <a:pt x="13511" y="7047"/>
                  <a:pt x="13481" y="6977"/>
                </a:cubicBezTo>
                <a:cubicBezTo>
                  <a:pt x="13474" y="6947"/>
                  <a:pt x="13489" y="6917"/>
                  <a:pt x="13459" y="6877"/>
                </a:cubicBezTo>
                <a:cubicBezTo>
                  <a:pt x="13481" y="6857"/>
                  <a:pt x="13489" y="6807"/>
                  <a:pt x="13459" y="6817"/>
                </a:cubicBezTo>
                <a:cubicBezTo>
                  <a:pt x="13436" y="6887"/>
                  <a:pt x="13451" y="6977"/>
                  <a:pt x="13451" y="7057"/>
                </a:cubicBezTo>
                <a:cubicBezTo>
                  <a:pt x="13436" y="7137"/>
                  <a:pt x="13459" y="7227"/>
                  <a:pt x="13444" y="7307"/>
                </a:cubicBezTo>
                <a:cubicBezTo>
                  <a:pt x="13459" y="7477"/>
                  <a:pt x="13414" y="7626"/>
                  <a:pt x="13429" y="7806"/>
                </a:cubicBezTo>
                <a:cubicBezTo>
                  <a:pt x="13376" y="7916"/>
                  <a:pt x="13399" y="8046"/>
                  <a:pt x="13354" y="8156"/>
                </a:cubicBezTo>
                <a:cubicBezTo>
                  <a:pt x="13309" y="8266"/>
                  <a:pt x="13324" y="8396"/>
                  <a:pt x="13257" y="8496"/>
                </a:cubicBezTo>
                <a:cubicBezTo>
                  <a:pt x="13242" y="8616"/>
                  <a:pt x="13219" y="8736"/>
                  <a:pt x="13182" y="8846"/>
                </a:cubicBezTo>
                <a:cubicBezTo>
                  <a:pt x="13197" y="8916"/>
                  <a:pt x="13122" y="8946"/>
                  <a:pt x="13144" y="9016"/>
                </a:cubicBezTo>
                <a:cubicBezTo>
                  <a:pt x="13152" y="9056"/>
                  <a:pt x="13129" y="9076"/>
                  <a:pt x="13137" y="9116"/>
                </a:cubicBezTo>
                <a:cubicBezTo>
                  <a:pt x="13099" y="9126"/>
                  <a:pt x="13114" y="9166"/>
                  <a:pt x="13107" y="9196"/>
                </a:cubicBezTo>
                <a:cubicBezTo>
                  <a:pt x="13054" y="9306"/>
                  <a:pt x="13069" y="9436"/>
                  <a:pt x="13032" y="9546"/>
                </a:cubicBezTo>
                <a:cubicBezTo>
                  <a:pt x="13024" y="9666"/>
                  <a:pt x="12979" y="9775"/>
                  <a:pt x="13009" y="9915"/>
                </a:cubicBezTo>
                <a:cubicBezTo>
                  <a:pt x="12979" y="9965"/>
                  <a:pt x="12979" y="10025"/>
                  <a:pt x="13002" y="10095"/>
                </a:cubicBezTo>
                <a:cubicBezTo>
                  <a:pt x="12972" y="10155"/>
                  <a:pt x="12964" y="10215"/>
                  <a:pt x="12987" y="10285"/>
                </a:cubicBezTo>
                <a:cubicBezTo>
                  <a:pt x="12949" y="10405"/>
                  <a:pt x="12949" y="10535"/>
                  <a:pt x="13002" y="10685"/>
                </a:cubicBezTo>
                <a:cubicBezTo>
                  <a:pt x="12935" y="10705"/>
                  <a:pt x="13009" y="10775"/>
                  <a:pt x="12987" y="10815"/>
                </a:cubicBezTo>
                <a:cubicBezTo>
                  <a:pt x="12957" y="10845"/>
                  <a:pt x="13009" y="10905"/>
                  <a:pt x="12972" y="10935"/>
                </a:cubicBezTo>
                <a:cubicBezTo>
                  <a:pt x="13017" y="10995"/>
                  <a:pt x="12979" y="11025"/>
                  <a:pt x="12987" y="11075"/>
                </a:cubicBezTo>
                <a:cubicBezTo>
                  <a:pt x="13017" y="11135"/>
                  <a:pt x="13032" y="11195"/>
                  <a:pt x="13009" y="11235"/>
                </a:cubicBezTo>
                <a:cubicBezTo>
                  <a:pt x="13039" y="11345"/>
                  <a:pt x="13017" y="11425"/>
                  <a:pt x="13069" y="11545"/>
                </a:cubicBezTo>
                <a:cubicBezTo>
                  <a:pt x="13039" y="11625"/>
                  <a:pt x="13114" y="11745"/>
                  <a:pt x="13084" y="11825"/>
                </a:cubicBezTo>
                <a:cubicBezTo>
                  <a:pt x="13032" y="11735"/>
                  <a:pt x="13092" y="11695"/>
                  <a:pt x="13024" y="11635"/>
                </a:cubicBezTo>
                <a:cubicBezTo>
                  <a:pt x="13009" y="11585"/>
                  <a:pt x="13039" y="11555"/>
                  <a:pt x="13009" y="11505"/>
                </a:cubicBezTo>
                <a:cubicBezTo>
                  <a:pt x="12957" y="11425"/>
                  <a:pt x="13024" y="11405"/>
                  <a:pt x="12987" y="11345"/>
                </a:cubicBezTo>
                <a:cubicBezTo>
                  <a:pt x="12964" y="11355"/>
                  <a:pt x="12964" y="11325"/>
                  <a:pt x="12972" y="11295"/>
                </a:cubicBezTo>
                <a:cubicBezTo>
                  <a:pt x="12957" y="11265"/>
                  <a:pt x="12957" y="11245"/>
                  <a:pt x="12957" y="11215"/>
                </a:cubicBezTo>
                <a:cubicBezTo>
                  <a:pt x="12972" y="11165"/>
                  <a:pt x="12927" y="11105"/>
                  <a:pt x="12935" y="11055"/>
                </a:cubicBezTo>
                <a:cubicBezTo>
                  <a:pt x="12905" y="10855"/>
                  <a:pt x="12905" y="10655"/>
                  <a:pt x="12882" y="10445"/>
                </a:cubicBezTo>
                <a:cubicBezTo>
                  <a:pt x="12905" y="10435"/>
                  <a:pt x="12882" y="10415"/>
                  <a:pt x="12882" y="10395"/>
                </a:cubicBezTo>
                <a:cubicBezTo>
                  <a:pt x="12882" y="10375"/>
                  <a:pt x="12897" y="10345"/>
                  <a:pt x="12897" y="10325"/>
                </a:cubicBezTo>
                <a:cubicBezTo>
                  <a:pt x="12890" y="10305"/>
                  <a:pt x="12875" y="10295"/>
                  <a:pt x="12875" y="10275"/>
                </a:cubicBezTo>
                <a:cubicBezTo>
                  <a:pt x="12867" y="10225"/>
                  <a:pt x="12905" y="10215"/>
                  <a:pt x="12875" y="10165"/>
                </a:cubicBezTo>
                <a:cubicBezTo>
                  <a:pt x="12882" y="10065"/>
                  <a:pt x="12875" y="9965"/>
                  <a:pt x="12882" y="9865"/>
                </a:cubicBezTo>
                <a:cubicBezTo>
                  <a:pt x="12897" y="9775"/>
                  <a:pt x="12860" y="9666"/>
                  <a:pt x="12897" y="9586"/>
                </a:cubicBezTo>
                <a:cubicBezTo>
                  <a:pt x="12875" y="9526"/>
                  <a:pt x="12897" y="9486"/>
                  <a:pt x="12897" y="9436"/>
                </a:cubicBezTo>
                <a:cubicBezTo>
                  <a:pt x="12912" y="9396"/>
                  <a:pt x="12890" y="9336"/>
                  <a:pt x="12905" y="9286"/>
                </a:cubicBezTo>
                <a:cubicBezTo>
                  <a:pt x="12920" y="9246"/>
                  <a:pt x="12912" y="9206"/>
                  <a:pt x="12920" y="9156"/>
                </a:cubicBezTo>
                <a:cubicBezTo>
                  <a:pt x="12920" y="9116"/>
                  <a:pt x="12942" y="9066"/>
                  <a:pt x="12920" y="9006"/>
                </a:cubicBezTo>
                <a:cubicBezTo>
                  <a:pt x="12957" y="8976"/>
                  <a:pt x="12927" y="8916"/>
                  <a:pt x="12949" y="8876"/>
                </a:cubicBezTo>
                <a:cubicBezTo>
                  <a:pt x="12957" y="8826"/>
                  <a:pt x="12972" y="8776"/>
                  <a:pt x="12957" y="8726"/>
                </a:cubicBezTo>
                <a:cubicBezTo>
                  <a:pt x="13032" y="8656"/>
                  <a:pt x="12964" y="8536"/>
                  <a:pt x="13024" y="8466"/>
                </a:cubicBezTo>
                <a:cubicBezTo>
                  <a:pt x="13009" y="8406"/>
                  <a:pt x="13024" y="8366"/>
                  <a:pt x="13024" y="8316"/>
                </a:cubicBezTo>
                <a:cubicBezTo>
                  <a:pt x="13062" y="8276"/>
                  <a:pt x="13032" y="8216"/>
                  <a:pt x="13054" y="8176"/>
                </a:cubicBezTo>
                <a:cubicBezTo>
                  <a:pt x="13047" y="8076"/>
                  <a:pt x="13092" y="7996"/>
                  <a:pt x="13069" y="7896"/>
                </a:cubicBezTo>
                <a:cubicBezTo>
                  <a:pt x="13107" y="7866"/>
                  <a:pt x="13084" y="7796"/>
                  <a:pt x="13099" y="7756"/>
                </a:cubicBezTo>
                <a:cubicBezTo>
                  <a:pt x="13084" y="7706"/>
                  <a:pt x="13144" y="7676"/>
                  <a:pt x="13107" y="7606"/>
                </a:cubicBezTo>
                <a:cubicBezTo>
                  <a:pt x="13122" y="7517"/>
                  <a:pt x="13129" y="7427"/>
                  <a:pt x="13122" y="7337"/>
                </a:cubicBezTo>
                <a:cubicBezTo>
                  <a:pt x="13092" y="7267"/>
                  <a:pt x="13129" y="7237"/>
                  <a:pt x="13099" y="7177"/>
                </a:cubicBezTo>
                <a:cubicBezTo>
                  <a:pt x="13129" y="7137"/>
                  <a:pt x="13069" y="7057"/>
                  <a:pt x="13107" y="7027"/>
                </a:cubicBezTo>
                <a:cubicBezTo>
                  <a:pt x="13047" y="6927"/>
                  <a:pt x="13062" y="6857"/>
                  <a:pt x="13047" y="6777"/>
                </a:cubicBezTo>
                <a:cubicBezTo>
                  <a:pt x="12994" y="6687"/>
                  <a:pt x="12994" y="6617"/>
                  <a:pt x="12964" y="6537"/>
                </a:cubicBezTo>
                <a:cubicBezTo>
                  <a:pt x="12920" y="6467"/>
                  <a:pt x="12949" y="6327"/>
                  <a:pt x="12867" y="6347"/>
                </a:cubicBezTo>
                <a:cubicBezTo>
                  <a:pt x="12912" y="6497"/>
                  <a:pt x="12942" y="6637"/>
                  <a:pt x="13009" y="6797"/>
                </a:cubicBezTo>
                <a:cubicBezTo>
                  <a:pt x="12987" y="6897"/>
                  <a:pt x="13069" y="7037"/>
                  <a:pt x="13039" y="7127"/>
                </a:cubicBezTo>
                <a:cubicBezTo>
                  <a:pt x="13062" y="7257"/>
                  <a:pt x="13047" y="7357"/>
                  <a:pt x="13077" y="7487"/>
                </a:cubicBezTo>
                <a:cubicBezTo>
                  <a:pt x="13032" y="7556"/>
                  <a:pt x="13069" y="7656"/>
                  <a:pt x="13024" y="7726"/>
                </a:cubicBezTo>
                <a:cubicBezTo>
                  <a:pt x="13054" y="7786"/>
                  <a:pt x="13024" y="7816"/>
                  <a:pt x="13009" y="7856"/>
                </a:cubicBezTo>
                <a:cubicBezTo>
                  <a:pt x="13024" y="7906"/>
                  <a:pt x="13047" y="7956"/>
                  <a:pt x="13002" y="7986"/>
                </a:cubicBezTo>
                <a:cubicBezTo>
                  <a:pt x="12994" y="8156"/>
                  <a:pt x="12972" y="8326"/>
                  <a:pt x="12920" y="8486"/>
                </a:cubicBezTo>
                <a:cubicBezTo>
                  <a:pt x="12949" y="8536"/>
                  <a:pt x="12920" y="8576"/>
                  <a:pt x="12905" y="8606"/>
                </a:cubicBezTo>
                <a:cubicBezTo>
                  <a:pt x="12920" y="8656"/>
                  <a:pt x="12897" y="8696"/>
                  <a:pt x="12897" y="8736"/>
                </a:cubicBezTo>
                <a:cubicBezTo>
                  <a:pt x="12897" y="8826"/>
                  <a:pt x="12852" y="8896"/>
                  <a:pt x="12867" y="8986"/>
                </a:cubicBezTo>
                <a:cubicBezTo>
                  <a:pt x="12852" y="9076"/>
                  <a:pt x="12845" y="9156"/>
                  <a:pt x="12845" y="9246"/>
                </a:cubicBezTo>
                <a:cubicBezTo>
                  <a:pt x="12830" y="9286"/>
                  <a:pt x="12830" y="9326"/>
                  <a:pt x="12830" y="9376"/>
                </a:cubicBezTo>
                <a:cubicBezTo>
                  <a:pt x="12815" y="9386"/>
                  <a:pt x="12815" y="9406"/>
                  <a:pt x="12807" y="9416"/>
                </a:cubicBezTo>
                <a:cubicBezTo>
                  <a:pt x="12815" y="9446"/>
                  <a:pt x="12822" y="9486"/>
                  <a:pt x="12800" y="9456"/>
                </a:cubicBezTo>
                <a:cubicBezTo>
                  <a:pt x="12777" y="9396"/>
                  <a:pt x="12822" y="9346"/>
                  <a:pt x="12792" y="9286"/>
                </a:cubicBezTo>
                <a:cubicBezTo>
                  <a:pt x="12815" y="9256"/>
                  <a:pt x="12792" y="9216"/>
                  <a:pt x="12800" y="9186"/>
                </a:cubicBezTo>
                <a:cubicBezTo>
                  <a:pt x="12815" y="9166"/>
                  <a:pt x="12822" y="9136"/>
                  <a:pt x="12800" y="9096"/>
                </a:cubicBezTo>
                <a:cubicBezTo>
                  <a:pt x="12830" y="9046"/>
                  <a:pt x="12837" y="8986"/>
                  <a:pt x="12815" y="8916"/>
                </a:cubicBezTo>
                <a:cubicBezTo>
                  <a:pt x="12837" y="8856"/>
                  <a:pt x="12837" y="8796"/>
                  <a:pt x="12822" y="8726"/>
                </a:cubicBezTo>
                <a:cubicBezTo>
                  <a:pt x="12837" y="8676"/>
                  <a:pt x="12837" y="8616"/>
                  <a:pt x="12822" y="8556"/>
                </a:cubicBezTo>
                <a:cubicBezTo>
                  <a:pt x="12837" y="8506"/>
                  <a:pt x="12845" y="8436"/>
                  <a:pt x="12830" y="8376"/>
                </a:cubicBezTo>
                <a:cubicBezTo>
                  <a:pt x="12860" y="8256"/>
                  <a:pt x="12852" y="8126"/>
                  <a:pt x="12852" y="8006"/>
                </a:cubicBezTo>
                <a:cubicBezTo>
                  <a:pt x="12860" y="7886"/>
                  <a:pt x="12867" y="7766"/>
                  <a:pt x="12860" y="7646"/>
                </a:cubicBezTo>
                <a:cubicBezTo>
                  <a:pt x="12860" y="7527"/>
                  <a:pt x="12860" y="7397"/>
                  <a:pt x="12830" y="7257"/>
                </a:cubicBezTo>
                <a:cubicBezTo>
                  <a:pt x="12852" y="7147"/>
                  <a:pt x="12785" y="6997"/>
                  <a:pt x="12785" y="6877"/>
                </a:cubicBezTo>
                <a:cubicBezTo>
                  <a:pt x="12740" y="6737"/>
                  <a:pt x="12680" y="6587"/>
                  <a:pt x="12650" y="6447"/>
                </a:cubicBezTo>
                <a:cubicBezTo>
                  <a:pt x="12583" y="6307"/>
                  <a:pt x="12515" y="6117"/>
                  <a:pt x="12463" y="6007"/>
                </a:cubicBezTo>
                <a:cubicBezTo>
                  <a:pt x="12440" y="5967"/>
                  <a:pt x="12433" y="5887"/>
                  <a:pt x="12388" y="5877"/>
                </a:cubicBezTo>
                <a:cubicBezTo>
                  <a:pt x="12395" y="5997"/>
                  <a:pt x="12455" y="6037"/>
                  <a:pt x="12470" y="6137"/>
                </a:cubicBezTo>
                <a:cubicBezTo>
                  <a:pt x="12523" y="6257"/>
                  <a:pt x="12568" y="6367"/>
                  <a:pt x="12612" y="6477"/>
                </a:cubicBezTo>
                <a:cubicBezTo>
                  <a:pt x="12650" y="6637"/>
                  <a:pt x="12687" y="6797"/>
                  <a:pt x="12747" y="6967"/>
                </a:cubicBezTo>
                <a:cubicBezTo>
                  <a:pt x="12725" y="7027"/>
                  <a:pt x="12762" y="7117"/>
                  <a:pt x="12785" y="7207"/>
                </a:cubicBezTo>
                <a:cubicBezTo>
                  <a:pt x="12755" y="7277"/>
                  <a:pt x="12807" y="7377"/>
                  <a:pt x="12800" y="7457"/>
                </a:cubicBezTo>
                <a:cubicBezTo>
                  <a:pt x="12770" y="7477"/>
                  <a:pt x="12822" y="7537"/>
                  <a:pt x="12807" y="7566"/>
                </a:cubicBezTo>
                <a:cubicBezTo>
                  <a:pt x="12770" y="7596"/>
                  <a:pt x="12822" y="7666"/>
                  <a:pt x="12792" y="7696"/>
                </a:cubicBezTo>
                <a:cubicBezTo>
                  <a:pt x="12807" y="7736"/>
                  <a:pt x="12807" y="7776"/>
                  <a:pt x="12792" y="7806"/>
                </a:cubicBezTo>
                <a:cubicBezTo>
                  <a:pt x="12762" y="7846"/>
                  <a:pt x="12830" y="7916"/>
                  <a:pt x="12785" y="7936"/>
                </a:cubicBezTo>
                <a:cubicBezTo>
                  <a:pt x="12770" y="8096"/>
                  <a:pt x="12785" y="8266"/>
                  <a:pt x="12762" y="8426"/>
                </a:cubicBezTo>
                <a:cubicBezTo>
                  <a:pt x="12770" y="8506"/>
                  <a:pt x="12785" y="8596"/>
                  <a:pt x="12755" y="8666"/>
                </a:cubicBezTo>
                <a:cubicBezTo>
                  <a:pt x="12762" y="8746"/>
                  <a:pt x="12770" y="8836"/>
                  <a:pt x="12747" y="8906"/>
                </a:cubicBezTo>
                <a:cubicBezTo>
                  <a:pt x="12770" y="8996"/>
                  <a:pt x="12755" y="9056"/>
                  <a:pt x="12725" y="9126"/>
                </a:cubicBezTo>
                <a:cubicBezTo>
                  <a:pt x="12717" y="9206"/>
                  <a:pt x="12755" y="9296"/>
                  <a:pt x="12717" y="9366"/>
                </a:cubicBezTo>
                <a:cubicBezTo>
                  <a:pt x="12732" y="9456"/>
                  <a:pt x="12725" y="9536"/>
                  <a:pt x="12710" y="9606"/>
                </a:cubicBezTo>
                <a:cubicBezTo>
                  <a:pt x="12710" y="9696"/>
                  <a:pt x="12710" y="9775"/>
                  <a:pt x="12695" y="9855"/>
                </a:cubicBezTo>
                <a:cubicBezTo>
                  <a:pt x="12702" y="10015"/>
                  <a:pt x="12717" y="10185"/>
                  <a:pt x="12702" y="10345"/>
                </a:cubicBezTo>
                <a:cubicBezTo>
                  <a:pt x="12725" y="10385"/>
                  <a:pt x="12672" y="10405"/>
                  <a:pt x="12710" y="10455"/>
                </a:cubicBezTo>
                <a:cubicBezTo>
                  <a:pt x="12717" y="10505"/>
                  <a:pt x="12680" y="10535"/>
                  <a:pt x="12725" y="10595"/>
                </a:cubicBezTo>
                <a:cubicBezTo>
                  <a:pt x="12702" y="10675"/>
                  <a:pt x="12755" y="10775"/>
                  <a:pt x="12710" y="10835"/>
                </a:cubicBezTo>
                <a:cubicBezTo>
                  <a:pt x="12792" y="11005"/>
                  <a:pt x="12747" y="11125"/>
                  <a:pt x="12815" y="11295"/>
                </a:cubicBezTo>
                <a:cubicBezTo>
                  <a:pt x="12792" y="11315"/>
                  <a:pt x="12822" y="11355"/>
                  <a:pt x="12837" y="11395"/>
                </a:cubicBezTo>
                <a:cubicBezTo>
                  <a:pt x="12800" y="11415"/>
                  <a:pt x="12860" y="11485"/>
                  <a:pt x="12867" y="11525"/>
                </a:cubicBezTo>
                <a:cubicBezTo>
                  <a:pt x="12815" y="11535"/>
                  <a:pt x="12920" y="11615"/>
                  <a:pt x="12867" y="11635"/>
                </a:cubicBezTo>
                <a:cubicBezTo>
                  <a:pt x="12875" y="11675"/>
                  <a:pt x="12935" y="11735"/>
                  <a:pt x="12897" y="11755"/>
                </a:cubicBezTo>
                <a:cubicBezTo>
                  <a:pt x="12815" y="11715"/>
                  <a:pt x="12860" y="11595"/>
                  <a:pt x="12815" y="11505"/>
                </a:cubicBezTo>
                <a:cubicBezTo>
                  <a:pt x="12762" y="11395"/>
                  <a:pt x="12785" y="11375"/>
                  <a:pt x="12725" y="11295"/>
                </a:cubicBezTo>
                <a:cubicBezTo>
                  <a:pt x="12702" y="11135"/>
                  <a:pt x="12657" y="10965"/>
                  <a:pt x="12605" y="10795"/>
                </a:cubicBezTo>
                <a:cubicBezTo>
                  <a:pt x="12635" y="10775"/>
                  <a:pt x="12590" y="10715"/>
                  <a:pt x="12605" y="10685"/>
                </a:cubicBezTo>
                <a:cubicBezTo>
                  <a:pt x="12605" y="10645"/>
                  <a:pt x="12605" y="10605"/>
                  <a:pt x="12575" y="10555"/>
                </a:cubicBezTo>
                <a:cubicBezTo>
                  <a:pt x="12568" y="10485"/>
                  <a:pt x="12575" y="10405"/>
                  <a:pt x="12538" y="10325"/>
                </a:cubicBezTo>
                <a:cubicBezTo>
                  <a:pt x="12560" y="10175"/>
                  <a:pt x="12530" y="10015"/>
                  <a:pt x="12553" y="9875"/>
                </a:cubicBezTo>
                <a:cubicBezTo>
                  <a:pt x="12530" y="9785"/>
                  <a:pt x="12560" y="9725"/>
                  <a:pt x="12545" y="9646"/>
                </a:cubicBezTo>
                <a:cubicBezTo>
                  <a:pt x="12530" y="9556"/>
                  <a:pt x="12545" y="9496"/>
                  <a:pt x="12508" y="9406"/>
                </a:cubicBezTo>
                <a:cubicBezTo>
                  <a:pt x="12560" y="9376"/>
                  <a:pt x="12538" y="9326"/>
                  <a:pt x="12523" y="9276"/>
                </a:cubicBezTo>
                <a:cubicBezTo>
                  <a:pt x="12553" y="9236"/>
                  <a:pt x="12545" y="9186"/>
                  <a:pt x="12530" y="9126"/>
                </a:cubicBezTo>
                <a:cubicBezTo>
                  <a:pt x="12545" y="9036"/>
                  <a:pt x="12553" y="8936"/>
                  <a:pt x="12538" y="8826"/>
                </a:cubicBezTo>
                <a:cubicBezTo>
                  <a:pt x="12553" y="8736"/>
                  <a:pt x="12553" y="8636"/>
                  <a:pt x="12545" y="8526"/>
                </a:cubicBezTo>
                <a:cubicBezTo>
                  <a:pt x="12568" y="8486"/>
                  <a:pt x="12560" y="8436"/>
                  <a:pt x="12545" y="8376"/>
                </a:cubicBezTo>
                <a:cubicBezTo>
                  <a:pt x="12597" y="8346"/>
                  <a:pt x="12575" y="8286"/>
                  <a:pt x="12553" y="8226"/>
                </a:cubicBezTo>
                <a:cubicBezTo>
                  <a:pt x="12583" y="8136"/>
                  <a:pt x="12553" y="8026"/>
                  <a:pt x="12560" y="7926"/>
                </a:cubicBezTo>
                <a:cubicBezTo>
                  <a:pt x="12560" y="7826"/>
                  <a:pt x="12568" y="7726"/>
                  <a:pt x="12538" y="7616"/>
                </a:cubicBezTo>
                <a:cubicBezTo>
                  <a:pt x="12568" y="7576"/>
                  <a:pt x="12508" y="7507"/>
                  <a:pt x="12545" y="7467"/>
                </a:cubicBezTo>
                <a:cubicBezTo>
                  <a:pt x="12538" y="7417"/>
                  <a:pt x="12538" y="7367"/>
                  <a:pt x="12523" y="7307"/>
                </a:cubicBezTo>
                <a:cubicBezTo>
                  <a:pt x="12485" y="7247"/>
                  <a:pt x="12553" y="7217"/>
                  <a:pt x="12500" y="7147"/>
                </a:cubicBezTo>
                <a:cubicBezTo>
                  <a:pt x="12530" y="7117"/>
                  <a:pt x="12470" y="7037"/>
                  <a:pt x="12500" y="6997"/>
                </a:cubicBezTo>
                <a:cubicBezTo>
                  <a:pt x="12440" y="6867"/>
                  <a:pt x="12433" y="6757"/>
                  <a:pt x="12395" y="6637"/>
                </a:cubicBezTo>
                <a:cubicBezTo>
                  <a:pt x="12358" y="6547"/>
                  <a:pt x="12320" y="6457"/>
                  <a:pt x="12283" y="6367"/>
                </a:cubicBezTo>
                <a:cubicBezTo>
                  <a:pt x="12268" y="6307"/>
                  <a:pt x="12230" y="6347"/>
                  <a:pt x="12216" y="6267"/>
                </a:cubicBezTo>
                <a:cubicBezTo>
                  <a:pt x="12201" y="6237"/>
                  <a:pt x="12186" y="6147"/>
                  <a:pt x="12148" y="6207"/>
                </a:cubicBezTo>
                <a:cubicBezTo>
                  <a:pt x="12275" y="6427"/>
                  <a:pt x="12350" y="6717"/>
                  <a:pt x="12440" y="7017"/>
                </a:cubicBezTo>
                <a:cubicBezTo>
                  <a:pt x="12425" y="7077"/>
                  <a:pt x="12455" y="7147"/>
                  <a:pt x="12433" y="7197"/>
                </a:cubicBezTo>
                <a:cubicBezTo>
                  <a:pt x="12485" y="7287"/>
                  <a:pt x="12440" y="7327"/>
                  <a:pt x="12470" y="7407"/>
                </a:cubicBezTo>
                <a:cubicBezTo>
                  <a:pt x="12448" y="7457"/>
                  <a:pt x="12478" y="7537"/>
                  <a:pt x="12485" y="7596"/>
                </a:cubicBezTo>
                <a:cubicBezTo>
                  <a:pt x="12485" y="7666"/>
                  <a:pt x="12478" y="7716"/>
                  <a:pt x="12478" y="7786"/>
                </a:cubicBezTo>
                <a:cubicBezTo>
                  <a:pt x="12500" y="7826"/>
                  <a:pt x="12478" y="7846"/>
                  <a:pt x="12493" y="7886"/>
                </a:cubicBezTo>
                <a:cubicBezTo>
                  <a:pt x="12470" y="7906"/>
                  <a:pt x="12515" y="7956"/>
                  <a:pt x="12493" y="7976"/>
                </a:cubicBezTo>
                <a:cubicBezTo>
                  <a:pt x="12470" y="8036"/>
                  <a:pt x="12538" y="8126"/>
                  <a:pt x="12478" y="8166"/>
                </a:cubicBezTo>
                <a:cubicBezTo>
                  <a:pt x="12515" y="8306"/>
                  <a:pt x="12463" y="8426"/>
                  <a:pt x="12493" y="8566"/>
                </a:cubicBezTo>
                <a:cubicBezTo>
                  <a:pt x="12448" y="8676"/>
                  <a:pt x="12493" y="8816"/>
                  <a:pt x="12440" y="8926"/>
                </a:cubicBezTo>
                <a:cubicBezTo>
                  <a:pt x="12485" y="9076"/>
                  <a:pt x="12440" y="9186"/>
                  <a:pt x="12455" y="9326"/>
                </a:cubicBezTo>
                <a:cubicBezTo>
                  <a:pt x="12448" y="9446"/>
                  <a:pt x="12463" y="9576"/>
                  <a:pt x="12463" y="9706"/>
                </a:cubicBezTo>
                <a:cubicBezTo>
                  <a:pt x="12463" y="9765"/>
                  <a:pt x="12463" y="9835"/>
                  <a:pt x="12448" y="9885"/>
                </a:cubicBezTo>
                <a:cubicBezTo>
                  <a:pt x="12433" y="9955"/>
                  <a:pt x="12485" y="10045"/>
                  <a:pt x="12448" y="10095"/>
                </a:cubicBezTo>
                <a:cubicBezTo>
                  <a:pt x="12418" y="9815"/>
                  <a:pt x="12403" y="9546"/>
                  <a:pt x="12395" y="9286"/>
                </a:cubicBezTo>
                <a:cubicBezTo>
                  <a:pt x="12410" y="9226"/>
                  <a:pt x="12380" y="9156"/>
                  <a:pt x="12380" y="9086"/>
                </a:cubicBezTo>
                <a:cubicBezTo>
                  <a:pt x="12373" y="9016"/>
                  <a:pt x="12403" y="8956"/>
                  <a:pt x="12380" y="8886"/>
                </a:cubicBezTo>
                <a:cubicBezTo>
                  <a:pt x="12388" y="8816"/>
                  <a:pt x="12373" y="8746"/>
                  <a:pt x="12365" y="8686"/>
                </a:cubicBezTo>
                <a:cubicBezTo>
                  <a:pt x="12403" y="8626"/>
                  <a:pt x="12335" y="8536"/>
                  <a:pt x="12365" y="8476"/>
                </a:cubicBezTo>
                <a:cubicBezTo>
                  <a:pt x="12335" y="8406"/>
                  <a:pt x="12388" y="8366"/>
                  <a:pt x="12350" y="8286"/>
                </a:cubicBezTo>
                <a:cubicBezTo>
                  <a:pt x="12373" y="8226"/>
                  <a:pt x="12328" y="8136"/>
                  <a:pt x="12358" y="8076"/>
                </a:cubicBezTo>
                <a:cubicBezTo>
                  <a:pt x="12305" y="7926"/>
                  <a:pt x="12358" y="7816"/>
                  <a:pt x="12313" y="7666"/>
                </a:cubicBezTo>
                <a:cubicBezTo>
                  <a:pt x="12335" y="7606"/>
                  <a:pt x="12298" y="7537"/>
                  <a:pt x="12298" y="7477"/>
                </a:cubicBezTo>
                <a:cubicBezTo>
                  <a:pt x="12275" y="7397"/>
                  <a:pt x="12283" y="7327"/>
                  <a:pt x="12253" y="7247"/>
                </a:cubicBezTo>
                <a:cubicBezTo>
                  <a:pt x="12238" y="7107"/>
                  <a:pt x="12178" y="6957"/>
                  <a:pt x="12156" y="6817"/>
                </a:cubicBezTo>
                <a:cubicBezTo>
                  <a:pt x="12081" y="6637"/>
                  <a:pt x="12088" y="6607"/>
                  <a:pt x="12028" y="6437"/>
                </a:cubicBezTo>
                <a:cubicBezTo>
                  <a:pt x="12013" y="6377"/>
                  <a:pt x="11931" y="6277"/>
                  <a:pt x="11961" y="6227"/>
                </a:cubicBezTo>
                <a:cubicBezTo>
                  <a:pt x="11916" y="6127"/>
                  <a:pt x="11908" y="6147"/>
                  <a:pt x="11886" y="6047"/>
                </a:cubicBezTo>
                <a:cubicBezTo>
                  <a:pt x="11826" y="5957"/>
                  <a:pt x="11766" y="5847"/>
                  <a:pt x="11706" y="5737"/>
                </a:cubicBezTo>
                <a:cubicBezTo>
                  <a:pt x="11661" y="5777"/>
                  <a:pt x="11669" y="5587"/>
                  <a:pt x="11624" y="5627"/>
                </a:cubicBezTo>
                <a:cubicBezTo>
                  <a:pt x="11594" y="5557"/>
                  <a:pt x="11564" y="5487"/>
                  <a:pt x="11519" y="5497"/>
                </a:cubicBezTo>
                <a:cubicBezTo>
                  <a:pt x="11601" y="5697"/>
                  <a:pt x="11706" y="5827"/>
                  <a:pt x="11796" y="5997"/>
                </a:cubicBezTo>
                <a:cubicBezTo>
                  <a:pt x="11849" y="6127"/>
                  <a:pt x="11901" y="6247"/>
                  <a:pt x="11953" y="6377"/>
                </a:cubicBezTo>
                <a:cubicBezTo>
                  <a:pt x="11983" y="6537"/>
                  <a:pt x="12081" y="6727"/>
                  <a:pt x="12103" y="6887"/>
                </a:cubicBezTo>
                <a:cubicBezTo>
                  <a:pt x="12163" y="6917"/>
                  <a:pt x="12103" y="7007"/>
                  <a:pt x="12171" y="7097"/>
                </a:cubicBezTo>
                <a:cubicBezTo>
                  <a:pt x="12133" y="7127"/>
                  <a:pt x="12193" y="7187"/>
                  <a:pt x="12201" y="7227"/>
                </a:cubicBezTo>
                <a:cubicBezTo>
                  <a:pt x="12178" y="7257"/>
                  <a:pt x="12230" y="7317"/>
                  <a:pt x="12201" y="7337"/>
                </a:cubicBezTo>
                <a:cubicBezTo>
                  <a:pt x="12230" y="7387"/>
                  <a:pt x="12238" y="7427"/>
                  <a:pt x="12230" y="7467"/>
                </a:cubicBezTo>
                <a:cubicBezTo>
                  <a:pt x="12216" y="7497"/>
                  <a:pt x="12268" y="7556"/>
                  <a:pt x="12238" y="7576"/>
                </a:cubicBezTo>
                <a:cubicBezTo>
                  <a:pt x="12245" y="7656"/>
                  <a:pt x="12283" y="7746"/>
                  <a:pt x="12245" y="7806"/>
                </a:cubicBezTo>
                <a:cubicBezTo>
                  <a:pt x="12253" y="7966"/>
                  <a:pt x="12283" y="8136"/>
                  <a:pt x="12290" y="8296"/>
                </a:cubicBezTo>
                <a:cubicBezTo>
                  <a:pt x="12305" y="8376"/>
                  <a:pt x="12283" y="8446"/>
                  <a:pt x="12298" y="8526"/>
                </a:cubicBezTo>
                <a:cubicBezTo>
                  <a:pt x="12298" y="8606"/>
                  <a:pt x="12283" y="8676"/>
                  <a:pt x="12305" y="8756"/>
                </a:cubicBezTo>
                <a:cubicBezTo>
                  <a:pt x="12298" y="8826"/>
                  <a:pt x="12313" y="8906"/>
                  <a:pt x="12313" y="8986"/>
                </a:cubicBezTo>
                <a:cubicBezTo>
                  <a:pt x="12268" y="9056"/>
                  <a:pt x="12343" y="9166"/>
                  <a:pt x="12305" y="9226"/>
                </a:cubicBezTo>
                <a:cubicBezTo>
                  <a:pt x="12328" y="9316"/>
                  <a:pt x="12328" y="9386"/>
                  <a:pt x="12313" y="9456"/>
                </a:cubicBezTo>
                <a:cubicBezTo>
                  <a:pt x="12328" y="9506"/>
                  <a:pt x="12335" y="9546"/>
                  <a:pt x="12320" y="9576"/>
                </a:cubicBezTo>
                <a:cubicBezTo>
                  <a:pt x="12298" y="9606"/>
                  <a:pt x="12350" y="9666"/>
                  <a:pt x="12320" y="9686"/>
                </a:cubicBezTo>
                <a:cubicBezTo>
                  <a:pt x="12358" y="9855"/>
                  <a:pt x="12365" y="10015"/>
                  <a:pt x="12343" y="10175"/>
                </a:cubicBezTo>
                <a:cubicBezTo>
                  <a:pt x="12388" y="10295"/>
                  <a:pt x="12373" y="10395"/>
                  <a:pt x="12403" y="10515"/>
                </a:cubicBezTo>
                <a:cubicBezTo>
                  <a:pt x="12395" y="10615"/>
                  <a:pt x="12455" y="10745"/>
                  <a:pt x="12425" y="10845"/>
                </a:cubicBezTo>
                <a:cubicBezTo>
                  <a:pt x="12448" y="10895"/>
                  <a:pt x="12470" y="10945"/>
                  <a:pt x="12493" y="11005"/>
                </a:cubicBezTo>
                <a:cubicBezTo>
                  <a:pt x="12440" y="11025"/>
                  <a:pt x="12560" y="11115"/>
                  <a:pt x="12508" y="11135"/>
                </a:cubicBezTo>
                <a:cubicBezTo>
                  <a:pt x="12478" y="11085"/>
                  <a:pt x="12395" y="11075"/>
                  <a:pt x="12418" y="10975"/>
                </a:cubicBezTo>
                <a:cubicBezTo>
                  <a:pt x="12365" y="10885"/>
                  <a:pt x="12395" y="10825"/>
                  <a:pt x="12335" y="10735"/>
                </a:cubicBezTo>
                <a:cubicBezTo>
                  <a:pt x="12275" y="10565"/>
                  <a:pt x="12245" y="10405"/>
                  <a:pt x="12201" y="10245"/>
                </a:cubicBezTo>
                <a:cubicBezTo>
                  <a:pt x="12201" y="10175"/>
                  <a:pt x="12178" y="10095"/>
                  <a:pt x="12178" y="10035"/>
                </a:cubicBezTo>
                <a:cubicBezTo>
                  <a:pt x="12163" y="9995"/>
                  <a:pt x="12156" y="9955"/>
                  <a:pt x="12156" y="9925"/>
                </a:cubicBezTo>
                <a:cubicBezTo>
                  <a:pt x="12178" y="9895"/>
                  <a:pt x="12126" y="9845"/>
                  <a:pt x="12156" y="9815"/>
                </a:cubicBezTo>
                <a:cubicBezTo>
                  <a:pt x="12111" y="9656"/>
                  <a:pt x="12178" y="9536"/>
                  <a:pt x="12096" y="9356"/>
                </a:cubicBezTo>
                <a:cubicBezTo>
                  <a:pt x="12126" y="9316"/>
                  <a:pt x="12118" y="9256"/>
                  <a:pt x="12088" y="9186"/>
                </a:cubicBezTo>
                <a:cubicBezTo>
                  <a:pt x="12111" y="9136"/>
                  <a:pt x="12118" y="9066"/>
                  <a:pt x="12103" y="9006"/>
                </a:cubicBezTo>
                <a:cubicBezTo>
                  <a:pt x="12111" y="8876"/>
                  <a:pt x="12096" y="8746"/>
                  <a:pt x="12096" y="8626"/>
                </a:cubicBezTo>
                <a:cubicBezTo>
                  <a:pt x="12111" y="8566"/>
                  <a:pt x="12096" y="8506"/>
                  <a:pt x="12088" y="8446"/>
                </a:cubicBezTo>
                <a:cubicBezTo>
                  <a:pt x="12051" y="8376"/>
                  <a:pt x="12111" y="8326"/>
                  <a:pt x="12073" y="8256"/>
                </a:cubicBezTo>
                <a:cubicBezTo>
                  <a:pt x="12081" y="8126"/>
                  <a:pt x="12081" y="8006"/>
                  <a:pt x="12096" y="7886"/>
                </a:cubicBezTo>
                <a:cubicBezTo>
                  <a:pt x="12036" y="7686"/>
                  <a:pt x="12021" y="7507"/>
                  <a:pt x="12021" y="7327"/>
                </a:cubicBezTo>
                <a:cubicBezTo>
                  <a:pt x="12021" y="7237"/>
                  <a:pt x="11991" y="7137"/>
                  <a:pt x="11991" y="7057"/>
                </a:cubicBezTo>
                <a:cubicBezTo>
                  <a:pt x="11953" y="7077"/>
                  <a:pt x="11991" y="6977"/>
                  <a:pt x="11976" y="6947"/>
                </a:cubicBezTo>
                <a:cubicBezTo>
                  <a:pt x="11968" y="6907"/>
                  <a:pt x="11946" y="6847"/>
                  <a:pt x="11961" y="6817"/>
                </a:cubicBezTo>
                <a:cubicBezTo>
                  <a:pt x="11953" y="6777"/>
                  <a:pt x="11893" y="6717"/>
                  <a:pt x="11931" y="6687"/>
                </a:cubicBezTo>
                <a:cubicBezTo>
                  <a:pt x="11923" y="6647"/>
                  <a:pt x="11864" y="6587"/>
                  <a:pt x="11901" y="6567"/>
                </a:cubicBezTo>
                <a:cubicBezTo>
                  <a:pt x="11893" y="6527"/>
                  <a:pt x="11834" y="6467"/>
                  <a:pt x="11871" y="6437"/>
                </a:cubicBezTo>
                <a:cubicBezTo>
                  <a:pt x="11864" y="6397"/>
                  <a:pt x="11796" y="6327"/>
                  <a:pt x="11834" y="6297"/>
                </a:cubicBezTo>
                <a:cubicBezTo>
                  <a:pt x="11781" y="6197"/>
                  <a:pt x="11804" y="6127"/>
                  <a:pt x="11744" y="6037"/>
                </a:cubicBezTo>
                <a:cubicBezTo>
                  <a:pt x="11721" y="5937"/>
                  <a:pt x="11706" y="5837"/>
                  <a:pt x="11639" y="5817"/>
                </a:cubicBezTo>
                <a:cubicBezTo>
                  <a:pt x="11766" y="6197"/>
                  <a:pt x="11849" y="6547"/>
                  <a:pt x="11901" y="6887"/>
                </a:cubicBezTo>
                <a:cubicBezTo>
                  <a:pt x="11931" y="7057"/>
                  <a:pt x="11961" y="7237"/>
                  <a:pt x="11961" y="7397"/>
                </a:cubicBezTo>
                <a:cubicBezTo>
                  <a:pt x="11983" y="7566"/>
                  <a:pt x="11961" y="7726"/>
                  <a:pt x="12021" y="7916"/>
                </a:cubicBezTo>
                <a:cubicBezTo>
                  <a:pt x="11998" y="7966"/>
                  <a:pt x="12021" y="8026"/>
                  <a:pt x="11998" y="8076"/>
                </a:cubicBezTo>
                <a:cubicBezTo>
                  <a:pt x="12013" y="8116"/>
                  <a:pt x="12036" y="8156"/>
                  <a:pt x="11998" y="8166"/>
                </a:cubicBezTo>
                <a:cubicBezTo>
                  <a:pt x="12006" y="8206"/>
                  <a:pt x="12028" y="8246"/>
                  <a:pt x="11991" y="8256"/>
                </a:cubicBezTo>
                <a:cubicBezTo>
                  <a:pt x="12036" y="8376"/>
                  <a:pt x="12006" y="8456"/>
                  <a:pt x="12028" y="8556"/>
                </a:cubicBezTo>
                <a:cubicBezTo>
                  <a:pt x="12006" y="8646"/>
                  <a:pt x="12043" y="8766"/>
                  <a:pt x="12021" y="8856"/>
                </a:cubicBezTo>
                <a:cubicBezTo>
                  <a:pt x="12028" y="8956"/>
                  <a:pt x="12028" y="9046"/>
                  <a:pt x="12028" y="9146"/>
                </a:cubicBezTo>
                <a:cubicBezTo>
                  <a:pt x="12036" y="9246"/>
                  <a:pt x="12036" y="9346"/>
                  <a:pt x="12021" y="9446"/>
                </a:cubicBezTo>
                <a:cubicBezTo>
                  <a:pt x="12051" y="9546"/>
                  <a:pt x="12058" y="9646"/>
                  <a:pt x="12058" y="9735"/>
                </a:cubicBezTo>
                <a:cubicBezTo>
                  <a:pt x="12096" y="9795"/>
                  <a:pt x="12028" y="9815"/>
                  <a:pt x="12073" y="9875"/>
                </a:cubicBezTo>
                <a:cubicBezTo>
                  <a:pt x="12036" y="9915"/>
                  <a:pt x="12126" y="9995"/>
                  <a:pt x="12066" y="10025"/>
                </a:cubicBezTo>
                <a:cubicBezTo>
                  <a:pt x="12118" y="10125"/>
                  <a:pt x="12126" y="10195"/>
                  <a:pt x="12126" y="10275"/>
                </a:cubicBezTo>
                <a:cubicBezTo>
                  <a:pt x="12141" y="10315"/>
                  <a:pt x="12148" y="10355"/>
                  <a:pt x="12133" y="10395"/>
                </a:cubicBezTo>
                <a:cubicBezTo>
                  <a:pt x="12156" y="10445"/>
                  <a:pt x="12193" y="10435"/>
                  <a:pt x="12148" y="10495"/>
                </a:cubicBezTo>
                <a:cubicBezTo>
                  <a:pt x="12103" y="10425"/>
                  <a:pt x="12133" y="10355"/>
                  <a:pt x="12088" y="10335"/>
                </a:cubicBezTo>
                <a:cubicBezTo>
                  <a:pt x="12006" y="9975"/>
                  <a:pt x="11961" y="9636"/>
                  <a:pt x="11938" y="9296"/>
                </a:cubicBezTo>
                <a:cubicBezTo>
                  <a:pt x="11931" y="9216"/>
                  <a:pt x="11908" y="9126"/>
                  <a:pt x="11923" y="9046"/>
                </a:cubicBezTo>
                <a:cubicBezTo>
                  <a:pt x="11893" y="8996"/>
                  <a:pt x="11931" y="8976"/>
                  <a:pt x="11893" y="8926"/>
                </a:cubicBezTo>
                <a:cubicBezTo>
                  <a:pt x="11878" y="8876"/>
                  <a:pt x="11923" y="8846"/>
                  <a:pt x="11878" y="8786"/>
                </a:cubicBezTo>
                <a:cubicBezTo>
                  <a:pt x="11901" y="8626"/>
                  <a:pt x="11878" y="8446"/>
                  <a:pt x="11864" y="8266"/>
                </a:cubicBezTo>
                <a:cubicBezTo>
                  <a:pt x="11886" y="8116"/>
                  <a:pt x="11826" y="7926"/>
                  <a:pt x="11856" y="7776"/>
                </a:cubicBezTo>
                <a:cubicBezTo>
                  <a:pt x="11804" y="7676"/>
                  <a:pt x="11864" y="7616"/>
                  <a:pt x="11811" y="7517"/>
                </a:cubicBezTo>
                <a:cubicBezTo>
                  <a:pt x="11841" y="7437"/>
                  <a:pt x="11774" y="7337"/>
                  <a:pt x="11796" y="7257"/>
                </a:cubicBezTo>
                <a:cubicBezTo>
                  <a:pt x="11759" y="7087"/>
                  <a:pt x="11774" y="6927"/>
                  <a:pt x="11736" y="6747"/>
                </a:cubicBezTo>
                <a:cubicBezTo>
                  <a:pt x="11774" y="6677"/>
                  <a:pt x="11691" y="6567"/>
                  <a:pt x="11721" y="6497"/>
                </a:cubicBezTo>
                <a:cubicBezTo>
                  <a:pt x="11669" y="6387"/>
                  <a:pt x="11661" y="6297"/>
                  <a:pt x="11639" y="6197"/>
                </a:cubicBezTo>
                <a:cubicBezTo>
                  <a:pt x="11579" y="6047"/>
                  <a:pt x="11511" y="5897"/>
                  <a:pt x="11452" y="5747"/>
                </a:cubicBezTo>
                <a:cubicBezTo>
                  <a:pt x="11414" y="5757"/>
                  <a:pt x="11407" y="5647"/>
                  <a:pt x="11369" y="5667"/>
                </a:cubicBezTo>
                <a:cubicBezTo>
                  <a:pt x="11474" y="5877"/>
                  <a:pt x="11504" y="6057"/>
                  <a:pt x="11601" y="6257"/>
                </a:cubicBezTo>
                <a:cubicBezTo>
                  <a:pt x="11639" y="6407"/>
                  <a:pt x="11624" y="6537"/>
                  <a:pt x="11691" y="6687"/>
                </a:cubicBezTo>
                <a:cubicBezTo>
                  <a:pt x="11669" y="6747"/>
                  <a:pt x="11706" y="6837"/>
                  <a:pt x="11691" y="6897"/>
                </a:cubicBezTo>
                <a:cubicBezTo>
                  <a:pt x="11744" y="6997"/>
                  <a:pt x="11669" y="7047"/>
                  <a:pt x="11721" y="7137"/>
                </a:cubicBezTo>
                <a:cubicBezTo>
                  <a:pt x="11706" y="7197"/>
                  <a:pt x="11751" y="7287"/>
                  <a:pt x="11721" y="7347"/>
                </a:cubicBezTo>
                <a:cubicBezTo>
                  <a:pt x="11759" y="7437"/>
                  <a:pt x="11751" y="7507"/>
                  <a:pt x="11751" y="7586"/>
                </a:cubicBezTo>
                <a:cubicBezTo>
                  <a:pt x="11751" y="7726"/>
                  <a:pt x="11796" y="7886"/>
                  <a:pt x="11789" y="8026"/>
                </a:cubicBezTo>
                <a:cubicBezTo>
                  <a:pt x="11804" y="8106"/>
                  <a:pt x="11774" y="8166"/>
                  <a:pt x="11811" y="8246"/>
                </a:cubicBezTo>
                <a:cubicBezTo>
                  <a:pt x="11789" y="8316"/>
                  <a:pt x="11774" y="8386"/>
                  <a:pt x="11819" y="8476"/>
                </a:cubicBezTo>
                <a:cubicBezTo>
                  <a:pt x="11796" y="8536"/>
                  <a:pt x="11819" y="8616"/>
                  <a:pt x="11819" y="8686"/>
                </a:cubicBezTo>
                <a:cubicBezTo>
                  <a:pt x="11789" y="8706"/>
                  <a:pt x="11834" y="8766"/>
                  <a:pt x="11819" y="8796"/>
                </a:cubicBezTo>
                <a:cubicBezTo>
                  <a:pt x="11841" y="8846"/>
                  <a:pt x="11789" y="8866"/>
                  <a:pt x="11826" y="8916"/>
                </a:cubicBezTo>
                <a:cubicBezTo>
                  <a:pt x="11841" y="8996"/>
                  <a:pt x="11811" y="9046"/>
                  <a:pt x="11849" y="9136"/>
                </a:cubicBezTo>
                <a:cubicBezTo>
                  <a:pt x="11834" y="9206"/>
                  <a:pt x="11878" y="9296"/>
                  <a:pt x="11856" y="9356"/>
                </a:cubicBezTo>
                <a:cubicBezTo>
                  <a:pt x="11878" y="9516"/>
                  <a:pt x="11886" y="9666"/>
                  <a:pt x="11916" y="9815"/>
                </a:cubicBezTo>
                <a:cubicBezTo>
                  <a:pt x="11864" y="9835"/>
                  <a:pt x="11968" y="9915"/>
                  <a:pt x="11916" y="9935"/>
                </a:cubicBezTo>
                <a:cubicBezTo>
                  <a:pt x="11946" y="9985"/>
                  <a:pt x="11908" y="10005"/>
                  <a:pt x="11946" y="10055"/>
                </a:cubicBezTo>
                <a:cubicBezTo>
                  <a:pt x="11946" y="10135"/>
                  <a:pt x="12013" y="10235"/>
                  <a:pt x="11983" y="10295"/>
                </a:cubicBezTo>
                <a:cubicBezTo>
                  <a:pt x="11953" y="10155"/>
                  <a:pt x="11908" y="10125"/>
                  <a:pt x="11849" y="9985"/>
                </a:cubicBezTo>
                <a:cubicBezTo>
                  <a:pt x="11819" y="9845"/>
                  <a:pt x="11826" y="9715"/>
                  <a:pt x="11766" y="9576"/>
                </a:cubicBezTo>
                <a:cubicBezTo>
                  <a:pt x="11796" y="9556"/>
                  <a:pt x="11751" y="9506"/>
                  <a:pt x="11774" y="9476"/>
                </a:cubicBezTo>
                <a:cubicBezTo>
                  <a:pt x="11751" y="9436"/>
                  <a:pt x="11774" y="9416"/>
                  <a:pt x="11751" y="9376"/>
                </a:cubicBezTo>
                <a:cubicBezTo>
                  <a:pt x="11774" y="9356"/>
                  <a:pt x="11744" y="9316"/>
                  <a:pt x="11729" y="9276"/>
                </a:cubicBezTo>
                <a:cubicBezTo>
                  <a:pt x="11714" y="9236"/>
                  <a:pt x="11766" y="9216"/>
                  <a:pt x="11729" y="9156"/>
                </a:cubicBezTo>
                <a:cubicBezTo>
                  <a:pt x="11759" y="9136"/>
                  <a:pt x="11714" y="9096"/>
                  <a:pt x="11736" y="9066"/>
                </a:cubicBezTo>
                <a:cubicBezTo>
                  <a:pt x="11714" y="9026"/>
                  <a:pt x="11729" y="9006"/>
                  <a:pt x="11714" y="8966"/>
                </a:cubicBezTo>
                <a:cubicBezTo>
                  <a:pt x="11744" y="8946"/>
                  <a:pt x="11699" y="8896"/>
                  <a:pt x="11721" y="8876"/>
                </a:cubicBezTo>
                <a:cubicBezTo>
                  <a:pt x="11714" y="8836"/>
                  <a:pt x="11721" y="8816"/>
                  <a:pt x="11699" y="8776"/>
                </a:cubicBezTo>
                <a:cubicBezTo>
                  <a:pt x="11706" y="8646"/>
                  <a:pt x="11669" y="8496"/>
                  <a:pt x="11684" y="8366"/>
                </a:cubicBezTo>
                <a:cubicBezTo>
                  <a:pt x="11639" y="8286"/>
                  <a:pt x="11676" y="8236"/>
                  <a:pt x="11669" y="8176"/>
                </a:cubicBezTo>
                <a:cubicBezTo>
                  <a:pt x="11676" y="8116"/>
                  <a:pt x="11646" y="8036"/>
                  <a:pt x="11684" y="7986"/>
                </a:cubicBezTo>
                <a:cubicBezTo>
                  <a:pt x="11661" y="7856"/>
                  <a:pt x="11676" y="7726"/>
                  <a:pt x="11669" y="7586"/>
                </a:cubicBezTo>
                <a:cubicBezTo>
                  <a:pt x="11654" y="7457"/>
                  <a:pt x="11654" y="7337"/>
                  <a:pt x="11639" y="7197"/>
                </a:cubicBezTo>
                <a:cubicBezTo>
                  <a:pt x="11631" y="7137"/>
                  <a:pt x="11624" y="7067"/>
                  <a:pt x="11594" y="6997"/>
                </a:cubicBezTo>
                <a:cubicBezTo>
                  <a:pt x="11586" y="6947"/>
                  <a:pt x="11601" y="6807"/>
                  <a:pt x="11541" y="6807"/>
                </a:cubicBezTo>
                <a:cubicBezTo>
                  <a:pt x="11519" y="6927"/>
                  <a:pt x="11624" y="7087"/>
                  <a:pt x="11571" y="7197"/>
                </a:cubicBezTo>
                <a:cubicBezTo>
                  <a:pt x="11631" y="7347"/>
                  <a:pt x="11571" y="7447"/>
                  <a:pt x="11624" y="7596"/>
                </a:cubicBezTo>
                <a:cubicBezTo>
                  <a:pt x="11594" y="7706"/>
                  <a:pt x="11609" y="7836"/>
                  <a:pt x="11601" y="7956"/>
                </a:cubicBezTo>
                <a:cubicBezTo>
                  <a:pt x="11579" y="8086"/>
                  <a:pt x="11616" y="8226"/>
                  <a:pt x="11586" y="8356"/>
                </a:cubicBezTo>
                <a:cubicBezTo>
                  <a:pt x="11616" y="8426"/>
                  <a:pt x="11594" y="8476"/>
                  <a:pt x="11601" y="8546"/>
                </a:cubicBezTo>
                <a:cubicBezTo>
                  <a:pt x="11579" y="8566"/>
                  <a:pt x="11609" y="8616"/>
                  <a:pt x="11624" y="8646"/>
                </a:cubicBezTo>
                <a:cubicBezTo>
                  <a:pt x="11601" y="8676"/>
                  <a:pt x="11624" y="8716"/>
                  <a:pt x="11616" y="8746"/>
                </a:cubicBezTo>
                <a:cubicBezTo>
                  <a:pt x="11631" y="8876"/>
                  <a:pt x="11654" y="9016"/>
                  <a:pt x="11631" y="9146"/>
                </a:cubicBezTo>
                <a:cubicBezTo>
                  <a:pt x="11654" y="9216"/>
                  <a:pt x="11676" y="9286"/>
                  <a:pt x="11646" y="9336"/>
                </a:cubicBezTo>
                <a:cubicBezTo>
                  <a:pt x="11684" y="9416"/>
                  <a:pt x="11684" y="9476"/>
                  <a:pt x="11691" y="9546"/>
                </a:cubicBezTo>
                <a:cubicBezTo>
                  <a:pt x="11699" y="9606"/>
                  <a:pt x="11691" y="9666"/>
                  <a:pt x="11729" y="9745"/>
                </a:cubicBezTo>
                <a:cubicBezTo>
                  <a:pt x="11714" y="9805"/>
                  <a:pt x="11796" y="9915"/>
                  <a:pt x="11729" y="9955"/>
                </a:cubicBezTo>
                <a:cubicBezTo>
                  <a:pt x="11631" y="9805"/>
                  <a:pt x="11646" y="9755"/>
                  <a:pt x="11586" y="9556"/>
                </a:cubicBezTo>
                <a:cubicBezTo>
                  <a:pt x="11594" y="9466"/>
                  <a:pt x="11601" y="9366"/>
                  <a:pt x="11541" y="9236"/>
                </a:cubicBezTo>
                <a:cubicBezTo>
                  <a:pt x="11579" y="9176"/>
                  <a:pt x="11534" y="9076"/>
                  <a:pt x="11549" y="8996"/>
                </a:cubicBezTo>
                <a:cubicBezTo>
                  <a:pt x="11519" y="8896"/>
                  <a:pt x="11564" y="8826"/>
                  <a:pt x="11526" y="8726"/>
                </a:cubicBezTo>
                <a:cubicBezTo>
                  <a:pt x="11541" y="8686"/>
                  <a:pt x="11519" y="8636"/>
                  <a:pt x="11511" y="8586"/>
                </a:cubicBezTo>
                <a:cubicBezTo>
                  <a:pt x="11497" y="8536"/>
                  <a:pt x="11526" y="8506"/>
                  <a:pt x="11497" y="8446"/>
                </a:cubicBezTo>
                <a:cubicBezTo>
                  <a:pt x="11549" y="8426"/>
                  <a:pt x="11437" y="8336"/>
                  <a:pt x="11482" y="8316"/>
                </a:cubicBezTo>
                <a:cubicBezTo>
                  <a:pt x="11459" y="8256"/>
                  <a:pt x="11482" y="8226"/>
                  <a:pt x="11474" y="8176"/>
                </a:cubicBezTo>
                <a:cubicBezTo>
                  <a:pt x="11444" y="8086"/>
                  <a:pt x="11474" y="8016"/>
                  <a:pt x="11429" y="7916"/>
                </a:cubicBezTo>
                <a:cubicBezTo>
                  <a:pt x="11444" y="7836"/>
                  <a:pt x="11437" y="7736"/>
                  <a:pt x="11429" y="7646"/>
                </a:cubicBezTo>
                <a:cubicBezTo>
                  <a:pt x="11437" y="7566"/>
                  <a:pt x="11369" y="7457"/>
                  <a:pt x="11399" y="7377"/>
                </a:cubicBezTo>
                <a:cubicBezTo>
                  <a:pt x="11369" y="7277"/>
                  <a:pt x="11354" y="7177"/>
                  <a:pt x="11377" y="7097"/>
                </a:cubicBezTo>
                <a:cubicBezTo>
                  <a:pt x="11317" y="6937"/>
                  <a:pt x="11317" y="6807"/>
                  <a:pt x="11279" y="6707"/>
                </a:cubicBezTo>
                <a:cubicBezTo>
                  <a:pt x="11219" y="6567"/>
                  <a:pt x="11167" y="6437"/>
                  <a:pt x="11107" y="6297"/>
                </a:cubicBezTo>
                <a:cubicBezTo>
                  <a:pt x="11077" y="6257"/>
                  <a:pt x="11040" y="6217"/>
                  <a:pt x="11017" y="6137"/>
                </a:cubicBezTo>
                <a:cubicBezTo>
                  <a:pt x="10972" y="6137"/>
                  <a:pt x="10965" y="5987"/>
                  <a:pt x="10920" y="5997"/>
                </a:cubicBezTo>
                <a:cubicBezTo>
                  <a:pt x="10890" y="5927"/>
                  <a:pt x="10845" y="5927"/>
                  <a:pt x="10822" y="5837"/>
                </a:cubicBezTo>
                <a:cubicBezTo>
                  <a:pt x="10778" y="5847"/>
                  <a:pt x="10763" y="5687"/>
                  <a:pt x="10703" y="5747"/>
                </a:cubicBezTo>
                <a:cubicBezTo>
                  <a:pt x="10688" y="5827"/>
                  <a:pt x="10733" y="5817"/>
                  <a:pt x="10763" y="5847"/>
                </a:cubicBezTo>
                <a:cubicBezTo>
                  <a:pt x="10792" y="5937"/>
                  <a:pt x="10830" y="5947"/>
                  <a:pt x="10867" y="5977"/>
                </a:cubicBezTo>
                <a:cubicBezTo>
                  <a:pt x="10920" y="6087"/>
                  <a:pt x="10980" y="6197"/>
                  <a:pt x="11040" y="6297"/>
                </a:cubicBezTo>
                <a:cubicBezTo>
                  <a:pt x="11100" y="6447"/>
                  <a:pt x="11167" y="6587"/>
                  <a:pt x="11227" y="6737"/>
                </a:cubicBezTo>
                <a:cubicBezTo>
                  <a:pt x="11219" y="6787"/>
                  <a:pt x="11242" y="6837"/>
                  <a:pt x="11264" y="6887"/>
                </a:cubicBezTo>
                <a:cubicBezTo>
                  <a:pt x="11234" y="6917"/>
                  <a:pt x="11287" y="6977"/>
                  <a:pt x="11272" y="7007"/>
                </a:cubicBezTo>
                <a:cubicBezTo>
                  <a:pt x="11249" y="7037"/>
                  <a:pt x="11317" y="7107"/>
                  <a:pt x="11279" y="7137"/>
                </a:cubicBezTo>
                <a:cubicBezTo>
                  <a:pt x="11317" y="7247"/>
                  <a:pt x="11302" y="7327"/>
                  <a:pt x="11332" y="7427"/>
                </a:cubicBezTo>
                <a:cubicBezTo>
                  <a:pt x="11309" y="7586"/>
                  <a:pt x="11414" y="7806"/>
                  <a:pt x="11362" y="7966"/>
                </a:cubicBezTo>
                <a:cubicBezTo>
                  <a:pt x="11422" y="8066"/>
                  <a:pt x="11362" y="8126"/>
                  <a:pt x="11407" y="8226"/>
                </a:cubicBezTo>
                <a:cubicBezTo>
                  <a:pt x="11392" y="8306"/>
                  <a:pt x="11422" y="8406"/>
                  <a:pt x="11429" y="8496"/>
                </a:cubicBezTo>
                <a:cubicBezTo>
                  <a:pt x="11422" y="8586"/>
                  <a:pt x="11437" y="8676"/>
                  <a:pt x="11459" y="8776"/>
                </a:cubicBezTo>
                <a:cubicBezTo>
                  <a:pt x="11437" y="8856"/>
                  <a:pt x="11474" y="8956"/>
                  <a:pt x="11482" y="9046"/>
                </a:cubicBezTo>
                <a:cubicBezTo>
                  <a:pt x="11497" y="9106"/>
                  <a:pt x="11444" y="9136"/>
                  <a:pt x="11482" y="9196"/>
                </a:cubicBezTo>
                <a:cubicBezTo>
                  <a:pt x="11467" y="9256"/>
                  <a:pt x="11497" y="9316"/>
                  <a:pt x="11482" y="9366"/>
                </a:cubicBezTo>
                <a:cubicBezTo>
                  <a:pt x="11519" y="9436"/>
                  <a:pt x="11497" y="9476"/>
                  <a:pt x="11504" y="9526"/>
                </a:cubicBezTo>
                <a:cubicBezTo>
                  <a:pt x="11497" y="9586"/>
                  <a:pt x="11571" y="9666"/>
                  <a:pt x="11511" y="9706"/>
                </a:cubicBezTo>
                <a:cubicBezTo>
                  <a:pt x="11407" y="9496"/>
                  <a:pt x="11422" y="9336"/>
                  <a:pt x="11347" y="9146"/>
                </a:cubicBezTo>
                <a:cubicBezTo>
                  <a:pt x="11369" y="9056"/>
                  <a:pt x="11332" y="8936"/>
                  <a:pt x="11332" y="8836"/>
                </a:cubicBezTo>
                <a:cubicBezTo>
                  <a:pt x="11294" y="8716"/>
                  <a:pt x="11294" y="8606"/>
                  <a:pt x="11272" y="8496"/>
                </a:cubicBezTo>
                <a:cubicBezTo>
                  <a:pt x="11302" y="8456"/>
                  <a:pt x="11242" y="8386"/>
                  <a:pt x="11279" y="8346"/>
                </a:cubicBezTo>
                <a:cubicBezTo>
                  <a:pt x="11234" y="8276"/>
                  <a:pt x="11264" y="8246"/>
                  <a:pt x="11227" y="8176"/>
                </a:cubicBezTo>
                <a:cubicBezTo>
                  <a:pt x="11242" y="8136"/>
                  <a:pt x="11227" y="8076"/>
                  <a:pt x="11204" y="8016"/>
                </a:cubicBezTo>
                <a:cubicBezTo>
                  <a:pt x="11212" y="7966"/>
                  <a:pt x="11242" y="7916"/>
                  <a:pt x="11204" y="7846"/>
                </a:cubicBezTo>
                <a:cubicBezTo>
                  <a:pt x="11212" y="7796"/>
                  <a:pt x="11204" y="7746"/>
                  <a:pt x="11182" y="7686"/>
                </a:cubicBezTo>
                <a:cubicBezTo>
                  <a:pt x="11167" y="7636"/>
                  <a:pt x="11197" y="7596"/>
                  <a:pt x="11159" y="7527"/>
                </a:cubicBezTo>
                <a:cubicBezTo>
                  <a:pt x="11174" y="7487"/>
                  <a:pt x="11137" y="7417"/>
                  <a:pt x="11137" y="7367"/>
                </a:cubicBezTo>
                <a:cubicBezTo>
                  <a:pt x="11115" y="7307"/>
                  <a:pt x="11092" y="7237"/>
                  <a:pt x="11100" y="7187"/>
                </a:cubicBezTo>
                <a:cubicBezTo>
                  <a:pt x="11025" y="6937"/>
                  <a:pt x="10995" y="6717"/>
                  <a:pt x="10912" y="6477"/>
                </a:cubicBezTo>
                <a:cubicBezTo>
                  <a:pt x="10785" y="6157"/>
                  <a:pt x="10763" y="6047"/>
                  <a:pt x="10628" y="5777"/>
                </a:cubicBezTo>
                <a:cubicBezTo>
                  <a:pt x="10605" y="5757"/>
                  <a:pt x="10590" y="5737"/>
                  <a:pt x="10568" y="5737"/>
                </a:cubicBezTo>
                <a:cubicBezTo>
                  <a:pt x="10538" y="5707"/>
                  <a:pt x="10538" y="5607"/>
                  <a:pt x="10500" y="5637"/>
                </a:cubicBezTo>
                <a:cubicBezTo>
                  <a:pt x="10463" y="5567"/>
                  <a:pt x="10425" y="5497"/>
                  <a:pt x="10366" y="5527"/>
                </a:cubicBezTo>
                <a:cubicBezTo>
                  <a:pt x="10403" y="5627"/>
                  <a:pt x="10463" y="5607"/>
                  <a:pt x="10500" y="5687"/>
                </a:cubicBezTo>
                <a:cubicBezTo>
                  <a:pt x="10568" y="5847"/>
                  <a:pt x="10635" y="5947"/>
                  <a:pt x="10703" y="6067"/>
                </a:cubicBezTo>
                <a:cubicBezTo>
                  <a:pt x="10725" y="6197"/>
                  <a:pt x="10792" y="6327"/>
                  <a:pt x="10845" y="6467"/>
                </a:cubicBezTo>
                <a:cubicBezTo>
                  <a:pt x="10852" y="6527"/>
                  <a:pt x="10875" y="6597"/>
                  <a:pt x="10912" y="6677"/>
                </a:cubicBezTo>
                <a:cubicBezTo>
                  <a:pt x="10920" y="6727"/>
                  <a:pt x="10920" y="6787"/>
                  <a:pt x="10935" y="6837"/>
                </a:cubicBezTo>
                <a:cubicBezTo>
                  <a:pt x="10935" y="6917"/>
                  <a:pt x="10987" y="6907"/>
                  <a:pt x="10965" y="6967"/>
                </a:cubicBezTo>
                <a:cubicBezTo>
                  <a:pt x="10987" y="7027"/>
                  <a:pt x="11002" y="7077"/>
                  <a:pt x="10987" y="7127"/>
                </a:cubicBezTo>
                <a:cubicBezTo>
                  <a:pt x="10995" y="7177"/>
                  <a:pt x="11070" y="7257"/>
                  <a:pt x="11040" y="7297"/>
                </a:cubicBezTo>
                <a:cubicBezTo>
                  <a:pt x="11085" y="7407"/>
                  <a:pt x="11070" y="7507"/>
                  <a:pt x="11107" y="7626"/>
                </a:cubicBezTo>
                <a:cubicBezTo>
                  <a:pt x="11077" y="7716"/>
                  <a:pt x="11152" y="7856"/>
                  <a:pt x="11137" y="7956"/>
                </a:cubicBezTo>
                <a:cubicBezTo>
                  <a:pt x="11159" y="8166"/>
                  <a:pt x="11204" y="8396"/>
                  <a:pt x="11212" y="8606"/>
                </a:cubicBezTo>
                <a:cubicBezTo>
                  <a:pt x="11227" y="8716"/>
                  <a:pt x="11227" y="8816"/>
                  <a:pt x="11257" y="8926"/>
                </a:cubicBezTo>
                <a:cubicBezTo>
                  <a:pt x="11227" y="9016"/>
                  <a:pt x="11332" y="9166"/>
                  <a:pt x="11279" y="9256"/>
                </a:cubicBezTo>
                <a:cubicBezTo>
                  <a:pt x="11272" y="9226"/>
                  <a:pt x="11257" y="9196"/>
                  <a:pt x="11272" y="9176"/>
                </a:cubicBezTo>
                <a:cubicBezTo>
                  <a:pt x="11264" y="9136"/>
                  <a:pt x="11219" y="9136"/>
                  <a:pt x="11242" y="9106"/>
                </a:cubicBezTo>
                <a:cubicBezTo>
                  <a:pt x="11264" y="9056"/>
                  <a:pt x="11182" y="8956"/>
                  <a:pt x="11204" y="8906"/>
                </a:cubicBezTo>
                <a:cubicBezTo>
                  <a:pt x="11189" y="8776"/>
                  <a:pt x="11152" y="8646"/>
                  <a:pt x="11130" y="8516"/>
                </a:cubicBezTo>
                <a:cubicBezTo>
                  <a:pt x="11070" y="8246"/>
                  <a:pt x="11077" y="8006"/>
                  <a:pt x="10950" y="7716"/>
                </a:cubicBezTo>
                <a:cubicBezTo>
                  <a:pt x="10965" y="7676"/>
                  <a:pt x="10942" y="7626"/>
                  <a:pt x="10935" y="7576"/>
                </a:cubicBezTo>
                <a:cubicBezTo>
                  <a:pt x="10905" y="7517"/>
                  <a:pt x="10942" y="7477"/>
                  <a:pt x="10912" y="7417"/>
                </a:cubicBezTo>
                <a:cubicBezTo>
                  <a:pt x="10837" y="7227"/>
                  <a:pt x="10800" y="7047"/>
                  <a:pt x="10748" y="6857"/>
                </a:cubicBezTo>
                <a:cubicBezTo>
                  <a:pt x="10560" y="6437"/>
                  <a:pt x="10523" y="6217"/>
                  <a:pt x="10321" y="5887"/>
                </a:cubicBezTo>
                <a:cubicBezTo>
                  <a:pt x="10276" y="5837"/>
                  <a:pt x="10238" y="5737"/>
                  <a:pt x="10193" y="5687"/>
                </a:cubicBezTo>
                <a:cubicBezTo>
                  <a:pt x="10178" y="5617"/>
                  <a:pt x="10141" y="5667"/>
                  <a:pt x="10118" y="5617"/>
                </a:cubicBezTo>
                <a:cubicBezTo>
                  <a:pt x="10103" y="5547"/>
                  <a:pt x="10073" y="5557"/>
                  <a:pt x="10051" y="5497"/>
                </a:cubicBezTo>
                <a:cubicBezTo>
                  <a:pt x="9999" y="5457"/>
                  <a:pt x="9946" y="5407"/>
                  <a:pt x="9894" y="5348"/>
                </a:cubicBezTo>
                <a:cubicBezTo>
                  <a:pt x="9879" y="5308"/>
                  <a:pt x="9856" y="5278"/>
                  <a:pt x="9826" y="5288"/>
                </a:cubicBezTo>
                <a:cubicBezTo>
                  <a:pt x="9804" y="5248"/>
                  <a:pt x="9781" y="5188"/>
                  <a:pt x="9736" y="5228"/>
                </a:cubicBezTo>
                <a:cubicBezTo>
                  <a:pt x="9826" y="5338"/>
                  <a:pt x="9916" y="5447"/>
                  <a:pt x="10014" y="5527"/>
                </a:cubicBezTo>
                <a:cubicBezTo>
                  <a:pt x="10059" y="5617"/>
                  <a:pt x="10126" y="5727"/>
                  <a:pt x="10171" y="5737"/>
                </a:cubicBezTo>
                <a:cubicBezTo>
                  <a:pt x="10171" y="5737"/>
                  <a:pt x="10186" y="5777"/>
                  <a:pt x="10186" y="5777"/>
                </a:cubicBezTo>
                <a:cubicBezTo>
                  <a:pt x="10208" y="5817"/>
                  <a:pt x="10208" y="5827"/>
                  <a:pt x="10231" y="5837"/>
                </a:cubicBezTo>
                <a:cubicBezTo>
                  <a:pt x="10238" y="5837"/>
                  <a:pt x="10246" y="5877"/>
                  <a:pt x="10253" y="5877"/>
                </a:cubicBezTo>
                <a:cubicBezTo>
                  <a:pt x="10268" y="5907"/>
                  <a:pt x="10276" y="5927"/>
                  <a:pt x="10298" y="5937"/>
                </a:cubicBezTo>
                <a:cubicBezTo>
                  <a:pt x="10306" y="6027"/>
                  <a:pt x="10366" y="6107"/>
                  <a:pt x="10425" y="6247"/>
                </a:cubicBezTo>
                <a:cubicBezTo>
                  <a:pt x="10485" y="6387"/>
                  <a:pt x="10553" y="6557"/>
                  <a:pt x="10620" y="6717"/>
                </a:cubicBezTo>
                <a:cubicBezTo>
                  <a:pt x="10695" y="6937"/>
                  <a:pt x="10740" y="7157"/>
                  <a:pt x="10837" y="7387"/>
                </a:cubicBezTo>
                <a:cubicBezTo>
                  <a:pt x="10807" y="7417"/>
                  <a:pt x="10852" y="7467"/>
                  <a:pt x="10837" y="7497"/>
                </a:cubicBezTo>
                <a:cubicBezTo>
                  <a:pt x="10837" y="7537"/>
                  <a:pt x="10837" y="7576"/>
                  <a:pt x="10867" y="7626"/>
                </a:cubicBezTo>
                <a:cubicBezTo>
                  <a:pt x="10815" y="7646"/>
                  <a:pt x="10920" y="7726"/>
                  <a:pt x="10875" y="7736"/>
                </a:cubicBezTo>
                <a:cubicBezTo>
                  <a:pt x="10890" y="7786"/>
                  <a:pt x="10912" y="7826"/>
                  <a:pt x="10927" y="7876"/>
                </a:cubicBezTo>
                <a:cubicBezTo>
                  <a:pt x="10890" y="7896"/>
                  <a:pt x="10950" y="7956"/>
                  <a:pt x="10957" y="7996"/>
                </a:cubicBezTo>
                <a:cubicBezTo>
                  <a:pt x="10920" y="8026"/>
                  <a:pt x="10980" y="8086"/>
                  <a:pt x="10987" y="8126"/>
                </a:cubicBezTo>
                <a:cubicBezTo>
                  <a:pt x="10980" y="8206"/>
                  <a:pt x="11032" y="8306"/>
                  <a:pt x="11002" y="8376"/>
                </a:cubicBezTo>
                <a:cubicBezTo>
                  <a:pt x="10935" y="8176"/>
                  <a:pt x="10935" y="8006"/>
                  <a:pt x="10860" y="7806"/>
                </a:cubicBezTo>
                <a:cubicBezTo>
                  <a:pt x="10897" y="7786"/>
                  <a:pt x="10830" y="7726"/>
                  <a:pt x="10830" y="7686"/>
                </a:cubicBezTo>
                <a:cubicBezTo>
                  <a:pt x="10830" y="7646"/>
                  <a:pt x="10807" y="7586"/>
                  <a:pt x="10815" y="7547"/>
                </a:cubicBezTo>
                <a:cubicBezTo>
                  <a:pt x="10785" y="7447"/>
                  <a:pt x="10763" y="7357"/>
                  <a:pt x="10733" y="7257"/>
                </a:cubicBezTo>
                <a:cubicBezTo>
                  <a:pt x="10643" y="7027"/>
                  <a:pt x="10545" y="6807"/>
                  <a:pt x="10455" y="6577"/>
                </a:cubicBezTo>
                <a:cubicBezTo>
                  <a:pt x="10291" y="6277"/>
                  <a:pt x="10163" y="6087"/>
                  <a:pt x="10014" y="5787"/>
                </a:cubicBezTo>
                <a:cubicBezTo>
                  <a:pt x="9984" y="5807"/>
                  <a:pt x="9976" y="5717"/>
                  <a:pt x="9946" y="5727"/>
                </a:cubicBezTo>
                <a:cubicBezTo>
                  <a:pt x="9931" y="5647"/>
                  <a:pt x="9886" y="5677"/>
                  <a:pt x="9871" y="5597"/>
                </a:cubicBezTo>
                <a:cubicBezTo>
                  <a:pt x="9811" y="5567"/>
                  <a:pt x="9766" y="5457"/>
                  <a:pt x="9706" y="5427"/>
                </a:cubicBezTo>
                <a:cubicBezTo>
                  <a:pt x="9662" y="5338"/>
                  <a:pt x="9602" y="5328"/>
                  <a:pt x="9549" y="5258"/>
                </a:cubicBezTo>
                <a:cubicBezTo>
                  <a:pt x="9489" y="5228"/>
                  <a:pt x="9444" y="5138"/>
                  <a:pt x="9377" y="5148"/>
                </a:cubicBezTo>
                <a:cubicBezTo>
                  <a:pt x="9452" y="5298"/>
                  <a:pt x="9564" y="5288"/>
                  <a:pt x="9639" y="5417"/>
                </a:cubicBezTo>
                <a:cubicBezTo>
                  <a:pt x="9684" y="5457"/>
                  <a:pt x="9729" y="5497"/>
                  <a:pt x="9766" y="5567"/>
                </a:cubicBezTo>
                <a:cubicBezTo>
                  <a:pt x="9781" y="5617"/>
                  <a:pt x="9804" y="5647"/>
                  <a:pt x="9834" y="5627"/>
                </a:cubicBezTo>
                <a:cubicBezTo>
                  <a:pt x="9856" y="5687"/>
                  <a:pt x="9879" y="5707"/>
                  <a:pt x="9901" y="5727"/>
                </a:cubicBezTo>
                <a:cubicBezTo>
                  <a:pt x="9954" y="5887"/>
                  <a:pt x="10029" y="5957"/>
                  <a:pt x="10103" y="6047"/>
                </a:cubicBezTo>
                <a:cubicBezTo>
                  <a:pt x="10111" y="6077"/>
                  <a:pt x="10088" y="6117"/>
                  <a:pt x="10126" y="6117"/>
                </a:cubicBezTo>
                <a:cubicBezTo>
                  <a:pt x="10148" y="6137"/>
                  <a:pt x="10156" y="6247"/>
                  <a:pt x="10193" y="6217"/>
                </a:cubicBezTo>
                <a:cubicBezTo>
                  <a:pt x="10223" y="6327"/>
                  <a:pt x="10268" y="6377"/>
                  <a:pt x="10313" y="6447"/>
                </a:cubicBezTo>
                <a:cubicBezTo>
                  <a:pt x="10343" y="6527"/>
                  <a:pt x="10373" y="6597"/>
                  <a:pt x="10403" y="6677"/>
                </a:cubicBezTo>
                <a:cubicBezTo>
                  <a:pt x="10433" y="6727"/>
                  <a:pt x="10470" y="6737"/>
                  <a:pt x="10485" y="6817"/>
                </a:cubicBezTo>
                <a:cubicBezTo>
                  <a:pt x="10538" y="6977"/>
                  <a:pt x="10590" y="7137"/>
                  <a:pt x="10665" y="7307"/>
                </a:cubicBezTo>
                <a:cubicBezTo>
                  <a:pt x="10688" y="7457"/>
                  <a:pt x="10740" y="7507"/>
                  <a:pt x="10740" y="7636"/>
                </a:cubicBezTo>
                <a:cubicBezTo>
                  <a:pt x="10763" y="7726"/>
                  <a:pt x="10770" y="7716"/>
                  <a:pt x="10778" y="7776"/>
                </a:cubicBezTo>
                <a:cubicBezTo>
                  <a:pt x="10792" y="7816"/>
                  <a:pt x="10800" y="7856"/>
                  <a:pt x="10800" y="7886"/>
                </a:cubicBezTo>
                <a:cubicBezTo>
                  <a:pt x="10807" y="7916"/>
                  <a:pt x="10837" y="7956"/>
                  <a:pt x="10822" y="7986"/>
                </a:cubicBezTo>
                <a:cubicBezTo>
                  <a:pt x="10882" y="8126"/>
                  <a:pt x="10867" y="8236"/>
                  <a:pt x="10920" y="8376"/>
                </a:cubicBezTo>
                <a:cubicBezTo>
                  <a:pt x="10950" y="8446"/>
                  <a:pt x="10942" y="8506"/>
                  <a:pt x="10950" y="8566"/>
                </a:cubicBezTo>
                <a:cubicBezTo>
                  <a:pt x="10957" y="8626"/>
                  <a:pt x="10987" y="8706"/>
                  <a:pt x="10965" y="8756"/>
                </a:cubicBezTo>
                <a:cubicBezTo>
                  <a:pt x="10830" y="8576"/>
                  <a:pt x="10852" y="8366"/>
                  <a:pt x="10785" y="8156"/>
                </a:cubicBezTo>
                <a:cubicBezTo>
                  <a:pt x="10733" y="7946"/>
                  <a:pt x="10680" y="7726"/>
                  <a:pt x="10620" y="7517"/>
                </a:cubicBezTo>
                <a:cubicBezTo>
                  <a:pt x="10500" y="7217"/>
                  <a:pt x="10373" y="6917"/>
                  <a:pt x="10246" y="6617"/>
                </a:cubicBezTo>
                <a:cubicBezTo>
                  <a:pt x="10208" y="6567"/>
                  <a:pt x="10178" y="6507"/>
                  <a:pt x="10148" y="6427"/>
                </a:cubicBezTo>
                <a:cubicBezTo>
                  <a:pt x="10118" y="6437"/>
                  <a:pt x="10141" y="6397"/>
                  <a:pt x="10118" y="6357"/>
                </a:cubicBezTo>
                <a:cubicBezTo>
                  <a:pt x="10096" y="6377"/>
                  <a:pt x="10073" y="6307"/>
                  <a:pt x="10088" y="6287"/>
                </a:cubicBezTo>
                <a:cubicBezTo>
                  <a:pt x="10014" y="6207"/>
                  <a:pt x="9946" y="6057"/>
                  <a:pt x="9864" y="5957"/>
                </a:cubicBezTo>
                <a:cubicBezTo>
                  <a:pt x="9789" y="5857"/>
                  <a:pt x="9714" y="5747"/>
                  <a:pt x="9632" y="5657"/>
                </a:cubicBezTo>
                <a:cubicBezTo>
                  <a:pt x="9602" y="5597"/>
                  <a:pt x="9549" y="5587"/>
                  <a:pt x="9527" y="5507"/>
                </a:cubicBezTo>
                <a:cubicBezTo>
                  <a:pt x="9467" y="5517"/>
                  <a:pt x="9444" y="5388"/>
                  <a:pt x="9392" y="5397"/>
                </a:cubicBezTo>
                <a:cubicBezTo>
                  <a:pt x="9467" y="5567"/>
                  <a:pt x="9557" y="5627"/>
                  <a:pt x="9632" y="5717"/>
                </a:cubicBezTo>
                <a:cubicBezTo>
                  <a:pt x="9706" y="5877"/>
                  <a:pt x="9796" y="5927"/>
                  <a:pt x="9871" y="6077"/>
                </a:cubicBezTo>
                <a:cubicBezTo>
                  <a:pt x="9916" y="6107"/>
                  <a:pt x="9939" y="6227"/>
                  <a:pt x="9984" y="6247"/>
                </a:cubicBezTo>
                <a:cubicBezTo>
                  <a:pt x="10006" y="6307"/>
                  <a:pt x="10029" y="6337"/>
                  <a:pt x="10051" y="6347"/>
                </a:cubicBezTo>
                <a:cubicBezTo>
                  <a:pt x="10073" y="6377"/>
                  <a:pt x="10081" y="6477"/>
                  <a:pt x="10111" y="6447"/>
                </a:cubicBezTo>
                <a:cubicBezTo>
                  <a:pt x="10133" y="6557"/>
                  <a:pt x="10216" y="6707"/>
                  <a:pt x="10291" y="6877"/>
                </a:cubicBezTo>
                <a:cubicBezTo>
                  <a:pt x="10366" y="7047"/>
                  <a:pt x="10440" y="7237"/>
                  <a:pt x="10508" y="7397"/>
                </a:cubicBezTo>
                <a:cubicBezTo>
                  <a:pt x="10523" y="7517"/>
                  <a:pt x="10598" y="7656"/>
                  <a:pt x="10598" y="7766"/>
                </a:cubicBezTo>
                <a:cubicBezTo>
                  <a:pt x="10643" y="7846"/>
                  <a:pt x="10620" y="7886"/>
                  <a:pt x="10658" y="7956"/>
                </a:cubicBezTo>
                <a:cubicBezTo>
                  <a:pt x="10620" y="8006"/>
                  <a:pt x="10748" y="8116"/>
                  <a:pt x="10673" y="8156"/>
                </a:cubicBezTo>
                <a:cubicBezTo>
                  <a:pt x="10583" y="7866"/>
                  <a:pt x="10493" y="7656"/>
                  <a:pt x="10425" y="7457"/>
                </a:cubicBezTo>
                <a:cubicBezTo>
                  <a:pt x="10411" y="7407"/>
                  <a:pt x="10381" y="7417"/>
                  <a:pt x="10366" y="7377"/>
                </a:cubicBezTo>
                <a:cubicBezTo>
                  <a:pt x="10343" y="7357"/>
                  <a:pt x="10343" y="7247"/>
                  <a:pt x="10306" y="7277"/>
                </a:cubicBezTo>
                <a:cubicBezTo>
                  <a:pt x="10313" y="7217"/>
                  <a:pt x="10291" y="7247"/>
                  <a:pt x="10268" y="7187"/>
                </a:cubicBezTo>
                <a:cubicBezTo>
                  <a:pt x="10238" y="7127"/>
                  <a:pt x="10276" y="7127"/>
                  <a:pt x="10231" y="7097"/>
                </a:cubicBezTo>
                <a:cubicBezTo>
                  <a:pt x="10193" y="7007"/>
                  <a:pt x="10141" y="6977"/>
                  <a:pt x="10111" y="6867"/>
                </a:cubicBezTo>
                <a:cubicBezTo>
                  <a:pt x="10051" y="6877"/>
                  <a:pt x="10029" y="6717"/>
                  <a:pt x="9976" y="6697"/>
                </a:cubicBezTo>
                <a:cubicBezTo>
                  <a:pt x="9894" y="6537"/>
                  <a:pt x="9804" y="6457"/>
                  <a:pt x="9721" y="6297"/>
                </a:cubicBezTo>
                <a:cubicBezTo>
                  <a:pt x="9624" y="6157"/>
                  <a:pt x="9557" y="6117"/>
                  <a:pt x="9489" y="5947"/>
                </a:cubicBezTo>
                <a:cubicBezTo>
                  <a:pt x="9437" y="5937"/>
                  <a:pt x="9407" y="5877"/>
                  <a:pt x="9369" y="5827"/>
                </a:cubicBezTo>
                <a:cubicBezTo>
                  <a:pt x="9317" y="5847"/>
                  <a:pt x="9295" y="5687"/>
                  <a:pt x="9227" y="5757"/>
                </a:cubicBezTo>
                <a:cubicBezTo>
                  <a:pt x="9205" y="5777"/>
                  <a:pt x="9242" y="5797"/>
                  <a:pt x="9265" y="5787"/>
                </a:cubicBezTo>
                <a:cubicBezTo>
                  <a:pt x="9280" y="5857"/>
                  <a:pt x="9310" y="5827"/>
                  <a:pt x="9332" y="5887"/>
                </a:cubicBezTo>
                <a:cubicBezTo>
                  <a:pt x="9384" y="5897"/>
                  <a:pt x="9422" y="5987"/>
                  <a:pt x="9474" y="6017"/>
                </a:cubicBezTo>
                <a:cubicBezTo>
                  <a:pt x="9624" y="6267"/>
                  <a:pt x="9789" y="6527"/>
                  <a:pt x="9969" y="6797"/>
                </a:cubicBezTo>
                <a:cubicBezTo>
                  <a:pt x="10066" y="6967"/>
                  <a:pt x="10103" y="7027"/>
                  <a:pt x="10201" y="7177"/>
                </a:cubicBezTo>
                <a:cubicBezTo>
                  <a:pt x="10156" y="7237"/>
                  <a:pt x="10231" y="7217"/>
                  <a:pt x="10238" y="7267"/>
                </a:cubicBezTo>
                <a:cubicBezTo>
                  <a:pt x="10253" y="7317"/>
                  <a:pt x="10276" y="7357"/>
                  <a:pt x="10291" y="7407"/>
                </a:cubicBezTo>
                <a:cubicBezTo>
                  <a:pt x="10313" y="7447"/>
                  <a:pt x="10328" y="7497"/>
                  <a:pt x="10351" y="7537"/>
                </a:cubicBezTo>
                <a:cubicBezTo>
                  <a:pt x="10358" y="7586"/>
                  <a:pt x="10425" y="7656"/>
                  <a:pt x="10388" y="7686"/>
                </a:cubicBezTo>
                <a:cubicBezTo>
                  <a:pt x="10313" y="7547"/>
                  <a:pt x="10231" y="7447"/>
                  <a:pt x="10148" y="7337"/>
                </a:cubicBezTo>
                <a:cubicBezTo>
                  <a:pt x="10073" y="7197"/>
                  <a:pt x="9999" y="7097"/>
                  <a:pt x="9916" y="6977"/>
                </a:cubicBezTo>
                <a:cubicBezTo>
                  <a:pt x="9864" y="6977"/>
                  <a:pt x="9841" y="6847"/>
                  <a:pt x="9789" y="6837"/>
                </a:cubicBezTo>
                <a:cubicBezTo>
                  <a:pt x="9759" y="6757"/>
                  <a:pt x="9714" y="6727"/>
                  <a:pt x="9677" y="6657"/>
                </a:cubicBezTo>
                <a:cubicBezTo>
                  <a:pt x="9632" y="6597"/>
                  <a:pt x="9587" y="6567"/>
                  <a:pt x="9549" y="6517"/>
                </a:cubicBezTo>
                <a:cubicBezTo>
                  <a:pt x="9504" y="6477"/>
                  <a:pt x="9474" y="6367"/>
                  <a:pt x="9414" y="6407"/>
                </a:cubicBezTo>
                <a:cubicBezTo>
                  <a:pt x="9474" y="6527"/>
                  <a:pt x="9542" y="6567"/>
                  <a:pt x="9602" y="6657"/>
                </a:cubicBezTo>
                <a:cubicBezTo>
                  <a:pt x="9669" y="6747"/>
                  <a:pt x="9736" y="6827"/>
                  <a:pt x="9804" y="6917"/>
                </a:cubicBezTo>
                <a:cubicBezTo>
                  <a:pt x="9939" y="7087"/>
                  <a:pt x="10059" y="7317"/>
                  <a:pt x="10193" y="7477"/>
                </a:cubicBezTo>
                <a:cubicBezTo>
                  <a:pt x="10268" y="7666"/>
                  <a:pt x="10351" y="7776"/>
                  <a:pt x="10448" y="7876"/>
                </a:cubicBezTo>
                <a:cubicBezTo>
                  <a:pt x="10463" y="7986"/>
                  <a:pt x="10553" y="8116"/>
                  <a:pt x="10628" y="8266"/>
                </a:cubicBezTo>
                <a:cubicBezTo>
                  <a:pt x="10658" y="8376"/>
                  <a:pt x="10710" y="8376"/>
                  <a:pt x="10740" y="8486"/>
                </a:cubicBezTo>
                <a:cubicBezTo>
                  <a:pt x="10763" y="8526"/>
                  <a:pt x="10778" y="8576"/>
                  <a:pt x="10800" y="8616"/>
                </a:cubicBezTo>
                <a:cubicBezTo>
                  <a:pt x="10815" y="8586"/>
                  <a:pt x="10867" y="8706"/>
                  <a:pt x="10837" y="8706"/>
                </a:cubicBezTo>
                <a:cubicBezTo>
                  <a:pt x="10778" y="8626"/>
                  <a:pt x="10725" y="8576"/>
                  <a:pt x="10680" y="8436"/>
                </a:cubicBezTo>
                <a:cubicBezTo>
                  <a:pt x="10583" y="8406"/>
                  <a:pt x="10515" y="8256"/>
                  <a:pt x="10425" y="8156"/>
                </a:cubicBezTo>
                <a:cubicBezTo>
                  <a:pt x="10336" y="8076"/>
                  <a:pt x="10261" y="7936"/>
                  <a:pt x="10178" y="7816"/>
                </a:cubicBezTo>
                <a:cubicBezTo>
                  <a:pt x="10126" y="7806"/>
                  <a:pt x="10103" y="7666"/>
                  <a:pt x="10051" y="7676"/>
                </a:cubicBezTo>
                <a:cubicBezTo>
                  <a:pt x="10021" y="7556"/>
                  <a:pt x="9961" y="7547"/>
                  <a:pt x="9924" y="7477"/>
                </a:cubicBezTo>
                <a:cubicBezTo>
                  <a:pt x="9841" y="7357"/>
                  <a:pt x="9751" y="7257"/>
                  <a:pt x="9669" y="7127"/>
                </a:cubicBezTo>
                <a:cubicBezTo>
                  <a:pt x="9594" y="7007"/>
                  <a:pt x="9504" y="6937"/>
                  <a:pt x="9429" y="6817"/>
                </a:cubicBezTo>
                <a:cubicBezTo>
                  <a:pt x="9377" y="6817"/>
                  <a:pt x="9347" y="6697"/>
                  <a:pt x="9295" y="6707"/>
                </a:cubicBezTo>
                <a:cubicBezTo>
                  <a:pt x="9280" y="6627"/>
                  <a:pt x="9250" y="6667"/>
                  <a:pt x="9235" y="6607"/>
                </a:cubicBezTo>
                <a:cubicBezTo>
                  <a:pt x="9205" y="6607"/>
                  <a:pt x="9190" y="6517"/>
                  <a:pt x="9160" y="6537"/>
                </a:cubicBezTo>
                <a:cubicBezTo>
                  <a:pt x="9077" y="6407"/>
                  <a:pt x="8980" y="6357"/>
                  <a:pt x="8898" y="6237"/>
                </a:cubicBezTo>
                <a:cubicBezTo>
                  <a:pt x="8853" y="6227"/>
                  <a:pt x="8823" y="6127"/>
                  <a:pt x="8770" y="6127"/>
                </a:cubicBezTo>
                <a:cubicBezTo>
                  <a:pt x="8748" y="6087"/>
                  <a:pt x="8725" y="6057"/>
                  <a:pt x="8695" y="6057"/>
                </a:cubicBezTo>
                <a:cubicBezTo>
                  <a:pt x="8688" y="6047"/>
                  <a:pt x="8680" y="6017"/>
                  <a:pt x="8665" y="6027"/>
                </a:cubicBezTo>
                <a:cubicBezTo>
                  <a:pt x="8650" y="6037"/>
                  <a:pt x="8650" y="6057"/>
                  <a:pt x="8673" y="6047"/>
                </a:cubicBezTo>
                <a:cubicBezTo>
                  <a:pt x="8770" y="6187"/>
                  <a:pt x="8875" y="6307"/>
                  <a:pt x="8973" y="6417"/>
                </a:cubicBezTo>
                <a:cubicBezTo>
                  <a:pt x="8987" y="6497"/>
                  <a:pt x="9032" y="6467"/>
                  <a:pt x="9055" y="6497"/>
                </a:cubicBezTo>
                <a:cubicBezTo>
                  <a:pt x="9092" y="6497"/>
                  <a:pt x="9100" y="6607"/>
                  <a:pt x="9137" y="6587"/>
                </a:cubicBezTo>
                <a:cubicBezTo>
                  <a:pt x="9182" y="6667"/>
                  <a:pt x="9242" y="6707"/>
                  <a:pt x="9295" y="6767"/>
                </a:cubicBezTo>
                <a:cubicBezTo>
                  <a:pt x="9362" y="6917"/>
                  <a:pt x="9452" y="6957"/>
                  <a:pt x="9527" y="7097"/>
                </a:cubicBezTo>
                <a:cubicBezTo>
                  <a:pt x="9609" y="7167"/>
                  <a:pt x="9684" y="7307"/>
                  <a:pt x="9766" y="7417"/>
                </a:cubicBezTo>
                <a:cubicBezTo>
                  <a:pt x="9834" y="7556"/>
                  <a:pt x="9924" y="7626"/>
                  <a:pt x="9991" y="7746"/>
                </a:cubicBezTo>
                <a:cubicBezTo>
                  <a:pt x="10029" y="7816"/>
                  <a:pt x="10073" y="7846"/>
                  <a:pt x="10111" y="7926"/>
                </a:cubicBezTo>
                <a:cubicBezTo>
                  <a:pt x="10141" y="7906"/>
                  <a:pt x="10148" y="7966"/>
                  <a:pt x="10163" y="7996"/>
                </a:cubicBezTo>
                <a:cubicBezTo>
                  <a:pt x="10186" y="7966"/>
                  <a:pt x="10238" y="8086"/>
                  <a:pt x="10201" y="8086"/>
                </a:cubicBezTo>
                <a:cubicBezTo>
                  <a:pt x="10163" y="8026"/>
                  <a:pt x="10118" y="7996"/>
                  <a:pt x="10073" y="7946"/>
                </a:cubicBezTo>
                <a:cubicBezTo>
                  <a:pt x="10051" y="7956"/>
                  <a:pt x="10036" y="7916"/>
                  <a:pt x="10014" y="7906"/>
                </a:cubicBezTo>
                <a:cubicBezTo>
                  <a:pt x="9984" y="7916"/>
                  <a:pt x="9961" y="7896"/>
                  <a:pt x="9946" y="7836"/>
                </a:cubicBezTo>
                <a:cubicBezTo>
                  <a:pt x="9894" y="7846"/>
                  <a:pt x="9849" y="7786"/>
                  <a:pt x="9811" y="7736"/>
                </a:cubicBezTo>
                <a:cubicBezTo>
                  <a:pt x="9751" y="7756"/>
                  <a:pt x="9729" y="7626"/>
                  <a:pt x="9669" y="7656"/>
                </a:cubicBezTo>
                <a:cubicBezTo>
                  <a:pt x="9632" y="7606"/>
                  <a:pt x="9594" y="7547"/>
                  <a:pt x="9542" y="7556"/>
                </a:cubicBezTo>
                <a:cubicBezTo>
                  <a:pt x="9504" y="7467"/>
                  <a:pt x="9459" y="7447"/>
                  <a:pt x="9414" y="7407"/>
                </a:cubicBezTo>
                <a:cubicBezTo>
                  <a:pt x="9317" y="7337"/>
                  <a:pt x="9227" y="7257"/>
                  <a:pt x="9137" y="7177"/>
                </a:cubicBezTo>
                <a:cubicBezTo>
                  <a:pt x="8958" y="7037"/>
                  <a:pt x="8793" y="6847"/>
                  <a:pt x="8621" y="6677"/>
                </a:cubicBezTo>
                <a:cubicBezTo>
                  <a:pt x="8538" y="6587"/>
                  <a:pt x="8456" y="6467"/>
                  <a:pt x="8373" y="6387"/>
                </a:cubicBezTo>
                <a:cubicBezTo>
                  <a:pt x="8358" y="6347"/>
                  <a:pt x="8336" y="6327"/>
                  <a:pt x="8321" y="6317"/>
                </a:cubicBezTo>
                <a:cubicBezTo>
                  <a:pt x="8276" y="6367"/>
                  <a:pt x="8283" y="6197"/>
                  <a:pt x="8246" y="6247"/>
                </a:cubicBezTo>
                <a:cubicBezTo>
                  <a:pt x="8231" y="6207"/>
                  <a:pt x="8209" y="6157"/>
                  <a:pt x="8194" y="6117"/>
                </a:cubicBezTo>
                <a:cubicBezTo>
                  <a:pt x="8171" y="6127"/>
                  <a:pt x="8119" y="6047"/>
                  <a:pt x="8134" y="6127"/>
                </a:cubicBezTo>
                <a:cubicBezTo>
                  <a:pt x="8201" y="6147"/>
                  <a:pt x="8239" y="6347"/>
                  <a:pt x="8313" y="6347"/>
                </a:cubicBezTo>
                <a:cubicBezTo>
                  <a:pt x="8358" y="6487"/>
                  <a:pt x="8426" y="6517"/>
                  <a:pt x="8486" y="6607"/>
                </a:cubicBezTo>
                <a:cubicBezTo>
                  <a:pt x="8508" y="6667"/>
                  <a:pt x="8531" y="6637"/>
                  <a:pt x="8553" y="6667"/>
                </a:cubicBezTo>
                <a:cubicBezTo>
                  <a:pt x="8561" y="6677"/>
                  <a:pt x="8561" y="6707"/>
                  <a:pt x="8576" y="6717"/>
                </a:cubicBezTo>
                <a:cubicBezTo>
                  <a:pt x="8598" y="6747"/>
                  <a:pt x="8650" y="6757"/>
                  <a:pt x="8665" y="6827"/>
                </a:cubicBezTo>
                <a:cubicBezTo>
                  <a:pt x="8703" y="6797"/>
                  <a:pt x="8718" y="6907"/>
                  <a:pt x="8763" y="6897"/>
                </a:cubicBezTo>
                <a:cubicBezTo>
                  <a:pt x="8793" y="6927"/>
                  <a:pt x="8830" y="6957"/>
                  <a:pt x="8868" y="6997"/>
                </a:cubicBezTo>
                <a:cubicBezTo>
                  <a:pt x="9017" y="7237"/>
                  <a:pt x="9197" y="7327"/>
                  <a:pt x="9362" y="7507"/>
                </a:cubicBezTo>
                <a:cubicBezTo>
                  <a:pt x="9414" y="7517"/>
                  <a:pt x="9444" y="7606"/>
                  <a:pt x="9497" y="7616"/>
                </a:cubicBezTo>
                <a:cubicBezTo>
                  <a:pt x="9534" y="7686"/>
                  <a:pt x="9587" y="7676"/>
                  <a:pt x="9624" y="7756"/>
                </a:cubicBezTo>
                <a:cubicBezTo>
                  <a:pt x="9669" y="7786"/>
                  <a:pt x="9714" y="7806"/>
                  <a:pt x="9759" y="7866"/>
                </a:cubicBezTo>
                <a:cubicBezTo>
                  <a:pt x="9781" y="7846"/>
                  <a:pt x="9796" y="7896"/>
                  <a:pt x="9819" y="7906"/>
                </a:cubicBezTo>
                <a:cubicBezTo>
                  <a:pt x="9819" y="7946"/>
                  <a:pt x="9909" y="7906"/>
                  <a:pt x="9864" y="7956"/>
                </a:cubicBezTo>
                <a:cubicBezTo>
                  <a:pt x="9811" y="7986"/>
                  <a:pt x="9781" y="7946"/>
                  <a:pt x="9751" y="7896"/>
                </a:cubicBezTo>
                <a:cubicBezTo>
                  <a:pt x="9706" y="7866"/>
                  <a:pt x="9662" y="7846"/>
                  <a:pt x="9624" y="7816"/>
                </a:cubicBezTo>
                <a:cubicBezTo>
                  <a:pt x="9542" y="7796"/>
                  <a:pt x="9482" y="7656"/>
                  <a:pt x="9384" y="7666"/>
                </a:cubicBezTo>
                <a:cubicBezTo>
                  <a:pt x="9325" y="7537"/>
                  <a:pt x="9235" y="7537"/>
                  <a:pt x="9167" y="7447"/>
                </a:cubicBezTo>
                <a:cubicBezTo>
                  <a:pt x="9085" y="7417"/>
                  <a:pt x="9017" y="7287"/>
                  <a:pt x="8935" y="7267"/>
                </a:cubicBezTo>
                <a:cubicBezTo>
                  <a:pt x="8868" y="7147"/>
                  <a:pt x="8778" y="7147"/>
                  <a:pt x="8718" y="7017"/>
                </a:cubicBezTo>
                <a:cubicBezTo>
                  <a:pt x="8680" y="7007"/>
                  <a:pt x="8650" y="6937"/>
                  <a:pt x="8613" y="6917"/>
                </a:cubicBezTo>
                <a:cubicBezTo>
                  <a:pt x="8576" y="6877"/>
                  <a:pt x="8538" y="6827"/>
                  <a:pt x="8501" y="6797"/>
                </a:cubicBezTo>
                <a:cubicBezTo>
                  <a:pt x="8426" y="6717"/>
                  <a:pt x="8358" y="6627"/>
                  <a:pt x="8283" y="6547"/>
                </a:cubicBezTo>
                <a:cubicBezTo>
                  <a:pt x="8239" y="6527"/>
                  <a:pt x="8216" y="6417"/>
                  <a:pt x="8164" y="6427"/>
                </a:cubicBezTo>
                <a:cubicBezTo>
                  <a:pt x="8126" y="6407"/>
                  <a:pt x="8111" y="6257"/>
                  <a:pt x="8051" y="6307"/>
                </a:cubicBezTo>
                <a:cubicBezTo>
                  <a:pt x="8141" y="6467"/>
                  <a:pt x="8239" y="6577"/>
                  <a:pt x="8328" y="6717"/>
                </a:cubicBezTo>
                <a:cubicBezTo>
                  <a:pt x="8366" y="6697"/>
                  <a:pt x="8373" y="6787"/>
                  <a:pt x="8403" y="6777"/>
                </a:cubicBezTo>
                <a:cubicBezTo>
                  <a:pt x="8448" y="6737"/>
                  <a:pt x="8441" y="6917"/>
                  <a:pt x="8486" y="6867"/>
                </a:cubicBezTo>
                <a:cubicBezTo>
                  <a:pt x="8531" y="6937"/>
                  <a:pt x="8583" y="6967"/>
                  <a:pt x="8628" y="7057"/>
                </a:cubicBezTo>
                <a:cubicBezTo>
                  <a:pt x="8733" y="7147"/>
                  <a:pt x="8830" y="7247"/>
                  <a:pt x="8928" y="7357"/>
                </a:cubicBezTo>
                <a:cubicBezTo>
                  <a:pt x="8973" y="7437"/>
                  <a:pt x="9032" y="7457"/>
                  <a:pt x="9077" y="7507"/>
                </a:cubicBezTo>
                <a:cubicBezTo>
                  <a:pt x="9137" y="7527"/>
                  <a:pt x="9175" y="7646"/>
                  <a:pt x="9242" y="7626"/>
                </a:cubicBezTo>
                <a:cubicBezTo>
                  <a:pt x="9340" y="7746"/>
                  <a:pt x="9452" y="7786"/>
                  <a:pt x="9549" y="7896"/>
                </a:cubicBezTo>
                <a:cubicBezTo>
                  <a:pt x="9609" y="7896"/>
                  <a:pt x="9654" y="7976"/>
                  <a:pt x="9706" y="8016"/>
                </a:cubicBezTo>
                <a:cubicBezTo>
                  <a:pt x="9736" y="8016"/>
                  <a:pt x="9759" y="8036"/>
                  <a:pt x="9781" y="8076"/>
                </a:cubicBezTo>
                <a:cubicBezTo>
                  <a:pt x="9811" y="8076"/>
                  <a:pt x="9849" y="8076"/>
                  <a:pt x="9871" y="8136"/>
                </a:cubicBezTo>
                <a:cubicBezTo>
                  <a:pt x="9924" y="8166"/>
                  <a:pt x="9976" y="8186"/>
                  <a:pt x="10029" y="8246"/>
                </a:cubicBezTo>
                <a:cubicBezTo>
                  <a:pt x="10088" y="8256"/>
                  <a:pt x="10133" y="8316"/>
                  <a:pt x="10186" y="8366"/>
                </a:cubicBezTo>
                <a:cubicBezTo>
                  <a:pt x="10238" y="8396"/>
                  <a:pt x="10291" y="8436"/>
                  <a:pt x="10343" y="8486"/>
                </a:cubicBezTo>
                <a:cubicBezTo>
                  <a:pt x="10396" y="8556"/>
                  <a:pt x="10455" y="8566"/>
                  <a:pt x="10508" y="8656"/>
                </a:cubicBezTo>
                <a:cubicBezTo>
                  <a:pt x="10545" y="8676"/>
                  <a:pt x="10583" y="8686"/>
                  <a:pt x="10620" y="8716"/>
                </a:cubicBezTo>
                <a:cubicBezTo>
                  <a:pt x="10635" y="8776"/>
                  <a:pt x="10673" y="8746"/>
                  <a:pt x="10680" y="8816"/>
                </a:cubicBezTo>
                <a:cubicBezTo>
                  <a:pt x="10725" y="8766"/>
                  <a:pt x="10718" y="8936"/>
                  <a:pt x="10755" y="8886"/>
                </a:cubicBezTo>
                <a:cubicBezTo>
                  <a:pt x="10800" y="8936"/>
                  <a:pt x="10852" y="8966"/>
                  <a:pt x="10890" y="9046"/>
                </a:cubicBezTo>
                <a:cubicBezTo>
                  <a:pt x="10830" y="9056"/>
                  <a:pt x="10792" y="8966"/>
                  <a:pt x="10740" y="8956"/>
                </a:cubicBezTo>
                <a:cubicBezTo>
                  <a:pt x="10695" y="8896"/>
                  <a:pt x="10635" y="8906"/>
                  <a:pt x="10598" y="8826"/>
                </a:cubicBezTo>
                <a:cubicBezTo>
                  <a:pt x="10538" y="8826"/>
                  <a:pt x="10508" y="8716"/>
                  <a:pt x="10448" y="8726"/>
                </a:cubicBezTo>
                <a:cubicBezTo>
                  <a:pt x="10403" y="8676"/>
                  <a:pt x="10351" y="8666"/>
                  <a:pt x="10298" y="8636"/>
                </a:cubicBezTo>
                <a:cubicBezTo>
                  <a:pt x="10201" y="8566"/>
                  <a:pt x="10096" y="8506"/>
                  <a:pt x="9999" y="8446"/>
                </a:cubicBezTo>
                <a:cubicBezTo>
                  <a:pt x="9946" y="8416"/>
                  <a:pt x="9894" y="8406"/>
                  <a:pt x="9849" y="8346"/>
                </a:cubicBezTo>
                <a:cubicBezTo>
                  <a:pt x="9796" y="8316"/>
                  <a:pt x="9736" y="8296"/>
                  <a:pt x="9692" y="8236"/>
                </a:cubicBezTo>
                <a:cubicBezTo>
                  <a:pt x="9587" y="8206"/>
                  <a:pt x="9497" y="8076"/>
                  <a:pt x="9392" y="8046"/>
                </a:cubicBezTo>
                <a:cubicBezTo>
                  <a:pt x="9295" y="7936"/>
                  <a:pt x="9190" y="7876"/>
                  <a:pt x="9100" y="7766"/>
                </a:cubicBezTo>
                <a:cubicBezTo>
                  <a:pt x="9062" y="7786"/>
                  <a:pt x="9055" y="7696"/>
                  <a:pt x="9025" y="7696"/>
                </a:cubicBezTo>
                <a:cubicBezTo>
                  <a:pt x="9002" y="7666"/>
                  <a:pt x="8980" y="7656"/>
                  <a:pt x="8958" y="7636"/>
                </a:cubicBezTo>
                <a:cubicBezTo>
                  <a:pt x="8913" y="7566"/>
                  <a:pt x="8853" y="7566"/>
                  <a:pt x="8823" y="7467"/>
                </a:cubicBezTo>
                <a:cubicBezTo>
                  <a:pt x="8763" y="7477"/>
                  <a:pt x="8733" y="7347"/>
                  <a:pt x="8680" y="7337"/>
                </a:cubicBezTo>
                <a:cubicBezTo>
                  <a:pt x="8635" y="7267"/>
                  <a:pt x="8576" y="7247"/>
                  <a:pt x="8531" y="7187"/>
                </a:cubicBezTo>
                <a:cubicBezTo>
                  <a:pt x="8501" y="7107"/>
                  <a:pt x="8456" y="7117"/>
                  <a:pt x="8433" y="7017"/>
                </a:cubicBezTo>
                <a:cubicBezTo>
                  <a:pt x="8396" y="7017"/>
                  <a:pt x="8381" y="6887"/>
                  <a:pt x="8328" y="6927"/>
                </a:cubicBezTo>
                <a:cubicBezTo>
                  <a:pt x="8388" y="7007"/>
                  <a:pt x="8433" y="7047"/>
                  <a:pt x="8448" y="7157"/>
                </a:cubicBezTo>
                <a:cubicBezTo>
                  <a:pt x="8478" y="7137"/>
                  <a:pt x="8493" y="7227"/>
                  <a:pt x="8523" y="7217"/>
                </a:cubicBezTo>
                <a:cubicBezTo>
                  <a:pt x="8538" y="7277"/>
                  <a:pt x="8568" y="7247"/>
                  <a:pt x="8583" y="7317"/>
                </a:cubicBezTo>
                <a:cubicBezTo>
                  <a:pt x="8613" y="7307"/>
                  <a:pt x="8628" y="7387"/>
                  <a:pt x="8658" y="7387"/>
                </a:cubicBezTo>
                <a:cubicBezTo>
                  <a:pt x="8673" y="7447"/>
                  <a:pt x="8703" y="7417"/>
                  <a:pt x="8718" y="7487"/>
                </a:cubicBezTo>
                <a:cubicBezTo>
                  <a:pt x="8770" y="7497"/>
                  <a:pt x="8800" y="7616"/>
                  <a:pt x="8860" y="7616"/>
                </a:cubicBezTo>
                <a:cubicBezTo>
                  <a:pt x="8913" y="7646"/>
                  <a:pt x="8950" y="7716"/>
                  <a:pt x="8995" y="7776"/>
                </a:cubicBezTo>
                <a:cubicBezTo>
                  <a:pt x="9055" y="7776"/>
                  <a:pt x="9085" y="7896"/>
                  <a:pt x="9137" y="7906"/>
                </a:cubicBezTo>
                <a:cubicBezTo>
                  <a:pt x="9152" y="7976"/>
                  <a:pt x="9190" y="7926"/>
                  <a:pt x="9205" y="7976"/>
                </a:cubicBezTo>
                <a:cubicBezTo>
                  <a:pt x="9235" y="7966"/>
                  <a:pt x="9250" y="8056"/>
                  <a:pt x="9280" y="8036"/>
                </a:cubicBezTo>
                <a:cubicBezTo>
                  <a:pt x="9369" y="8166"/>
                  <a:pt x="9482" y="8196"/>
                  <a:pt x="9579" y="8286"/>
                </a:cubicBezTo>
                <a:cubicBezTo>
                  <a:pt x="9609" y="8266"/>
                  <a:pt x="9624" y="8356"/>
                  <a:pt x="9654" y="8346"/>
                </a:cubicBezTo>
                <a:cubicBezTo>
                  <a:pt x="9677" y="8346"/>
                  <a:pt x="9699" y="8376"/>
                  <a:pt x="9721" y="8416"/>
                </a:cubicBezTo>
                <a:cubicBezTo>
                  <a:pt x="9781" y="8416"/>
                  <a:pt x="9826" y="8476"/>
                  <a:pt x="9871" y="8506"/>
                </a:cubicBezTo>
                <a:cubicBezTo>
                  <a:pt x="9901" y="8506"/>
                  <a:pt x="9924" y="8516"/>
                  <a:pt x="9954" y="8536"/>
                </a:cubicBezTo>
                <a:cubicBezTo>
                  <a:pt x="9969" y="8566"/>
                  <a:pt x="10014" y="8516"/>
                  <a:pt x="10021" y="8606"/>
                </a:cubicBezTo>
                <a:cubicBezTo>
                  <a:pt x="10059" y="8556"/>
                  <a:pt x="10073" y="8626"/>
                  <a:pt x="10096" y="8636"/>
                </a:cubicBezTo>
                <a:cubicBezTo>
                  <a:pt x="10126" y="8676"/>
                  <a:pt x="10163" y="8646"/>
                  <a:pt x="10186" y="8686"/>
                </a:cubicBezTo>
                <a:cubicBezTo>
                  <a:pt x="10396" y="8806"/>
                  <a:pt x="10590" y="8966"/>
                  <a:pt x="10785" y="9126"/>
                </a:cubicBezTo>
                <a:cubicBezTo>
                  <a:pt x="10673" y="9116"/>
                  <a:pt x="10583" y="8976"/>
                  <a:pt x="10463" y="8986"/>
                </a:cubicBezTo>
                <a:cubicBezTo>
                  <a:pt x="10418" y="8946"/>
                  <a:pt x="10373" y="8876"/>
                  <a:pt x="10313" y="8886"/>
                </a:cubicBezTo>
                <a:cubicBezTo>
                  <a:pt x="10298" y="8816"/>
                  <a:pt x="10261" y="8866"/>
                  <a:pt x="10246" y="8826"/>
                </a:cubicBezTo>
                <a:cubicBezTo>
                  <a:pt x="10216" y="8786"/>
                  <a:pt x="10171" y="8856"/>
                  <a:pt x="10156" y="8766"/>
                </a:cubicBezTo>
                <a:cubicBezTo>
                  <a:pt x="10044" y="8746"/>
                  <a:pt x="9946" y="8656"/>
                  <a:pt x="9841" y="8596"/>
                </a:cubicBezTo>
                <a:cubicBezTo>
                  <a:pt x="9811" y="8586"/>
                  <a:pt x="9789" y="8576"/>
                  <a:pt x="9759" y="8566"/>
                </a:cubicBezTo>
                <a:cubicBezTo>
                  <a:pt x="9729" y="8546"/>
                  <a:pt x="9714" y="8496"/>
                  <a:pt x="9677" y="8506"/>
                </a:cubicBezTo>
                <a:cubicBezTo>
                  <a:pt x="9632" y="8436"/>
                  <a:pt x="9557" y="8476"/>
                  <a:pt x="9512" y="8396"/>
                </a:cubicBezTo>
                <a:cubicBezTo>
                  <a:pt x="9459" y="8406"/>
                  <a:pt x="9414" y="8326"/>
                  <a:pt x="9362" y="8296"/>
                </a:cubicBezTo>
                <a:cubicBezTo>
                  <a:pt x="9310" y="8276"/>
                  <a:pt x="9265" y="8196"/>
                  <a:pt x="9205" y="8186"/>
                </a:cubicBezTo>
                <a:cubicBezTo>
                  <a:pt x="9100" y="8096"/>
                  <a:pt x="8995" y="8016"/>
                  <a:pt x="8898" y="7916"/>
                </a:cubicBezTo>
                <a:cubicBezTo>
                  <a:pt x="8785" y="7876"/>
                  <a:pt x="8703" y="7706"/>
                  <a:pt x="8598" y="7666"/>
                </a:cubicBezTo>
                <a:cubicBezTo>
                  <a:pt x="8576" y="7626"/>
                  <a:pt x="8553" y="7596"/>
                  <a:pt x="8523" y="7596"/>
                </a:cubicBezTo>
                <a:cubicBezTo>
                  <a:pt x="8501" y="7566"/>
                  <a:pt x="8478" y="7517"/>
                  <a:pt x="8441" y="7517"/>
                </a:cubicBezTo>
                <a:cubicBezTo>
                  <a:pt x="8426" y="7477"/>
                  <a:pt x="8403" y="7447"/>
                  <a:pt x="8373" y="7447"/>
                </a:cubicBezTo>
                <a:cubicBezTo>
                  <a:pt x="8343" y="7417"/>
                  <a:pt x="8328" y="7367"/>
                  <a:pt x="8291" y="7357"/>
                </a:cubicBezTo>
                <a:cubicBezTo>
                  <a:pt x="8328" y="7477"/>
                  <a:pt x="8381" y="7467"/>
                  <a:pt x="8418" y="7556"/>
                </a:cubicBezTo>
                <a:cubicBezTo>
                  <a:pt x="8471" y="7576"/>
                  <a:pt x="8508" y="7676"/>
                  <a:pt x="8561" y="7686"/>
                </a:cubicBezTo>
                <a:cubicBezTo>
                  <a:pt x="8643" y="7856"/>
                  <a:pt x="8763" y="7836"/>
                  <a:pt x="8845" y="8006"/>
                </a:cubicBezTo>
                <a:cubicBezTo>
                  <a:pt x="8905" y="8016"/>
                  <a:pt x="8943" y="8086"/>
                  <a:pt x="8995" y="8106"/>
                </a:cubicBezTo>
                <a:cubicBezTo>
                  <a:pt x="9040" y="8146"/>
                  <a:pt x="9085" y="8206"/>
                  <a:pt x="9137" y="8236"/>
                </a:cubicBezTo>
                <a:cubicBezTo>
                  <a:pt x="9190" y="8266"/>
                  <a:pt x="9242" y="8286"/>
                  <a:pt x="9280" y="8356"/>
                </a:cubicBezTo>
                <a:cubicBezTo>
                  <a:pt x="9340" y="8366"/>
                  <a:pt x="9392" y="8426"/>
                  <a:pt x="9437" y="8476"/>
                </a:cubicBezTo>
                <a:cubicBezTo>
                  <a:pt x="9497" y="8456"/>
                  <a:pt x="9534" y="8576"/>
                  <a:pt x="9587" y="8576"/>
                </a:cubicBezTo>
                <a:cubicBezTo>
                  <a:pt x="9639" y="8596"/>
                  <a:pt x="9692" y="8636"/>
                  <a:pt x="9736" y="8666"/>
                </a:cubicBezTo>
                <a:cubicBezTo>
                  <a:pt x="9849" y="8706"/>
                  <a:pt x="9946" y="8796"/>
                  <a:pt x="10059" y="8846"/>
                </a:cubicBezTo>
                <a:cubicBezTo>
                  <a:pt x="10268" y="8956"/>
                  <a:pt x="10470" y="9106"/>
                  <a:pt x="10688" y="9196"/>
                </a:cubicBezTo>
                <a:cubicBezTo>
                  <a:pt x="10748" y="9296"/>
                  <a:pt x="10830" y="9276"/>
                  <a:pt x="10890" y="9366"/>
                </a:cubicBezTo>
                <a:cubicBezTo>
                  <a:pt x="10965" y="9396"/>
                  <a:pt x="11040" y="9426"/>
                  <a:pt x="11100" y="9506"/>
                </a:cubicBezTo>
                <a:cubicBezTo>
                  <a:pt x="11137" y="9506"/>
                  <a:pt x="11167" y="9566"/>
                  <a:pt x="11197" y="9586"/>
                </a:cubicBezTo>
                <a:cubicBezTo>
                  <a:pt x="11234" y="9606"/>
                  <a:pt x="11279" y="9596"/>
                  <a:pt x="11302" y="9676"/>
                </a:cubicBezTo>
                <a:cubicBezTo>
                  <a:pt x="11347" y="9666"/>
                  <a:pt x="11369" y="9765"/>
                  <a:pt x="11422" y="9745"/>
                </a:cubicBezTo>
                <a:cubicBezTo>
                  <a:pt x="11437" y="9765"/>
                  <a:pt x="11444" y="9805"/>
                  <a:pt x="11467" y="9795"/>
                </a:cubicBezTo>
                <a:cubicBezTo>
                  <a:pt x="11474" y="9845"/>
                  <a:pt x="11511" y="9835"/>
                  <a:pt x="11489" y="9865"/>
                </a:cubicBezTo>
                <a:cubicBezTo>
                  <a:pt x="11452" y="9885"/>
                  <a:pt x="11444" y="9795"/>
                  <a:pt x="11407" y="9815"/>
                </a:cubicBezTo>
                <a:cubicBezTo>
                  <a:pt x="11377" y="9775"/>
                  <a:pt x="11347" y="9785"/>
                  <a:pt x="11324" y="9725"/>
                </a:cubicBezTo>
                <a:cubicBezTo>
                  <a:pt x="11257" y="9725"/>
                  <a:pt x="11204" y="9626"/>
                  <a:pt x="11137" y="9596"/>
                </a:cubicBezTo>
                <a:cubicBezTo>
                  <a:pt x="11077" y="9596"/>
                  <a:pt x="11025" y="9506"/>
                  <a:pt x="10965" y="9496"/>
                </a:cubicBezTo>
                <a:cubicBezTo>
                  <a:pt x="10897" y="9466"/>
                  <a:pt x="10837" y="9426"/>
                  <a:pt x="10778" y="9366"/>
                </a:cubicBezTo>
                <a:cubicBezTo>
                  <a:pt x="10748" y="9356"/>
                  <a:pt x="10718" y="9336"/>
                  <a:pt x="10688" y="9316"/>
                </a:cubicBezTo>
                <a:cubicBezTo>
                  <a:pt x="10658" y="9296"/>
                  <a:pt x="10628" y="9306"/>
                  <a:pt x="10605" y="9266"/>
                </a:cubicBezTo>
                <a:cubicBezTo>
                  <a:pt x="10530" y="9266"/>
                  <a:pt x="10478" y="9196"/>
                  <a:pt x="10411" y="9166"/>
                </a:cubicBezTo>
                <a:cubicBezTo>
                  <a:pt x="10343" y="9136"/>
                  <a:pt x="10291" y="9076"/>
                  <a:pt x="10216" y="9076"/>
                </a:cubicBezTo>
                <a:cubicBezTo>
                  <a:pt x="10186" y="9056"/>
                  <a:pt x="10163" y="9006"/>
                  <a:pt x="10126" y="9026"/>
                </a:cubicBezTo>
                <a:cubicBezTo>
                  <a:pt x="10111" y="8936"/>
                  <a:pt x="10051" y="9046"/>
                  <a:pt x="10036" y="8946"/>
                </a:cubicBezTo>
                <a:cubicBezTo>
                  <a:pt x="9909" y="8906"/>
                  <a:pt x="9781" y="8846"/>
                  <a:pt x="9662" y="8756"/>
                </a:cubicBezTo>
                <a:cubicBezTo>
                  <a:pt x="9602" y="8716"/>
                  <a:pt x="9534" y="8706"/>
                  <a:pt x="9482" y="8626"/>
                </a:cubicBezTo>
                <a:cubicBezTo>
                  <a:pt x="9407" y="8646"/>
                  <a:pt x="9362" y="8506"/>
                  <a:pt x="9287" y="8536"/>
                </a:cubicBezTo>
                <a:cubicBezTo>
                  <a:pt x="9182" y="8386"/>
                  <a:pt x="9047" y="8376"/>
                  <a:pt x="8943" y="8236"/>
                </a:cubicBezTo>
                <a:cubicBezTo>
                  <a:pt x="8875" y="8206"/>
                  <a:pt x="8823" y="8116"/>
                  <a:pt x="8755" y="8106"/>
                </a:cubicBezTo>
                <a:cubicBezTo>
                  <a:pt x="8733" y="8046"/>
                  <a:pt x="8710" y="8016"/>
                  <a:pt x="8673" y="8016"/>
                </a:cubicBezTo>
                <a:cubicBezTo>
                  <a:pt x="8643" y="8006"/>
                  <a:pt x="8621" y="7916"/>
                  <a:pt x="8576" y="7946"/>
                </a:cubicBezTo>
                <a:cubicBezTo>
                  <a:pt x="8606" y="8006"/>
                  <a:pt x="8643" y="8046"/>
                  <a:pt x="8688" y="8036"/>
                </a:cubicBezTo>
                <a:cubicBezTo>
                  <a:pt x="8710" y="8126"/>
                  <a:pt x="8763" y="8126"/>
                  <a:pt x="8793" y="8196"/>
                </a:cubicBezTo>
                <a:cubicBezTo>
                  <a:pt x="8875" y="8236"/>
                  <a:pt x="8943" y="8336"/>
                  <a:pt x="9025" y="8376"/>
                </a:cubicBezTo>
                <a:cubicBezTo>
                  <a:pt x="9167" y="8546"/>
                  <a:pt x="9325" y="8626"/>
                  <a:pt x="9482" y="8736"/>
                </a:cubicBezTo>
                <a:cubicBezTo>
                  <a:pt x="9527" y="8746"/>
                  <a:pt x="9557" y="8796"/>
                  <a:pt x="9594" y="8806"/>
                </a:cubicBezTo>
                <a:cubicBezTo>
                  <a:pt x="9647" y="8806"/>
                  <a:pt x="9669" y="8906"/>
                  <a:pt x="9721" y="8886"/>
                </a:cubicBezTo>
                <a:cubicBezTo>
                  <a:pt x="9789" y="8986"/>
                  <a:pt x="9879" y="8976"/>
                  <a:pt x="9961" y="9036"/>
                </a:cubicBezTo>
                <a:cubicBezTo>
                  <a:pt x="10036" y="9086"/>
                  <a:pt x="10126" y="9086"/>
                  <a:pt x="10193" y="9186"/>
                </a:cubicBezTo>
                <a:cubicBezTo>
                  <a:pt x="10238" y="9186"/>
                  <a:pt x="10283" y="9176"/>
                  <a:pt x="10306" y="9246"/>
                </a:cubicBezTo>
                <a:cubicBezTo>
                  <a:pt x="10336" y="9216"/>
                  <a:pt x="10358" y="9236"/>
                  <a:pt x="10373" y="9286"/>
                </a:cubicBezTo>
                <a:cubicBezTo>
                  <a:pt x="10396" y="9276"/>
                  <a:pt x="10418" y="9286"/>
                  <a:pt x="10433" y="9326"/>
                </a:cubicBezTo>
                <a:cubicBezTo>
                  <a:pt x="10470" y="9306"/>
                  <a:pt x="10493" y="9366"/>
                  <a:pt x="10530" y="9346"/>
                </a:cubicBezTo>
                <a:cubicBezTo>
                  <a:pt x="10553" y="9406"/>
                  <a:pt x="10598" y="9356"/>
                  <a:pt x="10628" y="9426"/>
                </a:cubicBezTo>
                <a:cubicBezTo>
                  <a:pt x="10688" y="9446"/>
                  <a:pt x="10755" y="9476"/>
                  <a:pt x="10815" y="9516"/>
                </a:cubicBezTo>
                <a:cubicBezTo>
                  <a:pt x="10867" y="9606"/>
                  <a:pt x="10950" y="9566"/>
                  <a:pt x="11002" y="9636"/>
                </a:cubicBezTo>
                <a:cubicBezTo>
                  <a:pt x="11040" y="9636"/>
                  <a:pt x="11070" y="9666"/>
                  <a:pt x="11100" y="9715"/>
                </a:cubicBezTo>
                <a:cubicBezTo>
                  <a:pt x="11122" y="9706"/>
                  <a:pt x="11137" y="9715"/>
                  <a:pt x="11152" y="9735"/>
                </a:cubicBezTo>
                <a:cubicBezTo>
                  <a:pt x="11159" y="9765"/>
                  <a:pt x="11189" y="9755"/>
                  <a:pt x="11174" y="9775"/>
                </a:cubicBezTo>
                <a:cubicBezTo>
                  <a:pt x="11137" y="9775"/>
                  <a:pt x="11115" y="9745"/>
                  <a:pt x="11085" y="9725"/>
                </a:cubicBezTo>
                <a:cubicBezTo>
                  <a:pt x="11062" y="9666"/>
                  <a:pt x="11010" y="9755"/>
                  <a:pt x="10995" y="9676"/>
                </a:cubicBezTo>
                <a:cubicBezTo>
                  <a:pt x="10965" y="9666"/>
                  <a:pt x="10935" y="9636"/>
                  <a:pt x="10905" y="9626"/>
                </a:cubicBezTo>
                <a:cubicBezTo>
                  <a:pt x="10897" y="9596"/>
                  <a:pt x="10867" y="9626"/>
                  <a:pt x="10852" y="9606"/>
                </a:cubicBezTo>
                <a:cubicBezTo>
                  <a:pt x="10837" y="9576"/>
                  <a:pt x="10822" y="9586"/>
                  <a:pt x="10800" y="9586"/>
                </a:cubicBezTo>
                <a:cubicBezTo>
                  <a:pt x="10680" y="9486"/>
                  <a:pt x="10538" y="9486"/>
                  <a:pt x="10425" y="9366"/>
                </a:cubicBezTo>
                <a:cubicBezTo>
                  <a:pt x="10396" y="9366"/>
                  <a:pt x="10366" y="9356"/>
                  <a:pt x="10343" y="9336"/>
                </a:cubicBezTo>
                <a:cubicBezTo>
                  <a:pt x="10321" y="9326"/>
                  <a:pt x="10283" y="9376"/>
                  <a:pt x="10268" y="9306"/>
                </a:cubicBezTo>
                <a:cubicBezTo>
                  <a:pt x="10201" y="9336"/>
                  <a:pt x="10163" y="9216"/>
                  <a:pt x="10096" y="9256"/>
                </a:cubicBezTo>
                <a:cubicBezTo>
                  <a:pt x="10051" y="9196"/>
                  <a:pt x="9991" y="9206"/>
                  <a:pt x="9946" y="9166"/>
                </a:cubicBezTo>
                <a:cubicBezTo>
                  <a:pt x="9909" y="9196"/>
                  <a:pt x="9909" y="9056"/>
                  <a:pt x="9864" y="9136"/>
                </a:cubicBezTo>
                <a:cubicBezTo>
                  <a:pt x="9834" y="9116"/>
                  <a:pt x="9819" y="9056"/>
                  <a:pt x="9781" y="9076"/>
                </a:cubicBezTo>
                <a:cubicBezTo>
                  <a:pt x="9677" y="9006"/>
                  <a:pt x="9572" y="8936"/>
                  <a:pt x="9467" y="8866"/>
                </a:cubicBezTo>
                <a:cubicBezTo>
                  <a:pt x="9354" y="8836"/>
                  <a:pt x="9257" y="8726"/>
                  <a:pt x="9145" y="8666"/>
                </a:cubicBezTo>
                <a:cubicBezTo>
                  <a:pt x="9092" y="8626"/>
                  <a:pt x="9055" y="8576"/>
                  <a:pt x="8995" y="8576"/>
                </a:cubicBezTo>
                <a:cubicBezTo>
                  <a:pt x="8943" y="8516"/>
                  <a:pt x="8898" y="8466"/>
                  <a:pt x="8838" y="8456"/>
                </a:cubicBezTo>
                <a:cubicBezTo>
                  <a:pt x="8740" y="8316"/>
                  <a:pt x="8621" y="8316"/>
                  <a:pt x="8531" y="8156"/>
                </a:cubicBezTo>
                <a:cubicBezTo>
                  <a:pt x="8478" y="8156"/>
                  <a:pt x="8441" y="8076"/>
                  <a:pt x="8388" y="8026"/>
                </a:cubicBezTo>
                <a:cubicBezTo>
                  <a:pt x="8336" y="7996"/>
                  <a:pt x="8291" y="7926"/>
                  <a:pt x="8239" y="7866"/>
                </a:cubicBezTo>
                <a:cubicBezTo>
                  <a:pt x="8216" y="7856"/>
                  <a:pt x="8194" y="7826"/>
                  <a:pt x="8179" y="7766"/>
                </a:cubicBezTo>
                <a:cubicBezTo>
                  <a:pt x="8141" y="7776"/>
                  <a:pt x="8134" y="7666"/>
                  <a:pt x="8096" y="7686"/>
                </a:cubicBezTo>
                <a:cubicBezTo>
                  <a:pt x="8074" y="7656"/>
                  <a:pt x="8066" y="7556"/>
                  <a:pt x="8029" y="7586"/>
                </a:cubicBezTo>
                <a:cubicBezTo>
                  <a:pt x="8036" y="7566"/>
                  <a:pt x="8029" y="7447"/>
                  <a:pt x="7984" y="7467"/>
                </a:cubicBezTo>
                <a:cubicBezTo>
                  <a:pt x="7991" y="7626"/>
                  <a:pt x="8111" y="7756"/>
                  <a:pt x="8164" y="7896"/>
                </a:cubicBezTo>
                <a:cubicBezTo>
                  <a:pt x="8224" y="7916"/>
                  <a:pt x="8254" y="8036"/>
                  <a:pt x="8313" y="8046"/>
                </a:cubicBezTo>
                <a:cubicBezTo>
                  <a:pt x="8366" y="8116"/>
                  <a:pt x="8418" y="8176"/>
                  <a:pt x="8478" y="8226"/>
                </a:cubicBezTo>
                <a:cubicBezTo>
                  <a:pt x="8583" y="8316"/>
                  <a:pt x="8688" y="8436"/>
                  <a:pt x="8793" y="8516"/>
                </a:cubicBezTo>
                <a:cubicBezTo>
                  <a:pt x="8845" y="8556"/>
                  <a:pt x="8905" y="8576"/>
                  <a:pt x="8958" y="8636"/>
                </a:cubicBezTo>
                <a:cubicBezTo>
                  <a:pt x="9002" y="8716"/>
                  <a:pt x="9070" y="8706"/>
                  <a:pt x="9122" y="8776"/>
                </a:cubicBezTo>
                <a:cubicBezTo>
                  <a:pt x="9242" y="8826"/>
                  <a:pt x="9354" y="8936"/>
                  <a:pt x="9474" y="8986"/>
                </a:cubicBezTo>
                <a:cubicBezTo>
                  <a:pt x="9504" y="8966"/>
                  <a:pt x="9519" y="9046"/>
                  <a:pt x="9542" y="9046"/>
                </a:cubicBezTo>
                <a:cubicBezTo>
                  <a:pt x="9579" y="9056"/>
                  <a:pt x="9602" y="9086"/>
                  <a:pt x="9632" y="9096"/>
                </a:cubicBezTo>
                <a:cubicBezTo>
                  <a:pt x="9692" y="9126"/>
                  <a:pt x="9751" y="9176"/>
                  <a:pt x="9811" y="9206"/>
                </a:cubicBezTo>
                <a:cubicBezTo>
                  <a:pt x="9916" y="9286"/>
                  <a:pt x="10036" y="9316"/>
                  <a:pt x="10148" y="9396"/>
                </a:cubicBezTo>
                <a:cubicBezTo>
                  <a:pt x="10186" y="9356"/>
                  <a:pt x="10193" y="9446"/>
                  <a:pt x="10231" y="9426"/>
                </a:cubicBezTo>
                <a:cubicBezTo>
                  <a:pt x="10261" y="9426"/>
                  <a:pt x="10298" y="9416"/>
                  <a:pt x="10313" y="9476"/>
                </a:cubicBezTo>
                <a:cubicBezTo>
                  <a:pt x="10381" y="9466"/>
                  <a:pt x="10440" y="9526"/>
                  <a:pt x="10500" y="9546"/>
                </a:cubicBezTo>
                <a:cubicBezTo>
                  <a:pt x="10560" y="9586"/>
                  <a:pt x="10620" y="9606"/>
                  <a:pt x="10673" y="9646"/>
                </a:cubicBezTo>
                <a:cubicBezTo>
                  <a:pt x="10733" y="9676"/>
                  <a:pt x="10800" y="9676"/>
                  <a:pt x="10860" y="9715"/>
                </a:cubicBezTo>
                <a:cubicBezTo>
                  <a:pt x="11017" y="9825"/>
                  <a:pt x="11182" y="9925"/>
                  <a:pt x="11347" y="9995"/>
                </a:cubicBezTo>
                <a:cubicBezTo>
                  <a:pt x="11467" y="10105"/>
                  <a:pt x="11601" y="10155"/>
                  <a:pt x="11721" y="10255"/>
                </a:cubicBezTo>
                <a:cubicBezTo>
                  <a:pt x="11736" y="10295"/>
                  <a:pt x="11759" y="10305"/>
                  <a:pt x="11781" y="10295"/>
                </a:cubicBezTo>
                <a:cubicBezTo>
                  <a:pt x="11796" y="10325"/>
                  <a:pt x="11811" y="10385"/>
                  <a:pt x="11834" y="10375"/>
                </a:cubicBezTo>
                <a:cubicBezTo>
                  <a:pt x="11871" y="10445"/>
                  <a:pt x="11923" y="10425"/>
                  <a:pt x="11946" y="10525"/>
                </a:cubicBezTo>
                <a:cubicBezTo>
                  <a:pt x="11893" y="10535"/>
                  <a:pt x="11849" y="10475"/>
                  <a:pt x="11804" y="10455"/>
                </a:cubicBezTo>
                <a:cubicBezTo>
                  <a:pt x="11759" y="10435"/>
                  <a:pt x="11706" y="10415"/>
                  <a:pt x="11661" y="10385"/>
                </a:cubicBezTo>
                <a:cubicBezTo>
                  <a:pt x="11609" y="10395"/>
                  <a:pt x="11579" y="10315"/>
                  <a:pt x="11526" y="10315"/>
                </a:cubicBezTo>
                <a:cubicBezTo>
                  <a:pt x="11482" y="10265"/>
                  <a:pt x="11429" y="10275"/>
                  <a:pt x="11392" y="10205"/>
                </a:cubicBezTo>
                <a:cubicBezTo>
                  <a:pt x="11302" y="10185"/>
                  <a:pt x="11212" y="10155"/>
                  <a:pt x="11130" y="10105"/>
                </a:cubicBezTo>
                <a:cubicBezTo>
                  <a:pt x="11085" y="10105"/>
                  <a:pt x="11040" y="10085"/>
                  <a:pt x="11002" y="10055"/>
                </a:cubicBezTo>
                <a:cubicBezTo>
                  <a:pt x="10957" y="10035"/>
                  <a:pt x="10897" y="10085"/>
                  <a:pt x="10867" y="10005"/>
                </a:cubicBezTo>
                <a:cubicBezTo>
                  <a:pt x="10807" y="10055"/>
                  <a:pt x="10792" y="9925"/>
                  <a:pt x="10733" y="9985"/>
                </a:cubicBezTo>
                <a:cubicBezTo>
                  <a:pt x="10710" y="9965"/>
                  <a:pt x="10688" y="9955"/>
                  <a:pt x="10665" y="9945"/>
                </a:cubicBezTo>
                <a:cubicBezTo>
                  <a:pt x="10643" y="9965"/>
                  <a:pt x="10628" y="9895"/>
                  <a:pt x="10598" y="9935"/>
                </a:cubicBezTo>
                <a:cubicBezTo>
                  <a:pt x="10515" y="9895"/>
                  <a:pt x="10425" y="9855"/>
                  <a:pt x="10336" y="9835"/>
                </a:cubicBezTo>
                <a:cubicBezTo>
                  <a:pt x="10298" y="9765"/>
                  <a:pt x="10246" y="9795"/>
                  <a:pt x="10201" y="9735"/>
                </a:cubicBezTo>
                <a:cubicBezTo>
                  <a:pt x="10148" y="9745"/>
                  <a:pt x="10111" y="9686"/>
                  <a:pt x="10059" y="9696"/>
                </a:cubicBezTo>
                <a:cubicBezTo>
                  <a:pt x="10006" y="9666"/>
                  <a:pt x="9946" y="9646"/>
                  <a:pt x="9916" y="9626"/>
                </a:cubicBezTo>
                <a:cubicBezTo>
                  <a:pt x="9864" y="9606"/>
                  <a:pt x="9819" y="9556"/>
                  <a:pt x="9759" y="9566"/>
                </a:cubicBezTo>
                <a:cubicBezTo>
                  <a:pt x="9721" y="9486"/>
                  <a:pt x="9662" y="9526"/>
                  <a:pt x="9624" y="9456"/>
                </a:cubicBezTo>
                <a:cubicBezTo>
                  <a:pt x="9572" y="9456"/>
                  <a:pt x="9527" y="9396"/>
                  <a:pt x="9474" y="9366"/>
                </a:cubicBezTo>
                <a:cubicBezTo>
                  <a:pt x="9377" y="9316"/>
                  <a:pt x="9280" y="9276"/>
                  <a:pt x="9190" y="9196"/>
                </a:cubicBezTo>
                <a:cubicBezTo>
                  <a:pt x="9137" y="9206"/>
                  <a:pt x="9100" y="9126"/>
                  <a:pt x="9047" y="9126"/>
                </a:cubicBezTo>
                <a:cubicBezTo>
                  <a:pt x="9002" y="9066"/>
                  <a:pt x="8950" y="9056"/>
                  <a:pt x="8905" y="8996"/>
                </a:cubicBezTo>
                <a:cubicBezTo>
                  <a:pt x="8800" y="8956"/>
                  <a:pt x="8718" y="8866"/>
                  <a:pt x="8621" y="8786"/>
                </a:cubicBezTo>
                <a:cubicBezTo>
                  <a:pt x="8576" y="8766"/>
                  <a:pt x="8538" y="8706"/>
                  <a:pt x="8493" y="8686"/>
                </a:cubicBezTo>
                <a:cubicBezTo>
                  <a:pt x="8448" y="8616"/>
                  <a:pt x="8388" y="8626"/>
                  <a:pt x="8351" y="8556"/>
                </a:cubicBezTo>
                <a:cubicBezTo>
                  <a:pt x="8261" y="8466"/>
                  <a:pt x="8171" y="8376"/>
                  <a:pt x="8081" y="8286"/>
                </a:cubicBezTo>
                <a:cubicBezTo>
                  <a:pt x="8066" y="8246"/>
                  <a:pt x="8051" y="8196"/>
                  <a:pt x="8029" y="8206"/>
                </a:cubicBezTo>
                <a:cubicBezTo>
                  <a:pt x="8059" y="8286"/>
                  <a:pt x="8089" y="8346"/>
                  <a:pt x="8126" y="8396"/>
                </a:cubicBezTo>
                <a:cubicBezTo>
                  <a:pt x="8164" y="8456"/>
                  <a:pt x="8216" y="8416"/>
                  <a:pt x="8246" y="8516"/>
                </a:cubicBezTo>
                <a:cubicBezTo>
                  <a:pt x="8276" y="8576"/>
                  <a:pt x="8321" y="8606"/>
                  <a:pt x="8358" y="8636"/>
                </a:cubicBezTo>
                <a:cubicBezTo>
                  <a:pt x="8396" y="8686"/>
                  <a:pt x="8441" y="8746"/>
                  <a:pt x="8493" y="8736"/>
                </a:cubicBezTo>
                <a:cubicBezTo>
                  <a:pt x="8523" y="8816"/>
                  <a:pt x="8568" y="8846"/>
                  <a:pt x="8606" y="8856"/>
                </a:cubicBezTo>
                <a:cubicBezTo>
                  <a:pt x="8650" y="8916"/>
                  <a:pt x="8688" y="8966"/>
                  <a:pt x="8740" y="8966"/>
                </a:cubicBezTo>
                <a:cubicBezTo>
                  <a:pt x="8770" y="9046"/>
                  <a:pt x="8830" y="9006"/>
                  <a:pt x="8860" y="9086"/>
                </a:cubicBezTo>
                <a:cubicBezTo>
                  <a:pt x="8905" y="9086"/>
                  <a:pt x="8943" y="9166"/>
                  <a:pt x="8995" y="9156"/>
                </a:cubicBezTo>
                <a:cubicBezTo>
                  <a:pt x="9025" y="9246"/>
                  <a:pt x="9092" y="9166"/>
                  <a:pt x="9115" y="9276"/>
                </a:cubicBezTo>
                <a:cubicBezTo>
                  <a:pt x="9160" y="9296"/>
                  <a:pt x="9205" y="9336"/>
                  <a:pt x="9250" y="9356"/>
                </a:cubicBezTo>
                <a:cubicBezTo>
                  <a:pt x="9340" y="9426"/>
                  <a:pt x="9437" y="9426"/>
                  <a:pt x="9512" y="9546"/>
                </a:cubicBezTo>
                <a:cubicBezTo>
                  <a:pt x="9602" y="9566"/>
                  <a:pt x="9684" y="9636"/>
                  <a:pt x="9781" y="9666"/>
                </a:cubicBezTo>
                <a:cubicBezTo>
                  <a:pt x="9819" y="9696"/>
                  <a:pt x="9864" y="9696"/>
                  <a:pt x="9901" y="9745"/>
                </a:cubicBezTo>
                <a:cubicBezTo>
                  <a:pt x="9931" y="9735"/>
                  <a:pt x="9946" y="9765"/>
                  <a:pt x="9976" y="9755"/>
                </a:cubicBezTo>
                <a:cubicBezTo>
                  <a:pt x="10006" y="9735"/>
                  <a:pt x="10014" y="9825"/>
                  <a:pt x="10051" y="9785"/>
                </a:cubicBezTo>
                <a:cubicBezTo>
                  <a:pt x="10088" y="9815"/>
                  <a:pt x="10133" y="9835"/>
                  <a:pt x="10178" y="9835"/>
                </a:cubicBezTo>
                <a:cubicBezTo>
                  <a:pt x="10216" y="9915"/>
                  <a:pt x="10276" y="9895"/>
                  <a:pt x="10321" y="9905"/>
                </a:cubicBezTo>
                <a:cubicBezTo>
                  <a:pt x="10358" y="9975"/>
                  <a:pt x="10411" y="9925"/>
                  <a:pt x="10448" y="9995"/>
                </a:cubicBezTo>
                <a:cubicBezTo>
                  <a:pt x="10470" y="9985"/>
                  <a:pt x="10493" y="10005"/>
                  <a:pt x="10515" y="10005"/>
                </a:cubicBezTo>
                <a:cubicBezTo>
                  <a:pt x="10530" y="10055"/>
                  <a:pt x="10575" y="9995"/>
                  <a:pt x="10590" y="10035"/>
                </a:cubicBezTo>
                <a:cubicBezTo>
                  <a:pt x="10688" y="10065"/>
                  <a:pt x="10778" y="10095"/>
                  <a:pt x="10875" y="10115"/>
                </a:cubicBezTo>
                <a:cubicBezTo>
                  <a:pt x="10905" y="10165"/>
                  <a:pt x="10965" y="10105"/>
                  <a:pt x="11002" y="10165"/>
                </a:cubicBezTo>
                <a:cubicBezTo>
                  <a:pt x="11047" y="10195"/>
                  <a:pt x="11107" y="10185"/>
                  <a:pt x="11145" y="10245"/>
                </a:cubicBezTo>
                <a:cubicBezTo>
                  <a:pt x="11332" y="10265"/>
                  <a:pt x="11497" y="10425"/>
                  <a:pt x="11676" y="10515"/>
                </a:cubicBezTo>
                <a:cubicBezTo>
                  <a:pt x="11766" y="10565"/>
                  <a:pt x="11856" y="10605"/>
                  <a:pt x="11938" y="10675"/>
                </a:cubicBezTo>
                <a:cubicBezTo>
                  <a:pt x="11983" y="10685"/>
                  <a:pt x="12021" y="10745"/>
                  <a:pt x="12066" y="10765"/>
                </a:cubicBezTo>
                <a:cubicBezTo>
                  <a:pt x="12103" y="10825"/>
                  <a:pt x="12163" y="10795"/>
                  <a:pt x="12193" y="10905"/>
                </a:cubicBezTo>
                <a:cubicBezTo>
                  <a:pt x="12081" y="10845"/>
                  <a:pt x="11983" y="10775"/>
                  <a:pt x="11878" y="10695"/>
                </a:cubicBezTo>
                <a:cubicBezTo>
                  <a:pt x="11661" y="10605"/>
                  <a:pt x="11429" y="10555"/>
                  <a:pt x="11212" y="10455"/>
                </a:cubicBezTo>
                <a:cubicBezTo>
                  <a:pt x="11085" y="10485"/>
                  <a:pt x="10987" y="10385"/>
                  <a:pt x="10867" y="10415"/>
                </a:cubicBezTo>
                <a:cubicBezTo>
                  <a:pt x="10845" y="10365"/>
                  <a:pt x="10822" y="10355"/>
                  <a:pt x="10785" y="10385"/>
                </a:cubicBezTo>
                <a:cubicBezTo>
                  <a:pt x="10770" y="10305"/>
                  <a:pt x="10725" y="10375"/>
                  <a:pt x="10695" y="10335"/>
                </a:cubicBezTo>
                <a:cubicBezTo>
                  <a:pt x="10673" y="10315"/>
                  <a:pt x="10643" y="10325"/>
                  <a:pt x="10613" y="10345"/>
                </a:cubicBezTo>
                <a:cubicBezTo>
                  <a:pt x="10583" y="10315"/>
                  <a:pt x="10560" y="10285"/>
                  <a:pt x="10515" y="10325"/>
                </a:cubicBezTo>
                <a:cubicBezTo>
                  <a:pt x="10485" y="10235"/>
                  <a:pt x="10425" y="10315"/>
                  <a:pt x="10396" y="10235"/>
                </a:cubicBezTo>
                <a:cubicBezTo>
                  <a:pt x="10351" y="10215"/>
                  <a:pt x="10283" y="10265"/>
                  <a:pt x="10253" y="10165"/>
                </a:cubicBezTo>
                <a:cubicBezTo>
                  <a:pt x="10186" y="10235"/>
                  <a:pt x="10163" y="10115"/>
                  <a:pt x="10096" y="10165"/>
                </a:cubicBezTo>
                <a:cubicBezTo>
                  <a:pt x="10051" y="10145"/>
                  <a:pt x="10014" y="10085"/>
                  <a:pt x="9961" y="10095"/>
                </a:cubicBezTo>
                <a:cubicBezTo>
                  <a:pt x="9931" y="10105"/>
                  <a:pt x="9916" y="10055"/>
                  <a:pt x="9894" y="10045"/>
                </a:cubicBezTo>
                <a:cubicBezTo>
                  <a:pt x="9871" y="10075"/>
                  <a:pt x="9849" y="10065"/>
                  <a:pt x="9826" y="10045"/>
                </a:cubicBezTo>
                <a:cubicBezTo>
                  <a:pt x="9781" y="10025"/>
                  <a:pt x="9736" y="9985"/>
                  <a:pt x="9684" y="9965"/>
                </a:cubicBezTo>
                <a:cubicBezTo>
                  <a:pt x="9639" y="9955"/>
                  <a:pt x="9594" y="9935"/>
                  <a:pt x="9549" y="9895"/>
                </a:cubicBezTo>
                <a:cubicBezTo>
                  <a:pt x="9497" y="9885"/>
                  <a:pt x="9452" y="9865"/>
                  <a:pt x="9407" y="9825"/>
                </a:cubicBezTo>
                <a:cubicBezTo>
                  <a:pt x="9310" y="9805"/>
                  <a:pt x="9227" y="9725"/>
                  <a:pt x="9137" y="9706"/>
                </a:cubicBezTo>
                <a:cubicBezTo>
                  <a:pt x="9047" y="9636"/>
                  <a:pt x="8958" y="9556"/>
                  <a:pt x="8860" y="9526"/>
                </a:cubicBezTo>
                <a:cubicBezTo>
                  <a:pt x="8845" y="9486"/>
                  <a:pt x="8823" y="9476"/>
                  <a:pt x="8800" y="9486"/>
                </a:cubicBezTo>
                <a:cubicBezTo>
                  <a:pt x="8778" y="9446"/>
                  <a:pt x="8755" y="9416"/>
                  <a:pt x="8733" y="9416"/>
                </a:cubicBezTo>
                <a:cubicBezTo>
                  <a:pt x="8688" y="9356"/>
                  <a:pt x="8643" y="9336"/>
                  <a:pt x="8598" y="9306"/>
                </a:cubicBezTo>
                <a:cubicBezTo>
                  <a:pt x="8561" y="9236"/>
                  <a:pt x="8501" y="9266"/>
                  <a:pt x="8463" y="9206"/>
                </a:cubicBezTo>
                <a:cubicBezTo>
                  <a:pt x="8426" y="9156"/>
                  <a:pt x="8373" y="9146"/>
                  <a:pt x="8328" y="9096"/>
                </a:cubicBezTo>
                <a:cubicBezTo>
                  <a:pt x="8291" y="9056"/>
                  <a:pt x="8254" y="9006"/>
                  <a:pt x="8216" y="8976"/>
                </a:cubicBezTo>
                <a:cubicBezTo>
                  <a:pt x="8201" y="8936"/>
                  <a:pt x="8179" y="8926"/>
                  <a:pt x="8156" y="8936"/>
                </a:cubicBezTo>
                <a:cubicBezTo>
                  <a:pt x="8134" y="8896"/>
                  <a:pt x="8126" y="8806"/>
                  <a:pt x="8081" y="8866"/>
                </a:cubicBezTo>
                <a:cubicBezTo>
                  <a:pt x="8111" y="8926"/>
                  <a:pt x="8141" y="8986"/>
                  <a:pt x="8179" y="8996"/>
                </a:cubicBezTo>
                <a:cubicBezTo>
                  <a:pt x="8224" y="9036"/>
                  <a:pt x="8254" y="9116"/>
                  <a:pt x="8298" y="9116"/>
                </a:cubicBezTo>
                <a:cubicBezTo>
                  <a:pt x="8366" y="9206"/>
                  <a:pt x="8441" y="9276"/>
                  <a:pt x="8531" y="9306"/>
                </a:cubicBezTo>
                <a:cubicBezTo>
                  <a:pt x="8591" y="9416"/>
                  <a:pt x="8680" y="9416"/>
                  <a:pt x="8748" y="9516"/>
                </a:cubicBezTo>
                <a:cubicBezTo>
                  <a:pt x="8838" y="9566"/>
                  <a:pt x="8913" y="9646"/>
                  <a:pt x="8995" y="9686"/>
                </a:cubicBezTo>
                <a:cubicBezTo>
                  <a:pt x="9070" y="9765"/>
                  <a:pt x="9160" y="9775"/>
                  <a:pt x="9227" y="9865"/>
                </a:cubicBezTo>
                <a:cubicBezTo>
                  <a:pt x="9280" y="9855"/>
                  <a:pt x="9317" y="9895"/>
                  <a:pt x="9354" y="9915"/>
                </a:cubicBezTo>
                <a:cubicBezTo>
                  <a:pt x="9377" y="9955"/>
                  <a:pt x="9407" y="9905"/>
                  <a:pt x="9422" y="9965"/>
                </a:cubicBezTo>
                <a:cubicBezTo>
                  <a:pt x="9444" y="9945"/>
                  <a:pt x="9467" y="9975"/>
                  <a:pt x="9489" y="9965"/>
                </a:cubicBezTo>
                <a:cubicBezTo>
                  <a:pt x="9557" y="10065"/>
                  <a:pt x="9654" y="10045"/>
                  <a:pt x="9729" y="10115"/>
                </a:cubicBezTo>
                <a:cubicBezTo>
                  <a:pt x="9774" y="10105"/>
                  <a:pt x="9811" y="10155"/>
                  <a:pt x="9856" y="10165"/>
                </a:cubicBezTo>
                <a:cubicBezTo>
                  <a:pt x="9871" y="10205"/>
                  <a:pt x="9909" y="10155"/>
                  <a:pt x="9916" y="10205"/>
                </a:cubicBezTo>
                <a:cubicBezTo>
                  <a:pt x="9946" y="10185"/>
                  <a:pt x="9969" y="10195"/>
                  <a:pt x="9991" y="10215"/>
                </a:cubicBezTo>
                <a:cubicBezTo>
                  <a:pt x="10029" y="10225"/>
                  <a:pt x="10073" y="10215"/>
                  <a:pt x="10103" y="10275"/>
                </a:cubicBezTo>
                <a:cubicBezTo>
                  <a:pt x="10156" y="10235"/>
                  <a:pt x="10186" y="10315"/>
                  <a:pt x="10231" y="10325"/>
                </a:cubicBezTo>
                <a:cubicBezTo>
                  <a:pt x="10283" y="10315"/>
                  <a:pt x="10321" y="10355"/>
                  <a:pt x="10366" y="10375"/>
                </a:cubicBezTo>
                <a:cubicBezTo>
                  <a:pt x="10418" y="10335"/>
                  <a:pt x="10448" y="10415"/>
                  <a:pt x="10500" y="10395"/>
                </a:cubicBezTo>
                <a:cubicBezTo>
                  <a:pt x="10515" y="10415"/>
                  <a:pt x="10538" y="10415"/>
                  <a:pt x="10553" y="10415"/>
                </a:cubicBezTo>
                <a:cubicBezTo>
                  <a:pt x="10583" y="10395"/>
                  <a:pt x="10590" y="10465"/>
                  <a:pt x="10620" y="10425"/>
                </a:cubicBezTo>
                <a:cubicBezTo>
                  <a:pt x="10658" y="10465"/>
                  <a:pt x="10703" y="10485"/>
                  <a:pt x="10755" y="10475"/>
                </a:cubicBezTo>
                <a:cubicBezTo>
                  <a:pt x="10763" y="10505"/>
                  <a:pt x="10785" y="10465"/>
                  <a:pt x="10800" y="10465"/>
                </a:cubicBezTo>
                <a:cubicBezTo>
                  <a:pt x="10807" y="10475"/>
                  <a:pt x="10807" y="10505"/>
                  <a:pt x="10815" y="10515"/>
                </a:cubicBezTo>
                <a:cubicBezTo>
                  <a:pt x="10837" y="10525"/>
                  <a:pt x="10860" y="10515"/>
                  <a:pt x="10882" y="10525"/>
                </a:cubicBezTo>
                <a:cubicBezTo>
                  <a:pt x="10927" y="10545"/>
                  <a:pt x="10980" y="10525"/>
                  <a:pt x="11017" y="10575"/>
                </a:cubicBezTo>
                <a:cubicBezTo>
                  <a:pt x="11070" y="10535"/>
                  <a:pt x="11100" y="10555"/>
                  <a:pt x="11137" y="10595"/>
                </a:cubicBezTo>
                <a:cubicBezTo>
                  <a:pt x="11197" y="10545"/>
                  <a:pt x="11227" y="10635"/>
                  <a:pt x="11279" y="10615"/>
                </a:cubicBezTo>
                <a:cubicBezTo>
                  <a:pt x="11317" y="10635"/>
                  <a:pt x="11369" y="10605"/>
                  <a:pt x="11407" y="10665"/>
                </a:cubicBezTo>
                <a:cubicBezTo>
                  <a:pt x="11452" y="10685"/>
                  <a:pt x="11504" y="10655"/>
                  <a:pt x="11534" y="10715"/>
                </a:cubicBezTo>
                <a:cubicBezTo>
                  <a:pt x="11579" y="10715"/>
                  <a:pt x="11624" y="10695"/>
                  <a:pt x="11661" y="10735"/>
                </a:cubicBezTo>
                <a:cubicBezTo>
                  <a:pt x="11699" y="10765"/>
                  <a:pt x="11751" y="10745"/>
                  <a:pt x="11789" y="10785"/>
                </a:cubicBezTo>
                <a:cubicBezTo>
                  <a:pt x="11878" y="10825"/>
                  <a:pt x="11961" y="10875"/>
                  <a:pt x="12043" y="10925"/>
                </a:cubicBezTo>
                <a:cubicBezTo>
                  <a:pt x="12111" y="10955"/>
                  <a:pt x="12156" y="11055"/>
                  <a:pt x="12230" y="11055"/>
                </a:cubicBezTo>
                <a:cubicBezTo>
                  <a:pt x="12283" y="11125"/>
                  <a:pt x="12358" y="11105"/>
                  <a:pt x="12395" y="11245"/>
                </a:cubicBezTo>
                <a:cubicBezTo>
                  <a:pt x="12358" y="11255"/>
                  <a:pt x="12335" y="11155"/>
                  <a:pt x="12283" y="11185"/>
                </a:cubicBezTo>
                <a:cubicBezTo>
                  <a:pt x="12253" y="11125"/>
                  <a:pt x="12201" y="11155"/>
                  <a:pt x="12156" y="11135"/>
                </a:cubicBezTo>
                <a:cubicBezTo>
                  <a:pt x="12111" y="11125"/>
                  <a:pt x="12088" y="11045"/>
                  <a:pt x="12043" y="11075"/>
                </a:cubicBezTo>
                <a:cubicBezTo>
                  <a:pt x="11998" y="11035"/>
                  <a:pt x="11953" y="11045"/>
                  <a:pt x="11916" y="10985"/>
                </a:cubicBezTo>
                <a:cubicBezTo>
                  <a:pt x="11878" y="11005"/>
                  <a:pt x="11841" y="10985"/>
                  <a:pt x="11804" y="10985"/>
                </a:cubicBezTo>
                <a:cubicBezTo>
                  <a:pt x="11774" y="10935"/>
                  <a:pt x="11729" y="10975"/>
                  <a:pt x="11699" y="10945"/>
                </a:cubicBezTo>
                <a:cubicBezTo>
                  <a:pt x="11676" y="10955"/>
                  <a:pt x="11661" y="10935"/>
                  <a:pt x="11646" y="10925"/>
                </a:cubicBezTo>
                <a:cubicBezTo>
                  <a:pt x="11639" y="10895"/>
                  <a:pt x="11609" y="10925"/>
                  <a:pt x="11594" y="10905"/>
                </a:cubicBezTo>
                <a:cubicBezTo>
                  <a:pt x="11556" y="10905"/>
                  <a:pt x="11519" y="10895"/>
                  <a:pt x="11489" y="10865"/>
                </a:cubicBezTo>
                <a:cubicBezTo>
                  <a:pt x="11407" y="10915"/>
                  <a:pt x="11354" y="10845"/>
                  <a:pt x="11279" y="10875"/>
                </a:cubicBezTo>
                <a:cubicBezTo>
                  <a:pt x="11249" y="10815"/>
                  <a:pt x="11204" y="10855"/>
                  <a:pt x="11174" y="10835"/>
                </a:cubicBezTo>
                <a:cubicBezTo>
                  <a:pt x="11130" y="10835"/>
                  <a:pt x="11100" y="10815"/>
                  <a:pt x="11062" y="10835"/>
                </a:cubicBezTo>
                <a:cubicBezTo>
                  <a:pt x="11055" y="10805"/>
                  <a:pt x="11047" y="10825"/>
                  <a:pt x="11032" y="10825"/>
                </a:cubicBezTo>
                <a:cubicBezTo>
                  <a:pt x="11025" y="10825"/>
                  <a:pt x="11010" y="10815"/>
                  <a:pt x="11010" y="10815"/>
                </a:cubicBezTo>
                <a:cubicBezTo>
                  <a:pt x="10987" y="10815"/>
                  <a:pt x="10965" y="10835"/>
                  <a:pt x="10950" y="10825"/>
                </a:cubicBezTo>
                <a:cubicBezTo>
                  <a:pt x="10912" y="10825"/>
                  <a:pt x="10882" y="10795"/>
                  <a:pt x="10845" y="10785"/>
                </a:cubicBezTo>
                <a:cubicBezTo>
                  <a:pt x="10807" y="10785"/>
                  <a:pt x="10770" y="10785"/>
                  <a:pt x="10733" y="10785"/>
                </a:cubicBezTo>
                <a:cubicBezTo>
                  <a:pt x="10695" y="10775"/>
                  <a:pt x="10650" y="10745"/>
                  <a:pt x="10620" y="10775"/>
                </a:cubicBezTo>
                <a:cubicBezTo>
                  <a:pt x="10545" y="10755"/>
                  <a:pt x="10478" y="10725"/>
                  <a:pt x="10396" y="10765"/>
                </a:cubicBezTo>
                <a:cubicBezTo>
                  <a:pt x="10366" y="10715"/>
                  <a:pt x="10321" y="10755"/>
                  <a:pt x="10291" y="10725"/>
                </a:cubicBezTo>
                <a:cubicBezTo>
                  <a:pt x="10268" y="10745"/>
                  <a:pt x="10246" y="10755"/>
                  <a:pt x="10238" y="10705"/>
                </a:cubicBezTo>
                <a:cubicBezTo>
                  <a:pt x="10216" y="10715"/>
                  <a:pt x="10193" y="10745"/>
                  <a:pt x="10178" y="10725"/>
                </a:cubicBezTo>
                <a:cubicBezTo>
                  <a:pt x="10029" y="10725"/>
                  <a:pt x="9879" y="10715"/>
                  <a:pt x="9729" y="10705"/>
                </a:cubicBezTo>
                <a:cubicBezTo>
                  <a:pt x="9654" y="10685"/>
                  <a:pt x="9587" y="10655"/>
                  <a:pt x="9504" y="10695"/>
                </a:cubicBezTo>
                <a:cubicBezTo>
                  <a:pt x="9444" y="10625"/>
                  <a:pt x="9354" y="10675"/>
                  <a:pt x="9295" y="10615"/>
                </a:cubicBezTo>
                <a:cubicBezTo>
                  <a:pt x="9212" y="10655"/>
                  <a:pt x="9152" y="10555"/>
                  <a:pt x="9077" y="10565"/>
                </a:cubicBezTo>
                <a:cubicBezTo>
                  <a:pt x="9010" y="10525"/>
                  <a:pt x="8943" y="10505"/>
                  <a:pt x="8868" y="10485"/>
                </a:cubicBezTo>
                <a:cubicBezTo>
                  <a:pt x="8800" y="10445"/>
                  <a:pt x="8733" y="10425"/>
                  <a:pt x="8658" y="10405"/>
                </a:cubicBezTo>
                <a:cubicBezTo>
                  <a:pt x="8628" y="10365"/>
                  <a:pt x="8591" y="10365"/>
                  <a:pt x="8561" y="10335"/>
                </a:cubicBezTo>
                <a:cubicBezTo>
                  <a:pt x="8516" y="10375"/>
                  <a:pt x="8493" y="10305"/>
                  <a:pt x="8456" y="10295"/>
                </a:cubicBezTo>
                <a:cubicBezTo>
                  <a:pt x="8418" y="10285"/>
                  <a:pt x="8388" y="10265"/>
                  <a:pt x="8351" y="10255"/>
                </a:cubicBezTo>
                <a:cubicBezTo>
                  <a:pt x="8328" y="10205"/>
                  <a:pt x="8276" y="10255"/>
                  <a:pt x="8254" y="10175"/>
                </a:cubicBezTo>
                <a:cubicBezTo>
                  <a:pt x="8216" y="10185"/>
                  <a:pt x="8179" y="10165"/>
                  <a:pt x="8149" y="10135"/>
                </a:cubicBezTo>
                <a:cubicBezTo>
                  <a:pt x="8111" y="10165"/>
                  <a:pt x="8096" y="10055"/>
                  <a:pt x="8051" y="10065"/>
                </a:cubicBezTo>
                <a:cubicBezTo>
                  <a:pt x="8081" y="10155"/>
                  <a:pt x="8119" y="10195"/>
                  <a:pt x="8171" y="10185"/>
                </a:cubicBezTo>
                <a:cubicBezTo>
                  <a:pt x="8216" y="10185"/>
                  <a:pt x="8239" y="10285"/>
                  <a:pt x="8291" y="10265"/>
                </a:cubicBezTo>
                <a:cubicBezTo>
                  <a:pt x="8373" y="10345"/>
                  <a:pt x="8471" y="10365"/>
                  <a:pt x="8553" y="10425"/>
                </a:cubicBezTo>
                <a:cubicBezTo>
                  <a:pt x="8598" y="10435"/>
                  <a:pt x="8635" y="10485"/>
                  <a:pt x="8688" y="10475"/>
                </a:cubicBezTo>
                <a:cubicBezTo>
                  <a:pt x="8733" y="10505"/>
                  <a:pt x="8778" y="10525"/>
                  <a:pt x="8830" y="10545"/>
                </a:cubicBezTo>
                <a:cubicBezTo>
                  <a:pt x="8853" y="10535"/>
                  <a:pt x="8868" y="10595"/>
                  <a:pt x="8898" y="10555"/>
                </a:cubicBezTo>
                <a:cubicBezTo>
                  <a:pt x="8913" y="10595"/>
                  <a:pt x="8935" y="10605"/>
                  <a:pt x="8958" y="10595"/>
                </a:cubicBezTo>
                <a:cubicBezTo>
                  <a:pt x="9002" y="10645"/>
                  <a:pt x="9055" y="10625"/>
                  <a:pt x="9100" y="10675"/>
                </a:cubicBezTo>
                <a:cubicBezTo>
                  <a:pt x="9122" y="10665"/>
                  <a:pt x="9145" y="10675"/>
                  <a:pt x="9160" y="10715"/>
                </a:cubicBezTo>
                <a:cubicBezTo>
                  <a:pt x="9190" y="10685"/>
                  <a:pt x="9212" y="10675"/>
                  <a:pt x="9235" y="10685"/>
                </a:cubicBezTo>
                <a:cubicBezTo>
                  <a:pt x="9280" y="10735"/>
                  <a:pt x="9325" y="10745"/>
                  <a:pt x="9384" y="10725"/>
                </a:cubicBezTo>
                <a:cubicBezTo>
                  <a:pt x="9422" y="10755"/>
                  <a:pt x="9467" y="10775"/>
                  <a:pt x="9512" y="10775"/>
                </a:cubicBezTo>
                <a:cubicBezTo>
                  <a:pt x="9572" y="10745"/>
                  <a:pt x="9609" y="10815"/>
                  <a:pt x="9669" y="10775"/>
                </a:cubicBezTo>
                <a:cubicBezTo>
                  <a:pt x="9759" y="10825"/>
                  <a:pt x="9864" y="10795"/>
                  <a:pt x="9954" y="10825"/>
                </a:cubicBezTo>
                <a:cubicBezTo>
                  <a:pt x="10059" y="10815"/>
                  <a:pt x="10148" y="10865"/>
                  <a:pt x="10261" y="10805"/>
                </a:cubicBezTo>
                <a:cubicBezTo>
                  <a:pt x="10298" y="10895"/>
                  <a:pt x="10373" y="10795"/>
                  <a:pt x="10411" y="10865"/>
                </a:cubicBezTo>
                <a:cubicBezTo>
                  <a:pt x="10485" y="10835"/>
                  <a:pt x="10530" y="10895"/>
                  <a:pt x="10598" y="10885"/>
                </a:cubicBezTo>
                <a:cubicBezTo>
                  <a:pt x="10650" y="10885"/>
                  <a:pt x="10703" y="10905"/>
                  <a:pt x="10763" y="10905"/>
                </a:cubicBezTo>
                <a:cubicBezTo>
                  <a:pt x="10792" y="10905"/>
                  <a:pt x="10815" y="10905"/>
                  <a:pt x="10845" y="10905"/>
                </a:cubicBezTo>
                <a:cubicBezTo>
                  <a:pt x="10867" y="10965"/>
                  <a:pt x="10920" y="10875"/>
                  <a:pt x="10935" y="10955"/>
                </a:cubicBezTo>
                <a:cubicBezTo>
                  <a:pt x="10995" y="10925"/>
                  <a:pt x="11047" y="10945"/>
                  <a:pt x="11107" y="10945"/>
                </a:cubicBezTo>
                <a:cubicBezTo>
                  <a:pt x="11145" y="10905"/>
                  <a:pt x="11152" y="10995"/>
                  <a:pt x="11182" y="10975"/>
                </a:cubicBezTo>
                <a:cubicBezTo>
                  <a:pt x="11227" y="10935"/>
                  <a:pt x="11249" y="10965"/>
                  <a:pt x="11279" y="10995"/>
                </a:cubicBezTo>
                <a:cubicBezTo>
                  <a:pt x="11347" y="10945"/>
                  <a:pt x="11384" y="11035"/>
                  <a:pt x="11444" y="11015"/>
                </a:cubicBezTo>
                <a:cubicBezTo>
                  <a:pt x="11467" y="11025"/>
                  <a:pt x="11511" y="10975"/>
                  <a:pt x="11519" y="11045"/>
                </a:cubicBezTo>
                <a:cubicBezTo>
                  <a:pt x="11564" y="11015"/>
                  <a:pt x="11586" y="11045"/>
                  <a:pt x="11624" y="11025"/>
                </a:cubicBezTo>
                <a:cubicBezTo>
                  <a:pt x="11721" y="11105"/>
                  <a:pt x="11826" y="11115"/>
                  <a:pt x="11931" y="11125"/>
                </a:cubicBezTo>
                <a:cubicBezTo>
                  <a:pt x="11976" y="11175"/>
                  <a:pt x="12021" y="11205"/>
                  <a:pt x="12073" y="11195"/>
                </a:cubicBezTo>
                <a:cubicBezTo>
                  <a:pt x="12081" y="11265"/>
                  <a:pt x="12126" y="11215"/>
                  <a:pt x="12148" y="11225"/>
                </a:cubicBezTo>
                <a:cubicBezTo>
                  <a:pt x="12163" y="11295"/>
                  <a:pt x="12201" y="11245"/>
                  <a:pt x="12230" y="11255"/>
                </a:cubicBezTo>
                <a:cubicBezTo>
                  <a:pt x="12238" y="11345"/>
                  <a:pt x="12290" y="11235"/>
                  <a:pt x="12298" y="11325"/>
                </a:cubicBezTo>
                <a:cubicBezTo>
                  <a:pt x="12335" y="11285"/>
                  <a:pt x="12343" y="11375"/>
                  <a:pt x="12380" y="11355"/>
                </a:cubicBezTo>
                <a:cubicBezTo>
                  <a:pt x="12418" y="11425"/>
                  <a:pt x="12478" y="11415"/>
                  <a:pt x="12515" y="11485"/>
                </a:cubicBezTo>
                <a:cubicBezTo>
                  <a:pt x="12470" y="11485"/>
                  <a:pt x="12433" y="11445"/>
                  <a:pt x="12380" y="11465"/>
                </a:cubicBezTo>
                <a:cubicBezTo>
                  <a:pt x="12358" y="11485"/>
                  <a:pt x="12358" y="11445"/>
                  <a:pt x="12343" y="11435"/>
                </a:cubicBezTo>
                <a:cubicBezTo>
                  <a:pt x="12335" y="11435"/>
                  <a:pt x="12320" y="11465"/>
                  <a:pt x="12313" y="11465"/>
                </a:cubicBezTo>
                <a:cubicBezTo>
                  <a:pt x="12290" y="11455"/>
                  <a:pt x="12268" y="11425"/>
                  <a:pt x="12253" y="11415"/>
                </a:cubicBezTo>
                <a:cubicBezTo>
                  <a:pt x="12156" y="11395"/>
                  <a:pt x="12058" y="11395"/>
                  <a:pt x="11968" y="11335"/>
                </a:cubicBezTo>
                <a:cubicBezTo>
                  <a:pt x="11901" y="11355"/>
                  <a:pt x="11841" y="11345"/>
                  <a:pt x="11789" y="11315"/>
                </a:cubicBezTo>
                <a:cubicBezTo>
                  <a:pt x="11721" y="11345"/>
                  <a:pt x="11661" y="11335"/>
                  <a:pt x="11609" y="11305"/>
                </a:cubicBezTo>
                <a:cubicBezTo>
                  <a:pt x="11579" y="11335"/>
                  <a:pt x="11541" y="11315"/>
                  <a:pt x="11519" y="11315"/>
                </a:cubicBezTo>
                <a:cubicBezTo>
                  <a:pt x="11489" y="11305"/>
                  <a:pt x="11459" y="11305"/>
                  <a:pt x="11429" y="11295"/>
                </a:cubicBezTo>
                <a:cubicBezTo>
                  <a:pt x="11377" y="11255"/>
                  <a:pt x="11302" y="11305"/>
                  <a:pt x="11257" y="11245"/>
                </a:cubicBezTo>
                <a:cubicBezTo>
                  <a:pt x="11182" y="11305"/>
                  <a:pt x="11130" y="11265"/>
                  <a:pt x="11062" y="11265"/>
                </a:cubicBezTo>
                <a:cubicBezTo>
                  <a:pt x="10995" y="11275"/>
                  <a:pt x="10935" y="11265"/>
                  <a:pt x="10875" y="11235"/>
                </a:cubicBezTo>
                <a:cubicBezTo>
                  <a:pt x="10725" y="11275"/>
                  <a:pt x="10598" y="11245"/>
                  <a:pt x="10463" y="11245"/>
                </a:cubicBezTo>
                <a:cubicBezTo>
                  <a:pt x="10381" y="11285"/>
                  <a:pt x="10328" y="11205"/>
                  <a:pt x="10246" y="11255"/>
                </a:cubicBezTo>
                <a:cubicBezTo>
                  <a:pt x="10223" y="11215"/>
                  <a:pt x="10171" y="11305"/>
                  <a:pt x="10148" y="11245"/>
                </a:cubicBezTo>
                <a:cubicBezTo>
                  <a:pt x="10103" y="11275"/>
                  <a:pt x="10073" y="11245"/>
                  <a:pt x="10036" y="11235"/>
                </a:cubicBezTo>
                <a:cubicBezTo>
                  <a:pt x="9961" y="11255"/>
                  <a:pt x="9894" y="11245"/>
                  <a:pt x="9834" y="11215"/>
                </a:cubicBezTo>
                <a:cubicBezTo>
                  <a:pt x="9751" y="11245"/>
                  <a:pt x="9692" y="11205"/>
                  <a:pt x="9624" y="11195"/>
                </a:cubicBezTo>
                <a:cubicBezTo>
                  <a:pt x="9557" y="11175"/>
                  <a:pt x="9482" y="11185"/>
                  <a:pt x="9422" y="11135"/>
                </a:cubicBezTo>
                <a:cubicBezTo>
                  <a:pt x="9384" y="11155"/>
                  <a:pt x="9362" y="11125"/>
                  <a:pt x="9325" y="11115"/>
                </a:cubicBezTo>
                <a:cubicBezTo>
                  <a:pt x="9287" y="11115"/>
                  <a:pt x="9257" y="11095"/>
                  <a:pt x="9220" y="11115"/>
                </a:cubicBezTo>
                <a:cubicBezTo>
                  <a:pt x="9092" y="11025"/>
                  <a:pt x="8958" y="11015"/>
                  <a:pt x="8830" y="10925"/>
                </a:cubicBezTo>
                <a:cubicBezTo>
                  <a:pt x="8800" y="10925"/>
                  <a:pt x="8770" y="10895"/>
                  <a:pt x="8740" y="10875"/>
                </a:cubicBezTo>
                <a:cubicBezTo>
                  <a:pt x="8695" y="10915"/>
                  <a:pt x="8673" y="10845"/>
                  <a:pt x="8635" y="10835"/>
                </a:cubicBezTo>
                <a:cubicBezTo>
                  <a:pt x="8568" y="10835"/>
                  <a:pt x="8523" y="10725"/>
                  <a:pt x="8448" y="10745"/>
                </a:cubicBezTo>
                <a:cubicBezTo>
                  <a:pt x="8508" y="10875"/>
                  <a:pt x="8621" y="10825"/>
                  <a:pt x="8688" y="10945"/>
                </a:cubicBezTo>
                <a:cubicBezTo>
                  <a:pt x="8725" y="10945"/>
                  <a:pt x="8770" y="10935"/>
                  <a:pt x="8808" y="10975"/>
                </a:cubicBezTo>
                <a:cubicBezTo>
                  <a:pt x="8830" y="10955"/>
                  <a:pt x="8838" y="11005"/>
                  <a:pt x="8860" y="10995"/>
                </a:cubicBezTo>
                <a:cubicBezTo>
                  <a:pt x="8875" y="11025"/>
                  <a:pt x="8913" y="10985"/>
                  <a:pt x="8920" y="11035"/>
                </a:cubicBezTo>
                <a:cubicBezTo>
                  <a:pt x="8965" y="11035"/>
                  <a:pt x="8987" y="11115"/>
                  <a:pt x="9040" y="11065"/>
                </a:cubicBezTo>
                <a:cubicBezTo>
                  <a:pt x="9085" y="11085"/>
                  <a:pt x="9122" y="11135"/>
                  <a:pt x="9167" y="11145"/>
                </a:cubicBezTo>
                <a:cubicBezTo>
                  <a:pt x="9212" y="11135"/>
                  <a:pt x="9242" y="11195"/>
                  <a:pt x="9287" y="11175"/>
                </a:cubicBezTo>
                <a:cubicBezTo>
                  <a:pt x="9317" y="11215"/>
                  <a:pt x="9369" y="11175"/>
                  <a:pt x="9399" y="11235"/>
                </a:cubicBezTo>
                <a:cubicBezTo>
                  <a:pt x="9422" y="11225"/>
                  <a:pt x="9444" y="11215"/>
                  <a:pt x="9452" y="11255"/>
                </a:cubicBezTo>
                <a:cubicBezTo>
                  <a:pt x="9482" y="11235"/>
                  <a:pt x="9504" y="11245"/>
                  <a:pt x="9519" y="11265"/>
                </a:cubicBezTo>
                <a:cubicBezTo>
                  <a:pt x="9572" y="11265"/>
                  <a:pt x="9617" y="11285"/>
                  <a:pt x="9654" y="11315"/>
                </a:cubicBezTo>
                <a:cubicBezTo>
                  <a:pt x="9766" y="11265"/>
                  <a:pt x="9864" y="11315"/>
                  <a:pt x="9961" y="11325"/>
                </a:cubicBezTo>
                <a:cubicBezTo>
                  <a:pt x="10021" y="11315"/>
                  <a:pt x="10059" y="11355"/>
                  <a:pt x="10118" y="11325"/>
                </a:cubicBezTo>
                <a:cubicBezTo>
                  <a:pt x="10156" y="11385"/>
                  <a:pt x="10231" y="11305"/>
                  <a:pt x="10268" y="11365"/>
                </a:cubicBezTo>
                <a:cubicBezTo>
                  <a:pt x="10321" y="11345"/>
                  <a:pt x="10381" y="11325"/>
                  <a:pt x="10418" y="11365"/>
                </a:cubicBezTo>
                <a:cubicBezTo>
                  <a:pt x="10448" y="11335"/>
                  <a:pt x="10470" y="11365"/>
                  <a:pt x="10500" y="11335"/>
                </a:cubicBezTo>
                <a:cubicBezTo>
                  <a:pt x="10530" y="11325"/>
                  <a:pt x="10545" y="11395"/>
                  <a:pt x="10583" y="11335"/>
                </a:cubicBezTo>
                <a:cubicBezTo>
                  <a:pt x="10680" y="11375"/>
                  <a:pt x="10785" y="11365"/>
                  <a:pt x="10897" y="11335"/>
                </a:cubicBezTo>
                <a:cubicBezTo>
                  <a:pt x="11055" y="11405"/>
                  <a:pt x="11227" y="11395"/>
                  <a:pt x="11392" y="11375"/>
                </a:cubicBezTo>
                <a:cubicBezTo>
                  <a:pt x="11452" y="11445"/>
                  <a:pt x="11534" y="11385"/>
                  <a:pt x="11586" y="11465"/>
                </a:cubicBezTo>
                <a:cubicBezTo>
                  <a:pt x="11691" y="11405"/>
                  <a:pt x="11766" y="11465"/>
                  <a:pt x="11864" y="11445"/>
                </a:cubicBezTo>
                <a:cubicBezTo>
                  <a:pt x="11901" y="11465"/>
                  <a:pt x="11946" y="11445"/>
                  <a:pt x="11983" y="11465"/>
                </a:cubicBezTo>
                <a:cubicBezTo>
                  <a:pt x="11998" y="11495"/>
                  <a:pt x="12028" y="11465"/>
                  <a:pt x="12051" y="11475"/>
                </a:cubicBezTo>
                <a:cubicBezTo>
                  <a:pt x="12073" y="11495"/>
                  <a:pt x="12096" y="11505"/>
                  <a:pt x="12126" y="11485"/>
                </a:cubicBezTo>
                <a:cubicBezTo>
                  <a:pt x="12201" y="11545"/>
                  <a:pt x="12290" y="11525"/>
                  <a:pt x="12365" y="11595"/>
                </a:cubicBezTo>
                <a:cubicBezTo>
                  <a:pt x="12463" y="11585"/>
                  <a:pt x="12553" y="11605"/>
                  <a:pt x="12635" y="11665"/>
                </a:cubicBezTo>
                <a:cubicBezTo>
                  <a:pt x="12687" y="11695"/>
                  <a:pt x="12732" y="11735"/>
                  <a:pt x="12777" y="11785"/>
                </a:cubicBezTo>
                <a:cubicBezTo>
                  <a:pt x="12702" y="11785"/>
                  <a:pt x="12635" y="11745"/>
                  <a:pt x="12568" y="11705"/>
                </a:cubicBezTo>
                <a:cubicBezTo>
                  <a:pt x="12530" y="11705"/>
                  <a:pt x="12500" y="11685"/>
                  <a:pt x="12463" y="11675"/>
                </a:cubicBezTo>
                <a:cubicBezTo>
                  <a:pt x="12425" y="11665"/>
                  <a:pt x="12380" y="11655"/>
                  <a:pt x="12343" y="11645"/>
                </a:cubicBezTo>
                <a:cubicBezTo>
                  <a:pt x="12305" y="11645"/>
                  <a:pt x="12268" y="11635"/>
                  <a:pt x="12238" y="11605"/>
                </a:cubicBezTo>
                <a:cubicBezTo>
                  <a:pt x="12193" y="11595"/>
                  <a:pt x="12156" y="11585"/>
                  <a:pt x="12118" y="11575"/>
                </a:cubicBezTo>
                <a:cubicBezTo>
                  <a:pt x="12043" y="11545"/>
                  <a:pt x="11961" y="11575"/>
                  <a:pt x="11886" y="11545"/>
                </a:cubicBezTo>
                <a:cubicBezTo>
                  <a:pt x="11804" y="11545"/>
                  <a:pt x="11736" y="11505"/>
                  <a:pt x="11669" y="11495"/>
                </a:cubicBezTo>
                <a:cubicBezTo>
                  <a:pt x="11586" y="11485"/>
                  <a:pt x="11504" y="11525"/>
                  <a:pt x="11429" y="11465"/>
                </a:cubicBezTo>
                <a:cubicBezTo>
                  <a:pt x="11347" y="11475"/>
                  <a:pt x="11264" y="11495"/>
                  <a:pt x="11189" y="11465"/>
                </a:cubicBezTo>
                <a:cubicBezTo>
                  <a:pt x="11107" y="11495"/>
                  <a:pt x="11025" y="11495"/>
                  <a:pt x="10950" y="11475"/>
                </a:cubicBezTo>
                <a:cubicBezTo>
                  <a:pt x="10905" y="11525"/>
                  <a:pt x="10882" y="11495"/>
                  <a:pt x="10837" y="11525"/>
                </a:cubicBezTo>
                <a:cubicBezTo>
                  <a:pt x="10792" y="11515"/>
                  <a:pt x="10740" y="11505"/>
                  <a:pt x="10688" y="11525"/>
                </a:cubicBezTo>
                <a:cubicBezTo>
                  <a:pt x="10658" y="11525"/>
                  <a:pt x="10635" y="11525"/>
                  <a:pt x="10613" y="11515"/>
                </a:cubicBezTo>
                <a:cubicBezTo>
                  <a:pt x="10590" y="11495"/>
                  <a:pt x="10553" y="11555"/>
                  <a:pt x="10530" y="11515"/>
                </a:cubicBezTo>
                <a:cubicBezTo>
                  <a:pt x="10411" y="11565"/>
                  <a:pt x="10298" y="11575"/>
                  <a:pt x="10186" y="11595"/>
                </a:cubicBezTo>
                <a:cubicBezTo>
                  <a:pt x="10141" y="11575"/>
                  <a:pt x="10081" y="11615"/>
                  <a:pt x="10036" y="11595"/>
                </a:cubicBezTo>
                <a:cubicBezTo>
                  <a:pt x="9976" y="11615"/>
                  <a:pt x="9931" y="11605"/>
                  <a:pt x="9879" y="11595"/>
                </a:cubicBezTo>
                <a:cubicBezTo>
                  <a:pt x="9766" y="11615"/>
                  <a:pt x="9654" y="11615"/>
                  <a:pt x="9549" y="11595"/>
                </a:cubicBezTo>
                <a:cubicBezTo>
                  <a:pt x="9452" y="11585"/>
                  <a:pt x="9340" y="11615"/>
                  <a:pt x="9250" y="11555"/>
                </a:cubicBezTo>
                <a:cubicBezTo>
                  <a:pt x="9220" y="11565"/>
                  <a:pt x="9205" y="11555"/>
                  <a:pt x="9175" y="11585"/>
                </a:cubicBezTo>
                <a:cubicBezTo>
                  <a:pt x="9160" y="11515"/>
                  <a:pt x="9115" y="11565"/>
                  <a:pt x="9092" y="11555"/>
                </a:cubicBezTo>
                <a:cubicBezTo>
                  <a:pt x="9070" y="11535"/>
                  <a:pt x="9047" y="11525"/>
                  <a:pt x="9017" y="11525"/>
                </a:cubicBezTo>
                <a:cubicBezTo>
                  <a:pt x="8987" y="11515"/>
                  <a:pt x="8965" y="11505"/>
                  <a:pt x="8935" y="11495"/>
                </a:cubicBezTo>
                <a:cubicBezTo>
                  <a:pt x="8883" y="11505"/>
                  <a:pt x="8845" y="11445"/>
                  <a:pt x="8785" y="11455"/>
                </a:cubicBezTo>
                <a:cubicBezTo>
                  <a:pt x="8748" y="11395"/>
                  <a:pt x="8680" y="11485"/>
                  <a:pt x="8650" y="11385"/>
                </a:cubicBezTo>
                <a:cubicBezTo>
                  <a:pt x="8591" y="11415"/>
                  <a:pt x="8553" y="11335"/>
                  <a:pt x="8501" y="11345"/>
                </a:cubicBezTo>
                <a:cubicBezTo>
                  <a:pt x="8448" y="11335"/>
                  <a:pt x="8411" y="11255"/>
                  <a:pt x="8343" y="11295"/>
                </a:cubicBezTo>
                <a:cubicBezTo>
                  <a:pt x="8463" y="11455"/>
                  <a:pt x="8613" y="11435"/>
                  <a:pt x="8748" y="11515"/>
                </a:cubicBezTo>
                <a:cubicBezTo>
                  <a:pt x="8830" y="11495"/>
                  <a:pt x="8875" y="11615"/>
                  <a:pt x="8965" y="11565"/>
                </a:cubicBezTo>
                <a:cubicBezTo>
                  <a:pt x="9017" y="11665"/>
                  <a:pt x="9115" y="11565"/>
                  <a:pt x="9167" y="11675"/>
                </a:cubicBezTo>
                <a:cubicBezTo>
                  <a:pt x="9197" y="11655"/>
                  <a:pt x="9227" y="11655"/>
                  <a:pt x="9250" y="11675"/>
                </a:cubicBezTo>
                <a:cubicBezTo>
                  <a:pt x="9280" y="11685"/>
                  <a:pt x="9317" y="11635"/>
                  <a:pt x="9332" y="11705"/>
                </a:cubicBezTo>
                <a:cubicBezTo>
                  <a:pt x="9362" y="11685"/>
                  <a:pt x="9392" y="11675"/>
                  <a:pt x="9414" y="11695"/>
                </a:cubicBezTo>
                <a:cubicBezTo>
                  <a:pt x="9437" y="11735"/>
                  <a:pt x="9482" y="11675"/>
                  <a:pt x="9497" y="11725"/>
                </a:cubicBezTo>
                <a:cubicBezTo>
                  <a:pt x="9579" y="11685"/>
                  <a:pt x="9647" y="11735"/>
                  <a:pt x="9729" y="11705"/>
                </a:cubicBezTo>
                <a:cubicBezTo>
                  <a:pt x="9796" y="11735"/>
                  <a:pt x="9879" y="11695"/>
                  <a:pt x="9954" y="11715"/>
                </a:cubicBezTo>
                <a:cubicBezTo>
                  <a:pt x="10044" y="11645"/>
                  <a:pt x="10096" y="11745"/>
                  <a:pt x="10186" y="11685"/>
                </a:cubicBezTo>
                <a:cubicBezTo>
                  <a:pt x="10253" y="11725"/>
                  <a:pt x="10351" y="11655"/>
                  <a:pt x="10425" y="11685"/>
                </a:cubicBezTo>
                <a:cubicBezTo>
                  <a:pt x="10508" y="11625"/>
                  <a:pt x="10583" y="11645"/>
                  <a:pt x="10665" y="11625"/>
                </a:cubicBezTo>
                <a:cubicBezTo>
                  <a:pt x="10740" y="11625"/>
                  <a:pt x="10830" y="11605"/>
                  <a:pt x="10905" y="11625"/>
                </a:cubicBezTo>
                <a:cubicBezTo>
                  <a:pt x="11077" y="11535"/>
                  <a:pt x="11212" y="11625"/>
                  <a:pt x="11384" y="11565"/>
                </a:cubicBezTo>
                <a:cubicBezTo>
                  <a:pt x="11414" y="11645"/>
                  <a:pt x="11482" y="11585"/>
                  <a:pt x="11534" y="11595"/>
                </a:cubicBezTo>
                <a:cubicBezTo>
                  <a:pt x="11586" y="11585"/>
                  <a:pt x="11631" y="11635"/>
                  <a:pt x="11684" y="11605"/>
                </a:cubicBezTo>
                <a:cubicBezTo>
                  <a:pt x="11706" y="11645"/>
                  <a:pt x="11744" y="11595"/>
                  <a:pt x="11759" y="11665"/>
                </a:cubicBezTo>
                <a:cubicBezTo>
                  <a:pt x="11796" y="11635"/>
                  <a:pt x="11826" y="11665"/>
                  <a:pt x="11856" y="11685"/>
                </a:cubicBezTo>
                <a:cubicBezTo>
                  <a:pt x="11946" y="11665"/>
                  <a:pt x="12028" y="11655"/>
                  <a:pt x="12103" y="11705"/>
                </a:cubicBezTo>
                <a:cubicBezTo>
                  <a:pt x="12163" y="11635"/>
                  <a:pt x="12178" y="11765"/>
                  <a:pt x="12223" y="11735"/>
                </a:cubicBezTo>
                <a:cubicBezTo>
                  <a:pt x="12268" y="11715"/>
                  <a:pt x="12305" y="11745"/>
                  <a:pt x="12350" y="11755"/>
                </a:cubicBezTo>
                <a:cubicBezTo>
                  <a:pt x="12425" y="11775"/>
                  <a:pt x="12508" y="11805"/>
                  <a:pt x="12583" y="11845"/>
                </a:cubicBezTo>
                <a:cubicBezTo>
                  <a:pt x="12612" y="11914"/>
                  <a:pt x="12672" y="11835"/>
                  <a:pt x="12695" y="11904"/>
                </a:cubicBezTo>
                <a:cubicBezTo>
                  <a:pt x="12732" y="11924"/>
                  <a:pt x="12785" y="11894"/>
                  <a:pt x="12815" y="11934"/>
                </a:cubicBezTo>
                <a:cubicBezTo>
                  <a:pt x="12852" y="11984"/>
                  <a:pt x="12905" y="11934"/>
                  <a:pt x="12927" y="12034"/>
                </a:cubicBezTo>
                <a:cubicBezTo>
                  <a:pt x="12949" y="12024"/>
                  <a:pt x="12972" y="12034"/>
                  <a:pt x="12987" y="12074"/>
                </a:cubicBezTo>
                <a:cubicBezTo>
                  <a:pt x="13017" y="12054"/>
                  <a:pt x="13032" y="12064"/>
                  <a:pt x="13047" y="12114"/>
                </a:cubicBezTo>
                <a:cubicBezTo>
                  <a:pt x="12979" y="12134"/>
                  <a:pt x="12935" y="12084"/>
                  <a:pt x="12882" y="12034"/>
                </a:cubicBezTo>
                <a:cubicBezTo>
                  <a:pt x="12867" y="12044"/>
                  <a:pt x="12845" y="12064"/>
                  <a:pt x="12837" y="12034"/>
                </a:cubicBezTo>
                <a:cubicBezTo>
                  <a:pt x="12822" y="12004"/>
                  <a:pt x="12800" y="12044"/>
                  <a:pt x="12785" y="12014"/>
                </a:cubicBezTo>
                <a:cubicBezTo>
                  <a:pt x="12762" y="11974"/>
                  <a:pt x="12725" y="12004"/>
                  <a:pt x="12687" y="12004"/>
                </a:cubicBezTo>
                <a:cubicBezTo>
                  <a:pt x="12575" y="11954"/>
                  <a:pt x="12448" y="11954"/>
                  <a:pt x="12335" y="11884"/>
                </a:cubicBezTo>
                <a:cubicBezTo>
                  <a:pt x="12290" y="11914"/>
                  <a:pt x="12260" y="11924"/>
                  <a:pt x="12230" y="11904"/>
                </a:cubicBezTo>
                <a:cubicBezTo>
                  <a:pt x="12201" y="11884"/>
                  <a:pt x="12171" y="11894"/>
                  <a:pt x="12133" y="11884"/>
                </a:cubicBezTo>
                <a:cubicBezTo>
                  <a:pt x="12051" y="11934"/>
                  <a:pt x="12006" y="11825"/>
                  <a:pt x="11923" y="11894"/>
                </a:cubicBezTo>
                <a:cubicBezTo>
                  <a:pt x="11893" y="11855"/>
                  <a:pt x="11841" y="11944"/>
                  <a:pt x="11826" y="11884"/>
                </a:cubicBezTo>
                <a:cubicBezTo>
                  <a:pt x="11781" y="11934"/>
                  <a:pt x="11766" y="11845"/>
                  <a:pt x="11721" y="11894"/>
                </a:cubicBezTo>
                <a:cubicBezTo>
                  <a:pt x="11654" y="11904"/>
                  <a:pt x="11579" y="11894"/>
                  <a:pt x="11511" y="11874"/>
                </a:cubicBezTo>
                <a:cubicBezTo>
                  <a:pt x="11437" y="11934"/>
                  <a:pt x="11377" y="11894"/>
                  <a:pt x="11309" y="11914"/>
                </a:cubicBezTo>
                <a:cubicBezTo>
                  <a:pt x="11242" y="11904"/>
                  <a:pt x="11159" y="11934"/>
                  <a:pt x="11092" y="11924"/>
                </a:cubicBezTo>
                <a:cubicBezTo>
                  <a:pt x="10957" y="11934"/>
                  <a:pt x="10830" y="11894"/>
                  <a:pt x="10673" y="11974"/>
                </a:cubicBezTo>
                <a:cubicBezTo>
                  <a:pt x="10643" y="11924"/>
                  <a:pt x="10598" y="11944"/>
                  <a:pt x="10553" y="11944"/>
                </a:cubicBezTo>
                <a:cubicBezTo>
                  <a:pt x="10508" y="11964"/>
                  <a:pt x="10470" y="11914"/>
                  <a:pt x="10425" y="11954"/>
                </a:cubicBezTo>
                <a:cubicBezTo>
                  <a:pt x="10336" y="11964"/>
                  <a:pt x="10253" y="11904"/>
                  <a:pt x="10156" y="11944"/>
                </a:cubicBezTo>
                <a:cubicBezTo>
                  <a:pt x="10081" y="11894"/>
                  <a:pt x="9999" y="11904"/>
                  <a:pt x="9909" y="11924"/>
                </a:cubicBezTo>
                <a:cubicBezTo>
                  <a:pt x="9864" y="11904"/>
                  <a:pt x="9826" y="11904"/>
                  <a:pt x="9774" y="11934"/>
                </a:cubicBezTo>
                <a:cubicBezTo>
                  <a:pt x="9736" y="11904"/>
                  <a:pt x="9692" y="11894"/>
                  <a:pt x="9639" y="11914"/>
                </a:cubicBezTo>
                <a:cubicBezTo>
                  <a:pt x="9564" y="11874"/>
                  <a:pt x="9474" y="11894"/>
                  <a:pt x="9392" y="11865"/>
                </a:cubicBezTo>
                <a:cubicBezTo>
                  <a:pt x="9377" y="11874"/>
                  <a:pt x="9362" y="11835"/>
                  <a:pt x="9347" y="11845"/>
                </a:cubicBezTo>
                <a:cubicBezTo>
                  <a:pt x="9317" y="11865"/>
                  <a:pt x="9295" y="11855"/>
                  <a:pt x="9272" y="11835"/>
                </a:cubicBezTo>
                <a:cubicBezTo>
                  <a:pt x="9250" y="11845"/>
                  <a:pt x="9227" y="11815"/>
                  <a:pt x="9205" y="11825"/>
                </a:cubicBezTo>
                <a:cubicBezTo>
                  <a:pt x="9175" y="11845"/>
                  <a:pt x="9167" y="11775"/>
                  <a:pt x="9137" y="11815"/>
                </a:cubicBezTo>
                <a:cubicBezTo>
                  <a:pt x="9055" y="11795"/>
                  <a:pt x="8973" y="11775"/>
                  <a:pt x="8898" y="11725"/>
                </a:cubicBezTo>
                <a:cubicBezTo>
                  <a:pt x="8853" y="11745"/>
                  <a:pt x="8823" y="11685"/>
                  <a:pt x="8778" y="11705"/>
                </a:cubicBezTo>
                <a:cubicBezTo>
                  <a:pt x="8748" y="11645"/>
                  <a:pt x="8688" y="11705"/>
                  <a:pt x="8650" y="11655"/>
                </a:cubicBezTo>
                <a:cubicBezTo>
                  <a:pt x="8598" y="11605"/>
                  <a:pt x="8531" y="11625"/>
                  <a:pt x="8486" y="11535"/>
                </a:cubicBezTo>
                <a:cubicBezTo>
                  <a:pt x="8463" y="11535"/>
                  <a:pt x="8433" y="11525"/>
                  <a:pt x="8411" y="11505"/>
                </a:cubicBezTo>
                <a:cubicBezTo>
                  <a:pt x="8388" y="11525"/>
                  <a:pt x="8321" y="11455"/>
                  <a:pt x="8336" y="11535"/>
                </a:cubicBezTo>
                <a:cubicBezTo>
                  <a:pt x="8366" y="11515"/>
                  <a:pt x="8373" y="11605"/>
                  <a:pt x="8403" y="11595"/>
                </a:cubicBezTo>
                <a:cubicBezTo>
                  <a:pt x="8433" y="11605"/>
                  <a:pt x="8463" y="11635"/>
                  <a:pt x="8501" y="11615"/>
                </a:cubicBezTo>
                <a:cubicBezTo>
                  <a:pt x="8553" y="11685"/>
                  <a:pt x="8621" y="11685"/>
                  <a:pt x="8665" y="11755"/>
                </a:cubicBezTo>
                <a:cubicBezTo>
                  <a:pt x="8725" y="11705"/>
                  <a:pt x="8755" y="11785"/>
                  <a:pt x="8808" y="11765"/>
                </a:cubicBezTo>
                <a:cubicBezTo>
                  <a:pt x="8845" y="11815"/>
                  <a:pt x="8898" y="11795"/>
                  <a:pt x="8935" y="11815"/>
                </a:cubicBezTo>
                <a:cubicBezTo>
                  <a:pt x="9032" y="11815"/>
                  <a:pt x="9107" y="11914"/>
                  <a:pt x="9205" y="11884"/>
                </a:cubicBezTo>
                <a:cubicBezTo>
                  <a:pt x="9377" y="11964"/>
                  <a:pt x="9564" y="11974"/>
                  <a:pt x="9744" y="12014"/>
                </a:cubicBezTo>
                <a:cubicBezTo>
                  <a:pt x="9796" y="12004"/>
                  <a:pt x="9834" y="12054"/>
                  <a:pt x="9894" y="11994"/>
                </a:cubicBezTo>
                <a:cubicBezTo>
                  <a:pt x="9931" y="12034"/>
                  <a:pt x="9976" y="12034"/>
                  <a:pt x="10029" y="12004"/>
                </a:cubicBezTo>
                <a:cubicBezTo>
                  <a:pt x="10118" y="12034"/>
                  <a:pt x="10216" y="12014"/>
                  <a:pt x="10306" y="12034"/>
                </a:cubicBezTo>
                <a:cubicBezTo>
                  <a:pt x="10396" y="12064"/>
                  <a:pt x="10493" y="12034"/>
                  <a:pt x="10583" y="12064"/>
                </a:cubicBezTo>
                <a:cubicBezTo>
                  <a:pt x="10688" y="12034"/>
                  <a:pt x="10778" y="12084"/>
                  <a:pt x="10890" y="12014"/>
                </a:cubicBezTo>
                <a:cubicBezTo>
                  <a:pt x="10972" y="12044"/>
                  <a:pt x="11062" y="12034"/>
                  <a:pt x="11159" y="12024"/>
                </a:cubicBezTo>
                <a:cubicBezTo>
                  <a:pt x="11204" y="12034"/>
                  <a:pt x="11249" y="12044"/>
                  <a:pt x="11302" y="12004"/>
                </a:cubicBezTo>
                <a:cubicBezTo>
                  <a:pt x="11339" y="12064"/>
                  <a:pt x="11399" y="11984"/>
                  <a:pt x="11444" y="12014"/>
                </a:cubicBezTo>
                <a:cubicBezTo>
                  <a:pt x="11541" y="11994"/>
                  <a:pt x="11631" y="12034"/>
                  <a:pt x="11729" y="12014"/>
                </a:cubicBezTo>
                <a:cubicBezTo>
                  <a:pt x="11819" y="12014"/>
                  <a:pt x="11916" y="12014"/>
                  <a:pt x="12013" y="12004"/>
                </a:cubicBezTo>
                <a:cubicBezTo>
                  <a:pt x="12051" y="12024"/>
                  <a:pt x="12096" y="12024"/>
                  <a:pt x="12141" y="11994"/>
                </a:cubicBezTo>
                <a:cubicBezTo>
                  <a:pt x="12178" y="12024"/>
                  <a:pt x="12223" y="12034"/>
                  <a:pt x="12275" y="12014"/>
                </a:cubicBezTo>
                <a:cubicBezTo>
                  <a:pt x="12358" y="12064"/>
                  <a:pt x="12455" y="12054"/>
                  <a:pt x="12545" y="12074"/>
                </a:cubicBezTo>
                <a:cubicBezTo>
                  <a:pt x="12590" y="12094"/>
                  <a:pt x="12635" y="12114"/>
                  <a:pt x="12680" y="12124"/>
                </a:cubicBezTo>
                <a:cubicBezTo>
                  <a:pt x="12710" y="12094"/>
                  <a:pt x="12725" y="12134"/>
                  <a:pt x="12747" y="12134"/>
                </a:cubicBezTo>
                <a:cubicBezTo>
                  <a:pt x="12762" y="12184"/>
                  <a:pt x="12785" y="12164"/>
                  <a:pt x="12807" y="12174"/>
                </a:cubicBezTo>
                <a:cubicBezTo>
                  <a:pt x="12852" y="12184"/>
                  <a:pt x="12905" y="12174"/>
                  <a:pt x="12942" y="12224"/>
                </a:cubicBezTo>
                <a:cubicBezTo>
                  <a:pt x="12957" y="12254"/>
                  <a:pt x="12979" y="12244"/>
                  <a:pt x="13002" y="12274"/>
                </a:cubicBezTo>
                <a:cubicBezTo>
                  <a:pt x="13024" y="12264"/>
                  <a:pt x="13054" y="12274"/>
                  <a:pt x="13039" y="12304"/>
                </a:cubicBezTo>
                <a:cubicBezTo>
                  <a:pt x="13017" y="12264"/>
                  <a:pt x="12972" y="12324"/>
                  <a:pt x="12957" y="12274"/>
                </a:cubicBezTo>
                <a:cubicBezTo>
                  <a:pt x="12920" y="12294"/>
                  <a:pt x="12897" y="12234"/>
                  <a:pt x="12860" y="12254"/>
                </a:cubicBezTo>
                <a:cubicBezTo>
                  <a:pt x="12800" y="12254"/>
                  <a:pt x="12725" y="12264"/>
                  <a:pt x="12672" y="12224"/>
                </a:cubicBezTo>
                <a:cubicBezTo>
                  <a:pt x="12612" y="12204"/>
                  <a:pt x="12553" y="12224"/>
                  <a:pt x="12500" y="12174"/>
                </a:cubicBezTo>
                <a:cubicBezTo>
                  <a:pt x="12455" y="12224"/>
                  <a:pt x="12440" y="12134"/>
                  <a:pt x="12395" y="12194"/>
                </a:cubicBezTo>
                <a:cubicBezTo>
                  <a:pt x="12373" y="12144"/>
                  <a:pt x="12320" y="12214"/>
                  <a:pt x="12298" y="12174"/>
                </a:cubicBezTo>
                <a:cubicBezTo>
                  <a:pt x="12223" y="12234"/>
                  <a:pt x="12186" y="12124"/>
                  <a:pt x="12111" y="12194"/>
                </a:cubicBezTo>
                <a:cubicBezTo>
                  <a:pt x="12058" y="12144"/>
                  <a:pt x="11983" y="12194"/>
                  <a:pt x="11923" y="12164"/>
                </a:cubicBezTo>
                <a:cubicBezTo>
                  <a:pt x="11856" y="12174"/>
                  <a:pt x="11796" y="12184"/>
                  <a:pt x="11736" y="12144"/>
                </a:cubicBezTo>
                <a:cubicBezTo>
                  <a:pt x="11661" y="12204"/>
                  <a:pt x="11609" y="12154"/>
                  <a:pt x="11526" y="12214"/>
                </a:cubicBezTo>
                <a:cubicBezTo>
                  <a:pt x="11422" y="12164"/>
                  <a:pt x="11287" y="12274"/>
                  <a:pt x="11189" y="12204"/>
                </a:cubicBezTo>
                <a:cubicBezTo>
                  <a:pt x="11115" y="12284"/>
                  <a:pt x="11062" y="12254"/>
                  <a:pt x="11002" y="12284"/>
                </a:cubicBezTo>
                <a:cubicBezTo>
                  <a:pt x="10942" y="12274"/>
                  <a:pt x="10875" y="12324"/>
                  <a:pt x="10822" y="12274"/>
                </a:cubicBezTo>
                <a:cubicBezTo>
                  <a:pt x="10695" y="12364"/>
                  <a:pt x="10590" y="12324"/>
                  <a:pt x="10478" y="12344"/>
                </a:cubicBezTo>
                <a:cubicBezTo>
                  <a:pt x="10358" y="12384"/>
                  <a:pt x="10246" y="12384"/>
                  <a:pt x="10118" y="12434"/>
                </a:cubicBezTo>
                <a:cubicBezTo>
                  <a:pt x="10073" y="12434"/>
                  <a:pt x="10021" y="12414"/>
                  <a:pt x="9969" y="12434"/>
                </a:cubicBezTo>
                <a:cubicBezTo>
                  <a:pt x="9939" y="12414"/>
                  <a:pt x="9916" y="12424"/>
                  <a:pt x="9879" y="12444"/>
                </a:cubicBezTo>
                <a:cubicBezTo>
                  <a:pt x="9856" y="12404"/>
                  <a:pt x="9826" y="12414"/>
                  <a:pt x="9796" y="12444"/>
                </a:cubicBezTo>
                <a:cubicBezTo>
                  <a:pt x="9699" y="12394"/>
                  <a:pt x="9572" y="12454"/>
                  <a:pt x="9474" y="12414"/>
                </a:cubicBezTo>
                <a:cubicBezTo>
                  <a:pt x="9414" y="12454"/>
                  <a:pt x="9377" y="12384"/>
                  <a:pt x="9317" y="12414"/>
                </a:cubicBezTo>
                <a:cubicBezTo>
                  <a:pt x="9265" y="12404"/>
                  <a:pt x="9205" y="12404"/>
                  <a:pt x="9152" y="12394"/>
                </a:cubicBezTo>
                <a:cubicBezTo>
                  <a:pt x="9092" y="12434"/>
                  <a:pt x="9055" y="12344"/>
                  <a:pt x="8980" y="12404"/>
                </a:cubicBezTo>
                <a:cubicBezTo>
                  <a:pt x="8958" y="12374"/>
                  <a:pt x="8935" y="12364"/>
                  <a:pt x="8905" y="12374"/>
                </a:cubicBezTo>
                <a:cubicBezTo>
                  <a:pt x="8875" y="12394"/>
                  <a:pt x="8860" y="12304"/>
                  <a:pt x="8823" y="12344"/>
                </a:cubicBezTo>
                <a:cubicBezTo>
                  <a:pt x="8853" y="12444"/>
                  <a:pt x="8928" y="12364"/>
                  <a:pt x="8958" y="12454"/>
                </a:cubicBezTo>
                <a:cubicBezTo>
                  <a:pt x="9017" y="12414"/>
                  <a:pt x="9062" y="12464"/>
                  <a:pt x="9115" y="12454"/>
                </a:cubicBezTo>
                <a:cubicBezTo>
                  <a:pt x="9205" y="12524"/>
                  <a:pt x="9317" y="12484"/>
                  <a:pt x="9407" y="12524"/>
                </a:cubicBezTo>
                <a:cubicBezTo>
                  <a:pt x="9467" y="12484"/>
                  <a:pt x="9512" y="12524"/>
                  <a:pt x="9572" y="12494"/>
                </a:cubicBezTo>
                <a:cubicBezTo>
                  <a:pt x="9609" y="12554"/>
                  <a:pt x="9677" y="12474"/>
                  <a:pt x="9721" y="12534"/>
                </a:cubicBezTo>
                <a:cubicBezTo>
                  <a:pt x="9834" y="12494"/>
                  <a:pt x="9924" y="12554"/>
                  <a:pt x="10036" y="12504"/>
                </a:cubicBezTo>
                <a:cubicBezTo>
                  <a:pt x="10051" y="12534"/>
                  <a:pt x="10081" y="12514"/>
                  <a:pt x="10096" y="12544"/>
                </a:cubicBezTo>
                <a:cubicBezTo>
                  <a:pt x="10141" y="12474"/>
                  <a:pt x="10141" y="12604"/>
                  <a:pt x="10186" y="12534"/>
                </a:cubicBezTo>
                <a:cubicBezTo>
                  <a:pt x="10238" y="12534"/>
                  <a:pt x="10298" y="12494"/>
                  <a:pt x="10358" y="12474"/>
                </a:cubicBezTo>
                <a:cubicBezTo>
                  <a:pt x="10411" y="12504"/>
                  <a:pt x="10485" y="12444"/>
                  <a:pt x="10538" y="12484"/>
                </a:cubicBezTo>
                <a:cubicBezTo>
                  <a:pt x="10620" y="12384"/>
                  <a:pt x="10665" y="12504"/>
                  <a:pt x="10748" y="12414"/>
                </a:cubicBezTo>
                <a:cubicBezTo>
                  <a:pt x="10800" y="12454"/>
                  <a:pt x="10882" y="12364"/>
                  <a:pt x="10935" y="12394"/>
                </a:cubicBezTo>
                <a:cubicBezTo>
                  <a:pt x="11010" y="12374"/>
                  <a:pt x="11077" y="12364"/>
                  <a:pt x="11137" y="12394"/>
                </a:cubicBezTo>
                <a:cubicBezTo>
                  <a:pt x="11189" y="12324"/>
                  <a:pt x="11227" y="12354"/>
                  <a:pt x="11279" y="12314"/>
                </a:cubicBezTo>
                <a:cubicBezTo>
                  <a:pt x="11369" y="12344"/>
                  <a:pt x="11474" y="12284"/>
                  <a:pt x="11556" y="12344"/>
                </a:cubicBezTo>
                <a:cubicBezTo>
                  <a:pt x="11654" y="12244"/>
                  <a:pt x="11714" y="12324"/>
                  <a:pt x="11796" y="12284"/>
                </a:cubicBezTo>
                <a:cubicBezTo>
                  <a:pt x="11871" y="12274"/>
                  <a:pt x="11946" y="12284"/>
                  <a:pt x="12021" y="12294"/>
                </a:cubicBezTo>
                <a:cubicBezTo>
                  <a:pt x="12171" y="12284"/>
                  <a:pt x="12313" y="12324"/>
                  <a:pt x="12478" y="12274"/>
                </a:cubicBezTo>
                <a:cubicBezTo>
                  <a:pt x="12500" y="12324"/>
                  <a:pt x="12538" y="12284"/>
                  <a:pt x="12560" y="12334"/>
                </a:cubicBezTo>
                <a:cubicBezTo>
                  <a:pt x="12620" y="12264"/>
                  <a:pt x="12627" y="12394"/>
                  <a:pt x="12672" y="12334"/>
                </a:cubicBezTo>
                <a:cubicBezTo>
                  <a:pt x="12702" y="12374"/>
                  <a:pt x="12740" y="12344"/>
                  <a:pt x="12770" y="12354"/>
                </a:cubicBezTo>
                <a:cubicBezTo>
                  <a:pt x="12792" y="12344"/>
                  <a:pt x="12807" y="12354"/>
                  <a:pt x="12822" y="12374"/>
                </a:cubicBezTo>
                <a:cubicBezTo>
                  <a:pt x="12837" y="12404"/>
                  <a:pt x="12860" y="12374"/>
                  <a:pt x="12875" y="12394"/>
                </a:cubicBezTo>
                <a:cubicBezTo>
                  <a:pt x="12957" y="12344"/>
                  <a:pt x="13009" y="12434"/>
                  <a:pt x="13084" y="12414"/>
                </a:cubicBezTo>
                <a:cubicBezTo>
                  <a:pt x="13144" y="12464"/>
                  <a:pt x="13219" y="12454"/>
                  <a:pt x="13272" y="12544"/>
                </a:cubicBezTo>
                <a:cubicBezTo>
                  <a:pt x="13227" y="12544"/>
                  <a:pt x="13197" y="12524"/>
                  <a:pt x="13159" y="12534"/>
                </a:cubicBezTo>
                <a:cubicBezTo>
                  <a:pt x="13129" y="12474"/>
                  <a:pt x="13077" y="12514"/>
                  <a:pt x="13039" y="12474"/>
                </a:cubicBezTo>
                <a:cubicBezTo>
                  <a:pt x="13002" y="12484"/>
                  <a:pt x="12964" y="12464"/>
                  <a:pt x="12927" y="12474"/>
                </a:cubicBezTo>
                <a:cubicBezTo>
                  <a:pt x="12920" y="12444"/>
                  <a:pt x="12890" y="12474"/>
                  <a:pt x="12875" y="12454"/>
                </a:cubicBezTo>
                <a:cubicBezTo>
                  <a:pt x="12860" y="12424"/>
                  <a:pt x="12837" y="12424"/>
                  <a:pt x="12807" y="12444"/>
                </a:cubicBezTo>
                <a:cubicBezTo>
                  <a:pt x="12785" y="12394"/>
                  <a:pt x="12732" y="12434"/>
                  <a:pt x="12702" y="12404"/>
                </a:cubicBezTo>
                <a:cubicBezTo>
                  <a:pt x="12665" y="12374"/>
                  <a:pt x="12620" y="12404"/>
                  <a:pt x="12583" y="12374"/>
                </a:cubicBezTo>
                <a:cubicBezTo>
                  <a:pt x="12493" y="12384"/>
                  <a:pt x="12418" y="12364"/>
                  <a:pt x="12328" y="12394"/>
                </a:cubicBezTo>
                <a:cubicBezTo>
                  <a:pt x="12290" y="12384"/>
                  <a:pt x="12253" y="12354"/>
                  <a:pt x="12216" y="12384"/>
                </a:cubicBezTo>
                <a:cubicBezTo>
                  <a:pt x="12171" y="12394"/>
                  <a:pt x="12141" y="12324"/>
                  <a:pt x="12088" y="12354"/>
                </a:cubicBezTo>
                <a:cubicBezTo>
                  <a:pt x="11998" y="12384"/>
                  <a:pt x="11923" y="12334"/>
                  <a:pt x="11834" y="12374"/>
                </a:cubicBezTo>
                <a:cubicBezTo>
                  <a:pt x="11804" y="12344"/>
                  <a:pt x="11759" y="12374"/>
                  <a:pt x="11721" y="12364"/>
                </a:cubicBezTo>
                <a:cubicBezTo>
                  <a:pt x="11684" y="12334"/>
                  <a:pt x="11631" y="12394"/>
                  <a:pt x="11594" y="12374"/>
                </a:cubicBezTo>
                <a:cubicBezTo>
                  <a:pt x="11549" y="12384"/>
                  <a:pt x="11497" y="12434"/>
                  <a:pt x="11467" y="12384"/>
                </a:cubicBezTo>
                <a:cubicBezTo>
                  <a:pt x="11414" y="12404"/>
                  <a:pt x="11369" y="12444"/>
                  <a:pt x="11324" y="12424"/>
                </a:cubicBezTo>
                <a:cubicBezTo>
                  <a:pt x="11242" y="12444"/>
                  <a:pt x="11159" y="12474"/>
                  <a:pt x="11070" y="12494"/>
                </a:cubicBezTo>
                <a:cubicBezTo>
                  <a:pt x="10972" y="12554"/>
                  <a:pt x="10897" y="12514"/>
                  <a:pt x="10807" y="12544"/>
                </a:cubicBezTo>
                <a:cubicBezTo>
                  <a:pt x="10785" y="12514"/>
                  <a:pt x="10763" y="12604"/>
                  <a:pt x="10718" y="12554"/>
                </a:cubicBezTo>
                <a:cubicBezTo>
                  <a:pt x="10665" y="12594"/>
                  <a:pt x="10620" y="12614"/>
                  <a:pt x="10583" y="12594"/>
                </a:cubicBezTo>
                <a:cubicBezTo>
                  <a:pt x="10493" y="12624"/>
                  <a:pt x="10396" y="12664"/>
                  <a:pt x="10313" y="12684"/>
                </a:cubicBezTo>
                <a:cubicBezTo>
                  <a:pt x="10223" y="12714"/>
                  <a:pt x="10148" y="12674"/>
                  <a:pt x="10059" y="12714"/>
                </a:cubicBezTo>
                <a:cubicBezTo>
                  <a:pt x="10029" y="12684"/>
                  <a:pt x="9976" y="12734"/>
                  <a:pt x="9931" y="12724"/>
                </a:cubicBezTo>
                <a:cubicBezTo>
                  <a:pt x="9894" y="12704"/>
                  <a:pt x="9849" y="12714"/>
                  <a:pt x="9804" y="12734"/>
                </a:cubicBezTo>
                <a:cubicBezTo>
                  <a:pt x="9729" y="12714"/>
                  <a:pt x="9647" y="12714"/>
                  <a:pt x="9572" y="12704"/>
                </a:cubicBezTo>
                <a:cubicBezTo>
                  <a:pt x="9512" y="12754"/>
                  <a:pt x="9497" y="12654"/>
                  <a:pt x="9444" y="12704"/>
                </a:cubicBezTo>
                <a:cubicBezTo>
                  <a:pt x="9429" y="12684"/>
                  <a:pt x="9407" y="12684"/>
                  <a:pt x="9392" y="12684"/>
                </a:cubicBezTo>
                <a:cubicBezTo>
                  <a:pt x="9377" y="12654"/>
                  <a:pt x="9332" y="12694"/>
                  <a:pt x="9362" y="12734"/>
                </a:cubicBezTo>
                <a:cubicBezTo>
                  <a:pt x="9414" y="12754"/>
                  <a:pt x="9474" y="12754"/>
                  <a:pt x="9527" y="12764"/>
                </a:cubicBezTo>
                <a:cubicBezTo>
                  <a:pt x="9579" y="12814"/>
                  <a:pt x="9654" y="12754"/>
                  <a:pt x="9699" y="12804"/>
                </a:cubicBezTo>
                <a:cubicBezTo>
                  <a:pt x="9774" y="12744"/>
                  <a:pt x="9811" y="12864"/>
                  <a:pt x="9894" y="12784"/>
                </a:cubicBezTo>
                <a:cubicBezTo>
                  <a:pt x="9946" y="12814"/>
                  <a:pt x="10006" y="12824"/>
                  <a:pt x="10073" y="12794"/>
                </a:cubicBezTo>
                <a:cubicBezTo>
                  <a:pt x="10096" y="12824"/>
                  <a:pt x="10126" y="12814"/>
                  <a:pt x="10156" y="12794"/>
                </a:cubicBezTo>
                <a:cubicBezTo>
                  <a:pt x="10178" y="12834"/>
                  <a:pt x="10208" y="12824"/>
                  <a:pt x="10246" y="12784"/>
                </a:cubicBezTo>
                <a:cubicBezTo>
                  <a:pt x="10291" y="12844"/>
                  <a:pt x="10373" y="12744"/>
                  <a:pt x="10433" y="12764"/>
                </a:cubicBezTo>
                <a:cubicBezTo>
                  <a:pt x="10560" y="12734"/>
                  <a:pt x="10688" y="12714"/>
                  <a:pt x="10830" y="12614"/>
                </a:cubicBezTo>
                <a:cubicBezTo>
                  <a:pt x="10890" y="12654"/>
                  <a:pt x="10950" y="12634"/>
                  <a:pt x="11017" y="12624"/>
                </a:cubicBezTo>
                <a:cubicBezTo>
                  <a:pt x="11055" y="12644"/>
                  <a:pt x="11115" y="12564"/>
                  <a:pt x="11152" y="12584"/>
                </a:cubicBezTo>
                <a:cubicBezTo>
                  <a:pt x="11189" y="12574"/>
                  <a:pt x="11249" y="12594"/>
                  <a:pt x="11264" y="12534"/>
                </a:cubicBezTo>
                <a:cubicBezTo>
                  <a:pt x="11362" y="12564"/>
                  <a:pt x="11474" y="12514"/>
                  <a:pt x="11579" y="12504"/>
                </a:cubicBezTo>
                <a:cubicBezTo>
                  <a:pt x="11684" y="12494"/>
                  <a:pt x="11796" y="12474"/>
                  <a:pt x="11893" y="12474"/>
                </a:cubicBezTo>
                <a:cubicBezTo>
                  <a:pt x="11998" y="12474"/>
                  <a:pt x="12103" y="12474"/>
                  <a:pt x="12208" y="12474"/>
                </a:cubicBezTo>
                <a:cubicBezTo>
                  <a:pt x="12313" y="12484"/>
                  <a:pt x="12418" y="12524"/>
                  <a:pt x="12530" y="12474"/>
                </a:cubicBezTo>
                <a:cubicBezTo>
                  <a:pt x="12620" y="12534"/>
                  <a:pt x="12732" y="12504"/>
                  <a:pt x="12830" y="12544"/>
                </a:cubicBezTo>
                <a:cubicBezTo>
                  <a:pt x="12852" y="12534"/>
                  <a:pt x="12875" y="12564"/>
                  <a:pt x="12897" y="12554"/>
                </a:cubicBezTo>
                <a:cubicBezTo>
                  <a:pt x="12935" y="12534"/>
                  <a:pt x="12942" y="12614"/>
                  <a:pt x="12979" y="12584"/>
                </a:cubicBezTo>
                <a:cubicBezTo>
                  <a:pt x="13024" y="12614"/>
                  <a:pt x="13077" y="12604"/>
                  <a:pt x="13122" y="12624"/>
                </a:cubicBezTo>
                <a:cubicBezTo>
                  <a:pt x="13167" y="12664"/>
                  <a:pt x="13219" y="12664"/>
                  <a:pt x="13272" y="12654"/>
                </a:cubicBezTo>
                <a:cubicBezTo>
                  <a:pt x="13316" y="12684"/>
                  <a:pt x="13361" y="12724"/>
                  <a:pt x="13421" y="12694"/>
                </a:cubicBezTo>
                <a:cubicBezTo>
                  <a:pt x="13459" y="12764"/>
                  <a:pt x="13511" y="12754"/>
                  <a:pt x="13564" y="12764"/>
                </a:cubicBezTo>
                <a:cubicBezTo>
                  <a:pt x="13579" y="12794"/>
                  <a:pt x="13586" y="12854"/>
                  <a:pt x="13616" y="12844"/>
                </a:cubicBezTo>
                <a:cubicBezTo>
                  <a:pt x="13616" y="12914"/>
                  <a:pt x="13691" y="12894"/>
                  <a:pt x="13654" y="12934"/>
                </a:cubicBezTo>
                <a:cubicBezTo>
                  <a:pt x="13601" y="12934"/>
                  <a:pt x="13556" y="12904"/>
                  <a:pt x="13511" y="12864"/>
                </a:cubicBezTo>
                <a:cubicBezTo>
                  <a:pt x="13481" y="12894"/>
                  <a:pt x="13466" y="12854"/>
                  <a:pt x="13444" y="12854"/>
                </a:cubicBezTo>
                <a:cubicBezTo>
                  <a:pt x="13406" y="12894"/>
                  <a:pt x="13399" y="12804"/>
                  <a:pt x="13361" y="12824"/>
                </a:cubicBezTo>
                <a:cubicBezTo>
                  <a:pt x="13339" y="12834"/>
                  <a:pt x="13316" y="12824"/>
                  <a:pt x="13302" y="12784"/>
                </a:cubicBezTo>
                <a:cubicBezTo>
                  <a:pt x="13264" y="12834"/>
                  <a:pt x="13249" y="12764"/>
                  <a:pt x="13219" y="12784"/>
                </a:cubicBezTo>
                <a:cubicBezTo>
                  <a:pt x="13174" y="12744"/>
                  <a:pt x="13114" y="12764"/>
                  <a:pt x="13077" y="12714"/>
                </a:cubicBezTo>
                <a:cubicBezTo>
                  <a:pt x="13047" y="12734"/>
                  <a:pt x="13024" y="12734"/>
                  <a:pt x="13009" y="12704"/>
                </a:cubicBezTo>
                <a:cubicBezTo>
                  <a:pt x="12979" y="12724"/>
                  <a:pt x="12949" y="12754"/>
                  <a:pt x="12935" y="12704"/>
                </a:cubicBezTo>
                <a:cubicBezTo>
                  <a:pt x="12875" y="12754"/>
                  <a:pt x="12845" y="12664"/>
                  <a:pt x="12777" y="12734"/>
                </a:cubicBezTo>
                <a:cubicBezTo>
                  <a:pt x="12740" y="12634"/>
                  <a:pt x="12672" y="12734"/>
                  <a:pt x="12635" y="12664"/>
                </a:cubicBezTo>
                <a:cubicBezTo>
                  <a:pt x="12575" y="12694"/>
                  <a:pt x="12530" y="12654"/>
                  <a:pt x="12478" y="12654"/>
                </a:cubicBezTo>
                <a:cubicBezTo>
                  <a:pt x="12425" y="12664"/>
                  <a:pt x="12380" y="12624"/>
                  <a:pt x="12328" y="12654"/>
                </a:cubicBezTo>
                <a:cubicBezTo>
                  <a:pt x="12268" y="12634"/>
                  <a:pt x="12216" y="12644"/>
                  <a:pt x="12163" y="12634"/>
                </a:cubicBezTo>
                <a:cubicBezTo>
                  <a:pt x="12036" y="12684"/>
                  <a:pt x="11953" y="12594"/>
                  <a:pt x="11826" y="12674"/>
                </a:cubicBezTo>
                <a:cubicBezTo>
                  <a:pt x="11789" y="12604"/>
                  <a:pt x="11714" y="12704"/>
                  <a:pt x="11669" y="12674"/>
                </a:cubicBezTo>
                <a:cubicBezTo>
                  <a:pt x="11601" y="12724"/>
                  <a:pt x="11564" y="12654"/>
                  <a:pt x="11482" y="12754"/>
                </a:cubicBezTo>
                <a:cubicBezTo>
                  <a:pt x="11414" y="12714"/>
                  <a:pt x="11317" y="12794"/>
                  <a:pt x="11242" y="12754"/>
                </a:cubicBezTo>
                <a:cubicBezTo>
                  <a:pt x="10920" y="12904"/>
                  <a:pt x="10620" y="12994"/>
                  <a:pt x="10336" y="13164"/>
                </a:cubicBezTo>
                <a:cubicBezTo>
                  <a:pt x="10358" y="13234"/>
                  <a:pt x="10411" y="13164"/>
                  <a:pt x="10448" y="13164"/>
                </a:cubicBezTo>
                <a:cubicBezTo>
                  <a:pt x="10493" y="13124"/>
                  <a:pt x="10523" y="13184"/>
                  <a:pt x="10568" y="13134"/>
                </a:cubicBezTo>
                <a:cubicBezTo>
                  <a:pt x="10650" y="13184"/>
                  <a:pt x="10748" y="13154"/>
                  <a:pt x="10845" y="13164"/>
                </a:cubicBezTo>
                <a:cubicBezTo>
                  <a:pt x="10935" y="13164"/>
                  <a:pt x="11040" y="13144"/>
                  <a:pt x="11130" y="13164"/>
                </a:cubicBezTo>
                <a:cubicBezTo>
                  <a:pt x="11324" y="13104"/>
                  <a:pt x="11497" y="13194"/>
                  <a:pt x="11714" y="13044"/>
                </a:cubicBezTo>
                <a:cubicBezTo>
                  <a:pt x="11811" y="13084"/>
                  <a:pt x="11908" y="13064"/>
                  <a:pt x="12013" y="13064"/>
                </a:cubicBezTo>
                <a:cubicBezTo>
                  <a:pt x="12118" y="13034"/>
                  <a:pt x="12216" y="13034"/>
                  <a:pt x="12320" y="13014"/>
                </a:cubicBezTo>
                <a:cubicBezTo>
                  <a:pt x="12358" y="13044"/>
                  <a:pt x="12418" y="12974"/>
                  <a:pt x="12455" y="13024"/>
                </a:cubicBezTo>
                <a:cubicBezTo>
                  <a:pt x="12523" y="12954"/>
                  <a:pt x="12560" y="13034"/>
                  <a:pt x="12620" y="12994"/>
                </a:cubicBezTo>
                <a:cubicBezTo>
                  <a:pt x="12717" y="13014"/>
                  <a:pt x="12822" y="13014"/>
                  <a:pt x="12920" y="13034"/>
                </a:cubicBezTo>
                <a:cubicBezTo>
                  <a:pt x="13024" y="13034"/>
                  <a:pt x="13122" y="13034"/>
                  <a:pt x="13212" y="13084"/>
                </a:cubicBezTo>
                <a:cubicBezTo>
                  <a:pt x="13242" y="13054"/>
                  <a:pt x="13257" y="13094"/>
                  <a:pt x="13279" y="13094"/>
                </a:cubicBezTo>
                <a:cubicBezTo>
                  <a:pt x="13309" y="13084"/>
                  <a:pt x="13331" y="13094"/>
                  <a:pt x="13354" y="13124"/>
                </a:cubicBezTo>
                <a:cubicBezTo>
                  <a:pt x="13384" y="13104"/>
                  <a:pt x="13414" y="13074"/>
                  <a:pt x="13429" y="13134"/>
                </a:cubicBezTo>
                <a:cubicBezTo>
                  <a:pt x="13466" y="13084"/>
                  <a:pt x="13481" y="13154"/>
                  <a:pt x="13511" y="13124"/>
                </a:cubicBezTo>
                <a:cubicBezTo>
                  <a:pt x="13549" y="13154"/>
                  <a:pt x="13594" y="13174"/>
                  <a:pt x="13639" y="13174"/>
                </a:cubicBezTo>
                <a:cubicBezTo>
                  <a:pt x="13661" y="13204"/>
                  <a:pt x="13683" y="13194"/>
                  <a:pt x="13706" y="13214"/>
                </a:cubicBezTo>
                <a:cubicBezTo>
                  <a:pt x="13743" y="13184"/>
                  <a:pt x="13751" y="13274"/>
                  <a:pt x="13781" y="13244"/>
                </a:cubicBezTo>
                <a:cubicBezTo>
                  <a:pt x="13803" y="13274"/>
                  <a:pt x="13826" y="13264"/>
                  <a:pt x="13841" y="13294"/>
                </a:cubicBezTo>
                <a:cubicBezTo>
                  <a:pt x="13878" y="13254"/>
                  <a:pt x="13893" y="13344"/>
                  <a:pt x="13923" y="13324"/>
                </a:cubicBezTo>
                <a:cubicBezTo>
                  <a:pt x="13976" y="13324"/>
                  <a:pt x="14013" y="13394"/>
                  <a:pt x="14050" y="13464"/>
                </a:cubicBezTo>
                <a:cubicBezTo>
                  <a:pt x="13931" y="13424"/>
                  <a:pt x="13811" y="13364"/>
                  <a:pt x="13698" y="13314"/>
                </a:cubicBezTo>
                <a:cubicBezTo>
                  <a:pt x="13564" y="13304"/>
                  <a:pt x="13451" y="13214"/>
                  <a:pt x="13331" y="13174"/>
                </a:cubicBezTo>
                <a:cubicBezTo>
                  <a:pt x="13287" y="13164"/>
                  <a:pt x="13234" y="13204"/>
                  <a:pt x="13197" y="13154"/>
                </a:cubicBezTo>
                <a:cubicBezTo>
                  <a:pt x="13152" y="13124"/>
                  <a:pt x="13084" y="13164"/>
                  <a:pt x="13047" y="13114"/>
                </a:cubicBezTo>
                <a:cubicBezTo>
                  <a:pt x="13002" y="13104"/>
                  <a:pt x="12949" y="13124"/>
                  <a:pt x="12905" y="13104"/>
                </a:cubicBezTo>
                <a:cubicBezTo>
                  <a:pt x="12860" y="13084"/>
                  <a:pt x="12792" y="13154"/>
                  <a:pt x="12755" y="13104"/>
                </a:cubicBezTo>
                <a:cubicBezTo>
                  <a:pt x="12650" y="13124"/>
                  <a:pt x="12553" y="13104"/>
                  <a:pt x="12448" y="13154"/>
                </a:cubicBezTo>
                <a:cubicBezTo>
                  <a:pt x="12343" y="13134"/>
                  <a:pt x="12230" y="13184"/>
                  <a:pt x="12141" y="13114"/>
                </a:cubicBezTo>
                <a:cubicBezTo>
                  <a:pt x="12036" y="13184"/>
                  <a:pt x="11953" y="13144"/>
                  <a:pt x="11849" y="13214"/>
                </a:cubicBezTo>
                <a:cubicBezTo>
                  <a:pt x="11804" y="13204"/>
                  <a:pt x="11751" y="13194"/>
                  <a:pt x="11699" y="13214"/>
                </a:cubicBezTo>
                <a:cubicBezTo>
                  <a:pt x="11676" y="13174"/>
                  <a:pt x="11631" y="13234"/>
                  <a:pt x="11609" y="13214"/>
                </a:cubicBezTo>
                <a:cubicBezTo>
                  <a:pt x="11579" y="13234"/>
                  <a:pt x="11564" y="13164"/>
                  <a:pt x="11526" y="13224"/>
                </a:cubicBezTo>
                <a:cubicBezTo>
                  <a:pt x="11422" y="13184"/>
                  <a:pt x="11287" y="13264"/>
                  <a:pt x="11182" y="13244"/>
                </a:cubicBezTo>
                <a:cubicBezTo>
                  <a:pt x="11122" y="13264"/>
                  <a:pt x="11062" y="13264"/>
                  <a:pt x="11010" y="13254"/>
                </a:cubicBezTo>
                <a:cubicBezTo>
                  <a:pt x="10957" y="13234"/>
                  <a:pt x="10890" y="13294"/>
                  <a:pt x="10837" y="13264"/>
                </a:cubicBezTo>
                <a:cubicBezTo>
                  <a:pt x="10770" y="13294"/>
                  <a:pt x="10718" y="13274"/>
                  <a:pt x="10658" y="13304"/>
                </a:cubicBezTo>
                <a:cubicBezTo>
                  <a:pt x="10598" y="13324"/>
                  <a:pt x="10545" y="13284"/>
                  <a:pt x="10485" y="13314"/>
                </a:cubicBezTo>
                <a:cubicBezTo>
                  <a:pt x="10440" y="13284"/>
                  <a:pt x="10381" y="13324"/>
                  <a:pt x="10336" y="13274"/>
                </a:cubicBezTo>
                <a:cubicBezTo>
                  <a:pt x="10276" y="13314"/>
                  <a:pt x="10231" y="13244"/>
                  <a:pt x="10163" y="13284"/>
                </a:cubicBezTo>
                <a:cubicBezTo>
                  <a:pt x="10156" y="13214"/>
                  <a:pt x="10111" y="13274"/>
                  <a:pt x="10088" y="13254"/>
                </a:cubicBezTo>
                <a:cubicBezTo>
                  <a:pt x="10059" y="13244"/>
                  <a:pt x="10036" y="13234"/>
                  <a:pt x="10006" y="13224"/>
                </a:cubicBezTo>
                <a:cubicBezTo>
                  <a:pt x="9954" y="13224"/>
                  <a:pt x="9901" y="13204"/>
                  <a:pt x="9849" y="13164"/>
                </a:cubicBezTo>
                <a:cubicBezTo>
                  <a:pt x="9744" y="13164"/>
                  <a:pt x="9647" y="13074"/>
                  <a:pt x="9542" y="13044"/>
                </a:cubicBezTo>
                <a:cubicBezTo>
                  <a:pt x="9489" y="12994"/>
                  <a:pt x="9437" y="12984"/>
                  <a:pt x="9392" y="12954"/>
                </a:cubicBezTo>
                <a:cubicBezTo>
                  <a:pt x="9362" y="12944"/>
                  <a:pt x="9347" y="12874"/>
                  <a:pt x="9310" y="12924"/>
                </a:cubicBezTo>
                <a:cubicBezTo>
                  <a:pt x="9295" y="12864"/>
                  <a:pt x="9272" y="12844"/>
                  <a:pt x="9242" y="12854"/>
                </a:cubicBezTo>
                <a:cubicBezTo>
                  <a:pt x="9242" y="12974"/>
                  <a:pt x="9369" y="12964"/>
                  <a:pt x="9429" y="13044"/>
                </a:cubicBezTo>
                <a:cubicBezTo>
                  <a:pt x="9459" y="13074"/>
                  <a:pt x="9504" y="13084"/>
                  <a:pt x="9542" y="13104"/>
                </a:cubicBezTo>
                <a:cubicBezTo>
                  <a:pt x="9557" y="13134"/>
                  <a:pt x="9587" y="13124"/>
                  <a:pt x="9602" y="13144"/>
                </a:cubicBezTo>
                <a:cubicBezTo>
                  <a:pt x="9617" y="13184"/>
                  <a:pt x="9654" y="13134"/>
                  <a:pt x="9662" y="13194"/>
                </a:cubicBezTo>
                <a:cubicBezTo>
                  <a:pt x="9706" y="13174"/>
                  <a:pt x="9736" y="13234"/>
                  <a:pt x="9781" y="13214"/>
                </a:cubicBezTo>
                <a:cubicBezTo>
                  <a:pt x="9834" y="13214"/>
                  <a:pt x="9856" y="13314"/>
                  <a:pt x="9916" y="13264"/>
                </a:cubicBezTo>
                <a:cubicBezTo>
                  <a:pt x="9946" y="13334"/>
                  <a:pt x="10006" y="13254"/>
                  <a:pt x="10029" y="13334"/>
                </a:cubicBezTo>
                <a:cubicBezTo>
                  <a:pt x="10073" y="13334"/>
                  <a:pt x="10118" y="13344"/>
                  <a:pt x="10163" y="13384"/>
                </a:cubicBezTo>
                <a:cubicBezTo>
                  <a:pt x="10253" y="13354"/>
                  <a:pt x="10321" y="13424"/>
                  <a:pt x="10411" y="13404"/>
                </a:cubicBezTo>
                <a:cubicBezTo>
                  <a:pt x="10448" y="13424"/>
                  <a:pt x="10500" y="13364"/>
                  <a:pt x="10530" y="13424"/>
                </a:cubicBezTo>
                <a:cubicBezTo>
                  <a:pt x="10583" y="13404"/>
                  <a:pt x="10628" y="13434"/>
                  <a:pt x="10680" y="13404"/>
                </a:cubicBezTo>
                <a:cubicBezTo>
                  <a:pt x="10770" y="13404"/>
                  <a:pt x="10867" y="13374"/>
                  <a:pt x="10950" y="13384"/>
                </a:cubicBezTo>
                <a:cubicBezTo>
                  <a:pt x="11002" y="13344"/>
                  <a:pt x="11040" y="13374"/>
                  <a:pt x="11085" y="13374"/>
                </a:cubicBezTo>
                <a:cubicBezTo>
                  <a:pt x="11122" y="13404"/>
                  <a:pt x="11182" y="13334"/>
                  <a:pt x="11219" y="13384"/>
                </a:cubicBezTo>
                <a:cubicBezTo>
                  <a:pt x="11294" y="13334"/>
                  <a:pt x="11362" y="13354"/>
                  <a:pt x="11437" y="13314"/>
                </a:cubicBezTo>
                <a:cubicBezTo>
                  <a:pt x="11497" y="13354"/>
                  <a:pt x="11579" y="13314"/>
                  <a:pt x="11639" y="13334"/>
                </a:cubicBezTo>
                <a:cubicBezTo>
                  <a:pt x="11714" y="13324"/>
                  <a:pt x="11789" y="13304"/>
                  <a:pt x="11856" y="13324"/>
                </a:cubicBezTo>
                <a:cubicBezTo>
                  <a:pt x="11931" y="13294"/>
                  <a:pt x="11998" y="13314"/>
                  <a:pt x="12088" y="13244"/>
                </a:cubicBezTo>
                <a:cubicBezTo>
                  <a:pt x="12141" y="13274"/>
                  <a:pt x="12208" y="13234"/>
                  <a:pt x="12268" y="13254"/>
                </a:cubicBezTo>
                <a:cubicBezTo>
                  <a:pt x="12328" y="13274"/>
                  <a:pt x="12395" y="13234"/>
                  <a:pt x="12448" y="13264"/>
                </a:cubicBezTo>
                <a:cubicBezTo>
                  <a:pt x="12500" y="13214"/>
                  <a:pt x="12523" y="13264"/>
                  <a:pt x="12575" y="13204"/>
                </a:cubicBezTo>
                <a:cubicBezTo>
                  <a:pt x="12650" y="13254"/>
                  <a:pt x="12740" y="13214"/>
                  <a:pt x="12822" y="13224"/>
                </a:cubicBezTo>
                <a:cubicBezTo>
                  <a:pt x="12912" y="13204"/>
                  <a:pt x="12987" y="13254"/>
                  <a:pt x="13077" y="13244"/>
                </a:cubicBezTo>
                <a:cubicBezTo>
                  <a:pt x="13092" y="13264"/>
                  <a:pt x="13107" y="13264"/>
                  <a:pt x="13129" y="13264"/>
                </a:cubicBezTo>
                <a:cubicBezTo>
                  <a:pt x="13159" y="13244"/>
                  <a:pt x="13167" y="13314"/>
                  <a:pt x="13197" y="13274"/>
                </a:cubicBezTo>
                <a:cubicBezTo>
                  <a:pt x="13227" y="13334"/>
                  <a:pt x="13279" y="13304"/>
                  <a:pt x="13316" y="13294"/>
                </a:cubicBezTo>
                <a:cubicBezTo>
                  <a:pt x="13361" y="13314"/>
                  <a:pt x="13399" y="13324"/>
                  <a:pt x="13444" y="13324"/>
                </a:cubicBezTo>
                <a:cubicBezTo>
                  <a:pt x="13451" y="13374"/>
                  <a:pt x="13481" y="13354"/>
                  <a:pt x="13504" y="13364"/>
                </a:cubicBezTo>
                <a:cubicBezTo>
                  <a:pt x="13526" y="13364"/>
                  <a:pt x="13556" y="13374"/>
                  <a:pt x="13541" y="13404"/>
                </a:cubicBezTo>
                <a:cubicBezTo>
                  <a:pt x="13414" y="13384"/>
                  <a:pt x="13279" y="13414"/>
                  <a:pt x="13167" y="13354"/>
                </a:cubicBezTo>
                <a:cubicBezTo>
                  <a:pt x="13092" y="13394"/>
                  <a:pt x="13032" y="13364"/>
                  <a:pt x="12957" y="13384"/>
                </a:cubicBezTo>
                <a:cubicBezTo>
                  <a:pt x="12935" y="13344"/>
                  <a:pt x="12890" y="13414"/>
                  <a:pt x="12867" y="13374"/>
                </a:cubicBezTo>
                <a:cubicBezTo>
                  <a:pt x="12815" y="13454"/>
                  <a:pt x="12807" y="13334"/>
                  <a:pt x="12762" y="13384"/>
                </a:cubicBezTo>
                <a:cubicBezTo>
                  <a:pt x="12665" y="13414"/>
                  <a:pt x="12583" y="13394"/>
                  <a:pt x="12478" y="13454"/>
                </a:cubicBezTo>
                <a:cubicBezTo>
                  <a:pt x="12470" y="13424"/>
                  <a:pt x="12440" y="13454"/>
                  <a:pt x="12425" y="13434"/>
                </a:cubicBezTo>
                <a:cubicBezTo>
                  <a:pt x="12395" y="13464"/>
                  <a:pt x="12380" y="13424"/>
                  <a:pt x="12358" y="13424"/>
                </a:cubicBezTo>
                <a:cubicBezTo>
                  <a:pt x="12358" y="13484"/>
                  <a:pt x="12268" y="13464"/>
                  <a:pt x="12238" y="13454"/>
                </a:cubicBezTo>
                <a:cubicBezTo>
                  <a:pt x="12186" y="13494"/>
                  <a:pt x="12148" y="13484"/>
                  <a:pt x="12103" y="13494"/>
                </a:cubicBezTo>
                <a:cubicBezTo>
                  <a:pt x="12073" y="13524"/>
                  <a:pt x="12058" y="13494"/>
                  <a:pt x="12028" y="13524"/>
                </a:cubicBezTo>
                <a:cubicBezTo>
                  <a:pt x="12013" y="13484"/>
                  <a:pt x="11976" y="13544"/>
                  <a:pt x="11953" y="13514"/>
                </a:cubicBezTo>
                <a:cubicBezTo>
                  <a:pt x="11908" y="13544"/>
                  <a:pt x="11871" y="13524"/>
                  <a:pt x="11819" y="13554"/>
                </a:cubicBezTo>
                <a:cubicBezTo>
                  <a:pt x="11781" y="13534"/>
                  <a:pt x="11714" y="13624"/>
                  <a:pt x="11684" y="13544"/>
                </a:cubicBezTo>
                <a:cubicBezTo>
                  <a:pt x="11549" y="13644"/>
                  <a:pt x="11444" y="13614"/>
                  <a:pt x="11317" y="13664"/>
                </a:cubicBezTo>
                <a:cubicBezTo>
                  <a:pt x="11257" y="13674"/>
                  <a:pt x="11197" y="13694"/>
                  <a:pt x="11137" y="13714"/>
                </a:cubicBezTo>
                <a:cubicBezTo>
                  <a:pt x="11077" y="13684"/>
                  <a:pt x="11002" y="13754"/>
                  <a:pt x="10950" y="13734"/>
                </a:cubicBezTo>
                <a:cubicBezTo>
                  <a:pt x="10927" y="13694"/>
                  <a:pt x="10882" y="13764"/>
                  <a:pt x="10860" y="13744"/>
                </a:cubicBezTo>
                <a:cubicBezTo>
                  <a:pt x="10830" y="13764"/>
                  <a:pt x="10815" y="13694"/>
                  <a:pt x="10778" y="13744"/>
                </a:cubicBezTo>
                <a:cubicBezTo>
                  <a:pt x="10763" y="13684"/>
                  <a:pt x="10703" y="13814"/>
                  <a:pt x="10695" y="13714"/>
                </a:cubicBezTo>
                <a:cubicBezTo>
                  <a:pt x="10658" y="13754"/>
                  <a:pt x="10628" y="13724"/>
                  <a:pt x="10590" y="13734"/>
                </a:cubicBezTo>
                <a:cubicBezTo>
                  <a:pt x="10478" y="13744"/>
                  <a:pt x="10366" y="13694"/>
                  <a:pt x="10246" y="13694"/>
                </a:cubicBezTo>
                <a:cubicBezTo>
                  <a:pt x="10298" y="13804"/>
                  <a:pt x="10373" y="13764"/>
                  <a:pt x="10440" y="13784"/>
                </a:cubicBezTo>
                <a:cubicBezTo>
                  <a:pt x="10478" y="13774"/>
                  <a:pt x="10500" y="13824"/>
                  <a:pt x="10538" y="13804"/>
                </a:cubicBezTo>
                <a:cubicBezTo>
                  <a:pt x="10560" y="13794"/>
                  <a:pt x="10568" y="13834"/>
                  <a:pt x="10590" y="13824"/>
                </a:cubicBezTo>
                <a:cubicBezTo>
                  <a:pt x="10613" y="13814"/>
                  <a:pt x="10628" y="13834"/>
                  <a:pt x="10643" y="13844"/>
                </a:cubicBezTo>
                <a:cubicBezTo>
                  <a:pt x="10710" y="13804"/>
                  <a:pt x="10755" y="13854"/>
                  <a:pt x="10815" y="13834"/>
                </a:cubicBezTo>
                <a:cubicBezTo>
                  <a:pt x="10875" y="13834"/>
                  <a:pt x="10942" y="13804"/>
                  <a:pt x="10995" y="13844"/>
                </a:cubicBezTo>
                <a:cubicBezTo>
                  <a:pt x="11062" y="13814"/>
                  <a:pt x="11115" y="13824"/>
                  <a:pt x="11174" y="13804"/>
                </a:cubicBezTo>
                <a:cubicBezTo>
                  <a:pt x="11227" y="13854"/>
                  <a:pt x="11317" y="13714"/>
                  <a:pt x="11362" y="13784"/>
                </a:cubicBezTo>
                <a:cubicBezTo>
                  <a:pt x="11429" y="13744"/>
                  <a:pt x="11497" y="13694"/>
                  <a:pt x="11541" y="13734"/>
                </a:cubicBezTo>
                <a:cubicBezTo>
                  <a:pt x="11571" y="13734"/>
                  <a:pt x="11616" y="13644"/>
                  <a:pt x="11639" y="13694"/>
                </a:cubicBezTo>
                <a:cubicBezTo>
                  <a:pt x="11669" y="13684"/>
                  <a:pt x="11706" y="13654"/>
                  <a:pt x="11736" y="13674"/>
                </a:cubicBezTo>
                <a:cubicBezTo>
                  <a:pt x="11864" y="13654"/>
                  <a:pt x="11998" y="13604"/>
                  <a:pt x="12126" y="13594"/>
                </a:cubicBezTo>
                <a:cubicBezTo>
                  <a:pt x="12171" y="13624"/>
                  <a:pt x="12245" y="13564"/>
                  <a:pt x="12305" y="13554"/>
                </a:cubicBezTo>
                <a:cubicBezTo>
                  <a:pt x="12358" y="13574"/>
                  <a:pt x="12425" y="13544"/>
                  <a:pt x="12493" y="13534"/>
                </a:cubicBezTo>
                <a:cubicBezTo>
                  <a:pt x="12545" y="13544"/>
                  <a:pt x="12620" y="13494"/>
                  <a:pt x="12680" y="13504"/>
                </a:cubicBezTo>
                <a:cubicBezTo>
                  <a:pt x="12740" y="13494"/>
                  <a:pt x="12807" y="13484"/>
                  <a:pt x="12860" y="13524"/>
                </a:cubicBezTo>
                <a:cubicBezTo>
                  <a:pt x="12994" y="13454"/>
                  <a:pt x="13099" y="13494"/>
                  <a:pt x="13219" y="13484"/>
                </a:cubicBezTo>
                <a:cubicBezTo>
                  <a:pt x="13242" y="13524"/>
                  <a:pt x="13287" y="13464"/>
                  <a:pt x="13309" y="13484"/>
                </a:cubicBezTo>
                <a:cubicBezTo>
                  <a:pt x="13331" y="13524"/>
                  <a:pt x="13369" y="13494"/>
                  <a:pt x="13406" y="13504"/>
                </a:cubicBezTo>
                <a:cubicBezTo>
                  <a:pt x="13459" y="13514"/>
                  <a:pt x="13519" y="13534"/>
                  <a:pt x="13586" y="13514"/>
                </a:cubicBezTo>
                <a:cubicBezTo>
                  <a:pt x="13721" y="13594"/>
                  <a:pt x="13871" y="13614"/>
                  <a:pt x="14021" y="13664"/>
                </a:cubicBezTo>
                <a:cubicBezTo>
                  <a:pt x="14050" y="13704"/>
                  <a:pt x="14095" y="13654"/>
                  <a:pt x="14118" y="13734"/>
                </a:cubicBezTo>
                <a:cubicBezTo>
                  <a:pt x="14163" y="13714"/>
                  <a:pt x="14200" y="13754"/>
                  <a:pt x="14230" y="13794"/>
                </a:cubicBezTo>
                <a:cubicBezTo>
                  <a:pt x="14268" y="13784"/>
                  <a:pt x="14298" y="13824"/>
                  <a:pt x="14328" y="13874"/>
                </a:cubicBezTo>
                <a:cubicBezTo>
                  <a:pt x="14350" y="13864"/>
                  <a:pt x="14365" y="13874"/>
                  <a:pt x="14380" y="13894"/>
                </a:cubicBezTo>
                <a:cubicBezTo>
                  <a:pt x="14402" y="13884"/>
                  <a:pt x="14440" y="13894"/>
                  <a:pt x="14417" y="13924"/>
                </a:cubicBezTo>
                <a:cubicBezTo>
                  <a:pt x="14380" y="13944"/>
                  <a:pt x="14358" y="13894"/>
                  <a:pt x="14328" y="13874"/>
                </a:cubicBezTo>
                <a:cubicBezTo>
                  <a:pt x="14298" y="13854"/>
                  <a:pt x="14245" y="13894"/>
                  <a:pt x="14223" y="13834"/>
                </a:cubicBezTo>
                <a:cubicBezTo>
                  <a:pt x="14178" y="13884"/>
                  <a:pt x="14155" y="13804"/>
                  <a:pt x="14110" y="13824"/>
                </a:cubicBezTo>
                <a:cubicBezTo>
                  <a:pt x="14088" y="13774"/>
                  <a:pt x="14035" y="13814"/>
                  <a:pt x="14006" y="13784"/>
                </a:cubicBezTo>
                <a:cubicBezTo>
                  <a:pt x="13931" y="13774"/>
                  <a:pt x="13863" y="13744"/>
                  <a:pt x="13796" y="13704"/>
                </a:cubicBezTo>
                <a:cubicBezTo>
                  <a:pt x="13713" y="13754"/>
                  <a:pt x="13654" y="13664"/>
                  <a:pt x="13571" y="13694"/>
                </a:cubicBezTo>
                <a:cubicBezTo>
                  <a:pt x="13504" y="13674"/>
                  <a:pt x="13436" y="13644"/>
                  <a:pt x="13354" y="13654"/>
                </a:cubicBezTo>
                <a:cubicBezTo>
                  <a:pt x="13287" y="13624"/>
                  <a:pt x="13204" y="13674"/>
                  <a:pt x="13129" y="13644"/>
                </a:cubicBezTo>
                <a:cubicBezTo>
                  <a:pt x="13054" y="13654"/>
                  <a:pt x="12979" y="13634"/>
                  <a:pt x="12897" y="13664"/>
                </a:cubicBezTo>
                <a:cubicBezTo>
                  <a:pt x="12830" y="13634"/>
                  <a:pt x="12747" y="13684"/>
                  <a:pt x="12680" y="13624"/>
                </a:cubicBezTo>
                <a:cubicBezTo>
                  <a:pt x="12568" y="13674"/>
                  <a:pt x="12463" y="13694"/>
                  <a:pt x="12358" y="13684"/>
                </a:cubicBezTo>
                <a:cubicBezTo>
                  <a:pt x="12305" y="13704"/>
                  <a:pt x="12260" y="13674"/>
                  <a:pt x="12201" y="13684"/>
                </a:cubicBezTo>
                <a:cubicBezTo>
                  <a:pt x="12156" y="13664"/>
                  <a:pt x="12088" y="13734"/>
                  <a:pt x="12051" y="13684"/>
                </a:cubicBezTo>
                <a:cubicBezTo>
                  <a:pt x="12028" y="13704"/>
                  <a:pt x="12028" y="13754"/>
                  <a:pt x="11998" y="13724"/>
                </a:cubicBezTo>
                <a:cubicBezTo>
                  <a:pt x="11976" y="13694"/>
                  <a:pt x="11931" y="13764"/>
                  <a:pt x="11908" y="13724"/>
                </a:cubicBezTo>
                <a:cubicBezTo>
                  <a:pt x="11856" y="13754"/>
                  <a:pt x="11804" y="13754"/>
                  <a:pt x="11751" y="13754"/>
                </a:cubicBezTo>
                <a:cubicBezTo>
                  <a:pt x="11691" y="13784"/>
                  <a:pt x="11639" y="13784"/>
                  <a:pt x="11586" y="13794"/>
                </a:cubicBezTo>
                <a:cubicBezTo>
                  <a:pt x="11511" y="13874"/>
                  <a:pt x="11474" y="13774"/>
                  <a:pt x="11399" y="13874"/>
                </a:cubicBezTo>
                <a:cubicBezTo>
                  <a:pt x="11294" y="13824"/>
                  <a:pt x="11152" y="13924"/>
                  <a:pt x="11047" y="13864"/>
                </a:cubicBezTo>
                <a:cubicBezTo>
                  <a:pt x="10912" y="13924"/>
                  <a:pt x="10800" y="13864"/>
                  <a:pt x="10665" y="13914"/>
                </a:cubicBezTo>
                <a:cubicBezTo>
                  <a:pt x="10553" y="13884"/>
                  <a:pt x="10418" y="13924"/>
                  <a:pt x="10306" y="13884"/>
                </a:cubicBezTo>
                <a:cubicBezTo>
                  <a:pt x="10231" y="13934"/>
                  <a:pt x="10186" y="13864"/>
                  <a:pt x="10118" y="13914"/>
                </a:cubicBezTo>
                <a:cubicBezTo>
                  <a:pt x="10096" y="13884"/>
                  <a:pt x="10066" y="13874"/>
                  <a:pt x="10036" y="13884"/>
                </a:cubicBezTo>
                <a:cubicBezTo>
                  <a:pt x="10014" y="13834"/>
                  <a:pt x="9969" y="13864"/>
                  <a:pt x="9991" y="13914"/>
                </a:cubicBezTo>
                <a:cubicBezTo>
                  <a:pt x="10073" y="13924"/>
                  <a:pt x="10156" y="13984"/>
                  <a:pt x="10246" y="13964"/>
                </a:cubicBezTo>
                <a:cubicBezTo>
                  <a:pt x="10283" y="14004"/>
                  <a:pt x="10343" y="13934"/>
                  <a:pt x="10373" y="13984"/>
                </a:cubicBezTo>
                <a:cubicBezTo>
                  <a:pt x="10418" y="13964"/>
                  <a:pt x="10463" y="13994"/>
                  <a:pt x="10515" y="13964"/>
                </a:cubicBezTo>
                <a:cubicBezTo>
                  <a:pt x="10598" y="13994"/>
                  <a:pt x="10695" y="13984"/>
                  <a:pt x="10778" y="14014"/>
                </a:cubicBezTo>
                <a:cubicBezTo>
                  <a:pt x="10882" y="13954"/>
                  <a:pt x="10965" y="13994"/>
                  <a:pt x="11070" y="13974"/>
                </a:cubicBezTo>
                <a:cubicBezTo>
                  <a:pt x="11145" y="14033"/>
                  <a:pt x="11249" y="13944"/>
                  <a:pt x="11332" y="13974"/>
                </a:cubicBezTo>
                <a:cubicBezTo>
                  <a:pt x="11437" y="13904"/>
                  <a:pt x="11519" y="13954"/>
                  <a:pt x="11616" y="13914"/>
                </a:cubicBezTo>
                <a:cubicBezTo>
                  <a:pt x="11714" y="13864"/>
                  <a:pt x="11804" y="13884"/>
                  <a:pt x="11901" y="13854"/>
                </a:cubicBezTo>
                <a:cubicBezTo>
                  <a:pt x="12006" y="13804"/>
                  <a:pt x="12088" y="13854"/>
                  <a:pt x="12201" y="13774"/>
                </a:cubicBezTo>
                <a:cubicBezTo>
                  <a:pt x="12230" y="13854"/>
                  <a:pt x="12298" y="13764"/>
                  <a:pt x="12335" y="13794"/>
                </a:cubicBezTo>
                <a:cubicBezTo>
                  <a:pt x="12380" y="13804"/>
                  <a:pt x="12440" y="13764"/>
                  <a:pt x="12478" y="13804"/>
                </a:cubicBezTo>
                <a:cubicBezTo>
                  <a:pt x="12523" y="13794"/>
                  <a:pt x="12583" y="13764"/>
                  <a:pt x="12620" y="13784"/>
                </a:cubicBezTo>
                <a:cubicBezTo>
                  <a:pt x="12687" y="13724"/>
                  <a:pt x="12717" y="13814"/>
                  <a:pt x="12785" y="13754"/>
                </a:cubicBezTo>
                <a:cubicBezTo>
                  <a:pt x="12875" y="13784"/>
                  <a:pt x="12979" y="13754"/>
                  <a:pt x="13077" y="13774"/>
                </a:cubicBezTo>
                <a:cubicBezTo>
                  <a:pt x="13182" y="13754"/>
                  <a:pt x="13272" y="13794"/>
                  <a:pt x="13376" y="13754"/>
                </a:cubicBezTo>
                <a:cubicBezTo>
                  <a:pt x="13481" y="13814"/>
                  <a:pt x="13601" y="13814"/>
                  <a:pt x="13713" y="13824"/>
                </a:cubicBezTo>
                <a:cubicBezTo>
                  <a:pt x="13766" y="13874"/>
                  <a:pt x="13826" y="13824"/>
                  <a:pt x="13871" y="13884"/>
                </a:cubicBezTo>
                <a:cubicBezTo>
                  <a:pt x="13946" y="13844"/>
                  <a:pt x="13983" y="13934"/>
                  <a:pt x="14050" y="13904"/>
                </a:cubicBezTo>
                <a:cubicBezTo>
                  <a:pt x="14065" y="13964"/>
                  <a:pt x="14103" y="13914"/>
                  <a:pt x="14133" y="13934"/>
                </a:cubicBezTo>
                <a:cubicBezTo>
                  <a:pt x="14155" y="13954"/>
                  <a:pt x="14178" y="13964"/>
                  <a:pt x="14208" y="13964"/>
                </a:cubicBezTo>
                <a:cubicBezTo>
                  <a:pt x="14260" y="14004"/>
                  <a:pt x="14328" y="13994"/>
                  <a:pt x="14380" y="14043"/>
                </a:cubicBezTo>
                <a:cubicBezTo>
                  <a:pt x="14432" y="14053"/>
                  <a:pt x="14485" y="14123"/>
                  <a:pt x="14545" y="14123"/>
                </a:cubicBezTo>
                <a:cubicBezTo>
                  <a:pt x="14560" y="14193"/>
                  <a:pt x="14597" y="14143"/>
                  <a:pt x="14612" y="14183"/>
                </a:cubicBezTo>
                <a:cubicBezTo>
                  <a:pt x="14627" y="14203"/>
                  <a:pt x="14635" y="14233"/>
                  <a:pt x="14650" y="14223"/>
                </a:cubicBezTo>
                <a:cubicBezTo>
                  <a:pt x="14657" y="14243"/>
                  <a:pt x="14687" y="14233"/>
                  <a:pt x="14672" y="14263"/>
                </a:cubicBezTo>
                <a:cubicBezTo>
                  <a:pt x="14612" y="14303"/>
                  <a:pt x="14597" y="14173"/>
                  <a:pt x="14530" y="14253"/>
                </a:cubicBezTo>
                <a:cubicBezTo>
                  <a:pt x="14462" y="14183"/>
                  <a:pt x="14380" y="14203"/>
                  <a:pt x="14320" y="14113"/>
                </a:cubicBezTo>
                <a:cubicBezTo>
                  <a:pt x="14260" y="14143"/>
                  <a:pt x="14208" y="14093"/>
                  <a:pt x="14148" y="14123"/>
                </a:cubicBezTo>
                <a:cubicBezTo>
                  <a:pt x="14103" y="14063"/>
                  <a:pt x="14035" y="14113"/>
                  <a:pt x="13991" y="14063"/>
                </a:cubicBezTo>
                <a:cubicBezTo>
                  <a:pt x="13923" y="14113"/>
                  <a:pt x="13886" y="14024"/>
                  <a:pt x="13826" y="14043"/>
                </a:cubicBezTo>
                <a:cubicBezTo>
                  <a:pt x="13773" y="14024"/>
                  <a:pt x="13713" y="14024"/>
                  <a:pt x="13661" y="14014"/>
                </a:cubicBezTo>
                <a:cubicBezTo>
                  <a:pt x="13549" y="14004"/>
                  <a:pt x="13429" y="14033"/>
                  <a:pt x="13331" y="13964"/>
                </a:cubicBezTo>
                <a:cubicBezTo>
                  <a:pt x="13212" y="14004"/>
                  <a:pt x="13099" y="13984"/>
                  <a:pt x="12994" y="13954"/>
                </a:cubicBezTo>
                <a:cubicBezTo>
                  <a:pt x="12927" y="13984"/>
                  <a:pt x="12815" y="13984"/>
                  <a:pt x="12777" y="13964"/>
                </a:cubicBezTo>
                <a:cubicBezTo>
                  <a:pt x="12777" y="13964"/>
                  <a:pt x="12755" y="13984"/>
                  <a:pt x="12747" y="13984"/>
                </a:cubicBezTo>
                <a:cubicBezTo>
                  <a:pt x="12725" y="13994"/>
                  <a:pt x="12702" y="13994"/>
                  <a:pt x="12680" y="13984"/>
                </a:cubicBezTo>
                <a:cubicBezTo>
                  <a:pt x="12665" y="13974"/>
                  <a:pt x="12665" y="14014"/>
                  <a:pt x="12672" y="14014"/>
                </a:cubicBezTo>
                <a:cubicBezTo>
                  <a:pt x="12650" y="14024"/>
                  <a:pt x="12635" y="14004"/>
                  <a:pt x="12612" y="14033"/>
                </a:cubicBezTo>
                <a:cubicBezTo>
                  <a:pt x="12553" y="14004"/>
                  <a:pt x="12478" y="14033"/>
                  <a:pt x="12410" y="14033"/>
                </a:cubicBezTo>
                <a:cubicBezTo>
                  <a:pt x="12350" y="13984"/>
                  <a:pt x="12268" y="14063"/>
                  <a:pt x="12201" y="14043"/>
                </a:cubicBezTo>
                <a:cubicBezTo>
                  <a:pt x="12051" y="14083"/>
                  <a:pt x="11923" y="14063"/>
                  <a:pt x="11774" y="14093"/>
                </a:cubicBezTo>
                <a:cubicBezTo>
                  <a:pt x="11646" y="14053"/>
                  <a:pt x="11504" y="14093"/>
                  <a:pt x="11369" y="14063"/>
                </a:cubicBezTo>
                <a:cubicBezTo>
                  <a:pt x="11294" y="14093"/>
                  <a:pt x="11234" y="14043"/>
                  <a:pt x="11159" y="14083"/>
                </a:cubicBezTo>
                <a:cubicBezTo>
                  <a:pt x="11130" y="14053"/>
                  <a:pt x="11100" y="14024"/>
                  <a:pt x="11062" y="14063"/>
                </a:cubicBezTo>
                <a:cubicBezTo>
                  <a:pt x="11047" y="14043"/>
                  <a:pt x="11025" y="14043"/>
                  <a:pt x="11010" y="14043"/>
                </a:cubicBezTo>
                <a:cubicBezTo>
                  <a:pt x="10995" y="14024"/>
                  <a:pt x="10980" y="14043"/>
                  <a:pt x="11002" y="14073"/>
                </a:cubicBezTo>
                <a:cubicBezTo>
                  <a:pt x="11070" y="14103"/>
                  <a:pt x="11137" y="14113"/>
                  <a:pt x="11204" y="14133"/>
                </a:cubicBezTo>
                <a:cubicBezTo>
                  <a:pt x="11227" y="14173"/>
                  <a:pt x="11272" y="14103"/>
                  <a:pt x="11287" y="14183"/>
                </a:cubicBezTo>
                <a:cubicBezTo>
                  <a:pt x="11324" y="14183"/>
                  <a:pt x="11354" y="14243"/>
                  <a:pt x="11384" y="14263"/>
                </a:cubicBezTo>
                <a:cubicBezTo>
                  <a:pt x="11362" y="14273"/>
                  <a:pt x="11249" y="14203"/>
                  <a:pt x="11294" y="14303"/>
                </a:cubicBezTo>
                <a:cubicBezTo>
                  <a:pt x="11309" y="14333"/>
                  <a:pt x="11339" y="14303"/>
                  <a:pt x="11362" y="14313"/>
                </a:cubicBezTo>
                <a:cubicBezTo>
                  <a:pt x="11392" y="14293"/>
                  <a:pt x="11399" y="14353"/>
                  <a:pt x="11429" y="14313"/>
                </a:cubicBezTo>
                <a:cubicBezTo>
                  <a:pt x="11474" y="14343"/>
                  <a:pt x="11519" y="14363"/>
                  <a:pt x="11564" y="14363"/>
                </a:cubicBezTo>
                <a:cubicBezTo>
                  <a:pt x="11609" y="14453"/>
                  <a:pt x="11676" y="14453"/>
                  <a:pt x="11729" y="14503"/>
                </a:cubicBezTo>
                <a:cubicBezTo>
                  <a:pt x="11796" y="14523"/>
                  <a:pt x="11856" y="14583"/>
                  <a:pt x="11923" y="14593"/>
                </a:cubicBezTo>
                <a:cubicBezTo>
                  <a:pt x="12051" y="14653"/>
                  <a:pt x="12171" y="14723"/>
                  <a:pt x="12305" y="14723"/>
                </a:cubicBezTo>
                <a:cubicBezTo>
                  <a:pt x="12365" y="14813"/>
                  <a:pt x="12448" y="14773"/>
                  <a:pt x="12500" y="14873"/>
                </a:cubicBezTo>
                <a:cubicBezTo>
                  <a:pt x="12575" y="14873"/>
                  <a:pt x="12635" y="14953"/>
                  <a:pt x="12702" y="14993"/>
                </a:cubicBezTo>
                <a:cubicBezTo>
                  <a:pt x="12845" y="15043"/>
                  <a:pt x="12972" y="15143"/>
                  <a:pt x="13114" y="15183"/>
                </a:cubicBezTo>
                <a:cubicBezTo>
                  <a:pt x="13144" y="15213"/>
                  <a:pt x="13182" y="15223"/>
                  <a:pt x="13219" y="15223"/>
                </a:cubicBezTo>
                <a:cubicBezTo>
                  <a:pt x="13242" y="15283"/>
                  <a:pt x="13287" y="15243"/>
                  <a:pt x="13324" y="15263"/>
                </a:cubicBezTo>
                <a:cubicBezTo>
                  <a:pt x="13354" y="15313"/>
                  <a:pt x="13399" y="15273"/>
                  <a:pt x="13429" y="15303"/>
                </a:cubicBezTo>
                <a:cubicBezTo>
                  <a:pt x="13459" y="15323"/>
                  <a:pt x="13496" y="15323"/>
                  <a:pt x="13534" y="15343"/>
                </a:cubicBezTo>
                <a:cubicBezTo>
                  <a:pt x="13571" y="15333"/>
                  <a:pt x="13609" y="15353"/>
                  <a:pt x="13646" y="15353"/>
                </a:cubicBezTo>
                <a:cubicBezTo>
                  <a:pt x="13661" y="15373"/>
                  <a:pt x="13676" y="15373"/>
                  <a:pt x="13698" y="15373"/>
                </a:cubicBezTo>
                <a:cubicBezTo>
                  <a:pt x="13721" y="15353"/>
                  <a:pt x="13728" y="15393"/>
                  <a:pt x="13751" y="15393"/>
                </a:cubicBezTo>
                <a:cubicBezTo>
                  <a:pt x="13788" y="15393"/>
                  <a:pt x="13818" y="15423"/>
                  <a:pt x="13863" y="15393"/>
                </a:cubicBezTo>
                <a:cubicBezTo>
                  <a:pt x="13886" y="15453"/>
                  <a:pt x="13938" y="15403"/>
                  <a:pt x="13961" y="15473"/>
                </a:cubicBezTo>
                <a:cubicBezTo>
                  <a:pt x="14006" y="15443"/>
                  <a:pt x="14050" y="15443"/>
                  <a:pt x="14088" y="15463"/>
                </a:cubicBezTo>
                <a:cubicBezTo>
                  <a:pt x="14125" y="15473"/>
                  <a:pt x="14170" y="15483"/>
                  <a:pt x="14208" y="15483"/>
                </a:cubicBezTo>
                <a:cubicBezTo>
                  <a:pt x="14298" y="15493"/>
                  <a:pt x="14387" y="15503"/>
                  <a:pt x="14477" y="15493"/>
                </a:cubicBezTo>
                <a:cubicBezTo>
                  <a:pt x="14492" y="15523"/>
                  <a:pt x="14515" y="15493"/>
                  <a:pt x="14530" y="15513"/>
                </a:cubicBezTo>
                <a:cubicBezTo>
                  <a:pt x="14545" y="15533"/>
                  <a:pt x="14560" y="15533"/>
                  <a:pt x="14582" y="15533"/>
                </a:cubicBezTo>
                <a:cubicBezTo>
                  <a:pt x="14612" y="15573"/>
                  <a:pt x="14672" y="15503"/>
                  <a:pt x="14702" y="15563"/>
                </a:cubicBezTo>
                <a:cubicBezTo>
                  <a:pt x="14740" y="15553"/>
                  <a:pt x="14777" y="15573"/>
                  <a:pt x="14814" y="15563"/>
                </a:cubicBezTo>
                <a:cubicBezTo>
                  <a:pt x="14867" y="15533"/>
                  <a:pt x="14889" y="15623"/>
                  <a:pt x="14942" y="15563"/>
                </a:cubicBezTo>
                <a:cubicBezTo>
                  <a:pt x="14987" y="15593"/>
                  <a:pt x="15024" y="15613"/>
                  <a:pt x="15077" y="15613"/>
                </a:cubicBezTo>
                <a:cubicBezTo>
                  <a:pt x="15092" y="15633"/>
                  <a:pt x="15114" y="15643"/>
                  <a:pt x="15144" y="15613"/>
                </a:cubicBezTo>
                <a:cubicBezTo>
                  <a:pt x="15151" y="15703"/>
                  <a:pt x="15204" y="15593"/>
                  <a:pt x="15211" y="15683"/>
                </a:cubicBezTo>
                <a:cubicBezTo>
                  <a:pt x="15294" y="15633"/>
                  <a:pt x="15361" y="15673"/>
                  <a:pt x="15436" y="15633"/>
                </a:cubicBezTo>
                <a:cubicBezTo>
                  <a:pt x="15473" y="15713"/>
                  <a:pt x="15541" y="15663"/>
                  <a:pt x="15593" y="15693"/>
                </a:cubicBezTo>
                <a:cubicBezTo>
                  <a:pt x="15616" y="15723"/>
                  <a:pt x="15646" y="15733"/>
                  <a:pt x="15676" y="15723"/>
                </a:cubicBezTo>
                <a:cubicBezTo>
                  <a:pt x="15683" y="15753"/>
                  <a:pt x="15698" y="15713"/>
                  <a:pt x="15713" y="15723"/>
                </a:cubicBezTo>
                <a:cubicBezTo>
                  <a:pt x="15736" y="15723"/>
                  <a:pt x="15743" y="15783"/>
                  <a:pt x="15766" y="15743"/>
                </a:cubicBezTo>
                <a:cubicBezTo>
                  <a:pt x="15818" y="15783"/>
                  <a:pt x="15885" y="15713"/>
                  <a:pt x="15923" y="15803"/>
                </a:cubicBezTo>
                <a:cubicBezTo>
                  <a:pt x="15960" y="15783"/>
                  <a:pt x="15990" y="15773"/>
                  <a:pt x="16013" y="15793"/>
                </a:cubicBezTo>
                <a:cubicBezTo>
                  <a:pt x="16035" y="15833"/>
                  <a:pt x="16080" y="15763"/>
                  <a:pt x="16095" y="15853"/>
                </a:cubicBezTo>
                <a:cubicBezTo>
                  <a:pt x="16095" y="15853"/>
                  <a:pt x="16095" y="15853"/>
                  <a:pt x="16095" y="15853"/>
                </a:cubicBezTo>
                <a:cubicBezTo>
                  <a:pt x="15998" y="15873"/>
                  <a:pt x="15908" y="15853"/>
                  <a:pt x="15811" y="15893"/>
                </a:cubicBezTo>
                <a:cubicBezTo>
                  <a:pt x="15758" y="15903"/>
                  <a:pt x="15713" y="15893"/>
                  <a:pt x="15653" y="15943"/>
                </a:cubicBezTo>
                <a:cubicBezTo>
                  <a:pt x="15638" y="15913"/>
                  <a:pt x="15608" y="15953"/>
                  <a:pt x="15578" y="15973"/>
                </a:cubicBezTo>
                <a:cubicBezTo>
                  <a:pt x="15593" y="16013"/>
                  <a:pt x="15586" y="16033"/>
                  <a:pt x="15548" y="16053"/>
                </a:cubicBezTo>
                <a:cubicBezTo>
                  <a:pt x="15578" y="16153"/>
                  <a:pt x="15668" y="16023"/>
                  <a:pt x="15721" y="16043"/>
                </a:cubicBezTo>
                <a:cubicBezTo>
                  <a:pt x="15781" y="16023"/>
                  <a:pt x="15848" y="16003"/>
                  <a:pt x="15915" y="15983"/>
                </a:cubicBezTo>
                <a:cubicBezTo>
                  <a:pt x="15983" y="15933"/>
                  <a:pt x="16028" y="15993"/>
                  <a:pt x="16095" y="15943"/>
                </a:cubicBezTo>
                <a:cubicBezTo>
                  <a:pt x="16148" y="15963"/>
                  <a:pt x="16215" y="15943"/>
                  <a:pt x="16267" y="15993"/>
                </a:cubicBezTo>
                <a:cubicBezTo>
                  <a:pt x="16200" y="16013"/>
                  <a:pt x="16140" y="16003"/>
                  <a:pt x="16065" y="16083"/>
                </a:cubicBezTo>
                <a:cubicBezTo>
                  <a:pt x="16103" y="16183"/>
                  <a:pt x="16185" y="16073"/>
                  <a:pt x="16245" y="16093"/>
                </a:cubicBezTo>
                <a:cubicBezTo>
                  <a:pt x="16290" y="16033"/>
                  <a:pt x="16320" y="16063"/>
                  <a:pt x="16350" y="16073"/>
                </a:cubicBezTo>
                <a:cubicBezTo>
                  <a:pt x="16387" y="16043"/>
                  <a:pt x="16417" y="16073"/>
                  <a:pt x="16440" y="16093"/>
                </a:cubicBezTo>
                <a:cubicBezTo>
                  <a:pt x="16387" y="16133"/>
                  <a:pt x="16350" y="16073"/>
                  <a:pt x="16290" y="16153"/>
                </a:cubicBezTo>
                <a:cubicBezTo>
                  <a:pt x="16267" y="16153"/>
                  <a:pt x="16297" y="16192"/>
                  <a:pt x="16290" y="16202"/>
                </a:cubicBezTo>
                <a:cubicBezTo>
                  <a:pt x="16282" y="16222"/>
                  <a:pt x="16237" y="16242"/>
                  <a:pt x="16222" y="16252"/>
                </a:cubicBezTo>
                <a:cubicBezTo>
                  <a:pt x="16185" y="16292"/>
                  <a:pt x="16125" y="16272"/>
                  <a:pt x="16125" y="16332"/>
                </a:cubicBezTo>
                <a:cubicBezTo>
                  <a:pt x="16207" y="16442"/>
                  <a:pt x="16275" y="16332"/>
                  <a:pt x="16372" y="16292"/>
                </a:cubicBezTo>
                <a:cubicBezTo>
                  <a:pt x="16410" y="16332"/>
                  <a:pt x="16470" y="16232"/>
                  <a:pt x="16500" y="16282"/>
                </a:cubicBezTo>
                <a:cubicBezTo>
                  <a:pt x="16559" y="16232"/>
                  <a:pt x="16597" y="16262"/>
                  <a:pt x="16657" y="16232"/>
                </a:cubicBezTo>
                <a:cubicBezTo>
                  <a:pt x="16664" y="16242"/>
                  <a:pt x="16679" y="16242"/>
                  <a:pt x="16694" y="16232"/>
                </a:cubicBezTo>
                <a:cubicBezTo>
                  <a:pt x="16747" y="16272"/>
                  <a:pt x="16807" y="16282"/>
                  <a:pt x="16874" y="16272"/>
                </a:cubicBezTo>
                <a:cubicBezTo>
                  <a:pt x="16911" y="16262"/>
                  <a:pt x="16919" y="16412"/>
                  <a:pt x="16971" y="16352"/>
                </a:cubicBezTo>
                <a:cubicBezTo>
                  <a:pt x="17009" y="16392"/>
                  <a:pt x="17061" y="16392"/>
                  <a:pt x="17114" y="16382"/>
                </a:cubicBezTo>
                <a:cubicBezTo>
                  <a:pt x="17129" y="16422"/>
                  <a:pt x="17166" y="16362"/>
                  <a:pt x="17181" y="16392"/>
                </a:cubicBezTo>
                <a:cubicBezTo>
                  <a:pt x="17234" y="16402"/>
                  <a:pt x="17204" y="16372"/>
                  <a:pt x="17249" y="16342"/>
                </a:cubicBezTo>
                <a:cubicBezTo>
                  <a:pt x="17196" y="16153"/>
                  <a:pt x="17084" y="16242"/>
                  <a:pt x="17031" y="16073"/>
                </a:cubicBezTo>
                <a:cubicBezTo>
                  <a:pt x="16994" y="15983"/>
                  <a:pt x="17031" y="15933"/>
                  <a:pt x="17001" y="15853"/>
                </a:cubicBezTo>
                <a:cubicBezTo>
                  <a:pt x="17001" y="15843"/>
                  <a:pt x="16994" y="15833"/>
                  <a:pt x="16994" y="15833"/>
                </a:cubicBezTo>
                <a:cubicBezTo>
                  <a:pt x="17016" y="15803"/>
                  <a:pt x="17024" y="15763"/>
                  <a:pt x="17016" y="15723"/>
                </a:cubicBezTo>
                <a:cubicBezTo>
                  <a:pt x="17031" y="15683"/>
                  <a:pt x="17054" y="15653"/>
                  <a:pt x="17054" y="15613"/>
                </a:cubicBezTo>
                <a:cubicBezTo>
                  <a:pt x="17046" y="15513"/>
                  <a:pt x="17121" y="15453"/>
                  <a:pt x="17106" y="15363"/>
                </a:cubicBezTo>
                <a:cubicBezTo>
                  <a:pt x="17189" y="15303"/>
                  <a:pt x="17114" y="15193"/>
                  <a:pt x="17211" y="15143"/>
                </a:cubicBezTo>
                <a:cubicBezTo>
                  <a:pt x="17196" y="15043"/>
                  <a:pt x="17308" y="15003"/>
                  <a:pt x="17264" y="14893"/>
                </a:cubicBezTo>
                <a:close/>
                <a:moveTo>
                  <a:pt x="12777" y="9676"/>
                </a:moveTo>
                <a:cubicBezTo>
                  <a:pt x="12792" y="9636"/>
                  <a:pt x="12785" y="9586"/>
                  <a:pt x="12792" y="9546"/>
                </a:cubicBezTo>
                <a:cubicBezTo>
                  <a:pt x="12860" y="9536"/>
                  <a:pt x="12777" y="9626"/>
                  <a:pt x="12822" y="9676"/>
                </a:cubicBezTo>
                <a:cubicBezTo>
                  <a:pt x="12807" y="9715"/>
                  <a:pt x="12815" y="9755"/>
                  <a:pt x="12807" y="9795"/>
                </a:cubicBezTo>
                <a:cubicBezTo>
                  <a:pt x="12740" y="9805"/>
                  <a:pt x="12822" y="9715"/>
                  <a:pt x="12777" y="9676"/>
                </a:cubicBezTo>
                <a:close/>
                <a:moveTo>
                  <a:pt x="12792" y="10015"/>
                </a:moveTo>
                <a:cubicBezTo>
                  <a:pt x="12785" y="9965"/>
                  <a:pt x="12785" y="9905"/>
                  <a:pt x="12785" y="9845"/>
                </a:cubicBezTo>
                <a:cubicBezTo>
                  <a:pt x="12830" y="9835"/>
                  <a:pt x="12770" y="9945"/>
                  <a:pt x="12822" y="9995"/>
                </a:cubicBezTo>
                <a:cubicBezTo>
                  <a:pt x="12800" y="10045"/>
                  <a:pt x="12800" y="10105"/>
                  <a:pt x="12815" y="10175"/>
                </a:cubicBezTo>
                <a:cubicBezTo>
                  <a:pt x="12762" y="10185"/>
                  <a:pt x="12785" y="10055"/>
                  <a:pt x="12792" y="10015"/>
                </a:cubicBezTo>
                <a:close/>
                <a:moveTo>
                  <a:pt x="12800" y="10515"/>
                </a:moveTo>
                <a:cubicBezTo>
                  <a:pt x="12807" y="10435"/>
                  <a:pt x="12815" y="10545"/>
                  <a:pt x="12822" y="10575"/>
                </a:cubicBezTo>
                <a:cubicBezTo>
                  <a:pt x="12785" y="10585"/>
                  <a:pt x="12807" y="10545"/>
                  <a:pt x="12800" y="10515"/>
                </a:cubicBezTo>
                <a:close/>
                <a:moveTo>
                  <a:pt x="12433" y="10165"/>
                </a:moveTo>
                <a:cubicBezTo>
                  <a:pt x="12478" y="10135"/>
                  <a:pt x="12470" y="10235"/>
                  <a:pt x="12470" y="10255"/>
                </a:cubicBezTo>
                <a:cubicBezTo>
                  <a:pt x="12410" y="10275"/>
                  <a:pt x="12463" y="10195"/>
                  <a:pt x="12433" y="10165"/>
                </a:cubicBezTo>
                <a:close/>
                <a:moveTo>
                  <a:pt x="12485" y="10565"/>
                </a:moveTo>
                <a:cubicBezTo>
                  <a:pt x="12500" y="10485"/>
                  <a:pt x="12508" y="10605"/>
                  <a:pt x="12515" y="10635"/>
                </a:cubicBezTo>
                <a:cubicBezTo>
                  <a:pt x="12478" y="10635"/>
                  <a:pt x="12500" y="10595"/>
                  <a:pt x="12485" y="10565"/>
                </a:cubicBezTo>
                <a:close/>
                <a:moveTo>
                  <a:pt x="9916" y="8036"/>
                </a:moveTo>
                <a:cubicBezTo>
                  <a:pt x="9909" y="8026"/>
                  <a:pt x="9901" y="8006"/>
                  <a:pt x="9901" y="7996"/>
                </a:cubicBezTo>
                <a:cubicBezTo>
                  <a:pt x="9931" y="7956"/>
                  <a:pt x="9946" y="7996"/>
                  <a:pt x="9961" y="8036"/>
                </a:cubicBezTo>
                <a:cubicBezTo>
                  <a:pt x="9946" y="8036"/>
                  <a:pt x="9931" y="8026"/>
                  <a:pt x="9916" y="8036"/>
                </a:cubicBezTo>
                <a:close/>
                <a:moveTo>
                  <a:pt x="10133" y="8196"/>
                </a:moveTo>
                <a:cubicBezTo>
                  <a:pt x="10126" y="8126"/>
                  <a:pt x="10193" y="8216"/>
                  <a:pt x="10223" y="8186"/>
                </a:cubicBezTo>
                <a:cubicBezTo>
                  <a:pt x="10238" y="8226"/>
                  <a:pt x="10246" y="8256"/>
                  <a:pt x="10268" y="8246"/>
                </a:cubicBezTo>
                <a:cubicBezTo>
                  <a:pt x="10253" y="8346"/>
                  <a:pt x="10178" y="8176"/>
                  <a:pt x="10133" y="8196"/>
                </a:cubicBezTo>
                <a:close/>
                <a:moveTo>
                  <a:pt x="11002" y="9166"/>
                </a:moveTo>
                <a:cubicBezTo>
                  <a:pt x="11047" y="9156"/>
                  <a:pt x="11077" y="9196"/>
                  <a:pt x="11100" y="9246"/>
                </a:cubicBezTo>
                <a:cubicBezTo>
                  <a:pt x="11062" y="9256"/>
                  <a:pt x="11032" y="9216"/>
                  <a:pt x="11002" y="9166"/>
                </a:cubicBezTo>
                <a:close/>
                <a:moveTo>
                  <a:pt x="11032" y="8856"/>
                </a:moveTo>
                <a:cubicBezTo>
                  <a:pt x="11062" y="8866"/>
                  <a:pt x="11085" y="8856"/>
                  <a:pt x="11092" y="8806"/>
                </a:cubicBezTo>
                <a:cubicBezTo>
                  <a:pt x="11040" y="8706"/>
                  <a:pt x="11047" y="8626"/>
                  <a:pt x="11025" y="8536"/>
                </a:cubicBezTo>
                <a:cubicBezTo>
                  <a:pt x="10995" y="8446"/>
                  <a:pt x="11100" y="8566"/>
                  <a:pt x="11047" y="8576"/>
                </a:cubicBezTo>
                <a:cubicBezTo>
                  <a:pt x="11122" y="8746"/>
                  <a:pt x="11092" y="8876"/>
                  <a:pt x="11145" y="9036"/>
                </a:cubicBezTo>
                <a:cubicBezTo>
                  <a:pt x="11100" y="9026"/>
                  <a:pt x="11077" y="8886"/>
                  <a:pt x="11032" y="8856"/>
                </a:cubicBezTo>
                <a:close/>
                <a:moveTo>
                  <a:pt x="12163" y="10515"/>
                </a:moveTo>
                <a:cubicBezTo>
                  <a:pt x="12223" y="10515"/>
                  <a:pt x="12171" y="10615"/>
                  <a:pt x="12223" y="10675"/>
                </a:cubicBezTo>
                <a:cubicBezTo>
                  <a:pt x="12156" y="10705"/>
                  <a:pt x="12163" y="10565"/>
                  <a:pt x="12163" y="10515"/>
                </a:cubicBezTo>
                <a:close/>
                <a:moveTo>
                  <a:pt x="13309" y="12954"/>
                </a:moveTo>
                <a:cubicBezTo>
                  <a:pt x="13279" y="12994"/>
                  <a:pt x="13257" y="12974"/>
                  <a:pt x="13234" y="12984"/>
                </a:cubicBezTo>
                <a:cubicBezTo>
                  <a:pt x="13189" y="12954"/>
                  <a:pt x="13144" y="12934"/>
                  <a:pt x="13099" y="12934"/>
                </a:cubicBezTo>
                <a:cubicBezTo>
                  <a:pt x="13047" y="12954"/>
                  <a:pt x="13009" y="12914"/>
                  <a:pt x="12964" y="12914"/>
                </a:cubicBezTo>
                <a:cubicBezTo>
                  <a:pt x="12920" y="12904"/>
                  <a:pt x="12867" y="12924"/>
                  <a:pt x="12822" y="12904"/>
                </a:cubicBezTo>
                <a:cubicBezTo>
                  <a:pt x="12725" y="12914"/>
                  <a:pt x="12642" y="12864"/>
                  <a:pt x="12538" y="12904"/>
                </a:cubicBezTo>
                <a:cubicBezTo>
                  <a:pt x="12455" y="12864"/>
                  <a:pt x="12343" y="12934"/>
                  <a:pt x="12260" y="12874"/>
                </a:cubicBezTo>
                <a:cubicBezTo>
                  <a:pt x="12058" y="12954"/>
                  <a:pt x="11871" y="12984"/>
                  <a:pt x="11699" y="12944"/>
                </a:cubicBezTo>
                <a:cubicBezTo>
                  <a:pt x="11601" y="13004"/>
                  <a:pt x="11519" y="12984"/>
                  <a:pt x="11422" y="13034"/>
                </a:cubicBezTo>
                <a:cubicBezTo>
                  <a:pt x="11347" y="12994"/>
                  <a:pt x="11257" y="13064"/>
                  <a:pt x="11182" y="13034"/>
                </a:cubicBezTo>
                <a:cubicBezTo>
                  <a:pt x="11092" y="13064"/>
                  <a:pt x="11010" y="13054"/>
                  <a:pt x="10920" y="13084"/>
                </a:cubicBezTo>
                <a:cubicBezTo>
                  <a:pt x="10830" y="13104"/>
                  <a:pt x="10763" y="13064"/>
                  <a:pt x="10665" y="13124"/>
                </a:cubicBezTo>
                <a:cubicBezTo>
                  <a:pt x="10695" y="12994"/>
                  <a:pt x="10792" y="13104"/>
                  <a:pt x="10860" y="13004"/>
                </a:cubicBezTo>
                <a:cubicBezTo>
                  <a:pt x="10935" y="12984"/>
                  <a:pt x="11002" y="12964"/>
                  <a:pt x="11085" y="12904"/>
                </a:cubicBezTo>
                <a:cubicBezTo>
                  <a:pt x="11122" y="12924"/>
                  <a:pt x="11182" y="12864"/>
                  <a:pt x="11227" y="12884"/>
                </a:cubicBezTo>
                <a:cubicBezTo>
                  <a:pt x="11279" y="12854"/>
                  <a:pt x="11317" y="12854"/>
                  <a:pt x="11362" y="12874"/>
                </a:cubicBezTo>
                <a:cubicBezTo>
                  <a:pt x="11459" y="12814"/>
                  <a:pt x="11534" y="12854"/>
                  <a:pt x="11631" y="12784"/>
                </a:cubicBezTo>
                <a:cubicBezTo>
                  <a:pt x="11714" y="12814"/>
                  <a:pt x="11819" y="12754"/>
                  <a:pt x="11908" y="12764"/>
                </a:cubicBezTo>
                <a:cubicBezTo>
                  <a:pt x="11991" y="12764"/>
                  <a:pt x="12073" y="12774"/>
                  <a:pt x="12163" y="12744"/>
                </a:cubicBezTo>
                <a:cubicBezTo>
                  <a:pt x="12208" y="12764"/>
                  <a:pt x="12260" y="12744"/>
                  <a:pt x="12305" y="12764"/>
                </a:cubicBezTo>
                <a:cubicBezTo>
                  <a:pt x="12328" y="12764"/>
                  <a:pt x="12350" y="12754"/>
                  <a:pt x="12380" y="12734"/>
                </a:cubicBezTo>
                <a:cubicBezTo>
                  <a:pt x="12388" y="12774"/>
                  <a:pt x="12410" y="12764"/>
                  <a:pt x="12433" y="12754"/>
                </a:cubicBezTo>
                <a:cubicBezTo>
                  <a:pt x="12508" y="12774"/>
                  <a:pt x="12597" y="12754"/>
                  <a:pt x="12672" y="12804"/>
                </a:cubicBezTo>
                <a:cubicBezTo>
                  <a:pt x="12725" y="12774"/>
                  <a:pt x="12755" y="12814"/>
                  <a:pt x="12792" y="12834"/>
                </a:cubicBezTo>
                <a:cubicBezTo>
                  <a:pt x="12822" y="12814"/>
                  <a:pt x="12845" y="12834"/>
                  <a:pt x="12875" y="12804"/>
                </a:cubicBezTo>
                <a:cubicBezTo>
                  <a:pt x="12882" y="12854"/>
                  <a:pt x="12905" y="12844"/>
                  <a:pt x="12927" y="12824"/>
                </a:cubicBezTo>
                <a:cubicBezTo>
                  <a:pt x="12957" y="12884"/>
                  <a:pt x="13009" y="12814"/>
                  <a:pt x="13047" y="12854"/>
                </a:cubicBezTo>
                <a:cubicBezTo>
                  <a:pt x="13092" y="12834"/>
                  <a:pt x="13122" y="12884"/>
                  <a:pt x="13174" y="12844"/>
                </a:cubicBezTo>
                <a:cubicBezTo>
                  <a:pt x="13234" y="12904"/>
                  <a:pt x="13302" y="12934"/>
                  <a:pt x="13369" y="12944"/>
                </a:cubicBezTo>
                <a:cubicBezTo>
                  <a:pt x="13391" y="12994"/>
                  <a:pt x="13316" y="12984"/>
                  <a:pt x="13309" y="12954"/>
                </a:cubicBezTo>
                <a:close/>
                <a:moveTo>
                  <a:pt x="15938" y="15463"/>
                </a:moveTo>
                <a:cubicBezTo>
                  <a:pt x="15900" y="15513"/>
                  <a:pt x="15885" y="15443"/>
                  <a:pt x="15863" y="15433"/>
                </a:cubicBezTo>
                <a:cubicBezTo>
                  <a:pt x="15840" y="15393"/>
                  <a:pt x="15803" y="15443"/>
                  <a:pt x="15788" y="15373"/>
                </a:cubicBezTo>
                <a:cubicBezTo>
                  <a:pt x="15840" y="15403"/>
                  <a:pt x="15900" y="15383"/>
                  <a:pt x="15938" y="15463"/>
                </a:cubicBezTo>
                <a:close/>
                <a:moveTo>
                  <a:pt x="14627" y="14383"/>
                </a:moveTo>
                <a:cubicBezTo>
                  <a:pt x="14650" y="14443"/>
                  <a:pt x="14575" y="14433"/>
                  <a:pt x="14567" y="14393"/>
                </a:cubicBezTo>
                <a:cubicBezTo>
                  <a:pt x="14545" y="14363"/>
                  <a:pt x="14500" y="14433"/>
                  <a:pt x="14485" y="14343"/>
                </a:cubicBezTo>
                <a:cubicBezTo>
                  <a:pt x="14545" y="14313"/>
                  <a:pt x="14575" y="14413"/>
                  <a:pt x="14627" y="14383"/>
                </a:cubicBezTo>
                <a:close/>
                <a:moveTo>
                  <a:pt x="14545" y="14503"/>
                </a:moveTo>
                <a:cubicBezTo>
                  <a:pt x="14582" y="14523"/>
                  <a:pt x="14620" y="14563"/>
                  <a:pt x="14672" y="14533"/>
                </a:cubicBezTo>
                <a:cubicBezTo>
                  <a:pt x="14687" y="14603"/>
                  <a:pt x="14740" y="14563"/>
                  <a:pt x="14777" y="14573"/>
                </a:cubicBezTo>
                <a:cubicBezTo>
                  <a:pt x="14852" y="14653"/>
                  <a:pt x="14949" y="14643"/>
                  <a:pt x="15017" y="14743"/>
                </a:cubicBezTo>
                <a:cubicBezTo>
                  <a:pt x="15069" y="14723"/>
                  <a:pt x="15106" y="14783"/>
                  <a:pt x="15151" y="14793"/>
                </a:cubicBezTo>
                <a:cubicBezTo>
                  <a:pt x="15159" y="14843"/>
                  <a:pt x="15196" y="14793"/>
                  <a:pt x="15211" y="14833"/>
                </a:cubicBezTo>
                <a:cubicBezTo>
                  <a:pt x="15234" y="14843"/>
                  <a:pt x="15249" y="14883"/>
                  <a:pt x="15271" y="14873"/>
                </a:cubicBezTo>
                <a:cubicBezTo>
                  <a:pt x="15286" y="14953"/>
                  <a:pt x="15219" y="14883"/>
                  <a:pt x="15196" y="14903"/>
                </a:cubicBezTo>
                <a:cubicBezTo>
                  <a:pt x="15174" y="14873"/>
                  <a:pt x="15151" y="14863"/>
                  <a:pt x="15121" y="14873"/>
                </a:cubicBezTo>
                <a:cubicBezTo>
                  <a:pt x="15114" y="14813"/>
                  <a:pt x="15084" y="14863"/>
                  <a:pt x="15069" y="14853"/>
                </a:cubicBezTo>
                <a:cubicBezTo>
                  <a:pt x="15054" y="14843"/>
                  <a:pt x="15054" y="14793"/>
                  <a:pt x="15032" y="14823"/>
                </a:cubicBezTo>
                <a:cubicBezTo>
                  <a:pt x="15009" y="14773"/>
                  <a:pt x="14972" y="14823"/>
                  <a:pt x="14957" y="14753"/>
                </a:cubicBezTo>
                <a:cubicBezTo>
                  <a:pt x="14927" y="14753"/>
                  <a:pt x="14897" y="14753"/>
                  <a:pt x="14867" y="14733"/>
                </a:cubicBezTo>
                <a:cubicBezTo>
                  <a:pt x="14852" y="14683"/>
                  <a:pt x="14807" y="14743"/>
                  <a:pt x="14784" y="14703"/>
                </a:cubicBezTo>
                <a:cubicBezTo>
                  <a:pt x="14732" y="14683"/>
                  <a:pt x="14665" y="14693"/>
                  <a:pt x="14620" y="14623"/>
                </a:cubicBezTo>
                <a:cubicBezTo>
                  <a:pt x="14522" y="14653"/>
                  <a:pt x="14447" y="14583"/>
                  <a:pt x="14350" y="14613"/>
                </a:cubicBezTo>
                <a:cubicBezTo>
                  <a:pt x="14313" y="14573"/>
                  <a:pt x="14253" y="14643"/>
                  <a:pt x="14223" y="14563"/>
                </a:cubicBezTo>
                <a:cubicBezTo>
                  <a:pt x="14170" y="14603"/>
                  <a:pt x="14140" y="14573"/>
                  <a:pt x="14095" y="14573"/>
                </a:cubicBezTo>
                <a:cubicBezTo>
                  <a:pt x="14050" y="14553"/>
                  <a:pt x="14006" y="14553"/>
                  <a:pt x="13953" y="14563"/>
                </a:cubicBezTo>
                <a:cubicBezTo>
                  <a:pt x="13916" y="14543"/>
                  <a:pt x="13878" y="14523"/>
                  <a:pt x="13833" y="14533"/>
                </a:cubicBezTo>
                <a:cubicBezTo>
                  <a:pt x="13788" y="14513"/>
                  <a:pt x="13736" y="14553"/>
                  <a:pt x="13698" y="14513"/>
                </a:cubicBezTo>
                <a:cubicBezTo>
                  <a:pt x="13646" y="14553"/>
                  <a:pt x="13609" y="14533"/>
                  <a:pt x="13556" y="14563"/>
                </a:cubicBezTo>
                <a:cubicBezTo>
                  <a:pt x="13459" y="14513"/>
                  <a:pt x="13346" y="14553"/>
                  <a:pt x="13249" y="14493"/>
                </a:cubicBezTo>
                <a:cubicBezTo>
                  <a:pt x="13212" y="14483"/>
                  <a:pt x="13159" y="14533"/>
                  <a:pt x="13114" y="14503"/>
                </a:cubicBezTo>
                <a:cubicBezTo>
                  <a:pt x="13107" y="14503"/>
                  <a:pt x="13107" y="14473"/>
                  <a:pt x="13092" y="14493"/>
                </a:cubicBezTo>
                <a:cubicBezTo>
                  <a:pt x="13054" y="14543"/>
                  <a:pt x="13039" y="14473"/>
                  <a:pt x="13002" y="14503"/>
                </a:cubicBezTo>
                <a:cubicBezTo>
                  <a:pt x="12987" y="14493"/>
                  <a:pt x="12957" y="14523"/>
                  <a:pt x="12935" y="14493"/>
                </a:cubicBezTo>
                <a:cubicBezTo>
                  <a:pt x="12822" y="14523"/>
                  <a:pt x="12732" y="14463"/>
                  <a:pt x="12627" y="14493"/>
                </a:cubicBezTo>
                <a:cubicBezTo>
                  <a:pt x="12530" y="14433"/>
                  <a:pt x="12425" y="14453"/>
                  <a:pt x="12328" y="14413"/>
                </a:cubicBezTo>
                <a:cubicBezTo>
                  <a:pt x="12313" y="14423"/>
                  <a:pt x="12305" y="14403"/>
                  <a:pt x="12290" y="14413"/>
                </a:cubicBezTo>
                <a:cubicBezTo>
                  <a:pt x="12283" y="14343"/>
                  <a:pt x="12365" y="14393"/>
                  <a:pt x="12388" y="14403"/>
                </a:cubicBezTo>
                <a:cubicBezTo>
                  <a:pt x="12433" y="14373"/>
                  <a:pt x="12470" y="14363"/>
                  <a:pt x="12500" y="14403"/>
                </a:cubicBezTo>
                <a:cubicBezTo>
                  <a:pt x="12545" y="14373"/>
                  <a:pt x="12575" y="14403"/>
                  <a:pt x="12612" y="14413"/>
                </a:cubicBezTo>
                <a:cubicBezTo>
                  <a:pt x="12665" y="14363"/>
                  <a:pt x="12695" y="14393"/>
                  <a:pt x="12732" y="14383"/>
                </a:cubicBezTo>
                <a:cubicBezTo>
                  <a:pt x="12807" y="14383"/>
                  <a:pt x="12890" y="14353"/>
                  <a:pt x="12964" y="14353"/>
                </a:cubicBezTo>
                <a:cubicBezTo>
                  <a:pt x="13039" y="14363"/>
                  <a:pt x="13122" y="14333"/>
                  <a:pt x="13189" y="14363"/>
                </a:cubicBezTo>
                <a:cubicBezTo>
                  <a:pt x="13264" y="14293"/>
                  <a:pt x="13309" y="14333"/>
                  <a:pt x="13369" y="14313"/>
                </a:cubicBezTo>
                <a:cubicBezTo>
                  <a:pt x="13429" y="14323"/>
                  <a:pt x="13489" y="14303"/>
                  <a:pt x="13534" y="14343"/>
                </a:cubicBezTo>
                <a:cubicBezTo>
                  <a:pt x="13571" y="14293"/>
                  <a:pt x="13586" y="14363"/>
                  <a:pt x="13624" y="14333"/>
                </a:cubicBezTo>
                <a:cubicBezTo>
                  <a:pt x="13639" y="14393"/>
                  <a:pt x="13676" y="14323"/>
                  <a:pt x="13698" y="14363"/>
                </a:cubicBezTo>
                <a:cubicBezTo>
                  <a:pt x="13758" y="14333"/>
                  <a:pt x="13796" y="14383"/>
                  <a:pt x="13848" y="14403"/>
                </a:cubicBezTo>
                <a:cubicBezTo>
                  <a:pt x="13878" y="14373"/>
                  <a:pt x="13901" y="14373"/>
                  <a:pt x="13923" y="14373"/>
                </a:cubicBezTo>
                <a:cubicBezTo>
                  <a:pt x="13938" y="14373"/>
                  <a:pt x="13961" y="14393"/>
                  <a:pt x="13976" y="14393"/>
                </a:cubicBezTo>
                <a:cubicBezTo>
                  <a:pt x="13998" y="14403"/>
                  <a:pt x="14013" y="14383"/>
                  <a:pt x="14035" y="14383"/>
                </a:cubicBezTo>
                <a:cubicBezTo>
                  <a:pt x="14043" y="14383"/>
                  <a:pt x="14050" y="14393"/>
                  <a:pt x="14058" y="14393"/>
                </a:cubicBezTo>
                <a:cubicBezTo>
                  <a:pt x="14073" y="14393"/>
                  <a:pt x="14080" y="14373"/>
                  <a:pt x="14088" y="14403"/>
                </a:cubicBezTo>
                <a:cubicBezTo>
                  <a:pt x="14170" y="14393"/>
                  <a:pt x="14245" y="14433"/>
                  <a:pt x="14320" y="14433"/>
                </a:cubicBezTo>
                <a:cubicBezTo>
                  <a:pt x="14358" y="14443"/>
                  <a:pt x="14402" y="14463"/>
                  <a:pt x="14440" y="14463"/>
                </a:cubicBezTo>
                <a:cubicBezTo>
                  <a:pt x="14470" y="14503"/>
                  <a:pt x="14507" y="14513"/>
                  <a:pt x="14545" y="14503"/>
                </a:cubicBezTo>
                <a:close/>
                <a:moveTo>
                  <a:pt x="11691" y="14303"/>
                </a:moveTo>
                <a:cubicBezTo>
                  <a:pt x="11669" y="14263"/>
                  <a:pt x="11616" y="14323"/>
                  <a:pt x="11594" y="14283"/>
                </a:cubicBezTo>
                <a:cubicBezTo>
                  <a:pt x="11526" y="14283"/>
                  <a:pt x="11467" y="14253"/>
                  <a:pt x="11407" y="14253"/>
                </a:cubicBezTo>
                <a:cubicBezTo>
                  <a:pt x="11384" y="14153"/>
                  <a:pt x="11332" y="14213"/>
                  <a:pt x="11317" y="14143"/>
                </a:cubicBezTo>
                <a:cubicBezTo>
                  <a:pt x="11414" y="14153"/>
                  <a:pt x="11519" y="14163"/>
                  <a:pt x="11624" y="14143"/>
                </a:cubicBezTo>
                <a:cubicBezTo>
                  <a:pt x="11646" y="14163"/>
                  <a:pt x="11676" y="14163"/>
                  <a:pt x="11714" y="14143"/>
                </a:cubicBezTo>
                <a:cubicBezTo>
                  <a:pt x="11736" y="14143"/>
                  <a:pt x="11751" y="14173"/>
                  <a:pt x="11781" y="14143"/>
                </a:cubicBezTo>
                <a:cubicBezTo>
                  <a:pt x="11826" y="14143"/>
                  <a:pt x="11864" y="14183"/>
                  <a:pt x="11916" y="14163"/>
                </a:cubicBezTo>
                <a:cubicBezTo>
                  <a:pt x="12111" y="14193"/>
                  <a:pt x="12343" y="14063"/>
                  <a:pt x="12530" y="14153"/>
                </a:cubicBezTo>
                <a:cubicBezTo>
                  <a:pt x="12627" y="14083"/>
                  <a:pt x="12695" y="14153"/>
                  <a:pt x="12800" y="14063"/>
                </a:cubicBezTo>
                <a:cubicBezTo>
                  <a:pt x="12830" y="14123"/>
                  <a:pt x="12882" y="14053"/>
                  <a:pt x="12912" y="14073"/>
                </a:cubicBezTo>
                <a:cubicBezTo>
                  <a:pt x="12935" y="14113"/>
                  <a:pt x="12987" y="14043"/>
                  <a:pt x="13009" y="14083"/>
                </a:cubicBezTo>
                <a:cubicBezTo>
                  <a:pt x="13077" y="14083"/>
                  <a:pt x="13144" y="14073"/>
                  <a:pt x="13204" y="14083"/>
                </a:cubicBezTo>
                <a:cubicBezTo>
                  <a:pt x="13257" y="14033"/>
                  <a:pt x="13279" y="14113"/>
                  <a:pt x="13316" y="14093"/>
                </a:cubicBezTo>
                <a:cubicBezTo>
                  <a:pt x="13354" y="14093"/>
                  <a:pt x="13384" y="14093"/>
                  <a:pt x="13414" y="14113"/>
                </a:cubicBezTo>
                <a:cubicBezTo>
                  <a:pt x="13481" y="14113"/>
                  <a:pt x="13549" y="14093"/>
                  <a:pt x="13609" y="14143"/>
                </a:cubicBezTo>
                <a:cubicBezTo>
                  <a:pt x="13631" y="14113"/>
                  <a:pt x="13646" y="14133"/>
                  <a:pt x="13661" y="14163"/>
                </a:cubicBezTo>
                <a:cubicBezTo>
                  <a:pt x="13683" y="14143"/>
                  <a:pt x="13706" y="14123"/>
                  <a:pt x="13721" y="14153"/>
                </a:cubicBezTo>
                <a:cubicBezTo>
                  <a:pt x="13751" y="14153"/>
                  <a:pt x="13781" y="14143"/>
                  <a:pt x="13811" y="14163"/>
                </a:cubicBezTo>
                <a:cubicBezTo>
                  <a:pt x="13871" y="14193"/>
                  <a:pt x="13953" y="14143"/>
                  <a:pt x="14006" y="14203"/>
                </a:cubicBezTo>
                <a:cubicBezTo>
                  <a:pt x="14050" y="14153"/>
                  <a:pt x="14073" y="14223"/>
                  <a:pt x="14118" y="14203"/>
                </a:cubicBezTo>
                <a:cubicBezTo>
                  <a:pt x="14133" y="14273"/>
                  <a:pt x="14185" y="14173"/>
                  <a:pt x="14200" y="14253"/>
                </a:cubicBezTo>
                <a:cubicBezTo>
                  <a:pt x="14260" y="14243"/>
                  <a:pt x="14373" y="14223"/>
                  <a:pt x="14358" y="14313"/>
                </a:cubicBezTo>
                <a:cubicBezTo>
                  <a:pt x="14328" y="14313"/>
                  <a:pt x="14298" y="14323"/>
                  <a:pt x="14268" y="14303"/>
                </a:cubicBezTo>
                <a:cubicBezTo>
                  <a:pt x="14238" y="14273"/>
                  <a:pt x="14200" y="14303"/>
                  <a:pt x="14163" y="14313"/>
                </a:cubicBezTo>
                <a:cubicBezTo>
                  <a:pt x="14140" y="14243"/>
                  <a:pt x="14095" y="14283"/>
                  <a:pt x="14058" y="14273"/>
                </a:cubicBezTo>
                <a:cubicBezTo>
                  <a:pt x="14021" y="14283"/>
                  <a:pt x="13991" y="14243"/>
                  <a:pt x="13938" y="14303"/>
                </a:cubicBezTo>
                <a:cubicBezTo>
                  <a:pt x="13908" y="14233"/>
                  <a:pt x="13856" y="14313"/>
                  <a:pt x="13826" y="14243"/>
                </a:cubicBezTo>
                <a:cubicBezTo>
                  <a:pt x="13781" y="14273"/>
                  <a:pt x="13751" y="14253"/>
                  <a:pt x="13713" y="14243"/>
                </a:cubicBezTo>
                <a:cubicBezTo>
                  <a:pt x="13639" y="14243"/>
                  <a:pt x="13564" y="14243"/>
                  <a:pt x="13496" y="14193"/>
                </a:cubicBezTo>
                <a:cubicBezTo>
                  <a:pt x="13421" y="14213"/>
                  <a:pt x="13354" y="14233"/>
                  <a:pt x="13294" y="14193"/>
                </a:cubicBezTo>
                <a:cubicBezTo>
                  <a:pt x="13227" y="14243"/>
                  <a:pt x="13174" y="14233"/>
                  <a:pt x="13114" y="14243"/>
                </a:cubicBezTo>
                <a:cubicBezTo>
                  <a:pt x="13084" y="14243"/>
                  <a:pt x="13062" y="14243"/>
                  <a:pt x="13032" y="14243"/>
                </a:cubicBezTo>
                <a:cubicBezTo>
                  <a:pt x="13017" y="14213"/>
                  <a:pt x="12979" y="14273"/>
                  <a:pt x="12964" y="14243"/>
                </a:cubicBezTo>
                <a:cubicBezTo>
                  <a:pt x="12905" y="14253"/>
                  <a:pt x="12860" y="14243"/>
                  <a:pt x="12800" y="14273"/>
                </a:cubicBezTo>
                <a:cubicBezTo>
                  <a:pt x="12755" y="14223"/>
                  <a:pt x="12687" y="14313"/>
                  <a:pt x="12642" y="14273"/>
                </a:cubicBezTo>
                <a:cubicBezTo>
                  <a:pt x="12620" y="14243"/>
                  <a:pt x="12575" y="14313"/>
                  <a:pt x="12560" y="14273"/>
                </a:cubicBezTo>
                <a:cubicBezTo>
                  <a:pt x="12538" y="14233"/>
                  <a:pt x="12493" y="14303"/>
                  <a:pt x="12470" y="14283"/>
                </a:cubicBezTo>
                <a:cubicBezTo>
                  <a:pt x="12418" y="14293"/>
                  <a:pt x="12373" y="14263"/>
                  <a:pt x="12320" y="14273"/>
                </a:cubicBezTo>
                <a:cubicBezTo>
                  <a:pt x="12208" y="14293"/>
                  <a:pt x="12111" y="14273"/>
                  <a:pt x="11998" y="14303"/>
                </a:cubicBezTo>
                <a:cubicBezTo>
                  <a:pt x="11953" y="14273"/>
                  <a:pt x="11901" y="14283"/>
                  <a:pt x="11849" y="14273"/>
                </a:cubicBezTo>
                <a:cubicBezTo>
                  <a:pt x="11804" y="14243"/>
                  <a:pt x="11766" y="14193"/>
                  <a:pt x="11706" y="14233"/>
                </a:cubicBezTo>
                <a:cubicBezTo>
                  <a:pt x="11729" y="14243"/>
                  <a:pt x="11736" y="14283"/>
                  <a:pt x="11766" y="14273"/>
                </a:cubicBezTo>
                <a:cubicBezTo>
                  <a:pt x="11781" y="14333"/>
                  <a:pt x="11714" y="14283"/>
                  <a:pt x="11691" y="14303"/>
                </a:cubicBezTo>
                <a:close/>
                <a:moveTo>
                  <a:pt x="12463" y="14673"/>
                </a:moveTo>
                <a:cubicBezTo>
                  <a:pt x="12425" y="14643"/>
                  <a:pt x="12373" y="14673"/>
                  <a:pt x="12335" y="14643"/>
                </a:cubicBezTo>
                <a:cubicBezTo>
                  <a:pt x="12290" y="14653"/>
                  <a:pt x="12260" y="14603"/>
                  <a:pt x="12216" y="14613"/>
                </a:cubicBezTo>
                <a:cubicBezTo>
                  <a:pt x="12171" y="14563"/>
                  <a:pt x="12111" y="14543"/>
                  <a:pt x="12066" y="14463"/>
                </a:cubicBezTo>
                <a:cubicBezTo>
                  <a:pt x="12043" y="14483"/>
                  <a:pt x="12073" y="14533"/>
                  <a:pt x="12088" y="14563"/>
                </a:cubicBezTo>
                <a:cubicBezTo>
                  <a:pt x="11961" y="14553"/>
                  <a:pt x="11849" y="14473"/>
                  <a:pt x="11736" y="14413"/>
                </a:cubicBezTo>
                <a:cubicBezTo>
                  <a:pt x="11729" y="14383"/>
                  <a:pt x="11751" y="14393"/>
                  <a:pt x="11751" y="14403"/>
                </a:cubicBezTo>
                <a:cubicBezTo>
                  <a:pt x="11849" y="14353"/>
                  <a:pt x="11916" y="14423"/>
                  <a:pt x="12013" y="14383"/>
                </a:cubicBezTo>
                <a:cubicBezTo>
                  <a:pt x="12043" y="14413"/>
                  <a:pt x="12081" y="14423"/>
                  <a:pt x="12111" y="14463"/>
                </a:cubicBezTo>
                <a:cubicBezTo>
                  <a:pt x="12201" y="14433"/>
                  <a:pt x="12283" y="14493"/>
                  <a:pt x="12365" y="14503"/>
                </a:cubicBezTo>
                <a:cubicBezTo>
                  <a:pt x="12410" y="14493"/>
                  <a:pt x="12440" y="14563"/>
                  <a:pt x="12493" y="14533"/>
                </a:cubicBezTo>
                <a:cubicBezTo>
                  <a:pt x="12523" y="14573"/>
                  <a:pt x="12575" y="14543"/>
                  <a:pt x="12612" y="14553"/>
                </a:cubicBezTo>
                <a:cubicBezTo>
                  <a:pt x="12680" y="14613"/>
                  <a:pt x="12777" y="14563"/>
                  <a:pt x="12852" y="14613"/>
                </a:cubicBezTo>
                <a:cubicBezTo>
                  <a:pt x="12905" y="14593"/>
                  <a:pt x="12942" y="14583"/>
                  <a:pt x="12979" y="14603"/>
                </a:cubicBezTo>
                <a:cubicBezTo>
                  <a:pt x="13024" y="14623"/>
                  <a:pt x="13069" y="14583"/>
                  <a:pt x="13114" y="14593"/>
                </a:cubicBezTo>
                <a:cubicBezTo>
                  <a:pt x="13152" y="14643"/>
                  <a:pt x="13212" y="14583"/>
                  <a:pt x="13249" y="14613"/>
                </a:cubicBezTo>
                <a:cubicBezTo>
                  <a:pt x="13264" y="14643"/>
                  <a:pt x="13302" y="14583"/>
                  <a:pt x="13316" y="14623"/>
                </a:cubicBezTo>
                <a:cubicBezTo>
                  <a:pt x="13339" y="14613"/>
                  <a:pt x="13346" y="14653"/>
                  <a:pt x="13369" y="14643"/>
                </a:cubicBezTo>
                <a:cubicBezTo>
                  <a:pt x="13429" y="14583"/>
                  <a:pt x="13444" y="14693"/>
                  <a:pt x="13504" y="14633"/>
                </a:cubicBezTo>
                <a:cubicBezTo>
                  <a:pt x="13534" y="14663"/>
                  <a:pt x="13586" y="14633"/>
                  <a:pt x="13624" y="14663"/>
                </a:cubicBezTo>
                <a:cubicBezTo>
                  <a:pt x="13713" y="14643"/>
                  <a:pt x="13796" y="14643"/>
                  <a:pt x="13878" y="14643"/>
                </a:cubicBezTo>
                <a:cubicBezTo>
                  <a:pt x="13916" y="14683"/>
                  <a:pt x="13968" y="14613"/>
                  <a:pt x="13998" y="14673"/>
                </a:cubicBezTo>
                <a:cubicBezTo>
                  <a:pt x="14021" y="14703"/>
                  <a:pt x="14058" y="14643"/>
                  <a:pt x="14073" y="14683"/>
                </a:cubicBezTo>
                <a:cubicBezTo>
                  <a:pt x="14088" y="14683"/>
                  <a:pt x="14110" y="14683"/>
                  <a:pt x="14133" y="14663"/>
                </a:cubicBezTo>
                <a:cubicBezTo>
                  <a:pt x="14170" y="14723"/>
                  <a:pt x="14238" y="14663"/>
                  <a:pt x="14268" y="14733"/>
                </a:cubicBezTo>
                <a:cubicBezTo>
                  <a:pt x="14313" y="14683"/>
                  <a:pt x="14320" y="14753"/>
                  <a:pt x="14358" y="14733"/>
                </a:cubicBezTo>
                <a:cubicBezTo>
                  <a:pt x="14387" y="14693"/>
                  <a:pt x="14395" y="14753"/>
                  <a:pt x="14425" y="14743"/>
                </a:cubicBezTo>
                <a:cubicBezTo>
                  <a:pt x="14470" y="14763"/>
                  <a:pt x="14530" y="14733"/>
                  <a:pt x="14582" y="14743"/>
                </a:cubicBezTo>
                <a:cubicBezTo>
                  <a:pt x="14597" y="14753"/>
                  <a:pt x="14612" y="14773"/>
                  <a:pt x="14635" y="14763"/>
                </a:cubicBezTo>
                <a:cubicBezTo>
                  <a:pt x="14657" y="14753"/>
                  <a:pt x="14665" y="14793"/>
                  <a:pt x="14687" y="14783"/>
                </a:cubicBezTo>
                <a:cubicBezTo>
                  <a:pt x="14710" y="14823"/>
                  <a:pt x="14747" y="14793"/>
                  <a:pt x="14777" y="14833"/>
                </a:cubicBezTo>
                <a:cubicBezTo>
                  <a:pt x="14844" y="14833"/>
                  <a:pt x="14904" y="14893"/>
                  <a:pt x="14972" y="14893"/>
                </a:cubicBezTo>
                <a:cubicBezTo>
                  <a:pt x="15002" y="14933"/>
                  <a:pt x="15032" y="14923"/>
                  <a:pt x="15054" y="14983"/>
                </a:cubicBezTo>
                <a:cubicBezTo>
                  <a:pt x="15144" y="14983"/>
                  <a:pt x="15219" y="15053"/>
                  <a:pt x="15309" y="15053"/>
                </a:cubicBezTo>
                <a:cubicBezTo>
                  <a:pt x="15324" y="15093"/>
                  <a:pt x="15346" y="15103"/>
                  <a:pt x="15369" y="15103"/>
                </a:cubicBezTo>
                <a:cubicBezTo>
                  <a:pt x="15391" y="15093"/>
                  <a:pt x="15399" y="15133"/>
                  <a:pt x="15421" y="15123"/>
                </a:cubicBezTo>
                <a:cubicBezTo>
                  <a:pt x="15451" y="15173"/>
                  <a:pt x="15496" y="15153"/>
                  <a:pt x="15526" y="15213"/>
                </a:cubicBezTo>
                <a:cubicBezTo>
                  <a:pt x="15459" y="15283"/>
                  <a:pt x="15436" y="15173"/>
                  <a:pt x="15376" y="15173"/>
                </a:cubicBezTo>
                <a:cubicBezTo>
                  <a:pt x="15339" y="15143"/>
                  <a:pt x="15294" y="15133"/>
                  <a:pt x="15249" y="15133"/>
                </a:cubicBezTo>
                <a:cubicBezTo>
                  <a:pt x="15166" y="15063"/>
                  <a:pt x="15069" y="15083"/>
                  <a:pt x="14987" y="15033"/>
                </a:cubicBezTo>
                <a:cubicBezTo>
                  <a:pt x="14972" y="15003"/>
                  <a:pt x="14934" y="15053"/>
                  <a:pt x="14919" y="15023"/>
                </a:cubicBezTo>
                <a:cubicBezTo>
                  <a:pt x="14889" y="15033"/>
                  <a:pt x="14874" y="15003"/>
                  <a:pt x="14852" y="15013"/>
                </a:cubicBezTo>
                <a:cubicBezTo>
                  <a:pt x="14814" y="14963"/>
                  <a:pt x="14754" y="15023"/>
                  <a:pt x="14717" y="14963"/>
                </a:cubicBezTo>
                <a:cubicBezTo>
                  <a:pt x="14620" y="14993"/>
                  <a:pt x="14537" y="14913"/>
                  <a:pt x="14432" y="14973"/>
                </a:cubicBezTo>
                <a:cubicBezTo>
                  <a:pt x="14343" y="14893"/>
                  <a:pt x="14223" y="14943"/>
                  <a:pt x="14125" y="14873"/>
                </a:cubicBezTo>
                <a:cubicBezTo>
                  <a:pt x="14043" y="14913"/>
                  <a:pt x="13976" y="14883"/>
                  <a:pt x="13901" y="14863"/>
                </a:cubicBezTo>
                <a:cubicBezTo>
                  <a:pt x="13833" y="14833"/>
                  <a:pt x="13751" y="14853"/>
                  <a:pt x="13691" y="14813"/>
                </a:cubicBezTo>
                <a:cubicBezTo>
                  <a:pt x="13609" y="14823"/>
                  <a:pt x="13534" y="14823"/>
                  <a:pt x="13474" y="14773"/>
                </a:cubicBezTo>
                <a:cubicBezTo>
                  <a:pt x="13384" y="14813"/>
                  <a:pt x="13324" y="14743"/>
                  <a:pt x="13242" y="14793"/>
                </a:cubicBezTo>
                <a:cubicBezTo>
                  <a:pt x="13204" y="14733"/>
                  <a:pt x="13152" y="14763"/>
                  <a:pt x="13107" y="14743"/>
                </a:cubicBezTo>
                <a:cubicBezTo>
                  <a:pt x="13069" y="14733"/>
                  <a:pt x="13032" y="14723"/>
                  <a:pt x="12987" y="14723"/>
                </a:cubicBezTo>
                <a:cubicBezTo>
                  <a:pt x="12957" y="14743"/>
                  <a:pt x="12935" y="14733"/>
                  <a:pt x="12920" y="14713"/>
                </a:cubicBezTo>
                <a:cubicBezTo>
                  <a:pt x="12897" y="14703"/>
                  <a:pt x="12867" y="14733"/>
                  <a:pt x="12845" y="14703"/>
                </a:cubicBezTo>
                <a:cubicBezTo>
                  <a:pt x="12800" y="14743"/>
                  <a:pt x="12762" y="14703"/>
                  <a:pt x="12725" y="14673"/>
                </a:cubicBezTo>
                <a:cubicBezTo>
                  <a:pt x="12665" y="14733"/>
                  <a:pt x="12642" y="14623"/>
                  <a:pt x="12583" y="14693"/>
                </a:cubicBezTo>
                <a:cubicBezTo>
                  <a:pt x="12545" y="14653"/>
                  <a:pt x="12500" y="14673"/>
                  <a:pt x="12463" y="14673"/>
                </a:cubicBezTo>
                <a:close/>
                <a:moveTo>
                  <a:pt x="15938" y="15673"/>
                </a:moveTo>
                <a:cubicBezTo>
                  <a:pt x="15923" y="15663"/>
                  <a:pt x="15908" y="15643"/>
                  <a:pt x="15885" y="15653"/>
                </a:cubicBezTo>
                <a:cubicBezTo>
                  <a:pt x="15855" y="15653"/>
                  <a:pt x="15811" y="15683"/>
                  <a:pt x="15788" y="15633"/>
                </a:cubicBezTo>
                <a:cubicBezTo>
                  <a:pt x="15758" y="15623"/>
                  <a:pt x="15728" y="15623"/>
                  <a:pt x="15698" y="15623"/>
                </a:cubicBezTo>
                <a:cubicBezTo>
                  <a:pt x="15661" y="15633"/>
                  <a:pt x="15646" y="15543"/>
                  <a:pt x="15601" y="15603"/>
                </a:cubicBezTo>
                <a:cubicBezTo>
                  <a:pt x="15541" y="15553"/>
                  <a:pt x="15466" y="15553"/>
                  <a:pt x="15399" y="15543"/>
                </a:cubicBezTo>
                <a:cubicBezTo>
                  <a:pt x="15346" y="15483"/>
                  <a:pt x="15264" y="15573"/>
                  <a:pt x="15211" y="15513"/>
                </a:cubicBezTo>
                <a:cubicBezTo>
                  <a:pt x="15069" y="15543"/>
                  <a:pt x="14949" y="15443"/>
                  <a:pt x="14814" y="15453"/>
                </a:cubicBezTo>
                <a:cubicBezTo>
                  <a:pt x="14777" y="15423"/>
                  <a:pt x="14732" y="15453"/>
                  <a:pt x="14702" y="15443"/>
                </a:cubicBezTo>
                <a:cubicBezTo>
                  <a:pt x="14672" y="15403"/>
                  <a:pt x="14635" y="15433"/>
                  <a:pt x="14605" y="15433"/>
                </a:cubicBezTo>
                <a:cubicBezTo>
                  <a:pt x="14545" y="15403"/>
                  <a:pt x="14477" y="15413"/>
                  <a:pt x="14417" y="15363"/>
                </a:cubicBezTo>
                <a:cubicBezTo>
                  <a:pt x="14245" y="15393"/>
                  <a:pt x="14088" y="15373"/>
                  <a:pt x="13938" y="15313"/>
                </a:cubicBezTo>
                <a:cubicBezTo>
                  <a:pt x="13848" y="15333"/>
                  <a:pt x="13788" y="15263"/>
                  <a:pt x="13706" y="15273"/>
                </a:cubicBezTo>
                <a:cubicBezTo>
                  <a:pt x="13668" y="15253"/>
                  <a:pt x="13631" y="15213"/>
                  <a:pt x="13579" y="15253"/>
                </a:cubicBezTo>
                <a:cubicBezTo>
                  <a:pt x="13549" y="15213"/>
                  <a:pt x="13519" y="15193"/>
                  <a:pt x="13474" y="15213"/>
                </a:cubicBezTo>
                <a:cubicBezTo>
                  <a:pt x="13399" y="15193"/>
                  <a:pt x="13324" y="15163"/>
                  <a:pt x="13249" y="15143"/>
                </a:cubicBezTo>
                <a:cubicBezTo>
                  <a:pt x="13227" y="15133"/>
                  <a:pt x="13204" y="15133"/>
                  <a:pt x="13182" y="15133"/>
                </a:cubicBezTo>
                <a:cubicBezTo>
                  <a:pt x="13174" y="15093"/>
                  <a:pt x="13152" y="15103"/>
                  <a:pt x="13129" y="15113"/>
                </a:cubicBezTo>
                <a:cubicBezTo>
                  <a:pt x="13099" y="15083"/>
                  <a:pt x="13062" y="15073"/>
                  <a:pt x="13024" y="15073"/>
                </a:cubicBezTo>
                <a:cubicBezTo>
                  <a:pt x="12957" y="15003"/>
                  <a:pt x="12882" y="14983"/>
                  <a:pt x="12807" y="14973"/>
                </a:cubicBezTo>
                <a:cubicBezTo>
                  <a:pt x="12777" y="14903"/>
                  <a:pt x="12732" y="14913"/>
                  <a:pt x="12695" y="14913"/>
                </a:cubicBezTo>
                <a:cubicBezTo>
                  <a:pt x="12665" y="14853"/>
                  <a:pt x="12627" y="14853"/>
                  <a:pt x="12597" y="14833"/>
                </a:cubicBezTo>
                <a:cubicBezTo>
                  <a:pt x="12575" y="14783"/>
                  <a:pt x="12650" y="14793"/>
                  <a:pt x="12657" y="14823"/>
                </a:cubicBezTo>
                <a:cubicBezTo>
                  <a:pt x="12695" y="14773"/>
                  <a:pt x="12710" y="14843"/>
                  <a:pt x="12740" y="14813"/>
                </a:cubicBezTo>
                <a:cubicBezTo>
                  <a:pt x="12792" y="14833"/>
                  <a:pt x="12852" y="14823"/>
                  <a:pt x="12905" y="14843"/>
                </a:cubicBezTo>
                <a:cubicBezTo>
                  <a:pt x="12949" y="14893"/>
                  <a:pt x="13024" y="14823"/>
                  <a:pt x="13069" y="14863"/>
                </a:cubicBezTo>
                <a:cubicBezTo>
                  <a:pt x="13122" y="14863"/>
                  <a:pt x="13182" y="14853"/>
                  <a:pt x="13234" y="14893"/>
                </a:cubicBezTo>
                <a:cubicBezTo>
                  <a:pt x="13287" y="14923"/>
                  <a:pt x="13346" y="14893"/>
                  <a:pt x="13399" y="14913"/>
                </a:cubicBezTo>
                <a:cubicBezTo>
                  <a:pt x="13451" y="14943"/>
                  <a:pt x="13519" y="14873"/>
                  <a:pt x="13564" y="14943"/>
                </a:cubicBezTo>
                <a:cubicBezTo>
                  <a:pt x="13676" y="14903"/>
                  <a:pt x="13773" y="14983"/>
                  <a:pt x="13878" y="14963"/>
                </a:cubicBezTo>
                <a:cubicBezTo>
                  <a:pt x="13983" y="15023"/>
                  <a:pt x="14103" y="14993"/>
                  <a:pt x="14208" y="15013"/>
                </a:cubicBezTo>
                <a:cubicBezTo>
                  <a:pt x="14268" y="15003"/>
                  <a:pt x="14313" y="15083"/>
                  <a:pt x="14373" y="15043"/>
                </a:cubicBezTo>
                <a:cubicBezTo>
                  <a:pt x="14395" y="15093"/>
                  <a:pt x="14432" y="15033"/>
                  <a:pt x="14455" y="15073"/>
                </a:cubicBezTo>
                <a:cubicBezTo>
                  <a:pt x="14485" y="15033"/>
                  <a:pt x="14492" y="15093"/>
                  <a:pt x="14522" y="15083"/>
                </a:cubicBezTo>
                <a:cubicBezTo>
                  <a:pt x="14582" y="15083"/>
                  <a:pt x="14642" y="15063"/>
                  <a:pt x="14687" y="15103"/>
                </a:cubicBezTo>
                <a:cubicBezTo>
                  <a:pt x="14732" y="15033"/>
                  <a:pt x="14732" y="15163"/>
                  <a:pt x="14777" y="15103"/>
                </a:cubicBezTo>
                <a:cubicBezTo>
                  <a:pt x="14792" y="15143"/>
                  <a:pt x="14837" y="15073"/>
                  <a:pt x="14852" y="15133"/>
                </a:cubicBezTo>
                <a:cubicBezTo>
                  <a:pt x="14904" y="15153"/>
                  <a:pt x="14949" y="15203"/>
                  <a:pt x="15017" y="15153"/>
                </a:cubicBezTo>
                <a:cubicBezTo>
                  <a:pt x="15032" y="15223"/>
                  <a:pt x="15069" y="15173"/>
                  <a:pt x="15092" y="15183"/>
                </a:cubicBezTo>
                <a:cubicBezTo>
                  <a:pt x="15114" y="15203"/>
                  <a:pt x="15136" y="15213"/>
                  <a:pt x="15166" y="15193"/>
                </a:cubicBezTo>
                <a:cubicBezTo>
                  <a:pt x="15196" y="15263"/>
                  <a:pt x="15256" y="15213"/>
                  <a:pt x="15286" y="15273"/>
                </a:cubicBezTo>
                <a:cubicBezTo>
                  <a:pt x="15331" y="15283"/>
                  <a:pt x="15376" y="15273"/>
                  <a:pt x="15399" y="15333"/>
                </a:cubicBezTo>
                <a:cubicBezTo>
                  <a:pt x="15488" y="15333"/>
                  <a:pt x="15571" y="15393"/>
                  <a:pt x="15653" y="15413"/>
                </a:cubicBezTo>
                <a:cubicBezTo>
                  <a:pt x="15706" y="15453"/>
                  <a:pt x="15751" y="15533"/>
                  <a:pt x="15811" y="15533"/>
                </a:cubicBezTo>
                <a:cubicBezTo>
                  <a:pt x="15863" y="15573"/>
                  <a:pt x="15915" y="15623"/>
                  <a:pt x="15975" y="15653"/>
                </a:cubicBezTo>
                <a:cubicBezTo>
                  <a:pt x="15975" y="15683"/>
                  <a:pt x="15953" y="15663"/>
                  <a:pt x="15938" y="15673"/>
                </a:cubicBezTo>
                <a:close/>
                <a:moveTo>
                  <a:pt x="16020" y="15403"/>
                </a:moveTo>
                <a:cubicBezTo>
                  <a:pt x="15938" y="15383"/>
                  <a:pt x="15953" y="15193"/>
                  <a:pt x="15885" y="15123"/>
                </a:cubicBezTo>
                <a:cubicBezTo>
                  <a:pt x="15908" y="15073"/>
                  <a:pt x="15863" y="14993"/>
                  <a:pt x="15870" y="14933"/>
                </a:cubicBezTo>
                <a:cubicBezTo>
                  <a:pt x="15878" y="14873"/>
                  <a:pt x="15818" y="14793"/>
                  <a:pt x="15840" y="14753"/>
                </a:cubicBezTo>
                <a:cubicBezTo>
                  <a:pt x="15811" y="14703"/>
                  <a:pt x="15825" y="14683"/>
                  <a:pt x="15818" y="14643"/>
                </a:cubicBezTo>
                <a:cubicBezTo>
                  <a:pt x="15803" y="14613"/>
                  <a:pt x="15773" y="14563"/>
                  <a:pt x="15796" y="14543"/>
                </a:cubicBezTo>
                <a:cubicBezTo>
                  <a:pt x="15818" y="14493"/>
                  <a:pt x="15743" y="14413"/>
                  <a:pt x="15796" y="14373"/>
                </a:cubicBezTo>
                <a:cubicBezTo>
                  <a:pt x="15736" y="14283"/>
                  <a:pt x="15781" y="14243"/>
                  <a:pt x="15773" y="14173"/>
                </a:cubicBezTo>
                <a:cubicBezTo>
                  <a:pt x="15773" y="14123"/>
                  <a:pt x="15758" y="14063"/>
                  <a:pt x="15773" y="14004"/>
                </a:cubicBezTo>
                <a:cubicBezTo>
                  <a:pt x="15796" y="13904"/>
                  <a:pt x="15743" y="13764"/>
                  <a:pt x="15811" y="13684"/>
                </a:cubicBezTo>
                <a:cubicBezTo>
                  <a:pt x="15758" y="13464"/>
                  <a:pt x="15833" y="13304"/>
                  <a:pt x="15811" y="13094"/>
                </a:cubicBezTo>
                <a:cubicBezTo>
                  <a:pt x="15825" y="13034"/>
                  <a:pt x="15840" y="12984"/>
                  <a:pt x="15848" y="12924"/>
                </a:cubicBezTo>
                <a:cubicBezTo>
                  <a:pt x="15840" y="12854"/>
                  <a:pt x="15855" y="12794"/>
                  <a:pt x="15833" y="12724"/>
                </a:cubicBezTo>
                <a:cubicBezTo>
                  <a:pt x="15878" y="12564"/>
                  <a:pt x="15900" y="12384"/>
                  <a:pt x="15878" y="12194"/>
                </a:cubicBezTo>
                <a:cubicBezTo>
                  <a:pt x="15915" y="12174"/>
                  <a:pt x="15870" y="12114"/>
                  <a:pt x="15900" y="12094"/>
                </a:cubicBezTo>
                <a:cubicBezTo>
                  <a:pt x="15923" y="12064"/>
                  <a:pt x="15923" y="12024"/>
                  <a:pt x="15893" y="11974"/>
                </a:cubicBezTo>
                <a:cubicBezTo>
                  <a:pt x="15945" y="11954"/>
                  <a:pt x="15908" y="11904"/>
                  <a:pt x="15915" y="11874"/>
                </a:cubicBezTo>
                <a:cubicBezTo>
                  <a:pt x="15930" y="11845"/>
                  <a:pt x="15938" y="11815"/>
                  <a:pt x="15923" y="11775"/>
                </a:cubicBezTo>
                <a:cubicBezTo>
                  <a:pt x="15938" y="11705"/>
                  <a:pt x="15953" y="11645"/>
                  <a:pt x="15938" y="11555"/>
                </a:cubicBezTo>
                <a:cubicBezTo>
                  <a:pt x="15983" y="11505"/>
                  <a:pt x="15945" y="11425"/>
                  <a:pt x="15998" y="11375"/>
                </a:cubicBezTo>
                <a:cubicBezTo>
                  <a:pt x="15960" y="11295"/>
                  <a:pt x="16020" y="11255"/>
                  <a:pt x="15983" y="11175"/>
                </a:cubicBezTo>
                <a:cubicBezTo>
                  <a:pt x="16028" y="11135"/>
                  <a:pt x="15968" y="11055"/>
                  <a:pt x="16028" y="11025"/>
                </a:cubicBezTo>
                <a:cubicBezTo>
                  <a:pt x="15983" y="10885"/>
                  <a:pt x="16050" y="10795"/>
                  <a:pt x="16035" y="10665"/>
                </a:cubicBezTo>
                <a:cubicBezTo>
                  <a:pt x="16088" y="10645"/>
                  <a:pt x="16035" y="10725"/>
                  <a:pt x="16073" y="10755"/>
                </a:cubicBezTo>
                <a:cubicBezTo>
                  <a:pt x="16043" y="10785"/>
                  <a:pt x="16088" y="10845"/>
                  <a:pt x="16073" y="10875"/>
                </a:cubicBezTo>
                <a:cubicBezTo>
                  <a:pt x="16095" y="10955"/>
                  <a:pt x="16065" y="11005"/>
                  <a:pt x="16095" y="11085"/>
                </a:cubicBezTo>
                <a:cubicBezTo>
                  <a:pt x="16050" y="11215"/>
                  <a:pt x="16095" y="11375"/>
                  <a:pt x="16080" y="11515"/>
                </a:cubicBezTo>
                <a:cubicBezTo>
                  <a:pt x="16050" y="11585"/>
                  <a:pt x="16080" y="11665"/>
                  <a:pt x="16058" y="11735"/>
                </a:cubicBezTo>
                <a:cubicBezTo>
                  <a:pt x="16050" y="11775"/>
                  <a:pt x="16088" y="11825"/>
                  <a:pt x="16035" y="11845"/>
                </a:cubicBezTo>
                <a:cubicBezTo>
                  <a:pt x="16050" y="11874"/>
                  <a:pt x="16050" y="11904"/>
                  <a:pt x="16028" y="11934"/>
                </a:cubicBezTo>
                <a:cubicBezTo>
                  <a:pt x="16050" y="12084"/>
                  <a:pt x="15990" y="12204"/>
                  <a:pt x="16013" y="12354"/>
                </a:cubicBezTo>
                <a:cubicBezTo>
                  <a:pt x="15968" y="12414"/>
                  <a:pt x="16013" y="12514"/>
                  <a:pt x="15968" y="12564"/>
                </a:cubicBezTo>
                <a:cubicBezTo>
                  <a:pt x="16005" y="12624"/>
                  <a:pt x="15953" y="12634"/>
                  <a:pt x="15968" y="12684"/>
                </a:cubicBezTo>
                <a:cubicBezTo>
                  <a:pt x="15998" y="12724"/>
                  <a:pt x="15953" y="12744"/>
                  <a:pt x="15960" y="12774"/>
                </a:cubicBezTo>
                <a:cubicBezTo>
                  <a:pt x="15983" y="12854"/>
                  <a:pt x="15945" y="12924"/>
                  <a:pt x="15945" y="12994"/>
                </a:cubicBezTo>
                <a:cubicBezTo>
                  <a:pt x="15908" y="13054"/>
                  <a:pt x="15945" y="13134"/>
                  <a:pt x="15915" y="13194"/>
                </a:cubicBezTo>
                <a:cubicBezTo>
                  <a:pt x="15923" y="13274"/>
                  <a:pt x="15915" y="13344"/>
                  <a:pt x="15900" y="13414"/>
                </a:cubicBezTo>
                <a:cubicBezTo>
                  <a:pt x="15878" y="13474"/>
                  <a:pt x="15923" y="13564"/>
                  <a:pt x="15870" y="13614"/>
                </a:cubicBezTo>
                <a:cubicBezTo>
                  <a:pt x="15915" y="13764"/>
                  <a:pt x="15855" y="13884"/>
                  <a:pt x="15915" y="14043"/>
                </a:cubicBezTo>
                <a:cubicBezTo>
                  <a:pt x="15863" y="14193"/>
                  <a:pt x="15930" y="14383"/>
                  <a:pt x="15885" y="14543"/>
                </a:cubicBezTo>
                <a:cubicBezTo>
                  <a:pt x="15908" y="14593"/>
                  <a:pt x="15915" y="14643"/>
                  <a:pt x="15893" y="14673"/>
                </a:cubicBezTo>
                <a:cubicBezTo>
                  <a:pt x="15915" y="14713"/>
                  <a:pt x="15900" y="14723"/>
                  <a:pt x="15908" y="14753"/>
                </a:cubicBezTo>
                <a:cubicBezTo>
                  <a:pt x="15930" y="14743"/>
                  <a:pt x="15930" y="14773"/>
                  <a:pt x="15915" y="14783"/>
                </a:cubicBezTo>
                <a:cubicBezTo>
                  <a:pt x="15938" y="14863"/>
                  <a:pt x="15953" y="14953"/>
                  <a:pt x="15930" y="15033"/>
                </a:cubicBezTo>
                <a:cubicBezTo>
                  <a:pt x="16005" y="15093"/>
                  <a:pt x="16013" y="15263"/>
                  <a:pt x="16005" y="15363"/>
                </a:cubicBezTo>
                <a:cubicBezTo>
                  <a:pt x="16013" y="15373"/>
                  <a:pt x="16028" y="15373"/>
                  <a:pt x="16043" y="15393"/>
                </a:cubicBezTo>
                <a:cubicBezTo>
                  <a:pt x="16050" y="15423"/>
                  <a:pt x="16028" y="15413"/>
                  <a:pt x="16020" y="15403"/>
                </a:cubicBezTo>
                <a:close/>
                <a:moveTo>
                  <a:pt x="16095" y="15263"/>
                </a:moveTo>
                <a:cubicBezTo>
                  <a:pt x="16118" y="15233"/>
                  <a:pt x="16065" y="15233"/>
                  <a:pt x="16095" y="15203"/>
                </a:cubicBezTo>
                <a:cubicBezTo>
                  <a:pt x="16058" y="15133"/>
                  <a:pt x="16043" y="15063"/>
                  <a:pt x="16050" y="15003"/>
                </a:cubicBezTo>
                <a:cubicBezTo>
                  <a:pt x="16028" y="14933"/>
                  <a:pt x="16020" y="14863"/>
                  <a:pt x="16013" y="14793"/>
                </a:cubicBezTo>
                <a:cubicBezTo>
                  <a:pt x="16035" y="14773"/>
                  <a:pt x="16005" y="14733"/>
                  <a:pt x="15990" y="14693"/>
                </a:cubicBezTo>
                <a:cubicBezTo>
                  <a:pt x="15990" y="14663"/>
                  <a:pt x="16020" y="14643"/>
                  <a:pt x="15998" y="14603"/>
                </a:cubicBezTo>
                <a:cubicBezTo>
                  <a:pt x="15983" y="14523"/>
                  <a:pt x="15968" y="14453"/>
                  <a:pt x="15998" y="14393"/>
                </a:cubicBezTo>
                <a:cubicBezTo>
                  <a:pt x="15968" y="14323"/>
                  <a:pt x="15975" y="14263"/>
                  <a:pt x="15983" y="14203"/>
                </a:cubicBezTo>
                <a:cubicBezTo>
                  <a:pt x="15975" y="14073"/>
                  <a:pt x="15960" y="13944"/>
                  <a:pt x="15983" y="13824"/>
                </a:cubicBezTo>
                <a:cubicBezTo>
                  <a:pt x="15938" y="13734"/>
                  <a:pt x="16005" y="13694"/>
                  <a:pt x="15953" y="13604"/>
                </a:cubicBezTo>
                <a:cubicBezTo>
                  <a:pt x="15983" y="13554"/>
                  <a:pt x="15990" y="13494"/>
                  <a:pt x="15968" y="13424"/>
                </a:cubicBezTo>
                <a:cubicBezTo>
                  <a:pt x="15998" y="13304"/>
                  <a:pt x="15990" y="13174"/>
                  <a:pt x="16013" y="13064"/>
                </a:cubicBezTo>
                <a:cubicBezTo>
                  <a:pt x="16020" y="12994"/>
                  <a:pt x="16028" y="12934"/>
                  <a:pt x="16028" y="12874"/>
                </a:cubicBezTo>
                <a:cubicBezTo>
                  <a:pt x="16035" y="12844"/>
                  <a:pt x="16035" y="12814"/>
                  <a:pt x="16035" y="12784"/>
                </a:cubicBezTo>
                <a:cubicBezTo>
                  <a:pt x="16035" y="12754"/>
                  <a:pt x="16065" y="12734"/>
                  <a:pt x="16035" y="12694"/>
                </a:cubicBezTo>
                <a:cubicBezTo>
                  <a:pt x="16088" y="12584"/>
                  <a:pt x="16050" y="12444"/>
                  <a:pt x="16088" y="12334"/>
                </a:cubicBezTo>
                <a:cubicBezTo>
                  <a:pt x="16103" y="12204"/>
                  <a:pt x="16125" y="12084"/>
                  <a:pt x="16125" y="11954"/>
                </a:cubicBezTo>
                <a:cubicBezTo>
                  <a:pt x="16118" y="11914"/>
                  <a:pt x="16140" y="11894"/>
                  <a:pt x="16133" y="11855"/>
                </a:cubicBezTo>
                <a:cubicBezTo>
                  <a:pt x="16155" y="11835"/>
                  <a:pt x="16110" y="11785"/>
                  <a:pt x="16140" y="11765"/>
                </a:cubicBezTo>
                <a:cubicBezTo>
                  <a:pt x="16133" y="11735"/>
                  <a:pt x="16155" y="11705"/>
                  <a:pt x="16140" y="11675"/>
                </a:cubicBezTo>
                <a:cubicBezTo>
                  <a:pt x="16163" y="11655"/>
                  <a:pt x="16118" y="11605"/>
                  <a:pt x="16148" y="11585"/>
                </a:cubicBezTo>
                <a:cubicBezTo>
                  <a:pt x="16140" y="11515"/>
                  <a:pt x="16155" y="11455"/>
                  <a:pt x="16133" y="11385"/>
                </a:cubicBezTo>
                <a:cubicBezTo>
                  <a:pt x="16155" y="11335"/>
                  <a:pt x="16133" y="11265"/>
                  <a:pt x="16148" y="11205"/>
                </a:cubicBezTo>
                <a:cubicBezTo>
                  <a:pt x="16095" y="11115"/>
                  <a:pt x="16178" y="11085"/>
                  <a:pt x="16133" y="11005"/>
                </a:cubicBezTo>
                <a:cubicBezTo>
                  <a:pt x="16148" y="10955"/>
                  <a:pt x="16125" y="10875"/>
                  <a:pt x="16118" y="10815"/>
                </a:cubicBezTo>
                <a:cubicBezTo>
                  <a:pt x="16125" y="10745"/>
                  <a:pt x="16103" y="10665"/>
                  <a:pt x="16088" y="10595"/>
                </a:cubicBezTo>
                <a:cubicBezTo>
                  <a:pt x="16125" y="10545"/>
                  <a:pt x="16065" y="10455"/>
                  <a:pt x="16073" y="10405"/>
                </a:cubicBezTo>
                <a:cubicBezTo>
                  <a:pt x="16065" y="10275"/>
                  <a:pt x="16035" y="10135"/>
                  <a:pt x="16043" y="10015"/>
                </a:cubicBezTo>
                <a:cubicBezTo>
                  <a:pt x="16020" y="9755"/>
                  <a:pt x="15983" y="9486"/>
                  <a:pt x="15908" y="9206"/>
                </a:cubicBezTo>
                <a:cubicBezTo>
                  <a:pt x="15960" y="9196"/>
                  <a:pt x="15953" y="9326"/>
                  <a:pt x="15975" y="9366"/>
                </a:cubicBezTo>
                <a:cubicBezTo>
                  <a:pt x="16005" y="9426"/>
                  <a:pt x="15983" y="9476"/>
                  <a:pt x="16028" y="9556"/>
                </a:cubicBezTo>
                <a:cubicBezTo>
                  <a:pt x="16005" y="9596"/>
                  <a:pt x="16065" y="9676"/>
                  <a:pt x="16035" y="9725"/>
                </a:cubicBezTo>
                <a:cubicBezTo>
                  <a:pt x="16080" y="9795"/>
                  <a:pt x="16058" y="9845"/>
                  <a:pt x="16065" y="9905"/>
                </a:cubicBezTo>
                <a:cubicBezTo>
                  <a:pt x="16125" y="10045"/>
                  <a:pt x="16088" y="10145"/>
                  <a:pt x="16133" y="10275"/>
                </a:cubicBezTo>
                <a:cubicBezTo>
                  <a:pt x="16118" y="10325"/>
                  <a:pt x="16155" y="10395"/>
                  <a:pt x="16140" y="10445"/>
                </a:cubicBezTo>
                <a:cubicBezTo>
                  <a:pt x="16192" y="10525"/>
                  <a:pt x="16140" y="10555"/>
                  <a:pt x="16170" y="10625"/>
                </a:cubicBezTo>
                <a:cubicBezTo>
                  <a:pt x="16178" y="10745"/>
                  <a:pt x="16207" y="10865"/>
                  <a:pt x="16207" y="10975"/>
                </a:cubicBezTo>
                <a:cubicBezTo>
                  <a:pt x="16245" y="11105"/>
                  <a:pt x="16230" y="11215"/>
                  <a:pt x="16245" y="11335"/>
                </a:cubicBezTo>
                <a:cubicBezTo>
                  <a:pt x="16267" y="11455"/>
                  <a:pt x="16230" y="11555"/>
                  <a:pt x="16252" y="11675"/>
                </a:cubicBezTo>
                <a:cubicBezTo>
                  <a:pt x="16237" y="11785"/>
                  <a:pt x="16230" y="11894"/>
                  <a:pt x="16267" y="12024"/>
                </a:cubicBezTo>
                <a:cubicBezTo>
                  <a:pt x="16252" y="12074"/>
                  <a:pt x="16260" y="12144"/>
                  <a:pt x="16230" y="12194"/>
                </a:cubicBezTo>
                <a:cubicBezTo>
                  <a:pt x="16245" y="12234"/>
                  <a:pt x="16230" y="12264"/>
                  <a:pt x="16252" y="12304"/>
                </a:cubicBezTo>
                <a:cubicBezTo>
                  <a:pt x="16245" y="12334"/>
                  <a:pt x="16222" y="12354"/>
                  <a:pt x="16245" y="12394"/>
                </a:cubicBezTo>
                <a:cubicBezTo>
                  <a:pt x="16230" y="12444"/>
                  <a:pt x="16245" y="12514"/>
                  <a:pt x="16230" y="12574"/>
                </a:cubicBezTo>
                <a:cubicBezTo>
                  <a:pt x="16200" y="12624"/>
                  <a:pt x="16207" y="12684"/>
                  <a:pt x="16215" y="12734"/>
                </a:cubicBezTo>
                <a:cubicBezTo>
                  <a:pt x="16200" y="12764"/>
                  <a:pt x="16215" y="12804"/>
                  <a:pt x="16178" y="12824"/>
                </a:cubicBezTo>
                <a:cubicBezTo>
                  <a:pt x="16178" y="12854"/>
                  <a:pt x="16185" y="12884"/>
                  <a:pt x="16200" y="12924"/>
                </a:cubicBezTo>
                <a:cubicBezTo>
                  <a:pt x="16148" y="12954"/>
                  <a:pt x="16192" y="13034"/>
                  <a:pt x="16178" y="13084"/>
                </a:cubicBezTo>
                <a:cubicBezTo>
                  <a:pt x="16170" y="13114"/>
                  <a:pt x="16170" y="13144"/>
                  <a:pt x="16178" y="13174"/>
                </a:cubicBezTo>
                <a:cubicBezTo>
                  <a:pt x="16155" y="13204"/>
                  <a:pt x="16155" y="13234"/>
                  <a:pt x="16170" y="13274"/>
                </a:cubicBezTo>
                <a:cubicBezTo>
                  <a:pt x="16155" y="13324"/>
                  <a:pt x="16125" y="13364"/>
                  <a:pt x="16148" y="13434"/>
                </a:cubicBezTo>
                <a:cubicBezTo>
                  <a:pt x="16103" y="13534"/>
                  <a:pt x="16118" y="13664"/>
                  <a:pt x="16088" y="13764"/>
                </a:cubicBezTo>
                <a:cubicBezTo>
                  <a:pt x="16118" y="13894"/>
                  <a:pt x="16080" y="14004"/>
                  <a:pt x="16088" y="14123"/>
                </a:cubicBezTo>
                <a:cubicBezTo>
                  <a:pt x="16050" y="14233"/>
                  <a:pt x="16125" y="14383"/>
                  <a:pt x="16080" y="14483"/>
                </a:cubicBezTo>
                <a:cubicBezTo>
                  <a:pt x="16110" y="14553"/>
                  <a:pt x="16058" y="14603"/>
                  <a:pt x="16095" y="14673"/>
                </a:cubicBezTo>
                <a:cubicBezTo>
                  <a:pt x="16065" y="14723"/>
                  <a:pt x="16118" y="14803"/>
                  <a:pt x="16073" y="14843"/>
                </a:cubicBezTo>
                <a:cubicBezTo>
                  <a:pt x="16118" y="14943"/>
                  <a:pt x="16125" y="15033"/>
                  <a:pt x="16125" y="15123"/>
                </a:cubicBezTo>
                <a:cubicBezTo>
                  <a:pt x="16155" y="15173"/>
                  <a:pt x="16133" y="15213"/>
                  <a:pt x="16140" y="15263"/>
                </a:cubicBezTo>
                <a:cubicBezTo>
                  <a:pt x="16118" y="15293"/>
                  <a:pt x="16192" y="15363"/>
                  <a:pt x="16125" y="15383"/>
                </a:cubicBezTo>
                <a:cubicBezTo>
                  <a:pt x="16125" y="15343"/>
                  <a:pt x="16058" y="15283"/>
                  <a:pt x="16095" y="15263"/>
                </a:cubicBezTo>
                <a:close/>
                <a:moveTo>
                  <a:pt x="16140" y="15463"/>
                </a:moveTo>
                <a:cubicBezTo>
                  <a:pt x="16163" y="15453"/>
                  <a:pt x="16178" y="15513"/>
                  <a:pt x="16192" y="15543"/>
                </a:cubicBezTo>
                <a:cubicBezTo>
                  <a:pt x="16148" y="15563"/>
                  <a:pt x="16125" y="15513"/>
                  <a:pt x="16140" y="15463"/>
                </a:cubicBezTo>
                <a:close/>
                <a:moveTo>
                  <a:pt x="16245" y="15413"/>
                </a:moveTo>
                <a:cubicBezTo>
                  <a:pt x="16215" y="15353"/>
                  <a:pt x="16245" y="15313"/>
                  <a:pt x="16252" y="15263"/>
                </a:cubicBezTo>
                <a:cubicBezTo>
                  <a:pt x="16230" y="15213"/>
                  <a:pt x="16207" y="15163"/>
                  <a:pt x="16185" y="15103"/>
                </a:cubicBezTo>
                <a:cubicBezTo>
                  <a:pt x="16230" y="15033"/>
                  <a:pt x="16155" y="14923"/>
                  <a:pt x="16185" y="14843"/>
                </a:cubicBezTo>
                <a:cubicBezTo>
                  <a:pt x="16163" y="14753"/>
                  <a:pt x="16178" y="14673"/>
                  <a:pt x="16170" y="14593"/>
                </a:cubicBezTo>
                <a:cubicBezTo>
                  <a:pt x="16170" y="14433"/>
                  <a:pt x="16163" y="14263"/>
                  <a:pt x="16163" y="14093"/>
                </a:cubicBezTo>
                <a:cubicBezTo>
                  <a:pt x="16178" y="14024"/>
                  <a:pt x="16155" y="13934"/>
                  <a:pt x="16200" y="13864"/>
                </a:cubicBezTo>
                <a:cubicBezTo>
                  <a:pt x="16140" y="13804"/>
                  <a:pt x="16222" y="13784"/>
                  <a:pt x="16185" y="13734"/>
                </a:cubicBezTo>
                <a:cubicBezTo>
                  <a:pt x="16222" y="13704"/>
                  <a:pt x="16178" y="13654"/>
                  <a:pt x="16207" y="13624"/>
                </a:cubicBezTo>
                <a:cubicBezTo>
                  <a:pt x="16200" y="13534"/>
                  <a:pt x="16237" y="13474"/>
                  <a:pt x="16215" y="13384"/>
                </a:cubicBezTo>
                <a:cubicBezTo>
                  <a:pt x="16222" y="13344"/>
                  <a:pt x="16245" y="13304"/>
                  <a:pt x="16230" y="13254"/>
                </a:cubicBezTo>
                <a:cubicBezTo>
                  <a:pt x="16260" y="13224"/>
                  <a:pt x="16207" y="13174"/>
                  <a:pt x="16252" y="13154"/>
                </a:cubicBezTo>
                <a:cubicBezTo>
                  <a:pt x="16245" y="13064"/>
                  <a:pt x="16260" y="12994"/>
                  <a:pt x="16260" y="12904"/>
                </a:cubicBezTo>
                <a:cubicBezTo>
                  <a:pt x="16275" y="12884"/>
                  <a:pt x="16252" y="12854"/>
                  <a:pt x="16275" y="12834"/>
                </a:cubicBezTo>
                <a:cubicBezTo>
                  <a:pt x="16290" y="12824"/>
                  <a:pt x="16275" y="12804"/>
                  <a:pt x="16275" y="12784"/>
                </a:cubicBezTo>
                <a:cubicBezTo>
                  <a:pt x="16320" y="12764"/>
                  <a:pt x="16222" y="12684"/>
                  <a:pt x="16297" y="12674"/>
                </a:cubicBezTo>
                <a:cubicBezTo>
                  <a:pt x="16297" y="12594"/>
                  <a:pt x="16312" y="12514"/>
                  <a:pt x="16305" y="12434"/>
                </a:cubicBezTo>
                <a:cubicBezTo>
                  <a:pt x="16357" y="12404"/>
                  <a:pt x="16290" y="12334"/>
                  <a:pt x="16320" y="12304"/>
                </a:cubicBezTo>
                <a:cubicBezTo>
                  <a:pt x="16297" y="12264"/>
                  <a:pt x="16350" y="12244"/>
                  <a:pt x="16312" y="12194"/>
                </a:cubicBezTo>
                <a:cubicBezTo>
                  <a:pt x="16350" y="12124"/>
                  <a:pt x="16297" y="12024"/>
                  <a:pt x="16327" y="11954"/>
                </a:cubicBezTo>
                <a:cubicBezTo>
                  <a:pt x="16335" y="11874"/>
                  <a:pt x="16327" y="11785"/>
                  <a:pt x="16335" y="11705"/>
                </a:cubicBezTo>
                <a:cubicBezTo>
                  <a:pt x="16312" y="11615"/>
                  <a:pt x="16320" y="11535"/>
                  <a:pt x="16342" y="11465"/>
                </a:cubicBezTo>
                <a:cubicBezTo>
                  <a:pt x="16305" y="11375"/>
                  <a:pt x="16320" y="11295"/>
                  <a:pt x="16327" y="11215"/>
                </a:cubicBezTo>
                <a:cubicBezTo>
                  <a:pt x="16260" y="10985"/>
                  <a:pt x="16252" y="10785"/>
                  <a:pt x="16207" y="10565"/>
                </a:cubicBezTo>
                <a:cubicBezTo>
                  <a:pt x="16222" y="10525"/>
                  <a:pt x="16207" y="10465"/>
                  <a:pt x="16185" y="10405"/>
                </a:cubicBezTo>
                <a:cubicBezTo>
                  <a:pt x="16200" y="10365"/>
                  <a:pt x="16185" y="10305"/>
                  <a:pt x="16163" y="10245"/>
                </a:cubicBezTo>
                <a:cubicBezTo>
                  <a:pt x="16192" y="10205"/>
                  <a:pt x="16133" y="10135"/>
                  <a:pt x="16170" y="10095"/>
                </a:cubicBezTo>
                <a:cubicBezTo>
                  <a:pt x="16125" y="10035"/>
                  <a:pt x="16170" y="10005"/>
                  <a:pt x="16133" y="9945"/>
                </a:cubicBezTo>
                <a:cubicBezTo>
                  <a:pt x="16200" y="9955"/>
                  <a:pt x="16155" y="10075"/>
                  <a:pt x="16207" y="10125"/>
                </a:cubicBezTo>
                <a:cubicBezTo>
                  <a:pt x="16252" y="10205"/>
                  <a:pt x="16230" y="10255"/>
                  <a:pt x="16260" y="10325"/>
                </a:cubicBezTo>
                <a:cubicBezTo>
                  <a:pt x="16290" y="10455"/>
                  <a:pt x="16305" y="10575"/>
                  <a:pt x="16335" y="10705"/>
                </a:cubicBezTo>
                <a:cubicBezTo>
                  <a:pt x="16327" y="10765"/>
                  <a:pt x="16320" y="10825"/>
                  <a:pt x="16350" y="10905"/>
                </a:cubicBezTo>
                <a:cubicBezTo>
                  <a:pt x="16357" y="10965"/>
                  <a:pt x="16327" y="11005"/>
                  <a:pt x="16357" y="11075"/>
                </a:cubicBezTo>
                <a:cubicBezTo>
                  <a:pt x="16365" y="11195"/>
                  <a:pt x="16365" y="11305"/>
                  <a:pt x="16395" y="11425"/>
                </a:cubicBezTo>
                <a:cubicBezTo>
                  <a:pt x="16387" y="11495"/>
                  <a:pt x="16402" y="11555"/>
                  <a:pt x="16410" y="11625"/>
                </a:cubicBezTo>
                <a:cubicBezTo>
                  <a:pt x="16402" y="11675"/>
                  <a:pt x="16372" y="11725"/>
                  <a:pt x="16417" y="11795"/>
                </a:cubicBezTo>
                <a:cubicBezTo>
                  <a:pt x="16380" y="11904"/>
                  <a:pt x="16417" y="12034"/>
                  <a:pt x="16410" y="12154"/>
                </a:cubicBezTo>
                <a:cubicBezTo>
                  <a:pt x="16395" y="12204"/>
                  <a:pt x="16410" y="12274"/>
                  <a:pt x="16395" y="12334"/>
                </a:cubicBezTo>
                <a:cubicBezTo>
                  <a:pt x="16440" y="12414"/>
                  <a:pt x="16357" y="12434"/>
                  <a:pt x="16402" y="12504"/>
                </a:cubicBezTo>
                <a:cubicBezTo>
                  <a:pt x="16372" y="12614"/>
                  <a:pt x="16372" y="12724"/>
                  <a:pt x="16387" y="12844"/>
                </a:cubicBezTo>
                <a:cubicBezTo>
                  <a:pt x="16350" y="12894"/>
                  <a:pt x="16365" y="12964"/>
                  <a:pt x="16350" y="13014"/>
                </a:cubicBezTo>
                <a:cubicBezTo>
                  <a:pt x="16357" y="13074"/>
                  <a:pt x="16372" y="13144"/>
                  <a:pt x="16327" y="13184"/>
                </a:cubicBezTo>
                <a:cubicBezTo>
                  <a:pt x="16357" y="13224"/>
                  <a:pt x="16312" y="13234"/>
                  <a:pt x="16327" y="13274"/>
                </a:cubicBezTo>
                <a:cubicBezTo>
                  <a:pt x="16342" y="13314"/>
                  <a:pt x="16335" y="13344"/>
                  <a:pt x="16320" y="13364"/>
                </a:cubicBezTo>
                <a:cubicBezTo>
                  <a:pt x="16357" y="13434"/>
                  <a:pt x="16282" y="13464"/>
                  <a:pt x="16327" y="13534"/>
                </a:cubicBezTo>
                <a:cubicBezTo>
                  <a:pt x="16305" y="13594"/>
                  <a:pt x="16320" y="13664"/>
                  <a:pt x="16290" y="13714"/>
                </a:cubicBezTo>
                <a:cubicBezTo>
                  <a:pt x="16290" y="13774"/>
                  <a:pt x="16305" y="13834"/>
                  <a:pt x="16290" y="13884"/>
                </a:cubicBezTo>
                <a:cubicBezTo>
                  <a:pt x="16245" y="13984"/>
                  <a:pt x="16290" y="14103"/>
                  <a:pt x="16252" y="14203"/>
                </a:cubicBezTo>
                <a:cubicBezTo>
                  <a:pt x="16297" y="14343"/>
                  <a:pt x="16215" y="14433"/>
                  <a:pt x="16275" y="14573"/>
                </a:cubicBezTo>
                <a:cubicBezTo>
                  <a:pt x="16237" y="14623"/>
                  <a:pt x="16267" y="14693"/>
                  <a:pt x="16290" y="14773"/>
                </a:cubicBezTo>
                <a:cubicBezTo>
                  <a:pt x="16237" y="14803"/>
                  <a:pt x="16312" y="14893"/>
                  <a:pt x="16290" y="14943"/>
                </a:cubicBezTo>
                <a:cubicBezTo>
                  <a:pt x="16260" y="14993"/>
                  <a:pt x="16320" y="15073"/>
                  <a:pt x="16305" y="15133"/>
                </a:cubicBezTo>
                <a:cubicBezTo>
                  <a:pt x="16312" y="15193"/>
                  <a:pt x="16297" y="15243"/>
                  <a:pt x="16342" y="15313"/>
                </a:cubicBezTo>
                <a:cubicBezTo>
                  <a:pt x="16312" y="15363"/>
                  <a:pt x="16387" y="15453"/>
                  <a:pt x="16342" y="15493"/>
                </a:cubicBezTo>
                <a:cubicBezTo>
                  <a:pt x="16380" y="15563"/>
                  <a:pt x="16357" y="15603"/>
                  <a:pt x="16402" y="15683"/>
                </a:cubicBezTo>
                <a:cubicBezTo>
                  <a:pt x="16305" y="15693"/>
                  <a:pt x="16297" y="15533"/>
                  <a:pt x="16245" y="15413"/>
                </a:cubicBezTo>
                <a:close/>
                <a:moveTo>
                  <a:pt x="14118" y="20790"/>
                </a:moveTo>
                <a:cubicBezTo>
                  <a:pt x="14095" y="20750"/>
                  <a:pt x="14095" y="20710"/>
                  <a:pt x="14095" y="20670"/>
                </a:cubicBezTo>
                <a:cubicBezTo>
                  <a:pt x="14118" y="20640"/>
                  <a:pt x="14065" y="20570"/>
                  <a:pt x="14103" y="20540"/>
                </a:cubicBezTo>
                <a:cubicBezTo>
                  <a:pt x="14095" y="20381"/>
                  <a:pt x="14088" y="20201"/>
                  <a:pt x="14080" y="20041"/>
                </a:cubicBezTo>
                <a:cubicBezTo>
                  <a:pt x="14065" y="19871"/>
                  <a:pt x="14088" y="19721"/>
                  <a:pt x="14043" y="19541"/>
                </a:cubicBezTo>
                <a:cubicBezTo>
                  <a:pt x="14058" y="19381"/>
                  <a:pt x="14065" y="19221"/>
                  <a:pt x="14028" y="19041"/>
                </a:cubicBezTo>
                <a:cubicBezTo>
                  <a:pt x="14065" y="18901"/>
                  <a:pt x="13998" y="18711"/>
                  <a:pt x="13991" y="18551"/>
                </a:cubicBezTo>
                <a:cubicBezTo>
                  <a:pt x="13991" y="18521"/>
                  <a:pt x="13983" y="18501"/>
                  <a:pt x="13976" y="18471"/>
                </a:cubicBezTo>
                <a:cubicBezTo>
                  <a:pt x="13946" y="18312"/>
                  <a:pt x="13946" y="18172"/>
                  <a:pt x="13893" y="18002"/>
                </a:cubicBezTo>
                <a:cubicBezTo>
                  <a:pt x="13916" y="17982"/>
                  <a:pt x="13886" y="17922"/>
                  <a:pt x="13871" y="17882"/>
                </a:cubicBezTo>
                <a:cubicBezTo>
                  <a:pt x="13826" y="17822"/>
                  <a:pt x="13871" y="17802"/>
                  <a:pt x="13841" y="17742"/>
                </a:cubicBezTo>
                <a:cubicBezTo>
                  <a:pt x="13818" y="17652"/>
                  <a:pt x="13818" y="17572"/>
                  <a:pt x="13766" y="17472"/>
                </a:cubicBezTo>
                <a:cubicBezTo>
                  <a:pt x="13758" y="17402"/>
                  <a:pt x="13728" y="17312"/>
                  <a:pt x="13691" y="17202"/>
                </a:cubicBezTo>
                <a:cubicBezTo>
                  <a:pt x="13661" y="17122"/>
                  <a:pt x="13639" y="17032"/>
                  <a:pt x="13624" y="16952"/>
                </a:cubicBezTo>
                <a:cubicBezTo>
                  <a:pt x="13556" y="16962"/>
                  <a:pt x="13609" y="17032"/>
                  <a:pt x="13624" y="17082"/>
                </a:cubicBezTo>
                <a:cubicBezTo>
                  <a:pt x="13639" y="17122"/>
                  <a:pt x="13654" y="17162"/>
                  <a:pt x="13668" y="17202"/>
                </a:cubicBezTo>
                <a:cubicBezTo>
                  <a:pt x="13676" y="17212"/>
                  <a:pt x="13676" y="17222"/>
                  <a:pt x="13683" y="17232"/>
                </a:cubicBezTo>
                <a:cubicBezTo>
                  <a:pt x="13616" y="17312"/>
                  <a:pt x="13758" y="17362"/>
                  <a:pt x="13721" y="17472"/>
                </a:cubicBezTo>
                <a:cubicBezTo>
                  <a:pt x="13781" y="17672"/>
                  <a:pt x="13803" y="17872"/>
                  <a:pt x="13841" y="18062"/>
                </a:cubicBezTo>
                <a:cubicBezTo>
                  <a:pt x="13878" y="18172"/>
                  <a:pt x="13863" y="18252"/>
                  <a:pt x="13901" y="18352"/>
                </a:cubicBezTo>
                <a:cubicBezTo>
                  <a:pt x="13878" y="18381"/>
                  <a:pt x="13923" y="18441"/>
                  <a:pt x="13901" y="18471"/>
                </a:cubicBezTo>
                <a:cubicBezTo>
                  <a:pt x="13901" y="18471"/>
                  <a:pt x="13901" y="18481"/>
                  <a:pt x="13901" y="18481"/>
                </a:cubicBezTo>
                <a:cubicBezTo>
                  <a:pt x="13901" y="18521"/>
                  <a:pt x="13968" y="18601"/>
                  <a:pt x="13923" y="18621"/>
                </a:cubicBezTo>
                <a:cubicBezTo>
                  <a:pt x="13968" y="18821"/>
                  <a:pt x="13931" y="18981"/>
                  <a:pt x="13991" y="19191"/>
                </a:cubicBezTo>
                <a:cubicBezTo>
                  <a:pt x="13968" y="19211"/>
                  <a:pt x="13991" y="19251"/>
                  <a:pt x="13968" y="19271"/>
                </a:cubicBezTo>
                <a:cubicBezTo>
                  <a:pt x="13946" y="19291"/>
                  <a:pt x="13961" y="19331"/>
                  <a:pt x="13983" y="19361"/>
                </a:cubicBezTo>
                <a:cubicBezTo>
                  <a:pt x="13983" y="19431"/>
                  <a:pt x="13991" y="19501"/>
                  <a:pt x="13976" y="19561"/>
                </a:cubicBezTo>
                <a:cubicBezTo>
                  <a:pt x="14006" y="19691"/>
                  <a:pt x="13983" y="19801"/>
                  <a:pt x="13998" y="19931"/>
                </a:cubicBezTo>
                <a:cubicBezTo>
                  <a:pt x="14035" y="20081"/>
                  <a:pt x="14006" y="20181"/>
                  <a:pt x="14013" y="20311"/>
                </a:cubicBezTo>
                <a:cubicBezTo>
                  <a:pt x="14021" y="20441"/>
                  <a:pt x="14028" y="20580"/>
                  <a:pt x="14013" y="20700"/>
                </a:cubicBezTo>
                <a:cubicBezTo>
                  <a:pt x="14043" y="20830"/>
                  <a:pt x="14028" y="20950"/>
                  <a:pt x="14028" y="21070"/>
                </a:cubicBezTo>
                <a:cubicBezTo>
                  <a:pt x="14028" y="21200"/>
                  <a:pt x="14035" y="21340"/>
                  <a:pt x="14028" y="21460"/>
                </a:cubicBezTo>
                <a:cubicBezTo>
                  <a:pt x="14028" y="21500"/>
                  <a:pt x="14028" y="21540"/>
                  <a:pt x="14028" y="21580"/>
                </a:cubicBezTo>
                <a:cubicBezTo>
                  <a:pt x="14110" y="21580"/>
                  <a:pt x="14110" y="21580"/>
                  <a:pt x="14110" y="21580"/>
                </a:cubicBezTo>
                <a:cubicBezTo>
                  <a:pt x="14110" y="21540"/>
                  <a:pt x="14118" y="21500"/>
                  <a:pt x="14125" y="21460"/>
                </a:cubicBezTo>
                <a:cubicBezTo>
                  <a:pt x="14080" y="21370"/>
                  <a:pt x="14118" y="21320"/>
                  <a:pt x="14118" y="21240"/>
                </a:cubicBezTo>
                <a:cubicBezTo>
                  <a:pt x="14095" y="21160"/>
                  <a:pt x="14103" y="21090"/>
                  <a:pt x="14133" y="21040"/>
                </a:cubicBezTo>
                <a:cubicBezTo>
                  <a:pt x="14103" y="20940"/>
                  <a:pt x="14080" y="20850"/>
                  <a:pt x="14118" y="20790"/>
                </a:cubicBezTo>
                <a:close/>
                <a:moveTo>
                  <a:pt x="14425" y="19331"/>
                </a:moveTo>
                <a:cubicBezTo>
                  <a:pt x="14455" y="19251"/>
                  <a:pt x="14387" y="19141"/>
                  <a:pt x="14425" y="19071"/>
                </a:cubicBezTo>
                <a:cubicBezTo>
                  <a:pt x="14387" y="19011"/>
                  <a:pt x="14432" y="18981"/>
                  <a:pt x="14402" y="18931"/>
                </a:cubicBezTo>
                <a:cubicBezTo>
                  <a:pt x="14417" y="18891"/>
                  <a:pt x="14365" y="18821"/>
                  <a:pt x="14402" y="18801"/>
                </a:cubicBezTo>
                <a:cubicBezTo>
                  <a:pt x="14373" y="18681"/>
                  <a:pt x="14373" y="18581"/>
                  <a:pt x="14358" y="18471"/>
                </a:cubicBezTo>
                <a:cubicBezTo>
                  <a:pt x="14343" y="18391"/>
                  <a:pt x="14328" y="18312"/>
                  <a:pt x="14290" y="18222"/>
                </a:cubicBezTo>
                <a:cubicBezTo>
                  <a:pt x="14305" y="18172"/>
                  <a:pt x="14290" y="18112"/>
                  <a:pt x="14268" y="18042"/>
                </a:cubicBezTo>
                <a:cubicBezTo>
                  <a:pt x="14268" y="17982"/>
                  <a:pt x="14268" y="17932"/>
                  <a:pt x="14253" y="17862"/>
                </a:cubicBezTo>
                <a:cubicBezTo>
                  <a:pt x="14245" y="17742"/>
                  <a:pt x="14200" y="17592"/>
                  <a:pt x="14178" y="17462"/>
                </a:cubicBezTo>
                <a:cubicBezTo>
                  <a:pt x="14148" y="17372"/>
                  <a:pt x="14125" y="17292"/>
                  <a:pt x="14103" y="17202"/>
                </a:cubicBezTo>
                <a:cubicBezTo>
                  <a:pt x="14050" y="17012"/>
                  <a:pt x="14006" y="16832"/>
                  <a:pt x="13976" y="16652"/>
                </a:cubicBezTo>
                <a:cubicBezTo>
                  <a:pt x="13908" y="16662"/>
                  <a:pt x="13938" y="16542"/>
                  <a:pt x="13916" y="16502"/>
                </a:cubicBezTo>
                <a:cubicBezTo>
                  <a:pt x="13871" y="16522"/>
                  <a:pt x="13863" y="16382"/>
                  <a:pt x="13803" y="16442"/>
                </a:cubicBezTo>
                <a:cubicBezTo>
                  <a:pt x="13766" y="16462"/>
                  <a:pt x="13818" y="16522"/>
                  <a:pt x="13788" y="16552"/>
                </a:cubicBezTo>
                <a:cubicBezTo>
                  <a:pt x="13811" y="16612"/>
                  <a:pt x="13833" y="16642"/>
                  <a:pt x="13856" y="16662"/>
                </a:cubicBezTo>
                <a:cubicBezTo>
                  <a:pt x="13833" y="16692"/>
                  <a:pt x="13863" y="16732"/>
                  <a:pt x="13886" y="16742"/>
                </a:cubicBezTo>
                <a:cubicBezTo>
                  <a:pt x="13841" y="16782"/>
                  <a:pt x="13931" y="16772"/>
                  <a:pt x="13923" y="16852"/>
                </a:cubicBezTo>
                <a:cubicBezTo>
                  <a:pt x="13946" y="16962"/>
                  <a:pt x="13976" y="17042"/>
                  <a:pt x="14028" y="17202"/>
                </a:cubicBezTo>
                <a:cubicBezTo>
                  <a:pt x="14035" y="17212"/>
                  <a:pt x="14035" y="17222"/>
                  <a:pt x="14043" y="17222"/>
                </a:cubicBezTo>
                <a:cubicBezTo>
                  <a:pt x="14043" y="17372"/>
                  <a:pt x="14118" y="17552"/>
                  <a:pt x="14148" y="17702"/>
                </a:cubicBezTo>
                <a:cubicBezTo>
                  <a:pt x="14148" y="17782"/>
                  <a:pt x="14140" y="17852"/>
                  <a:pt x="14178" y="17942"/>
                </a:cubicBezTo>
                <a:cubicBezTo>
                  <a:pt x="14155" y="18002"/>
                  <a:pt x="14230" y="18102"/>
                  <a:pt x="14193" y="18162"/>
                </a:cubicBezTo>
                <a:cubicBezTo>
                  <a:pt x="14245" y="18282"/>
                  <a:pt x="14253" y="18371"/>
                  <a:pt x="14268" y="18471"/>
                </a:cubicBezTo>
                <a:cubicBezTo>
                  <a:pt x="14268" y="18531"/>
                  <a:pt x="14275" y="18581"/>
                  <a:pt x="14298" y="18641"/>
                </a:cubicBezTo>
                <a:cubicBezTo>
                  <a:pt x="14328" y="18801"/>
                  <a:pt x="14290" y="18931"/>
                  <a:pt x="14343" y="19091"/>
                </a:cubicBezTo>
                <a:cubicBezTo>
                  <a:pt x="14313" y="19151"/>
                  <a:pt x="14387" y="19261"/>
                  <a:pt x="14350" y="19311"/>
                </a:cubicBezTo>
                <a:cubicBezTo>
                  <a:pt x="14387" y="19401"/>
                  <a:pt x="14358" y="19461"/>
                  <a:pt x="14387" y="19551"/>
                </a:cubicBezTo>
                <a:cubicBezTo>
                  <a:pt x="14358" y="19571"/>
                  <a:pt x="14402" y="19631"/>
                  <a:pt x="14373" y="19651"/>
                </a:cubicBezTo>
                <a:cubicBezTo>
                  <a:pt x="14380" y="19691"/>
                  <a:pt x="14365" y="19721"/>
                  <a:pt x="14395" y="19771"/>
                </a:cubicBezTo>
                <a:cubicBezTo>
                  <a:pt x="14350" y="19821"/>
                  <a:pt x="14387" y="19911"/>
                  <a:pt x="14373" y="19981"/>
                </a:cubicBezTo>
                <a:cubicBezTo>
                  <a:pt x="14380" y="20051"/>
                  <a:pt x="14358" y="20111"/>
                  <a:pt x="14380" y="20201"/>
                </a:cubicBezTo>
                <a:cubicBezTo>
                  <a:pt x="14387" y="20271"/>
                  <a:pt x="14350" y="20321"/>
                  <a:pt x="14395" y="20421"/>
                </a:cubicBezTo>
                <a:cubicBezTo>
                  <a:pt x="14358" y="20471"/>
                  <a:pt x="14402" y="20570"/>
                  <a:pt x="14373" y="20620"/>
                </a:cubicBezTo>
                <a:cubicBezTo>
                  <a:pt x="14402" y="20710"/>
                  <a:pt x="14343" y="20750"/>
                  <a:pt x="14380" y="20840"/>
                </a:cubicBezTo>
                <a:cubicBezTo>
                  <a:pt x="14335" y="20900"/>
                  <a:pt x="14373" y="20980"/>
                  <a:pt x="14358" y="21050"/>
                </a:cubicBezTo>
                <a:cubicBezTo>
                  <a:pt x="14373" y="21130"/>
                  <a:pt x="14350" y="21190"/>
                  <a:pt x="14365" y="21270"/>
                </a:cubicBezTo>
                <a:cubicBezTo>
                  <a:pt x="14320" y="21320"/>
                  <a:pt x="14402" y="21430"/>
                  <a:pt x="14350" y="21480"/>
                </a:cubicBezTo>
                <a:cubicBezTo>
                  <a:pt x="14320" y="21500"/>
                  <a:pt x="14343" y="21540"/>
                  <a:pt x="14358" y="21580"/>
                </a:cubicBezTo>
                <a:cubicBezTo>
                  <a:pt x="14432" y="21580"/>
                  <a:pt x="14432" y="21580"/>
                  <a:pt x="14432" y="21580"/>
                </a:cubicBezTo>
                <a:cubicBezTo>
                  <a:pt x="14440" y="21530"/>
                  <a:pt x="14440" y="21470"/>
                  <a:pt x="14447" y="21420"/>
                </a:cubicBezTo>
                <a:cubicBezTo>
                  <a:pt x="14425" y="21230"/>
                  <a:pt x="14455" y="21070"/>
                  <a:pt x="14447" y="20900"/>
                </a:cubicBezTo>
                <a:cubicBezTo>
                  <a:pt x="14447" y="20720"/>
                  <a:pt x="14485" y="20570"/>
                  <a:pt x="14447" y="20381"/>
                </a:cubicBezTo>
                <a:cubicBezTo>
                  <a:pt x="14485" y="20351"/>
                  <a:pt x="14432" y="20281"/>
                  <a:pt x="14447" y="20251"/>
                </a:cubicBezTo>
                <a:cubicBezTo>
                  <a:pt x="14470" y="20211"/>
                  <a:pt x="14470" y="20171"/>
                  <a:pt x="14455" y="20121"/>
                </a:cubicBezTo>
                <a:cubicBezTo>
                  <a:pt x="14485" y="20051"/>
                  <a:pt x="14432" y="19941"/>
                  <a:pt x="14485" y="19871"/>
                </a:cubicBezTo>
                <a:cubicBezTo>
                  <a:pt x="14432" y="19681"/>
                  <a:pt x="14500" y="19541"/>
                  <a:pt x="14425" y="19331"/>
                </a:cubicBezTo>
                <a:close/>
                <a:moveTo>
                  <a:pt x="13803" y="20990"/>
                </a:moveTo>
                <a:cubicBezTo>
                  <a:pt x="13848" y="20960"/>
                  <a:pt x="13781" y="20870"/>
                  <a:pt x="13818" y="20830"/>
                </a:cubicBezTo>
                <a:cubicBezTo>
                  <a:pt x="13781" y="20750"/>
                  <a:pt x="13833" y="20720"/>
                  <a:pt x="13796" y="20640"/>
                </a:cubicBezTo>
                <a:cubicBezTo>
                  <a:pt x="13818" y="20530"/>
                  <a:pt x="13803" y="20401"/>
                  <a:pt x="13811" y="20281"/>
                </a:cubicBezTo>
                <a:cubicBezTo>
                  <a:pt x="13773" y="20031"/>
                  <a:pt x="13811" y="19821"/>
                  <a:pt x="13766" y="19571"/>
                </a:cubicBezTo>
                <a:cubicBezTo>
                  <a:pt x="13811" y="19531"/>
                  <a:pt x="13758" y="19451"/>
                  <a:pt x="13773" y="19401"/>
                </a:cubicBezTo>
                <a:cubicBezTo>
                  <a:pt x="13818" y="19361"/>
                  <a:pt x="13751" y="19271"/>
                  <a:pt x="13788" y="19231"/>
                </a:cubicBezTo>
                <a:cubicBezTo>
                  <a:pt x="13803" y="19181"/>
                  <a:pt x="13751" y="19101"/>
                  <a:pt x="13766" y="19051"/>
                </a:cubicBezTo>
                <a:cubicBezTo>
                  <a:pt x="13751" y="19011"/>
                  <a:pt x="13758" y="18991"/>
                  <a:pt x="13758" y="18961"/>
                </a:cubicBezTo>
                <a:cubicBezTo>
                  <a:pt x="13743" y="18921"/>
                  <a:pt x="13803" y="18911"/>
                  <a:pt x="13766" y="18851"/>
                </a:cubicBezTo>
                <a:cubicBezTo>
                  <a:pt x="13736" y="18751"/>
                  <a:pt x="13743" y="18671"/>
                  <a:pt x="13743" y="18581"/>
                </a:cubicBezTo>
                <a:cubicBezTo>
                  <a:pt x="13736" y="18551"/>
                  <a:pt x="13736" y="18511"/>
                  <a:pt x="13728" y="18471"/>
                </a:cubicBezTo>
                <a:cubicBezTo>
                  <a:pt x="13721" y="18411"/>
                  <a:pt x="13721" y="18352"/>
                  <a:pt x="13736" y="18302"/>
                </a:cubicBezTo>
                <a:cubicBezTo>
                  <a:pt x="13691" y="18232"/>
                  <a:pt x="13736" y="18212"/>
                  <a:pt x="13706" y="18152"/>
                </a:cubicBezTo>
                <a:cubicBezTo>
                  <a:pt x="13728" y="18122"/>
                  <a:pt x="13668" y="18052"/>
                  <a:pt x="13706" y="18022"/>
                </a:cubicBezTo>
                <a:cubicBezTo>
                  <a:pt x="13676" y="17972"/>
                  <a:pt x="13668" y="17922"/>
                  <a:pt x="13676" y="17882"/>
                </a:cubicBezTo>
                <a:cubicBezTo>
                  <a:pt x="13668" y="17832"/>
                  <a:pt x="13646" y="17772"/>
                  <a:pt x="13668" y="17732"/>
                </a:cubicBezTo>
                <a:cubicBezTo>
                  <a:pt x="13646" y="17672"/>
                  <a:pt x="13631" y="17622"/>
                  <a:pt x="13609" y="17572"/>
                </a:cubicBezTo>
                <a:cubicBezTo>
                  <a:pt x="13668" y="17552"/>
                  <a:pt x="13541" y="17442"/>
                  <a:pt x="13601" y="17412"/>
                </a:cubicBezTo>
                <a:cubicBezTo>
                  <a:pt x="13586" y="17362"/>
                  <a:pt x="13564" y="17312"/>
                  <a:pt x="13541" y="17262"/>
                </a:cubicBezTo>
                <a:cubicBezTo>
                  <a:pt x="13564" y="17232"/>
                  <a:pt x="13556" y="17212"/>
                  <a:pt x="13541" y="17202"/>
                </a:cubicBezTo>
                <a:cubicBezTo>
                  <a:pt x="13526" y="17192"/>
                  <a:pt x="13511" y="17172"/>
                  <a:pt x="13526" y="17142"/>
                </a:cubicBezTo>
                <a:cubicBezTo>
                  <a:pt x="13436" y="16912"/>
                  <a:pt x="13354" y="16672"/>
                  <a:pt x="13264" y="16442"/>
                </a:cubicBezTo>
                <a:cubicBezTo>
                  <a:pt x="13219" y="16382"/>
                  <a:pt x="13182" y="16292"/>
                  <a:pt x="13152" y="16192"/>
                </a:cubicBezTo>
                <a:cubicBezTo>
                  <a:pt x="13137" y="16163"/>
                  <a:pt x="13107" y="16163"/>
                  <a:pt x="13092" y="16103"/>
                </a:cubicBezTo>
                <a:cubicBezTo>
                  <a:pt x="13099" y="16033"/>
                  <a:pt x="13017" y="15993"/>
                  <a:pt x="13039" y="16073"/>
                </a:cubicBezTo>
                <a:cubicBezTo>
                  <a:pt x="13077" y="16043"/>
                  <a:pt x="13077" y="16163"/>
                  <a:pt x="13107" y="16192"/>
                </a:cubicBezTo>
                <a:cubicBezTo>
                  <a:pt x="13122" y="16242"/>
                  <a:pt x="13144" y="16292"/>
                  <a:pt x="13159" y="16352"/>
                </a:cubicBezTo>
                <a:cubicBezTo>
                  <a:pt x="13212" y="16492"/>
                  <a:pt x="13234" y="16492"/>
                  <a:pt x="13264" y="16632"/>
                </a:cubicBezTo>
                <a:cubicBezTo>
                  <a:pt x="13324" y="16582"/>
                  <a:pt x="13242" y="16742"/>
                  <a:pt x="13316" y="16702"/>
                </a:cubicBezTo>
                <a:cubicBezTo>
                  <a:pt x="13339" y="16762"/>
                  <a:pt x="13309" y="16802"/>
                  <a:pt x="13354" y="16872"/>
                </a:cubicBezTo>
                <a:cubicBezTo>
                  <a:pt x="13391" y="16902"/>
                  <a:pt x="13399" y="17052"/>
                  <a:pt x="13459" y="17152"/>
                </a:cubicBezTo>
                <a:cubicBezTo>
                  <a:pt x="13459" y="17172"/>
                  <a:pt x="13466" y="17182"/>
                  <a:pt x="13466" y="17202"/>
                </a:cubicBezTo>
                <a:cubicBezTo>
                  <a:pt x="13541" y="17542"/>
                  <a:pt x="13624" y="17892"/>
                  <a:pt x="13624" y="18202"/>
                </a:cubicBezTo>
                <a:cubicBezTo>
                  <a:pt x="13668" y="18302"/>
                  <a:pt x="13631" y="18371"/>
                  <a:pt x="13646" y="18451"/>
                </a:cubicBezTo>
                <a:cubicBezTo>
                  <a:pt x="13646" y="18461"/>
                  <a:pt x="13646" y="18461"/>
                  <a:pt x="13654" y="18471"/>
                </a:cubicBezTo>
                <a:cubicBezTo>
                  <a:pt x="13676" y="18561"/>
                  <a:pt x="13631" y="18621"/>
                  <a:pt x="13676" y="18721"/>
                </a:cubicBezTo>
                <a:cubicBezTo>
                  <a:pt x="13676" y="18891"/>
                  <a:pt x="13676" y="19061"/>
                  <a:pt x="13691" y="19231"/>
                </a:cubicBezTo>
                <a:cubicBezTo>
                  <a:pt x="13691" y="19391"/>
                  <a:pt x="13728" y="19571"/>
                  <a:pt x="13698" y="19711"/>
                </a:cubicBezTo>
                <a:cubicBezTo>
                  <a:pt x="13751" y="19811"/>
                  <a:pt x="13668" y="19861"/>
                  <a:pt x="13713" y="19961"/>
                </a:cubicBezTo>
                <a:cubicBezTo>
                  <a:pt x="13676" y="19981"/>
                  <a:pt x="13736" y="20051"/>
                  <a:pt x="13713" y="20091"/>
                </a:cubicBezTo>
                <a:cubicBezTo>
                  <a:pt x="13721" y="20131"/>
                  <a:pt x="13706" y="20171"/>
                  <a:pt x="13713" y="20211"/>
                </a:cubicBezTo>
                <a:cubicBezTo>
                  <a:pt x="13713" y="20381"/>
                  <a:pt x="13721" y="20550"/>
                  <a:pt x="13728" y="20720"/>
                </a:cubicBezTo>
                <a:cubicBezTo>
                  <a:pt x="13706" y="20880"/>
                  <a:pt x="13736" y="21050"/>
                  <a:pt x="13743" y="21230"/>
                </a:cubicBezTo>
                <a:cubicBezTo>
                  <a:pt x="13721" y="21300"/>
                  <a:pt x="13743" y="21380"/>
                  <a:pt x="13736" y="21460"/>
                </a:cubicBezTo>
                <a:cubicBezTo>
                  <a:pt x="13728" y="21500"/>
                  <a:pt x="13728" y="21540"/>
                  <a:pt x="13721" y="21580"/>
                </a:cubicBezTo>
                <a:cubicBezTo>
                  <a:pt x="13811" y="21580"/>
                  <a:pt x="13811" y="21580"/>
                  <a:pt x="13811" y="21580"/>
                </a:cubicBezTo>
                <a:cubicBezTo>
                  <a:pt x="13811" y="21560"/>
                  <a:pt x="13811" y="21540"/>
                  <a:pt x="13833" y="21530"/>
                </a:cubicBezTo>
                <a:cubicBezTo>
                  <a:pt x="13796" y="21450"/>
                  <a:pt x="13818" y="21400"/>
                  <a:pt x="13841" y="21360"/>
                </a:cubicBezTo>
                <a:cubicBezTo>
                  <a:pt x="13788" y="21220"/>
                  <a:pt x="13848" y="21130"/>
                  <a:pt x="13803" y="20990"/>
                </a:cubicBezTo>
                <a:close/>
                <a:moveTo>
                  <a:pt x="15915" y="20031"/>
                </a:moveTo>
                <a:cubicBezTo>
                  <a:pt x="15968" y="19911"/>
                  <a:pt x="15930" y="19741"/>
                  <a:pt x="15990" y="19631"/>
                </a:cubicBezTo>
                <a:cubicBezTo>
                  <a:pt x="15975" y="19471"/>
                  <a:pt x="16020" y="19341"/>
                  <a:pt x="16020" y="19191"/>
                </a:cubicBezTo>
                <a:cubicBezTo>
                  <a:pt x="16050" y="19131"/>
                  <a:pt x="15998" y="19031"/>
                  <a:pt x="16043" y="18981"/>
                </a:cubicBezTo>
                <a:cubicBezTo>
                  <a:pt x="16020" y="18891"/>
                  <a:pt x="16058" y="18831"/>
                  <a:pt x="16020" y="18731"/>
                </a:cubicBezTo>
                <a:cubicBezTo>
                  <a:pt x="16050" y="18671"/>
                  <a:pt x="15975" y="18571"/>
                  <a:pt x="16013" y="18511"/>
                </a:cubicBezTo>
                <a:cubicBezTo>
                  <a:pt x="16005" y="18501"/>
                  <a:pt x="15998" y="18481"/>
                  <a:pt x="15998" y="18471"/>
                </a:cubicBezTo>
                <a:cubicBezTo>
                  <a:pt x="15968" y="18391"/>
                  <a:pt x="15990" y="18332"/>
                  <a:pt x="15968" y="18252"/>
                </a:cubicBezTo>
                <a:cubicBezTo>
                  <a:pt x="15930" y="18272"/>
                  <a:pt x="15960" y="18202"/>
                  <a:pt x="15930" y="18212"/>
                </a:cubicBezTo>
                <a:cubicBezTo>
                  <a:pt x="15893" y="18182"/>
                  <a:pt x="15953" y="18092"/>
                  <a:pt x="15893" y="18112"/>
                </a:cubicBezTo>
                <a:cubicBezTo>
                  <a:pt x="15908" y="18232"/>
                  <a:pt x="15923" y="18352"/>
                  <a:pt x="15938" y="18471"/>
                </a:cubicBezTo>
                <a:cubicBezTo>
                  <a:pt x="15968" y="18701"/>
                  <a:pt x="15975" y="18911"/>
                  <a:pt x="15945" y="19111"/>
                </a:cubicBezTo>
                <a:cubicBezTo>
                  <a:pt x="15968" y="19281"/>
                  <a:pt x="15893" y="19401"/>
                  <a:pt x="15923" y="19581"/>
                </a:cubicBezTo>
                <a:cubicBezTo>
                  <a:pt x="15900" y="19651"/>
                  <a:pt x="15900" y="19731"/>
                  <a:pt x="15878" y="19801"/>
                </a:cubicBezTo>
                <a:cubicBezTo>
                  <a:pt x="15900" y="19851"/>
                  <a:pt x="15840" y="19861"/>
                  <a:pt x="15878" y="19931"/>
                </a:cubicBezTo>
                <a:cubicBezTo>
                  <a:pt x="15796" y="19931"/>
                  <a:pt x="15900" y="20021"/>
                  <a:pt x="15848" y="20041"/>
                </a:cubicBezTo>
                <a:cubicBezTo>
                  <a:pt x="15818" y="20111"/>
                  <a:pt x="15863" y="20211"/>
                  <a:pt x="15811" y="20261"/>
                </a:cubicBezTo>
                <a:cubicBezTo>
                  <a:pt x="15833" y="20351"/>
                  <a:pt x="15796" y="20411"/>
                  <a:pt x="15796" y="20501"/>
                </a:cubicBezTo>
                <a:cubicBezTo>
                  <a:pt x="15781" y="20520"/>
                  <a:pt x="15773" y="20550"/>
                  <a:pt x="15788" y="20600"/>
                </a:cubicBezTo>
                <a:cubicBezTo>
                  <a:pt x="15728" y="20620"/>
                  <a:pt x="15773" y="20680"/>
                  <a:pt x="15758" y="20710"/>
                </a:cubicBezTo>
                <a:cubicBezTo>
                  <a:pt x="15736" y="20790"/>
                  <a:pt x="15721" y="20870"/>
                  <a:pt x="15698" y="20950"/>
                </a:cubicBezTo>
                <a:cubicBezTo>
                  <a:pt x="15691" y="21020"/>
                  <a:pt x="15676" y="21100"/>
                  <a:pt x="15661" y="21170"/>
                </a:cubicBezTo>
                <a:cubicBezTo>
                  <a:pt x="15691" y="21220"/>
                  <a:pt x="15616" y="21230"/>
                  <a:pt x="15631" y="21280"/>
                </a:cubicBezTo>
                <a:cubicBezTo>
                  <a:pt x="15631" y="21330"/>
                  <a:pt x="15623" y="21370"/>
                  <a:pt x="15601" y="21400"/>
                </a:cubicBezTo>
                <a:cubicBezTo>
                  <a:pt x="15623" y="21480"/>
                  <a:pt x="15563" y="21520"/>
                  <a:pt x="15556" y="21580"/>
                </a:cubicBezTo>
                <a:cubicBezTo>
                  <a:pt x="15646" y="21580"/>
                  <a:pt x="15646" y="21580"/>
                  <a:pt x="15646" y="21580"/>
                </a:cubicBezTo>
                <a:cubicBezTo>
                  <a:pt x="15676" y="21480"/>
                  <a:pt x="15706" y="21390"/>
                  <a:pt x="15728" y="21290"/>
                </a:cubicBezTo>
                <a:cubicBezTo>
                  <a:pt x="15743" y="21140"/>
                  <a:pt x="15788" y="21010"/>
                  <a:pt x="15788" y="20860"/>
                </a:cubicBezTo>
                <a:cubicBezTo>
                  <a:pt x="15840" y="20740"/>
                  <a:pt x="15848" y="20600"/>
                  <a:pt x="15885" y="20471"/>
                </a:cubicBezTo>
                <a:cubicBezTo>
                  <a:pt x="15893" y="20321"/>
                  <a:pt x="15930" y="20191"/>
                  <a:pt x="15915" y="20031"/>
                </a:cubicBezTo>
                <a:close/>
                <a:moveTo>
                  <a:pt x="15099" y="19371"/>
                </a:moveTo>
                <a:cubicBezTo>
                  <a:pt x="15129" y="19241"/>
                  <a:pt x="15099" y="19071"/>
                  <a:pt x="15129" y="18931"/>
                </a:cubicBezTo>
                <a:cubicBezTo>
                  <a:pt x="15121" y="18781"/>
                  <a:pt x="15121" y="18631"/>
                  <a:pt x="15129" y="18481"/>
                </a:cubicBezTo>
                <a:cubicBezTo>
                  <a:pt x="15129" y="18481"/>
                  <a:pt x="15129" y="18471"/>
                  <a:pt x="15129" y="18471"/>
                </a:cubicBezTo>
                <a:cubicBezTo>
                  <a:pt x="15121" y="18332"/>
                  <a:pt x="15114" y="18182"/>
                  <a:pt x="15114" y="18042"/>
                </a:cubicBezTo>
                <a:cubicBezTo>
                  <a:pt x="15106" y="17882"/>
                  <a:pt x="15084" y="17722"/>
                  <a:pt x="15054" y="17562"/>
                </a:cubicBezTo>
                <a:cubicBezTo>
                  <a:pt x="15047" y="17522"/>
                  <a:pt x="15077" y="17492"/>
                  <a:pt x="15069" y="17452"/>
                </a:cubicBezTo>
                <a:cubicBezTo>
                  <a:pt x="15054" y="17412"/>
                  <a:pt x="15024" y="17362"/>
                  <a:pt x="15047" y="17342"/>
                </a:cubicBezTo>
                <a:cubicBezTo>
                  <a:pt x="15032" y="17262"/>
                  <a:pt x="15017" y="17242"/>
                  <a:pt x="15009" y="17202"/>
                </a:cubicBezTo>
                <a:cubicBezTo>
                  <a:pt x="15002" y="17182"/>
                  <a:pt x="14994" y="17162"/>
                  <a:pt x="14994" y="17122"/>
                </a:cubicBezTo>
                <a:cubicBezTo>
                  <a:pt x="14957" y="17032"/>
                  <a:pt x="14927" y="16942"/>
                  <a:pt x="14897" y="16862"/>
                </a:cubicBezTo>
                <a:cubicBezTo>
                  <a:pt x="14912" y="16782"/>
                  <a:pt x="14844" y="16692"/>
                  <a:pt x="14784" y="16742"/>
                </a:cubicBezTo>
                <a:cubicBezTo>
                  <a:pt x="14769" y="16752"/>
                  <a:pt x="14754" y="16762"/>
                  <a:pt x="14740" y="16762"/>
                </a:cubicBezTo>
                <a:cubicBezTo>
                  <a:pt x="14754" y="16802"/>
                  <a:pt x="14769" y="16812"/>
                  <a:pt x="14792" y="16832"/>
                </a:cubicBezTo>
                <a:cubicBezTo>
                  <a:pt x="14732" y="16902"/>
                  <a:pt x="14829" y="16872"/>
                  <a:pt x="14837" y="16892"/>
                </a:cubicBezTo>
                <a:cubicBezTo>
                  <a:pt x="14807" y="16942"/>
                  <a:pt x="14882" y="17092"/>
                  <a:pt x="14912" y="17102"/>
                </a:cubicBezTo>
                <a:cubicBezTo>
                  <a:pt x="14904" y="17132"/>
                  <a:pt x="14904" y="17162"/>
                  <a:pt x="14912" y="17202"/>
                </a:cubicBezTo>
                <a:cubicBezTo>
                  <a:pt x="14927" y="17282"/>
                  <a:pt x="14972" y="17362"/>
                  <a:pt x="14964" y="17432"/>
                </a:cubicBezTo>
                <a:cubicBezTo>
                  <a:pt x="15002" y="17552"/>
                  <a:pt x="14994" y="17662"/>
                  <a:pt x="15017" y="17782"/>
                </a:cubicBezTo>
                <a:cubicBezTo>
                  <a:pt x="15032" y="17892"/>
                  <a:pt x="15017" y="17982"/>
                  <a:pt x="15032" y="18092"/>
                </a:cubicBezTo>
                <a:cubicBezTo>
                  <a:pt x="15009" y="18192"/>
                  <a:pt x="15077" y="18322"/>
                  <a:pt x="15032" y="18411"/>
                </a:cubicBezTo>
                <a:cubicBezTo>
                  <a:pt x="15039" y="18431"/>
                  <a:pt x="15039" y="18451"/>
                  <a:pt x="15047" y="18471"/>
                </a:cubicBezTo>
                <a:cubicBezTo>
                  <a:pt x="15054" y="18511"/>
                  <a:pt x="15054" y="18541"/>
                  <a:pt x="15039" y="18571"/>
                </a:cubicBezTo>
                <a:cubicBezTo>
                  <a:pt x="15062" y="18601"/>
                  <a:pt x="15047" y="18621"/>
                  <a:pt x="15039" y="18631"/>
                </a:cubicBezTo>
                <a:cubicBezTo>
                  <a:pt x="15039" y="18661"/>
                  <a:pt x="15024" y="18691"/>
                  <a:pt x="15024" y="18711"/>
                </a:cubicBezTo>
                <a:cubicBezTo>
                  <a:pt x="15069" y="18841"/>
                  <a:pt x="14987" y="18911"/>
                  <a:pt x="15047" y="19051"/>
                </a:cubicBezTo>
                <a:cubicBezTo>
                  <a:pt x="15009" y="19081"/>
                  <a:pt x="15039" y="19141"/>
                  <a:pt x="15032" y="19191"/>
                </a:cubicBezTo>
                <a:cubicBezTo>
                  <a:pt x="15077" y="19261"/>
                  <a:pt x="14994" y="19281"/>
                  <a:pt x="15039" y="19351"/>
                </a:cubicBezTo>
                <a:cubicBezTo>
                  <a:pt x="14972" y="19431"/>
                  <a:pt x="15069" y="19581"/>
                  <a:pt x="15009" y="19661"/>
                </a:cubicBezTo>
                <a:cubicBezTo>
                  <a:pt x="15024" y="19771"/>
                  <a:pt x="14979" y="19851"/>
                  <a:pt x="14994" y="19961"/>
                </a:cubicBezTo>
                <a:cubicBezTo>
                  <a:pt x="14972" y="20051"/>
                  <a:pt x="15002" y="20171"/>
                  <a:pt x="14964" y="20271"/>
                </a:cubicBezTo>
                <a:cubicBezTo>
                  <a:pt x="14957" y="20361"/>
                  <a:pt x="14942" y="20461"/>
                  <a:pt x="14927" y="20550"/>
                </a:cubicBezTo>
                <a:cubicBezTo>
                  <a:pt x="14919" y="20600"/>
                  <a:pt x="14919" y="20650"/>
                  <a:pt x="14904" y="20690"/>
                </a:cubicBezTo>
                <a:cubicBezTo>
                  <a:pt x="14964" y="20780"/>
                  <a:pt x="14897" y="20800"/>
                  <a:pt x="14897" y="20860"/>
                </a:cubicBezTo>
                <a:cubicBezTo>
                  <a:pt x="14882" y="21070"/>
                  <a:pt x="14852" y="21260"/>
                  <a:pt x="14822" y="21460"/>
                </a:cubicBezTo>
                <a:cubicBezTo>
                  <a:pt x="14807" y="21490"/>
                  <a:pt x="14784" y="21530"/>
                  <a:pt x="14799" y="21580"/>
                </a:cubicBezTo>
                <a:cubicBezTo>
                  <a:pt x="14874" y="21580"/>
                  <a:pt x="14874" y="21580"/>
                  <a:pt x="14874" y="21580"/>
                </a:cubicBezTo>
                <a:cubicBezTo>
                  <a:pt x="14882" y="21540"/>
                  <a:pt x="14889" y="21490"/>
                  <a:pt x="14889" y="21450"/>
                </a:cubicBezTo>
                <a:cubicBezTo>
                  <a:pt x="14912" y="21420"/>
                  <a:pt x="14919" y="21390"/>
                  <a:pt x="14904" y="21340"/>
                </a:cubicBezTo>
                <a:cubicBezTo>
                  <a:pt x="14942" y="21320"/>
                  <a:pt x="14927" y="21280"/>
                  <a:pt x="14942" y="21250"/>
                </a:cubicBezTo>
                <a:cubicBezTo>
                  <a:pt x="14927" y="21170"/>
                  <a:pt x="14957" y="21120"/>
                  <a:pt x="14964" y="21040"/>
                </a:cubicBezTo>
                <a:cubicBezTo>
                  <a:pt x="15002" y="20930"/>
                  <a:pt x="14964" y="20770"/>
                  <a:pt x="15009" y="20660"/>
                </a:cubicBezTo>
                <a:cubicBezTo>
                  <a:pt x="15002" y="20620"/>
                  <a:pt x="15024" y="20590"/>
                  <a:pt x="14994" y="20540"/>
                </a:cubicBezTo>
                <a:cubicBezTo>
                  <a:pt x="15024" y="20520"/>
                  <a:pt x="15032" y="20491"/>
                  <a:pt x="15032" y="20451"/>
                </a:cubicBezTo>
                <a:cubicBezTo>
                  <a:pt x="15039" y="20381"/>
                  <a:pt x="15039" y="20311"/>
                  <a:pt x="15084" y="20251"/>
                </a:cubicBezTo>
                <a:cubicBezTo>
                  <a:pt x="15017" y="20151"/>
                  <a:pt x="15077" y="20111"/>
                  <a:pt x="15077" y="20031"/>
                </a:cubicBezTo>
                <a:cubicBezTo>
                  <a:pt x="15069" y="19961"/>
                  <a:pt x="15077" y="19891"/>
                  <a:pt x="15092" y="19831"/>
                </a:cubicBezTo>
                <a:cubicBezTo>
                  <a:pt x="15069" y="19661"/>
                  <a:pt x="15121" y="19541"/>
                  <a:pt x="15099" y="19371"/>
                </a:cubicBezTo>
                <a:close/>
                <a:moveTo>
                  <a:pt x="15563" y="18871"/>
                </a:moveTo>
                <a:cubicBezTo>
                  <a:pt x="15623" y="18801"/>
                  <a:pt x="15548" y="18661"/>
                  <a:pt x="15608" y="18591"/>
                </a:cubicBezTo>
                <a:cubicBezTo>
                  <a:pt x="15593" y="18541"/>
                  <a:pt x="15593" y="18511"/>
                  <a:pt x="15593" y="18471"/>
                </a:cubicBezTo>
                <a:cubicBezTo>
                  <a:pt x="15601" y="18421"/>
                  <a:pt x="15608" y="18371"/>
                  <a:pt x="15601" y="18302"/>
                </a:cubicBezTo>
                <a:cubicBezTo>
                  <a:pt x="15638" y="18272"/>
                  <a:pt x="15578" y="18192"/>
                  <a:pt x="15616" y="18162"/>
                </a:cubicBezTo>
                <a:cubicBezTo>
                  <a:pt x="15608" y="18112"/>
                  <a:pt x="15586" y="18042"/>
                  <a:pt x="15608" y="18002"/>
                </a:cubicBezTo>
                <a:cubicBezTo>
                  <a:pt x="15608" y="17982"/>
                  <a:pt x="15616" y="17962"/>
                  <a:pt x="15638" y="17952"/>
                </a:cubicBezTo>
                <a:cubicBezTo>
                  <a:pt x="15623" y="17922"/>
                  <a:pt x="15601" y="17932"/>
                  <a:pt x="15593" y="17892"/>
                </a:cubicBezTo>
                <a:cubicBezTo>
                  <a:pt x="15608" y="17852"/>
                  <a:pt x="15608" y="17792"/>
                  <a:pt x="15578" y="17732"/>
                </a:cubicBezTo>
                <a:cubicBezTo>
                  <a:pt x="15578" y="17622"/>
                  <a:pt x="15556" y="17532"/>
                  <a:pt x="15496" y="17432"/>
                </a:cubicBezTo>
                <a:cubicBezTo>
                  <a:pt x="15436" y="17472"/>
                  <a:pt x="15466" y="17552"/>
                  <a:pt x="15496" y="17632"/>
                </a:cubicBezTo>
                <a:cubicBezTo>
                  <a:pt x="15503" y="17702"/>
                  <a:pt x="15488" y="17772"/>
                  <a:pt x="15533" y="17862"/>
                </a:cubicBezTo>
                <a:cubicBezTo>
                  <a:pt x="15488" y="17912"/>
                  <a:pt x="15518" y="18002"/>
                  <a:pt x="15511" y="18072"/>
                </a:cubicBezTo>
                <a:cubicBezTo>
                  <a:pt x="15563" y="18172"/>
                  <a:pt x="15488" y="18222"/>
                  <a:pt x="15526" y="18312"/>
                </a:cubicBezTo>
                <a:cubicBezTo>
                  <a:pt x="15526" y="18371"/>
                  <a:pt x="15518" y="18421"/>
                  <a:pt x="15511" y="18471"/>
                </a:cubicBezTo>
                <a:cubicBezTo>
                  <a:pt x="15503" y="18561"/>
                  <a:pt x="15496" y="18661"/>
                  <a:pt x="15526" y="18771"/>
                </a:cubicBezTo>
                <a:cubicBezTo>
                  <a:pt x="15488" y="18841"/>
                  <a:pt x="15473" y="18931"/>
                  <a:pt x="15473" y="19031"/>
                </a:cubicBezTo>
                <a:cubicBezTo>
                  <a:pt x="15466" y="19111"/>
                  <a:pt x="15436" y="19201"/>
                  <a:pt x="15459" y="19301"/>
                </a:cubicBezTo>
                <a:cubicBezTo>
                  <a:pt x="15444" y="19391"/>
                  <a:pt x="15421" y="19471"/>
                  <a:pt x="15436" y="19571"/>
                </a:cubicBezTo>
                <a:cubicBezTo>
                  <a:pt x="15391" y="19651"/>
                  <a:pt x="15399" y="19761"/>
                  <a:pt x="15391" y="19861"/>
                </a:cubicBezTo>
                <a:cubicBezTo>
                  <a:pt x="15361" y="20031"/>
                  <a:pt x="15354" y="20211"/>
                  <a:pt x="15324" y="20391"/>
                </a:cubicBezTo>
                <a:cubicBezTo>
                  <a:pt x="15309" y="20471"/>
                  <a:pt x="15309" y="20570"/>
                  <a:pt x="15271" y="20650"/>
                </a:cubicBezTo>
                <a:cubicBezTo>
                  <a:pt x="15264" y="20740"/>
                  <a:pt x="15256" y="20840"/>
                  <a:pt x="15234" y="20930"/>
                </a:cubicBezTo>
                <a:cubicBezTo>
                  <a:pt x="15204" y="21100"/>
                  <a:pt x="15181" y="21280"/>
                  <a:pt x="15136" y="21450"/>
                </a:cubicBezTo>
                <a:cubicBezTo>
                  <a:pt x="15136" y="21500"/>
                  <a:pt x="15129" y="21540"/>
                  <a:pt x="15121" y="21580"/>
                </a:cubicBezTo>
                <a:cubicBezTo>
                  <a:pt x="15211" y="21580"/>
                  <a:pt x="15211" y="21580"/>
                  <a:pt x="15211" y="21580"/>
                </a:cubicBezTo>
                <a:cubicBezTo>
                  <a:pt x="15196" y="21490"/>
                  <a:pt x="15264" y="21440"/>
                  <a:pt x="15241" y="21350"/>
                </a:cubicBezTo>
                <a:cubicBezTo>
                  <a:pt x="15286" y="21190"/>
                  <a:pt x="15316" y="21030"/>
                  <a:pt x="15301" y="20850"/>
                </a:cubicBezTo>
                <a:cubicBezTo>
                  <a:pt x="15324" y="20820"/>
                  <a:pt x="15339" y="20780"/>
                  <a:pt x="15361" y="20750"/>
                </a:cubicBezTo>
                <a:cubicBezTo>
                  <a:pt x="15376" y="20710"/>
                  <a:pt x="15331" y="20650"/>
                  <a:pt x="15391" y="20630"/>
                </a:cubicBezTo>
                <a:cubicBezTo>
                  <a:pt x="15369" y="20540"/>
                  <a:pt x="15406" y="20481"/>
                  <a:pt x="15399" y="20401"/>
                </a:cubicBezTo>
                <a:cubicBezTo>
                  <a:pt x="15436" y="20341"/>
                  <a:pt x="15399" y="20241"/>
                  <a:pt x="15444" y="20181"/>
                </a:cubicBezTo>
                <a:cubicBezTo>
                  <a:pt x="15459" y="20021"/>
                  <a:pt x="15459" y="19861"/>
                  <a:pt x="15511" y="19711"/>
                </a:cubicBezTo>
                <a:cubicBezTo>
                  <a:pt x="15503" y="19621"/>
                  <a:pt x="15511" y="19521"/>
                  <a:pt x="15503" y="19431"/>
                </a:cubicBezTo>
                <a:cubicBezTo>
                  <a:pt x="15548" y="19351"/>
                  <a:pt x="15518" y="19231"/>
                  <a:pt x="15541" y="19141"/>
                </a:cubicBezTo>
                <a:cubicBezTo>
                  <a:pt x="15548" y="19051"/>
                  <a:pt x="15571" y="18971"/>
                  <a:pt x="15563" y="18871"/>
                </a:cubicBezTo>
                <a:close/>
                <a:moveTo>
                  <a:pt x="21480" y="20091"/>
                </a:moveTo>
                <a:cubicBezTo>
                  <a:pt x="21458" y="20061"/>
                  <a:pt x="21428" y="20091"/>
                  <a:pt x="21405" y="20091"/>
                </a:cubicBezTo>
                <a:cubicBezTo>
                  <a:pt x="21383" y="20061"/>
                  <a:pt x="21353" y="20051"/>
                  <a:pt x="21323" y="20081"/>
                </a:cubicBezTo>
                <a:cubicBezTo>
                  <a:pt x="21278" y="20061"/>
                  <a:pt x="21240" y="20021"/>
                  <a:pt x="21188" y="20061"/>
                </a:cubicBezTo>
                <a:cubicBezTo>
                  <a:pt x="21136" y="20031"/>
                  <a:pt x="21091" y="19991"/>
                  <a:pt x="21038" y="20011"/>
                </a:cubicBezTo>
                <a:cubicBezTo>
                  <a:pt x="21001" y="19951"/>
                  <a:pt x="20933" y="20051"/>
                  <a:pt x="20903" y="19951"/>
                </a:cubicBezTo>
                <a:cubicBezTo>
                  <a:pt x="20844" y="20011"/>
                  <a:pt x="20806" y="19931"/>
                  <a:pt x="20746" y="19981"/>
                </a:cubicBezTo>
                <a:cubicBezTo>
                  <a:pt x="20701" y="19921"/>
                  <a:pt x="20641" y="19961"/>
                  <a:pt x="20596" y="19941"/>
                </a:cubicBezTo>
                <a:cubicBezTo>
                  <a:pt x="20574" y="19901"/>
                  <a:pt x="20536" y="19971"/>
                  <a:pt x="20514" y="19931"/>
                </a:cubicBezTo>
                <a:cubicBezTo>
                  <a:pt x="20484" y="19951"/>
                  <a:pt x="20462" y="19921"/>
                  <a:pt x="20439" y="19931"/>
                </a:cubicBezTo>
                <a:cubicBezTo>
                  <a:pt x="20394" y="19901"/>
                  <a:pt x="20342" y="19941"/>
                  <a:pt x="20297" y="19911"/>
                </a:cubicBezTo>
                <a:cubicBezTo>
                  <a:pt x="20237" y="19941"/>
                  <a:pt x="20199" y="19871"/>
                  <a:pt x="20132" y="19941"/>
                </a:cubicBezTo>
                <a:cubicBezTo>
                  <a:pt x="20042" y="19911"/>
                  <a:pt x="19937" y="19931"/>
                  <a:pt x="19832" y="19951"/>
                </a:cubicBezTo>
                <a:cubicBezTo>
                  <a:pt x="19735" y="19961"/>
                  <a:pt x="19623" y="20011"/>
                  <a:pt x="19525" y="20001"/>
                </a:cubicBezTo>
                <a:cubicBezTo>
                  <a:pt x="19413" y="20061"/>
                  <a:pt x="19323" y="20001"/>
                  <a:pt x="19211" y="20091"/>
                </a:cubicBezTo>
                <a:cubicBezTo>
                  <a:pt x="19166" y="20051"/>
                  <a:pt x="19106" y="20151"/>
                  <a:pt x="19061" y="20111"/>
                </a:cubicBezTo>
                <a:cubicBezTo>
                  <a:pt x="19001" y="20151"/>
                  <a:pt x="18949" y="20171"/>
                  <a:pt x="18896" y="20181"/>
                </a:cubicBezTo>
                <a:cubicBezTo>
                  <a:pt x="18784" y="20251"/>
                  <a:pt x="18672" y="20311"/>
                  <a:pt x="18567" y="20351"/>
                </a:cubicBezTo>
                <a:cubicBezTo>
                  <a:pt x="18447" y="20471"/>
                  <a:pt x="18342" y="20481"/>
                  <a:pt x="18222" y="20600"/>
                </a:cubicBezTo>
                <a:cubicBezTo>
                  <a:pt x="18177" y="20560"/>
                  <a:pt x="18102" y="20690"/>
                  <a:pt x="18042" y="20720"/>
                </a:cubicBezTo>
                <a:cubicBezTo>
                  <a:pt x="18012" y="20710"/>
                  <a:pt x="17885" y="20780"/>
                  <a:pt x="17893" y="20840"/>
                </a:cubicBezTo>
                <a:cubicBezTo>
                  <a:pt x="18132" y="20730"/>
                  <a:pt x="18387" y="20560"/>
                  <a:pt x="18634" y="20401"/>
                </a:cubicBezTo>
                <a:cubicBezTo>
                  <a:pt x="18664" y="20441"/>
                  <a:pt x="18657" y="20361"/>
                  <a:pt x="18687" y="20391"/>
                </a:cubicBezTo>
                <a:cubicBezTo>
                  <a:pt x="18716" y="20361"/>
                  <a:pt x="18746" y="20351"/>
                  <a:pt x="18769" y="20361"/>
                </a:cubicBezTo>
                <a:cubicBezTo>
                  <a:pt x="18829" y="20361"/>
                  <a:pt x="18896" y="20271"/>
                  <a:pt x="18956" y="20271"/>
                </a:cubicBezTo>
                <a:cubicBezTo>
                  <a:pt x="19083" y="20191"/>
                  <a:pt x="19196" y="20211"/>
                  <a:pt x="19331" y="20131"/>
                </a:cubicBezTo>
                <a:cubicBezTo>
                  <a:pt x="19398" y="20161"/>
                  <a:pt x="19473" y="20141"/>
                  <a:pt x="19555" y="20121"/>
                </a:cubicBezTo>
                <a:cubicBezTo>
                  <a:pt x="19585" y="20141"/>
                  <a:pt x="19630" y="20101"/>
                  <a:pt x="19668" y="20091"/>
                </a:cubicBezTo>
                <a:cubicBezTo>
                  <a:pt x="19705" y="20121"/>
                  <a:pt x="19750" y="20081"/>
                  <a:pt x="19795" y="20091"/>
                </a:cubicBezTo>
                <a:cubicBezTo>
                  <a:pt x="19952" y="20071"/>
                  <a:pt x="20110" y="20041"/>
                  <a:pt x="20259" y="20041"/>
                </a:cubicBezTo>
                <a:cubicBezTo>
                  <a:pt x="20327" y="20061"/>
                  <a:pt x="20402" y="20051"/>
                  <a:pt x="20477" y="20071"/>
                </a:cubicBezTo>
                <a:cubicBezTo>
                  <a:pt x="20514" y="20071"/>
                  <a:pt x="20551" y="20031"/>
                  <a:pt x="20581" y="20081"/>
                </a:cubicBezTo>
                <a:cubicBezTo>
                  <a:pt x="20619" y="20101"/>
                  <a:pt x="20671" y="20061"/>
                  <a:pt x="20709" y="20081"/>
                </a:cubicBezTo>
                <a:cubicBezTo>
                  <a:pt x="20776" y="20141"/>
                  <a:pt x="20873" y="20061"/>
                  <a:pt x="20941" y="20131"/>
                </a:cubicBezTo>
                <a:cubicBezTo>
                  <a:pt x="20986" y="20061"/>
                  <a:pt x="21001" y="20191"/>
                  <a:pt x="21046" y="20141"/>
                </a:cubicBezTo>
                <a:cubicBezTo>
                  <a:pt x="21091" y="20111"/>
                  <a:pt x="21121" y="20201"/>
                  <a:pt x="21173" y="20141"/>
                </a:cubicBezTo>
                <a:cubicBezTo>
                  <a:pt x="21233" y="20201"/>
                  <a:pt x="21323" y="20141"/>
                  <a:pt x="21383" y="20211"/>
                </a:cubicBezTo>
                <a:cubicBezTo>
                  <a:pt x="21450" y="20191"/>
                  <a:pt x="21510" y="20241"/>
                  <a:pt x="21570" y="20251"/>
                </a:cubicBezTo>
                <a:cubicBezTo>
                  <a:pt x="21570" y="20111"/>
                  <a:pt x="21570" y="20111"/>
                  <a:pt x="21570" y="20111"/>
                </a:cubicBezTo>
                <a:cubicBezTo>
                  <a:pt x="21540" y="20111"/>
                  <a:pt x="21503" y="20131"/>
                  <a:pt x="21480" y="20091"/>
                </a:cubicBezTo>
                <a:close/>
                <a:moveTo>
                  <a:pt x="21368" y="18751"/>
                </a:moveTo>
                <a:cubicBezTo>
                  <a:pt x="21270" y="18701"/>
                  <a:pt x="21173" y="18681"/>
                  <a:pt x="21068" y="18651"/>
                </a:cubicBezTo>
                <a:cubicBezTo>
                  <a:pt x="20971" y="18631"/>
                  <a:pt x="20866" y="18641"/>
                  <a:pt x="20761" y="18601"/>
                </a:cubicBezTo>
                <a:cubicBezTo>
                  <a:pt x="20649" y="18661"/>
                  <a:pt x="20559" y="18581"/>
                  <a:pt x="20447" y="18631"/>
                </a:cubicBezTo>
                <a:cubicBezTo>
                  <a:pt x="20424" y="18601"/>
                  <a:pt x="20394" y="18631"/>
                  <a:pt x="20364" y="18621"/>
                </a:cubicBezTo>
                <a:cubicBezTo>
                  <a:pt x="20342" y="18601"/>
                  <a:pt x="20319" y="18591"/>
                  <a:pt x="20289" y="18621"/>
                </a:cubicBezTo>
                <a:cubicBezTo>
                  <a:pt x="20267" y="18581"/>
                  <a:pt x="20229" y="18651"/>
                  <a:pt x="20207" y="18621"/>
                </a:cubicBezTo>
                <a:cubicBezTo>
                  <a:pt x="20169" y="18611"/>
                  <a:pt x="20147" y="18631"/>
                  <a:pt x="20140" y="18681"/>
                </a:cubicBezTo>
                <a:cubicBezTo>
                  <a:pt x="20102" y="18551"/>
                  <a:pt x="20020" y="18681"/>
                  <a:pt x="19967" y="18651"/>
                </a:cubicBezTo>
                <a:cubicBezTo>
                  <a:pt x="19915" y="18601"/>
                  <a:pt x="19840" y="18651"/>
                  <a:pt x="19780" y="18631"/>
                </a:cubicBezTo>
                <a:cubicBezTo>
                  <a:pt x="19720" y="18611"/>
                  <a:pt x="19653" y="18631"/>
                  <a:pt x="19593" y="18611"/>
                </a:cubicBezTo>
                <a:cubicBezTo>
                  <a:pt x="19525" y="18661"/>
                  <a:pt x="19473" y="18601"/>
                  <a:pt x="19406" y="18641"/>
                </a:cubicBezTo>
                <a:cubicBezTo>
                  <a:pt x="19346" y="18611"/>
                  <a:pt x="19271" y="18661"/>
                  <a:pt x="19211" y="18661"/>
                </a:cubicBezTo>
                <a:cubicBezTo>
                  <a:pt x="19136" y="18701"/>
                  <a:pt x="19083" y="18641"/>
                  <a:pt x="19009" y="18721"/>
                </a:cubicBezTo>
                <a:cubicBezTo>
                  <a:pt x="18949" y="18691"/>
                  <a:pt x="18874" y="18751"/>
                  <a:pt x="18806" y="18791"/>
                </a:cubicBezTo>
                <a:cubicBezTo>
                  <a:pt x="18776" y="18791"/>
                  <a:pt x="18746" y="18801"/>
                  <a:pt x="18702" y="18841"/>
                </a:cubicBezTo>
                <a:cubicBezTo>
                  <a:pt x="18702" y="18791"/>
                  <a:pt x="18597" y="18871"/>
                  <a:pt x="18627" y="18901"/>
                </a:cubicBezTo>
                <a:cubicBezTo>
                  <a:pt x="18702" y="18891"/>
                  <a:pt x="18784" y="18811"/>
                  <a:pt x="18851" y="18821"/>
                </a:cubicBezTo>
                <a:cubicBezTo>
                  <a:pt x="18934" y="18781"/>
                  <a:pt x="18994" y="18821"/>
                  <a:pt x="19083" y="18731"/>
                </a:cubicBezTo>
                <a:cubicBezTo>
                  <a:pt x="19143" y="18781"/>
                  <a:pt x="19226" y="18721"/>
                  <a:pt x="19293" y="18731"/>
                </a:cubicBezTo>
                <a:cubicBezTo>
                  <a:pt x="19361" y="18711"/>
                  <a:pt x="19428" y="18711"/>
                  <a:pt x="19503" y="18691"/>
                </a:cubicBezTo>
                <a:cubicBezTo>
                  <a:pt x="19630" y="18741"/>
                  <a:pt x="19780" y="18671"/>
                  <a:pt x="19907" y="18731"/>
                </a:cubicBezTo>
                <a:cubicBezTo>
                  <a:pt x="19982" y="18681"/>
                  <a:pt x="20035" y="18781"/>
                  <a:pt x="20110" y="18731"/>
                </a:cubicBezTo>
                <a:cubicBezTo>
                  <a:pt x="20154" y="18761"/>
                  <a:pt x="20214" y="18791"/>
                  <a:pt x="20244" y="18791"/>
                </a:cubicBezTo>
                <a:cubicBezTo>
                  <a:pt x="20259" y="18801"/>
                  <a:pt x="20289" y="18751"/>
                  <a:pt x="20304" y="18811"/>
                </a:cubicBezTo>
                <a:cubicBezTo>
                  <a:pt x="20342" y="18781"/>
                  <a:pt x="20357" y="18861"/>
                  <a:pt x="20402" y="18801"/>
                </a:cubicBezTo>
                <a:cubicBezTo>
                  <a:pt x="20417" y="18891"/>
                  <a:pt x="20477" y="18791"/>
                  <a:pt x="20499" y="18851"/>
                </a:cubicBezTo>
                <a:cubicBezTo>
                  <a:pt x="20566" y="18871"/>
                  <a:pt x="20626" y="18901"/>
                  <a:pt x="20694" y="18941"/>
                </a:cubicBezTo>
                <a:cubicBezTo>
                  <a:pt x="20761" y="18941"/>
                  <a:pt x="20814" y="19011"/>
                  <a:pt x="20881" y="19021"/>
                </a:cubicBezTo>
                <a:cubicBezTo>
                  <a:pt x="20903" y="19081"/>
                  <a:pt x="20948" y="19001"/>
                  <a:pt x="20971" y="19041"/>
                </a:cubicBezTo>
                <a:cubicBezTo>
                  <a:pt x="21001" y="19061"/>
                  <a:pt x="21038" y="19091"/>
                  <a:pt x="21068" y="19101"/>
                </a:cubicBezTo>
                <a:cubicBezTo>
                  <a:pt x="21203" y="19151"/>
                  <a:pt x="21323" y="19231"/>
                  <a:pt x="21450" y="19261"/>
                </a:cubicBezTo>
                <a:cubicBezTo>
                  <a:pt x="21495" y="19291"/>
                  <a:pt x="21533" y="19331"/>
                  <a:pt x="21570" y="19341"/>
                </a:cubicBezTo>
                <a:cubicBezTo>
                  <a:pt x="21570" y="19211"/>
                  <a:pt x="21570" y="19211"/>
                  <a:pt x="21570" y="19211"/>
                </a:cubicBezTo>
                <a:cubicBezTo>
                  <a:pt x="21443" y="19161"/>
                  <a:pt x="21315" y="19101"/>
                  <a:pt x="21196" y="19031"/>
                </a:cubicBezTo>
                <a:cubicBezTo>
                  <a:pt x="21053" y="18981"/>
                  <a:pt x="20911" y="18921"/>
                  <a:pt x="20769" y="18831"/>
                </a:cubicBezTo>
                <a:cubicBezTo>
                  <a:pt x="20731" y="18841"/>
                  <a:pt x="20686" y="18831"/>
                  <a:pt x="20649" y="18801"/>
                </a:cubicBezTo>
                <a:cubicBezTo>
                  <a:pt x="20619" y="18791"/>
                  <a:pt x="20574" y="18801"/>
                  <a:pt x="20544" y="18781"/>
                </a:cubicBezTo>
                <a:cubicBezTo>
                  <a:pt x="20514" y="18741"/>
                  <a:pt x="20469" y="18781"/>
                  <a:pt x="20439" y="18731"/>
                </a:cubicBezTo>
                <a:cubicBezTo>
                  <a:pt x="20394" y="18801"/>
                  <a:pt x="20379" y="18671"/>
                  <a:pt x="20334" y="18721"/>
                </a:cubicBezTo>
                <a:cubicBezTo>
                  <a:pt x="20304" y="18731"/>
                  <a:pt x="20282" y="18701"/>
                  <a:pt x="20259" y="18721"/>
                </a:cubicBezTo>
                <a:cubicBezTo>
                  <a:pt x="20222" y="18701"/>
                  <a:pt x="20214" y="18681"/>
                  <a:pt x="20252" y="18651"/>
                </a:cubicBezTo>
                <a:cubicBezTo>
                  <a:pt x="20274" y="18741"/>
                  <a:pt x="20327" y="18641"/>
                  <a:pt x="20357" y="18661"/>
                </a:cubicBezTo>
                <a:cubicBezTo>
                  <a:pt x="20387" y="18741"/>
                  <a:pt x="20439" y="18631"/>
                  <a:pt x="20469" y="18681"/>
                </a:cubicBezTo>
                <a:cubicBezTo>
                  <a:pt x="20536" y="18681"/>
                  <a:pt x="20611" y="18701"/>
                  <a:pt x="20686" y="18701"/>
                </a:cubicBezTo>
                <a:cubicBezTo>
                  <a:pt x="20709" y="18671"/>
                  <a:pt x="20731" y="18691"/>
                  <a:pt x="20746" y="18721"/>
                </a:cubicBezTo>
                <a:cubicBezTo>
                  <a:pt x="20761" y="18701"/>
                  <a:pt x="20776" y="18701"/>
                  <a:pt x="20791" y="18711"/>
                </a:cubicBezTo>
                <a:cubicBezTo>
                  <a:pt x="20829" y="18721"/>
                  <a:pt x="20873" y="18681"/>
                  <a:pt x="20903" y="18731"/>
                </a:cubicBezTo>
                <a:cubicBezTo>
                  <a:pt x="20978" y="18681"/>
                  <a:pt x="21038" y="18801"/>
                  <a:pt x="21113" y="18751"/>
                </a:cubicBezTo>
                <a:cubicBezTo>
                  <a:pt x="21143" y="18791"/>
                  <a:pt x="21196" y="18711"/>
                  <a:pt x="21218" y="18811"/>
                </a:cubicBezTo>
                <a:cubicBezTo>
                  <a:pt x="21255" y="18781"/>
                  <a:pt x="21285" y="18841"/>
                  <a:pt x="21323" y="18821"/>
                </a:cubicBezTo>
                <a:cubicBezTo>
                  <a:pt x="21398" y="18821"/>
                  <a:pt x="21458" y="18901"/>
                  <a:pt x="21533" y="18881"/>
                </a:cubicBezTo>
                <a:cubicBezTo>
                  <a:pt x="21548" y="18891"/>
                  <a:pt x="21555" y="18891"/>
                  <a:pt x="21570" y="18901"/>
                </a:cubicBezTo>
                <a:cubicBezTo>
                  <a:pt x="21570" y="18781"/>
                  <a:pt x="21570" y="18781"/>
                  <a:pt x="21570" y="18781"/>
                </a:cubicBezTo>
                <a:cubicBezTo>
                  <a:pt x="21555" y="18771"/>
                  <a:pt x="21540" y="18761"/>
                  <a:pt x="21525" y="18761"/>
                </a:cubicBezTo>
                <a:cubicBezTo>
                  <a:pt x="21465" y="18811"/>
                  <a:pt x="21428" y="18721"/>
                  <a:pt x="21368" y="18751"/>
                </a:cubicBezTo>
                <a:close/>
                <a:moveTo>
                  <a:pt x="21488" y="17732"/>
                </a:moveTo>
                <a:cubicBezTo>
                  <a:pt x="21518" y="17722"/>
                  <a:pt x="21540" y="17712"/>
                  <a:pt x="21570" y="17712"/>
                </a:cubicBezTo>
                <a:cubicBezTo>
                  <a:pt x="21570" y="17672"/>
                  <a:pt x="21570" y="17672"/>
                  <a:pt x="21570" y="17672"/>
                </a:cubicBezTo>
                <a:cubicBezTo>
                  <a:pt x="21533" y="17692"/>
                  <a:pt x="21473" y="17662"/>
                  <a:pt x="21488" y="17732"/>
                </a:cubicBezTo>
                <a:close/>
                <a:moveTo>
                  <a:pt x="21443" y="18471"/>
                </a:moveTo>
                <a:cubicBezTo>
                  <a:pt x="21398" y="18461"/>
                  <a:pt x="21345" y="18461"/>
                  <a:pt x="21293" y="18471"/>
                </a:cubicBezTo>
                <a:cubicBezTo>
                  <a:pt x="21293" y="18471"/>
                  <a:pt x="21293" y="18471"/>
                  <a:pt x="21293" y="18471"/>
                </a:cubicBezTo>
                <a:cubicBezTo>
                  <a:pt x="21270" y="18501"/>
                  <a:pt x="21293" y="18511"/>
                  <a:pt x="21315" y="18521"/>
                </a:cubicBezTo>
                <a:cubicBezTo>
                  <a:pt x="21345" y="18501"/>
                  <a:pt x="21368" y="18541"/>
                  <a:pt x="21390" y="18521"/>
                </a:cubicBezTo>
                <a:cubicBezTo>
                  <a:pt x="21443" y="18561"/>
                  <a:pt x="21488" y="18571"/>
                  <a:pt x="21540" y="18571"/>
                </a:cubicBezTo>
                <a:cubicBezTo>
                  <a:pt x="21555" y="18571"/>
                  <a:pt x="21563" y="18581"/>
                  <a:pt x="21570" y="18581"/>
                </a:cubicBezTo>
                <a:cubicBezTo>
                  <a:pt x="21570" y="18501"/>
                  <a:pt x="21570" y="18501"/>
                  <a:pt x="21570" y="18501"/>
                </a:cubicBezTo>
                <a:cubicBezTo>
                  <a:pt x="21548" y="18501"/>
                  <a:pt x="21525" y="18501"/>
                  <a:pt x="21510" y="18501"/>
                </a:cubicBezTo>
                <a:cubicBezTo>
                  <a:pt x="21488" y="18491"/>
                  <a:pt x="21465" y="18481"/>
                  <a:pt x="21443" y="18471"/>
                </a:cubicBezTo>
                <a:close/>
                <a:moveTo>
                  <a:pt x="21203" y="20970"/>
                </a:moveTo>
                <a:cubicBezTo>
                  <a:pt x="21113" y="20970"/>
                  <a:pt x="21008" y="21030"/>
                  <a:pt x="20926" y="20990"/>
                </a:cubicBezTo>
                <a:cubicBezTo>
                  <a:pt x="20836" y="21010"/>
                  <a:pt x="20739" y="21040"/>
                  <a:pt x="20656" y="21010"/>
                </a:cubicBezTo>
                <a:cubicBezTo>
                  <a:pt x="20566" y="21030"/>
                  <a:pt x="20477" y="21030"/>
                  <a:pt x="20387" y="21030"/>
                </a:cubicBezTo>
                <a:cubicBezTo>
                  <a:pt x="20297" y="21040"/>
                  <a:pt x="20214" y="20980"/>
                  <a:pt x="20117" y="21010"/>
                </a:cubicBezTo>
                <a:cubicBezTo>
                  <a:pt x="20042" y="20960"/>
                  <a:pt x="19937" y="21020"/>
                  <a:pt x="19855" y="20990"/>
                </a:cubicBezTo>
                <a:cubicBezTo>
                  <a:pt x="19817" y="20970"/>
                  <a:pt x="19765" y="21010"/>
                  <a:pt x="19728" y="20990"/>
                </a:cubicBezTo>
                <a:cubicBezTo>
                  <a:pt x="19690" y="20950"/>
                  <a:pt x="19638" y="20980"/>
                  <a:pt x="19593" y="20970"/>
                </a:cubicBezTo>
                <a:cubicBezTo>
                  <a:pt x="19585" y="20940"/>
                  <a:pt x="19578" y="20960"/>
                  <a:pt x="19563" y="20960"/>
                </a:cubicBezTo>
                <a:cubicBezTo>
                  <a:pt x="19518" y="20960"/>
                  <a:pt x="19510" y="20910"/>
                  <a:pt x="19465" y="20970"/>
                </a:cubicBezTo>
                <a:cubicBezTo>
                  <a:pt x="19428" y="20930"/>
                  <a:pt x="19376" y="20950"/>
                  <a:pt x="19323" y="20950"/>
                </a:cubicBezTo>
                <a:cubicBezTo>
                  <a:pt x="19278" y="20970"/>
                  <a:pt x="19241" y="20950"/>
                  <a:pt x="19203" y="20950"/>
                </a:cubicBezTo>
                <a:cubicBezTo>
                  <a:pt x="19158" y="20940"/>
                  <a:pt x="19098" y="20990"/>
                  <a:pt x="19054" y="20970"/>
                </a:cubicBezTo>
                <a:cubicBezTo>
                  <a:pt x="18866" y="21020"/>
                  <a:pt x="18687" y="21020"/>
                  <a:pt x="18492" y="21130"/>
                </a:cubicBezTo>
                <a:cubicBezTo>
                  <a:pt x="18454" y="21110"/>
                  <a:pt x="18402" y="21140"/>
                  <a:pt x="18357" y="21170"/>
                </a:cubicBezTo>
                <a:cubicBezTo>
                  <a:pt x="18312" y="21180"/>
                  <a:pt x="18252" y="21210"/>
                  <a:pt x="18207" y="21230"/>
                </a:cubicBezTo>
                <a:cubicBezTo>
                  <a:pt x="18110" y="21280"/>
                  <a:pt x="18012" y="21320"/>
                  <a:pt x="17915" y="21370"/>
                </a:cubicBezTo>
                <a:cubicBezTo>
                  <a:pt x="17810" y="21470"/>
                  <a:pt x="17720" y="21520"/>
                  <a:pt x="17630" y="21580"/>
                </a:cubicBezTo>
                <a:cubicBezTo>
                  <a:pt x="17698" y="21580"/>
                  <a:pt x="17698" y="21580"/>
                  <a:pt x="17698" y="21580"/>
                </a:cubicBezTo>
                <a:cubicBezTo>
                  <a:pt x="17705" y="21580"/>
                  <a:pt x="17720" y="21570"/>
                  <a:pt x="17728" y="21580"/>
                </a:cubicBezTo>
                <a:cubicBezTo>
                  <a:pt x="17728" y="21580"/>
                  <a:pt x="17728" y="21580"/>
                  <a:pt x="17728" y="21590"/>
                </a:cubicBezTo>
                <a:cubicBezTo>
                  <a:pt x="17728" y="21590"/>
                  <a:pt x="17728" y="21590"/>
                  <a:pt x="17735" y="21590"/>
                </a:cubicBezTo>
                <a:cubicBezTo>
                  <a:pt x="17735" y="21590"/>
                  <a:pt x="17735" y="21590"/>
                  <a:pt x="17735" y="21590"/>
                </a:cubicBezTo>
                <a:cubicBezTo>
                  <a:pt x="17735" y="21580"/>
                  <a:pt x="17735" y="21580"/>
                  <a:pt x="17735" y="21580"/>
                </a:cubicBezTo>
                <a:cubicBezTo>
                  <a:pt x="17750" y="21520"/>
                  <a:pt x="17788" y="21570"/>
                  <a:pt x="17840" y="21500"/>
                </a:cubicBezTo>
                <a:cubicBezTo>
                  <a:pt x="17893" y="21430"/>
                  <a:pt x="17938" y="21440"/>
                  <a:pt x="17983" y="21410"/>
                </a:cubicBezTo>
                <a:cubicBezTo>
                  <a:pt x="18170" y="21300"/>
                  <a:pt x="18342" y="21280"/>
                  <a:pt x="18529" y="21170"/>
                </a:cubicBezTo>
                <a:cubicBezTo>
                  <a:pt x="18612" y="21190"/>
                  <a:pt x="18709" y="21130"/>
                  <a:pt x="18791" y="21120"/>
                </a:cubicBezTo>
                <a:cubicBezTo>
                  <a:pt x="18829" y="21140"/>
                  <a:pt x="18889" y="21060"/>
                  <a:pt x="18926" y="21080"/>
                </a:cubicBezTo>
                <a:cubicBezTo>
                  <a:pt x="18956" y="21130"/>
                  <a:pt x="19016" y="21040"/>
                  <a:pt x="19054" y="21080"/>
                </a:cubicBezTo>
                <a:cubicBezTo>
                  <a:pt x="19106" y="21020"/>
                  <a:pt x="19128" y="21120"/>
                  <a:pt x="19188" y="21030"/>
                </a:cubicBezTo>
                <a:cubicBezTo>
                  <a:pt x="19226" y="21060"/>
                  <a:pt x="19271" y="21020"/>
                  <a:pt x="19308" y="21070"/>
                </a:cubicBezTo>
                <a:cubicBezTo>
                  <a:pt x="19406" y="21010"/>
                  <a:pt x="19480" y="21090"/>
                  <a:pt x="19578" y="21050"/>
                </a:cubicBezTo>
                <a:cubicBezTo>
                  <a:pt x="19645" y="21120"/>
                  <a:pt x="19743" y="21070"/>
                  <a:pt x="19817" y="21130"/>
                </a:cubicBezTo>
                <a:cubicBezTo>
                  <a:pt x="19870" y="21070"/>
                  <a:pt x="19907" y="21090"/>
                  <a:pt x="19945" y="21120"/>
                </a:cubicBezTo>
                <a:cubicBezTo>
                  <a:pt x="19990" y="21090"/>
                  <a:pt x="20027" y="21110"/>
                  <a:pt x="20072" y="21120"/>
                </a:cubicBezTo>
                <a:cubicBezTo>
                  <a:pt x="20154" y="21120"/>
                  <a:pt x="20237" y="21110"/>
                  <a:pt x="20319" y="21160"/>
                </a:cubicBezTo>
                <a:cubicBezTo>
                  <a:pt x="20342" y="21140"/>
                  <a:pt x="20364" y="21110"/>
                  <a:pt x="20379" y="21130"/>
                </a:cubicBezTo>
                <a:cubicBezTo>
                  <a:pt x="20402" y="21170"/>
                  <a:pt x="20424" y="21130"/>
                  <a:pt x="20439" y="21150"/>
                </a:cubicBezTo>
                <a:cubicBezTo>
                  <a:pt x="20492" y="21120"/>
                  <a:pt x="20529" y="21180"/>
                  <a:pt x="20589" y="21140"/>
                </a:cubicBezTo>
                <a:cubicBezTo>
                  <a:pt x="20671" y="21150"/>
                  <a:pt x="20754" y="21140"/>
                  <a:pt x="20844" y="21130"/>
                </a:cubicBezTo>
                <a:cubicBezTo>
                  <a:pt x="20926" y="21140"/>
                  <a:pt x="21016" y="21080"/>
                  <a:pt x="21091" y="21130"/>
                </a:cubicBezTo>
                <a:cubicBezTo>
                  <a:pt x="21188" y="21070"/>
                  <a:pt x="21255" y="21140"/>
                  <a:pt x="21353" y="21080"/>
                </a:cubicBezTo>
                <a:cubicBezTo>
                  <a:pt x="21413" y="21140"/>
                  <a:pt x="21495" y="21090"/>
                  <a:pt x="21570" y="21090"/>
                </a:cubicBezTo>
                <a:cubicBezTo>
                  <a:pt x="21570" y="20950"/>
                  <a:pt x="21570" y="20950"/>
                  <a:pt x="21570" y="20950"/>
                </a:cubicBezTo>
                <a:cubicBezTo>
                  <a:pt x="21540" y="20950"/>
                  <a:pt x="21503" y="20960"/>
                  <a:pt x="21465" y="20990"/>
                </a:cubicBezTo>
                <a:cubicBezTo>
                  <a:pt x="21383" y="20940"/>
                  <a:pt x="21278" y="21020"/>
                  <a:pt x="21203" y="20970"/>
                </a:cubicBezTo>
                <a:close/>
                <a:moveTo>
                  <a:pt x="21555" y="10875"/>
                </a:moveTo>
                <a:cubicBezTo>
                  <a:pt x="21525" y="10755"/>
                  <a:pt x="21510" y="10635"/>
                  <a:pt x="21488" y="10515"/>
                </a:cubicBezTo>
                <a:cubicBezTo>
                  <a:pt x="21465" y="10455"/>
                  <a:pt x="21458" y="10395"/>
                  <a:pt x="21450" y="10335"/>
                </a:cubicBezTo>
                <a:cubicBezTo>
                  <a:pt x="21435" y="10275"/>
                  <a:pt x="21428" y="10215"/>
                  <a:pt x="21420" y="10155"/>
                </a:cubicBezTo>
                <a:cubicBezTo>
                  <a:pt x="21413" y="10025"/>
                  <a:pt x="21345" y="9915"/>
                  <a:pt x="21353" y="9795"/>
                </a:cubicBezTo>
                <a:cubicBezTo>
                  <a:pt x="21300" y="9745"/>
                  <a:pt x="21353" y="9686"/>
                  <a:pt x="21300" y="9636"/>
                </a:cubicBezTo>
                <a:cubicBezTo>
                  <a:pt x="21293" y="9576"/>
                  <a:pt x="21285" y="9516"/>
                  <a:pt x="21270" y="9456"/>
                </a:cubicBezTo>
                <a:cubicBezTo>
                  <a:pt x="21263" y="9396"/>
                  <a:pt x="21255" y="9336"/>
                  <a:pt x="21233" y="9276"/>
                </a:cubicBezTo>
                <a:cubicBezTo>
                  <a:pt x="21255" y="9206"/>
                  <a:pt x="21225" y="9156"/>
                  <a:pt x="21203" y="9096"/>
                </a:cubicBezTo>
                <a:cubicBezTo>
                  <a:pt x="21255" y="8966"/>
                  <a:pt x="21158" y="8866"/>
                  <a:pt x="21211" y="8746"/>
                </a:cubicBezTo>
                <a:cubicBezTo>
                  <a:pt x="21166" y="8626"/>
                  <a:pt x="21211" y="8496"/>
                  <a:pt x="21173" y="8376"/>
                </a:cubicBezTo>
                <a:cubicBezTo>
                  <a:pt x="21196" y="8256"/>
                  <a:pt x="21188" y="8136"/>
                  <a:pt x="21181" y="8026"/>
                </a:cubicBezTo>
                <a:cubicBezTo>
                  <a:pt x="21203" y="7956"/>
                  <a:pt x="21188" y="7896"/>
                  <a:pt x="21181" y="7836"/>
                </a:cubicBezTo>
                <a:cubicBezTo>
                  <a:pt x="21218" y="7766"/>
                  <a:pt x="21181" y="7716"/>
                  <a:pt x="21211" y="7646"/>
                </a:cubicBezTo>
                <a:cubicBezTo>
                  <a:pt x="21211" y="7527"/>
                  <a:pt x="21225" y="7397"/>
                  <a:pt x="21233" y="7267"/>
                </a:cubicBezTo>
                <a:cubicBezTo>
                  <a:pt x="21218" y="7147"/>
                  <a:pt x="21285" y="7007"/>
                  <a:pt x="21255" y="6897"/>
                </a:cubicBezTo>
                <a:cubicBezTo>
                  <a:pt x="21166" y="7097"/>
                  <a:pt x="21203" y="7277"/>
                  <a:pt x="21143" y="7467"/>
                </a:cubicBezTo>
                <a:cubicBezTo>
                  <a:pt x="21173" y="7556"/>
                  <a:pt x="21151" y="7646"/>
                  <a:pt x="21121" y="7746"/>
                </a:cubicBezTo>
                <a:cubicBezTo>
                  <a:pt x="21151" y="7836"/>
                  <a:pt x="21121" y="7936"/>
                  <a:pt x="21121" y="8036"/>
                </a:cubicBezTo>
                <a:cubicBezTo>
                  <a:pt x="21128" y="8126"/>
                  <a:pt x="21113" y="8216"/>
                  <a:pt x="21106" y="8306"/>
                </a:cubicBezTo>
                <a:cubicBezTo>
                  <a:pt x="21113" y="8406"/>
                  <a:pt x="21136" y="8496"/>
                  <a:pt x="21106" y="8596"/>
                </a:cubicBezTo>
                <a:cubicBezTo>
                  <a:pt x="21151" y="8776"/>
                  <a:pt x="21098" y="8986"/>
                  <a:pt x="21166" y="9166"/>
                </a:cubicBezTo>
                <a:cubicBezTo>
                  <a:pt x="21158" y="9356"/>
                  <a:pt x="21211" y="9526"/>
                  <a:pt x="21233" y="9706"/>
                </a:cubicBezTo>
                <a:cubicBezTo>
                  <a:pt x="21240" y="9795"/>
                  <a:pt x="21278" y="9885"/>
                  <a:pt x="21308" y="9965"/>
                </a:cubicBezTo>
                <a:cubicBezTo>
                  <a:pt x="21300" y="10015"/>
                  <a:pt x="21270" y="10065"/>
                  <a:pt x="21338" y="10105"/>
                </a:cubicBezTo>
                <a:cubicBezTo>
                  <a:pt x="21278" y="10165"/>
                  <a:pt x="21375" y="10195"/>
                  <a:pt x="21338" y="10245"/>
                </a:cubicBezTo>
                <a:cubicBezTo>
                  <a:pt x="21368" y="10285"/>
                  <a:pt x="21323" y="10335"/>
                  <a:pt x="21383" y="10365"/>
                </a:cubicBezTo>
                <a:cubicBezTo>
                  <a:pt x="21405" y="10405"/>
                  <a:pt x="21345" y="10465"/>
                  <a:pt x="21413" y="10505"/>
                </a:cubicBezTo>
                <a:cubicBezTo>
                  <a:pt x="21390" y="10605"/>
                  <a:pt x="21465" y="10685"/>
                  <a:pt x="21435" y="10785"/>
                </a:cubicBezTo>
                <a:cubicBezTo>
                  <a:pt x="21458" y="10885"/>
                  <a:pt x="21473" y="10975"/>
                  <a:pt x="21495" y="11065"/>
                </a:cubicBezTo>
                <a:cubicBezTo>
                  <a:pt x="21473" y="11165"/>
                  <a:pt x="21540" y="11255"/>
                  <a:pt x="21555" y="11345"/>
                </a:cubicBezTo>
                <a:cubicBezTo>
                  <a:pt x="21525" y="11415"/>
                  <a:pt x="21578" y="11465"/>
                  <a:pt x="21563" y="11535"/>
                </a:cubicBezTo>
                <a:cubicBezTo>
                  <a:pt x="21540" y="11595"/>
                  <a:pt x="21585" y="11655"/>
                  <a:pt x="21563" y="11715"/>
                </a:cubicBezTo>
                <a:cubicBezTo>
                  <a:pt x="21570" y="11725"/>
                  <a:pt x="21570" y="11735"/>
                  <a:pt x="21570" y="11735"/>
                </a:cubicBezTo>
                <a:cubicBezTo>
                  <a:pt x="21570" y="10955"/>
                  <a:pt x="21570" y="10955"/>
                  <a:pt x="21570" y="10955"/>
                </a:cubicBezTo>
                <a:cubicBezTo>
                  <a:pt x="21563" y="10925"/>
                  <a:pt x="21555" y="10895"/>
                  <a:pt x="21555" y="10875"/>
                </a:cubicBezTo>
                <a:close/>
                <a:moveTo>
                  <a:pt x="21510" y="14353"/>
                </a:moveTo>
                <a:cubicBezTo>
                  <a:pt x="21495" y="14393"/>
                  <a:pt x="21503" y="14533"/>
                  <a:pt x="21450" y="14513"/>
                </a:cubicBezTo>
                <a:cubicBezTo>
                  <a:pt x="21510" y="14343"/>
                  <a:pt x="21473" y="14203"/>
                  <a:pt x="21525" y="14043"/>
                </a:cubicBezTo>
                <a:cubicBezTo>
                  <a:pt x="21488" y="13954"/>
                  <a:pt x="21525" y="13844"/>
                  <a:pt x="21495" y="13754"/>
                </a:cubicBezTo>
                <a:cubicBezTo>
                  <a:pt x="21525" y="13654"/>
                  <a:pt x="21533" y="13554"/>
                  <a:pt x="21495" y="13464"/>
                </a:cubicBezTo>
                <a:cubicBezTo>
                  <a:pt x="21525" y="13364"/>
                  <a:pt x="21518" y="13274"/>
                  <a:pt x="21503" y="13174"/>
                </a:cubicBezTo>
                <a:cubicBezTo>
                  <a:pt x="21540" y="13064"/>
                  <a:pt x="21465" y="12974"/>
                  <a:pt x="21510" y="12864"/>
                </a:cubicBezTo>
                <a:cubicBezTo>
                  <a:pt x="21450" y="12824"/>
                  <a:pt x="21533" y="12764"/>
                  <a:pt x="21488" y="12724"/>
                </a:cubicBezTo>
                <a:cubicBezTo>
                  <a:pt x="21488" y="12704"/>
                  <a:pt x="21510" y="12674"/>
                  <a:pt x="21495" y="12664"/>
                </a:cubicBezTo>
                <a:cubicBezTo>
                  <a:pt x="21473" y="12634"/>
                  <a:pt x="21503" y="12604"/>
                  <a:pt x="21488" y="12584"/>
                </a:cubicBezTo>
                <a:cubicBezTo>
                  <a:pt x="21488" y="12534"/>
                  <a:pt x="21518" y="12474"/>
                  <a:pt x="21488" y="12434"/>
                </a:cubicBezTo>
                <a:cubicBezTo>
                  <a:pt x="21473" y="12384"/>
                  <a:pt x="21518" y="12314"/>
                  <a:pt x="21465" y="12274"/>
                </a:cubicBezTo>
                <a:cubicBezTo>
                  <a:pt x="21473" y="12074"/>
                  <a:pt x="21420" y="11884"/>
                  <a:pt x="21420" y="11685"/>
                </a:cubicBezTo>
                <a:cubicBezTo>
                  <a:pt x="21375" y="11645"/>
                  <a:pt x="21390" y="11595"/>
                  <a:pt x="21390" y="11545"/>
                </a:cubicBezTo>
                <a:cubicBezTo>
                  <a:pt x="21390" y="11495"/>
                  <a:pt x="21375" y="11445"/>
                  <a:pt x="21360" y="11405"/>
                </a:cubicBezTo>
                <a:cubicBezTo>
                  <a:pt x="21368" y="11355"/>
                  <a:pt x="21375" y="11305"/>
                  <a:pt x="21330" y="11265"/>
                </a:cubicBezTo>
                <a:cubicBezTo>
                  <a:pt x="21315" y="11215"/>
                  <a:pt x="21353" y="11145"/>
                  <a:pt x="21315" y="11105"/>
                </a:cubicBezTo>
                <a:cubicBezTo>
                  <a:pt x="21293" y="11005"/>
                  <a:pt x="21278" y="10915"/>
                  <a:pt x="21255" y="10825"/>
                </a:cubicBezTo>
                <a:cubicBezTo>
                  <a:pt x="21263" y="10805"/>
                  <a:pt x="21255" y="10785"/>
                  <a:pt x="21233" y="10765"/>
                </a:cubicBezTo>
                <a:cubicBezTo>
                  <a:pt x="21211" y="10745"/>
                  <a:pt x="21240" y="10705"/>
                  <a:pt x="21225" y="10685"/>
                </a:cubicBezTo>
                <a:cubicBezTo>
                  <a:pt x="21218" y="10625"/>
                  <a:pt x="21225" y="10575"/>
                  <a:pt x="21181" y="10525"/>
                </a:cubicBezTo>
                <a:cubicBezTo>
                  <a:pt x="21166" y="10325"/>
                  <a:pt x="21098" y="10145"/>
                  <a:pt x="21076" y="9945"/>
                </a:cubicBezTo>
                <a:cubicBezTo>
                  <a:pt x="21076" y="9895"/>
                  <a:pt x="21053" y="9855"/>
                  <a:pt x="21046" y="9805"/>
                </a:cubicBezTo>
                <a:cubicBezTo>
                  <a:pt x="21046" y="9755"/>
                  <a:pt x="21061" y="9706"/>
                  <a:pt x="21016" y="9666"/>
                </a:cubicBezTo>
                <a:cubicBezTo>
                  <a:pt x="21031" y="9556"/>
                  <a:pt x="21001" y="9466"/>
                  <a:pt x="20963" y="9366"/>
                </a:cubicBezTo>
                <a:cubicBezTo>
                  <a:pt x="20986" y="9306"/>
                  <a:pt x="20971" y="9256"/>
                  <a:pt x="20978" y="9196"/>
                </a:cubicBezTo>
                <a:cubicBezTo>
                  <a:pt x="20941" y="9146"/>
                  <a:pt x="20978" y="9086"/>
                  <a:pt x="20963" y="9036"/>
                </a:cubicBezTo>
                <a:cubicBezTo>
                  <a:pt x="20978" y="8926"/>
                  <a:pt x="20956" y="8816"/>
                  <a:pt x="20963" y="8706"/>
                </a:cubicBezTo>
                <a:cubicBezTo>
                  <a:pt x="20993" y="8436"/>
                  <a:pt x="21008" y="8176"/>
                  <a:pt x="21031" y="7906"/>
                </a:cubicBezTo>
                <a:cubicBezTo>
                  <a:pt x="21068" y="7766"/>
                  <a:pt x="21031" y="7646"/>
                  <a:pt x="21098" y="7497"/>
                </a:cubicBezTo>
                <a:cubicBezTo>
                  <a:pt x="21061" y="7377"/>
                  <a:pt x="21158" y="7227"/>
                  <a:pt x="21136" y="7097"/>
                </a:cubicBezTo>
                <a:cubicBezTo>
                  <a:pt x="21076" y="7187"/>
                  <a:pt x="21053" y="7267"/>
                  <a:pt x="21083" y="7337"/>
                </a:cubicBezTo>
                <a:cubicBezTo>
                  <a:pt x="21031" y="7427"/>
                  <a:pt x="21046" y="7507"/>
                  <a:pt x="21016" y="7596"/>
                </a:cubicBezTo>
                <a:cubicBezTo>
                  <a:pt x="21046" y="7636"/>
                  <a:pt x="20978" y="7686"/>
                  <a:pt x="21001" y="7726"/>
                </a:cubicBezTo>
                <a:cubicBezTo>
                  <a:pt x="20986" y="7766"/>
                  <a:pt x="20993" y="7806"/>
                  <a:pt x="20978" y="7856"/>
                </a:cubicBezTo>
                <a:cubicBezTo>
                  <a:pt x="20986" y="7936"/>
                  <a:pt x="20963" y="8026"/>
                  <a:pt x="20948" y="8106"/>
                </a:cubicBezTo>
                <a:cubicBezTo>
                  <a:pt x="20963" y="8266"/>
                  <a:pt x="20911" y="8426"/>
                  <a:pt x="20918" y="8586"/>
                </a:cubicBezTo>
                <a:cubicBezTo>
                  <a:pt x="20888" y="8756"/>
                  <a:pt x="20918" y="8916"/>
                  <a:pt x="20873" y="9096"/>
                </a:cubicBezTo>
                <a:cubicBezTo>
                  <a:pt x="20903" y="9166"/>
                  <a:pt x="20896" y="9256"/>
                  <a:pt x="20903" y="9336"/>
                </a:cubicBezTo>
                <a:cubicBezTo>
                  <a:pt x="20918" y="9376"/>
                  <a:pt x="20926" y="9416"/>
                  <a:pt x="20911" y="9456"/>
                </a:cubicBezTo>
                <a:cubicBezTo>
                  <a:pt x="20918" y="9496"/>
                  <a:pt x="20918" y="9536"/>
                  <a:pt x="20926" y="9576"/>
                </a:cubicBezTo>
                <a:cubicBezTo>
                  <a:pt x="20963" y="9745"/>
                  <a:pt x="20993" y="9915"/>
                  <a:pt x="20993" y="10085"/>
                </a:cubicBezTo>
                <a:cubicBezTo>
                  <a:pt x="21046" y="10145"/>
                  <a:pt x="21038" y="10275"/>
                  <a:pt x="21046" y="10325"/>
                </a:cubicBezTo>
                <a:cubicBezTo>
                  <a:pt x="21068" y="10405"/>
                  <a:pt x="21091" y="10495"/>
                  <a:pt x="21121" y="10575"/>
                </a:cubicBezTo>
                <a:cubicBezTo>
                  <a:pt x="21143" y="10745"/>
                  <a:pt x="21181" y="10915"/>
                  <a:pt x="21218" y="11075"/>
                </a:cubicBezTo>
                <a:cubicBezTo>
                  <a:pt x="21225" y="11115"/>
                  <a:pt x="21225" y="11155"/>
                  <a:pt x="21233" y="11195"/>
                </a:cubicBezTo>
                <a:cubicBezTo>
                  <a:pt x="21211" y="11245"/>
                  <a:pt x="21278" y="11275"/>
                  <a:pt x="21248" y="11325"/>
                </a:cubicBezTo>
                <a:cubicBezTo>
                  <a:pt x="21285" y="11405"/>
                  <a:pt x="21293" y="11495"/>
                  <a:pt x="21285" y="11585"/>
                </a:cubicBezTo>
                <a:cubicBezTo>
                  <a:pt x="21330" y="11615"/>
                  <a:pt x="21330" y="11655"/>
                  <a:pt x="21300" y="11705"/>
                </a:cubicBezTo>
                <a:cubicBezTo>
                  <a:pt x="21360" y="11735"/>
                  <a:pt x="21308" y="11785"/>
                  <a:pt x="21345" y="11825"/>
                </a:cubicBezTo>
                <a:cubicBezTo>
                  <a:pt x="21330" y="11914"/>
                  <a:pt x="21368" y="11994"/>
                  <a:pt x="21353" y="12084"/>
                </a:cubicBezTo>
                <a:cubicBezTo>
                  <a:pt x="21413" y="12114"/>
                  <a:pt x="21360" y="12164"/>
                  <a:pt x="21368" y="12204"/>
                </a:cubicBezTo>
                <a:cubicBezTo>
                  <a:pt x="21428" y="12234"/>
                  <a:pt x="21375" y="12294"/>
                  <a:pt x="21383" y="12334"/>
                </a:cubicBezTo>
                <a:cubicBezTo>
                  <a:pt x="21413" y="12414"/>
                  <a:pt x="21383" y="12504"/>
                  <a:pt x="21390" y="12594"/>
                </a:cubicBezTo>
                <a:cubicBezTo>
                  <a:pt x="21405" y="12674"/>
                  <a:pt x="21413" y="12754"/>
                  <a:pt x="21390" y="12844"/>
                </a:cubicBezTo>
                <a:cubicBezTo>
                  <a:pt x="21405" y="12884"/>
                  <a:pt x="21413" y="12924"/>
                  <a:pt x="21398" y="12964"/>
                </a:cubicBezTo>
                <a:cubicBezTo>
                  <a:pt x="21413" y="12984"/>
                  <a:pt x="21435" y="13004"/>
                  <a:pt x="21420" y="13024"/>
                </a:cubicBezTo>
                <a:cubicBezTo>
                  <a:pt x="21405" y="13054"/>
                  <a:pt x="21428" y="13084"/>
                  <a:pt x="21398" y="13074"/>
                </a:cubicBezTo>
                <a:cubicBezTo>
                  <a:pt x="21368" y="13044"/>
                  <a:pt x="21413" y="13004"/>
                  <a:pt x="21368" y="12974"/>
                </a:cubicBezTo>
                <a:cubicBezTo>
                  <a:pt x="21345" y="12944"/>
                  <a:pt x="21383" y="12904"/>
                  <a:pt x="21375" y="12864"/>
                </a:cubicBezTo>
                <a:cubicBezTo>
                  <a:pt x="21338" y="12804"/>
                  <a:pt x="21323" y="12724"/>
                  <a:pt x="21308" y="12654"/>
                </a:cubicBezTo>
                <a:cubicBezTo>
                  <a:pt x="21293" y="12504"/>
                  <a:pt x="21218" y="12364"/>
                  <a:pt x="21196" y="12214"/>
                </a:cubicBezTo>
                <a:cubicBezTo>
                  <a:pt x="21151" y="12154"/>
                  <a:pt x="21158" y="12074"/>
                  <a:pt x="21098" y="12004"/>
                </a:cubicBezTo>
                <a:cubicBezTo>
                  <a:pt x="21106" y="11934"/>
                  <a:pt x="21046" y="11865"/>
                  <a:pt x="21061" y="11785"/>
                </a:cubicBezTo>
                <a:cubicBezTo>
                  <a:pt x="20986" y="11655"/>
                  <a:pt x="20986" y="11495"/>
                  <a:pt x="20896" y="11365"/>
                </a:cubicBezTo>
                <a:cubicBezTo>
                  <a:pt x="20903" y="11285"/>
                  <a:pt x="20881" y="11205"/>
                  <a:pt x="20836" y="11125"/>
                </a:cubicBezTo>
                <a:cubicBezTo>
                  <a:pt x="20888" y="11035"/>
                  <a:pt x="20821" y="10965"/>
                  <a:pt x="20814" y="10885"/>
                </a:cubicBezTo>
                <a:cubicBezTo>
                  <a:pt x="20776" y="10715"/>
                  <a:pt x="20746" y="10555"/>
                  <a:pt x="20746" y="10375"/>
                </a:cubicBezTo>
                <a:cubicBezTo>
                  <a:pt x="20724" y="10295"/>
                  <a:pt x="20694" y="10225"/>
                  <a:pt x="20724" y="10135"/>
                </a:cubicBezTo>
                <a:cubicBezTo>
                  <a:pt x="20641" y="10055"/>
                  <a:pt x="20731" y="9955"/>
                  <a:pt x="20679" y="9875"/>
                </a:cubicBezTo>
                <a:cubicBezTo>
                  <a:pt x="20671" y="9706"/>
                  <a:pt x="20656" y="9536"/>
                  <a:pt x="20641" y="9366"/>
                </a:cubicBezTo>
                <a:cubicBezTo>
                  <a:pt x="20634" y="9236"/>
                  <a:pt x="20686" y="9096"/>
                  <a:pt x="20649" y="8966"/>
                </a:cubicBezTo>
                <a:cubicBezTo>
                  <a:pt x="20596" y="9056"/>
                  <a:pt x="20626" y="9126"/>
                  <a:pt x="20596" y="9206"/>
                </a:cubicBezTo>
                <a:cubicBezTo>
                  <a:pt x="20596" y="9286"/>
                  <a:pt x="20604" y="9356"/>
                  <a:pt x="20574" y="9436"/>
                </a:cubicBezTo>
                <a:cubicBezTo>
                  <a:pt x="20611" y="9586"/>
                  <a:pt x="20596" y="9755"/>
                  <a:pt x="20604" y="9905"/>
                </a:cubicBezTo>
                <a:cubicBezTo>
                  <a:pt x="20619" y="9985"/>
                  <a:pt x="20649" y="10055"/>
                  <a:pt x="20611" y="10135"/>
                </a:cubicBezTo>
                <a:cubicBezTo>
                  <a:pt x="20649" y="10205"/>
                  <a:pt x="20634" y="10295"/>
                  <a:pt x="20634" y="10375"/>
                </a:cubicBezTo>
                <a:cubicBezTo>
                  <a:pt x="20656" y="10445"/>
                  <a:pt x="20664" y="10525"/>
                  <a:pt x="20679" y="10595"/>
                </a:cubicBezTo>
                <a:cubicBezTo>
                  <a:pt x="20694" y="10635"/>
                  <a:pt x="20694" y="10675"/>
                  <a:pt x="20686" y="10725"/>
                </a:cubicBezTo>
                <a:cubicBezTo>
                  <a:pt x="20664" y="10765"/>
                  <a:pt x="20739" y="10795"/>
                  <a:pt x="20701" y="10845"/>
                </a:cubicBezTo>
                <a:cubicBezTo>
                  <a:pt x="20769" y="10875"/>
                  <a:pt x="20671" y="10935"/>
                  <a:pt x="20746" y="10955"/>
                </a:cubicBezTo>
                <a:cubicBezTo>
                  <a:pt x="20731" y="11005"/>
                  <a:pt x="20739" y="11045"/>
                  <a:pt x="20754" y="11075"/>
                </a:cubicBezTo>
                <a:cubicBezTo>
                  <a:pt x="20769" y="11165"/>
                  <a:pt x="20799" y="11235"/>
                  <a:pt x="20814" y="11315"/>
                </a:cubicBezTo>
                <a:cubicBezTo>
                  <a:pt x="20821" y="11395"/>
                  <a:pt x="20866" y="11455"/>
                  <a:pt x="20851" y="11535"/>
                </a:cubicBezTo>
                <a:cubicBezTo>
                  <a:pt x="20933" y="11605"/>
                  <a:pt x="20881" y="11695"/>
                  <a:pt x="20933" y="11775"/>
                </a:cubicBezTo>
                <a:cubicBezTo>
                  <a:pt x="21001" y="11845"/>
                  <a:pt x="20963" y="11934"/>
                  <a:pt x="21023" y="12004"/>
                </a:cubicBezTo>
                <a:cubicBezTo>
                  <a:pt x="21031" y="12084"/>
                  <a:pt x="21061" y="12164"/>
                  <a:pt x="21106" y="12234"/>
                </a:cubicBezTo>
                <a:cubicBezTo>
                  <a:pt x="21076" y="12314"/>
                  <a:pt x="21173" y="12374"/>
                  <a:pt x="21143" y="12454"/>
                </a:cubicBezTo>
                <a:cubicBezTo>
                  <a:pt x="21218" y="12524"/>
                  <a:pt x="21166" y="12614"/>
                  <a:pt x="21233" y="12684"/>
                </a:cubicBezTo>
                <a:cubicBezTo>
                  <a:pt x="21188" y="12784"/>
                  <a:pt x="21285" y="12844"/>
                  <a:pt x="21255" y="12934"/>
                </a:cubicBezTo>
                <a:cubicBezTo>
                  <a:pt x="21278" y="12974"/>
                  <a:pt x="21278" y="13014"/>
                  <a:pt x="21300" y="13044"/>
                </a:cubicBezTo>
                <a:cubicBezTo>
                  <a:pt x="21270" y="13074"/>
                  <a:pt x="21338" y="13174"/>
                  <a:pt x="21278" y="13134"/>
                </a:cubicBezTo>
                <a:cubicBezTo>
                  <a:pt x="21278" y="13084"/>
                  <a:pt x="21255" y="13044"/>
                  <a:pt x="21248" y="12994"/>
                </a:cubicBezTo>
                <a:cubicBezTo>
                  <a:pt x="21211" y="12944"/>
                  <a:pt x="21263" y="12884"/>
                  <a:pt x="21203" y="12834"/>
                </a:cubicBezTo>
                <a:cubicBezTo>
                  <a:pt x="21173" y="12744"/>
                  <a:pt x="21113" y="12644"/>
                  <a:pt x="21091" y="12544"/>
                </a:cubicBezTo>
                <a:cubicBezTo>
                  <a:pt x="21061" y="12454"/>
                  <a:pt x="21023" y="12354"/>
                  <a:pt x="20986" y="12254"/>
                </a:cubicBezTo>
                <a:cubicBezTo>
                  <a:pt x="20903" y="12174"/>
                  <a:pt x="20926" y="12064"/>
                  <a:pt x="20851" y="11974"/>
                </a:cubicBezTo>
                <a:cubicBezTo>
                  <a:pt x="20829" y="11775"/>
                  <a:pt x="20686" y="11585"/>
                  <a:pt x="20694" y="11385"/>
                </a:cubicBezTo>
                <a:cubicBezTo>
                  <a:pt x="20649" y="11285"/>
                  <a:pt x="20641" y="11185"/>
                  <a:pt x="20619" y="11085"/>
                </a:cubicBezTo>
                <a:cubicBezTo>
                  <a:pt x="20641" y="11025"/>
                  <a:pt x="20589" y="10975"/>
                  <a:pt x="20596" y="10925"/>
                </a:cubicBezTo>
                <a:cubicBezTo>
                  <a:pt x="20589" y="10865"/>
                  <a:pt x="20634" y="10805"/>
                  <a:pt x="20581" y="10755"/>
                </a:cubicBezTo>
                <a:cubicBezTo>
                  <a:pt x="20514" y="10845"/>
                  <a:pt x="20589" y="10915"/>
                  <a:pt x="20559" y="10995"/>
                </a:cubicBezTo>
                <a:cubicBezTo>
                  <a:pt x="20596" y="11065"/>
                  <a:pt x="20566" y="11145"/>
                  <a:pt x="20596" y="11215"/>
                </a:cubicBezTo>
                <a:cubicBezTo>
                  <a:pt x="20589" y="11295"/>
                  <a:pt x="20604" y="11365"/>
                  <a:pt x="20634" y="11435"/>
                </a:cubicBezTo>
                <a:cubicBezTo>
                  <a:pt x="20649" y="11515"/>
                  <a:pt x="20641" y="11595"/>
                  <a:pt x="20694" y="11675"/>
                </a:cubicBezTo>
                <a:cubicBezTo>
                  <a:pt x="20641" y="11835"/>
                  <a:pt x="20709" y="11974"/>
                  <a:pt x="20679" y="12124"/>
                </a:cubicBezTo>
                <a:cubicBezTo>
                  <a:pt x="20739" y="12344"/>
                  <a:pt x="20739" y="12574"/>
                  <a:pt x="20791" y="12794"/>
                </a:cubicBezTo>
                <a:cubicBezTo>
                  <a:pt x="20806" y="12904"/>
                  <a:pt x="20851" y="13014"/>
                  <a:pt x="20873" y="13124"/>
                </a:cubicBezTo>
                <a:cubicBezTo>
                  <a:pt x="20844" y="13184"/>
                  <a:pt x="20918" y="13224"/>
                  <a:pt x="20918" y="13284"/>
                </a:cubicBezTo>
                <a:cubicBezTo>
                  <a:pt x="20903" y="13314"/>
                  <a:pt x="20941" y="13334"/>
                  <a:pt x="20933" y="13364"/>
                </a:cubicBezTo>
                <a:cubicBezTo>
                  <a:pt x="20948" y="13394"/>
                  <a:pt x="20941" y="13434"/>
                  <a:pt x="20956" y="13464"/>
                </a:cubicBezTo>
                <a:cubicBezTo>
                  <a:pt x="21016" y="13504"/>
                  <a:pt x="20963" y="13574"/>
                  <a:pt x="21001" y="13624"/>
                </a:cubicBezTo>
                <a:cubicBezTo>
                  <a:pt x="21038" y="13674"/>
                  <a:pt x="21031" y="13744"/>
                  <a:pt x="21038" y="13804"/>
                </a:cubicBezTo>
                <a:cubicBezTo>
                  <a:pt x="21113" y="13844"/>
                  <a:pt x="21016" y="13914"/>
                  <a:pt x="21083" y="13954"/>
                </a:cubicBezTo>
                <a:cubicBezTo>
                  <a:pt x="21038" y="14024"/>
                  <a:pt x="21121" y="14073"/>
                  <a:pt x="21091" y="14143"/>
                </a:cubicBezTo>
                <a:cubicBezTo>
                  <a:pt x="21143" y="14253"/>
                  <a:pt x="21128" y="14373"/>
                  <a:pt x="21136" y="14483"/>
                </a:cubicBezTo>
                <a:cubicBezTo>
                  <a:pt x="21151" y="14603"/>
                  <a:pt x="21158" y="14713"/>
                  <a:pt x="21158" y="14833"/>
                </a:cubicBezTo>
                <a:cubicBezTo>
                  <a:pt x="21151" y="14873"/>
                  <a:pt x="21151" y="14913"/>
                  <a:pt x="21143" y="14963"/>
                </a:cubicBezTo>
                <a:cubicBezTo>
                  <a:pt x="21173" y="15003"/>
                  <a:pt x="21091" y="15063"/>
                  <a:pt x="21143" y="15103"/>
                </a:cubicBezTo>
                <a:cubicBezTo>
                  <a:pt x="21091" y="15203"/>
                  <a:pt x="21091" y="15293"/>
                  <a:pt x="21091" y="15383"/>
                </a:cubicBezTo>
                <a:cubicBezTo>
                  <a:pt x="21053" y="15483"/>
                  <a:pt x="21076" y="15563"/>
                  <a:pt x="21046" y="15663"/>
                </a:cubicBezTo>
                <a:cubicBezTo>
                  <a:pt x="21046" y="15703"/>
                  <a:pt x="21031" y="15743"/>
                  <a:pt x="20993" y="15793"/>
                </a:cubicBezTo>
                <a:cubicBezTo>
                  <a:pt x="21008" y="15803"/>
                  <a:pt x="21008" y="15823"/>
                  <a:pt x="20993" y="15853"/>
                </a:cubicBezTo>
                <a:cubicBezTo>
                  <a:pt x="20978" y="15893"/>
                  <a:pt x="20941" y="15933"/>
                  <a:pt x="20933" y="15913"/>
                </a:cubicBezTo>
                <a:cubicBezTo>
                  <a:pt x="20941" y="15893"/>
                  <a:pt x="20948" y="15873"/>
                  <a:pt x="20948" y="15853"/>
                </a:cubicBezTo>
                <a:cubicBezTo>
                  <a:pt x="20956" y="15803"/>
                  <a:pt x="20941" y="15753"/>
                  <a:pt x="20971" y="15693"/>
                </a:cubicBezTo>
                <a:cubicBezTo>
                  <a:pt x="21008" y="15613"/>
                  <a:pt x="20956" y="15543"/>
                  <a:pt x="20993" y="15463"/>
                </a:cubicBezTo>
                <a:cubicBezTo>
                  <a:pt x="20963" y="15433"/>
                  <a:pt x="21016" y="15393"/>
                  <a:pt x="20993" y="15363"/>
                </a:cubicBezTo>
                <a:cubicBezTo>
                  <a:pt x="20986" y="15323"/>
                  <a:pt x="20993" y="15273"/>
                  <a:pt x="21016" y="15233"/>
                </a:cubicBezTo>
                <a:cubicBezTo>
                  <a:pt x="20978" y="15163"/>
                  <a:pt x="21008" y="15083"/>
                  <a:pt x="21008" y="15003"/>
                </a:cubicBezTo>
                <a:cubicBezTo>
                  <a:pt x="21008" y="14853"/>
                  <a:pt x="21031" y="14693"/>
                  <a:pt x="20993" y="14553"/>
                </a:cubicBezTo>
                <a:cubicBezTo>
                  <a:pt x="21008" y="14393"/>
                  <a:pt x="20933" y="14263"/>
                  <a:pt x="20978" y="14103"/>
                </a:cubicBezTo>
                <a:cubicBezTo>
                  <a:pt x="20881" y="14024"/>
                  <a:pt x="20941" y="13914"/>
                  <a:pt x="20888" y="13824"/>
                </a:cubicBezTo>
                <a:cubicBezTo>
                  <a:pt x="20873" y="13724"/>
                  <a:pt x="20806" y="13634"/>
                  <a:pt x="20806" y="13534"/>
                </a:cubicBezTo>
                <a:cubicBezTo>
                  <a:pt x="20769" y="13434"/>
                  <a:pt x="20746" y="13334"/>
                  <a:pt x="20731" y="13234"/>
                </a:cubicBezTo>
                <a:cubicBezTo>
                  <a:pt x="20724" y="13194"/>
                  <a:pt x="20679" y="13144"/>
                  <a:pt x="20701" y="13094"/>
                </a:cubicBezTo>
                <a:cubicBezTo>
                  <a:pt x="20686" y="13064"/>
                  <a:pt x="20686" y="12934"/>
                  <a:pt x="20626" y="12984"/>
                </a:cubicBezTo>
                <a:cubicBezTo>
                  <a:pt x="20634" y="13034"/>
                  <a:pt x="20656" y="13074"/>
                  <a:pt x="20656" y="13124"/>
                </a:cubicBezTo>
                <a:cubicBezTo>
                  <a:pt x="20634" y="13174"/>
                  <a:pt x="20679" y="13214"/>
                  <a:pt x="20686" y="13264"/>
                </a:cubicBezTo>
                <a:cubicBezTo>
                  <a:pt x="20664" y="13364"/>
                  <a:pt x="20724" y="13454"/>
                  <a:pt x="20716" y="13544"/>
                </a:cubicBezTo>
                <a:cubicBezTo>
                  <a:pt x="20784" y="13634"/>
                  <a:pt x="20739" y="13734"/>
                  <a:pt x="20806" y="13824"/>
                </a:cubicBezTo>
                <a:cubicBezTo>
                  <a:pt x="20799" y="13924"/>
                  <a:pt x="20836" y="14014"/>
                  <a:pt x="20866" y="14103"/>
                </a:cubicBezTo>
                <a:cubicBezTo>
                  <a:pt x="20851" y="14203"/>
                  <a:pt x="20896" y="14303"/>
                  <a:pt x="20881" y="14403"/>
                </a:cubicBezTo>
                <a:cubicBezTo>
                  <a:pt x="20903" y="14503"/>
                  <a:pt x="20888" y="14613"/>
                  <a:pt x="20926" y="14713"/>
                </a:cubicBezTo>
                <a:cubicBezTo>
                  <a:pt x="20896" y="14813"/>
                  <a:pt x="20933" y="14903"/>
                  <a:pt x="20896" y="15003"/>
                </a:cubicBezTo>
                <a:cubicBezTo>
                  <a:pt x="20926" y="15093"/>
                  <a:pt x="20896" y="15203"/>
                  <a:pt x="20896" y="15293"/>
                </a:cubicBezTo>
                <a:cubicBezTo>
                  <a:pt x="20926" y="15333"/>
                  <a:pt x="20866" y="15393"/>
                  <a:pt x="20896" y="15443"/>
                </a:cubicBezTo>
                <a:cubicBezTo>
                  <a:pt x="20881" y="15493"/>
                  <a:pt x="20926" y="15533"/>
                  <a:pt x="20866" y="15593"/>
                </a:cubicBezTo>
                <a:cubicBezTo>
                  <a:pt x="20859" y="15673"/>
                  <a:pt x="20859" y="15763"/>
                  <a:pt x="20851" y="15853"/>
                </a:cubicBezTo>
                <a:cubicBezTo>
                  <a:pt x="20851" y="15863"/>
                  <a:pt x="20851" y="15883"/>
                  <a:pt x="20851" y="15903"/>
                </a:cubicBezTo>
                <a:cubicBezTo>
                  <a:pt x="20769" y="16063"/>
                  <a:pt x="20799" y="16202"/>
                  <a:pt x="20731" y="16362"/>
                </a:cubicBezTo>
                <a:cubicBezTo>
                  <a:pt x="20701" y="16302"/>
                  <a:pt x="20671" y="16242"/>
                  <a:pt x="20664" y="16183"/>
                </a:cubicBezTo>
                <a:cubicBezTo>
                  <a:pt x="20649" y="16123"/>
                  <a:pt x="20694" y="16053"/>
                  <a:pt x="20694" y="15993"/>
                </a:cubicBezTo>
                <a:cubicBezTo>
                  <a:pt x="20686" y="15953"/>
                  <a:pt x="20716" y="15893"/>
                  <a:pt x="20724" y="15853"/>
                </a:cubicBezTo>
                <a:cubicBezTo>
                  <a:pt x="20724" y="15833"/>
                  <a:pt x="20724" y="15823"/>
                  <a:pt x="20716" y="15803"/>
                </a:cubicBezTo>
                <a:cubicBezTo>
                  <a:pt x="20754" y="15733"/>
                  <a:pt x="20784" y="15663"/>
                  <a:pt x="20716" y="15613"/>
                </a:cubicBezTo>
                <a:cubicBezTo>
                  <a:pt x="20634" y="15603"/>
                  <a:pt x="20724" y="15723"/>
                  <a:pt x="20649" y="15773"/>
                </a:cubicBezTo>
                <a:cubicBezTo>
                  <a:pt x="20671" y="15793"/>
                  <a:pt x="20656" y="15823"/>
                  <a:pt x="20634" y="15853"/>
                </a:cubicBezTo>
                <a:cubicBezTo>
                  <a:pt x="20626" y="15863"/>
                  <a:pt x="20626" y="15873"/>
                  <a:pt x="20619" y="15883"/>
                </a:cubicBezTo>
                <a:cubicBezTo>
                  <a:pt x="20641" y="15913"/>
                  <a:pt x="20604" y="15953"/>
                  <a:pt x="20581" y="15993"/>
                </a:cubicBezTo>
                <a:cubicBezTo>
                  <a:pt x="20574" y="15943"/>
                  <a:pt x="20551" y="15893"/>
                  <a:pt x="20521" y="15853"/>
                </a:cubicBezTo>
                <a:cubicBezTo>
                  <a:pt x="20492" y="15793"/>
                  <a:pt x="20454" y="15733"/>
                  <a:pt x="20439" y="15673"/>
                </a:cubicBezTo>
                <a:cubicBezTo>
                  <a:pt x="20364" y="15563"/>
                  <a:pt x="20327" y="15453"/>
                  <a:pt x="20237" y="15353"/>
                </a:cubicBezTo>
                <a:cubicBezTo>
                  <a:pt x="20154" y="15503"/>
                  <a:pt x="20207" y="15623"/>
                  <a:pt x="20319" y="15733"/>
                </a:cubicBezTo>
                <a:cubicBezTo>
                  <a:pt x="20312" y="15753"/>
                  <a:pt x="20319" y="15773"/>
                  <a:pt x="20312" y="15793"/>
                </a:cubicBezTo>
                <a:cubicBezTo>
                  <a:pt x="20304" y="15813"/>
                  <a:pt x="20312" y="15833"/>
                  <a:pt x="20319" y="15853"/>
                </a:cubicBezTo>
                <a:cubicBezTo>
                  <a:pt x="20327" y="15863"/>
                  <a:pt x="20327" y="15863"/>
                  <a:pt x="20319" y="15873"/>
                </a:cubicBezTo>
                <a:cubicBezTo>
                  <a:pt x="20372" y="15913"/>
                  <a:pt x="20394" y="15963"/>
                  <a:pt x="20349" y="16013"/>
                </a:cubicBezTo>
                <a:cubicBezTo>
                  <a:pt x="20417" y="16053"/>
                  <a:pt x="20387" y="16103"/>
                  <a:pt x="20409" y="16153"/>
                </a:cubicBezTo>
                <a:cubicBezTo>
                  <a:pt x="20424" y="16192"/>
                  <a:pt x="20439" y="16242"/>
                  <a:pt x="20439" y="16292"/>
                </a:cubicBezTo>
                <a:cubicBezTo>
                  <a:pt x="20417" y="16362"/>
                  <a:pt x="20492" y="16412"/>
                  <a:pt x="20462" y="16492"/>
                </a:cubicBezTo>
                <a:cubicBezTo>
                  <a:pt x="20387" y="16732"/>
                  <a:pt x="20349" y="16962"/>
                  <a:pt x="20267" y="17202"/>
                </a:cubicBezTo>
                <a:cubicBezTo>
                  <a:pt x="20237" y="17292"/>
                  <a:pt x="20199" y="17382"/>
                  <a:pt x="20147" y="17482"/>
                </a:cubicBezTo>
                <a:cubicBezTo>
                  <a:pt x="20110" y="17562"/>
                  <a:pt x="20214" y="17622"/>
                  <a:pt x="20184" y="17702"/>
                </a:cubicBezTo>
                <a:cubicBezTo>
                  <a:pt x="20147" y="17762"/>
                  <a:pt x="20087" y="17832"/>
                  <a:pt x="20169" y="17872"/>
                </a:cubicBezTo>
                <a:cubicBezTo>
                  <a:pt x="20222" y="17892"/>
                  <a:pt x="20259" y="17692"/>
                  <a:pt x="20319" y="17802"/>
                </a:cubicBezTo>
                <a:cubicBezTo>
                  <a:pt x="20342" y="17772"/>
                  <a:pt x="20342" y="17742"/>
                  <a:pt x="20342" y="17712"/>
                </a:cubicBezTo>
                <a:cubicBezTo>
                  <a:pt x="20357" y="17692"/>
                  <a:pt x="20402" y="17692"/>
                  <a:pt x="20379" y="17642"/>
                </a:cubicBezTo>
                <a:cubicBezTo>
                  <a:pt x="20417" y="17522"/>
                  <a:pt x="20477" y="17572"/>
                  <a:pt x="20521" y="17532"/>
                </a:cubicBezTo>
                <a:cubicBezTo>
                  <a:pt x="20499" y="17512"/>
                  <a:pt x="20529" y="17482"/>
                  <a:pt x="20514" y="17452"/>
                </a:cubicBezTo>
                <a:cubicBezTo>
                  <a:pt x="20492" y="17422"/>
                  <a:pt x="20529" y="17382"/>
                  <a:pt x="20551" y="17342"/>
                </a:cubicBezTo>
                <a:cubicBezTo>
                  <a:pt x="20581" y="17282"/>
                  <a:pt x="20619" y="17252"/>
                  <a:pt x="20656" y="17202"/>
                </a:cubicBezTo>
                <a:cubicBezTo>
                  <a:pt x="20679" y="17172"/>
                  <a:pt x="20701" y="17132"/>
                  <a:pt x="20724" y="17082"/>
                </a:cubicBezTo>
                <a:cubicBezTo>
                  <a:pt x="20806" y="17002"/>
                  <a:pt x="20836" y="16972"/>
                  <a:pt x="20888" y="16842"/>
                </a:cubicBezTo>
                <a:cubicBezTo>
                  <a:pt x="20948" y="16852"/>
                  <a:pt x="21001" y="16712"/>
                  <a:pt x="21061" y="16732"/>
                </a:cubicBezTo>
                <a:cubicBezTo>
                  <a:pt x="21113" y="16662"/>
                  <a:pt x="21173" y="16652"/>
                  <a:pt x="21233" y="16622"/>
                </a:cubicBezTo>
                <a:cubicBezTo>
                  <a:pt x="21293" y="16582"/>
                  <a:pt x="21353" y="16572"/>
                  <a:pt x="21413" y="16542"/>
                </a:cubicBezTo>
                <a:cubicBezTo>
                  <a:pt x="21465" y="16522"/>
                  <a:pt x="21518" y="16562"/>
                  <a:pt x="21570" y="16532"/>
                </a:cubicBezTo>
                <a:cubicBezTo>
                  <a:pt x="21570" y="16462"/>
                  <a:pt x="21570" y="16462"/>
                  <a:pt x="21570" y="16462"/>
                </a:cubicBezTo>
                <a:cubicBezTo>
                  <a:pt x="21533" y="16442"/>
                  <a:pt x="21488" y="16452"/>
                  <a:pt x="21450" y="16472"/>
                </a:cubicBezTo>
                <a:cubicBezTo>
                  <a:pt x="21398" y="16442"/>
                  <a:pt x="21353" y="16492"/>
                  <a:pt x="21300" y="16462"/>
                </a:cubicBezTo>
                <a:cubicBezTo>
                  <a:pt x="21255" y="16512"/>
                  <a:pt x="21203" y="16482"/>
                  <a:pt x="21166" y="16552"/>
                </a:cubicBezTo>
                <a:cubicBezTo>
                  <a:pt x="21113" y="16512"/>
                  <a:pt x="21083" y="16612"/>
                  <a:pt x="21031" y="16592"/>
                </a:cubicBezTo>
                <a:cubicBezTo>
                  <a:pt x="20993" y="16672"/>
                  <a:pt x="20941" y="16622"/>
                  <a:pt x="20903" y="16722"/>
                </a:cubicBezTo>
                <a:cubicBezTo>
                  <a:pt x="20851" y="16692"/>
                  <a:pt x="20814" y="16832"/>
                  <a:pt x="20754" y="16792"/>
                </a:cubicBezTo>
                <a:cubicBezTo>
                  <a:pt x="20776" y="16672"/>
                  <a:pt x="20799" y="16742"/>
                  <a:pt x="20851" y="16672"/>
                </a:cubicBezTo>
                <a:cubicBezTo>
                  <a:pt x="20873" y="16592"/>
                  <a:pt x="20903" y="16522"/>
                  <a:pt x="20956" y="16442"/>
                </a:cubicBezTo>
                <a:cubicBezTo>
                  <a:pt x="21016" y="16372"/>
                  <a:pt x="21076" y="16352"/>
                  <a:pt x="21136" y="16262"/>
                </a:cubicBezTo>
                <a:cubicBezTo>
                  <a:pt x="21173" y="16292"/>
                  <a:pt x="21196" y="16163"/>
                  <a:pt x="21240" y="16222"/>
                </a:cubicBezTo>
                <a:cubicBezTo>
                  <a:pt x="21270" y="16143"/>
                  <a:pt x="21308" y="16183"/>
                  <a:pt x="21338" y="16103"/>
                </a:cubicBezTo>
                <a:cubicBezTo>
                  <a:pt x="21375" y="16113"/>
                  <a:pt x="21405" y="16053"/>
                  <a:pt x="21435" y="16023"/>
                </a:cubicBezTo>
                <a:cubicBezTo>
                  <a:pt x="21480" y="16083"/>
                  <a:pt x="21503" y="15953"/>
                  <a:pt x="21540" y="15983"/>
                </a:cubicBezTo>
                <a:cubicBezTo>
                  <a:pt x="21548" y="15973"/>
                  <a:pt x="21563" y="15953"/>
                  <a:pt x="21570" y="15943"/>
                </a:cubicBezTo>
                <a:cubicBezTo>
                  <a:pt x="21570" y="15813"/>
                  <a:pt x="21570" y="15813"/>
                  <a:pt x="21570" y="15813"/>
                </a:cubicBezTo>
                <a:cubicBezTo>
                  <a:pt x="21563" y="15823"/>
                  <a:pt x="21548" y="15833"/>
                  <a:pt x="21540" y="15853"/>
                </a:cubicBezTo>
                <a:cubicBezTo>
                  <a:pt x="21533" y="15863"/>
                  <a:pt x="21525" y="15873"/>
                  <a:pt x="21518" y="15883"/>
                </a:cubicBezTo>
                <a:cubicBezTo>
                  <a:pt x="21450" y="15853"/>
                  <a:pt x="21398" y="15973"/>
                  <a:pt x="21338" y="15963"/>
                </a:cubicBezTo>
                <a:cubicBezTo>
                  <a:pt x="21308" y="16003"/>
                  <a:pt x="21285" y="16023"/>
                  <a:pt x="21248" y="16013"/>
                </a:cubicBezTo>
                <a:cubicBezTo>
                  <a:pt x="21218" y="16043"/>
                  <a:pt x="21188" y="16103"/>
                  <a:pt x="21151" y="16093"/>
                </a:cubicBezTo>
                <a:cubicBezTo>
                  <a:pt x="21173" y="15983"/>
                  <a:pt x="21255" y="15923"/>
                  <a:pt x="21338" y="15853"/>
                </a:cubicBezTo>
                <a:cubicBezTo>
                  <a:pt x="21375" y="15813"/>
                  <a:pt x="21413" y="15783"/>
                  <a:pt x="21435" y="15733"/>
                </a:cubicBezTo>
                <a:cubicBezTo>
                  <a:pt x="21488" y="15733"/>
                  <a:pt x="21525" y="15683"/>
                  <a:pt x="21570" y="15653"/>
                </a:cubicBezTo>
                <a:cubicBezTo>
                  <a:pt x="21570" y="15543"/>
                  <a:pt x="21570" y="15543"/>
                  <a:pt x="21570" y="15543"/>
                </a:cubicBezTo>
                <a:cubicBezTo>
                  <a:pt x="21555" y="15563"/>
                  <a:pt x="21533" y="15573"/>
                  <a:pt x="21510" y="15553"/>
                </a:cubicBezTo>
                <a:cubicBezTo>
                  <a:pt x="21458" y="15583"/>
                  <a:pt x="21398" y="15673"/>
                  <a:pt x="21338" y="15673"/>
                </a:cubicBezTo>
                <a:cubicBezTo>
                  <a:pt x="21383" y="15623"/>
                  <a:pt x="21435" y="15563"/>
                  <a:pt x="21473" y="15473"/>
                </a:cubicBezTo>
                <a:cubicBezTo>
                  <a:pt x="21503" y="15443"/>
                  <a:pt x="21540" y="15423"/>
                  <a:pt x="21570" y="15403"/>
                </a:cubicBezTo>
                <a:cubicBezTo>
                  <a:pt x="21570" y="15253"/>
                  <a:pt x="21570" y="15253"/>
                  <a:pt x="21570" y="15253"/>
                </a:cubicBezTo>
                <a:cubicBezTo>
                  <a:pt x="21548" y="15273"/>
                  <a:pt x="21525" y="15283"/>
                  <a:pt x="21503" y="15283"/>
                </a:cubicBezTo>
                <a:cubicBezTo>
                  <a:pt x="21383" y="15453"/>
                  <a:pt x="21263" y="15603"/>
                  <a:pt x="21151" y="15763"/>
                </a:cubicBezTo>
                <a:cubicBezTo>
                  <a:pt x="21106" y="15663"/>
                  <a:pt x="21233" y="15533"/>
                  <a:pt x="21233" y="15423"/>
                </a:cubicBezTo>
                <a:cubicBezTo>
                  <a:pt x="21255" y="15343"/>
                  <a:pt x="21293" y="15403"/>
                  <a:pt x="21323" y="15363"/>
                </a:cubicBezTo>
                <a:cubicBezTo>
                  <a:pt x="21353" y="15373"/>
                  <a:pt x="21375" y="15273"/>
                  <a:pt x="21413" y="15303"/>
                </a:cubicBezTo>
                <a:cubicBezTo>
                  <a:pt x="21420" y="15213"/>
                  <a:pt x="21503" y="15143"/>
                  <a:pt x="21570" y="15063"/>
                </a:cubicBezTo>
                <a:cubicBezTo>
                  <a:pt x="21570" y="14783"/>
                  <a:pt x="21570" y="14783"/>
                  <a:pt x="21570" y="14783"/>
                </a:cubicBezTo>
                <a:cubicBezTo>
                  <a:pt x="21563" y="14773"/>
                  <a:pt x="21563" y="14773"/>
                  <a:pt x="21555" y="14763"/>
                </a:cubicBezTo>
                <a:cubicBezTo>
                  <a:pt x="21563" y="14743"/>
                  <a:pt x="21563" y="14733"/>
                  <a:pt x="21570" y="14723"/>
                </a:cubicBezTo>
                <a:cubicBezTo>
                  <a:pt x="21570" y="14113"/>
                  <a:pt x="21570" y="14113"/>
                  <a:pt x="21570" y="14113"/>
                </a:cubicBezTo>
                <a:cubicBezTo>
                  <a:pt x="21563" y="14133"/>
                  <a:pt x="21555" y="14153"/>
                  <a:pt x="21555" y="14183"/>
                </a:cubicBezTo>
                <a:cubicBezTo>
                  <a:pt x="21548" y="14233"/>
                  <a:pt x="21540" y="14293"/>
                  <a:pt x="21510" y="14353"/>
                </a:cubicBezTo>
                <a:close/>
                <a:moveTo>
                  <a:pt x="20536" y="16932"/>
                </a:moveTo>
                <a:cubicBezTo>
                  <a:pt x="20506" y="16992"/>
                  <a:pt x="20469" y="17052"/>
                  <a:pt x="20432" y="17112"/>
                </a:cubicBezTo>
                <a:cubicBezTo>
                  <a:pt x="20409" y="17152"/>
                  <a:pt x="20432" y="17172"/>
                  <a:pt x="20409" y="17202"/>
                </a:cubicBezTo>
                <a:cubicBezTo>
                  <a:pt x="20409" y="17202"/>
                  <a:pt x="20409" y="17202"/>
                  <a:pt x="20409" y="17202"/>
                </a:cubicBezTo>
                <a:cubicBezTo>
                  <a:pt x="20402" y="17222"/>
                  <a:pt x="20387" y="17252"/>
                  <a:pt x="20372" y="17272"/>
                </a:cubicBezTo>
                <a:cubicBezTo>
                  <a:pt x="20357" y="17292"/>
                  <a:pt x="20349" y="17322"/>
                  <a:pt x="20334" y="17342"/>
                </a:cubicBezTo>
                <a:cubicBezTo>
                  <a:pt x="20312" y="17312"/>
                  <a:pt x="20349" y="17272"/>
                  <a:pt x="20372" y="17232"/>
                </a:cubicBezTo>
                <a:cubicBezTo>
                  <a:pt x="20372" y="17222"/>
                  <a:pt x="20379" y="17212"/>
                  <a:pt x="20379" y="17202"/>
                </a:cubicBezTo>
                <a:cubicBezTo>
                  <a:pt x="20394" y="17142"/>
                  <a:pt x="20402" y="17092"/>
                  <a:pt x="20394" y="17042"/>
                </a:cubicBezTo>
                <a:cubicBezTo>
                  <a:pt x="20447" y="16982"/>
                  <a:pt x="20424" y="16942"/>
                  <a:pt x="20454" y="16882"/>
                </a:cubicBezTo>
                <a:cubicBezTo>
                  <a:pt x="20469" y="16832"/>
                  <a:pt x="20499" y="16782"/>
                  <a:pt x="20492" y="16732"/>
                </a:cubicBezTo>
                <a:cubicBezTo>
                  <a:pt x="20521" y="16702"/>
                  <a:pt x="20521" y="16762"/>
                  <a:pt x="20536" y="16792"/>
                </a:cubicBezTo>
                <a:cubicBezTo>
                  <a:pt x="20536" y="16832"/>
                  <a:pt x="20529" y="16882"/>
                  <a:pt x="20536" y="16932"/>
                </a:cubicBezTo>
                <a:close/>
                <a:moveTo>
                  <a:pt x="21023" y="16222"/>
                </a:moveTo>
                <a:cubicBezTo>
                  <a:pt x="20986" y="16153"/>
                  <a:pt x="21083" y="16133"/>
                  <a:pt x="21106" y="16083"/>
                </a:cubicBezTo>
                <a:cubicBezTo>
                  <a:pt x="21181" y="16153"/>
                  <a:pt x="21046" y="16183"/>
                  <a:pt x="21023" y="16222"/>
                </a:cubicBezTo>
                <a:close/>
                <a:moveTo>
                  <a:pt x="21270" y="14833"/>
                </a:moveTo>
                <a:cubicBezTo>
                  <a:pt x="21225" y="14883"/>
                  <a:pt x="21255" y="14753"/>
                  <a:pt x="21270" y="14733"/>
                </a:cubicBezTo>
                <a:cubicBezTo>
                  <a:pt x="21278" y="14763"/>
                  <a:pt x="21278" y="14793"/>
                  <a:pt x="21270" y="14833"/>
                </a:cubicBezTo>
                <a:close/>
                <a:moveTo>
                  <a:pt x="21270" y="14683"/>
                </a:moveTo>
                <a:cubicBezTo>
                  <a:pt x="21248" y="14443"/>
                  <a:pt x="21211" y="14203"/>
                  <a:pt x="21196" y="13954"/>
                </a:cubicBezTo>
                <a:cubicBezTo>
                  <a:pt x="21173" y="13904"/>
                  <a:pt x="21143" y="13844"/>
                  <a:pt x="21158" y="13774"/>
                </a:cubicBezTo>
                <a:cubicBezTo>
                  <a:pt x="21128" y="13724"/>
                  <a:pt x="21098" y="13664"/>
                  <a:pt x="21128" y="13594"/>
                </a:cubicBezTo>
                <a:cubicBezTo>
                  <a:pt x="21053" y="13544"/>
                  <a:pt x="21068" y="13484"/>
                  <a:pt x="21061" y="13424"/>
                </a:cubicBezTo>
                <a:cubicBezTo>
                  <a:pt x="21001" y="13384"/>
                  <a:pt x="21053" y="13314"/>
                  <a:pt x="21016" y="13264"/>
                </a:cubicBezTo>
                <a:cubicBezTo>
                  <a:pt x="21023" y="13244"/>
                  <a:pt x="21001" y="13224"/>
                  <a:pt x="20993" y="13204"/>
                </a:cubicBezTo>
                <a:cubicBezTo>
                  <a:pt x="20978" y="13184"/>
                  <a:pt x="20993" y="13184"/>
                  <a:pt x="20986" y="13164"/>
                </a:cubicBezTo>
                <a:cubicBezTo>
                  <a:pt x="20978" y="13144"/>
                  <a:pt x="20971" y="13084"/>
                  <a:pt x="20941" y="13054"/>
                </a:cubicBezTo>
                <a:cubicBezTo>
                  <a:pt x="20926" y="13034"/>
                  <a:pt x="20903" y="12964"/>
                  <a:pt x="20911" y="12914"/>
                </a:cubicBezTo>
                <a:cubicBezTo>
                  <a:pt x="20859" y="12804"/>
                  <a:pt x="20844" y="12694"/>
                  <a:pt x="20836" y="12574"/>
                </a:cubicBezTo>
                <a:cubicBezTo>
                  <a:pt x="20791" y="12554"/>
                  <a:pt x="20836" y="12504"/>
                  <a:pt x="20806" y="12474"/>
                </a:cubicBezTo>
                <a:cubicBezTo>
                  <a:pt x="20799" y="12454"/>
                  <a:pt x="20791" y="12424"/>
                  <a:pt x="20799" y="12394"/>
                </a:cubicBezTo>
                <a:cubicBezTo>
                  <a:pt x="20791" y="12334"/>
                  <a:pt x="20746" y="12284"/>
                  <a:pt x="20761" y="12214"/>
                </a:cubicBezTo>
                <a:cubicBezTo>
                  <a:pt x="20731" y="12164"/>
                  <a:pt x="20761" y="12094"/>
                  <a:pt x="20731" y="12034"/>
                </a:cubicBezTo>
                <a:cubicBezTo>
                  <a:pt x="20739" y="12004"/>
                  <a:pt x="20709" y="11984"/>
                  <a:pt x="20724" y="11954"/>
                </a:cubicBezTo>
                <a:cubicBezTo>
                  <a:pt x="20724" y="11924"/>
                  <a:pt x="20731" y="11894"/>
                  <a:pt x="20716" y="11874"/>
                </a:cubicBezTo>
                <a:cubicBezTo>
                  <a:pt x="20769" y="11835"/>
                  <a:pt x="20761" y="11974"/>
                  <a:pt x="20776" y="12004"/>
                </a:cubicBezTo>
                <a:cubicBezTo>
                  <a:pt x="20791" y="12054"/>
                  <a:pt x="20866" y="12104"/>
                  <a:pt x="20821" y="12164"/>
                </a:cubicBezTo>
                <a:cubicBezTo>
                  <a:pt x="20888" y="12204"/>
                  <a:pt x="20881" y="12264"/>
                  <a:pt x="20896" y="12314"/>
                </a:cubicBezTo>
                <a:cubicBezTo>
                  <a:pt x="20956" y="12364"/>
                  <a:pt x="20926" y="12424"/>
                  <a:pt x="20978" y="12464"/>
                </a:cubicBezTo>
                <a:cubicBezTo>
                  <a:pt x="20971" y="12574"/>
                  <a:pt x="21046" y="12674"/>
                  <a:pt x="21068" y="12784"/>
                </a:cubicBezTo>
                <a:cubicBezTo>
                  <a:pt x="21128" y="12884"/>
                  <a:pt x="21121" y="12994"/>
                  <a:pt x="21196" y="13084"/>
                </a:cubicBezTo>
                <a:cubicBezTo>
                  <a:pt x="21196" y="13244"/>
                  <a:pt x="21240" y="13384"/>
                  <a:pt x="21270" y="13534"/>
                </a:cubicBezTo>
                <a:cubicBezTo>
                  <a:pt x="21263" y="13584"/>
                  <a:pt x="21270" y="13644"/>
                  <a:pt x="21293" y="13694"/>
                </a:cubicBezTo>
                <a:cubicBezTo>
                  <a:pt x="21225" y="13764"/>
                  <a:pt x="21330" y="13794"/>
                  <a:pt x="21278" y="13864"/>
                </a:cubicBezTo>
                <a:cubicBezTo>
                  <a:pt x="21315" y="13964"/>
                  <a:pt x="21315" y="14073"/>
                  <a:pt x="21338" y="14183"/>
                </a:cubicBezTo>
                <a:cubicBezTo>
                  <a:pt x="21285" y="14353"/>
                  <a:pt x="21323" y="14513"/>
                  <a:pt x="21270" y="14683"/>
                </a:cubicBezTo>
                <a:close/>
                <a:moveTo>
                  <a:pt x="21353" y="15173"/>
                </a:moveTo>
                <a:cubicBezTo>
                  <a:pt x="21338" y="15163"/>
                  <a:pt x="21345" y="15113"/>
                  <a:pt x="21360" y="15103"/>
                </a:cubicBezTo>
                <a:cubicBezTo>
                  <a:pt x="21428" y="15053"/>
                  <a:pt x="21368" y="15183"/>
                  <a:pt x="21353" y="15173"/>
                </a:cubicBezTo>
                <a:close/>
                <a:moveTo>
                  <a:pt x="21488" y="14873"/>
                </a:moveTo>
                <a:cubicBezTo>
                  <a:pt x="21480" y="14853"/>
                  <a:pt x="21465" y="14863"/>
                  <a:pt x="21458" y="14883"/>
                </a:cubicBezTo>
                <a:cubicBezTo>
                  <a:pt x="21443" y="14853"/>
                  <a:pt x="21465" y="14823"/>
                  <a:pt x="21480" y="14793"/>
                </a:cubicBezTo>
                <a:cubicBezTo>
                  <a:pt x="21518" y="14813"/>
                  <a:pt x="21503" y="14843"/>
                  <a:pt x="21488" y="14873"/>
                </a:cubicBezTo>
                <a:close/>
                <a:moveTo>
                  <a:pt x="21121" y="18212"/>
                </a:moveTo>
                <a:cubicBezTo>
                  <a:pt x="21076" y="18182"/>
                  <a:pt x="21016" y="18252"/>
                  <a:pt x="20978" y="18182"/>
                </a:cubicBezTo>
                <a:cubicBezTo>
                  <a:pt x="20956" y="18202"/>
                  <a:pt x="20926" y="18232"/>
                  <a:pt x="20911" y="18212"/>
                </a:cubicBezTo>
                <a:cubicBezTo>
                  <a:pt x="20888" y="18242"/>
                  <a:pt x="20851" y="18212"/>
                  <a:pt x="20859" y="18252"/>
                </a:cubicBezTo>
                <a:cubicBezTo>
                  <a:pt x="20948" y="18252"/>
                  <a:pt x="21031" y="18272"/>
                  <a:pt x="21121" y="18272"/>
                </a:cubicBezTo>
                <a:cubicBezTo>
                  <a:pt x="21218" y="18252"/>
                  <a:pt x="21293" y="18312"/>
                  <a:pt x="21390" y="18252"/>
                </a:cubicBezTo>
                <a:cubicBezTo>
                  <a:pt x="21435" y="18282"/>
                  <a:pt x="21473" y="18332"/>
                  <a:pt x="21525" y="18312"/>
                </a:cubicBezTo>
                <a:cubicBezTo>
                  <a:pt x="21540" y="18322"/>
                  <a:pt x="21555" y="18322"/>
                  <a:pt x="21570" y="18322"/>
                </a:cubicBezTo>
                <a:cubicBezTo>
                  <a:pt x="21570" y="18232"/>
                  <a:pt x="21570" y="18232"/>
                  <a:pt x="21570" y="18232"/>
                </a:cubicBezTo>
                <a:cubicBezTo>
                  <a:pt x="21510" y="18232"/>
                  <a:pt x="21458" y="18232"/>
                  <a:pt x="21405" y="18172"/>
                </a:cubicBezTo>
                <a:cubicBezTo>
                  <a:pt x="21300" y="18252"/>
                  <a:pt x="21218" y="18162"/>
                  <a:pt x="21121" y="18212"/>
                </a:cubicBezTo>
                <a:close/>
                <a:moveTo>
                  <a:pt x="21293" y="19361"/>
                </a:moveTo>
                <a:cubicBezTo>
                  <a:pt x="21263" y="19361"/>
                  <a:pt x="21233" y="19361"/>
                  <a:pt x="21203" y="19331"/>
                </a:cubicBezTo>
                <a:cubicBezTo>
                  <a:pt x="21166" y="19351"/>
                  <a:pt x="21136" y="19321"/>
                  <a:pt x="21098" y="19321"/>
                </a:cubicBezTo>
                <a:cubicBezTo>
                  <a:pt x="21061" y="19301"/>
                  <a:pt x="21031" y="19271"/>
                  <a:pt x="20993" y="19261"/>
                </a:cubicBezTo>
                <a:cubicBezTo>
                  <a:pt x="20956" y="19291"/>
                  <a:pt x="20926" y="19231"/>
                  <a:pt x="20896" y="19211"/>
                </a:cubicBezTo>
                <a:cubicBezTo>
                  <a:pt x="20859" y="19221"/>
                  <a:pt x="20829" y="19211"/>
                  <a:pt x="20799" y="19221"/>
                </a:cubicBezTo>
                <a:cubicBezTo>
                  <a:pt x="20776" y="19131"/>
                  <a:pt x="20724" y="19211"/>
                  <a:pt x="20694" y="19171"/>
                </a:cubicBezTo>
                <a:cubicBezTo>
                  <a:pt x="20664" y="19171"/>
                  <a:pt x="20626" y="19131"/>
                  <a:pt x="20589" y="19161"/>
                </a:cubicBezTo>
                <a:cubicBezTo>
                  <a:pt x="20566" y="19091"/>
                  <a:pt x="20506" y="19201"/>
                  <a:pt x="20484" y="19101"/>
                </a:cubicBezTo>
                <a:cubicBezTo>
                  <a:pt x="20417" y="19121"/>
                  <a:pt x="20342" y="19141"/>
                  <a:pt x="20282" y="19101"/>
                </a:cubicBezTo>
                <a:cubicBezTo>
                  <a:pt x="20207" y="19101"/>
                  <a:pt x="20132" y="19131"/>
                  <a:pt x="20065" y="19081"/>
                </a:cubicBezTo>
                <a:cubicBezTo>
                  <a:pt x="19952" y="19181"/>
                  <a:pt x="19877" y="19061"/>
                  <a:pt x="19773" y="19151"/>
                </a:cubicBezTo>
                <a:cubicBezTo>
                  <a:pt x="19683" y="19111"/>
                  <a:pt x="19570" y="19201"/>
                  <a:pt x="19480" y="19191"/>
                </a:cubicBezTo>
                <a:cubicBezTo>
                  <a:pt x="19383" y="19191"/>
                  <a:pt x="19278" y="19251"/>
                  <a:pt x="19181" y="19261"/>
                </a:cubicBezTo>
                <a:cubicBezTo>
                  <a:pt x="19128" y="19301"/>
                  <a:pt x="19083" y="19281"/>
                  <a:pt x="19031" y="19321"/>
                </a:cubicBezTo>
                <a:cubicBezTo>
                  <a:pt x="19001" y="19311"/>
                  <a:pt x="18889" y="19371"/>
                  <a:pt x="18904" y="19431"/>
                </a:cubicBezTo>
                <a:cubicBezTo>
                  <a:pt x="19024" y="19351"/>
                  <a:pt x="19128" y="19401"/>
                  <a:pt x="19256" y="19311"/>
                </a:cubicBezTo>
                <a:cubicBezTo>
                  <a:pt x="19271" y="19341"/>
                  <a:pt x="19308" y="19291"/>
                  <a:pt x="19338" y="19271"/>
                </a:cubicBezTo>
                <a:cubicBezTo>
                  <a:pt x="19361" y="19311"/>
                  <a:pt x="19398" y="19301"/>
                  <a:pt x="19435" y="19261"/>
                </a:cubicBezTo>
                <a:cubicBezTo>
                  <a:pt x="19450" y="19301"/>
                  <a:pt x="19495" y="19231"/>
                  <a:pt x="19510" y="19261"/>
                </a:cubicBezTo>
                <a:cubicBezTo>
                  <a:pt x="19555" y="19211"/>
                  <a:pt x="19570" y="19271"/>
                  <a:pt x="19615" y="19211"/>
                </a:cubicBezTo>
                <a:cubicBezTo>
                  <a:pt x="19698" y="19241"/>
                  <a:pt x="19780" y="19251"/>
                  <a:pt x="19870" y="19211"/>
                </a:cubicBezTo>
                <a:cubicBezTo>
                  <a:pt x="19960" y="19191"/>
                  <a:pt x="20042" y="19191"/>
                  <a:pt x="20125" y="19201"/>
                </a:cubicBezTo>
                <a:cubicBezTo>
                  <a:pt x="20207" y="19211"/>
                  <a:pt x="20289" y="19231"/>
                  <a:pt x="20379" y="19201"/>
                </a:cubicBezTo>
                <a:cubicBezTo>
                  <a:pt x="20454" y="19241"/>
                  <a:pt x="20544" y="19251"/>
                  <a:pt x="20619" y="19231"/>
                </a:cubicBezTo>
                <a:cubicBezTo>
                  <a:pt x="20679" y="19331"/>
                  <a:pt x="20761" y="19271"/>
                  <a:pt x="20829" y="19341"/>
                </a:cubicBezTo>
                <a:cubicBezTo>
                  <a:pt x="20873" y="19291"/>
                  <a:pt x="20881" y="19421"/>
                  <a:pt x="20933" y="19351"/>
                </a:cubicBezTo>
                <a:cubicBezTo>
                  <a:pt x="20956" y="19411"/>
                  <a:pt x="20993" y="19401"/>
                  <a:pt x="21031" y="19401"/>
                </a:cubicBezTo>
                <a:cubicBezTo>
                  <a:pt x="21098" y="19441"/>
                  <a:pt x="21173" y="19461"/>
                  <a:pt x="21240" y="19471"/>
                </a:cubicBezTo>
                <a:cubicBezTo>
                  <a:pt x="21308" y="19531"/>
                  <a:pt x="21390" y="19481"/>
                  <a:pt x="21443" y="19571"/>
                </a:cubicBezTo>
                <a:cubicBezTo>
                  <a:pt x="21488" y="19561"/>
                  <a:pt x="21533" y="19581"/>
                  <a:pt x="21570" y="19601"/>
                </a:cubicBezTo>
                <a:cubicBezTo>
                  <a:pt x="21570" y="19471"/>
                  <a:pt x="21570" y="19471"/>
                  <a:pt x="21570" y="19471"/>
                </a:cubicBezTo>
                <a:cubicBezTo>
                  <a:pt x="21548" y="19471"/>
                  <a:pt x="21518" y="19471"/>
                  <a:pt x="21495" y="19461"/>
                </a:cubicBezTo>
                <a:cubicBezTo>
                  <a:pt x="21435" y="19411"/>
                  <a:pt x="21353" y="19431"/>
                  <a:pt x="21293" y="19361"/>
                </a:cubicBezTo>
                <a:close/>
                <a:moveTo>
                  <a:pt x="21413" y="20550"/>
                </a:moveTo>
                <a:cubicBezTo>
                  <a:pt x="21345" y="20461"/>
                  <a:pt x="21248" y="20560"/>
                  <a:pt x="21173" y="20481"/>
                </a:cubicBezTo>
                <a:cubicBezTo>
                  <a:pt x="21128" y="20491"/>
                  <a:pt x="21091" y="20481"/>
                  <a:pt x="21053" y="20481"/>
                </a:cubicBezTo>
                <a:cubicBezTo>
                  <a:pt x="21031" y="20461"/>
                  <a:pt x="21008" y="20461"/>
                  <a:pt x="20993" y="20461"/>
                </a:cubicBezTo>
                <a:cubicBezTo>
                  <a:pt x="20956" y="20481"/>
                  <a:pt x="20948" y="20411"/>
                  <a:pt x="20911" y="20461"/>
                </a:cubicBezTo>
                <a:cubicBezTo>
                  <a:pt x="20844" y="20381"/>
                  <a:pt x="20746" y="20431"/>
                  <a:pt x="20671" y="20381"/>
                </a:cubicBezTo>
                <a:cubicBezTo>
                  <a:pt x="20626" y="20421"/>
                  <a:pt x="20581" y="20411"/>
                  <a:pt x="20551" y="20351"/>
                </a:cubicBezTo>
                <a:cubicBezTo>
                  <a:pt x="20499" y="20411"/>
                  <a:pt x="20477" y="20321"/>
                  <a:pt x="20424" y="20351"/>
                </a:cubicBezTo>
                <a:cubicBezTo>
                  <a:pt x="20402" y="20371"/>
                  <a:pt x="20387" y="20321"/>
                  <a:pt x="20364" y="20331"/>
                </a:cubicBezTo>
                <a:cubicBezTo>
                  <a:pt x="20342" y="20351"/>
                  <a:pt x="20319" y="20351"/>
                  <a:pt x="20297" y="20351"/>
                </a:cubicBezTo>
                <a:cubicBezTo>
                  <a:pt x="20267" y="20301"/>
                  <a:pt x="20214" y="20341"/>
                  <a:pt x="20177" y="20311"/>
                </a:cubicBezTo>
                <a:cubicBezTo>
                  <a:pt x="20095" y="20311"/>
                  <a:pt x="20005" y="20311"/>
                  <a:pt x="19915" y="20291"/>
                </a:cubicBezTo>
                <a:cubicBezTo>
                  <a:pt x="19840" y="20261"/>
                  <a:pt x="19750" y="20291"/>
                  <a:pt x="19668" y="20261"/>
                </a:cubicBezTo>
                <a:cubicBezTo>
                  <a:pt x="19585" y="20281"/>
                  <a:pt x="19495" y="20311"/>
                  <a:pt x="19413" y="20261"/>
                </a:cubicBezTo>
                <a:cubicBezTo>
                  <a:pt x="19233" y="20331"/>
                  <a:pt x="19054" y="20331"/>
                  <a:pt x="18874" y="20411"/>
                </a:cubicBezTo>
                <a:cubicBezTo>
                  <a:pt x="18889" y="20461"/>
                  <a:pt x="18919" y="20471"/>
                  <a:pt x="18956" y="20441"/>
                </a:cubicBezTo>
                <a:cubicBezTo>
                  <a:pt x="19009" y="20371"/>
                  <a:pt x="19024" y="20471"/>
                  <a:pt x="19076" y="20411"/>
                </a:cubicBezTo>
                <a:cubicBezTo>
                  <a:pt x="19151" y="20381"/>
                  <a:pt x="19211" y="20401"/>
                  <a:pt x="19286" y="20371"/>
                </a:cubicBezTo>
                <a:cubicBezTo>
                  <a:pt x="19353" y="20361"/>
                  <a:pt x="19428" y="20351"/>
                  <a:pt x="19488" y="20371"/>
                </a:cubicBezTo>
                <a:cubicBezTo>
                  <a:pt x="19570" y="20331"/>
                  <a:pt x="19630" y="20381"/>
                  <a:pt x="19705" y="20331"/>
                </a:cubicBezTo>
                <a:cubicBezTo>
                  <a:pt x="19728" y="20421"/>
                  <a:pt x="19780" y="20361"/>
                  <a:pt x="19825" y="20371"/>
                </a:cubicBezTo>
                <a:cubicBezTo>
                  <a:pt x="19862" y="20401"/>
                  <a:pt x="19900" y="20411"/>
                  <a:pt x="19945" y="20411"/>
                </a:cubicBezTo>
                <a:cubicBezTo>
                  <a:pt x="19997" y="20351"/>
                  <a:pt x="20020" y="20431"/>
                  <a:pt x="20072" y="20401"/>
                </a:cubicBezTo>
                <a:cubicBezTo>
                  <a:pt x="20102" y="20461"/>
                  <a:pt x="20154" y="20411"/>
                  <a:pt x="20192" y="20441"/>
                </a:cubicBezTo>
                <a:cubicBezTo>
                  <a:pt x="20274" y="20451"/>
                  <a:pt x="20349" y="20471"/>
                  <a:pt x="20432" y="20481"/>
                </a:cubicBezTo>
                <a:cubicBezTo>
                  <a:pt x="20477" y="20481"/>
                  <a:pt x="20514" y="20511"/>
                  <a:pt x="20559" y="20471"/>
                </a:cubicBezTo>
                <a:cubicBezTo>
                  <a:pt x="20589" y="20580"/>
                  <a:pt x="20656" y="20471"/>
                  <a:pt x="20694" y="20540"/>
                </a:cubicBezTo>
                <a:cubicBezTo>
                  <a:pt x="20716" y="20520"/>
                  <a:pt x="20731" y="20570"/>
                  <a:pt x="20754" y="20560"/>
                </a:cubicBezTo>
                <a:cubicBezTo>
                  <a:pt x="20776" y="20530"/>
                  <a:pt x="20799" y="20530"/>
                  <a:pt x="20821" y="20530"/>
                </a:cubicBezTo>
                <a:cubicBezTo>
                  <a:pt x="20851" y="20590"/>
                  <a:pt x="20903" y="20540"/>
                  <a:pt x="20941" y="20570"/>
                </a:cubicBezTo>
                <a:cubicBezTo>
                  <a:pt x="21023" y="20610"/>
                  <a:pt x="21113" y="20620"/>
                  <a:pt x="21196" y="20630"/>
                </a:cubicBezTo>
                <a:cubicBezTo>
                  <a:pt x="21285" y="20620"/>
                  <a:pt x="21360" y="20660"/>
                  <a:pt x="21443" y="20670"/>
                </a:cubicBezTo>
                <a:cubicBezTo>
                  <a:pt x="21473" y="20730"/>
                  <a:pt x="21533" y="20640"/>
                  <a:pt x="21563" y="20700"/>
                </a:cubicBezTo>
                <a:cubicBezTo>
                  <a:pt x="21563" y="20700"/>
                  <a:pt x="21570" y="20700"/>
                  <a:pt x="21570" y="20700"/>
                </a:cubicBezTo>
                <a:cubicBezTo>
                  <a:pt x="21570" y="20560"/>
                  <a:pt x="21570" y="20560"/>
                  <a:pt x="21570" y="20560"/>
                </a:cubicBezTo>
                <a:cubicBezTo>
                  <a:pt x="21563" y="20560"/>
                  <a:pt x="21548" y="20560"/>
                  <a:pt x="21540" y="20550"/>
                </a:cubicBezTo>
                <a:cubicBezTo>
                  <a:pt x="21495" y="20580"/>
                  <a:pt x="21465" y="20491"/>
                  <a:pt x="21413" y="20550"/>
                </a:cubicBezTo>
                <a:close/>
                <a:moveTo>
                  <a:pt x="21173" y="20750"/>
                </a:moveTo>
                <a:cubicBezTo>
                  <a:pt x="21128" y="20690"/>
                  <a:pt x="21053" y="20790"/>
                  <a:pt x="21008" y="20720"/>
                </a:cubicBezTo>
                <a:cubicBezTo>
                  <a:pt x="20941" y="20760"/>
                  <a:pt x="20896" y="20710"/>
                  <a:pt x="20836" y="20730"/>
                </a:cubicBezTo>
                <a:cubicBezTo>
                  <a:pt x="20806" y="20730"/>
                  <a:pt x="20776" y="20740"/>
                  <a:pt x="20754" y="20720"/>
                </a:cubicBezTo>
                <a:cubicBezTo>
                  <a:pt x="20731" y="20680"/>
                  <a:pt x="20686" y="20760"/>
                  <a:pt x="20664" y="20700"/>
                </a:cubicBezTo>
                <a:cubicBezTo>
                  <a:pt x="20544" y="20720"/>
                  <a:pt x="20439" y="20670"/>
                  <a:pt x="20312" y="20710"/>
                </a:cubicBezTo>
                <a:cubicBezTo>
                  <a:pt x="20274" y="20690"/>
                  <a:pt x="20229" y="20650"/>
                  <a:pt x="20177" y="20690"/>
                </a:cubicBezTo>
                <a:cubicBezTo>
                  <a:pt x="20140" y="20650"/>
                  <a:pt x="20095" y="20620"/>
                  <a:pt x="20042" y="20670"/>
                </a:cubicBezTo>
                <a:cubicBezTo>
                  <a:pt x="19952" y="20600"/>
                  <a:pt x="19840" y="20670"/>
                  <a:pt x="19750" y="20600"/>
                </a:cubicBezTo>
                <a:cubicBezTo>
                  <a:pt x="19698" y="20640"/>
                  <a:pt x="19660" y="20590"/>
                  <a:pt x="19608" y="20620"/>
                </a:cubicBezTo>
                <a:cubicBezTo>
                  <a:pt x="19555" y="20600"/>
                  <a:pt x="19495" y="20650"/>
                  <a:pt x="19450" y="20610"/>
                </a:cubicBezTo>
                <a:cubicBezTo>
                  <a:pt x="19346" y="20650"/>
                  <a:pt x="19248" y="20630"/>
                  <a:pt x="19151" y="20620"/>
                </a:cubicBezTo>
                <a:cubicBezTo>
                  <a:pt x="18994" y="20700"/>
                  <a:pt x="18859" y="20650"/>
                  <a:pt x="18702" y="20750"/>
                </a:cubicBezTo>
                <a:cubicBezTo>
                  <a:pt x="18679" y="20680"/>
                  <a:pt x="18619" y="20840"/>
                  <a:pt x="18604" y="20770"/>
                </a:cubicBezTo>
                <a:cubicBezTo>
                  <a:pt x="18559" y="20780"/>
                  <a:pt x="18522" y="20820"/>
                  <a:pt x="18484" y="20790"/>
                </a:cubicBezTo>
                <a:cubicBezTo>
                  <a:pt x="18439" y="20860"/>
                  <a:pt x="18409" y="20800"/>
                  <a:pt x="18364" y="20860"/>
                </a:cubicBezTo>
                <a:cubicBezTo>
                  <a:pt x="18335" y="20830"/>
                  <a:pt x="18275" y="20930"/>
                  <a:pt x="18252" y="20890"/>
                </a:cubicBezTo>
                <a:cubicBezTo>
                  <a:pt x="18095" y="20960"/>
                  <a:pt x="17938" y="21060"/>
                  <a:pt x="17780" y="21140"/>
                </a:cubicBezTo>
                <a:cubicBezTo>
                  <a:pt x="17735" y="21190"/>
                  <a:pt x="17713" y="21230"/>
                  <a:pt x="17713" y="21270"/>
                </a:cubicBezTo>
                <a:cubicBezTo>
                  <a:pt x="17773" y="21160"/>
                  <a:pt x="17923" y="21140"/>
                  <a:pt x="18027" y="21070"/>
                </a:cubicBezTo>
                <a:cubicBezTo>
                  <a:pt x="18147" y="21000"/>
                  <a:pt x="18267" y="20980"/>
                  <a:pt x="18387" y="20910"/>
                </a:cubicBezTo>
                <a:cubicBezTo>
                  <a:pt x="18439" y="20930"/>
                  <a:pt x="18499" y="20860"/>
                  <a:pt x="18552" y="20880"/>
                </a:cubicBezTo>
                <a:cubicBezTo>
                  <a:pt x="18604" y="20860"/>
                  <a:pt x="18664" y="20840"/>
                  <a:pt x="18724" y="20800"/>
                </a:cubicBezTo>
                <a:cubicBezTo>
                  <a:pt x="18829" y="20830"/>
                  <a:pt x="18956" y="20730"/>
                  <a:pt x="19061" y="20760"/>
                </a:cubicBezTo>
                <a:cubicBezTo>
                  <a:pt x="19113" y="20760"/>
                  <a:pt x="19173" y="20730"/>
                  <a:pt x="19226" y="20730"/>
                </a:cubicBezTo>
                <a:cubicBezTo>
                  <a:pt x="19271" y="20770"/>
                  <a:pt x="19331" y="20700"/>
                  <a:pt x="19383" y="20740"/>
                </a:cubicBezTo>
                <a:cubicBezTo>
                  <a:pt x="19435" y="20730"/>
                  <a:pt x="19480" y="20770"/>
                  <a:pt x="19540" y="20700"/>
                </a:cubicBezTo>
                <a:cubicBezTo>
                  <a:pt x="19585" y="20790"/>
                  <a:pt x="19660" y="20690"/>
                  <a:pt x="19713" y="20730"/>
                </a:cubicBezTo>
                <a:cubicBezTo>
                  <a:pt x="19773" y="20710"/>
                  <a:pt x="19810" y="20770"/>
                  <a:pt x="19870" y="20740"/>
                </a:cubicBezTo>
                <a:cubicBezTo>
                  <a:pt x="19907" y="20810"/>
                  <a:pt x="19975" y="20730"/>
                  <a:pt x="20020" y="20790"/>
                </a:cubicBezTo>
                <a:cubicBezTo>
                  <a:pt x="20132" y="20750"/>
                  <a:pt x="20237" y="20790"/>
                  <a:pt x="20342" y="20830"/>
                </a:cubicBezTo>
                <a:cubicBezTo>
                  <a:pt x="20379" y="20830"/>
                  <a:pt x="20424" y="20790"/>
                  <a:pt x="20447" y="20840"/>
                </a:cubicBezTo>
                <a:cubicBezTo>
                  <a:pt x="20506" y="20750"/>
                  <a:pt x="20529" y="20870"/>
                  <a:pt x="20574" y="20840"/>
                </a:cubicBezTo>
                <a:cubicBezTo>
                  <a:pt x="20634" y="20770"/>
                  <a:pt x="20649" y="20920"/>
                  <a:pt x="20701" y="20830"/>
                </a:cubicBezTo>
                <a:cubicBezTo>
                  <a:pt x="20731" y="20900"/>
                  <a:pt x="20791" y="20810"/>
                  <a:pt x="20821" y="20870"/>
                </a:cubicBezTo>
                <a:cubicBezTo>
                  <a:pt x="20911" y="20830"/>
                  <a:pt x="20978" y="20880"/>
                  <a:pt x="21068" y="20840"/>
                </a:cubicBezTo>
                <a:cubicBezTo>
                  <a:pt x="21143" y="20880"/>
                  <a:pt x="21233" y="20830"/>
                  <a:pt x="21308" y="20880"/>
                </a:cubicBezTo>
                <a:cubicBezTo>
                  <a:pt x="21390" y="20860"/>
                  <a:pt x="21465" y="20880"/>
                  <a:pt x="21548" y="20890"/>
                </a:cubicBezTo>
                <a:cubicBezTo>
                  <a:pt x="21555" y="20890"/>
                  <a:pt x="21563" y="20890"/>
                  <a:pt x="21570" y="20890"/>
                </a:cubicBezTo>
                <a:cubicBezTo>
                  <a:pt x="21570" y="20750"/>
                  <a:pt x="21570" y="20750"/>
                  <a:pt x="21570" y="20750"/>
                </a:cubicBezTo>
                <a:cubicBezTo>
                  <a:pt x="21495" y="20760"/>
                  <a:pt x="21428" y="20740"/>
                  <a:pt x="21353" y="20740"/>
                </a:cubicBezTo>
                <a:cubicBezTo>
                  <a:pt x="21293" y="20760"/>
                  <a:pt x="21240" y="20710"/>
                  <a:pt x="21173" y="20750"/>
                </a:cubicBezTo>
                <a:close/>
                <a:moveTo>
                  <a:pt x="13406" y="21220"/>
                </a:moveTo>
                <a:cubicBezTo>
                  <a:pt x="13414" y="21090"/>
                  <a:pt x="13376" y="20930"/>
                  <a:pt x="13399" y="20810"/>
                </a:cubicBezTo>
                <a:cubicBezTo>
                  <a:pt x="13361" y="20660"/>
                  <a:pt x="13421" y="20560"/>
                  <a:pt x="13369" y="20411"/>
                </a:cubicBezTo>
                <a:cubicBezTo>
                  <a:pt x="13391" y="20351"/>
                  <a:pt x="13391" y="20281"/>
                  <a:pt x="13376" y="20211"/>
                </a:cubicBezTo>
                <a:cubicBezTo>
                  <a:pt x="13391" y="20151"/>
                  <a:pt x="13399" y="20081"/>
                  <a:pt x="13361" y="19991"/>
                </a:cubicBezTo>
                <a:cubicBezTo>
                  <a:pt x="13399" y="19941"/>
                  <a:pt x="13346" y="19851"/>
                  <a:pt x="13391" y="19811"/>
                </a:cubicBezTo>
                <a:cubicBezTo>
                  <a:pt x="13369" y="19731"/>
                  <a:pt x="13391" y="19681"/>
                  <a:pt x="13369" y="19601"/>
                </a:cubicBezTo>
                <a:cubicBezTo>
                  <a:pt x="13376" y="19481"/>
                  <a:pt x="13376" y="19351"/>
                  <a:pt x="13369" y="19211"/>
                </a:cubicBezTo>
                <a:cubicBezTo>
                  <a:pt x="13346" y="18961"/>
                  <a:pt x="13354" y="18721"/>
                  <a:pt x="13339" y="18471"/>
                </a:cubicBezTo>
                <a:cubicBezTo>
                  <a:pt x="13339" y="18451"/>
                  <a:pt x="13339" y="18421"/>
                  <a:pt x="13331" y="18401"/>
                </a:cubicBezTo>
                <a:cubicBezTo>
                  <a:pt x="13316" y="18262"/>
                  <a:pt x="13302" y="18122"/>
                  <a:pt x="13279" y="17982"/>
                </a:cubicBezTo>
                <a:cubicBezTo>
                  <a:pt x="13242" y="17902"/>
                  <a:pt x="13302" y="17862"/>
                  <a:pt x="13249" y="17772"/>
                </a:cubicBezTo>
                <a:cubicBezTo>
                  <a:pt x="13279" y="17712"/>
                  <a:pt x="13204" y="17612"/>
                  <a:pt x="13242" y="17552"/>
                </a:cubicBezTo>
                <a:cubicBezTo>
                  <a:pt x="13212" y="17432"/>
                  <a:pt x="13189" y="17322"/>
                  <a:pt x="13174" y="17202"/>
                </a:cubicBezTo>
                <a:cubicBezTo>
                  <a:pt x="13144" y="17032"/>
                  <a:pt x="13114" y="16852"/>
                  <a:pt x="13062" y="16672"/>
                </a:cubicBezTo>
                <a:cubicBezTo>
                  <a:pt x="12935" y="16272"/>
                  <a:pt x="12890" y="16183"/>
                  <a:pt x="12762" y="15853"/>
                </a:cubicBezTo>
                <a:cubicBezTo>
                  <a:pt x="12747" y="15803"/>
                  <a:pt x="12725" y="15743"/>
                  <a:pt x="12702" y="15683"/>
                </a:cubicBezTo>
                <a:cubicBezTo>
                  <a:pt x="12620" y="15563"/>
                  <a:pt x="12545" y="15453"/>
                  <a:pt x="12478" y="15283"/>
                </a:cubicBezTo>
                <a:cubicBezTo>
                  <a:pt x="12455" y="15293"/>
                  <a:pt x="12433" y="15323"/>
                  <a:pt x="12470" y="15313"/>
                </a:cubicBezTo>
                <a:cubicBezTo>
                  <a:pt x="12478" y="15363"/>
                  <a:pt x="12440" y="15343"/>
                  <a:pt x="12418" y="15313"/>
                </a:cubicBezTo>
                <a:cubicBezTo>
                  <a:pt x="12388" y="15273"/>
                  <a:pt x="12380" y="15113"/>
                  <a:pt x="12320" y="15183"/>
                </a:cubicBezTo>
                <a:cubicBezTo>
                  <a:pt x="12448" y="15453"/>
                  <a:pt x="12470" y="15633"/>
                  <a:pt x="12583" y="15823"/>
                </a:cubicBezTo>
                <a:cubicBezTo>
                  <a:pt x="12583" y="15833"/>
                  <a:pt x="12583" y="15843"/>
                  <a:pt x="12583" y="15853"/>
                </a:cubicBezTo>
                <a:cubicBezTo>
                  <a:pt x="12605" y="15983"/>
                  <a:pt x="12657" y="16123"/>
                  <a:pt x="12695" y="16262"/>
                </a:cubicBezTo>
                <a:cubicBezTo>
                  <a:pt x="12680" y="16322"/>
                  <a:pt x="12725" y="16412"/>
                  <a:pt x="12755" y="16482"/>
                </a:cubicBezTo>
                <a:cubicBezTo>
                  <a:pt x="12717" y="16542"/>
                  <a:pt x="12830" y="16662"/>
                  <a:pt x="12792" y="16722"/>
                </a:cubicBezTo>
                <a:cubicBezTo>
                  <a:pt x="12845" y="16812"/>
                  <a:pt x="12815" y="16862"/>
                  <a:pt x="12845" y="16942"/>
                </a:cubicBezTo>
                <a:cubicBezTo>
                  <a:pt x="12830" y="17002"/>
                  <a:pt x="12897" y="17112"/>
                  <a:pt x="12852" y="17162"/>
                </a:cubicBezTo>
                <a:cubicBezTo>
                  <a:pt x="12860" y="17172"/>
                  <a:pt x="12867" y="17192"/>
                  <a:pt x="12875" y="17202"/>
                </a:cubicBezTo>
                <a:cubicBezTo>
                  <a:pt x="12897" y="17272"/>
                  <a:pt x="12905" y="17322"/>
                  <a:pt x="12912" y="17382"/>
                </a:cubicBezTo>
                <a:cubicBezTo>
                  <a:pt x="12867" y="17432"/>
                  <a:pt x="12994" y="17562"/>
                  <a:pt x="12920" y="17602"/>
                </a:cubicBezTo>
                <a:cubicBezTo>
                  <a:pt x="12964" y="17752"/>
                  <a:pt x="12949" y="17872"/>
                  <a:pt x="12979" y="18022"/>
                </a:cubicBezTo>
                <a:cubicBezTo>
                  <a:pt x="12987" y="18162"/>
                  <a:pt x="12979" y="18292"/>
                  <a:pt x="12987" y="18431"/>
                </a:cubicBezTo>
                <a:cubicBezTo>
                  <a:pt x="12979" y="18441"/>
                  <a:pt x="12979" y="18461"/>
                  <a:pt x="12979" y="18471"/>
                </a:cubicBezTo>
                <a:cubicBezTo>
                  <a:pt x="12972" y="18591"/>
                  <a:pt x="13009" y="18731"/>
                  <a:pt x="12994" y="18851"/>
                </a:cubicBezTo>
                <a:cubicBezTo>
                  <a:pt x="12994" y="18911"/>
                  <a:pt x="12964" y="18961"/>
                  <a:pt x="12994" y="19041"/>
                </a:cubicBezTo>
                <a:cubicBezTo>
                  <a:pt x="12949" y="19091"/>
                  <a:pt x="13047" y="19211"/>
                  <a:pt x="12972" y="19251"/>
                </a:cubicBezTo>
                <a:cubicBezTo>
                  <a:pt x="12927" y="19031"/>
                  <a:pt x="12927" y="18831"/>
                  <a:pt x="12875" y="18601"/>
                </a:cubicBezTo>
                <a:cubicBezTo>
                  <a:pt x="12875" y="18561"/>
                  <a:pt x="12867" y="18511"/>
                  <a:pt x="12860" y="18471"/>
                </a:cubicBezTo>
                <a:cubicBezTo>
                  <a:pt x="12822" y="18292"/>
                  <a:pt x="12777" y="18112"/>
                  <a:pt x="12755" y="17942"/>
                </a:cubicBezTo>
                <a:cubicBezTo>
                  <a:pt x="12710" y="17712"/>
                  <a:pt x="12642" y="17452"/>
                  <a:pt x="12575" y="17202"/>
                </a:cubicBezTo>
                <a:cubicBezTo>
                  <a:pt x="12515" y="16982"/>
                  <a:pt x="12455" y="16762"/>
                  <a:pt x="12403" y="16582"/>
                </a:cubicBezTo>
                <a:cubicBezTo>
                  <a:pt x="12380" y="16522"/>
                  <a:pt x="12343" y="16422"/>
                  <a:pt x="12313" y="16352"/>
                </a:cubicBezTo>
                <a:cubicBezTo>
                  <a:pt x="12275" y="16252"/>
                  <a:pt x="12268" y="16163"/>
                  <a:pt x="12208" y="16133"/>
                </a:cubicBezTo>
                <a:cubicBezTo>
                  <a:pt x="12313" y="16452"/>
                  <a:pt x="12418" y="16832"/>
                  <a:pt x="12523" y="17202"/>
                </a:cubicBezTo>
                <a:cubicBezTo>
                  <a:pt x="12553" y="17332"/>
                  <a:pt x="12590" y="17452"/>
                  <a:pt x="12620" y="17572"/>
                </a:cubicBezTo>
                <a:cubicBezTo>
                  <a:pt x="12650" y="17802"/>
                  <a:pt x="12725" y="18052"/>
                  <a:pt x="12762" y="18292"/>
                </a:cubicBezTo>
                <a:cubicBezTo>
                  <a:pt x="12777" y="18352"/>
                  <a:pt x="12785" y="18411"/>
                  <a:pt x="12792" y="18471"/>
                </a:cubicBezTo>
                <a:cubicBezTo>
                  <a:pt x="12815" y="18651"/>
                  <a:pt x="12830" y="18821"/>
                  <a:pt x="12882" y="19011"/>
                </a:cubicBezTo>
                <a:cubicBezTo>
                  <a:pt x="12852" y="19041"/>
                  <a:pt x="12897" y="19091"/>
                  <a:pt x="12875" y="19121"/>
                </a:cubicBezTo>
                <a:cubicBezTo>
                  <a:pt x="12845" y="19141"/>
                  <a:pt x="12890" y="19201"/>
                  <a:pt x="12867" y="19221"/>
                </a:cubicBezTo>
                <a:cubicBezTo>
                  <a:pt x="12912" y="19321"/>
                  <a:pt x="12875" y="19371"/>
                  <a:pt x="12927" y="19471"/>
                </a:cubicBezTo>
                <a:cubicBezTo>
                  <a:pt x="12897" y="19531"/>
                  <a:pt x="12942" y="19631"/>
                  <a:pt x="12920" y="19701"/>
                </a:cubicBezTo>
                <a:cubicBezTo>
                  <a:pt x="12979" y="19821"/>
                  <a:pt x="12890" y="19861"/>
                  <a:pt x="12949" y="19971"/>
                </a:cubicBezTo>
                <a:cubicBezTo>
                  <a:pt x="12897" y="20041"/>
                  <a:pt x="12957" y="20151"/>
                  <a:pt x="12942" y="20231"/>
                </a:cubicBezTo>
                <a:cubicBezTo>
                  <a:pt x="12882" y="20291"/>
                  <a:pt x="12987" y="20421"/>
                  <a:pt x="12942" y="20491"/>
                </a:cubicBezTo>
                <a:cubicBezTo>
                  <a:pt x="12987" y="20590"/>
                  <a:pt x="12942" y="20650"/>
                  <a:pt x="12964" y="20740"/>
                </a:cubicBezTo>
                <a:cubicBezTo>
                  <a:pt x="12979" y="20830"/>
                  <a:pt x="12979" y="20920"/>
                  <a:pt x="12957" y="21000"/>
                </a:cubicBezTo>
                <a:cubicBezTo>
                  <a:pt x="13002" y="21190"/>
                  <a:pt x="12972" y="21350"/>
                  <a:pt x="12987" y="21530"/>
                </a:cubicBezTo>
                <a:cubicBezTo>
                  <a:pt x="12994" y="21550"/>
                  <a:pt x="12994" y="21570"/>
                  <a:pt x="13002" y="21580"/>
                </a:cubicBezTo>
                <a:cubicBezTo>
                  <a:pt x="13167" y="21580"/>
                  <a:pt x="13167" y="21580"/>
                  <a:pt x="13167" y="21580"/>
                </a:cubicBezTo>
                <a:cubicBezTo>
                  <a:pt x="13167" y="21530"/>
                  <a:pt x="13167" y="21470"/>
                  <a:pt x="13159" y="21420"/>
                </a:cubicBezTo>
                <a:cubicBezTo>
                  <a:pt x="13144" y="21240"/>
                  <a:pt x="13152" y="21080"/>
                  <a:pt x="13144" y="20910"/>
                </a:cubicBezTo>
                <a:cubicBezTo>
                  <a:pt x="13122" y="20740"/>
                  <a:pt x="13159" y="20600"/>
                  <a:pt x="13107" y="20421"/>
                </a:cubicBezTo>
                <a:cubicBezTo>
                  <a:pt x="13137" y="20351"/>
                  <a:pt x="13092" y="20251"/>
                  <a:pt x="13122" y="20181"/>
                </a:cubicBezTo>
                <a:cubicBezTo>
                  <a:pt x="13099" y="20091"/>
                  <a:pt x="13099" y="20021"/>
                  <a:pt x="13099" y="19941"/>
                </a:cubicBezTo>
                <a:cubicBezTo>
                  <a:pt x="13137" y="19911"/>
                  <a:pt x="13084" y="19841"/>
                  <a:pt x="13107" y="19811"/>
                </a:cubicBezTo>
                <a:cubicBezTo>
                  <a:pt x="13084" y="19761"/>
                  <a:pt x="13107" y="19741"/>
                  <a:pt x="13084" y="19691"/>
                </a:cubicBezTo>
                <a:cubicBezTo>
                  <a:pt x="13077" y="19611"/>
                  <a:pt x="13107" y="19541"/>
                  <a:pt x="13069" y="19441"/>
                </a:cubicBezTo>
                <a:cubicBezTo>
                  <a:pt x="13099" y="19371"/>
                  <a:pt x="13062" y="19271"/>
                  <a:pt x="13069" y="19181"/>
                </a:cubicBezTo>
                <a:cubicBezTo>
                  <a:pt x="13054" y="19101"/>
                  <a:pt x="13092" y="19041"/>
                  <a:pt x="13047" y="18941"/>
                </a:cubicBezTo>
                <a:cubicBezTo>
                  <a:pt x="13107" y="18811"/>
                  <a:pt x="13032" y="18611"/>
                  <a:pt x="13069" y="18471"/>
                </a:cubicBezTo>
                <a:cubicBezTo>
                  <a:pt x="13069" y="18471"/>
                  <a:pt x="13069" y="18471"/>
                  <a:pt x="13069" y="18471"/>
                </a:cubicBezTo>
                <a:cubicBezTo>
                  <a:pt x="13047" y="18302"/>
                  <a:pt x="13054" y="18142"/>
                  <a:pt x="13032" y="17982"/>
                </a:cubicBezTo>
                <a:cubicBezTo>
                  <a:pt x="13039" y="17902"/>
                  <a:pt x="13039" y="17822"/>
                  <a:pt x="13017" y="17732"/>
                </a:cubicBezTo>
                <a:cubicBezTo>
                  <a:pt x="13054" y="17692"/>
                  <a:pt x="12979" y="17712"/>
                  <a:pt x="13009" y="17642"/>
                </a:cubicBezTo>
                <a:cubicBezTo>
                  <a:pt x="13032" y="17622"/>
                  <a:pt x="13002" y="17572"/>
                  <a:pt x="12987" y="17522"/>
                </a:cubicBezTo>
                <a:cubicBezTo>
                  <a:pt x="13009" y="17452"/>
                  <a:pt x="12949" y="17332"/>
                  <a:pt x="12964" y="17252"/>
                </a:cubicBezTo>
                <a:cubicBezTo>
                  <a:pt x="12949" y="17232"/>
                  <a:pt x="12949" y="17222"/>
                  <a:pt x="12942" y="17202"/>
                </a:cubicBezTo>
                <a:cubicBezTo>
                  <a:pt x="12920" y="17132"/>
                  <a:pt x="12935" y="17072"/>
                  <a:pt x="12912" y="16992"/>
                </a:cubicBezTo>
                <a:cubicBezTo>
                  <a:pt x="12897" y="16832"/>
                  <a:pt x="12830" y="16642"/>
                  <a:pt x="12822" y="16472"/>
                </a:cubicBezTo>
                <a:cubicBezTo>
                  <a:pt x="12770" y="16292"/>
                  <a:pt x="12695" y="16103"/>
                  <a:pt x="12665" y="15933"/>
                </a:cubicBezTo>
                <a:cubicBezTo>
                  <a:pt x="12635" y="15913"/>
                  <a:pt x="12627" y="15883"/>
                  <a:pt x="12620" y="15853"/>
                </a:cubicBezTo>
                <a:cubicBezTo>
                  <a:pt x="12612" y="15803"/>
                  <a:pt x="12612" y="15753"/>
                  <a:pt x="12583" y="15693"/>
                </a:cubicBezTo>
                <a:cubicBezTo>
                  <a:pt x="12530" y="15583"/>
                  <a:pt x="12515" y="15583"/>
                  <a:pt x="12493" y="15463"/>
                </a:cubicBezTo>
                <a:cubicBezTo>
                  <a:pt x="12538" y="15463"/>
                  <a:pt x="12560" y="15553"/>
                  <a:pt x="12590" y="15593"/>
                </a:cubicBezTo>
                <a:cubicBezTo>
                  <a:pt x="12612" y="15653"/>
                  <a:pt x="12635" y="15713"/>
                  <a:pt x="12657" y="15773"/>
                </a:cubicBezTo>
                <a:cubicBezTo>
                  <a:pt x="12680" y="15803"/>
                  <a:pt x="12687" y="15823"/>
                  <a:pt x="12702" y="15853"/>
                </a:cubicBezTo>
                <a:cubicBezTo>
                  <a:pt x="12725" y="15903"/>
                  <a:pt x="12740" y="15943"/>
                  <a:pt x="12785" y="16043"/>
                </a:cubicBezTo>
                <a:cubicBezTo>
                  <a:pt x="12897" y="16302"/>
                  <a:pt x="12912" y="16512"/>
                  <a:pt x="13024" y="16762"/>
                </a:cubicBezTo>
                <a:cubicBezTo>
                  <a:pt x="13047" y="16902"/>
                  <a:pt x="13069" y="17052"/>
                  <a:pt x="13114" y="17202"/>
                </a:cubicBezTo>
                <a:cubicBezTo>
                  <a:pt x="13114" y="17212"/>
                  <a:pt x="13114" y="17212"/>
                  <a:pt x="13114" y="17212"/>
                </a:cubicBezTo>
                <a:cubicBezTo>
                  <a:pt x="13107" y="17282"/>
                  <a:pt x="13152" y="17372"/>
                  <a:pt x="13129" y="17432"/>
                </a:cubicBezTo>
                <a:cubicBezTo>
                  <a:pt x="13159" y="17512"/>
                  <a:pt x="13167" y="17582"/>
                  <a:pt x="13152" y="17642"/>
                </a:cubicBezTo>
                <a:cubicBezTo>
                  <a:pt x="13197" y="17802"/>
                  <a:pt x="13219" y="17952"/>
                  <a:pt x="13219" y="18082"/>
                </a:cubicBezTo>
                <a:cubicBezTo>
                  <a:pt x="13212" y="18142"/>
                  <a:pt x="13287" y="18242"/>
                  <a:pt x="13219" y="18282"/>
                </a:cubicBezTo>
                <a:cubicBezTo>
                  <a:pt x="13249" y="18352"/>
                  <a:pt x="13257" y="18421"/>
                  <a:pt x="13249" y="18471"/>
                </a:cubicBezTo>
                <a:cubicBezTo>
                  <a:pt x="13249" y="18481"/>
                  <a:pt x="13249" y="18481"/>
                  <a:pt x="13249" y="18491"/>
                </a:cubicBezTo>
                <a:cubicBezTo>
                  <a:pt x="13294" y="18781"/>
                  <a:pt x="13249" y="19031"/>
                  <a:pt x="13287" y="19331"/>
                </a:cubicBezTo>
                <a:cubicBezTo>
                  <a:pt x="13264" y="19391"/>
                  <a:pt x="13309" y="19481"/>
                  <a:pt x="13302" y="19551"/>
                </a:cubicBezTo>
                <a:cubicBezTo>
                  <a:pt x="13302" y="19621"/>
                  <a:pt x="13264" y="19671"/>
                  <a:pt x="13294" y="19741"/>
                </a:cubicBezTo>
                <a:cubicBezTo>
                  <a:pt x="13302" y="19881"/>
                  <a:pt x="13279" y="19991"/>
                  <a:pt x="13294" y="20131"/>
                </a:cubicBezTo>
                <a:cubicBezTo>
                  <a:pt x="13302" y="20271"/>
                  <a:pt x="13302" y="20411"/>
                  <a:pt x="13302" y="20550"/>
                </a:cubicBezTo>
                <a:cubicBezTo>
                  <a:pt x="13309" y="20620"/>
                  <a:pt x="13287" y="20690"/>
                  <a:pt x="13309" y="20770"/>
                </a:cubicBezTo>
                <a:cubicBezTo>
                  <a:pt x="13279" y="20820"/>
                  <a:pt x="13346" y="20910"/>
                  <a:pt x="13309" y="20960"/>
                </a:cubicBezTo>
                <a:cubicBezTo>
                  <a:pt x="13346" y="21120"/>
                  <a:pt x="13309" y="21240"/>
                  <a:pt x="13346" y="21390"/>
                </a:cubicBezTo>
                <a:cubicBezTo>
                  <a:pt x="13316" y="21440"/>
                  <a:pt x="13354" y="21520"/>
                  <a:pt x="13346" y="21580"/>
                </a:cubicBezTo>
                <a:cubicBezTo>
                  <a:pt x="13421" y="21580"/>
                  <a:pt x="13421" y="21580"/>
                  <a:pt x="13421" y="21580"/>
                </a:cubicBezTo>
                <a:cubicBezTo>
                  <a:pt x="13391" y="21450"/>
                  <a:pt x="13436" y="21350"/>
                  <a:pt x="13406" y="21220"/>
                </a:cubicBezTo>
                <a:close/>
                <a:moveTo>
                  <a:pt x="21510" y="19761"/>
                </a:moveTo>
                <a:cubicBezTo>
                  <a:pt x="21428" y="19691"/>
                  <a:pt x="21323" y="19751"/>
                  <a:pt x="21240" y="19681"/>
                </a:cubicBezTo>
                <a:cubicBezTo>
                  <a:pt x="21218" y="19691"/>
                  <a:pt x="21188" y="19701"/>
                  <a:pt x="21181" y="19661"/>
                </a:cubicBezTo>
                <a:cubicBezTo>
                  <a:pt x="21143" y="19691"/>
                  <a:pt x="21128" y="19651"/>
                  <a:pt x="21098" y="19651"/>
                </a:cubicBezTo>
                <a:cubicBezTo>
                  <a:pt x="21053" y="19641"/>
                  <a:pt x="21008" y="19631"/>
                  <a:pt x="20963" y="19631"/>
                </a:cubicBezTo>
                <a:cubicBezTo>
                  <a:pt x="20859" y="19651"/>
                  <a:pt x="20776" y="19561"/>
                  <a:pt x="20671" y="19601"/>
                </a:cubicBezTo>
                <a:cubicBezTo>
                  <a:pt x="20634" y="19531"/>
                  <a:pt x="20566" y="19621"/>
                  <a:pt x="20536" y="19541"/>
                </a:cubicBezTo>
                <a:cubicBezTo>
                  <a:pt x="20477" y="19611"/>
                  <a:pt x="20454" y="19491"/>
                  <a:pt x="20394" y="19561"/>
                </a:cubicBezTo>
                <a:cubicBezTo>
                  <a:pt x="20304" y="19531"/>
                  <a:pt x="20207" y="19551"/>
                  <a:pt x="20117" y="19511"/>
                </a:cubicBezTo>
                <a:cubicBezTo>
                  <a:pt x="20057" y="19561"/>
                  <a:pt x="20020" y="19501"/>
                  <a:pt x="19967" y="19531"/>
                </a:cubicBezTo>
                <a:cubicBezTo>
                  <a:pt x="19922" y="19521"/>
                  <a:pt x="19870" y="19551"/>
                  <a:pt x="19832" y="19511"/>
                </a:cubicBezTo>
                <a:cubicBezTo>
                  <a:pt x="19773" y="19581"/>
                  <a:pt x="19735" y="19511"/>
                  <a:pt x="19683" y="19571"/>
                </a:cubicBezTo>
                <a:cubicBezTo>
                  <a:pt x="19638" y="19501"/>
                  <a:pt x="19570" y="19611"/>
                  <a:pt x="19525" y="19561"/>
                </a:cubicBezTo>
                <a:cubicBezTo>
                  <a:pt x="19421" y="19621"/>
                  <a:pt x="19331" y="19581"/>
                  <a:pt x="19226" y="19641"/>
                </a:cubicBezTo>
                <a:cubicBezTo>
                  <a:pt x="19128" y="19661"/>
                  <a:pt x="19024" y="19701"/>
                  <a:pt x="18926" y="19751"/>
                </a:cubicBezTo>
                <a:cubicBezTo>
                  <a:pt x="18881" y="19741"/>
                  <a:pt x="18821" y="19781"/>
                  <a:pt x="18769" y="19811"/>
                </a:cubicBezTo>
                <a:cubicBezTo>
                  <a:pt x="18724" y="19771"/>
                  <a:pt x="18716" y="19901"/>
                  <a:pt x="18657" y="19841"/>
                </a:cubicBezTo>
                <a:cubicBezTo>
                  <a:pt x="18597" y="19911"/>
                  <a:pt x="18552" y="19881"/>
                  <a:pt x="18499" y="19931"/>
                </a:cubicBezTo>
                <a:cubicBezTo>
                  <a:pt x="18477" y="19901"/>
                  <a:pt x="18439" y="19951"/>
                  <a:pt x="18409" y="19971"/>
                </a:cubicBezTo>
                <a:cubicBezTo>
                  <a:pt x="18387" y="20001"/>
                  <a:pt x="18342" y="20021"/>
                  <a:pt x="18349" y="20061"/>
                </a:cubicBezTo>
                <a:cubicBezTo>
                  <a:pt x="18469" y="20011"/>
                  <a:pt x="18589" y="19951"/>
                  <a:pt x="18709" y="19891"/>
                </a:cubicBezTo>
                <a:cubicBezTo>
                  <a:pt x="18769" y="19861"/>
                  <a:pt x="18829" y="19861"/>
                  <a:pt x="18896" y="19811"/>
                </a:cubicBezTo>
                <a:cubicBezTo>
                  <a:pt x="18949" y="19821"/>
                  <a:pt x="19016" y="19781"/>
                  <a:pt x="19076" y="19761"/>
                </a:cubicBezTo>
                <a:cubicBezTo>
                  <a:pt x="19128" y="19801"/>
                  <a:pt x="19203" y="19721"/>
                  <a:pt x="19263" y="19711"/>
                </a:cubicBezTo>
                <a:cubicBezTo>
                  <a:pt x="19278" y="19751"/>
                  <a:pt x="19316" y="19681"/>
                  <a:pt x="19338" y="19711"/>
                </a:cubicBezTo>
                <a:cubicBezTo>
                  <a:pt x="19383" y="19651"/>
                  <a:pt x="19398" y="19731"/>
                  <a:pt x="19435" y="19701"/>
                </a:cubicBezTo>
                <a:cubicBezTo>
                  <a:pt x="19563" y="19651"/>
                  <a:pt x="19668" y="19691"/>
                  <a:pt x="19802" y="19601"/>
                </a:cubicBezTo>
                <a:cubicBezTo>
                  <a:pt x="19855" y="19641"/>
                  <a:pt x="19922" y="19621"/>
                  <a:pt x="19990" y="19621"/>
                </a:cubicBezTo>
                <a:cubicBezTo>
                  <a:pt x="20042" y="19641"/>
                  <a:pt x="20102" y="19661"/>
                  <a:pt x="20169" y="19641"/>
                </a:cubicBezTo>
                <a:cubicBezTo>
                  <a:pt x="20297" y="19671"/>
                  <a:pt x="20432" y="19671"/>
                  <a:pt x="20559" y="19691"/>
                </a:cubicBezTo>
                <a:cubicBezTo>
                  <a:pt x="20619" y="19701"/>
                  <a:pt x="20679" y="19721"/>
                  <a:pt x="20746" y="19711"/>
                </a:cubicBezTo>
                <a:cubicBezTo>
                  <a:pt x="20776" y="19701"/>
                  <a:pt x="20806" y="19711"/>
                  <a:pt x="20836" y="19741"/>
                </a:cubicBezTo>
                <a:cubicBezTo>
                  <a:pt x="20866" y="19761"/>
                  <a:pt x="20903" y="19751"/>
                  <a:pt x="20941" y="19751"/>
                </a:cubicBezTo>
                <a:cubicBezTo>
                  <a:pt x="20963" y="19821"/>
                  <a:pt x="21016" y="19671"/>
                  <a:pt x="21031" y="19781"/>
                </a:cubicBezTo>
                <a:cubicBezTo>
                  <a:pt x="21068" y="19751"/>
                  <a:pt x="21083" y="19831"/>
                  <a:pt x="21128" y="19771"/>
                </a:cubicBezTo>
                <a:cubicBezTo>
                  <a:pt x="21143" y="19871"/>
                  <a:pt x="21196" y="19741"/>
                  <a:pt x="21211" y="19841"/>
                </a:cubicBezTo>
                <a:cubicBezTo>
                  <a:pt x="21255" y="19791"/>
                  <a:pt x="21285" y="19831"/>
                  <a:pt x="21315" y="19851"/>
                </a:cubicBezTo>
                <a:cubicBezTo>
                  <a:pt x="21405" y="19851"/>
                  <a:pt x="21488" y="19871"/>
                  <a:pt x="21570" y="19891"/>
                </a:cubicBezTo>
                <a:cubicBezTo>
                  <a:pt x="21570" y="19761"/>
                  <a:pt x="21570" y="19761"/>
                  <a:pt x="21570" y="19761"/>
                </a:cubicBezTo>
                <a:cubicBezTo>
                  <a:pt x="21548" y="19751"/>
                  <a:pt x="21533" y="19741"/>
                  <a:pt x="21510" y="19761"/>
                </a:cubicBezTo>
                <a:close/>
                <a:moveTo>
                  <a:pt x="11571" y="21360"/>
                </a:moveTo>
                <a:cubicBezTo>
                  <a:pt x="11519" y="21360"/>
                  <a:pt x="11497" y="21260"/>
                  <a:pt x="11452" y="21240"/>
                </a:cubicBezTo>
                <a:cubicBezTo>
                  <a:pt x="11377" y="21160"/>
                  <a:pt x="11317" y="21020"/>
                  <a:pt x="11234" y="20970"/>
                </a:cubicBezTo>
                <a:cubicBezTo>
                  <a:pt x="11212" y="20880"/>
                  <a:pt x="11167" y="20890"/>
                  <a:pt x="11137" y="20840"/>
                </a:cubicBezTo>
                <a:cubicBezTo>
                  <a:pt x="11092" y="20810"/>
                  <a:pt x="11070" y="20710"/>
                  <a:pt x="11017" y="20720"/>
                </a:cubicBezTo>
                <a:cubicBezTo>
                  <a:pt x="10950" y="20610"/>
                  <a:pt x="10875" y="20540"/>
                  <a:pt x="10800" y="20451"/>
                </a:cubicBezTo>
                <a:cubicBezTo>
                  <a:pt x="10770" y="20391"/>
                  <a:pt x="10733" y="20351"/>
                  <a:pt x="10703" y="20311"/>
                </a:cubicBezTo>
                <a:cubicBezTo>
                  <a:pt x="10658" y="20291"/>
                  <a:pt x="10635" y="20191"/>
                  <a:pt x="10583" y="20201"/>
                </a:cubicBezTo>
                <a:cubicBezTo>
                  <a:pt x="10523" y="20061"/>
                  <a:pt x="10425" y="20051"/>
                  <a:pt x="10366" y="19921"/>
                </a:cubicBezTo>
                <a:cubicBezTo>
                  <a:pt x="10291" y="19851"/>
                  <a:pt x="10223" y="19751"/>
                  <a:pt x="10163" y="19641"/>
                </a:cubicBezTo>
                <a:cubicBezTo>
                  <a:pt x="10111" y="19641"/>
                  <a:pt x="10103" y="19491"/>
                  <a:pt x="10044" y="19521"/>
                </a:cubicBezTo>
                <a:cubicBezTo>
                  <a:pt x="10021" y="19441"/>
                  <a:pt x="9984" y="19381"/>
                  <a:pt x="9939" y="19361"/>
                </a:cubicBezTo>
                <a:cubicBezTo>
                  <a:pt x="9804" y="19141"/>
                  <a:pt x="9669" y="18951"/>
                  <a:pt x="9534" y="18721"/>
                </a:cubicBezTo>
                <a:cubicBezTo>
                  <a:pt x="9527" y="18661"/>
                  <a:pt x="9497" y="18571"/>
                  <a:pt x="9467" y="18471"/>
                </a:cubicBezTo>
                <a:cubicBezTo>
                  <a:pt x="9452" y="18411"/>
                  <a:pt x="9429" y="18342"/>
                  <a:pt x="9422" y="18282"/>
                </a:cubicBezTo>
                <a:cubicBezTo>
                  <a:pt x="9399" y="18212"/>
                  <a:pt x="9369" y="18142"/>
                  <a:pt x="9347" y="18072"/>
                </a:cubicBezTo>
                <a:cubicBezTo>
                  <a:pt x="9317" y="18002"/>
                  <a:pt x="9302" y="17912"/>
                  <a:pt x="9250" y="17942"/>
                </a:cubicBezTo>
                <a:cubicBezTo>
                  <a:pt x="9257" y="17982"/>
                  <a:pt x="9235" y="17992"/>
                  <a:pt x="9257" y="18032"/>
                </a:cubicBezTo>
                <a:cubicBezTo>
                  <a:pt x="9280" y="18072"/>
                  <a:pt x="9257" y="18122"/>
                  <a:pt x="9287" y="18112"/>
                </a:cubicBezTo>
                <a:cubicBezTo>
                  <a:pt x="9280" y="18172"/>
                  <a:pt x="9340" y="18262"/>
                  <a:pt x="9317" y="18322"/>
                </a:cubicBezTo>
                <a:cubicBezTo>
                  <a:pt x="9122" y="17852"/>
                  <a:pt x="9017" y="17642"/>
                  <a:pt x="8853" y="17202"/>
                </a:cubicBezTo>
                <a:cubicBezTo>
                  <a:pt x="8845" y="17172"/>
                  <a:pt x="8830" y="17132"/>
                  <a:pt x="8815" y="17092"/>
                </a:cubicBezTo>
                <a:cubicBezTo>
                  <a:pt x="8800" y="17052"/>
                  <a:pt x="8815" y="16912"/>
                  <a:pt x="8748" y="16912"/>
                </a:cubicBezTo>
                <a:cubicBezTo>
                  <a:pt x="8763" y="17012"/>
                  <a:pt x="8785" y="17112"/>
                  <a:pt x="8815" y="17202"/>
                </a:cubicBezTo>
                <a:cubicBezTo>
                  <a:pt x="8928" y="17602"/>
                  <a:pt x="9122" y="17992"/>
                  <a:pt x="9257" y="18361"/>
                </a:cubicBezTo>
                <a:cubicBezTo>
                  <a:pt x="9280" y="18411"/>
                  <a:pt x="9310" y="18431"/>
                  <a:pt x="9340" y="18471"/>
                </a:cubicBezTo>
                <a:cubicBezTo>
                  <a:pt x="9354" y="18491"/>
                  <a:pt x="9362" y="18511"/>
                  <a:pt x="9369" y="18541"/>
                </a:cubicBezTo>
                <a:cubicBezTo>
                  <a:pt x="9437" y="18711"/>
                  <a:pt x="9452" y="18731"/>
                  <a:pt x="9504" y="18901"/>
                </a:cubicBezTo>
                <a:cubicBezTo>
                  <a:pt x="9557" y="19051"/>
                  <a:pt x="9617" y="19201"/>
                  <a:pt x="9669" y="19351"/>
                </a:cubicBezTo>
                <a:cubicBezTo>
                  <a:pt x="9826" y="19671"/>
                  <a:pt x="9984" y="19981"/>
                  <a:pt x="10126" y="20341"/>
                </a:cubicBezTo>
                <a:cubicBezTo>
                  <a:pt x="10261" y="20550"/>
                  <a:pt x="10396" y="20780"/>
                  <a:pt x="10530" y="20970"/>
                </a:cubicBezTo>
                <a:cubicBezTo>
                  <a:pt x="10590" y="21120"/>
                  <a:pt x="10673" y="21200"/>
                  <a:pt x="10733" y="21330"/>
                </a:cubicBezTo>
                <a:cubicBezTo>
                  <a:pt x="10763" y="21400"/>
                  <a:pt x="10807" y="21410"/>
                  <a:pt x="10837" y="21480"/>
                </a:cubicBezTo>
                <a:cubicBezTo>
                  <a:pt x="10852" y="21520"/>
                  <a:pt x="10882" y="21500"/>
                  <a:pt x="10890" y="21550"/>
                </a:cubicBezTo>
                <a:cubicBezTo>
                  <a:pt x="10905" y="21580"/>
                  <a:pt x="10935" y="21550"/>
                  <a:pt x="10950" y="21580"/>
                </a:cubicBezTo>
                <a:cubicBezTo>
                  <a:pt x="11062" y="21580"/>
                  <a:pt x="11062" y="21580"/>
                  <a:pt x="11062" y="21580"/>
                </a:cubicBezTo>
                <a:cubicBezTo>
                  <a:pt x="10995" y="21490"/>
                  <a:pt x="10927" y="21420"/>
                  <a:pt x="10860" y="21340"/>
                </a:cubicBezTo>
                <a:cubicBezTo>
                  <a:pt x="10800" y="21210"/>
                  <a:pt x="10718" y="21170"/>
                  <a:pt x="10665" y="21010"/>
                </a:cubicBezTo>
                <a:cubicBezTo>
                  <a:pt x="10628" y="20990"/>
                  <a:pt x="10598" y="20920"/>
                  <a:pt x="10560" y="20860"/>
                </a:cubicBezTo>
                <a:cubicBezTo>
                  <a:pt x="10530" y="20790"/>
                  <a:pt x="10485" y="20770"/>
                  <a:pt x="10455" y="20700"/>
                </a:cubicBezTo>
                <a:cubicBezTo>
                  <a:pt x="10388" y="20610"/>
                  <a:pt x="10321" y="20511"/>
                  <a:pt x="10261" y="20381"/>
                </a:cubicBezTo>
                <a:cubicBezTo>
                  <a:pt x="10133" y="20151"/>
                  <a:pt x="10021" y="19831"/>
                  <a:pt x="9886" y="19621"/>
                </a:cubicBezTo>
                <a:cubicBezTo>
                  <a:pt x="9871" y="19561"/>
                  <a:pt x="9841" y="19481"/>
                  <a:pt x="9811" y="19411"/>
                </a:cubicBezTo>
                <a:cubicBezTo>
                  <a:pt x="9789" y="19341"/>
                  <a:pt x="9774" y="19251"/>
                  <a:pt x="9729" y="19241"/>
                </a:cubicBezTo>
                <a:cubicBezTo>
                  <a:pt x="9706" y="19201"/>
                  <a:pt x="9729" y="19181"/>
                  <a:pt x="9736" y="19201"/>
                </a:cubicBezTo>
                <a:cubicBezTo>
                  <a:pt x="9751" y="19221"/>
                  <a:pt x="9774" y="19231"/>
                  <a:pt x="9781" y="19271"/>
                </a:cubicBezTo>
                <a:cubicBezTo>
                  <a:pt x="9819" y="19301"/>
                  <a:pt x="9841" y="19391"/>
                  <a:pt x="9879" y="19401"/>
                </a:cubicBezTo>
                <a:cubicBezTo>
                  <a:pt x="9931" y="19541"/>
                  <a:pt x="10014" y="19551"/>
                  <a:pt x="10066" y="19701"/>
                </a:cubicBezTo>
                <a:cubicBezTo>
                  <a:pt x="10096" y="19731"/>
                  <a:pt x="10141" y="19731"/>
                  <a:pt x="10163" y="19831"/>
                </a:cubicBezTo>
                <a:cubicBezTo>
                  <a:pt x="10201" y="19841"/>
                  <a:pt x="10231" y="19901"/>
                  <a:pt x="10261" y="19961"/>
                </a:cubicBezTo>
                <a:cubicBezTo>
                  <a:pt x="10313" y="20001"/>
                  <a:pt x="10351" y="20091"/>
                  <a:pt x="10411" y="20121"/>
                </a:cubicBezTo>
                <a:cubicBezTo>
                  <a:pt x="10448" y="20121"/>
                  <a:pt x="10448" y="20221"/>
                  <a:pt x="10485" y="20201"/>
                </a:cubicBezTo>
                <a:cubicBezTo>
                  <a:pt x="10523" y="20191"/>
                  <a:pt x="10530" y="20291"/>
                  <a:pt x="10568" y="20271"/>
                </a:cubicBezTo>
                <a:cubicBezTo>
                  <a:pt x="10658" y="20431"/>
                  <a:pt x="10755" y="20550"/>
                  <a:pt x="10852" y="20670"/>
                </a:cubicBezTo>
                <a:cubicBezTo>
                  <a:pt x="10912" y="20700"/>
                  <a:pt x="10942" y="20840"/>
                  <a:pt x="11010" y="20820"/>
                </a:cubicBezTo>
                <a:cubicBezTo>
                  <a:pt x="11040" y="20960"/>
                  <a:pt x="11122" y="20890"/>
                  <a:pt x="11152" y="21020"/>
                </a:cubicBezTo>
                <a:cubicBezTo>
                  <a:pt x="11212" y="21030"/>
                  <a:pt x="11242" y="21180"/>
                  <a:pt x="11309" y="21180"/>
                </a:cubicBezTo>
                <a:cubicBezTo>
                  <a:pt x="11339" y="21280"/>
                  <a:pt x="11399" y="21280"/>
                  <a:pt x="11437" y="21390"/>
                </a:cubicBezTo>
                <a:cubicBezTo>
                  <a:pt x="11504" y="21450"/>
                  <a:pt x="11571" y="21510"/>
                  <a:pt x="11639" y="21580"/>
                </a:cubicBezTo>
                <a:cubicBezTo>
                  <a:pt x="11766" y="21580"/>
                  <a:pt x="11766" y="21580"/>
                  <a:pt x="11766" y="21580"/>
                </a:cubicBezTo>
                <a:cubicBezTo>
                  <a:pt x="11736" y="21540"/>
                  <a:pt x="11706" y="21510"/>
                  <a:pt x="11669" y="21490"/>
                </a:cubicBezTo>
                <a:cubicBezTo>
                  <a:pt x="11646" y="21410"/>
                  <a:pt x="11594" y="21440"/>
                  <a:pt x="11571" y="21360"/>
                </a:cubicBezTo>
                <a:close/>
                <a:moveTo>
                  <a:pt x="6329" y="20870"/>
                </a:moveTo>
                <a:cubicBezTo>
                  <a:pt x="6299" y="20710"/>
                  <a:pt x="6284" y="20550"/>
                  <a:pt x="6261" y="20401"/>
                </a:cubicBezTo>
                <a:cubicBezTo>
                  <a:pt x="6269" y="20301"/>
                  <a:pt x="6224" y="20251"/>
                  <a:pt x="6246" y="20151"/>
                </a:cubicBezTo>
                <a:cubicBezTo>
                  <a:pt x="6261" y="20101"/>
                  <a:pt x="6231" y="20081"/>
                  <a:pt x="6246" y="20031"/>
                </a:cubicBezTo>
                <a:cubicBezTo>
                  <a:pt x="6194" y="20021"/>
                  <a:pt x="6284" y="19911"/>
                  <a:pt x="6201" y="19921"/>
                </a:cubicBezTo>
                <a:cubicBezTo>
                  <a:pt x="6194" y="20051"/>
                  <a:pt x="6216" y="20151"/>
                  <a:pt x="6194" y="20281"/>
                </a:cubicBezTo>
                <a:cubicBezTo>
                  <a:pt x="6216" y="20331"/>
                  <a:pt x="6201" y="20411"/>
                  <a:pt x="6231" y="20441"/>
                </a:cubicBezTo>
                <a:cubicBezTo>
                  <a:pt x="6224" y="20520"/>
                  <a:pt x="6216" y="20580"/>
                  <a:pt x="6239" y="20630"/>
                </a:cubicBezTo>
                <a:cubicBezTo>
                  <a:pt x="6254" y="20870"/>
                  <a:pt x="6284" y="21100"/>
                  <a:pt x="6329" y="21320"/>
                </a:cubicBezTo>
                <a:cubicBezTo>
                  <a:pt x="6351" y="21410"/>
                  <a:pt x="6374" y="21490"/>
                  <a:pt x="6389" y="21580"/>
                </a:cubicBezTo>
                <a:cubicBezTo>
                  <a:pt x="6486" y="21580"/>
                  <a:pt x="6486" y="21580"/>
                  <a:pt x="6486" y="21580"/>
                </a:cubicBezTo>
                <a:cubicBezTo>
                  <a:pt x="6464" y="21500"/>
                  <a:pt x="6449" y="21400"/>
                  <a:pt x="6419" y="21320"/>
                </a:cubicBezTo>
                <a:cubicBezTo>
                  <a:pt x="6381" y="21170"/>
                  <a:pt x="6351" y="21020"/>
                  <a:pt x="6329" y="20870"/>
                </a:cubicBezTo>
                <a:close/>
                <a:moveTo>
                  <a:pt x="5385" y="21430"/>
                </a:moveTo>
                <a:cubicBezTo>
                  <a:pt x="5333" y="21380"/>
                  <a:pt x="5415" y="21220"/>
                  <a:pt x="5348" y="21180"/>
                </a:cubicBezTo>
                <a:cubicBezTo>
                  <a:pt x="5280" y="21290"/>
                  <a:pt x="5325" y="21450"/>
                  <a:pt x="5333" y="21580"/>
                </a:cubicBezTo>
                <a:cubicBezTo>
                  <a:pt x="5385" y="21580"/>
                  <a:pt x="5385" y="21580"/>
                  <a:pt x="5385" y="21580"/>
                </a:cubicBezTo>
                <a:cubicBezTo>
                  <a:pt x="5385" y="21540"/>
                  <a:pt x="5378" y="21490"/>
                  <a:pt x="5385" y="21430"/>
                </a:cubicBezTo>
                <a:close/>
                <a:moveTo>
                  <a:pt x="3108" y="20520"/>
                </a:moveTo>
                <a:cubicBezTo>
                  <a:pt x="3033" y="20520"/>
                  <a:pt x="2966" y="20501"/>
                  <a:pt x="2898" y="20471"/>
                </a:cubicBezTo>
                <a:cubicBezTo>
                  <a:pt x="2861" y="20471"/>
                  <a:pt x="2824" y="20441"/>
                  <a:pt x="2786" y="20461"/>
                </a:cubicBezTo>
                <a:cubicBezTo>
                  <a:pt x="2771" y="20451"/>
                  <a:pt x="2764" y="20421"/>
                  <a:pt x="2741" y="20431"/>
                </a:cubicBezTo>
                <a:cubicBezTo>
                  <a:pt x="2719" y="20451"/>
                  <a:pt x="2704" y="20401"/>
                  <a:pt x="2681" y="20411"/>
                </a:cubicBezTo>
                <a:cubicBezTo>
                  <a:pt x="2651" y="20391"/>
                  <a:pt x="2621" y="20361"/>
                  <a:pt x="2576" y="20411"/>
                </a:cubicBezTo>
                <a:cubicBezTo>
                  <a:pt x="2546" y="20341"/>
                  <a:pt x="2509" y="20361"/>
                  <a:pt x="2479" y="20321"/>
                </a:cubicBezTo>
                <a:cubicBezTo>
                  <a:pt x="2442" y="20321"/>
                  <a:pt x="2404" y="20331"/>
                  <a:pt x="2374" y="20311"/>
                </a:cubicBezTo>
                <a:cubicBezTo>
                  <a:pt x="2344" y="20251"/>
                  <a:pt x="2307" y="20261"/>
                  <a:pt x="2269" y="20261"/>
                </a:cubicBezTo>
                <a:cubicBezTo>
                  <a:pt x="2202" y="20211"/>
                  <a:pt x="2135" y="20201"/>
                  <a:pt x="2060" y="20171"/>
                </a:cubicBezTo>
                <a:cubicBezTo>
                  <a:pt x="2052" y="20141"/>
                  <a:pt x="2037" y="20141"/>
                  <a:pt x="2022" y="20141"/>
                </a:cubicBezTo>
                <a:cubicBezTo>
                  <a:pt x="2007" y="20131"/>
                  <a:pt x="1977" y="20131"/>
                  <a:pt x="1962" y="20121"/>
                </a:cubicBezTo>
                <a:cubicBezTo>
                  <a:pt x="1940" y="20031"/>
                  <a:pt x="1887" y="20121"/>
                  <a:pt x="1865" y="20031"/>
                </a:cubicBezTo>
                <a:cubicBezTo>
                  <a:pt x="1678" y="20001"/>
                  <a:pt x="1498" y="19961"/>
                  <a:pt x="1318" y="19891"/>
                </a:cubicBezTo>
                <a:cubicBezTo>
                  <a:pt x="1228" y="19881"/>
                  <a:pt x="1138" y="19861"/>
                  <a:pt x="1049" y="19821"/>
                </a:cubicBezTo>
                <a:cubicBezTo>
                  <a:pt x="959" y="19831"/>
                  <a:pt x="861" y="19811"/>
                  <a:pt x="771" y="19791"/>
                </a:cubicBezTo>
                <a:cubicBezTo>
                  <a:pt x="726" y="19761"/>
                  <a:pt x="674" y="19801"/>
                  <a:pt x="637" y="19771"/>
                </a:cubicBezTo>
                <a:cubicBezTo>
                  <a:pt x="592" y="19731"/>
                  <a:pt x="532" y="19821"/>
                  <a:pt x="494" y="19761"/>
                </a:cubicBezTo>
                <a:cubicBezTo>
                  <a:pt x="442" y="19831"/>
                  <a:pt x="412" y="19711"/>
                  <a:pt x="352" y="19781"/>
                </a:cubicBezTo>
                <a:cubicBezTo>
                  <a:pt x="307" y="19771"/>
                  <a:pt x="262" y="19751"/>
                  <a:pt x="210" y="19771"/>
                </a:cubicBezTo>
                <a:cubicBezTo>
                  <a:pt x="165" y="19781"/>
                  <a:pt x="120" y="19741"/>
                  <a:pt x="67" y="19791"/>
                </a:cubicBezTo>
                <a:cubicBezTo>
                  <a:pt x="45" y="19801"/>
                  <a:pt x="22" y="19791"/>
                  <a:pt x="0" y="19791"/>
                </a:cubicBezTo>
                <a:cubicBezTo>
                  <a:pt x="0" y="19911"/>
                  <a:pt x="0" y="19911"/>
                  <a:pt x="0" y="19911"/>
                </a:cubicBezTo>
                <a:cubicBezTo>
                  <a:pt x="7" y="19911"/>
                  <a:pt x="15" y="19911"/>
                  <a:pt x="22" y="19911"/>
                </a:cubicBezTo>
                <a:cubicBezTo>
                  <a:pt x="67" y="19921"/>
                  <a:pt x="120" y="19871"/>
                  <a:pt x="165" y="19881"/>
                </a:cubicBezTo>
                <a:cubicBezTo>
                  <a:pt x="217" y="19901"/>
                  <a:pt x="270" y="19871"/>
                  <a:pt x="322" y="19881"/>
                </a:cubicBezTo>
                <a:cubicBezTo>
                  <a:pt x="367" y="19871"/>
                  <a:pt x="419" y="19851"/>
                  <a:pt x="457" y="19901"/>
                </a:cubicBezTo>
                <a:cubicBezTo>
                  <a:pt x="517" y="19861"/>
                  <a:pt x="569" y="19861"/>
                  <a:pt x="614" y="19901"/>
                </a:cubicBezTo>
                <a:cubicBezTo>
                  <a:pt x="667" y="19871"/>
                  <a:pt x="711" y="19901"/>
                  <a:pt x="756" y="19911"/>
                </a:cubicBezTo>
                <a:cubicBezTo>
                  <a:pt x="786" y="19891"/>
                  <a:pt x="809" y="19921"/>
                  <a:pt x="831" y="19911"/>
                </a:cubicBezTo>
                <a:cubicBezTo>
                  <a:pt x="861" y="19891"/>
                  <a:pt x="876" y="19961"/>
                  <a:pt x="914" y="19911"/>
                </a:cubicBezTo>
                <a:cubicBezTo>
                  <a:pt x="1004" y="19981"/>
                  <a:pt x="1108" y="19901"/>
                  <a:pt x="1198" y="20001"/>
                </a:cubicBezTo>
                <a:cubicBezTo>
                  <a:pt x="1251" y="19961"/>
                  <a:pt x="1281" y="20041"/>
                  <a:pt x="1333" y="20021"/>
                </a:cubicBezTo>
                <a:cubicBezTo>
                  <a:pt x="1363" y="20001"/>
                  <a:pt x="1378" y="20051"/>
                  <a:pt x="1408" y="20061"/>
                </a:cubicBezTo>
                <a:cubicBezTo>
                  <a:pt x="1430" y="20051"/>
                  <a:pt x="1460" y="20061"/>
                  <a:pt x="1475" y="20101"/>
                </a:cubicBezTo>
                <a:cubicBezTo>
                  <a:pt x="1528" y="20041"/>
                  <a:pt x="1558" y="20121"/>
                  <a:pt x="1603" y="20091"/>
                </a:cubicBezTo>
                <a:cubicBezTo>
                  <a:pt x="1640" y="20161"/>
                  <a:pt x="1708" y="20041"/>
                  <a:pt x="1738" y="20151"/>
                </a:cubicBezTo>
                <a:cubicBezTo>
                  <a:pt x="1790" y="20101"/>
                  <a:pt x="1820" y="20171"/>
                  <a:pt x="1857" y="20181"/>
                </a:cubicBezTo>
                <a:cubicBezTo>
                  <a:pt x="1910" y="20141"/>
                  <a:pt x="1940" y="20251"/>
                  <a:pt x="1992" y="20231"/>
                </a:cubicBezTo>
                <a:cubicBezTo>
                  <a:pt x="2075" y="20271"/>
                  <a:pt x="2157" y="20331"/>
                  <a:pt x="2247" y="20321"/>
                </a:cubicBezTo>
                <a:cubicBezTo>
                  <a:pt x="2277" y="20361"/>
                  <a:pt x="2322" y="20361"/>
                  <a:pt x="2359" y="20391"/>
                </a:cubicBezTo>
                <a:cubicBezTo>
                  <a:pt x="2412" y="20361"/>
                  <a:pt x="2442" y="20461"/>
                  <a:pt x="2494" y="20451"/>
                </a:cubicBezTo>
                <a:cubicBezTo>
                  <a:pt x="2539" y="20391"/>
                  <a:pt x="2576" y="20461"/>
                  <a:pt x="2614" y="20481"/>
                </a:cubicBezTo>
                <a:cubicBezTo>
                  <a:pt x="2651" y="20511"/>
                  <a:pt x="2711" y="20451"/>
                  <a:pt x="2741" y="20530"/>
                </a:cubicBezTo>
                <a:cubicBezTo>
                  <a:pt x="2794" y="20471"/>
                  <a:pt x="2824" y="20560"/>
                  <a:pt x="2868" y="20530"/>
                </a:cubicBezTo>
                <a:cubicBezTo>
                  <a:pt x="2913" y="20580"/>
                  <a:pt x="2958" y="20570"/>
                  <a:pt x="3003" y="20580"/>
                </a:cubicBezTo>
                <a:cubicBezTo>
                  <a:pt x="3048" y="20550"/>
                  <a:pt x="3078" y="20630"/>
                  <a:pt x="3131" y="20570"/>
                </a:cubicBezTo>
                <a:cubicBezTo>
                  <a:pt x="3146" y="20610"/>
                  <a:pt x="3168" y="20620"/>
                  <a:pt x="3183" y="20630"/>
                </a:cubicBezTo>
                <a:cubicBezTo>
                  <a:pt x="3213" y="20590"/>
                  <a:pt x="3235" y="20630"/>
                  <a:pt x="3265" y="20630"/>
                </a:cubicBezTo>
                <a:cubicBezTo>
                  <a:pt x="3310" y="20640"/>
                  <a:pt x="3355" y="20650"/>
                  <a:pt x="3400" y="20640"/>
                </a:cubicBezTo>
                <a:cubicBezTo>
                  <a:pt x="3423" y="20710"/>
                  <a:pt x="3535" y="20630"/>
                  <a:pt x="3520" y="20570"/>
                </a:cubicBezTo>
                <a:cubicBezTo>
                  <a:pt x="3370" y="20620"/>
                  <a:pt x="3243" y="20550"/>
                  <a:pt x="3108" y="20520"/>
                </a:cubicBezTo>
                <a:close/>
                <a:moveTo>
                  <a:pt x="4696" y="19731"/>
                </a:moveTo>
                <a:cubicBezTo>
                  <a:pt x="4651" y="19681"/>
                  <a:pt x="4606" y="19701"/>
                  <a:pt x="4554" y="19711"/>
                </a:cubicBezTo>
                <a:cubicBezTo>
                  <a:pt x="4464" y="19671"/>
                  <a:pt x="4366" y="19731"/>
                  <a:pt x="4277" y="19681"/>
                </a:cubicBezTo>
                <a:cubicBezTo>
                  <a:pt x="4172" y="19741"/>
                  <a:pt x="4097" y="19651"/>
                  <a:pt x="3992" y="19691"/>
                </a:cubicBezTo>
                <a:cubicBezTo>
                  <a:pt x="3947" y="19701"/>
                  <a:pt x="3902" y="19691"/>
                  <a:pt x="3857" y="19681"/>
                </a:cubicBezTo>
                <a:cubicBezTo>
                  <a:pt x="3805" y="19681"/>
                  <a:pt x="3760" y="19701"/>
                  <a:pt x="3715" y="19661"/>
                </a:cubicBezTo>
                <a:cubicBezTo>
                  <a:pt x="3677" y="19671"/>
                  <a:pt x="3632" y="19651"/>
                  <a:pt x="3587" y="19671"/>
                </a:cubicBezTo>
                <a:cubicBezTo>
                  <a:pt x="3543" y="19661"/>
                  <a:pt x="3498" y="19651"/>
                  <a:pt x="3453" y="19651"/>
                </a:cubicBezTo>
                <a:cubicBezTo>
                  <a:pt x="3370" y="19571"/>
                  <a:pt x="3258" y="19691"/>
                  <a:pt x="3183" y="19581"/>
                </a:cubicBezTo>
                <a:cubicBezTo>
                  <a:pt x="3078" y="19641"/>
                  <a:pt x="3003" y="19531"/>
                  <a:pt x="2906" y="19551"/>
                </a:cubicBezTo>
                <a:cubicBezTo>
                  <a:pt x="2861" y="19511"/>
                  <a:pt x="2809" y="19541"/>
                  <a:pt x="2771" y="19501"/>
                </a:cubicBezTo>
                <a:cubicBezTo>
                  <a:pt x="2719" y="19551"/>
                  <a:pt x="2681" y="19451"/>
                  <a:pt x="2636" y="19441"/>
                </a:cubicBezTo>
                <a:cubicBezTo>
                  <a:pt x="2494" y="19461"/>
                  <a:pt x="2367" y="19391"/>
                  <a:pt x="2224" y="19401"/>
                </a:cubicBezTo>
                <a:cubicBezTo>
                  <a:pt x="2157" y="19361"/>
                  <a:pt x="2090" y="19341"/>
                  <a:pt x="2015" y="19301"/>
                </a:cubicBezTo>
                <a:cubicBezTo>
                  <a:pt x="1977" y="19331"/>
                  <a:pt x="1947" y="19301"/>
                  <a:pt x="1910" y="19291"/>
                </a:cubicBezTo>
                <a:cubicBezTo>
                  <a:pt x="1872" y="19321"/>
                  <a:pt x="1842" y="19261"/>
                  <a:pt x="1805" y="19251"/>
                </a:cubicBezTo>
                <a:cubicBezTo>
                  <a:pt x="1738" y="19271"/>
                  <a:pt x="1678" y="19221"/>
                  <a:pt x="1610" y="19211"/>
                </a:cubicBezTo>
                <a:cubicBezTo>
                  <a:pt x="1543" y="19151"/>
                  <a:pt x="1460" y="19221"/>
                  <a:pt x="1401" y="19161"/>
                </a:cubicBezTo>
                <a:cubicBezTo>
                  <a:pt x="1356" y="19181"/>
                  <a:pt x="1326" y="19131"/>
                  <a:pt x="1288" y="19151"/>
                </a:cubicBezTo>
                <a:cubicBezTo>
                  <a:pt x="1251" y="19151"/>
                  <a:pt x="1221" y="19121"/>
                  <a:pt x="1183" y="19141"/>
                </a:cubicBezTo>
                <a:cubicBezTo>
                  <a:pt x="1108" y="19131"/>
                  <a:pt x="1034" y="19171"/>
                  <a:pt x="966" y="19131"/>
                </a:cubicBezTo>
                <a:cubicBezTo>
                  <a:pt x="899" y="19131"/>
                  <a:pt x="824" y="19151"/>
                  <a:pt x="764" y="19101"/>
                </a:cubicBezTo>
                <a:cubicBezTo>
                  <a:pt x="689" y="19101"/>
                  <a:pt x="614" y="19131"/>
                  <a:pt x="547" y="19081"/>
                </a:cubicBezTo>
                <a:cubicBezTo>
                  <a:pt x="472" y="19121"/>
                  <a:pt x="404" y="19071"/>
                  <a:pt x="322" y="19111"/>
                </a:cubicBezTo>
                <a:cubicBezTo>
                  <a:pt x="255" y="19111"/>
                  <a:pt x="180" y="19081"/>
                  <a:pt x="105" y="19131"/>
                </a:cubicBezTo>
                <a:cubicBezTo>
                  <a:pt x="67" y="19131"/>
                  <a:pt x="37" y="19121"/>
                  <a:pt x="0" y="19131"/>
                </a:cubicBezTo>
                <a:cubicBezTo>
                  <a:pt x="0" y="19251"/>
                  <a:pt x="0" y="19251"/>
                  <a:pt x="0" y="19251"/>
                </a:cubicBezTo>
                <a:cubicBezTo>
                  <a:pt x="37" y="19251"/>
                  <a:pt x="67" y="19231"/>
                  <a:pt x="105" y="19241"/>
                </a:cubicBezTo>
                <a:cubicBezTo>
                  <a:pt x="142" y="19241"/>
                  <a:pt x="195" y="19201"/>
                  <a:pt x="232" y="19231"/>
                </a:cubicBezTo>
                <a:cubicBezTo>
                  <a:pt x="255" y="19211"/>
                  <a:pt x="277" y="19201"/>
                  <a:pt x="292" y="19251"/>
                </a:cubicBezTo>
                <a:cubicBezTo>
                  <a:pt x="315" y="19221"/>
                  <a:pt x="337" y="19201"/>
                  <a:pt x="359" y="19181"/>
                </a:cubicBezTo>
                <a:cubicBezTo>
                  <a:pt x="382" y="19211"/>
                  <a:pt x="412" y="19191"/>
                  <a:pt x="434" y="19221"/>
                </a:cubicBezTo>
                <a:cubicBezTo>
                  <a:pt x="457" y="19281"/>
                  <a:pt x="509" y="19131"/>
                  <a:pt x="524" y="19241"/>
                </a:cubicBezTo>
                <a:cubicBezTo>
                  <a:pt x="592" y="19211"/>
                  <a:pt x="652" y="19231"/>
                  <a:pt x="711" y="19251"/>
                </a:cubicBezTo>
                <a:cubicBezTo>
                  <a:pt x="839" y="19221"/>
                  <a:pt x="959" y="19271"/>
                  <a:pt x="1086" y="19271"/>
                </a:cubicBezTo>
                <a:cubicBezTo>
                  <a:pt x="1138" y="19301"/>
                  <a:pt x="1206" y="19241"/>
                  <a:pt x="1251" y="19291"/>
                </a:cubicBezTo>
                <a:cubicBezTo>
                  <a:pt x="1296" y="19231"/>
                  <a:pt x="1311" y="19311"/>
                  <a:pt x="1341" y="19311"/>
                </a:cubicBezTo>
                <a:cubicBezTo>
                  <a:pt x="1378" y="19291"/>
                  <a:pt x="1408" y="19271"/>
                  <a:pt x="1438" y="19301"/>
                </a:cubicBezTo>
                <a:cubicBezTo>
                  <a:pt x="1468" y="19341"/>
                  <a:pt x="1505" y="19261"/>
                  <a:pt x="1528" y="19321"/>
                </a:cubicBezTo>
                <a:cubicBezTo>
                  <a:pt x="1558" y="19341"/>
                  <a:pt x="1588" y="19351"/>
                  <a:pt x="1618" y="19341"/>
                </a:cubicBezTo>
                <a:cubicBezTo>
                  <a:pt x="1685" y="19361"/>
                  <a:pt x="1745" y="19371"/>
                  <a:pt x="1797" y="19431"/>
                </a:cubicBezTo>
                <a:cubicBezTo>
                  <a:pt x="1835" y="19361"/>
                  <a:pt x="1865" y="19411"/>
                  <a:pt x="1895" y="19411"/>
                </a:cubicBezTo>
                <a:cubicBezTo>
                  <a:pt x="1932" y="19421"/>
                  <a:pt x="1940" y="19431"/>
                  <a:pt x="1985" y="19441"/>
                </a:cubicBezTo>
                <a:cubicBezTo>
                  <a:pt x="2015" y="19441"/>
                  <a:pt x="2045" y="19451"/>
                  <a:pt x="2075" y="19461"/>
                </a:cubicBezTo>
                <a:cubicBezTo>
                  <a:pt x="2105" y="19431"/>
                  <a:pt x="2127" y="19531"/>
                  <a:pt x="2164" y="19481"/>
                </a:cubicBezTo>
                <a:cubicBezTo>
                  <a:pt x="2187" y="19531"/>
                  <a:pt x="2232" y="19451"/>
                  <a:pt x="2254" y="19511"/>
                </a:cubicBezTo>
                <a:cubicBezTo>
                  <a:pt x="2284" y="19521"/>
                  <a:pt x="2314" y="19521"/>
                  <a:pt x="2344" y="19531"/>
                </a:cubicBezTo>
                <a:cubicBezTo>
                  <a:pt x="2412" y="19551"/>
                  <a:pt x="2479" y="19521"/>
                  <a:pt x="2546" y="19561"/>
                </a:cubicBezTo>
                <a:cubicBezTo>
                  <a:pt x="2576" y="19551"/>
                  <a:pt x="2606" y="19561"/>
                  <a:pt x="2636" y="19591"/>
                </a:cubicBezTo>
                <a:cubicBezTo>
                  <a:pt x="2659" y="19631"/>
                  <a:pt x="2704" y="19551"/>
                  <a:pt x="2726" y="19611"/>
                </a:cubicBezTo>
                <a:cubicBezTo>
                  <a:pt x="2756" y="19621"/>
                  <a:pt x="2786" y="19621"/>
                  <a:pt x="2816" y="19631"/>
                </a:cubicBezTo>
                <a:cubicBezTo>
                  <a:pt x="2854" y="19611"/>
                  <a:pt x="2876" y="19711"/>
                  <a:pt x="2921" y="19641"/>
                </a:cubicBezTo>
                <a:cubicBezTo>
                  <a:pt x="2943" y="19691"/>
                  <a:pt x="2988" y="19631"/>
                  <a:pt x="3003" y="19711"/>
                </a:cubicBezTo>
                <a:cubicBezTo>
                  <a:pt x="3033" y="19721"/>
                  <a:pt x="3078" y="19651"/>
                  <a:pt x="3101" y="19731"/>
                </a:cubicBezTo>
                <a:cubicBezTo>
                  <a:pt x="3176" y="19661"/>
                  <a:pt x="3221" y="19791"/>
                  <a:pt x="3303" y="19721"/>
                </a:cubicBezTo>
                <a:cubicBezTo>
                  <a:pt x="3363" y="19751"/>
                  <a:pt x="3423" y="19771"/>
                  <a:pt x="3490" y="19731"/>
                </a:cubicBezTo>
                <a:cubicBezTo>
                  <a:pt x="3535" y="19811"/>
                  <a:pt x="3617" y="19711"/>
                  <a:pt x="3670" y="19771"/>
                </a:cubicBezTo>
                <a:cubicBezTo>
                  <a:pt x="3737" y="19721"/>
                  <a:pt x="3790" y="19801"/>
                  <a:pt x="3865" y="19741"/>
                </a:cubicBezTo>
                <a:cubicBezTo>
                  <a:pt x="3880" y="19851"/>
                  <a:pt x="3932" y="19701"/>
                  <a:pt x="3954" y="19761"/>
                </a:cubicBezTo>
                <a:cubicBezTo>
                  <a:pt x="3992" y="19741"/>
                  <a:pt x="4022" y="19801"/>
                  <a:pt x="4067" y="19731"/>
                </a:cubicBezTo>
                <a:cubicBezTo>
                  <a:pt x="4119" y="19801"/>
                  <a:pt x="4187" y="19741"/>
                  <a:pt x="4247" y="19781"/>
                </a:cubicBezTo>
                <a:cubicBezTo>
                  <a:pt x="4321" y="19751"/>
                  <a:pt x="4381" y="19801"/>
                  <a:pt x="4449" y="19771"/>
                </a:cubicBezTo>
                <a:cubicBezTo>
                  <a:pt x="4494" y="19691"/>
                  <a:pt x="4509" y="19831"/>
                  <a:pt x="4546" y="19751"/>
                </a:cubicBezTo>
                <a:cubicBezTo>
                  <a:pt x="4569" y="19811"/>
                  <a:pt x="4614" y="19731"/>
                  <a:pt x="4636" y="19781"/>
                </a:cubicBezTo>
                <a:cubicBezTo>
                  <a:pt x="4673" y="19751"/>
                  <a:pt x="4711" y="19741"/>
                  <a:pt x="4733" y="19761"/>
                </a:cubicBezTo>
                <a:cubicBezTo>
                  <a:pt x="4763" y="19691"/>
                  <a:pt x="4846" y="19761"/>
                  <a:pt x="4823" y="19681"/>
                </a:cubicBezTo>
                <a:cubicBezTo>
                  <a:pt x="4778" y="19701"/>
                  <a:pt x="4741" y="19671"/>
                  <a:pt x="4696" y="19731"/>
                </a:cubicBezTo>
                <a:close/>
                <a:moveTo>
                  <a:pt x="6074" y="21020"/>
                </a:moveTo>
                <a:cubicBezTo>
                  <a:pt x="6022" y="20800"/>
                  <a:pt x="5969" y="20580"/>
                  <a:pt x="5939" y="20341"/>
                </a:cubicBezTo>
                <a:cubicBezTo>
                  <a:pt x="5947" y="20271"/>
                  <a:pt x="5939" y="20221"/>
                  <a:pt x="5932" y="20161"/>
                </a:cubicBezTo>
                <a:cubicBezTo>
                  <a:pt x="5939" y="20081"/>
                  <a:pt x="5984" y="19971"/>
                  <a:pt x="5924" y="19951"/>
                </a:cubicBezTo>
                <a:cubicBezTo>
                  <a:pt x="5872" y="20041"/>
                  <a:pt x="5894" y="20171"/>
                  <a:pt x="5872" y="20351"/>
                </a:cubicBezTo>
                <a:cubicBezTo>
                  <a:pt x="5909" y="20411"/>
                  <a:pt x="5894" y="20520"/>
                  <a:pt x="5909" y="20600"/>
                </a:cubicBezTo>
                <a:cubicBezTo>
                  <a:pt x="5909" y="20690"/>
                  <a:pt x="5954" y="20760"/>
                  <a:pt x="5947" y="20850"/>
                </a:cubicBezTo>
                <a:cubicBezTo>
                  <a:pt x="5992" y="20920"/>
                  <a:pt x="5977" y="21020"/>
                  <a:pt x="6014" y="21090"/>
                </a:cubicBezTo>
                <a:cubicBezTo>
                  <a:pt x="6029" y="21180"/>
                  <a:pt x="6067" y="21250"/>
                  <a:pt x="6074" y="21350"/>
                </a:cubicBezTo>
                <a:cubicBezTo>
                  <a:pt x="6104" y="21430"/>
                  <a:pt x="6126" y="21500"/>
                  <a:pt x="6149" y="21580"/>
                </a:cubicBezTo>
                <a:cubicBezTo>
                  <a:pt x="6254" y="21580"/>
                  <a:pt x="6254" y="21580"/>
                  <a:pt x="6254" y="21580"/>
                </a:cubicBezTo>
                <a:cubicBezTo>
                  <a:pt x="6239" y="21500"/>
                  <a:pt x="6186" y="21440"/>
                  <a:pt x="6194" y="21330"/>
                </a:cubicBezTo>
                <a:cubicBezTo>
                  <a:pt x="6126" y="21250"/>
                  <a:pt x="6119" y="21110"/>
                  <a:pt x="6074" y="21020"/>
                </a:cubicBezTo>
                <a:close/>
                <a:moveTo>
                  <a:pt x="5834" y="21080"/>
                </a:moveTo>
                <a:cubicBezTo>
                  <a:pt x="5812" y="21000"/>
                  <a:pt x="5782" y="20920"/>
                  <a:pt x="5752" y="20840"/>
                </a:cubicBezTo>
                <a:cubicBezTo>
                  <a:pt x="5745" y="20740"/>
                  <a:pt x="5670" y="20690"/>
                  <a:pt x="5692" y="20550"/>
                </a:cubicBezTo>
                <a:cubicBezTo>
                  <a:pt x="5640" y="20491"/>
                  <a:pt x="5655" y="20381"/>
                  <a:pt x="5632" y="20291"/>
                </a:cubicBezTo>
                <a:cubicBezTo>
                  <a:pt x="5617" y="20191"/>
                  <a:pt x="5595" y="20101"/>
                  <a:pt x="5602" y="19981"/>
                </a:cubicBezTo>
                <a:cubicBezTo>
                  <a:pt x="5572" y="19911"/>
                  <a:pt x="5572" y="19801"/>
                  <a:pt x="5595" y="19681"/>
                </a:cubicBezTo>
                <a:cubicBezTo>
                  <a:pt x="5557" y="19661"/>
                  <a:pt x="5617" y="19551"/>
                  <a:pt x="5587" y="19521"/>
                </a:cubicBezTo>
                <a:cubicBezTo>
                  <a:pt x="5580" y="19471"/>
                  <a:pt x="5640" y="19371"/>
                  <a:pt x="5595" y="19351"/>
                </a:cubicBezTo>
                <a:cubicBezTo>
                  <a:pt x="5572" y="19371"/>
                  <a:pt x="5512" y="19531"/>
                  <a:pt x="5550" y="19571"/>
                </a:cubicBezTo>
                <a:cubicBezTo>
                  <a:pt x="5542" y="19621"/>
                  <a:pt x="5542" y="19661"/>
                  <a:pt x="5550" y="19691"/>
                </a:cubicBezTo>
                <a:cubicBezTo>
                  <a:pt x="5542" y="19741"/>
                  <a:pt x="5520" y="19791"/>
                  <a:pt x="5550" y="19811"/>
                </a:cubicBezTo>
                <a:cubicBezTo>
                  <a:pt x="5542" y="19981"/>
                  <a:pt x="5557" y="20121"/>
                  <a:pt x="5572" y="20271"/>
                </a:cubicBezTo>
                <a:cubicBezTo>
                  <a:pt x="5550" y="20321"/>
                  <a:pt x="5497" y="20301"/>
                  <a:pt x="5497" y="20401"/>
                </a:cubicBezTo>
                <a:cubicBezTo>
                  <a:pt x="5535" y="20451"/>
                  <a:pt x="5505" y="20550"/>
                  <a:pt x="5527" y="20610"/>
                </a:cubicBezTo>
                <a:cubicBezTo>
                  <a:pt x="5512" y="20700"/>
                  <a:pt x="5542" y="20760"/>
                  <a:pt x="5550" y="20830"/>
                </a:cubicBezTo>
                <a:cubicBezTo>
                  <a:pt x="5572" y="20970"/>
                  <a:pt x="5572" y="21130"/>
                  <a:pt x="5625" y="21250"/>
                </a:cubicBezTo>
                <a:cubicBezTo>
                  <a:pt x="5617" y="21380"/>
                  <a:pt x="5670" y="21470"/>
                  <a:pt x="5685" y="21580"/>
                </a:cubicBezTo>
                <a:cubicBezTo>
                  <a:pt x="5767" y="21580"/>
                  <a:pt x="5767" y="21580"/>
                  <a:pt x="5767" y="21580"/>
                </a:cubicBezTo>
                <a:cubicBezTo>
                  <a:pt x="5759" y="21540"/>
                  <a:pt x="5752" y="21500"/>
                  <a:pt x="5737" y="21470"/>
                </a:cubicBezTo>
                <a:cubicBezTo>
                  <a:pt x="5737" y="21410"/>
                  <a:pt x="5707" y="21360"/>
                  <a:pt x="5700" y="21310"/>
                </a:cubicBezTo>
                <a:cubicBezTo>
                  <a:pt x="5722" y="21240"/>
                  <a:pt x="5685" y="21210"/>
                  <a:pt x="5662" y="21170"/>
                </a:cubicBezTo>
                <a:cubicBezTo>
                  <a:pt x="5670" y="20930"/>
                  <a:pt x="5572" y="20770"/>
                  <a:pt x="5587" y="20520"/>
                </a:cubicBezTo>
                <a:cubicBezTo>
                  <a:pt x="5647" y="20530"/>
                  <a:pt x="5587" y="20630"/>
                  <a:pt x="5632" y="20650"/>
                </a:cubicBezTo>
                <a:cubicBezTo>
                  <a:pt x="5655" y="20680"/>
                  <a:pt x="5655" y="20720"/>
                  <a:pt x="5647" y="20780"/>
                </a:cubicBezTo>
                <a:cubicBezTo>
                  <a:pt x="5685" y="20850"/>
                  <a:pt x="5715" y="20920"/>
                  <a:pt x="5715" y="21010"/>
                </a:cubicBezTo>
                <a:cubicBezTo>
                  <a:pt x="5797" y="21190"/>
                  <a:pt x="5849" y="21390"/>
                  <a:pt x="5909" y="21580"/>
                </a:cubicBezTo>
                <a:cubicBezTo>
                  <a:pt x="5984" y="21580"/>
                  <a:pt x="5984" y="21580"/>
                  <a:pt x="5984" y="21580"/>
                </a:cubicBezTo>
                <a:cubicBezTo>
                  <a:pt x="5984" y="21480"/>
                  <a:pt x="5932" y="21420"/>
                  <a:pt x="5924" y="21320"/>
                </a:cubicBezTo>
                <a:cubicBezTo>
                  <a:pt x="5887" y="21250"/>
                  <a:pt x="5857" y="21170"/>
                  <a:pt x="5834" y="21080"/>
                </a:cubicBezTo>
                <a:close/>
                <a:moveTo>
                  <a:pt x="5595" y="20491"/>
                </a:moveTo>
                <a:cubicBezTo>
                  <a:pt x="5527" y="20491"/>
                  <a:pt x="5572" y="20411"/>
                  <a:pt x="5572" y="20361"/>
                </a:cubicBezTo>
                <a:cubicBezTo>
                  <a:pt x="5602" y="20391"/>
                  <a:pt x="5602" y="20441"/>
                  <a:pt x="5595" y="20491"/>
                </a:cubicBezTo>
                <a:close/>
                <a:moveTo>
                  <a:pt x="5535" y="21340"/>
                </a:moveTo>
                <a:cubicBezTo>
                  <a:pt x="5460" y="21240"/>
                  <a:pt x="5460" y="21080"/>
                  <a:pt x="5407" y="20960"/>
                </a:cubicBezTo>
                <a:cubicBezTo>
                  <a:pt x="5430" y="20900"/>
                  <a:pt x="5385" y="20890"/>
                  <a:pt x="5415" y="20820"/>
                </a:cubicBezTo>
                <a:cubicBezTo>
                  <a:pt x="5385" y="20780"/>
                  <a:pt x="5452" y="20680"/>
                  <a:pt x="5378" y="20680"/>
                </a:cubicBezTo>
                <a:cubicBezTo>
                  <a:pt x="5310" y="20940"/>
                  <a:pt x="5415" y="21080"/>
                  <a:pt x="5415" y="21290"/>
                </a:cubicBezTo>
                <a:cubicBezTo>
                  <a:pt x="5445" y="21370"/>
                  <a:pt x="5460" y="21460"/>
                  <a:pt x="5475" y="21560"/>
                </a:cubicBezTo>
                <a:cubicBezTo>
                  <a:pt x="5475" y="21560"/>
                  <a:pt x="5482" y="21570"/>
                  <a:pt x="5490" y="21580"/>
                </a:cubicBezTo>
                <a:cubicBezTo>
                  <a:pt x="5565" y="21580"/>
                  <a:pt x="5565" y="21580"/>
                  <a:pt x="5565" y="21580"/>
                </a:cubicBezTo>
                <a:cubicBezTo>
                  <a:pt x="5565" y="21570"/>
                  <a:pt x="5565" y="21570"/>
                  <a:pt x="5565" y="21560"/>
                </a:cubicBezTo>
                <a:cubicBezTo>
                  <a:pt x="5565" y="21470"/>
                  <a:pt x="5505" y="21440"/>
                  <a:pt x="5535" y="21340"/>
                </a:cubicBezTo>
                <a:close/>
                <a:moveTo>
                  <a:pt x="105" y="19661"/>
                </a:moveTo>
                <a:cubicBezTo>
                  <a:pt x="157" y="19671"/>
                  <a:pt x="225" y="19631"/>
                  <a:pt x="270" y="19681"/>
                </a:cubicBezTo>
                <a:cubicBezTo>
                  <a:pt x="419" y="19581"/>
                  <a:pt x="539" y="19661"/>
                  <a:pt x="667" y="19641"/>
                </a:cubicBezTo>
                <a:cubicBezTo>
                  <a:pt x="786" y="19711"/>
                  <a:pt x="929" y="19631"/>
                  <a:pt x="1056" y="19681"/>
                </a:cubicBezTo>
                <a:cubicBezTo>
                  <a:pt x="1183" y="19681"/>
                  <a:pt x="1311" y="19701"/>
                  <a:pt x="1438" y="19751"/>
                </a:cubicBezTo>
                <a:cubicBezTo>
                  <a:pt x="1498" y="19751"/>
                  <a:pt x="1558" y="19761"/>
                  <a:pt x="1625" y="19761"/>
                </a:cubicBezTo>
                <a:cubicBezTo>
                  <a:pt x="1655" y="19771"/>
                  <a:pt x="1685" y="19781"/>
                  <a:pt x="1715" y="19781"/>
                </a:cubicBezTo>
                <a:cubicBezTo>
                  <a:pt x="1745" y="19801"/>
                  <a:pt x="1783" y="19791"/>
                  <a:pt x="1820" y="19791"/>
                </a:cubicBezTo>
                <a:cubicBezTo>
                  <a:pt x="1947" y="19831"/>
                  <a:pt x="2082" y="19801"/>
                  <a:pt x="2202" y="19871"/>
                </a:cubicBezTo>
                <a:cubicBezTo>
                  <a:pt x="2262" y="19871"/>
                  <a:pt x="2322" y="19881"/>
                  <a:pt x="2382" y="19921"/>
                </a:cubicBezTo>
                <a:cubicBezTo>
                  <a:pt x="2419" y="19871"/>
                  <a:pt x="2434" y="19971"/>
                  <a:pt x="2472" y="19941"/>
                </a:cubicBezTo>
                <a:cubicBezTo>
                  <a:pt x="2509" y="19921"/>
                  <a:pt x="2539" y="19971"/>
                  <a:pt x="2576" y="19951"/>
                </a:cubicBezTo>
                <a:cubicBezTo>
                  <a:pt x="2636" y="19981"/>
                  <a:pt x="2696" y="20001"/>
                  <a:pt x="2764" y="20001"/>
                </a:cubicBezTo>
                <a:cubicBezTo>
                  <a:pt x="2816" y="20071"/>
                  <a:pt x="2898" y="20011"/>
                  <a:pt x="2951" y="20071"/>
                </a:cubicBezTo>
                <a:cubicBezTo>
                  <a:pt x="2973" y="20141"/>
                  <a:pt x="3011" y="20081"/>
                  <a:pt x="3041" y="20091"/>
                </a:cubicBezTo>
                <a:cubicBezTo>
                  <a:pt x="3071" y="20151"/>
                  <a:pt x="3101" y="20151"/>
                  <a:pt x="3138" y="20111"/>
                </a:cubicBezTo>
                <a:cubicBezTo>
                  <a:pt x="3153" y="20211"/>
                  <a:pt x="3191" y="20151"/>
                  <a:pt x="3221" y="20181"/>
                </a:cubicBezTo>
                <a:cubicBezTo>
                  <a:pt x="3243" y="20151"/>
                  <a:pt x="3325" y="20201"/>
                  <a:pt x="3303" y="20141"/>
                </a:cubicBezTo>
                <a:cubicBezTo>
                  <a:pt x="3206" y="20091"/>
                  <a:pt x="3101" y="20091"/>
                  <a:pt x="3011" y="20021"/>
                </a:cubicBezTo>
                <a:cubicBezTo>
                  <a:pt x="2951" y="20081"/>
                  <a:pt x="2921" y="19921"/>
                  <a:pt x="2861" y="19981"/>
                </a:cubicBezTo>
                <a:cubicBezTo>
                  <a:pt x="2839" y="19951"/>
                  <a:pt x="2809" y="19971"/>
                  <a:pt x="2786" y="19941"/>
                </a:cubicBezTo>
                <a:cubicBezTo>
                  <a:pt x="2764" y="19901"/>
                  <a:pt x="2719" y="19981"/>
                  <a:pt x="2696" y="19921"/>
                </a:cubicBezTo>
                <a:cubicBezTo>
                  <a:pt x="2651" y="19861"/>
                  <a:pt x="2591" y="19921"/>
                  <a:pt x="2546" y="19841"/>
                </a:cubicBezTo>
                <a:cubicBezTo>
                  <a:pt x="2487" y="19881"/>
                  <a:pt x="2434" y="19831"/>
                  <a:pt x="2382" y="19811"/>
                </a:cubicBezTo>
                <a:cubicBezTo>
                  <a:pt x="2269" y="19811"/>
                  <a:pt x="2172" y="19741"/>
                  <a:pt x="2067" y="19711"/>
                </a:cubicBezTo>
                <a:cubicBezTo>
                  <a:pt x="2000" y="19731"/>
                  <a:pt x="1940" y="19681"/>
                  <a:pt x="1865" y="19721"/>
                </a:cubicBezTo>
                <a:cubicBezTo>
                  <a:pt x="1805" y="19631"/>
                  <a:pt x="1723" y="19701"/>
                  <a:pt x="1655" y="19661"/>
                </a:cubicBezTo>
                <a:cubicBezTo>
                  <a:pt x="1625" y="19641"/>
                  <a:pt x="1595" y="19631"/>
                  <a:pt x="1558" y="19641"/>
                </a:cubicBezTo>
                <a:cubicBezTo>
                  <a:pt x="1543" y="19651"/>
                  <a:pt x="1528" y="19641"/>
                  <a:pt x="1520" y="19611"/>
                </a:cubicBezTo>
                <a:cubicBezTo>
                  <a:pt x="1498" y="19631"/>
                  <a:pt x="1475" y="19641"/>
                  <a:pt x="1460" y="19591"/>
                </a:cubicBezTo>
                <a:cubicBezTo>
                  <a:pt x="1445" y="19601"/>
                  <a:pt x="1423" y="19621"/>
                  <a:pt x="1408" y="19601"/>
                </a:cubicBezTo>
                <a:cubicBezTo>
                  <a:pt x="1393" y="19571"/>
                  <a:pt x="1371" y="19611"/>
                  <a:pt x="1348" y="19591"/>
                </a:cubicBezTo>
                <a:cubicBezTo>
                  <a:pt x="1311" y="19581"/>
                  <a:pt x="1273" y="19591"/>
                  <a:pt x="1243" y="19581"/>
                </a:cubicBezTo>
                <a:cubicBezTo>
                  <a:pt x="1221" y="19521"/>
                  <a:pt x="1176" y="19601"/>
                  <a:pt x="1153" y="19551"/>
                </a:cubicBezTo>
                <a:cubicBezTo>
                  <a:pt x="1108" y="19581"/>
                  <a:pt x="1078" y="19551"/>
                  <a:pt x="1041" y="19551"/>
                </a:cubicBezTo>
                <a:cubicBezTo>
                  <a:pt x="974" y="19541"/>
                  <a:pt x="891" y="19571"/>
                  <a:pt x="824" y="19531"/>
                </a:cubicBezTo>
                <a:cubicBezTo>
                  <a:pt x="749" y="19591"/>
                  <a:pt x="697" y="19501"/>
                  <a:pt x="622" y="19541"/>
                </a:cubicBezTo>
                <a:cubicBezTo>
                  <a:pt x="562" y="19481"/>
                  <a:pt x="472" y="19551"/>
                  <a:pt x="412" y="19491"/>
                </a:cubicBezTo>
                <a:cubicBezTo>
                  <a:pt x="345" y="19541"/>
                  <a:pt x="292" y="19501"/>
                  <a:pt x="232" y="19541"/>
                </a:cubicBezTo>
                <a:cubicBezTo>
                  <a:pt x="180" y="19481"/>
                  <a:pt x="97" y="19571"/>
                  <a:pt x="45" y="19541"/>
                </a:cubicBezTo>
                <a:cubicBezTo>
                  <a:pt x="30" y="19531"/>
                  <a:pt x="15" y="19531"/>
                  <a:pt x="0" y="19531"/>
                </a:cubicBezTo>
                <a:cubicBezTo>
                  <a:pt x="0" y="19651"/>
                  <a:pt x="0" y="19651"/>
                  <a:pt x="0" y="19651"/>
                </a:cubicBezTo>
                <a:cubicBezTo>
                  <a:pt x="7" y="19641"/>
                  <a:pt x="7" y="19641"/>
                  <a:pt x="15" y="19631"/>
                </a:cubicBezTo>
                <a:cubicBezTo>
                  <a:pt x="37" y="19711"/>
                  <a:pt x="75" y="19651"/>
                  <a:pt x="105" y="19661"/>
                </a:cubicBezTo>
                <a:close/>
                <a:moveTo>
                  <a:pt x="404" y="20610"/>
                </a:moveTo>
                <a:cubicBezTo>
                  <a:pt x="427" y="20640"/>
                  <a:pt x="457" y="20650"/>
                  <a:pt x="494" y="20640"/>
                </a:cubicBezTo>
                <a:cubicBezTo>
                  <a:pt x="524" y="20610"/>
                  <a:pt x="547" y="20700"/>
                  <a:pt x="584" y="20660"/>
                </a:cubicBezTo>
                <a:cubicBezTo>
                  <a:pt x="644" y="20660"/>
                  <a:pt x="704" y="20670"/>
                  <a:pt x="764" y="20710"/>
                </a:cubicBezTo>
                <a:cubicBezTo>
                  <a:pt x="801" y="20640"/>
                  <a:pt x="824" y="20720"/>
                  <a:pt x="861" y="20690"/>
                </a:cubicBezTo>
                <a:cubicBezTo>
                  <a:pt x="884" y="20750"/>
                  <a:pt x="929" y="20670"/>
                  <a:pt x="951" y="20710"/>
                </a:cubicBezTo>
                <a:cubicBezTo>
                  <a:pt x="1004" y="20760"/>
                  <a:pt x="1071" y="20730"/>
                  <a:pt x="1131" y="20760"/>
                </a:cubicBezTo>
                <a:cubicBezTo>
                  <a:pt x="1146" y="20860"/>
                  <a:pt x="1198" y="20730"/>
                  <a:pt x="1213" y="20820"/>
                </a:cubicBezTo>
                <a:cubicBezTo>
                  <a:pt x="1251" y="20810"/>
                  <a:pt x="1281" y="20820"/>
                  <a:pt x="1303" y="20850"/>
                </a:cubicBezTo>
                <a:cubicBezTo>
                  <a:pt x="1341" y="20820"/>
                  <a:pt x="1356" y="20920"/>
                  <a:pt x="1393" y="20870"/>
                </a:cubicBezTo>
                <a:cubicBezTo>
                  <a:pt x="1438" y="20820"/>
                  <a:pt x="1445" y="20990"/>
                  <a:pt x="1490" y="20900"/>
                </a:cubicBezTo>
                <a:cubicBezTo>
                  <a:pt x="1505" y="20990"/>
                  <a:pt x="1558" y="20860"/>
                  <a:pt x="1573" y="20960"/>
                </a:cubicBezTo>
                <a:cubicBezTo>
                  <a:pt x="1603" y="20950"/>
                  <a:pt x="1633" y="20960"/>
                  <a:pt x="1663" y="20980"/>
                </a:cubicBezTo>
                <a:cubicBezTo>
                  <a:pt x="1723" y="20980"/>
                  <a:pt x="1783" y="21000"/>
                  <a:pt x="1842" y="21030"/>
                </a:cubicBezTo>
                <a:cubicBezTo>
                  <a:pt x="1872" y="21020"/>
                  <a:pt x="1902" y="21030"/>
                  <a:pt x="1932" y="21050"/>
                </a:cubicBezTo>
                <a:cubicBezTo>
                  <a:pt x="1962" y="21060"/>
                  <a:pt x="2007" y="21000"/>
                  <a:pt x="2022" y="21080"/>
                </a:cubicBezTo>
                <a:cubicBezTo>
                  <a:pt x="2067" y="21020"/>
                  <a:pt x="2082" y="21090"/>
                  <a:pt x="2120" y="21060"/>
                </a:cubicBezTo>
                <a:cubicBezTo>
                  <a:pt x="2135" y="21060"/>
                  <a:pt x="2217" y="21060"/>
                  <a:pt x="2194" y="21000"/>
                </a:cubicBezTo>
                <a:cubicBezTo>
                  <a:pt x="2097" y="21020"/>
                  <a:pt x="2022" y="20930"/>
                  <a:pt x="1925" y="20990"/>
                </a:cubicBezTo>
                <a:cubicBezTo>
                  <a:pt x="1887" y="20920"/>
                  <a:pt x="1842" y="20940"/>
                  <a:pt x="1797" y="20930"/>
                </a:cubicBezTo>
                <a:cubicBezTo>
                  <a:pt x="1753" y="20900"/>
                  <a:pt x="1708" y="20890"/>
                  <a:pt x="1663" y="20880"/>
                </a:cubicBezTo>
                <a:cubicBezTo>
                  <a:pt x="1573" y="20860"/>
                  <a:pt x="1483" y="20830"/>
                  <a:pt x="1393" y="20770"/>
                </a:cubicBezTo>
                <a:cubicBezTo>
                  <a:pt x="1303" y="20750"/>
                  <a:pt x="1221" y="20710"/>
                  <a:pt x="1131" y="20660"/>
                </a:cubicBezTo>
                <a:cubicBezTo>
                  <a:pt x="1041" y="20650"/>
                  <a:pt x="966" y="20580"/>
                  <a:pt x="869" y="20610"/>
                </a:cubicBezTo>
                <a:cubicBezTo>
                  <a:pt x="786" y="20540"/>
                  <a:pt x="689" y="20570"/>
                  <a:pt x="599" y="20540"/>
                </a:cubicBezTo>
                <a:cubicBezTo>
                  <a:pt x="509" y="20550"/>
                  <a:pt x="427" y="20471"/>
                  <a:pt x="322" y="20511"/>
                </a:cubicBezTo>
                <a:cubicBezTo>
                  <a:pt x="292" y="20431"/>
                  <a:pt x="232" y="20511"/>
                  <a:pt x="187" y="20491"/>
                </a:cubicBezTo>
                <a:cubicBezTo>
                  <a:pt x="142" y="20451"/>
                  <a:pt x="97" y="20471"/>
                  <a:pt x="45" y="20481"/>
                </a:cubicBezTo>
                <a:cubicBezTo>
                  <a:pt x="30" y="20471"/>
                  <a:pt x="15" y="20471"/>
                  <a:pt x="0" y="20471"/>
                </a:cubicBezTo>
                <a:cubicBezTo>
                  <a:pt x="0" y="20590"/>
                  <a:pt x="0" y="20590"/>
                  <a:pt x="0" y="20590"/>
                </a:cubicBezTo>
                <a:cubicBezTo>
                  <a:pt x="7" y="20590"/>
                  <a:pt x="22" y="20590"/>
                  <a:pt x="30" y="20600"/>
                </a:cubicBezTo>
                <a:cubicBezTo>
                  <a:pt x="157" y="20570"/>
                  <a:pt x="277" y="20620"/>
                  <a:pt x="404" y="20610"/>
                </a:cubicBezTo>
                <a:close/>
                <a:moveTo>
                  <a:pt x="3198" y="20860"/>
                </a:moveTo>
                <a:cubicBezTo>
                  <a:pt x="3146" y="20730"/>
                  <a:pt x="3063" y="20860"/>
                  <a:pt x="3003" y="20790"/>
                </a:cubicBezTo>
                <a:cubicBezTo>
                  <a:pt x="2936" y="20770"/>
                  <a:pt x="2868" y="20810"/>
                  <a:pt x="2809" y="20760"/>
                </a:cubicBezTo>
                <a:cubicBezTo>
                  <a:pt x="2734" y="20770"/>
                  <a:pt x="2674" y="20710"/>
                  <a:pt x="2606" y="20730"/>
                </a:cubicBezTo>
                <a:cubicBezTo>
                  <a:pt x="2539" y="20720"/>
                  <a:pt x="2457" y="20730"/>
                  <a:pt x="2397" y="20670"/>
                </a:cubicBezTo>
                <a:cubicBezTo>
                  <a:pt x="2120" y="20640"/>
                  <a:pt x="1865" y="20441"/>
                  <a:pt x="1595" y="20381"/>
                </a:cubicBezTo>
                <a:cubicBezTo>
                  <a:pt x="1558" y="20411"/>
                  <a:pt x="1543" y="20311"/>
                  <a:pt x="1505" y="20361"/>
                </a:cubicBezTo>
                <a:cubicBezTo>
                  <a:pt x="1475" y="20311"/>
                  <a:pt x="1430" y="20351"/>
                  <a:pt x="1401" y="20311"/>
                </a:cubicBezTo>
                <a:cubicBezTo>
                  <a:pt x="1356" y="20381"/>
                  <a:pt x="1333" y="20251"/>
                  <a:pt x="1296" y="20301"/>
                </a:cubicBezTo>
                <a:cubicBezTo>
                  <a:pt x="1258" y="20301"/>
                  <a:pt x="1221" y="20271"/>
                  <a:pt x="1183" y="20291"/>
                </a:cubicBezTo>
                <a:cubicBezTo>
                  <a:pt x="1123" y="20271"/>
                  <a:pt x="1056" y="20221"/>
                  <a:pt x="989" y="20261"/>
                </a:cubicBezTo>
                <a:cubicBezTo>
                  <a:pt x="974" y="20231"/>
                  <a:pt x="959" y="20241"/>
                  <a:pt x="944" y="20231"/>
                </a:cubicBezTo>
                <a:cubicBezTo>
                  <a:pt x="929" y="20221"/>
                  <a:pt x="899" y="20231"/>
                  <a:pt x="884" y="20221"/>
                </a:cubicBezTo>
                <a:cubicBezTo>
                  <a:pt x="846" y="20211"/>
                  <a:pt x="809" y="20221"/>
                  <a:pt x="771" y="20211"/>
                </a:cubicBezTo>
                <a:cubicBezTo>
                  <a:pt x="711" y="20201"/>
                  <a:pt x="644" y="20191"/>
                  <a:pt x="577" y="20181"/>
                </a:cubicBezTo>
                <a:cubicBezTo>
                  <a:pt x="509" y="20151"/>
                  <a:pt x="427" y="20201"/>
                  <a:pt x="359" y="20161"/>
                </a:cubicBezTo>
                <a:cubicBezTo>
                  <a:pt x="285" y="20211"/>
                  <a:pt x="225" y="20161"/>
                  <a:pt x="157" y="20171"/>
                </a:cubicBezTo>
                <a:cubicBezTo>
                  <a:pt x="105" y="20141"/>
                  <a:pt x="52" y="20171"/>
                  <a:pt x="0" y="20161"/>
                </a:cubicBezTo>
                <a:cubicBezTo>
                  <a:pt x="0" y="20271"/>
                  <a:pt x="0" y="20271"/>
                  <a:pt x="0" y="20271"/>
                </a:cubicBezTo>
                <a:cubicBezTo>
                  <a:pt x="67" y="20271"/>
                  <a:pt x="127" y="20301"/>
                  <a:pt x="202" y="20271"/>
                </a:cubicBezTo>
                <a:cubicBezTo>
                  <a:pt x="285" y="20341"/>
                  <a:pt x="389" y="20261"/>
                  <a:pt x="479" y="20301"/>
                </a:cubicBezTo>
                <a:cubicBezTo>
                  <a:pt x="524" y="20291"/>
                  <a:pt x="577" y="20271"/>
                  <a:pt x="622" y="20311"/>
                </a:cubicBezTo>
                <a:cubicBezTo>
                  <a:pt x="674" y="20261"/>
                  <a:pt x="711" y="20321"/>
                  <a:pt x="749" y="20371"/>
                </a:cubicBezTo>
                <a:cubicBezTo>
                  <a:pt x="779" y="20351"/>
                  <a:pt x="816" y="20301"/>
                  <a:pt x="831" y="20331"/>
                </a:cubicBezTo>
                <a:cubicBezTo>
                  <a:pt x="861" y="20301"/>
                  <a:pt x="876" y="20381"/>
                  <a:pt x="914" y="20331"/>
                </a:cubicBezTo>
                <a:cubicBezTo>
                  <a:pt x="966" y="20351"/>
                  <a:pt x="1019" y="20401"/>
                  <a:pt x="1078" y="20351"/>
                </a:cubicBezTo>
                <a:cubicBezTo>
                  <a:pt x="1123" y="20441"/>
                  <a:pt x="1183" y="20381"/>
                  <a:pt x="1228" y="20431"/>
                </a:cubicBezTo>
                <a:cubicBezTo>
                  <a:pt x="1296" y="20361"/>
                  <a:pt x="1333" y="20481"/>
                  <a:pt x="1401" y="20411"/>
                </a:cubicBezTo>
                <a:cubicBezTo>
                  <a:pt x="1445" y="20461"/>
                  <a:pt x="1498" y="20481"/>
                  <a:pt x="1550" y="20451"/>
                </a:cubicBezTo>
                <a:cubicBezTo>
                  <a:pt x="1595" y="20530"/>
                  <a:pt x="1655" y="20511"/>
                  <a:pt x="1715" y="20520"/>
                </a:cubicBezTo>
                <a:cubicBezTo>
                  <a:pt x="1768" y="20540"/>
                  <a:pt x="1820" y="20600"/>
                  <a:pt x="1880" y="20580"/>
                </a:cubicBezTo>
                <a:cubicBezTo>
                  <a:pt x="1902" y="20600"/>
                  <a:pt x="1925" y="20620"/>
                  <a:pt x="1947" y="20620"/>
                </a:cubicBezTo>
                <a:cubicBezTo>
                  <a:pt x="1985" y="20590"/>
                  <a:pt x="2000" y="20690"/>
                  <a:pt x="2037" y="20680"/>
                </a:cubicBezTo>
                <a:cubicBezTo>
                  <a:pt x="2142" y="20700"/>
                  <a:pt x="2247" y="20750"/>
                  <a:pt x="2352" y="20790"/>
                </a:cubicBezTo>
                <a:cubicBezTo>
                  <a:pt x="2404" y="20770"/>
                  <a:pt x="2457" y="20830"/>
                  <a:pt x="2516" y="20810"/>
                </a:cubicBezTo>
                <a:cubicBezTo>
                  <a:pt x="2576" y="20800"/>
                  <a:pt x="2629" y="20810"/>
                  <a:pt x="2689" y="20830"/>
                </a:cubicBezTo>
                <a:cubicBezTo>
                  <a:pt x="2794" y="20840"/>
                  <a:pt x="2898" y="20860"/>
                  <a:pt x="3011" y="20850"/>
                </a:cubicBezTo>
                <a:cubicBezTo>
                  <a:pt x="3033" y="20880"/>
                  <a:pt x="3056" y="20880"/>
                  <a:pt x="3086" y="20850"/>
                </a:cubicBezTo>
                <a:cubicBezTo>
                  <a:pt x="3116" y="20860"/>
                  <a:pt x="3146" y="20870"/>
                  <a:pt x="3176" y="20880"/>
                </a:cubicBezTo>
                <a:cubicBezTo>
                  <a:pt x="3198" y="20920"/>
                  <a:pt x="3235" y="20850"/>
                  <a:pt x="3258" y="20880"/>
                </a:cubicBezTo>
                <a:cubicBezTo>
                  <a:pt x="3295" y="20820"/>
                  <a:pt x="3318" y="20890"/>
                  <a:pt x="3355" y="20860"/>
                </a:cubicBezTo>
                <a:cubicBezTo>
                  <a:pt x="3310" y="20780"/>
                  <a:pt x="3258" y="20820"/>
                  <a:pt x="3198" y="20860"/>
                </a:cubicBezTo>
                <a:close/>
                <a:moveTo>
                  <a:pt x="1783" y="21430"/>
                </a:moveTo>
                <a:cubicBezTo>
                  <a:pt x="1730" y="21430"/>
                  <a:pt x="1670" y="21440"/>
                  <a:pt x="1610" y="21450"/>
                </a:cubicBezTo>
                <a:cubicBezTo>
                  <a:pt x="1498" y="21440"/>
                  <a:pt x="1393" y="21430"/>
                  <a:pt x="1281" y="21470"/>
                </a:cubicBezTo>
                <a:cubicBezTo>
                  <a:pt x="1236" y="21380"/>
                  <a:pt x="1176" y="21440"/>
                  <a:pt x="1131" y="21390"/>
                </a:cubicBezTo>
                <a:cubicBezTo>
                  <a:pt x="1071" y="21450"/>
                  <a:pt x="1034" y="21340"/>
                  <a:pt x="974" y="21390"/>
                </a:cubicBezTo>
                <a:cubicBezTo>
                  <a:pt x="929" y="21380"/>
                  <a:pt x="876" y="21360"/>
                  <a:pt x="824" y="21350"/>
                </a:cubicBezTo>
                <a:cubicBezTo>
                  <a:pt x="779" y="21330"/>
                  <a:pt x="719" y="21360"/>
                  <a:pt x="674" y="21310"/>
                </a:cubicBezTo>
                <a:cubicBezTo>
                  <a:pt x="614" y="21370"/>
                  <a:pt x="584" y="21230"/>
                  <a:pt x="517" y="21310"/>
                </a:cubicBezTo>
                <a:cubicBezTo>
                  <a:pt x="494" y="21280"/>
                  <a:pt x="472" y="21300"/>
                  <a:pt x="449" y="21270"/>
                </a:cubicBezTo>
                <a:cubicBezTo>
                  <a:pt x="412" y="21310"/>
                  <a:pt x="397" y="21270"/>
                  <a:pt x="367" y="21270"/>
                </a:cubicBezTo>
                <a:cubicBezTo>
                  <a:pt x="262" y="21240"/>
                  <a:pt x="157" y="21230"/>
                  <a:pt x="52" y="21210"/>
                </a:cubicBezTo>
                <a:cubicBezTo>
                  <a:pt x="30" y="21210"/>
                  <a:pt x="15" y="21200"/>
                  <a:pt x="0" y="21200"/>
                </a:cubicBezTo>
                <a:cubicBezTo>
                  <a:pt x="0" y="21320"/>
                  <a:pt x="0" y="21320"/>
                  <a:pt x="0" y="21320"/>
                </a:cubicBezTo>
                <a:cubicBezTo>
                  <a:pt x="37" y="21330"/>
                  <a:pt x="82" y="21340"/>
                  <a:pt x="127" y="21310"/>
                </a:cubicBezTo>
                <a:cubicBezTo>
                  <a:pt x="195" y="21370"/>
                  <a:pt x="262" y="21390"/>
                  <a:pt x="337" y="21370"/>
                </a:cubicBezTo>
                <a:cubicBezTo>
                  <a:pt x="412" y="21380"/>
                  <a:pt x="487" y="21430"/>
                  <a:pt x="569" y="21410"/>
                </a:cubicBezTo>
                <a:cubicBezTo>
                  <a:pt x="599" y="21430"/>
                  <a:pt x="629" y="21460"/>
                  <a:pt x="674" y="21410"/>
                </a:cubicBezTo>
                <a:cubicBezTo>
                  <a:pt x="704" y="21460"/>
                  <a:pt x="741" y="21450"/>
                  <a:pt x="779" y="21460"/>
                </a:cubicBezTo>
                <a:cubicBezTo>
                  <a:pt x="861" y="21440"/>
                  <a:pt x="936" y="21460"/>
                  <a:pt x="1004" y="21500"/>
                </a:cubicBezTo>
                <a:cubicBezTo>
                  <a:pt x="1161" y="21500"/>
                  <a:pt x="1303" y="21540"/>
                  <a:pt x="1460" y="21510"/>
                </a:cubicBezTo>
                <a:cubicBezTo>
                  <a:pt x="1535" y="21550"/>
                  <a:pt x="1625" y="21450"/>
                  <a:pt x="1693" y="21510"/>
                </a:cubicBezTo>
                <a:cubicBezTo>
                  <a:pt x="1730" y="21490"/>
                  <a:pt x="1768" y="21520"/>
                  <a:pt x="1805" y="21480"/>
                </a:cubicBezTo>
                <a:cubicBezTo>
                  <a:pt x="1857" y="21450"/>
                  <a:pt x="1887" y="21530"/>
                  <a:pt x="1932" y="21470"/>
                </a:cubicBezTo>
                <a:cubicBezTo>
                  <a:pt x="1895" y="21390"/>
                  <a:pt x="1827" y="21470"/>
                  <a:pt x="1783" y="21430"/>
                </a:cubicBezTo>
                <a:close/>
                <a:moveTo>
                  <a:pt x="2389" y="21340"/>
                </a:moveTo>
                <a:cubicBezTo>
                  <a:pt x="2329" y="21280"/>
                  <a:pt x="2254" y="21340"/>
                  <a:pt x="2194" y="21310"/>
                </a:cubicBezTo>
                <a:cubicBezTo>
                  <a:pt x="2120" y="21320"/>
                  <a:pt x="2067" y="21260"/>
                  <a:pt x="1992" y="21280"/>
                </a:cubicBezTo>
                <a:cubicBezTo>
                  <a:pt x="1857" y="21230"/>
                  <a:pt x="1723" y="21230"/>
                  <a:pt x="1580" y="21230"/>
                </a:cubicBezTo>
                <a:cubicBezTo>
                  <a:pt x="1550" y="21190"/>
                  <a:pt x="1505" y="21210"/>
                  <a:pt x="1483" y="21140"/>
                </a:cubicBezTo>
                <a:cubicBezTo>
                  <a:pt x="1438" y="21220"/>
                  <a:pt x="1416" y="21090"/>
                  <a:pt x="1371" y="21140"/>
                </a:cubicBezTo>
                <a:cubicBezTo>
                  <a:pt x="1311" y="21070"/>
                  <a:pt x="1228" y="21130"/>
                  <a:pt x="1168" y="21040"/>
                </a:cubicBezTo>
                <a:cubicBezTo>
                  <a:pt x="1086" y="21110"/>
                  <a:pt x="1034" y="20980"/>
                  <a:pt x="951" y="21030"/>
                </a:cubicBezTo>
                <a:cubicBezTo>
                  <a:pt x="884" y="20930"/>
                  <a:pt x="794" y="21020"/>
                  <a:pt x="726" y="20950"/>
                </a:cubicBezTo>
                <a:cubicBezTo>
                  <a:pt x="487" y="20900"/>
                  <a:pt x="240" y="20850"/>
                  <a:pt x="0" y="20800"/>
                </a:cubicBezTo>
                <a:cubicBezTo>
                  <a:pt x="0" y="20920"/>
                  <a:pt x="0" y="20920"/>
                  <a:pt x="0" y="20920"/>
                </a:cubicBezTo>
                <a:cubicBezTo>
                  <a:pt x="97" y="20940"/>
                  <a:pt x="195" y="20950"/>
                  <a:pt x="285" y="21000"/>
                </a:cubicBezTo>
                <a:cubicBezTo>
                  <a:pt x="367" y="20930"/>
                  <a:pt x="419" y="21060"/>
                  <a:pt x="502" y="21010"/>
                </a:cubicBezTo>
                <a:cubicBezTo>
                  <a:pt x="569" y="21070"/>
                  <a:pt x="659" y="21000"/>
                  <a:pt x="726" y="21090"/>
                </a:cubicBezTo>
                <a:cubicBezTo>
                  <a:pt x="876" y="21090"/>
                  <a:pt x="1019" y="21160"/>
                  <a:pt x="1161" y="21190"/>
                </a:cubicBezTo>
                <a:cubicBezTo>
                  <a:pt x="1236" y="21170"/>
                  <a:pt x="1303" y="21230"/>
                  <a:pt x="1371" y="21240"/>
                </a:cubicBezTo>
                <a:cubicBezTo>
                  <a:pt x="1393" y="21330"/>
                  <a:pt x="1445" y="21250"/>
                  <a:pt x="1475" y="21290"/>
                </a:cubicBezTo>
                <a:cubicBezTo>
                  <a:pt x="1513" y="21340"/>
                  <a:pt x="1558" y="21280"/>
                  <a:pt x="1588" y="21360"/>
                </a:cubicBezTo>
                <a:cubicBezTo>
                  <a:pt x="1625" y="21320"/>
                  <a:pt x="1640" y="21360"/>
                  <a:pt x="1670" y="21360"/>
                </a:cubicBezTo>
                <a:cubicBezTo>
                  <a:pt x="1715" y="21280"/>
                  <a:pt x="1723" y="21430"/>
                  <a:pt x="1768" y="21340"/>
                </a:cubicBezTo>
                <a:cubicBezTo>
                  <a:pt x="1812" y="21390"/>
                  <a:pt x="1880" y="21360"/>
                  <a:pt x="1932" y="21370"/>
                </a:cubicBezTo>
                <a:cubicBezTo>
                  <a:pt x="1955" y="21400"/>
                  <a:pt x="1992" y="21340"/>
                  <a:pt x="2007" y="21410"/>
                </a:cubicBezTo>
                <a:cubicBezTo>
                  <a:pt x="2045" y="21380"/>
                  <a:pt x="2060" y="21450"/>
                  <a:pt x="2105" y="21390"/>
                </a:cubicBezTo>
                <a:cubicBezTo>
                  <a:pt x="2149" y="21470"/>
                  <a:pt x="2217" y="21390"/>
                  <a:pt x="2269" y="21450"/>
                </a:cubicBezTo>
                <a:cubicBezTo>
                  <a:pt x="2314" y="21420"/>
                  <a:pt x="2359" y="21410"/>
                  <a:pt x="2389" y="21450"/>
                </a:cubicBezTo>
                <a:cubicBezTo>
                  <a:pt x="2442" y="21410"/>
                  <a:pt x="2479" y="21430"/>
                  <a:pt x="2516" y="21440"/>
                </a:cubicBezTo>
                <a:cubicBezTo>
                  <a:pt x="2561" y="21370"/>
                  <a:pt x="2591" y="21430"/>
                  <a:pt x="2636" y="21360"/>
                </a:cubicBezTo>
                <a:cubicBezTo>
                  <a:pt x="2681" y="21380"/>
                  <a:pt x="2749" y="21320"/>
                  <a:pt x="2719" y="21260"/>
                </a:cubicBezTo>
                <a:cubicBezTo>
                  <a:pt x="2606" y="21300"/>
                  <a:pt x="2509" y="21270"/>
                  <a:pt x="2389" y="21340"/>
                </a:cubicBezTo>
                <a:close/>
                <a:moveTo>
                  <a:pt x="9766" y="21510"/>
                </a:moveTo>
                <a:cubicBezTo>
                  <a:pt x="9744" y="21470"/>
                  <a:pt x="9736" y="21410"/>
                  <a:pt x="9706" y="21420"/>
                </a:cubicBezTo>
                <a:cubicBezTo>
                  <a:pt x="9579" y="21180"/>
                  <a:pt x="9429" y="21050"/>
                  <a:pt x="9310" y="20810"/>
                </a:cubicBezTo>
                <a:cubicBezTo>
                  <a:pt x="9242" y="20750"/>
                  <a:pt x="9190" y="20550"/>
                  <a:pt x="9137" y="20530"/>
                </a:cubicBezTo>
                <a:cubicBezTo>
                  <a:pt x="9122" y="20530"/>
                  <a:pt x="9145" y="20491"/>
                  <a:pt x="9145" y="20491"/>
                </a:cubicBezTo>
                <a:cubicBezTo>
                  <a:pt x="9115" y="20441"/>
                  <a:pt x="9085" y="20421"/>
                  <a:pt x="9047" y="20361"/>
                </a:cubicBezTo>
                <a:cubicBezTo>
                  <a:pt x="9055" y="20371"/>
                  <a:pt x="9070" y="20341"/>
                  <a:pt x="9062" y="20321"/>
                </a:cubicBezTo>
                <a:cubicBezTo>
                  <a:pt x="9062" y="20321"/>
                  <a:pt x="9040" y="20321"/>
                  <a:pt x="9032" y="20311"/>
                </a:cubicBezTo>
                <a:cubicBezTo>
                  <a:pt x="9010" y="20281"/>
                  <a:pt x="8987" y="20281"/>
                  <a:pt x="8973" y="20221"/>
                </a:cubicBezTo>
                <a:cubicBezTo>
                  <a:pt x="8943" y="20111"/>
                  <a:pt x="8868" y="19981"/>
                  <a:pt x="8875" y="19891"/>
                </a:cubicBezTo>
                <a:cubicBezTo>
                  <a:pt x="8838" y="19921"/>
                  <a:pt x="8830" y="19791"/>
                  <a:pt x="8800" y="19751"/>
                </a:cubicBezTo>
                <a:cubicBezTo>
                  <a:pt x="8770" y="19741"/>
                  <a:pt x="8748" y="19671"/>
                  <a:pt x="8725" y="19611"/>
                </a:cubicBezTo>
                <a:cubicBezTo>
                  <a:pt x="8688" y="19441"/>
                  <a:pt x="8621" y="19261"/>
                  <a:pt x="8553" y="19081"/>
                </a:cubicBezTo>
                <a:cubicBezTo>
                  <a:pt x="8531" y="19031"/>
                  <a:pt x="8553" y="19001"/>
                  <a:pt x="8531" y="18961"/>
                </a:cubicBezTo>
                <a:cubicBezTo>
                  <a:pt x="8523" y="18921"/>
                  <a:pt x="8493" y="18871"/>
                  <a:pt x="8516" y="18841"/>
                </a:cubicBezTo>
                <a:cubicBezTo>
                  <a:pt x="8478" y="18771"/>
                  <a:pt x="8463" y="18621"/>
                  <a:pt x="8403" y="18661"/>
                </a:cubicBezTo>
                <a:cubicBezTo>
                  <a:pt x="8388" y="18771"/>
                  <a:pt x="8411" y="18891"/>
                  <a:pt x="8433" y="19021"/>
                </a:cubicBezTo>
                <a:cubicBezTo>
                  <a:pt x="8538" y="19291"/>
                  <a:pt x="8613" y="19491"/>
                  <a:pt x="8658" y="19691"/>
                </a:cubicBezTo>
                <a:cubicBezTo>
                  <a:pt x="8703" y="19771"/>
                  <a:pt x="8755" y="19861"/>
                  <a:pt x="8793" y="19991"/>
                </a:cubicBezTo>
                <a:cubicBezTo>
                  <a:pt x="8845" y="20021"/>
                  <a:pt x="8800" y="20021"/>
                  <a:pt x="8830" y="20091"/>
                </a:cubicBezTo>
                <a:cubicBezTo>
                  <a:pt x="8853" y="20151"/>
                  <a:pt x="8875" y="20211"/>
                  <a:pt x="8898" y="20271"/>
                </a:cubicBezTo>
                <a:cubicBezTo>
                  <a:pt x="9055" y="20530"/>
                  <a:pt x="9182" y="20770"/>
                  <a:pt x="9354" y="21070"/>
                </a:cubicBezTo>
                <a:cubicBezTo>
                  <a:pt x="9414" y="21080"/>
                  <a:pt x="9437" y="21230"/>
                  <a:pt x="9489" y="21240"/>
                </a:cubicBezTo>
                <a:cubicBezTo>
                  <a:pt x="9527" y="21330"/>
                  <a:pt x="9579" y="21370"/>
                  <a:pt x="9617" y="21450"/>
                </a:cubicBezTo>
                <a:cubicBezTo>
                  <a:pt x="9654" y="21480"/>
                  <a:pt x="9684" y="21540"/>
                  <a:pt x="9714" y="21580"/>
                </a:cubicBezTo>
                <a:cubicBezTo>
                  <a:pt x="9819" y="21580"/>
                  <a:pt x="9819" y="21580"/>
                  <a:pt x="9819" y="21580"/>
                </a:cubicBezTo>
                <a:cubicBezTo>
                  <a:pt x="9811" y="21580"/>
                  <a:pt x="9811" y="21580"/>
                  <a:pt x="9811" y="21580"/>
                </a:cubicBezTo>
                <a:cubicBezTo>
                  <a:pt x="9796" y="21550"/>
                  <a:pt x="9789" y="21500"/>
                  <a:pt x="9766" y="21510"/>
                </a:cubicBezTo>
                <a:close/>
                <a:moveTo>
                  <a:pt x="12770" y="20800"/>
                </a:moveTo>
                <a:cubicBezTo>
                  <a:pt x="12747" y="20690"/>
                  <a:pt x="12785" y="20600"/>
                  <a:pt x="12740" y="20461"/>
                </a:cubicBezTo>
                <a:cubicBezTo>
                  <a:pt x="12770" y="20371"/>
                  <a:pt x="12740" y="20251"/>
                  <a:pt x="12710" y="20131"/>
                </a:cubicBezTo>
                <a:cubicBezTo>
                  <a:pt x="12732" y="20081"/>
                  <a:pt x="12717" y="20011"/>
                  <a:pt x="12695" y="19951"/>
                </a:cubicBezTo>
                <a:cubicBezTo>
                  <a:pt x="12695" y="19891"/>
                  <a:pt x="12695" y="19831"/>
                  <a:pt x="12680" y="19761"/>
                </a:cubicBezTo>
                <a:cubicBezTo>
                  <a:pt x="12680" y="19551"/>
                  <a:pt x="12635" y="19311"/>
                  <a:pt x="12590" y="19081"/>
                </a:cubicBezTo>
                <a:cubicBezTo>
                  <a:pt x="12590" y="18891"/>
                  <a:pt x="12538" y="18681"/>
                  <a:pt x="12493" y="18471"/>
                </a:cubicBezTo>
                <a:cubicBezTo>
                  <a:pt x="12485" y="18431"/>
                  <a:pt x="12478" y="18391"/>
                  <a:pt x="12470" y="18352"/>
                </a:cubicBezTo>
                <a:cubicBezTo>
                  <a:pt x="12410" y="18022"/>
                  <a:pt x="12283" y="17612"/>
                  <a:pt x="12171" y="17202"/>
                </a:cubicBezTo>
                <a:cubicBezTo>
                  <a:pt x="12141" y="17102"/>
                  <a:pt x="12111" y="16992"/>
                  <a:pt x="12081" y="16892"/>
                </a:cubicBezTo>
                <a:cubicBezTo>
                  <a:pt x="12013" y="16702"/>
                  <a:pt x="11938" y="16512"/>
                  <a:pt x="11871" y="16322"/>
                </a:cubicBezTo>
                <a:cubicBezTo>
                  <a:pt x="11871" y="16232"/>
                  <a:pt x="11819" y="16212"/>
                  <a:pt x="11781" y="16093"/>
                </a:cubicBezTo>
                <a:cubicBezTo>
                  <a:pt x="11766" y="16033"/>
                  <a:pt x="11744" y="15983"/>
                  <a:pt x="11729" y="15933"/>
                </a:cubicBezTo>
                <a:cubicBezTo>
                  <a:pt x="11714" y="15913"/>
                  <a:pt x="11706" y="15883"/>
                  <a:pt x="11699" y="15853"/>
                </a:cubicBezTo>
                <a:cubicBezTo>
                  <a:pt x="11691" y="15823"/>
                  <a:pt x="11676" y="15803"/>
                  <a:pt x="11661" y="15813"/>
                </a:cubicBezTo>
                <a:cubicBezTo>
                  <a:pt x="11654" y="15823"/>
                  <a:pt x="11654" y="15843"/>
                  <a:pt x="11654" y="15853"/>
                </a:cubicBezTo>
                <a:cubicBezTo>
                  <a:pt x="11661" y="15883"/>
                  <a:pt x="11669" y="15913"/>
                  <a:pt x="11684" y="15963"/>
                </a:cubicBezTo>
                <a:cubicBezTo>
                  <a:pt x="11706" y="15963"/>
                  <a:pt x="11781" y="16053"/>
                  <a:pt x="11736" y="16093"/>
                </a:cubicBezTo>
                <a:cubicBezTo>
                  <a:pt x="11796" y="16222"/>
                  <a:pt x="11789" y="16212"/>
                  <a:pt x="11849" y="16332"/>
                </a:cubicBezTo>
                <a:cubicBezTo>
                  <a:pt x="11849" y="16462"/>
                  <a:pt x="11953" y="16642"/>
                  <a:pt x="11991" y="16792"/>
                </a:cubicBezTo>
                <a:cubicBezTo>
                  <a:pt x="11976" y="16852"/>
                  <a:pt x="12013" y="16882"/>
                  <a:pt x="12043" y="16922"/>
                </a:cubicBezTo>
                <a:cubicBezTo>
                  <a:pt x="12006" y="16972"/>
                  <a:pt x="12096" y="17092"/>
                  <a:pt x="12111" y="17172"/>
                </a:cubicBezTo>
                <a:cubicBezTo>
                  <a:pt x="12111" y="17182"/>
                  <a:pt x="12111" y="17192"/>
                  <a:pt x="12111" y="17202"/>
                </a:cubicBezTo>
                <a:cubicBezTo>
                  <a:pt x="12126" y="17302"/>
                  <a:pt x="12201" y="17432"/>
                  <a:pt x="12201" y="17562"/>
                </a:cubicBezTo>
                <a:cubicBezTo>
                  <a:pt x="12216" y="17592"/>
                  <a:pt x="12230" y="17622"/>
                  <a:pt x="12238" y="17662"/>
                </a:cubicBezTo>
                <a:cubicBezTo>
                  <a:pt x="12268" y="17702"/>
                  <a:pt x="12238" y="17742"/>
                  <a:pt x="12268" y="17742"/>
                </a:cubicBezTo>
                <a:cubicBezTo>
                  <a:pt x="12238" y="17792"/>
                  <a:pt x="12350" y="17922"/>
                  <a:pt x="12305" y="17972"/>
                </a:cubicBezTo>
                <a:cubicBezTo>
                  <a:pt x="12358" y="18142"/>
                  <a:pt x="12403" y="18312"/>
                  <a:pt x="12433" y="18471"/>
                </a:cubicBezTo>
                <a:cubicBezTo>
                  <a:pt x="12463" y="18601"/>
                  <a:pt x="12478" y="18731"/>
                  <a:pt x="12485" y="18851"/>
                </a:cubicBezTo>
                <a:cubicBezTo>
                  <a:pt x="12538" y="19011"/>
                  <a:pt x="12530" y="19131"/>
                  <a:pt x="12545" y="19271"/>
                </a:cubicBezTo>
                <a:cubicBezTo>
                  <a:pt x="12553" y="19411"/>
                  <a:pt x="12612" y="19571"/>
                  <a:pt x="12583" y="19701"/>
                </a:cubicBezTo>
                <a:cubicBezTo>
                  <a:pt x="12538" y="19591"/>
                  <a:pt x="12553" y="19511"/>
                  <a:pt x="12485" y="19441"/>
                </a:cubicBezTo>
                <a:cubicBezTo>
                  <a:pt x="12515" y="19351"/>
                  <a:pt x="12455" y="19191"/>
                  <a:pt x="12418" y="19131"/>
                </a:cubicBezTo>
                <a:cubicBezTo>
                  <a:pt x="12478" y="19101"/>
                  <a:pt x="12350" y="18991"/>
                  <a:pt x="12410" y="18971"/>
                </a:cubicBezTo>
                <a:cubicBezTo>
                  <a:pt x="12403" y="18911"/>
                  <a:pt x="12320" y="18821"/>
                  <a:pt x="12358" y="18781"/>
                </a:cubicBezTo>
                <a:cubicBezTo>
                  <a:pt x="12313" y="18691"/>
                  <a:pt x="12268" y="18581"/>
                  <a:pt x="12223" y="18471"/>
                </a:cubicBezTo>
                <a:cubicBezTo>
                  <a:pt x="12141" y="18252"/>
                  <a:pt x="12066" y="18012"/>
                  <a:pt x="11976" y="17802"/>
                </a:cubicBezTo>
                <a:cubicBezTo>
                  <a:pt x="11871" y="17602"/>
                  <a:pt x="11789" y="17382"/>
                  <a:pt x="11714" y="17202"/>
                </a:cubicBezTo>
                <a:cubicBezTo>
                  <a:pt x="11706" y="17192"/>
                  <a:pt x="11706" y="17182"/>
                  <a:pt x="11699" y="17172"/>
                </a:cubicBezTo>
                <a:cubicBezTo>
                  <a:pt x="11586" y="17002"/>
                  <a:pt x="11467" y="16812"/>
                  <a:pt x="11354" y="16632"/>
                </a:cubicBezTo>
                <a:cubicBezTo>
                  <a:pt x="11287" y="16562"/>
                  <a:pt x="11234" y="16462"/>
                  <a:pt x="11167" y="16392"/>
                </a:cubicBezTo>
                <a:cubicBezTo>
                  <a:pt x="11145" y="16332"/>
                  <a:pt x="11107" y="16302"/>
                  <a:pt x="11077" y="16262"/>
                </a:cubicBezTo>
                <a:cubicBezTo>
                  <a:pt x="11040" y="16232"/>
                  <a:pt x="11017" y="16133"/>
                  <a:pt x="10980" y="16133"/>
                </a:cubicBezTo>
                <a:cubicBezTo>
                  <a:pt x="10912" y="16033"/>
                  <a:pt x="10845" y="15943"/>
                  <a:pt x="10770" y="15853"/>
                </a:cubicBezTo>
                <a:cubicBezTo>
                  <a:pt x="10718" y="15773"/>
                  <a:pt x="10665" y="15693"/>
                  <a:pt x="10613" y="15593"/>
                </a:cubicBezTo>
                <a:cubicBezTo>
                  <a:pt x="10545" y="15533"/>
                  <a:pt x="10485" y="15453"/>
                  <a:pt x="10425" y="15363"/>
                </a:cubicBezTo>
                <a:cubicBezTo>
                  <a:pt x="10403" y="15283"/>
                  <a:pt x="10358" y="15313"/>
                  <a:pt x="10328" y="15233"/>
                </a:cubicBezTo>
                <a:cubicBezTo>
                  <a:pt x="10276" y="15273"/>
                  <a:pt x="10291" y="15043"/>
                  <a:pt x="10223" y="15143"/>
                </a:cubicBezTo>
                <a:cubicBezTo>
                  <a:pt x="10351" y="15403"/>
                  <a:pt x="10500" y="15583"/>
                  <a:pt x="10650" y="15763"/>
                </a:cubicBezTo>
                <a:cubicBezTo>
                  <a:pt x="10658" y="15813"/>
                  <a:pt x="10673" y="15833"/>
                  <a:pt x="10688" y="15853"/>
                </a:cubicBezTo>
                <a:cubicBezTo>
                  <a:pt x="10710" y="15883"/>
                  <a:pt x="10733" y="15903"/>
                  <a:pt x="10748" y="15963"/>
                </a:cubicBezTo>
                <a:cubicBezTo>
                  <a:pt x="10792" y="15953"/>
                  <a:pt x="10807" y="16083"/>
                  <a:pt x="10860" y="16083"/>
                </a:cubicBezTo>
                <a:cubicBezTo>
                  <a:pt x="10927" y="16222"/>
                  <a:pt x="11010" y="16292"/>
                  <a:pt x="11085" y="16422"/>
                </a:cubicBezTo>
                <a:cubicBezTo>
                  <a:pt x="11107" y="16412"/>
                  <a:pt x="11107" y="16442"/>
                  <a:pt x="11100" y="16472"/>
                </a:cubicBezTo>
                <a:cubicBezTo>
                  <a:pt x="11122" y="16492"/>
                  <a:pt x="11145" y="16512"/>
                  <a:pt x="11167" y="16522"/>
                </a:cubicBezTo>
                <a:cubicBezTo>
                  <a:pt x="11212" y="16552"/>
                  <a:pt x="11227" y="16672"/>
                  <a:pt x="11272" y="16682"/>
                </a:cubicBezTo>
                <a:cubicBezTo>
                  <a:pt x="11339" y="16802"/>
                  <a:pt x="11414" y="16902"/>
                  <a:pt x="11489" y="16992"/>
                </a:cubicBezTo>
                <a:cubicBezTo>
                  <a:pt x="11526" y="17062"/>
                  <a:pt x="11564" y="17132"/>
                  <a:pt x="11601" y="17202"/>
                </a:cubicBezTo>
                <a:cubicBezTo>
                  <a:pt x="11699" y="17392"/>
                  <a:pt x="11789" y="17602"/>
                  <a:pt x="11878" y="17802"/>
                </a:cubicBezTo>
                <a:cubicBezTo>
                  <a:pt x="11946" y="17982"/>
                  <a:pt x="12013" y="18162"/>
                  <a:pt x="12081" y="18342"/>
                </a:cubicBezTo>
                <a:cubicBezTo>
                  <a:pt x="12096" y="18391"/>
                  <a:pt x="12111" y="18431"/>
                  <a:pt x="12126" y="18471"/>
                </a:cubicBezTo>
                <a:cubicBezTo>
                  <a:pt x="12186" y="18621"/>
                  <a:pt x="12238" y="18731"/>
                  <a:pt x="12275" y="18871"/>
                </a:cubicBezTo>
                <a:cubicBezTo>
                  <a:pt x="12403" y="19241"/>
                  <a:pt x="12433" y="19561"/>
                  <a:pt x="12538" y="19921"/>
                </a:cubicBezTo>
                <a:cubicBezTo>
                  <a:pt x="12485" y="20011"/>
                  <a:pt x="12575" y="20161"/>
                  <a:pt x="12515" y="20261"/>
                </a:cubicBezTo>
                <a:cubicBezTo>
                  <a:pt x="12463" y="19901"/>
                  <a:pt x="12395" y="19531"/>
                  <a:pt x="12313" y="19161"/>
                </a:cubicBezTo>
                <a:cubicBezTo>
                  <a:pt x="12223" y="18931"/>
                  <a:pt x="12163" y="18701"/>
                  <a:pt x="12103" y="18471"/>
                </a:cubicBezTo>
                <a:cubicBezTo>
                  <a:pt x="12096" y="18461"/>
                  <a:pt x="12096" y="18451"/>
                  <a:pt x="12088" y="18441"/>
                </a:cubicBezTo>
                <a:cubicBezTo>
                  <a:pt x="12043" y="18312"/>
                  <a:pt x="11998" y="18182"/>
                  <a:pt x="11946" y="18052"/>
                </a:cubicBezTo>
                <a:cubicBezTo>
                  <a:pt x="11804" y="17782"/>
                  <a:pt x="11676" y="17452"/>
                  <a:pt x="11526" y="17202"/>
                </a:cubicBezTo>
                <a:cubicBezTo>
                  <a:pt x="11489" y="17132"/>
                  <a:pt x="11444" y="17072"/>
                  <a:pt x="11399" y="17022"/>
                </a:cubicBezTo>
                <a:cubicBezTo>
                  <a:pt x="11384" y="16962"/>
                  <a:pt x="11362" y="16912"/>
                  <a:pt x="11339" y="16862"/>
                </a:cubicBezTo>
                <a:cubicBezTo>
                  <a:pt x="11302" y="16882"/>
                  <a:pt x="11294" y="16752"/>
                  <a:pt x="11257" y="16762"/>
                </a:cubicBezTo>
                <a:cubicBezTo>
                  <a:pt x="11219" y="16742"/>
                  <a:pt x="11197" y="16652"/>
                  <a:pt x="11167" y="16592"/>
                </a:cubicBezTo>
                <a:cubicBezTo>
                  <a:pt x="11130" y="16582"/>
                  <a:pt x="11100" y="16552"/>
                  <a:pt x="11085" y="16482"/>
                </a:cubicBezTo>
                <a:cubicBezTo>
                  <a:pt x="11040" y="16472"/>
                  <a:pt x="11017" y="16402"/>
                  <a:pt x="10972" y="16392"/>
                </a:cubicBezTo>
                <a:cubicBezTo>
                  <a:pt x="11115" y="16662"/>
                  <a:pt x="11279" y="16862"/>
                  <a:pt x="11422" y="17132"/>
                </a:cubicBezTo>
                <a:cubicBezTo>
                  <a:pt x="11429" y="17162"/>
                  <a:pt x="11444" y="17182"/>
                  <a:pt x="11459" y="17202"/>
                </a:cubicBezTo>
                <a:cubicBezTo>
                  <a:pt x="11519" y="17312"/>
                  <a:pt x="11579" y="17422"/>
                  <a:pt x="11639" y="17542"/>
                </a:cubicBezTo>
                <a:cubicBezTo>
                  <a:pt x="11721" y="17752"/>
                  <a:pt x="11744" y="17802"/>
                  <a:pt x="11819" y="17972"/>
                </a:cubicBezTo>
                <a:cubicBezTo>
                  <a:pt x="11886" y="18132"/>
                  <a:pt x="11946" y="18302"/>
                  <a:pt x="12006" y="18471"/>
                </a:cubicBezTo>
                <a:cubicBezTo>
                  <a:pt x="12036" y="18551"/>
                  <a:pt x="12066" y="18621"/>
                  <a:pt x="12088" y="18701"/>
                </a:cubicBezTo>
                <a:cubicBezTo>
                  <a:pt x="12148" y="18971"/>
                  <a:pt x="12216" y="19191"/>
                  <a:pt x="12320" y="19511"/>
                </a:cubicBezTo>
                <a:cubicBezTo>
                  <a:pt x="12328" y="19601"/>
                  <a:pt x="12328" y="19691"/>
                  <a:pt x="12373" y="19801"/>
                </a:cubicBezTo>
                <a:cubicBezTo>
                  <a:pt x="12350" y="19881"/>
                  <a:pt x="12410" y="20001"/>
                  <a:pt x="12380" y="20091"/>
                </a:cubicBezTo>
                <a:cubicBezTo>
                  <a:pt x="12463" y="20351"/>
                  <a:pt x="12515" y="20590"/>
                  <a:pt x="12538" y="20830"/>
                </a:cubicBezTo>
                <a:cubicBezTo>
                  <a:pt x="12583" y="20910"/>
                  <a:pt x="12545" y="20940"/>
                  <a:pt x="12583" y="21020"/>
                </a:cubicBezTo>
                <a:cubicBezTo>
                  <a:pt x="12605" y="21090"/>
                  <a:pt x="12620" y="21150"/>
                  <a:pt x="12597" y="21200"/>
                </a:cubicBezTo>
                <a:cubicBezTo>
                  <a:pt x="12650" y="21280"/>
                  <a:pt x="12605" y="21320"/>
                  <a:pt x="12650" y="21400"/>
                </a:cubicBezTo>
                <a:cubicBezTo>
                  <a:pt x="12605" y="21440"/>
                  <a:pt x="12702" y="21540"/>
                  <a:pt x="12635" y="21570"/>
                </a:cubicBezTo>
                <a:cubicBezTo>
                  <a:pt x="12650" y="21510"/>
                  <a:pt x="12612" y="21440"/>
                  <a:pt x="12590" y="21370"/>
                </a:cubicBezTo>
                <a:cubicBezTo>
                  <a:pt x="12553" y="21300"/>
                  <a:pt x="12627" y="21270"/>
                  <a:pt x="12568" y="21190"/>
                </a:cubicBezTo>
                <a:cubicBezTo>
                  <a:pt x="12500" y="21040"/>
                  <a:pt x="12493" y="20910"/>
                  <a:pt x="12470" y="20770"/>
                </a:cubicBezTo>
                <a:cubicBezTo>
                  <a:pt x="12403" y="20710"/>
                  <a:pt x="12425" y="20610"/>
                  <a:pt x="12358" y="20491"/>
                </a:cubicBezTo>
                <a:cubicBezTo>
                  <a:pt x="12365" y="20451"/>
                  <a:pt x="12358" y="20401"/>
                  <a:pt x="12335" y="20341"/>
                </a:cubicBezTo>
                <a:cubicBezTo>
                  <a:pt x="12395" y="20331"/>
                  <a:pt x="12275" y="20231"/>
                  <a:pt x="12335" y="20211"/>
                </a:cubicBezTo>
                <a:cubicBezTo>
                  <a:pt x="12245" y="20101"/>
                  <a:pt x="12223" y="19941"/>
                  <a:pt x="12171" y="19771"/>
                </a:cubicBezTo>
                <a:cubicBezTo>
                  <a:pt x="12058" y="19441"/>
                  <a:pt x="11901" y="19111"/>
                  <a:pt x="11781" y="18771"/>
                </a:cubicBezTo>
                <a:cubicBezTo>
                  <a:pt x="11721" y="18681"/>
                  <a:pt x="11676" y="18581"/>
                  <a:pt x="11624" y="18471"/>
                </a:cubicBezTo>
                <a:cubicBezTo>
                  <a:pt x="11586" y="18391"/>
                  <a:pt x="11549" y="18312"/>
                  <a:pt x="11511" y="18242"/>
                </a:cubicBezTo>
                <a:cubicBezTo>
                  <a:pt x="11467" y="18142"/>
                  <a:pt x="11422" y="18062"/>
                  <a:pt x="11377" y="18002"/>
                </a:cubicBezTo>
                <a:cubicBezTo>
                  <a:pt x="11347" y="17972"/>
                  <a:pt x="11347" y="17852"/>
                  <a:pt x="11309" y="17882"/>
                </a:cubicBezTo>
                <a:cubicBezTo>
                  <a:pt x="11279" y="17842"/>
                  <a:pt x="11279" y="17712"/>
                  <a:pt x="11219" y="17782"/>
                </a:cubicBezTo>
                <a:cubicBezTo>
                  <a:pt x="11317" y="17962"/>
                  <a:pt x="11414" y="18172"/>
                  <a:pt x="11511" y="18371"/>
                </a:cubicBezTo>
                <a:cubicBezTo>
                  <a:pt x="11519" y="18411"/>
                  <a:pt x="11534" y="18441"/>
                  <a:pt x="11549" y="18471"/>
                </a:cubicBezTo>
                <a:cubicBezTo>
                  <a:pt x="11579" y="18531"/>
                  <a:pt x="11616" y="18571"/>
                  <a:pt x="11646" y="18661"/>
                </a:cubicBezTo>
                <a:cubicBezTo>
                  <a:pt x="11631" y="18671"/>
                  <a:pt x="11631" y="18701"/>
                  <a:pt x="11654" y="18691"/>
                </a:cubicBezTo>
                <a:cubicBezTo>
                  <a:pt x="11661" y="18731"/>
                  <a:pt x="11684" y="18741"/>
                  <a:pt x="11699" y="18761"/>
                </a:cubicBezTo>
                <a:cubicBezTo>
                  <a:pt x="11654" y="18821"/>
                  <a:pt x="11751" y="18811"/>
                  <a:pt x="11751" y="18891"/>
                </a:cubicBezTo>
                <a:cubicBezTo>
                  <a:pt x="11819" y="19111"/>
                  <a:pt x="11893" y="19231"/>
                  <a:pt x="11938" y="19411"/>
                </a:cubicBezTo>
                <a:cubicBezTo>
                  <a:pt x="12013" y="19601"/>
                  <a:pt x="12081" y="19791"/>
                  <a:pt x="12148" y="19981"/>
                </a:cubicBezTo>
                <a:cubicBezTo>
                  <a:pt x="12171" y="20041"/>
                  <a:pt x="12148" y="20081"/>
                  <a:pt x="12186" y="20151"/>
                </a:cubicBezTo>
                <a:cubicBezTo>
                  <a:pt x="12216" y="20211"/>
                  <a:pt x="12238" y="20271"/>
                  <a:pt x="12201" y="20301"/>
                </a:cubicBezTo>
                <a:cubicBezTo>
                  <a:pt x="11976" y="19771"/>
                  <a:pt x="11789" y="19371"/>
                  <a:pt x="11556" y="18821"/>
                </a:cubicBezTo>
                <a:cubicBezTo>
                  <a:pt x="11467" y="18721"/>
                  <a:pt x="11399" y="18601"/>
                  <a:pt x="11339" y="18471"/>
                </a:cubicBezTo>
                <a:cubicBezTo>
                  <a:pt x="11227" y="18242"/>
                  <a:pt x="11137" y="17992"/>
                  <a:pt x="10995" y="17762"/>
                </a:cubicBezTo>
                <a:cubicBezTo>
                  <a:pt x="10905" y="17592"/>
                  <a:pt x="10815" y="17402"/>
                  <a:pt x="10733" y="17202"/>
                </a:cubicBezTo>
                <a:cubicBezTo>
                  <a:pt x="10635" y="16982"/>
                  <a:pt x="10538" y="16762"/>
                  <a:pt x="10433" y="16552"/>
                </a:cubicBezTo>
                <a:cubicBezTo>
                  <a:pt x="10381" y="16382"/>
                  <a:pt x="10306" y="16332"/>
                  <a:pt x="10328" y="16202"/>
                </a:cubicBezTo>
                <a:cubicBezTo>
                  <a:pt x="10261" y="16232"/>
                  <a:pt x="10283" y="16302"/>
                  <a:pt x="10313" y="16372"/>
                </a:cubicBezTo>
                <a:cubicBezTo>
                  <a:pt x="10343" y="16452"/>
                  <a:pt x="10373" y="16532"/>
                  <a:pt x="10403" y="16602"/>
                </a:cubicBezTo>
                <a:cubicBezTo>
                  <a:pt x="10425" y="16672"/>
                  <a:pt x="10448" y="16762"/>
                  <a:pt x="10485" y="16772"/>
                </a:cubicBezTo>
                <a:cubicBezTo>
                  <a:pt x="10448" y="16822"/>
                  <a:pt x="10538" y="16922"/>
                  <a:pt x="10545" y="16992"/>
                </a:cubicBezTo>
                <a:cubicBezTo>
                  <a:pt x="10590" y="17062"/>
                  <a:pt x="10620" y="17132"/>
                  <a:pt x="10650" y="17202"/>
                </a:cubicBezTo>
                <a:cubicBezTo>
                  <a:pt x="10725" y="17362"/>
                  <a:pt x="10778" y="17512"/>
                  <a:pt x="10882" y="17652"/>
                </a:cubicBezTo>
                <a:cubicBezTo>
                  <a:pt x="11002" y="17932"/>
                  <a:pt x="11122" y="18222"/>
                  <a:pt x="11249" y="18471"/>
                </a:cubicBezTo>
                <a:cubicBezTo>
                  <a:pt x="11324" y="18621"/>
                  <a:pt x="11407" y="18771"/>
                  <a:pt x="11489" y="18901"/>
                </a:cubicBezTo>
                <a:cubicBezTo>
                  <a:pt x="11609" y="19171"/>
                  <a:pt x="11721" y="19461"/>
                  <a:pt x="11849" y="19691"/>
                </a:cubicBezTo>
                <a:cubicBezTo>
                  <a:pt x="11916" y="19871"/>
                  <a:pt x="11976" y="20041"/>
                  <a:pt x="12051" y="20171"/>
                </a:cubicBezTo>
                <a:cubicBezTo>
                  <a:pt x="12156" y="20461"/>
                  <a:pt x="12260" y="20750"/>
                  <a:pt x="12365" y="21030"/>
                </a:cubicBezTo>
                <a:cubicBezTo>
                  <a:pt x="12388" y="21080"/>
                  <a:pt x="12403" y="21120"/>
                  <a:pt x="12418" y="21160"/>
                </a:cubicBezTo>
                <a:cubicBezTo>
                  <a:pt x="12358" y="21180"/>
                  <a:pt x="12478" y="21280"/>
                  <a:pt x="12418" y="21290"/>
                </a:cubicBezTo>
                <a:cubicBezTo>
                  <a:pt x="12343" y="21040"/>
                  <a:pt x="12223" y="20950"/>
                  <a:pt x="12133" y="20730"/>
                </a:cubicBezTo>
                <a:cubicBezTo>
                  <a:pt x="12043" y="20560"/>
                  <a:pt x="11953" y="20361"/>
                  <a:pt x="11849" y="20211"/>
                </a:cubicBezTo>
                <a:cubicBezTo>
                  <a:pt x="11654" y="19871"/>
                  <a:pt x="11459" y="19521"/>
                  <a:pt x="11294" y="19091"/>
                </a:cubicBezTo>
                <a:cubicBezTo>
                  <a:pt x="11174" y="18901"/>
                  <a:pt x="11137" y="18741"/>
                  <a:pt x="11040" y="18541"/>
                </a:cubicBezTo>
                <a:cubicBezTo>
                  <a:pt x="11025" y="18521"/>
                  <a:pt x="11010" y="18491"/>
                  <a:pt x="11002" y="18471"/>
                </a:cubicBezTo>
                <a:cubicBezTo>
                  <a:pt x="10972" y="18411"/>
                  <a:pt x="10965" y="18352"/>
                  <a:pt x="10927" y="18292"/>
                </a:cubicBezTo>
                <a:cubicBezTo>
                  <a:pt x="10778" y="17922"/>
                  <a:pt x="10680" y="17562"/>
                  <a:pt x="10553" y="17202"/>
                </a:cubicBezTo>
                <a:cubicBezTo>
                  <a:pt x="10485" y="17032"/>
                  <a:pt x="10418" y="16852"/>
                  <a:pt x="10336" y="16682"/>
                </a:cubicBezTo>
                <a:cubicBezTo>
                  <a:pt x="10351" y="16612"/>
                  <a:pt x="10283" y="16502"/>
                  <a:pt x="10261" y="16412"/>
                </a:cubicBezTo>
                <a:cubicBezTo>
                  <a:pt x="10238" y="16362"/>
                  <a:pt x="10261" y="16342"/>
                  <a:pt x="10238" y="16292"/>
                </a:cubicBezTo>
                <a:cubicBezTo>
                  <a:pt x="10238" y="16252"/>
                  <a:pt x="10163" y="16173"/>
                  <a:pt x="10208" y="16153"/>
                </a:cubicBezTo>
                <a:cubicBezTo>
                  <a:pt x="10163" y="16053"/>
                  <a:pt x="10156" y="15963"/>
                  <a:pt x="10163" y="15893"/>
                </a:cubicBezTo>
                <a:cubicBezTo>
                  <a:pt x="10156" y="15873"/>
                  <a:pt x="10148" y="15863"/>
                  <a:pt x="10148" y="15853"/>
                </a:cubicBezTo>
                <a:cubicBezTo>
                  <a:pt x="10111" y="15763"/>
                  <a:pt x="10133" y="15693"/>
                  <a:pt x="10073" y="15593"/>
                </a:cubicBezTo>
                <a:cubicBezTo>
                  <a:pt x="10111" y="15573"/>
                  <a:pt x="10059" y="15513"/>
                  <a:pt x="10088" y="15493"/>
                </a:cubicBezTo>
                <a:cubicBezTo>
                  <a:pt x="10118" y="15423"/>
                  <a:pt x="10036" y="15443"/>
                  <a:pt x="10081" y="15393"/>
                </a:cubicBezTo>
                <a:cubicBezTo>
                  <a:pt x="10073" y="15303"/>
                  <a:pt x="10044" y="15333"/>
                  <a:pt x="10059" y="15283"/>
                </a:cubicBezTo>
                <a:cubicBezTo>
                  <a:pt x="10066" y="15263"/>
                  <a:pt x="10014" y="15173"/>
                  <a:pt x="9999" y="15193"/>
                </a:cubicBezTo>
                <a:cubicBezTo>
                  <a:pt x="10036" y="15413"/>
                  <a:pt x="10066" y="15633"/>
                  <a:pt x="10096" y="15853"/>
                </a:cubicBezTo>
                <a:cubicBezTo>
                  <a:pt x="10096" y="15873"/>
                  <a:pt x="10103" y="15903"/>
                  <a:pt x="10103" y="15933"/>
                </a:cubicBezTo>
                <a:cubicBezTo>
                  <a:pt x="10126" y="16212"/>
                  <a:pt x="10186" y="16382"/>
                  <a:pt x="10253" y="16672"/>
                </a:cubicBezTo>
                <a:cubicBezTo>
                  <a:pt x="10321" y="16852"/>
                  <a:pt x="10388" y="17032"/>
                  <a:pt x="10455" y="17202"/>
                </a:cubicBezTo>
                <a:cubicBezTo>
                  <a:pt x="10590" y="17572"/>
                  <a:pt x="10710" y="17922"/>
                  <a:pt x="10807" y="18242"/>
                </a:cubicBezTo>
                <a:cubicBezTo>
                  <a:pt x="10852" y="18312"/>
                  <a:pt x="10890" y="18391"/>
                  <a:pt x="10920" y="18471"/>
                </a:cubicBezTo>
                <a:cubicBezTo>
                  <a:pt x="10942" y="18521"/>
                  <a:pt x="10965" y="18571"/>
                  <a:pt x="10995" y="18611"/>
                </a:cubicBezTo>
                <a:cubicBezTo>
                  <a:pt x="11047" y="18751"/>
                  <a:pt x="11032" y="18771"/>
                  <a:pt x="11100" y="18891"/>
                </a:cubicBezTo>
                <a:cubicBezTo>
                  <a:pt x="11122" y="19031"/>
                  <a:pt x="11219" y="19081"/>
                  <a:pt x="11204" y="19181"/>
                </a:cubicBezTo>
                <a:cubicBezTo>
                  <a:pt x="11309" y="19351"/>
                  <a:pt x="11392" y="19581"/>
                  <a:pt x="11504" y="19731"/>
                </a:cubicBezTo>
                <a:cubicBezTo>
                  <a:pt x="11534" y="19811"/>
                  <a:pt x="11564" y="19901"/>
                  <a:pt x="11594" y="19991"/>
                </a:cubicBezTo>
                <a:cubicBezTo>
                  <a:pt x="11646" y="19981"/>
                  <a:pt x="11654" y="20161"/>
                  <a:pt x="11706" y="20141"/>
                </a:cubicBezTo>
                <a:cubicBezTo>
                  <a:pt x="11714" y="20241"/>
                  <a:pt x="11819" y="20261"/>
                  <a:pt x="11781" y="20351"/>
                </a:cubicBezTo>
                <a:cubicBezTo>
                  <a:pt x="11609" y="20151"/>
                  <a:pt x="11459" y="19861"/>
                  <a:pt x="11294" y="19631"/>
                </a:cubicBezTo>
                <a:cubicBezTo>
                  <a:pt x="11130" y="19411"/>
                  <a:pt x="10972" y="19141"/>
                  <a:pt x="10807" y="18891"/>
                </a:cubicBezTo>
                <a:cubicBezTo>
                  <a:pt x="10703" y="18771"/>
                  <a:pt x="10613" y="18621"/>
                  <a:pt x="10515" y="18471"/>
                </a:cubicBezTo>
                <a:cubicBezTo>
                  <a:pt x="10448" y="18361"/>
                  <a:pt x="10381" y="18252"/>
                  <a:pt x="10313" y="18152"/>
                </a:cubicBezTo>
                <a:cubicBezTo>
                  <a:pt x="10171" y="17932"/>
                  <a:pt x="10044" y="17592"/>
                  <a:pt x="9871" y="17342"/>
                </a:cubicBezTo>
                <a:cubicBezTo>
                  <a:pt x="9901" y="17262"/>
                  <a:pt x="9834" y="17242"/>
                  <a:pt x="9826" y="17202"/>
                </a:cubicBezTo>
                <a:cubicBezTo>
                  <a:pt x="9826" y="17192"/>
                  <a:pt x="9826" y="17182"/>
                  <a:pt x="9834" y="17172"/>
                </a:cubicBezTo>
                <a:cubicBezTo>
                  <a:pt x="9759" y="17152"/>
                  <a:pt x="9819" y="17002"/>
                  <a:pt x="9736" y="17042"/>
                </a:cubicBezTo>
                <a:cubicBezTo>
                  <a:pt x="9759" y="17102"/>
                  <a:pt x="9781" y="17152"/>
                  <a:pt x="9796" y="17202"/>
                </a:cubicBezTo>
                <a:cubicBezTo>
                  <a:pt x="9909" y="17502"/>
                  <a:pt x="9999" y="17682"/>
                  <a:pt x="10133" y="17982"/>
                </a:cubicBezTo>
                <a:cubicBezTo>
                  <a:pt x="10186" y="17972"/>
                  <a:pt x="10193" y="18162"/>
                  <a:pt x="10246" y="18162"/>
                </a:cubicBezTo>
                <a:cubicBezTo>
                  <a:pt x="10291" y="18232"/>
                  <a:pt x="10328" y="18322"/>
                  <a:pt x="10373" y="18371"/>
                </a:cubicBezTo>
                <a:cubicBezTo>
                  <a:pt x="10388" y="18401"/>
                  <a:pt x="10411" y="18441"/>
                  <a:pt x="10425" y="18471"/>
                </a:cubicBezTo>
                <a:cubicBezTo>
                  <a:pt x="10485" y="18581"/>
                  <a:pt x="10545" y="18671"/>
                  <a:pt x="10613" y="18761"/>
                </a:cubicBezTo>
                <a:cubicBezTo>
                  <a:pt x="10643" y="18741"/>
                  <a:pt x="10658" y="18811"/>
                  <a:pt x="10673" y="18851"/>
                </a:cubicBezTo>
                <a:cubicBezTo>
                  <a:pt x="10688" y="18881"/>
                  <a:pt x="10718" y="18881"/>
                  <a:pt x="10725" y="18941"/>
                </a:cubicBezTo>
                <a:cubicBezTo>
                  <a:pt x="10763" y="18931"/>
                  <a:pt x="10770" y="18991"/>
                  <a:pt x="10785" y="19031"/>
                </a:cubicBezTo>
                <a:cubicBezTo>
                  <a:pt x="10830" y="19001"/>
                  <a:pt x="10830" y="19121"/>
                  <a:pt x="10852" y="19151"/>
                </a:cubicBezTo>
                <a:cubicBezTo>
                  <a:pt x="10882" y="19141"/>
                  <a:pt x="10897" y="19201"/>
                  <a:pt x="10912" y="19241"/>
                </a:cubicBezTo>
                <a:cubicBezTo>
                  <a:pt x="10942" y="19231"/>
                  <a:pt x="10950" y="19291"/>
                  <a:pt x="10972" y="19331"/>
                </a:cubicBezTo>
                <a:cubicBezTo>
                  <a:pt x="11032" y="19331"/>
                  <a:pt x="11047" y="19491"/>
                  <a:pt x="11107" y="19501"/>
                </a:cubicBezTo>
                <a:cubicBezTo>
                  <a:pt x="11174" y="19691"/>
                  <a:pt x="11279" y="19711"/>
                  <a:pt x="11347" y="19891"/>
                </a:cubicBezTo>
                <a:cubicBezTo>
                  <a:pt x="11429" y="20011"/>
                  <a:pt x="11511" y="20131"/>
                  <a:pt x="11586" y="20291"/>
                </a:cubicBezTo>
                <a:cubicBezTo>
                  <a:pt x="11616" y="20261"/>
                  <a:pt x="11624" y="20351"/>
                  <a:pt x="11654" y="20341"/>
                </a:cubicBezTo>
                <a:cubicBezTo>
                  <a:pt x="11669" y="20371"/>
                  <a:pt x="11699" y="20371"/>
                  <a:pt x="11714" y="20431"/>
                </a:cubicBezTo>
                <a:cubicBezTo>
                  <a:pt x="11766" y="20421"/>
                  <a:pt x="11781" y="20570"/>
                  <a:pt x="11834" y="20570"/>
                </a:cubicBezTo>
                <a:cubicBezTo>
                  <a:pt x="11908" y="20740"/>
                  <a:pt x="11946" y="20830"/>
                  <a:pt x="12051" y="20950"/>
                </a:cubicBezTo>
                <a:cubicBezTo>
                  <a:pt x="12163" y="21150"/>
                  <a:pt x="12268" y="21370"/>
                  <a:pt x="12388" y="21580"/>
                </a:cubicBezTo>
                <a:cubicBezTo>
                  <a:pt x="12845" y="21580"/>
                  <a:pt x="12845" y="21580"/>
                  <a:pt x="12845" y="21580"/>
                </a:cubicBezTo>
                <a:cubicBezTo>
                  <a:pt x="12830" y="21440"/>
                  <a:pt x="12807" y="21290"/>
                  <a:pt x="12792" y="21140"/>
                </a:cubicBezTo>
                <a:cubicBezTo>
                  <a:pt x="12815" y="21040"/>
                  <a:pt x="12792" y="20920"/>
                  <a:pt x="12770" y="20800"/>
                </a:cubicBezTo>
                <a:close/>
                <a:moveTo>
                  <a:pt x="11819" y="20391"/>
                </a:moveTo>
                <a:cubicBezTo>
                  <a:pt x="11819" y="20331"/>
                  <a:pt x="11849" y="20391"/>
                  <a:pt x="11856" y="20431"/>
                </a:cubicBezTo>
                <a:cubicBezTo>
                  <a:pt x="11856" y="20491"/>
                  <a:pt x="11834" y="20431"/>
                  <a:pt x="11819" y="20391"/>
                </a:cubicBezTo>
                <a:close/>
                <a:moveTo>
                  <a:pt x="12605" y="20291"/>
                </a:moveTo>
                <a:cubicBezTo>
                  <a:pt x="12635" y="20191"/>
                  <a:pt x="12583" y="20041"/>
                  <a:pt x="12590" y="19921"/>
                </a:cubicBezTo>
                <a:cubicBezTo>
                  <a:pt x="12650" y="19901"/>
                  <a:pt x="12590" y="19991"/>
                  <a:pt x="12627" y="20021"/>
                </a:cubicBezTo>
                <a:cubicBezTo>
                  <a:pt x="12620" y="20061"/>
                  <a:pt x="12627" y="20111"/>
                  <a:pt x="12657" y="20171"/>
                </a:cubicBezTo>
                <a:cubicBezTo>
                  <a:pt x="12620" y="20241"/>
                  <a:pt x="12642" y="20351"/>
                  <a:pt x="12665" y="20451"/>
                </a:cubicBezTo>
                <a:cubicBezTo>
                  <a:pt x="12590" y="20461"/>
                  <a:pt x="12650" y="20351"/>
                  <a:pt x="12605" y="20291"/>
                </a:cubicBezTo>
                <a:close/>
                <a:moveTo>
                  <a:pt x="12635" y="20630"/>
                </a:moveTo>
                <a:cubicBezTo>
                  <a:pt x="12702" y="20560"/>
                  <a:pt x="12665" y="20720"/>
                  <a:pt x="12680" y="20760"/>
                </a:cubicBezTo>
                <a:cubicBezTo>
                  <a:pt x="12612" y="20780"/>
                  <a:pt x="12680" y="20680"/>
                  <a:pt x="12635" y="20630"/>
                </a:cubicBezTo>
                <a:close/>
                <a:moveTo>
                  <a:pt x="12687" y="21050"/>
                </a:moveTo>
                <a:cubicBezTo>
                  <a:pt x="12702" y="20960"/>
                  <a:pt x="12710" y="21090"/>
                  <a:pt x="12717" y="21130"/>
                </a:cubicBezTo>
                <a:cubicBezTo>
                  <a:pt x="12672" y="21130"/>
                  <a:pt x="12695" y="21080"/>
                  <a:pt x="12687" y="21050"/>
                </a:cubicBezTo>
                <a:close/>
                <a:moveTo>
                  <a:pt x="10193" y="21170"/>
                </a:moveTo>
                <a:cubicBezTo>
                  <a:pt x="10088" y="20980"/>
                  <a:pt x="9976" y="20830"/>
                  <a:pt x="9864" y="20670"/>
                </a:cubicBezTo>
                <a:cubicBezTo>
                  <a:pt x="9751" y="20491"/>
                  <a:pt x="9647" y="20291"/>
                  <a:pt x="9527" y="20151"/>
                </a:cubicBezTo>
                <a:cubicBezTo>
                  <a:pt x="9549" y="20061"/>
                  <a:pt x="9459" y="20041"/>
                  <a:pt x="9444" y="19911"/>
                </a:cubicBezTo>
                <a:cubicBezTo>
                  <a:pt x="9384" y="19881"/>
                  <a:pt x="9362" y="19731"/>
                  <a:pt x="9317" y="19641"/>
                </a:cubicBezTo>
                <a:cubicBezTo>
                  <a:pt x="9250" y="19681"/>
                  <a:pt x="9325" y="19531"/>
                  <a:pt x="9272" y="19581"/>
                </a:cubicBezTo>
                <a:cubicBezTo>
                  <a:pt x="9250" y="19521"/>
                  <a:pt x="9227" y="19471"/>
                  <a:pt x="9212" y="19421"/>
                </a:cubicBezTo>
                <a:cubicBezTo>
                  <a:pt x="9182" y="19281"/>
                  <a:pt x="9122" y="19271"/>
                  <a:pt x="9085" y="19151"/>
                </a:cubicBezTo>
                <a:cubicBezTo>
                  <a:pt x="9047" y="19061"/>
                  <a:pt x="9040" y="18991"/>
                  <a:pt x="9032" y="18921"/>
                </a:cubicBezTo>
                <a:cubicBezTo>
                  <a:pt x="9002" y="18851"/>
                  <a:pt x="8980" y="18731"/>
                  <a:pt x="8920" y="18771"/>
                </a:cubicBezTo>
                <a:cubicBezTo>
                  <a:pt x="8928" y="18811"/>
                  <a:pt x="8868" y="18831"/>
                  <a:pt x="8920" y="18901"/>
                </a:cubicBezTo>
                <a:cubicBezTo>
                  <a:pt x="8943" y="18951"/>
                  <a:pt x="8958" y="19001"/>
                  <a:pt x="8980" y="19051"/>
                </a:cubicBezTo>
                <a:cubicBezTo>
                  <a:pt x="8943" y="19061"/>
                  <a:pt x="8995" y="19201"/>
                  <a:pt x="9017" y="19161"/>
                </a:cubicBezTo>
                <a:cubicBezTo>
                  <a:pt x="9047" y="19221"/>
                  <a:pt x="9002" y="19241"/>
                  <a:pt x="9047" y="19301"/>
                </a:cubicBezTo>
                <a:cubicBezTo>
                  <a:pt x="9107" y="19371"/>
                  <a:pt x="9145" y="19511"/>
                  <a:pt x="9190" y="19631"/>
                </a:cubicBezTo>
                <a:cubicBezTo>
                  <a:pt x="9310" y="19801"/>
                  <a:pt x="9407" y="20051"/>
                  <a:pt x="9504" y="20291"/>
                </a:cubicBezTo>
                <a:cubicBezTo>
                  <a:pt x="9594" y="20361"/>
                  <a:pt x="9647" y="20550"/>
                  <a:pt x="9729" y="20630"/>
                </a:cubicBezTo>
                <a:cubicBezTo>
                  <a:pt x="9804" y="20740"/>
                  <a:pt x="9879" y="20860"/>
                  <a:pt x="9954" y="20970"/>
                </a:cubicBezTo>
                <a:cubicBezTo>
                  <a:pt x="9976" y="21070"/>
                  <a:pt x="10029" y="21040"/>
                  <a:pt x="10059" y="21130"/>
                </a:cubicBezTo>
                <a:cubicBezTo>
                  <a:pt x="10096" y="21180"/>
                  <a:pt x="10133" y="21260"/>
                  <a:pt x="10178" y="21270"/>
                </a:cubicBezTo>
                <a:cubicBezTo>
                  <a:pt x="10216" y="21330"/>
                  <a:pt x="10253" y="21370"/>
                  <a:pt x="10298" y="21390"/>
                </a:cubicBezTo>
                <a:cubicBezTo>
                  <a:pt x="10336" y="21440"/>
                  <a:pt x="10373" y="21520"/>
                  <a:pt x="10425" y="21530"/>
                </a:cubicBezTo>
                <a:cubicBezTo>
                  <a:pt x="10433" y="21550"/>
                  <a:pt x="10448" y="21570"/>
                  <a:pt x="10463" y="21580"/>
                </a:cubicBezTo>
                <a:cubicBezTo>
                  <a:pt x="10583" y="21580"/>
                  <a:pt x="10583" y="21580"/>
                  <a:pt x="10583" y="21580"/>
                </a:cubicBezTo>
                <a:cubicBezTo>
                  <a:pt x="10523" y="21540"/>
                  <a:pt x="10478" y="21420"/>
                  <a:pt x="10403" y="21410"/>
                </a:cubicBezTo>
                <a:cubicBezTo>
                  <a:pt x="10343" y="21280"/>
                  <a:pt x="10261" y="21240"/>
                  <a:pt x="10193" y="21170"/>
                </a:cubicBezTo>
                <a:close/>
                <a:moveTo>
                  <a:pt x="7797" y="20940"/>
                </a:moveTo>
                <a:cubicBezTo>
                  <a:pt x="7782" y="21220"/>
                  <a:pt x="7759" y="21390"/>
                  <a:pt x="7729" y="21580"/>
                </a:cubicBezTo>
                <a:cubicBezTo>
                  <a:pt x="7774" y="21580"/>
                  <a:pt x="7774" y="21580"/>
                  <a:pt x="7774" y="21580"/>
                </a:cubicBezTo>
                <a:cubicBezTo>
                  <a:pt x="7782" y="21500"/>
                  <a:pt x="7797" y="21430"/>
                  <a:pt x="7827" y="21370"/>
                </a:cubicBezTo>
                <a:cubicBezTo>
                  <a:pt x="7804" y="21320"/>
                  <a:pt x="7812" y="21230"/>
                  <a:pt x="7819" y="21160"/>
                </a:cubicBezTo>
                <a:cubicBezTo>
                  <a:pt x="7827" y="21070"/>
                  <a:pt x="7842" y="20980"/>
                  <a:pt x="7797" y="20940"/>
                </a:cubicBezTo>
                <a:close/>
                <a:moveTo>
                  <a:pt x="8516" y="15843"/>
                </a:moveTo>
                <a:cubicBezTo>
                  <a:pt x="8546" y="15853"/>
                  <a:pt x="8673" y="15773"/>
                  <a:pt x="8658" y="15713"/>
                </a:cubicBezTo>
                <a:cubicBezTo>
                  <a:pt x="8583" y="15753"/>
                  <a:pt x="8501" y="15803"/>
                  <a:pt x="8426" y="15853"/>
                </a:cubicBezTo>
                <a:cubicBezTo>
                  <a:pt x="8261" y="15953"/>
                  <a:pt x="8096" y="16073"/>
                  <a:pt x="7931" y="16192"/>
                </a:cubicBezTo>
                <a:cubicBezTo>
                  <a:pt x="7909" y="16153"/>
                  <a:pt x="7909" y="16232"/>
                  <a:pt x="7887" y="16202"/>
                </a:cubicBezTo>
                <a:cubicBezTo>
                  <a:pt x="7857" y="16232"/>
                  <a:pt x="7827" y="16242"/>
                  <a:pt x="7804" y="16242"/>
                </a:cubicBezTo>
                <a:cubicBezTo>
                  <a:pt x="7744" y="16232"/>
                  <a:pt x="7677" y="16332"/>
                  <a:pt x="7617" y="16332"/>
                </a:cubicBezTo>
                <a:cubicBezTo>
                  <a:pt x="7490" y="16422"/>
                  <a:pt x="7377" y="16402"/>
                  <a:pt x="7250" y="16492"/>
                </a:cubicBezTo>
                <a:cubicBezTo>
                  <a:pt x="7183" y="16462"/>
                  <a:pt x="7100" y="16492"/>
                  <a:pt x="7025" y="16512"/>
                </a:cubicBezTo>
                <a:cubicBezTo>
                  <a:pt x="6995" y="16492"/>
                  <a:pt x="6950" y="16532"/>
                  <a:pt x="6913" y="16552"/>
                </a:cubicBezTo>
                <a:cubicBezTo>
                  <a:pt x="6875" y="16522"/>
                  <a:pt x="6823" y="16562"/>
                  <a:pt x="6786" y="16562"/>
                </a:cubicBezTo>
                <a:cubicBezTo>
                  <a:pt x="6628" y="16582"/>
                  <a:pt x="6471" y="16612"/>
                  <a:pt x="6321" y="16622"/>
                </a:cubicBezTo>
                <a:cubicBezTo>
                  <a:pt x="6254" y="16612"/>
                  <a:pt x="6179" y="16622"/>
                  <a:pt x="6104" y="16612"/>
                </a:cubicBezTo>
                <a:cubicBezTo>
                  <a:pt x="6067" y="16612"/>
                  <a:pt x="6029" y="16652"/>
                  <a:pt x="5999" y="16602"/>
                </a:cubicBezTo>
                <a:cubicBezTo>
                  <a:pt x="5954" y="16582"/>
                  <a:pt x="5909" y="16622"/>
                  <a:pt x="5872" y="16612"/>
                </a:cubicBezTo>
                <a:cubicBezTo>
                  <a:pt x="5797" y="16562"/>
                  <a:pt x="5707" y="16642"/>
                  <a:pt x="5640" y="16572"/>
                </a:cubicBezTo>
                <a:cubicBezTo>
                  <a:pt x="5595" y="16642"/>
                  <a:pt x="5580" y="16512"/>
                  <a:pt x="5535" y="16562"/>
                </a:cubicBezTo>
                <a:cubicBezTo>
                  <a:pt x="5490" y="16592"/>
                  <a:pt x="5460" y="16512"/>
                  <a:pt x="5407" y="16572"/>
                </a:cubicBezTo>
                <a:cubicBezTo>
                  <a:pt x="5340" y="16512"/>
                  <a:pt x="5258" y="16582"/>
                  <a:pt x="5198" y="16522"/>
                </a:cubicBezTo>
                <a:cubicBezTo>
                  <a:pt x="5115" y="16542"/>
                  <a:pt x="5048" y="16462"/>
                  <a:pt x="4966" y="16482"/>
                </a:cubicBezTo>
                <a:cubicBezTo>
                  <a:pt x="4936" y="16432"/>
                  <a:pt x="4891" y="16472"/>
                  <a:pt x="4861" y="16432"/>
                </a:cubicBezTo>
                <a:cubicBezTo>
                  <a:pt x="4816" y="16482"/>
                  <a:pt x="4786" y="16402"/>
                  <a:pt x="4741" y="16442"/>
                </a:cubicBezTo>
                <a:cubicBezTo>
                  <a:pt x="4711" y="16352"/>
                  <a:pt x="4659" y="16462"/>
                  <a:pt x="4636" y="16392"/>
                </a:cubicBezTo>
                <a:cubicBezTo>
                  <a:pt x="4591" y="16412"/>
                  <a:pt x="4554" y="16392"/>
                  <a:pt x="4509" y="16402"/>
                </a:cubicBezTo>
                <a:cubicBezTo>
                  <a:pt x="4441" y="16382"/>
                  <a:pt x="4366" y="16402"/>
                  <a:pt x="4292" y="16382"/>
                </a:cubicBezTo>
                <a:cubicBezTo>
                  <a:pt x="4217" y="16362"/>
                  <a:pt x="4142" y="16362"/>
                  <a:pt x="4059" y="16352"/>
                </a:cubicBezTo>
                <a:cubicBezTo>
                  <a:pt x="4029" y="16342"/>
                  <a:pt x="3984" y="16362"/>
                  <a:pt x="3954" y="16342"/>
                </a:cubicBezTo>
                <a:cubicBezTo>
                  <a:pt x="3917" y="16322"/>
                  <a:pt x="3865" y="16362"/>
                  <a:pt x="3827" y="16352"/>
                </a:cubicBezTo>
                <a:cubicBezTo>
                  <a:pt x="3790" y="16342"/>
                  <a:pt x="3752" y="16382"/>
                  <a:pt x="3722" y="16342"/>
                </a:cubicBezTo>
                <a:cubicBezTo>
                  <a:pt x="3692" y="16362"/>
                  <a:pt x="3677" y="16332"/>
                  <a:pt x="3655" y="16362"/>
                </a:cubicBezTo>
                <a:cubicBezTo>
                  <a:pt x="3640" y="16342"/>
                  <a:pt x="3610" y="16352"/>
                  <a:pt x="3632" y="16322"/>
                </a:cubicBezTo>
                <a:cubicBezTo>
                  <a:pt x="3812" y="16222"/>
                  <a:pt x="3977" y="16242"/>
                  <a:pt x="4149" y="16202"/>
                </a:cubicBezTo>
                <a:cubicBezTo>
                  <a:pt x="4232" y="16173"/>
                  <a:pt x="4314" y="16183"/>
                  <a:pt x="4404" y="16143"/>
                </a:cubicBezTo>
                <a:cubicBezTo>
                  <a:pt x="4486" y="16143"/>
                  <a:pt x="4576" y="16123"/>
                  <a:pt x="4659" y="16133"/>
                </a:cubicBezTo>
                <a:cubicBezTo>
                  <a:pt x="4741" y="16133"/>
                  <a:pt x="4823" y="16143"/>
                  <a:pt x="4906" y="16153"/>
                </a:cubicBezTo>
                <a:cubicBezTo>
                  <a:pt x="4936" y="16202"/>
                  <a:pt x="4988" y="16153"/>
                  <a:pt x="5025" y="16183"/>
                </a:cubicBezTo>
                <a:cubicBezTo>
                  <a:pt x="5070" y="16153"/>
                  <a:pt x="5100" y="16232"/>
                  <a:pt x="5153" y="16173"/>
                </a:cubicBezTo>
                <a:cubicBezTo>
                  <a:pt x="5220" y="16262"/>
                  <a:pt x="5318" y="16163"/>
                  <a:pt x="5392" y="16232"/>
                </a:cubicBezTo>
                <a:cubicBezTo>
                  <a:pt x="5437" y="16212"/>
                  <a:pt x="5475" y="16232"/>
                  <a:pt x="5520" y="16232"/>
                </a:cubicBezTo>
                <a:cubicBezTo>
                  <a:pt x="5535" y="16252"/>
                  <a:pt x="5557" y="16242"/>
                  <a:pt x="5580" y="16242"/>
                </a:cubicBezTo>
                <a:cubicBezTo>
                  <a:pt x="5610" y="16222"/>
                  <a:pt x="5625" y="16292"/>
                  <a:pt x="5655" y="16242"/>
                </a:cubicBezTo>
                <a:cubicBezTo>
                  <a:pt x="5730" y="16322"/>
                  <a:pt x="5819" y="16262"/>
                  <a:pt x="5902" y="16302"/>
                </a:cubicBezTo>
                <a:cubicBezTo>
                  <a:pt x="5947" y="16272"/>
                  <a:pt x="5984" y="16282"/>
                  <a:pt x="6022" y="16342"/>
                </a:cubicBezTo>
                <a:cubicBezTo>
                  <a:pt x="6074" y="16272"/>
                  <a:pt x="6097" y="16362"/>
                  <a:pt x="6149" y="16332"/>
                </a:cubicBezTo>
                <a:cubicBezTo>
                  <a:pt x="6171" y="16312"/>
                  <a:pt x="6186" y="16352"/>
                  <a:pt x="6209" y="16342"/>
                </a:cubicBezTo>
                <a:cubicBezTo>
                  <a:pt x="6231" y="16322"/>
                  <a:pt x="6254" y="16322"/>
                  <a:pt x="6276" y="16322"/>
                </a:cubicBezTo>
                <a:cubicBezTo>
                  <a:pt x="6306" y="16372"/>
                  <a:pt x="6359" y="16322"/>
                  <a:pt x="6396" y="16352"/>
                </a:cubicBezTo>
                <a:cubicBezTo>
                  <a:pt x="6478" y="16352"/>
                  <a:pt x="6568" y="16352"/>
                  <a:pt x="6658" y="16362"/>
                </a:cubicBezTo>
                <a:cubicBezTo>
                  <a:pt x="6733" y="16392"/>
                  <a:pt x="6823" y="16362"/>
                  <a:pt x="6905" y="16382"/>
                </a:cubicBezTo>
                <a:cubicBezTo>
                  <a:pt x="6995" y="16362"/>
                  <a:pt x="7078" y="16322"/>
                  <a:pt x="7160" y="16362"/>
                </a:cubicBezTo>
                <a:cubicBezTo>
                  <a:pt x="7340" y="16282"/>
                  <a:pt x="7512" y="16272"/>
                  <a:pt x="7699" y="16192"/>
                </a:cubicBezTo>
                <a:cubicBezTo>
                  <a:pt x="7677" y="16133"/>
                  <a:pt x="7647" y="16133"/>
                  <a:pt x="7609" y="16173"/>
                </a:cubicBezTo>
                <a:cubicBezTo>
                  <a:pt x="7564" y="16232"/>
                  <a:pt x="7542" y="16133"/>
                  <a:pt x="7497" y="16202"/>
                </a:cubicBezTo>
                <a:cubicBezTo>
                  <a:pt x="7422" y="16232"/>
                  <a:pt x="7355" y="16212"/>
                  <a:pt x="7287" y="16252"/>
                </a:cubicBezTo>
                <a:cubicBezTo>
                  <a:pt x="7212" y="16262"/>
                  <a:pt x="7145" y="16282"/>
                  <a:pt x="7078" y="16262"/>
                </a:cubicBezTo>
                <a:cubicBezTo>
                  <a:pt x="7003" y="16302"/>
                  <a:pt x="6943" y="16262"/>
                  <a:pt x="6868" y="16312"/>
                </a:cubicBezTo>
                <a:cubicBezTo>
                  <a:pt x="6838" y="16222"/>
                  <a:pt x="6786" y="16282"/>
                  <a:pt x="6748" y="16272"/>
                </a:cubicBezTo>
                <a:cubicBezTo>
                  <a:pt x="6711" y="16252"/>
                  <a:pt x="6673" y="16242"/>
                  <a:pt x="6628" y="16242"/>
                </a:cubicBezTo>
                <a:cubicBezTo>
                  <a:pt x="6576" y="16312"/>
                  <a:pt x="6546" y="16222"/>
                  <a:pt x="6501" y="16252"/>
                </a:cubicBezTo>
                <a:cubicBezTo>
                  <a:pt x="6464" y="16202"/>
                  <a:pt x="6419" y="16252"/>
                  <a:pt x="6381" y="16222"/>
                </a:cubicBezTo>
                <a:cubicBezTo>
                  <a:pt x="6299" y="16212"/>
                  <a:pt x="6216" y="16202"/>
                  <a:pt x="6134" y="16202"/>
                </a:cubicBezTo>
                <a:cubicBezTo>
                  <a:pt x="6089" y="16192"/>
                  <a:pt x="6052" y="16173"/>
                  <a:pt x="6007" y="16212"/>
                </a:cubicBezTo>
                <a:cubicBezTo>
                  <a:pt x="5977" y="16103"/>
                  <a:pt x="5909" y="16222"/>
                  <a:pt x="5872" y="16153"/>
                </a:cubicBezTo>
                <a:cubicBezTo>
                  <a:pt x="5849" y="16173"/>
                  <a:pt x="5834" y="16123"/>
                  <a:pt x="5812" y="16143"/>
                </a:cubicBezTo>
                <a:cubicBezTo>
                  <a:pt x="5789" y="16163"/>
                  <a:pt x="5767" y="16163"/>
                  <a:pt x="5745" y="16163"/>
                </a:cubicBezTo>
                <a:cubicBezTo>
                  <a:pt x="5715" y="16113"/>
                  <a:pt x="5662" y="16163"/>
                  <a:pt x="5625" y="16133"/>
                </a:cubicBezTo>
                <a:cubicBezTo>
                  <a:pt x="5542" y="16103"/>
                  <a:pt x="5452" y="16093"/>
                  <a:pt x="5370" y="16083"/>
                </a:cubicBezTo>
                <a:cubicBezTo>
                  <a:pt x="5280" y="16103"/>
                  <a:pt x="5205" y="16063"/>
                  <a:pt x="5123" y="16063"/>
                </a:cubicBezTo>
                <a:cubicBezTo>
                  <a:pt x="5085" y="16003"/>
                  <a:pt x="5033" y="16093"/>
                  <a:pt x="5003" y="16033"/>
                </a:cubicBezTo>
                <a:cubicBezTo>
                  <a:pt x="4981" y="16043"/>
                  <a:pt x="4958" y="16063"/>
                  <a:pt x="4943" y="16013"/>
                </a:cubicBezTo>
                <a:cubicBezTo>
                  <a:pt x="4913" y="16023"/>
                  <a:pt x="4891" y="16023"/>
                  <a:pt x="4861" y="16013"/>
                </a:cubicBezTo>
                <a:cubicBezTo>
                  <a:pt x="4988" y="15953"/>
                  <a:pt x="5093" y="15993"/>
                  <a:pt x="5213" y="15983"/>
                </a:cubicBezTo>
                <a:cubicBezTo>
                  <a:pt x="5273" y="15963"/>
                  <a:pt x="5325" y="16003"/>
                  <a:pt x="5385" y="15963"/>
                </a:cubicBezTo>
                <a:cubicBezTo>
                  <a:pt x="5437" y="16023"/>
                  <a:pt x="5505" y="15923"/>
                  <a:pt x="5557" y="15983"/>
                </a:cubicBezTo>
                <a:cubicBezTo>
                  <a:pt x="5617" y="15943"/>
                  <a:pt x="5670" y="15983"/>
                  <a:pt x="5730" y="15973"/>
                </a:cubicBezTo>
                <a:cubicBezTo>
                  <a:pt x="5759" y="15963"/>
                  <a:pt x="5782" y="15963"/>
                  <a:pt x="5804" y="15973"/>
                </a:cubicBezTo>
                <a:cubicBezTo>
                  <a:pt x="5834" y="16013"/>
                  <a:pt x="5879" y="15933"/>
                  <a:pt x="5902" y="15993"/>
                </a:cubicBezTo>
                <a:cubicBezTo>
                  <a:pt x="6014" y="15973"/>
                  <a:pt x="6126" y="16003"/>
                  <a:pt x="6246" y="15963"/>
                </a:cubicBezTo>
                <a:cubicBezTo>
                  <a:pt x="6291" y="15983"/>
                  <a:pt x="6329" y="16023"/>
                  <a:pt x="6389" y="15973"/>
                </a:cubicBezTo>
                <a:cubicBezTo>
                  <a:pt x="6426" y="16013"/>
                  <a:pt x="6471" y="16043"/>
                  <a:pt x="6523" y="15993"/>
                </a:cubicBezTo>
                <a:cubicBezTo>
                  <a:pt x="6613" y="16053"/>
                  <a:pt x="6726" y="15983"/>
                  <a:pt x="6816" y="16043"/>
                </a:cubicBezTo>
                <a:cubicBezTo>
                  <a:pt x="6868" y="15993"/>
                  <a:pt x="6905" y="16053"/>
                  <a:pt x="6958" y="16023"/>
                </a:cubicBezTo>
                <a:cubicBezTo>
                  <a:pt x="7010" y="16033"/>
                  <a:pt x="7070" y="15983"/>
                  <a:pt x="7115" y="16023"/>
                </a:cubicBezTo>
                <a:cubicBezTo>
                  <a:pt x="7220" y="15973"/>
                  <a:pt x="7317" y="15983"/>
                  <a:pt x="7415" y="15993"/>
                </a:cubicBezTo>
                <a:cubicBezTo>
                  <a:pt x="7564" y="15903"/>
                  <a:pt x="7692" y="15943"/>
                  <a:pt x="7842" y="15853"/>
                </a:cubicBezTo>
                <a:cubicBezTo>
                  <a:pt x="7849" y="15843"/>
                  <a:pt x="7857" y="15843"/>
                  <a:pt x="7864" y="15833"/>
                </a:cubicBezTo>
                <a:cubicBezTo>
                  <a:pt x="7864" y="15843"/>
                  <a:pt x="7864" y="15843"/>
                  <a:pt x="7864" y="15853"/>
                </a:cubicBezTo>
                <a:cubicBezTo>
                  <a:pt x="7872" y="15863"/>
                  <a:pt x="7879" y="15863"/>
                  <a:pt x="7894" y="15853"/>
                </a:cubicBezTo>
                <a:cubicBezTo>
                  <a:pt x="7916" y="15833"/>
                  <a:pt x="7946" y="15773"/>
                  <a:pt x="7954" y="15823"/>
                </a:cubicBezTo>
                <a:cubicBezTo>
                  <a:pt x="7999" y="15803"/>
                  <a:pt x="8036" y="15763"/>
                  <a:pt x="8074" y="15793"/>
                </a:cubicBezTo>
                <a:cubicBezTo>
                  <a:pt x="8119" y="15723"/>
                  <a:pt x="8149" y="15783"/>
                  <a:pt x="8194" y="15713"/>
                </a:cubicBezTo>
                <a:cubicBezTo>
                  <a:pt x="8224" y="15743"/>
                  <a:pt x="8276" y="15633"/>
                  <a:pt x="8306" y="15683"/>
                </a:cubicBezTo>
                <a:cubicBezTo>
                  <a:pt x="8456" y="15603"/>
                  <a:pt x="8613" y="15493"/>
                  <a:pt x="8770" y="15403"/>
                </a:cubicBezTo>
                <a:cubicBezTo>
                  <a:pt x="8845" y="15323"/>
                  <a:pt x="8913" y="15343"/>
                  <a:pt x="8995" y="15273"/>
                </a:cubicBezTo>
                <a:cubicBezTo>
                  <a:pt x="9040" y="15213"/>
                  <a:pt x="9070" y="15243"/>
                  <a:pt x="9115" y="15203"/>
                </a:cubicBezTo>
                <a:cubicBezTo>
                  <a:pt x="9160" y="15163"/>
                  <a:pt x="9190" y="15203"/>
                  <a:pt x="9175" y="15113"/>
                </a:cubicBezTo>
                <a:cubicBezTo>
                  <a:pt x="9115" y="15193"/>
                  <a:pt x="9032" y="15133"/>
                  <a:pt x="9017" y="15223"/>
                </a:cubicBezTo>
                <a:cubicBezTo>
                  <a:pt x="8958" y="15243"/>
                  <a:pt x="8890" y="15293"/>
                  <a:pt x="8838" y="15273"/>
                </a:cubicBezTo>
                <a:cubicBezTo>
                  <a:pt x="8770" y="15383"/>
                  <a:pt x="8628" y="15413"/>
                  <a:pt x="8523" y="15493"/>
                </a:cubicBezTo>
                <a:cubicBezTo>
                  <a:pt x="8403" y="15563"/>
                  <a:pt x="8291" y="15583"/>
                  <a:pt x="8171" y="15663"/>
                </a:cubicBezTo>
                <a:cubicBezTo>
                  <a:pt x="8119" y="15653"/>
                  <a:pt x="8051" y="15723"/>
                  <a:pt x="8006" y="15713"/>
                </a:cubicBezTo>
                <a:cubicBezTo>
                  <a:pt x="7954" y="15723"/>
                  <a:pt x="7894" y="15743"/>
                  <a:pt x="7834" y="15793"/>
                </a:cubicBezTo>
                <a:cubicBezTo>
                  <a:pt x="7752" y="15773"/>
                  <a:pt x="7662" y="15833"/>
                  <a:pt x="7572" y="15853"/>
                </a:cubicBezTo>
                <a:cubicBezTo>
                  <a:pt x="7549" y="15853"/>
                  <a:pt x="7535" y="15853"/>
                  <a:pt x="7512" y="15853"/>
                </a:cubicBezTo>
                <a:cubicBezTo>
                  <a:pt x="7505" y="15853"/>
                  <a:pt x="7505" y="15853"/>
                  <a:pt x="7497" y="15843"/>
                </a:cubicBezTo>
                <a:cubicBezTo>
                  <a:pt x="7497" y="15853"/>
                  <a:pt x="7490" y="15853"/>
                  <a:pt x="7490" y="15853"/>
                </a:cubicBezTo>
                <a:cubicBezTo>
                  <a:pt x="7437" y="15863"/>
                  <a:pt x="7385" y="15893"/>
                  <a:pt x="7340" y="15893"/>
                </a:cubicBezTo>
                <a:cubicBezTo>
                  <a:pt x="7287" y="15853"/>
                  <a:pt x="7227" y="15923"/>
                  <a:pt x="7183" y="15893"/>
                </a:cubicBezTo>
                <a:cubicBezTo>
                  <a:pt x="7130" y="15903"/>
                  <a:pt x="7078" y="15863"/>
                  <a:pt x="7018" y="15933"/>
                </a:cubicBezTo>
                <a:cubicBezTo>
                  <a:pt x="6973" y="15843"/>
                  <a:pt x="6898" y="15943"/>
                  <a:pt x="6853" y="15903"/>
                </a:cubicBezTo>
                <a:cubicBezTo>
                  <a:pt x="6793" y="15943"/>
                  <a:pt x="6748" y="15873"/>
                  <a:pt x="6696" y="15913"/>
                </a:cubicBezTo>
                <a:cubicBezTo>
                  <a:pt x="6651" y="15843"/>
                  <a:pt x="6583" y="15923"/>
                  <a:pt x="6546" y="15873"/>
                </a:cubicBezTo>
                <a:cubicBezTo>
                  <a:pt x="6434" y="15903"/>
                  <a:pt x="6329" y="15883"/>
                  <a:pt x="6231" y="15853"/>
                </a:cubicBezTo>
                <a:cubicBezTo>
                  <a:pt x="6224" y="15853"/>
                  <a:pt x="6224" y="15843"/>
                  <a:pt x="6216" y="15843"/>
                </a:cubicBezTo>
                <a:cubicBezTo>
                  <a:pt x="6209" y="15843"/>
                  <a:pt x="6201" y="15843"/>
                  <a:pt x="6194" y="15853"/>
                </a:cubicBezTo>
                <a:cubicBezTo>
                  <a:pt x="6164" y="15853"/>
                  <a:pt x="6141" y="15873"/>
                  <a:pt x="6119" y="15853"/>
                </a:cubicBezTo>
                <a:cubicBezTo>
                  <a:pt x="6111" y="15843"/>
                  <a:pt x="6111" y="15843"/>
                  <a:pt x="6111" y="15843"/>
                </a:cubicBezTo>
                <a:cubicBezTo>
                  <a:pt x="6104" y="15843"/>
                  <a:pt x="6104" y="15843"/>
                  <a:pt x="6104" y="15853"/>
                </a:cubicBezTo>
                <a:cubicBezTo>
                  <a:pt x="6067" y="15893"/>
                  <a:pt x="6052" y="15863"/>
                  <a:pt x="6022" y="15853"/>
                </a:cubicBezTo>
                <a:cubicBezTo>
                  <a:pt x="6014" y="15843"/>
                  <a:pt x="5999" y="15833"/>
                  <a:pt x="5984" y="15853"/>
                </a:cubicBezTo>
                <a:cubicBezTo>
                  <a:pt x="5984" y="15853"/>
                  <a:pt x="5984" y="15853"/>
                  <a:pt x="5977" y="15853"/>
                </a:cubicBezTo>
                <a:cubicBezTo>
                  <a:pt x="5954" y="15883"/>
                  <a:pt x="5939" y="15863"/>
                  <a:pt x="5924" y="15853"/>
                </a:cubicBezTo>
                <a:cubicBezTo>
                  <a:pt x="5902" y="15833"/>
                  <a:pt x="5887" y="15813"/>
                  <a:pt x="5857" y="15853"/>
                </a:cubicBezTo>
                <a:cubicBezTo>
                  <a:pt x="5857" y="15853"/>
                  <a:pt x="5857" y="15853"/>
                  <a:pt x="5857" y="15853"/>
                </a:cubicBezTo>
                <a:cubicBezTo>
                  <a:pt x="5857" y="15853"/>
                  <a:pt x="5849" y="15853"/>
                  <a:pt x="5849" y="15853"/>
                </a:cubicBezTo>
                <a:cubicBezTo>
                  <a:pt x="5819" y="15803"/>
                  <a:pt x="5767" y="15883"/>
                  <a:pt x="5737" y="15823"/>
                </a:cubicBezTo>
                <a:cubicBezTo>
                  <a:pt x="5670" y="15863"/>
                  <a:pt x="5610" y="15843"/>
                  <a:pt x="5550" y="15853"/>
                </a:cubicBezTo>
                <a:cubicBezTo>
                  <a:pt x="5535" y="15853"/>
                  <a:pt x="5512" y="15853"/>
                  <a:pt x="5497" y="15863"/>
                </a:cubicBezTo>
                <a:cubicBezTo>
                  <a:pt x="5422" y="15833"/>
                  <a:pt x="5333" y="15883"/>
                  <a:pt x="5258" y="15853"/>
                </a:cubicBezTo>
                <a:cubicBezTo>
                  <a:pt x="5258" y="15853"/>
                  <a:pt x="5250" y="15843"/>
                  <a:pt x="5250" y="15843"/>
                </a:cubicBezTo>
                <a:cubicBezTo>
                  <a:pt x="5235" y="15843"/>
                  <a:pt x="5228" y="15853"/>
                  <a:pt x="5220" y="15853"/>
                </a:cubicBezTo>
                <a:cubicBezTo>
                  <a:pt x="5175" y="15853"/>
                  <a:pt x="5130" y="15853"/>
                  <a:pt x="5085" y="15853"/>
                </a:cubicBezTo>
                <a:cubicBezTo>
                  <a:pt x="5063" y="15853"/>
                  <a:pt x="5040" y="15843"/>
                  <a:pt x="5011" y="15843"/>
                </a:cubicBezTo>
                <a:cubicBezTo>
                  <a:pt x="4988" y="15843"/>
                  <a:pt x="4966" y="15843"/>
                  <a:pt x="4943" y="15853"/>
                </a:cubicBezTo>
                <a:cubicBezTo>
                  <a:pt x="4883" y="15863"/>
                  <a:pt x="4816" y="15893"/>
                  <a:pt x="4763" y="15863"/>
                </a:cubicBezTo>
                <a:cubicBezTo>
                  <a:pt x="4673" y="15933"/>
                  <a:pt x="4606" y="15833"/>
                  <a:pt x="4516" y="15903"/>
                </a:cubicBezTo>
                <a:cubicBezTo>
                  <a:pt x="4441" y="15873"/>
                  <a:pt x="4344" y="15953"/>
                  <a:pt x="4269" y="15923"/>
                </a:cubicBezTo>
                <a:cubicBezTo>
                  <a:pt x="4366" y="15813"/>
                  <a:pt x="4441" y="15873"/>
                  <a:pt x="4531" y="15853"/>
                </a:cubicBezTo>
                <a:cubicBezTo>
                  <a:pt x="4539" y="15853"/>
                  <a:pt x="4539" y="15853"/>
                  <a:pt x="4546" y="15843"/>
                </a:cubicBezTo>
                <a:cubicBezTo>
                  <a:pt x="4591" y="15783"/>
                  <a:pt x="4621" y="15873"/>
                  <a:pt x="4666" y="15843"/>
                </a:cubicBezTo>
                <a:cubicBezTo>
                  <a:pt x="4726" y="15773"/>
                  <a:pt x="4771" y="15813"/>
                  <a:pt x="4816" y="15813"/>
                </a:cubicBezTo>
                <a:cubicBezTo>
                  <a:pt x="4913" y="15743"/>
                  <a:pt x="4988" y="15833"/>
                  <a:pt x="5093" y="15743"/>
                </a:cubicBezTo>
                <a:cubicBezTo>
                  <a:pt x="5175" y="15793"/>
                  <a:pt x="5273" y="15703"/>
                  <a:pt x="5355" y="15743"/>
                </a:cubicBezTo>
                <a:cubicBezTo>
                  <a:pt x="5445" y="15743"/>
                  <a:pt x="5542" y="15683"/>
                  <a:pt x="5625" y="15713"/>
                </a:cubicBezTo>
                <a:cubicBezTo>
                  <a:pt x="5722" y="15683"/>
                  <a:pt x="5812" y="15653"/>
                  <a:pt x="5894" y="15683"/>
                </a:cubicBezTo>
                <a:cubicBezTo>
                  <a:pt x="5992" y="15653"/>
                  <a:pt x="6082" y="15653"/>
                  <a:pt x="6171" y="15643"/>
                </a:cubicBezTo>
                <a:cubicBezTo>
                  <a:pt x="6261" y="15633"/>
                  <a:pt x="6336" y="15693"/>
                  <a:pt x="6434" y="15653"/>
                </a:cubicBezTo>
                <a:cubicBezTo>
                  <a:pt x="6516" y="15693"/>
                  <a:pt x="6613" y="15633"/>
                  <a:pt x="6696" y="15663"/>
                </a:cubicBezTo>
                <a:cubicBezTo>
                  <a:pt x="6741" y="15673"/>
                  <a:pt x="6786" y="15633"/>
                  <a:pt x="6823" y="15653"/>
                </a:cubicBezTo>
                <a:cubicBezTo>
                  <a:pt x="6868" y="15693"/>
                  <a:pt x="6920" y="15653"/>
                  <a:pt x="6965" y="15663"/>
                </a:cubicBezTo>
                <a:cubicBezTo>
                  <a:pt x="6973" y="15693"/>
                  <a:pt x="6980" y="15673"/>
                  <a:pt x="6995" y="15673"/>
                </a:cubicBezTo>
                <a:cubicBezTo>
                  <a:pt x="7033" y="15673"/>
                  <a:pt x="7048" y="15723"/>
                  <a:pt x="7093" y="15653"/>
                </a:cubicBezTo>
                <a:cubicBezTo>
                  <a:pt x="7130" y="15703"/>
                  <a:pt x="7183" y="15683"/>
                  <a:pt x="7227" y="15673"/>
                </a:cubicBezTo>
                <a:cubicBezTo>
                  <a:pt x="7272" y="15653"/>
                  <a:pt x="7310" y="15673"/>
                  <a:pt x="7355" y="15663"/>
                </a:cubicBezTo>
                <a:cubicBezTo>
                  <a:pt x="7400" y="15673"/>
                  <a:pt x="7452" y="15623"/>
                  <a:pt x="7497" y="15643"/>
                </a:cubicBezTo>
                <a:cubicBezTo>
                  <a:pt x="7684" y="15573"/>
                  <a:pt x="7864" y="15573"/>
                  <a:pt x="8059" y="15453"/>
                </a:cubicBezTo>
                <a:cubicBezTo>
                  <a:pt x="8096" y="15463"/>
                  <a:pt x="8141" y="15443"/>
                  <a:pt x="8194" y="15403"/>
                </a:cubicBezTo>
                <a:cubicBezTo>
                  <a:pt x="8239" y="15393"/>
                  <a:pt x="8291" y="15353"/>
                  <a:pt x="8343" y="15333"/>
                </a:cubicBezTo>
                <a:cubicBezTo>
                  <a:pt x="8441" y="15283"/>
                  <a:pt x="8531" y="15243"/>
                  <a:pt x="8628" y="15183"/>
                </a:cubicBezTo>
                <a:cubicBezTo>
                  <a:pt x="8785" y="15013"/>
                  <a:pt x="8920" y="14963"/>
                  <a:pt x="9077" y="14813"/>
                </a:cubicBezTo>
                <a:cubicBezTo>
                  <a:pt x="9047" y="14713"/>
                  <a:pt x="8987" y="14843"/>
                  <a:pt x="8943" y="14863"/>
                </a:cubicBezTo>
                <a:cubicBezTo>
                  <a:pt x="8898" y="14883"/>
                  <a:pt x="8838" y="15003"/>
                  <a:pt x="8800" y="14953"/>
                </a:cubicBezTo>
                <a:cubicBezTo>
                  <a:pt x="8793" y="15033"/>
                  <a:pt x="8748" y="14973"/>
                  <a:pt x="8695" y="15053"/>
                </a:cubicBezTo>
                <a:cubicBezTo>
                  <a:pt x="8643" y="15123"/>
                  <a:pt x="8606" y="15113"/>
                  <a:pt x="8561" y="15143"/>
                </a:cubicBezTo>
                <a:cubicBezTo>
                  <a:pt x="8373" y="15273"/>
                  <a:pt x="8201" y="15303"/>
                  <a:pt x="8014" y="15423"/>
                </a:cubicBezTo>
                <a:cubicBezTo>
                  <a:pt x="7939" y="15403"/>
                  <a:pt x="7842" y="15463"/>
                  <a:pt x="7759" y="15473"/>
                </a:cubicBezTo>
                <a:cubicBezTo>
                  <a:pt x="7714" y="15463"/>
                  <a:pt x="7662" y="15543"/>
                  <a:pt x="7624" y="15523"/>
                </a:cubicBezTo>
                <a:cubicBezTo>
                  <a:pt x="7594" y="15473"/>
                  <a:pt x="7535" y="15573"/>
                  <a:pt x="7497" y="15533"/>
                </a:cubicBezTo>
                <a:cubicBezTo>
                  <a:pt x="7445" y="15593"/>
                  <a:pt x="7422" y="15493"/>
                  <a:pt x="7370" y="15583"/>
                </a:cubicBezTo>
                <a:cubicBezTo>
                  <a:pt x="7332" y="15553"/>
                  <a:pt x="7280" y="15603"/>
                  <a:pt x="7242" y="15553"/>
                </a:cubicBezTo>
                <a:cubicBezTo>
                  <a:pt x="7145" y="15623"/>
                  <a:pt x="7070" y="15533"/>
                  <a:pt x="6973" y="15583"/>
                </a:cubicBezTo>
                <a:cubicBezTo>
                  <a:pt x="6898" y="15523"/>
                  <a:pt x="6808" y="15573"/>
                  <a:pt x="6733" y="15523"/>
                </a:cubicBezTo>
                <a:cubicBezTo>
                  <a:pt x="6681" y="15583"/>
                  <a:pt x="6643" y="15563"/>
                  <a:pt x="6606" y="15533"/>
                </a:cubicBezTo>
                <a:cubicBezTo>
                  <a:pt x="6561" y="15573"/>
                  <a:pt x="6523" y="15543"/>
                  <a:pt x="6478" y="15543"/>
                </a:cubicBezTo>
                <a:cubicBezTo>
                  <a:pt x="6396" y="15553"/>
                  <a:pt x="6314" y="15553"/>
                  <a:pt x="6231" y="15513"/>
                </a:cubicBezTo>
                <a:cubicBezTo>
                  <a:pt x="6209" y="15533"/>
                  <a:pt x="6186" y="15563"/>
                  <a:pt x="6171" y="15543"/>
                </a:cubicBezTo>
                <a:cubicBezTo>
                  <a:pt x="6149" y="15513"/>
                  <a:pt x="6126" y="15543"/>
                  <a:pt x="6104" y="15523"/>
                </a:cubicBezTo>
                <a:cubicBezTo>
                  <a:pt x="6059" y="15563"/>
                  <a:pt x="6014" y="15503"/>
                  <a:pt x="5962" y="15553"/>
                </a:cubicBezTo>
                <a:cubicBezTo>
                  <a:pt x="5879" y="15543"/>
                  <a:pt x="5797" y="15553"/>
                  <a:pt x="5707" y="15573"/>
                </a:cubicBezTo>
                <a:cubicBezTo>
                  <a:pt x="5625" y="15563"/>
                  <a:pt x="5535" y="15633"/>
                  <a:pt x="5460" y="15583"/>
                </a:cubicBezTo>
                <a:cubicBezTo>
                  <a:pt x="5363" y="15643"/>
                  <a:pt x="5295" y="15573"/>
                  <a:pt x="5198" y="15643"/>
                </a:cubicBezTo>
                <a:cubicBezTo>
                  <a:pt x="5123" y="15573"/>
                  <a:pt x="5018" y="15673"/>
                  <a:pt x="4936" y="15633"/>
                </a:cubicBezTo>
                <a:cubicBezTo>
                  <a:pt x="4981" y="15603"/>
                  <a:pt x="5025" y="15603"/>
                  <a:pt x="5063" y="15583"/>
                </a:cubicBezTo>
                <a:cubicBezTo>
                  <a:pt x="5108" y="15513"/>
                  <a:pt x="5145" y="15573"/>
                  <a:pt x="5160" y="15573"/>
                </a:cubicBezTo>
                <a:cubicBezTo>
                  <a:pt x="5205" y="15553"/>
                  <a:pt x="5235" y="15513"/>
                  <a:pt x="5280" y="15493"/>
                </a:cubicBezTo>
                <a:cubicBezTo>
                  <a:pt x="5348" y="15473"/>
                  <a:pt x="5430" y="15473"/>
                  <a:pt x="5497" y="15413"/>
                </a:cubicBezTo>
                <a:cubicBezTo>
                  <a:pt x="5542" y="15503"/>
                  <a:pt x="5610" y="15423"/>
                  <a:pt x="5670" y="15433"/>
                </a:cubicBezTo>
                <a:cubicBezTo>
                  <a:pt x="5737" y="15403"/>
                  <a:pt x="5789" y="15453"/>
                  <a:pt x="5857" y="15443"/>
                </a:cubicBezTo>
                <a:cubicBezTo>
                  <a:pt x="5977" y="15443"/>
                  <a:pt x="6111" y="15413"/>
                  <a:pt x="6231" y="15453"/>
                </a:cubicBezTo>
                <a:cubicBezTo>
                  <a:pt x="6291" y="15393"/>
                  <a:pt x="6344" y="15453"/>
                  <a:pt x="6404" y="15433"/>
                </a:cubicBezTo>
                <a:cubicBezTo>
                  <a:pt x="6464" y="15473"/>
                  <a:pt x="6531" y="15413"/>
                  <a:pt x="6591" y="15443"/>
                </a:cubicBezTo>
                <a:cubicBezTo>
                  <a:pt x="6658" y="15403"/>
                  <a:pt x="6718" y="15443"/>
                  <a:pt x="6778" y="15413"/>
                </a:cubicBezTo>
                <a:cubicBezTo>
                  <a:pt x="6823" y="15323"/>
                  <a:pt x="6838" y="15473"/>
                  <a:pt x="6875" y="15393"/>
                </a:cubicBezTo>
                <a:cubicBezTo>
                  <a:pt x="6905" y="15433"/>
                  <a:pt x="6943" y="15353"/>
                  <a:pt x="6973" y="15373"/>
                </a:cubicBezTo>
                <a:cubicBezTo>
                  <a:pt x="6995" y="15413"/>
                  <a:pt x="7033" y="15343"/>
                  <a:pt x="7055" y="15373"/>
                </a:cubicBezTo>
                <a:cubicBezTo>
                  <a:pt x="7085" y="15363"/>
                  <a:pt x="7115" y="15373"/>
                  <a:pt x="7153" y="15363"/>
                </a:cubicBezTo>
                <a:cubicBezTo>
                  <a:pt x="7212" y="15333"/>
                  <a:pt x="7272" y="15363"/>
                  <a:pt x="7340" y="15323"/>
                </a:cubicBezTo>
                <a:cubicBezTo>
                  <a:pt x="7400" y="15333"/>
                  <a:pt x="7467" y="15313"/>
                  <a:pt x="7535" y="15293"/>
                </a:cubicBezTo>
                <a:cubicBezTo>
                  <a:pt x="7564" y="15283"/>
                  <a:pt x="7594" y="15283"/>
                  <a:pt x="7632" y="15273"/>
                </a:cubicBezTo>
                <a:cubicBezTo>
                  <a:pt x="7662" y="15303"/>
                  <a:pt x="7699" y="15213"/>
                  <a:pt x="7729" y="15263"/>
                </a:cubicBezTo>
                <a:cubicBezTo>
                  <a:pt x="7984" y="15153"/>
                  <a:pt x="8254" y="15013"/>
                  <a:pt x="8523" y="14823"/>
                </a:cubicBezTo>
                <a:cubicBezTo>
                  <a:pt x="8576" y="14773"/>
                  <a:pt x="8621" y="14733"/>
                  <a:pt x="8673" y="14693"/>
                </a:cubicBezTo>
                <a:cubicBezTo>
                  <a:pt x="8703" y="14643"/>
                  <a:pt x="8800" y="14613"/>
                  <a:pt x="8785" y="14553"/>
                </a:cubicBezTo>
                <a:cubicBezTo>
                  <a:pt x="8598" y="14643"/>
                  <a:pt x="8493" y="14803"/>
                  <a:pt x="8313" y="14873"/>
                </a:cubicBezTo>
                <a:cubicBezTo>
                  <a:pt x="8141" y="14993"/>
                  <a:pt x="7976" y="15063"/>
                  <a:pt x="7812" y="15113"/>
                </a:cubicBezTo>
                <a:cubicBezTo>
                  <a:pt x="7647" y="15143"/>
                  <a:pt x="7482" y="15243"/>
                  <a:pt x="7332" y="15193"/>
                </a:cubicBezTo>
                <a:cubicBezTo>
                  <a:pt x="7280" y="15273"/>
                  <a:pt x="7257" y="15213"/>
                  <a:pt x="7212" y="15233"/>
                </a:cubicBezTo>
                <a:cubicBezTo>
                  <a:pt x="7175" y="15223"/>
                  <a:pt x="7123" y="15263"/>
                  <a:pt x="7085" y="15243"/>
                </a:cubicBezTo>
                <a:cubicBezTo>
                  <a:pt x="7003" y="15283"/>
                  <a:pt x="6928" y="15243"/>
                  <a:pt x="6838" y="15323"/>
                </a:cubicBezTo>
                <a:cubicBezTo>
                  <a:pt x="6808" y="15233"/>
                  <a:pt x="6748" y="15333"/>
                  <a:pt x="6711" y="15263"/>
                </a:cubicBezTo>
                <a:cubicBezTo>
                  <a:pt x="6568" y="15333"/>
                  <a:pt x="6441" y="15313"/>
                  <a:pt x="6314" y="15303"/>
                </a:cubicBezTo>
                <a:cubicBezTo>
                  <a:pt x="6254" y="15283"/>
                  <a:pt x="6186" y="15313"/>
                  <a:pt x="6126" y="15303"/>
                </a:cubicBezTo>
                <a:cubicBezTo>
                  <a:pt x="6089" y="15313"/>
                  <a:pt x="6059" y="15303"/>
                  <a:pt x="6029" y="15313"/>
                </a:cubicBezTo>
                <a:cubicBezTo>
                  <a:pt x="6014" y="15303"/>
                  <a:pt x="5999" y="15303"/>
                  <a:pt x="5984" y="15323"/>
                </a:cubicBezTo>
                <a:cubicBezTo>
                  <a:pt x="5969" y="15293"/>
                  <a:pt x="5932" y="15313"/>
                  <a:pt x="5954" y="15273"/>
                </a:cubicBezTo>
                <a:cubicBezTo>
                  <a:pt x="6097" y="15203"/>
                  <a:pt x="6224" y="15223"/>
                  <a:pt x="6366" y="15153"/>
                </a:cubicBezTo>
                <a:cubicBezTo>
                  <a:pt x="6493" y="15193"/>
                  <a:pt x="6643" y="15063"/>
                  <a:pt x="6756" y="15153"/>
                </a:cubicBezTo>
                <a:cubicBezTo>
                  <a:pt x="6808" y="15093"/>
                  <a:pt x="6913" y="15103"/>
                  <a:pt x="6935" y="15093"/>
                </a:cubicBezTo>
                <a:cubicBezTo>
                  <a:pt x="6973" y="15083"/>
                  <a:pt x="6988" y="15063"/>
                  <a:pt x="7018" y="15053"/>
                </a:cubicBezTo>
                <a:cubicBezTo>
                  <a:pt x="7033" y="15053"/>
                  <a:pt x="7055" y="15093"/>
                  <a:pt x="7063" y="15083"/>
                </a:cubicBezTo>
                <a:cubicBezTo>
                  <a:pt x="7115" y="15073"/>
                  <a:pt x="7153" y="15053"/>
                  <a:pt x="7175" y="15053"/>
                </a:cubicBezTo>
                <a:cubicBezTo>
                  <a:pt x="7257" y="15053"/>
                  <a:pt x="7310" y="14993"/>
                  <a:pt x="7392" y="15003"/>
                </a:cubicBezTo>
                <a:cubicBezTo>
                  <a:pt x="7602" y="14913"/>
                  <a:pt x="7819" y="14853"/>
                  <a:pt x="8036" y="14733"/>
                </a:cubicBezTo>
                <a:cubicBezTo>
                  <a:pt x="8014" y="14663"/>
                  <a:pt x="7969" y="14703"/>
                  <a:pt x="7931" y="14723"/>
                </a:cubicBezTo>
                <a:cubicBezTo>
                  <a:pt x="7887" y="14743"/>
                  <a:pt x="7842" y="14743"/>
                  <a:pt x="7797" y="14773"/>
                </a:cubicBezTo>
                <a:cubicBezTo>
                  <a:pt x="7714" y="14823"/>
                  <a:pt x="7639" y="14793"/>
                  <a:pt x="7549" y="14863"/>
                </a:cubicBezTo>
                <a:cubicBezTo>
                  <a:pt x="7377" y="14933"/>
                  <a:pt x="7220" y="14903"/>
                  <a:pt x="7048" y="14993"/>
                </a:cubicBezTo>
                <a:cubicBezTo>
                  <a:pt x="7003" y="14903"/>
                  <a:pt x="6928" y="15023"/>
                  <a:pt x="6875" y="14973"/>
                </a:cubicBezTo>
                <a:cubicBezTo>
                  <a:pt x="6816" y="14953"/>
                  <a:pt x="6748" y="15013"/>
                  <a:pt x="6688" y="14963"/>
                </a:cubicBezTo>
                <a:cubicBezTo>
                  <a:pt x="6561" y="15033"/>
                  <a:pt x="6449" y="14983"/>
                  <a:pt x="6314" y="15063"/>
                </a:cubicBezTo>
                <a:cubicBezTo>
                  <a:pt x="6261" y="15023"/>
                  <a:pt x="6194" y="15093"/>
                  <a:pt x="6141" y="15073"/>
                </a:cubicBezTo>
                <a:cubicBezTo>
                  <a:pt x="6074" y="15103"/>
                  <a:pt x="6007" y="15123"/>
                  <a:pt x="5947" y="15153"/>
                </a:cubicBezTo>
                <a:cubicBezTo>
                  <a:pt x="5917" y="15163"/>
                  <a:pt x="5894" y="15143"/>
                  <a:pt x="5857" y="15193"/>
                </a:cubicBezTo>
                <a:cubicBezTo>
                  <a:pt x="5849" y="15173"/>
                  <a:pt x="5767" y="15173"/>
                  <a:pt x="5797" y="15213"/>
                </a:cubicBezTo>
                <a:cubicBezTo>
                  <a:pt x="5737" y="15193"/>
                  <a:pt x="5662" y="15263"/>
                  <a:pt x="5602" y="15243"/>
                </a:cubicBezTo>
                <a:cubicBezTo>
                  <a:pt x="5677" y="15173"/>
                  <a:pt x="5759" y="15103"/>
                  <a:pt x="5834" y="15033"/>
                </a:cubicBezTo>
                <a:cubicBezTo>
                  <a:pt x="6231" y="14973"/>
                  <a:pt x="6681" y="14533"/>
                  <a:pt x="7093" y="14363"/>
                </a:cubicBezTo>
                <a:cubicBezTo>
                  <a:pt x="7392" y="14143"/>
                  <a:pt x="7632" y="13984"/>
                  <a:pt x="7887" y="13864"/>
                </a:cubicBezTo>
                <a:cubicBezTo>
                  <a:pt x="8029" y="13754"/>
                  <a:pt x="8156" y="13744"/>
                  <a:pt x="8291" y="13634"/>
                </a:cubicBezTo>
                <a:cubicBezTo>
                  <a:pt x="8358" y="13634"/>
                  <a:pt x="8426" y="13594"/>
                  <a:pt x="8493" y="13564"/>
                </a:cubicBezTo>
                <a:cubicBezTo>
                  <a:pt x="8531" y="13494"/>
                  <a:pt x="8553" y="13554"/>
                  <a:pt x="8598" y="13504"/>
                </a:cubicBezTo>
                <a:cubicBezTo>
                  <a:pt x="8613" y="13524"/>
                  <a:pt x="8703" y="13524"/>
                  <a:pt x="8680" y="13464"/>
                </a:cubicBezTo>
                <a:cubicBezTo>
                  <a:pt x="8426" y="13484"/>
                  <a:pt x="8149" y="13654"/>
                  <a:pt x="7887" y="13754"/>
                </a:cubicBezTo>
                <a:cubicBezTo>
                  <a:pt x="7639" y="13944"/>
                  <a:pt x="7415" y="13984"/>
                  <a:pt x="7160" y="14193"/>
                </a:cubicBezTo>
                <a:cubicBezTo>
                  <a:pt x="6905" y="14363"/>
                  <a:pt x="6711" y="14393"/>
                  <a:pt x="6471" y="14643"/>
                </a:cubicBezTo>
                <a:cubicBezTo>
                  <a:pt x="6419" y="14643"/>
                  <a:pt x="6359" y="14713"/>
                  <a:pt x="6306" y="14723"/>
                </a:cubicBezTo>
                <a:cubicBezTo>
                  <a:pt x="6291" y="14693"/>
                  <a:pt x="6239" y="14733"/>
                  <a:pt x="6246" y="14773"/>
                </a:cubicBezTo>
                <a:cubicBezTo>
                  <a:pt x="6224" y="14793"/>
                  <a:pt x="6201" y="14723"/>
                  <a:pt x="6171" y="14773"/>
                </a:cubicBezTo>
                <a:cubicBezTo>
                  <a:pt x="6089" y="14833"/>
                  <a:pt x="6111" y="14813"/>
                  <a:pt x="6037" y="14863"/>
                </a:cubicBezTo>
                <a:cubicBezTo>
                  <a:pt x="5977" y="14833"/>
                  <a:pt x="5909" y="14943"/>
                  <a:pt x="5849" y="14913"/>
                </a:cubicBezTo>
                <a:cubicBezTo>
                  <a:pt x="5804" y="14943"/>
                  <a:pt x="5737" y="15063"/>
                  <a:pt x="5700" y="15023"/>
                </a:cubicBezTo>
                <a:cubicBezTo>
                  <a:pt x="5647" y="15043"/>
                  <a:pt x="5580" y="15173"/>
                  <a:pt x="5542" y="15123"/>
                </a:cubicBezTo>
                <a:cubicBezTo>
                  <a:pt x="5572" y="15103"/>
                  <a:pt x="5602" y="15073"/>
                  <a:pt x="5632" y="15043"/>
                </a:cubicBezTo>
                <a:cubicBezTo>
                  <a:pt x="5655" y="14973"/>
                  <a:pt x="5730" y="15043"/>
                  <a:pt x="5700" y="14983"/>
                </a:cubicBezTo>
                <a:cubicBezTo>
                  <a:pt x="5745" y="14913"/>
                  <a:pt x="5767" y="14973"/>
                  <a:pt x="5804" y="14923"/>
                </a:cubicBezTo>
                <a:cubicBezTo>
                  <a:pt x="5834" y="14913"/>
                  <a:pt x="5887" y="14813"/>
                  <a:pt x="5909" y="14863"/>
                </a:cubicBezTo>
                <a:cubicBezTo>
                  <a:pt x="5969" y="14743"/>
                  <a:pt x="6126" y="14643"/>
                  <a:pt x="6239" y="14533"/>
                </a:cubicBezTo>
                <a:cubicBezTo>
                  <a:pt x="6344" y="14423"/>
                  <a:pt x="6434" y="14373"/>
                  <a:pt x="6516" y="14253"/>
                </a:cubicBezTo>
                <a:cubicBezTo>
                  <a:pt x="6816" y="14033"/>
                  <a:pt x="7153" y="13894"/>
                  <a:pt x="7407" y="13694"/>
                </a:cubicBezTo>
                <a:cubicBezTo>
                  <a:pt x="7482" y="13674"/>
                  <a:pt x="7549" y="13634"/>
                  <a:pt x="7632" y="13564"/>
                </a:cubicBezTo>
                <a:cubicBezTo>
                  <a:pt x="7662" y="13614"/>
                  <a:pt x="7714" y="13504"/>
                  <a:pt x="7752" y="13494"/>
                </a:cubicBezTo>
                <a:cubicBezTo>
                  <a:pt x="7774" y="13564"/>
                  <a:pt x="7842" y="13384"/>
                  <a:pt x="7864" y="13454"/>
                </a:cubicBezTo>
                <a:cubicBezTo>
                  <a:pt x="8021" y="13364"/>
                  <a:pt x="8171" y="13314"/>
                  <a:pt x="8328" y="13184"/>
                </a:cubicBezTo>
                <a:cubicBezTo>
                  <a:pt x="8388" y="13214"/>
                  <a:pt x="8456" y="13144"/>
                  <a:pt x="8531" y="13114"/>
                </a:cubicBezTo>
                <a:cubicBezTo>
                  <a:pt x="8546" y="13184"/>
                  <a:pt x="8606" y="13014"/>
                  <a:pt x="8621" y="13094"/>
                </a:cubicBezTo>
                <a:cubicBezTo>
                  <a:pt x="8650" y="13024"/>
                  <a:pt x="8733" y="13094"/>
                  <a:pt x="8710" y="13014"/>
                </a:cubicBezTo>
                <a:cubicBezTo>
                  <a:pt x="8561" y="13014"/>
                  <a:pt x="8396" y="13134"/>
                  <a:pt x="8239" y="13154"/>
                </a:cubicBezTo>
                <a:cubicBezTo>
                  <a:pt x="8194" y="13224"/>
                  <a:pt x="8164" y="13164"/>
                  <a:pt x="8119" y="13234"/>
                </a:cubicBezTo>
                <a:cubicBezTo>
                  <a:pt x="8074" y="13234"/>
                  <a:pt x="8021" y="13304"/>
                  <a:pt x="7984" y="13284"/>
                </a:cubicBezTo>
                <a:cubicBezTo>
                  <a:pt x="7946" y="13294"/>
                  <a:pt x="7894" y="13404"/>
                  <a:pt x="7864" y="13354"/>
                </a:cubicBezTo>
                <a:cubicBezTo>
                  <a:pt x="7819" y="13364"/>
                  <a:pt x="7774" y="13424"/>
                  <a:pt x="7737" y="13404"/>
                </a:cubicBezTo>
                <a:cubicBezTo>
                  <a:pt x="7572" y="13544"/>
                  <a:pt x="7422" y="13594"/>
                  <a:pt x="7272" y="13674"/>
                </a:cubicBezTo>
                <a:cubicBezTo>
                  <a:pt x="7108" y="13804"/>
                  <a:pt x="6950" y="13854"/>
                  <a:pt x="6793" y="13934"/>
                </a:cubicBezTo>
                <a:cubicBezTo>
                  <a:pt x="6703" y="14014"/>
                  <a:pt x="6621" y="14063"/>
                  <a:pt x="6538" y="14093"/>
                </a:cubicBezTo>
                <a:cubicBezTo>
                  <a:pt x="6576" y="14183"/>
                  <a:pt x="6434" y="14123"/>
                  <a:pt x="6478" y="14183"/>
                </a:cubicBezTo>
                <a:cubicBezTo>
                  <a:pt x="6209" y="14393"/>
                  <a:pt x="6022" y="14603"/>
                  <a:pt x="5670" y="14913"/>
                </a:cubicBezTo>
                <a:cubicBezTo>
                  <a:pt x="5625" y="14953"/>
                  <a:pt x="5602" y="14903"/>
                  <a:pt x="5565" y="14963"/>
                </a:cubicBezTo>
                <a:cubicBezTo>
                  <a:pt x="5460" y="15053"/>
                  <a:pt x="5363" y="15153"/>
                  <a:pt x="5258" y="15243"/>
                </a:cubicBezTo>
                <a:cubicBezTo>
                  <a:pt x="5220" y="15293"/>
                  <a:pt x="5198" y="15233"/>
                  <a:pt x="5153" y="15293"/>
                </a:cubicBezTo>
                <a:cubicBezTo>
                  <a:pt x="5093" y="15353"/>
                  <a:pt x="5055" y="15393"/>
                  <a:pt x="5011" y="15423"/>
                </a:cubicBezTo>
                <a:cubicBezTo>
                  <a:pt x="4996" y="15443"/>
                  <a:pt x="4981" y="15413"/>
                  <a:pt x="4981" y="15423"/>
                </a:cubicBezTo>
                <a:cubicBezTo>
                  <a:pt x="4966" y="15423"/>
                  <a:pt x="4973" y="15463"/>
                  <a:pt x="4973" y="15463"/>
                </a:cubicBezTo>
                <a:cubicBezTo>
                  <a:pt x="4951" y="15473"/>
                  <a:pt x="4928" y="15483"/>
                  <a:pt x="4906" y="15483"/>
                </a:cubicBezTo>
                <a:cubicBezTo>
                  <a:pt x="4808" y="15583"/>
                  <a:pt x="4726" y="15613"/>
                  <a:pt x="4644" y="15583"/>
                </a:cubicBezTo>
                <a:cubicBezTo>
                  <a:pt x="4771" y="15503"/>
                  <a:pt x="4883" y="15353"/>
                  <a:pt x="5025" y="15243"/>
                </a:cubicBezTo>
                <a:cubicBezTo>
                  <a:pt x="5055" y="15213"/>
                  <a:pt x="5108" y="15193"/>
                  <a:pt x="5145" y="15173"/>
                </a:cubicBezTo>
                <a:cubicBezTo>
                  <a:pt x="5310" y="15043"/>
                  <a:pt x="5445" y="14843"/>
                  <a:pt x="5587" y="14703"/>
                </a:cubicBezTo>
                <a:cubicBezTo>
                  <a:pt x="5655" y="14653"/>
                  <a:pt x="5722" y="14553"/>
                  <a:pt x="5782" y="14563"/>
                </a:cubicBezTo>
                <a:cubicBezTo>
                  <a:pt x="5767" y="14523"/>
                  <a:pt x="5812" y="14503"/>
                  <a:pt x="5842" y="14473"/>
                </a:cubicBezTo>
                <a:cubicBezTo>
                  <a:pt x="5872" y="14443"/>
                  <a:pt x="5909" y="14413"/>
                  <a:pt x="5947" y="14373"/>
                </a:cubicBezTo>
                <a:cubicBezTo>
                  <a:pt x="6074" y="14253"/>
                  <a:pt x="6254" y="14133"/>
                  <a:pt x="6329" y="13994"/>
                </a:cubicBezTo>
                <a:cubicBezTo>
                  <a:pt x="6434" y="13984"/>
                  <a:pt x="6553" y="13814"/>
                  <a:pt x="6666" y="13734"/>
                </a:cubicBezTo>
                <a:cubicBezTo>
                  <a:pt x="6703" y="13684"/>
                  <a:pt x="6726" y="13744"/>
                  <a:pt x="6771" y="13674"/>
                </a:cubicBezTo>
                <a:cubicBezTo>
                  <a:pt x="6928" y="13504"/>
                  <a:pt x="7070" y="13454"/>
                  <a:pt x="7235" y="13294"/>
                </a:cubicBezTo>
                <a:cubicBezTo>
                  <a:pt x="7310" y="13264"/>
                  <a:pt x="7392" y="13214"/>
                  <a:pt x="7475" y="13144"/>
                </a:cubicBezTo>
                <a:cubicBezTo>
                  <a:pt x="7535" y="13074"/>
                  <a:pt x="7662" y="13124"/>
                  <a:pt x="7684" y="12994"/>
                </a:cubicBezTo>
                <a:cubicBezTo>
                  <a:pt x="7542" y="13064"/>
                  <a:pt x="7407" y="13094"/>
                  <a:pt x="7257" y="13234"/>
                </a:cubicBezTo>
                <a:cubicBezTo>
                  <a:pt x="7235" y="13184"/>
                  <a:pt x="7190" y="13284"/>
                  <a:pt x="7153" y="13294"/>
                </a:cubicBezTo>
                <a:cubicBezTo>
                  <a:pt x="7115" y="13324"/>
                  <a:pt x="7085" y="13354"/>
                  <a:pt x="7048" y="13394"/>
                </a:cubicBezTo>
                <a:cubicBezTo>
                  <a:pt x="7025" y="13334"/>
                  <a:pt x="6980" y="13434"/>
                  <a:pt x="6943" y="13444"/>
                </a:cubicBezTo>
                <a:cubicBezTo>
                  <a:pt x="6898" y="13514"/>
                  <a:pt x="6868" y="13484"/>
                  <a:pt x="6823" y="13524"/>
                </a:cubicBezTo>
                <a:cubicBezTo>
                  <a:pt x="6681" y="13634"/>
                  <a:pt x="6553" y="13744"/>
                  <a:pt x="6419" y="13854"/>
                </a:cubicBezTo>
                <a:cubicBezTo>
                  <a:pt x="6276" y="13964"/>
                  <a:pt x="6126" y="14063"/>
                  <a:pt x="5992" y="14203"/>
                </a:cubicBezTo>
                <a:cubicBezTo>
                  <a:pt x="5954" y="14233"/>
                  <a:pt x="5924" y="14283"/>
                  <a:pt x="5894" y="14323"/>
                </a:cubicBezTo>
                <a:cubicBezTo>
                  <a:pt x="5789" y="14433"/>
                  <a:pt x="5670" y="14503"/>
                  <a:pt x="5550" y="14633"/>
                </a:cubicBezTo>
                <a:cubicBezTo>
                  <a:pt x="5535" y="14603"/>
                  <a:pt x="5520" y="14633"/>
                  <a:pt x="5512" y="14663"/>
                </a:cubicBezTo>
                <a:cubicBezTo>
                  <a:pt x="5482" y="14683"/>
                  <a:pt x="5452" y="14713"/>
                  <a:pt x="5422" y="14743"/>
                </a:cubicBezTo>
                <a:cubicBezTo>
                  <a:pt x="5363" y="14823"/>
                  <a:pt x="5363" y="14803"/>
                  <a:pt x="5280" y="14873"/>
                </a:cubicBezTo>
                <a:cubicBezTo>
                  <a:pt x="5235" y="14913"/>
                  <a:pt x="5250" y="14963"/>
                  <a:pt x="5183" y="14993"/>
                </a:cubicBezTo>
                <a:cubicBezTo>
                  <a:pt x="5153" y="15023"/>
                  <a:pt x="5123" y="15043"/>
                  <a:pt x="5093" y="15073"/>
                </a:cubicBezTo>
                <a:cubicBezTo>
                  <a:pt x="5070" y="15093"/>
                  <a:pt x="5033" y="15063"/>
                  <a:pt x="5040" y="15123"/>
                </a:cubicBezTo>
                <a:cubicBezTo>
                  <a:pt x="5011" y="15143"/>
                  <a:pt x="4981" y="15193"/>
                  <a:pt x="4958" y="15163"/>
                </a:cubicBezTo>
                <a:cubicBezTo>
                  <a:pt x="4913" y="15173"/>
                  <a:pt x="4936" y="15293"/>
                  <a:pt x="4883" y="15223"/>
                </a:cubicBezTo>
                <a:cubicBezTo>
                  <a:pt x="4891" y="15163"/>
                  <a:pt x="4943" y="15113"/>
                  <a:pt x="4988" y="15063"/>
                </a:cubicBezTo>
                <a:cubicBezTo>
                  <a:pt x="5063" y="15013"/>
                  <a:pt x="5078" y="14953"/>
                  <a:pt x="5138" y="14893"/>
                </a:cubicBezTo>
                <a:cubicBezTo>
                  <a:pt x="5415" y="14653"/>
                  <a:pt x="5602" y="14393"/>
                  <a:pt x="5864" y="14103"/>
                </a:cubicBezTo>
                <a:cubicBezTo>
                  <a:pt x="5992" y="14014"/>
                  <a:pt x="6097" y="13884"/>
                  <a:pt x="6261" y="13744"/>
                </a:cubicBezTo>
                <a:cubicBezTo>
                  <a:pt x="6306" y="13724"/>
                  <a:pt x="6276" y="13674"/>
                  <a:pt x="6336" y="13644"/>
                </a:cubicBezTo>
                <a:cubicBezTo>
                  <a:pt x="6464" y="13554"/>
                  <a:pt x="6553" y="13404"/>
                  <a:pt x="6643" y="13364"/>
                </a:cubicBezTo>
                <a:cubicBezTo>
                  <a:pt x="6756" y="13264"/>
                  <a:pt x="6868" y="13164"/>
                  <a:pt x="6988" y="13064"/>
                </a:cubicBezTo>
                <a:cubicBezTo>
                  <a:pt x="7115" y="12984"/>
                  <a:pt x="7160" y="12924"/>
                  <a:pt x="7302" y="12814"/>
                </a:cubicBezTo>
                <a:cubicBezTo>
                  <a:pt x="7347" y="12874"/>
                  <a:pt x="7430" y="12664"/>
                  <a:pt x="7475" y="12724"/>
                </a:cubicBezTo>
                <a:cubicBezTo>
                  <a:pt x="7527" y="12634"/>
                  <a:pt x="7632" y="12684"/>
                  <a:pt x="7632" y="12584"/>
                </a:cubicBezTo>
                <a:cubicBezTo>
                  <a:pt x="7549" y="12654"/>
                  <a:pt x="7475" y="12654"/>
                  <a:pt x="7400" y="12694"/>
                </a:cubicBezTo>
                <a:cubicBezTo>
                  <a:pt x="7317" y="12754"/>
                  <a:pt x="7235" y="12794"/>
                  <a:pt x="7160" y="12834"/>
                </a:cubicBezTo>
                <a:cubicBezTo>
                  <a:pt x="7070" y="12924"/>
                  <a:pt x="6980" y="12994"/>
                  <a:pt x="6898" y="13034"/>
                </a:cubicBezTo>
                <a:cubicBezTo>
                  <a:pt x="6816" y="13104"/>
                  <a:pt x="6741" y="13174"/>
                  <a:pt x="6658" y="13244"/>
                </a:cubicBezTo>
                <a:cubicBezTo>
                  <a:pt x="6568" y="13344"/>
                  <a:pt x="6523" y="13334"/>
                  <a:pt x="6464" y="13424"/>
                </a:cubicBezTo>
                <a:cubicBezTo>
                  <a:pt x="6366" y="13484"/>
                  <a:pt x="6366" y="13514"/>
                  <a:pt x="6261" y="13604"/>
                </a:cubicBezTo>
                <a:cubicBezTo>
                  <a:pt x="6179" y="13704"/>
                  <a:pt x="6156" y="13694"/>
                  <a:pt x="6082" y="13804"/>
                </a:cubicBezTo>
                <a:cubicBezTo>
                  <a:pt x="5947" y="13894"/>
                  <a:pt x="5842" y="14024"/>
                  <a:pt x="5685" y="14163"/>
                </a:cubicBezTo>
                <a:cubicBezTo>
                  <a:pt x="5505" y="14383"/>
                  <a:pt x="5295" y="14613"/>
                  <a:pt x="5018" y="14863"/>
                </a:cubicBezTo>
                <a:cubicBezTo>
                  <a:pt x="4868" y="15063"/>
                  <a:pt x="4763" y="15183"/>
                  <a:pt x="4599" y="15343"/>
                </a:cubicBezTo>
                <a:cubicBezTo>
                  <a:pt x="4509" y="15423"/>
                  <a:pt x="4419" y="15503"/>
                  <a:pt x="4329" y="15583"/>
                </a:cubicBezTo>
                <a:cubicBezTo>
                  <a:pt x="4262" y="15623"/>
                  <a:pt x="4277" y="15693"/>
                  <a:pt x="4224" y="15683"/>
                </a:cubicBezTo>
                <a:cubicBezTo>
                  <a:pt x="4187" y="15723"/>
                  <a:pt x="4172" y="15803"/>
                  <a:pt x="4119" y="15733"/>
                </a:cubicBezTo>
                <a:cubicBezTo>
                  <a:pt x="4366" y="15523"/>
                  <a:pt x="4441" y="15303"/>
                  <a:pt x="4651" y="15123"/>
                </a:cubicBezTo>
                <a:cubicBezTo>
                  <a:pt x="4614" y="15053"/>
                  <a:pt x="4786" y="15033"/>
                  <a:pt x="4748" y="14963"/>
                </a:cubicBezTo>
                <a:cubicBezTo>
                  <a:pt x="4831" y="14913"/>
                  <a:pt x="4823" y="14843"/>
                  <a:pt x="4898" y="14793"/>
                </a:cubicBezTo>
                <a:cubicBezTo>
                  <a:pt x="4988" y="14683"/>
                  <a:pt x="5100" y="14583"/>
                  <a:pt x="5183" y="14473"/>
                </a:cubicBezTo>
                <a:cubicBezTo>
                  <a:pt x="5452" y="14223"/>
                  <a:pt x="5670" y="13974"/>
                  <a:pt x="5902" y="13714"/>
                </a:cubicBezTo>
                <a:cubicBezTo>
                  <a:pt x="6082" y="13554"/>
                  <a:pt x="6239" y="13414"/>
                  <a:pt x="6374" y="13294"/>
                </a:cubicBezTo>
                <a:cubicBezTo>
                  <a:pt x="6434" y="13244"/>
                  <a:pt x="6456" y="13254"/>
                  <a:pt x="6464" y="13214"/>
                </a:cubicBezTo>
                <a:cubicBezTo>
                  <a:pt x="6464" y="13184"/>
                  <a:pt x="6531" y="13194"/>
                  <a:pt x="6531" y="13194"/>
                </a:cubicBezTo>
                <a:cubicBezTo>
                  <a:pt x="6546" y="13184"/>
                  <a:pt x="6538" y="13154"/>
                  <a:pt x="6531" y="13154"/>
                </a:cubicBezTo>
                <a:cubicBezTo>
                  <a:pt x="6606" y="13094"/>
                  <a:pt x="6688" y="13064"/>
                  <a:pt x="6763" y="12984"/>
                </a:cubicBezTo>
                <a:cubicBezTo>
                  <a:pt x="6793" y="12934"/>
                  <a:pt x="6898" y="12904"/>
                  <a:pt x="6875" y="12844"/>
                </a:cubicBezTo>
                <a:cubicBezTo>
                  <a:pt x="6823" y="12924"/>
                  <a:pt x="6786" y="12874"/>
                  <a:pt x="6741" y="12934"/>
                </a:cubicBezTo>
                <a:cubicBezTo>
                  <a:pt x="6673" y="12914"/>
                  <a:pt x="6681" y="13034"/>
                  <a:pt x="6621" y="13004"/>
                </a:cubicBezTo>
                <a:cubicBezTo>
                  <a:pt x="6561" y="13054"/>
                  <a:pt x="6508" y="13104"/>
                  <a:pt x="6456" y="13154"/>
                </a:cubicBezTo>
                <a:cubicBezTo>
                  <a:pt x="6419" y="13214"/>
                  <a:pt x="6321" y="13164"/>
                  <a:pt x="6329" y="13264"/>
                </a:cubicBezTo>
                <a:cubicBezTo>
                  <a:pt x="6134" y="13374"/>
                  <a:pt x="5909" y="13624"/>
                  <a:pt x="5707" y="13794"/>
                </a:cubicBezTo>
                <a:cubicBezTo>
                  <a:pt x="5355" y="14203"/>
                  <a:pt x="5130" y="14393"/>
                  <a:pt x="4741" y="14793"/>
                </a:cubicBezTo>
                <a:cubicBezTo>
                  <a:pt x="4733" y="14893"/>
                  <a:pt x="4651" y="14913"/>
                  <a:pt x="4621" y="14973"/>
                </a:cubicBezTo>
                <a:cubicBezTo>
                  <a:pt x="4621" y="15053"/>
                  <a:pt x="4471" y="15103"/>
                  <a:pt x="4471" y="15183"/>
                </a:cubicBezTo>
                <a:cubicBezTo>
                  <a:pt x="4344" y="15313"/>
                  <a:pt x="4217" y="15453"/>
                  <a:pt x="4127" y="15593"/>
                </a:cubicBezTo>
                <a:cubicBezTo>
                  <a:pt x="4074" y="15643"/>
                  <a:pt x="4022" y="15693"/>
                  <a:pt x="3962" y="15743"/>
                </a:cubicBezTo>
                <a:cubicBezTo>
                  <a:pt x="3932" y="15783"/>
                  <a:pt x="3910" y="15823"/>
                  <a:pt x="3880" y="15853"/>
                </a:cubicBezTo>
                <a:cubicBezTo>
                  <a:pt x="3797" y="15943"/>
                  <a:pt x="3715" y="16003"/>
                  <a:pt x="3595" y="16103"/>
                </a:cubicBezTo>
                <a:cubicBezTo>
                  <a:pt x="3558" y="16113"/>
                  <a:pt x="3513" y="16123"/>
                  <a:pt x="3468" y="16153"/>
                </a:cubicBezTo>
                <a:cubicBezTo>
                  <a:pt x="3415" y="16192"/>
                  <a:pt x="3370" y="16212"/>
                  <a:pt x="3333" y="16202"/>
                </a:cubicBezTo>
                <a:cubicBezTo>
                  <a:pt x="3475" y="16083"/>
                  <a:pt x="3468" y="16043"/>
                  <a:pt x="3595" y="15933"/>
                </a:cubicBezTo>
                <a:cubicBezTo>
                  <a:pt x="3602" y="15903"/>
                  <a:pt x="3617" y="15873"/>
                  <a:pt x="3640" y="15853"/>
                </a:cubicBezTo>
                <a:cubicBezTo>
                  <a:pt x="3647" y="15833"/>
                  <a:pt x="3655" y="15823"/>
                  <a:pt x="3655" y="15803"/>
                </a:cubicBezTo>
                <a:cubicBezTo>
                  <a:pt x="3677" y="15753"/>
                  <a:pt x="3745" y="15713"/>
                  <a:pt x="3745" y="15663"/>
                </a:cubicBezTo>
                <a:cubicBezTo>
                  <a:pt x="3805" y="15623"/>
                  <a:pt x="3775" y="15573"/>
                  <a:pt x="3835" y="15543"/>
                </a:cubicBezTo>
                <a:cubicBezTo>
                  <a:pt x="3827" y="15483"/>
                  <a:pt x="3940" y="15453"/>
                  <a:pt x="3925" y="15393"/>
                </a:cubicBezTo>
                <a:cubicBezTo>
                  <a:pt x="4097" y="15223"/>
                  <a:pt x="4179" y="15033"/>
                  <a:pt x="4329" y="14853"/>
                </a:cubicBezTo>
                <a:cubicBezTo>
                  <a:pt x="4471" y="14673"/>
                  <a:pt x="4554" y="14483"/>
                  <a:pt x="4703" y="14303"/>
                </a:cubicBezTo>
                <a:cubicBezTo>
                  <a:pt x="4666" y="14243"/>
                  <a:pt x="4816" y="14233"/>
                  <a:pt x="4771" y="14173"/>
                </a:cubicBezTo>
                <a:cubicBezTo>
                  <a:pt x="4801" y="14123"/>
                  <a:pt x="4906" y="14093"/>
                  <a:pt x="4883" y="14033"/>
                </a:cubicBezTo>
                <a:cubicBezTo>
                  <a:pt x="4996" y="13954"/>
                  <a:pt x="5048" y="13854"/>
                  <a:pt x="5115" y="13764"/>
                </a:cubicBezTo>
                <a:cubicBezTo>
                  <a:pt x="5340" y="13544"/>
                  <a:pt x="5482" y="13414"/>
                  <a:pt x="5685" y="13184"/>
                </a:cubicBezTo>
                <a:cubicBezTo>
                  <a:pt x="5797" y="13074"/>
                  <a:pt x="5909" y="12974"/>
                  <a:pt x="6029" y="12874"/>
                </a:cubicBezTo>
                <a:cubicBezTo>
                  <a:pt x="6067" y="12794"/>
                  <a:pt x="6082" y="12814"/>
                  <a:pt x="6156" y="12764"/>
                </a:cubicBezTo>
                <a:cubicBezTo>
                  <a:pt x="6194" y="12704"/>
                  <a:pt x="6314" y="12664"/>
                  <a:pt x="6306" y="12594"/>
                </a:cubicBezTo>
                <a:cubicBezTo>
                  <a:pt x="6254" y="12654"/>
                  <a:pt x="6209" y="12654"/>
                  <a:pt x="6164" y="12684"/>
                </a:cubicBezTo>
                <a:cubicBezTo>
                  <a:pt x="6044" y="12784"/>
                  <a:pt x="5924" y="12914"/>
                  <a:pt x="5812" y="12964"/>
                </a:cubicBezTo>
                <a:cubicBezTo>
                  <a:pt x="5797" y="13034"/>
                  <a:pt x="5789" y="12984"/>
                  <a:pt x="5737" y="13024"/>
                </a:cubicBezTo>
                <a:cubicBezTo>
                  <a:pt x="5730" y="13064"/>
                  <a:pt x="5707" y="13104"/>
                  <a:pt x="5662" y="13134"/>
                </a:cubicBezTo>
                <a:cubicBezTo>
                  <a:pt x="5565" y="13224"/>
                  <a:pt x="5467" y="13304"/>
                  <a:pt x="5370" y="13394"/>
                </a:cubicBezTo>
                <a:cubicBezTo>
                  <a:pt x="5310" y="13484"/>
                  <a:pt x="5213" y="13574"/>
                  <a:pt x="5078" y="13694"/>
                </a:cubicBezTo>
                <a:cubicBezTo>
                  <a:pt x="5040" y="13784"/>
                  <a:pt x="4906" y="13854"/>
                  <a:pt x="4868" y="13954"/>
                </a:cubicBezTo>
                <a:cubicBezTo>
                  <a:pt x="4786" y="14024"/>
                  <a:pt x="4711" y="14173"/>
                  <a:pt x="4644" y="14183"/>
                </a:cubicBezTo>
                <a:cubicBezTo>
                  <a:pt x="4644" y="14233"/>
                  <a:pt x="4606" y="14283"/>
                  <a:pt x="4561" y="14333"/>
                </a:cubicBezTo>
                <a:cubicBezTo>
                  <a:pt x="4554" y="14383"/>
                  <a:pt x="4494" y="14423"/>
                  <a:pt x="4449" y="14463"/>
                </a:cubicBezTo>
                <a:cubicBezTo>
                  <a:pt x="4441" y="14523"/>
                  <a:pt x="4411" y="14563"/>
                  <a:pt x="4366" y="14613"/>
                </a:cubicBezTo>
                <a:cubicBezTo>
                  <a:pt x="4329" y="14653"/>
                  <a:pt x="4306" y="14703"/>
                  <a:pt x="4284" y="14753"/>
                </a:cubicBezTo>
                <a:cubicBezTo>
                  <a:pt x="4119" y="14933"/>
                  <a:pt x="4037" y="15123"/>
                  <a:pt x="3872" y="15293"/>
                </a:cubicBezTo>
                <a:cubicBezTo>
                  <a:pt x="3767" y="15483"/>
                  <a:pt x="3610" y="15663"/>
                  <a:pt x="3520" y="15853"/>
                </a:cubicBezTo>
                <a:cubicBezTo>
                  <a:pt x="3513" y="15853"/>
                  <a:pt x="3513" y="15863"/>
                  <a:pt x="3505" y="15873"/>
                </a:cubicBezTo>
                <a:cubicBezTo>
                  <a:pt x="3438" y="15923"/>
                  <a:pt x="3393" y="15983"/>
                  <a:pt x="3355" y="16043"/>
                </a:cubicBezTo>
                <a:cubicBezTo>
                  <a:pt x="3325" y="16063"/>
                  <a:pt x="3295" y="16093"/>
                  <a:pt x="3265" y="16123"/>
                </a:cubicBezTo>
                <a:cubicBezTo>
                  <a:pt x="3250" y="16143"/>
                  <a:pt x="3250" y="16202"/>
                  <a:pt x="3213" y="16173"/>
                </a:cubicBezTo>
                <a:cubicBezTo>
                  <a:pt x="3273" y="16063"/>
                  <a:pt x="3340" y="15953"/>
                  <a:pt x="3415" y="15853"/>
                </a:cubicBezTo>
                <a:cubicBezTo>
                  <a:pt x="3550" y="15643"/>
                  <a:pt x="3692" y="15443"/>
                  <a:pt x="3790" y="15233"/>
                </a:cubicBezTo>
                <a:cubicBezTo>
                  <a:pt x="4022" y="14983"/>
                  <a:pt x="4149" y="14703"/>
                  <a:pt x="4329" y="14433"/>
                </a:cubicBezTo>
                <a:cubicBezTo>
                  <a:pt x="4456" y="14153"/>
                  <a:pt x="4703" y="13904"/>
                  <a:pt x="4898" y="13644"/>
                </a:cubicBezTo>
                <a:cubicBezTo>
                  <a:pt x="4943" y="13604"/>
                  <a:pt x="4996" y="13554"/>
                  <a:pt x="5040" y="13514"/>
                </a:cubicBezTo>
                <a:cubicBezTo>
                  <a:pt x="5011" y="13444"/>
                  <a:pt x="5175" y="13424"/>
                  <a:pt x="5145" y="13354"/>
                </a:cubicBezTo>
                <a:cubicBezTo>
                  <a:pt x="5040" y="13384"/>
                  <a:pt x="5040" y="13454"/>
                  <a:pt x="4943" y="13534"/>
                </a:cubicBezTo>
                <a:cubicBezTo>
                  <a:pt x="4831" y="13604"/>
                  <a:pt x="4808" y="13704"/>
                  <a:pt x="4703" y="13784"/>
                </a:cubicBezTo>
                <a:cubicBezTo>
                  <a:pt x="4524" y="13954"/>
                  <a:pt x="4434" y="14143"/>
                  <a:pt x="4269" y="14313"/>
                </a:cubicBezTo>
                <a:cubicBezTo>
                  <a:pt x="4284" y="14363"/>
                  <a:pt x="4217" y="14383"/>
                  <a:pt x="4217" y="14423"/>
                </a:cubicBezTo>
                <a:cubicBezTo>
                  <a:pt x="4202" y="14463"/>
                  <a:pt x="4194" y="14503"/>
                  <a:pt x="4172" y="14543"/>
                </a:cubicBezTo>
                <a:cubicBezTo>
                  <a:pt x="4067" y="14633"/>
                  <a:pt x="4014" y="14733"/>
                  <a:pt x="3954" y="14843"/>
                </a:cubicBezTo>
                <a:cubicBezTo>
                  <a:pt x="3917" y="14883"/>
                  <a:pt x="3910" y="14933"/>
                  <a:pt x="3842" y="14973"/>
                </a:cubicBezTo>
                <a:cubicBezTo>
                  <a:pt x="3850" y="15003"/>
                  <a:pt x="3827" y="15023"/>
                  <a:pt x="3797" y="15043"/>
                </a:cubicBezTo>
                <a:cubicBezTo>
                  <a:pt x="3812" y="15083"/>
                  <a:pt x="3767" y="15123"/>
                  <a:pt x="3745" y="15093"/>
                </a:cubicBezTo>
                <a:cubicBezTo>
                  <a:pt x="3812" y="14963"/>
                  <a:pt x="3887" y="14843"/>
                  <a:pt x="3969" y="14713"/>
                </a:cubicBezTo>
                <a:cubicBezTo>
                  <a:pt x="3977" y="14653"/>
                  <a:pt x="4022" y="14593"/>
                  <a:pt x="4029" y="14523"/>
                </a:cubicBezTo>
                <a:cubicBezTo>
                  <a:pt x="4067" y="14493"/>
                  <a:pt x="4067" y="14463"/>
                  <a:pt x="4059" y="14423"/>
                </a:cubicBezTo>
                <a:cubicBezTo>
                  <a:pt x="4089" y="14403"/>
                  <a:pt x="4134" y="14373"/>
                  <a:pt x="4119" y="14343"/>
                </a:cubicBezTo>
                <a:cubicBezTo>
                  <a:pt x="4127" y="14273"/>
                  <a:pt x="4194" y="14223"/>
                  <a:pt x="4209" y="14153"/>
                </a:cubicBezTo>
                <a:cubicBezTo>
                  <a:pt x="4262" y="14093"/>
                  <a:pt x="4284" y="14014"/>
                  <a:pt x="4321" y="13954"/>
                </a:cubicBezTo>
                <a:cubicBezTo>
                  <a:pt x="4389" y="13834"/>
                  <a:pt x="4419" y="13704"/>
                  <a:pt x="4501" y="13584"/>
                </a:cubicBezTo>
                <a:cubicBezTo>
                  <a:pt x="4569" y="13454"/>
                  <a:pt x="4636" y="13324"/>
                  <a:pt x="4696" y="13194"/>
                </a:cubicBezTo>
                <a:cubicBezTo>
                  <a:pt x="4786" y="13094"/>
                  <a:pt x="4861" y="12984"/>
                  <a:pt x="4928" y="12884"/>
                </a:cubicBezTo>
                <a:cubicBezTo>
                  <a:pt x="5011" y="12834"/>
                  <a:pt x="5003" y="12774"/>
                  <a:pt x="5063" y="12724"/>
                </a:cubicBezTo>
                <a:cubicBezTo>
                  <a:pt x="5115" y="12674"/>
                  <a:pt x="5198" y="12634"/>
                  <a:pt x="5168" y="12564"/>
                </a:cubicBezTo>
                <a:cubicBezTo>
                  <a:pt x="4966" y="12724"/>
                  <a:pt x="4853" y="12904"/>
                  <a:pt x="4718" y="13074"/>
                </a:cubicBezTo>
                <a:cubicBezTo>
                  <a:pt x="4659" y="13164"/>
                  <a:pt x="4606" y="13254"/>
                  <a:pt x="4539" y="13344"/>
                </a:cubicBezTo>
                <a:cubicBezTo>
                  <a:pt x="4516" y="13444"/>
                  <a:pt x="4404" y="13524"/>
                  <a:pt x="4396" y="13634"/>
                </a:cubicBezTo>
                <a:cubicBezTo>
                  <a:pt x="4329" y="13724"/>
                  <a:pt x="4299" y="13824"/>
                  <a:pt x="4247" y="13914"/>
                </a:cubicBezTo>
                <a:cubicBezTo>
                  <a:pt x="4194" y="13954"/>
                  <a:pt x="4217" y="14014"/>
                  <a:pt x="4164" y="14053"/>
                </a:cubicBezTo>
                <a:cubicBezTo>
                  <a:pt x="4142" y="14103"/>
                  <a:pt x="4149" y="14163"/>
                  <a:pt x="4082" y="14203"/>
                </a:cubicBezTo>
                <a:cubicBezTo>
                  <a:pt x="4074" y="14303"/>
                  <a:pt x="3984" y="14383"/>
                  <a:pt x="3962" y="14483"/>
                </a:cubicBezTo>
                <a:cubicBezTo>
                  <a:pt x="3910" y="14583"/>
                  <a:pt x="3872" y="14683"/>
                  <a:pt x="3820" y="14783"/>
                </a:cubicBezTo>
                <a:cubicBezTo>
                  <a:pt x="3782" y="14833"/>
                  <a:pt x="3775" y="14883"/>
                  <a:pt x="3707" y="14923"/>
                </a:cubicBezTo>
                <a:cubicBezTo>
                  <a:pt x="3715" y="14993"/>
                  <a:pt x="3640" y="15043"/>
                  <a:pt x="3647" y="15113"/>
                </a:cubicBezTo>
                <a:cubicBezTo>
                  <a:pt x="3617" y="15143"/>
                  <a:pt x="3595" y="15173"/>
                  <a:pt x="3587" y="15203"/>
                </a:cubicBezTo>
                <a:cubicBezTo>
                  <a:pt x="3595" y="15243"/>
                  <a:pt x="3520" y="15263"/>
                  <a:pt x="3543" y="15313"/>
                </a:cubicBezTo>
                <a:cubicBezTo>
                  <a:pt x="3430" y="15433"/>
                  <a:pt x="3370" y="15563"/>
                  <a:pt x="3280" y="15683"/>
                </a:cubicBezTo>
                <a:cubicBezTo>
                  <a:pt x="3295" y="15723"/>
                  <a:pt x="3250" y="15743"/>
                  <a:pt x="3221" y="15773"/>
                </a:cubicBezTo>
                <a:cubicBezTo>
                  <a:pt x="3235" y="15803"/>
                  <a:pt x="3206" y="15833"/>
                  <a:pt x="3176" y="15853"/>
                </a:cubicBezTo>
                <a:cubicBezTo>
                  <a:pt x="3176" y="15853"/>
                  <a:pt x="3168" y="15863"/>
                  <a:pt x="3161" y="15863"/>
                </a:cubicBezTo>
                <a:cubicBezTo>
                  <a:pt x="3161" y="15943"/>
                  <a:pt x="3056" y="15993"/>
                  <a:pt x="3056" y="16063"/>
                </a:cubicBezTo>
                <a:cubicBezTo>
                  <a:pt x="2981" y="16083"/>
                  <a:pt x="2981" y="16153"/>
                  <a:pt x="2921" y="16222"/>
                </a:cubicBezTo>
                <a:cubicBezTo>
                  <a:pt x="2831" y="16272"/>
                  <a:pt x="2831" y="16342"/>
                  <a:pt x="2756" y="16402"/>
                </a:cubicBezTo>
                <a:cubicBezTo>
                  <a:pt x="2726" y="16412"/>
                  <a:pt x="2674" y="16512"/>
                  <a:pt x="2651" y="16462"/>
                </a:cubicBezTo>
                <a:cubicBezTo>
                  <a:pt x="2614" y="16472"/>
                  <a:pt x="2614" y="16602"/>
                  <a:pt x="2561" y="16542"/>
                </a:cubicBezTo>
                <a:cubicBezTo>
                  <a:pt x="2546" y="16472"/>
                  <a:pt x="2674" y="16442"/>
                  <a:pt x="2666" y="16382"/>
                </a:cubicBezTo>
                <a:cubicBezTo>
                  <a:pt x="2726" y="16332"/>
                  <a:pt x="2719" y="16272"/>
                  <a:pt x="2801" y="16222"/>
                </a:cubicBezTo>
                <a:cubicBezTo>
                  <a:pt x="2779" y="16183"/>
                  <a:pt x="2839" y="16173"/>
                  <a:pt x="2831" y="16133"/>
                </a:cubicBezTo>
                <a:cubicBezTo>
                  <a:pt x="2861" y="16103"/>
                  <a:pt x="2854" y="16073"/>
                  <a:pt x="2891" y="16043"/>
                </a:cubicBezTo>
                <a:cubicBezTo>
                  <a:pt x="2928" y="15983"/>
                  <a:pt x="2966" y="15923"/>
                  <a:pt x="3011" y="15863"/>
                </a:cubicBezTo>
                <a:cubicBezTo>
                  <a:pt x="3011" y="15863"/>
                  <a:pt x="3011" y="15853"/>
                  <a:pt x="3011" y="15853"/>
                </a:cubicBezTo>
                <a:cubicBezTo>
                  <a:pt x="3078" y="15723"/>
                  <a:pt x="3138" y="15603"/>
                  <a:pt x="3206" y="15473"/>
                </a:cubicBezTo>
                <a:cubicBezTo>
                  <a:pt x="3206" y="15403"/>
                  <a:pt x="3295" y="15363"/>
                  <a:pt x="3265" y="15283"/>
                </a:cubicBezTo>
                <a:cubicBezTo>
                  <a:pt x="3310" y="15223"/>
                  <a:pt x="3385" y="15163"/>
                  <a:pt x="3370" y="15083"/>
                </a:cubicBezTo>
                <a:cubicBezTo>
                  <a:pt x="3483" y="14963"/>
                  <a:pt x="3475" y="14813"/>
                  <a:pt x="3573" y="14693"/>
                </a:cubicBezTo>
                <a:cubicBezTo>
                  <a:pt x="3565" y="14623"/>
                  <a:pt x="3640" y="14573"/>
                  <a:pt x="3632" y="14503"/>
                </a:cubicBezTo>
                <a:cubicBezTo>
                  <a:pt x="3647" y="14403"/>
                  <a:pt x="3685" y="14433"/>
                  <a:pt x="3700" y="14333"/>
                </a:cubicBezTo>
                <a:cubicBezTo>
                  <a:pt x="3775" y="14203"/>
                  <a:pt x="3805" y="14073"/>
                  <a:pt x="3902" y="13944"/>
                </a:cubicBezTo>
                <a:cubicBezTo>
                  <a:pt x="3880" y="13874"/>
                  <a:pt x="3977" y="13824"/>
                  <a:pt x="3992" y="13764"/>
                </a:cubicBezTo>
                <a:cubicBezTo>
                  <a:pt x="3999" y="13684"/>
                  <a:pt x="4052" y="13624"/>
                  <a:pt x="4097" y="13564"/>
                </a:cubicBezTo>
                <a:cubicBezTo>
                  <a:pt x="4127" y="13494"/>
                  <a:pt x="4164" y="13434"/>
                  <a:pt x="4217" y="13384"/>
                </a:cubicBezTo>
                <a:cubicBezTo>
                  <a:pt x="4209" y="13304"/>
                  <a:pt x="4321" y="13254"/>
                  <a:pt x="4292" y="13174"/>
                </a:cubicBezTo>
                <a:cubicBezTo>
                  <a:pt x="4157" y="13314"/>
                  <a:pt x="4112" y="13474"/>
                  <a:pt x="3992" y="13614"/>
                </a:cubicBezTo>
                <a:cubicBezTo>
                  <a:pt x="3880" y="13764"/>
                  <a:pt x="3865" y="13934"/>
                  <a:pt x="3722" y="14063"/>
                </a:cubicBezTo>
                <a:cubicBezTo>
                  <a:pt x="3745" y="14113"/>
                  <a:pt x="3670" y="14133"/>
                  <a:pt x="3707" y="14193"/>
                </a:cubicBezTo>
                <a:cubicBezTo>
                  <a:pt x="3685" y="14233"/>
                  <a:pt x="3640" y="14263"/>
                  <a:pt x="3640" y="14313"/>
                </a:cubicBezTo>
                <a:cubicBezTo>
                  <a:pt x="3558" y="14393"/>
                  <a:pt x="3580" y="14493"/>
                  <a:pt x="3513" y="14573"/>
                </a:cubicBezTo>
                <a:cubicBezTo>
                  <a:pt x="3513" y="14673"/>
                  <a:pt x="3430" y="14753"/>
                  <a:pt x="3408" y="14843"/>
                </a:cubicBezTo>
                <a:cubicBezTo>
                  <a:pt x="3370" y="14933"/>
                  <a:pt x="3340" y="15023"/>
                  <a:pt x="3273" y="15103"/>
                </a:cubicBezTo>
                <a:cubicBezTo>
                  <a:pt x="3168" y="15263"/>
                  <a:pt x="3123" y="15433"/>
                  <a:pt x="3033" y="15603"/>
                </a:cubicBezTo>
                <a:cubicBezTo>
                  <a:pt x="2988" y="15683"/>
                  <a:pt x="2943" y="15773"/>
                  <a:pt x="2906" y="15853"/>
                </a:cubicBezTo>
                <a:cubicBezTo>
                  <a:pt x="2861" y="15933"/>
                  <a:pt x="2809" y="16003"/>
                  <a:pt x="2741" y="16063"/>
                </a:cubicBezTo>
                <a:cubicBezTo>
                  <a:pt x="2764" y="16113"/>
                  <a:pt x="2689" y="16133"/>
                  <a:pt x="2696" y="16183"/>
                </a:cubicBezTo>
                <a:cubicBezTo>
                  <a:pt x="2666" y="16222"/>
                  <a:pt x="2674" y="16272"/>
                  <a:pt x="2629" y="16312"/>
                </a:cubicBezTo>
                <a:cubicBezTo>
                  <a:pt x="2472" y="16452"/>
                  <a:pt x="2367" y="16612"/>
                  <a:pt x="2232" y="16772"/>
                </a:cubicBezTo>
                <a:cubicBezTo>
                  <a:pt x="2172" y="16822"/>
                  <a:pt x="2112" y="16872"/>
                  <a:pt x="2052" y="16932"/>
                </a:cubicBezTo>
                <a:cubicBezTo>
                  <a:pt x="2022" y="16952"/>
                  <a:pt x="1992" y="17002"/>
                  <a:pt x="1970" y="16972"/>
                </a:cubicBezTo>
                <a:cubicBezTo>
                  <a:pt x="1932" y="16982"/>
                  <a:pt x="1887" y="17082"/>
                  <a:pt x="1865" y="17032"/>
                </a:cubicBezTo>
                <a:cubicBezTo>
                  <a:pt x="1985" y="16942"/>
                  <a:pt x="2045" y="16842"/>
                  <a:pt x="2112" y="16732"/>
                </a:cubicBezTo>
                <a:cubicBezTo>
                  <a:pt x="2217" y="16662"/>
                  <a:pt x="2262" y="16582"/>
                  <a:pt x="2337" y="16502"/>
                </a:cubicBezTo>
                <a:cubicBezTo>
                  <a:pt x="2389" y="16432"/>
                  <a:pt x="2457" y="16302"/>
                  <a:pt x="2524" y="16302"/>
                </a:cubicBezTo>
                <a:cubicBezTo>
                  <a:pt x="2509" y="16183"/>
                  <a:pt x="2569" y="16192"/>
                  <a:pt x="2614" y="16113"/>
                </a:cubicBezTo>
                <a:cubicBezTo>
                  <a:pt x="2606" y="16023"/>
                  <a:pt x="2711" y="15963"/>
                  <a:pt x="2726" y="15873"/>
                </a:cubicBezTo>
                <a:cubicBezTo>
                  <a:pt x="2734" y="15863"/>
                  <a:pt x="2741" y="15863"/>
                  <a:pt x="2741" y="15853"/>
                </a:cubicBezTo>
                <a:cubicBezTo>
                  <a:pt x="2786" y="15793"/>
                  <a:pt x="2801" y="15713"/>
                  <a:pt x="2854" y="15653"/>
                </a:cubicBezTo>
                <a:cubicBezTo>
                  <a:pt x="2898" y="15583"/>
                  <a:pt x="2936" y="15493"/>
                  <a:pt x="2966" y="15413"/>
                </a:cubicBezTo>
                <a:cubicBezTo>
                  <a:pt x="3048" y="15263"/>
                  <a:pt x="3093" y="15103"/>
                  <a:pt x="3176" y="14943"/>
                </a:cubicBezTo>
                <a:cubicBezTo>
                  <a:pt x="3153" y="14903"/>
                  <a:pt x="3228" y="14873"/>
                  <a:pt x="3221" y="14833"/>
                </a:cubicBezTo>
                <a:cubicBezTo>
                  <a:pt x="3221" y="14783"/>
                  <a:pt x="3243" y="14743"/>
                  <a:pt x="3258" y="14693"/>
                </a:cubicBezTo>
                <a:cubicBezTo>
                  <a:pt x="3295" y="14613"/>
                  <a:pt x="3310" y="14533"/>
                  <a:pt x="3370" y="14453"/>
                </a:cubicBezTo>
                <a:cubicBezTo>
                  <a:pt x="3370" y="14373"/>
                  <a:pt x="3430" y="14303"/>
                  <a:pt x="3438" y="14223"/>
                </a:cubicBezTo>
                <a:cubicBezTo>
                  <a:pt x="3513" y="14203"/>
                  <a:pt x="3408" y="14133"/>
                  <a:pt x="3483" y="14113"/>
                </a:cubicBezTo>
                <a:cubicBezTo>
                  <a:pt x="3460" y="14053"/>
                  <a:pt x="3543" y="14024"/>
                  <a:pt x="3520" y="13974"/>
                </a:cubicBezTo>
                <a:cubicBezTo>
                  <a:pt x="3595" y="13814"/>
                  <a:pt x="3647" y="13654"/>
                  <a:pt x="3700" y="13494"/>
                </a:cubicBezTo>
                <a:cubicBezTo>
                  <a:pt x="3760" y="13344"/>
                  <a:pt x="3850" y="13184"/>
                  <a:pt x="3910" y="13034"/>
                </a:cubicBezTo>
                <a:cubicBezTo>
                  <a:pt x="3940" y="12994"/>
                  <a:pt x="3962" y="12964"/>
                  <a:pt x="3954" y="12914"/>
                </a:cubicBezTo>
                <a:cubicBezTo>
                  <a:pt x="3984" y="12874"/>
                  <a:pt x="4022" y="12834"/>
                  <a:pt x="4022" y="12784"/>
                </a:cubicBezTo>
                <a:cubicBezTo>
                  <a:pt x="4067" y="12714"/>
                  <a:pt x="4157" y="12644"/>
                  <a:pt x="4134" y="12544"/>
                </a:cubicBezTo>
                <a:cubicBezTo>
                  <a:pt x="4044" y="12604"/>
                  <a:pt x="4059" y="12694"/>
                  <a:pt x="3977" y="12754"/>
                </a:cubicBezTo>
                <a:cubicBezTo>
                  <a:pt x="3992" y="12844"/>
                  <a:pt x="3857" y="12894"/>
                  <a:pt x="3887" y="12984"/>
                </a:cubicBezTo>
                <a:cubicBezTo>
                  <a:pt x="3812" y="13044"/>
                  <a:pt x="3805" y="13124"/>
                  <a:pt x="3760" y="13204"/>
                </a:cubicBezTo>
                <a:cubicBezTo>
                  <a:pt x="3737" y="13234"/>
                  <a:pt x="3730" y="13274"/>
                  <a:pt x="3707" y="13314"/>
                </a:cubicBezTo>
                <a:cubicBezTo>
                  <a:pt x="3685" y="13354"/>
                  <a:pt x="3640" y="13394"/>
                  <a:pt x="3647" y="13444"/>
                </a:cubicBezTo>
                <a:cubicBezTo>
                  <a:pt x="3602" y="13514"/>
                  <a:pt x="3573" y="13594"/>
                  <a:pt x="3550" y="13664"/>
                </a:cubicBezTo>
                <a:cubicBezTo>
                  <a:pt x="3520" y="13744"/>
                  <a:pt x="3513" y="13824"/>
                  <a:pt x="3453" y="13894"/>
                </a:cubicBezTo>
                <a:cubicBezTo>
                  <a:pt x="3483" y="13984"/>
                  <a:pt x="3363" y="14033"/>
                  <a:pt x="3385" y="14123"/>
                </a:cubicBezTo>
                <a:cubicBezTo>
                  <a:pt x="3318" y="14193"/>
                  <a:pt x="3333" y="14293"/>
                  <a:pt x="3273" y="14363"/>
                </a:cubicBezTo>
                <a:cubicBezTo>
                  <a:pt x="3265" y="14533"/>
                  <a:pt x="3131" y="14663"/>
                  <a:pt x="3116" y="14823"/>
                </a:cubicBezTo>
                <a:cubicBezTo>
                  <a:pt x="3041" y="14853"/>
                  <a:pt x="3138" y="14913"/>
                  <a:pt x="3063" y="14943"/>
                </a:cubicBezTo>
                <a:cubicBezTo>
                  <a:pt x="3026" y="14973"/>
                  <a:pt x="3078" y="15023"/>
                  <a:pt x="3018" y="15053"/>
                </a:cubicBezTo>
                <a:cubicBezTo>
                  <a:pt x="3003" y="15143"/>
                  <a:pt x="2943" y="15213"/>
                  <a:pt x="2906" y="15293"/>
                </a:cubicBezTo>
                <a:cubicBezTo>
                  <a:pt x="2898" y="15373"/>
                  <a:pt x="2839" y="15443"/>
                  <a:pt x="2809" y="15523"/>
                </a:cubicBezTo>
                <a:cubicBezTo>
                  <a:pt x="2756" y="15593"/>
                  <a:pt x="2749" y="15673"/>
                  <a:pt x="2681" y="15733"/>
                </a:cubicBezTo>
                <a:cubicBezTo>
                  <a:pt x="2704" y="15783"/>
                  <a:pt x="2629" y="15803"/>
                  <a:pt x="2636" y="15853"/>
                </a:cubicBezTo>
                <a:cubicBezTo>
                  <a:pt x="2636" y="15853"/>
                  <a:pt x="2636" y="15853"/>
                  <a:pt x="2636" y="15853"/>
                </a:cubicBezTo>
                <a:cubicBezTo>
                  <a:pt x="2584" y="15883"/>
                  <a:pt x="2614" y="15933"/>
                  <a:pt x="2554" y="15953"/>
                </a:cubicBezTo>
                <a:cubicBezTo>
                  <a:pt x="2539" y="16043"/>
                  <a:pt x="2464" y="16113"/>
                  <a:pt x="2442" y="16192"/>
                </a:cubicBezTo>
                <a:cubicBezTo>
                  <a:pt x="2307" y="16382"/>
                  <a:pt x="2217" y="16442"/>
                  <a:pt x="2082" y="16622"/>
                </a:cubicBezTo>
                <a:cubicBezTo>
                  <a:pt x="2015" y="16702"/>
                  <a:pt x="1947" y="16772"/>
                  <a:pt x="1910" y="16852"/>
                </a:cubicBezTo>
                <a:cubicBezTo>
                  <a:pt x="1880" y="16892"/>
                  <a:pt x="1790" y="16912"/>
                  <a:pt x="1812" y="16972"/>
                </a:cubicBezTo>
                <a:cubicBezTo>
                  <a:pt x="1775" y="16982"/>
                  <a:pt x="1723" y="17092"/>
                  <a:pt x="1693" y="17042"/>
                </a:cubicBezTo>
                <a:cubicBezTo>
                  <a:pt x="1753" y="17012"/>
                  <a:pt x="1745" y="16962"/>
                  <a:pt x="1790" y="16922"/>
                </a:cubicBezTo>
                <a:cubicBezTo>
                  <a:pt x="1768" y="16892"/>
                  <a:pt x="1805" y="16912"/>
                  <a:pt x="1805" y="16912"/>
                </a:cubicBezTo>
                <a:cubicBezTo>
                  <a:pt x="1827" y="16882"/>
                  <a:pt x="1842" y="16862"/>
                  <a:pt x="1850" y="16832"/>
                </a:cubicBezTo>
                <a:cubicBezTo>
                  <a:pt x="1850" y="16742"/>
                  <a:pt x="1977" y="16672"/>
                  <a:pt x="1977" y="16572"/>
                </a:cubicBezTo>
                <a:cubicBezTo>
                  <a:pt x="2112" y="16412"/>
                  <a:pt x="2187" y="16242"/>
                  <a:pt x="2337" y="16083"/>
                </a:cubicBezTo>
                <a:cubicBezTo>
                  <a:pt x="2314" y="16033"/>
                  <a:pt x="2389" y="16003"/>
                  <a:pt x="2367" y="15953"/>
                </a:cubicBezTo>
                <a:cubicBezTo>
                  <a:pt x="2389" y="15913"/>
                  <a:pt x="2419" y="15883"/>
                  <a:pt x="2434" y="15853"/>
                </a:cubicBezTo>
                <a:cubicBezTo>
                  <a:pt x="2434" y="15843"/>
                  <a:pt x="2434" y="15833"/>
                  <a:pt x="2434" y="15823"/>
                </a:cubicBezTo>
                <a:cubicBezTo>
                  <a:pt x="2509" y="15733"/>
                  <a:pt x="2494" y="15623"/>
                  <a:pt x="2584" y="15543"/>
                </a:cubicBezTo>
                <a:cubicBezTo>
                  <a:pt x="2584" y="15443"/>
                  <a:pt x="2681" y="15373"/>
                  <a:pt x="2689" y="15283"/>
                </a:cubicBezTo>
                <a:cubicBezTo>
                  <a:pt x="2771" y="15193"/>
                  <a:pt x="2749" y="15083"/>
                  <a:pt x="2839" y="15003"/>
                </a:cubicBezTo>
                <a:cubicBezTo>
                  <a:pt x="2831" y="14953"/>
                  <a:pt x="2854" y="14913"/>
                  <a:pt x="2898" y="14873"/>
                </a:cubicBezTo>
                <a:cubicBezTo>
                  <a:pt x="2846" y="14813"/>
                  <a:pt x="2943" y="14793"/>
                  <a:pt x="2936" y="14743"/>
                </a:cubicBezTo>
                <a:cubicBezTo>
                  <a:pt x="2966" y="14643"/>
                  <a:pt x="2966" y="14533"/>
                  <a:pt x="3026" y="14453"/>
                </a:cubicBezTo>
                <a:cubicBezTo>
                  <a:pt x="3026" y="14353"/>
                  <a:pt x="3078" y="14263"/>
                  <a:pt x="3101" y="14173"/>
                </a:cubicBezTo>
                <a:cubicBezTo>
                  <a:pt x="3131" y="14133"/>
                  <a:pt x="3116" y="14083"/>
                  <a:pt x="3161" y="14043"/>
                </a:cubicBezTo>
                <a:cubicBezTo>
                  <a:pt x="3116" y="13984"/>
                  <a:pt x="3250" y="13954"/>
                  <a:pt x="3191" y="13884"/>
                </a:cubicBezTo>
                <a:cubicBezTo>
                  <a:pt x="3116" y="13944"/>
                  <a:pt x="3123" y="14024"/>
                  <a:pt x="3078" y="14083"/>
                </a:cubicBezTo>
                <a:cubicBezTo>
                  <a:pt x="3101" y="14133"/>
                  <a:pt x="3026" y="14153"/>
                  <a:pt x="3033" y="14203"/>
                </a:cubicBezTo>
                <a:cubicBezTo>
                  <a:pt x="3011" y="14233"/>
                  <a:pt x="3003" y="14273"/>
                  <a:pt x="2981" y="14313"/>
                </a:cubicBezTo>
                <a:cubicBezTo>
                  <a:pt x="2921" y="14463"/>
                  <a:pt x="2921" y="14633"/>
                  <a:pt x="2824" y="14773"/>
                </a:cubicBezTo>
                <a:cubicBezTo>
                  <a:pt x="2801" y="14843"/>
                  <a:pt x="2779" y="14913"/>
                  <a:pt x="2749" y="14983"/>
                </a:cubicBezTo>
                <a:cubicBezTo>
                  <a:pt x="2711" y="15013"/>
                  <a:pt x="2696" y="15053"/>
                  <a:pt x="2696" y="15093"/>
                </a:cubicBezTo>
                <a:cubicBezTo>
                  <a:pt x="2704" y="15133"/>
                  <a:pt x="2629" y="15163"/>
                  <a:pt x="2651" y="15203"/>
                </a:cubicBezTo>
                <a:cubicBezTo>
                  <a:pt x="2606" y="15283"/>
                  <a:pt x="2539" y="15343"/>
                  <a:pt x="2554" y="15433"/>
                </a:cubicBezTo>
                <a:cubicBezTo>
                  <a:pt x="2464" y="15493"/>
                  <a:pt x="2472" y="15583"/>
                  <a:pt x="2427" y="15653"/>
                </a:cubicBezTo>
                <a:cubicBezTo>
                  <a:pt x="2397" y="15713"/>
                  <a:pt x="2359" y="15783"/>
                  <a:pt x="2329" y="15853"/>
                </a:cubicBezTo>
                <a:cubicBezTo>
                  <a:pt x="2217" y="16073"/>
                  <a:pt x="2090" y="16292"/>
                  <a:pt x="1910" y="16492"/>
                </a:cubicBezTo>
                <a:cubicBezTo>
                  <a:pt x="1902" y="16572"/>
                  <a:pt x="1842" y="16632"/>
                  <a:pt x="1805" y="16702"/>
                </a:cubicBezTo>
                <a:cubicBezTo>
                  <a:pt x="1783" y="16772"/>
                  <a:pt x="1730" y="16842"/>
                  <a:pt x="1678" y="16912"/>
                </a:cubicBezTo>
                <a:cubicBezTo>
                  <a:pt x="1603" y="16962"/>
                  <a:pt x="1610" y="17102"/>
                  <a:pt x="1528" y="17082"/>
                </a:cubicBezTo>
                <a:cubicBezTo>
                  <a:pt x="1513" y="17112"/>
                  <a:pt x="1498" y="17162"/>
                  <a:pt x="1468" y="17202"/>
                </a:cubicBezTo>
                <a:cubicBezTo>
                  <a:pt x="1445" y="17242"/>
                  <a:pt x="1416" y="17272"/>
                  <a:pt x="1378" y="17252"/>
                </a:cubicBezTo>
                <a:cubicBezTo>
                  <a:pt x="1393" y="17242"/>
                  <a:pt x="1408" y="17222"/>
                  <a:pt x="1423" y="17202"/>
                </a:cubicBezTo>
                <a:cubicBezTo>
                  <a:pt x="1505" y="17082"/>
                  <a:pt x="1558" y="16962"/>
                  <a:pt x="1670" y="16852"/>
                </a:cubicBezTo>
                <a:cubicBezTo>
                  <a:pt x="1700" y="16682"/>
                  <a:pt x="1820" y="16542"/>
                  <a:pt x="1910" y="16392"/>
                </a:cubicBezTo>
                <a:cubicBezTo>
                  <a:pt x="1962" y="16322"/>
                  <a:pt x="1970" y="16242"/>
                  <a:pt x="2037" y="16173"/>
                </a:cubicBezTo>
                <a:cubicBezTo>
                  <a:pt x="2030" y="16083"/>
                  <a:pt x="2090" y="16003"/>
                  <a:pt x="2149" y="15933"/>
                </a:cubicBezTo>
                <a:cubicBezTo>
                  <a:pt x="2157" y="15903"/>
                  <a:pt x="2164" y="15873"/>
                  <a:pt x="2179" y="15853"/>
                </a:cubicBezTo>
                <a:cubicBezTo>
                  <a:pt x="2232" y="15723"/>
                  <a:pt x="2352" y="15603"/>
                  <a:pt x="2359" y="15463"/>
                </a:cubicBezTo>
                <a:cubicBezTo>
                  <a:pt x="2412" y="15393"/>
                  <a:pt x="2427" y="15303"/>
                  <a:pt x="2442" y="15213"/>
                </a:cubicBezTo>
                <a:cubicBezTo>
                  <a:pt x="2524" y="15143"/>
                  <a:pt x="2494" y="15053"/>
                  <a:pt x="2591" y="14983"/>
                </a:cubicBezTo>
                <a:cubicBezTo>
                  <a:pt x="2576" y="14873"/>
                  <a:pt x="2636" y="14783"/>
                  <a:pt x="2681" y="14693"/>
                </a:cubicBezTo>
                <a:cubicBezTo>
                  <a:pt x="2636" y="14633"/>
                  <a:pt x="2734" y="14613"/>
                  <a:pt x="2711" y="14553"/>
                </a:cubicBezTo>
                <a:cubicBezTo>
                  <a:pt x="2764" y="14513"/>
                  <a:pt x="2719" y="14443"/>
                  <a:pt x="2771" y="14403"/>
                </a:cubicBezTo>
                <a:cubicBezTo>
                  <a:pt x="2846" y="14293"/>
                  <a:pt x="2846" y="14163"/>
                  <a:pt x="2928" y="14043"/>
                </a:cubicBezTo>
                <a:cubicBezTo>
                  <a:pt x="2921" y="14014"/>
                  <a:pt x="2943" y="13994"/>
                  <a:pt x="2973" y="13974"/>
                </a:cubicBezTo>
                <a:cubicBezTo>
                  <a:pt x="2966" y="13944"/>
                  <a:pt x="2966" y="13904"/>
                  <a:pt x="3003" y="13884"/>
                </a:cubicBezTo>
                <a:cubicBezTo>
                  <a:pt x="3018" y="13814"/>
                  <a:pt x="3078" y="13764"/>
                  <a:pt x="3063" y="13684"/>
                </a:cubicBezTo>
                <a:cubicBezTo>
                  <a:pt x="3138" y="13644"/>
                  <a:pt x="3101" y="13574"/>
                  <a:pt x="3161" y="13524"/>
                </a:cubicBezTo>
                <a:cubicBezTo>
                  <a:pt x="3146" y="13454"/>
                  <a:pt x="3250" y="13414"/>
                  <a:pt x="3221" y="13334"/>
                </a:cubicBezTo>
                <a:cubicBezTo>
                  <a:pt x="3250" y="13274"/>
                  <a:pt x="3310" y="13234"/>
                  <a:pt x="3295" y="13164"/>
                </a:cubicBezTo>
                <a:cubicBezTo>
                  <a:pt x="3363" y="13114"/>
                  <a:pt x="3370" y="13044"/>
                  <a:pt x="3355" y="12964"/>
                </a:cubicBezTo>
                <a:cubicBezTo>
                  <a:pt x="3228" y="13114"/>
                  <a:pt x="3228" y="13294"/>
                  <a:pt x="3093" y="13444"/>
                </a:cubicBezTo>
                <a:cubicBezTo>
                  <a:pt x="3093" y="13534"/>
                  <a:pt x="3018" y="13604"/>
                  <a:pt x="3011" y="13694"/>
                </a:cubicBezTo>
                <a:cubicBezTo>
                  <a:pt x="2981" y="13724"/>
                  <a:pt x="2958" y="13764"/>
                  <a:pt x="2966" y="13804"/>
                </a:cubicBezTo>
                <a:cubicBezTo>
                  <a:pt x="2936" y="13854"/>
                  <a:pt x="2898" y="13884"/>
                  <a:pt x="2898" y="13934"/>
                </a:cubicBezTo>
                <a:cubicBezTo>
                  <a:pt x="2809" y="14093"/>
                  <a:pt x="2771" y="14263"/>
                  <a:pt x="2674" y="14423"/>
                </a:cubicBezTo>
                <a:cubicBezTo>
                  <a:pt x="2681" y="14513"/>
                  <a:pt x="2614" y="14583"/>
                  <a:pt x="2591" y="14673"/>
                </a:cubicBezTo>
                <a:cubicBezTo>
                  <a:pt x="2606" y="14763"/>
                  <a:pt x="2494" y="14823"/>
                  <a:pt x="2502" y="14923"/>
                </a:cubicBezTo>
                <a:cubicBezTo>
                  <a:pt x="2427" y="14993"/>
                  <a:pt x="2464" y="15093"/>
                  <a:pt x="2389" y="15163"/>
                </a:cubicBezTo>
                <a:cubicBezTo>
                  <a:pt x="2389" y="15253"/>
                  <a:pt x="2292" y="15313"/>
                  <a:pt x="2307" y="15413"/>
                </a:cubicBezTo>
                <a:cubicBezTo>
                  <a:pt x="2277" y="15443"/>
                  <a:pt x="2254" y="15483"/>
                  <a:pt x="2262" y="15523"/>
                </a:cubicBezTo>
                <a:cubicBezTo>
                  <a:pt x="2232" y="15563"/>
                  <a:pt x="2187" y="15603"/>
                  <a:pt x="2194" y="15653"/>
                </a:cubicBezTo>
                <a:cubicBezTo>
                  <a:pt x="2157" y="15723"/>
                  <a:pt x="2097" y="15783"/>
                  <a:pt x="2082" y="15853"/>
                </a:cubicBezTo>
                <a:cubicBezTo>
                  <a:pt x="2082" y="15863"/>
                  <a:pt x="2075" y="15883"/>
                  <a:pt x="2082" y="15893"/>
                </a:cubicBezTo>
                <a:cubicBezTo>
                  <a:pt x="1940" y="16033"/>
                  <a:pt x="1925" y="16212"/>
                  <a:pt x="1820" y="16372"/>
                </a:cubicBezTo>
                <a:cubicBezTo>
                  <a:pt x="1715" y="16532"/>
                  <a:pt x="1610" y="16692"/>
                  <a:pt x="1550" y="16862"/>
                </a:cubicBezTo>
                <a:cubicBezTo>
                  <a:pt x="1468" y="16912"/>
                  <a:pt x="1453" y="16972"/>
                  <a:pt x="1430" y="17042"/>
                </a:cubicBezTo>
                <a:cubicBezTo>
                  <a:pt x="1348" y="17082"/>
                  <a:pt x="1341" y="17142"/>
                  <a:pt x="1311" y="17202"/>
                </a:cubicBezTo>
                <a:cubicBezTo>
                  <a:pt x="1303" y="17212"/>
                  <a:pt x="1296" y="17222"/>
                  <a:pt x="1288" y="17232"/>
                </a:cubicBezTo>
                <a:cubicBezTo>
                  <a:pt x="1176" y="17352"/>
                  <a:pt x="1131" y="17482"/>
                  <a:pt x="1034" y="17602"/>
                </a:cubicBezTo>
                <a:cubicBezTo>
                  <a:pt x="966" y="17602"/>
                  <a:pt x="884" y="17752"/>
                  <a:pt x="831" y="17672"/>
                </a:cubicBezTo>
                <a:cubicBezTo>
                  <a:pt x="944" y="17562"/>
                  <a:pt x="959" y="17432"/>
                  <a:pt x="1101" y="17332"/>
                </a:cubicBezTo>
                <a:cubicBezTo>
                  <a:pt x="1101" y="17282"/>
                  <a:pt x="1138" y="17242"/>
                  <a:pt x="1161" y="17202"/>
                </a:cubicBezTo>
                <a:cubicBezTo>
                  <a:pt x="1176" y="17182"/>
                  <a:pt x="1191" y="17162"/>
                  <a:pt x="1191" y="17142"/>
                </a:cubicBezTo>
                <a:cubicBezTo>
                  <a:pt x="1251" y="17092"/>
                  <a:pt x="1243" y="17022"/>
                  <a:pt x="1311" y="16962"/>
                </a:cubicBezTo>
                <a:cubicBezTo>
                  <a:pt x="1333" y="16932"/>
                  <a:pt x="1333" y="16902"/>
                  <a:pt x="1371" y="16882"/>
                </a:cubicBezTo>
                <a:cubicBezTo>
                  <a:pt x="1363" y="16852"/>
                  <a:pt x="1371" y="16792"/>
                  <a:pt x="1393" y="16822"/>
                </a:cubicBezTo>
                <a:cubicBezTo>
                  <a:pt x="1453" y="16762"/>
                  <a:pt x="1438" y="16682"/>
                  <a:pt x="1535" y="16632"/>
                </a:cubicBezTo>
                <a:cubicBezTo>
                  <a:pt x="1558" y="16522"/>
                  <a:pt x="1610" y="16422"/>
                  <a:pt x="1640" y="16322"/>
                </a:cubicBezTo>
                <a:cubicBezTo>
                  <a:pt x="1723" y="16212"/>
                  <a:pt x="1753" y="16083"/>
                  <a:pt x="1835" y="15973"/>
                </a:cubicBezTo>
                <a:cubicBezTo>
                  <a:pt x="1842" y="15933"/>
                  <a:pt x="1850" y="15893"/>
                  <a:pt x="1872" y="15853"/>
                </a:cubicBezTo>
                <a:cubicBezTo>
                  <a:pt x="1887" y="15833"/>
                  <a:pt x="1902" y="15813"/>
                  <a:pt x="1925" y="15793"/>
                </a:cubicBezTo>
                <a:cubicBezTo>
                  <a:pt x="1925" y="15723"/>
                  <a:pt x="1977" y="15663"/>
                  <a:pt x="2015" y="15603"/>
                </a:cubicBezTo>
                <a:cubicBezTo>
                  <a:pt x="2037" y="15503"/>
                  <a:pt x="2067" y="15393"/>
                  <a:pt x="2120" y="15303"/>
                </a:cubicBezTo>
                <a:cubicBezTo>
                  <a:pt x="2112" y="15243"/>
                  <a:pt x="2135" y="15193"/>
                  <a:pt x="2172" y="15143"/>
                </a:cubicBezTo>
                <a:cubicBezTo>
                  <a:pt x="2157" y="15113"/>
                  <a:pt x="2194" y="15093"/>
                  <a:pt x="2187" y="15063"/>
                </a:cubicBezTo>
                <a:cubicBezTo>
                  <a:pt x="2164" y="15023"/>
                  <a:pt x="2232" y="15003"/>
                  <a:pt x="2217" y="14973"/>
                </a:cubicBezTo>
                <a:cubicBezTo>
                  <a:pt x="2254" y="14863"/>
                  <a:pt x="2322" y="14763"/>
                  <a:pt x="2344" y="14643"/>
                </a:cubicBezTo>
                <a:cubicBezTo>
                  <a:pt x="2374" y="14533"/>
                  <a:pt x="2442" y="14433"/>
                  <a:pt x="2434" y="14313"/>
                </a:cubicBezTo>
                <a:cubicBezTo>
                  <a:pt x="2479" y="14213"/>
                  <a:pt x="2531" y="14113"/>
                  <a:pt x="2546" y="14014"/>
                </a:cubicBezTo>
                <a:cubicBezTo>
                  <a:pt x="2591" y="13964"/>
                  <a:pt x="2584" y="13914"/>
                  <a:pt x="2599" y="13854"/>
                </a:cubicBezTo>
                <a:cubicBezTo>
                  <a:pt x="2606" y="13794"/>
                  <a:pt x="2666" y="13754"/>
                  <a:pt x="2666" y="13684"/>
                </a:cubicBezTo>
                <a:cubicBezTo>
                  <a:pt x="2711" y="13584"/>
                  <a:pt x="2756" y="13474"/>
                  <a:pt x="2794" y="13364"/>
                </a:cubicBezTo>
                <a:cubicBezTo>
                  <a:pt x="2824" y="13254"/>
                  <a:pt x="2928" y="13164"/>
                  <a:pt x="2921" y="13044"/>
                </a:cubicBezTo>
                <a:cubicBezTo>
                  <a:pt x="2824" y="13104"/>
                  <a:pt x="2831" y="13204"/>
                  <a:pt x="2779" y="13274"/>
                </a:cubicBezTo>
                <a:cubicBezTo>
                  <a:pt x="2734" y="13354"/>
                  <a:pt x="2696" y="13434"/>
                  <a:pt x="2666" y="13524"/>
                </a:cubicBezTo>
                <a:cubicBezTo>
                  <a:pt x="2629" y="13604"/>
                  <a:pt x="2591" y="13684"/>
                  <a:pt x="2576" y="13774"/>
                </a:cubicBezTo>
                <a:cubicBezTo>
                  <a:pt x="2531" y="13854"/>
                  <a:pt x="2487" y="13944"/>
                  <a:pt x="2479" y="14033"/>
                </a:cubicBezTo>
                <a:cubicBezTo>
                  <a:pt x="2449" y="14113"/>
                  <a:pt x="2397" y="14193"/>
                  <a:pt x="2397" y="14283"/>
                </a:cubicBezTo>
                <a:cubicBezTo>
                  <a:pt x="2374" y="14373"/>
                  <a:pt x="2299" y="14443"/>
                  <a:pt x="2307" y="14533"/>
                </a:cubicBezTo>
                <a:cubicBezTo>
                  <a:pt x="2262" y="14613"/>
                  <a:pt x="2247" y="14703"/>
                  <a:pt x="2194" y="14773"/>
                </a:cubicBezTo>
                <a:cubicBezTo>
                  <a:pt x="2217" y="14803"/>
                  <a:pt x="2179" y="14813"/>
                  <a:pt x="2172" y="14833"/>
                </a:cubicBezTo>
                <a:cubicBezTo>
                  <a:pt x="2164" y="14853"/>
                  <a:pt x="2209" y="14903"/>
                  <a:pt x="2164" y="14913"/>
                </a:cubicBezTo>
                <a:cubicBezTo>
                  <a:pt x="2127" y="14953"/>
                  <a:pt x="2157" y="15013"/>
                  <a:pt x="2127" y="15053"/>
                </a:cubicBezTo>
                <a:cubicBezTo>
                  <a:pt x="2067" y="15123"/>
                  <a:pt x="2067" y="15213"/>
                  <a:pt x="2015" y="15293"/>
                </a:cubicBezTo>
                <a:cubicBezTo>
                  <a:pt x="1977" y="15373"/>
                  <a:pt x="1977" y="15463"/>
                  <a:pt x="1895" y="15533"/>
                </a:cubicBezTo>
                <a:cubicBezTo>
                  <a:pt x="1887" y="15643"/>
                  <a:pt x="1835" y="15753"/>
                  <a:pt x="1775" y="15853"/>
                </a:cubicBezTo>
                <a:cubicBezTo>
                  <a:pt x="1738" y="15913"/>
                  <a:pt x="1708" y="15973"/>
                  <a:pt x="1685" y="16043"/>
                </a:cubicBezTo>
                <a:cubicBezTo>
                  <a:pt x="1625" y="16113"/>
                  <a:pt x="1610" y="16202"/>
                  <a:pt x="1573" y="16282"/>
                </a:cubicBezTo>
                <a:cubicBezTo>
                  <a:pt x="1520" y="16362"/>
                  <a:pt x="1483" y="16452"/>
                  <a:pt x="1438" y="16542"/>
                </a:cubicBezTo>
                <a:cubicBezTo>
                  <a:pt x="1356" y="16702"/>
                  <a:pt x="1213" y="16852"/>
                  <a:pt x="1161" y="17032"/>
                </a:cubicBezTo>
                <a:cubicBezTo>
                  <a:pt x="1093" y="17082"/>
                  <a:pt x="1064" y="17142"/>
                  <a:pt x="1034" y="17202"/>
                </a:cubicBezTo>
                <a:cubicBezTo>
                  <a:pt x="1019" y="17232"/>
                  <a:pt x="1004" y="17262"/>
                  <a:pt x="981" y="17302"/>
                </a:cubicBezTo>
                <a:cubicBezTo>
                  <a:pt x="884" y="17372"/>
                  <a:pt x="854" y="17472"/>
                  <a:pt x="801" y="17562"/>
                </a:cubicBezTo>
                <a:cubicBezTo>
                  <a:pt x="667" y="17742"/>
                  <a:pt x="502" y="17922"/>
                  <a:pt x="367" y="18102"/>
                </a:cubicBezTo>
                <a:cubicBezTo>
                  <a:pt x="322" y="18142"/>
                  <a:pt x="277" y="18182"/>
                  <a:pt x="247" y="18172"/>
                </a:cubicBezTo>
                <a:cubicBezTo>
                  <a:pt x="187" y="18182"/>
                  <a:pt x="195" y="18322"/>
                  <a:pt x="135" y="18272"/>
                </a:cubicBezTo>
                <a:cubicBezTo>
                  <a:pt x="330" y="17992"/>
                  <a:pt x="524" y="17712"/>
                  <a:pt x="711" y="17432"/>
                </a:cubicBezTo>
                <a:cubicBezTo>
                  <a:pt x="741" y="17412"/>
                  <a:pt x="749" y="17372"/>
                  <a:pt x="741" y="17342"/>
                </a:cubicBezTo>
                <a:cubicBezTo>
                  <a:pt x="764" y="17302"/>
                  <a:pt x="846" y="17282"/>
                  <a:pt x="816" y="17232"/>
                </a:cubicBezTo>
                <a:cubicBezTo>
                  <a:pt x="831" y="17222"/>
                  <a:pt x="839" y="17212"/>
                  <a:pt x="854" y="17202"/>
                </a:cubicBezTo>
                <a:cubicBezTo>
                  <a:pt x="899" y="17142"/>
                  <a:pt x="899" y="17072"/>
                  <a:pt x="974" y="17022"/>
                </a:cubicBezTo>
                <a:cubicBezTo>
                  <a:pt x="989" y="16942"/>
                  <a:pt x="1064" y="16882"/>
                  <a:pt x="1101" y="16802"/>
                </a:cubicBezTo>
                <a:cubicBezTo>
                  <a:pt x="1161" y="16742"/>
                  <a:pt x="1168" y="16652"/>
                  <a:pt x="1258" y="16592"/>
                </a:cubicBezTo>
                <a:cubicBezTo>
                  <a:pt x="1236" y="16512"/>
                  <a:pt x="1326" y="16462"/>
                  <a:pt x="1333" y="16392"/>
                </a:cubicBezTo>
                <a:cubicBezTo>
                  <a:pt x="1393" y="16322"/>
                  <a:pt x="1401" y="16232"/>
                  <a:pt x="1460" y="16173"/>
                </a:cubicBezTo>
                <a:cubicBezTo>
                  <a:pt x="1483" y="16053"/>
                  <a:pt x="1550" y="15953"/>
                  <a:pt x="1603" y="15853"/>
                </a:cubicBezTo>
                <a:cubicBezTo>
                  <a:pt x="1625" y="15803"/>
                  <a:pt x="1640" y="15763"/>
                  <a:pt x="1655" y="15723"/>
                </a:cubicBezTo>
                <a:cubicBezTo>
                  <a:pt x="1723" y="15663"/>
                  <a:pt x="1678" y="15573"/>
                  <a:pt x="1760" y="15513"/>
                </a:cubicBezTo>
                <a:cubicBezTo>
                  <a:pt x="1745" y="15473"/>
                  <a:pt x="1760" y="15433"/>
                  <a:pt x="1805" y="15403"/>
                </a:cubicBezTo>
                <a:cubicBezTo>
                  <a:pt x="1842" y="15373"/>
                  <a:pt x="1797" y="15323"/>
                  <a:pt x="1857" y="15293"/>
                </a:cubicBezTo>
                <a:cubicBezTo>
                  <a:pt x="1887" y="15213"/>
                  <a:pt x="1902" y="15133"/>
                  <a:pt x="1947" y="15063"/>
                </a:cubicBezTo>
                <a:cubicBezTo>
                  <a:pt x="2022" y="15043"/>
                  <a:pt x="1977" y="14993"/>
                  <a:pt x="2000" y="14953"/>
                </a:cubicBezTo>
                <a:cubicBezTo>
                  <a:pt x="2030" y="14923"/>
                  <a:pt x="2052" y="14883"/>
                  <a:pt x="2045" y="14843"/>
                </a:cubicBezTo>
                <a:cubicBezTo>
                  <a:pt x="2097" y="14773"/>
                  <a:pt x="2112" y="14703"/>
                  <a:pt x="2157" y="14643"/>
                </a:cubicBezTo>
                <a:cubicBezTo>
                  <a:pt x="2120" y="14543"/>
                  <a:pt x="2247" y="14493"/>
                  <a:pt x="2217" y="14403"/>
                </a:cubicBezTo>
                <a:cubicBezTo>
                  <a:pt x="2299" y="14343"/>
                  <a:pt x="2247" y="14243"/>
                  <a:pt x="2314" y="14183"/>
                </a:cubicBezTo>
                <a:cubicBezTo>
                  <a:pt x="2329" y="14103"/>
                  <a:pt x="2344" y="14024"/>
                  <a:pt x="2382" y="13944"/>
                </a:cubicBezTo>
                <a:cubicBezTo>
                  <a:pt x="2419" y="13794"/>
                  <a:pt x="2487" y="13654"/>
                  <a:pt x="2494" y="13494"/>
                </a:cubicBezTo>
                <a:cubicBezTo>
                  <a:pt x="2546" y="13344"/>
                  <a:pt x="2591" y="13184"/>
                  <a:pt x="2621" y="13034"/>
                </a:cubicBezTo>
                <a:cubicBezTo>
                  <a:pt x="2531" y="13094"/>
                  <a:pt x="2584" y="13204"/>
                  <a:pt x="2509" y="13274"/>
                </a:cubicBezTo>
                <a:cubicBezTo>
                  <a:pt x="2487" y="13354"/>
                  <a:pt x="2479" y="13444"/>
                  <a:pt x="2427" y="13524"/>
                </a:cubicBezTo>
                <a:cubicBezTo>
                  <a:pt x="2412" y="13604"/>
                  <a:pt x="2389" y="13694"/>
                  <a:pt x="2374" y="13774"/>
                </a:cubicBezTo>
                <a:cubicBezTo>
                  <a:pt x="2314" y="13804"/>
                  <a:pt x="2359" y="13854"/>
                  <a:pt x="2329" y="13894"/>
                </a:cubicBezTo>
                <a:cubicBezTo>
                  <a:pt x="2344" y="13944"/>
                  <a:pt x="2247" y="13964"/>
                  <a:pt x="2292" y="14024"/>
                </a:cubicBezTo>
                <a:cubicBezTo>
                  <a:pt x="2232" y="14053"/>
                  <a:pt x="2277" y="14103"/>
                  <a:pt x="2239" y="14143"/>
                </a:cubicBezTo>
                <a:cubicBezTo>
                  <a:pt x="2262" y="14193"/>
                  <a:pt x="2187" y="14223"/>
                  <a:pt x="2209" y="14273"/>
                </a:cubicBezTo>
                <a:cubicBezTo>
                  <a:pt x="2209" y="14353"/>
                  <a:pt x="2149" y="14283"/>
                  <a:pt x="2164" y="14353"/>
                </a:cubicBezTo>
                <a:cubicBezTo>
                  <a:pt x="2135" y="14393"/>
                  <a:pt x="2149" y="14443"/>
                  <a:pt x="2097" y="14483"/>
                </a:cubicBezTo>
                <a:cubicBezTo>
                  <a:pt x="2112" y="14573"/>
                  <a:pt x="2037" y="14643"/>
                  <a:pt x="2015" y="14733"/>
                </a:cubicBezTo>
                <a:cubicBezTo>
                  <a:pt x="1955" y="14763"/>
                  <a:pt x="2037" y="14833"/>
                  <a:pt x="1947" y="14853"/>
                </a:cubicBezTo>
                <a:cubicBezTo>
                  <a:pt x="1947" y="14903"/>
                  <a:pt x="1925" y="14953"/>
                  <a:pt x="1917" y="14993"/>
                </a:cubicBezTo>
                <a:cubicBezTo>
                  <a:pt x="1820" y="15093"/>
                  <a:pt x="1797" y="15213"/>
                  <a:pt x="1738" y="15323"/>
                </a:cubicBezTo>
                <a:cubicBezTo>
                  <a:pt x="1715" y="15383"/>
                  <a:pt x="1708" y="15443"/>
                  <a:pt x="1640" y="15483"/>
                </a:cubicBezTo>
                <a:cubicBezTo>
                  <a:pt x="1655" y="15563"/>
                  <a:pt x="1595" y="15613"/>
                  <a:pt x="1580" y="15683"/>
                </a:cubicBezTo>
                <a:cubicBezTo>
                  <a:pt x="1550" y="15733"/>
                  <a:pt x="1520" y="15793"/>
                  <a:pt x="1498" y="15853"/>
                </a:cubicBezTo>
                <a:cubicBezTo>
                  <a:pt x="1416" y="16033"/>
                  <a:pt x="1333" y="16202"/>
                  <a:pt x="1228" y="16382"/>
                </a:cubicBezTo>
                <a:cubicBezTo>
                  <a:pt x="1236" y="16442"/>
                  <a:pt x="1168" y="16492"/>
                  <a:pt x="1153" y="16552"/>
                </a:cubicBezTo>
                <a:cubicBezTo>
                  <a:pt x="1064" y="16592"/>
                  <a:pt x="1086" y="16672"/>
                  <a:pt x="1034" y="16722"/>
                </a:cubicBezTo>
                <a:cubicBezTo>
                  <a:pt x="944" y="16832"/>
                  <a:pt x="914" y="16962"/>
                  <a:pt x="816" y="17062"/>
                </a:cubicBezTo>
                <a:cubicBezTo>
                  <a:pt x="786" y="17112"/>
                  <a:pt x="764" y="17162"/>
                  <a:pt x="726" y="17202"/>
                </a:cubicBezTo>
                <a:cubicBezTo>
                  <a:pt x="682" y="17272"/>
                  <a:pt x="637" y="17332"/>
                  <a:pt x="592" y="17402"/>
                </a:cubicBezTo>
                <a:cubicBezTo>
                  <a:pt x="599" y="17432"/>
                  <a:pt x="577" y="17452"/>
                  <a:pt x="547" y="17482"/>
                </a:cubicBezTo>
                <a:cubicBezTo>
                  <a:pt x="532" y="17502"/>
                  <a:pt x="532" y="17542"/>
                  <a:pt x="487" y="17562"/>
                </a:cubicBezTo>
                <a:cubicBezTo>
                  <a:pt x="464" y="17602"/>
                  <a:pt x="442" y="17742"/>
                  <a:pt x="374" y="17702"/>
                </a:cubicBezTo>
                <a:cubicBezTo>
                  <a:pt x="494" y="17552"/>
                  <a:pt x="524" y="17382"/>
                  <a:pt x="629" y="17232"/>
                </a:cubicBezTo>
                <a:cubicBezTo>
                  <a:pt x="629" y="17222"/>
                  <a:pt x="629" y="17212"/>
                  <a:pt x="629" y="17202"/>
                </a:cubicBezTo>
                <a:cubicBezTo>
                  <a:pt x="637" y="17172"/>
                  <a:pt x="682" y="17152"/>
                  <a:pt x="682" y="17112"/>
                </a:cubicBezTo>
                <a:cubicBezTo>
                  <a:pt x="659" y="17062"/>
                  <a:pt x="734" y="17032"/>
                  <a:pt x="719" y="16982"/>
                </a:cubicBezTo>
                <a:cubicBezTo>
                  <a:pt x="779" y="16902"/>
                  <a:pt x="809" y="16822"/>
                  <a:pt x="831" y="16732"/>
                </a:cubicBezTo>
                <a:cubicBezTo>
                  <a:pt x="876" y="16702"/>
                  <a:pt x="891" y="16672"/>
                  <a:pt x="876" y="16622"/>
                </a:cubicBezTo>
                <a:cubicBezTo>
                  <a:pt x="921" y="16582"/>
                  <a:pt x="944" y="16542"/>
                  <a:pt x="944" y="16492"/>
                </a:cubicBezTo>
                <a:cubicBezTo>
                  <a:pt x="996" y="16412"/>
                  <a:pt x="1034" y="16342"/>
                  <a:pt x="1026" y="16242"/>
                </a:cubicBezTo>
                <a:cubicBezTo>
                  <a:pt x="1116" y="16173"/>
                  <a:pt x="1086" y="16083"/>
                  <a:pt x="1138" y="16003"/>
                </a:cubicBezTo>
                <a:cubicBezTo>
                  <a:pt x="1153" y="15953"/>
                  <a:pt x="1183" y="15903"/>
                  <a:pt x="1213" y="15853"/>
                </a:cubicBezTo>
                <a:cubicBezTo>
                  <a:pt x="1228" y="15813"/>
                  <a:pt x="1243" y="15783"/>
                  <a:pt x="1243" y="15733"/>
                </a:cubicBezTo>
                <a:cubicBezTo>
                  <a:pt x="1296" y="15663"/>
                  <a:pt x="1348" y="15583"/>
                  <a:pt x="1356" y="15493"/>
                </a:cubicBezTo>
                <a:cubicBezTo>
                  <a:pt x="1438" y="15423"/>
                  <a:pt x="1401" y="15323"/>
                  <a:pt x="1468" y="15253"/>
                </a:cubicBezTo>
                <a:cubicBezTo>
                  <a:pt x="1468" y="15163"/>
                  <a:pt x="1535" y="15093"/>
                  <a:pt x="1550" y="15003"/>
                </a:cubicBezTo>
                <a:cubicBezTo>
                  <a:pt x="1550" y="14963"/>
                  <a:pt x="1565" y="14923"/>
                  <a:pt x="1603" y="14893"/>
                </a:cubicBezTo>
                <a:cubicBezTo>
                  <a:pt x="1558" y="14833"/>
                  <a:pt x="1655" y="14813"/>
                  <a:pt x="1640" y="14753"/>
                </a:cubicBezTo>
                <a:cubicBezTo>
                  <a:pt x="1678" y="14673"/>
                  <a:pt x="1715" y="14593"/>
                  <a:pt x="1723" y="14503"/>
                </a:cubicBezTo>
                <a:cubicBezTo>
                  <a:pt x="1812" y="14433"/>
                  <a:pt x="1760" y="14333"/>
                  <a:pt x="1835" y="14263"/>
                </a:cubicBezTo>
                <a:cubicBezTo>
                  <a:pt x="1842" y="14173"/>
                  <a:pt x="1895" y="14093"/>
                  <a:pt x="1947" y="14024"/>
                </a:cubicBezTo>
                <a:cubicBezTo>
                  <a:pt x="1925" y="13964"/>
                  <a:pt x="2000" y="13944"/>
                  <a:pt x="1985" y="13884"/>
                </a:cubicBezTo>
                <a:cubicBezTo>
                  <a:pt x="2030" y="13874"/>
                  <a:pt x="2030" y="13754"/>
                  <a:pt x="1985" y="13784"/>
                </a:cubicBezTo>
                <a:cubicBezTo>
                  <a:pt x="2007" y="13834"/>
                  <a:pt x="1962" y="13874"/>
                  <a:pt x="1917" y="13914"/>
                </a:cubicBezTo>
                <a:cubicBezTo>
                  <a:pt x="1940" y="13964"/>
                  <a:pt x="1895" y="14004"/>
                  <a:pt x="1850" y="14033"/>
                </a:cubicBezTo>
                <a:cubicBezTo>
                  <a:pt x="1842" y="14163"/>
                  <a:pt x="1760" y="14263"/>
                  <a:pt x="1738" y="14383"/>
                </a:cubicBezTo>
                <a:cubicBezTo>
                  <a:pt x="1685" y="14493"/>
                  <a:pt x="1625" y="14603"/>
                  <a:pt x="1595" y="14723"/>
                </a:cubicBezTo>
                <a:cubicBezTo>
                  <a:pt x="1603" y="14793"/>
                  <a:pt x="1513" y="14823"/>
                  <a:pt x="1520" y="14893"/>
                </a:cubicBezTo>
                <a:cubicBezTo>
                  <a:pt x="1498" y="14943"/>
                  <a:pt x="1475" y="15003"/>
                  <a:pt x="1453" y="15063"/>
                </a:cubicBezTo>
                <a:cubicBezTo>
                  <a:pt x="1401" y="15173"/>
                  <a:pt x="1378" y="15293"/>
                  <a:pt x="1341" y="15403"/>
                </a:cubicBezTo>
                <a:cubicBezTo>
                  <a:pt x="1326" y="15423"/>
                  <a:pt x="1311" y="15423"/>
                  <a:pt x="1303" y="15443"/>
                </a:cubicBezTo>
                <a:cubicBezTo>
                  <a:pt x="1288" y="15463"/>
                  <a:pt x="1303" y="15473"/>
                  <a:pt x="1296" y="15483"/>
                </a:cubicBezTo>
                <a:cubicBezTo>
                  <a:pt x="1258" y="15563"/>
                  <a:pt x="1206" y="15623"/>
                  <a:pt x="1198" y="15703"/>
                </a:cubicBezTo>
                <a:cubicBezTo>
                  <a:pt x="1123" y="15743"/>
                  <a:pt x="1176" y="15813"/>
                  <a:pt x="1116" y="15853"/>
                </a:cubicBezTo>
                <a:cubicBezTo>
                  <a:pt x="1116" y="15853"/>
                  <a:pt x="1116" y="15853"/>
                  <a:pt x="1116" y="15853"/>
                </a:cubicBezTo>
                <a:cubicBezTo>
                  <a:pt x="1086" y="15903"/>
                  <a:pt x="1101" y="15973"/>
                  <a:pt x="1041" y="16023"/>
                </a:cubicBezTo>
                <a:cubicBezTo>
                  <a:pt x="1004" y="16123"/>
                  <a:pt x="959" y="16222"/>
                  <a:pt x="936" y="16322"/>
                </a:cubicBezTo>
                <a:cubicBezTo>
                  <a:pt x="914" y="16412"/>
                  <a:pt x="846" y="16352"/>
                  <a:pt x="891" y="16442"/>
                </a:cubicBezTo>
                <a:cubicBezTo>
                  <a:pt x="816" y="16482"/>
                  <a:pt x="831" y="16552"/>
                  <a:pt x="816" y="16612"/>
                </a:cubicBezTo>
                <a:cubicBezTo>
                  <a:pt x="711" y="16732"/>
                  <a:pt x="689" y="16882"/>
                  <a:pt x="599" y="17012"/>
                </a:cubicBezTo>
                <a:cubicBezTo>
                  <a:pt x="592" y="17082"/>
                  <a:pt x="562" y="17142"/>
                  <a:pt x="539" y="17202"/>
                </a:cubicBezTo>
                <a:cubicBezTo>
                  <a:pt x="502" y="17282"/>
                  <a:pt x="457" y="17362"/>
                  <a:pt x="427" y="17442"/>
                </a:cubicBezTo>
                <a:cubicBezTo>
                  <a:pt x="367" y="17502"/>
                  <a:pt x="382" y="17582"/>
                  <a:pt x="322" y="17652"/>
                </a:cubicBezTo>
                <a:cubicBezTo>
                  <a:pt x="307" y="17722"/>
                  <a:pt x="217" y="17792"/>
                  <a:pt x="225" y="17872"/>
                </a:cubicBezTo>
                <a:cubicBezTo>
                  <a:pt x="157" y="17862"/>
                  <a:pt x="165" y="17982"/>
                  <a:pt x="90" y="18022"/>
                </a:cubicBezTo>
                <a:cubicBezTo>
                  <a:pt x="112" y="18072"/>
                  <a:pt x="37" y="18092"/>
                  <a:pt x="45" y="18142"/>
                </a:cubicBezTo>
                <a:cubicBezTo>
                  <a:pt x="22" y="18172"/>
                  <a:pt x="15" y="18212"/>
                  <a:pt x="0" y="18242"/>
                </a:cubicBezTo>
                <a:cubicBezTo>
                  <a:pt x="0" y="18741"/>
                  <a:pt x="0" y="18741"/>
                  <a:pt x="0" y="18741"/>
                </a:cubicBezTo>
                <a:cubicBezTo>
                  <a:pt x="37" y="18731"/>
                  <a:pt x="82" y="18721"/>
                  <a:pt x="127" y="18661"/>
                </a:cubicBezTo>
                <a:cubicBezTo>
                  <a:pt x="210" y="18731"/>
                  <a:pt x="322" y="18581"/>
                  <a:pt x="412" y="18651"/>
                </a:cubicBezTo>
                <a:cubicBezTo>
                  <a:pt x="434" y="18631"/>
                  <a:pt x="457" y="18601"/>
                  <a:pt x="472" y="18631"/>
                </a:cubicBezTo>
                <a:cubicBezTo>
                  <a:pt x="494" y="18661"/>
                  <a:pt x="532" y="18591"/>
                  <a:pt x="554" y="18621"/>
                </a:cubicBezTo>
                <a:cubicBezTo>
                  <a:pt x="577" y="18611"/>
                  <a:pt x="599" y="18591"/>
                  <a:pt x="614" y="18641"/>
                </a:cubicBezTo>
                <a:cubicBezTo>
                  <a:pt x="644" y="18611"/>
                  <a:pt x="674" y="18601"/>
                  <a:pt x="697" y="18601"/>
                </a:cubicBezTo>
                <a:cubicBezTo>
                  <a:pt x="786" y="18611"/>
                  <a:pt x="884" y="18621"/>
                  <a:pt x="981" y="18591"/>
                </a:cubicBezTo>
                <a:cubicBezTo>
                  <a:pt x="1019" y="18651"/>
                  <a:pt x="1078" y="18571"/>
                  <a:pt x="1116" y="18611"/>
                </a:cubicBezTo>
                <a:cubicBezTo>
                  <a:pt x="1168" y="18581"/>
                  <a:pt x="1213" y="18611"/>
                  <a:pt x="1258" y="18621"/>
                </a:cubicBezTo>
                <a:cubicBezTo>
                  <a:pt x="1356" y="18611"/>
                  <a:pt x="1445" y="18601"/>
                  <a:pt x="1535" y="18651"/>
                </a:cubicBezTo>
                <a:cubicBezTo>
                  <a:pt x="1588" y="18591"/>
                  <a:pt x="1618" y="18711"/>
                  <a:pt x="1670" y="18671"/>
                </a:cubicBezTo>
                <a:cubicBezTo>
                  <a:pt x="1715" y="18711"/>
                  <a:pt x="1768" y="18671"/>
                  <a:pt x="1812" y="18681"/>
                </a:cubicBezTo>
                <a:cubicBezTo>
                  <a:pt x="1850" y="18751"/>
                  <a:pt x="1902" y="18701"/>
                  <a:pt x="1947" y="18741"/>
                </a:cubicBezTo>
                <a:cubicBezTo>
                  <a:pt x="1992" y="18721"/>
                  <a:pt x="2030" y="18771"/>
                  <a:pt x="2082" y="18751"/>
                </a:cubicBezTo>
                <a:cubicBezTo>
                  <a:pt x="2172" y="18831"/>
                  <a:pt x="2277" y="18791"/>
                  <a:pt x="2367" y="18851"/>
                </a:cubicBezTo>
                <a:cubicBezTo>
                  <a:pt x="2419" y="18831"/>
                  <a:pt x="2457" y="18881"/>
                  <a:pt x="2502" y="18861"/>
                </a:cubicBezTo>
                <a:cubicBezTo>
                  <a:pt x="2539" y="18971"/>
                  <a:pt x="2599" y="18851"/>
                  <a:pt x="2636" y="18921"/>
                </a:cubicBezTo>
                <a:cubicBezTo>
                  <a:pt x="2659" y="18901"/>
                  <a:pt x="2674" y="18951"/>
                  <a:pt x="2696" y="18931"/>
                </a:cubicBezTo>
                <a:cubicBezTo>
                  <a:pt x="2726" y="18911"/>
                  <a:pt x="2741" y="18981"/>
                  <a:pt x="2779" y="18931"/>
                </a:cubicBezTo>
                <a:cubicBezTo>
                  <a:pt x="2816" y="18971"/>
                  <a:pt x="2861" y="19011"/>
                  <a:pt x="2906" y="18991"/>
                </a:cubicBezTo>
                <a:cubicBezTo>
                  <a:pt x="2921" y="19021"/>
                  <a:pt x="2943" y="19041"/>
                  <a:pt x="2966" y="19051"/>
                </a:cubicBezTo>
                <a:cubicBezTo>
                  <a:pt x="2996" y="19011"/>
                  <a:pt x="3018" y="19051"/>
                  <a:pt x="3041" y="19051"/>
                </a:cubicBezTo>
                <a:cubicBezTo>
                  <a:pt x="3063" y="19031"/>
                  <a:pt x="3086" y="19051"/>
                  <a:pt x="3101" y="19061"/>
                </a:cubicBezTo>
                <a:cubicBezTo>
                  <a:pt x="3123" y="19101"/>
                  <a:pt x="3161" y="19041"/>
                  <a:pt x="3176" y="19101"/>
                </a:cubicBezTo>
                <a:cubicBezTo>
                  <a:pt x="3280" y="19051"/>
                  <a:pt x="3370" y="19131"/>
                  <a:pt x="3460" y="19161"/>
                </a:cubicBezTo>
                <a:cubicBezTo>
                  <a:pt x="3513" y="19131"/>
                  <a:pt x="3550" y="19191"/>
                  <a:pt x="3602" y="19171"/>
                </a:cubicBezTo>
                <a:cubicBezTo>
                  <a:pt x="3617" y="19191"/>
                  <a:pt x="3640" y="19191"/>
                  <a:pt x="3662" y="19191"/>
                </a:cubicBezTo>
                <a:cubicBezTo>
                  <a:pt x="3692" y="19161"/>
                  <a:pt x="3707" y="19241"/>
                  <a:pt x="3737" y="19191"/>
                </a:cubicBezTo>
                <a:cubicBezTo>
                  <a:pt x="3782" y="19211"/>
                  <a:pt x="3827" y="19251"/>
                  <a:pt x="3880" y="19201"/>
                </a:cubicBezTo>
                <a:cubicBezTo>
                  <a:pt x="3925" y="19221"/>
                  <a:pt x="3962" y="19261"/>
                  <a:pt x="4014" y="19221"/>
                </a:cubicBezTo>
                <a:cubicBezTo>
                  <a:pt x="4104" y="19291"/>
                  <a:pt x="4209" y="19211"/>
                  <a:pt x="4292" y="19251"/>
                </a:cubicBezTo>
                <a:cubicBezTo>
                  <a:pt x="4396" y="19221"/>
                  <a:pt x="4501" y="19191"/>
                  <a:pt x="4599" y="19221"/>
                </a:cubicBezTo>
                <a:cubicBezTo>
                  <a:pt x="4651" y="19151"/>
                  <a:pt x="4696" y="19201"/>
                  <a:pt x="4703" y="19121"/>
                </a:cubicBezTo>
                <a:cubicBezTo>
                  <a:pt x="4733" y="19171"/>
                  <a:pt x="4778" y="19131"/>
                  <a:pt x="4808" y="19171"/>
                </a:cubicBezTo>
                <a:cubicBezTo>
                  <a:pt x="4853" y="19131"/>
                  <a:pt x="4898" y="19111"/>
                  <a:pt x="4936" y="19121"/>
                </a:cubicBezTo>
                <a:cubicBezTo>
                  <a:pt x="4981" y="19081"/>
                  <a:pt x="5018" y="19071"/>
                  <a:pt x="5055" y="19091"/>
                </a:cubicBezTo>
                <a:cubicBezTo>
                  <a:pt x="5085" y="19021"/>
                  <a:pt x="5175" y="19091"/>
                  <a:pt x="5160" y="18991"/>
                </a:cubicBezTo>
                <a:cubicBezTo>
                  <a:pt x="5025" y="19061"/>
                  <a:pt x="4906" y="19021"/>
                  <a:pt x="4763" y="19141"/>
                </a:cubicBezTo>
                <a:cubicBezTo>
                  <a:pt x="4711" y="19021"/>
                  <a:pt x="4621" y="19181"/>
                  <a:pt x="4569" y="19111"/>
                </a:cubicBezTo>
                <a:cubicBezTo>
                  <a:pt x="4516" y="19181"/>
                  <a:pt x="4494" y="19121"/>
                  <a:pt x="4449" y="19141"/>
                </a:cubicBezTo>
                <a:cubicBezTo>
                  <a:pt x="4411" y="19141"/>
                  <a:pt x="4374" y="19151"/>
                  <a:pt x="4344" y="19131"/>
                </a:cubicBezTo>
                <a:cubicBezTo>
                  <a:pt x="4269" y="19171"/>
                  <a:pt x="4202" y="19151"/>
                  <a:pt x="4134" y="19141"/>
                </a:cubicBezTo>
                <a:cubicBezTo>
                  <a:pt x="4104" y="19101"/>
                  <a:pt x="4052" y="19211"/>
                  <a:pt x="4029" y="19141"/>
                </a:cubicBezTo>
                <a:cubicBezTo>
                  <a:pt x="3984" y="19201"/>
                  <a:pt x="3962" y="19101"/>
                  <a:pt x="3917" y="19171"/>
                </a:cubicBezTo>
                <a:cubicBezTo>
                  <a:pt x="3865" y="19101"/>
                  <a:pt x="3805" y="19111"/>
                  <a:pt x="3752" y="19111"/>
                </a:cubicBezTo>
                <a:cubicBezTo>
                  <a:pt x="3730" y="19031"/>
                  <a:pt x="3692" y="19091"/>
                  <a:pt x="3662" y="19081"/>
                </a:cubicBezTo>
                <a:cubicBezTo>
                  <a:pt x="3632" y="19081"/>
                  <a:pt x="3602" y="19071"/>
                  <a:pt x="3573" y="19061"/>
                </a:cubicBezTo>
                <a:cubicBezTo>
                  <a:pt x="3460" y="19001"/>
                  <a:pt x="3340" y="19021"/>
                  <a:pt x="3221" y="18991"/>
                </a:cubicBezTo>
                <a:cubicBezTo>
                  <a:pt x="3161" y="18961"/>
                  <a:pt x="3101" y="18901"/>
                  <a:pt x="3026" y="18921"/>
                </a:cubicBezTo>
                <a:cubicBezTo>
                  <a:pt x="2966" y="18861"/>
                  <a:pt x="2891" y="18871"/>
                  <a:pt x="2816" y="18861"/>
                </a:cubicBezTo>
                <a:cubicBezTo>
                  <a:pt x="2794" y="18771"/>
                  <a:pt x="2741" y="18881"/>
                  <a:pt x="2719" y="18811"/>
                </a:cubicBezTo>
                <a:cubicBezTo>
                  <a:pt x="2689" y="18771"/>
                  <a:pt x="2644" y="18811"/>
                  <a:pt x="2614" y="18771"/>
                </a:cubicBezTo>
                <a:cubicBezTo>
                  <a:pt x="2569" y="18841"/>
                  <a:pt x="2546" y="18711"/>
                  <a:pt x="2502" y="18761"/>
                </a:cubicBezTo>
                <a:cubicBezTo>
                  <a:pt x="2472" y="18761"/>
                  <a:pt x="2434" y="18731"/>
                  <a:pt x="2404" y="18711"/>
                </a:cubicBezTo>
                <a:cubicBezTo>
                  <a:pt x="2329" y="18711"/>
                  <a:pt x="2262" y="18691"/>
                  <a:pt x="2194" y="18661"/>
                </a:cubicBezTo>
                <a:cubicBezTo>
                  <a:pt x="2149" y="18711"/>
                  <a:pt x="2127" y="18581"/>
                  <a:pt x="2082" y="18651"/>
                </a:cubicBezTo>
                <a:cubicBezTo>
                  <a:pt x="2052" y="18601"/>
                  <a:pt x="2007" y="18651"/>
                  <a:pt x="1977" y="18601"/>
                </a:cubicBezTo>
                <a:cubicBezTo>
                  <a:pt x="1940" y="18631"/>
                  <a:pt x="1910" y="18601"/>
                  <a:pt x="1872" y="18591"/>
                </a:cubicBezTo>
                <a:cubicBezTo>
                  <a:pt x="1842" y="18531"/>
                  <a:pt x="1790" y="18641"/>
                  <a:pt x="1768" y="18551"/>
                </a:cubicBezTo>
                <a:cubicBezTo>
                  <a:pt x="1693" y="18541"/>
                  <a:pt x="1625" y="18531"/>
                  <a:pt x="1558" y="18491"/>
                </a:cubicBezTo>
                <a:cubicBezTo>
                  <a:pt x="1475" y="18511"/>
                  <a:pt x="1401" y="18491"/>
                  <a:pt x="1326" y="18471"/>
                </a:cubicBezTo>
                <a:cubicBezTo>
                  <a:pt x="1318" y="18471"/>
                  <a:pt x="1318" y="18471"/>
                  <a:pt x="1311" y="18471"/>
                </a:cubicBezTo>
                <a:cubicBezTo>
                  <a:pt x="1273" y="18471"/>
                  <a:pt x="1236" y="18461"/>
                  <a:pt x="1198" y="18471"/>
                </a:cubicBezTo>
                <a:cubicBezTo>
                  <a:pt x="1198" y="18471"/>
                  <a:pt x="1191" y="18471"/>
                  <a:pt x="1183" y="18481"/>
                </a:cubicBezTo>
                <a:cubicBezTo>
                  <a:pt x="1168" y="18491"/>
                  <a:pt x="1153" y="18481"/>
                  <a:pt x="1138" y="18471"/>
                </a:cubicBezTo>
                <a:cubicBezTo>
                  <a:pt x="1131" y="18471"/>
                  <a:pt x="1131" y="18461"/>
                  <a:pt x="1123" y="18461"/>
                </a:cubicBezTo>
                <a:cubicBezTo>
                  <a:pt x="1101" y="18471"/>
                  <a:pt x="1064" y="18461"/>
                  <a:pt x="1078" y="18431"/>
                </a:cubicBezTo>
                <a:cubicBezTo>
                  <a:pt x="1116" y="18451"/>
                  <a:pt x="1161" y="18411"/>
                  <a:pt x="1198" y="18401"/>
                </a:cubicBezTo>
                <a:cubicBezTo>
                  <a:pt x="1236" y="18421"/>
                  <a:pt x="1281" y="18381"/>
                  <a:pt x="1326" y="18391"/>
                </a:cubicBezTo>
                <a:cubicBezTo>
                  <a:pt x="1401" y="18411"/>
                  <a:pt x="1498" y="18352"/>
                  <a:pt x="1573" y="18411"/>
                </a:cubicBezTo>
                <a:cubicBezTo>
                  <a:pt x="1618" y="18342"/>
                  <a:pt x="1640" y="18451"/>
                  <a:pt x="1685" y="18381"/>
                </a:cubicBezTo>
                <a:cubicBezTo>
                  <a:pt x="1715" y="18441"/>
                  <a:pt x="1768" y="18391"/>
                  <a:pt x="1805" y="18411"/>
                </a:cubicBezTo>
                <a:cubicBezTo>
                  <a:pt x="1842" y="18441"/>
                  <a:pt x="1887" y="18401"/>
                  <a:pt x="1932" y="18401"/>
                </a:cubicBezTo>
                <a:cubicBezTo>
                  <a:pt x="1970" y="18431"/>
                  <a:pt x="2007" y="18441"/>
                  <a:pt x="2052" y="18431"/>
                </a:cubicBezTo>
                <a:cubicBezTo>
                  <a:pt x="2187" y="18431"/>
                  <a:pt x="2322" y="18451"/>
                  <a:pt x="2457" y="18471"/>
                </a:cubicBezTo>
                <a:cubicBezTo>
                  <a:pt x="2644" y="18501"/>
                  <a:pt x="2824" y="18561"/>
                  <a:pt x="3011" y="18621"/>
                </a:cubicBezTo>
                <a:cubicBezTo>
                  <a:pt x="3101" y="18551"/>
                  <a:pt x="3161" y="18681"/>
                  <a:pt x="3250" y="18581"/>
                </a:cubicBezTo>
                <a:cubicBezTo>
                  <a:pt x="3295" y="18611"/>
                  <a:pt x="3333" y="18661"/>
                  <a:pt x="3378" y="18671"/>
                </a:cubicBezTo>
                <a:cubicBezTo>
                  <a:pt x="3415" y="18651"/>
                  <a:pt x="3445" y="18681"/>
                  <a:pt x="3490" y="18641"/>
                </a:cubicBezTo>
                <a:cubicBezTo>
                  <a:pt x="3520" y="18701"/>
                  <a:pt x="3558" y="18691"/>
                  <a:pt x="3595" y="18691"/>
                </a:cubicBezTo>
                <a:cubicBezTo>
                  <a:pt x="3677" y="18671"/>
                  <a:pt x="3737" y="18761"/>
                  <a:pt x="3827" y="18691"/>
                </a:cubicBezTo>
                <a:cubicBezTo>
                  <a:pt x="3857" y="18731"/>
                  <a:pt x="3902" y="18691"/>
                  <a:pt x="3932" y="18731"/>
                </a:cubicBezTo>
                <a:cubicBezTo>
                  <a:pt x="3954" y="18721"/>
                  <a:pt x="3977" y="18701"/>
                  <a:pt x="3992" y="18751"/>
                </a:cubicBezTo>
                <a:cubicBezTo>
                  <a:pt x="4014" y="18741"/>
                  <a:pt x="4044" y="18701"/>
                  <a:pt x="4059" y="18731"/>
                </a:cubicBezTo>
                <a:cubicBezTo>
                  <a:pt x="4089" y="18741"/>
                  <a:pt x="4127" y="18731"/>
                  <a:pt x="4164" y="18731"/>
                </a:cubicBezTo>
                <a:cubicBezTo>
                  <a:pt x="4194" y="18721"/>
                  <a:pt x="4284" y="18771"/>
                  <a:pt x="4269" y="18681"/>
                </a:cubicBezTo>
                <a:cubicBezTo>
                  <a:pt x="4209" y="18761"/>
                  <a:pt x="4179" y="18671"/>
                  <a:pt x="4127" y="18661"/>
                </a:cubicBezTo>
                <a:cubicBezTo>
                  <a:pt x="4074" y="18671"/>
                  <a:pt x="4022" y="18681"/>
                  <a:pt x="3977" y="18661"/>
                </a:cubicBezTo>
                <a:cubicBezTo>
                  <a:pt x="3872" y="18651"/>
                  <a:pt x="3767" y="18631"/>
                  <a:pt x="3662" y="18621"/>
                </a:cubicBezTo>
                <a:cubicBezTo>
                  <a:pt x="3573" y="18571"/>
                  <a:pt x="3475" y="18591"/>
                  <a:pt x="3378" y="18571"/>
                </a:cubicBezTo>
                <a:cubicBezTo>
                  <a:pt x="3333" y="18521"/>
                  <a:pt x="3280" y="18531"/>
                  <a:pt x="3228" y="18531"/>
                </a:cubicBezTo>
                <a:cubicBezTo>
                  <a:pt x="3183" y="18471"/>
                  <a:pt x="3123" y="18541"/>
                  <a:pt x="3078" y="18491"/>
                </a:cubicBezTo>
                <a:cubicBezTo>
                  <a:pt x="3056" y="18501"/>
                  <a:pt x="3033" y="18491"/>
                  <a:pt x="3018" y="18471"/>
                </a:cubicBezTo>
                <a:cubicBezTo>
                  <a:pt x="3011" y="18471"/>
                  <a:pt x="3011" y="18471"/>
                  <a:pt x="3011" y="18471"/>
                </a:cubicBezTo>
                <a:cubicBezTo>
                  <a:pt x="2988" y="18441"/>
                  <a:pt x="2958" y="18491"/>
                  <a:pt x="2943" y="18441"/>
                </a:cubicBezTo>
                <a:cubicBezTo>
                  <a:pt x="2883" y="18501"/>
                  <a:pt x="2846" y="18411"/>
                  <a:pt x="2786" y="18441"/>
                </a:cubicBezTo>
                <a:cubicBezTo>
                  <a:pt x="2681" y="18421"/>
                  <a:pt x="2584" y="18381"/>
                  <a:pt x="2487" y="18361"/>
                </a:cubicBezTo>
                <a:cubicBezTo>
                  <a:pt x="2464" y="18332"/>
                  <a:pt x="2434" y="18371"/>
                  <a:pt x="2404" y="18361"/>
                </a:cubicBezTo>
                <a:cubicBezTo>
                  <a:pt x="2382" y="18332"/>
                  <a:pt x="2359" y="18332"/>
                  <a:pt x="2329" y="18361"/>
                </a:cubicBezTo>
                <a:cubicBezTo>
                  <a:pt x="2292" y="18252"/>
                  <a:pt x="2224" y="18361"/>
                  <a:pt x="2179" y="18322"/>
                </a:cubicBezTo>
                <a:cubicBezTo>
                  <a:pt x="2067" y="18361"/>
                  <a:pt x="1977" y="18262"/>
                  <a:pt x="1865" y="18322"/>
                </a:cubicBezTo>
                <a:cubicBezTo>
                  <a:pt x="1842" y="18242"/>
                  <a:pt x="1805" y="18302"/>
                  <a:pt x="1783" y="18262"/>
                </a:cubicBezTo>
                <a:cubicBezTo>
                  <a:pt x="1730" y="18332"/>
                  <a:pt x="1723" y="18232"/>
                  <a:pt x="1723" y="18202"/>
                </a:cubicBezTo>
                <a:cubicBezTo>
                  <a:pt x="1693" y="18272"/>
                  <a:pt x="1648" y="18292"/>
                  <a:pt x="1595" y="18252"/>
                </a:cubicBezTo>
                <a:cubicBezTo>
                  <a:pt x="1528" y="18292"/>
                  <a:pt x="1475" y="18272"/>
                  <a:pt x="1416" y="18272"/>
                </a:cubicBezTo>
                <a:cubicBezTo>
                  <a:pt x="1303" y="18292"/>
                  <a:pt x="1191" y="18302"/>
                  <a:pt x="1086" y="18282"/>
                </a:cubicBezTo>
                <a:cubicBezTo>
                  <a:pt x="1049" y="18302"/>
                  <a:pt x="1004" y="18342"/>
                  <a:pt x="974" y="18322"/>
                </a:cubicBezTo>
                <a:cubicBezTo>
                  <a:pt x="936" y="18332"/>
                  <a:pt x="891" y="18371"/>
                  <a:pt x="861" y="18352"/>
                </a:cubicBezTo>
                <a:cubicBezTo>
                  <a:pt x="786" y="18322"/>
                  <a:pt x="704" y="18401"/>
                  <a:pt x="637" y="18381"/>
                </a:cubicBezTo>
                <a:cubicBezTo>
                  <a:pt x="554" y="18431"/>
                  <a:pt x="487" y="18411"/>
                  <a:pt x="404" y="18441"/>
                </a:cubicBezTo>
                <a:cubicBezTo>
                  <a:pt x="337" y="18391"/>
                  <a:pt x="240" y="18501"/>
                  <a:pt x="172" y="18441"/>
                </a:cubicBezTo>
                <a:cubicBezTo>
                  <a:pt x="225" y="18441"/>
                  <a:pt x="285" y="18371"/>
                  <a:pt x="345" y="18361"/>
                </a:cubicBezTo>
                <a:cubicBezTo>
                  <a:pt x="389" y="18391"/>
                  <a:pt x="457" y="18282"/>
                  <a:pt x="502" y="18322"/>
                </a:cubicBezTo>
                <a:cubicBezTo>
                  <a:pt x="607" y="18212"/>
                  <a:pt x="697" y="18212"/>
                  <a:pt x="794" y="18172"/>
                </a:cubicBezTo>
                <a:cubicBezTo>
                  <a:pt x="891" y="18092"/>
                  <a:pt x="974" y="18122"/>
                  <a:pt x="1078" y="18052"/>
                </a:cubicBezTo>
                <a:cubicBezTo>
                  <a:pt x="1108" y="18102"/>
                  <a:pt x="1168" y="17992"/>
                  <a:pt x="1198" y="18082"/>
                </a:cubicBezTo>
                <a:cubicBezTo>
                  <a:pt x="1251" y="18032"/>
                  <a:pt x="1296" y="18032"/>
                  <a:pt x="1348" y="18022"/>
                </a:cubicBezTo>
                <a:cubicBezTo>
                  <a:pt x="1393" y="18022"/>
                  <a:pt x="1430" y="18062"/>
                  <a:pt x="1490" y="17992"/>
                </a:cubicBezTo>
                <a:cubicBezTo>
                  <a:pt x="1528" y="18042"/>
                  <a:pt x="1588" y="17982"/>
                  <a:pt x="1633" y="17972"/>
                </a:cubicBezTo>
                <a:cubicBezTo>
                  <a:pt x="1678" y="17992"/>
                  <a:pt x="1723" y="18032"/>
                  <a:pt x="1775" y="17982"/>
                </a:cubicBezTo>
                <a:cubicBezTo>
                  <a:pt x="1797" y="18022"/>
                  <a:pt x="1827" y="17962"/>
                  <a:pt x="1842" y="18022"/>
                </a:cubicBezTo>
                <a:cubicBezTo>
                  <a:pt x="1872" y="17992"/>
                  <a:pt x="1902" y="17982"/>
                  <a:pt x="1932" y="17982"/>
                </a:cubicBezTo>
                <a:cubicBezTo>
                  <a:pt x="2022" y="18022"/>
                  <a:pt x="2127" y="17972"/>
                  <a:pt x="2224" y="18002"/>
                </a:cubicBezTo>
                <a:cubicBezTo>
                  <a:pt x="2239" y="18022"/>
                  <a:pt x="2269" y="18002"/>
                  <a:pt x="2292" y="17972"/>
                </a:cubicBezTo>
                <a:cubicBezTo>
                  <a:pt x="2314" y="18002"/>
                  <a:pt x="2337" y="18002"/>
                  <a:pt x="2367" y="17972"/>
                </a:cubicBezTo>
                <a:cubicBezTo>
                  <a:pt x="2412" y="18022"/>
                  <a:pt x="2472" y="17992"/>
                  <a:pt x="2516" y="18012"/>
                </a:cubicBezTo>
                <a:cubicBezTo>
                  <a:pt x="2569" y="18002"/>
                  <a:pt x="2621" y="17982"/>
                  <a:pt x="2659" y="18032"/>
                </a:cubicBezTo>
                <a:cubicBezTo>
                  <a:pt x="2719" y="17982"/>
                  <a:pt x="2764" y="18022"/>
                  <a:pt x="2816" y="18032"/>
                </a:cubicBezTo>
                <a:cubicBezTo>
                  <a:pt x="2921" y="17982"/>
                  <a:pt x="3003" y="18072"/>
                  <a:pt x="3108" y="18042"/>
                </a:cubicBezTo>
                <a:cubicBezTo>
                  <a:pt x="3153" y="18062"/>
                  <a:pt x="3198" y="18102"/>
                  <a:pt x="3250" y="18062"/>
                </a:cubicBezTo>
                <a:cubicBezTo>
                  <a:pt x="3288" y="18152"/>
                  <a:pt x="3355" y="18062"/>
                  <a:pt x="3393" y="18132"/>
                </a:cubicBezTo>
                <a:cubicBezTo>
                  <a:pt x="3498" y="18092"/>
                  <a:pt x="3587" y="18182"/>
                  <a:pt x="3692" y="18152"/>
                </a:cubicBezTo>
                <a:cubicBezTo>
                  <a:pt x="3737" y="18182"/>
                  <a:pt x="3790" y="18192"/>
                  <a:pt x="3842" y="18192"/>
                </a:cubicBezTo>
                <a:cubicBezTo>
                  <a:pt x="3895" y="18192"/>
                  <a:pt x="3940" y="18232"/>
                  <a:pt x="3999" y="18192"/>
                </a:cubicBezTo>
                <a:cubicBezTo>
                  <a:pt x="4037" y="18262"/>
                  <a:pt x="4089" y="18242"/>
                  <a:pt x="4142" y="18272"/>
                </a:cubicBezTo>
                <a:cubicBezTo>
                  <a:pt x="4164" y="18302"/>
                  <a:pt x="4194" y="18242"/>
                  <a:pt x="4217" y="18312"/>
                </a:cubicBezTo>
                <a:cubicBezTo>
                  <a:pt x="4239" y="18292"/>
                  <a:pt x="4262" y="18322"/>
                  <a:pt x="4292" y="18312"/>
                </a:cubicBezTo>
                <a:cubicBezTo>
                  <a:pt x="4396" y="18342"/>
                  <a:pt x="4501" y="18401"/>
                  <a:pt x="4606" y="18411"/>
                </a:cubicBezTo>
                <a:cubicBezTo>
                  <a:pt x="4629" y="18431"/>
                  <a:pt x="4651" y="18441"/>
                  <a:pt x="4681" y="18411"/>
                </a:cubicBezTo>
                <a:cubicBezTo>
                  <a:pt x="4703" y="18461"/>
                  <a:pt x="4733" y="18441"/>
                  <a:pt x="4756" y="18451"/>
                </a:cubicBezTo>
                <a:cubicBezTo>
                  <a:pt x="4793" y="18451"/>
                  <a:pt x="4838" y="18451"/>
                  <a:pt x="4876" y="18471"/>
                </a:cubicBezTo>
                <a:cubicBezTo>
                  <a:pt x="4883" y="18481"/>
                  <a:pt x="4898" y="18481"/>
                  <a:pt x="4906" y="18491"/>
                </a:cubicBezTo>
                <a:cubicBezTo>
                  <a:pt x="5011" y="18531"/>
                  <a:pt x="5130" y="18451"/>
                  <a:pt x="5228" y="18551"/>
                </a:cubicBezTo>
                <a:cubicBezTo>
                  <a:pt x="5333" y="18471"/>
                  <a:pt x="5415" y="18551"/>
                  <a:pt x="5512" y="18501"/>
                </a:cubicBezTo>
                <a:cubicBezTo>
                  <a:pt x="5557" y="18521"/>
                  <a:pt x="5617" y="18451"/>
                  <a:pt x="5655" y="18521"/>
                </a:cubicBezTo>
                <a:cubicBezTo>
                  <a:pt x="5677" y="18501"/>
                  <a:pt x="5700" y="18471"/>
                  <a:pt x="5722" y="18491"/>
                </a:cubicBezTo>
                <a:cubicBezTo>
                  <a:pt x="5730" y="18481"/>
                  <a:pt x="5745" y="18471"/>
                  <a:pt x="5752" y="18471"/>
                </a:cubicBezTo>
                <a:cubicBezTo>
                  <a:pt x="5767" y="18471"/>
                  <a:pt x="5782" y="18471"/>
                  <a:pt x="5774" y="18441"/>
                </a:cubicBezTo>
                <a:cubicBezTo>
                  <a:pt x="5685" y="18451"/>
                  <a:pt x="5595" y="18431"/>
                  <a:pt x="5505" y="18441"/>
                </a:cubicBezTo>
                <a:cubicBezTo>
                  <a:pt x="5415" y="18471"/>
                  <a:pt x="5333" y="18401"/>
                  <a:pt x="5235" y="18471"/>
                </a:cubicBezTo>
                <a:cubicBezTo>
                  <a:pt x="5198" y="18441"/>
                  <a:pt x="5153" y="18401"/>
                  <a:pt x="5108" y="18421"/>
                </a:cubicBezTo>
                <a:cubicBezTo>
                  <a:pt x="5055" y="18401"/>
                  <a:pt x="4996" y="18441"/>
                  <a:pt x="4951" y="18381"/>
                </a:cubicBezTo>
                <a:cubicBezTo>
                  <a:pt x="4928" y="18391"/>
                  <a:pt x="4906" y="18411"/>
                  <a:pt x="4891" y="18361"/>
                </a:cubicBezTo>
                <a:cubicBezTo>
                  <a:pt x="4868" y="18371"/>
                  <a:pt x="4838" y="18371"/>
                  <a:pt x="4816" y="18361"/>
                </a:cubicBezTo>
                <a:cubicBezTo>
                  <a:pt x="4763" y="18352"/>
                  <a:pt x="4718" y="18302"/>
                  <a:pt x="4666" y="18322"/>
                </a:cubicBezTo>
                <a:cubicBezTo>
                  <a:pt x="4614" y="18342"/>
                  <a:pt x="4576" y="18302"/>
                  <a:pt x="4531" y="18272"/>
                </a:cubicBezTo>
                <a:cubicBezTo>
                  <a:pt x="4471" y="18322"/>
                  <a:pt x="4434" y="18202"/>
                  <a:pt x="4374" y="18272"/>
                </a:cubicBezTo>
                <a:cubicBezTo>
                  <a:pt x="4344" y="18182"/>
                  <a:pt x="4284" y="18242"/>
                  <a:pt x="4247" y="18212"/>
                </a:cubicBezTo>
                <a:cubicBezTo>
                  <a:pt x="4194" y="18202"/>
                  <a:pt x="4149" y="18142"/>
                  <a:pt x="4097" y="18132"/>
                </a:cubicBezTo>
                <a:cubicBezTo>
                  <a:pt x="4037" y="18152"/>
                  <a:pt x="3992" y="18092"/>
                  <a:pt x="3932" y="18112"/>
                </a:cubicBezTo>
                <a:cubicBezTo>
                  <a:pt x="3902" y="18062"/>
                  <a:pt x="3865" y="18142"/>
                  <a:pt x="3842" y="18082"/>
                </a:cubicBezTo>
                <a:cubicBezTo>
                  <a:pt x="3812" y="18082"/>
                  <a:pt x="3782" y="18072"/>
                  <a:pt x="3752" y="18062"/>
                </a:cubicBezTo>
                <a:cubicBezTo>
                  <a:pt x="3715" y="18072"/>
                  <a:pt x="3685" y="18072"/>
                  <a:pt x="3655" y="18082"/>
                </a:cubicBezTo>
                <a:cubicBezTo>
                  <a:pt x="3632" y="18022"/>
                  <a:pt x="3602" y="18012"/>
                  <a:pt x="3565" y="18052"/>
                </a:cubicBezTo>
                <a:cubicBezTo>
                  <a:pt x="3535" y="18052"/>
                  <a:pt x="3513" y="17972"/>
                  <a:pt x="3475" y="18032"/>
                </a:cubicBezTo>
                <a:cubicBezTo>
                  <a:pt x="3438" y="18022"/>
                  <a:pt x="3423" y="17952"/>
                  <a:pt x="3378" y="18012"/>
                </a:cubicBezTo>
                <a:cubicBezTo>
                  <a:pt x="3333" y="17962"/>
                  <a:pt x="3265" y="17992"/>
                  <a:pt x="3221" y="17942"/>
                </a:cubicBezTo>
                <a:cubicBezTo>
                  <a:pt x="3146" y="17992"/>
                  <a:pt x="3101" y="17872"/>
                  <a:pt x="3033" y="17942"/>
                </a:cubicBezTo>
                <a:cubicBezTo>
                  <a:pt x="2913" y="17872"/>
                  <a:pt x="2786" y="17922"/>
                  <a:pt x="2666" y="17882"/>
                </a:cubicBezTo>
                <a:cubicBezTo>
                  <a:pt x="2606" y="17882"/>
                  <a:pt x="2539" y="17932"/>
                  <a:pt x="2494" y="17862"/>
                </a:cubicBezTo>
                <a:cubicBezTo>
                  <a:pt x="2427" y="17912"/>
                  <a:pt x="2367" y="17892"/>
                  <a:pt x="2307" y="17852"/>
                </a:cubicBezTo>
                <a:cubicBezTo>
                  <a:pt x="2269" y="17932"/>
                  <a:pt x="2247" y="17852"/>
                  <a:pt x="2209" y="17872"/>
                </a:cubicBezTo>
                <a:cubicBezTo>
                  <a:pt x="2187" y="17832"/>
                  <a:pt x="2142" y="17912"/>
                  <a:pt x="2120" y="17882"/>
                </a:cubicBezTo>
                <a:cubicBezTo>
                  <a:pt x="2090" y="17862"/>
                  <a:pt x="2052" y="17872"/>
                  <a:pt x="2022" y="17902"/>
                </a:cubicBezTo>
                <a:cubicBezTo>
                  <a:pt x="2007" y="17792"/>
                  <a:pt x="1955" y="17942"/>
                  <a:pt x="1932" y="17882"/>
                </a:cubicBezTo>
                <a:cubicBezTo>
                  <a:pt x="1805" y="17902"/>
                  <a:pt x="1693" y="17842"/>
                  <a:pt x="1565" y="17892"/>
                </a:cubicBezTo>
                <a:cubicBezTo>
                  <a:pt x="1513" y="17852"/>
                  <a:pt x="1438" y="17942"/>
                  <a:pt x="1378" y="17882"/>
                </a:cubicBezTo>
                <a:cubicBezTo>
                  <a:pt x="1341" y="17922"/>
                  <a:pt x="1311" y="17942"/>
                  <a:pt x="1288" y="17902"/>
                </a:cubicBezTo>
                <a:cubicBezTo>
                  <a:pt x="1266" y="17942"/>
                  <a:pt x="1183" y="17922"/>
                  <a:pt x="1228" y="17882"/>
                </a:cubicBezTo>
                <a:cubicBezTo>
                  <a:pt x="1281" y="17832"/>
                  <a:pt x="1318" y="17872"/>
                  <a:pt x="1371" y="17862"/>
                </a:cubicBezTo>
                <a:cubicBezTo>
                  <a:pt x="1423" y="17812"/>
                  <a:pt x="1468" y="17842"/>
                  <a:pt x="1513" y="17832"/>
                </a:cubicBezTo>
                <a:cubicBezTo>
                  <a:pt x="1565" y="17782"/>
                  <a:pt x="1603" y="17842"/>
                  <a:pt x="1655" y="17812"/>
                </a:cubicBezTo>
                <a:cubicBezTo>
                  <a:pt x="1700" y="17872"/>
                  <a:pt x="1768" y="17772"/>
                  <a:pt x="1820" y="17772"/>
                </a:cubicBezTo>
                <a:cubicBezTo>
                  <a:pt x="1910" y="17802"/>
                  <a:pt x="2007" y="17762"/>
                  <a:pt x="2097" y="17802"/>
                </a:cubicBezTo>
                <a:cubicBezTo>
                  <a:pt x="2172" y="17742"/>
                  <a:pt x="2232" y="17732"/>
                  <a:pt x="2292" y="17762"/>
                </a:cubicBezTo>
                <a:cubicBezTo>
                  <a:pt x="2367" y="17682"/>
                  <a:pt x="2412" y="17782"/>
                  <a:pt x="2487" y="17732"/>
                </a:cubicBezTo>
                <a:cubicBezTo>
                  <a:pt x="2599" y="17772"/>
                  <a:pt x="2734" y="17732"/>
                  <a:pt x="2854" y="17782"/>
                </a:cubicBezTo>
                <a:cubicBezTo>
                  <a:pt x="2973" y="17792"/>
                  <a:pt x="3101" y="17792"/>
                  <a:pt x="3221" y="17842"/>
                </a:cubicBezTo>
                <a:cubicBezTo>
                  <a:pt x="3258" y="17762"/>
                  <a:pt x="3273" y="17902"/>
                  <a:pt x="3318" y="17822"/>
                </a:cubicBezTo>
                <a:cubicBezTo>
                  <a:pt x="3340" y="17872"/>
                  <a:pt x="3385" y="17782"/>
                  <a:pt x="3408" y="17852"/>
                </a:cubicBezTo>
                <a:cubicBezTo>
                  <a:pt x="3438" y="17842"/>
                  <a:pt x="3468" y="17842"/>
                  <a:pt x="3498" y="17872"/>
                </a:cubicBezTo>
                <a:cubicBezTo>
                  <a:pt x="3543" y="17952"/>
                  <a:pt x="3528" y="17762"/>
                  <a:pt x="3565" y="17842"/>
                </a:cubicBezTo>
                <a:cubicBezTo>
                  <a:pt x="3617" y="17892"/>
                  <a:pt x="3677" y="17902"/>
                  <a:pt x="3745" y="17892"/>
                </a:cubicBezTo>
                <a:cubicBezTo>
                  <a:pt x="3767" y="17922"/>
                  <a:pt x="3797" y="17932"/>
                  <a:pt x="3835" y="17922"/>
                </a:cubicBezTo>
                <a:cubicBezTo>
                  <a:pt x="3872" y="18042"/>
                  <a:pt x="3887" y="17852"/>
                  <a:pt x="3910" y="17912"/>
                </a:cubicBezTo>
                <a:cubicBezTo>
                  <a:pt x="3932" y="18032"/>
                  <a:pt x="3984" y="17922"/>
                  <a:pt x="4007" y="18002"/>
                </a:cubicBezTo>
                <a:cubicBezTo>
                  <a:pt x="4052" y="18002"/>
                  <a:pt x="4089" y="18012"/>
                  <a:pt x="4134" y="17992"/>
                </a:cubicBezTo>
                <a:cubicBezTo>
                  <a:pt x="4164" y="18052"/>
                  <a:pt x="4209" y="18062"/>
                  <a:pt x="4254" y="18032"/>
                </a:cubicBezTo>
                <a:cubicBezTo>
                  <a:pt x="4284" y="18132"/>
                  <a:pt x="4344" y="18002"/>
                  <a:pt x="4366" y="18102"/>
                </a:cubicBezTo>
                <a:cubicBezTo>
                  <a:pt x="4419" y="18082"/>
                  <a:pt x="4464" y="18082"/>
                  <a:pt x="4501" y="18152"/>
                </a:cubicBezTo>
                <a:cubicBezTo>
                  <a:pt x="4576" y="18082"/>
                  <a:pt x="4629" y="18212"/>
                  <a:pt x="4703" y="18142"/>
                </a:cubicBezTo>
                <a:cubicBezTo>
                  <a:pt x="4718" y="18182"/>
                  <a:pt x="4733" y="18172"/>
                  <a:pt x="4748" y="18182"/>
                </a:cubicBezTo>
                <a:cubicBezTo>
                  <a:pt x="4763" y="18182"/>
                  <a:pt x="4793" y="18182"/>
                  <a:pt x="4808" y="18192"/>
                </a:cubicBezTo>
                <a:cubicBezTo>
                  <a:pt x="4846" y="18172"/>
                  <a:pt x="4876" y="18222"/>
                  <a:pt x="4921" y="18202"/>
                </a:cubicBezTo>
                <a:cubicBezTo>
                  <a:pt x="4981" y="18252"/>
                  <a:pt x="5048" y="18232"/>
                  <a:pt x="5115" y="18232"/>
                </a:cubicBezTo>
                <a:cubicBezTo>
                  <a:pt x="5183" y="18262"/>
                  <a:pt x="5258" y="18272"/>
                  <a:pt x="5333" y="18242"/>
                </a:cubicBezTo>
                <a:cubicBezTo>
                  <a:pt x="5355" y="18222"/>
                  <a:pt x="5333" y="18212"/>
                  <a:pt x="5310" y="18202"/>
                </a:cubicBezTo>
                <a:cubicBezTo>
                  <a:pt x="5280" y="18212"/>
                  <a:pt x="5258" y="18182"/>
                  <a:pt x="5228" y="18202"/>
                </a:cubicBezTo>
                <a:cubicBezTo>
                  <a:pt x="5183" y="18172"/>
                  <a:pt x="5130" y="18152"/>
                  <a:pt x="5078" y="18162"/>
                </a:cubicBezTo>
                <a:cubicBezTo>
                  <a:pt x="4981" y="18142"/>
                  <a:pt x="4891" y="18102"/>
                  <a:pt x="4786" y="18142"/>
                </a:cubicBezTo>
                <a:cubicBezTo>
                  <a:pt x="4741" y="18072"/>
                  <a:pt x="4688" y="18092"/>
                  <a:pt x="4644" y="18062"/>
                </a:cubicBezTo>
                <a:cubicBezTo>
                  <a:pt x="4614" y="18092"/>
                  <a:pt x="4599" y="18012"/>
                  <a:pt x="4561" y="18062"/>
                </a:cubicBezTo>
                <a:cubicBezTo>
                  <a:pt x="4539" y="18022"/>
                  <a:pt x="4494" y="18082"/>
                  <a:pt x="4479" y="18002"/>
                </a:cubicBezTo>
                <a:cubicBezTo>
                  <a:pt x="4419" y="18032"/>
                  <a:pt x="4366" y="17992"/>
                  <a:pt x="4306" y="17982"/>
                </a:cubicBezTo>
                <a:cubicBezTo>
                  <a:pt x="4277" y="18002"/>
                  <a:pt x="4262" y="17932"/>
                  <a:pt x="4232" y="17982"/>
                </a:cubicBezTo>
                <a:cubicBezTo>
                  <a:pt x="4209" y="17882"/>
                  <a:pt x="4172" y="17942"/>
                  <a:pt x="4149" y="17912"/>
                </a:cubicBezTo>
                <a:cubicBezTo>
                  <a:pt x="4037" y="17892"/>
                  <a:pt x="3932" y="17862"/>
                  <a:pt x="3835" y="17812"/>
                </a:cubicBezTo>
                <a:cubicBezTo>
                  <a:pt x="3715" y="17822"/>
                  <a:pt x="3610" y="17762"/>
                  <a:pt x="3498" y="17722"/>
                </a:cubicBezTo>
                <a:cubicBezTo>
                  <a:pt x="3400" y="17752"/>
                  <a:pt x="3310" y="17682"/>
                  <a:pt x="3206" y="17712"/>
                </a:cubicBezTo>
                <a:cubicBezTo>
                  <a:pt x="3108" y="17702"/>
                  <a:pt x="3011" y="17692"/>
                  <a:pt x="2913" y="17652"/>
                </a:cubicBezTo>
                <a:cubicBezTo>
                  <a:pt x="2824" y="17632"/>
                  <a:pt x="2719" y="17652"/>
                  <a:pt x="2629" y="17602"/>
                </a:cubicBezTo>
                <a:cubicBezTo>
                  <a:pt x="2524" y="17642"/>
                  <a:pt x="2434" y="17592"/>
                  <a:pt x="2329" y="17632"/>
                </a:cubicBezTo>
                <a:cubicBezTo>
                  <a:pt x="2232" y="17592"/>
                  <a:pt x="2127" y="17632"/>
                  <a:pt x="2022" y="17652"/>
                </a:cubicBezTo>
                <a:cubicBezTo>
                  <a:pt x="1977" y="17672"/>
                  <a:pt x="1932" y="17652"/>
                  <a:pt x="1887" y="17642"/>
                </a:cubicBezTo>
                <a:cubicBezTo>
                  <a:pt x="1857" y="17662"/>
                  <a:pt x="1827" y="17702"/>
                  <a:pt x="1805" y="17642"/>
                </a:cubicBezTo>
                <a:cubicBezTo>
                  <a:pt x="1775" y="17672"/>
                  <a:pt x="1753" y="17682"/>
                  <a:pt x="1723" y="17682"/>
                </a:cubicBezTo>
                <a:cubicBezTo>
                  <a:pt x="1670" y="17702"/>
                  <a:pt x="1640" y="17622"/>
                  <a:pt x="1580" y="17702"/>
                </a:cubicBezTo>
                <a:cubicBezTo>
                  <a:pt x="1535" y="17672"/>
                  <a:pt x="1475" y="17722"/>
                  <a:pt x="1423" y="17702"/>
                </a:cubicBezTo>
                <a:cubicBezTo>
                  <a:pt x="1363" y="17762"/>
                  <a:pt x="1326" y="17682"/>
                  <a:pt x="1258" y="17742"/>
                </a:cubicBezTo>
                <a:cubicBezTo>
                  <a:pt x="1213" y="17732"/>
                  <a:pt x="1146" y="17842"/>
                  <a:pt x="1101" y="17752"/>
                </a:cubicBezTo>
                <a:cubicBezTo>
                  <a:pt x="1198" y="17752"/>
                  <a:pt x="1236" y="17612"/>
                  <a:pt x="1288" y="17542"/>
                </a:cubicBezTo>
                <a:cubicBezTo>
                  <a:pt x="1371" y="17612"/>
                  <a:pt x="1475" y="17472"/>
                  <a:pt x="1558" y="17512"/>
                </a:cubicBezTo>
                <a:cubicBezTo>
                  <a:pt x="1543" y="17422"/>
                  <a:pt x="1633" y="17482"/>
                  <a:pt x="1670" y="17412"/>
                </a:cubicBezTo>
                <a:cubicBezTo>
                  <a:pt x="1708" y="17442"/>
                  <a:pt x="1753" y="17392"/>
                  <a:pt x="1790" y="17442"/>
                </a:cubicBezTo>
                <a:cubicBezTo>
                  <a:pt x="1812" y="17482"/>
                  <a:pt x="1850" y="17372"/>
                  <a:pt x="1902" y="17412"/>
                </a:cubicBezTo>
                <a:cubicBezTo>
                  <a:pt x="1925" y="17432"/>
                  <a:pt x="1940" y="17432"/>
                  <a:pt x="1962" y="17432"/>
                </a:cubicBezTo>
                <a:cubicBezTo>
                  <a:pt x="1992" y="17392"/>
                  <a:pt x="2015" y="17432"/>
                  <a:pt x="2045" y="17432"/>
                </a:cubicBezTo>
                <a:cubicBezTo>
                  <a:pt x="2097" y="17392"/>
                  <a:pt x="2142" y="17402"/>
                  <a:pt x="2194" y="17362"/>
                </a:cubicBezTo>
                <a:cubicBezTo>
                  <a:pt x="2209" y="17442"/>
                  <a:pt x="2254" y="17372"/>
                  <a:pt x="2284" y="17392"/>
                </a:cubicBezTo>
                <a:cubicBezTo>
                  <a:pt x="2314" y="17432"/>
                  <a:pt x="2359" y="17392"/>
                  <a:pt x="2389" y="17392"/>
                </a:cubicBezTo>
                <a:cubicBezTo>
                  <a:pt x="2457" y="17432"/>
                  <a:pt x="2546" y="17312"/>
                  <a:pt x="2606" y="17412"/>
                </a:cubicBezTo>
                <a:cubicBezTo>
                  <a:pt x="2749" y="17392"/>
                  <a:pt x="2891" y="17412"/>
                  <a:pt x="3033" y="17412"/>
                </a:cubicBezTo>
                <a:cubicBezTo>
                  <a:pt x="3093" y="17432"/>
                  <a:pt x="3161" y="17462"/>
                  <a:pt x="3228" y="17442"/>
                </a:cubicBezTo>
                <a:cubicBezTo>
                  <a:pt x="3243" y="17462"/>
                  <a:pt x="3258" y="17462"/>
                  <a:pt x="3280" y="17442"/>
                </a:cubicBezTo>
                <a:cubicBezTo>
                  <a:pt x="3295" y="17462"/>
                  <a:pt x="3310" y="17492"/>
                  <a:pt x="3340" y="17452"/>
                </a:cubicBezTo>
                <a:cubicBezTo>
                  <a:pt x="3370" y="17472"/>
                  <a:pt x="3400" y="17502"/>
                  <a:pt x="3438" y="17502"/>
                </a:cubicBezTo>
                <a:cubicBezTo>
                  <a:pt x="3475" y="17492"/>
                  <a:pt x="3505" y="17502"/>
                  <a:pt x="3528" y="17522"/>
                </a:cubicBezTo>
                <a:cubicBezTo>
                  <a:pt x="3558" y="17562"/>
                  <a:pt x="3610" y="17482"/>
                  <a:pt x="3632" y="17572"/>
                </a:cubicBezTo>
                <a:cubicBezTo>
                  <a:pt x="3670" y="17572"/>
                  <a:pt x="3707" y="17562"/>
                  <a:pt x="3737" y="17622"/>
                </a:cubicBezTo>
                <a:cubicBezTo>
                  <a:pt x="3782" y="17572"/>
                  <a:pt x="3812" y="17602"/>
                  <a:pt x="3835" y="17672"/>
                </a:cubicBezTo>
                <a:cubicBezTo>
                  <a:pt x="3917" y="17572"/>
                  <a:pt x="3969" y="17692"/>
                  <a:pt x="4044" y="17662"/>
                </a:cubicBezTo>
                <a:cubicBezTo>
                  <a:pt x="4142" y="17712"/>
                  <a:pt x="4239" y="17732"/>
                  <a:pt x="4336" y="17782"/>
                </a:cubicBezTo>
                <a:cubicBezTo>
                  <a:pt x="4389" y="17772"/>
                  <a:pt x="4441" y="17802"/>
                  <a:pt x="4494" y="17772"/>
                </a:cubicBezTo>
                <a:cubicBezTo>
                  <a:pt x="4531" y="17882"/>
                  <a:pt x="4599" y="17772"/>
                  <a:pt x="4636" y="17852"/>
                </a:cubicBezTo>
                <a:cubicBezTo>
                  <a:pt x="4703" y="17792"/>
                  <a:pt x="4741" y="17882"/>
                  <a:pt x="4793" y="17852"/>
                </a:cubicBezTo>
                <a:cubicBezTo>
                  <a:pt x="4838" y="17922"/>
                  <a:pt x="4898" y="17862"/>
                  <a:pt x="4943" y="17932"/>
                </a:cubicBezTo>
                <a:cubicBezTo>
                  <a:pt x="4996" y="17902"/>
                  <a:pt x="5040" y="17962"/>
                  <a:pt x="5093" y="17972"/>
                </a:cubicBezTo>
                <a:cubicBezTo>
                  <a:pt x="5153" y="17912"/>
                  <a:pt x="5190" y="18002"/>
                  <a:pt x="5250" y="17972"/>
                </a:cubicBezTo>
                <a:cubicBezTo>
                  <a:pt x="5348" y="18022"/>
                  <a:pt x="5445" y="18032"/>
                  <a:pt x="5550" y="18052"/>
                </a:cubicBezTo>
                <a:cubicBezTo>
                  <a:pt x="5647" y="18072"/>
                  <a:pt x="5759" y="18062"/>
                  <a:pt x="5857" y="18092"/>
                </a:cubicBezTo>
                <a:cubicBezTo>
                  <a:pt x="5969" y="18022"/>
                  <a:pt x="6067" y="18102"/>
                  <a:pt x="6179" y="18052"/>
                </a:cubicBezTo>
                <a:cubicBezTo>
                  <a:pt x="6194" y="18082"/>
                  <a:pt x="6231" y="18042"/>
                  <a:pt x="6254" y="18052"/>
                </a:cubicBezTo>
                <a:cubicBezTo>
                  <a:pt x="6276" y="18072"/>
                  <a:pt x="6299" y="18072"/>
                  <a:pt x="6329" y="18052"/>
                </a:cubicBezTo>
                <a:cubicBezTo>
                  <a:pt x="6351" y="18092"/>
                  <a:pt x="6389" y="18012"/>
                  <a:pt x="6411" y="18052"/>
                </a:cubicBezTo>
                <a:cubicBezTo>
                  <a:pt x="6449" y="18052"/>
                  <a:pt x="6471" y="18032"/>
                  <a:pt x="6486" y="17982"/>
                </a:cubicBezTo>
                <a:cubicBezTo>
                  <a:pt x="6523" y="18112"/>
                  <a:pt x="6598" y="17982"/>
                  <a:pt x="6651" y="18002"/>
                </a:cubicBezTo>
                <a:cubicBezTo>
                  <a:pt x="6711" y="18052"/>
                  <a:pt x="6778" y="17992"/>
                  <a:pt x="6838" y="18012"/>
                </a:cubicBezTo>
                <a:cubicBezTo>
                  <a:pt x="6898" y="18022"/>
                  <a:pt x="6965" y="18012"/>
                  <a:pt x="7025" y="18022"/>
                </a:cubicBezTo>
                <a:cubicBezTo>
                  <a:pt x="7093" y="17972"/>
                  <a:pt x="7153" y="18022"/>
                  <a:pt x="7220" y="17992"/>
                </a:cubicBezTo>
                <a:cubicBezTo>
                  <a:pt x="7272" y="18012"/>
                  <a:pt x="7347" y="17962"/>
                  <a:pt x="7407" y="17952"/>
                </a:cubicBezTo>
                <a:cubicBezTo>
                  <a:pt x="7482" y="17912"/>
                  <a:pt x="7535" y="17972"/>
                  <a:pt x="7609" y="17882"/>
                </a:cubicBezTo>
                <a:cubicBezTo>
                  <a:pt x="7669" y="17912"/>
                  <a:pt x="7737" y="17842"/>
                  <a:pt x="7804" y="17802"/>
                </a:cubicBezTo>
                <a:cubicBezTo>
                  <a:pt x="7842" y="17812"/>
                  <a:pt x="7872" y="17792"/>
                  <a:pt x="7909" y="17752"/>
                </a:cubicBezTo>
                <a:cubicBezTo>
                  <a:pt x="7916" y="17802"/>
                  <a:pt x="8014" y="17712"/>
                  <a:pt x="7984" y="17682"/>
                </a:cubicBezTo>
                <a:cubicBezTo>
                  <a:pt x="7909" y="17692"/>
                  <a:pt x="7834" y="17782"/>
                  <a:pt x="7767" y="17772"/>
                </a:cubicBezTo>
                <a:cubicBezTo>
                  <a:pt x="7684" y="17822"/>
                  <a:pt x="7617" y="17792"/>
                  <a:pt x="7527" y="17882"/>
                </a:cubicBezTo>
                <a:cubicBezTo>
                  <a:pt x="7467" y="17832"/>
                  <a:pt x="7392" y="17892"/>
                  <a:pt x="7325" y="17892"/>
                </a:cubicBezTo>
                <a:cubicBezTo>
                  <a:pt x="7257" y="17912"/>
                  <a:pt x="7183" y="17912"/>
                  <a:pt x="7115" y="17942"/>
                </a:cubicBezTo>
                <a:cubicBezTo>
                  <a:pt x="6988" y="17902"/>
                  <a:pt x="6838" y="17972"/>
                  <a:pt x="6711" y="17922"/>
                </a:cubicBezTo>
                <a:cubicBezTo>
                  <a:pt x="6636" y="17972"/>
                  <a:pt x="6583" y="17882"/>
                  <a:pt x="6508" y="17922"/>
                </a:cubicBezTo>
                <a:cubicBezTo>
                  <a:pt x="6464" y="17902"/>
                  <a:pt x="6404" y="17872"/>
                  <a:pt x="6374" y="17872"/>
                </a:cubicBezTo>
                <a:cubicBezTo>
                  <a:pt x="6351" y="17872"/>
                  <a:pt x="6329" y="17922"/>
                  <a:pt x="6314" y="17852"/>
                </a:cubicBezTo>
                <a:cubicBezTo>
                  <a:pt x="6276" y="17892"/>
                  <a:pt x="6254" y="17812"/>
                  <a:pt x="6216" y="17872"/>
                </a:cubicBezTo>
                <a:cubicBezTo>
                  <a:pt x="6194" y="17782"/>
                  <a:pt x="6141" y="17892"/>
                  <a:pt x="6111" y="17822"/>
                </a:cubicBezTo>
                <a:cubicBezTo>
                  <a:pt x="6052" y="17812"/>
                  <a:pt x="5984" y="17782"/>
                  <a:pt x="5924" y="17752"/>
                </a:cubicBezTo>
                <a:cubicBezTo>
                  <a:pt x="5857" y="17752"/>
                  <a:pt x="5797" y="17692"/>
                  <a:pt x="5730" y="17682"/>
                </a:cubicBezTo>
                <a:cubicBezTo>
                  <a:pt x="5707" y="17622"/>
                  <a:pt x="5662" y="17702"/>
                  <a:pt x="5640" y="17662"/>
                </a:cubicBezTo>
                <a:cubicBezTo>
                  <a:pt x="5602" y="17642"/>
                  <a:pt x="5572" y="17612"/>
                  <a:pt x="5535" y="17612"/>
                </a:cubicBezTo>
                <a:cubicBezTo>
                  <a:pt x="5407" y="17562"/>
                  <a:pt x="5280" y="17492"/>
                  <a:pt x="5153" y="17472"/>
                </a:cubicBezTo>
                <a:cubicBezTo>
                  <a:pt x="5085" y="17422"/>
                  <a:pt x="5033" y="17352"/>
                  <a:pt x="4958" y="17392"/>
                </a:cubicBezTo>
                <a:cubicBezTo>
                  <a:pt x="4898" y="17322"/>
                  <a:pt x="4831" y="17342"/>
                  <a:pt x="4771" y="17282"/>
                </a:cubicBezTo>
                <a:cubicBezTo>
                  <a:pt x="4696" y="17312"/>
                  <a:pt x="4644" y="17212"/>
                  <a:pt x="4569" y="17252"/>
                </a:cubicBezTo>
                <a:cubicBezTo>
                  <a:pt x="4546" y="17162"/>
                  <a:pt x="4494" y="17272"/>
                  <a:pt x="4471" y="17202"/>
                </a:cubicBezTo>
                <a:cubicBezTo>
                  <a:pt x="4471" y="17202"/>
                  <a:pt x="4464" y="17202"/>
                  <a:pt x="4464" y="17202"/>
                </a:cubicBezTo>
                <a:cubicBezTo>
                  <a:pt x="4434" y="17162"/>
                  <a:pt x="4396" y="17202"/>
                  <a:pt x="4366" y="17162"/>
                </a:cubicBezTo>
                <a:cubicBezTo>
                  <a:pt x="4209" y="17182"/>
                  <a:pt x="4074" y="17112"/>
                  <a:pt x="3917" y="17102"/>
                </a:cubicBezTo>
                <a:cubicBezTo>
                  <a:pt x="3895" y="17032"/>
                  <a:pt x="3842" y="17152"/>
                  <a:pt x="3820" y="17062"/>
                </a:cubicBezTo>
                <a:cubicBezTo>
                  <a:pt x="3775" y="17062"/>
                  <a:pt x="3737" y="17042"/>
                  <a:pt x="3692" y="17062"/>
                </a:cubicBezTo>
                <a:cubicBezTo>
                  <a:pt x="3655" y="17042"/>
                  <a:pt x="3625" y="17012"/>
                  <a:pt x="3580" y="17062"/>
                </a:cubicBezTo>
                <a:cubicBezTo>
                  <a:pt x="3565" y="17032"/>
                  <a:pt x="3550" y="17002"/>
                  <a:pt x="3520" y="17042"/>
                </a:cubicBezTo>
                <a:cubicBezTo>
                  <a:pt x="3505" y="17012"/>
                  <a:pt x="3490" y="16992"/>
                  <a:pt x="3460" y="17022"/>
                </a:cubicBezTo>
                <a:cubicBezTo>
                  <a:pt x="3385" y="17002"/>
                  <a:pt x="3310" y="17022"/>
                  <a:pt x="3235" y="16992"/>
                </a:cubicBezTo>
                <a:cubicBezTo>
                  <a:pt x="3191" y="17012"/>
                  <a:pt x="3161" y="16982"/>
                  <a:pt x="3123" y="16982"/>
                </a:cubicBezTo>
                <a:cubicBezTo>
                  <a:pt x="3086" y="16992"/>
                  <a:pt x="3041" y="16972"/>
                  <a:pt x="2996" y="16992"/>
                </a:cubicBezTo>
                <a:cubicBezTo>
                  <a:pt x="2973" y="16922"/>
                  <a:pt x="2921" y="17032"/>
                  <a:pt x="2898" y="16942"/>
                </a:cubicBezTo>
                <a:cubicBezTo>
                  <a:pt x="2846" y="16982"/>
                  <a:pt x="2809" y="16952"/>
                  <a:pt x="2771" y="16952"/>
                </a:cubicBezTo>
                <a:cubicBezTo>
                  <a:pt x="2734" y="16952"/>
                  <a:pt x="2696" y="16962"/>
                  <a:pt x="2659" y="16942"/>
                </a:cubicBezTo>
                <a:cubicBezTo>
                  <a:pt x="2621" y="16952"/>
                  <a:pt x="2561" y="17032"/>
                  <a:pt x="2531" y="16952"/>
                </a:cubicBezTo>
                <a:cubicBezTo>
                  <a:pt x="2659" y="16902"/>
                  <a:pt x="2779" y="16912"/>
                  <a:pt x="2898" y="16902"/>
                </a:cubicBezTo>
                <a:cubicBezTo>
                  <a:pt x="3026" y="16882"/>
                  <a:pt x="3138" y="16932"/>
                  <a:pt x="3273" y="16852"/>
                </a:cubicBezTo>
                <a:cubicBezTo>
                  <a:pt x="3333" y="16892"/>
                  <a:pt x="3400" y="16902"/>
                  <a:pt x="3468" y="16882"/>
                </a:cubicBezTo>
                <a:cubicBezTo>
                  <a:pt x="3535" y="16932"/>
                  <a:pt x="3610" y="16912"/>
                  <a:pt x="3685" y="16902"/>
                </a:cubicBezTo>
                <a:cubicBezTo>
                  <a:pt x="3745" y="16942"/>
                  <a:pt x="3820" y="16912"/>
                  <a:pt x="3887" y="16932"/>
                </a:cubicBezTo>
                <a:cubicBezTo>
                  <a:pt x="3917" y="16942"/>
                  <a:pt x="3954" y="16932"/>
                  <a:pt x="3984" y="16972"/>
                </a:cubicBezTo>
                <a:cubicBezTo>
                  <a:pt x="4037" y="16902"/>
                  <a:pt x="4052" y="17032"/>
                  <a:pt x="4097" y="16982"/>
                </a:cubicBezTo>
                <a:cubicBezTo>
                  <a:pt x="4232" y="17002"/>
                  <a:pt x="4359" y="17072"/>
                  <a:pt x="4501" y="17112"/>
                </a:cubicBezTo>
                <a:cubicBezTo>
                  <a:pt x="4531" y="17122"/>
                  <a:pt x="4561" y="17122"/>
                  <a:pt x="4591" y="17132"/>
                </a:cubicBezTo>
                <a:cubicBezTo>
                  <a:pt x="4621" y="17182"/>
                  <a:pt x="4659" y="17132"/>
                  <a:pt x="4688" y="17182"/>
                </a:cubicBezTo>
                <a:cubicBezTo>
                  <a:pt x="4733" y="17152"/>
                  <a:pt x="4756" y="17212"/>
                  <a:pt x="4801" y="17192"/>
                </a:cubicBezTo>
                <a:cubicBezTo>
                  <a:pt x="4816" y="17182"/>
                  <a:pt x="4831" y="17192"/>
                  <a:pt x="4838" y="17202"/>
                </a:cubicBezTo>
                <a:cubicBezTo>
                  <a:pt x="4861" y="17222"/>
                  <a:pt x="4876" y="17232"/>
                  <a:pt x="4906" y="17202"/>
                </a:cubicBezTo>
                <a:cubicBezTo>
                  <a:pt x="4906" y="17202"/>
                  <a:pt x="4906" y="17202"/>
                  <a:pt x="4906" y="17192"/>
                </a:cubicBezTo>
                <a:cubicBezTo>
                  <a:pt x="4913" y="17202"/>
                  <a:pt x="4913" y="17202"/>
                  <a:pt x="4913" y="17202"/>
                </a:cubicBezTo>
                <a:cubicBezTo>
                  <a:pt x="4973" y="17272"/>
                  <a:pt x="5040" y="17252"/>
                  <a:pt x="5100" y="17272"/>
                </a:cubicBezTo>
                <a:cubicBezTo>
                  <a:pt x="5168" y="17312"/>
                  <a:pt x="5243" y="17292"/>
                  <a:pt x="5303" y="17362"/>
                </a:cubicBezTo>
                <a:cubicBezTo>
                  <a:pt x="5340" y="17352"/>
                  <a:pt x="5370" y="17362"/>
                  <a:pt x="5400" y="17382"/>
                </a:cubicBezTo>
                <a:cubicBezTo>
                  <a:pt x="5437" y="17362"/>
                  <a:pt x="5467" y="17392"/>
                  <a:pt x="5505" y="17392"/>
                </a:cubicBezTo>
                <a:cubicBezTo>
                  <a:pt x="5542" y="17412"/>
                  <a:pt x="5572" y="17442"/>
                  <a:pt x="5610" y="17442"/>
                </a:cubicBezTo>
                <a:cubicBezTo>
                  <a:pt x="5647" y="17412"/>
                  <a:pt x="5677" y="17472"/>
                  <a:pt x="5707" y="17492"/>
                </a:cubicBezTo>
                <a:cubicBezTo>
                  <a:pt x="5745" y="17482"/>
                  <a:pt x="5774" y="17482"/>
                  <a:pt x="5804" y="17472"/>
                </a:cubicBezTo>
                <a:cubicBezTo>
                  <a:pt x="5827" y="17562"/>
                  <a:pt x="5879" y="17482"/>
                  <a:pt x="5909" y="17522"/>
                </a:cubicBezTo>
                <a:cubicBezTo>
                  <a:pt x="5947" y="17522"/>
                  <a:pt x="5977" y="17552"/>
                  <a:pt x="6014" y="17532"/>
                </a:cubicBezTo>
                <a:cubicBezTo>
                  <a:pt x="6044" y="17592"/>
                  <a:pt x="6097" y="17482"/>
                  <a:pt x="6119" y="17572"/>
                </a:cubicBezTo>
                <a:cubicBezTo>
                  <a:pt x="6194" y="17552"/>
                  <a:pt x="6261" y="17532"/>
                  <a:pt x="6321" y="17562"/>
                </a:cubicBezTo>
                <a:cubicBezTo>
                  <a:pt x="6396" y="17562"/>
                  <a:pt x="6478" y="17532"/>
                  <a:pt x="6538" y="17582"/>
                </a:cubicBezTo>
                <a:cubicBezTo>
                  <a:pt x="6651" y="17472"/>
                  <a:pt x="6726" y="17592"/>
                  <a:pt x="6838" y="17492"/>
                </a:cubicBezTo>
                <a:cubicBezTo>
                  <a:pt x="6920" y="17532"/>
                  <a:pt x="7033" y="17432"/>
                  <a:pt x="7123" y="17442"/>
                </a:cubicBezTo>
                <a:cubicBezTo>
                  <a:pt x="7220" y="17432"/>
                  <a:pt x="7325" y="17362"/>
                  <a:pt x="7422" y="17352"/>
                </a:cubicBezTo>
                <a:cubicBezTo>
                  <a:pt x="7475" y="17312"/>
                  <a:pt x="7520" y="17332"/>
                  <a:pt x="7572" y="17282"/>
                </a:cubicBezTo>
                <a:cubicBezTo>
                  <a:pt x="7594" y="17292"/>
                  <a:pt x="7677" y="17252"/>
                  <a:pt x="7692" y="17202"/>
                </a:cubicBezTo>
                <a:cubicBezTo>
                  <a:pt x="7699" y="17192"/>
                  <a:pt x="7699" y="17182"/>
                  <a:pt x="7699" y="17172"/>
                </a:cubicBezTo>
                <a:cubicBezTo>
                  <a:pt x="7677" y="17182"/>
                  <a:pt x="7662" y="17192"/>
                  <a:pt x="7647" y="17202"/>
                </a:cubicBezTo>
                <a:cubicBezTo>
                  <a:pt x="7542" y="17252"/>
                  <a:pt x="7452" y="17232"/>
                  <a:pt x="7347" y="17312"/>
                </a:cubicBezTo>
                <a:cubicBezTo>
                  <a:pt x="7325" y="17282"/>
                  <a:pt x="7295" y="17332"/>
                  <a:pt x="7265" y="17352"/>
                </a:cubicBezTo>
                <a:cubicBezTo>
                  <a:pt x="7235" y="17312"/>
                  <a:pt x="7205" y="17322"/>
                  <a:pt x="7168" y="17372"/>
                </a:cubicBezTo>
                <a:cubicBezTo>
                  <a:pt x="7145" y="17332"/>
                  <a:pt x="7108" y="17402"/>
                  <a:pt x="7085" y="17372"/>
                </a:cubicBezTo>
                <a:cubicBezTo>
                  <a:pt x="7048" y="17422"/>
                  <a:pt x="7025" y="17362"/>
                  <a:pt x="6988" y="17422"/>
                </a:cubicBezTo>
                <a:cubicBezTo>
                  <a:pt x="6905" y="17392"/>
                  <a:pt x="6823" y="17402"/>
                  <a:pt x="6733" y="17442"/>
                </a:cubicBezTo>
                <a:cubicBezTo>
                  <a:pt x="6651" y="17462"/>
                  <a:pt x="6561" y="17472"/>
                  <a:pt x="6478" y="17462"/>
                </a:cubicBezTo>
                <a:cubicBezTo>
                  <a:pt x="6396" y="17462"/>
                  <a:pt x="6314" y="17442"/>
                  <a:pt x="6231" y="17482"/>
                </a:cubicBezTo>
                <a:cubicBezTo>
                  <a:pt x="6149" y="17432"/>
                  <a:pt x="6059" y="17432"/>
                  <a:pt x="5984" y="17452"/>
                </a:cubicBezTo>
                <a:cubicBezTo>
                  <a:pt x="5924" y="17362"/>
                  <a:pt x="5842" y="17422"/>
                  <a:pt x="5774" y="17362"/>
                </a:cubicBezTo>
                <a:cubicBezTo>
                  <a:pt x="5730" y="17412"/>
                  <a:pt x="5715" y="17282"/>
                  <a:pt x="5670" y="17352"/>
                </a:cubicBezTo>
                <a:cubicBezTo>
                  <a:pt x="5640" y="17292"/>
                  <a:pt x="5602" y="17302"/>
                  <a:pt x="5565" y="17302"/>
                </a:cubicBezTo>
                <a:cubicBezTo>
                  <a:pt x="5497" y="17272"/>
                  <a:pt x="5430" y="17252"/>
                  <a:pt x="5355" y="17252"/>
                </a:cubicBezTo>
                <a:cubicBezTo>
                  <a:pt x="5310" y="17202"/>
                  <a:pt x="5250" y="17222"/>
                  <a:pt x="5205" y="17202"/>
                </a:cubicBezTo>
                <a:cubicBezTo>
                  <a:pt x="5183" y="17192"/>
                  <a:pt x="5168" y="17182"/>
                  <a:pt x="5145" y="17152"/>
                </a:cubicBezTo>
                <a:cubicBezTo>
                  <a:pt x="5070" y="17172"/>
                  <a:pt x="5011" y="17122"/>
                  <a:pt x="4936" y="17102"/>
                </a:cubicBezTo>
                <a:cubicBezTo>
                  <a:pt x="4868" y="17082"/>
                  <a:pt x="4793" y="17092"/>
                  <a:pt x="4726" y="17042"/>
                </a:cubicBezTo>
                <a:cubicBezTo>
                  <a:pt x="4584" y="17022"/>
                  <a:pt x="4449" y="16962"/>
                  <a:pt x="4314" y="16892"/>
                </a:cubicBezTo>
                <a:cubicBezTo>
                  <a:pt x="4187" y="16872"/>
                  <a:pt x="4059" y="16852"/>
                  <a:pt x="3932" y="16812"/>
                </a:cubicBezTo>
                <a:cubicBezTo>
                  <a:pt x="3902" y="16822"/>
                  <a:pt x="3872" y="16822"/>
                  <a:pt x="3842" y="16792"/>
                </a:cubicBezTo>
                <a:cubicBezTo>
                  <a:pt x="3797" y="16872"/>
                  <a:pt x="3790" y="16722"/>
                  <a:pt x="3745" y="16812"/>
                </a:cubicBezTo>
                <a:cubicBezTo>
                  <a:pt x="3722" y="16752"/>
                  <a:pt x="3677" y="16832"/>
                  <a:pt x="3655" y="16782"/>
                </a:cubicBezTo>
                <a:cubicBezTo>
                  <a:pt x="3617" y="16772"/>
                  <a:pt x="3580" y="16782"/>
                  <a:pt x="3543" y="16772"/>
                </a:cubicBezTo>
                <a:cubicBezTo>
                  <a:pt x="3483" y="16762"/>
                  <a:pt x="3423" y="16772"/>
                  <a:pt x="3363" y="16772"/>
                </a:cubicBezTo>
                <a:cubicBezTo>
                  <a:pt x="3288" y="16782"/>
                  <a:pt x="3228" y="16732"/>
                  <a:pt x="3153" y="16782"/>
                </a:cubicBezTo>
                <a:cubicBezTo>
                  <a:pt x="3093" y="16762"/>
                  <a:pt x="3033" y="16772"/>
                  <a:pt x="2966" y="16772"/>
                </a:cubicBezTo>
                <a:cubicBezTo>
                  <a:pt x="2928" y="16802"/>
                  <a:pt x="2913" y="16732"/>
                  <a:pt x="2868" y="16792"/>
                </a:cubicBezTo>
                <a:cubicBezTo>
                  <a:pt x="2861" y="16772"/>
                  <a:pt x="2846" y="16772"/>
                  <a:pt x="2824" y="16802"/>
                </a:cubicBezTo>
                <a:cubicBezTo>
                  <a:pt x="2809" y="16772"/>
                  <a:pt x="2779" y="16782"/>
                  <a:pt x="2801" y="16752"/>
                </a:cubicBezTo>
                <a:cubicBezTo>
                  <a:pt x="2891" y="16672"/>
                  <a:pt x="2966" y="16682"/>
                  <a:pt x="3048" y="16672"/>
                </a:cubicBezTo>
                <a:cubicBezTo>
                  <a:pt x="3078" y="16682"/>
                  <a:pt x="3116" y="16672"/>
                  <a:pt x="3153" y="16672"/>
                </a:cubicBezTo>
                <a:cubicBezTo>
                  <a:pt x="3206" y="16722"/>
                  <a:pt x="3198" y="16572"/>
                  <a:pt x="3250" y="16662"/>
                </a:cubicBezTo>
                <a:cubicBezTo>
                  <a:pt x="3415" y="16612"/>
                  <a:pt x="3565" y="16662"/>
                  <a:pt x="3730" y="16612"/>
                </a:cubicBezTo>
                <a:cubicBezTo>
                  <a:pt x="3745" y="16642"/>
                  <a:pt x="3760" y="16672"/>
                  <a:pt x="3790" y="16632"/>
                </a:cubicBezTo>
                <a:cubicBezTo>
                  <a:pt x="3805" y="16672"/>
                  <a:pt x="3835" y="16682"/>
                  <a:pt x="3857" y="16672"/>
                </a:cubicBezTo>
                <a:cubicBezTo>
                  <a:pt x="3902" y="16672"/>
                  <a:pt x="3954" y="16682"/>
                  <a:pt x="3999" y="16682"/>
                </a:cubicBezTo>
                <a:cubicBezTo>
                  <a:pt x="4044" y="16692"/>
                  <a:pt x="4089" y="16702"/>
                  <a:pt x="4134" y="16702"/>
                </a:cubicBezTo>
                <a:cubicBezTo>
                  <a:pt x="4179" y="16712"/>
                  <a:pt x="4217" y="16772"/>
                  <a:pt x="4269" y="16762"/>
                </a:cubicBezTo>
                <a:cubicBezTo>
                  <a:pt x="4306" y="16802"/>
                  <a:pt x="4359" y="16772"/>
                  <a:pt x="4404" y="16812"/>
                </a:cubicBezTo>
                <a:cubicBezTo>
                  <a:pt x="4456" y="16732"/>
                  <a:pt x="4486" y="16872"/>
                  <a:pt x="4539" y="16832"/>
                </a:cubicBezTo>
                <a:cubicBezTo>
                  <a:pt x="4584" y="16872"/>
                  <a:pt x="4629" y="16842"/>
                  <a:pt x="4673" y="16882"/>
                </a:cubicBezTo>
                <a:cubicBezTo>
                  <a:pt x="4718" y="16892"/>
                  <a:pt x="4763" y="16892"/>
                  <a:pt x="4808" y="16942"/>
                </a:cubicBezTo>
                <a:cubicBezTo>
                  <a:pt x="4831" y="16912"/>
                  <a:pt x="4853" y="16912"/>
                  <a:pt x="4868" y="16912"/>
                </a:cubicBezTo>
                <a:cubicBezTo>
                  <a:pt x="4891" y="16962"/>
                  <a:pt x="4921" y="16942"/>
                  <a:pt x="4943" y="16952"/>
                </a:cubicBezTo>
                <a:cubicBezTo>
                  <a:pt x="4996" y="16932"/>
                  <a:pt x="5033" y="17012"/>
                  <a:pt x="5085" y="16972"/>
                </a:cubicBezTo>
                <a:cubicBezTo>
                  <a:pt x="5168" y="17032"/>
                  <a:pt x="5273" y="16972"/>
                  <a:pt x="5355" y="17042"/>
                </a:cubicBezTo>
                <a:cubicBezTo>
                  <a:pt x="5378" y="17022"/>
                  <a:pt x="5400" y="17012"/>
                  <a:pt x="5415" y="17052"/>
                </a:cubicBezTo>
                <a:cubicBezTo>
                  <a:pt x="5445" y="17022"/>
                  <a:pt x="5467" y="17052"/>
                  <a:pt x="5490" y="17052"/>
                </a:cubicBezTo>
                <a:cubicBezTo>
                  <a:pt x="5535" y="17062"/>
                  <a:pt x="5580" y="17072"/>
                  <a:pt x="5632" y="17072"/>
                </a:cubicBezTo>
                <a:cubicBezTo>
                  <a:pt x="5730" y="17052"/>
                  <a:pt x="5819" y="17132"/>
                  <a:pt x="5924" y="17082"/>
                </a:cubicBezTo>
                <a:cubicBezTo>
                  <a:pt x="5962" y="17152"/>
                  <a:pt x="6022" y="17062"/>
                  <a:pt x="6059" y="17142"/>
                </a:cubicBezTo>
                <a:cubicBezTo>
                  <a:pt x="6119" y="17072"/>
                  <a:pt x="6149" y="17182"/>
                  <a:pt x="6201" y="17112"/>
                </a:cubicBezTo>
                <a:cubicBezTo>
                  <a:pt x="6291" y="17142"/>
                  <a:pt x="6389" y="17112"/>
                  <a:pt x="6478" y="17142"/>
                </a:cubicBezTo>
                <a:cubicBezTo>
                  <a:pt x="6531" y="17102"/>
                  <a:pt x="6576" y="17152"/>
                  <a:pt x="6621" y="17122"/>
                </a:cubicBezTo>
                <a:cubicBezTo>
                  <a:pt x="6673" y="17132"/>
                  <a:pt x="6726" y="17092"/>
                  <a:pt x="6763" y="17142"/>
                </a:cubicBezTo>
                <a:cubicBezTo>
                  <a:pt x="6823" y="17062"/>
                  <a:pt x="6860" y="17132"/>
                  <a:pt x="6913" y="17072"/>
                </a:cubicBezTo>
                <a:cubicBezTo>
                  <a:pt x="6958" y="17142"/>
                  <a:pt x="7025" y="17022"/>
                  <a:pt x="7070" y="17072"/>
                </a:cubicBezTo>
                <a:cubicBezTo>
                  <a:pt x="7175" y="17002"/>
                  <a:pt x="7265" y="17042"/>
                  <a:pt x="7362" y="16982"/>
                </a:cubicBezTo>
                <a:cubicBezTo>
                  <a:pt x="7460" y="16952"/>
                  <a:pt x="7564" y="16912"/>
                  <a:pt x="7662" y="16852"/>
                </a:cubicBezTo>
                <a:cubicBezTo>
                  <a:pt x="7714" y="16862"/>
                  <a:pt x="7767" y="16822"/>
                  <a:pt x="7819" y="16782"/>
                </a:cubicBezTo>
                <a:cubicBezTo>
                  <a:pt x="7864" y="16822"/>
                  <a:pt x="7872" y="16692"/>
                  <a:pt x="7931" y="16752"/>
                </a:cubicBezTo>
                <a:cubicBezTo>
                  <a:pt x="7991" y="16672"/>
                  <a:pt x="8029" y="16702"/>
                  <a:pt x="8089" y="16652"/>
                </a:cubicBezTo>
                <a:cubicBezTo>
                  <a:pt x="8111" y="16682"/>
                  <a:pt x="8141" y="16632"/>
                  <a:pt x="8171" y="16602"/>
                </a:cubicBezTo>
                <a:cubicBezTo>
                  <a:pt x="8194" y="16582"/>
                  <a:pt x="8239" y="16552"/>
                  <a:pt x="8231" y="16522"/>
                </a:cubicBezTo>
                <a:cubicBezTo>
                  <a:pt x="8111" y="16562"/>
                  <a:pt x="7991" y="16632"/>
                  <a:pt x="7879" y="16692"/>
                </a:cubicBezTo>
                <a:cubicBezTo>
                  <a:pt x="7812" y="16742"/>
                  <a:pt x="7752" y="16742"/>
                  <a:pt x="7692" y="16792"/>
                </a:cubicBezTo>
                <a:cubicBezTo>
                  <a:pt x="7632" y="16782"/>
                  <a:pt x="7572" y="16822"/>
                  <a:pt x="7512" y="16852"/>
                </a:cubicBezTo>
                <a:cubicBezTo>
                  <a:pt x="7460" y="16812"/>
                  <a:pt x="7385" y="16892"/>
                  <a:pt x="7325" y="16912"/>
                </a:cubicBezTo>
                <a:cubicBezTo>
                  <a:pt x="7310" y="16872"/>
                  <a:pt x="7272" y="16942"/>
                  <a:pt x="7250" y="16912"/>
                </a:cubicBezTo>
                <a:cubicBezTo>
                  <a:pt x="7212" y="16972"/>
                  <a:pt x="7190" y="16892"/>
                  <a:pt x="7153" y="16922"/>
                </a:cubicBezTo>
                <a:cubicBezTo>
                  <a:pt x="7033" y="16982"/>
                  <a:pt x="6920" y="16952"/>
                  <a:pt x="6793" y="17042"/>
                </a:cubicBezTo>
                <a:cubicBezTo>
                  <a:pt x="6733" y="17002"/>
                  <a:pt x="6666" y="17032"/>
                  <a:pt x="6606" y="17032"/>
                </a:cubicBezTo>
                <a:cubicBezTo>
                  <a:pt x="6546" y="17012"/>
                  <a:pt x="6486" y="16992"/>
                  <a:pt x="6419" y="17022"/>
                </a:cubicBezTo>
                <a:cubicBezTo>
                  <a:pt x="6291" y="16992"/>
                  <a:pt x="6164" y="17012"/>
                  <a:pt x="6037" y="16992"/>
                </a:cubicBezTo>
                <a:cubicBezTo>
                  <a:pt x="5969" y="16992"/>
                  <a:pt x="5909" y="16972"/>
                  <a:pt x="5849" y="16982"/>
                </a:cubicBezTo>
                <a:cubicBezTo>
                  <a:pt x="5812" y="16992"/>
                  <a:pt x="5782" y="16982"/>
                  <a:pt x="5759" y="16962"/>
                </a:cubicBezTo>
                <a:cubicBezTo>
                  <a:pt x="5722" y="16942"/>
                  <a:pt x="5685" y="16952"/>
                  <a:pt x="5647" y="16952"/>
                </a:cubicBezTo>
                <a:cubicBezTo>
                  <a:pt x="5625" y="16882"/>
                  <a:pt x="5572" y="17042"/>
                  <a:pt x="5557" y="16922"/>
                </a:cubicBezTo>
                <a:cubicBezTo>
                  <a:pt x="5520" y="16962"/>
                  <a:pt x="5505" y="16882"/>
                  <a:pt x="5460" y="16942"/>
                </a:cubicBezTo>
                <a:cubicBezTo>
                  <a:pt x="5445" y="16842"/>
                  <a:pt x="5392" y="16982"/>
                  <a:pt x="5378" y="16882"/>
                </a:cubicBezTo>
                <a:cubicBezTo>
                  <a:pt x="5333" y="16922"/>
                  <a:pt x="5303" y="16892"/>
                  <a:pt x="5265" y="16872"/>
                </a:cubicBezTo>
                <a:cubicBezTo>
                  <a:pt x="5011" y="16862"/>
                  <a:pt x="4763" y="16772"/>
                  <a:pt x="4516" y="16672"/>
                </a:cubicBezTo>
                <a:cubicBezTo>
                  <a:pt x="4389" y="16672"/>
                  <a:pt x="4269" y="16602"/>
                  <a:pt x="4134" y="16602"/>
                </a:cubicBezTo>
                <a:cubicBezTo>
                  <a:pt x="4097" y="16622"/>
                  <a:pt x="4082" y="16532"/>
                  <a:pt x="4044" y="16572"/>
                </a:cubicBezTo>
                <a:cubicBezTo>
                  <a:pt x="4022" y="16532"/>
                  <a:pt x="3977" y="16612"/>
                  <a:pt x="3954" y="16552"/>
                </a:cubicBezTo>
                <a:cubicBezTo>
                  <a:pt x="3932" y="16502"/>
                  <a:pt x="3887" y="16582"/>
                  <a:pt x="3865" y="16522"/>
                </a:cubicBezTo>
                <a:cubicBezTo>
                  <a:pt x="3850" y="16542"/>
                  <a:pt x="3835" y="16522"/>
                  <a:pt x="3820" y="16532"/>
                </a:cubicBezTo>
                <a:cubicBezTo>
                  <a:pt x="3805" y="16502"/>
                  <a:pt x="3775" y="16522"/>
                  <a:pt x="3790" y="16482"/>
                </a:cubicBezTo>
                <a:cubicBezTo>
                  <a:pt x="3999" y="16432"/>
                  <a:pt x="4187" y="16512"/>
                  <a:pt x="4381" y="16512"/>
                </a:cubicBezTo>
                <a:cubicBezTo>
                  <a:pt x="4584" y="16512"/>
                  <a:pt x="4771" y="16572"/>
                  <a:pt x="4966" y="16582"/>
                </a:cubicBezTo>
                <a:cubicBezTo>
                  <a:pt x="5003" y="16672"/>
                  <a:pt x="5063" y="16572"/>
                  <a:pt x="5100" y="16642"/>
                </a:cubicBezTo>
                <a:cubicBezTo>
                  <a:pt x="5123" y="16672"/>
                  <a:pt x="5153" y="16632"/>
                  <a:pt x="5175" y="16642"/>
                </a:cubicBezTo>
                <a:cubicBezTo>
                  <a:pt x="5198" y="16662"/>
                  <a:pt x="5228" y="16672"/>
                  <a:pt x="5258" y="16642"/>
                </a:cubicBezTo>
                <a:cubicBezTo>
                  <a:pt x="5303" y="16662"/>
                  <a:pt x="5340" y="16702"/>
                  <a:pt x="5392" y="16652"/>
                </a:cubicBezTo>
                <a:cubicBezTo>
                  <a:pt x="5445" y="16682"/>
                  <a:pt x="5490" y="16722"/>
                  <a:pt x="5542" y="16692"/>
                </a:cubicBezTo>
                <a:cubicBezTo>
                  <a:pt x="5580" y="16762"/>
                  <a:pt x="5647" y="16642"/>
                  <a:pt x="5677" y="16752"/>
                </a:cubicBezTo>
                <a:cubicBezTo>
                  <a:pt x="5737" y="16682"/>
                  <a:pt x="5782" y="16762"/>
                  <a:pt x="5842" y="16712"/>
                </a:cubicBezTo>
                <a:cubicBezTo>
                  <a:pt x="5879" y="16772"/>
                  <a:pt x="5939" y="16732"/>
                  <a:pt x="5992" y="16752"/>
                </a:cubicBezTo>
                <a:cubicBezTo>
                  <a:pt x="6014" y="16792"/>
                  <a:pt x="6044" y="16712"/>
                  <a:pt x="6067" y="16752"/>
                </a:cubicBezTo>
                <a:cubicBezTo>
                  <a:pt x="6097" y="16732"/>
                  <a:pt x="6119" y="16762"/>
                  <a:pt x="6149" y="16742"/>
                </a:cubicBezTo>
                <a:cubicBezTo>
                  <a:pt x="6194" y="16772"/>
                  <a:pt x="6246" y="16732"/>
                  <a:pt x="6284" y="16762"/>
                </a:cubicBezTo>
                <a:cubicBezTo>
                  <a:pt x="6344" y="16722"/>
                  <a:pt x="6389" y="16792"/>
                  <a:pt x="6449" y="16722"/>
                </a:cubicBezTo>
                <a:cubicBezTo>
                  <a:pt x="6546" y="16752"/>
                  <a:pt x="6651" y="16722"/>
                  <a:pt x="6748" y="16692"/>
                </a:cubicBezTo>
                <a:cubicBezTo>
                  <a:pt x="6853" y="16682"/>
                  <a:pt x="6958" y="16632"/>
                  <a:pt x="7055" y="16632"/>
                </a:cubicBezTo>
                <a:cubicBezTo>
                  <a:pt x="7168" y="16572"/>
                  <a:pt x="7257" y="16622"/>
                  <a:pt x="7370" y="16522"/>
                </a:cubicBezTo>
                <a:cubicBezTo>
                  <a:pt x="7407" y="16562"/>
                  <a:pt x="7475" y="16462"/>
                  <a:pt x="7512" y="16502"/>
                </a:cubicBezTo>
                <a:cubicBezTo>
                  <a:pt x="7572" y="16452"/>
                  <a:pt x="7624" y="16432"/>
                  <a:pt x="7684" y="16412"/>
                </a:cubicBezTo>
                <a:cubicBezTo>
                  <a:pt x="7789" y="16342"/>
                  <a:pt x="7902" y="16282"/>
                  <a:pt x="8006" y="16232"/>
                </a:cubicBezTo>
                <a:cubicBezTo>
                  <a:pt x="8126" y="16103"/>
                  <a:pt x="8224" y="16093"/>
                  <a:pt x="8343" y="15963"/>
                </a:cubicBezTo>
                <a:cubicBezTo>
                  <a:pt x="8388" y="16003"/>
                  <a:pt x="8448" y="15893"/>
                  <a:pt x="8508" y="15853"/>
                </a:cubicBezTo>
                <a:cubicBezTo>
                  <a:pt x="8508" y="15843"/>
                  <a:pt x="8516" y="15843"/>
                  <a:pt x="8516" y="15843"/>
                </a:cubicBezTo>
                <a:close/>
                <a:moveTo>
                  <a:pt x="4561" y="15523"/>
                </a:moveTo>
                <a:cubicBezTo>
                  <a:pt x="4599" y="15503"/>
                  <a:pt x="4561" y="15553"/>
                  <a:pt x="4539" y="15573"/>
                </a:cubicBezTo>
                <a:cubicBezTo>
                  <a:pt x="4494" y="15583"/>
                  <a:pt x="4531" y="15543"/>
                  <a:pt x="4561" y="15523"/>
                </a:cubicBezTo>
                <a:close/>
                <a:moveTo>
                  <a:pt x="816" y="17902"/>
                </a:moveTo>
                <a:cubicBezTo>
                  <a:pt x="809" y="17812"/>
                  <a:pt x="921" y="17802"/>
                  <a:pt x="951" y="17812"/>
                </a:cubicBezTo>
                <a:cubicBezTo>
                  <a:pt x="959" y="17912"/>
                  <a:pt x="861" y="17812"/>
                  <a:pt x="816" y="17902"/>
                </a:cubicBezTo>
                <a:close/>
                <a:moveTo>
                  <a:pt x="1161" y="17912"/>
                </a:moveTo>
                <a:cubicBezTo>
                  <a:pt x="1198" y="17892"/>
                  <a:pt x="1161" y="17962"/>
                  <a:pt x="1138" y="17922"/>
                </a:cubicBezTo>
                <a:cubicBezTo>
                  <a:pt x="1108" y="17952"/>
                  <a:pt x="1086" y="17932"/>
                  <a:pt x="1056" y="17962"/>
                </a:cubicBezTo>
                <a:cubicBezTo>
                  <a:pt x="989" y="17952"/>
                  <a:pt x="1131" y="17902"/>
                  <a:pt x="1161" y="17912"/>
                </a:cubicBezTo>
                <a:close/>
                <a:moveTo>
                  <a:pt x="2299" y="16952"/>
                </a:moveTo>
                <a:cubicBezTo>
                  <a:pt x="2322" y="17092"/>
                  <a:pt x="2194" y="16982"/>
                  <a:pt x="2127" y="17072"/>
                </a:cubicBezTo>
                <a:cubicBezTo>
                  <a:pt x="2135" y="16942"/>
                  <a:pt x="2239" y="17062"/>
                  <a:pt x="2299" y="16952"/>
                </a:cubicBezTo>
                <a:close/>
                <a:moveTo>
                  <a:pt x="2741" y="17042"/>
                </a:moveTo>
                <a:cubicBezTo>
                  <a:pt x="2771" y="17102"/>
                  <a:pt x="2824" y="17052"/>
                  <a:pt x="2861" y="17082"/>
                </a:cubicBezTo>
                <a:cubicBezTo>
                  <a:pt x="2891" y="17092"/>
                  <a:pt x="2936" y="17082"/>
                  <a:pt x="2966" y="17082"/>
                </a:cubicBezTo>
                <a:cubicBezTo>
                  <a:pt x="3048" y="17072"/>
                  <a:pt x="3123" y="17122"/>
                  <a:pt x="3206" y="17082"/>
                </a:cubicBezTo>
                <a:cubicBezTo>
                  <a:pt x="3273" y="17162"/>
                  <a:pt x="3363" y="17072"/>
                  <a:pt x="3430" y="17122"/>
                </a:cubicBezTo>
                <a:cubicBezTo>
                  <a:pt x="3468" y="17122"/>
                  <a:pt x="3513" y="17082"/>
                  <a:pt x="3543" y="17132"/>
                </a:cubicBezTo>
                <a:cubicBezTo>
                  <a:pt x="3580" y="17132"/>
                  <a:pt x="3617" y="17122"/>
                  <a:pt x="3647" y="17142"/>
                </a:cubicBezTo>
                <a:cubicBezTo>
                  <a:pt x="3715" y="17192"/>
                  <a:pt x="3790" y="17152"/>
                  <a:pt x="3857" y="17202"/>
                </a:cubicBezTo>
                <a:cubicBezTo>
                  <a:pt x="3865" y="17212"/>
                  <a:pt x="3865" y="17212"/>
                  <a:pt x="3872" y="17222"/>
                </a:cubicBezTo>
                <a:cubicBezTo>
                  <a:pt x="3954" y="17182"/>
                  <a:pt x="4022" y="17242"/>
                  <a:pt x="4104" y="17252"/>
                </a:cubicBezTo>
                <a:cubicBezTo>
                  <a:pt x="4179" y="17272"/>
                  <a:pt x="4262" y="17242"/>
                  <a:pt x="4329" y="17292"/>
                </a:cubicBezTo>
                <a:cubicBezTo>
                  <a:pt x="4396" y="17322"/>
                  <a:pt x="4479" y="17302"/>
                  <a:pt x="4539" y="17352"/>
                </a:cubicBezTo>
                <a:cubicBezTo>
                  <a:pt x="4591" y="17312"/>
                  <a:pt x="4614" y="17422"/>
                  <a:pt x="4659" y="17382"/>
                </a:cubicBezTo>
                <a:cubicBezTo>
                  <a:pt x="4703" y="17352"/>
                  <a:pt x="4733" y="17412"/>
                  <a:pt x="4763" y="17432"/>
                </a:cubicBezTo>
                <a:cubicBezTo>
                  <a:pt x="4786" y="17422"/>
                  <a:pt x="4808" y="17422"/>
                  <a:pt x="4823" y="17442"/>
                </a:cubicBezTo>
                <a:cubicBezTo>
                  <a:pt x="4846" y="17472"/>
                  <a:pt x="4868" y="17432"/>
                  <a:pt x="4883" y="17462"/>
                </a:cubicBezTo>
                <a:cubicBezTo>
                  <a:pt x="4913" y="17502"/>
                  <a:pt x="4958" y="17462"/>
                  <a:pt x="4988" y="17512"/>
                </a:cubicBezTo>
                <a:cubicBezTo>
                  <a:pt x="5130" y="17562"/>
                  <a:pt x="5273" y="17612"/>
                  <a:pt x="5415" y="17682"/>
                </a:cubicBezTo>
                <a:cubicBezTo>
                  <a:pt x="5557" y="17732"/>
                  <a:pt x="5707" y="17782"/>
                  <a:pt x="5842" y="17862"/>
                </a:cubicBezTo>
                <a:cubicBezTo>
                  <a:pt x="5887" y="17852"/>
                  <a:pt x="5924" y="17862"/>
                  <a:pt x="5962" y="17892"/>
                </a:cubicBezTo>
                <a:cubicBezTo>
                  <a:pt x="5999" y="17892"/>
                  <a:pt x="6037" y="17882"/>
                  <a:pt x="6074" y="17892"/>
                </a:cubicBezTo>
                <a:cubicBezTo>
                  <a:pt x="6104" y="17942"/>
                  <a:pt x="6149" y="17902"/>
                  <a:pt x="6179" y="17942"/>
                </a:cubicBezTo>
                <a:cubicBezTo>
                  <a:pt x="6224" y="17872"/>
                  <a:pt x="6239" y="18002"/>
                  <a:pt x="6284" y="17952"/>
                </a:cubicBezTo>
                <a:cubicBezTo>
                  <a:pt x="6314" y="17942"/>
                  <a:pt x="6336" y="17972"/>
                  <a:pt x="6359" y="17952"/>
                </a:cubicBezTo>
                <a:cubicBezTo>
                  <a:pt x="6396" y="17962"/>
                  <a:pt x="6404" y="17982"/>
                  <a:pt x="6366" y="18012"/>
                </a:cubicBezTo>
                <a:cubicBezTo>
                  <a:pt x="6344" y="17922"/>
                  <a:pt x="6291" y="18032"/>
                  <a:pt x="6261" y="18012"/>
                </a:cubicBezTo>
                <a:cubicBezTo>
                  <a:pt x="6231" y="17932"/>
                  <a:pt x="6179" y="18042"/>
                  <a:pt x="6149" y="18002"/>
                </a:cubicBezTo>
                <a:cubicBezTo>
                  <a:pt x="6082" y="18002"/>
                  <a:pt x="6007" y="17992"/>
                  <a:pt x="5932" y="17982"/>
                </a:cubicBezTo>
                <a:cubicBezTo>
                  <a:pt x="5909" y="18022"/>
                  <a:pt x="5894" y="18002"/>
                  <a:pt x="5872" y="17972"/>
                </a:cubicBezTo>
                <a:cubicBezTo>
                  <a:pt x="5857" y="17992"/>
                  <a:pt x="5842" y="17992"/>
                  <a:pt x="5827" y="17982"/>
                </a:cubicBezTo>
                <a:cubicBezTo>
                  <a:pt x="5789" y="17972"/>
                  <a:pt x="5745" y="18012"/>
                  <a:pt x="5715" y="17972"/>
                </a:cubicBezTo>
                <a:cubicBezTo>
                  <a:pt x="5640" y="18022"/>
                  <a:pt x="5580" y="17912"/>
                  <a:pt x="5497" y="17952"/>
                </a:cubicBezTo>
                <a:cubicBezTo>
                  <a:pt x="5467" y="17912"/>
                  <a:pt x="5422" y="18002"/>
                  <a:pt x="5400" y="17912"/>
                </a:cubicBezTo>
                <a:cubicBezTo>
                  <a:pt x="5355" y="17932"/>
                  <a:pt x="5333" y="17872"/>
                  <a:pt x="5288" y="17902"/>
                </a:cubicBezTo>
                <a:cubicBezTo>
                  <a:pt x="5220" y="17902"/>
                  <a:pt x="5153" y="17822"/>
                  <a:pt x="5078" y="17842"/>
                </a:cubicBezTo>
                <a:cubicBezTo>
                  <a:pt x="5011" y="17822"/>
                  <a:pt x="4943" y="17772"/>
                  <a:pt x="4868" y="17792"/>
                </a:cubicBezTo>
                <a:cubicBezTo>
                  <a:pt x="4801" y="17772"/>
                  <a:pt x="4748" y="17692"/>
                  <a:pt x="4666" y="17762"/>
                </a:cubicBezTo>
                <a:cubicBezTo>
                  <a:pt x="4651" y="17642"/>
                  <a:pt x="4599" y="17762"/>
                  <a:pt x="4576" y="17672"/>
                </a:cubicBezTo>
                <a:cubicBezTo>
                  <a:pt x="4471" y="17682"/>
                  <a:pt x="4381" y="17632"/>
                  <a:pt x="4277" y="17662"/>
                </a:cubicBezTo>
                <a:cubicBezTo>
                  <a:pt x="4262" y="17562"/>
                  <a:pt x="4217" y="17622"/>
                  <a:pt x="4194" y="17592"/>
                </a:cubicBezTo>
                <a:cubicBezTo>
                  <a:pt x="4164" y="17582"/>
                  <a:pt x="4134" y="17582"/>
                  <a:pt x="4104" y="17572"/>
                </a:cubicBezTo>
                <a:cubicBezTo>
                  <a:pt x="4052" y="17542"/>
                  <a:pt x="3992" y="17562"/>
                  <a:pt x="3932" y="17542"/>
                </a:cubicBezTo>
                <a:cubicBezTo>
                  <a:pt x="3865" y="17502"/>
                  <a:pt x="3797" y="17472"/>
                  <a:pt x="3730" y="17452"/>
                </a:cubicBezTo>
                <a:cubicBezTo>
                  <a:pt x="3692" y="17442"/>
                  <a:pt x="3655" y="17452"/>
                  <a:pt x="3617" y="17442"/>
                </a:cubicBezTo>
                <a:cubicBezTo>
                  <a:pt x="3580" y="17432"/>
                  <a:pt x="3558" y="17402"/>
                  <a:pt x="3520" y="17392"/>
                </a:cubicBezTo>
                <a:cubicBezTo>
                  <a:pt x="3445" y="17382"/>
                  <a:pt x="3378" y="17362"/>
                  <a:pt x="3310" y="17342"/>
                </a:cubicBezTo>
                <a:cubicBezTo>
                  <a:pt x="3243" y="17332"/>
                  <a:pt x="3168" y="17352"/>
                  <a:pt x="3116" y="17272"/>
                </a:cubicBezTo>
                <a:cubicBezTo>
                  <a:pt x="3003" y="17362"/>
                  <a:pt x="2936" y="17212"/>
                  <a:pt x="2824" y="17322"/>
                </a:cubicBezTo>
                <a:cubicBezTo>
                  <a:pt x="2741" y="17262"/>
                  <a:pt x="2651" y="17282"/>
                  <a:pt x="2569" y="17232"/>
                </a:cubicBezTo>
                <a:cubicBezTo>
                  <a:pt x="2494" y="17292"/>
                  <a:pt x="2427" y="17242"/>
                  <a:pt x="2344" y="17302"/>
                </a:cubicBezTo>
                <a:cubicBezTo>
                  <a:pt x="2157" y="17232"/>
                  <a:pt x="1947" y="17342"/>
                  <a:pt x="1768" y="17292"/>
                </a:cubicBezTo>
                <a:cubicBezTo>
                  <a:pt x="1745" y="17232"/>
                  <a:pt x="1842" y="17222"/>
                  <a:pt x="1865" y="17232"/>
                </a:cubicBezTo>
                <a:cubicBezTo>
                  <a:pt x="1880" y="17222"/>
                  <a:pt x="1895" y="17212"/>
                  <a:pt x="1902" y="17202"/>
                </a:cubicBezTo>
                <a:cubicBezTo>
                  <a:pt x="1932" y="17172"/>
                  <a:pt x="1962" y="17152"/>
                  <a:pt x="1992" y="17122"/>
                </a:cubicBezTo>
                <a:cubicBezTo>
                  <a:pt x="2037" y="17192"/>
                  <a:pt x="2105" y="17132"/>
                  <a:pt x="2157" y="17182"/>
                </a:cubicBezTo>
                <a:cubicBezTo>
                  <a:pt x="2262" y="17122"/>
                  <a:pt x="2352" y="17112"/>
                  <a:pt x="2442" y="17132"/>
                </a:cubicBezTo>
                <a:cubicBezTo>
                  <a:pt x="2554" y="17052"/>
                  <a:pt x="2629" y="17142"/>
                  <a:pt x="2741" y="17042"/>
                </a:cubicBezTo>
                <a:close/>
                <a:moveTo>
                  <a:pt x="2419" y="16882"/>
                </a:moveTo>
                <a:cubicBezTo>
                  <a:pt x="2434" y="16792"/>
                  <a:pt x="2561" y="16832"/>
                  <a:pt x="2629" y="16722"/>
                </a:cubicBezTo>
                <a:cubicBezTo>
                  <a:pt x="2614" y="16822"/>
                  <a:pt x="2479" y="16852"/>
                  <a:pt x="2419" y="16882"/>
                </a:cubicBezTo>
                <a:close/>
                <a:moveTo>
                  <a:pt x="2764" y="16572"/>
                </a:moveTo>
                <a:cubicBezTo>
                  <a:pt x="2741" y="16512"/>
                  <a:pt x="2846" y="16482"/>
                  <a:pt x="2876" y="16432"/>
                </a:cubicBezTo>
                <a:cubicBezTo>
                  <a:pt x="2906" y="16542"/>
                  <a:pt x="2816" y="16492"/>
                  <a:pt x="2764" y="16572"/>
                </a:cubicBezTo>
                <a:close/>
                <a:moveTo>
                  <a:pt x="3602" y="16522"/>
                </a:moveTo>
                <a:cubicBezTo>
                  <a:pt x="3550" y="16502"/>
                  <a:pt x="3490" y="16532"/>
                  <a:pt x="3445" y="16522"/>
                </a:cubicBezTo>
                <a:cubicBezTo>
                  <a:pt x="3438" y="16422"/>
                  <a:pt x="3535" y="16512"/>
                  <a:pt x="3573" y="16472"/>
                </a:cubicBezTo>
                <a:cubicBezTo>
                  <a:pt x="3625" y="16492"/>
                  <a:pt x="3677" y="16482"/>
                  <a:pt x="3730" y="16472"/>
                </a:cubicBezTo>
                <a:cubicBezTo>
                  <a:pt x="3737" y="16562"/>
                  <a:pt x="3640" y="16482"/>
                  <a:pt x="3602" y="16522"/>
                </a:cubicBezTo>
                <a:close/>
                <a:moveTo>
                  <a:pt x="270" y="18951"/>
                </a:moveTo>
                <a:cubicBezTo>
                  <a:pt x="337" y="18981"/>
                  <a:pt x="412" y="18931"/>
                  <a:pt x="472" y="18941"/>
                </a:cubicBezTo>
                <a:cubicBezTo>
                  <a:pt x="547" y="18951"/>
                  <a:pt x="622" y="18941"/>
                  <a:pt x="697" y="18911"/>
                </a:cubicBezTo>
                <a:cubicBezTo>
                  <a:pt x="839" y="18961"/>
                  <a:pt x="989" y="18941"/>
                  <a:pt x="1138" y="18901"/>
                </a:cubicBezTo>
                <a:cubicBezTo>
                  <a:pt x="1183" y="18971"/>
                  <a:pt x="1236" y="18931"/>
                  <a:pt x="1288" y="18941"/>
                </a:cubicBezTo>
                <a:cubicBezTo>
                  <a:pt x="1318" y="18931"/>
                  <a:pt x="1341" y="18951"/>
                  <a:pt x="1363" y="18941"/>
                </a:cubicBezTo>
                <a:cubicBezTo>
                  <a:pt x="1386" y="19001"/>
                  <a:pt x="1430" y="18921"/>
                  <a:pt x="1460" y="18971"/>
                </a:cubicBezTo>
                <a:cubicBezTo>
                  <a:pt x="1573" y="18951"/>
                  <a:pt x="1685" y="18991"/>
                  <a:pt x="1797" y="18971"/>
                </a:cubicBezTo>
                <a:cubicBezTo>
                  <a:pt x="1842" y="19061"/>
                  <a:pt x="1902" y="19001"/>
                  <a:pt x="1947" y="19051"/>
                </a:cubicBezTo>
                <a:cubicBezTo>
                  <a:pt x="2000" y="19071"/>
                  <a:pt x="2060" y="19051"/>
                  <a:pt x="2105" y="19111"/>
                </a:cubicBezTo>
                <a:cubicBezTo>
                  <a:pt x="2135" y="19091"/>
                  <a:pt x="2164" y="19091"/>
                  <a:pt x="2187" y="19111"/>
                </a:cubicBezTo>
                <a:cubicBezTo>
                  <a:pt x="2209" y="19151"/>
                  <a:pt x="2239" y="19091"/>
                  <a:pt x="2262" y="19151"/>
                </a:cubicBezTo>
                <a:cubicBezTo>
                  <a:pt x="2284" y="19141"/>
                  <a:pt x="2307" y="19171"/>
                  <a:pt x="2337" y="19151"/>
                </a:cubicBezTo>
                <a:cubicBezTo>
                  <a:pt x="2374" y="19131"/>
                  <a:pt x="2389" y="19221"/>
                  <a:pt x="2427" y="19181"/>
                </a:cubicBezTo>
                <a:cubicBezTo>
                  <a:pt x="2636" y="19241"/>
                  <a:pt x="2854" y="19281"/>
                  <a:pt x="3063" y="19341"/>
                </a:cubicBezTo>
                <a:cubicBezTo>
                  <a:pt x="3116" y="19341"/>
                  <a:pt x="3161" y="19351"/>
                  <a:pt x="3213" y="19381"/>
                </a:cubicBezTo>
                <a:cubicBezTo>
                  <a:pt x="3273" y="19361"/>
                  <a:pt x="3325" y="19401"/>
                  <a:pt x="3378" y="19411"/>
                </a:cubicBezTo>
                <a:cubicBezTo>
                  <a:pt x="3430" y="19411"/>
                  <a:pt x="3475" y="19471"/>
                  <a:pt x="3528" y="19441"/>
                </a:cubicBezTo>
                <a:cubicBezTo>
                  <a:pt x="3587" y="19431"/>
                  <a:pt x="3640" y="19491"/>
                  <a:pt x="3700" y="19471"/>
                </a:cubicBezTo>
                <a:cubicBezTo>
                  <a:pt x="3805" y="19471"/>
                  <a:pt x="3917" y="19491"/>
                  <a:pt x="4029" y="19451"/>
                </a:cubicBezTo>
                <a:cubicBezTo>
                  <a:pt x="4082" y="19481"/>
                  <a:pt x="4142" y="19451"/>
                  <a:pt x="4202" y="19431"/>
                </a:cubicBezTo>
                <a:cubicBezTo>
                  <a:pt x="4224" y="19471"/>
                  <a:pt x="4262" y="19401"/>
                  <a:pt x="4284" y="19431"/>
                </a:cubicBezTo>
                <a:cubicBezTo>
                  <a:pt x="4314" y="19431"/>
                  <a:pt x="4344" y="19421"/>
                  <a:pt x="4389" y="19381"/>
                </a:cubicBezTo>
                <a:cubicBezTo>
                  <a:pt x="4366" y="19331"/>
                  <a:pt x="4336" y="19341"/>
                  <a:pt x="4306" y="19381"/>
                </a:cubicBezTo>
                <a:cubicBezTo>
                  <a:pt x="4284" y="19351"/>
                  <a:pt x="4262" y="19351"/>
                  <a:pt x="4232" y="19381"/>
                </a:cubicBezTo>
                <a:cubicBezTo>
                  <a:pt x="4179" y="19311"/>
                  <a:pt x="4104" y="19421"/>
                  <a:pt x="4059" y="19351"/>
                </a:cubicBezTo>
                <a:cubicBezTo>
                  <a:pt x="3940" y="19411"/>
                  <a:pt x="3835" y="19341"/>
                  <a:pt x="3707" y="19391"/>
                </a:cubicBezTo>
                <a:cubicBezTo>
                  <a:pt x="3610" y="19331"/>
                  <a:pt x="3498" y="19341"/>
                  <a:pt x="3400" y="19281"/>
                </a:cubicBezTo>
                <a:cubicBezTo>
                  <a:pt x="3340" y="19311"/>
                  <a:pt x="3295" y="19271"/>
                  <a:pt x="3243" y="19251"/>
                </a:cubicBezTo>
                <a:cubicBezTo>
                  <a:pt x="3183" y="19291"/>
                  <a:pt x="3138" y="19191"/>
                  <a:pt x="3078" y="19221"/>
                </a:cubicBezTo>
                <a:cubicBezTo>
                  <a:pt x="3033" y="19191"/>
                  <a:pt x="2981" y="19181"/>
                  <a:pt x="2928" y="19181"/>
                </a:cubicBezTo>
                <a:cubicBezTo>
                  <a:pt x="2898" y="19201"/>
                  <a:pt x="2883" y="19151"/>
                  <a:pt x="2854" y="19141"/>
                </a:cubicBezTo>
                <a:cubicBezTo>
                  <a:pt x="2809" y="19221"/>
                  <a:pt x="2801" y="19081"/>
                  <a:pt x="2756" y="19161"/>
                </a:cubicBezTo>
                <a:cubicBezTo>
                  <a:pt x="2711" y="19111"/>
                  <a:pt x="2659" y="19111"/>
                  <a:pt x="2614" y="19081"/>
                </a:cubicBezTo>
                <a:cubicBezTo>
                  <a:pt x="2546" y="19161"/>
                  <a:pt x="2509" y="19031"/>
                  <a:pt x="2442" y="19061"/>
                </a:cubicBezTo>
                <a:cubicBezTo>
                  <a:pt x="2224" y="19051"/>
                  <a:pt x="2030" y="18911"/>
                  <a:pt x="1812" y="18891"/>
                </a:cubicBezTo>
                <a:cubicBezTo>
                  <a:pt x="1768" y="18831"/>
                  <a:pt x="1708" y="18871"/>
                  <a:pt x="1663" y="18851"/>
                </a:cubicBezTo>
                <a:cubicBezTo>
                  <a:pt x="1610" y="18821"/>
                  <a:pt x="1550" y="18841"/>
                  <a:pt x="1490" y="18831"/>
                </a:cubicBezTo>
                <a:cubicBezTo>
                  <a:pt x="1468" y="18841"/>
                  <a:pt x="1438" y="18841"/>
                  <a:pt x="1416" y="18831"/>
                </a:cubicBezTo>
                <a:cubicBezTo>
                  <a:pt x="1393" y="18791"/>
                  <a:pt x="1348" y="18871"/>
                  <a:pt x="1326" y="18811"/>
                </a:cubicBezTo>
                <a:cubicBezTo>
                  <a:pt x="1266" y="18801"/>
                  <a:pt x="1206" y="18831"/>
                  <a:pt x="1153" y="18781"/>
                </a:cubicBezTo>
                <a:cubicBezTo>
                  <a:pt x="1123" y="18811"/>
                  <a:pt x="1101" y="18811"/>
                  <a:pt x="1078" y="18781"/>
                </a:cubicBezTo>
                <a:cubicBezTo>
                  <a:pt x="1041" y="18831"/>
                  <a:pt x="1004" y="18841"/>
                  <a:pt x="981" y="18801"/>
                </a:cubicBezTo>
                <a:cubicBezTo>
                  <a:pt x="944" y="18861"/>
                  <a:pt x="921" y="18781"/>
                  <a:pt x="884" y="18821"/>
                </a:cubicBezTo>
                <a:cubicBezTo>
                  <a:pt x="854" y="18831"/>
                  <a:pt x="831" y="18751"/>
                  <a:pt x="786" y="18831"/>
                </a:cubicBezTo>
                <a:cubicBezTo>
                  <a:pt x="734" y="18791"/>
                  <a:pt x="682" y="18791"/>
                  <a:pt x="622" y="18811"/>
                </a:cubicBezTo>
                <a:cubicBezTo>
                  <a:pt x="554" y="18841"/>
                  <a:pt x="494" y="18791"/>
                  <a:pt x="427" y="18841"/>
                </a:cubicBezTo>
                <a:cubicBezTo>
                  <a:pt x="315" y="18801"/>
                  <a:pt x="187" y="18861"/>
                  <a:pt x="67" y="18851"/>
                </a:cubicBezTo>
                <a:cubicBezTo>
                  <a:pt x="45" y="18851"/>
                  <a:pt x="22" y="18861"/>
                  <a:pt x="0" y="18861"/>
                </a:cubicBezTo>
                <a:cubicBezTo>
                  <a:pt x="0" y="18991"/>
                  <a:pt x="0" y="18991"/>
                  <a:pt x="0" y="18991"/>
                </a:cubicBezTo>
                <a:cubicBezTo>
                  <a:pt x="15" y="18991"/>
                  <a:pt x="30" y="18981"/>
                  <a:pt x="45" y="18971"/>
                </a:cubicBezTo>
                <a:cubicBezTo>
                  <a:pt x="120" y="18981"/>
                  <a:pt x="195" y="18961"/>
                  <a:pt x="270" y="18951"/>
                </a:cubicBezTo>
                <a:close/>
                <a:moveTo>
                  <a:pt x="11774" y="20810"/>
                </a:moveTo>
                <a:cubicBezTo>
                  <a:pt x="11691" y="20690"/>
                  <a:pt x="11616" y="20550"/>
                  <a:pt x="11526" y="20451"/>
                </a:cubicBezTo>
                <a:cubicBezTo>
                  <a:pt x="11452" y="20331"/>
                  <a:pt x="11354" y="20271"/>
                  <a:pt x="11272" y="20171"/>
                </a:cubicBezTo>
                <a:cubicBezTo>
                  <a:pt x="11197" y="20021"/>
                  <a:pt x="11107" y="19931"/>
                  <a:pt x="11025" y="19811"/>
                </a:cubicBezTo>
                <a:cubicBezTo>
                  <a:pt x="10987" y="19751"/>
                  <a:pt x="10950" y="19701"/>
                  <a:pt x="10912" y="19631"/>
                </a:cubicBezTo>
                <a:cubicBezTo>
                  <a:pt x="10867" y="19571"/>
                  <a:pt x="10815" y="19521"/>
                  <a:pt x="10778" y="19461"/>
                </a:cubicBezTo>
                <a:cubicBezTo>
                  <a:pt x="10695" y="19311"/>
                  <a:pt x="10605" y="19221"/>
                  <a:pt x="10523" y="19111"/>
                </a:cubicBezTo>
                <a:cubicBezTo>
                  <a:pt x="10411" y="18891"/>
                  <a:pt x="10298" y="18681"/>
                  <a:pt x="10186" y="18471"/>
                </a:cubicBezTo>
                <a:cubicBezTo>
                  <a:pt x="10073" y="18262"/>
                  <a:pt x="9961" y="18042"/>
                  <a:pt x="9849" y="17802"/>
                </a:cubicBezTo>
                <a:cubicBezTo>
                  <a:pt x="9834" y="17702"/>
                  <a:pt x="9774" y="17532"/>
                  <a:pt x="9706" y="17352"/>
                </a:cubicBezTo>
                <a:cubicBezTo>
                  <a:pt x="9736" y="17322"/>
                  <a:pt x="9692" y="17322"/>
                  <a:pt x="9677" y="17272"/>
                </a:cubicBezTo>
                <a:cubicBezTo>
                  <a:pt x="9699" y="17262"/>
                  <a:pt x="9692" y="17232"/>
                  <a:pt x="9677" y="17202"/>
                </a:cubicBezTo>
                <a:cubicBezTo>
                  <a:pt x="9677" y="17192"/>
                  <a:pt x="9669" y="17172"/>
                  <a:pt x="9662" y="17152"/>
                </a:cubicBezTo>
                <a:cubicBezTo>
                  <a:pt x="9639" y="17112"/>
                  <a:pt x="9662" y="17072"/>
                  <a:pt x="9632" y="17082"/>
                </a:cubicBezTo>
                <a:cubicBezTo>
                  <a:pt x="9572" y="17102"/>
                  <a:pt x="9647" y="17022"/>
                  <a:pt x="9624" y="16992"/>
                </a:cubicBezTo>
                <a:cubicBezTo>
                  <a:pt x="9602" y="17002"/>
                  <a:pt x="9594" y="16962"/>
                  <a:pt x="9632" y="16952"/>
                </a:cubicBezTo>
                <a:cubicBezTo>
                  <a:pt x="9617" y="16912"/>
                  <a:pt x="9609" y="16882"/>
                  <a:pt x="9594" y="16842"/>
                </a:cubicBezTo>
                <a:cubicBezTo>
                  <a:pt x="9587" y="16832"/>
                  <a:pt x="9564" y="16822"/>
                  <a:pt x="9572" y="16862"/>
                </a:cubicBezTo>
                <a:cubicBezTo>
                  <a:pt x="9587" y="16882"/>
                  <a:pt x="9572" y="16902"/>
                  <a:pt x="9572" y="16922"/>
                </a:cubicBezTo>
                <a:cubicBezTo>
                  <a:pt x="9609" y="16982"/>
                  <a:pt x="9557" y="17002"/>
                  <a:pt x="9602" y="17062"/>
                </a:cubicBezTo>
                <a:cubicBezTo>
                  <a:pt x="9564" y="17092"/>
                  <a:pt x="9624" y="17162"/>
                  <a:pt x="9632" y="17202"/>
                </a:cubicBezTo>
                <a:cubicBezTo>
                  <a:pt x="9632" y="17202"/>
                  <a:pt x="9632" y="17202"/>
                  <a:pt x="9632" y="17212"/>
                </a:cubicBezTo>
                <a:cubicBezTo>
                  <a:pt x="9624" y="17252"/>
                  <a:pt x="9632" y="17292"/>
                  <a:pt x="9662" y="17352"/>
                </a:cubicBezTo>
                <a:cubicBezTo>
                  <a:pt x="9662" y="17462"/>
                  <a:pt x="9796" y="17712"/>
                  <a:pt x="9811" y="17892"/>
                </a:cubicBezTo>
                <a:cubicBezTo>
                  <a:pt x="9879" y="17962"/>
                  <a:pt x="9916" y="18162"/>
                  <a:pt x="9984" y="18232"/>
                </a:cubicBezTo>
                <a:cubicBezTo>
                  <a:pt x="9976" y="18302"/>
                  <a:pt x="10029" y="18391"/>
                  <a:pt x="10044" y="18471"/>
                </a:cubicBezTo>
                <a:cubicBezTo>
                  <a:pt x="10051" y="18501"/>
                  <a:pt x="10051" y="18521"/>
                  <a:pt x="10051" y="18551"/>
                </a:cubicBezTo>
                <a:cubicBezTo>
                  <a:pt x="10111" y="18541"/>
                  <a:pt x="10111" y="18731"/>
                  <a:pt x="10163" y="18731"/>
                </a:cubicBezTo>
                <a:cubicBezTo>
                  <a:pt x="10141" y="18751"/>
                  <a:pt x="10171" y="18821"/>
                  <a:pt x="10193" y="18811"/>
                </a:cubicBezTo>
                <a:cubicBezTo>
                  <a:pt x="10201" y="18851"/>
                  <a:pt x="10186" y="18871"/>
                  <a:pt x="10216" y="18921"/>
                </a:cubicBezTo>
                <a:cubicBezTo>
                  <a:pt x="10298" y="19021"/>
                  <a:pt x="10351" y="19241"/>
                  <a:pt x="10433" y="19331"/>
                </a:cubicBezTo>
                <a:cubicBezTo>
                  <a:pt x="10575" y="19611"/>
                  <a:pt x="10703" y="19831"/>
                  <a:pt x="10867" y="20111"/>
                </a:cubicBezTo>
                <a:cubicBezTo>
                  <a:pt x="10920" y="20121"/>
                  <a:pt x="10950" y="20231"/>
                  <a:pt x="10995" y="20251"/>
                </a:cubicBezTo>
                <a:cubicBezTo>
                  <a:pt x="11032" y="20321"/>
                  <a:pt x="11070" y="20371"/>
                  <a:pt x="11107" y="20441"/>
                </a:cubicBezTo>
                <a:cubicBezTo>
                  <a:pt x="11167" y="20431"/>
                  <a:pt x="11189" y="20560"/>
                  <a:pt x="11234" y="20580"/>
                </a:cubicBezTo>
                <a:cubicBezTo>
                  <a:pt x="11279" y="20610"/>
                  <a:pt x="11309" y="20710"/>
                  <a:pt x="11362" y="20720"/>
                </a:cubicBezTo>
                <a:cubicBezTo>
                  <a:pt x="11504" y="21040"/>
                  <a:pt x="11691" y="21160"/>
                  <a:pt x="11834" y="21480"/>
                </a:cubicBezTo>
                <a:cubicBezTo>
                  <a:pt x="11871" y="21500"/>
                  <a:pt x="11908" y="21540"/>
                  <a:pt x="11946" y="21580"/>
                </a:cubicBezTo>
                <a:cubicBezTo>
                  <a:pt x="12036" y="21580"/>
                  <a:pt x="12036" y="21580"/>
                  <a:pt x="12036" y="21580"/>
                </a:cubicBezTo>
                <a:cubicBezTo>
                  <a:pt x="12013" y="21550"/>
                  <a:pt x="11998" y="21520"/>
                  <a:pt x="11976" y="21480"/>
                </a:cubicBezTo>
                <a:cubicBezTo>
                  <a:pt x="11901" y="21500"/>
                  <a:pt x="11871" y="21340"/>
                  <a:pt x="11811" y="21300"/>
                </a:cubicBezTo>
                <a:cubicBezTo>
                  <a:pt x="11759" y="21250"/>
                  <a:pt x="11721" y="21140"/>
                  <a:pt x="11669" y="21100"/>
                </a:cubicBezTo>
                <a:cubicBezTo>
                  <a:pt x="11586" y="20910"/>
                  <a:pt x="11467" y="20820"/>
                  <a:pt x="11377" y="20650"/>
                </a:cubicBezTo>
                <a:cubicBezTo>
                  <a:pt x="11339" y="20670"/>
                  <a:pt x="11332" y="20540"/>
                  <a:pt x="11294" y="20540"/>
                </a:cubicBezTo>
                <a:cubicBezTo>
                  <a:pt x="11279" y="20471"/>
                  <a:pt x="11234" y="20511"/>
                  <a:pt x="11227" y="20421"/>
                </a:cubicBezTo>
                <a:cubicBezTo>
                  <a:pt x="11189" y="20441"/>
                  <a:pt x="11182" y="20341"/>
                  <a:pt x="11152" y="20351"/>
                </a:cubicBezTo>
                <a:cubicBezTo>
                  <a:pt x="11130" y="20281"/>
                  <a:pt x="11092" y="20311"/>
                  <a:pt x="11085" y="20231"/>
                </a:cubicBezTo>
                <a:cubicBezTo>
                  <a:pt x="11010" y="20231"/>
                  <a:pt x="10972" y="20111"/>
                  <a:pt x="10920" y="20041"/>
                </a:cubicBezTo>
                <a:cubicBezTo>
                  <a:pt x="10882" y="20051"/>
                  <a:pt x="10875" y="19951"/>
                  <a:pt x="10837" y="19971"/>
                </a:cubicBezTo>
                <a:cubicBezTo>
                  <a:pt x="10815" y="19941"/>
                  <a:pt x="10815" y="19821"/>
                  <a:pt x="10770" y="19851"/>
                </a:cubicBezTo>
                <a:cubicBezTo>
                  <a:pt x="10688" y="19651"/>
                  <a:pt x="10583" y="19521"/>
                  <a:pt x="10493" y="19351"/>
                </a:cubicBezTo>
                <a:cubicBezTo>
                  <a:pt x="10411" y="19161"/>
                  <a:pt x="10313" y="19001"/>
                  <a:pt x="10223" y="18821"/>
                </a:cubicBezTo>
                <a:cubicBezTo>
                  <a:pt x="10201" y="18751"/>
                  <a:pt x="10171" y="18681"/>
                  <a:pt x="10148" y="18611"/>
                </a:cubicBezTo>
                <a:cubicBezTo>
                  <a:pt x="10163" y="18601"/>
                  <a:pt x="10171" y="18611"/>
                  <a:pt x="10178" y="18621"/>
                </a:cubicBezTo>
                <a:cubicBezTo>
                  <a:pt x="10261" y="18841"/>
                  <a:pt x="10366" y="18981"/>
                  <a:pt x="10463" y="19151"/>
                </a:cubicBezTo>
                <a:cubicBezTo>
                  <a:pt x="10493" y="19191"/>
                  <a:pt x="10515" y="19251"/>
                  <a:pt x="10553" y="19251"/>
                </a:cubicBezTo>
                <a:cubicBezTo>
                  <a:pt x="10575" y="19281"/>
                  <a:pt x="10583" y="19401"/>
                  <a:pt x="10620" y="19371"/>
                </a:cubicBezTo>
                <a:cubicBezTo>
                  <a:pt x="10635" y="19461"/>
                  <a:pt x="10680" y="19421"/>
                  <a:pt x="10695" y="19511"/>
                </a:cubicBezTo>
                <a:cubicBezTo>
                  <a:pt x="10733" y="19511"/>
                  <a:pt x="10733" y="19611"/>
                  <a:pt x="10770" y="19591"/>
                </a:cubicBezTo>
                <a:cubicBezTo>
                  <a:pt x="10867" y="19771"/>
                  <a:pt x="10972" y="19901"/>
                  <a:pt x="11085" y="20031"/>
                </a:cubicBezTo>
                <a:cubicBezTo>
                  <a:pt x="11130" y="20141"/>
                  <a:pt x="11182" y="20191"/>
                  <a:pt x="11234" y="20261"/>
                </a:cubicBezTo>
                <a:cubicBezTo>
                  <a:pt x="11287" y="20321"/>
                  <a:pt x="11339" y="20411"/>
                  <a:pt x="11399" y="20441"/>
                </a:cubicBezTo>
                <a:cubicBezTo>
                  <a:pt x="11444" y="20560"/>
                  <a:pt x="11519" y="20530"/>
                  <a:pt x="11556" y="20660"/>
                </a:cubicBezTo>
                <a:cubicBezTo>
                  <a:pt x="11601" y="20740"/>
                  <a:pt x="11661" y="20780"/>
                  <a:pt x="11706" y="20880"/>
                </a:cubicBezTo>
                <a:cubicBezTo>
                  <a:pt x="11751" y="20860"/>
                  <a:pt x="11759" y="20990"/>
                  <a:pt x="11796" y="20990"/>
                </a:cubicBezTo>
                <a:cubicBezTo>
                  <a:pt x="11804" y="21070"/>
                  <a:pt x="11849" y="21040"/>
                  <a:pt x="11864" y="21100"/>
                </a:cubicBezTo>
                <a:cubicBezTo>
                  <a:pt x="11908" y="21080"/>
                  <a:pt x="11908" y="21220"/>
                  <a:pt x="11946" y="21210"/>
                </a:cubicBezTo>
                <a:cubicBezTo>
                  <a:pt x="11961" y="21290"/>
                  <a:pt x="11998" y="21260"/>
                  <a:pt x="12013" y="21330"/>
                </a:cubicBezTo>
                <a:cubicBezTo>
                  <a:pt x="12066" y="21410"/>
                  <a:pt x="12118" y="21500"/>
                  <a:pt x="12171" y="21580"/>
                </a:cubicBezTo>
                <a:cubicBezTo>
                  <a:pt x="12290" y="21580"/>
                  <a:pt x="12290" y="21580"/>
                  <a:pt x="12290" y="21580"/>
                </a:cubicBezTo>
                <a:cubicBezTo>
                  <a:pt x="12201" y="21440"/>
                  <a:pt x="12111" y="21300"/>
                  <a:pt x="12028" y="21160"/>
                </a:cubicBezTo>
                <a:cubicBezTo>
                  <a:pt x="11946" y="21030"/>
                  <a:pt x="11864" y="20910"/>
                  <a:pt x="11774" y="20810"/>
                </a:cubicBezTo>
                <a:close/>
                <a:moveTo>
                  <a:pt x="6688" y="21000"/>
                </a:moveTo>
                <a:cubicBezTo>
                  <a:pt x="6681" y="20930"/>
                  <a:pt x="6696" y="20850"/>
                  <a:pt x="6681" y="20780"/>
                </a:cubicBezTo>
                <a:cubicBezTo>
                  <a:pt x="6681" y="20670"/>
                  <a:pt x="6726" y="20660"/>
                  <a:pt x="6673" y="20600"/>
                </a:cubicBezTo>
                <a:cubicBezTo>
                  <a:pt x="6643" y="20700"/>
                  <a:pt x="6643" y="20780"/>
                  <a:pt x="6643" y="20860"/>
                </a:cubicBezTo>
                <a:cubicBezTo>
                  <a:pt x="6636" y="20910"/>
                  <a:pt x="6628" y="20950"/>
                  <a:pt x="6643" y="20980"/>
                </a:cubicBezTo>
                <a:cubicBezTo>
                  <a:pt x="6636" y="21020"/>
                  <a:pt x="6613" y="21080"/>
                  <a:pt x="6643" y="21100"/>
                </a:cubicBezTo>
                <a:cubicBezTo>
                  <a:pt x="6606" y="21210"/>
                  <a:pt x="6628" y="21270"/>
                  <a:pt x="6613" y="21360"/>
                </a:cubicBezTo>
                <a:cubicBezTo>
                  <a:pt x="6591" y="21430"/>
                  <a:pt x="6658" y="21540"/>
                  <a:pt x="6591" y="21560"/>
                </a:cubicBezTo>
                <a:cubicBezTo>
                  <a:pt x="6613" y="21500"/>
                  <a:pt x="6583" y="21450"/>
                  <a:pt x="6576" y="21440"/>
                </a:cubicBezTo>
                <a:cubicBezTo>
                  <a:pt x="6568" y="21430"/>
                  <a:pt x="6583" y="21390"/>
                  <a:pt x="6583" y="21380"/>
                </a:cubicBezTo>
                <a:cubicBezTo>
                  <a:pt x="6583" y="21380"/>
                  <a:pt x="6568" y="21380"/>
                  <a:pt x="6561" y="21370"/>
                </a:cubicBezTo>
                <a:cubicBezTo>
                  <a:pt x="6561" y="21360"/>
                  <a:pt x="6561" y="21290"/>
                  <a:pt x="6561" y="21280"/>
                </a:cubicBezTo>
                <a:cubicBezTo>
                  <a:pt x="6553" y="21240"/>
                  <a:pt x="6546" y="21150"/>
                  <a:pt x="6546" y="21130"/>
                </a:cubicBezTo>
                <a:cubicBezTo>
                  <a:pt x="6553" y="21100"/>
                  <a:pt x="6531" y="21110"/>
                  <a:pt x="6531" y="21090"/>
                </a:cubicBezTo>
                <a:cubicBezTo>
                  <a:pt x="6516" y="20940"/>
                  <a:pt x="6501" y="20770"/>
                  <a:pt x="6493" y="20600"/>
                </a:cubicBezTo>
                <a:cubicBezTo>
                  <a:pt x="6501" y="20421"/>
                  <a:pt x="6456" y="20281"/>
                  <a:pt x="6486" y="20081"/>
                </a:cubicBezTo>
                <a:cubicBezTo>
                  <a:pt x="6486" y="20041"/>
                  <a:pt x="6464" y="20021"/>
                  <a:pt x="6486" y="19961"/>
                </a:cubicBezTo>
                <a:cubicBezTo>
                  <a:pt x="6426" y="19961"/>
                  <a:pt x="6523" y="19841"/>
                  <a:pt x="6464" y="19841"/>
                </a:cubicBezTo>
                <a:cubicBezTo>
                  <a:pt x="6486" y="19741"/>
                  <a:pt x="6493" y="19641"/>
                  <a:pt x="6449" y="19591"/>
                </a:cubicBezTo>
                <a:cubicBezTo>
                  <a:pt x="6404" y="19991"/>
                  <a:pt x="6441" y="20321"/>
                  <a:pt x="6426" y="20690"/>
                </a:cubicBezTo>
                <a:cubicBezTo>
                  <a:pt x="6464" y="20710"/>
                  <a:pt x="6434" y="20770"/>
                  <a:pt x="6426" y="20810"/>
                </a:cubicBezTo>
                <a:cubicBezTo>
                  <a:pt x="6464" y="20830"/>
                  <a:pt x="6426" y="20910"/>
                  <a:pt x="6449" y="20940"/>
                </a:cubicBezTo>
                <a:cubicBezTo>
                  <a:pt x="6486" y="21010"/>
                  <a:pt x="6426" y="21150"/>
                  <a:pt x="6486" y="21200"/>
                </a:cubicBezTo>
                <a:cubicBezTo>
                  <a:pt x="6493" y="21290"/>
                  <a:pt x="6493" y="21380"/>
                  <a:pt x="6501" y="21470"/>
                </a:cubicBezTo>
                <a:cubicBezTo>
                  <a:pt x="6516" y="21500"/>
                  <a:pt x="6523" y="21540"/>
                  <a:pt x="6523" y="21580"/>
                </a:cubicBezTo>
                <a:cubicBezTo>
                  <a:pt x="6711" y="21580"/>
                  <a:pt x="6711" y="21580"/>
                  <a:pt x="6711" y="21580"/>
                </a:cubicBezTo>
                <a:cubicBezTo>
                  <a:pt x="6688" y="21520"/>
                  <a:pt x="6688" y="21440"/>
                  <a:pt x="6673" y="21380"/>
                </a:cubicBezTo>
                <a:cubicBezTo>
                  <a:pt x="6688" y="21270"/>
                  <a:pt x="6681" y="21160"/>
                  <a:pt x="6688" y="21000"/>
                </a:cubicBezTo>
                <a:close/>
                <a:moveTo>
                  <a:pt x="7003" y="20511"/>
                </a:moveTo>
                <a:cubicBezTo>
                  <a:pt x="6980" y="20640"/>
                  <a:pt x="6950" y="20770"/>
                  <a:pt x="6928" y="20900"/>
                </a:cubicBezTo>
                <a:cubicBezTo>
                  <a:pt x="6913" y="21090"/>
                  <a:pt x="6890" y="21290"/>
                  <a:pt x="6853" y="21500"/>
                </a:cubicBezTo>
                <a:cubicBezTo>
                  <a:pt x="6860" y="21530"/>
                  <a:pt x="6860" y="21550"/>
                  <a:pt x="6860" y="21580"/>
                </a:cubicBezTo>
                <a:cubicBezTo>
                  <a:pt x="6928" y="21580"/>
                  <a:pt x="6928" y="21580"/>
                  <a:pt x="6928" y="21580"/>
                </a:cubicBezTo>
                <a:cubicBezTo>
                  <a:pt x="6950" y="21320"/>
                  <a:pt x="6988" y="21070"/>
                  <a:pt x="6995" y="20800"/>
                </a:cubicBezTo>
                <a:cubicBezTo>
                  <a:pt x="7003" y="20700"/>
                  <a:pt x="7078" y="20550"/>
                  <a:pt x="7003" y="20511"/>
                </a:cubicBezTo>
                <a:close/>
                <a:moveTo>
                  <a:pt x="7212" y="20730"/>
                </a:moveTo>
                <a:cubicBezTo>
                  <a:pt x="7190" y="20670"/>
                  <a:pt x="7220" y="20560"/>
                  <a:pt x="7212" y="20491"/>
                </a:cubicBezTo>
                <a:cubicBezTo>
                  <a:pt x="7212" y="20401"/>
                  <a:pt x="7242" y="20291"/>
                  <a:pt x="7190" y="20251"/>
                </a:cubicBezTo>
                <a:cubicBezTo>
                  <a:pt x="7145" y="20451"/>
                  <a:pt x="7160" y="20600"/>
                  <a:pt x="7153" y="20770"/>
                </a:cubicBezTo>
                <a:cubicBezTo>
                  <a:pt x="7130" y="20960"/>
                  <a:pt x="7108" y="21140"/>
                  <a:pt x="7093" y="21320"/>
                </a:cubicBezTo>
                <a:cubicBezTo>
                  <a:pt x="7078" y="21410"/>
                  <a:pt x="7055" y="21490"/>
                  <a:pt x="7040" y="21580"/>
                </a:cubicBezTo>
                <a:cubicBezTo>
                  <a:pt x="7100" y="21580"/>
                  <a:pt x="7100" y="21580"/>
                  <a:pt x="7100" y="21580"/>
                </a:cubicBezTo>
                <a:cubicBezTo>
                  <a:pt x="7108" y="21570"/>
                  <a:pt x="7108" y="21550"/>
                  <a:pt x="7115" y="21540"/>
                </a:cubicBezTo>
                <a:cubicBezTo>
                  <a:pt x="7138" y="21440"/>
                  <a:pt x="7153" y="21350"/>
                  <a:pt x="7175" y="21260"/>
                </a:cubicBezTo>
                <a:cubicBezTo>
                  <a:pt x="7168" y="21100"/>
                  <a:pt x="7227" y="20880"/>
                  <a:pt x="7212" y="20730"/>
                </a:cubicBezTo>
                <a:close/>
                <a:moveTo>
                  <a:pt x="7535" y="20580"/>
                </a:moveTo>
                <a:cubicBezTo>
                  <a:pt x="7497" y="20540"/>
                  <a:pt x="7564" y="20421"/>
                  <a:pt x="7527" y="20391"/>
                </a:cubicBezTo>
                <a:cubicBezTo>
                  <a:pt x="7527" y="20321"/>
                  <a:pt x="7557" y="20221"/>
                  <a:pt x="7497" y="20201"/>
                </a:cubicBezTo>
                <a:cubicBezTo>
                  <a:pt x="7475" y="20381"/>
                  <a:pt x="7490" y="20520"/>
                  <a:pt x="7490" y="20680"/>
                </a:cubicBezTo>
                <a:cubicBezTo>
                  <a:pt x="7452" y="20790"/>
                  <a:pt x="7475" y="20850"/>
                  <a:pt x="7460" y="20940"/>
                </a:cubicBezTo>
                <a:cubicBezTo>
                  <a:pt x="7430" y="21100"/>
                  <a:pt x="7400" y="21260"/>
                  <a:pt x="7362" y="21420"/>
                </a:cubicBezTo>
                <a:cubicBezTo>
                  <a:pt x="7392" y="21430"/>
                  <a:pt x="7370" y="21450"/>
                  <a:pt x="7355" y="21470"/>
                </a:cubicBezTo>
                <a:cubicBezTo>
                  <a:pt x="7347" y="21510"/>
                  <a:pt x="7340" y="21550"/>
                  <a:pt x="7332" y="21580"/>
                </a:cubicBezTo>
                <a:cubicBezTo>
                  <a:pt x="7400" y="21580"/>
                  <a:pt x="7400" y="21580"/>
                  <a:pt x="7400" y="21580"/>
                </a:cubicBezTo>
                <a:cubicBezTo>
                  <a:pt x="7415" y="21500"/>
                  <a:pt x="7430" y="21420"/>
                  <a:pt x="7452" y="21330"/>
                </a:cubicBezTo>
                <a:cubicBezTo>
                  <a:pt x="7475" y="21190"/>
                  <a:pt x="7497" y="21050"/>
                  <a:pt x="7520" y="20960"/>
                </a:cubicBezTo>
                <a:cubicBezTo>
                  <a:pt x="7505" y="20850"/>
                  <a:pt x="7535" y="20700"/>
                  <a:pt x="7535" y="20580"/>
                </a:cubicBezTo>
                <a:close/>
                <a:moveTo>
                  <a:pt x="7332" y="20900"/>
                </a:moveTo>
                <a:cubicBezTo>
                  <a:pt x="7362" y="20810"/>
                  <a:pt x="7347" y="20760"/>
                  <a:pt x="7355" y="20690"/>
                </a:cubicBezTo>
                <a:cubicBezTo>
                  <a:pt x="7362" y="20620"/>
                  <a:pt x="7370" y="20550"/>
                  <a:pt x="7340" y="20511"/>
                </a:cubicBezTo>
                <a:cubicBezTo>
                  <a:pt x="7295" y="20550"/>
                  <a:pt x="7340" y="20550"/>
                  <a:pt x="7317" y="20620"/>
                </a:cubicBezTo>
                <a:cubicBezTo>
                  <a:pt x="7295" y="20670"/>
                  <a:pt x="7362" y="20760"/>
                  <a:pt x="7295" y="20760"/>
                </a:cubicBezTo>
                <a:cubicBezTo>
                  <a:pt x="7295" y="20870"/>
                  <a:pt x="7272" y="21000"/>
                  <a:pt x="7265" y="21110"/>
                </a:cubicBezTo>
                <a:cubicBezTo>
                  <a:pt x="7227" y="21220"/>
                  <a:pt x="7242" y="21210"/>
                  <a:pt x="7220" y="21340"/>
                </a:cubicBezTo>
                <a:cubicBezTo>
                  <a:pt x="7212" y="21420"/>
                  <a:pt x="7175" y="21520"/>
                  <a:pt x="7190" y="21580"/>
                </a:cubicBezTo>
                <a:cubicBezTo>
                  <a:pt x="7242" y="21580"/>
                  <a:pt x="7242" y="21580"/>
                  <a:pt x="7242" y="21580"/>
                </a:cubicBezTo>
                <a:cubicBezTo>
                  <a:pt x="7257" y="21460"/>
                  <a:pt x="7272" y="21350"/>
                  <a:pt x="7302" y="21270"/>
                </a:cubicBezTo>
                <a:cubicBezTo>
                  <a:pt x="7295" y="21170"/>
                  <a:pt x="7325" y="21020"/>
                  <a:pt x="7332" y="20900"/>
                </a:cubicBezTo>
                <a:close/>
                <a:moveTo>
                  <a:pt x="7647" y="20890"/>
                </a:moveTo>
                <a:cubicBezTo>
                  <a:pt x="7609" y="21020"/>
                  <a:pt x="7609" y="21030"/>
                  <a:pt x="7594" y="21170"/>
                </a:cubicBezTo>
                <a:cubicBezTo>
                  <a:pt x="7609" y="21290"/>
                  <a:pt x="7535" y="21340"/>
                  <a:pt x="7557" y="21460"/>
                </a:cubicBezTo>
                <a:cubicBezTo>
                  <a:pt x="7557" y="21510"/>
                  <a:pt x="7542" y="21550"/>
                  <a:pt x="7535" y="21580"/>
                </a:cubicBezTo>
                <a:cubicBezTo>
                  <a:pt x="7594" y="21580"/>
                  <a:pt x="7594" y="21580"/>
                  <a:pt x="7594" y="21580"/>
                </a:cubicBezTo>
                <a:cubicBezTo>
                  <a:pt x="7594" y="21540"/>
                  <a:pt x="7579" y="21510"/>
                  <a:pt x="7609" y="21440"/>
                </a:cubicBezTo>
                <a:cubicBezTo>
                  <a:pt x="7602" y="21390"/>
                  <a:pt x="7662" y="21290"/>
                  <a:pt x="7617" y="21270"/>
                </a:cubicBezTo>
                <a:cubicBezTo>
                  <a:pt x="7617" y="21210"/>
                  <a:pt x="7677" y="21110"/>
                  <a:pt x="7632" y="21090"/>
                </a:cubicBezTo>
                <a:cubicBezTo>
                  <a:pt x="7632" y="21030"/>
                  <a:pt x="7692" y="20920"/>
                  <a:pt x="7647" y="20890"/>
                </a:cubicBezTo>
                <a:close/>
              </a:path>
            </a:pathLst>
          </a:custGeom>
          <a:solidFill>
            <a:srgbClr val="484A56"/>
          </a:solidFill>
          <a:ln w="12700">
            <a:miter lim="400000"/>
          </a:ln>
        </p:spPr>
        <p:txBody>
          <a:bodyPr lIns="45719" rIns="45719"/>
          <a:lstStyle/>
          <a:p>
            <a:pPr>
              <a:defRPr sz="1300">
                <a:latin typeface="+mj-lt"/>
                <a:ea typeface="+mj-ea"/>
                <a:cs typeface="+mj-cs"/>
                <a:sym typeface="Times New Roman" panose="02020603050405020304"/>
              </a:defRPr>
            </a:pPr>
          </a:p>
        </p:txBody>
      </p:sp>
      <p:grpSp>
        <p:nvGrpSpPr>
          <p:cNvPr id="143" name="成组"/>
          <p:cNvGrpSpPr/>
          <p:nvPr/>
        </p:nvGrpSpPr>
        <p:grpSpPr>
          <a:xfrm>
            <a:off x="2451100" y="1262062"/>
            <a:ext cx="7315200" cy="4333876"/>
            <a:chOff x="0" y="0"/>
            <a:chExt cx="5486400" cy="4333875"/>
          </a:xfrm>
        </p:grpSpPr>
        <p:sp>
          <p:nvSpPr>
            <p:cNvPr id="140" name="形状"/>
            <p:cNvSpPr/>
            <p:nvPr/>
          </p:nvSpPr>
          <p:spPr>
            <a:xfrm>
              <a:off x="0" y="0"/>
              <a:ext cx="5486400" cy="4333875"/>
            </a:xfrm>
            <a:custGeom>
              <a:avLst/>
              <a:gdLst/>
              <a:ahLst/>
              <a:cxnLst>
                <a:cxn ang="0">
                  <a:pos x="wd2" y="hd2"/>
                </a:cxn>
                <a:cxn ang="5400000">
                  <a:pos x="wd2" y="hd2"/>
                </a:cxn>
                <a:cxn ang="10800000">
                  <a:pos x="wd2" y="hd2"/>
                </a:cxn>
                <a:cxn ang="16200000">
                  <a:pos x="wd2" y="hd2"/>
                </a:cxn>
              </a:cxnLst>
              <a:rect l="0" t="0" r="r" b="b"/>
              <a:pathLst>
                <a:path w="21600" h="21600" extrusionOk="0">
                  <a:moveTo>
                    <a:pt x="20350" y="0"/>
                  </a:moveTo>
                  <a:cubicBezTo>
                    <a:pt x="1250" y="0"/>
                    <a:pt x="1250" y="0"/>
                    <a:pt x="1250" y="0"/>
                  </a:cubicBezTo>
                  <a:cubicBezTo>
                    <a:pt x="1250" y="0"/>
                    <a:pt x="1250" y="0"/>
                    <a:pt x="1250" y="0"/>
                  </a:cubicBezTo>
                  <a:cubicBezTo>
                    <a:pt x="562" y="0"/>
                    <a:pt x="0" y="713"/>
                    <a:pt x="0" y="1584"/>
                  </a:cubicBezTo>
                  <a:cubicBezTo>
                    <a:pt x="0" y="20016"/>
                    <a:pt x="0" y="20016"/>
                    <a:pt x="0" y="20016"/>
                  </a:cubicBezTo>
                  <a:cubicBezTo>
                    <a:pt x="0" y="20887"/>
                    <a:pt x="562" y="21600"/>
                    <a:pt x="1250" y="21600"/>
                  </a:cubicBezTo>
                  <a:cubicBezTo>
                    <a:pt x="1250" y="21600"/>
                    <a:pt x="1250" y="21600"/>
                    <a:pt x="1250" y="21600"/>
                  </a:cubicBezTo>
                  <a:cubicBezTo>
                    <a:pt x="20350" y="21600"/>
                    <a:pt x="20350" y="21600"/>
                    <a:pt x="20350" y="21600"/>
                  </a:cubicBezTo>
                  <a:cubicBezTo>
                    <a:pt x="21038" y="21600"/>
                    <a:pt x="21600" y="20887"/>
                    <a:pt x="21600" y="20016"/>
                  </a:cubicBezTo>
                  <a:cubicBezTo>
                    <a:pt x="21600" y="1584"/>
                    <a:pt x="21600" y="1584"/>
                    <a:pt x="21600" y="1584"/>
                  </a:cubicBezTo>
                  <a:cubicBezTo>
                    <a:pt x="21600" y="713"/>
                    <a:pt x="21038" y="0"/>
                    <a:pt x="20350" y="0"/>
                  </a:cubicBezTo>
                  <a:close/>
                </a:path>
              </a:pathLst>
            </a:custGeom>
            <a:solidFill>
              <a:srgbClr val="FEFCF7"/>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sp>
          <p:nvSpPr>
            <p:cNvPr id="141" name="线条"/>
            <p:cNvSpPr/>
            <p:nvPr/>
          </p:nvSpPr>
          <p:spPr>
            <a:xfrm>
              <a:off x="2219325" y="2600325"/>
              <a:ext cx="1028700" cy="0"/>
            </a:xfrm>
            <a:prstGeom prst="line">
              <a:avLst/>
            </a:prstGeom>
            <a:noFill/>
            <a:ln w="38100" cap="flat">
              <a:solidFill>
                <a:schemeClr val="accent1"/>
              </a:solidFill>
              <a:prstDash val="solid"/>
              <a:round/>
            </a:ln>
            <a:effectLst/>
          </p:spPr>
          <p:txBody>
            <a:bodyPr wrap="square" lIns="45719" tIns="45719" rIns="45719" bIns="45719" numCol="1" anchor="t">
              <a:noAutofit/>
            </a:bodyPr>
            <a:lstStyle/>
            <a:p/>
          </p:txBody>
        </p:sp>
        <p:sp>
          <p:nvSpPr>
            <p:cNvPr id="142" name="形状"/>
            <p:cNvSpPr/>
            <p:nvPr/>
          </p:nvSpPr>
          <p:spPr>
            <a:xfrm>
              <a:off x="192087" y="192087"/>
              <a:ext cx="5102226" cy="3949701"/>
            </a:xfrm>
            <a:custGeom>
              <a:avLst/>
              <a:gdLst/>
              <a:ahLst/>
              <a:cxnLst>
                <a:cxn ang="0">
                  <a:pos x="wd2" y="hd2"/>
                </a:cxn>
                <a:cxn ang="5400000">
                  <a:pos x="wd2" y="hd2"/>
                </a:cxn>
                <a:cxn ang="10800000">
                  <a:pos x="wd2" y="hd2"/>
                </a:cxn>
                <a:cxn ang="16200000">
                  <a:pos x="wd2" y="hd2"/>
                </a:cxn>
              </a:cxnLst>
              <a:rect l="0" t="0" r="r" b="b"/>
              <a:pathLst>
                <a:path w="21600" h="21600" extrusionOk="0">
                  <a:moveTo>
                    <a:pt x="21063" y="0"/>
                  </a:moveTo>
                  <a:cubicBezTo>
                    <a:pt x="537" y="0"/>
                    <a:pt x="537" y="0"/>
                    <a:pt x="537" y="0"/>
                  </a:cubicBezTo>
                  <a:cubicBezTo>
                    <a:pt x="255" y="0"/>
                    <a:pt x="0" y="313"/>
                    <a:pt x="0" y="695"/>
                  </a:cubicBezTo>
                  <a:cubicBezTo>
                    <a:pt x="0" y="20905"/>
                    <a:pt x="0" y="20905"/>
                    <a:pt x="0" y="20905"/>
                  </a:cubicBezTo>
                  <a:cubicBezTo>
                    <a:pt x="0" y="21270"/>
                    <a:pt x="255" y="21600"/>
                    <a:pt x="537" y="21600"/>
                  </a:cubicBezTo>
                  <a:cubicBezTo>
                    <a:pt x="21063" y="21600"/>
                    <a:pt x="21063" y="21600"/>
                    <a:pt x="21063" y="21600"/>
                  </a:cubicBezTo>
                  <a:cubicBezTo>
                    <a:pt x="21358" y="21600"/>
                    <a:pt x="21600" y="21270"/>
                    <a:pt x="21600" y="20905"/>
                  </a:cubicBezTo>
                  <a:cubicBezTo>
                    <a:pt x="21600" y="695"/>
                    <a:pt x="21600" y="695"/>
                    <a:pt x="21600" y="695"/>
                  </a:cubicBezTo>
                  <a:cubicBezTo>
                    <a:pt x="21600" y="313"/>
                    <a:pt x="21358" y="0"/>
                    <a:pt x="21063" y="0"/>
                  </a:cubicBezTo>
                  <a:close/>
                  <a:moveTo>
                    <a:pt x="21412" y="20905"/>
                  </a:moveTo>
                  <a:cubicBezTo>
                    <a:pt x="21412" y="21149"/>
                    <a:pt x="21264" y="21357"/>
                    <a:pt x="21063" y="21357"/>
                  </a:cubicBezTo>
                  <a:cubicBezTo>
                    <a:pt x="537" y="21357"/>
                    <a:pt x="537" y="21357"/>
                    <a:pt x="537" y="21357"/>
                  </a:cubicBezTo>
                  <a:cubicBezTo>
                    <a:pt x="349" y="21357"/>
                    <a:pt x="188" y="21149"/>
                    <a:pt x="188" y="20905"/>
                  </a:cubicBezTo>
                  <a:cubicBezTo>
                    <a:pt x="188" y="695"/>
                    <a:pt x="188" y="695"/>
                    <a:pt x="188" y="695"/>
                  </a:cubicBezTo>
                  <a:cubicBezTo>
                    <a:pt x="188" y="451"/>
                    <a:pt x="349" y="243"/>
                    <a:pt x="537" y="243"/>
                  </a:cubicBezTo>
                  <a:cubicBezTo>
                    <a:pt x="21063" y="243"/>
                    <a:pt x="21063" y="243"/>
                    <a:pt x="21063" y="243"/>
                  </a:cubicBezTo>
                  <a:cubicBezTo>
                    <a:pt x="21264" y="243"/>
                    <a:pt x="21412" y="451"/>
                    <a:pt x="21412" y="695"/>
                  </a:cubicBezTo>
                  <a:lnTo>
                    <a:pt x="21412" y="20905"/>
                  </a:lnTo>
                  <a:close/>
                </a:path>
              </a:pathLst>
            </a:custGeom>
            <a:solidFill>
              <a:schemeClr val="accent1"/>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grpSp>
      <p:sp>
        <p:nvSpPr>
          <p:cNvPr id="144" name="线条"/>
          <p:cNvSpPr/>
          <p:nvPr/>
        </p:nvSpPr>
        <p:spPr>
          <a:xfrm>
            <a:off x="5410200" y="3862387"/>
            <a:ext cx="1371600" cy="1"/>
          </a:xfrm>
          <a:prstGeom prst="line">
            <a:avLst/>
          </a:prstGeom>
          <a:ln w="38100">
            <a:solidFill>
              <a:schemeClr val="accent1"/>
            </a:solidFill>
          </a:ln>
        </p:spPr>
        <p:txBody>
          <a:bodyPr lIns="45719" rIns="45719"/>
          <a:lstStyle/>
          <a:p/>
        </p:txBody>
      </p:sp>
      <p:sp>
        <p:nvSpPr>
          <p:cNvPr id="145"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146"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147" name="幻灯片编号"/>
          <p:cNvSpPr txBox="1">
            <a:spLocks noGrp="1"/>
          </p:cNvSpPr>
          <p:nvPr>
            <p:ph type="sldNum" sz="quarter" idx="2"/>
          </p:nvPr>
        </p:nvSpPr>
        <p:spPr>
          <a:xfrm>
            <a:off x="2844133" y="6363017"/>
            <a:ext cx="400717" cy="231141"/>
          </a:xfrm>
          <a:prstGeom prst="rect">
            <a:avLst/>
          </a:prstGeom>
        </p:spPr>
        <p:txBody>
          <a:bodyPr anchor="ctr"/>
          <a:lstStyle>
            <a:lvl1pPr>
              <a:defRPr sz="900">
                <a:solidFill>
                  <a:srgbClr val="FEFCF7"/>
                </a:solidFill>
              </a:defRPr>
            </a:lvl1pPr>
          </a:lstStyle>
          <a:p>
            <a:fld id="{86CB4B4D-7CA3-9044-876B-883B54F8677D}" type="slidenum">
              <a:rPr/>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grpSp>
        <p:nvGrpSpPr>
          <p:cNvPr id="156" name="成组"/>
          <p:cNvGrpSpPr/>
          <p:nvPr/>
        </p:nvGrpSpPr>
        <p:grpSpPr>
          <a:xfrm>
            <a:off x="330187" y="723899"/>
            <a:ext cx="4214120" cy="5621547"/>
            <a:chOff x="0" y="0"/>
            <a:chExt cx="3160588" cy="5621545"/>
          </a:xfrm>
        </p:grpSpPr>
        <p:sp>
          <p:nvSpPr>
            <p:cNvPr id="154" name="形状"/>
            <p:cNvSpPr/>
            <p:nvPr/>
          </p:nvSpPr>
          <p:spPr>
            <a:xfrm>
              <a:off x="0" y="0"/>
              <a:ext cx="2006894" cy="5621546"/>
            </a:xfrm>
            <a:custGeom>
              <a:avLst/>
              <a:gdLst/>
              <a:ahLst/>
              <a:cxnLst>
                <a:cxn ang="0">
                  <a:pos x="wd2" y="hd2"/>
                </a:cxn>
                <a:cxn ang="5400000">
                  <a:pos x="wd2" y="hd2"/>
                </a:cxn>
                <a:cxn ang="10800000">
                  <a:pos x="wd2" y="hd2"/>
                </a:cxn>
                <a:cxn ang="16200000">
                  <a:pos x="wd2" y="hd2"/>
                </a:cxn>
              </a:cxnLst>
              <a:rect l="0" t="0" r="r" b="b"/>
              <a:pathLst>
                <a:path w="21518" h="21564" extrusionOk="0">
                  <a:moveTo>
                    <a:pt x="7727" y="16272"/>
                  </a:moveTo>
                  <a:cubicBezTo>
                    <a:pt x="7944" y="16272"/>
                    <a:pt x="7758" y="16172"/>
                    <a:pt x="7727" y="16161"/>
                  </a:cubicBezTo>
                  <a:cubicBezTo>
                    <a:pt x="7727" y="16117"/>
                    <a:pt x="7727" y="16073"/>
                    <a:pt x="7727" y="16018"/>
                  </a:cubicBezTo>
                  <a:cubicBezTo>
                    <a:pt x="7573" y="15984"/>
                    <a:pt x="7696" y="15852"/>
                    <a:pt x="7573" y="15797"/>
                  </a:cubicBezTo>
                  <a:cubicBezTo>
                    <a:pt x="7635" y="15719"/>
                    <a:pt x="7418" y="15741"/>
                    <a:pt x="7418" y="15686"/>
                  </a:cubicBezTo>
                  <a:cubicBezTo>
                    <a:pt x="7356" y="15664"/>
                    <a:pt x="7387" y="15609"/>
                    <a:pt x="7263" y="15609"/>
                  </a:cubicBezTo>
                  <a:cubicBezTo>
                    <a:pt x="7263" y="15509"/>
                    <a:pt x="7170" y="15454"/>
                    <a:pt x="7046" y="15410"/>
                  </a:cubicBezTo>
                  <a:cubicBezTo>
                    <a:pt x="6984" y="15343"/>
                    <a:pt x="6953" y="15255"/>
                    <a:pt x="6798" y="15211"/>
                  </a:cubicBezTo>
                  <a:cubicBezTo>
                    <a:pt x="6736" y="15189"/>
                    <a:pt x="6705" y="15155"/>
                    <a:pt x="6705" y="15100"/>
                  </a:cubicBezTo>
                  <a:cubicBezTo>
                    <a:pt x="6674" y="15078"/>
                    <a:pt x="6550" y="15078"/>
                    <a:pt x="6550" y="15023"/>
                  </a:cubicBezTo>
                  <a:cubicBezTo>
                    <a:pt x="6426" y="14979"/>
                    <a:pt x="6426" y="14890"/>
                    <a:pt x="6240" y="14857"/>
                  </a:cubicBezTo>
                  <a:cubicBezTo>
                    <a:pt x="6271" y="14757"/>
                    <a:pt x="6023" y="14757"/>
                    <a:pt x="6023" y="14658"/>
                  </a:cubicBezTo>
                  <a:cubicBezTo>
                    <a:pt x="5744" y="14569"/>
                    <a:pt x="5713" y="14404"/>
                    <a:pt x="5403" y="14326"/>
                  </a:cubicBezTo>
                  <a:cubicBezTo>
                    <a:pt x="5186" y="14205"/>
                    <a:pt x="4969" y="14094"/>
                    <a:pt x="4783" y="13962"/>
                  </a:cubicBezTo>
                  <a:cubicBezTo>
                    <a:pt x="4659" y="13962"/>
                    <a:pt x="4752" y="13884"/>
                    <a:pt x="4597" y="13884"/>
                  </a:cubicBezTo>
                  <a:cubicBezTo>
                    <a:pt x="4628" y="13829"/>
                    <a:pt x="4505" y="13818"/>
                    <a:pt x="4536" y="13774"/>
                  </a:cubicBezTo>
                  <a:cubicBezTo>
                    <a:pt x="4412" y="13729"/>
                    <a:pt x="4319" y="13663"/>
                    <a:pt x="4226" y="13608"/>
                  </a:cubicBezTo>
                  <a:cubicBezTo>
                    <a:pt x="4009" y="13497"/>
                    <a:pt x="3854" y="13365"/>
                    <a:pt x="3668" y="13243"/>
                  </a:cubicBezTo>
                  <a:cubicBezTo>
                    <a:pt x="3637" y="13166"/>
                    <a:pt x="3482" y="13121"/>
                    <a:pt x="3451" y="13044"/>
                  </a:cubicBezTo>
                  <a:cubicBezTo>
                    <a:pt x="3265" y="13011"/>
                    <a:pt x="3296" y="12911"/>
                    <a:pt x="3141" y="12878"/>
                  </a:cubicBezTo>
                  <a:cubicBezTo>
                    <a:pt x="3141" y="12812"/>
                    <a:pt x="2986" y="12768"/>
                    <a:pt x="2893" y="12712"/>
                  </a:cubicBezTo>
                  <a:cubicBezTo>
                    <a:pt x="2831" y="12679"/>
                    <a:pt x="2800" y="12657"/>
                    <a:pt x="2738" y="12624"/>
                  </a:cubicBezTo>
                  <a:cubicBezTo>
                    <a:pt x="2738" y="12624"/>
                    <a:pt x="2521" y="12502"/>
                    <a:pt x="2490" y="12458"/>
                  </a:cubicBezTo>
                  <a:cubicBezTo>
                    <a:pt x="2490" y="12447"/>
                    <a:pt x="2459" y="12425"/>
                    <a:pt x="2428" y="12403"/>
                  </a:cubicBezTo>
                  <a:cubicBezTo>
                    <a:pt x="2304" y="12314"/>
                    <a:pt x="2211" y="12215"/>
                    <a:pt x="2118" y="12104"/>
                  </a:cubicBezTo>
                  <a:cubicBezTo>
                    <a:pt x="1994" y="12049"/>
                    <a:pt x="2025" y="11950"/>
                    <a:pt x="1870" y="11905"/>
                  </a:cubicBezTo>
                  <a:cubicBezTo>
                    <a:pt x="1870" y="11861"/>
                    <a:pt x="1901" y="11795"/>
                    <a:pt x="1808" y="11795"/>
                  </a:cubicBezTo>
                  <a:cubicBezTo>
                    <a:pt x="1808" y="11751"/>
                    <a:pt x="1839" y="11684"/>
                    <a:pt x="1715" y="11684"/>
                  </a:cubicBezTo>
                  <a:cubicBezTo>
                    <a:pt x="1715" y="11596"/>
                    <a:pt x="1529" y="11563"/>
                    <a:pt x="1560" y="11463"/>
                  </a:cubicBezTo>
                  <a:cubicBezTo>
                    <a:pt x="1560" y="11408"/>
                    <a:pt x="1468" y="11408"/>
                    <a:pt x="1498" y="11353"/>
                  </a:cubicBezTo>
                  <a:cubicBezTo>
                    <a:pt x="1375" y="11342"/>
                    <a:pt x="1468" y="11264"/>
                    <a:pt x="1344" y="11264"/>
                  </a:cubicBezTo>
                  <a:cubicBezTo>
                    <a:pt x="1437" y="11231"/>
                    <a:pt x="1313" y="11132"/>
                    <a:pt x="1251" y="11076"/>
                  </a:cubicBezTo>
                  <a:cubicBezTo>
                    <a:pt x="1251" y="11021"/>
                    <a:pt x="1158" y="11010"/>
                    <a:pt x="1189" y="10966"/>
                  </a:cubicBezTo>
                  <a:cubicBezTo>
                    <a:pt x="1065" y="10955"/>
                    <a:pt x="1158" y="10877"/>
                    <a:pt x="1003" y="10877"/>
                  </a:cubicBezTo>
                  <a:cubicBezTo>
                    <a:pt x="941" y="10723"/>
                    <a:pt x="693" y="10623"/>
                    <a:pt x="631" y="10457"/>
                  </a:cubicBezTo>
                  <a:cubicBezTo>
                    <a:pt x="507" y="10457"/>
                    <a:pt x="600" y="10380"/>
                    <a:pt x="476" y="10380"/>
                  </a:cubicBezTo>
                  <a:cubicBezTo>
                    <a:pt x="476" y="10325"/>
                    <a:pt x="383" y="10314"/>
                    <a:pt x="383" y="10269"/>
                  </a:cubicBezTo>
                  <a:cubicBezTo>
                    <a:pt x="352" y="10192"/>
                    <a:pt x="290" y="10126"/>
                    <a:pt x="228" y="10048"/>
                  </a:cubicBezTo>
                  <a:cubicBezTo>
                    <a:pt x="166" y="9882"/>
                    <a:pt x="-51" y="9772"/>
                    <a:pt x="11" y="9573"/>
                  </a:cubicBezTo>
                  <a:cubicBezTo>
                    <a:pt x="104" y="9606"/>
                    <a:pt x="135" y="9661"/>
                    <a:pt x="166" y="9739"/>
                  </a:cubicBezTo>
                  <a:cubicBezTo>
                    <a:pt x="104" y="9827"/>
                    <a:pt x="290" y="9816"/>
                    <a:pt x="228" y="9905"/>
                  </a:cubicBezTo>
                  <a:cubicBezTo>
                    <a:pt x="321" y="9993"/>
                    <a:pt x="476" y="10059"/>
                    <a:pt x="476" y="10181"/>
                  </a:cubicBezTo>
                  <a:cubicBezTo>
                    <a:pt x="631" y="10192"/>
                    <a:pt x="507" y="10303"/>
                    <a:pt x="631" y="10325"/>
                  </a:cubicBezTo>
                  <a:cubicBezTo>
                    <a:pt x="724" y="10336"/>
                    <a:pt x="631" y="10424"/>
                    <a:pt x="786" y="10435"/>
                  </a:cubicBezTo>
                  <a:cubicBezTo>
                    <a:pt x="879" y="10524"/>
                    <a:pt x="941" y="10623"/>
                    <a:pt x="1003" y="10712"/>
                  </a:cubicBezTo>
                  <a:cubicBezTo>
                    <a:pt x="1127" y="10734"/>
                    <a:pt x="1189" y="10778"/>
                    <a:pt x="1189" y="10844"/>
                  </a:cubicBezTo>
                  <a:cubicBezTo>
                    <a:pt x="1406" y="10822"/>
                    <a:pt x="1313" y="10911"/>
                    <a:pt x="1344" y="10966"/>
                  </a:cubicBezTo>
                  <a:cubicBezTo>
                    <a:pt x="1529" y="11010"/>
                    <a:pt x="1529" y="11132"/>
                    <a:pt x="1715" y="11187"/>
                  </a:cubicBezTo>
                  <a:cubicBezTo>
                    <a:pt x="1715" y="11308"/>
                    <a:pt x="2087" y="11297"/>
                    <a:pt x="2025" y="11430"/>
                  </a:cubicBezTo>
                  <a:cubicBezTo>
                    <a:pt x="2366" y="11552"/>
                    <a:pt x="2583" y="11718"/>
                    <a:pt x="2893" y="11850"/>
                  </a:cubicBezTo>
                  <a:cubicBezTo>
                    <a:pt x="3141" y="12005"/>
                    <a:pt x="3482" y="12127"/>
                    <a:pt x="3761" y="12270"/>
                  </a:cubicBezTo>
                  <a:cubicBezTo>
                    <a:pt x="3947" y="12325"/>
                    <a:pt x="3978" y="12425"/>
                    <a:pt x="4133" y="12491"/>
                  </a:cubicBezTo>
                  <a:cubicBezTo>
                    <a:pt x="4319" y="12491"/>
                    <a:pt x="4319" y="12558"/>
                    <a:pt x="4288" y="12624"/>
                  </a:cubicBezTo>
                  <a:cubicBezTo>
                    <a:pt x="4474" y="12624"/>
                    <a:pt x="4536" y="12657"/>
                    <a:pt x="4536" y="12712"/>
                  </a:cubicBezTo>
                  <a:cubicBezTo>
                    <a:pt x="4628" y="12734"/>
                    <a:pt x="4690" y="12790"/>
                    <a:pt x="4752" y="12823"/>
                  </a:cubicBezTo>
                  <a:cubicBezTo>
                    <a:pt x="4876" y="12845"/>
                    <a:pt x="4783" y="12933"/>
                    <a:pt x="4907" y="12933"/>
                  </a:cubicBezTo>
                  <a:cubicBezTo>
                    <a:pt x="5031" y="13011"/>
                    <a:pt x="5155" y="13088"/>
                    <a:pt x="5310" y="13155"/>
                  </a:cubicBezTo>
                  <a:cubicBezTo>
                    <a:pt x="5558" y="13309"/>
                    <a:pt x="5713" y="13486"/>
                    <a:pt x="6085" y="13575"/>
                  </a:cubicBezTo>
                  <a:cubicBezTo>
                    <a:pt x="6085" y="13685"/>
                    <a:pt x="6271" y="13740"/>
                    <a:pt x="6333" y="13829"/>
                  </a:cubicBezTo>
                  <a:cubicBezTo>
                    <a:pt x="6426" y="13840"/>
                    <a:pt x="6333" y="13928"/>
                    <a:pt x="6488" y="13939"/>
                  </a:cubicBezTo>
                  <a:cubicBezTo>
                    <a:pt x="6581" y="13950"/>
                    <a:pt x="6488" y="14039"/>
                    <a:pt x="6643" y="14050"/>
                  </a:cubicBezTo>
                  <a:cubicBezTo>
                    <a:pt x="6705" y="14127"/>
                    <a:pt x="6736" y="14238"/>
                    <a:pt x="6953" y="14271"/>
                  </a:cubicBezTo>
                  <a:cubicBezTo>
                    <a:pt x="6984" y="14371"/>
                    <a:pt x="7108" y="14437"/>
                    <a:pt x="7201" y="14514"/>
                  </a:cubicBezTo>
                  <a:cubicBezTo>
                    <a:pt x="7356" y="14514"/>
                    <a:pt x="7232" y="14393"/>
                    <a:pt x="7201" y="14382"/>
                  </a:cubicBezTo>
                  <a:cubicBezTo>
                    <a:pt x="7108" y="14348"/>
                    <a:pt x="7108" y="14282"/>
                    <a:pt x="7015" y="14238"/>
                  </a:cubicBezTo>
                  <a:cubicBezTo>
                    <a:pt x="6953" y="14138"/>
                    <a:pt x="6829" y="14050"/>
                    <a:pt x="6798" y="13939"/>
                  </a:cubicBezTo>
                  <a:cubicBezTo>
                    <a:pt x="6612" y="13785"/>
                    <a:pt x="6364" y="13663"/>
                    <a:pt x="6240" y="13486"/>
                  </a:cubicBezTo>
                  <a:cubicBezTo>
                    <a:pt x="6023" y="13464"/>
                    <a:pt x="6085" y="13331"/>
                    <a:pt x="5868" y="13298"/>
                  </a:cubicBezTo>
                  <a:cubicBezTo>
                    <a:pt x="5868" y="13199"/>
                    <a:pt x="5713" y="13144"/>
                    <a:pt x="5558" y="13099"/>
                  </a:cubicBezTo>
                  <a:cubicBezTo>
                    <a:pt x="5589" y="12978"/>
                    <a:pt x="5279" y="12978"/>
                    <a:pt x="5248" y="12878"/>
                  </a:cubicBezTo>
                  <a:cubicBezTo>
                    <a:pt x="5155" y="12812"/>
                    <a:pt x="5031" y="12746"/>
                    <a:pt x="4907" y="12679"/>
                  </a:cubicBezTo>
                  <a:cubicBezTo>
                    <a:pt x="4628" y="12580"/>
                    <a:pt x="4505" y="12403"/>
                    <a:pt x="4226" y="12292"/>
                  </a:cubicBezTo>
                  <a:cubicBezTo>
                    <a:pt x="4009" y="12160"/>
                    <a:pt x="3730" y="12049"/>
                    <a:pt x="3513" y="11905"/>
                  </a:cubicBezTo>
                  <a:cubicBezTo>
                    <a:pt x="3482" y="11806"/>
                    <a:pt x="3172" y="11806"/>
                    <a:pt x="3203" y="11684"/>
                  </a:cubicBezTo>
                  <a:cubicBezTo>
                    <a:pt x="2986" y="11651"/>
                    <a:pt x="2955" y="11574"/>
                    <a:pt x="2800" y="11519"/>
                  </a:cubicBezTo>
                  <a:cubicBezTo>
                    <a:pt x="2521" y="11408"/>
                    <a:pt x="2335" y="11264"/>
                    <a:pt x="2025" y="11154"/>
                  </a:cubicBezTo>
                  <a:cubicBezTo>
                    <a:pt x="2025" y="11054"/>
                    <a:pt x="1746" y="11054"/>
                    <a:pt x="1715" y="10966"/>
                  </a:cubicBezTo>
                  <a:cubicBezTo>
                    <a:pt x="1653" y="10877"/>
                    <a:pt x="1344" y="10888"/>
                    <a:pt x="1406" y="10767"/>
                  </a:cubicBezTo>
                  <a:cubicBezTo>
                    <a:pt x="1715" y="10877"/>
                    <a:pt x="2056" y="10977"/>
                    <a:pt x="2180" y="11154"/>
                  </a:cubicBezTo>
                  <a:cubicBezTo>
                    <a:pt x="2428" y="11176"/>
                    <a:pt x="2459" y="11286"/>
                    <a:pt x="2645" y="11320"/>
                  </a:cubicBezTo>
                  <a:cubicBezTo>
                    <a:pt x="2552" y="11408"/>
                    <a:pt x="2924" y="11342"/>
                    <a:pt x="2800" y="11430"/>
                  </a:cubicBezTo>
                  <a:cubicBezTo>
                    <a:pt x="2893" y="11441"/>
                    <a:pt x="2986" y="11463"/>
                    <a:pt x="2955" y="11519"/>
                  </a:cubicBezTo>
                  <a:cubicBezTo>
                    <a:pt x="3141" y="11507"/>
                    <a:pt x="3048" y="11596"/>
                    <a:pt x="3203" y="11596"/>
                  </a:cubicBezTo>
                  <a:cubicBezTo>
                    <a:pt x="3358" y="11607"/>
                    <a:pt x="3265" y="11695"/>
                    <a:pt x="3451" y="11684"/>
                  </a:cubicBezTo>
                  <a:cubicBezTo>
                    <a:pt x="3482" y="11773"/>
                    <a:pt x="3668" y="11806"/>
                    <a:pt x="3761" y="11883"/>
                  </a:cubicBezTo>
                  <a:cubicBezTo>
                    <a:pt x="3947" y="11928"/>
                    <a:pt x="3978" y="12016"/>
                    <a:pt x="4133" y="12071"/>
                  </a:cubicBezTo>
                  <a:cubicBezTo>
                    <a:pt x="4257" y="12127"/>
                    <a:pt x="4412" y="12171"/>
                    <a:pt x="4443" y="12270"/>
                  </a:cubicBezTo>
                  <a:cubicBezTo>
                    <a:pt x="4659" y="12303"/>
                    <a:pt x="4721" y="12392"/>
                    <a:pt x="4845" y="12458"/>
                  </a:cubicBezTo>
                  <a:cubicBezTo>
                    <a:pt x="5000" y="12469"/>
                    <a:pt x="4876" y="12558"/>
                    <a:pt x="5000" y="12569"/>
                  </a:cubicBezTo>
                  <a:cubicBezTo>
                    <a:pt x="5093" y="12580"/>
                    <a:pt x="5155" y="12613"/>
                    <a:pt x="5155" y="12657"/>
                  </a:cubicBezTo>
                  <a:cubicBezTo>
                    <a:pt x="5434" y="12779"/>
                    <a:pt x="5620" y="12911"/>
                    <a:pt x="5868" y="13044"/>
                  </a:cubicBezTo>
                  <a:cubicBezTo>
                    <a:pt x="6116" y="13166"/>
                    <a:pt x="6271" y="13320"/>
                    <a:pt x="6488" y="13464"/>
                  </a:cubicBezTo>
                  <a:cubicBezTo>
                    <a:pt x="6643" y="13619"/>
                    <a:pt x="6922" y="13729"/>
                    <a:pt x="7015" y="13906"/>
                  </a:cubicBezTo>
                  <a:cubicBezTo>
                    <a:pt x="7201" y="13906"/>
                    <a:pt x="7077" y="13785"/>
                    <a:pt x="7108" y="13740"/>
                  </a:cubicBezTo>
                  <a:cubicBezTo>
                    <a:pt x="7139" y="13674"/>
                    <a:pt x="6953" y="13685"/>
                    <a:pt x="7015" y="13597"/>
                  </a:cubicBezTo>
                  <a:cubicBezTo>
                    <a:pt x="6829" y="13420"/>
                    <a:pt x="6612" y="13232"/>
                    <a:pt x="6395" y="13044"/>
                  </a:cubicBezTo>
                  <a:cubicBezTo>
                    <a:pt x="6302" y="13022"/>
                    <a:pt x="6240" y="12978"/>
                    <a:pt x="6240" y="12911"/>
                  </a:cubicBezTo>
                  <a:cubicBezTo>
                    <a:pt x="6209" y="12856"/>
                    <a:pt x="6023" y="12856"/>
                    <a:pt x="6085" y="12768"/>
                  </a:cubicBezTo>
                  <a:cubicBezTo>
                    <a:pt x="5899" y="12701"/>
                    <a:pt x="5837" y="12602"/>
                    <a:pt x="5713" y="12513"/>
                  </a:cubicBezTo>
                  <a:cubicBezTo>
                    <a:pt x="5496" y="12458"/>
                    <a:pt x="5403" y="12370"/>
                    <a:pt x="5217" y="12292"/>
                  </a:cubicBezTo>
                  <a:cubicBezTo>
                    <a:pt x="5248" y="12226"/>
                    <a:pt x="5124" y="12204"/>
                    <a:pt x="5062" y="12160"/>
                  </a:cubicBezTo>
                  <a:cubicBezTo>
                    <a:pt x="4876" y="12171"/>
                    <a:pt x="5000" y="12049"/>
                    <a:pt x="4845" y="12049"/>
                  </a:cubicBezTo>
                  <a:cubicBezTo>
                    <a:pt x="4783" y="11939"/>
                    <a:pt x="4536" y="11894"/>
                    <a:pt x="4443" y="11795"/>
                  </a:cubicBezTo>
                  <a:cubicBezTo>
                    <a:pt x="4288" y="11740"/>
                    <a:pt x="4226" y="11629"/>
                    <a:pt x="4071" y="11574"/>
                  </a:cubicBezTo>
                  <a:cubicBezTo>
                    <a:pt x="3606" y="11231"/>
                    <a:pt x="3110" y="10888"/>
                    <a:pt x="2738" y="10513"/>
                  </a:cubicBezTo>
                  <a:cubicBezTo>
                    <a:pt x="2552" y="10446"/>
                    <a:pt x="2459" y="10358"/>
                    <a:pt x="2428" y="10236"/>
                  </a:cubicBezTo>
                  <a:cubicBezTo>
                    <a:pt x="2304" y="10214"/>
                    <a:pt x="2304" y="10148"/>
                    <a:pt x="2273" y="10093"/>
                  </a:cubicBezTo>
                  <a:cubicBezTo>
                    <a:pt x="2180" y="10059"/>
                    <a:pt x="2180" y="9993"/>
                    <a:pt x="2118" y="9960"/>
                  </a:cubicBezTo>
                  <a:cubicBezTo>
                    <a:pt x="1932" y="9772"/>
                    <a:pt x="1777" y="9573"/>
                    <a:pt x="1622" y="9374"/>
                  </a:cubicBezTo>
                  <a:cubicBezTo>
                    <a:pt x="1591" y="9286"/>
                    <a:pt x="1684" y="9241"/>
                    <a:pt x="1715" y="9175"/>
                  </a:cubicBezTo>
                  <a:cubicBezTo>
                    <a:pt x="1560" y="8954"/>
                    <a:pt x="1344" y="8733"/>
                    <a:pt x="1158" y="8512"/>
                  </a:cubicBezTo>
                  <a:cubicBezTo>
                    <a:pt x="1096" y="8269"/>
                    <a:pt x="848" y="8081"/>
                    <a:pt x="786" y="7815"/>
                  </a:cubicBezTo>
                  <a:cubicBezTo>
                    <a:pt x="1065" y="7804"/>
                    <a:pt x="879" y="7970"/>
                    <a:pt x="1003" y="8014"/>
                  </a:cubicBezTo>
                  <a:cubicBezTo>
                    <a:pt x="1065" y="8081"/>
                    <a:pt x="1096" y="8158"/>
                    <a:pt x="1158" y="8202"/>
                  </a:cubicBezTo>
                  <a:cubicBezTo>
                    <a:pt x="1158" y="8291"/>
                    <a:pt x="1251" y="8335"/>
                    <a:pt x="1313" y="8401"/>
                  </a:cubicBezTo>
                  <a:cubicBezTo>
                    <a:pt x="1344" y="8479"/>
                    <a:pt x="1375" y="8556"/>
                    <a:pt x="1468" y="8600"/>
                  </a:cubicBezTo>
                  <a:cubicBezTo>
                    <a:pt x="1529" y="8744"/>
                    <a:pt x="1684" y="8854"/>
                    <a:pt x="1808" y="8987"/>
                  </a:cubicBezTo>
                  <a:cubicBezTo>
                    <a:pt x="1870" y="9042"/>
                    <a:pt x="1901" y="9120"/>
                    <a:pt x="1963" y="9175"/>
                  </a:cubicBezTo>
                  <a:cubicBezTo>
                    <a:pt x="2118" y="9208"/>
                    <a:pt x="2025" y="9319"/>
                    <a:pt x="2180" y="9352"/>
                  </a:cubicBezTo>
                  <a:cubicBezTo>
                    <a:pt x="2180" y="9440"/>
                    <a:pt x="2397" y="9451"/>
                    <a:pt x="2335" y="9573"/>
                  </a:cubicBezTo>
                  <a:cubicBezTo>
                    <a:pt x="2490" y="9595"/>
                    <a:pt x="2583" y="9650"/>
                    <a:pt x="2583" y="9739"/>
                  </a:cubicBezTo>
                  <a:cubicBezTo>
                    <a:pt x="2862" y="9805"/>
                    <a:pt x="2955" y="9938"/>
                    <a:pt x="3110" y="10037"/>
                  </a:cubicBezTo>
                  <a:cubicBezTo>
                    <a:pt x="3327" y="10126"/>
                    <a:pt x="3451" y="10258"/>
                    <a:pt x="3668" y="10347"/>
                  </a:cubicBezTo>
                  <a:cubicBezTo>
                    <a:pt x="3823" y="10457"/>
                    <a:pt x="4040" y="10557"/>
                    <a:pt x="4133" y="10678"/>
                  </a:cubicBezTo>
                  <a:cubicBezTo>
                    <a:pt x="4381" y="10833"/>
                    <a:pt x="4721" y="10966"/>
                    <a:pt x="4907" y="11132"/>
                  </a:cubicBezTo>
                  <a:cubicBezTo>
                    <a:pt x="5155" y="11286"/>
                    <a:pt x="5434" y="11419"/>
                    <a:pt x="5620" y="11596"/>
                  </a:cubicBezTo>
                  <a:cubicBezTo>
                    <a:pt x="5930" y="11729"/>
                    <a:pt x="6085" y="11905"/>
                    <a:pt x="6333" y="12071"/>
                  </a:cubicBezTo>
                  <a:cubicBezTo>
                    <a:pt x="6519" y="12226"/>
                    <a:pt x="6705" y="12403"/>
                    <a:pt x="6860" y="12569"/>
                  </a:cubicBezTo>
                  <a:cubicBezTo>
                    <a:pt x="7108" y="12558"/>
                    <a:pt x="6798" y="12513"/>
                    <a:pt x="6860" y="12458"/>
                  </a:cubicBezTo>
                  <a:cubicBezTo>
                    <a:pt x="6860" y="12414"/>
                    <a:pt x="6860" y="12370"/>
                    <a:pt x="6860" y="12325"/>
                  </a:cubicBezTo>
                  <a:cubicBezTo>
                    <a:pt x="6705" y="12325"/>
                    <a:pt x="6829" y="12226"/>
                    <a:pt x="6798" y="12182"/>
                  </a:cubicBezTo>
                  <a:cubicBezTo>
                    <a:pt x="6736" y="12160"/>
                    <a:pt x="6705" y="12115"/>
                    <a:pt x="6705" y="12071"/>
                  </a:cubicBezTo>
                  <a:cubicBezTo>
                    <a:pt x="6674" y="12027"/>
                    <a:pt x="6612" y="12005"/>
                    <a:pt x="6550" y="11961"/>
                  </a:cubicBezTo>
                  <a:cubicBezTo>
                    <a:pt x="6457" y="11939"/>
                    <a:pt x="6550" y="11850"/>
                    <a:pt x="6395" y="11850"/>
                  </a:cubicBezTo>
                  <a:cubicBezTo>
                    <a:pt x="6457" y="11751"/>
                    <a:pt x="6147" y="11684"/>
                    <a:pt x="6333" y="11629"/>
                  </a:cubicBezTo>
                  <a:cubicBezTo>
                    <a:pt x="6116" y="11585"/>
                    <a:pt x="6147" y="11463"/>
                    <a:pt x="6023" y="11408"/>
                  </a:cubicBezTo>
                  <a:cubicBezTo>
                    <a:pt x="5992" y="11308"/>
                    <a:pt x="5775" y="11275"/>
                    <a:pt x="5775" y="11187"/>
                  </a:cubicBezTo>
                  <a:cubicBezTo>
                    <a:pt x="5527" y="11054"/>
                    <a:pt x="5434" y="10877"/>
                    <a:pt x="5155" y="10767"/>
                  </a:cubicBezTo>
                  <a:cubicBezTo>
                    <a:pt x="5031" y="10601"/>
                    <a:pt x="4752" y="10502"/>
                    <a:pt x="4690" y="10325"/>
                  </a:cubicBezTo>
                  <a:cubicBezTo>
                    <a:pt x="4567" y="10280"/>
                    <a:pt x="4412" y="10247"/>
                    <a:pt x="4443" y="10148"/>
                  </a:cubicBezTo>
                  <a:cubicBezTo>
                    <a:pt x="4164" y="10148"/>
                    <a:pt x="4412" y="10115"/>
                    <a:pt x="4288" y="10037"/>
                  </a:cubicBezTo>
                  <a:cubicBezTo>
                    <a:pt x="4102" y="9960"/>
                    <a:pt x="3947" y="9860"/>
                    <a:pt x="3823" y="9761"/>
                  </a:cubicBezTo>
                  <a:cubicBezTo>
                    <a:pt x="3823" y="9684"/>
                    <a:pt x="3668" y="9650"/>
                    <a:pt x="3575" y="9595"/>
                  </a:cubicBezTo>
                  <a:cubicBezTo>
                    <a:pt x="3637" y="9507"/>
                    <a:pt x="3358" y="9529"/>
                    <a:pt x="3420" y="9429"/>
                  </a:cubicBezTo>
                  <a:cubicBezTo>
                    <a:pt x="3265" y="9385"/>
                    <a:pt x="3234" y="9297"/>
                    <a:pt x="3110" y="9208"/>
                  </a:cubicBezTo>
                  <a:cubicBezTo>
                    <a:pt x="3110" y="9197"/>
                    <a:pt x="3048" y="9208"/>
                    <a:pt x="3048" y="9175"/>
                  </a:cubicBezTo>
                  <a:cubicBezTo>
                    <a:pt x="3017" y="9164"/>
                    <a:pt x="3048" y="9142"/>
                    <a:pt x="3048" y="9120"/>
                  </a:cubicBezTo>
                  <a:cubicBezTo>
                    <a:pt x="2862" y="9020"/>
                    <a:pt x="2645" y="8932"/>
                    <a:pt x="2490" y="8821"/>
                  </a:cubicBezTo>
                  <a:cubicBezTo>
                    <a:pt x="2428" y="8766"/>
                    <a:pt x="2335" y="8711"/>
                    <a:pt x="2273" y="8655"/>
                  </a:cubicBezTo>
                  <a:cubicBezTo>
                    <a:pt x="2087" y="8633"/>
                    <a:pt x="2180" y="8512"/>
                    <a:pt x="2025" y="8490"/>
                  </a:cubicBezTo>
                  <a:cubicBezTo>
                    <a:pt x="1808" y="8390"/>
                    <a:pt x="1684" y="8269"/>
                    <a:pt x="1560" y="8147"/>
                  </a:cubicBezTo>
                  <a:cubicBezTo>
                    <a:pt x="1344" y="8070"/>
                    <a:pt x="1282" y="7915"/>
                    <a:pt x="1003" y="7849"/>
                  </a:cubicBezTo>
                  <a:cubicBezTo>
                    <a:pt x="1034" y="7771"/>
                    <a:pt x="1034" y="7705"/>
                    <a:pt x="848" y="7705"/>
                  </a:cubicBezTo>
                  <a:cubicBezTo>
                    <a:pt x="879" y="7638"/>
                    <a:pt x="879" y="7572"/>
                    <a:pt x="693" y="7572"/>
                  </a:cubicBezTo>
                  <a:cubicBezTo>
                    <a:pt x="724" y="7495"/>
                    <a:pt x="1003" y="7561"/>
                    <a:pt x="941" y="7627"/>
                  </a:cubicBezTo>
                  <a:cubicBezTo>
                    <a:pt x="1096" y="7627"/>
                    <a:pt x="1003" y="7727"/>
                    <a:pt x="1158" y="7738"/>
                  </a:cubicBezTo>
                  <a:cubicBezTo>
                    <a:pt x="1251" y="7826"/>
                    <a:pt x="1313" y="7926"/>
                    <a:pt x="1468" y="7981"/>
                  </a:cubicBezTo>
                  <a:cubicBezTo>
                    <a:pt x="1498" y="8103"/>
                    <a:pt x="1808" y="8103"/>
                    <a:pt x="1777" y="8235"/>
                  </a:cubicBezTo>
                  <a:cubicBezTo>
                    <a:pt x="1994" y="8280"/>
                    <a:pt x="2087" y="8368"/>
                    <a:pt x="2180" y="8456"/>
                  </a:cubicBezTo>
                  <a:cubicBezTo>
                    <a:pt x="2335" y="8468"/>
                    <a:pt x="2211" y="8578"/>
                    <a:pt x="2428" y="8567"/>
                  </a:cubicBezTo>
                  <a:cubicBezTo>
                    <a:pt x="2428" y="8622"/>
                    <a:pt x="2459" y="8655"/>
                    <a:pt x="2583" y="8678"/>
                  </a:cubicBezTo>
                  <a:cubicBezTo>
                    <a:pt x="2738" y="8744"/>
                    <a:pt x="2769" y="8854"/>
                    <a:pt x="2955" y="8899"/>
                  </a:cubicBezTo>
                  <a:cubicBezTo>
                    <a:pt x="2986" y="9009"/>
                    <a:pt x="3296" y="9031"/>
                    <a:pt x="3265" y="9153"/>
                  </a:cubicBezTo>
                  <a:cubicBezTo>
                    <a:pt x="3451" y="9208"/>
                    <a:pt x="3513" y="9308"/>
                    <a:pt x="3575" y="9407"/>
                  </a:cubicBezTo>
                  <a:cubicBezTo>
                    <a:pt x="3823" y="9451"/>
                    <a:pt x="3823" y="9584"/>
                    <a:pt x="3978" y="9650"/>
                  </a:cubicBezTo>
                  <a:cubicBezTo>
                    <a:pt x="4040" y="9750"/>
                    <a:pt x="4319" y="9772"/>
                    <a:pt x="4288" y="9905"/>
                  </a:cubicBezTo>
                  <a:cubicBezTo>
                    <a:pt x="4505" y="9938"/>
                    <a:pt x="4628" y="10026"/>
                    <a:pt x="4690" y="10126"/>
                  </a:cubicBezTo>
                  <a:cubicBezTo>
                    <a:pt x="4783" y="10148"/>
                    <a:pt x="4845" y="10192"/>
                    <a:pt x="4845" y="10269"/>
                  </a:cubicBezTo>
                  <a:cubicBezTo>
                    <a:pt x="4969" y="10269"/>
                    <a:pt x="5000" y="10314"/>
                    <a:pt x="5000" y="10380"/>
                  </a:cubicBezTo>
                  <a:cubicBezTo>
                    <a:pt x="5155" y="10446"/>
                    <a:pt x="5248" y="10524"/>
                    <a:pt x="5310" y="10623"/>
                  </a:cubicBezTo>
                  <a:cubicBezTo>
                    <a:pt x="5465" y="10634"/>
                    <a:pt x="5372" y="10734"/>
                    <a:pt x="5527" y="10734"/>
                  </a:cubicBezTo>
                  <a:cubicBezTo>
                    <a:pt x="5651" y="10756"/>
                    <a:pt x="5558" y="10844"/>
                    <a:pt x="5682" y="10844"/>
                  </a:cubicBezTo>
                  <a:cubicBezTo>
                    <a:pt x="5837" y="11043"/>
                    <a:pt x="6147" y="11165"/>
                    <a:pt x="6240" y="11375"/>
                  </a:cubicBezTo>
                  <a:cubicBezTo>
                    <a:pt x="6457" y="11331"/>
                    <a:pt x="6209" y="11220"/>
                    <a:pt x="6178" y="11187"/>
                  </a:cubicBezTo>
                  <a:cubicBezTo>
                    <a:pt x="6209" y="11121"/>
                    <a:pt x="6116" y="11110"/>
                    <a:pt x="6085" y="11065"/>
                  </a:cubicBezTo>
                  <a:cubicBezTo>
                    <a:pt x="6085" y="11032"/>
                    <a:pt x="6085" y="10988"/>
                    <a:pt x="6023" y="10988"/>
                  </a:cubicBezTo>
                  <a:cubicBezTo>
                    <a:pt x="5899" y="10844"/>
                    <a:pt x="5837" y="10689"/>
                    <a:pt x="5682" y="10568"/>
                  </a:cubicBezTo>
                  <a:cubicBezTo>
                    <a:pt x="5651" y="10402"/>
                    <a:pt x="5434" y="10303"/>
                    <a:pt x="5372" y="10148"/>
                  </a:cubicBezTo>
                  <a:cubicBezTo>
                    <a:pt x="5372" y="10070"/>
                    <a:pt x="5155" y="10048"/>
                    <a:pt x="5217" y="9927"/>
                  </a:cubicBezTo>
                  <a:cubicBezTo>
                    <a:pt x="5124" y="9882"/>
                    <a:pt x="5155" y="9783"/>
                    <a:pt x="5000" y="9761"/>
                  </a:cubicBezTo>
                  <a:cubicBezTo>
                    <a:pt x="4752" y="9496"/>
                    <a:pt x="4412" y="9263"/>
                    <a:pt x="4133" y="9009"/>
                  </a:cubicBezTo>
                  <a:cubicBezTo>
                    <a:pt x="4009" y="8965"/>
                    <a:pt x="4009" y="8866"/>
                    <a:pt x="3823" y="8843"/>
                  </a:cubicBezTo>
                  <a:cubicBezTo>
                    <a:pt x="3854" y="8744"/>
                    <a:pt x="3730" y="8711"/>
                    <a:pt x="3668" y="8655"/>
                  </a:cubicBezTo>
                  <a:cubicBezTo>
                    <a:pt x="3513" y="8534"/>
                    <a:pt x="3296" y="8445"/>
                    <a:pt x="3265" y="8291"/>
                  </a:cubicBezTo>
                  <a:cubicBezTo>
                    <a:pt x="3203" y="8258"/>
                    <a:pt x="3141" y="8202"/>
                    <a:pt x="3048" y="8180"/>
                  </a:cubicBezTo>
                  <a:cubicBezTo>
                    <a:pt x="3141" y="8070"/>
                    <a:pt x="2831" y="8125"/>
                    <a:pt x="2893" y="8036"/>
                  </a:cubicBezTo>
                  <a:cubicBezTo>
                    <a:pt x="2738" y="7970"/>
                    <a:pt x="2707" y="7860"/>
                    <a:pt x="2490" y="7815"/>
                  </a:cubicBezTo>
                  <a:cubicBezTo>
                    <a:pt x="2490" y="7749"/>
                    <a:pt x="2366" y="7727"/>
                    <a:pt x="2335" y="7683"/>
                  </a:cubicBezTo>
                  <a:cubicBezTo>
                    <a:pt x="2149" y="7661"/>
                    <a:pt x="2428" y="7638"/>
                    <a:pt x="2242" y="7594"/>
                  </a:cubicBezTo>
                  <a:cubicBezTo>
                    <a:pt x="2087" y="7583"/>
                    <a:pt x="2180" y="7495"/>
                    <a:pt x="2025" y="7484"/>
                  </a:cubicBezTo>
                  <a:cubicBezTo>
                    <a:pt x="2025" y="7428"/>
                    <a:pt x="1808" y="7451"/>
                    <a:pt x="1870" y="7373"/>
                  </a:cubicBezTo>
                  <a:cubicBezTo>
                    <a:pt x="1653" y="7384"/>
                    <a:pt x="1808" y="7274"/>
                    <a:pt x="1622" y="7263"/>
                  </a:cubicBezTo>
                  <a:cubicBezTo>
                    <a:pt x="1622" y="7207"/>
                    <a:pt x="1406" y="7229"/>
                    <a:pt x="1468" y="7152"/>
                  </a:cubicBezTo>
                  <a:cubicBezTo>
                    <a:pt x="1313" y="7086"/>
                    <a:pt x="1158" y="7019"/>
                    <a:pt x="1003" y="6953"/>
                  </a:cubicBezTo>
                  <a:cubicBezTo>
                    <a:pt x="941" y="6854"/>
                    <a:pt x="755" y="6798"/>
                    <a:pt x="631" y="6732"/>
                  </a:cubicBezTo>
                  <a:cubicBezTo>
                    <a:pt x="600" y="6621"/>
                    <a:pt x="259" y="6610"/>
                    <a:pt x="321" y="6478"/>
                  </a:cubicBezTo>
                  <a:cubicBezTo>
                    <a:pt x="600" y="6599"/>
                    <a:pt x="848" y="6732"/>
                    <a:pt x="1096" y="6876"/>
                  </a:cubicBezTo>
                  <a:cubicBezTo>
                    <a:pt x="1437" y="6964"/>
                    <a:pt x="1591" y="7119"/>
                    <a:pt x="1870" y="7229"/>
                  </a:cubicBezTo>
                  <a:cubicBezTo>
                    <a:pt x="1963" y="7318"/>
                    <a:pt x="2118" y="7362"/>
                    <a:pt x="2273" y="7428"/>
                  </a:cubicBezTo>
                  <a:cubicBezTo>
                    <a:pt x="2273" y="7528"/>
                    <a:pt x="2583" y="7528"/>
                    <a:pt x="2583" y="7650"/>
                  </a:cubicBezTo>
                  <a:cubicBezTo>
                    <a:pt x="2831" y="7672"/>
                    <a:pt x="2676" y="7826"/>
                    <a:pt x="2955" y="7849"/>
                  </a:cubicBezTo>
                  <a:cubicBezTo>
                    <a:pt x="3017" y="7926"/>
                    <a:pt x="3141" y="7981"/>
                    <a:pt x="3203" y="8070"/>
                  </a:cubicBezTo>
                  <a:cubicBezTo>
                    <a:pt x="3296" y="8081"/>
                    <a:pt x="3327" y="8125"/>
                    <a:pt x="3358" y="8180"/>
                  </a:cubicBezTo>
                  <a:cubicBezTo>
                    <a:pt x="3389" y="8224"/>
                    <a:pt x="3606" y="8202"/>
                    <a:pt x="3513" y="8291"/>
                  </a:cubicBezTo>
                  <a:cubicBezTo>
                    <a:pt x="3575" y="8379"/>
                    <a:pt x="3730" y="8434"/>
                    <a:pt x="3823" y="8512"/>
                  </a:cubicBezTo>
                  <a:cubicBezTo>
                    <a:pt x="3761" y="8589"/>
                    <a:pt x="3978" y="8567"/>
                    <a:pt x="3978" y="8622"/>
                  </a:cubicBezTo>
                  <a:cubicBezTo>
                    <a:pt x="3947" y="8689"/>
                    <a:pt x="4009" y="8733"/>
                    <a:pt x="4133" y="8733"/>
                  </a:cubicBezTo>
                  <a:cubicBezTo>
                    <a:pt x="4071" y="8854"/>
                    <a:pt x="4381" y="8843"/>
                    <a:pt x="4381" y="8954"/>
                  </a:cubicBezTo>
                  <a:cubicBezTo>
                    <a:pt x="4628" y="9087"/>
                    <a:pt x="4690" y="9286"/>
                    <a:pt x="5000" y="9407"/>
                  </a:cubicBezTo>
                  <a:cubicBezTo>
                    <a:pt x="5031" y="9507"/>
                    <a:pt x="5186" y="9551"/>
                    <a:pt x="5217" y="9650"/>
                  </a:cubicBezTo>
                  <a:cubicBezTo>
                    <a:pt x="5372" y="9706"/>
                    <a:pt x="5310" y="9827"/>
                    <a:pt x="5527" y="9849"/>
                  </a:cubicBezTo>
                  <a:cubicBezTo>
                    <a:pt x="5496" y="9982"/>
                    <a:pt x="5651" y="10026"/>
                    <a:pt x="5682" y="10126"/>
                  </a:cubicBezTo>
                  <a:cubicBezTo>
                    <a:pt x="5775" y="10203"/>
                    <a:pt x="5775" y="10325"/>
                    <a:pt x="5930" y="10380"/>
                  </a:cubicBezTo>
                  <a:cubicBezTo>
                    <a:pt x="5868" y="10502"/>
                    <a:pt x="6116" y="10535"/>
                    <a:pt x="6085" y="10656"/>
                  </a:cubicBezTo>
                  <a:cubicBezTo>
                    <a:pt x="6240" y="10645"/>
                    <a:pt x="6116" y="10756"/>
                    <a:pt x="6178" y="10789"/>
                  </a:cubicBezTo>
                  <a:cubicBezTo>
                    <a:pt x="6271" y="10800"/>
                    <a:pt x="6333" y="10833"/>
                    <a:pt x="6333" y="10877"/>
                  </a:cubicBezTo>
                  <a:cubicBezTo>
                    <a:pt x="6581" y="11220"/>
                    <a:pt x="6798" y="11574"/>
                    <a:pt x="7015" y="11928"/>
                  </a:cubicBezTo>
                  <a:cubicBezTo>
                    <a:pt x="7263" y="11894"/>
                    <a:pt x="6953" y="11839"/>
                    <a:pt x="7015" y="11762"/>
                  </a:cubicBezTo>
                  <a:cubicBezTo>
                    <a:pt x="7108" y="11729"/>
                    <a:pt x="7108" y="11662"/>
                    <a:pt x="7108" y="11596"/>
                  </a:cubicBezTo>
                  <a:cubicBezTo>
                    <a:pt x="6984" y="11353"/>
                    <a:pt x="6922" y="11087"/>
                    <a:pt x="6798" y="10844"/>
                  </a:cubicBezTo>
                  <a:cubicBezTo>
                    <a:pt x="6705" y="10745"/>
                    <a:pt x="6519" y="10667"/>
                    <a:pt x="6550" y="10513"/>
                  </a:cubicBezTo>
                  <a:cubicBezTo>
                    <a:pt x="6457" y="10413"/>
                    <a:pt x="6302" y="10325"/>
                    <a:pt x="6333" y="10181"/>
                  </a:cubicBezTo>
                  <a:cubicBezTo>
                    <a:pt x="6023" y="10037"/>
                    <a:pt x="5992" y="9794"/>
                    <a:pt x="5775" y="9628"/>
                  </a:cubicBezTo>
                  <a:cubicBezTo>
                    <a:pt x="5682" y="9529"/>
                    <a:pt x="5558" y="9440"/>
                    <a:pt x="5465" y="9341"/>
                  </a:cubicBezTo>
                  <a:cubicBezTo>
                    <a:pt x="5372" y="9263"/>
                    <a:pt x="5186" y="9197"/>
                    <a:pt x="5155" y="9098"/>
                  </a:cubicBezTo>
                  <a:cubicBezTo>
                    <a:pt x="4876" y="8943"/>
                    <a:pt x="4814" y="8711"/>
                    <a:pt x="4443" y="8600"/>
                  </a:cubicBezTo>
                  <a:cubicBezTo>
                    <a:pt x="4443" y="8479"/>
                    <a:pt x="4257" y="8423"/>
                    <a:pt x="4133" y="8346"/>
                  </a:cubicBezTo>
                  <a:cubicBezTo>
                    <a:pt x="4071" y="8246"/>
                    <a:pt x="3885" y="8191"/>
                    <a:pt x="3823" y="8092"/>
                  </a:cubicBezTo>
                  <a:cubicBezTo>
                    <a:pt x="3792" y="8036"/>
                    <a:pt x="3606" y="8036"/>
                    <a:pt x="3575" y="7981"/>
                  </a:cubicBezTo>
                  <a:cubicBezTo>
                    <a:pt x="3637" y="7926"/>
                    <a:pt x="3482" y="7948"/>
                    <a:pt x="3420" y="7926"/>
                  </a:cubicBezTo>
                  <a:cubicBezTo>
                    <a:pt x="3389" y="7915"/>
                    <a:pt x="3451" y="7871"/>
                    <a:pt x="3358" y="7871"/>
                  </a:cubicBezTo>
                  <a:cubicBezTo>
                    <a:pt x="3296" y="7771"/>
                    <a:pt x="3110" y="7716"/>
                    <a:pt x="3048" y="7627"/>
                  </a:cubicBezTo>
                  <a:cubicBezTo>
                    <a:pt x="2800" y="7583"/>
                    <a:pt x="2800" y="7473"/>
                    <a:pt x="2645" y="7395"/>
                  </a:cubicBezTo>
                  <a:cubicBezTo>
                    <a:pt x="2459" y="7351"/>
                    <a:pt x="2366" y="7252"/>
                    <a:pt x="2242" y="7174"/>
                  </a:cubicBezTo>
                  <a:cubicBezTo>
                    <a:pt x="2056" y="7119"/>
                    <a:pt x="1963" y="7019"/>
                    <a:pt x="1870" y="6931"/>
                  </a:cubicBezTo>
                  <a:cubicBezTo>
                    <a:pt x="1684" y="6865"/>
                    <a:pt x="1591" y="6787"/>
                    <a:pt x="1468" y="6710"/>
                  </a:cubicBezTo>
                  <a:cubicBezTo>
                    <a:pt x="1344" y="6633"/>
                    <a:pt x="1251" y="6544"/>
                    <a:pt x="1158" y="6456"/>
                  </a:cubicBezTo>
                  <a:cubicBezTo>
                    <a:pt x="1096" y="6356"/>
                    <a:pt x="879" y="6312"/>
                    <a:pt x="941" y="6179"/>
                  </a:cubicBezTo>
                  <a:cubicBezTo>
                    <a:pt x="1220" y="6235"/>
                    <a:pt x="1220" y="6389"/>
                    <a:pt x="1406" y="6478"/>
                  </a:cubicBezTo>
                  <a:cubicBezTo>
                    <a:pt x="1560" y="6588"/>
                    <a:pt x="1715" y="6688"/>
                    <a:pt x="1870" y="6787"/>
                  </a:cubicBezTo>
                  <a:cubicBezTo>
                    <a:pt x="1994" y="6820"/>
                    <a:pt x="1994" y="6909"/>
                    <a:pt x="2087" y="6953"/>
                  </a:cubicBezTo>
                  <a:cubicBezTo>
                    <a:pt x="2180" y="6997"/>
                    <a:pt x="2335" y="7019"/>
                    <a:pt x="2335" y="7097"/>
                  </a:cubicBezTo>
                  <a:cubicBezTo>
                    <a:pt x="2552" y="7163"/>
                    <a:pt x="2645" y="7274"/>
                    <a:pt x="2800" y="7373"/>
                  </a:cubicBezTo>
                  <a:cubicBezTo>
                    <a:pt x="3079" y="7428"/>
                    <a:pt x="3172" y="7561"/>
                    <a:pt x="3358" y="7650"/>
                  </a:cubicBezTo>
                  <a:cubicBezTo>
                    <a:pt x="3575" y="7738"/>
                    <a:pt x="3668" y="7860"/>
                    <a:pt x="3823" y="7959"/>
                  </a:cubicBezTo>
                  <a:cubicBezTo>
                    <a:pt x="3916" y="7959"/>
                    <a:pt x="3854" y="8036"/>
                    <a:pt x="3978" y="8036"/>
                  </a:cubicBezTo>
                  <a:cubicBezTo>
                    <a:pt x="4071" y="8047"/>
                    <a:pt x="4040" y="8092"/>
                    <a:pt x="4133" y="8092"/>
                  </a:cubicBezTo>
                  <a:cubicBezTo>
                    <a:pt x="4164" y="8158"/>
                    <a:pt x="4226" y="8213"/>
                    <a:pt x="4381" y="8235"/>
                  </a:cubicBezTo>
                  <a:cubicBezTo>
                    <a:pt x="4474" y="8346"/>
                    <a:pt x="4628" y="8434"/>
                    <a:pt x="4845" y="8512"/>
                  </a:cubicBezTo>
                  <a:cubicBezTo>
                    <a:pt x="4907" y="8578"/>
                    <a:pt x="4907" y="8667"/>
                    <a:pt x="5062" y="8711"/>
                  </a:cubicBezTo>
                  <a:cubicBezTo>
                    <a:pt x="5062" y="8799"/>
                    <a:pt x="5186" y="8854"/>
                    <a:pt x="5310" y="8899"/>
                  </a:cubicBezTo>
                  <a:cubicBezTo>
                    <a:pt x="5403" y="9042"/>
                    <a:pt x="5620" y="9142"/>
                    <a:pt x="5682" y="9286"/>
                  </a:cubicBezTo>
                  <a:cubicBezTo>
                    <a:pt x="5837" y="9385"/>
                    <a:pt x="5992" y="9485"/>
                    <a:pt x="6147" y="9573"/>
                  </a:cubicBezTo>
                  <a:cubicBezTo>
                    <a:pt x="6085" y="9695"/>
                    <a:pt x="6302" y="9728"/>
                    <a:pt x="6333" y="9816"/>
                  </a:cubicBezTo>
                  <a:cubicBezTo>
                    <a:pt x="6209" y="9827"/>
                    <a:pt x="6302" y="9871"/>
                    <a:pt x="6395" y="9871"/>
                  </a:cubicBezTo>
                  <a:cubicBezTo>
                    <a:pt x="6364" y="9938"/>
                    <a:pt x="6457" y="9949"/>
                    <a:pt x="6488" y="9982"/>
                  </a:cubicBezTo>
                  <a:cubicBezTo>
                    <a:pt x="6457" y="10081"/>
                    <a:pt x="6612" y="10115"/>
                    <a:pt x="6643" y="10203"/>
                  </a:cubicBezTo>
                  <a:cubicBezTo>
                    <a:pt x="6736" y="10258"/>
                    <a:pt x="6705" y="10369"/>
                    <a:pt x="6860" y="10402"/>
                  </a:cubicBezTo>
                  <a:cubicBezTo>
                    <a:pt x="6798" y="10612"/>
                    <a:pt x="7077" y="10701"/>
                    <a:pt x="7108" y="10877"/>
                  </a:cubicBezTo>
                  <a:cubicBezTo>
                    <a:pt x="7356" y="10855"/>
                    <a:pt x="7201" y="10689"/>
                    <a:pt x="7325" y="10623"/>
                  </a:cubicBezTo>
                  <a:cubicBezTo>
                    <a:pt x="7263" y="10457"/>
                    <a:pt x="7077" y="10336"/>
                    <a:pt x="7015" y="10148"/>
                  </a:cubicBezTo>
                  <a:cubicBezTo>
                    <a:pt x="6984" y="10059"/>
                    <a:pt x="6798" y="10026"/>
                    <a:pt x="6860" y="9905"/>
                  </a:cubicBezTo>
                  <a:cubicBezTo>
                    <a:pt x="6767" y="9838"/>
                    <a:pt x="6674" y="9794"/>
                    <a:pt x="6705" y="9684"/>
                  </a:cubicBezTo>
                  <a:cubicBezTo>
                    <a:pt x="6457" y="9518"/>
                    <a:pt x="6302" y="9319"/>
                    <a:pt x="6147" y="9120"/>
                  </a:cubicBezTo>
                  <a:cubicBezTo>
                    <a:pt x="6023" y="8932"/>
                    <a:pt x="5651" y="8821"/>
                    <a:pt x="5620" y="8600"/>
                  </a:cubicBezTo>
                  <a:cubicBezTo>
                    <a:pt x="5372" y="8556"/>
                    <a:pt x="5403" y="8434"/>
                    <a:pt x="5310" y="8346"/>
                  </a:cubicBezTo>
                  <a:cubicBezTo>
                    <a:pt x="5186" y="8324"/>
                    <a:pt x="5186" y="8258"/>
                    <a:pt x="5155" y="8202"/>
                  </a:cubicBezTo>
                  <a:cubicBezTo>
                    <a:pt x="5031" y="8191"/>
                    <a:pt x="5000" y="8147"/>
                    <a:pt x="5000" y="8092"/>
                  </a:cubicBezTo>
                  <a:cubicBezTo>
                    <a:pt x="4752" y="8059"/>
                    <a:pt x="4783" y="7926"/>
                    <a:pt x="4597" y="7871"/>
                  </a:cubicBezTo>
                  <a:cubicBezTo>
                    <a:pt x="4597" y="7760"/>
                    <a:pt x="4288" y="7738"/>
                    <a:pt x="4288" y="7616"/>
                  </a:cubicBezTo>
                  <a:cubicBezTo>
                    <a:pt x="4071" y="7583"/>
                    <a:pt x="4133" y="7428"/>
                    <a:pt x="3885" y="7395"/>
                  </a:cubicBezTo>
                  <a:cubicBezTo>
                    <a:pt x="3761" y="7329"/>
                    <a:pt x="3730" y="7218"/>
                    <a:pt x="3513" y="7174"/>
                  </a:cubicBezTo>
                  <a:cubicBezTo>
                    <a:pt x="3358" y="6986"/>
                    <a:pt x="3048" y="6854"/>
                    <a:pt x="2893" y="6677"/>
                  </a:cubicBezTo>
                  <a:cubicBezTo>
                    <a:pt x="2769" y="6655"/>
                    <a:pt x="2769" y="6588"/>
                    <a:pt x="2738" y="6533"/>
                  </a:cubicBezTo>
                  <a:cubicBezTo>
                    <a:pt x="2614" y="6522"/>
                    <a:pt x="2583" y="6478"/>
                    <a:pt x="2583" y="6423"/>
                  </a:cubicBezTo>
                  <a:cubicBezTo>
                    <a:pt x="2366" y="6378"/>
                    <a:pt x="2366" y="6257"/>
                    <a:pt x="2180" y="6201"/>
                  </a:cubicBezTo>
                  <a:cubicBezTo>
                    <a:pt x="2118" y="5991"/>
                    <a:pt x="1715" y="5881"/>
                    <a:pt x="1622" y="5671"/>
                  </a:cubicBezTo>
                  <a:cubicBezTo>
                    <a:pt x="1808" y="5704"/>
                    <a:pt x="1963" y="5737"/>
                    <a:pt x="1932" y="5837"/>
                  </a:cubicBezTo>
                  <a:cubicBezTo>
                    <a:pt x="2118" y="5859"/>
                    <a:pt x="2118" y="5947"/>
                    <a:pt x="2180" y="6014"/>
                  </a:cubicBezTo>
                  <a:cubicBezTo>
                    <a:pt x="2428" y="6014"/>
                    <a:pt x="2273" y="6157"/>
                    <a:pt x="2490" y="6179"/>
                  </a:cubicBezTo>
                  <a:cubicBezTo>
                    <a:pt x="2490" y="6268"/>
                    <a:pt x="2707" y="6268"/>
                    <a:pt x="2645" y="6367"/>
                  </a:cubicBezTo>
                  <a:cubicBezTo>
                    <a:pt x="2831" y="6389"/>
                    <a:pt x="2831" y="6489"/>
                    <a:pt x="2955" y="6533"/>
                  </a:cubicBezTo>
                  <a:cubicBezTo>
                    <a:pt x="2955" y="6588"/>
                    <a:pt x="3017" y="6610"/>
                    <a:pt x="3110" y="6621"/>
                  </a:cubicBezTo>
                  <a:cubicBezTo>
                    <a:pt x="3110" y="6666"/>
                    <a:pt x="3110" y="6699"/>
                    <a:pt x="3203" y="6699"/>
                  </a:cubicBezTo>
                  <a:cubicBezTo>
                    <a:pt x="3265" y="6854"/>
                    <a:pt x="3575" y="6920"/>
                    <a:pt x="3668" y="7064"/>
                  </a:cubicBezTo>
                  <a:cubicBezTo>
                    <a:pt x="3668" y="7141"/>
                    <a:pt x="3916" y="7130"/>
                    <a:pt x="3885" y="7207"/>
                  </a:cubicBezTo>
                  <a:cubicBezTo>
                    <a:pt x="4071" y="7207"/>
                    <a:pt x="3916" y="7329"/>
                    <a:pt x="4133" y="7318"/>
                  </a:cubicBezTo>
                  <a:cubicBezTo>
                    <a:pt x="4257" y="7417"/>
                    <a:pt x="4350" y="7517"/>
                    <a:pt x="4597" y="7561"/>
                  </a:cubicBezTo>
                  <a:cubicBezTo>
                    <a:pt x="4567" y="7705"/>
                    <a:pt x="4845" y="7716"/>
                    <a:pt x="4845" y="7849"/>
                  </a:cubicBezTo>
                  <a:cubicBezTo>
                    <a:pt x="4969" y="7915"/>
                    <a:pt x="5155" y="7970"/>
                    <a:pt x="5217" y="8070"/>
                  </a:cubicBezTo>
                  <a:cubicBezTo>
                    <a:pt x="5558" y="8169"/>
                    <a:pt x="5527" y="8423"/>
                    <a:pt x="5837" y="8534"/>
                  </a:cubicBezTo>
                  <a:cubicBezTo>
                    <a:pt x="5899" y="8644"/>
                    <a:pt x="5930" y="8744"/>
                    <a:pt x="6147" y="8788"/>
                  </a:cubicBezTo>
                  <a:cubicBezTo>
                    <a:pt x="6178" y="8899"/>
                    <a:pt x="6333" y="8954"/>
                    <a:pt x="6395" y="9042"/>
                  </a:cubicBezTo>
                  <a:cubicBezTo>
                    <a:pt x="6550" y="9219"/>
                    <a:pt x="6643" y="9418"/>
                    <a:pt x="6953" y="9540"/>
                  </a:cubicBezTo>
                  <a:cubicBezTo>
                    <a:pt x="6953" y="9750"/>
                    <a:pt x="7201" y="9871"/>
                    <a:pt x="7263" y="10070"/>
                  </a:cubicBezTo>
                  <a:cubicBezTo>
                    <a:pt x="7480" y="10004"/>
                    <a:pt x="7232" y="9871"/>
                    <a:pt x="7170" y="9816"/>
                  </a:cubicBezTo>
                  <a:cubicBezTo>
                    <a:pt x="7356" y="9739"/>
                    <a:pt x="7046" y="9672"/>
                    <a:pt x="7108" y="9573"/>
                  </a:cubicBezTo>
                  <a:cubicBezTo>
                    <a:pt x="7046" y="9473"/>
                    <a:pt x="6984" y="9385"/>
                    <a:pt x="6860" y="9319"/>
                  </a:cubicBezTo>
                  <a:cubicBezTo>
                    <a:pt x="6798" y="9241"/>
                    <a:pt x="6767" y="9153"/>
                    <a:pt x="6643" y="9098"/>
                  </a:cubicBezTo>
                  <a:cubicBezTo>
                    <a:pt x="6488" y="8711"/>
                    <a:pt x="6147" y="8401"/>
                    <a:pt x="5775" y="8092"/>
                  </a:cubicBezTo>
                  <a:cubicBezTo>
                    <a:pt x="5682" y="8014"/>
                    <a:pt x="5496" y="7970"/>
                    <a:pt x="5527" y="7849"/>
                  </a:cubicBezTo>
                  <a:cubicBezTo>
                    <a:pt x="5310" y="7815"/>
                    <a:pt x="5310" y="7705"/>
                    <a:pt x="5217" y="7616"/>
                  </a:cubicBezTo>
                  <a:cubicBezTo>
                    <a:pt x="5062" y="7616"/>
                    <a:pt x="5186" y="7528"/>
                    <a:pt x="5062" y="7506"/>
                  </a:cubicBezTo>
                  <a:cubicBezTo>
                    <a:pt x="4969" y="7495"/>
                    <a:pt x="4907" y="7451"/>
                    <a:pt x="4907" y="7395"/>
                  </a:cubicBezTo>
                  <a:cubicBezTo>
                    <a:pt x="4814" y="7329"/>
                    <a:pt x="4721" y="7263"/>
                    <a:pt x="4597" y="7207"/>
                  </a:cubicBezTo>
                  <a:cubicBezTo>
                    <a:pt x="4474" y="7019"/>
                    <a:pt x="4102" y="6931"/>
                    <a:pt x="3885" y="6787"/>
                  </a:cubicBezTo>
                  <a:cubicBezTo>
                    <a:pt x="3854" y="6743"/>
                    <a:pt x="3792" y="6721"/>
                    <a:pt x="3730" y="6677"/>
                  </a:cubicBezTo>
                  <a:cubicBezTo>
                    <a:pt x="3637" y="6655"/>
                    <a:pt x="3730" y="6566"/>
                    <a:pt x="3575" y="6566"/>
                  </a:cubicBezTo>
                  <a:cubicBezTo>
                    <a:pt x="3513" y="6489"/>
                    <a:pt x="3327" y="6456"/>
                    <a:pt x="3358" y="6345"/>
                  </a:cubicBezTo>
                  <a:cubicBezTo>
                    <a:pt x="3637" y="6312"/>
                    <a:pt x="3420" y="6467"/>
                    <a:pt x="3668" y="6456"/>
                  </a:cubicBezTo>
                  <a:cubicBezTo>
                    <a:pt x="3637" y="6522"/>
                    <a:pt x="3792" y="6544"/>
                    <a:pt x="3823" y="6588"/>
                  </a:cubicBezTo>
                  <a:cubicBezTo>
                    <a:pt x="3978" y="6666"/>
                    <a:pt x="4071" y="6765"/>
                    <a:pt x="4288" y="6820"/>
                  </a:cubicBezTo>
                  <a:cubicBezTo>
                    <a:pt x="4350" y="6931"/>
                    <a:pt x="4597" y="6986"/>
                    <a:pt x="4752" y="7064"/>
                  </a:cubicBezTo>
                  <a:cubicBezTo>
                    <a:pt x="4876" y="7086"/>
                    <a:pt x="4721" y="7196"/>
                    <a:pt x="5000" y="7174"/>
                  </a:cubicBezTo>
                  <a:cubicBezTo>
                    <a:pt x="4969" y="7241"/>
                    <a:pt x="5031" y="7296"/>
                    <a:pt x="5155" y="7318"/>
                  </a:cubicBezTo>
                  <a:cubicBezTo>
                    <a:pt x="5155" y="7451"/>
                    <a:pt x="5434" y="7484"/>
                    <a:pt x="5465" y="7616"/>
                  </a:cubicBezTo>
                  <a:cubicBezTo>
                    <a:pt x="5682" y="7672"/>
                    <a:pt x="5620" y="7826"/>
                    <a:pt x="5837" y="7871"/>
                  </a:cubicBezTo>
                  <a:cubicBezTo>
                    <a:pt x="5837" y="8014"/>
                    <a:pt x="6116" y="8047"/>
                    <a:pt x="6147" y="8180"/>
                  </a:cubicBezTo>
                  <a:cubicBezTo>
                    <a:pt x="6271" y="8202"/>
                    <a:pt x="6271" y="8269"/>
                    <a:pt x="6302" y="8313"/>
                  </a:cubicBezTo>
                  <a:cubicBezTo>
                    <a:pt x="6488" y="8324"/>
                    <a:pt x="6395" y="8423"/>
                    <a:pt x="6550" y="8423"/>
                  </a:cubicBezTo>
                  <a:cubicBezTo>
                    <a:pt x="6612" y="8667"/>
                    <a:pt x="6860" y="8843"/>
                    <a:pt x="6953" y="9064"/>
                  </a:cubicBezTo>
                  <a:cubicBezTo>
                    <a:pt x="7139" y="9120"/>
                    <a:pt x="7046" y="9286"/>
                    <a:pt x="7263" y="9341"/>
                  </a:cubicBezTo>
                  <a:cubicBezTo>
                    <a:pt x="7294" y="9363"/>
                    <a:pt x="7325" y="9396"/>
                    <a:pt x="7325" y="9429"/>
                  </a:cubicBezTo>
                  <a:cubicBezTo>
                    <a:pt x="7325" y="9429"/>
                    <a:pt x="7232" y="9462"/>
                    <a:pt x="7325" y="9451"/>
                  </a:cubicBezTo>
                  <a:cubicBezTo>
                    <a:pt x="7325" y="9518"/>
                    <a:pt x="7480" y="9540"/>
                    <a:pt x="7418" y="9628"/>
                  </a:cubicBezTo>
                  <a:cubicBezTo>
                    <a:pt x="7573" y="9617"/>
                    <a:pt x="7449" y="9507"/>
                    <a:pt x="7480" y="9451"/>
                  </a:cubicBezTo>
                  <a:cubicBezTo>
                    <a:pt x="7325" y="9451"/>
                    <a:pt x="7449" y="9341"/>
                    <a:pt x="7418" y="9286"/>
                  </a:cubicBezTo>
                  <a:cubicBezTo>
                    <a:pt x="7325" y="9208"/>
                    <a:pt x="7294" y="9087"/>
                    <a:pt x="7263" y="8987"/>
                  </a:cubicBezTo>
                  <a:cubicBezTo>
                    <a:pt x="7108" y="8744"/>
                    <a:pt x="7139" y="8611"/>
                    <a:pt x="7015" y="8368"/>
                  </a:cubicBezTo>
                  <a:cubicBezTo>
                    <a:pt x="6860" y="8302"/>
                    <a:pt x="6860" y="8180"/>
                    <a:pt x="6705" y="8125"/>
                  </a:cubicBezTo>
                  <a:cubicBezTo>
                    <a:pt x="6767" y="8047"/>
                    <a:pt x="6581" y="8047"/>
                    <a:pt x="6612" y="7981"/>
                  </a:cubicBezTo>
                  <a:cubicBezTo>
                    <a:pt x="6519" y="7970"/>
                    <a:pt x="6612" y="7871"/>
                    <a:pt x="6457" y="7871"/>
                  </a:cubicBezTo>
                  <a:cubicBezTo>
                    <a:pt x="6457" y="7760"/>
                    <a:pt x="6302" y="7705"/>
                    <a:pt x="6240" y="7616"/>
                  </a:cubicBezTo>
                  <a:cubicBezTo>
                    <a:pt x="6116" y="7550"/>
                    <a:pt x="6116" y="7440"/>
                    <a:pt x="5930" y="7395"/>
                  </a:cubicBezTo>
                  <a:cubicBezTo>
                    <a:pt x="5837" y="7307"/>
                    <a:pt x="5775" y="7207"/>
                    <a:pt x="5620" y="7152"/>
                  </a:cubicBezTo>
                  <a:cubicBezTo>
                    <a:pt x="5682" y="7075"/>
                    <a:pt x="5465" y="7097"/>
                    <a:pt x="5465" y="7042"/>
                  </a:cubicBezTo>
                  <a:cubicBezTo>
                    <a:pt x="5558" y="6942"/>
                    <a:pt x="5217" y="7019"/>
                    <a:pt x="5310" y="6931"/>
                  </a:cubicBezTo>
                  <a:cubicBezTo>
                    <a:pt x="4969" y="6820"/>
                    <a:pt x="4938" y="6610"/>
                    <a:pt x="4597" y="6511"/>
                  </a:cubicBezTo>
                  <a:cubicBezTo>
                    <a:pt x="4536" y="6400"/>
                    <a:pt x="4288" y="6367"/>
                    <a:pt x="4288" y="6257"/>
                  </a:cubicBezTo>
                  <a:cubicBezTo>
                    <a:pt x="4040" y="6235"/>
                    <a:pt x="4164" y="6080"/>
                    <a:pt x="3885" y="6069"/>
                  </a:cubicBezTo>
                  <a:cubicBezTo>
                    <a:pt x="3854" y="5969"/>
                    <a:pt x="3699" y="5914"/>
                    <a:pt x="3575" y="5837"/>
                  </a:cubicBezTo>
                  <a:cubicBezTo>
                    <a:pt x="3451" y="5770"/>
                    <a:pt x="3327" y="5704"/>
                    <a:pt x="3265" y="5616"/>
                  </a:cubicBezTo>
                  <a:cubicBezTo>
                    <a:pt x="3141" y="5593"/>
                    <a:pt x="3141" y="5527"/>
                    <a:pt x="3110" y="5483"/>
                  </a:cubicBezTo>
                  <a:cubicBezTo>
                    <a:pt x="3079" y="5439"/>
                    <a:pt x="2986" y="5406"/>
                    <a:pt x="2955" y="5372"/>
                  </a:cubicBezTo>
                  <a:cubicBezTo>
                    <a:pt x="2893" y="5284"/>
                    <a:pt x="2738" y="5229"/>
                    <a:pt x="2707" y="5118"/>
                  </a:cubicBezTo>
                  <a:cubicBezTo>
                    <a:pt x="2459" y="5096"/>
                    <a:pt x="2614" y="4930"/>
                    <a:pt x="2397" y="4897"/>
                  </a:cubicBezTo>
                  <a:cubicBezTo>
                    <a:pt x="2428" y="4775"/>
                    <a:pt x="2211" y="4742"/>
                    <a:pt x="2242" y="4621"/>
                  </a:cubicBezTo>
                  <a:cubicBezTo>
                    <a:pt x="2490" y="4654"/>
                    <a:pt x="2459" y="4775"/>
                    <a:pt x="2552" y="4864"/>
                  </a:cubicBezTo>
                  <a:cubicBezTo>
                    <a:pt x="2676" y="4897"/>
                    <a:pt x="2676" y="4952"/>
                    <a:pt x="2707" y="5008"/>
                  </a:cubicBezTo>
                  <a:cubicBezTo>
                    <a:pt x="2831" y="5030"/>
                    <a:pt x="2862" y="5063"/>
                    <a:pt x="2862" y="5118"/>
                  </a:cubicBezTo>
                  <a:cubicBezTo>
                    <a:pt x="3110" y="5262"/>
                    <a:pt x="3265" y="5439"/>
                    <a:pt x="3513" y="5593"/>
                  </a:cubicBezTo>
                  <a:cubicBezTo>
                    <a:pt x="3761" y="5726"/>
                    <a:pt x="4009" y="5870"/>
                    <a:pt x="4195" y="6036"/>
                  </a:cubicBezTo>
                  <a:cubicBezTo>
                    <a:pt x="4381" y="6047"/>
                    <a:pt x="4288" y="6135"/>
                    <a:pt x="4443" y="6146"/>
                  </a:cubicBezTo>
                  <a:cubicBezTo>
                    <a:pt x="4350" y="6235"/>
                    <a:pt x="4690" y="6168"/>
                    <a:pt x="4597" y="6257"/>
                  </a:cubicBezTo>
                  <a:cubicBezTo>
                    <a:pt x="4752" y="6312"/>
                    <a:pt x="4814" y="6411"/>
                    <a:pt x="5000" y="6456"/>
                  </a:cubicBezTo>
                  <a:cubicBezTo>
                    <a:pt x="5031" y="6555"/>
                    <a:pt x="5217" y="6621"/>
                    <a:pt x="5310" y="6699"/>
                  </a:cubicBezTo>
                  <a:cubicBezTo>
                    <a:pt x="5372" y="6743"/>
                    <a:pt x="5434" y="6787"/>
                    <a:pt x="5527" y="6809"/>
                  </a:cubicBezTo>
                  <a:cubicBezTo>
                    <a:pt x="5651" y="6832"/>
                    <a:pt x="5558" y="6920"/>
                    <a:pt x="5682" y="6931"/>
                  </a:cubicBezTo>
                  <a:cubicBezTo>
                    <a:pt x="5868" y="7097"/>
                    <a:pt x="6147" y="7229"/>
                    <a:pt x="6302" y="7395"/>
                  </a:cubicBezTo>
                  <a:cubicBezTo>
                    <a:pt x="6457" y="7473"/>
                    <a:pt x="6550" y="7550"/>
                    <a:pt x="6612" y="7650"/>
                  </a:cubicBezTo>
                  <a:cubicBezTo>
                    <a:pt x="6674" y="7749"/>
                    <a:pt x="6829" y="7793"/>
                    <a:pt x="6860" y="7904"/>
                  </a:cubicBezTo>
                  <a:cubicBezTo>
                    <a:pt x="7015" y="7959"/>
                    <a:pt x="6953" y="8103"/>
                    <a:pt x="7170" y="8147"/>
                  </a:cubicBezTo>
                  <a:cubicBezTo>
                    <a:pt x="7263" y="8235"/>
                    <a:pt x="7139" y="8291"/>
                    <a:pt x="7418" y="8346"/>
                  </a:cubicBezTo>
                  <a:cubicBezTo>
                    <a:pt x="7263" y="8412"/>
                    <a:pt x="7449" y="8556"/>
                    <a:pt x="7480" y="8655"/>
                  </a:cubicBezTo>
                  <a:cubicBezTo>
                    <a:pt x="7511" y="8777"/>
                    <a:pt x="7604" y="8866"/>
                    <a:pt x="7573" y="9009"/>
                  </a:cubicBezTo>
                  <a:cubicBezTo>
                    <a:pt x="7665" y="9131"/>
                    <a:pt x="7758" y="9252"/>
                    <a:pt x="7727" y="9429"/>
                  </a:cubicBezTo>
                  <a:cubicBezTo>
                    <a:pt x="7882" y="9429"/>
                    <a:pt x="7758" y="9330"/>
                    <a:pt x="7789" y="9286"/>
                  </a:cubicBezTo>
                  <a:cubicBezTo>
                    <a:pt x="7913" y="9286"/>
                    <a:pt x="7851" y="9219"/>
                    <a:pt x="7882" y="9175"/>
                  </a:cubicBezTo>
                  <a:cubicBezTo>
                    <a:pt x="7882" y="9087"/>
                    <a:pt x="7882" y="8998"/>
                    <a:pt x="7882" y="8899"/>
                  </a:cubicBezTo>
                  <a:cubicBezTo>
                    <a:pt x="7789" y="8678"/>
                    <a:pt x="7665" y="8479"/>
                    <a:pt x="7635" y="8235"/>
                  </a:cubicBezTo>
                  <a:cubicBezTo>
                    <a:pt x="7665" y="8158"/>
                    <a:pt x="7511" y="8147"/>
                    <a:pt x="7480" y="8092"/>
                  </a:cubicBezTo>
                  <a:cubicBezTo>
                    <a:pt x="7387" y="8081"/>
                    <a:pt x="7480" y="7992"/>
                    <a:pt x="7325" y="7981"/>
                  </a:cubicBezTo>
                  <a:cubicBezTo>
                    <a:pt x="7325" y="7782"/>
                    <a:pt x="7077" y="7616"/>
                    <a:pt x="6860" y="7428"/>
                  </a:cubicBezTo>
                  <a:cubicBezTo>
                    <a:pt x="6674" y="7241"/>
                    <a:pt x="6395" y="7097"/>
                    <a:pt x="6240" y="6898"/>
                  </a:cubicBezTo>
                  <a:cubicBezTo>
                    <a:pt x="6178" y="6787"/>
                    <a:pt x="6054" y="6710"/>
                    <a:pt x="5930" y="6621"/>
                  </a:cubicBezTo>
                  <a:cubicBezTo>
                    <a:pt x="5744" y="6555"/>
                    <a:pt x="5775" y="6411"/>
                    <a:pt x="5527" y="6367"/>
                  </a:cubicBezTo>
                  <a:cubicBezTo>
                    <a:pt x="5496" y="6257"/>
                    <a:pt x="5217" y="6212"/>
                    <a:pt x="5217" y="6091"/>
                  </a:cubicBezTo>
                  <a:cubicBezTo>
                    <a:pt x="5093" y="6069"/>
                    <a:pt x="5093" y="6002"/>
                    <a:pt x="5062" y="5947"/>
                  </a:cubicBezTo>
                  <a:cubicBezTo>
                    <a:pt x="4876" y="5958"/>
                    <a:pt x="4969" y="5870"/>
                    <a:pt x="4814" y="5870"/>
                  </a:cubicBezTo>
                  <a:cubicBezTo>
                    <a:pt x="4783" y="5649"/>
                    <a:pt x="4443" y="5538"/>
                    <a:pt x="4350" y="5339"/>
                  </a:cubicBezTo>
                  <a:cubicBezTo>
                    <a:pt x="4257" y="5140"/>
                    <a:pt x="4009" y="5008"/>
                    <a:pt x="3978" y="4786"/>
                  </a:cubicBezTo>
                  <a:cubicBezTo>
                    <a:pt x="4226" y="4798"/>
                    <a:pt x="4102" y="4941"/>
                    <a:pt x="4288" y="4974"/>
                  </a:cubicBezTo>
                  <a:cubicBezTo>
                    <a:pt x="4288" y="5063"/>
                    <a:pt x="4350" y="5140"/>
                    <a:pt x="4443" y="5207"/>
                  </a:cubicBezTo>
                  <a:cubicBezTo>
                    <a:pt x="4505" y="5284"/>
                    <a:pt x="4536" y="5372"/>
                    <a:pt x="4659" y="5428"/>
                  </a:cubicBezTo>
                  <a:cubicBezTo>
                    <a:pt x="4783" y="5472"/>
                    <a:pt x="4721" y="5593"/>
                    <a:pt x="4907" y="5616"/>
                  </a:cubicBezTo>
                  <a:cubicBezTo>
                    <a:pt x="5000" y="5781"/>
                    <a:pt x="5248" y="5892"/>
                    <a:pt x="5372" y="6036"/>
                  </a:cubicBezTo>
                  <a:cubicBezTo>
                    <a:pt x="5558" y="6113"/>
                    <a:pt x="5403" y="6124"/>
                    <a:pt x="5620" y="6201"/>
                  </a:cubicBezTo>
                  <a:cubicBezTo>
                    <a:pt x="5775" y="6235"/>
                    <a:pt x="5744" y="6334"/>
                    <a:pt x="5930" y="6367"/>
                  </a:cubicBezTo>
                  <a:cubicBezTo>
                    <a:pt x="6023" y="6533"/>
                    <a:pt x="6333" y="6610"/>
                    <a:pt x="6395" y="6787"/>
                  </a:cubicBezTo>
                  <a:cubicBezTo>
                    <a:pt x="6612" y="6809"/>
                    <a:pt x="6581" y="6931"/>
                    <a:pt x="6612" y="7008"/>
                  </a:cubicBezTo>
                  <a:cubicBezTo>
                    <a:pt x="6860" y="7019"/>
                    <a:pt x="6767" y="7141"/>
                    <a:pt x="6922" y="7174"/>
                  </a:cubicBezTo>
                  <a:cubicBezTo>
                    <a:pt x="7108" y="7318"/>
                    <a:pt x="7263" y="7451"/>
                    <a:pt x="7418" y="7594"/>
                  </a:cubicBezTo>
                  <a:cubicBezTo>
                    <a:pt x="7449" y="7672"/>
                    <a:pt x="7511" y="7738"/>
                    <a:pt x="7573" y="7815"/>
                  </a:cubicBezTo>
                  <a:cubicBezTo>
                    <a:pt x="7542" y="7871"/>
                    <a:pt x="7665" y="7871"/>
                    <a:pt x="7635" y="7926"/>
                  </a:cubicBezTo>
                  <a:cubicBezTo>
                    <a:pt x="7758" y="7937"/>
                    <a:pt x="7665" y="8014"/>
                    <a:pt x="7789" y="8014"/>
                  </a:cubicBezTo>
                  <a:cubicBezTo>
                    <a:pt x="7727" y="8114"/>
                    <a:pt x="7882" y="8147"/>
                    <a:pt x="7882" y="8235"/>
                  </a:cubicBezTo>
                  <a:cubicBezTo>
                    <a:pt x="8037" y="8258"/>
                    <a:pt x="7851" y="8412"/>
                    <a:pt x="8037" y="8423"/>
                  </a:cubicBezTo>
                  <a:cubicBezTo>
                    <a:pt x="8254" y="8401"/>
                    <a:pt x="7975" y="8335"/>
                    <a:pt x="8037" y="8291"/>
                  </a:cubicBezTo>
                  <a:cubicBezTo>
                    <a:pt x="8192" y="8291"/>
                    <a:pt x="8068" y="8191"/>
                    <a:pt x="8099" y="8147"/>
                  </a:cubicBezTo>
                  <a:cubicBezTo>
                    <a:pt x="8130" y="8036"/>
                    <a:pt x="7975" y="7992"/>
                    <a:pt x="8037" y="7871"/>
                  </a:cubicBezTo>
                  <a:cubicBezTo>
                    <a:pt x="8006" y="7771"/>
                    <a:pt x="7820" y="7738"/>
                    <a:pt x="7944" y="7650"/>
                  </a:cubicBezTo>
                  <a:cubicBezTo>
                    <a:pt x="7789" y="7605"/>
                    <a:pt x="7882" y="7462"/>
                    <a:pt x="7727" y="7428"/>
                  </a:cubicBezTo>
                  <a:cubicBezTo>
                    <a:pt x="7696" y="7384"/>
                    <a:pt x="7758" y="7318"/>
                    <a:pt x="7635" y="7318"/>
                  </a:cubicBezTo>
                  <a:cubicBezTo>
                    <a:pt x="7635" y="7274"/>
                    <a:pt x="7665" y="7207"/>
                    <a:pt x="7573" y="7207"/>
                  </a:cubicBezTo>
                  <a:cubicBezTo>
                    <a:pt x="7449" y="7042"/>
                    <a:pt x="7294" y="6909"/>
                    <a:pt x="7232" y="6732"/>
                  </a:cubicBezTo>
                  <a:cubicBezTo>
                    <a:pt x="7108" y="6721"/>
                    <a:pt x="7201" y="6633"/>
                    <a:pt x="7077" y="6621"/>
                  </a:cubicBezTo>
                  <a:cubicBezTo>
                    <a:pt x="7046" y="6599"/>
                    <a:pt x="7015" y="6555"/>
                    <a:pt x="7015" y="6511"/>
                  </a:cubicBezTo>
                  <a:cubicBezTo>
                    <a:pt x="6829" y="6478"/>
                    <a:pt x="6891" y="6367"/>
                    <a:pt x="6705" y="6345"/>
                  </a:cubicBezTo>
                  <a:cubicBezTo>
                    <a:pt x="6736" y="6246"/>
                    <a:pt x="6643" y="6212"/>
                    <a:pt x="6612" y="6146"/>
                  </a:cubicBezTo>
                  <a:cubicBezTo>
                    <a:pt x="6488" y="6047"/>
                    <a:pt x="6364" y="5947"/>
                    <a:pt x="6240" y="5837"/>
                  </a:cubicBezTo>
                  <a:cubicBezTo>
                    <a:pt x="6085" y="5759"/>
                    <a:pt x="6054" y="5627"/>
                    <a:pt x="5837" y="5560"/>
                  </a:cubicBezTo>
                  <a:cubicBezTo>
                    <a:pt x="5899" y="5472"/>
                    <a:pt x="5744" y="5450"/>
                    <a:pt x="5682" y="5394"/>
                  </a:cubicBezTo>
                  <a:cubicBezTo>
                    <a:pt x="5713" y="5317"/>
                    <a:pt x="5496" y="5306"/>
                    <a:pt x="5527" y="5229"/>
                  </a:cubicBezTo>
                  <a:cubicBezTo>
                    <a:pt x="5434" y="5129"/>
                    <a:pt x="5279" y="5041"/>
                    <a:pt x="5217" y="4919"/>
                  </a:cubicBezTo>
                  <a:cubicBezTo>
                    <a:pt x="4969" y="4864"/>
                    <a:pt x="5031" y="4698"/>
                    <a:pt x="4814" y="4621"/>
                  </a:cubicBezTo>
                  <a:cubicBezTo>
                    <a:pt x="4783" y="4499"/>
                    <a:pt x="4690" y="4389"/>
                    <a:pt x="4597" y="4278"/>
                  </a:cubicBezTo>
                  <a:cubicBezTo>
                    <a:pt x="4474" y="4046"/>
                    <a:pt x="4319" y="3825"/>
                    <a:pt x="4350" y="3537"/>
                  </a:cubicBezTo>
                  <a:cubicBezTo>
                    <a:pt x="4567" y="3537"/>
                    <a:pt x="4505" y="3648"/>
                    <a:pt x="4505" y="3725"/>
                  </a:cubicBezTo>
                  <a:cubicBezTo>
                    <a:pt x="4505" y="3814"/>
                    <a:pt x="4659" y="3847"/>
                    <a:pt x="4597" y="3946"/>
                  </a:cubicBezTo>
                  <a:cubicBezTo>
                    <a:pt x="4690" y="4079"/>
                    <a:pt x="4783" y="4212"/>
                    <a:pt x="4814" y="4366"/>
                  </a:cubicBezTo>
                  <a:cubicBezTo>
                    <a:pt x="5000" y="4499"/>
                    <a:pt x="5155" y="4643"/>
                    <a:pt x="5279" y="4786"/>
                  </a:cubicBezTo>
                  <a:cubicBezTo>
                    <a:pt x="5403" y="4930"/>
                    <a:pt x="5620" y="5041"/>
                    <a:pt x="5775" y="5173"/>
                  </a:cubicBezTo>
                  <a:cubicBezTo>
                    <a:pt x="5837" y="5251"/>
                    <a:pt x="5961" y="5306"/>
                    <a:pt x="5992" y="5394"/>
                  </a:cubicBezTo>
                  <a:cubicBezTo>
                    <a:pt x="6116" y="5450"/>
                    <a:pt x="6085" y="5549"/>
                    <a:pt x="6240" y="5593"/>
                  </a:cubicBezTo>
                  <a:cubicBezTo>
                    <a:pt x="6333" y="5605"/>
                    <a:pt x="6302" y="5660"/>
                    <a:pt x="6302" y="5704"/>
                  </a:cubicBezTo>
                  <a:cubicBezTo>
                    <a:pt x="6395" y="5715"/>
                    <a:pt x="6457" y="5737"/>
                    <a:pt x="6457" y="5781"/>
                  </a:cubicBezTo>
                  <a:cubicBezTo>
                    <a:pt x="6581" y="5837"/>
                    <a:pt x="6643" y="5914"/>
                    <a:pt x="6767" y="5947"/>
                  </a:cubicBezTo>
                  <a:cubicBezTo>
                    <a:pt x="6891" y="6113"/>
                    <a:pt x="7015" y="6257"/>
                    <a:pt x="7170" y="6400"/>
                  </a:cubicBezTo>
                  <a:cubicBezTo>
                    <a:pt x="7263" y="6389"/>
                    <a:pt x="7263" y="6312"/>
                    <a:pt x="7170" y="6312"/>
                  </a:cubicBezTo>
                  <a:cubicBezTo>
                    <a:pt x="7170" y="6279"/>
                    <a:pt x="7170" y="6235"/>
                    <a:pt x="7077" y="6235"/>
                  </a:cubicBezTo>
                  <a:cubicBezTo>
                    <a:pt x="7139" y="6135"/>
                    <a:pt x="7046" y="6102"/>
                    <a:pt x="7015" y="6036"/>
                  </a:cubicBezTo>
                  <a:cubicBezTo>
                    <a:pt x="6922" y="5914"/>
                    <a:pt x="6767" y="5803"/>
                    <a:pt x="6767" y="5649"/>
                  </a:cubicBezTo>
                  <a:cubicBezTo>
                    <a:pt x="6736" y="5605"/>
                    <a:pt x="6674" y="5571"/>
                    <a:pt x="6612" y="5538"/>
                  </a:cubicBezTo>
                  <a:cubicBezTo>
                    <a:pt x="6519" y="5516"/>
                    <a:pt x="6612" y="5428"/>
                    <a:pt x="6457" y="5428"/>
                  </a:cubicBezTo>
                  <a:cubicBezTo>
                    <a:pt x="6395" y="5162"/>
                    <a:pt x="6147" y="4952"/>
                    <a:pt x="6147" y="4676"/>
                  </a:cubicBezTo>
                  <a:cubicBezTo>
                    <a:pt x="6178" y="4521"/>
                    <a:pt x="6023" y="4444"/>
                    <a:pt x="6085" y="4278"/>
                  </a:cubicBezTo>
                  <a:cubicBezTo>
                    <a:pt x="6085" y="4134"/>
                    <a:pt x="5930" y="4101"/>
                    <a:pt x="6085" y="3980"/>
                  </a:cubicBezTo>
                  <a:cubicBezTo>
                    <a:pt x="6302" y="3980"/>
                    <a:pt x="5992" y="4167"/>
                    <a:pt x="6240" y="4167"/>
                  </a:cubicBezTo>
                  <a:cubicBezTo>
                    <a:pt x="6240" y="4245"/>
                    <a:pt x="6240" y="4322"/>
                    <a:pt x="6240" y="4400"/>
                  </a:cubicBezTo>
                  <a:cubicBezTo>
                    <a:pt x="6426" y="4742"/>
                    <a:pt x="6488" y="5140"/>
                    <a:pt x="6860" y="5428"/>
                  </a:cubicBezTo>
                  <a:cubicBezTo>
                    <a:pt x="7077" y="5759"/>
                    <a:pt x="7449" y="6047"/>
                    <a:pt x="7573" y="6423"/>
                  </a:cubicBezTo>
                  <a:cubicBezTo>
                    <a:pt x="8006" y="6754"/>
                    <a:pt x="8130" y="7185"/>
                    <a:pt x="8502" y="7539"/>
                  </a:cubicBezTo>
                  <a:cubicBezTo>
                    <a:pt x="8626" y="7517"/>
                    <a:pt x="8502" y="7484"/>
                    <a:pt x="8502" y="7451"/>
                  </a:cubicBezTo>
                  <a:cubicBezTo>
                    <a:pt x="8502" y="7406"/>
                    <a:pt x="8502" y="7362"/>
                    <a:pt x="8502" y="7318"/>
                  </a:cubicBezTo>
                  <a:cubicBezTo>
                    <a:pt x="8440" y="7241"/>
                    <a:pt x="8409" y="7163"/>
                    <a:pt x="8409" y="7064"/>
                  </a:cubicBezTo>
                  <a:cubicBezTo>
                    <a:pt x="8161" y="6865"/>
                    <a:pt x="8099" y="6588"/>
                    <a:pt x="7882" y="6367"/>
                  </a:cubicBezTo>
                  <a:cubicBezTo>
                    <a:pt x="7820" y="6102"/>
                    <a:pt x="7542" y="5914"/>
                    <a:pt x="7480" y="5649"/>
                  </a:cubicBezTo>
                  <a:cubicBezTo>
                    <a:pt x="7418" y="5593"/>
                    <a:pt x="7356" y="5549"/>
                    <a:pt x="7325" y="5483"/>
                  </a:cubicBezTo>
                  <a:cubicBezTo>
                    <a:pt x="7325" y="5406"/>
                    <a:pt x="7294" y="5350"/>
                    <a:pt x="7170" y="5317"/>
                  </a:cubicBezTo>
                  <a:cubicBezTo>
                    <a:pt x="7170" y="5240"/>
                    <a:pt x="7201" y="5151"/>
                    <a:pt x="7077" y="5118"/>
                  </a:cubicBezTo>
                  <a:cubicBezTo>
                    <a:pt x="7077" y="5041"/>
                    <a:pt x="7046" y="4985"/>
                    <a:pt x="6922" y="4952"/>
                  </a:cubicBezTo>
                  <a:cubicBezTo>
                    <a:pt x="7046" y="4875"/>
                    <a:pt x="6860" y="4709"/>
                    <a:pt x="6860" y="4588"/>
                  </a:cubicBezTo>
                  <a:cubicBezTo>
                    <a:pt x="6736" y="4499"/>
                    <a:pt x="6829" y="4322"/>
                    <a:pt x="6705" y="4223"/>
                  </a:cubicBezTo>
                  <a:cubicBezTo>
                    <a:pt x="6705" y="4024"/>
                    <a:pt x="6705" y="3869"/>
                    <a:pt x="6612" y="3758"/>
                  </a:cubicBezTo>
                  <a:cubicBezTo>
                    <a:pt x="6612" y="3604"/>
                    <a:pt x="6612" y="3460"/>
                    <a:pt x="6612" y="3305"/>
                  </a:cubicBezTo>
                  <a:cubicBezTo>
                    <a:pt x="6643" y="3250"/>
                    <a:pt x="6612" y="3206"/>
                    <a:pt x="6550" y="3173"/>
                  </a:cubicBezTo>
                  <a:cubicBezTo>
                    <a:pt x="6519" y="3095"/>
                    <a:pt x="6674" y="3117"/>
                    <a:pt x="6550" y="3062"/>
                  </a:cubicBezTo>
                  <a:cubicBezTo>
                    <a:pt x="6643" y="2918"/>
                    <a:pt x="6612" y="2719"/>
                    <a:pt x="6612" y="2531"/>
                  </a:cubicBezTo>
                  <a:cubicBezTo>
                    <a:pt x="6643" y="2465"/>
                    <a:pt x="6736" y="2421"/>
                    <a:pt x="6705" y="2332"/>
                  </a:cubicBezTo>
                  <a:cubicBezTo>
                    <a:pt x="6860" y="2366"/>
                    <a:pt x="6736" y="2509"/>
                    <a:pt x="6767" y="2587"/>
                  </a:cubicBezTo>
                  <a:cubicBezTo>
                    <a:pt x="6767" y="2686"/>
                    <a:pt x="6674" y="2697"/>
                    <a:pt x="6767" y="2786"/>
                  </a:cubicBezTo>
                  <a:cubicBezTo>
                    <a:pt x="6767" y="2951"/>
                    <a:pt x="6767" y="3128"/>
                    <a:pt x="6767" y="3305"/>
                  </a:cubicBezTo>
                  <a:cubicBezTo>
                    <a:pt x="6891" y="3659"/>
                    <a:pt x="6891" y="3869"/>
                    <a:pt x="6922" y="4223"/>
                  </a:cubicBezTo>
                  <a:cubicBezTo>
                    <a:pt x="6984" y="4355"/>
                    <a:pt x="7108" y="4455"/>
                    <a:pt x="7077" y="4621"/>
                  </a:cubicBezTo>
                  <a:cubicBezTo>
                    <a:pt x="7263" y="4632"/>
                    <a:pt x="7108" y="4753"/>
                    <a:pt x="7170" y="4809"/>
                  </a:cubicBezTo>
                  <a:cubicBezTo>
                    <a:pt x="7387" y="4798"/>
                    <a:pt x="7108" y="4963"/>
                    <a:pt x="7325" y="4952"/>
                  </a:cubicBezTo>
                  <a:cubicBezTo>
                    <a:pt x="7418" y="5207"/>
                    <a:pt x="7665" y="5406"/>
                    <a:pt x="7789" y="5649"/>
                  </a:cubicBezTo>
                  <a:cubicBezTo>
                    <a:pt x="7882" y="5892"/>
                    <a:pt x="8161" y="6091"/>
                    <a:pt x="8192" y="6367"/>
                  </a:cubicBezTo>
                  <a:cubicBezTo>
                    <a:pt x="8347" y="6378"/>
                    <a:pt x="8192" y="6511"/>
                    <a:pt x="8347" y="6533"/>
                  </a:cubicBezTo>
                  <a:cubicBezTo>
                    <a:pt x="8285" y="6621"/>
                    <a:pt x="8471" y="6621"/>
                    <a:pt x="8409" y="6699"/>
                  </a:cubicBezTo>
                  <a:cubicBezTo>
                    <a:pt x="8533" y="6732"/>
                    <a:pt x="8502" y="6820"/>
                    <a:pt x="8564" y="6865"/>
                  </a:cubicBezTo>
                  <a:cubicBezTo>
                    <a:pt x="8657" y="6909"/>
                    <a:pt x="8657" y="6975"/>
                    <a:pt x="8719" y="7008"/>
                  </a:cubicBezTo>
                  <a:cubicBezTo>
                    <a:pt x="8719" y="7196"/>
                    <a:pt x="8812" y="7207"/>
                    <a:pt x="8812" y="7428"/>
                  </a:cubicBezTo>
                  <a:cubicBezTo>
                    <a:pt x="8905" y="7395"/>
                    <a:pt x="8967" y="7329"/>
                    <a:pt x="8967" y="7263"/>
                  </a:cubicBezTo>
                  <a:cubicBezTo>
                    <a:pt x="8998" y="7196"/>
                    <a:pt x="9060" y="7141"/>
                    <a:pt x="9122" y="7097"/>
                  </a:cubicBezTo>
                  <a:cubicBezTo>
                    <a:pt x="9122" y="6854"/>
                    <a:pt x="9184" y="6721"/>
                    <a:pt x="9029" y="6511"/>
                  </a:cubicBezTo>
                  <a:cubicBezTo>
                    <a:pt x="9029" y="6423"/>
                    <a:pt x="9029" y="6345"/>
                    <a:pt x="9029" y="6257"/>
                  </a:cubicBezTo>
                  <a:cubicBezTo>
                    <a:pt x="8905" y="6080"/>
                    <a:pt x="8874" y="5870"/>
                    <a:pt x="8812" y="5671"/>
                  </a:cubicBezTo>
                  <a:cubicBezTo>
                    <a:pt x="8626" y="5627"/>
                    <a:pt x="8812" y="5450"/>
                    <a:pt x="8657" y="5394"/>
                  </a:cubicBezTo>
                  <a:cubicBezTo>
                    <a:pt x="8564" y="5339"/>
                    <a:pt x="8688" y="5240"/>
                    <a:pt x="8502" y="5173"/>
                  </a:cubicBezTo>
                  <a:cubicBezTo>
                    <a:pt x="8378" y="4554"/>
                    <a:pt x="8378" y="4212"/>
                    <a:pt x="8161" y="3615"/>
                  </a:cubicBezTo>
                  <a:cubicBezTo>
                    <a:pt x="8223" y="3305"/>
                    <a:pt x="8099" y="2940"/>
                    <a:pt x="8254" y="2664"/>
                  </a:cubicBezTo>
                  <a:cubicBezTo>
                    <a:pt x="8006" y="2631"/>
                    <a:pt x="8316" y="2542"/>
                    <a:pt x="8254" y="2476"/>
                  </a:cubicBezTo>
                  <a:cubicBezTo>
                    <a:pt x="8254" y="2388"/>
                    <a:pt x="8254" y="2310"/>
                    <a:pt x="8254" y="2222"/>
                  </a:cubicBezTo>
                  <a:cubicBezTo>
                    <a:pt x="8440" y="2167"/>
                    <a:pt x="8130" y="2111"/>
                    <a:pt x="8316" y="2056"/>
                  </a:cubicBezTo>
                  <a:cubicBezTo>
                    <a:pt x="8285" y="1968"/>
                    <a:pt x="8471" y="1957"/>
                    <a:pt x="8409" y="1857"/>
                  </a:cubicBezTo>
                  <a:cubicBezTo>
                    <a:pt x="8595" y="1879"/>
                    <a:pt x="8440" y="2001"/>
                    <a:pt x="8471" y="2056"/>
                  </a:cubicBezTo>
                  <a:cubicBezTo>
                    <a:pt x="8533" y="2178"/>
                    <a:pt x="8409" y="2277"/>
                    <a:pt x="8409" y="2388"/>
                  </a:cubicBezTo>
                  <a:cubicBezTo>
                    <a:pt x="8409" y="2388"/>
                    <a:pt x="8502" y="2399"/>
                    <a:pt x="8471" y="2421"/>
                  </a:cubicBezTo>
                  <a:cubicBezTo>
                    <a:pt x="8471" y="2421"/>
                    <a:pt x="8347" y="2476"/>
                    <a:pt x="8409" y="2498"/>
                  </a:cubicBezTo>
                  <a:cubicBezTo>
                    <a:pt x="8502" y="2531"/>
                    <a:pt x="8409" y="2542"/>
                    <a:pt x="8409" y="2642"/>
                  </a:cubicBezTo>
                  <a:cubicBezTo>
                    <a:pt x="8409" y="2852"/>
                    <a:pt x="8409" y="3084"/>
                    <a:pt x="8409" y="3360"/>
                  </a:cubicBezTo>
                  <a:cubicBezTo>
                    <a:pt x="8502" y="3747"/>
                    <a:pt x="8657" y="4112"/>
                    <a:pt x="8657" y="4532"/>
                  </a:cubicBezTo>
                  <a:cubicBezTo>
                    <a:pt x="8750" y="4676"/>
                    <a:pt x="8719" y="4853"/>
                    <a:pt x="8812" y="5008"/>
                  </a:cubicBezTo>
                  <a:cubicBezTo>
                    <a:pt x="8750" y="5118"/>
                    <a:pt x="8936" y="5140"/>
                    <a:pt x="8874" y="5251"/>
                  </a:cubicBezTo>
                  <a:cubicBezTo>
                    <a:pt x="9091" y="5262"/>
                    <a:pt x="8812" y="5450"/>
                    <a:pt x="9029" y="5450"/>
                  </a:cubicBezTo>
                  <a:cubicBezTo>
                    <a:pt x="8998" y="5770"/>
                    <a:pt x="9370" y="5969"/>
                    <a:pt x="9339" y="6345"/>
                  </a:cubicBezTo>
                  <a:cubicBezTo>
                    <a:pt x="9587" y="6323"/>
                    <a:pt x="9463" y="6268"/>
                    <a:pt x="9432" y="6201"/>
                  </a:cubicBezTo>
                  <a:cubicBezTo>
                    <a:pt x="9587" y="6157"/>
                    <a:pt x="9370" y="6135"/>
                    <a:pt x="9432" y="6036"/>
                  </a:cubicBezTo>
                  <a:cubicBezTo>
                    <a:pt x="9432" y="5892"/>
                    <a:pt x="9432" y="5759"/>
                    <a:pt x="9432" y="5616"/>
                  </a:cubicBezTo>
                  <a:cubicBezTo>
                    <a:pt x="9401" y="5361"/>
                    <a:pt x="9339" y="5184"/>
                    <a:pt x="9184" y="4919"/>
                  </a:cubicBezTo>
                  <a:cubicBezTo>
                    <a:pt x="9184" y="4499"/>
                    <a:pt x="9091" y="4145"/>
                    <a:pt x="8967" y="3836"/>
                  </a:cubicBezTo>
                  <a:cubicBezTo>
                    <a:pt x="8998" y="3593"/>
                    <a:pt x="8905" y="3405"/>
                    <a:pt x="8967" y="3228"/>
                  </a:cubicBezTo>
                  <a:cubicBezTo>
                    <a:pt x="8874" y="3084"/>
                    <a:pt x="8905" y="3062"/>
                    <a:pt x="8874" y="2918"/>
                  </a:cubicBezTo>
                  <a:cubicBezTo>
                    <a:pt x="8874" y="2764"/>
                    <a:pt x="8812" y="2753"/>
                    <a:pt x="8874" y="2609"/>
                  </a:cubicBezTo>
                  <a:cubicBezTo>
                    <a:pt x="8781" y="2498"/>
                    <a:pt x="8905" y="2465"/>
                    <a:pt x="8874" y="2310"/>
                  </a:cubicBezTo>
                  <a:cubicBezTo>
                    <a:pt x="8874" y="2189"/>
                    <a:pt x="8874" y="2067"/>
                    <a:pt x="8874" y="1946"/>
                  </a:cubicBezTo>
                  <a:cubicBezTo>
                    <a:pt x="8936" y="1835"/>
                    <a:pt x="8967" y="1702"/>
                    <a:pt x="8936" y="1559"/>
                  </a:cubicBezTo>
                  <a:cubicBezTo>
                    <a:pt x="9029" y="1448"/>
                    <a:pt x="9091" y="1349"/>
                    <a:pt x="9122" y="1227"/>
                  </a:cubicBezTo>
                  <a:cubicBezTo>
                    <a:pt x="9184" y="1116"/>
                    <a:pt x="9339" y="1039"/>
                    <a:pt x="9339" y="918"/>
                  </a:cubicBezTo>
                  <a:cubicBezTo>
                    <a:pt x="9587" y="973"/>
                    <a:pt x="9246" y="1061"/>
                    <a:pt x="9339" y="1172"/>
                  </a:cubicBezTo>
                  <a:cubicBezTo>
                    <a:pt x="9122" y="1183"/>
                    <a:pt x="9401" y="1382"/>
                    <a:pt x="9184" y="1393"/>
                  </a:cubicBezTo>
                  <a:cubicBezTo>
                    <a:pt x="9153" y="1603"/>
                    <a:pt x="9184" y="1680"/>
                    <a:pt x="9122" y="1857"/>
                  </a:cubicBezTo>
                  <a:cubicBezTo>
                    <a:pt x="9122" y="2034"/>
                    <a:pt x="9122" y="2211"/>
                    <a:pt x="9122" y="2388"/>
                  </a:cubicBezTo>
                  <a:cubicBezTo>
                    <a:pt x="8998" y="2498"/>
                    <a:pt x="9184" y="2686"/>
                    <a:pt x="9122" y="2863"/>
                  </a:cubicBezTo>
                  <a:cubicBezTo>
                    <a:pt x="9060" y="2940"/>
                    <a:pt x="9215" y="2940"/>
                    <a:pt x="9184" y="3007"/>
                  </a:cubicBezTo>
                  <a:cubicBezTo>
                    <a:pt x="9153" y="3250"/>
                    <a:pt x="9246" y="3427"/>
                    <a:pt x="9184" y="3615"/>
                  </a:cubicBezTo>
                  <a:cubicBezTo>
                    <a:pt x="9339" y="4046"/>
                    <a:pt x="9525" y="4389"/>
                    <a:pt x="9494" y="4809"/>
                  </a:cubicBezTo>
                  <a:cubicBezTo>
                    <a:pt x="9494" y="4897"/>
                    <a:pt x="9649" y="4952"/>
                    <a:pt x="9587" y="5063"/>
                  </a:cubicBezTo>
                  <a:cubicBezTo>
                    <a:pt x="9618" y="5129"/>
                    <a:pt x="9618" y="5218"/>
                    <a:pt x="9742" y="5251"/>
                  </a:cubicBezTo>
                  <a:cubicBezTo>
                    <a:pt x="9959" y="5240"/>
                    <a:pt x="9680" y="5195"/>
                    <a:pt x="9742" y="5140"/>
                  </a:cubicBezTo>
                  <a:cubicBezTo>
                    <a:pt x="9835" y="5140"/>
                    <a:pt x="9804" y="5074"/>
                    <a:pt x="9804" y="5030"/>
                  </a:cubicBezTo>
                  <a:cubicBezTo>
                    <a:pt x="9680" y="5008"/>
                    <a:pt x="9804" y="4985"/>
                    <a:pt x="9804" y="4952"/>
                  </a:cubicBezTo>
                  <a:cubicBezTo>
                    <a:pt x="9804" y="4908"/>
                    <a:pt x="9804" y="4853"/>
                    <a:pt x="9804" y="4809"/>
                  </a:cubicBezTo>
                  <a:cubicBezTo>
                    <a:pt x="9866" y="4720"/>
                    <a:pt x="9742" y="4709"/>
                    <a:pt x="9742" y="4643"/>
                  </a:cubicBezTo>
                  <a:cubicBezTo>
                    <a:pt x="9742" y="4521"/>
                    <a:pt x="9804" y="4532"/>
                    <a:pt x="9742" y="4422"/>
                  </a:cubicBezTo>
                  <a:cubicBezTo>
                    <a:pt x="9742" y="4377"/>
                    <a:pt x="9742" y="4333"/>
                    <a:pt x="9742" y="4278"/>
                  </a:cubicBezTo>
                  <a:cubicBezTo>
                    <a:pt x="9680" y="4256"/>
                    <a:pt x="9649" y="4234"/>
                    <a:pt x="9742" y="4223"/>
                  </a:cubicBezTo>
                  <a:cubicBezTo>
                    <a:pt x="9711" y="4035"/>
                    <a:pt x="9773" y="3869"/>
                    <a:pt x="9742" y="3703"/>
                  </a:cubicBezTo>
                  <a:cubicBezTo>
                    <a:pt x="9711" y="3648"/>
                    <a:pt x="9649" y="3582"/>
                    <a:pt x="9649" y="3526"/>
                  </a:cubicBezTo>
                  <a:cubicBezTo>
                    <a:pt x="9649" y="3316"/>
                    <a:pt x="9711" y="3106"/>
                    <a:pt x="9742" y="2896"/>
                  </a:cubicBezTo>
                  <a:cubicBezTo>
                    <a:pt x="9773" y="2686"/>
                    <a:pt x="9773" y="2487"/>
                    <a:pt x="9804" y="2277"/>
                  </a:cubicBezTo>
                  <a:cubicBezTo>
                    <a:pt x="9804" y="2211"/>
                    <a:pt x="9959" y="2200"/>
                    <a:pt x="9897" y="2111"/>
                  </a:cubicBezTo>
                  <a:cubicBezTo>
                    <a:pt x="9928" y="2067"/>
                    <a:pt x="9804" y="1968"/>
                    <a:pt x="9959" y="1968"/>
                  </a:cubicBezTo>
                  <a:cubicBezTo>
                    <a:pt x="9959" y="1912"/>
                    <a:pt x="9959" y="1857"/>
                    <a:pt x="9959" y="1802"/>
                  </a:cubicBezTo>
                  <a:cubicBezTo>
                    <a:pt x="10021" y="1769"/>
                    <a:pt x="9866" y="1658"/>
                    <a:pt x="10052" y="1669"/>
                  </a:cubicBezTo>
                  <a:cubicBezTo>
                    <a:pt x="10021" y="1426"/>
                    <a:pt x="10238" y="1271"/>
                    <a:pt x="10362" y="1083"/>
                  </a:cubicBezTo>
                  <a:cubicBezTo>
                    <a:pt x="10610" y="1172"/>
                    <a:pt x="10238" y="1282"/>
                    <a:pt x="10269" y="1393"/>
                  </a:cubicBezTo>
                  <a:cubicBezTo>
                    <a:pt x="10269" y="1514"/>
                    <a:pt x="10207" y="1625"/>
                    <a:pt x="10114" y="1724"/>
                  </a:cubicBezTo>
                  <a:cubicBezTo>
                    <a:pt x="10176" y="1979"/>
                    <a:pt x="9990" y="2156"/>
                    <a:pt x="10052" y="2421"/>
                  </a:cubicBezTo>
                  <a:cubicBezTo>
                    <a:pt x="10114" y="2498"/>
                    <a:pt x="9928" y="2487"/>
                    <a:pt x="9959" y="2554"/>
                  </a:cubicBezTo>
                  <a:cubicBezTo>
                    <a:pt x="9928" y="2719"/>
                    <a:pt x="10052" y="2940"/>
                    <a:pt x="9897" y="3062"/>
                  </a:cubicBezTo>
                  <a:cubicBezTo>
                    <a:pt x="10052" y="3217"/>
                    <a:pt x="9928" y="3471"/>
                    <a:pt x="9959" y="3670"/>
                  </a:cubicBezTo>
                  <a:cubicBezTo>
                    <a:pt x="9959" y="3725"/>
                    <a:pt x="9959" y="3781"/>
                    <a:pt x="9959" y="3836"/>
                  </a:cubicBezTo>
                  <a:cubicBezTo>
                    <a:pt x="9990" y="3880"/>
                    <a:pt x="9928" y="3946"/>
                    <a:pt x="10052" y="3946"/>
                  </a:cubicBezTo>
                  <a:cubicBezTo>
                    <a:pt x="9897" y="4002"/>
                    <a:pt x="9990" y="4134"/>
                    <a:pt x="9959" y="4223"/>
                  </a:cubicBezTo>
                  <a:cubicBezTo>
                    <a:pt x="9990" y="4455"/>
                    <a:pt x="10176" y="4698"/>
                    <a:pt x="10114" y="4952"/>
                  </a:cubicBezTo>
                  <a:cubicBezTo>
                    <a:pt x="10114" y="5008"/>
                    <a:pt x="10052" y="5063"/>
                    <a:pt x="10052" y="5118"/>
                  </a:cubicBezTo>
                  <a:cubicBezTo>
                    <a:pt x="10021" y="5328"/>
                    <a:pt x="10114" y="5527"/>
                    <a:pt x="10052" y="5704"/>
                  </a:cubicBezTo>
                  <a:cubicBezTo>
                    <a:pt x="10269" y="5627"/>
                    <a:pt x="10393" y="5527"/>
                    <a:pt x="10362" y="5361"/>
                  </a:cubicBezTo>
                  <a:cubicBezTo>
                    <a:pt x="10424" y="5350"/>
                    <a:pt x="10424" y="5317"/>
                    <a:pt x="10455" y="5284"/>
                  </a:cubicBezTo>
                  <a:cubicBezTo>
                    <a:pt x="10455" y="5284"/>
                    <a:pt x="10362" y="5273"/>
                    <a:pt x="10362" y="5251"/>
                  </a:cubicBezTo>
                  <a:cubicBezTo>
                    <a:pt x="10362" y="5251"/>
                    <a:pt x="10424" y="5251"/>
                    <a:pt x="10455" y="5229"/>
                  </a:cubicBezTo>
                  <a:cubicBezTo>
                    <a:pt x="10455" y="5162"/>
                    <a:pt x="10424" y="5096"/>
                    <a:pt x="10455" y="5008"/>
                  </a:cubicBezTo>
                  <a:cubicBezTo>
                    <a:pt x="10362" y="4930"/>
                    <a:pt x="10548" y="4930"/>
                    <a:pt x="10517" y="4864"/>
                  </a:cubicBezTo>
                  <a:cubicBezTo>
                    <a:pt x="10517" y="4709"/>
                    <a:pt x="10517" y="4554"/>
                    <a:pt x="10517" y="4389"/>
                  </a:cubicBezTo>
                  <a:cubicBezTo>
                    <a:pt x="10455" y="4311"/>
                    <a:pt x="10641" y="4322"/>
                    <a:pt x="10610" y="4256"/>
                  </a:cubicBezTo>
                  <a:cubicBezTo>
                    <a:pt x="10610" y="3714"/>
                    <a:pt x="10517" y="3405"/>
                    <a:pt x="10579" y="3007"/>
                  </a:cubicBezTo>
                  <a:cubicBezTo>
                    <a:pt x="10362" y="3018"/>
                    <a:pt x="10795" y="2896"/>
                    <a:pt x="10517" y="2896"/>
                  </a:cubicBezTo>
                  <a:cubicBezTo>
                    <a:pt x="10610" y="2786"/>
                    <a:pt x="10672" y="2664"/>
                    <a:pt x="10672" y="2531"/>
                  </a:cubicBezTo>
                  <a:cubicBezTo>
                    <a:pt x="10826" y="2321"/>
                    <a:pt x="11012" y="2133"/>
                    <a:pt x="11043" y="1890"/>
                  </a:cubicBezTo>
                  <a:cubicBezTo>
                    <a:pt x="11167" y="1680"/>
                    <a:pt x="11353" y="1492"/>
                    <a:pt x="11353" y="1249"/>
                  </a:cubicBezTo>
                  <a:cubicBezTo>
                    <a:pt x="11508" y="1216"/>
                    <a:pt x="11446" y="1128"/>
                    <a:pt x="11539" y="1083"/>
                  </a:cubicBezTo>
                  <a:cubicBezTo>
                    <a:pt x="11694" y="1083"/>
                    <a:pt x="11570" y="962"/>
                    <a:pt x="11601" y="918"/>
                  </a:cubicBezTo>
                  <a:cubicBezTo>
                    <a:pt x="11725" y="884"/>
                    <a:pt x="11694" y="796"/>
                    <a:pt x="11756" y="752"/>
                  </a:cubicBezTo>
                  <a:cubicBezTo>
                    <a:pt x="11694" y="663"/>
                    <a:pt x="11880" y="663"/>
                    <a:pt x="11849" y="586"/>
                  </a:cubicBezTo>
                  <a:cubicBezTo>
                    <a:pt x="12097" y="409"/>
                    <a:pt x="12159" y="166"/>
                    <a:pt x="12469" y="0"/>
                  </a:cubicBezTo>
                  <a:cubicBezTo>
                    <a:pt x="12686" y="22"/>
                    <a:pt x="12345" y="66"/>
                    <a:pt x="12469" y="133"/>
                  </a:cubicBezTo>
                  <a:cubicBezTo>
                    <a:pt x="12252" y="122"/>
                    <a:pt x="12500" y="265"/>
                    <a:pt x="12314" y="243"/>
                  </a:cubicBezTo>
                  <a:cubicBezTo>
                    <a:pt x="12252" y="343"/>
                    <a:pt x="12252" y="453"/>
                    <a:pt x="12066" y="497"/>
                  </a:cubicBezTo>
                  <a:cubicBezTo>
                    <a:pt x="12035" y="741"/>
                    <a:pt x="11849" y="929"/>
                    <a:pt x="11756" y="1139"/>
                  </a:cubicBezTo>
                  <a:cubicBezTo>
                    <a:pt x="11539" y="1128"/>
                    <a:pt x="11818" y="1293"/>
                    <a:pt x="11601" y="1282"/>
                  </a:cubicBezTo>
                  <a:cubicBezTo>
                    <a:pt x="11570" y="1327"/>
                    <a:pt x="11694" y="1437"/>
                    <a:pt x="11539" y="1448"/>
                  </a:cubicBezTo>
                  <a:cubicBezTo>
                    <a:pt x="11539" y="1570"/>
                    <a:pt x="11446" y="1658"/>
                    <a:pt x="11384" y="1747"/>
                  </a:cubicBezTo>
                  <a:cubicBezTo>
                    <a:pt x="11322" y="2122"/>
                    <a:pt x="10950" y="2565"/>
                    <a:pt x="10826" y="3007"/>
                  </a:cubicBezTo>
                  <a:cubicBezTo>
                    <a:pt x="10919" y="3150"/>
                    <a:pt x="10857" y="3272"/>
                    <a:pt x="10919" y="3449"/>
                  </a:cubicBezTo>
                  <a:cubicBezTo>
                    <a:pt x="10919" y="3626"/>
                    <a:pt x="10826" y="3847"/>
                    <a:pt x="10981" y="3980"/>
                  </a:cubicBezTo>
                  <a:cubicBezTo>
                    <a:pt x="10826" y="3968"/>
                    <a:pt x="10950" y="4079"/>
                    <a:pt x="10919" y="4112"/>
                  </a:cubicBezTo>
                  <a:cubicBezTo>
                    <a:pt x="10950" y="4179"/>
                    <a:pt x="10764" y="4179"/>
                    <a:pt x="10826" y="4256"/>
                  </a:cubicBezTo>
                  <a:cubicBezTo>
                    <a:pt x="11043" y="4256"/>
                    <a:pt x="10734" y="4300"/>
                    <a:pt x="10826" y="4366"/>
                  </a:cubicBezTo>
                  <a:cubicBezTo>
                    <a:pt x="10826" y="4411"/>
                    <a:pt x="10826" y="4455"/>
                    <a:pt x="10826" y="4499"/>
                  </a:cubicBezTo>
                  <a:cubicBezTo>
                    <a:pt x="11012" y="4488"/>
                    <a:pt x="10857" y="4344"/>
                    <a:pt x="10919" y="4278"/>
                  </a:cubicBezTo>
                  <a:cubicBezTo>
                    <a:pt x="11074" y="4256"/>
                    <a:pt x="10950" y="4123"/>
                    <a:pt x="10981" y="4057"/>
                  </a:cubicBezTo>
                  <a:cubicBezTo>
                    <a:pt x="11167" y="4024"/>
                    <a:pt x="11043" y="3880"/>
                    <a:pt x="11229" y="3836"/>
                  </a:cubicBezTo>
                  <a:cubicBezTo>
                    <a:pt x="11260" y="3736"/>
                    <a:pt x="11260" y="3758"/>
                    <a:pt x="11291" y="3637"/>
                  </a:cubicBezTo>
                  <a:cubicBezTo>
                    <a:pt x="11260" y="3582"/>
                    <a:pt x="11446" y="3604"/>
                    <a:pt x="11446" y="3559"/>
                  </a:cubicBezTo>
                  <a:cubicBezTo>
                    <a:pt x="11353" y="3548"/>
                    <a:pt x="11353" y="3471"/>
                    <a:pt x="11446" y="3471"/>
                  </a:cubicBezTo>
                  <a:cubicBezTo>
                    <a:pt x="11539" y="3416"/>
                    <a:pt x="11508" y="3305"/>
                    <a:pt x="11601" y="3250"/>
                  </a:cubicBezTo>
                  <a:cubicBezTo>
                    <a:pt x="11539" y="2863"/>
                    <a:pt x="11849" y="2642"/>
                    <a:pt x="12004" y="2277"/>
                  </a:cubicBezTo>
                  <a:cubicBezTo>
                    <a:pt x="12035" y="1901"/>
                    <a:pt x="12407" y="1647"/>
                    <a:pt x="12469" y="1282"/>
                  </a:cubicBezTo>
                  <a:cubicBezTo>
                    <a:pt x="12748" y="940"/>
                    <a:pt x="12934" y="553"/>
                    <a:pt x="13399" y="276"/>
                  </a:cubicBezTo>
                  <a:cubicBezTo>
                    <a:pt x="13585" y="287"/>
                    <a:pt x="13399" y="376"/>
                    <a:pt x="13306" y="387"/>
                  </a:cubicBezTo>
                  <a:cubicBezTo>
                    <a:pt x="13337" y="453"/>
                    <a:pt x="13182" y="442"/>
                    <a:pt x="13244" y="531"/>
                  </a:cubicBezTo>
                  <a:cubicBezTo>
                    <a:pt x="13182" y="619"/>
                    <a:pt x="13120" y="707"/>
                    <a:pt x="12996" y="774"/>
                  </a:cubicBezTo>
                  <a:cubicBezTo>
                    <a:pt x="12965" y="984"/>
                    <a:pt x="12717" y="1128"/>
                    <a:pt x="12686" y="1338"/>
                  </a:cubicBezTo>
                  <a:cubicBezTo>
                    <a:pt x="12438" y="1669"/>
                    <a:pt x="12345" y="2012"/>
                    <a:pt x="12221" y="2443"/>
                  </a:cubicBezTo>
                  <a:cubicBezTo>
                    <a:pt x="11787" y="2974"/>
                    <a:pt x="11849" y="3681"/>
                    <a:pt x="11229" y="4145"/>
                  </a:cubicBezTo>
                  <a:cubicBezTo>
                    <a:pt x="11229" y="4267"/>
                    <a:pt x="11229" y="4389"/>
                    <a:pt x="11229" y="4499"/>
                  </a:cubicBezTo>
                  <a:cubicBezTo>
                    <a:pt x="11384" y="4444"/>
                    <a:pt x="11353" y="4333"/>
                    <a:pt x="11539" y="4278"/>
                  </a:cubicBezTo>
                  <a:cubicBezTo>
                    <a:pt x="11384" y="4289"/>
                    <a:pt x="11539" y="4201"/>
                    <a:pt x="11601" y="4201"/>
                  </a:cubicBezTo>
                  <a:cubicBezTo>
                    <a:pt x="11570" y="4134"/>
                    <a:pt x="11663" y="4123"/>
                    <a:pt x="11694" y="4090"/>
                  </a:cubicBezTo>
                  <a:cubicBezTo>
                    <a:pt x="11756" y="4002"/>
                    <a:pt x="11849" y="3924"/>
                    <a:pt x="11911" y="3836"/>
                  </a:cubicBezTo>
                  <a:cubicBezTo>
                    <a:pt x="12066" y="3792"/>
                    <a:pt x="12035" y="3681"/>
                    <a:pt x="12221" y="3637"/>
                  </a:cubicBezTo>
                  <a:cubicBezTo>
                    <a:pt x="12314" y="3460"/>
                    <a:pt x="12655" y="3372"/>
                    <a:pt x="12779" y="3195"/>
                  </a:cubicBezTo>
                  <a:cubicBezTo>
                    <a:pt x="12996" y="3162"/>
                    <a:pt x="12996" y="3051"/>
                    <a:pt x="13151" y="3007"/>
                  </a:cubicBezTo>
                  <a:cubicBezTo>
                    <a:pt x="13368" y="2974"/>
                    <a:pt x="13275" y="2830"/>
                    <a:pt x="13554" y="2830"/>
                  </a:cubicBezTo>
                  <a:cubicBezTo>
                    <a:pt x="13678" y="2598"/>
                    <a:pt x="14080" y="2443"/>
                    <a:pt x="14266" y="2222"/>
                  </a:cubicBezTo>
                  <a:cubicBezTo>
                    <a:pt x="14297" y="2100"/>
                    <a:pt x="14514" y="2034"/>
                    <a:pt x="14576" y="1912"/>
                  </a:cubicBezTo>
                  <a:cubicBezTo>
                    <a:pt x="14607" y="1846"/>
                    <a:pt x="14669" y="1802"/>
                    <a:pt x="14731" y="1747"/>
                  </a:cubicBezTo>
                  <a:cubicBezTo>
                    <a:pt x="14762" y="1691"/>
                    <a:pt x="14762" y="1625"/>
                    <a:pt x="14948" y="1636"/>
                  </a:cubicBezTo>
                  <a:cubicBezTo>
                    <a:pt x="14762" y="1934"/>
                    <a:pt x="14483" y="2200"/>
                    <a:pt x="14266" y="2476"/>
                  </a:cubicBezTo>
                  <a:cubicBezTo>
                    <a:pt x="14080" y="2554"/>
                    <a:pt x="14080" y="2642"/>
                    <a:pt x="13956" y="2719"/>
                  </a:cubicBezTo>
                  <a:cubicBezTo>
                    <a:pt x="13894" y="2753"/>
                    <a:pt x="13863" y="2797"/>
                    <a:pt x="13802" y="2863"/>
                  </a:cubicBezTo>
                  <a:cubicBezTo>
                    <a:pt x="13771" y="2874"/>
                    <a:pt x="13647" y="2885"/>
                    <a:pt x="13647" y="2885"/>
                  </a:cubicBezTo>
                  <a:cubicBezTo>
                    <a:pt x="13585" y="2929"/>
                    <a:pt x="13616" y="2963"/>
                    <a:pt x="13554" y="3007"/>
                  </a:cubicBezTo>
                  <a:cubicBezTo>
                    <a:pt x="13523" y="3029"/>
                    <a:pt x="13306" y="3139"/>
                    <a:pt x="13337" y="3228"/>
                  </a:cubicBezTo>
                  <a:cubicBezTo>
                    <a:pt x="12872" y="3305"/>
                    <a:pt x="12872" y="3526"/>
                    <a:pt x="12531" y="3637"/>
                  </a:cubicBezTo>
                  <a:cubicBezTo>
                    <a:pt x="12407" y="3825"/>
                    <a:pt x="12097" y="3946"/>
                    <a:pt x="12004" y="4145"/>
                  </a:cubicBezTo>
                  <a:cubicBezTo>
                    <a:pt x="12035" y="4179"/>
                    <a:pt x="12066" y="4134"/>
                    <a:pt x="12159" y="4145"/>
                  </a:cubicBezTo>
                  <a:cubicBezTo>
                    <a:pt x="12128" y="4112"/>
                    <a:pt x="12159" y="4090"/>
                    <a:pt x="12221" y="4090"/>
                  </a:cubicBezTo>
                  <a:cubicBezTo>
                    <a:pt x="12283" y="4046"/>
                    <a:pt x="12345" y="4013"/>
                    <a:pt x="12376" y="3980"/>
                  </a:cubicBezTo>
                  <a:cubicBezTo>
                    <a:pt x="12531" y="3913"/>
                    <a:pt x="12593" y="3825"/>
                    <a:pt x="12779" y="3781"/>
                  </a:cubicBezTo>
                  <a:cubicBezTo>
                    <a:pt x="13058" y="3648"/>
                    <a:pt x="13368" y="3526"/>
                    <a:pt x="13492" y="3338"/>
                  </a:cubicBezTo>
                  <a:cubicBezTo>
                    <a:pt x="13709" y="3327"/>
                    <a:pt x="13616" y="3217"/>
                    <a:pt x="13863" y="3228"/>
                  </a:cubicBezTo>
                  <a:cubicBezTo>
                    <a:pt x="13863" y="3084"/>
                    <a:pt x="14111" y="3029"/>
                    <a:pt x="14173" y="2918"/>
                  </a:cubicBezTo>
                  <a:cubicBezTo>
                    <a:pt x="14328" y="2896"/>
                    <a:pt x="14328" y="2819"/>
                    <a:pt x="14421" y="2775"/>
                  </a:cubicBezTo>
                  <a:cubicBezTo>
                    <a:pt x="14452" y="2730"/>
                    <a:pt x="14638" y="2730"/>
                    <a:pt x="14576" y="2642"/>
                  </a:cubicBezTo>
                  <a:cubicBezTo>
                    <a:pt x="14979" y="2509"/>
                    <a:pt x="15103" y="2277"/>
                    <a:pt x="15351" y="2078"/>
                  </a:cubicBezTo>
                  <a:cubicBezTo>
                    <a:pt x="15568" y="1879"/>
                    <a:pt x="15723" y="1669"/>
                    <a:pt x="15816" y="1415"/>
                  </a:cubicBezTo>
                  <a:cubicBezTo>
                    <a:pt x="16033" y="1194"/>
                    <a:pt x="15878" y="995"/>
                    <a:pt x="16033" y="752"/>
                  </a:cubicBezTo>
                  <a:cubicBezTo>
                    <a:pt x="16219" y="763"/>
                    <a:pt x="16064" y="884"/>
                    <a:pt x="16126" y="940"/>
                  </a:cubicBezTo>
                  <a:cubicBezTo>
                    <a:pt x="16126" y="1017"/>
                    <a:pt x="16126" y="1094"/>
                    <a:pt x="16126" y="1161"/>
                  </a:cubicBezTo>
                  <a:cubicBezTo>
                    <a:pt x="16002" y="1559"/>
                    <a:pt x="15785" y="1912"/>
                    <a:pt x="15506" y="2255"/>
                  </a:cubicBezTo>
                  <a:cubicBezTo>
                    <a:pt x="15351" y="2255"/>
                    <a:pt x="15444" y="2344"/>
                    <a:pt x="15351" y="2366"/>
                  </a:cubicBezTo>
                  <a:cubicBezTo>
                    <a:pt x="15320" y="2399"/>
                    <a:pt x="15227" y="2432"/>
                    <a:pt x="15196" y="2476"/>
                  </a:cubicBezTo>
                  <a:cubicBezTo>
                    <a:pt x="15103" y="2554"/>
                    <a:pt x="15041" y="2642"/>
                    <a:pt x="14886" y="2697"/>
                  </a:cubicBezTo>
                  <a:cubicBezTo>
                    <a:pt x="14824" y="2786"/>
                    <a:pt x="14638" y="2830"/>
                    <a:pt x="14576" y="2918"/>
                  </a:cubicBezTo>
                  <a:cubicBezTo>
                    <a:pt x="14514" y="2963"/>
                    <a:pt x="14452" y="2985"/>
                    <a:pt x="14421" y="3029"/>
                  </a:cubicBezTo>
                  <a:cubicBezTo>
                    <a:pt x="14297" y="3040"/>
                    <a:pt x="14390" y="3117"/>
                    <a:pt x="14266" y="3117"/>
                  </a:cubicBezTo>
                  <a:cubicBezTo>
                    <a:pt x="14142" y="3128"/>
                    <a:pt x="14235" y="3217"/>
                    <a:pt x="14111" y="3228"/>
                  </a:cubicBezTo>
                  <a:cubicBezTo>
                    <a:pt x="14204" y="3316"/>
                    <a:pt x="13863" y="3250"/>
                    <a:pt x="13956" y="3338"/>
                  </a:cubicBezTo>
                  <a:cubicBezTo>
                    <a:pt x="13863" y="3427"/>
                    <a:pt x="13678" y="3460"/>
                    <a:pt x="13647" y="3559"/>
                  </a:cubicBezTo>
                  <a:cubicBezTo>
                    <a:pt x="13461" y="3604"/>
                    <a:pt x="13430" y="3714"/>
                    <a:pt x="13244" y="3747"/>
                  </a:cubicBezTo>
                  <a:cubicBezTo>
                    <a:pt x="13151" y="3825"/>
                    <a:pt x="12934" y="3847"/>
                    <a:pt x="12934" y="3946"/>
                  </a:cubicBezTo>
                  <a:cubicBezTo>
                    <a:pt x="12593" y="4046"/>
                    <a:pt x="12407" y="4201"/>
                    <a:pt x="12159" y="4333"/>
                  </a:cubicBezTo>
                  <a:cubicBezTo>
                    <a:pt x="12035" y="4411"/>
                    <a:pt x="11818" y="4444"/>
                    <a:pt x="11756" y="4532"/>
                  </a:cubicBezTo>
                  <a:cubicBezTo>
                    <a:pt x="11632" y="4588"/>
                    <a:pt x="11663" y="4698"/>
                    <a:pt x="11384" y="4698"/>
                  </a:cubicBezTo>
                  <a:cubicBezTo>
                    <a:pt x="11384" y="4809"/>
                    <a:pt x="11229" y="4897"/>
                    <a:pt x="11136" y="4974"/>
                  </a:cubicBezTo>
                  <a:cubicBezTo>
                    <a:pt x="11074" y="5030"/>
                    <a:pt x="11105" y="5096"/>
                    <a:pt x="11074" y="5140"/>
                  </a:cubicBezTo>
                  <a:cubicBezTo>
                    <a:pt x="11043" y="5162"/>
                    <a:pt x="10826" y="5162"/>
                    <a:pt x="10919" y="5251"/>
                  </a:cubicBezTo>
                  <a:cubicBezTo>
                    <a:pt x="10857" y="5306"/>
                    <a:pt x="10764" y="5361"/>
                    <a:pt x="10764" y="5428"/>
                  </a:cubicBezTo>
                  <a:cubicBezTo>
                    <a:pt x="10981" y="5350"/>
                    <a:pt x="10981" y="5184"/>
                    <a:pt x="11291" y="5140"/>
                  </a:cubicBezTo>
                  <a:cubicBezTo>
                    <a:pt x="11322" y="5008"/>
                    <a:pt x="11632" y="4974"/>
                    <a:pt x="11694" y="4842"/>
                  </a:cubicBezTo>
                  <a:cubicBezTo>
                    <a:pt x="11942" y="4775"/>
                    <a:pt x="11973" y="4643"/>
                    <a:pt x="12159" y="4554"/>
                  </a:cubicBezTo>
                  <a:cubicBezTo>
                    <a:pt x="12283" y="4455"/>
                    <a:pt x="12438" y="4366"/>
                    <a:pt x="12624" y="4278"/>
                  </a:cubicBezTo>
                  <a:cubicBezTo>
                    <a:pt x="12624" y="4201"/>
                    <a:pt x="12841" y="4190"/>
                    <a:pt x="12872" y="4112"/>
                  </a:cubicBezTo>
                  <a:cubicBezTo>
                    <a:pt x="12934" y="4112"/>
                    <a:pt x="12903" y="4057"/>
                    <a:pt x="13027" y="4057"/>
                  </a:cubicBezTo>
                  <a:cubicBezTo>
                    <a:pt x="13089" y="4057"/>
                    <a:pt x="13089" y="4013"/>
                    <a:pt x="13089" y="3980"/>
                  </a:cubicBezTo>
                  <a:cubicBezTo>
                    <a:pt x="13337" y="3913"/>
                    <a:pt x="13492" y="3825"/>
                    <a:pt x="13647" y="3725"/>
                  </a:cubicBezTo>
                  <a:cubicBezTo>
                    <a:pt x="13740" y="3681"/>
                    <a:pt x="13863" y="3659"/>
                    <a:pt x="13863" y="3582"/>
                  </a:cubicBezTo>
                  <a:cubicBezTo>
                    <a:pt x="14018" y="3559"/>
                    <a:pt x="14142" y="3537"/>
                    <a:pt x="14111" y="3449"/>
                  </a:cubicBezTo>
                  <a:cubicBezTo>
                    <a:pt x="14390" y="3394"/>
                    <a:pt x="14421" y="3261"/>
                    <a:pt x="14731" y="3228"/>
                  </a:cubicBezTo>
                  <a:cubicBezTo>
                    <a:pt x="14824" y="3095"/>
                    <a:pt x="15165" y="3062"/>
                    <a:pt x="15196" y="2918"/>
                  </a:cubicBezTo>
                  <a:cubicBezTo>
                    <a:pt x="15382" y="2907"/>
                    <a:pt x="15382" y="2830"/>
                    <a:pt x="15506" y="2808"/>
                  </a:cubicBezTo>
                  <a:cubicBezTo>
                    <a:pt x="15413" y="2697"/>
                    <a:pt x="15692" y="2730"/>
                    <a:pt x="15661" y="2642"/>
                  </a:cubicBezTo>
                  <a:cubicBezTo>
                    <a:pt x="15816" y="2620"/>
                    <a:pt x="15723" y="2509"/>
                    <a:pt x="15909" y="2498"/>
                  </a:cubicBezTo>
                  <a:cubicBezTo>
                    <a:pt x="16002" y="2465"/>
                    <a:pt x="15940" y="2366"/>
                    <a:pt x="16064" y="2332"/>
                  </a:cubicBezTo>
                  <a:cubicBezTo>
                    <a:pt x="16188" y="2233"/>
                    <a:pt x="16250" y="2100"/>
                    <a:pt x="16436" y="2023"/>
                  </a:cubicBezTo>
                  <a:cubicBezTo>
                    <a:pt x="16529" y="1769"/>
                    <a:pt x="16808" y="1570"/>
                    <a:pt x="16901" y="1304"/>
                  </a:cubicBezTo>
                  <a:cubicBezTo>
                    <a:pt x="16931" y="1238"/>
                    <a:pt x="17024" y="1194"/>
                    <a:pt x="16993" y="1105"/>
                  </a:cubicBezTo>
                  <a:cubicBezTo>
                    <a:pt x="16931" y="1017"/>
                    <a:pt x="17117" y="995"/>
                    <a:pt x="16993" y="940"/>
                  </a:cubicBezTo>
                  <a:cubicBezTo>
                    <a:pt x="17148" y="929"/>
                    <a:pt x="17024" y="807"/>
                    <a:pt x="17055" y="752"/>
                  </a:cubicBezTo>
                  <a:cubicBezTo>
                    <a:pt x="17117" y="685"/>
                    <a:pt x="16931" y="553"/>
                    <a:pt x="17210" y="575"/>
                  </a:cubicBezTo>
                  <a:cubicBezTo>
                    <a:pt x="17241" y="818"/>
                    <a:pt x="17086" y="995"/>
                    <a:pt x="17148" y="1249"/>
                  </a:cubicBezTo>
                  <a:cubicBezTo>
                    <a:pt x="17086" y="1382"/>
                    <a:pt x="16993" y="1503"/>
                    <a:pt x="16901" y="1636"/>
                  </a:cubicBezTo>
                  <a:cubicBezTo>
                    <a:pt x="16839" y="1702"/>
                    <a:pt x="16839" y="1780"/>
                    <a:pt x="16746" y="1835"/>
                  </a:cubicBezTo>
                  <a:cubicBezTo>
                    <a:pt x="16746" y="1901"/>
                    <a:pt x="16715" y="1968"/>
                    <a:pt x="16591" y="2001"/>
                  </a:cubicBezTo>
                  <a:cubicBezTo>
                    <a:pt x="16467" y="2266"/>
                    <a:pt x="16126" y="2465"/>
                    <a:pt x="15909" y="2697"/>
                  </a:cubicBezTo>
                  <a:cubicBezTo>
                    <a:pt x="15754" y="2730"/>
                    <a:pt x="15785" y="2819"/>
                    <a:pt x="15661" y="2863"/>
                  </a:cubicBezTo>
                  <a:cubicBezTo>
                    <a:pt x="15599" y="2907"/>
                    <a:pt x="15475" y="2940"/>
                    <a:pt x="15413" y="2996"/>
                  </a:cubicBezTo>
                  <a:cubicBezTo>
                    <a:pt x="15351" y="3051"/>
                    <a:pt x="15289" y="3117"/>
                    <a:pt x="15103" y="3139"/>
                  </a:cubicBezTo>
                  <a:cubicBezTo>
                    <a:pt x="15196" y="3217"/>
                    <a:pt x="15041" y="3206"/>
                    <a:pt x="14948" y="3250"/>
                  </a:cubicBezTo>
                  <a:cubicBezTo>
                    <a:pt x="14948" y="3261"/>
                    <a:pt x="14948" y="3283"/>
                    <a:pt x="14886" y="3283"/>
                  </a:cubicBezTo>
                  <a:cubicBezTo>
                    <a:pt x="14762" y="3316"/>
                    <a:pt x="14731" y="3394"/>
                    <a:pt x="14576" y="3416"/>
                  </a:cubicBezTo>
                  <a:cubicBezTo>
                    <a:pt x="14452" y="3449"/>
                    <a:pt x="14452" y="3526"/>
                    <a:pt x="14328" y="3559"/>
                  </a:cubicBezTo>
                  <a:cubicBezTo>
                    <a:pt x="14111" y="3637"/>
                    <a:pt x="14049" y="3769"/>
                    <a:pt x="13802" y="3836"/>
                  </a:cubicBezTo>
                  <a:cubicBezTo>
                    <a:pt x="13678" y="3957"/>
                    <a:pt x="13399" y="4013"/>
                    <a:pt x="13244" y="4112"/>
                  </a:cubicBezTo>
                  <a:cubicBezTo>
                    <a:pt x="13089" y="4212"/>
                    <a:pt x="12903" y="4311"/>
                    <a:pt x="12779" y="4422"/>
                  </a:cubicBezTo>
                  <a:cubicBezTo>
                    <a:pt x="12562" y="4499"/>
                    <a:pt x="12438" y="4610"/>
                    <a:pt x="12314" y="4731"/>
                  </a:cubicBezTo>
                  <a:cubicBezTo>
                    <a:pt x="12066" y="4798"/>
                    <a:pt x="12035" y="4941"/>
                    <a:pt x="11849" y="5030"/>
                  </a:cubicBezTo>
                  <a:cubicBezTo>
                    <a:pt x="11570" y="5096"/>
                    <a:pt x="11570" y="5251"/>
                    <a:pt x="11291" y="5306"/>
                  </a:cubicBezTo>
                  <a:cubicBezTo>
                    <a:pt x="11291" y="5472"/>
                    <a:pt x="10950" y="5494"/>
                    <a:pt x="10919" y="5649"/>
                  </a:cubicBezTo>
                  <a:cubicBezTo>
                    <a:pt x="10826" y="5693"/>
                    <a:pt x="10641" y="5715"/>
                    <a:pt x="10672" y="5815"/>
                  </a:cubicBezTo>
                  <a:cubicBezTo>
                    <a:pt x="10641" y="5881"/>
                    <a:pt x="10393" y="5859"/>
                    <a:pt x="10455" y="5947"/>
                  </a:cubicBezTo>
                  <a:cubicBezTo>
                    <a:pt x="10331" y="6069"/>
                    <a:pt x="10021" y="6113"/>
                    <a:pt x="10052" y="6290"/>
                  </a:cubicBezTo>
                  <a:cubicBezTo>
                    <a:pt x="10269" y="6212"/>
                    <a:pt x="10300" y="6080"/>
                    <a:pt x="10517" y="6002"/>
                  </a:cubicBezTo>
                  <a:cubicBezTo>
                    <a:pt x="10548" y="5870"/>
                    <a:pt x="10888" y="5859"/>
                    <a:pt x="10919" y="5726"/>
                  </a:cubicBezTo>
                  <a:cubicBezTo>
                    <a:pt x="11167" y="5671"/>
                    <a:pt x="11198" y="5527"/>
                    <a:pt x="11384" y="5450"/>
                  </a:cubicBezTo>
                  <a:cubicBezTo>
                    <a:pt x="11539" y="5372"/>
                    <a:pt x="11725" y="5295"/>
                    <a:pt x="11849" y="5195"/>
                  </a:cubicBezTo>
                  <a:cubicBezTo>
                    <a:pt x="12097" y="5140"/>
                    <a:pt x="12159" y="5019"/>
                    <a:pt x="12376" y="4952"/>
                  </a:cubicBezTo>
                  <a:cubicBezTo>
                    <a:pt x="12469" y="4842"/>
                    <a:pt x="12717" y="4786"/>
                    <a:pt x="12779" y="4676"/>
                  </a:cubicBezTo>
                  <a:cubicBezTo>
                    <a:pt x="12996" y="4665"/>
                    <a:pt x="12903" y="4565"/>
                    <a:pt x="13089" y="4554"/>
                  </a:cubicBezTo>
                  <a:cubicBezTo>
                    <a:pt x="12996" y="4455"/>
                    <a:pt x="13399" y="4510"/>
                    <a:pt x="13337" y="4422"/>
                  </a:cubicBezTo>
                  <a:cubicBezTo>
                    <a:pt x="13337" y="4344"/>
                    <a:pt x="13647" y="4389"/>
                    <a:pt x="13554" y="4278"/>
                  </a:cubicBezTo>
                  <a:cubicBezTo>
                    <a:pt x="13709" y="4278"/>
                    <a:pt x="13709" y="4212"/>
                    <a:pt x="13802" y="4167"/>
                  </a:cubicBezTo>
                  <a:cubicBezTo>
                    <a:pt x="14080" y="4079"/>
                    <a:pt x="14359" y="3980"/>
                    <a:pt x="14483" y="3836"/>
                  </a:cubicBezTo>
                  <a:cubicBezTo>
                    <a:pt x="14700" y="3814"/>
                    <a:pt x="14669" y="3714"/>
                    <a:pt x="14886" y="3692"/>
                  </a:cubicBezTo>
                  <a:cubicBezTo>
                    <a:pt x="14917" y="3615"/>
                    <a:pt x="15165" y="3604"/>
                    <a:pt x="15196" y="3526"/>
                  </a:cubicBezTo>
                  <a:cubicBezTo>
                    <a:pt x="15382" y="3493"/>
                    <a:pt x="15289" y="3360"/>
                    <a:pt x="15599" y="3360"/>
                  </a:cubicBezTo>
                  <a:cubicBezTo>
                    <a:pt x="15537" y="3261"/>
                    <a:pt x="15723" y="3228"/>
                    <a:pt x="15816" y="3173"/>
                  </a:cubicBezTo>
                  <a:cubicBezTo>
                    <a:pt x="16002" y="3139"/>
                    <a:pt x="15940" y="3029"/>
                    <a:pt x="16126" y="2996"/>
                  </a:cubicBezTo>
                  <a:cubicBezTo>
                    <a:pt x="16219" y="2940"/>
                    <a:pt x="16281" y="2863"/>
                    <a:pt x="16374" y="2808"/>
                  </a:cubicBezTo>
                  <a:cubicBezTo>
                    <a:pt x="16653" y="2708"/>
                    <a:pt x="16653" y="2520"/>
                    <a:pt x="16901" y="2421"/>
                  </a:cubicBezTo>
                  <a:cubicBezTo>
                    <a:pt x="16931" y="2332"/>
                    <a:pt x="16993" y="2255"/>
                    <a:pt x="17055" y="2189"/>
                  </a:cubicBezTo>
                  <a:cubicBezTo>
                    <a:pt x="17210" y="2145"/>
                    <a:pt x="17179" y="2045"/>
                    <a:pt x="17303" y="2001"/>
                  </a:cubicBezTo>
                  <a:cubicBezTo>
                    <a:pt x="17365" y="1824"/>
                    <a:pt x="17520" y="1691"/>
                    <a:pt x="17613" y="1525"/>
                  </a:cubicBezTo>
                  <a:cubicBezTo>
                    <a:pt x="17644" y="1371"/>
                    <a:pt x="17892" y="1205"/>
                    <a:pt x="17768" y="1083"/>
                  </a:cubicBezTo>
                  <a:cubicBezTo>
                    <a:pt x="17892" y="1028"/>
                    <a:pt x="17923" y="940"/>
                    <a:pt x="17985" y="862"/>
                  </a:cubicBezTo>
                  <a:cubicBezTo>
                    <a:pt x="17830" y="796"/>
                    <a:pt x="18109" y="741"/>
                    <a:pt x="18078" y="630"/>
                  </a:cubicBezTo>
                  <a:cubicBezTo>
                    <a:pt x="18295" y="663"/>
                    <a:pt x="18171" y="674"/>
                    <a:pt x="18140" y="752"/>
                  </a:cubicBezTo>
                  <a:cubicBezTo>
                    <a:pt x="18140" y="807"/>
                    <a:pt x="18016" y="829"/>
                    <a:pt x="18078" y="918"/>
                  </a:cubicBezTo>
                  <a:cubicBezTo>
                    <a:pt x="18078" y="1039"/>
                    <a:pt x="17892" y="1094"/>
                    <a:pt x="17923" y="1216"/>
                  </a:cubicBezTo>
                  <a:cubicBezTo>
                    <a:pt x="17799" y="1426"/>
                    <a:pt x="17737" y="1658"/>
                    <a:pt x="17613" y="1857"/>
                  </a:cubicBezTo>
                  <a:cubicBezTo>
                    <a:pt x="17458" y="1868"/>
                    <a:pt x="17582" y="1979"/>
                    <a:pt x="17458" y="2001"/>
                  </a:cubicBezTo>
                  <a:cubicBezTo>
                    <a:pt x="17520" y="2089"/>
                    <a:pt x="17303" y="2078"/>
                    <a:pt x="17365" y="2167"/>
                  </a:cubicBezTo>
                  <a:cubicBezTo>
                    <a:pt x="17272" y="2189"/>
                    <a:pt x="17272" y="2255"/>
                    <a:pt x="17210" y="2310"/>
                  </a:cubicBezTo>
                  <a:cubicBezTo>
                    <a:pt x="16993" y="2288"/>
                    <a:pt x="17272" y="2432"/>
                    <a:pt x="17055" y="2421"/>
                  </a:cubicBezTo>
                  <a:cubicBezTo>
                    <a:pt x="16993" y="2642"/>
                    <a:pt x="16622" y="2764"/>
                    <a:pt x="16529" y="2974"/>
                  </a:cubicBezTo>
                  <a:cubicBezTo>
                    <a:pt x="16312" y="3073"/>
                    <a:pt x="16095" y="3173"/>
                    <a:pt x="15971" y="3305"/>
                  </a:cubicBezTo>
                  <a:cubicBezTo>
                    <a:pt x="15816" y="3338"/>
                    <a:pt x="15785" y="3427"/>
                    <a:pt x="15661" y="3471"/>
                  </a:cubicBezTo>
                  <a:cubicBezTo>
                    <a:pt x="15630" y="3548"/>
                    <a:pt x="15444" y="3559"/>
                    <a:pt x="15444" y="3637"/>
                  </a:cubicBezTo>
                  <a:cubicBezTo>
                    <a:pt x="15103" y="3703"/>
                    <a:pt x="15041" y="3858"/>
                    <a:pt x="14731" y="3924"/>
                  </a:cubicBezTo>
                  <a:cubicBezTo>
                    <a:pt x="14731" y="4002"/>
                    <a:pt x="14576" y="4035"/>
                    <a:pt x="14421" y="4057"/>
                  </a:cubicBezTo>
                  <a:cubicBezTo>
                    <a:pt x="14421" y="4134"/>
                    <a:pt x="14235" y="4156"/>
                    <a:pt x="14111" y="4201"/>
                  </a:cubicBezTo>
                  <a:cubicBezTo>
                    <a:pt x="13956" y="4355"/>
                    <a:pt x="13678" y="4444"/>
                    <a:pt x="13492" y="4588"/>
                  </a:cubicBezTo>
                  <a:cubicBezTo>
                    <a:pt x="13306" y="4576"/>
                    <a:pt x="13399" y="4665"/>
                    <a:pt x="13244" y="4676"/>
                  </a:cubicBezTo>
                  <a:cubicBezTo>
                    <a:pt x="13182" y="4687"/>
                    <a:pt x="13120" y="4720"/>
                    <a:pt x="13089" y="4753"/>
                  </a:cubicBezTo>
                  <a:cubicBezTo>
                    <a:pt x="12996" y="4831"/>
                    <a:pt x="12810" y="4853"/>
                    <a:pt x="12779" y="4952"/>
                  </a:cubicBezTo>
                  <a:cubicBezTo>
                    <a:pt x="12531" y="4963"/>
                    <a:pt x="12624" y="5096"/>
                    <a:pt x="12376" y="5118"/>
                  </a:cubicBezTo>
                  <a:cubicBezTo>
                    <a:pt x="12376" y="5207"/>
                    <a:pt x="12159" y="5240"/>
                    <a:pt x="12066" y="5306"/>
                  </a:cubicBezTo>
                  <a:cubicBezTo>
                    <a:pt x="11880" y="5439"/>
                    <a:pt x="11570" y="5538"/>
                    <a:pt x="11446" y="5704"/>
                  </a:cubicBezTo>
                  <a:cubicBezTo>
                    <a:pt x="11539" y="5682"/>
                    <a:pt x="11570" y="5649"/>
                    <a:pt x="11601" y="5616"/>
                  </a:cubicBezTo>
                  <a:cubicBezTo>
                    <a:pt x="11756" y="5627"/>
                    <a:pt x="11756" y="5593"/>
                    <a:pt x="11756" y="5560"/>
                  </a:cubicBezTo>
                  <a:cubicBezTo>
                    <a:pt x="11973" y="5560"/>
                    <a:pt x="11880" y="5450"/>
                    <a:pt x="12066" y="5450"/>
                  </a:cubicBezTo>
                  <a:cubicBezTo>
                    <a:pt x="12252" y="5361"/>
                    <a:pt x="12500" y="5295"/>
                    <a:pt x="12624" y="5195"/>
                  </a:cubicBezTo>
                  <a:cubicBezTo>
                    <a:pt x="12810" y="5118"/>
                    <a:pt x="12996" y="5019"/>
                    <a:pt x="13244" y="4952"/>
                  </a:cubicBezTo>
                  <a:cubicBezTo>
                    <a:pt x="13399" y="4919"/>
                    <a:pt x="13368" y="4842"/>
                    <a:pt x="13554" y="4842"/>
                  </a:cubicBezTo>
                  <a:cubicBezTo>
                    <a:pt x="13616" y="4820"/>
                    <a:pt x="13647" y="4798"/>
                    <a:pt x="13647" y="4753"/>
                  </a:cubicBezTo>
                  <a:cubicBezTo>
                    <a:pt x="13647" y="4720"/>
                    <a:pt x="13802" y="4731"/>
                    <a:pt x="13802" y="4698"/>
                  </a:cubicBezTo>
                  <a:cubicBezTo>
                    <a:pt x="14018" y="4698"/>
                    <a:pt x="13894" y="4565"/>
                    <a:pt x="14173" y="4588"/>
                  </a:cubicBezTo>
                  <a:cubicBezTo>
                    <a:pt x="14204" y="4510"/>
                    <a:pt x="14328" y="4488"/>
                    <a:pt x="14421" y="4444"/>
                  </a:cubicBezTo>
                  <a:cubicBezTo>
                    <a:pt x="14576" y="4355"/>
                    <a:pt x="14793" y="4278"/>
                    <a:pt x="14948" y="4201"/>
                  </a:cubicBezTo>
                  <a:cubicBezTo>
                    <a:pt x="15103" y="4167"/>
                    <a:pt x="15103" y="4090"/>
                    <a:pt x="15289" y="4090"/>
                  </a:cubicBezTo>
                  <a:cubicBezTo>
                    <a:pt x="15289" y="4024"/>
                    <a:pt x="15537" y="4035"/>
                    <a:pt x="15506" y="3946"/>
                  </a:cubicBezTo>
                  <a:cubicBezTo>
                    <a:pt x="15568" y="3902"/>
                    <a:pt x="15692" y="3858"/>
                    <a:pt x="15816" y="3836"/>
                  </a:cubicBezTo>
                  <a:cubicBezTo>
                    <a:pt x="15909" y="3792"/>
                    <a:pt x="15878" y="3714"/>
                    <a:pt x="16126" y="3725"/>
                  </a:cubicBezTo>
                  <a:cubicBezTo>
                    <a:pt x="16157" y="3615"/>
                    <a:pt x="16374" y="3571"/>
                    <a:pt x="16436" y="3471"/>
                  </a:cubicBezTo>
                  <a:cubicBezTo>
                    <a:pt x="16622" y="3416"/>
                    <a:pt x="16715" y="3327"/>
                    <a:pt x="16839" y="3250"/>
                  </a:cubicBezTo>
                  <a:cubicBezTo>
                    <a:pt x="16901" y="3150"/>
                    <a:pt x="17055" y="3095"/>
                    <a:pt x="17148" y="2996"/>
                  </a:cubicBezTo>
                  <a:cubicBezTo>
                    <a:pt x="17086" y="2918"/>
                    <a:pt x="17365" y="2951"/>
                    <a:pt x="17303" y="2863"/>
                  </a:cubicBezTo>
                  <a:cubicBezTo>
                    <a:pt x="17272" y="2797"/>
                    <a:pt x="17365" y="2775"/>
                    <a:pt x="17520" y="2775"/>
                  </a:cubicBezTo>
                  <a:cubicBezTo>
                    <a:pt x="17365" y="3018"/>
                    <a:pt x="17024" y="3206"/>
                    <a:pt x="16839" y="3449"/>
                  </a:cubicBezTo>
                  <a:cubicBezTo>
                    <a:pt x="16591" y="3504"/>
                    <a:pt x="16498" y="3615"/>
                    <a:pt x="16374" y="3725"/>
                  </a:cubicBezTo>
                  <a:cubicBezTo>
                    <a:pt x="16157" y="3792"/>
                    <a:pt x="16064" y="3913"/>
                    <a:pt x="15816" y="3980"/>
                  </a:cubicBezTo>
                  <a:cubicBezTo>
                    <a:pt x="15630" y="4068"/>
                    <a:pt x="15444" y="4156"/>
                    <a:pt x="15289" y="4256"/>
                  </a:cubicBezTo>
                  <a:cubicBezTo>
                    <a:pt x="15134" y="4278"/>
                    <a:pt x="15134" y="4355"/>
                    <a:pt x="14948" y="4366"/>
                  </a:cubicBezTo>
                  <a:cubicBezTo>
                    <a:pt x="14917" y="4389"/>
                    <a:pt x="14886" y="4411"/>
                    <a:pt x="14886" y="4444"/>
                  </a:cubicBezTo>
                  <a:cubicBezTo>
                    <a:pt x="14855" y="4477"/>
                    <a:pt x="14731" y="4466"/>
                    <a:pt x="14731" y="4499"/>
                  </a:cubicBezTo>
                  <a:cubicBezTo>
                    <a:pt x="14700" y="4565"/>
                    <a:pt x="14452" y="4554"/>
                    <a:pt x="14483" y="4643"/>
                  </a:cubicBezTo>
                  <a:cubicBezTo>
                    <a:pt x="14297" y="4643"/>
                    <a:pt x="14204" y="4687"/>
                    <a:pt x="14173" y="4753"/>
                  </a:cubicBezTo>
                  <a:cubicBezTo>
                    <a:pt x="13925" y="4820"/>
                    <a:pt x="13863" y="4941"/>
                    <a:pt x="13554" y="4974"/>
                  </a:cubicBezTo>
                  <a:cubicBezTo>
                    <a:pt x="13616" y="5041"/>
                    <a:pt x="13399" y="5019"/>
                    <a:pt x="13399" y="5063"/>
                  </a:cubicBezTo>
                  <a:cubicBezTo>
                    <a:pt x="13368" y="5085"/>
                    <a:pt x="13337" y="5107"/>
                    <a:pt x="13244" y="5118"/>
                  </a:cubicBezTo>
                  <a:cubicBezTo>
                    <a:pt x="13182" y="5162"/>
                    <a:pt x="13058" y="5195"/>
                    <a:pt x="13027" y="5251"/>
                  </a:cubicBezTo>
                  <a:cubicBezTo>
                    <a:pt x="12686" y="5295"/>
                    <a:pt x="12717" y="5450"/>
                    <a:pt x="12407" y="5483"/>
                  </a:cubicBezTo>
                  <a:cubicBezTo>
                    <a:pt x="12438" y="5560"/>
                    <a:pt x="12190" y="5549"/>
                    <a:pt x="12159" y="5616"/>
                  </a:cubicBezTo>
                  <a:cubicBezTo>
                    <a:pt x="12035" y="5638"/>
                    <a:pt x="12035" y="5715"/>
                    <a:pt x="11849" y="5726"/>
                  </a:cubicBezTo>
                  <a:cubicBezTo>
                    <a:pt x="11663" y="5815"/>
                    <a:pt x="11477" y="5892"/>
                    <a:pt x="11291" y="5980"/>
                  </a:cubicBezTo>
                  <a:cubicBezTo>
                    <a:pt x="11105" y="6058"/>
                    <a:pt x="10981" y="6168"/>
                    <a:pt x="10826" y="6257"/>
                  </a:cubicBezTo>
                  <a:cubicBezTo>
                    <a:pt x="10734" y="6378"/>
                    <a:pt x="10548" y="6456"/>
                    <a:pt x="10455" y="6566"/>
                  </a:cubicBezTo>
                  <a:cubicBezTo>
                    <a:pt x="10207" y="6765"/>
                    <a:pt x="9804" y="6931"/>
                    <a:pt x="9680" y="7174"/>
                  </a:cubicBezTo>
                  <a:cubicBezTo>
                    <a:pt x="9711" y="7218"/>
                    <a:pt x="9742" y="7174"/>
                    <a:pt x="9835" y="7174"/>
                  </a:cubicBezTo>
                  <a:cubicBezTo>
                    <a:pt x="9804" y="7130"/>
                    <a:pt x="9897" y="7130"/>
                    <a:pt x="9897" y="7097"/>
                  </a:cubicBezTo>
                  <a:cubicBezTo>
                    <a:pt x="10052" y="7086"/>
                    <a:pt x="10052" y="7019"/>
                    <a:pt x="10145" y="6975"/>
                  </a:cubicBezTo>
                  <a:cubicBezTo>
                    <a:pt x="10238" y="6942"/>
                    <a:pt x="10269" y="6876"/>
                    <a:pt x="10362" y="6843"/>
                  </a:cubicBezTo>
                  <a:cubicBezTo>
                    <a:pt x="10486" y="6809"/>
                    <a:pt x="10517" y="6765"/>
                    <a:pt x="10610" y="6732"/>
                  </a:cubicBezTo>
                  <a:cubicBezTo>
                    <a:pt x="10764" y="6655"/>
                    <a:pt x="10950" y="6577"/>
                    <a:pt x="11136" y="6511"/>
                  </a:cubicBezTo>
                  <a:cubicBezTo>
                    <a:pt x="11322" y="6434"/>
                    <a:pt x="11446" y="6356"/>
                    <a:pt x="11601" y="6279"/>
                  </a:cubicBezTo>
                  <a:cubicBezTo>
                    <a:pt x="11694" y="6235"/>
                    <a:pt x="11787" y="6201"/>
                    <a:pt x="11849" y="6146"/>
                  </a:cubicBezTo>
                  <a:cubicBezTo>
                    <a:pt x="12066" y="6157"/>
                    <a:pt x="11911" y="6036"/>
                    <a:pt x="12159" y="6058"/>
                  </a:cubicBezTo>
                  <a:cubicBezTo>
                    <a:pt x="12159" y="5991"/>
                    <a:pt x="12407" y="6002"/>
                    <a:pt x="12407" y="5925"/>
                  </a:cubicBezTo>
                  <a:cubicBezTo>
                    <a:pt x="12562" y="5914"/>
                    <a:pt x="12531" y="5848"/>
                    <a:pt x="12717" y="5837"/>
                  </a:cubicBezTo>
                  <a:cubicBezTo>
                    <a:pt x="12841" y="5748"/>
                    <a:pt x="13151" y="5715"/>
                    <a:pt x="13244" y="5616"/>
                  </a:cubicBezTo>
                  <a:cubicBezTo>
                    <a:pt x="13523" y="5582"/>
                    <a:pt x="13523" y="5461"/>
                    <a:pt x="13802" y="5417"/>
                  </a:cubicBezTo>
                  <a:cubicBezTo>
                    <a:pt x="13771" y="5339"/>
                    <a:pt x="14018" y="5350"/>
                    <a:pt x="14018" y="5284"/>
                  </a:cubicBezTo>
                  <a:cubicBezTo>
                    <a:pt x="14018" y="5207"/>
                    <a:pt x="14328" y="5262"/>
                    <a:pt x="14266" y="5173"/>
                  </a:cubicBezTo>
                  <a:cubicBezTo>
                    <a:pt x="14545" y="5129"/>
                    <a:pt x="14545" y="4997"/>
                    <a:pt x="14793" y="4952"/>
                  </a:cubicBezTo>
                  <a:cubicBezTo>
                    <a:pt x="14917" y="4919"/>
                    <a:pt x="14917" y="4842"/>
                    <a:pt x="15041" y="4809"/>
                  </a:cubicBezTo>
                  <a:cubicBezTo>
                    <a:pt x="15196" y="4798"/>
                    <a:pt x="15196" y="4731"/>
                    <a:pt x="15289" y="4698"/>
                  </a:cubicBezTo>
                  <a:cubicBezTo>
                    <a:pt x="15444" y="4632"/>
                    <a:pt x="15568" y="4543"/>
                    <a:pt x="15754" y="4477"/>
                  </a:cubicBezTo>
                  <a:cubicBezTo>
                    <a:pt x="16033" y="4311"/>
                    <a:pt x="16281" y="4123"/>
                    <a:pt x="16529" y="3946"/>
                  </a:cubicBezTo>
                  <a:cubicBezTo>
                    <a:pt x="16622" y="3902"/>
                    <a:pt x="16622" y="3836"/>
                    <a:pt x="16746" y="3803"/>
                  </a:cubicBezTo>
                  <a:cubicBezTo>
                    <a:pt x="16808" y="3758"/>
                    <a:pt x="16808" y="3692"/>
                    <a:pt x="16901" y="3670"/>
                  </a:cubicBezTo>
                  <a:cubicBezTo>
                    <a:pt x="17024" y="3571"/>
                    <a:pt x="17086" y="3471"/>
                    <a:pt x="17303" y="3416"/>
                  </a:cubicBezTo>
                  <a:cubicBezTo>
                    <a:pt x="17365" y="3228"/>
                    <a:pt x="17613" y="3128"/>
                    <a:pt x="17675" y="2940"/>
                  </a:cubicBezTo>
                  <a:cubicBezTo>
                    <a:pt x="17799" y="2874"/>
                    <a:pt x="17706" y="2753"/>
                    <a:pt x="17830" y="2697"/>
                  </a:cubicBezTo>
                  <a:cubicBezTo>
                    <a:pt x="17892" y="2664"/>
                    <a:pt x="17923" y="2631"/>
                    <a:pt x="17923" y="2587"/>
                  </a:cubicBezTo>
                  <a:cubicBezTo>
                    <a:pt x="18047" y="2576"/>
                    <a:pt x="17861" y="2531"/>
                    <a:pt x="17985" y="2531"/>
                  </a:cubicBezTo>
                  <a:cubicBezTo>
                    <a:pt x="18109" y="2178"/>
                    <a:pt x="18171" y="1813"/>
                    <a:pt x="18388" y="1492"/>
                  </a:cubicBezTo>
                  <a:cubicBezTo>
                    <a:pt x="18543" y="1525"/>
                    <a:pt x="18481" y="1691"/>
                    <a:pt x="18388" y="1724"/>
                  </a:cubicBezTo>
                  <a:cubicBezTo>
                    <a:pt x="18326" y="1791"/>
                    <a:pt x="18481" y="1946"/>
                    <a:pt x="18295" y="1968"/>
                  </a:cubicBezTo>
                  <a:cubicBezTo>
                    <a:pt x="18357" y="2167"/>
                    <a:pt x="18202" y="2277"/>
                    <a:pt x="18233" y="2476"/>
                  </a:cubicBezTo>
                  <a:cubicBezTo>
                    <a:pt x="18140" y="2609"/>
                    <a:pt x="18047" y="2764"/>
                    <a:pt x="18016" y="2918"/>
                  </a:cubicBezTo>
                  <a:cubicBezTo>
                    <a:pt x="17923" y="2985"/>
                    <a:pt x="17861" y="3051"/>
                    <a:pt x="17830" y="3139"/>
                  </a:cubicBezTo>
                  <a:cubicBezTo>
                    <a:pt x="17675" y="3162"/>
                    <a:pt x="17768" y="3283"/>
                    <a:pt x="17613" y="3305"/>
                  </a:cubicBezTo>
                  <a:cubicBezTo>
                    <a:pt x="17582" y="3482"/>
                    <a:pt x="17303" y="3548"/>
                    <a:pt x="17210" y="3692"/>
                  </a:cubicBezTo>
                  <a:cubicBezTo>
                    <a:pt x="17024" y="3803"/>
                    <a:pt x="16931" y="3946"/>
                    <a:pt x="16746" y="4057"/>
                  </a:cubicBezTo>
                  <a:cubicBezTo>
                    <a:pt x="16591" y="4179"/>
                    <a:pt x="16467" y="4300"/>
                    <a:pt x="16219" y="4389"/>
                  </a:cubicBezTo>
                  <a:cubicBezTo>
                    <a:pt x="16250" y="4499"/>
                    <a:pt x="16002" y="4510"/>
                    <a:pt x="15971" y="4588"/>
                  </a:cubicBezTo>
                  <a:cubicBezTo>
                    <a:pt x="15816" y="4621"/>
                    <a:pt x="15816" y="4698"/>
                    <a:pt x="15661" y="4720"/>
                  </a:cubicBezTo>
                  <a:cubicBezTo>
                    <a:pt x="15630" y="4764"/>
                    <a:pt x="15537" y="4764"/>
                    <a:pt x="15506" y="4809"/>
                  </a:cubicBezTo>
                  <a:cubicBezTo>
                    <a:pt x="15382" y="4820"/>
                    <a:pt x="15475" y="4897"/>
                    <a:pt x="15351" y="4897"/>
                  </a:cubicBezTo>
                  <a:cubicBezTo>
                    <a:pt x="15227" y="4941"/>
                    <a:pt x="15196" y="5019"/>
                    <a:pt x="14979" y="5030"/>
                  </a:cubicBezTo>
                  <a:cubicBezTo>
                    <a:pt x="14979" y="5129"/>
                    <a:pt x="14700" y="5129"/>
                    <a:pt x="14731" y="5229"/>
                  </a:cubicBezTo>
                  <a:cubicBezTo>
                    <a:pt x="14452" y="5207"/>
                    <a:pt x="14576" y="5328"/>
                    <a:pt x="14328" y="5339"/>
                  </a:cubicBezTo>
                  <a:cubicBezTo>
                    <a:pt x="14297" y="5417"/>
                    <a:pt x="14111" y="5439"/>
                    <a:pt x="13956" y="5472"/>
                  </a:cubicBezTo>
                  <a:cubicBezTo>
                    <a:pt x="13956" y="5560"/>
                    <a:pt x="13771" y="5582"/>
                    <a:pt x="13647" y="5616"/>
                  </a:cubicBezTo>
                  <a:cubicBezTo>
                    <a:pt x="13647" y="5660"/>
                    <a:pt x="13585" y="5693"/>
                    <a:pt x="13492" y="5704"/>
                  </a:cubicBezTo>
                  <a:cubicBezTo>
                    <a:pt x="13430" y="5726"/>
                    <a:pt x="13430" y="5781"/>
                    <a:pt x="13337" y="5781"/>
                  </a:cubicBezTo>
                  <a:cubicBezTo>
                    <a:pt x="13089" y="5781"/>
                    <a:pt x="13182" y="5903"/>
                    <a:pt x="12934" y="5892"/>
                  </a:cubicBezTo>
                  <a:cubicBezTo>
                    <a:pt x="12531" y="6102"/>
                    <a:pt x="12004" y="6268"/>
                    <a:pt x="11601" y="6478"/>
                  </a:cubicBezTo>
                  <a:cubicBezTo>
                    <a:pt x="11229" y="6688"/>
                    <a:pt x="10672" y="6843"/>
                    <a:pt x="10362" y="7097"/>
                  </a:cubicBezTo>
                  <a:cubicBezTo>
                    <a:pt x="10393" y="7130"/>
                    <a:pt x="10424" y="7086"/>
                    <a:pt x="10517" y="7086"/>
                  </a:cubicBezTo>
                  <a:cubicBezTo>
                    <a:pt x="10548" y="7064"/>
                    <a:pt x="10610" y="7064"/>
                    <a:pt x="10610" y="7031"/>
                  </a:cubicBezTo>
                  <a:cubicBezTo>
                    <a:pt x="10795" y="7042"/>
                    <a:pt x="10703" y="6953"/>
                    <a:pt x="10826" y="6953"/>
                  </a:cubicBezTo>
                  <a:cubicBezTo>
                    <a:pt x="11012" y="6964"/>
                    <a:pt x="10919" y="6876"/>
                    <a:pt x="11074" y="6865"/>
                  </a:cubicBezTo>
                  <a:cubicBezTo>
                    <a:pt x="11043" y="6809"/>
                    <a:pt x="11291" y="6843"/>
                    <a:pt x="11291" y="6787"/>
                  </a:cubicBezTo>
                  <a:cubicBezTo>
                    <a:pt x="11570" y="6644"/>
                    <a:pt x="11973" y="6555"/>
                    <a:pt x="12252" y="6423"/>
                  </a:cubicBezTo>
                  <a:cubicBezTo>
                    <a:pt x="12934" y="6212"/>
                    <a:pt x="13647" y="6002"/>
                    <a:pt x="14173" y="5726"/>
                  </a:cubicBezTo>
                  <a:cubicBezTo>
                    <a:pt x="14297" y="5704"/>
                    <a:pt x="14421" y="5682"/>
                    <a:pt x="14421" y="5616"/>
                  </a:cubicBezTo>
                  <a:cubicBezTo>
                    <a:pt x="14669" y="5649"/>
                    <a:pt x="14483" y="5527"/>
                    <a:pt x="14731" y="5560"/>
                  </a:cubicBezTo>
                  <a:cubicBezTo>
                    <a:pt x="14669" y="5483"/>
                    <a:pt x="14886" y="5505"/>
                    <a:pt x="14886" y="5450"/>
                  </a:cubicBezTo>
                  <a:cubicBezTo>
                    <a:pt x="15165" y="5494"/>
                    <a:pt x="14948" y="5350"/>
                    <a:pt x="15134" y="5361"/>
                  </a:cubicBezTo>
                  <a:cubicBezTo>
                    <a:pt x="15196" y="5328"/>
                    <a:pt x="15258" y="5284"/>
                    <a:pt x="15351" y="5251"/>
                  </a:cubicBezTo>
                  <a:cubicBezTo>
                    <a:pt x="15475" y="5240"/>
                    <a:pt x="15537" y="5207"/>
                    <a:pt x="15599" y="5173"/>
                  </a:cubicBezTo>
                  <a:cubicBezTo>
                    <a:pt x="15692" y="5096"/>
                    <a:pt x="15847" y="5041"/>
                    <a:pt x="15971" y="4974"/>
                  </a:cubicBezTo>
                  <a:cubicBezTo>
                    <a:pt x="16281" y="4853"/>
                    <a:pt x="16529" y="4698"/>
                    <a:pt x="16839" y="4588"/>
                  </a:cubicBezTo>
                  <a:cubicBezTo>
                    <a:pt x="16901" y="4499"/>
                    <a:pt x="17055" y="4444"/>
                    <a:pt x="17210" y="4389"/>
                  </a:cubicBezTo>
                  <a:cubicBezTo>
                    <a:pt x="17334" y="4322"/>
                    <a:pt x="17427" y="4234"/>
                    <a:pt x="17613" y="4201"/>
                  </a:cubicBezTo>
                  <a:cubicBezTo>
                    <a:pt x="17675" y="4013"/>
                    <a:pt x="17954" y="3913"/>
                    <a:pt x="18078" y="3747"/>
                  </a:cubicBezTo>
                  <a:cubicBezTo>
                    <a:pt x="18078" y="3692"/>
                    <a:pt x="18295" y="3714"/>
                    <a:pt x="18233" y="3637"/>
                  </a:cubicBezTo>
                  <a:cubicBezTo>
                    <a:pt x="18357" y="3637"/>
                    <a:pt x="18264" y="3559"/>
                    <a:pt x="18388" y="3559"/>
                  </a:cubicBezTo>
                  <a:cubicBezTo>
                    <a:pt x="18481" y="3482"/>
                    <a:pt x="18450" y="3372"/>
                    <a:pt x="18636" y="3338"/>
                  </a:cubicBezTo>
                  <a:cubicBezTo>
                    <a:pt x="18667" y="3250"/>
                    <a:pt x="18729" y="3162"/>
                    <a:pt x="18853" y="3106"/>
                  </a:cubicBezTo>
                  <a:cubicBezTo>
                    <a:pt x="18853" y="3007"/>
                    <a:pt x="18977" y="2951"/>
                    <a:pt x="19008" y="2863"/>
                  </a:cubicBezTo>
                  <a:cubicBezTo>
                    <a:pt x="19101" y="2697"/>
                    <a:pt x="19194" y="2531"/>
                    <a:pt x="19318" y="2388"/>
                  </a:cubicBezTo>
                  <a:cubicBezTo>
                    <a:pt x="19442" y="2399"/>
                    <a:pt x="19380" y="2454"/>
                    <a:pt x="19411" y="2498"/>
                  </a:cubicBezTo>
                  <a:cubicBezTo>
                    <a:pt x="19411" y="2542"/>
                    <a:pt x="19442" y="2609"/>
                    <a:pt x="19318" y="2609"/>
                  </a:cubicBezTo>
                  <a:cubicBezTo>
                    <a:pt x="19349" y="2697"/>
                    <a:pt x="19194" y="2730"/>
                    <a:pt x="19256" y="2830"/>
                  </a:cubicBezTo>
                  <a:cubicBezTo>
                    <a:pt x="18977" y="2863"/>
                    <a:pt x="19287" y="2940"/>
                    <a:pt x="19101" y="2974"/>
                  </a:cubicBezTo>
                  <a:cubicBezTo>
                    <a:pt x="19070" y="3040"/>
                    <a:pt x="19039" y="3128"/>
                    <a:pt x="18946" y="3162"/>
                  </a:cubicBezTo>
                  <a:cubicBezTo>
                    <a:pt x="18853" y="3305"/>
                    <a:pt x="18760" y="3438"/>
                    <a:pt x="18636" y="3559"/>
                  </a:cubicBezTo>
                  <a:cubicBezTo>
                    <a:pt x="18543" y="3692"/>
                    <a:pt x="18295" y="3769"/>
                    <a:pt x="18233" y="3913"/>
                  </a:cubicBezTo>
                  <a:cubicBezTo>
                    <a:pt x="18047" y="3935"/>
                    <a:pt x="18171" y="4079"/>
                    <a:pt x="17923" y="4090"/>
                  </a:cubicBezTo>
                  <a:cubicBezTo>
                    <a:pt x="17923" y="4179"/>
                    <a:pt x="17706" y="4179"/>
                    <a:pt x="17768" y="4278"/>
                  </a:cubicBezTo>
                  <a:cubicBezTo>
                    <a:pt x="17582" y="4300"/>
                    <a:pt x="17582" y="4377"/>
                    <a:pt x="17458" y="4422"/>
                  </a:cubicBezTo>
                  <a:cubicBezTo>
                    <a:pt x="17427" y="4488"/>
                    <a:pt x="17210" y="4499"/>
                    <a:pt x="17210" y="4588"/>
                  </a:cubicBezTo>
                  <a:cubicBezTo>
                    <a:pt x="16962" y="4665"/>
                    <a:pt x="16839" y="4786"/>
                    <a:pt x="16591" y="4864"/>
                  </a:cubicBezTo>
                  <a:cubicBezTo>
                    <a:pt x="16653" y="4963"/>
                    <a:pt x="16312" y="4930"/>
                    <a:pt x="16374" y="5030"/>
                  </a:cubicBezTo>
                  <a:cubicBezTo>
                    <a:pt x="16126" y="5019"/>
                    <a:pt x="16188" y="5140"/>
                    <a:pt x="15971" y="5140"/>
                  </a:cubicBezTo>
                  <a:cubicBezTo>
                    <a:pt x="15878" y="5284"/>
                    <a:pt x="15506" y="5328"/>
                    <a:pt x="15351" y="5450"/>
                  </a:cubicBezTo>
                  <a:cubicBezTo>
                    <a:pt x="15258" y="5505"/>
                    <a:pt x="15165" y="5538"/>
                    <a:pt x="15041" y="5582"/>
                  </a:cubicBezTo>
                  <a:cubicBezTo>
                    <a:pt x="14979" y="5616"/>
                    <a:pt x="14855" y="5616"/>
                    <a:pt x="14886" y="5671"/>
                  </a:cubicBezTo>
                  <a:cubicBezTo>
                    <a:pt x="14762" y="5660"/>
                    <a:pt x="14731" y="5693"/>
                    <a:pt x="14731" y="5726"/>
                  </a:cubicBezTo>
                  <a:cubicBezTo>
                    <a:pt x="14421" y="5781"/>
                    <a:pt x="14359" y="5925"/>
                    <a:pt x="14018" y="5980"/>
                  </a:cubicBezTo>
                  <a:cubicBezTo>
                    <a:pt x="14018" y="6058"/>
                    <a:pt x="13771" y="6058"/>
                    <a:pt x="13709" y="6113"/>
                  </a:cubicBezTo>
                  <a:cubicBezTo>
                    <a:pt x="13647" y="6135"/>
                    <a:pt x="13647" y="6179"/>
                    <a:pt x="13492" y="6168"/>
                  </a:cubicBezTo>
                  <a:cubicBezTo>
                    <a:pt x="13430" y="6190"/>
                    <a:pt x="13399" y="6212"/>
                    <a:pt x="13399" y="6257"/>
                  </a:cubicBezTo>
                  <a:cubicBezTo>
                    <a:pt x="13213" y="6268"/>
                    <a:pt x="13120" y="6323"/>
                    <a:pt x="13027" y="6367"/>
                  </a:cubicBezTo>
                  <a:cubicBezTo>
                    <a:pt x="12841" y="6389"/>
                    <a:pt x="12810" y="6456"/>
                    <a:pt x="12624" y="6478"/>
                  </a:cubicBezTo>
                  <a:cubicBezTo>
                    <a:pt x="12624" y="6555"/>
                    <a:pt x="12252" y="6511"/>
                    <a:pt x="12314" y="6621"/>
                  </a:cubicBezTo>
                  <a:cubicBezTo>
                    <a:pt x="12128" y="6633"/>
                    <a:pt x="12097" y="6710"/>
                    <a:pt x="11911" y="6732"/>
                  </a:cubicBezTo>
                  <a:cubicBezTo>
                    <a:pt x="11880" y="6787"/>
                    <a:pt x="11663" y="6798"/>
                    <a:pt x="11539" y="6843"/>
                  </a:cubicBezTo>
                  <a:cubicBezTo>
                    <a:pt x="11446" y="6887"/>
                    <a:pt x="11322" y="6931"/>
                    <a:pt x="11229" y="6975"/>
                  </a:cubicBezTo>
                  <a:cubicBezTo>
                    <a:pt x="11105" y="7019"/>
                    <a:pt x="11012" y="7064"/>
                    <a:pt x="10919" y="7119"/>
                  </a:cubicBezTo>
                  <a:cubicBezTo>
                    <a:pt x="10888" y="7152"/>
                    <a:pt x="10826" y="7174"/>
                    <a:pt x="10672" y="7174"/>
                  </a:cubicBezTo>
                  <a:cubicBezTo>
                    <a:pt x="10703" y="7218"/>
                    <a:pt x="10610" y="7229"/>
                    <a:pt x="10517" y="7229"/>
                  </a:cubicBezTo>
                  <a:cubicBezTo>
                    <a:pt x="10300" y="7428"/>
                    <a:pt x="9897" y="7561"/>
                    <a:pt x="9680" y="7760"/>
                  </a:cubicBezTo>
                  <a:cubicBezTo>
                    <a:pt x="9370" y="7771"/>
                    <a:pt x="9711" y="7849"/>
                    <a:pt x="9525" y="7871"/>
                  </a:cubicBezTo>
                  <a:cubicBezTo>
                    <a:pt x="9432" y="7904"/>
                    <a:pt x="9370" y="7959"/>
                    <a:pt x="9277" y="7981"/>
                  </a:cubicBezTo>
                  <a:cubicBezTo>
                    <a:pt x="9153" y="8070"/>
                    <a:pt x="8967" y="8147"/>
                    <a:pt x="8967" y="8291"/>
                  </a:cubicBezTo>
                  <a:cubicBezTo>
                    <a:pt x="8998" y="8324"/>
                    <a:pt x="9029" y="8291"/>
                    <a:pt x="9122" y="8291"/>
                  </a:cubicBezTo>
                  <a:cubicBezTo>
                    <a:pt x="9122" y="8258"/>
                    <a:pt x="9153" y="8235"/>
                    <a:pt x="9215" y="8235"/>
                  </a:cubicBezTo>
                  <a:cubicBezTo>
                    <a:pt x="9153" y="8158"/>
                    <a:pt x="9370" y="8180"/>
                    <a:pt x="9370" y="8125"/>
                  </a:cubicBezTo>
                  <a:cubicBezTo>
                    <a:pt x="9494" y="8059"/>
                    <a:pt x="9587" y="7981"/>
                    <a:pt x="9742" y="7926"/>
                  </a:cubicBezTo>
                  <a:cubicBezTo>
                    <a:pt x="9804" y="7826"/>
                    <a:pt x="10021" y="7782"/>
                    <a:pt x="10145" y="7705"/>
                  </a:cubicBezTo>
                  <a:cubicBezTo>
                    <a:pt x="10269" y="7638"/>
                    <a:pt x="10362" y="7561"/>
                    <a:pt x="10517" y="7506"/>
                  </a:cubicBezTo>
                  <a:cubicBezTo>
                    <a:pt x="10610" y="7473"/>
                    <a:pt x="10641" y="7428"/>
                    <a:pt x="10764" y="7395"/>
                  </a:cubicBezTo>
                  <a:cubicBezTo>
                    <a:pt x="10919" y="7395"/>
                    <a:pt x="10826" y="7307"/>
                    <a:pt x="10981" y="7318"/>
                  </a:cubicBezTo>
                  <a:cubicBezTo>
                    <a:pt x="10888" y="7218"/>
                    <a:pt x="11229" y="7296"/>
                    <a:pt x="11136" y="7207"/>
                  </a:cubicBezTo>
                  <a:cubicBezTo>
                    <a:pt x="11260" y="7185"/>
                    <a:pt x="11322" y="7163"/>
                    <a:pt x="11384" y="7119"/>
                  </a:cubicBezTo>
                  <a:cubicBezTo>
                    <a:pt x="11725" y="7008"/>
                    <a:pt x="12004" y="6876"/>
                    <a:pt x="12314" y="6754"/>
                  </a:cubicBezTo>
                  <a:cubicBezTo>
                    <a:pt x="12748" y="6644"/>
                    <a:pt x="13151" y="6533"/>
                    <a:pt x="13492" y="6400"/>
                  </a:cubicBezTo>
                  <a:cubicBezTo>
                    <a:pt x="13709" y="6345"/>
                    <a:pt x="13863" y="6268"/>
                    <a:pt x="14018" y="6201"/>
                  </a:cubicBezTo>
                  <a:cubicBezTo>
                    <a:pt x="14235" y="6135"/>
                    <a:pt x="14483" y="6102"/>
                    <a:pt x="14576" y="6002"/>
                  </a:cubicBezTo>
                  <a:cubicBezTo>
                    <a:pt x="14917" y="5991"/>
                    <a:pt x="14948" y="5870"/>
                    <a:pt x="15196" y="5837"/>
                  </a:cubicBezTo>
                  <a:cubicBezTo>
                    <a:pt x="15351" y="5759"/>
                    <a:pt x="15537" y="5693"/>
                    <a:pt x="15754" y="5649"/>
                  </a:cubicBezTo>
                  <a:cubicBezTo>
                    <a:pt x="15816" y="5605"/>
                    <a:pt x="15847" y="5560"/>
                    <a:pt x="16064" y="5560"/>
                  </a:cubicBezTo>
                  <a:cubicBezTo>
                    <a:pt x="16002" y="5472"/>
                    <a:pt x="16312" y="5516"/>
                    <a:pt x="16281" y="5450"/>
                  </a:cubicBezTo>
                  <a:cubicBezTo>
                    <a:pt x="16560" y="5417"/>
                    <a:pt x="16591" y="5295"/>
                    <a:pt x="16901" y="5284"/>
                  </a:cubicBezTo>
                  <a:cubicBezTo>
                    <a:pt x="16993" y="5184"/>
                    <a:pt x="17210" y="5096"/>
                    <a:pt x="17458" y="5030"/>
                  </a:cubicBezTo>
                  <a:cubicBezTo>
                    <a:pt x="17551" y="4919"/>
                    <a:pt x="17768" y="4842"/>
                    <a:pt x="17923" y="4753"/>
                  </a:cubicBezTo>
                  <a:cubicBezTo>
                    <a:pt x="18109" y="4665"/>
                    <a:pt x="18264" y="4576"/>
                    <a:pt x="18388" y="4477"/>
                  </a:cubicBezTo>
                  <a:cubicBezTo>
                    <a:pt x="18481" y="4355"/>
                    <a:pt x="18636" y="4267"/>
                    <a:pt x="18853" y="4201"/>
                  </a:cubicBezTo>
                  <a:cubicBezTo>
                    <a:pt x="18791" y="4112"/>
                    <a:pt x="18977" y="4123"/>
                    <a:pt x="18946" y="4057"/>
                  </a:cubicBezTo>
                  <a:cubicBezTo>
                    <a:pt x="19039" y="4046"/>
                    <a:pt x="18977" y="3968"/>
                    <a:pt x="19101" y="3968"/>
                  </a:cubicBezTo>
                  <a:cubicBezTo>
                    <a:pt x="19070" y="3913"/>
                    <a:pt x="19101" y="3869"/>
                    <a:pt x="19256" y="3858"/>
                  </a:cubicBezTo>
                  <a:cubicBezTo>
                    <a:pt x="19256" y="3814"/>
                    <a:pt x="19225" y="3758"/>
                    <a:pt x="19318" y="3747"/>
                  </a:cubicBezTo>
                  <a:cubicBezTo>
                    <a:pt x="19349" y="3571"/>
                    <a:pt x="19659" y="3482"/>
                    <a:pt x="19721" y="3305"/>
                  </a:cubicBezTo>
                  <a:cubicBezTo>
                    <a:pt x="19876" y="3327"/>
                    <a:pt x="19783" y="3482"/>
                    <a:pt x="19721" y="3504"/>
                  </a:cubicBezTo>
                  <a:cubicBezTo>
                    <a:pt x="19690" y="3582"/>
                    <a:pt x="19566" y="3615"/>
                    <a:pt x="19566" y="3692"/>
                  </a:cubicBezTo>
                  <a:cubicBezTo>
                    <a:pt x="19411" y="3803"/>
                    <a:pt x="19349" y="3946"/>
                    <a:pt x="19163" y="4057"/>
                  </a:cubicBezTo>
                  <a:cubicBezTo>
                    <a:pt x="18977" y="4156"/>
                    <a:pt x="18977" y="4322"/>
                    <a:pt x="18698" y="4389"/>
                  </a:cubicBezTo>
                  <a:cubicBezTo>
                    <a:pt x="18698" y="4554"/>
                    <a:pt x="18295" y="4576"/>
                    <a:pt x="18326" y="4753"/>
                  </a:cubicBezTo>
                  <a:cubicBezTo>
                    <a:pt x="18078" y="4798"/>
                    <a:pt x="17985" y="4897"/>
                    <a:pt x="17861" y="4974"/>
                  </a:cubicBezTo>
                  <a:cubicBezTo>
                    <a:pt x="17644" y="5030"/>
                    <a:pt x="17551" y="5107"/>
                    <a:pt x="17458" y="5195"/>
                  </a:cubicBezTo>
                  <a:cubicBezTo>
                    <a:pt x="17210" y="5173"/>
                    <a:pt x="17365" y="5295"/>
                    <a:pt x="17148" y="5284"/>
                  </a:cubicBezTo>
                  <a:cubicBezTo>
                    <a:pt x="17117" y="5339"/>
                    <a:pt x="16993" y="5350"/>
                    <a:pt x="16901" y="5394"/>
                  </a:cubicBezTo>
                  <a:cubicBezTo>
                    <a:pt x="16777" y="5406"/>
                    <a:pt x="16839" y="5505"/>
                    <a:pt x="16591" y="5472"/>
                  </a:cubicBezTo>
                  <a:cubicBezTo>
                    <a:pt x="16560" y="5516"/>
                    <a:pt x="16498" y="5549"/>
                    <a:pt x="16436" y="5582"/>
                  </a:cubicBezTo>
                  <a:cubicBezTo>
                    <a:pt x="16343" y="5616"/>
                    <a:pt x="16157" y="5616"/>
                    <a:pt x="16126" y="5671"/>
                  </a:cubicBezTo>
                  <a:cubicBezTo>
                    <a:pt x="16064" y="5704"/>
                    <a:pt x="15940" y="5726"/>
                    <a:pt x="15816" y="5759"/>
                  </a:cubicBezTo>
                  <a:cubicBezTo>
                    <a:pt x="15754" y="5792"/>
                    <a:pt x="15599" y="5815"/>
                    <a:pt x="15599" y="5870"/>
                  </a:cubicBezTo>
                  <a:cubicBezTo>
                    <a:pt x="15475" y="5881"/>
                    <a:pt x="15413" y="5914"/>
                    <a:pt x="15351" y="5947"/>
                  </a:cubicBezTo>
                  <a:cubicBezTo>
                    <a:pt x="15072" y="5980"/>
                    <a:pt x="14979" y="6069"/>
                    <a:pt x="14731" y="6113"/>
                  </a:cubicBezTo>
                  <a:cubicBezTo>
                    <a:pt x="14576" y="6179"/>
                    <a:pt x="14483" y="6268"/>
                    <a:pt x="14173" y="6279"/>
                  </a:cubicBezTo>
                  <a:cubicBezTo>
                    <a:pt x="14266" y="6378"/>
                    <a:pt x="13987" y="6345"/>
                    <a:pt x="13956" y="6400"/>
                  </a:cubicBezTo>
                  <a:cubicBezTo>
                    <a:pt x="13925" y="6456"/>
                    <a:pt x="13740" y="6445"/>
                    <a:pt x="13709" y="6511"/>
                  </a:cubicBezTo>
                  <a:cubicBezTo>
                    <a:pt x="13554" y="6511"/>
                    <a:pt x="13554" y="6577"/>
                    <a:pt x="13399" y="6588"/>
                  </a:cubicBezTo>
                  <a:cubicBezTo>
                    <a:pt x="13337" y="6621"/>
                    <a:pt x="13244" y="6644"/>
                    <a:pt x="13182" y="6677"/>
                  </a:cubicBezTo>
                  <a:cubicBezTo>
                    <a:pt x="12841" y="6798"/>
                    <a:pt x="12407" y="6898"/>
                    <a:pt x="12097" y="7031"/>
                  </a:cubicBezTo>
                  <a:cubicBezTo>
                    <a:pt x="12097" y="7108"/>
                    <a:pt x="11787" y="7053"/>
                    <a:pt x="11849" y="7152"/>
                  </a:cubicBezTo>
                  <a:cubicBezTo>
                    <a:pt x="11694" y="7152"/>
                    <a:pt x="11632" y="7207"/>
                    <a:pt x="11539" y="7229"/>
                  </a:cubicBezTo>
                  <a:cubicBezTo>
                    <a:pt x="11384" y="7296"/>
                    <a:pt x="11291" y="7384"/>
                    <a:pt x="11074" y="7428"/>
                  </a:cubicBezTo>
                  <a:cubicBezTo>
                    <a:pt x="10950" y="7517"/>
                    <a:pt x="10857" y="7605"/>
                    <a:pt x="10610" y="7650"/>
                  </a:cubicBezTo>
                  <a:cubicBezTo>
                    <a:pt x="10517" y="7738"/>
                    <a:pt x="10331" y="7793"/>
                    <a:pt x="10145" y="7837"/>
                  </a:cubicBezTo>
                  <a:cubicBezTo>
                    <a:pt x="10052" y="8025"/>
                    <a:pt x="9711" y="8114"/>
                    <a:pt x="9525" y="8258"/>
                  </a:cubicBezTo>
                  <a:cubicBezTo>
                    <a:pt x="9308" y="8401"/>
                    <a:pt x="9029" y="8523"/>
                    <a:pt x="8905" y="8678"/>
                  </a:cubicBezTo>
                  <a:cubicBezTo>
                    <a:pt x="9122" y="8689"/>
                    <a:pt x="9060" y="8589"/>
                    <a:pt x="9122" y="8534"/>
                  </a:cubicBezTo>
                  <a:cubicBezTo>
                    <a:pt x="9215" y="8512"/>
                    <a:pt x="9277" y="8468"/>
                    <a:pt x="9370" y="8423"/>
                  </a:cubicBezTo>
                  <a:cubicBezTo>
                    <a:pt x="9463" y="8390"/>
                    <a:pt x="9587" y="8357"/>
                    <a:pt x="9587" y="8291"/>
                  </a:cubicBezTo>
                  <a:cubicBezTo>
                    <a:pt x="9835" y="8313"/>
                    <a:pt x="9711" y="8191"/>
                    <a:pt x="9897" y="8202"/>
                  </a:cubicBezTo>
                  <a:cubicBezTo>
                    <a:pt x="9959" y="8147"/>
                    <a:pt x="10052" y="8114"/>
                    <a:pt x="10145" y="8070"/>
                  </a:cubicBezTo>
                  <a:cubicBezTo>
                    <a:pt x="10207" y="8025"/>
                    <a:pt x="10362" y="8014"/>
                    <a:pt x="10362" y="7959"/>
                  </a:cubicBezTo>
                  <a:cubicBezTo>
                    <a:pt x="10579" y="7893"/>
                    <a:pt x="10703" y="7793"/>
                    <a:pt x="10919" y="7727"/>
                  </a:cubicBezTo>
                  <a:cubicBezTo>
                    <a:pt x="10888" y="7683"/>
                    <a:pt x="10981" y="7683"/>
                    <a:pt x="11074" y="7672"/>
                  </a:cubicBezTo>
                  <a:cubicBezTo>
                    <a:pt x="11043" y="7627"/>
                    <a:pt x="11136" y="7627"/>
                    <a:pt x="11229" y="7616"/>
                  </a:cubicBezTo>
                  <a:cubicBezTo>
                    <a:pt x="11198" y="7550"/>
                    <a:pt x="11353" y="7528"/>
                    <a:pt x="11446" y="7506"/>
                  </a:cubicBezTo>
                  <a:cubicBezTo>
                    <a:pt x="11508" y="7451"/>
                    <a:pt x="11632" y="7417"/>
                    <a:pt x="11694" y="7373"/>
                  </a:cubicBezTo>
                  <a:cubicBezTo>
                    <a:pt x="11942" y="7395"/>
                    <a:pt x="11787" y="7274"/>
                    <a:pt x="12004" y="7285"/>
                  </a:cubicBezTo>
                  <a:cubicBezTo>
                    <a:pt x="12314" y="7130"/>
                    <a:pt x="12748" y="7019"/>
                    <a:pt x="13027" y="6843"/>
                  </a:cubicBezTo>
                  <a:cubicBezTo>
                    <a:pt x="13182" y="6832"/>
                    <a:pt x="13182" y="6765"/>
                    <a:pt x="13337" y="6754"/>
                  </a:cubicBezTo>
                  <a:cubicBezTo>
                    <a:pt x="13523" y="6765"/>
                    <a:pt x="13399" y="6644"/>
                    <a:pt x="13647" y="6677"/>
                  </a:cubicBezTo>
                  <a:cubicBezTo>
                    <a:pt x="13709" y="6577"/>
                    <a:pt x="14018" y="6566"/>
                    <a:pt x="14111" y="6478"/>
                  </a:cubicBezTo>
                  <a:cubicBezTo>
                    <a:pt x="14359" y="6445"/>
                    <a:pt x="14452" y="6356"/>
                    <a:pt x="14731" y="6334"/>
                  </a:cubicBezTo>
                  <a:cubicBezTo>
                    <a:pt x="14793" y="6235"/>
                    <a:pt x="15041" y="6212"/>
                    <a:pt x="15289" y="6168"/>
                  </a:cubicBezTo>
                  <a:cubicBezTo>
                    <a:pt x="15599" y="6047"/>
                    <a:pt x="16002" y="5947"/>
                    <a:pt x="16374" y="5837"/>
                  </a:cubicBezTo>
                  <a:cubicBezTo>
                    <a:pt x="16436" y="5803"/>
                    <a:pt x="16591" y="5781"/>
                    <a:pt x="16684" y="5759"/>
                  </a:cubicBezTo>
                  <a:cubicBezTo>
                    <a:pt x="16839" y="5748"/>
                    <a:pt x="16746" y="5660"/>
                    <a:pt x="16901" y="5671"/>
                  </a:cubicBezTo>
                  <a:cubicBezTo>
                    <a:pt x="17055" y="5605"/>
                    <a:pt x="17334" y="5582"/>
                    <a:pt x="17458" y="5505"/>
                  </a:cubicBezTo>
                  <a:cubicBezTo>
                    <a:pt x="17675" y="5450"/>
                    <a:pt x="17830" y="5394"/>
                    <a:pt x="18016" y="5339"/>
                  </a:cubicBezTo>
                  <a:cubicBezTo>
                    <a:pt x="18202" y="5350"/>
                    <a:pt x="18078" y="5229"/>
                    <a:pt x="18326" y="5251"/>
                  </a:cubicBezTo>
                  <a:cubicBezTo>
                    <a:pt x="18264" y="5173"/>
                    <a:pt x="18481" y="5195"/>
                    <a:pt x="18481" y="5140"/>
                  </a:cubicBezTo>
                  <a:cubicBezTo>
                    <a:pt x="18636" y="5162"/>
                    <a:pt x="18574" y="5107"/>
                    <a:pt x="18636" y="5085"/>
                  </a:cubicBezTo>
                  <a:cubicBezTo>
                    <a:pt x="18698" y="5063"/>
                    <a:pt x="18884" y="5008"/>
                    <a:pt x="19008" y="4974"/>
                  </a:cubicBezTo>
                  <a:cubicBezTo>
                    <a:pt x="19070" y="4875"/>
                    <a:pt x="19380" y="4864"/>
                    <a:pt x="19411" y="4753"/>
                  </a:cubicBezTo>
                  <a:cubicBezTo>
                    <a:pt x="19783" y="4654"/>
                    <a:pt x="19907" y="4455"/>
                    <a:pt x="20278" y="4333"/>
                  </a:cubicBezTo>
                  <a:cubicBezTo>
                    <a:pt x="20340" y="4245"/>
                    <a:pt x="20495" y="4179"/>
                    <a:pt x="20588" y="4079"/>
                  </a:cubicBezTo>
                  <a:cubicBezTo>
                    <a:pt x="20712" y="4013"/>
                    <a:pt x="20743" y="3902"/>
                    <a:pt x="20960" y="3858"/>
                  </a:cubicBezTo>
                  <a:cubicBezTo>
                    <a:pt x="20929" y="3714"/>
                    <a:pt x="21146" y="3670"/>
                    <a:pt x="21208" y="3559"/>
                  </a:cubicBezTo>
                  <a:cubicBezTo>
                    <a:pt x="21332" y="3482"/>
                    <a:pt x="21301" y="3360"/>
                    <a:pt x="21425" y="3272"/>
                  </a:cubicBezTo>
                  <a:cubicBezTo>
                    <a:pt x="21549" y="3261"/>
                    <a:pt x="21549" y="3405"/>
                    <a:pt x="21425" y="3394"/>
                  </a:cubicBezTo>
                  <a:cubicBezTo>
                    <a:pt x="21456" y="3449"/>
                    <a:pt x="21425" y="3493"/>
                    <a:pt x="21363" y="3526"/>
                  </a:cubicBezTo>
                  <a:cubicBezTo>
                    <a:pt x="21301" y="3626"/>
                    <a:pt x="21301" y="3725"/>
                    <a:pt x="21115" y="3781"/>
                  </a:cubicBezTo>
                  <a:cubicBezTo>
                    <a:pt x="21177" y="3902"/>
                    <a:pt x="20929" y="3935"/>
                    <a:pt x="20898" y="4024"/>
                  </a:cubicBezTo>
                  <a:cubicBezTo>
                    <a:pt x="20774" y="4101"/>
                    <a:pt x="20774" y="4201"/>
                    <a:pt x="20588" y="4256"/>
                  </a:cubicBezTo>
                  <a:cubicBezTo>
                    <a:pt x="20526" y="4344"/>
                    <a:pt x="20309" y="4377"/>
                    <a:pt x="20278" y="4477"/>
                  </a:cubicBezTo>
                  <a:cubicBezTo>
                    <a:pt x="20123" y="4532"/>
                    <a:pt x="20030" y="4610"/>
                    <a:pt x="19876" y="4665"/>
                  </a:cubicBezTo>
                  <a:cubicBezTo>
                    <a:pt x="19721" y="4720"/>
                    <a:pt x="19690" y="4831"/>
                    <a:pt x="19473" y="4864"/>
                  </a:cubicBezTo>
                  <a:cubicBezTo>
                    <a:pt x="19318" y="4908"/>
                    <a:pt x="19442" y="5052"/>
                    <a:pt x="19101" y="5030"/>
                  </a:cubicBezTo>
                  <a:cubicBezTo>
                    <a:pt x="19194" y="5074"/>
                    <a:pt x="19194" y="5096"/>
                    <a:pt x="19101" y="5140"/>
                  </a:cubicBezTo>
                  <a:cubicBezTo>
                    <a:pt x="18977" y="5151"/>
                    <a:pt x="19070" y="5229"/>
                    <a:pt x="18946" y="5229"/>
                  </a:cubicBezTo>
                  <a:cubicBezTo>
                    <a:pt x="18946" y="5273"/>
                    <a:pt x="18884" y="5295"/>
                    <a:pt x="18791" y="5306"/>
                  </a:cubicBezTo>
                  <a:cubicBezTo>
                    <a:pt x="18729" y="5328"/>
                    <a:pt x="18729" y="5383"/>
                    <a:pt x="18636" y="5394"/>
                  </a:cubicBezTo>
                  <a:cubicBezTo>
                    <a:pt x="18512" y="5538"/>
                    <a:pt x="18171" y="5593"/>
                    <a:pt x="18078" y="5759"/>
                  </a:cubicBezTo>
                  <a:cubicBezTo>
                    <a:pt x="17799" y="5837"/>
                    <a:pt x="17644" y="5969"/>
                    <a:pt x="17396" y="6058"/>
                  </a:cubicBezTo>
                  <a:cubicBezTo>
                    <a:pt x="17148" y="6157"/>
                    <a:pt x="16901" y="6257"/>
                    <a:pt x="16591" y="6334"/>
                  </a:cubicBezTo>
                  <a:cubicBezTo>
                    <a:pt x="16560" y="6411"/>
                    <a:pt x="16281" y="6411"/>
                    <a:pt x="16281" y="6511"/>
                  </a:cubicBezTo>
                  <a:cubicBezTo>
                    <a:pt x="16157" y="6555"/>
                    <a:pt x="15940" y="6566"/>
                    <a:pt x="15909" y="6644"/>
                  </a:cubicBezTo>
                  <a:cubicBezTo>
                    <a:pt x="15661" y="6644"/>
                    <a:pt x="15661" y="6743"/>
                    <a:pt x="15444" y="6754"/>
                  </a:cubicBezTo>
                  <a:cubicBezTo>
                    <a:pt x="15382" y="6832"/>
                    <a:pt x="15103" y="6820"/>
                    <a:pt x="15134" y="6920"/>
                  </a:cubicBezTo>
                  <a:cubicBezTo>
                    <a:pt x="14855" y="6920"/>
                    <a:pt x="14979" y="7053"/>
                    <a:pt x="14669" y="7031"/>
                  </a:cubicBezTo>
                  <a:cubicBezTo>
                    <a:pt x="14607" y="7108"/>
                    <a:pt x="14421" y="7141"/>
                    <a:pt x="14359" y="7196"/>
                  </a:cubicBezTo>
                  <a:cubicBezTo>
                    <a:pt x="14049" y="7285"/>
                    <a:pt x="13802" y="7384"/>
                    <a:pt x="13492" y="7451"/>
                  </a:cubicBezTo>
                  <a:cubicBezTo>
                    <a:pt x="13399" y="7539"/>
                    <a:pt x="13058" y="7539"/>
                    <a:pt x="13089" y="7672"/>
                  </a:cubicBezTo>
                  <a:cubicBezTo>
                    <a:pt x="12903" y="7672"/>
                    <a:pt x="12748" y="7683"/>
                    <a:pt x="12779" y="7760"/>
                  </a:cubicBezTo>
                  <a:cubicBezTo>
                    <a:pt x="12593" y="7749"/>
                    <a:pt x="12531" y="7804"/>
                    <a:pt x="12469" y="7837"/>
                  </a:cubicBezTo>
                  <a:cubicBezTo>
                    <a:pt x="12221" y="7815"/>
                    <a:pt x="12314" y="7915"/>
                    <a:pt x="12159" y="7926"/>
                  </a:cubicBezTo>
                  <a:cubicBezTo>
                    <a:pt x="12035" y="7937"/>
                    <a:pt x="11973" y="7970"/>
                    <a:pt x="11942" y="8014"/>
                  </a:cubicBezTo>
                  <a:cubicBezTo>
                    <a:pt x="11849" y="8047"/>
                    <a:pt x="11725" y="8070"/>
                    <a:pt x="11632" y="8092"/>
                  </a:cubicBezTo>
                  <a:cubicBezTo>
                    <a:pt x="11632" y="8136"/>
                    <a:pt x="11570" y="8147"/>
                    <a:pt x="11446" y="8147"/>
                  </a:cubicBezTo>
                  <a:cubicBezTo>
                    <a:pt x="11477" y="8180"/>
                    <a:pt x="11446" y="8202"/>
                    <a:pt x="11384" y="8202"/>
                  </a:cubicBezTo>
                  <a:cubicBezTo>
                    <a:pt x="11260" y="8280"/>
                    <a:pt x="11074" y="8335"/>
                    <a:pt x="10919" y="8401"/>
                  </a:cubicBezTo>
                  <a:cubicBezTo>
                    <a:pt x="10641" y="8545"/>
                    <a:pt x="10300" y="8678"/>
                    <a:pt x="10052" y="8843"/>
                  </a:cubicBezTo>
                  <a:cubicBezTo>
                    <a:pt x="9711" y="8854"/>
                    <a:pt x="9804" y="9020"/>
                    <a:pt x="9587" y="9064"/>
                  </a:cubicBezTo>
                  <a:cubicBezTo>
                    <a:pt x="9525" y="9109"/>
                    <a:pt x="9525" y="9175"/>
                    <a:pt x="9370" y="9175"/>
                  </a:cubicBezTo>
                  <a:cubicBezTo>
                    <a:pt x="9277" y="9208"/>
                    <a:pt x="9339" y="9286"/>
                    <a:pt x="9122" y="9263"/>
                  </a:cubicBezTo>
                  <a:cubicBezTo>
                    <a:pt x="9122" y="9341"/>
                    <a:pt x="8967" y="9374"/>
                    <a:pt x="8967" y="9451"/>
                  </a:cubicBezTo>
                  <a:cubicBezTo>
                    <a:pt x="8905" y="9485"/>
                    <a:pt x="8781" y="9485"/>
                    <a:pt x="8812" y="9540"/>
                  </a:cubicBezTo>
                  <a:cubicBezTo>
                    <a:pt x="8781" y="9562"/>
                    <a:pt x="8750" y="9584"/>
                    <a:pt x="8657" y="9595"/>
                  </a:cubicBezTo>
                  <a:cubicBezTo>
                    <a:pt x="8440" y="9628"/>
                    <a:pt x="8626" y="9728"/>
                    <a:pt x="8502" y="9739"/>
                  </a:cubicBezTo>
                  <a:cubicBezTo>
                    <a:pt x="8316" y="9739"/>
                    <a:pt x="8316" y="9816"/>
                    <a:pt x="8192" y="9849"/>
                  </a:cubicBezTo>
                  <a:cubicBezTo>
                    <a:pt x="8285" y="9916"/>
                    <a:pt x="7944" y="9982"/>
                    <a:pt x="8192" y="10015"/>
                  </a:cubicBezTo>
                  <a:cubicBezTo>
                    <a:pt x="7913" y="10081"/>
                    <a:pt x="8037" y="10269"/>
                    <a:pt x="7727" y="10314"/>
                  </a:cubicBezTo>
                  <a:cubicBezTo>
                    <a:pt x="7758" y="10413"/>
                    <a:pt x="8006" y="10535"/>
                    <a:pt x="7789" y="10623"/>
                  </a:cubicBezTo>
                  <a:cubicBezTo>
                    <a:pt x="8099" y="10634"/>
                    <a:pt x="7975" y="10502"/>
                    <a:pt x="8099" y="10457"/>
                  </a:cubicBezTo>
                  <a:cubicBezTo>
                    <a:pt x="8099" y="10358"/>
                    <a:pt x="8347" y="10358"/>
                    <a:pt x="8347" y="10258"/>
                  </a:cubicBezTo>
                  <a:cubicBezTo>
                    <a:pt x="8471" y="10214"/>
                    <a:pt x="8502" y="10126"/>
                    <a:pt x="8657" y="10093"/>
                  </a:cubicBezTo>
                  <a:cubicBezTo>
                    <a:pt x="8595" y="9993"/>
                    <a:pt x="8843" y="9993"/>
                    <a:pt x="8905" y="9927"/>
                  </a:cubicBezTo>
                  <a:cubicBezTo>
                    <a:pt x="8967" y="9905"/>
                    <a:pt x="8967" y="9871"/>
                    <a:pt x="8967" y="9816"/>
                  </a:cubicBezTo>
                  <a:cubicBezTo>
                    <a:pt x="9122" y="9827"/>
                    <a:pt x="9122" y="9783"/>
                    <a:pt x="9122" y="9739"/>
                  </a:cubicBezTo>
                  <a:cubicBezTo>
                    <a:pt x="9246" y="9695"/>
                    <a:pt x="9370" y="9661"/>
                    <a:pt x="9432" y="9595"/>
                  </a:cubicBezTo>
                  <a:cubicBezTo>
                    <a:pt x="9587" y="9473"/>
                    <a:pt x="9711" y="9341"/>
                    <a:pt x="9990" y="9263"/>
                  </a:cubicBezTo>
                  <a:cubicBezTo>
                    <a:pt x="10114" y="9131"/>
                    <a:pt x="10393" y="9064"/>
                    <a:pt x="10517" y="8932"/>
                  </a:cubicBezTo>
                  <a:cubicBezTo>
                    <a:pt x="10826" y="8854"/>
                    <a:pt x="10981" y="8733"/>
                    <a:pt x="11229" y="8644"/>
                  </a:cubicBezTo>
                  <a:cubicBezTo>
                    <a:pt x="11477" y="8567"/>
                    <a:pt x="11694" y="8468"/>
                    <a:pt x="11942" y="8368"/>
                  </a:cubicBezTo>
                  <a:cubicBezTo>
                    <a:pt x="12066" y="8246"/>
                    <a:pt x="12407" y="8191"/>
                    <a:pt x="12562" y="8070"/>
                  </a:cubicBezTo>
                  <a:cubicBezTo>
                    <a:pt x="12872" y="7970"/>
                    <a:pt x="13213" y="7893"/>
                    <a:pt x="13399" y="7760"/>
                  </a:cubicBezTo>
                  <a:cubicBezTo>
                    <a:pt x="13740" y="7672"/>
                    <a:pt x="13987" y="7583"/>
                    <a:pt x="14266" y="7484"/>
                  </a:cubicBezTo>
                  <a:cubicBezTo>
                    <a:pt x="14390" y="7473"/>
                    <a:pt x="14328" y="7395"/>
                    <a:pt x="14576" y="7428"/>
                  </a:cubicBezTo>
                  <a:cubicBezTo>
                    <a:pt x="14545" y="7362"/>
                    <a:pt x="14731" y="7384"/>
                    <a:pt x="14731" y="7340"/>
                  </a:cubicBezTo>
                  <a:cubicBezTo>
                    <a:pt x="14855" y="7285"/>
                    <a:pt x="15072" y="7252"/>
                    <a:pt x="15134" y="7174"/>
                  </a:cubicBezTo>
                  <a:cubicBezTo>
                    <a:pt x="15351" y="7196"/>
                    <a:pt x="15289" y="7119"/>
                    <a:pt x="15444" y="7119"/>
                  </a:cubicBezTo>
                  <a:cubicBezTo>
                    <a:pt x="15382" y="7053"/>
                    <a:pt x="15599" y="7075"/>
                    <a:pt x="15599" y="7031"/>
                  </a:cubicBezTo>
                  <a:cubicBezTo>
                    <a:pt x="15754" y="6997"/>
                    <a:pt x="15816" y="6931"/>
                    <a:pt x="16064" y="6920"/>
                  </a:cubicBezTo>
                  <a:cubicBezTo>
                    <a:pt x="16188" y="6787"/>
                    <a:pt x="16436" y="6710"/>
                    <a:pt x="16684" y="6621"/>
                  </a:cubicBezTo>
                  <a:cubicBezTo>
                    <a:pt x="16777" y="6555"/>
                    <a:pt x="16901" y="6511"/>
                    <a:pt x="17086" y="6478"/>
                  </a:cubicBezTo>
                  <a:cubicBezTo>
                    <a:pt x="17086" y="6445"/>
                    <a:pt x="17210" y="6434"/>
                    <a:pt x="17241" y="6389"/>
                  </a:cubicBezTo>
                  <a:cubicBezTo>
                    <a:pt x="17303" y="6378"/>
                    <a:pt x="17365" y="6356"/>
                    <a:pt x="17396" y="6389"/>
                  </a:cubicBezTo>
                  <a:cubicBezTo>
                    <a:pt x="17303" y="6489"/>
                    <a:pt x="17117" y="6566"/>
                    <a:pt x="16931" y="6621"/>
                  </a:cubicBezTo>
                  <a:cubicBezTo>
                    <a:pt x="16777" y="6688"/>
                    <a:pt x="16684" y="6776"/>
                    <a:pt x="16436" y="6809"/>
                  </a:cubicBezTo>
                  <a:cubicBezTo>
                    <a:pt x="16436" y="6865"/>
                    <a:pt x="16250" y="6865"/>
                    <a:pt x="16219" y="6920"/>
                  </a:cubicBezTo>
                  <a:cubicBezTo>
                    <a:pt x="16157" y="6931"/>
                    <a:pt x="16126" y="6964"/>
                    <a:pt x="16064" y="6975"/>
                  </a:cubicBezTo>
                  <a:cubicBezTo>
                    <a:pt x="16033" y="6986"/>
                    <a:pt x="16002" y="7008"/>
                    <a:pt x="15909" y="7008"/>
                  </a:cubicBezTo>
                  <a:cubicBezTo>
                    <a:pt x="15909" y="7130"/>
                    <a:pt x="15506" y="7108"/>
                    <a:pt x="15506" y="7229"/>
                  </a:cubicBezTo>
                  <a:cubicBezTo>
                    <a:pt x="15289" y="7229"/>
                    <a:pt x="15196" y="7285"/>
                    <a:pt x="15134" y="7340"/>
                  </a:cubicBezTo>
                  <a:cubicBezTo>
                    <a:pt x="14855" y="7318"/>
                    <a:pt x="15041" y="7451"/>
                    <a:pt x="14731" y="7428"/>
                  </a:cubicBezTo>
                  <a:cubicBezTo>
                    <a:pt x="14731" y="7495"/>
                    <a:pt x="14607" y="7528"/>
                    <a:pt x="14421" y="7539"/>
                  </a:cubicBezTo>
                  <a:cubicBezTo>
                    <a:pt x="14390" y="7594"/>
                    <a:pt x="14266" y="7627"/>
                    <a:pt x="14204" y="7672"/>
                  </a:cubicBezTo>
                  <a:cubicBezTo>
                    <a:pt x="13956" y="7650"/>
                    <a:pt x="14080" y="7771"/>
                    <a:pt x="13802" y="7727"/>
                  </a:cubicBezTo>
                  <a:cubicBezTo>
                    <a:pt x="13585" y="7727"/>
                    <a:pt x="14018" y="7837"/>
                    <a:pt x="13647" y="7815"/>
                  </a:cubicBezTo>
                  <a:cubicBezTo>
                    <a:pt x="13616" y="7849"/>
                    <a:pt x="13523" y="7882"/>
                    <a:pt x="13399" y="7893"/>
                  </a:cubicBezTo>
                  <a:cubicBezTo>
                    <a:pt x="13306" y="7970"/>
                    <a:pt x="13151" y="8025"/>
                    <a:pt x="12934" y="8070"/>
                  </a:cubicBezTo>
                  <a:cubicBezTo>
                    <a:pt x="12686" y="8059"/>
                    <a:pt x="13151" y="8147"/>
                    <a:pt x="12872" y="8147"/>
                  </a:cubicBezTo>
                  <a:cubicBezTo>
                    <a:pt x="12748" y="8158"/>
                    <a:pt x="12686" y="8191"/>
                    <a:pt x="12624" y="8235"/>
                  </a:cubicBezTo>
                  <a:cubicBezTo>
                    <a:pt x="12438" y="8224"/>
                    <a:pt x="12531" y="8313"/>
                    <a:pt x="12407" y="8313"/>
                  </a:cubicBezTo>
                  <a:cubicBezTo>
                    <a:pt x="12500" y="8401"/>
                    <a:pt x="12159" y="8335"/>
                    <a:pt x="12252" y="8423"/>
                  </a:cubicBezTo>
                  <a:cubicBezTo>
                    <a:pt x="11911" y="8523"/>
                    <a:pt x="11632" y="8655"/>
                    <a:pt x="11384" y="8788"/>
                  </a:cubicBezTo>
                  <a:cubicBezTo>
                    <a:pt x="11012" y="8877"/>
                    <a:pt x="10857" y="9042"/>
                    <a:pt x="10517" y="9153"/>
                  </a:cubicBezTo>
                  <a:cubicBezTo>
                    <a:pt x="10486" y="9252"/>
                    <a:pt x="10176" y="9252"/>
                    <a:pt x="10207" y="9374"/>
                  </a:cubicBezTo>
                  <a:cubicBezTo>
                    <a:pt x="10021" y="9418"/>
                    <a:pt x="9928" y="9496"/>
                    <a:pt x="9897" y="9595"/>
                  </a:cubicBezTo>
                  <a:cubicBezTo>
                    <a:pt x="9649" y="9672"/>
                    <a:pt x="9525" y="9794"/>
                    <a:pt x="9277" y="9871"/>
                  </a:cubicBezTo>
                  <a:cubicBezTo>
                    <a:pt x="9184" y="9938"/>
                    <a:pt x="9277" y="10048"/>
                    <a:pt x="9060" y="10070"/>
                  </a:cubicBezTo>
                  <a:cubicBezTo>
                    <a:pt x="9029" y="10137"/>
                    <a:pt x="8812" y="10148"/>
                    <a:pt x="8812" y="10236"/>
                  </a:cubicBezTo>
                  <a:cubicBezTo>
                    <a:pt x="8750" y="10292"/>
                    <a:pt x="8564" y="10314"/>
                    <a:pt x="8595" y="10402"/>
                  </a:cubicBezTo>
                  <a:cubicBezTo>
                    <a:pt x="8502" y="10457"/>
                    <a:pt x="8347" y="10479"/>
                    <a:pt x="8347" y="10568"/>
                  </a:cubicBezTo>
                  <a:cubicBezTo>
                    <a:pt x="8347" y="10634"/>
                    <a:pt x="8564" y="10557"/>
                    <a:pt x="8502" y="10513"/>
                  </a:cubicBezTo>
                  <a:cubicBezTo>
                    <a:pt x="8626" y="10502"/>
                    <a:pt x="8688" y="10468"/>
                    <a:pt x="8657" y="10402"/>
                  </a:cubicBezTo>
                  <a:cubicBezTo>
                    <a:pt x="8905" y="10380"/>
                    <a:pt x="8843" y="10247"/>
                    <a:pt x="9060" y="10203"/>
                  </a:cubicBezTo>
                  <a:cubicBezTo>
                    <a:pt x="9215" y="10048"/>
                    <a:pt x="9556" y="9960"/>
                    <a:pt x="9742" y="9816"/>
                  </a:cubicBezTo>
                  <a:cubicBezTo>
                    <a:pt x="9928" y="9827"/>
                    <a:pt x="9711" y="9695"/>
                    <a:pt x="9990" y="9739"/>
                  </a:cubicBezTo>
                  <a:cubicBezTo>
                    <a:pt x="9990" y="9684"/>
                    <a:pt x="10021" y="9639"/>
                    <a:pt x="10145" y="9628"/>
                  </a:cubicBezTo>
                  <a:cubicBezTo>
                    <a:pt x="10238" y="9606"/>
                    <a:pt x="10145" y="9518"/>
                    <a:pt x="10300" y="9507"/>
                  </a:cubicBezTo>
                  <a:cubicBezTo>
                    <a:pt x="10331" y="9473"/>
                    <a:pt x="10548" y="9485"/>
                    <a:pt x="10455" y="9396"/>
                  </a:cubicBezTo>
                  <a:cubicBezTo>
                    <a:pt x="10641" y="9363"/>
                    <a:pt x="10795" y="9308"/>
                    <a:pt x="10826" y="9208"/>
                  </a:cubicBezTo>
                  <a:cubicBezTo>
                    <a:pt x="11105" y="9197"/>
                    <a:pt x="11105" y="9098"/>
                    <a:pt x="11229" y="9042"/>
                  </a:cubicBezTo>
                  <a:cubicBezTo>
                    <a:pt x="11539" y="8932"/>
                    <a:pt x="11725" y="8766"/>
                    <a:pt x="12097" y="8678"/>
                  </a:cubicBezTo>
                  <a:cubicBezTo>
                    <a:pt x="12066" y="8567"/>
                    <a:pt x="12438" y="8589"/>
                    <a:pt x="12469" y="8479"/>
                  </a:cubicBezTo>
                  <a:cubicBezTo>
                    <a:pt x="12686" y="8456"/>
                    <a:pt x="12748" y="8368"/>
                    <a:pt x="12934" y="8346"/>
                  </a:cubicBezTo>
                  <a:cubicBezTo>
                    <a:pt x="12903" y="8269"/>
                    <a:pt x="13120" y="8291"/>
                    <a:pt x="13182" y="8258"/>
                  </a:cubicBezTo>
                  <a:cubicBezTo>
                    <a:pt x="13120" y="8180"/>
                    <a:pt x="13337" y="8202"/>
                    <a:pt x="13399" y="8180"/>
                  </a:cubicBezTo>
                  <a:cubicBezTo>
                    <a:pt x="13399" y="8114"/>
                    <a:pt x="13461" y="8092"/>
                    <a:pt x="13647" y="8092"/>
                  </a:cubicBezTo>
                  <a:cubicBezTo>
                    <a:pt x="13678" y="8047"/>
                    <a:pt x="13771" y="8025"/>
                    <a:pt x="13802" y="7981"/>
                  </a:cubicBezTo>
                  <a:cubicBezTo>
                    <a:pt x="13894" y="7948"/>
                    <a:pt x="13956" y="7926"/>
                    <a:pt x="14049" y="7893"/>
                  </a:cubicBezTo>
                  <a:cubicBezTo>
                    <a:pt x="14204" y="7904"/>
                    <a:pt x="14111" y="7815"/>
                    <a:pt x="14266" y="7815"/>
                  </a:cubicBezTo>
                  <a:cubicBezTo>
                    <a:pt x="14359" y="7738"/>
                    <a:pt x="14576" y="7716"/>
                    <a:pt x="14669" y="7650"/>
                  </a:cubicBezTo>
                  <a:cubicBezTo>
                    <a:pt x="14793" y="7605"/>
                    <a:pt x="15010" y="7583"/>
                    <a:pt x="15134" y="7539"/>
                  </a:cubicBezTo>
                  <a:cubicBezTo>
                    <a:pt x="15289" y="7506"/>
                    <a:pt x="15258" y="7417"/>
                    <a:pt x="15506" y="7428"/>
                  </a:cubicBezTo>
                  <a:cubicBezTo>
                    <a:pt x="15506" y="7318"/>
                    <a:pt x="15816" y="7351"/>
                    <a:pt x="15816" y="7252"/>
                  </a:cubicBezTo>
                  <a:cubicBezTo>
                    <a:pt x="15971" y="7229"/>
                    <a:pt x="16157" y="7207"/>
                    <a:pt x="16219" y="7141"/>
                  </a:cubicBezTo>
                  <a:cubicBezTo>
                    <a:pt x="16281" y="7075"/>
                    <a:pt x="16498" y="7053"/>
                    <a:pt x="16622" y="7008"/>
                  </a:cubicBezTo>
                  <a:cubicBezTo>
                    <a:pt x="16684" y="6986"/>
                    <a:pt x="16715" y="6953"/>
                    <a:pt x="16777" y="6920"/>
                  </a:cubicBezTo>
                  <a:cubicBezTo>
                    <a:pt x="16901" y="6931"/>
                    <a:pt x="16901" y="6898"/>
                    <a:pt x="16931" y="6865"/>
                  </a:cubicBezTo>
                  <a:cubicBezTo>
                    <a:pt x="17148" y="6854"/>
                    <a:pt x="17179" y="6776"/>
                    <a:pt x="17303" y="6732"/>
                  </a:cubicBezTo>
                  <a:cubicBezTo>
                    <a:pt x="17365" y="6666"/>
                    <a:pt x="17551" y="6644"/>
                    <a:pt x="17706" y="6621"/>
                  </a:cubicBezTo>
                  <a:cubicBezTo>
                    <a:pt x="17737" y="6478"/>
                    <a:pt x="18047" y="6423"/>
                    <a:pt x="18171" y="6312"/>
                  </a:cubicBezTo>
                  <a:cubicBezTo>
                    <a:pt x="18326" y="6212"/>
                    <a:pt x="18543" y="6135"/>
                    <a:pt x="18698" y="6036"/>
                  </a:cubicBezTo>
                  <a:cubicBezTo>
                    <a:pt x="18822" y="6047"/>
                    <a:pt x="18667" y="6069"/>
                    <a:pt x="18698" y="6113"/>
                  </a:cubicBezTo>
                  <a:cubicBezTo>
                    <a:pt x="18605" y="6124"/>
                    <a:pt x="18636" y="6168"/>
                    <a:pt x="18636" y="6201"/>
                  </a:cubicBezTo>
                  <a:cubicBezTo>
                    <a:pt x="18419" y="6201"/>
                    <a:pt x="18450" y="6301"/>
                    <a:pt x="18326" y="6334"/>
                  </a:cubicBezTo>
                  <a:cubicBezTo>
                    <a:pt x="18233" y="6467"/>
                    <a:pt x="17892" y="6511"/>
                    <a:pt x="17861" y="6677"/>
                  </a:cubicBezTo>
                  <a:cubicBezTo>
                    <a:pt x="17427" y="6721"/>
                    <a:pt x="17365" y="6898"/>
                    <a:pt x="17086" y="6975"/>
                  </a:cubicBezTo>
                  <a:cubicBezTo>
                    <a:pt x="16901" y="7008"/>
                    <a:pt x="16777" y="7064"/>
                    <a:pt x="16684" y="7119"/>
                  </a:cubicBezTo>
                  <a:cubicBezTo>
                    <a:pt x="16591" y="7141"/>
                    <a:pt x="16591" y="7185"/>
                    <a:pt x="16436" y="7174"/>
                  </a:cubicBezTo>
                  <a:cubicBezTo>
                    <a:pt x="16467" y="7218"/>
                    <a:pt x="16405" y="7241"/>
                    <a:pt x="16281" y="7252"/>
                  </a:cubicBezTo>
                  <a:cubicBezTo>
                    <a:pt x="16064" y="7362"/>
                    <a:pt x="15723" y="7440"/>
                    <a:pt x="15444" y="7539"/>
                  </a:cubicBezTo>
                  <a:cubicBezTo>
                    <a:pt x="15413" y="7572"/>
                    <a:pt x="15289" y="7583"/>
                    <a:pt x="15289" y="7616"/>
                  </a:cubicBezTo>
                  <a:cubicBezTo>
                    <a:pt x="15103" y="7605"/>
                    <a:pt x="15165" y="7672"/>
                    <a:pt x="15041" y="7672"/>
                  </a:cubicBezTo>
                  <a:cubicBezTo>
                    <a:pt x="14886" y="7716"/>
                    <a:pt x="14824" y="7782"/>
                    <a:pt x="14576" y="7782"/>
                  </a:cubicBezTo>
                  <a:cubicBezTo>
                    <a:pt x="14576" y="7871"/>
                    <a:pt x="14390" y="7904"/>
                    <a:pt x="14266" y="7948"/>
                  </a:cubicBezTo>
                  <a:cubicBezTo>
                    <a:pt x="14173" y="8014"/>
                    <a:pt x="14049" y="8059"/>
                    <a:pt x="13894" y="8092"/>
                  </a:cubicBezTo>
                  <a:cubicBezTo>
                    <a:pt x="13740" y="8224"/>
                    <a:pt x="13368" y="8258"/>
                    <a:pt x="13244" y="8401"/>
                  </a:cubicBezTo>
                  <a:cubicBezTo>
                    <a:pt x="12996" y="8401"/>
                    <a:pt x="13058" y="8512"/>
                    <a:pt x="12779" y="8512"/>
                  </a:cubicBezTo>
                  <a:cubicBezTo>
                    <a:pt x="12779" y="8589"/>
                    <a:pt x="12624" y="8611"/>
                    <a:pt x="12469" y="8644"/>
                  </a:cubicBezTo>
                  <a:cubicBezTo>
                    <a:pt x="12345" y="8777"/>
                    <a:pt x="11973" y="8821"/>
                    <a:pt x="11849" y="8954"/>
                  </a:cubicBezTo>
                  <a:cubicBezTo>
                    <a:pt x="11756" y="9009"/>
                    <a:pt x="11570" y="9031"/>
                    <a:pt x="11539" y="9120"/>
                  </a:cubicBezTo>
                  <a:cubicBezTo>
                    <a:pt x="11353" y="9142"/>
                    <a:pt x="11322" y="9208"/>
                    <a:pt x="11229" y="9263"/>
                  </a:cubicBezTo>
                  <a:cubicBezTo>
                    <a:pt x="11074" y="9308"/>
                    <a:pt x="11043" y="9374"/>
                    <a:pt x="10826" y="9396"/>
                  </a:cubicBezTo>
                  <a:cubicBezTo>
                    <a:pt x="10857" y="9451"/>
                    <a:pt x="10795" y="9473"/>
                    <a:pt x="10672" y="9485"/>
                  </a:cubicBezTo>
                  <a:cubicBezTo>
                    <a:pt x="10703" y="9518"/>
                    <a:pt x="10703" y="9562"/>
                    <a:pt x="10610" y="9562"/>
                  </a:cubicBezTo>
                  <a:cubicBezTo>
                    <a:pt x="10362" y="9650"/>
                    <a:pt x="10238" y="9794"/>
                    <a:pt x="9990" y="9871"/>
                  </a:cubicBezTo>
                  <a:cubicBezTo>
                    <a:pt x="9928" y="9894"/>
                    <a:pt x="9897" y="9938"/>
                    <a:pt x="9897" y="9982"/>
                  </a:cubicBezTo>
                  <a:cubicBezTo>
                    <a:pt x="9742" y="9971"/>
                    <a:pt x="9804" y="10037"/>
                    <a:pt x="9680" y="10037"/>
                  </a:cubicBezTo>
                  <a:cubicBezTo>
                    <a:pt x="9680" y="10126"/>
                    <a:pt x="9494" y="10148"/>
                    <a:pt x="9370" y="10181"/>
                  </a:cubicBezTo>
                  <a:cubicBezTo>
                    <a:pt x="9308" y="10236"/>
                    <a:pt x="9308" y="10336"/>
                    <a:pt x="9122" y="10347"/>
                  </a:cubicBezTo>
                  <a:cubicBezTo>
                    <a:pt x="9153" y="10435"/>
                    <a:pt x="8998" y="10468"/>
                    <a:pt x="8905" y="10513"/>
                  </a:cubicBezTo>
                  <a:cubicBezTo>
                    <a:pt x="8843" y="10579"/>
                    <a:pt x="8719" y="10623"/>
                    <a:pt x="8750" y="10712"/>
                  </a:cubicBezTo>
                  <a:cubicBezTo>
                    <a:pt x="8471" y="10689"/>
                    <a:pt x="8595" y="10811"/>
                    <a:pt x="8440" y="10822"/>
                  </a:cubicBezTo>
                  <a:cubicBezTo>
                    <a:pt x="8378" y="10955"/>
                    <a:pt x="8161" y="11043"/>
                    <a:pt x="8130" y="11187"/>
                  </a:cubicBezTo>
                  <a:cubicBezTo>
                    <a:pt x="8037" y="11308"/>
                    <a:pt x="7851" y="11397"/>
                    <a:pt x="7882" y="11574"/>
                  </a:cubicBezTo>
                  <a:cubicBezTo>
                    <a:pt x="7696" y="11596"/>
                    <a:pt x="7820" y="11729"/>
                    <a:pt x="7635" y="11762"/>
                  </a:cubicBezTo>
                  <a:cubicBezTo>
                    <a:pt x="7573" y="11828"/>
                    <a:pt x="7604" y="11939"/>
                    <a:pt x="7480" y="11983"/>
                  </a:cubicBezTo>
                  <a:cubicBezTo>
                    <a:pt x="7758" y="11950"/>
                    <a:pt x="7696" y="11784"/>
                    <a:pt x="7975" y="11740"/>
                  </a:cubicBezTo>
                  <a:cubicBezTo>
                    <a:pt x="8037" y="11640"/>
                    <a:pt x="8223" y="11574"/>
                    <a:pt x="8285" y="11463"/>
                  </a:cubicBezTo>
                  <a:cubicBezTo>
                    <a:pt x="8471" y="11397"/>
                    <a:pt x="8471" y="11264"/>
                    <a:pt x="8657" y="11209"/>
                  </a:cubicBezTo>
                  <a:cubicBezTo>
                    <a:pt x="8781" y="11187"/>
                    <a:pt x="8781" y="11121"/>
                    <a:pt x="8812" y="11065"/>
                  </a:cubicBezTo>
                  <a:cubicBezTo>
                    <a:pt x="8936" y="11043"/>
                    <a:pt x="8936" y="10977"/>
                    <a:pt x="8967" y="10933"/>
                  </a:cubicBezTo>
                  <a:cubicBezTo>
                    <a:pt x="9246" y="10833"/>
                    <a:pt x="9432" y="10701"/>
                    <a:pt x="9587" y="10568"/>
                  </a:cubicBezTo>
                  <a:cubicBezTo>
                    <a:pt x="9711" y="10513"/>
                    <a:pt x="9866" y="10468"/>
                    <a:pt x="9897" y="10369"/>
                  </a:cubicBezTo>
                  <a:cubicBezTo>
                    <a:pt x="10114" y="10336"/>
                    <a:pt x="10145" y="10280"/>
                    <a:pt x="10052" y="10203"/>
                  </a:cubicBezTo>
                  <a:cubicBezTo>
                    <a:pt x="10145" y="10225"/>
                    <a:pt x="10362" y="10269"/>
                    <a:pt x="10300" y="10181"/>
                  </a:cubicBezTo>
                  <a:cubicBezTo>
                    <a:pt x="10455" y="10181"/>
                    <a:pt x="10393" y="10104"/>
                    <a:pt x="10610" y="10126"/>
                  </a:cubicBezTo>
                  <a:cubicBezTo>
                    <a:pt x="10703" y="9971"/>
                    <a:pt x="11105" y="9927"/>
                    <a:pt x="11229" y="9794"/>
                  </a:cubicBezTo>
                  <a:cubicBezTo>
                    <a:pt x="11415" y="9761"/>
                    <a:pt x="11322" y="9639"/>
                    <a:pt x="11632" y="9650"/>
                  </a:cubicBezTo>
                  <a:cubicBezTo>
                    <a:pt x="11632" y="9606"/>
                    <a:pt x="11694" y="9573"/>
                    <a:pt x="11787" y="9562"/>
                  </a:cubicBezTo>
                  <a:cubicBezTo>
                    <a:pt x="11849" y="9540"/>
                    <a:pt x="11818" y="9496"/>
                    <a:pt x="11942" y="9485"/>
                  </a:cubicBezTo>
                  <a:cubicBezTo>
                    <a:pt x="12190" y="9385"/>
                    <a:pt x="12469" y="9308"/>
                    <a:pt x="12717" y="9208"/>
                  </a:cubicBezTo>
                  <a:cubicBezTo>
                    <a:pt x="12748" y="9131"/>
                    <a:pt x="13027" y="9131"/>
                    <a:pt x="13027" y="9042"/>
                  </a:cubicBezTo>
                  <a:cubicBezTo>
                    <a:pt x="13182" y="9053"/>
                    <a:pt x="13120" y="8987"/>
                    <a:pt x="13244" y="8987"/>
                  </a:cubicBezTo>
                  <a:cubicBezTo>
                    <a:pt x="13337" y="8965"/>
                    <a:pt x="13399" y="8954"/>
                    <a:pt x="13399" y="8932"/>
                  </a:cubicBezTo>
                  <a:cubicBezTo>
                    <a:pt x="13616" y="8910"/>
                    <a:pt x="13585" y="8799"/>
                    <a:pt x="13802" y="8788"/>
                  </a:cubicBezTo>
                  <a:cubicBezTo>
                    <a:pt x="13894" y="8733"/>
                    <a:pt x="13987" y="8667"/>
                    <a:pt x="14204" y="8644"/>
                  </a:cubicBezTo>
                  <a:cubicBezTo>
                    <a:pt x="14452" y="8556"/>
                    <a:pt x="14607" y="8445"/>
                    <a:pt x="14886" y="8368"/>
                  </a:cubicBezTo>
                  <a:cubicBezTo>
                    <a:pt x="15103" y="8269"/>
                    <a:pt x="15351" y="8169"/>
                    <a:pt x="15599" y="8059"/>
                  </a:cubicBezTo>
                  <a:cubicBezTo>
                    <a:pt x="15723" y="8014"/>
                    <a:pt x="15816" y="7959"/>
                    <a:pt x="15909" y="7893"/>
                  </a:cubicBezTo>
                  <a:cubicBezTo>
                    <a:pt x="16002" y="7849"/>
                    <a:pt x="16281" y="7860"/>
                    <a:pt x="16219" y="7760"/>
                  </a:cubicBezTo>
                  <a:cubicBezTo>
                    <a:pt x="16467" y="7793"/>
                    <a:pt x="16157" y="7860"/>
                    <a:pt x="16126" y="7893"/>
                  </a:cubicBezTo>
                  <a:cubicBezTo>
                    <a:pt x="16064" y="7937"/>
                    <a:pt x="16002" y="7981"/>
                    <a:pt x="15909" y="8003"/>
                  </a:cubicBezTo>
                  <a:cubicBezTo>
                    <a:pt x="15816" y="8014"/>
                    <a:pt x="15847" y="8059"/>
                    <a:pt x="15816" y="8092"/>
                  </a:cubicBezTo>
                  <a:cubicBezTo>
                    <a:pt x="15692" y="8081"/>
                    <a:pt x="15692" y="8114"/>
                    <a:pt x="15661" y="8147"/>
                  </a:cubicBezTo>
                  <a:cubicBezTo>
                    <a:pt x="15506" y="8158"/>
                    <a:pt x="15506" y="8224"/>
                    <a:pt x="15351" y="8235"/>
                  </a:cubicBezTo>
                  <a:cubicBezTo>
                    <a:pt x="15351" y="8357"/>
                    <a:pt x="15010" y="8390"/>
                    <a:pt x="14886" y="8479"/>
                  </a:cubicBezTo>
                  <a:cubicBezTo>
                    <a:pt x="14824" y="8523"/>
                    <a:pt x="14762" y="8567"/>
                    <a:pt x="14576" y="8567"/>
                  </a:cubicBezTo>
                  <a:cubicBezTo>
                    <a:pt x="14607" y="8633"/>
                    <a:pt x="14452" y="8655"/>
                    <a:pt x="14421" y="8700"/>
                  </a:cubicBezTo>
                  <a:cubicBezTo>
                    <a:pt x="14297" y="8744"/>
                    <a:pt x="14111" y="8766"/>
                    <a:pt x="13956" y="8788"/>
                  </a:cubicBezTo>
                  <a:cubicBezTo>
                    <a:pt x="14018" y="8943"/>
                    <a:pt x="13585" y="8932"/>
                    <a:pt x="13585" y="9064"/>
                  </a:cubicBezTo>
                  <a:cubicBezTo>
                    <a:pt x="12717" y="9341"/>
                    <a:pt x="11880" y="9639"/>
                    <a:pt x="11229" y="9982"/>
                  </a:cubicBezTo>
                  <a:cubicBezTo>
                    <a:pt x="11167" y="10037"/>
                    <a:pt x="11043" y="10070"/>
                    <a:pt x="10919" y="10093"/>
                  </a:cubicBezTo>
                  <a:cubicBezTo>
                    <a:pt x="10826" y="10137"/>
                    <a:pt x="10826" y="10214"/>
                    <a:pt x="10672" y="10236"/>
                  </a:cubicBezTo>
                  <a:cubicBezTo>
                    <a:pt x="10579" y="10269"/>
                    <a:pt x="10579" y="10347"/>
                    <a:pt x="10362" y="10347"/>
                  </a:cubicBezTo>
                  <a:cubicBezTo>
                    <a:pt x="10424" y="10435"/>
                    <a:pt x="10176" y="10402"/>
                    <a:pt x="10207" y="10479"/>
                  </a:cubicBezTo>
                  <a:cubicBezTo>
                    <a:pt x="9928" y="10535"/>
                    <a:pt x="9897" y="10667"/>
                    <a:pt x="9680" y="10734"/>
                  </a:cubicBezTo>
                  <a:cubicBezTo>
                    <a:pt x="9587" y="10778"/>
                    <a:pt x="9587" y="10844"/>
                    <a:pt x="9432" y="10877"/>
                  </a:cubicBezTo>
                  <a:cubicBezTo>
                    <a:pt x="9401" y="10922"/>
                    <a:pt x="9401" y="10988"/>
                    <a:pt x="9277" y="11010"/>
                  </a:cubicBezTo>
                  <a:cubicBezTo>
                    <a:pt x="9308" y="11054"/>
                    <a:pt x="9432" y="11021"/>
                    <a:pt x="9432" y="10988"/>
                  </a:cubicBezTo>
                  <a:cubicBezTo>
                    <a:pt x="9525" y="10977"/>
                    <a:pt x="9587" y="10966"/>
                    <a:pt x="9587" y="10933"/>
                  </a:cubicBezTo>
                  <a:cubicBezTo>
                    <a:pt x="9649" y="10877"/>
                    <a:pt x="9773" y="10844"/>
                    <a:pt x="9835" y="10789"/>
                  </a:cubicBezTo>
                  <a:cubicBezTo>
                    <a:pt x="10052" y="10712"/>
                    <a:pt x="10238" y="10645"/>
                    <a:pt x="10362" y="10546"/>
                  </a:cubicBezTo>
                  <a:cubicBezTo>
                    <a:pt x="10579" y="10490"/>
                    <a:pt x="10764" y="10424"/>
                    <a:pt x="10919" y="10347"/>
                  </a:cubicBezTo>
                  <a:cubicBezTo>
                    <a:pt x="11167" y="10369"/>
                    <a:pt x="11012" y="10258"/>
                    <a:pt x="11229" y="10258"/>
                  </a:cubicBezTo>
                  <a:cubicBezTo>
                    <a:pt x="11322" y="10225"/>
                    <a:pt x="11446" y="10203"/>
                    <a:pt x="11477" y="10148"/>
                  </a:cubicBezTo>
                  <a:cubicBezTo>
                    <a:pt x="11632" y="10148"/>
                    <a:pt x="11632" y="10070"/>
                    <a:pt x="11787" y="10070"/>
                  </a:cubicBezTo>
                  <a:cubicBezTo>
                    <a:pt x="11694" y="9982"/>
                    <a:pt x="12035" y="10026"/>
                    <a:pt x="12004" y="9960"/>
                  </a:cubicBezTo>
                  <a:cubicBezTo>
                    <a:pt x="12221" y="9905"/>
                    <a:pt x="12407" y="9838"/>
                    <a:pt x="12562" y="9761"/>
                  </a:cubicBezTo>
                  <a:cubicBezTo>
                    <a:pt x="12655" y="9739"/>
                    <a:pt x="12779" y="9717"/>
                    <a:pt x="12872" y="9672"/>
                  </a:cubicBezTo>
                  <a:cubicBezTo>
                    <a:pt x="12841" y="9606"/>
                    <a:pt x="13182" y="9650"/>
                    <a:pt x="13089" y="9562"/>
                  </a:cubicBezTo>
                  <a:cubicBezTo>
                    <a:pt x="13275" y="9562"/>
                    <a:pt x="13244" y="9496"/>
                    <a:pt x="13399" y="9485"/>
                  </a:cubicBezTo>
                  <a:cubicBezTo>
                    <a:pt x="13616" y="9496"/>
                    <a:pt x="13461" y="9374"/>
                    <a:pt x="13740" y="9396"/>
                  </a:cubicBezTo>
                  <a:cubicBezTo>
                    <a:pt x="13894" y="9330"/>
                    <a:pt x="14018" y="9241"/>
                    <a:pt x="14266" y="9208"/>
                  </a:cubicBezTo>
                  <a:cubicBezTo>
                    <a:pt x="14390" y="9120"/>
                    <a:pt x="14638" y="9087"/>
                    <a:pt x="14824" y="9042"/>
                  </a:cubicBezTo>
                  <a:cubicBezTo>
                    <a:pt x="15103" y="8932"/>
                    <a:pt x="15320" y="8788"/>
                    <a:pt x="15661" y="8700"/>
                  </a:cubicBezTo>
                  <a:cubicBezTo>
                    <a:pt x="15754" y="8678"/>
                    <a:pt x="15847" y="8644"/>
                    <a:pt x="15909" y="8622"/>
                  </a:cubicBezTo>
                  <a:cubicBezTo>
                    <a:pt x="16002" y="8589"/>
                    <a:pt x="15940" y="8512"/>
                    <a:pt x="16157" y="8534"/>
                  </a:cubicBezTo>
                  <a:cubicBezTo>
                    <a:pt x="16281" y="8479"/>
                    <a:pt x="16343" y="8412"/>
                    <a:pt x="16622" y="8401"/>
                  </a:cubicBezTo>
                  <a:cubicBezTo>
                    <a:pt x="16560" y="8313"/>
                    <a:pt x="16839" y="8346"/>
                    <a:pt x="16777" y="8258"/>
                  </a:cubicBezTo>
                  <a:cubicBezTo>
                    <a:pt x="16993" y="8269"/>
                    <a:pt x="16839" y="8158"/>
                    <a:pt x="16993" y="8147"/>
                  </a:cubicBezTo>
                  <a:cubicBezTo>
                    <a:pt x="17148" y="8081"/>
                    <a:pt x="17334" y="8025"/>
                    <a:pt x="17396" y="7926"/>
                  </a:cubicBezTo>
                  <a:cubicBezTo>
                    <a:pt x="17489" y="7893"/>
                    <a:pt x="17551" y="7849"/>
                    <a:pt x="17613" y="7815"/>
                  </a:cubicBezTo>
                  <a:cubicBezTo>
                    <a:pt x="17644" y="7760"/>
                    <a:pt x="17830" y="7760"/>
                    <a:pt x="17768" y="7672"/>
                  </a:cubicBezTo>
                  <a:cubicBezTo>
                    <a:pt x="18047" y="7650"/>
                    <a:pt x="17861" y="7462"/>
                    <a:pt x="18233" y="7484"/>
                  </a:cubicBezTo>
                  <a:cubicBezTo>
                    <a:pt x="18264" y="7263"/>
                    <a:pt x="18574" y="7152"/>
                    <a:pt x="18698" y="6975"/>
                  </a:cubicBezTo>
                  <a:cubicBezTo>
                    <a:pt x="18946" y="7008"/>
                    <a:pt x="18636" y="7075"/>
                    <a:pt x="18698" y="7141"/>
                  </a:cubicBezTo>
                  <a:cubicBezTo>
                    <a:pt x="18605" y="7163"/>
                    <a:pt x="18543" y="7218"/>
                    <a:pt x="18543" y="7285"/>
                  </a:cubicBezTo>
                  <a:cubicBezTo>
                    <a:pt x="18450" y="7318"/>
                    <a:pt x="18419" y="7384"/>
                    <a:pt x="18388" y="7451"/>
                  </a:cubicBezTo>
                  <a:cubicBezTo>
                    <a:pt x="18233" y="7462"/>
                    <a:pt x="18233" y="7528"/>
                    <a:pt x="18078" y="7539"/>
                  </a:cubicBezTo>
                  <a:cubicBezTo>
                    <a:pt x="18233" y="7583"/>
                    <a:pt x="18016" y="7605"/>
                    <a:pt x="18078" y="7705"/>
                  </a:cubicBezTo>
                  <a:cubicBezTo>
                    <a:pt x="17830" y="7782"/>
                    <a:pt x="17706" y="7915"/>
                    <a:pt x="17551" y="8036"/>
                  </a:cubicBezTo>
                  <a:cubicBezTo>
                    <a:pt x="17272" y="8114"/>
                    <a:pt x="17241" y="8269"/>
                    <a:pt x="16931" y="8313"/>
                  </a:cubicBezTo>
                  <a:cubicBezTo>
                    <a:pt x="16931" y="8390"/>
                    <a:pt x="16746" y="8412"/>
                    <a:pt x="16622" y="8456"/>
                  </a:cubicBezTo>
                  <a:cubicBezTo>
                    <a:pt x="16591" y="8534"/>
                    <a:pt x="16436" y="8556"/>
                    <a:pt x="16312" y="8589"/>
                  </a:cubicBezTo>
                  <a:cubicBezTo>
                    <a:pt x="16343" y="8655"/>
                    <a:pt x="16157" y="8633"/>
                    <a:pt x="16157" y="8678"/>
                  </a:cubicBezTo>
                  <a:cubicBezTo>
                    <a:pt x="16095" y="8700"/>
                    <a:pt x="16064" y="8722"/>
                    <a:pt x="15971" y="8733"/>
                  </a:cubicBezTo>
                  <a:cubicBezTo>
                    <a:pt x="15940" y="8799"/>
                    <a:pt x="15723" y="8810"/>
                    <a:pt x="15661" y="8866"/>
                  </a:cubicBezTo>
                  <a:cubicBezTo>
                    <a:pt x="15413" y="8954"/>
                    <a:pt x="15072" y="9009"/>
                    <a:pt x="14979" y="9153"/>
                  </a:cubicBezTo>
                  <a:cubicBezTo>
                    <a:pt x="14793" y="9131"/>
                    <a:pt x="14855" y="9197"/>
                    <a:pt x="14731" y="9208"/>
                  </a:cubicBezTo>
                  <a:cubicBezTo>
                    <a:pt x="14669" y="9219"/>
                    <a:pt x="14607" y="9230"/>
                    <a:pt x="14576" y="9263"/>
                  </a:cubicBezTo>
                  <a:cubicBezTo>
                    <a:pt x="14545" y="9286"/>
                    <a:pt x="14390" y="9286"/>
                    <a:pt x="14421" y="9341"/>
                  </a:cubicBezTo>
                  <a:cubicBezTo>
                    <a:pt x="14359" y="9363"/>
                    <a:pt x="14297" y="9374"/>
                    <a:pt x="14204" y="9374"/>
                  </a:cubicBezTo>
                  <a:cubicBezTo>
                    <a:pt x="14142" y="9429"/>
                    <a:pt x="13956" y="9451"/>
                    <a:pt x="13802" y="9485"/>
                  </a:cubicBezTo>
                  <a:cubicBezTo>
                    <a:pt x="13833" y="9540"/>
                    <a:pt x="13647" y="9518"/>
                    <a:pt x="13647" y="9562"/>
                  </a:cubicBezTo>
                  <a:cubicBezTo>
                    <a:pt x="13616" y="9595"/>
                    <a:pt x="13492" y="9584"/>
                    <a:pt x="13492" y="9617"/>
                  </a:cubicBezTo>
                  <a:cubicBezTo>
                    <a:pt x="13275" y="9628"/>
                    <a:pt x="13399" y="9750"/>
                    <a:pt x="13089" y="9739"/>
                  </a:cubicBezTo>
                  <a:cubicBezTo>
                    <a:pt x="13058" y="9794"/>
                    <a:pt x="12841" y="9805"/>
                    <a:pt x="12779" y="9871"/>
                  </a:cubicBezTo>
                  <a:cubicBezTo>
                    <a:pt x="12469" y="9938"/>
                    <a:pt x="12345" y="10070"/>
                    <a:pt x="12004" y="10126"/>
                  </a:cubicBezTo>
                  <a:cubicBezTo>
                    <a:pt x="11973" y="10192"/>
                    <a:pt x="11756" y="10203"/>
                    <a:pt x="11694" y="10258"/>
                  </a:cubicBezTo>
                  <a:cubicBezTo>
                    <a:pt x="11539" y="10280"/>
                    <a:pt x="11539" y="10369"/>
                    <a:pt x="11322" y="10369"/>
                  </a:cubicBezTo>
                  <a:cubicBezTo>
                    <a:pt x="11198" y="10413"/>
                    <a:pt x="11167" y="10490"/>
                    <a:pt x="11012" y="10513"/>
                  </a:cubicBezTo>
                  <a:cubicBezTo>
                    <a:pt x="10981" y="10590"/>
                    <a:pt x="10672" y="10557"/>
                    <a:pt x="10703" y="10656"/>
                  </a:cubicBezTo>
                  <a:cubicBezTo>
                    <a:pt x="10393" y="10712"/>
                    <a:pt x="10238" y="10822"/>
                    <a:pt x="10052" y="10933"/>
                  </a:cubicBezTo>
                  <a:cubicBezTo>
                    <a:pt x="9959" y="10977"/>
                    <a:pt x="9804" y="11010"/>
                    <a:pt x="9742" y="11065"/>
                  </a:cubicBezTo>
                  <a:cubicBezTo>
                    <a:pt x="9587" y="11087"/>
                    <a:pt x="9649" y="11198"/>
                    <a:pt x="9432" y="11209"/>
                  </a:cubicBezTo>
                  <a:cubicBezTo>
                    <a:pt x="9308" y="11331"/>
                    <a:pt x="9091" y="11419"/>
                    <a:pt x="8905" y="11519"/>
                  </a:cubicBezTo>
                  <a:cubicBezTo>
                    <a:pt x="8843" y="11541"/>
                    <a:pt x="8812" y="11574"/>
                    <a:pt x="8812" y="11629"/>
                  </a:cubicBezTo>
                  <a:cubicBezTo>
                    <a:pt x="8688" y="11618"/>
                    <a:pt x="8657" y="11651"/>
                    <a:pt x="8657" y="11684"/>
                  </a:cubicBezTo>
                  <a:cubicBezTo>
                    <a:pt x="8564" y="11684"/>
                    <a:pt x="8626" y="11762"/>
                    <a:pt x="8502" y="11762"/>
                  </a:cubicBezTo>
                  <a:cubicBezTo>
                    <a:pt x="8409" y="11773"/>
                    <a:pt x="8440" y="11817"/>
                    <a:pt x="8440" y="11850"/>
                  </a:cubicBezTo>
                  <a:cubicBezTo>
                    <a:pt x="8099" y="11894"/>
                    <a:pt x="8192" y="12104"/>
                    <a:pt x="7882" y="12160"/>
                  </a:cubicBezTo>
                  <a:cubicBezTo>
                    <a:pt x="7944" y="12303"/>
                    <a:pt x="7727" y="12337"/>
                    <a:pt x="7727" y="12458"/>
                  </a:cubicBezTo>
                  <a:cubicBezTo>
                    <a:pt x="7542" y="12513"/>
                    <a:pt x="7635" y="12668"/>
                    <a:pt x="7511" y="12734"/>
                  </a:cubicBezTo>
                  <a:cubicBezTo>
                    <a:pt x="7727" y="12712"/>
                    <a:pt x="7696" y="12580"/>
                    <a:pt x="7882" y="12547"/>
                  </a:cubicBezTo>
                  <a:cubicBezTo>
                    <a:pt x="7944" y="12458"/>
                    <a:pt x="8068" y="12392"/>
                    <a:pt x="8192" y="12325"/>
                  </a:cubicBezTo>
                  <a:cubicBezTo>
                    <a:pt x="8440" y="12193"/>
                    <a:pt x="8564" y="12027"/>
                    <a:pt x="8905" y="11928"/>
                  </a:cubicBezTo>
                  <a:cubicBezTo>
                    <a:pt x="8905" y="11828"/>
                    <a:pt x="9153" y="11795"/>
                    <a:pt x="9215" y="11706"/>
                  </a:cubicBezTo>
                  <a:cubicBezTo>
                    <a:pt x="9308" y="11640"/>
                    <a:pt x="9401" y="11574"/>
                    <a:pt x="9587" y="11541"/>
                  </a:cubicBezTo>
                  <a:cubicBezTo>
                    <a:pt x="9494" y="11452"/>
                    <a:pt x="9711" y="11474"/>
                    <a:pt x="9742" y="11430"/>
                  </a:cubicBezTo>
                  <a:cubicBezTo>
                    <a:pt x="9742" y="11375"/>
                    <a:pt x="9959" y="11397"/>
                    <a:pt x="9897" y="11320"/>
                  </a:cubicBezTo>
                  <a:cubicBezTo>
                    <a:pt x="10052" y="11308"/>
                    <a:pt x="10083" y="11275"/>
                    <a:pt x="10052" y="11209"/>
                  </a:cubicBezTo>
                  <a:cubicBezTo>
                    <a:pt x="10176" y="11198"/>
                    <a:pt x="10238" y="11176"/>
                    <a:pt x="10207" y="11121"/>
                  </a:cubicBezTo>
                  <a:cubicBezTo>
                    <a:pt x="10424" y="11098"/>
                    <a:pt x="10486" y="11010"/>
                    <a:pt x="10610" y="10955"/>
                  </a:cubicBezTo>
                  <a:cubicBezTo>
                    <a:pt x="10795" y="10966"/>
                    <a:pt x="10703" y="10877"/>
                    <a:pt x="10857" y="10877"/>
                  </a:cubicBezTo>
                  <a:cubicBezTo>
                    <a:pt x="10919" y="10855"/>
                    <a:pt x="10950" y="10822"/>
                    <a:pt x="11012" y="10789"/>
                  </a:cubicBezTo>
                  <a:cubicBezTo>
                    <a:pt x="11136" y="10734"/>
                    <a:pt x="11198" y="10667"/>
                    <a:pt x="11384" y="10623"/>
                  </a:cubicBezTo>
                  <a:cubicBezTo>
                    <a:pt x="11539" y="10579"/>
                    <a:pt x="11539" y="10502"/>
                    <a:pt x="11787" y="10479"/>
                  </a:cubicBezTo>
                  <a:cubicBezTo>
                    <a:pt x="12252" y="10258"/>
                    <a:pt x="12965" y="10126"/>
                    <a:pt x="13430" y="9905"/>
                  </a:cubicBezTo>
                  <a:cubicBezTo>
                    <a:pt x="13461" y="9816"/>
                    <a:pt x="13833" y="9849"/>
                    <a:pt x="13802" y="9728"/>
                  </a:cubicBezTo>
                  <a:cubicBezTo>
                    <a:pt x="13987" y="9706"/>
                    <a:pt x="14049" y="9639"/>
                    <a:pt x="14266" y="9617"/>
                  </a:cubicBezTo>
                  <a:cubicBezTo>
                    <a:pt x="14173" y="9529"/>
                    <a:pt x="14514" y="9595"/>
                    <a:pt x="14421" y="9507"/>
                  </a:cubicBezTo>
                  <a:cubicBezTo>
                    <a:pt x="14483" y="9485"/>
                    <a:pt x="14638" y="9496"/>
                    <a:pt x="14669" y="9451"/>
                  </a:cubicBezTo>
                  <a:cubicBezTo>
                    <a:pt x="14762" y="9396"/>
                    <a:pt x="14886" y="9352"/>
                    <a:pt x="15041" y="9319"/>
                  </a:cubicBezTo>
                  <a:cubicBezTo>
                    <a:pt x="15103" y="9230"/>
                    <a:pt x="15413" y="9241"/>
                    <a:pt x="15444" y="9153"/>
                  </a:cubicBezTo>
                  <a:cubicBezTo>
                    <a:pt x="15599" y="9109"/>
                    <a:pt x="15785" y="9087"/>
                    <a:pt x="15816" y="9009"/>
                  </a:cubicBezTo>
                  <a:cubicBezTo>
                    <a:pt x="16157" y="8932"/>
                    <a:pt x="16343" y="8810"/>
                    <a:pt x="16684" y="8733"/>
                  </a:cubicBezTo>
                  <a:cubicBezTo>
                    <a:pt x="16808" y="8578"/>
                    <a:pt x="17179" y="8501"/>
                    <a:pt x="17303" y="8346"/>
                  </a:cubicBezTo>
                  <a:cubicBezTo>
                    <a:pt x="17551" y="8324"/>
                    <a:pt x="17458" y="8191"/>
                    <a:pt x="17706" y="8169"/>
                  </a:cubicBezTo>
                  <a:cubicBezTo>
                    <a:pt x="17706" y="8125"/>
                    <a:pt x="17768" y="8103"/>
                    <a:pt x="17861" y="8092"/>
                  </a:cubicBezTo>
                  <a:cubicBezTo>
                    <a:pt x="17830" y="8036"/>
                    <a:pt x="17861" y="8003"/>
                    <a:pt x="18016" y="8003"/>
                  </a:cubicBezTo>
                  <a:cubicBezTo>
                    <a:pt x="18047" y="8070"/>
                    <a:pt x="17985" y="8114"/>
                    <a:pt x="17923" y="8147"/>
                  </a:cubicBezTo>
                  <a:cubicBezTo>
                    <a:pt x="17830" y="8158"/>
                    <a:pt x="17892" y="8224"/>
                    <a:pt x="17768" y="8235"/>
                  </a:cubicBezTo>
                  <a:cubicBezTo>
                    <a:pt x="17675" y="8302"/>
                    <a:pt x="17644" y="8390"/>
                    <a:pt x="17458" y="8423"/>
                  </a:cubicBezTo>
                  <a:cubicBezTo>
                    <a:pt x="17334" y="8567"/>
                    <a:pt x="17086" y="8678"/>
                    <a:pt x="16839" y="8788"/>
                  </a:cubicBezTo>
                  <a:cubicBezTo>
                    <a:pt x="16777" y="8854"/>
                    <a:pt x="16529" y="8877"/>
                    <a:pt x="16467" y="8954"/>
                  </a:cubicBezTo>
                  <a:cubicBezTo>
                    <a:pt x="16405" y="9020"/>
                    <a:pt x="16188" y="9042"/>
                    <a:pt x="16064" y="9098"/>
                  </a:cubicBezTo>
                  <a:cubicBezTo>
                    <a:pt x="15940" y="9153"/>
                    <a:pt x="15754" y="9175"/>
                    <a:pt x="15661" y="9263"/>
                  </a:cubicBezTo>
                  <a:cubicBezTo>
                    <a:pt x="15506" y="9297"/>
                    <a:pt x="15382" y="9341"/>
                    <a:pt x="15289" y="9396"/>
                  </a:cubicBezTo>
                  <a:cubicBezTo>
                    <a:pt x="14731" y="9584"/>
                    <a:pt x="14204" y="9794"/>
                    <a:pt x="13647" y="9982"/>
                  </a:cubicBezTo>
                  <a:cubicBezTo>
                    <a:pt x="13678" y="10048"/>
                    <a:pt x="13430" y="10015"/>
                    <a:pt x="13430" y="10070"/>
                  </a:cubicBezTo>
                  <a:cubicBezTo>
                    <a:pt x="13399" y="10104"/>
                    <a:pt x="13275" y="10115"/>
                    <a:pt x="13275" y="10148"/>
                  </a:cubicBezTo>
                  <a:cubicBezTo>
                    <a:pt x="13089" y="10137"/>
                    <a:pt x="13151" y="10203"/>
                    <a:pt x="13027" y="10203"/>
                  </a:cubicBezTo>
                  <a:cubicBezTo>
                    <a:pt x="12934" y="10214"/>
                    <a:pt x="12872" y="10247"/>
                    <a:pt x="12872" y="10292"/>
                  </a:cubicBezTo>
                  <a:cubicBezTo>
                    <a:pt x="12624" y="10314"/>
                    <a:pt x="12562" y="10380"/>
                    <a:pt x="12407" y="10424"/>
                  </a:cubicBezTo>
                  <a:cubicBezTo>
                    <a:pt x="12190" y="10446"/>
                    <a:pt x="12221" y="10546"/>
                    <a:pt x="11942" y="10546"/>
                  </a:cubicBezTo>
                  <a:cubicBezTo>
                    <a:pt x="11756" y="10678"/>
                    <a:pt x="11446" y="10767"/>
                    <a:pt x="11229" y="10899"/>
                  </a:cubicBezTo>
                  <a:cubicBezTo>
                    <a:pt x="11074" y="10911"/>
                    <a:pt x="11167" y="10999"/>
                    <a:pt x="11012" y="10988"/>
                  </a:cubicBezTo>
                  <a:cubicBezTo>
                    <a:pt x="10981" y="11021"/>
                    <a:pt x="10857" y="11032"/>
                    <a:pt x="10857" y="11065"/>
                  </a:cubicBezTo>
                  <a:cubicBezTo>
                    <a:pt x="10703" y="11110"/>
                    <a:pt x="10672" y="11198"/>
                    <a:pt x="10455" y="11209"/>
                  </a:cubicBezTo>
                  <a:cubicBezTo>
                    <a:pt x="10238" y="11386"/>
                    <a:pt x="9990" y="11563"/>
                    <a:pt x="9587" y="11684"/>
                  </a:cubicBezTo>
                  <a:cubicBezTo>
                    <a:pt x="9494" y="11773"/>
                    <a:pt x="9370" y="11861"/>
                    <a:pt x="9215" y="11928"/>
                  </a:cubicBezTo>
                  <a:cubicBezTo>
                    <a:pt x="9060" y="11994"/>
                    <a:pt x="9029" y="12104"/>
                    <a:pt x="8812" y="12160"/>
                  </a:cubicBezTo>
                  <a:cubicBezTo>
                    <a:pt x="8688" y="12237"/>
                    <a:pt x="8595" y="12337"/>
                    <a:pt x="8440" y="12403"/>
                  </a:cubicBezTo>
                  <a:cubicBezTo>
                    <a:pt x="8347" y="12502"/>
                    <a:pt x="8192" y="12580"/>
                    <a:pt x="8037" y="12657"/>
                  </a:cubicBezTo>
                  <a:cubicBezTo>
                    <a:pt x="7975" y="12690"/>
                    <a:pt x="7975" y="12757"/>
                    <a:pt x="7882" y="12790"/>
                  </a:cubicBezTo>
                  <a:cubicBezTo>
                    <a:pt x="7665" y="12779"/>
                    <a:pt x="7820" y="12900"/>
                    <a:pt x="7665" y="12911"/>
                  </a:cubicBezTo>
                  <a:cubicBezTo>
                    <a:pt x="7542" y="12989"/>
                    <a:pt x="7511" y="13099"/>
                    <a:pt x="7325" y="13155"/>
                  </a:cubicBezTo>
                  <a:cubicBezTo>
                    <a:pt x="7418" y="13254"/>
                    <a:pt x="7573" y="13354"/>
                    <a:pt x="7418" y="13464"/>
                  </a:cubicBezTo>
                  <a:cubicBezTo>
                    <a:pt x="7635" y="13409"/>
                    <a:pt x="7573" y="13265"/>
                    <a:pt x="7820" y="13210"/>
                  </a:cubicBezTo>
                  <a:cubicBezTo>
                    <a:pt x="7789" y="13144"/>
                    <a:pt x="7851" y="13099"/>
                    <a:pt x="7975" y="13077"/>
                  </a:cubicBezTo>
                  <a:cubicBezTo>
                    <a:pt x="8006" y="13022"/>
                    <a:pt x="8006" y="12956"/>
                    <a:pt x="8130" y="12933"/>
                  </a:cubicBezTo>
                  <a:cubicBezTo>
                    <a:pt x="8223" y="12834"/>
                    <a:pt x="8285" y="12734"/>
                    <a:pt x="8502" y="12679"/>
                  </a:cubicBezTo>
                  <a:cubicBezTo>
                    <a:pt x="8564" y="12580"/>
                    <a:pt x="8719" y="12502"/>
                    <a:pt x="8905" y="12436"/>
                  </a:cubicBezTo>
                  <a:cubicBezTo>
                    <a:pt x="8936" y="12314"/>
                    <a:pt x="9153" y="12259"/>
                    <a:pt x="9277" y="12182"/>
                  </a:cubicBezTo>
                  <a:cubicBezTo>
                    <a:pt x="9370" y="12082"/>
                    <a:pt x="9618" y="12038"/>
                    <a:pt x="9680" y="11928"/>
                  </a:cubicBezTo>
                  <a:cubicBezTo>
                    <a:pt x="9928" y="11883"/>
                    <a:pt x="10021" y="11795"/>
                    <a:pt x="10145" y="11706"/>
                  </a:cubicBezTo>
                  <a:cubicBezTo>
                    <a:pt x="10362" y="11673"/>
                    <a:pt x="10455" y="11585"/>
                    <a:pt x="10610" y="11519"/>
                  </a:cubicBezTo>
                  <a:cubicBezTo>
                    <a:pt x="10826" y="11463"/>
                    <a:pt x="10919" y="11364"/>
                    <a:pt x="11074" y="11286"/>
                  </a:cubicBezTo>
                  <a:cubicBezTo>
                    <a:pt x="11105" y="11231"/>
                    <a:pt x="11229" y="11220"/>
                    <a:pt x="11322" y="11176"/>
                  </a:cubicBezTo>
                  <a:cubicBezTo>
                    <a:pt x="11322" y="11121"/>
                    <a:pt x="11508" y="11121"/>
                    <a:pt x="11539" y="11065"/>
                  </a:cubicBezTo>
                  <a:cubicBezTo>
                    <a:pt x="11818" y="11032"/>
                    <a:pt x="11818" y="10911"/>
                    <a:pt x="12097" y="10877"/>
                  </a:cubicBezTo>
                  <a:cubicBezTo>
                    <a:pt x="12252" y="10811"/>
                    <a:pt x="12469" y="10767"/>
                    <a:pt x="12562" y="10678"/>
                  </a:cubicBezTo>
                  <a:cubicBezTo>
                    <a:pt x="12655" y="10656"/>
                    <a:pt x="12841" y="10656"/>
                    <a:pt x="12872" y="10601"/>
                  </a:cubicBezTo>
                  <a:cubicBezTo>
                    <a:pt x="12934" y="10557"/>
                    <a:pt x="13089" y="10546"/>
                    <a:pt x="13120" y="10479"/>
                  </a:cubicBezTo>
                  <a:cubicBezTo>
                    <a:pt x="13306" y="10435"/>
                    <a:pt x="13523" y="10369"/>
                    <a:pt x="13740" y="10314"/>
                  </a:cubicBezTo>
                  <a:cubicBezTo>
                    <a:pt x="13987" y="10159"/>
                    <a:pt x="14421" y="10059"/>
                    <a:pt x="14669" y="9905"/>
                  </a:cubicBezTo>
                  <a:cubicBezTo>
                    <a:pt x="14762" y="9860"/>
                    <a:pt x="15072" y="9882"/>
                    <a:pt x="15041" y="9783"/>
                  </a:cubicBezTo>
                  <a:cubicBezTo>
                    <a:pt x="15227" y="9772"/>
                    <a:pt x="15258" y="9695"/>
                    <a:pt x="15444" y="9672"/>
                  </a:cubicBezTo>
                  <a:cubicBezTo>
                    <a:pt x="15599" y="9562"/>
                    <a:pt x="15971" y="9540"/>
                    <a:pt x="16064" y="9396"/>
                  </a:cubicBezTo>
                  <a:cubicBezTo>
                    <a:pt x="16467" y="9374"/>
                    <a:pt x="16405" y="9186"/>
                    <a:pt x="16777" y="9153"/>
                  </a:cubicBezTo>
                  <a:cubicBezTo>
                    <a:pt x="16839" y="9098"/>
                    <a:pt x="16962" y="9053"/>
                    <a:pt x="17086" y="9009"/>
                  </a:cubicBezTo>
                  <a:cubicBezTo>
                    <a:pt x="17117" y="8954"/>
                    <a:pt x="17241" y="8921"/>
                    <a:pt x="17303" y="8866"/>
                  </a:cubicBezTo>
                  <a:cubicBezTo>
                    <a:pt x="17489" y="8854"/>
                    <a:pt x="17551" y="8788"/>
                    <a:pt x="17613" y="8733"/>
                  </a:cubicBezTo>
                  <a:cubicBezTo>
                    <a:pt x="17737" y="8689"/>
                    <a:pt x="17861" y="8644"/>
                    <a:pt x="17923" y="8589"/>
                  </a:cubicBezTo>
                  <a:cubicBezTo>
                    <a:pt x="18047" y="8468"/>
                    <a:pt x="18419" y="8423"/>
                    <a:pt x="18481" y="8291"/>
                  </a:cubicBezTo>
                  <a:cubicBezTo>
                    <a:pt x="18760" y="8224"/>
                    <a:pt x="18822" y="8081"/>
                    <a:pt x="19101" y="8003"/>
                  </a:cubicBezTo>
                  <a:cubicBezTo>
                    <a:pt x="19194" y="7948"/>
                    <a:pt x="19225" y="7893"/>
                    <a:pt x="19411" y="7871"/>
                  </a:cubicBezTo>
                  <a:cubicBezTo>
                    <a:pt x="19380" y="7782"/>
                    <a:pt x="19535" y="7760"/>
                    <a:pt x="19566" y="7705"/>
                  </a:cubicBezTo>
                  <a:cubicBezTo>
                    <a:pt x="19814" y="7727"/>
                    <a:pt x="19473" y="7771"/>
                    <a:pt x="19566" y="7837"/>
                  </a:cubicBezTo>
                  <a:cubicBezTo>
                    <a:pt x="19473" y="7860"/>
                    <a:pt x="19411" y="7904"/>
                    <a:pt x="19411" y="7948"/>
                  </a:cubicBezTo>
                  <a:cubicBezTo>
                    <a:pt x="19256" y="7959"/>
                    <a:pt x="19349" y="8047"/>
                    <a:pt x="19194" y="8036"/>
                  </a:cubicBezTo>
                  <a:cubicBezTo>
                    <a:pt x="19287" y="8125"/>
                    <a:pt x="18915" y="8059"/>
                    <a:pt x="19039" y="8147"/>
                  </a:cubicBezTo>
                  <a:cubicBezTo>
                    <a:pt x="18946" y="8235"/>
                    <a:pt x="18729" y="8280"/>
                    <a:pt x="18636" y="8368"/>
                  </a:cubicBezTo>
                  <a:cubicBezTo>
                    <a:pt x="18450" y="8412"/>
                    <a:pt x="18419" y="8523"/>
                    <a:pt x="18171" y="8534"/>
                  </a:cubicBezTo>
                  <a:cubicBezTo>
                    <a:pt x="18233" y="8622"/>
                    <a:pt x="18047" y="8622"/>
                    <a:pt x="18016" y="8678"/>
                  </a:cubicBezTo>
                  <a:cubicBezTo>
                    <a:pt x="17830" y="8667"/>
                    <a:pt x="18047" y="8799"/>
                    <a:pt x="17768" y="8755"/>
                  </a:cubicBezTo>
                  <a:cubicBezTo>
                    <a:pt x="17768" y="8866"/>
                    <a:pt x="17489" y="8877"/>
                    <a:pt x="17458" y="8976"/>
                  </a:cubicBezTo>
                  <a:cubicBezTo>
                    <a:pt x="17210" y="9009"/>
                    <a:pt x="17303" y="9142"/>
                    <a:pt x="16993" y="9153"/>
                  </a:cubicBezTo>
                  <a:cubicBezTo>
                    <a:pt x="16962" y="9252"/>
                    <a:pt x="16808" y="9297"/>
                    <a:pt x="16622" y="9341"/>
                  </a:cubicBezTo>
                  <a:cubicBezTo>
                    <a:pt x="16622" y="9462"/>
                    <a:pt x="16219" y="9440"/>
                    <a:pt x="16219" y="9562"/>
                  </a:cubicBezTo>
                  <a:cubicBezTo>
                    <a:pt x="16002" y="9551"/>
                    <a:pt x="16064" y="9628"/>
                    <a:pt x="16002" y="9650"/>
                  </a:cubicBezTo>
                  <a:cubicBezTo>
                    <a:pt x="15785" y="9628"/>
                    <a:pt x="15847" y="9706"/>
                    <a:pt x="15661" y="9706"/>
                  </a:cubicBezTo>
                  <a:cubicBezTo>
                    <a:pt x="15754" y="9794"/>
                    <a:pt x="15475" y="9761"/>
                    <a:pt x="15444" y="9816"/>
                  </a:cubicBezTo>
                  <a:cubicBezTo>
                    <a:pt x="15351" y="9838"/>
                    <a:pt x="15289" y="9871"/>
                    <a:pt x="15196" y="9905"/>
                  </a:cubicBezTo>
                  <a:cubicBezTo>
                    <a:pt x="15041" y="9894"/>
                    <a:pt x="15134" y="9982"/>
                    <a:pt x="14979" y="9982"/>
                  </a:cubicBezTo>
                  <a:cubicBezTo>
                    <a:pt x="14855" y="10004"/>
                    <a:pt x="14793" y="10026"/>
                    <a:pt x="14731" y="10070"/>
                  </a:cubicBezTo>
                  <a:cubicBezTo>
                    <a:pt x="14514" y="10104"/>
                    <a:pt x="14452" y="10203"/>
                    <a:pt x="14266" y="10258"/>
                  </a:cubicBezTo>
                  <a:cubicBezTo>
                    <a:pt x="14204" y="10292"/>
                    <a:pt x="14111" y="10314"/>
                    <a:pt x="14049" y="10347"/>
                  </a:cubicBezTo>
                  <a:cubicBezTo>
                    <a:pt x="13863" y="10336"/>
                    <a:pt x="13956" y="10424"/>
                    <a:pt x="13802" y="10424"/>
                  </a:cubicBezTo>
                  <a:cubicBezTo>
                    <a:pt x="13833" y="10490"/>
                    <a:pt x="13585" y="10457"/>
                    <a:pt x="13585" y="10513"/>
                  </a:cubicBezTo>
                  <a:cubicBezTo>
                    <a:pt x="13492" y="10535"/>
                    <a:pt x="13430" y="10568"/>
                    <a:pt x="13337" y="10601"/>
                  </a:cubicBezTo>
                  <a:cubicBezTo>
                    <a:pt x="13244" y="10634"/>
                    <a:pt x="13182" y="10645"/>
                    <a:pt x="13120" y="10678"/>
                  </a:cubicBezTo>
                  <a:cubicBezTo>
                    <a:pt x="13027" y="10712"/>
                    <a:pt x="12872" y="10712"/>
                    <a:pt x="12965" y="10789"/>
                  </a:cubicBezTo>
                  <a:cubicBezTo>
                    <a:pt x="12717" y="10811"/>
                    <a:pt x="12562" y="10866"/>
                    <a:pt x="12407" y="10933"/>
                  </a:cubicBezTo>
                  <a:cubicBezTo>
                    <a:pt x="12376" y="10966"/>
                    <a:pt x="12283" y="10999"/>
                    <a:pt x="12159" y="11010"/>
                  </a:cubicBezTo>
                  <a:cubicBezTo>
                    <a:pt x="12004" y="11010"/>
                    <a:pt x="12097" y="11098"/>
                    <a:pt x="11942" y="11098"/>
                  </a:cubicBezTo>
                  <a:cubicBezTo>
                    <a:pt x="11818" y="11121"/>
                    <a:pt x="11787" y="11154"/>
                    <a:pt x="11787" y="11209"/>
                  </a:cubicBezTo>
                  <a:cubicBezTo>
                    <a:pt x="11694" y="11242"/>
                    <a:pt x="11508" y="11220"/>
                    <a:pt x="11539" y="11286"/>
                  </a:cubicBezTo>
                  <a:cubicBezTo>
                    <a:pt x="11353" y="11320"/>
                    <a:pt x="11322" y="11419"/>
                    <a:pt x="11167" y="11463"/>
                  </a:cubicBezTo>
                  <a:cubicBezTo>
                    <a:pt x="10919" y="11596"/>
                    <a:pt x="10579" y="11695"/>
                    <a:pt x="10393" y="11850"/>
                  </a:cubicBezTo>
                  <a:cubicBezTo>
                    <a:pt x="10207" y="11905"/>
                    <a:pt x="10052" y="11950"/>
                    <a:pt x="9990" y="12038"/>
                  </a:cubicBezTo>
                  <a:cubicBezTo>
                    <a:pt x="9711" y="12005"/>
                    <a:pt x="9928" y="12138"/>
                    <a:pt x="9742" y="12127"/>
                  </a:cubicBezTo>
                  <a:cubicBezTo>
                    <a:pt x="9649" y="12138"/>
                    <a:pt x="9618" y="12171"/>
                    <a:pt x="9525" y="12182"/>
                  </a:cubicBezTo>
                  <a:cubicBezTo>
                    <a:pt x="9525" y="12215"/>
                    <a:pt x="9525" y="12259"/>
                    <a:pt x="9525" y="12292"/>
                  </a:cubicBezTo>
                  <a:cubicBezTo>
                    <a:pt x="9401" y="12281"/>
                    <a:pt x="9370" y="12314"/>
                    <a:pt x="9370" y="12348"/>
                  </a:cubicBezTo>
                  <a:cubicBezTo>
                    <a:pt x="9215" y="12370"/>
                    <a:pt x="9215" y="12447"/>
                    <a:pt x="9122" y="12491"/>
                  </a:cubicBezTo>
                  <a:cubicBezTo>
                    <a:pt x="9029" y="12524"/>
                    <a:pt x="9029" y="12591"/>
                    <a:pt x="8905" y="12624"/>
                  </a:cubicBezTo>
                  <a:cubicBezTo>
                    <a:pt x="8874" y="12679"/>
                    <a:pt x="8719" y="12701"/>
                    <a:pt x="8750" y="12768"/>
                  </a:cubicBezTo>
                  <a:cubicBezTo>
                    <a:pt x="8533" y="12768"/>
                    <a:pt x="8626" y="12867"/>
                    <a:pt x="8502" y="12911"/>
                  </a:cubicBezTo>
                  <a:cubicBezTo>
                    <a:pt x="8378" y="12933"/>
                    <a:pt x="8409" y="13000"/>
                    <a:pt x="8347" y="13044"/>
                  </a:cubicBezTo>
                  <a:cubicBezTo>
                    <a:pt x="8161" y="13121"/>
                    <a:pt x="8099" y="13232"/>
                    <a:pt x="8037" y="13354"/>
                  </a:cubicBezTo>
                  <a:cubicBezTo>
                    <a:pt x="7758" y="13398"/>
                    <a:pt x="7758" y="13553"/>
                    <a:pt x="7573" y="13630"/>
                  </a:cubicBezTo>
                  <a:cubicBezTo>
                    <a:pt x="7573" y="13718"/>
                    <a:pt x="7573" y="13818"/>
                    <a:pt x="7573" y="13906"/>
                  </a:cubicBezTo>
                  <a:cubicBezTo>
                    <a:pt x="7604" y="13939"/>
                    <a:pt x="7665" y="13928"/>
                    <a:pt x="7665" y="13906"/>
                  </a:cubicBezTo>
                  <a:cubicBezTo>
                    <a:pt x="7665" y="13884"/>
                    <a:pt x="7727" y="13884"/>
                    <a:pt x="7727" y="13851"/>
                  </a:cubicBezTo>
                  <a:cubicBezTo>
                    <a:pt x="7913" y="13862"/>
                    <a:pt x="7820" y="13774"/>
                    <a:pt x="7975" y="13774"/>
                  </a:cubicBezTo>
                  <a:cubicBezTo>
                    <a:pt x="8037" y="13674"/>
                    <a:pt x="8130" y="13608"/>
                    <a:pt x="8285" y="13541"/>
                  </a:cubicBezTo>
                  <a:cubicBezTo>
                    <a:pt x="8254" y="13486"/>
                    <a:pt x="8285" y="13442"/>
                    <a:pt x="8440" y="13431"/>
                  </a:cubicBezTo>
                  <a:cubicBezTo>
                    <a:pt x="8440" y="13387"/>
                    <a:pt x="8471" y="13342"/>
                    <a:pt x="8595" y="13320"/>
                  </a:cubicBezTo>
                  <a:cubicBezTo>
                    <a:pt x="8595" y="13221"/>
                    <a:pt x="8905" y="13221"/>
                    <a:pt x="8905" y="13099"/>
                  </a:cubicBezTo>
                  <a:cubicBezTo>
                    <a:pt x="9215" y="12989"/>
                    <a:pt x="9401" y="12834"/>
                    <a:pt x="9680" y="12712"/>
                  </a:cubicBezTo>
                  <a:cubicBezTo>
                    <a:pt x="9866" y="12668"/>
                    <a:pt x="9835" y="12547"/>
                    <a:pt x="10083" y="12513"/>
                  </a:cubicBezTo>
                  <a:cubicBezTo>
                    <a:pt x="10114" y="12425"/>
                    <a:pt x="10300" y="12392"/>
                    <a:pt x="10300" y="12292"/>
                  </a:cubicBezTo>
                  <a:cubicBezTo>
                    <a:pt x="10548" y="12259"/>
                    <a:pt x="10579" y="12127"/>
                    <a:pt x="10857" y="12093"/>
                  </a:cubicBezTo>
                  <a:cubicBezTo>
                    <a:pt x="10888" y="11994"/>
                    <a:pt x="11198" y="11983"/>
                    <a:pt x="11229" y="11872"/>
                  </a:cubicBezTo>
                  <a:cubicBezTo>
                    <a:pt x="11446" y="11828"/>
                    <a:pt x="11539" y="11718"/>
                    <a:pt x="11694" y="11651"/>
                  </a:cubicBezTo>
                  <a:cubicBezTo>
                    <a:pt x="11787" y="11618"/>
                    <a:pt x="11911" y="11596"/>
                    <a:pt x="11942" y="11541"/>
                  </a:cubicBezTo>
                  <a:cubicBezTo>
                    <a:pt x="12097" y="11541"/>
                    <a:pt x="12004" y="11452"/>
                    <a:pt x="12159" y="11463"/>
                  </a:cubicBezTo>
                  <a:cubicBezTo>
                    <a:pt x="12283" y="11430"/>
                    <a:pt x="12314" y="11386"/>
                    <a:pt x="12407" y="11353"/>
                  </a:cubicBezTo>
                  <a:cubicBezTo>
                    <a:pt x="12500" y="11342"/>
                    <a:pt x="12469" y="11286"/>
                    <a:pt x="12562" y="11286"/>
                  </a:cubicBezTo>
                  <a:cubicBezTo>
                    <a:pt x="12624" y="11286"/>
                    <a:pt x="12624" y="11253"/>
                    <a:pt x="12624" y="11231"/>
                  </a:cubicBezTo>
                  <a:cubicBezTo>
                    <a:pt x="12779" y="11242"/>
                    <a:pt x="12779" y="11209"/>
                    <a:pt x="12810" y="11176"/>
                  </a:cubicBezTo>
                  <a:cubicBezTo>
                    <a:pt x="12872" y="11187"/>
                    <a:pt x="12934" y="11176"/>
                    <a:pt x="12965" y="11154"/>
                  </a:cubicBezTo>
                  <a:cubicBezTo>
                    <a:pt x="12996" y="11110"/>
                    <a:pt x="13058" y="11087"/>
                    <a:pt x="13182" y="11065"/>
                  </a:cubicBezTo>
                  <a:cubicBezTo>
                    <a:pt x="13399" y="11021"/>
                    <a:pt x="13399" y="10888"/>
                    <a:pt x="13740" y="10877"/>
                  </a:cubicBezTo>
                  <a:cubicBezTo>
                    <a:pt x="13771" y="10767"/>
                    <a:pt x="14018" y="10734"/>
                    <a:pt x="14111" y="10656"/>
                  </a:cubicBezTo>
                  <a:cubicBezTo>
                    <a:pt x="14390" y="10557"/>
                    <a:pt x="14731" y="10479"/>
                    <a:pt x="14979" y="10369"/>
                  </a:cubicBezTo>
                  <a:cubicBezTo>
                    <a:pt x="15134" y="10325"/>
                    <a:pt x="15351" y="10303"/>
                    <a:pt x="15351" y="10203"/>
                  </a:cubicBezTo>
                  <a:cubicBezTo>
                    <a:pt x="15630" y="10214"/>
                    <a:pt x="15630" y="10115"/>
                    <a:pt x="15847" y="10093"/>
                  </a:cubicBezTo>
                  <a:cubicBezTo>
                    <a:pt x="16002" y="10104"/>
                    <a:pt x="15909" y="10015"/>
                    <a:pt x="16064" y="10015"/>
                  </a:cubicBezTo>
                  <a:cubicBezTo>
                    <a:pt x="16157" y="10004"/>
                    <a:pt x="16188" y="9960"/>
                    <a:pt x="16312" y="9960"/>
                  </a:cubicBezTo>
                  <a:cubicBezTo>
                    <a:pt x="16281" y="9860"/>
                    <a:pt x="16684" y="9916"/>
                    <a:pt x="16684" y="9816"/>
                  </a:cubicBezTo>
                  <a:cubicBezTo>
                    <a:pt x="17024" y="9750"/>
                    <a:pt x="17241" y="9650"/>
                    <a:pt x="17551" y="9562"/>
                  </a:cubicBezTo>
                  <a:cubicBezTo>
                    <a:pt x="17737" y="9573"/>
                    <a:pt x="17458" y="9639"/>
                    <a:pt x="17458" y="9672"/>
                  </a:cubicBezTo>
                  <a:cubicBezTo>
                    <a:pt x="17334" y="9684"/>
                    <a:pt x="17396" y="9761"/>
                    <a:pt x="17148" y="9728"/>
                  </a:cubicBezTo>
                  <a:cubicBezTo>
                    <a:pt x="17179" y="9794"/>
                    <a:pt x="17086" y="9816"/>
                    <a:pt x="16931" y="9816"/>
                  </a:cubicBezTo>
                  <a:cubicBezTo>
                    <a:pt x="16839" y="9838"/>
                    <a:pt x="16901" y="9916"/>
                    <a:pt x="16684" y="9905"/>
                  </a:cubicBezTo>
                  <a:cubicBezTo>
                    <a:pt x="16436" y="9927"/>
                    <a:pt x="16436" y="10048"/>
                    <a:pt x="16157" y="10070"/>
                  </a:cubicBezTo>
                  <a:cubicBezTo>
                    <a:pt x="16033" y="10137"/>
                    <a:pt x="15878" y="10192"/>
                    <a:pt x="15692" y="10236"/>
                  </a:cubicBezTo>
                  <a:cubicBezTo>
                    <a:pt x="15661" y="10292"/>
                    <a:pt x="15475" y="10292"/>
                    <a:pt x="15444" y="10347"/>
                  </a:cubicBezTo>
                  <a:cubicBezTo>
                    <a:pt x="15444" y="10402"/>
                    <a:pt x="15196" y="10369"/>
                    <a:pt x="15196" y="10424"/>
                  </a:cubicBezTo>
                  <a:cubicBezTo>
                    <a:pt x="15010" y="10468"/>
                    <a:pt x="14855" y="10524"/>
                    <a:pt x="14731" y="10590"/>
                  </a:cubicBezTo>
                  <a:cubicBezTo>
                    <a:pt x="14359" y="10689"/>
                    <a:pt x="14142" y="10844"/>
                    <a:pt x="13802" y="10955"/>
                  </a:cubicBezTo>
                  <a:cubicBezTo>
                    <a:pt x="13740" y="10999"/>
                    <a:pt x="13678" y="11043"/>
                    <a:pt x="13585" y="11065"/>
                  </a:cubicBezTo>
                  <a:cubicBezTo>
                    <a:pt x="13492" y="11098"/>
                    <a:pt x="13430" y="11121"/>
                    <a:pt x="13337" y="11154"/>
                  </a:cubicBezTo>
                  <a:cubicBezTo>
                    <a:pt x="13213" y="11220"/>
                    <a:pt x="13058" y="11275"/>
                    <a:pt x="12965" y="11342"/>
                  </a:cubicBezTo>
                  <a:cubicBezTo>
                    <a:pt x="12562" y="11441"/>
                    <a:pt x="12283" y="11574"/>
                    <a:pt x="12004" y="11706"/>
                  </a:cubicBezTo>
                  <a:cubicBezTo>
                    <a:pt x="11663" y="11817"/>
                    <a:pt x="11570" y="12005"/>
                    <a:pt x="11167" y="12093"/>
                  </a:cubicBezTo>
                  <a:cubicBezTo>
                    <a:pt x="10950" y="12259"/>
                    <a:pt x="10517" y="12337"/>
                    <a:pt x="10455" y="12547"/>
                  </a:cubicBezTo>
                  <a:cubicBezTo>
                    <a:pt x="10238" y="12569"/>
                    <a:pt x="10207" y="12657"/>
                    <a:pt x="10083" y="12712"/>
                  </a:cubicBezTo>
                  <a:cubicBezTo>
                    <a:pt x="9990" y="12734"/>
                    <a:pt x="10052" y="12812"/>
                    <a:pt x="9835" y="12790"/>
                  </a:cubicBezTo>
                  <a:cubicBezTo>
                    <a:pt x="9866" y="12856"/>
                    <a:pt x="9773" y="12867"/>
                    <a:pt x="9742" y="12900"/>
                  </a:cubicBezTo>
                  <a:cubicBezTo>
                    <a:pt x="9587" y="12945"/>
                    <a:pt x="9587" y="13044"/>
                    <a:pt x="9370" y="13077"/>
                  </a:cubicBezTo>
                  <a:cubicBezTo>
                    <a:pt x="9401" y="13177"/>
                    <a:pt x="9029" y="13155"/>
                    <a:pt x="9060" y="13265"/>
                  </a:cubicBezTo>
                  <a:cubicBezTo>
                    <a:pt x="8719" y="13354"/>
                    <a:pt x="8688" y="13541"/>
                    <a:pt x="8440" y="13652"/>
                  </a:cubicBezTo>
                  <a:cubicBezTo>
                    <a:pt x="8378" y="13740"/>
                    <a:pt x="8254" y="13796"/>
                    <a:pt x="8130" y="13851"/>
                  </a:cubicBezTo>
                  <a:cubicBezTo>
                    <a:pt x="8192" y="13928"/>
                    <a:pt x="7975" y="13906"/>
                    <a:pt x="7975" y="13962"/>
                  </a:cubicBezTo>
                  <a:cubicBezTo>
                    <a:pt x="7913" y="13984"/>
                    <a:pt x="7913" y="14039"/>
                    <a:pt x="7820" y="14050"/>
                  </a:cubicBezTo>
                  <a:cubicBezTo>
                    <a:pt x="7727" y="14194"/>
                    <a:pt x="8037" y="14194"/>
                    <a:pt x="7882" y="14293"/>
                  </a:cubicBezTo>
                  <a:cubicBezTo>
                    <a:pt x="7727" y="14348"/>
                    <a:pt x="7727" y="14282"/>
                    <a:pt x="7573" y="14271"/>
                  </a:cubicBezTo>
                  <a:cubicBezTo>
                    <a:pt x="7604" y="14371"/>
                    <a:pt x="7635" y="14426"/>
                    <a:pt x="7665" y="14581"/>
                  </a:cubicBezTo>
                  <a:cubicBezTo>
                    <a:pt x="7913" y="14547"/>
                    <a:pt x="7851" y="14404"/>
                    <a:pt x="8037" y="14348"/>
                  </a:cubicBezTo>
                  <a:cubicBezTo>
                    <a:pt x="8347" y="14315"/>
                    <a:pt x="7944" y="14183"/>
                    <a:pt x="8347" y="14183"/>
                  </a:cubicBezTo>
                  <a:cubicBezTo>
                    <a:pt x="8409" y="13763"/>
                    <a:pt x="9246" y="13641"/>
                    <a:pt x="9432" y="13265"/>
                  </a:cubicBezTo>
                  <a:cubicBezTo>
                    <a:pt x="9773" y="13221"/>
                    <a:pt x="9804" y="13066"/>
                    <a:pt x="10083" y="12989"/>
                  </a:cubicBezTo>
                  <a:cubicBezTo>
                    <a:pt x="10052" y="12900"/>
                    <a:pt x="10238" y="12878"/>
                    <a:pt x="10300" y="12823"/>
                  </a:cubicBezTo>
                  <a:cubicBezTo>
                    <a:pt x="10300" y="12734"/>
                    <a:pt x="10455" y="12712"/>
                    <a:pt x="10548" y="12657"/>
                  </a:cubicBezTo>
                  <a:cubicBezTo>
                    <a:pt x="10579" y="12591"/>
                    <a:pt x="10734" y="12558"/>
                    <a:pt x="10857" y="12513"/>
                  </a:cubicBezTo>
                  <a:cubicBezTo>
                    <a:pt x="10795" y="12414"/>
                    <a:pt x="11136" y="12447"/>
                    <a:pt x="11074" y="12348"/>
                  </a:cubicBezTo>
                  <a:cubicBezTo>
                    <a:pt x="11291" y="12337"/>
                    <a:pt x="11229" y="12237"/>
                    <a:pt x="11384" y="12215"/>
                  </a:cubicBezTo>
                  <a:cubicBezTo>
                    <a:pt x="11539" y="12182"/>
                    <a:pt x="11570" y="12104"/>
                    <a:pt x="11694" y="12071"/>
                  </a:cubicBezTo>
                  <a:cubicBezTo>
                    <a:pt x="11942" y="11983"/>
                    <a:pt x="12159" y="11894"/>
                    <a:pt x="12314" y="11795"/>
                  </a:cubicBezTo>
                  <a:cubicBezTo>
                    <a:pt x="12593" y="11718"/>
                    <a:pt x="12841" y="11640"/>
                    <a:pt x="13027" y="11541"/>
                  </a:cubicBezTo>
                  <a:cubicBezTo>
                    <a:pt x="13523" y="11386"/>
                    <a:pt x="13987" y="11220"/>
                    <a:pt x="14421" y="11043"/>
                  </a:cubicBezTo>
                  <a:cubicBezTo>
                    <a:pt x="14669" y="11065"/>
                    <a:pt x="14576" y="10966"/>
                    <a:pt x="14824" y="10988"/>
                  </a:cubicBezTo>
                  <a:cubicBezTo>
                    <a:pt x="14886" y="10977"/>
                    <a:pt x="14917" y="10944"/>
                    <a:pt x="14979" y="10933"/>
                  </a:cubicBezTo>
                  <a:cubicBezTo>
                    <a:pt x="15010" y="10922"/>
                    <a:pt x="15041" y="10899"/>
                    <a:pt x="15134" y="10899"/>
                  </a:cubicBezTo>
                  <a:cubicBezTo>
                    <a:pt x="15351" y="10844"/>
                    <a:pt x="15506" y="10778"/>
                    <a:pt x="15754" y="10734"/>
                  </a:cubicBezTo>
                  <a:cubicBezTo>
                    <a:pt x="15816" y="10689"/>
                    <a:pt x="15878" y="10645"/>
                    <a:pt x="16064" y="10645"/>
                  </a:cubicBezTo>
                  <a:cubicBezTo>
                    <a:pt x="16188" y="10623"/>
                    <a:pt x="16219" y="10579"/>
                    <a:pt x="16312" y="10535"/>
                  </a:cubicBezTo>
                  <a:cubicBezTo>
                    <a:pt x="16436" y="10524"/>
                    <a:pt x="16498" y="10479"/>
                    <a:pt x="16684" y="10479"/>
                  </a:cubicBezTo>
                  <a:cubicBezTo>
                    <a:pt x="16684" y="10413"/>
                    <a:pt x="16808" y="10391"/>
                    <a:pt x="16931" y="10369"/>
                  </a:cubicBezTo>
                  <a:cubicBezTo>
                    <a:pt x="16931" y="10347"/>
                    <a:pt x="17086" y="10358"/>
                    <a:pt x="17086" y="10314"/>
                  </a:cubicBezTo>
                  <a:cubicBezTo>
                    <a:pt x="17086" y="10292"/>
                    <a:pt x="17179" y="10292"/>
                    <a:pt x="17241" y="10292"/>
                  </a:cubicBezTo>
                  <a:cubicBezTo>
                    <a:pt x="17272" y="10236"/>
                    <a:pt x="17396" y="10214"/>
                    <a:pt x="17458" y="10181"/>
                  </a:cubicBezTo>
                  <a:cubicBezTo>
                    <a:pt x="17675" y="10126"/>
                    <a:pt x="17861" y="10059"/>
                    <a:pt x="18016" y="9982"/>
                  </a:cubicBezTo>
                  <a:cubicBezTo>
                    <a:pt x="18357" y="9849"/>
                    <a:pt x="18760" y="9750"/>
                    <a:pt x="18946" y="9562"/>
                  </a:cubicBezTo>
                  <a:cubicBezTo>
                    <a:pt x="19101" y="9584"/>
                    <a:pt x="19039" y="9750"/>
                    <a:pt x="18884" y="9728"/>
                  </a:cubicBezTo>
                  <a:cubicBezTo>
                    <a:pt x="18791" y="9783"/>
                    <a:pt x="18667" y="9827"/>
                    <a:pt x="18574" y="9871"/>
                  </a:cubicBezTo>
                  <a:cubicBezTo>
                    <a:pt x="18512" y="9905"/>
                    <a:pt x="18388" y="9905"/>
                    <a:pt x="18419" y="9960"/>
                  </a:cubicBezTo>
                  <a:cubicBezTo>
                    <a:pt x="18357" y="9971"/>
                    <a:pt x="18295" y="9982"/>
                    <a:pt x="18171" y="9982"/>
                  </a:cubicBezTo>
                  <a:cubicBezTo>
                    <a:pt x="18202" y="10070"/>
                    <a:pt x="17954" y="10059"/>
                    <a:pt x="17954" y="10126"/>
                  </a:cubicBezTo>
                  <a:cubicBezTo>
                    <a:pt x="17830" y="10170"/>
                    <a:pt x="17737" y="10214"/>
                    <a:pt x="17551" y="10236"/>
                  </a:cubicBezTo>
                  <a:cubicBezTo>
                    <a:pt x="17520" y="10303"/>
                    <a:pt x="17272" y="10280"/>
                    <a:pt x="17303" y="10369"/>
                  </a:cubicBezTo>
                  <a:cubicBezTo>
                    <a:pt x="17055" y="10358"/>
                    <a:pt x="17086" y="10457"/>
                    <a:pt x="16931" y="10479"/>
                  </a:cubicBezTo>
                  <a:cubicBezTo>
                    <a:pt x="16808" y="10513"/>
                    <a:pt x="16591" y="10513"/>
                    <a:pt x="16622" y="10590"/>
                  </a:cubicBezTo>
                  <a:cubicBezTo>
                    <a:pt x="16560" y="10656"/>
                    <a:pt x="16250" y="10634"/>
                    <a:pt x="16219" y="10712"/>
                  </a:cubicBezTo>
                  <a:cubicBezTo>
                    <a:pt x="16095" y="10734"/>
                    <a:pt x="16002" y="10778"/>
                    <a:pt x="15847" y="10789"/>
                  </a:cubicBezTo>
                  <a:cubicBezTo>
                    <a:pt x="15692" y="10888"/>
                    <a:pt x="15382" y="10944"/>
                    <a:pt x="15134" y="11010"/>
                  </a:cubicBezTo>
                  <a:cubicBezTo>
                    <a:pt x="15072" y="11076"/>
                    <a:pt x="14762" y="11054"/>
                    <a:pt x="14731" y="11121"/>
                  </a:cubicBezTo>
                  <a:cubicBezTo>
                    <a:pt x="14638" y="11165"/>
                    <a:pt x="14421" y="11154"/>
                    <a:pt x="14421" y="11231"/>
                  </a:cubicBezTo>
                  <a:cubicBezTo>
                    <a:pt x="14142" y="11209"/>
                    <a:pt x="14266" y="11342"/>
                    <a:pt x="14049" y="11342"/>
                  </a:cubicBezTo>
                  <a:cubicBezTo>
                    <a:pt x="14018" y="11408"/>
                    <a:pt x="13771" y="11397"/>
                    <a:pt x="13802" y="11485"/>
                  </a:cubicBezTo>
                  <a:cubicBezTo>
                    <a:pt x="13678" y="11485"/>
                    <a:pt x="13616" y="11507"/>
                    <a:pt x="13585" y="11541"/>
                  </a:cubicBezTo>
                  <a:cubicBezTo>
                    <a:pt x="13523" y="11563"/>
                    <a:pt x="13368" y="11563"/>
                    <a:pt x="13337" y="11596"/>
                  </a:cubicBezTo>
                  <a:cubicBezTo>
                    <a:pt x="13275" y="11662"/>
                    <a:pt x="13058" y="11662"/>
                    <a:pt x="13027" y="11740"/>
                  </a:cubicBezTo>
                  <a:cubicBezTo>
                    <a:pt x="12624" y="11773"/>
                    <a:pt x="12593" y="11928"/>
                    <a:pt x="12252" y="11983"/>
                  </a:cubicBezTo>
                  <a:cubicBezTo>
                    <a:pt x="12283" y="12049"/>
                    <a:pt x="12097" y="12027"/>
                    <a:pt x="12097" y="12071"/>
                  </a:cubicBezTo>
                  <a:cubicBezTo>
                    <a:pt x="12066" y="12104"/>
                    <a:pt x="11942" y="12115"/>
                    <a:pt x="11942" y="12149"/>
                  </a:cubicBezTo>
                  <a:cubicBezTo>
                    <a:pt x="11818" y="12193"/>
                    <a:pt x="11694" y="12226"/>
                    <a:pt x="11632" y="12292"/>
                  </a:cubicBezTo>
                  <a:cubicBezTo>
                    <a:pt x="11446" y="12325"/>
                    <a:pt x="11353" y="12381"/>
                    <a:pt x="11322" y="12458"/>
                  </a:cubicBezTo>
                  <a:cubicBezTo>
                    <a:pt x="11136" y="12480"/>
                    <a:pt x="11074" y="12547"/>
                    <a:pt x="11012" y="12602"/>
                  </a:cubicBezTo>
                  <a:cubicBezTo>
                    <a:pt x="10888" y="12646"/>
                    <a:pt x="10826" y="12723"/>
                    <a:pt x="10703" y="12768"/>
                  </a:cubicBezTo>
                  <a:cubicBezTo>
                    <a:pt x="10579" y="12812"/>
                    <a:pt x="10579" y="12900"/>
                    <a:pt x="10455" y="12933"/>
                  </a:cubicBezTo>
                  <a:cubicBezTo>
                    <a:pt x="10269" y="13033"/>
                    <a:pt x="10145" y="13177"/>
                    <a:pt x="9928" y="13265"/>
                  </a:cubicBezTo>
                  <a:cubicBezTo>
                    <a:pt x="9680" y="13365"/>
                    <a:pt x="9618" y="13508"/>
                    <a:pt x="9370" y="13597"/>
                  </a:cubicBezTo>
                  <a:cubicBezTo>
                    <a:pt x="9370" y="13696"/>
                    <a:pt x="9122" y="13696"/>
                    <a:pt x="9122" y="13796"/>
                  </a:cubicBezTo>
                  <a:cubicBezTo>
                    <a:pt x="8905" y="13796"/>
                    <a:pt x="9060" y="13939"/>
                    <a:pt x="8812" y="13939"/>
                  </a:cubicBezTo>
                  <a:cubicBezTo>
                    <a:pt x="8874" y="14017"/>
                    <a:pt x="8719" y="14006"/>
                    <a:pt x="8750" y="14072"/>
                  </a:cubicBezTo>
                  <a:cubicBezTo>
                    <a:pt x="8564" y="14116"/>
                    <a:pt x="8843" y="14138"/>
                    <a:pt x="8657" y="14160"/>
                  </a:cubicBezTo>
                  <a:cubicBezTo>
                    <a:pt x="8502" y="14304"/>
                    <a:pt x="8285" y="14426"/>
                    <a:pt x="8130" y="14569"/>
                  </a:cubicBezTo>
                  <a:cubicBezTo>
                    <a:pt x="7975" y="14713"/>
                    <a:pt x="7820" y="14857"/>
                    <a:pt x="7665" y="14990"/>
                  </a:cubicBezTo>
                  <a:cubicBezTo>
                    <a:pt x="7573" y="15155"/>
                    <a:pt x="7882" y="15166"/>
                    <a:pt x="7820" y="15321"/>
                  </a:cubicBezTo>
                  <a:cubicBezTo>
                    <a:pt x="7975" y="15288"/>
                    <a:pt x="7975" y="15200"/>
                    <a:pt x="8037" y="15133"/>
                  </a:cubicBezTo>
                  <a:cubicBezTo>
                    <a:pt x="8161" y="15122"/>
                    <a:pt x="8099" y="15067"/>
                    <a:pt x="8130" y="15023"/>
                  </a:cubicBezTo>
                  <a:cubicBezTo>
                    <a:pt x="8192" y="15001"/>
                    <a:pt x="8192" y="14956"/>
                    <a:pt x="8192" y="14912"/>
                  </a:cubicBezTo>
                  <a:cubicBezTo>
                    <a:pt x="8409" y="14824"/>
                    <a:pt x="8502" y="14680"/>
                    <a:pt x="8657" y="14569"/>
                  </a:cubicBezTo>
                  <a:cubicBezTo>
                    <a:pt x="8812" y="14459"/>
                    <a:pt x="8905" y="14326"/>
                    <a:pt x="9060" y="14216"/>
                  </a:cubicBezTo>
                  <a:cubicBezTo>
                    <a:pt x="9029" y="14160"/>
                    <a:pt x="9122" y="14160"/>
                    <a:pt x="9215" y="14160"/>
                  </a:cubicBezTo>
                  <a:cubicBezTo>
                    <a:pt x="9215" y="14127"/>
                    <a:pt x="9246" y="14105"/>
                    <a:pt x="9277" y="14105"/>
                  </a:cubicBezTo>
                  <a:cubicBezTo>
                    <a:pt x="9277" y="14028"/>
                    <a:pt x="9401" y="14017"/>
                    <a:pt x="9432" y="13962"/>
                  </a:cubicBezTo>
                  <a:cubicBezTo>
                    <a:pt x="9494" y="13906"/>
                    <a:pt x="9680" y="13917"/>
                    <a:pt x="9618" y="13829"/>
                  </a:cubicBezTo>
                  <a:cubicBezTo>
                    <a:pt x="9742" y="13818"/>
                    <a:pt x="9773" y="13774"/>
                    <a:pt x="9773" y="13707"/>
                  </a:cubicBezTo>
                  <a:cubicBezTo>
                    <a:pt x="9959" y="13707"/>
                    <a:pt x="9990" y="13630"/>
                    <a:pt x="10083" y="13575"/>
                  </a:cubicBezTo>
                  <a:cubicBezTo>
                    <a:pt x="10238" y="13553"/>
                    <a:pt x="10269" y="13497"/>
                    <a:pt x="10300" y="13431"/>
                  </a:cubicBezTo>
                  <a:cubicBezTo>
                    <a:pt x="10517" y="13431"/>
                    <a:pt x="10455" y="13320"/>
                    <a:pt x="10610" y="13298"/>
                  </a:cubicBezTo>
                  <a:cubicBezTo>
                    <a:pt x="10672" y="13232"/>
                    <a:pt x="10795" y="13210"/>
                    <a:pt x="10764" y="13132"/>
                  </a:cubicBezTo>
                  <a:cubicBezTo>
                    <a:pt x="11105" y="13110"/>
                    <a:pt x="11105" y="12978"/>
                    <a:pt x="11322" y="12933"/>
                  </a:cubicBezTo>
                  <a:cubicBezTo>
                    <a:pt x="11446" y="12856"/>
                    <a:pt x="11663" y="12812"/>
                    <a:pt x="11694" y="12712"/>
                  </a:cubicBezTo>
                  <a:cubicBezTo>
                    <a:pt x="11942" y="12657"/>
                    <a:pt x="11973" y="12547"/>
                    <a:pt x="12159" y="12491"/>
                  </a:cubicBezTo>
                  <a:cubicBezTo>
                    <a:pt x="12345" y="12425"/>
                    <a:pt x="12469" y="12359"/>
                    <a:pt x="12655" y="12292"/>
                  </a:cubicBezTo>
                  <a:cubicBezTo>
                    <a:pt x="12748" y="12270"/>
                    <a:pt x="12810" y="12215"/>
                    <a:pt x="12872" y="12182"/>
                  </a:cubicBezTo>
                  <a:cubicBezTo>
                    <a:pt x="12934" y="12171"/>
                    <a:pt x="12965" y="12138"/>
                    <a:pt x="13027" y="12127"/>
                  </a:cubicBezTo>
                  <a:cubicBezTo>
                    <a:pt x="13058" y="12115"/>
                    <a:pt x="13089" y="12093"/>
                    <a:pt x="13182" y="12093"/>
                  </a:cubicBezTo>
                  <a:cubicBezTo>
                    <a:pt x="13244" y="11994"/>
                    <a:pt x="13461" y="11961"/>
                    <a:pt x="13647" y="11905"/>
                  </a:cubicBezTo>
                  <a:cubicBezTo>
                    <a:pt x="13678" y="11850"/>
                    <a:pt x="13802" y="11828"/>
                    <a:pt x="13894" y="11795"/>
                  </a:cubicBezTo>
                  <a:cubicBezTo>
                    <a:pt x="13863" y="11718"/>
                    <a:pt x="14204" y="11773"/>
                    <a:pt x="14111" y="11684"/>
                  </a:cubicBezTo>
                  <a:cubicBezTo>
                    <a:pt x="14266" y="11673"/>
                    <a:pt x="14266" y="11607"/>
                    <a:pt x="14421" y="11596"/>
                  </a:cubicBezTo>
                  <a:cubicBezTo>
                    <a:pt x="14421" y="11530"/>
                    <a:pt x="14669" y="11563"/>
                    <a:pt x="14669" y="11519"/>
                  </a:cubicBezTo>
                  <a:cubicBezTo>
                    <a:pt x="15351" y="11253"/>
                    <a:pt x="16312" y="11098"/>
                    <a:pt x="16931" y="10822"/>
                  </a:cubicBezTo>
                  <a:cubicBezTo>
                    <a:pt x="17179" y="10778"/>
                    <a:pt x="17303" y="10689"/>
                    <a:pt x="17458" y="10623"/>
                  </a:cubicBezTo>
                  <a:cubicBezTo>
                    <a:pt x="17582" y="10535"/>
                    <a:pt x="17830" y="10513"/>
                    <a:pt x="17954" y="10424"/>
                  </a:cubicBezTo>
                  <a:cubicBezTo>
                    <a:pt x="18171" y="10391"/>
                    <a:pt x="18233" y="10292"/>
                    <a:pt x="18419" y="10236"/>
                  </a:cubicBezTo>
                  <a:cubicBezTo>
                    <a:pt x="18667" y="10203"/>
                    <a:pt x="18574" y="10048"/>
                    <a:pt x="18946" y="10070"/>
                  </a:cubicBezTo>
                  <a:cubicBezTo>
                    <a:pt x="18977" y="9982"/>
                    <a:pt x="19008" y="9905"/>
                    <a:pt x="19256" y="9894"/>
                  </a:cubicBezTo>
                  <a:cubicBezTo>
                    <a:pt x="19256" y="9949"/>
                    <a:pt x="19039" y="9938"/>
                    <a:pt x="19101" y="10015"/>
                  </a:cubicBezTo>
                  <a:cubicBezTo>
                    <a:pt x="19008" y="10015"/>
                    <a:pt x="19070" y="10093"/>
                    <a:pt x="18946" y="10093"/>
                  </a:cubicBezTo>
                  <a:cubicBezTo>
                    <a:pt x="18884" y="10126"/>
                    <a:pt x="18791" y="10148"/>
                    <a:pt x="18729" y="10181"/>
                  </a:cubicBezTo>
                  <a:cubicBezTo>
                    <a:pt x="18729" y="10225"/>
                    <a:pt x="18667" y="10247"/>
                    <a:pt x="18574" y="10258"/>
                  </a:cubicBezTo>
                  <a:cubicBezTo>
                    <a:pt x="18357" y="10380"/>
                    <a:pt x="18109" y="10490"/>
                    <a:pt x="17861" y="10590"/>
                  </a:cubicBezTo>
                  <a:cubicBezTo>
                    <a:pt x="17706" y="10645"/>
                    <a:pt x="17582" y="10701"/>
                    <a:pt x="17458" y="10767"/>
                  </a:cubicBezTo>
                  <a:cubicBezTo>
                    <a:pt x="17396" y="10833"/>
                    <a:pt x="17148" y="10855"/>
                    <a:pt x="17086" y="10933"/>
                  </a:cubicBezTo>
                  <a:cubicBezTo>
                    <a:pt x="16808" y="11021"/>
                    <a:pt x="16498" y="11110"/>
                    <a:pt x="16219" y="11209"/>
                  </a:cubicBezTo>
                  <a:cubicBezTo>
                    <a:pt x="16188" y="11242"/>
                    <a:pt x="15940" y="11209"/>
                    <a:pt x="15909" y="11264"/>
                  </a:cubicBezTo>
                  <a:cubicBezTo>
                    <a:pt x="15847" y="11286"/>
                    <a:pt x="15785" y="11308"/>
                    <a:pt x="15692" y="11320"/>
                  </a:cubicBezTo>
                  <a:cubicBezTo>
                    <a:pt x="15599" y="11397"/>
                    <a:pt x="15351" y="11408"/>
                    <a:pt x="15227" y="11452"/>
                  </a:cubicBezTo>
                  <a:cubicBezTo>
                    <a:pt x="15072" y="11519"/>
                    <a:pt x="15010" y="11585"/>
                    <a:pt x="14731" y="11596"/>
                  </a:cubicBezTo>
                  <a:cubicBezTo>
                    <a:pt x="14700" y="11673"/>
                    <a:pt x="14545" y="11718"/>
                    <a:pt x="14359" y="11740"/>
                  </a:cubicBezTo>
                  <a:cubicBezTo>
                    <a:pt x="14390" y="11850"/>
                    <a:pt x="14018" y="11817"/>
                    <a:pt x="14049" y="11928"/>
                  </a:cubicBezTo>
                  <a:cubicBezTo>
                    <a:pt x="13833" y="11950"/>
                    <a:pt x="13863" y="12049"/>
                    <a:pt x="13585" y="12038"/>
                  </a:cubicBezTo>
                  <a:cubicBezTo>
                    <a:pt x="13554" y="12138"/>
                    <a:pt x="13337" y="12160"/>
                    <a:pt x="13182" y="12204"/>
                  </a:cubicBezTo>
                  <a:cubicBezTo>
                    <a:pt x="13244" y="12270"/>
                    <a:pt x="13027" y="12248"/>
                    <a:pt x="13027" y="12292"/>
                  </a:cubicBezTo>
                  <a:cubicBezTo>
                    <a:pt x="12934" y="12303"/>
                    <a:pt x="12965" y="12359"/>
                    <a:pt x="12965" y="12403"/>
                  </a:cubicBezTo>
                  <a:cubicBezTo>
                    <a:pt x="12748" y="12425"/>
                    <a:pt x="12562" y="12425"/>
                    <a:pt x="12562" y="12513"/>
                  </a:cubicBezTo>
                  <a:cubicBezTo>
                    <a:pt x="12376" y="12536"/>
                    <a:pt x="12345" y="12602"/>
                    <a:pt x="12252" y="12657"/>
                  </a:cubicBezTo>
                  <a:cubicBezTo>
                    <a:pt x="12004" y="12734"/>
                    <a:pt x="11973" y="12889"/>
                    <a:pt x="11632" y="12933"/>
                  </a:cubicBezTo>
                  <a:cubicBezTo>
                    <a:pt x="11539" y="13066"/>
                    <a:pt x="11198" y="13110"/>
                    <a:pt x="11074" y="13243"/>
                  </a:cubicBezTo>
                  <a:cubicBezTo>
                    <a:pt x="11043" y="13309"/>
                    <a:pt x="10795" y="13298"/>
                    <a:pt x="10857" y="13409"/>
                  </a:cubicBezTo>
                  <a:cubicBezTo>
                    <a:pt x="10672" y="13398"/>
                    <a:pt x="10703" y="13442"/>
                    <a:pt x="10703" y="13486"/>
                  </a:cubicBezTo>
                  <a:cubicBezTo>
                    <a:pt x="10610" y="13497"/>
                    <a:pt x="10548" y="13519"/>
                    <a:pt x="10548" y="13541"/>
                  </a:cubicBezTo>
                  <a:cubicBezTo>
                    <a:pt x="10424" y="13674"/>
                    <a:pt x="10114" y="13718"/>
                    <a:pt x="9990" y="13851"/>
                  </a:cubicBezTo>
                  <a:cubicBezTo>
                    <a:pt x="9928" y="13906"/>
                    <a:pt x="9742" y="13928"/>
                    <a:pt x="9773" y="14017"/>
                  </a:cubicBezTo>
                  <a:cubicBezTo>
                    <a:pt x="9680" y="14072"/>
                    <a:pt x="9525" y="14105"/>
                    <a:pt x="9525" y="14183"/>
                  </a:cubicBezTo>
                  <a:cubicBezTo>
                    <a:pt x="9401" y="14194"/>
                    <a:pt x="9494" y="14271"/>
                    <a:pt x="9370" y="14271"/>
                  </a:cubicBezTo>
                  <a:cubicBezTo>
                    <a:pt x="9339" y="14293"/>
                    <a:pt x="9277" y="14315"/>
                    <a:pt x="9277" y="14348"/>
                  </a:cubicBezTo>
                  <a:cubicBezTo>
                    <a:pt x="9215" y="14415"/>
                    <a:pt x="9060" y="14437"/>
                    <a:pt x="9060" y="14514"/>
                  </a:cubicBezTo>
                  <a:cubicBezTo>
                    <a:pt x="8905" y="14547"/>
                    <a:pt x="9029" y="14680"/>
                    <a:pt x="8812" y="14691"/>
                  </a:cubicBezTo>
                  <a:cubicBezTo>
                    <a:pt x="8905" y="14768"/>
                    <a:pt x="8750" y="14757"/>
                    <a:pt x="8657" y="14802"/>
                  </a:cubicBezTo>
                  <a:cubicBezTo>
                    <a:pt x="8657" y="14813"/>
                    <a:pt x="8657" y="14835"/>
                    <a:pt x="8595" y="14824"/>
                  </a:cubicBezTo>
                  <a:cubicBezTo>
                    <a:pt x="8657" y="14912"/>
                    <a:pt x="8502" y="14923"/>
                    <a:pt x="8502" y="14990"/>
                  </a:cubicBezTo>
                  <a:cubicBezTo>
                    <a:pt x="8595" y="15045"/>
                    <a:pt x="8285" y="15089"/>
                    <a:pt x="8502" y="15100"/>
                  </a:cubicBezTo>
                  <a:cubicBezTo>
                    <a:pt x="8378" y="15222"/>
                    <a:pt x="8130" y="15299"/>
                    <a:pt x="8192" y="15498"/>
                  </a:cubicBezTo>
                  <a:cubicBezTo>
                    <a:pt x="8037" y="15509"/>
                    <a:pt x="8192" y="15631"/>
                    <a:pt x="7882" y="15609"/>
                  </a:cubicBezTo>
                  <a:cubicBezTo>
                    <a:pt x="7882" y="15675"/>
                    <a:pt x="7851" y="15763"/>
                    <a:pt x="7975" y="15797"/>
                  </a:cubicBezTo>
                  <a:cubicBezTo>
                    <a:pt x="8192" y="15719"/>
                    <a:pt x="8223" y="15553"/>
                    <a:pt x="8440" y="15465"/>
                  </a:cubicBezTo>
                  <a:cubicBezTo>
                    <a:pt x="8533" y="15421"/>
                    <a:pt x="8409" y="15288"/>
                    <a:pt x="8657" y="15299"/>
                  </a:cubicBezTo>
                  <a:cubicBezTo>
                    <a:pt x="8626" y="15200"/>
                    <a:pt x="8750" y="15166"/>
                    <a:pt x="8812" y="15100"/>
                  </a:cubicBezTo>
                  <a:cubicBezTo>
                    <a:pt x="9091" y="14868"/>
                    <a:pt x="9246" y="14603"/>
                    <a:pt x="9680" y="14437"/>
                  </a:cubicBezTo>
                  <a:cubicBezTo>
                    <a:pt x="9711" y="14359"/>
                    <a:pt x="9804" y="14304"/>
                    <a:pt x="9928" y="14271"/>
                  </a:cubicBezTo>
                  <a:cubicBezTo>
                    <a:pt x="10021" y="14227"/>
                    <a:pt x="10021" y="14138"/>
                    <a:pt x="10145" y="14105"/>
                  </a:cubicBezTo>
                  <a:cubicBezTo>
                    <a:pt x="10238" y="13962"/>
                    <a:pt x="10455" y="13873"/>
                    <a:pt x="10703" y="13796"/>
                  </a:cubicBezTo>
                  <a:cubicBezTo>
                    <a:pt x="10857" y="13696"/>
                    <a:pt x="11012" y="13575"/>
                    <a:pt x="11229" y="13486"/>
                  </a:cubicBezTo>
                  <a:cubicBezTo>
                    <a:pt x="11415" y="13398"/>
                    <a:pt x="11570" y="13298"/>
                    <a:pt x="11787" y="13210"/>
                  </a:cubicBezTo>
                  <a:cubicBezTo>
                    <a:pt x="11849" y="13155"/>
                    <a:pt x="11911" y="13088"/>
                    <a:pt x="12097" y="13066"/>
                  </a:cubicBezTo>
                  <a:cubicBezTo>
                    <a:pt x="12221" y="13033"/>
                    <a:pt x="12159" y="12922"/>
                    <a:pt x="12407" y="12933"/>
                  </a:cubicBezTo>
                  <a:cubicBezTo>
                    <a:pt x="12531" y="12801"/>
                    <a:pt x="12872" y="12757"/>
                    <a:pt x="13027" y="12657"/>
                  </a:cubicBezTo>
                  <a:cubicBezTo>
                    <a:pt x="13275" y="12580"/>
                    <a:pt x="13399" y="12458"/>
                    <a:pt x="13740" y="12403"/>
                  </a:cubicBezTo>
                  <a:cubicBezTo>
                    <a:pt x="13863" y="12292"/>
                    <a:pt x="14173" y="12237"/>
                    <a:pt x="14359" y="12149"/>
                  </a:cubicBezTo>
                  <a:cubicBezTo>
                    <a:pt x="14638" y="12082"/>
                    <a:pt x="14917" y="12016"/>
                    <a:pt x="15134" y="11928"/>
                  </a:cubicBezTo>
                  <a:cubicBezTo>
                    <a:pt x="15444" y="11872"/>
                    <a:pt x="15692" y="11795"/>
                    <a:pt x="15909" y="11706"/>
                  </a:cubicBezTo>
                  <a:cubicBezTo>
                    <a:pt x="16033" y="11662"/>
                    <a:pt x="16157" y="11629"/>
                    <a:pt x="16312" y="11596"/>
                  </a:cubicBezTo>
                  <a:cubicBezTo>
                    <a:pt x="16405" y="11552"/>
                    <a:pt x="16467" y="11485"/>
                    <a:pt x="16684" y="11485"/>
                  </a:cubicBezTo>
                  <a:cubicBezTo>
                    <a:pt x="16777" y="11353"/>
                    <a:pt x="17117" y="11320"/>
                    <a:pt x="17241" y="11209"/>
                  </a:cubicBezTo>
                  <a:cubicBezTo>
                    <a:pt x="17427" y="11209"/>
                    <a:pt x="17272" y="11297"/>
                    <a:pt x="17241" y="11320"/>
                  </a:cubicBezTo>
                  <a:cubicBezTo>
                    <a:pt x="17241" y="11375"/>
                    <a:pt x="17024" y="11353"/>
                    <a:pt x="17086" y="11430"/>
                  </a:cubicBezTo>
                  <a:cubicBezTo>
                    <a:pt x="16870" y="11408"/>
                    <a:pt x="16931" y="11485"/>
                    <a:pt x="16839" y="11507"/>
                  </a:cubicBezTo>
                  <a:cubicBezTo>
                    <a:pt x="16746" y="11530"/>
                    <a:pt x="16653" y="11552"/>
                    <a:pt x="16622" y="11596"/>
                  </a:cubicBezTo>
                  <a:cubicBezTo>
                    <a:pt x="16436" y="11640"/>
                    <a:pt x="16281" y="11695"/>
                    <a:pt x="16157" y="11762"/>
                  </a:cubicBezTo>
                  <a:cubicBezTo>
                    <a:pt x="16033" y="11784"/>
                    <a:pt x="15971" y="11806"/>
                    <a:pt x="15909" y="11850"/>
                  </a:cubicBezTo>
                  <a:cubicBezTo>
                    <a:pt x="15661" y="11817"/>
                    <a:pt x="15847" y="11939"/>
                    <a:pt x="15599" y="11905"/>
                  </a:cubicBezTo>
                  <a:cubicBezTo>
                    <a:pt x="15723" y="12005"/>
                    <a:pt x="15351" y="11916"/>
                    <a:pt x="15382" y="11983"/>
                  </a:cubicBezTo>
                  <a:cubicBezTo>
                    <a:pt x="15382" y="12049"/>
                    <a:pt x="15134" y="12016"/>
                    <a:pt x="15134" y="12071"/>
                  </a:cubicBezTo>
                  <a:cubicBezTo>
                    <a:pt x="15010" y="12082"/>
                    <a:pt x="14948" y="12115"/>
                    <a:pt x="14917" y="12149"/>
                  </a:cubicBezTo>
                  <a:cubicBezTo>
                    <a:pt x="14638" y="12115"/>
                    <a:pt x="14855" y="12248"/>
                    <a:pt x="14576" y="12204"/>
                  </a:cubicBezTo>
                  <a:cubicBezTo>
                    <a:pt x="14421" y="12259"/>
                    <a:pt x="14328" y="12348"/>
                    <a:pt x="14111" y="12381"/>
                  </a:cubicBezTo>
                  <a:cubicBezTo>
                    <a:pt x="13987" y="12381"/>
                    <a:pt x="14080" y="12469"/>
                    <a:pt x="13894" y="12458"/>
                  </a:cubicBezTo>
                  <a:cubicBezTo>
                    <a:pt x="13894" y="12513"/>
                    <a:pt x="13678" y="12491"/>
                    <a:pt x="13740" y="12569"/>
                  </a:cubicBezTo>
                  <a:cubicBezTo>
                    <a:pt x="13554" y="12613"/>
                    <a:pt x="13399" y="12668"/>
                    <a:pt x="13275" y="12734"/>
                  </a:cubicBezTo>
                  <a:cubicBezTo>
                    <a:pt x="13275" y="12801"/>
                    <a:pt x="13027" y="12768"/>
                    <a:pt x="13027" y="12823"/>
                  </a:cubicBezTo>
                  <a:cubicBezTo>
                    <a:pt x="12996" y="12856"/>
                    <a:pt x="12903" y="12889"/>
                    <a:pt x="12810" y="12900"/>
                  </a:cubicBezTo>
                  <a:cubicBezTo>
                    <a:pt x="12562" y="13044"/>
                    <a:pt x="12221" y="13144"/>
                    <a:pt x="12004" y="13298"/>
                  </a:cubicBezTo>
                  <a:cubicBezTo>
                    <a:pt x="11663" y="13387"/>
                    <a:pt x="11570" y="13575"/>
                    <a:pt x="11229" y="13685"/>
                  </a:cubicBezTo>
                  <a:cubicBezTo>
                    <a:pt x="10981" y="13796"/>
                    <a:pt x="10857" y="13973"/>
                    <a:pt x="10455" y="14050"/>
                  </a:cubicBezTo>
                  <a:cubicBezTo>
                    <a:pt x="10486" y="14116"/>
                    <a:pt x="10486" y="14183"/>
                    <a:pt x="10300" y="14183"/>
                  </a:cubicBezTo>
                  <a:cubicBezTo>
                    <a:pt x="10424" y="14293"/>
                    <a:pt x="10083" y="14238"/>
                    <a:pt x="10145" y="14326"/>
                  </a:cubicBezTo>
                  <a:cubicBezTo>
                    <a:pt x="10021" y="14415"/>
                    <a:pt x="9928" y="14503"/>
                    <a:pt x="9773" y="14569"/>
                  </a:cubicBezTo>
                  <a:cubicBezTo>
                    <a:pt x="9587" y="14636"/>
                    <a:pt x="9618" y="14780"/>
                    <a:pt x="9370" y="14824"/>
                  </a:cubicBezTo>
                  <a:cubicBezTo>
                    <a:pt x="9401" y="14967"/>
                    <a:pt x="9153" y="15012"/>
                    <a:pt x="9153" y="15133"/>
                  </a:cubicBezTo>
                  <a:cubicBezTo>
                    <a:pt x="8936" y="15189"/>
                    <a:pt x="8936" y="15321"/>
                    <a:pt x="8812" y="15410"/>
                  </a:cubicBezTo>
                  <a:cubicBezTo>
                    <a:pt x="8719" y="15509"/>
                    <a:pt x="8626" y="15598"/>
                    <a:pt x="8502" y="15686"/>
                  </a:cubicBezTo>
                  <a:cubicBezTo>
                    <a:pt x="8409" y="15785"/>
                    <a:pt x="8347" y="15885"/>
                    <a:pt x="8192" y="15962"/>
                  </a:cubicBezTo>
                  <a:cubicBezTo>
                    <a:pt x="8223" y="16040"/>
                    <a:pt x="8068" y="16051"/>
                    <a:pt x="8037" y="16106"/>
                  </a:cubicBezTo>
                  <a:cubicBezTo>
                    <a:pt x="8223" y="16095"/>
                    <a:pt x="8068" y="16206"/>
                    <a:pt x="8130" y="16239"/>
                  </a:cubicBezTo>
                  <a:cubicBezTo>
                    <a:pt x="8440" y="16261"/>
                    <a:pt x="8254" y="16106"/>
                    <a:pt x="8440" y="16073"/>
                  </a:cubicBezTo>
                  <a:cubicBezTo>
                    <a:pt x="8440" y="15995"/>
                    <a:pt x="8533" y="15940"/>
                    <a:pt x="8595" y="15885"/>
                  </a:cubicBezTo>
                  <a:cubicBezTo>
                    <a:pt x="8595" y="15797"/>
                    <a:pt x="8812" y="15785"/>
                    <a:pt x="8750" y="15686"/>
                  </a:cubicBezTo>
                  <a:cubicBezTo>
                    <a:pt x="8905" y="15664"/>
                    <a:pt x="8812" y="15542"/>
                    <a:pt x="8998" y="15520"/>
                  </a:cubicBezTo>
                  <a:cubicBezTo>
                    <a:pt x="9060" y="15388"/>
                    <a:pt x="9215" y="15277"/>
                    <a:pt x="9463" y="15189"/>
                  </a:cubicBezTo>
                  <a:cubicBezTo>
                    <a:pt x="9587" y="15067"/>
                    <a:pt x="9742" y="14956"/>
                    <a:pt x="9928" y="14857"/>
                  </a:cubicBezTo>
                  <a:cubicBezTo>
                    <a:pt x="10052" y="14724"/>
                    <a:pt x="10269" y="14636"/>
                    <a:pt x="10393" y="14492"/>
                  </a:cubicBezTo>
                  <a:cubicBezTo>
                    <a:pt x="10424" y="14459"/>
                    <a:pt x="10517" y="14448"/>
                    <a:pt x="10548" y="14404"/>
                  </a:cubicBezTo>
                  <a:cubicBezTo>
                    <a:pt x="10517" y="14359"/>
                    <a:pt x="10610" y="14359"/>
                    <a:pt x="10703" y="14348"/>
                  </a:cubicBezTo>
                  <a:cubicBezTo>
                    <a:pt x="10641" y="14249"/>
                    <a:pt x="10826" y="14227"/>
                    <a:pt x="10919" y="14183"/>
                  </a:cubicBezTo>
                  <a:cubicBezTo>
                    <a:pt x="10981" y="14039"/>
                    <a:pt x="11384" y="14017"/>
                    <a:pt x="11477" y="13884"/>
                  </a:cubicBezTo>
                  <a:cubicBezTo>
                    <a:pt x="11632" y="13851"/>
                    <a:pt x="11632" y="13774"/>
                    <a:pt x="11787" y="13740"/>
                  </a:cubicBezTo>
                  <a:cubicBezTo>
                    <a:pt x="11818" y="13663"/>
                    <a:pt x="12004" y="13652"/>
                    <a:pt x="12035" y="13575"/>
                  </a:cubicBezTo>
                  <a:cubicBezTo>
                    <a:pt x="12779" y="13309"/>
                    <a:pt x="13492" y="13022"/>
                    <a:pt x="14204" y="12734"/>
                  </a:cubicBezTo>
                  <a:cubicBezTo>
                    <a:pt x="14514" y="12701"/>
                    <a:pt x="14483" y="12558"/>
                    <a:pt x="14824" y="12547"/>
                  </a:cubicBezTo>
                  <a:cubicBezTo>
                    <a:pt x="14886" y="12436"/>
                    <a:pt x="15289" y="12447"/>
                    <a:pt x="15289" y="12314"/>
                  </a:cubicBezTo>
                  <a:cubicBezTo>
                    <a:pt x="15599" y="12303"/>
                    <a:pt x="15630" y="12182"/>
                    <a:pt x="15909" y="12149"/>
                  </a:cubicBezTo>
                  <a:cubicBezTo>
                    <a:pt x="15878" y="12082"/>
                    <a:pt x="16219" y="12127"/>
                    <a:pt x="16157" y="12038"/>
                  </a:cubicBezTo>
                  <a:cubicBezTo>
                    <a:pt x="16343" y="12049"/>
                    <a:pt x="16405" y="11994"/>
                    <a:pt x="16529" y="11983"/>
                  </a:cubicBezTo>
                  <a:cubicBezTo>
                    <a:pt x="16808" y="11828"/>
                    <a:pt x="17117" y="11684"/>
                    <a:pt x="17489" y="11563"/>
                  </a:cubicBezTo>
                  <a:cubicBezTo>
                    <a:pt x="17582" y="11485"/>
                    <a:pt x="17830" y="11452"/>
                    <a:pt x="17954" y="11375"/>
                  </a:cubicBezTo>
                  <a:cubicBezTo>
                    <a:pt x="18140" y="11320"/>
                    <a:pt x="18171" y="11209"/>
                    <a:pt x="18419" y="11176"/>
                  </a:cubicBezTo>
                  <a:cubicBezTo>
                    <a:pt x="18481" y="11021"/>
                    <a:pt x="18729" y="10922"/>
                    <a:pt x="18884" y="10789"/>
                  </a:cubicBezTo>
                  <a:cubicBezTo>
                    <a:pt x="19070" y="10789"/>
                    <a:pt x="19070" y="10888"/>
                    <a:pt x="18946" y="10933"/>
                  </a:cubicBezTo>
                  <a:cubicBezTo>
                    <a:pt x="19008" y="11010"/>
                    <a:pt x="18822" y="11010"/>
                    <a:pt x="18884" y="11098"/>
                  </a:cubicBezTo>
                  <a:cubicBezTo>
                    <a:pt x="18791" y="11132"/>
                    <a:pt x="18667" y="11165"/>
                    <a:pt x="18636" y="11231"/>
                  </a:cubicBezTo>
                  <a:cubicBezTo>
                    <a:pt x="18481" y="11253"/>
                    <a:pt x="18450" y="11308"/>
                    <a:pt x="18419" y="11375"/>
                  </a:cubicBezTo>
                  <a:cubicBezTo>
                    <a:pt x="18171" y="11386"/>
                    <a:pt x="18202" y="11507"/>
                    <a:pt x="17954" y="11507"/>
                  </a:cubicBezTo>
                  <a:cubicBezTo>
                    <a:pt x="17985" y="11585"/>
                    <a:pt x="17799" y="11574"/>
                    <a:pt x="17799" y="11629"/>
                  </a:cubicBezTo>
                  <a:cubicBezTo>
                    <a:pt x="17613" y="11607"/>
                    <a:pt x="17675" y="11673"/>
                    <a:pt x="17551" y="11684"/>
                  </a:cubicBezTo>
                  <a:cubicBezTo>
                    <a:pt x="17427" y="11729"/>
                    <a:pt x="17365" y="11817"/>
                    <a:pt x="17148" y="11850"/>
                  </a:cubicBezTo>
                  <a:cubicBezTo>
                    <a:pt x="17272" y="11939"/>
                    <a:pt x="16901" y="11872"/>
                    <a:pt x="16993" y="11961"/>
                  </a:cubicBezTo>
                  <a:cubicBezTo>
                    <a:pt x="16962" y="11983"/>
                    <a:pt x="16839" y="11983"/>
                    <a:pt x="16839" y="12038"/>
                  </a:cubicBezTo>
                  <a:cubicBezTo>
                    <a:pt x="16591" y="12027"/>
                    <a:pt x="16653" y="12115"/>
                    <a:pt x="16467" y="12127"/>
                  </a:cubicBezTo>
                  <a:cubicBezTo>
                    <a:pt x="16312" y="12138"/>
                    <a:pt x="16405" y="12237"/>
                    <a:pt x="16157" y="12204"/>
                  </a:cubicBezTo>
                  <a:cubicBezTo>
                    <a:pt x="15971" y="12281"/>
                    <a:pt x="15723" y="12314"/>
                    <a:pt x="15599" y="12403"/>
                  </a:cubicBezTo>
                  <a:cubicBezTo>
                    <a:pt x="15258" y="12547"/>
                    <a:pt x="14793" y="12657"/>
                    <a:pt x="14514" y="12823"/>
                  </a:cubicBezTo>
                  <a:cubicBezTo>
                    <a:pt x="14173" y="12845"/>
                    <a:pt x="14142" y="12967"/>
                    <a:pt x="13894" y="13011"/>
                  </a:cubicBezTo>
                  <a:cubicBezTo>
                    <a:pt x="13833" y="13121"/>
                    <a:pt x="13430" y="13110"/>
                    <a:pt x="13430" y="13243"/>
                  </a:cubicBezTo>
                  <a:cubicBezTo>
                    <a:pt x="12996" y="13354"/>
                    <a:pt x="12686" y="13519"/>
                    <a:pt x="12252" y="13630"/>
                  </a:cubicBezTo>
                  <a:cubicBezTo>
                    <a:pt x="12004" y="13884"/>
                    <a:pt x="11508" y="14050"/>
                    <a:pt x="11167" y="14271"/>
                  </a:cubicBezTo>
                  <a:cubicBezTo>
                    <a:pt x="11043" y="14304"/>
                    <a:pt x="11074" y="14404"/>
                    <a:pt x="10857" y="14404"/>
                  </a:cubicBezTo>
                  <a:cubicBezTo>
                    <a:pt x="10857" y="14492"/>
                    <a:pt x="10795" y="14547"/>
                    <a:pt x="10610" y="14569"/>
                  </a:cubicBezTo>
                  <a:cubicBezTo>
                    <a:pt x="10641" y="14669"/>
                    <a:pt x="10486" y="14691"/>
                    <a:pt x="10393" y="14746"/>
                  </a:cubicBezTo>
                  <a:cubicBezTo>
                    <a:pt x="10424" y="14835"/>
                    <a:pt x="10238" y="14857"/>
                    <a:pt x="10145" y="14912"/>
                  </a:cubicBezTo>
                  <a:cubicBezTo>
                    <a:pt x="10021" y="15034"/>
                    <a:pt x="9866" y="15133"/>
                    <a:pt x="9680" y="15244"/>
                  </a:cubicBezTo>
                  <a:cubicBezTo>
                    <a:pt x="9587" y="15365"/>
                    <a:pt x="9308" y="15443"/>
                    <a:pt x="9308" y="15609"/>
                  </a:cubicBezTo>
                  <a:cubicBezTo>
                    <a:pt x="9060" y="15686"/>
                    <a:pt x="9060" y="15863"/>
                    <a:pt x="8843" y="15940"/>
                  </a:cubicBezTo>
                  <a:cubicBezTo>
                    <a:pt x="8843" y="16029"/>
                    <a:pt x="8688" y="16051"/>
                    <a:pt x="8750" y="16161"/>
                  </a:cubicBezTo>
                  <a:cubicBezTo>
                    <a:pt x="8595" y="16183"/>
                    <a:pt x="8688" y="16305"/>
                    <a:pt x="8502" y="16327"/>
                  </a:cubicBezTo>
                  <a:cubicBezTo>
                    <a:pt x="8471" y="16416"/>
                    <a:pt x="8564" y="16460"/>
                    <a:pt x="8595" y="16526"/>
                  </a:cubicBezTo>
                  <a:cubicBezTo>
                    <a:pt x="8440" y="16570"/>
                    <a:pt x="8440" y="16670"/>
                    <a:pt x="8440" y="16769"/>
                  </a:cubicBezTo>
                  <a:cubicBezTo>
                    <a:pt x="8440" y="16869"/>
                    <a:pt x="8657" y="16880"/>
                    <a:pt x="8595" y="16990"/>
                  </a:cubicBezTo>
                  <a:cubicBezTo>
                    <a:pt x="8750" y="17001"/>
                    <a:pt x="8626" y="16902"/>
                    <a:pt x="8688" y="16858"/>
                  </a:cubicBezTo>
                  <a:cubicBezTo>
                    <a:pt x="8874" y="16880"/>
                    <a:pt x="8626" y="16725"/>
                    <a:pt x="8843" y="16747"/>
                  </a:cubicBezTo>
                  <a:cubicBezTo>
                    <a:pt x="8874" y="16648"/>
                    <a:pt x="8998" y="16581"/>
                    <a:pt x="8998" y="16471"/>
                  </a:cubicBezTo>
                  <a:cubicBezTo>
                    <a:pt x="9091" y="16294"/>
                    <a:pt x="9308" y="16150"/>
                    <a:pt x="9463" y="15995"/>
                  </a:cubicBezTo>
                  <a:cubicBezTo>
                    <a:pt x="9587" y="15984"/>
                    <a:pt x="9494" y="15896"/>
                    <a:pt x="9618" y="15885"/>
                  </a:cubicBezTo>
                  <a:cubicBezTo>
                    <a:pt x="9587" y="15819"/>
                    <a:pt x="9742" y="15819"/>
                    <a:pt x="9680" y="15741"/>
                  </a:cubicBezTo>
                  <a:cubicBezTo>
                    <a:pt x="9835" y="15741"/>
                    <a:pt x="9742" y="15653"/>
                    <a:pt x="9835" y="15631"/>
                  </a:cubicBezTo>
                  <a:cubicBezTo>
                    <a:pt x="9897" y="15609"/>
                    <a:pt x="9928" y="15564"/>
                    <a:pt x="9928" y="15520"/>
                  </a:cubicBezTo>
                  <a:cubicBezTo>
                    <a:pt x="10145" y="15388"/>
                    <a:pt x="10300" y="15233"/>
                    <a:pt x="10610" y="15133"/>
                  </a:cubicBezTo>
                  <a:cubicBezTo>
                    <a:pt x="10610" y="15078"/>
                    <a:pt x="10703" y="15067"/>
                    <a:pt x="10703" y="15023"/>
                  </a:cubicBezTo>
                  <a:cubicBezTo>
                    <a:pt x="10795" y="15012"/>
                    <a:pt x="10734" y="14934"/>
                    <a:pt x="10857" y="14934"/>
                  </a:cubicBezTo>
                  <a:cubicBezTo>
                    <a:pt x="10764" y="14846"/>
                    <a:pt x="11105" y="14912"/>
                    <a:pt x="11012" y="14824"/>
                  </a:cubicBezTo>
                  <a:cubicBezTo>
                    <a:pt x="11074" y="14802"/>
                    <a:pt x="11136" y="14768"/>
                    <a:pt x="11167" y="14746"/>
                  </a:cubicBezTo>
                  <a:cubicBezTo>
                    <a:pt x="11260" y="14680"/>
                    <a:pt x="11384" y="14636"/>
                    <a:pt x="11477" y="14569"/>
                  </a:cubicBezTo>
                  <a:cubicBezTo>
                    <a:pt x="11601" y="14525"/>
                    <a:pt x="11632" y="14448"/>
                    <a:pt x="11787" y="14404"/>
                  </a:cubicBezTo>
                  <a:cubicBezTo>
                    <a:pt x="11911" y="14359"/>
                    <a:pt x="11942" y="14282"/>
                    <a:pt x="12097" y="14238"/>
                  </a:cubicBezTo>
                  <a:cubicBezTo>
                    <a:pt x="12221" y="14194"/>
                    <a:pt x="12252" y="14105"/>
                    <a:pt x="12407" y="14072"/>
                  </a:cubicBezTo>
                  <a:cubicBezTo>
                    <a:pt x="12500" y="14017"/>
                    <a:pt x="12624" y="13962"/>
                    <a:pt x="12717" y="13906"/>
                  </a:cubicBezTo>
                  <a:cubicBezTo>
                    <a:pt x="12965" y="13807"/>
                    <a:pt x="13182" y="13696"/>
                    <a:pt x="13430" y="13597"/>
                  </a:cubicBezTo>
                  <a:cubicBezTo>
                    <a:pt x="13678" y="13497"/>
                    <a:pt x="13925" y="13387"/>
                    <a:pt x="14204" y="13298"/>
                  </a:cubicBezTo>
                  <a:cubicBezTo>
                    <a:pt x="14266" y="13265"/>
                    <a:pt x="14390" y="13265"/>
                    <a:pt x="14359" y="13210"/>
                  </a:cubicBezTo>
                  <a:cubicBezTo>
                    <a:pt x="14452" y="13199"/>
                    <a:pt x="14483" y="13166"/>
                    <a:pt x="14607" y="13155"/>
                  </a:cubicBezTo>
                  <a:cubicBezTo>
                    <a:pt x="14545" y="13044"/>
                    <a:pt x="14917" y="13088"/>
                    <a:pt x="14917" y="12989"/>
                  </a:cubicBezTo>
                  <a:cubicBezTo>
                    <a:pt x="15103" y="12967"/>
                    <a:pt x="15165" y="12889"/>
                    <a:pt x="15289" y="12845"/>
                  </a:cubicBezTo>
                  <a:cubicBezTo>
                    <a:pt x="15413" y="12801"/>
                    <a:pt x="15568" y="12757"/>
                    <a:pt x="15692" y="12712"/>
                  </a:cubicBezTo>
                  <a:cubicBezTo>
                    <a:pt x="15692" y="12613"/>
                    <a:pt x="16002" y="12646"/>
                    <a:pt x="16002" y="12547"/>
                  </a:cubicBezTo>
                  <a:cubicBezTo>
                    <a:pt x="16219" y="12524"/>
                    <a:pt x="16188" y="12425"/>
                    <a:pt x="16467" y="12436"/>
                  </a:cubicBezTo>
                  <a:cubicBezTo>
                    <a:pt x="16622" y="12292"/>
                    <a:pt x="16839" y="12182"/>
                    <a:pt x="17086" y="12071"/>
                  </a:cubicBezTo>
                  <a:cubicBezTo>
                    <a:pt x="17179" y="11994"/>
                    <a:pt x="17272" y="11939"/>
                    <a:pt x="17396" y="11872"/>
                  </a:cubicBezTo>
                  <a:cubicBezTo>
                    <a:pt x="17582" y="11850"/>
                    <a:pt x="17520" y="11740"/>
                    <a:pt x="17799" y="11740"/>
                  </a:cubicBezTo>
                  <a:cubicBezTo>
                    <a:pt x="17830" y="11817"/>
                    <a:pt x="17582" y="11806"/>
                    <a:pt x="17551" y="11872"/>
                  </a:cubicBezTo>
                  <a:cubicBezTo>
                    <a:pt x="17551" y="11939"/>
                    <a:pt x="17427" y="11961"/>
                    <a:pt x="17396" y="12016"/>
                  </a:cubicBezTo>
                  <a:cubicBezTo>
                    <a:pt x="17117" y="12049"/>
                    <a:pt x="17148" y="12204"/>
                    <a:pt x="16931" y="12259"/>
                  </a:cubicBezTo>
                  <a:cubicBezTo>
                    <a:pt x="16684" y="12436"/>
                    <a:pt x="16281" y="12580"/>
                    <a:pt x="16002" y="12734"/>
                  </a:cubicBezTo>
                  <a:cubicBezTo>
                    <a:pt x="15754" y="12790"/>
                    <a:pt x="15568" y="12856"/>
                    <a:pt x="15444" y="12956"/>
                  </a:cubicBezTo>
                  <a:cubicBezTo>
                    <a:pt x="15351" y="12989"/>
                    <a:pt x="15289" y="13033"/>
                    <a:pt x="15134" y="13044"/>
                  </a:cubicBezTo>
                  <a:cubicBezTo>
                    <a:pt x="15165" y="13110"/>
                    <a:pt x="15010" y="13132"/>
                    <a:pt x="14917" y="13155"/>
                  </a:cubicBezTo>
                  <a:cubicBezTo>
                    <a:pt x="14793" y="13254"/>
                    <a:pt x="14545" y="13298"/>
                    <a:pt x="14359" y="13376"/>
                  </a:cubicBezTo>
                  <a:cubicBezTo>
                    <a:pt x="14266" y="13475"/>
                    <a:pt x="14080" y="13541"/>
                    <a:pt x="13802" y="13575"/>
                  </a:cubicBezTo>
                  <a:cubicBezTo>
                    <a:pt x="13740" y="13685"/>
                    <a:pt x="13461" y="13718"/>
                    <a:pt x="13337" y="13818"/>
                  </a:cubicBezTo>
                  <a:cubicBezTo>
                    <a:pt x="13151" y="13884"/>
                    <a:pt x="13027" y="13973"/>
                    <a:pt x="12872" y="14050"/>
                  </a:cubicBezTo>
                  <a:cubicBezTo>
                    <a:pt x="12562" y="14205"/>
                    <a:pt x="12190" y="14337"/>
                    <a:pt x="11942" y="14514"/>
                  </a:cubicBezTo>
                  <a:cubicBezTo>
                    <a:pt x="11756" y="14592"/>
                    <a:pt x="11663" y="14702"/>
                    <a:pt x="11477" y="14768"/>
                  </a:cubicBezTo>
                  <a:cubicBezTo>
                    <a:pt x="11353" y="14857"/>
                    <a:pt x="11198" y="14923"/>
                    <a:pt x="11074" y="15023"/>
                  </a:cubicBezTo>
                  <a:cubicBezTo>
                    <a:pt x="10888" y="15089"/>
                    <a:pt x="10888" y="15233"/>
                    <a:pt x="10610" y="15266"/>
                  </a:cubicBezTo>
                  <a:cubicBezTo>
                    <a:pt x="10548" y="15376"/>
                    <a:pt x="10393" y="15454"/>
                    <a:pt x="10238" y="15520"/>
                  </a:cubicBezTo>
                  <a:cubicBezTo>
                    <a:pt x="10114" y="15797"/>
                    <a:pt x="9711" y="15984"/>
                    <a:pt x="9525" y="16239"/>
                  </a:cubicBezTo>
                  <a:cubicBezTo>
                    <a:pt x="9401" y="16349"/>
                    <a:pt x="9308" y="16482"/>
                    <a:pt x="9215" y="16603"/>
                  </a:cubicBezTo>
                  <a:cubicBezTo>
                    <a:pt x="9153" y="16714"/>
                    <a:pt x="9215" y="16703"/>
                    <a:pt x="9153" y="16769"/>
                  </a:cubicBezTo>
                  <a:cubicBezTo>
                    <a:pt x="8967" y="16780"/>
                    <a:pt x="9122" y="16913"/>
                    <a:pt x="9060" y="16968"/>
                  </a:cubicBezTo>
                  <a:cubicBezTo>
                    <a:pt x="9029" y="17057"/>
                    <a:pt x="8905" y="17090"/>
                    <a:pt x="8843" y="17167"/>
                  </a:cubicBezTo>
                  <a:cubicBezTo>
                    <a:pt x="8781" y="17267"/>
                    <a:pt x="8998" y="17267"/>
                    <a:pt x="8998" y="17355"/>
                  </a:cubicBezTo>
                  <a:cubicBezTo>
                    <a:pt x="9215" y="17289"/>
                    <a:pt x="9246" y="17145"/>
                    <a:pt x="9308" y="17024"/>
                  </a:cubicBezTo>
                  <a:cubicBezTo>
                    <a:pt x="9432" y="17012"/>
                    <a:pt x="9463" y="16979"/>
                    <a:pt x="9463" y="16913"/>
                  </a:cubicBezTo>
                  <a:cubicBezTo>
                    <a:pt x="9494" y="16869"/>
                    <a:pt x="9711" y="16891"/>
                    <a:pt x="9618" y="16802"/>
                  </a:cubicBezTo>
                  <a:cubicBezTo>
                    <a:pt x="9711" y="16736"/>
                    <a:pt x="9804" y="16670"/>
                    <a:pt x="9835" y="16581"/>
                  </a:cubicBezTo>
                  <a:cubicBezTo>
                    <a:pt x="10114" y="16559"/>
                    <a:pt x="9959" y="16393"/>
                    <a:pt x="10145" y="16360"/>
                  </a:cubicBezTo>
                  <a:cubicBezTo>
                    <a:pt x="10300" y="16305"/>
                    <a:pt x="10238" y="16183"/>
                    <a:pt x="10455" y="16161"/>
                  </a:cubicBezTo>
                  <a:cubicBezTo>
                    <a:pt x="10579" y="15984"/>
                    <a:pt x="10919" y="15896"/>
                    <a:pt x="11012" y="15719"/>
                  </a:cubicBezTo>
                  <a:cubicBezTo>
                    <a:pt x="11167" y="15653"/>
                    <a:pt x="11260" y="15575"/>
                    <a:pt x="11415" y="15520"/>
                  </a:cubicBezTo>
                  <a:cubicBezTo>
                    <a:pt x="11446" y="15443"/>
                    <a:pt x="11601" y="15388"/>
                    <a:pt x="11725" y="15321"/>
                  </a:cubicBezTo>
                  <a:cubicBezTo>
                    <a:pt x="11942" y="15189"/>
                    <a:pt x="12097" y="15045"/>
                    <a:pt x="12407" y="14934"/>
                  </a:cubicBezTo>
                  <a:cubicBezTo>
                    <a:pt x="12438" y="14835"/>
                    <a:pt x="12748" y="14835"/>
                    <a:pt x="12717" y="14713"/>
                  </a:cubicBezTo>
                  <a:cubicBezTo>
                    <a:pt x="12903" y="14680"/>
                    <a:pt x="12965" y="14603"/>
                    <a:pt x="13120" y="14547"/>
                  </a:cubicBezTo>
                  <a:cubicBezTo>
                    <a:pt x="13244" y="14481"/>
                    <a:pt x="13275" y="14382"/>
                    <a:pt x="13492" y="14348"/>
                  </a:cubicBezTo>
                  <a:cubicBezTo>
                    <a:pt x="13399" y="14260"/>
                    <a:pt x="13616" y="14282"/>
                    <a:pt x="13647" y="14238"/>
                  </a:cubicBezTo>
                  <a:cubicBezTo>
                    <a:pt x="13616" y="14183"/>
                    <a:pt x="13802" y="14205"/>
                    <a:pt x="13802" y="14160"/>
                  </a:cubicBezTo>
                  <a:cubicBezTo>
                    <a:pt x="13987" y="14105"/>
                    <a:pt x="14080" y="14028"/>
                    <a:pt x="14204" y="13962"/>
                  </a:cubicBezTo>
                  <a:cubicBezTo>
                    <a:pt x="14235" y="13873"/>
                    <a:pt x="14514" y="13862"/>
                    <a:pt x="14514" y="13763"/>
                  </a:cubicBezTo>
                  <a:cubicBezTo>
                    <a:pt x="14793" y="13707"/>
                    <a:pt x="14948" y="13597"/>
                    <a:pt x="15227" y="13541"/>
                  </a:cubicBezTo>
                  <a:cubicBezTo>
                    <a:pt x="15320" y="13497"/>
                    <a:pt x="15382" y="13431"/>
                    <a:pt x="15599" y="13431"/>
                  </a:cubicBezTo>
                  <a:cubicBezTo>
                    <a:pt x="15599" y="13387"/>
                    <a:pt x="15692" y="13387"/>
                    <a:pt x="15692" y="13354"/>
                  </a:cubicBezTo>
                  <a:cubicBezTo>
                    <a:pt x="15754" y="13354"/>
                    <a:pt x="15723" y="13409"/>
                    <a:pt x="15847" y="13409"/>
                  </a:cubicBezTo>
                  <a:cubicBezTo>
                    <a:pt x="15909" y="13320"/>
                    <a:pt x="15909" y="13354"/>
                    <a:pt x="15847" y="13265"/>
                  </a:cubicBezTo>
                  <a:cubicBezTo>
                    <a:pt x="16002" y="13276"/>
                    <a:pt x="15940" y="13210"/>
                    <a:pt x="16064" y="13210"/>
                  </a:cubicBezTo>
                  <a:cubicBezTo>
                    <a:pt x="16157" y="13199"/>
                    <a:pt x="16219" y="13188"/>
                    <a:pt x="16219" y="13155"/>
                  </a:cubicBezTo>
                  <a:cubicBezTo>
                    <a:pt x="16405" y="13132"/>
                    <a:pt x="16436" y="13066"/>
                    <a:pt x="16622" y="13044"/>
                  </a:cubicBezTo>
                  <a:cubicBezTo>
                    <a:pt x="16777" y="12889"/>
                    <a:pt x="17086" y="12801"/>
                    <a:pt x="17241" y="12657"/>
                  </a:cubicBezTo>
                  <a:cubicBezTo>
                    <a:pt x="17365" y="12646"/>
                    <a:pt x="17427" y="12602"/>
                    <a:pt x="17396" y="12547"/>
                  </a:cubicBezTo>
                  <a:cubicBezTo>
                    <a:pt x="17489" y="12524"/>
                    <a:pt x="17551" y="12502"/>
                    <a:pt x="17551" y="12458"/>
                  </a:cubicBezTo>
                  <a:cubicBezTo>
                    <a:pt x="17768" y="12436"/>
                    <a:pt x="17613" y="12270"/>
                    <a:pt x="17954" y="12292"/>
                  </a:cubicBezTo>
                  <a:cubicBezTo>
                    <a:pt x="17985" y="12104"/>
                    <a:pt x="18202" y="11983"/>
                    <a:pt x="18419" y="11850"/>
                  </a:cubicBezTo>
                  <a:cubicBezTo>
                    <a:pt x="18667" y="11894"/>
                    <a:pt x="18295" y="11972"/>
                    <a:pt x="18326" y="12038"/>
                  </a:cubicBezTo>
                  <a:cubicBezTo>
                    <a:pt x="18202" y="12082"/>
                    <a:pt x="18171" y="12149"/>
                    <a:pt x="18171" y="12237"/>
                  </a:cubicBezTo>
                  <a:cubicBezTo>
                    <a:pt x="17892" y="12337"/>
                    <a:pt x="17799" y="12491"/>
                    <a:pt x="17644" y="12624"/>
                  </a:cubicBezTo>
                  <a:cubicBezTo>
                    <a:pt x="17458" y="12701"/>
                    <a:pt x="17582" y="12723"/>
                    <a:pt x="17396" y="12790"/>
                  </a:cubicBezTo>
                  <a:cubicBezTo>
                    <a:pt x="17303" y="12845"/>
                    <a:pt x="17179" y="12900"/>
                    <a:pt x="17086" y="12956"/>
                  </a:cubicBezTo>
                  <a:cubicBezTo>
                    <a:pt x="16962" y="13011"/>
                    <a:pt x="17055" y="13132"/>
                    <a:pt x="16839" y="13155"/>
                  </a:cubicBezTo>
                  <a:cubicBezTo>
                    <a:pt x="16870" y="13254"/>
                    <a:pt x="16622" y="13254"/>
                    <a:pt x="16622" y="13354"/>
                  </a:cubicBezTo>
                  <a:cubicBezTo>
                    <a:pt x="16467" y="13464"/>
                    <a:pt x="16250" y="13564"/>
                    <a:pt x="16064" y="13685"/>
                  </a:cubicBezTo>
                  <a:cubicBezTo>
                    <a:pt x="16033" y="13763"/>
                    <a:pt x="15785" y="13774"/>
                    <a:pt x="15847" y="13873"/>
                  </a:cubicBezTo>
                  <a:cubicBezTo>
                    <a:pt x="15630" y="13895"/>
                    <a:pt x="15537" y="13950"/>
                    <a:pt x="15537" y="14039"/>
                  </a:cubicBezTo>
                  <a:cubicBezTo>
                    <a:pt x="15382" y="14083"/>
                    <a:pt x="15351" y="14160"/>
                    <a:pt x="15227" y="14216"/>
                  </a:cubicBezTo>
                  <a:cubicBezTo>
                    <a:pt x="15103" y="14249"/>
                    <a:pt x="15041" y="14315"/>
                    <a:pt x="14979" y="14382"/>
                  </a:cubicBezTo>
                  <a:cubicBezTo>
                    <a:pt x="14855" y="14426"/>
                    <a:pt x="14762" y="14481"/>
                    <a:pt x="14669" y="14547"/>
                  </a:cubicBezTo>
                  <a:cubicBezTo>
                    <a:pt x="14731" y="14658"/>
                    <a:pt x="14390" y="14625"/>
                    <a:pt x="14452" y="14735"/>
                  </a:cubicBezTo>
                  <a:cubicBezTo>
                    <a:pt x="14204" y="14746"/>
                    <a:pt x="14297" y="14868"/>
                    <a:pt x="14142" y="14912"/>
                  </a:cubicBezTo>
                  <a:cubicBezTo>
                    <a:pt x="14049" y="14967"/>
                    <a:pt x="13956" y="15023"/>
                    <a:pt x="13894" y="15078"/>
                  </a:cubicBezTo>
                  <a:cubicBezTo>
                    <a:pt x="13833" y="15144"/>
                    <a:pt x="13678" y="15189"/>
                    <a:pt x="13647" y="15266"/>
                  </a:cubicBezTo>
                  <a:cubicBezTo>
                    <a:pt x="13492" y="15299"/>
                    <a:pt x="13492" y="15388"/>
                    <a:pt x="13337" y="15432"/>
                  </a:cubicBezTo>
                  <a:cubicBezTo>
                    <a:pt x="13368" y="15531"/>
                    <a:pt x="13244" y="15586"/>
                    <a:pt x="13120" y="15631"/>
                  </a:cubicBezTo>
                  <a:cubicBezTo>
                    <a:pt x="13182" y="15730"/>
                    <a:pt x="12934" y="15741"/>
                    <a:pt x="12965" y="15830"/>
                  </a:cubicBezTo>
                  <a:cubicBezTo>
                    <a:pt x="13182" y="15841"/>
                    <a:pt x="13120" y="15763"/>
                    <a:pt x="13182" y="15741"/>
                  </a:cubicBezTo>
                  <a:cubicBezTo>
                    <a:pt x="13182" y="15686"/>
                    <a:pt x="13399" y="15708"/>
                    <a:pt x="13337" y="15631"/>
                  </a:cubicBezTo>
                  <a:cubicBezTo>
                    <a:pt x="13492" y="15631"/>
                    <a:pt x="13399" y="15542"/>
                    <a:pt x="13585" y="15542"/>
                  </a:cubicBezTo>
                  <a:cubicBezTo>
                    <a:pt x="13678" y="15531"/>
                    <a:pt x="13585" y="15443"/>
                    <a:pt x="13740" y="15432"/>
                  </a:cubicBezTo>
                  <a:cubicBezTo>
                    <a:pt x="13925" y="15288"/>
                    <a:pt x="14142" y="15155"/>
                    <a:pt x="14359" y="15023"/>
                  </a:cubicBezTo>
                  <a:cubicBezTo>
                    <a:pt x="14514" y="15012"/>
                    <a:pt x="14421" y="14923"/>
                    <a:pt x="14514" y="14912"/>
                  </a:cubicBezTo>
                  <a:cubicBezTo>
                    <a:pt x="14669" y="14901"/>
                    <a:pt x="14700" y="14857"/>
                    <a:pt x="14669" y="14791"/>
                  </a:cubicBezTo>
                  <a:cubicBezTo>
                    <a:pt x="14824" y="14746"/>
                    <a:pt x="14979" y="14702"/>
                    <a:pt x="14979" y="14603"/>
                  </a:cubicBezTo>
                  <a:cubicBezTo>
                    <a:pt x="15258" y="14647"/>
                    <a:pt x="15041" y="14503"/>
                    <a:pt x="15227" y="14514"/>
                  </a:cubicBezTo>
                  <a:cubicBezTo>
                    <a:pt x="15351" y="14514"/>
                    <a:pt x="15258" y="14426"/>
                    <a:pt x="15382" y="14404"/>
                  </a:cubicBezTo>
                  <a:cubicBezTo>
                    <a:pt x="15599" y="14382"/>
                    <a:pt x="15413" y="14216"/>
                    <a:pt x="15754" y="14238"/>
                  </a:cubicBezTo>
                  <a:cubicBezTo>
                    <a:pt x="15599" y="14293"/>
                    <a:pt x="15630" y="14415"/>
                    <a:pt x="15444" y="14459"/>
                  </a:cubicBezTo>
                  <a:cubicBezTo>
                    <a:pt x="15351" y="14536"/>
                    <a:pt x="15258" y="14614"/>
                    <a:pt x="15134" y="14680"/>
                  </a:cubicBezTo>
                  <a:cubicBezTo>
                    <a:pt x="14917" y="14813"/>
                    <a:pt x="14731" y="14967"/>
                    <a:pt x="14514" y="15100"/>
                  </a:cubicBezTo>
                  <a:cubicBezTo>
                    <a:pt x="14359" y="15111"/>
                    <a:pt x="14483" y="15200"/>
                    <a:pt x="14359" y="15211"/>
                  </a:cubicBezTo>
                  <a:cubicBezTo>
                    <a:pt x="14266" y="15233"/>
                    <a:pt x="14204" y="15277"/>
                    <a:pt x="14204" y="15321"/>
                  </a:cubicBezTo>
                  <a:cubicBezTo>
                    <a:pt x="14018" y="15365"/>
                    <a:pt x="13925" y="15443"/>
                    <a:pt x="13894" y="15542"/>
                  </a:cubicBezTo>
                  <a:cubicBezTo>
                    <a:pt x="13616" y="15664"/>
                    <a:pt x="13430" y="15808"/>
                    <a:pt x="13275" y="15962"/>
                  </a:cubicBezTo>
                  <a:cubicBezTo>
                    <a:pt x="13120" y="15973"/>
                    <a:pt x="13213" y="16062"/>
                    <a:pt x="13120" y="16073"/>
                  </a:cubicBezTo>
                  <a:cubicBezTo>
                    <a:pt x="13027" y="16095"/>
                    <a:pt x="12965" y="16139"/>
                    <a:pt x="12965" y="16183"/>
                  </a:cubicBezTo>
                  <a:cubicBezTo>
                    <a:pt x="12810" y="16250"/>
                    <a:pt x="12748" y="16327"/>
                    <a:pt x="12655" y="16405"/>
                  </a:cubicBezTo>
                  <a:cubicBezTo>
                    <a:pt x="12500" y="16570"/>
                    <a:pt x="12283" y="16714"/>
                    <a:pt x="12097" y="16858"/>
                  </a:cubicBezTo>
                  <a:cubicBezTo>
                    <a:pt x="11942" y="17024"/>
                    <a:pt x="11787" y="17189"/>
                    <a:pt x="11632" y="17355"/>
                  </a:cubicBezTo>
                  <a:cubicBezTo>
                    <a:pt x="11570" y="17444"/>
                    <a:pt x="11508" y="17532"/>
                    <a:pt x="11415" y="17609"/>
                  </a:cubicBezTo>
                  <a:cubicBezTo>
                    <a:pt x="11446" y="17676"/>
                    <a:pt x="11260" y="17665"/>
                    <a:pt x="11322" y="17742"/>
                  </a:cubicBezTo>
                  <a:cubicBezTo>
                    <a:pt x="11229" y="17753"/>
                    <a:pt x="11291" y="17831"/>
                    <a:pt x="11167" y="17831"/>
                  </a:cubicBezTo>
                  <a:cubicBezTo>
                    <a:pt x="11229" y="17952"/>
                    <a:pt x="11074" y="17996"/>
                    <a:pt x="11105" y="18107"/>
                  </a:cubicBezTo>
                  <a:cubicBezTo>
                    <a:pt x="10919" y="18140"/>
                    <a:pt x="11043" y="18273"/>
                    <a:pt x="10857" y="18306"/>
                  </a:cubicBezTo>
                  <a:cubicBezTo>
                    <a:pt x="10764" y="18604"/>
                    <a:pt x="10764" y="18759"/>
                    <a:pt x="10548" y="19024"/>
                  </a:cubicBezTo>
                  <a:cubicBezTo>
                    <a:pt x="10548" y="19179"/>
                    <a:pt x="10548" y="19323"/>
                    <a:pt x="10486" y="19444"/>
                  </a:cubicBezTo>
                  <a:cubicBezTo>
                    <a:pt x="10672" y="19444"/>
                    <a:pt x="10579" y="19422"/>
                    <a:pt x="10548" y="19389"/>
                  </a:cubicBezTo>
                  <a:cubicBezTo>
                    <a:pt x="10641" y="19378"/>
                    <a:pt x="10610" y="19334"/>
                    <a:pt x="10641" y="19301"/>
                  </a:cubicBezTo>
                  <a:cubicBezTo>
                    <a:pt x="10672" y="19245"/>
                    <a:pt x="10703" y="19157"/>
                    <a:pt x="10795" y="19113"/>
                  </a:cubicBezTo>
                  <a:cubicBezTo>
                    <a:pt x="10764" y="18936"/>
                    <a:pt x="10919" y="18814"/>
                    <a:pt x="11012" y="18693"/>
                  </a:cubicBezTo>
                  <a:cubicBezTo>
                    <a:pt x="11136" y="18560"/>
                    <a:pt x="11167" y="18416"/>
                    <a:pt x="11322" y="18306"/>
                  </a:cubicBezTo>
                  <a:cubicBezTo>
                    <a:pt x="11384" y="18240"/>
                    <a:pt x="11477" y="18195"/>
                    <a:pt x="11477" y="18107"/>
                  </a:cubicBezTo>
                  <a:cubicBezTo>
                    <a:pt x="11663" y="18096"/>
                    <a:pt x="11570" y="17985"/>
                    <a:pt x="11725" y="17963"/>
                  </a:cubicBezTo>
                  <a:cubicBezTo>
                    <a:pt x="11694" y="17875"/>
                    <a:pt x="11849" y="17853"/>
                    <a:pt x="11787" y="17742"/>
                  </a:cubicBezTo>
                  <a:cubicBezTo>
                    <a:pt x="12097" y="17775"/>
                    <a:pt x="11849" y="17598"/>
                    <a:pt x="12035" y="17576"/>
                  </a:cubicBezTo>
                  <a:cubicBezTo>
                    <a:pt x="12128" y="17455"/>
                    <a:pt x="12283" y="17344"/>
                    <a:pt x="12407" y="17245"/>
                  </a:cubicBezTo>
                  <a:cubicBezTo>
                    <a:pt x="12407" y="17156"/>
                    <a:pt x="12624" y="17156"/>
                    <a:pt x="12562" y="17046"/>
                  </a:cubicBezTo>
                  <a:cubicBezTo>
                    <a:pt x="12655" y="16990"/>
                    <a:pt x="12810" y="16968"/>
                    <a:pt x="12810" y="16880"/>
                  </a:cubicBezTo>
                  <a:cubicBezTo>
                    <a:pt x="12810" y="16802"/>
                    <a:pt x="12872" y="16736"/>
                    <a:pt x="13027" y="16714"/>
                  </a:cubicBezTo>
                  <a:cubicBezTo>
                    <a:pt x="13027" y="16637"/>
                    <a:pt x="13058" y="16570"/>
                    <a:pt x="13182" y="16548"/>
                  </a:cubicBezTo>
                  <a:cubicBezTo>
                    <a:pt x="13182" y="16460"/>
                    <a:pt x="13306" y="16416"/>
                    <a:pt x="13368" y="16349"/>
                  </a:cubicBezTo>
                  <a:cubicBezTo>
                    <a:pt x="13523" y="16327"/>
                    <a:pt x="13430" y="16206"/>
                    <a:pt x="13585" y="16183"/>
                  </a:cubicBezTo>
                  <a:cubicBezTo>
                    <a:pt x="13678" y="16051"/>
                    <a:pt x="13863" y="15951"/>
                    <a:pt x="14049" y="15852"/>
                  </a:cubicBezTo>
                  <a:cubicBezTo>
                    <a:pt x="14297" y="15620"/>
                    <a:pt x="14731" y="15443"/>
                    <a:pt x="14979" y="15211"/>
                  </a:cubicBezTo>
                  <a:cubicBezTo>
                    <a:pt x="15165" y="15189"/>
                    <a:pt x="15227" y="15133"/>
                    <a:pt x="15227" y="15045"/>
                  </a:cubicBezTo>
                  <a:cubicBezTo>
                    <a:pt x="15382" y="15023"/>
                    <a:pt x="15413" y="14945"/>
                    <a:pt x="15537" y="14901"/>
                  </a:cubicBezTo>
                  <a:cubicBezTo>
                    <a:pt x="15723" y="14824"/>
                    <a:pt x="15878" y="14713"/>
                    <a:pt x="16002" y="14603"/>
                  </a:cubicBezTo>
                  <a:cubicBezTo>
                    <a:pt x="16467" y="14448"/>
                    <a:pt x="16591" y="14160"/>
                    <a:pt x="17024" y="13984"/>
                  </a:cubicBezTo>
                  <a:cubicBezTo>
                    <a:pt x="16993" y="13873"/>
                    <a:pt x="17117" y="13818"/>
                    <a:pt x="17241" y="13763"/>
                  </a:cubicBezTo>
                  <a:cubicBezTo>
                    <a:pt x="17210" y="13663"/>
                    <a:pt x="17334" y="13608"/>
                    <a:pt x="17396" y="13541"/>
                  </a:cubicBezTo>
                  <a:cubicBezTo>
                    <a:pt x="17520" y="13409"/>
                    <a:pt x="17675" y="13265"/>
                    <a:pt x="17799" y="13121"/>
                  </a:cubicBezTo>
                  <a:cubicBezTo>
                    <a:pt x="18016" y="13155"/>
                    <a:pt x="17675" y="13199"/>
                    <a:pt x="17799" y="13265"/>
                  </a:cubicBezTo>
                  <a:cubicBezTo>
                    <a:pt x="17799" y="13331"/>
                    <a:pt x="17644" y="13342"/>
                    <a:pt x="17706" y="13431"/>
                  </a:cubicBezTo>
                  <a:cubicBezTo>
                    <a:pt x="17613" y="13530"/>
                    <a:pt x="17520" y="13619"/>
                    <a:pt x="17489" y="13740"/>
                  </a:cubicBezTo>
                  <a:cubicBezTo>
                    <a:pt x="17272" y="13928"/>
                    <a:pt x="16993" y="14083"/>
                    <a:pt x="16870" y="14293"/>
                  </a:cubicBezTo>
                  <a:cubicBezTo>
                    <a:pt x="16684" y="14359"/>
                    <a:pt x="16529" y="14437"/>
                    <a:pt x="16467" y="14547"/>
                  </a:cubicBezTo>
                  <a:cubicBezTo>
                    <a:pt x="16281" y="14614"/>
                    <a:pt x="16126" y="14691"/>
                    <a:pt x="16064" y="14791"/>
                  </a:cubicBezTo>
                  <a:cubicBezTo>
                    <a:pt x="15971" y="14824"/>
                    <a:pt x="15816" y="14835"/>
                    <a:pt x="15847" y="14901"/>
                  </a:cubicBezTo>
                  <a:cubicBezTo>
                    <a:pt x="15816" y="14956"/>
                    <a:pt x="15630" y="14956"/>
                    <a:pt x="15692" y="15045"/>
                  </a:cubicBezTo>
                  <a:cubicBezTo>
                    <a:pt x="15413" y="15078"/>
                    <a:pt x="15413" y="15211"/>
                    <a:pt x="15227" y="15266"/>
                  </a:cubicBezTo>
                  <a:cubicBezTo>
                    <a:pt x="15258" y="15310"/>
                    <a:pt x="15289" y="15266"/>
                    <a:pt x="15382" y="15266"/>
                  </a:cubicBezTo>
                  <a:cubicBezTo>
                    <a:pt x="15382" y="15310"/>
                    <a:pt x="15382" y="15343"/>
                    <a:pt x="15289" y="15354"/>
                  </a:cubicBezTo>
                  <a:cubicBezTo>
                    <a:pt x="15382" y="15388"/>
                    <a:pt x="15382" y="15454"/>
                    <a:pt x="15382" y="15520"/>
                  </a:cubicBezTo>
                  <a:cubicBezTo>
                    <a:pt x="15661" y="15421"/>
                    <a:pt x="15661" y="15233"/>
                    <a:pt x="15909" y="15133"/>
                  </a:cubicBezTo>
                  <a:cubicBezTo>
                    <a:pt x="15971" y="14956"/>
                    <a:pt x="16281" y="14890"/>
                    <a:pt x="16312" y="14713"/>
                  </a:cubicBezTo>
                  <a:cubicBezTo>
                    <a:pt x="16436" y="14702"/>
                    <a:pt x="16436" y="14868"/>
                    <a:pt x="16312" y="14846"/>
                  </a:cubicBezTo>
                  <a:cubicBezTo>
                    <a:pt x="16312" y="14923"/>
                    <a:pt x="16281" y="14967"/>
                    <a:pt x="16157" y="14990"/>
                  </a:cubicBezTo>
                  <a:cubicBezTo>
                    <a:pt x="16188" y="15122"/>
                    <a:pt x="15909" y="15166"/>
                    <a:pt x="15909" y="15299"/>
                  </a:cubicBezTo>
                  <a:cubicBezTo>
                    <a:pt x="15785" y="15376"/>
                    <a:pt x="15692" y="15476"/>
                    <a:pt x="15599" y="15575"/>
                  </a:cubicBezTo>
                  <a:cubicBezTo>
                    <a:pt x="15568" y="15631"/>
                    <a:pt x="15444" y="15642"/>
                    <a:pt x="15444" y="15708"/>
                  </a:cubicBezTo>
                  <a:cubicBezTo>
                    <a:pt x="15351" y="15730"/>
                    <a:pt x="15444" y="15819"/>
                    <a:pt x="15289" y="15830"/>
                  </a:cubicBezTo>
                  <a:cubicBezTo>
                    <a:pt x="15351" y="15973"/>
                    <a:pt x="15258" y="16084"/>
                    <a:pt x="15227" y="16217"/>
                  </a:cubicBezTo>
                  <a:cubicBezTo>
                    <a:pt x="15258" y="16360"/>
                    <a:pt x="15351" y="16449"/>
                    <a:pt x="15382" y="16515"/>
                  </a:cubicBezTo>
                  <a:cubicBezTo>
                    <a:pt x="15382" y="16603"/>
                    <a:pt x="15382" y="16692"/>
                    <a:pt x="15382" y="16769"/>
                  </a:cubicBezTo>
                  <a:cubicBezTo>
                    <a:pt x="15320" y="16968"/>
                    <a:pt x="15196" y="17123"/>
                    <a:pt x="15134" y="17322"/>
                  </a:cubicBezTo>
                  <a:cubicBezTo>
                    <a:pt x="15010" y="17333"/>
                    <a:pt x="15103" y="17421"/>
                    <a:pt x="14979" y="17444"/>
                  </a:cubicBezTo>
                  <a:cubicBezTo>
                    <a:pt x="15010" y="17510"/>
                    <a:pt x="14855" y="17499"/>
                    <a:pt x="14917" y="17576"/>
                  </a:cubicBezTo>
                  <a:cubicBezTo>
                    <a:pt x="14700" y="17609"/>
                    <a:pt x="14793" y="17753"/>
                    <a:pt x="14607" y="17797"/>
                  </a:cubicBezTo>
                  <a:cubicBezTo>
                    <a:pt x="14452" y="17963"/>
                    <a:pt x="14204" y="18107"/>
                    <a:pt x="14049" y="18273"/>
                  </a:cubicBezTo>
                  <a:cubicBezTo>
                    <a:pt x="13863" y="18427"/>
                    <a:pt x="13678" y="18582"/>
                    <a:pt x="13430" y="18715"/>
                  </a:cubicBezTo>
                  <a:cubicBezTo>
                    <a:pt x="13182" y="18859"/>
                    <a:pt x="13027" y="19013"/>
                    <a:pt x="12748" y="19135"/>
                  </a:cubicBezTo>
                  <a:cubicBezTo>
                    <a:pt x="12810" y="19179"/>
                    <a:pt x="12810" y="19201"/>
                    <a:pt x="12748" y="19245"/>
                  </a:cubicBezTo>
                  <a:cubicBezTo>
                    <a:pt x="12624" y="19256"/>
                    <a:pt x="12717" y="19334"/>
                    <a:pt x="12593" y="19334"/>
                  </a:cubicBezTo>
                  <a:cubicBezTo>
                    <a:pt x="12593" y="19400"/>
                    <a:pt x="12779" y="19301"/>
                    <a:pt x="12810" y="19279"/>
                  </a:cubicBezTo>
                  <a:cubicBezTo>
                    <a:pt x="12934" y="19256"/>
                    <a:pt x="12996" y="19234"/>
                    <a:pt x="13120" y="19223"/>
                  </a:cubicBezTo>
                  <a:cubicBezTo>
                    <a:pt x="13213" y="19146"/>
                    <a:pt x="13523" y="19135"/>
                    <a:pt x="13585" y="19058"/>
                  </a:cubicBezTo>
                  <a:cubicBezTo>
                    <a:pt x="13956" y="19058"/>
                    <a:pt x="14235" y="18947"/>
                    <a:pt x="14452" y="18991"/>
                  </a:cubicBezTo>
                  <a:cubicBezTo>
                    <a:pt x="14576" y="19102"/>
                    <a:pt x="14111" y="19002"/>
                    <a:pt x="14142" y="19080"/>
                  </a:cubicBezTo>
                  <a:cubicBezTo>
                    <a:pt x="13925" y="19058"/>
                    <a:pt x="13987" y="19135"/>
                    <a:pt x="13833" y="19135"/>
                  </a:cubicBezTo>
                  <a:cubicBezTo>
                    <a:pt x="13554" y="19212"/>
                    <a:pt x="13244" y="19279"/>
                    <a:pt x="13058" y="19389"/>
                  </a:cubicBezTo>
                  <a:cubicBezTo>
                    <a:pt x="12779" y="19455"/>
                    <a:pt x="12686" y="19588"/>
                    <a:pt x="12438" y="19666"/>
                  </a:cubicBezTo>
                  <a:cubicBezTo>
                    <a:pt x="12407" y="19787"/>
                    <a:pt x="12221" y="19853"/>
                    <a:pt x="12190" y="19975"/>
                  </a:cubicBezTo>
                  <a:cubicBezTo>
                    <a:pt x="12035" y="19975"/>
                    <a:pt x="12159" y="20097"/>
                    <a:pt x="12035" y="20108"/>
                  </a:cubicBezTo>
                  <a:cubicBezTo>
                    <a:pt x="12097" y="20185"/>
                    <a:pt x="11880" y="20163"/>
                    <a:pt x="11880" y="20218"/>
                  </a:cubicBezTo>
                  <a:cubicBezTo>
                    <a:pt x="11942" y="20240"/>
                    <a:pt x="12066" y="20373"/>
                    <a:pt x="11880" y="20384"/>
                  </a:cubicBezTo>
                  <a:cubicBezTo>
                    <a:pt x="11942" y="20472"/>
                    <a:pt x="12035" y="20528"/>
                    <a:pt x="12128" y="20605"/>
                  </a:cubicBezTo>
                  <a:cubicBezTo>
                    <a:pt x="12159" y="20671"/>
                    <a:pt x="12066" y="20682"/>
                    <a:pt x="12035" y="20727"/>
                  </a:cubicBezTo>
                  <a:cubicBezTo>
                    <a:pt x="12097" y="20749"/>
                    <a:pt x="12128" y="20771"/>
                    <a:pt x="12035" y="20782"/>
                  </a:cubicBezTo>
                  <a:cubicBezTo>
                    <a:pt x="12190" y="20926"/>
                    <a:pt x="12376" y="21047"/>
                    <a:pt x="12500" y="21191"/>
                  </a:cubicBezTo>
                  <a:cubicBezTo>
                    <a:pt x="12593" y="21213"/>
                    <a:pt x="12624" y="21246"/>
                    <a:pt x="12655" y="21279"/>
                  </a:cubicBezTo>
                  <a:cubicBezTo>
                    <a:pt x="12717" y="21302"/>
                    <a:pt x="12841" y="21302"/>
                    <a:pt x="12810" y="21357"/>
                  </a:cubicBezTo>
                  <a:cubicBezTo>
                    <a:pt x="12903" y="21412"/>
                    <a:pt x="13058" y="21489"/>
                    <a:pt x="12903" y="21556"/>
                  </a:cubicBezTo>
                  <a:cubicBezTo>
                    <a:pt x="12624" y="21600"/>
                    <a:pt x="12841" y="21456"/>
                    <a:pt x="12655" y="21467"/>
                  </a:cubicBezTo>
                  <a:cubicBezTo>
                    <a:pt x="12531" y="21456"/>
                    <a:pt x="12593" y="21390"/>
                    <a:pt x="12345" y="21412"/>
                  </a:cubicBezTo>
                  <a:cubicBezTo>
                    <a:pt x="12283" y="21302"/>
                    <a:pt x="12035" y="21246"/>
                    <a:pt x="11973" y="21136"/>
                  </a:cubicBezTo>
                  <a:cubicBezTo>
                    <a:pt x="11787" y="21136"/>
                    <a:pt x="11911" y="21003"/>
                    <a:pt x="11632" y="21025"/>
                  </a:cubicBezTo>
                  <a:cubicBezTo>
                    <a:pt x="11725" y="20937"/>
                    <a:pt x="11508" y="20937"/>
                    <a:pt x="11477" y="20893"/>
                  </a:cubicBezTo>
                  <a:cubicBezTo>
                    <a:pt x="11446" y="20815"/>
                    <a:pt x="11198" y="20815"/>
                    <a:pt x="11012" y="20782"/>
                  </a:cubicBezTo>
                  <a:cubicBezTo>
                    <a:pt x="10981" y="20705"/>
                    <a:pt x="10826" y="20660"/>
                    <a:pt x="10795" y="20583"/>
                  </a:cubicBezTo>
                  <a:cubicBezTo>
                    <a:pt x="10517" y="20561"/>
                    <a:pt x="10300" y="20528"/>
                    <a:pt x="10238" y="20439"/>
                  </a:cubicBezTo>
                  <a:cubicBezTo>
                    <a:pt x="10021" y="20439"/>
                    <a:pt x="9773" y="20428"/>
                    <a:pt x="9711" y="20362"/>
                  </a:cubicBezTo>
                  <a:cubicBezTo>
                    <a:pt x="9370" y="20384"/>
                    <a:pt x="9246" y="20318"/>
                    <a:pt x="8905" y="20329"/>
                  </a:cubicBezTo>
                  <a:cubicBezTo>
                    <a:pt x="8812" y="20273"/>
                    <a:pt x="8409" y="20329"/>
                    <a:pt x="8533" y="20196"/>
                  </a:cubicBezTo>
                  <a:cubicBezTo>
                    <a:pt x="8750" y="20119"/>
                    <a:pt x="8874" y="20251"/>
                    <a:pt x="9215" y="20218"/>
                  </a:cubicBezTo>
                  <a:cubicBezTo>
                    <a:pt x="9401" y="20262"/>
                    <a:pt x="9742" y="20262"/>
                    <a:pt x="9928" y="20307"/>
                  </a:cubicBezTo>
                  <a:cubicBezTo>
                    <a:pt x="9928" y="20185"/>
                    <a:pt x="9556" y="20218"/>
                    <a:pt x="9370" y="20163"/>
                  </a:cubicBezTo>
                  <a:cubicBezTo>
                    <a:pt x="9122" y="20152"/>
                    <a:pt x="8812" y="20152"/>
                    <a:pt x="8688" y="20086"/>
                  </a:cubicBezTo>
                  <a:cubicBezTo>
                    <a:pt x="8347" y="20086"/>
                    <a:pt x="8130" y="20052"/>
                    <a:pt x="7913" y="20030"/>
                  </a:cubicBezTo>
                  <a:cubicBezTo>
                    <a:pt x="7727" y="19986"/>
                    <a:pt x="7356" y="20019"/>
                    <a:pt x="7201" y="19975"/>
                  </a:cubicBezTo>
                  <a:cubicBezTo>
                    <a:pt x="7232" y="19898"/>
                    <a:pt x="7573" y="19853"/>
                    <a:pt x="7758" y="19920"/>
                  </a:cubicBezTo>
                  <a:cubicBezTo>
                    <a:pt x="7882" y="19920"/>
                    <a:pt x="8006" y="19931"/>
                    <a:pt x="8068" y="19975"/>
                  </a:cubicBezTo>
                  <a:cubicBezTo>
                    <a:pt x="8192" y="19975"/>
                    <a:pt x="8347" y="19953"/>
                    <a:pt x="8378" y="19997"/>
                  </a:cubicBezTo>
                  <a:cubicBezTo>
                    <a:pt x="9277" y="20008"/>
                    <a:pt x="9990" y="20097"/>
                    <a:pt x="10548" y="20218"/>
                  </a:cubicBezTo>
                  <a:cubicBezTo>
                    <a:pt x="10672" y="20207"/>
                    <a:pt x="10517" y="20185"/>
                    <a:pt x="10548" y="20141"/>
                  </a:cubicBezTo>
                  <a:cubicBezTo>
                    <a:pt x="10455" y="20130"/>
                    <a:pt x="10424" y="20086"/>
                    <a:pt x="10331" y="20086"/>
                  </a:cubicBezTo>
                  <a:cubicBezTo>
                    <a:pt x="10238" y="20019"/>
                    <a:pt x="10114" y="19975"/>
                    <a:pt x="10021" y="19920"/>
                  </a:cubicBezTo>
                  <a:cubicBezTo>
                    <a:pt x="9866" y="19876"/>
                    <a:pt x="9835" y="19798"/>
                    <a:pt x="9680" y="19754"/>
                  </a:cubicBezTo>
                  <a:cubicBezTo>
                    <a:pt x="9525" y="19710"/>
                    <a:pt x="9401" y="19666"/>
                    <a:pt x="9308" y="19610"/>
                  </a:cubicBezTo>
                  <a:cubicBezTo>
                    <a:pt x="9246" y="19533"/>
                    <a:pt x="8967" y="19544"/>
                    <a:pt x="8998" y="19444"/>
                  </a:cubicBezTo>
                  <a:cubicBezTo>
                    <a:pt x="8905" y="19378"/>
                    <a:pt x="8719" y="19356"/>
                    <a:pt x="8688" y="19279"/>
                  </a:cubicBezTo>
                  <a:cubicBezTo>
                    <a:pt x="8347" y="19223"/>
                    <a:pt x="8316" y="19058"/>
                    <a:pt x="7975" y="19002"/>
                  </a:cubicBezTo>
                  <a:cubicBezTo>
                    <a:pt x="7820" y="18870"/>
                    <a:pt x="7573" y="18770"/>
                    <a:pt x="7356" y="18660"/>
                  </a:cubicBezTo>
                  <a:cubicBezTo>
                    <a:pt x="7232" y="18615"/>
                    <a:pt x="7139" y="18560"/>
                    <a:pt x="7046" y="18494"/>
                  </a:cubicBezTo>
                  <a:cubicBezTo>
                    <a:pt x="6922" y="18450"/>
                    <a:pt x="6767" y="18427"/>
                    <a:pt x="6736" y="18361"/>
                  </a:cubicBezTo>
                  <a:cubicBezTo>
                    <a:pt x="6581" y="18228"/>
                    <a:pt x="6271" y="18151"/>
                    <a:pt x="6178" y="17996"/>
                  </a:cubicBezTo>
                  <a:cubicBezTo>
                    <a:pt x="5930" y="17908"/>
                    <a:pt x="5961" y="17731"/>
                    <a:pt x="5620" y="17665"/>
                  </a:cubicBezTo>
                  <a:cubicBezTo>
                    <a:pt x="5589" y="17576"/>
                    <a:pt x="5620" y="17466"/>
                    <a:pt x="5403" y="17444"/>
                  </a:cubicBezTo>
                  <a:cubicBezTo>
                    <a:pt x="5465" y="17322"/>
                    <a:pt x="5310" y="17267"/>
                    <a:pt x="5155" y="17223"/>
                  </a:cubicBezTo>
                  <a:cubicBezTo>
                    <a:pt x="5155" y="17145"/>
                    <a:pt x="5186" y="17057"/>
                    <a:pt x="5093" y="17024"/>
                  </a:cubicBezTo>
                  <a:cubicBezTo>
                    <a:pt x="5093" y="16924"/>
                    <a:pt x="4814" y="16935"/>
                    <a:pt x="4783" y="16858"/>
                  </a:cubicBezTo>
                  <a:cubicBezTo>
                    <a:pt x="4690" y="16802"/>
                    <a:pt x="4628" y="16736"/>
                    <a:pt x="4474" y="16714"/>
                  </a:cubicBezTo>
                  <a:cubicBezTo>
                    <a:pt x="4474" y="16648"/>
                    <a:pt x="4505" y="16559"/>
                    <a:pt x="4319" y="16548"/>
                  </a:cubicBezTo>
                  <a:cubicBezTo>
                    <a:pt x="4226" y="16515"/>
                    <a:pt x="4195" y="16438"/>
                    <a:pt x="4071" y="16416"/>
                  </a:cubicBezTo>
                  <a:cubicBezTo>
                    <a:pt x="4071" y="16272"/>
                    <a:pt x="3761" y="16239"/>
                    <a:pt x="3761" y="16106"/>
                  </a:cubicBezTo>
                  <a:cubicBezTo>
                    <a:pt x="3637" y="16084"/>
                    <a:pt x="3575" y="16018"/>
                    <a:pt x="3606" y="15940"/>
                  </a:cubicBezTo>
                  <a:cubicBezTo>
                    <a:pt x="3451" y="15918"/>
                    <a:pt x="3389" y="15863"/>
                    <a:pt x="3358" y="15797"/>
                  </a:cubicBezTo>
                  <a:cubicBezTo>
                    <a:pt x="3296" y="15686"/>
                    <a:pt x="2986" y="15653"/>
                    <a:pt x="3048" y="15498"/>
                  </a:cubicBezTo>
                  <a:cubicBezTo>
                    <a:pt x="3141" y="15498"/>
                    <a:pt x="3110" y="15542"/>
                    <a:pt x="3141" y="15575"/>
                  </a:cubicBezTo>
                  <a:cubicBezTo>
                    <a:pt x="3234" y="15575"/>
                    <a:pt x="3265" y="15586"/>
                    <a:pt x="3296" y="15609"/>
                  </a:cubicBezTo>
                  <a:cubicBezTo>
                    <a:pt x="3327" y="15664"/>
                    <a:pt x="3513" y="15653"/>
                    <a:pt x="3451" y="15741"/>
                  </a:cubicBezTo>
                  <a:cubicBezTo>
                    <a:pt x="3637" y="15797"/>
                    <a:pt x="3792" y="15863"/>
                    <a:pt x="3823" y="15962"/>
                  </a:cubicBezTo>
                  <a:cubicBezTo>
                    <a:pt x="4040" y="16018"/>
                    <a:pt x="4133" y="16106"/>
                    <a:pt x="4226" y="16194"/>
                  </a:cubicBezTo>
                  <a:cubicBezTo>
                    <a:pt x="4319" y="16228"/>
                    <a:pt x="4381" y="16261"/>
                    <a:pt x="4474" y="16305"/>
                  </a:cubicBezTo>
                  <a:cubicBezTo>
                    <a:pt x="4505" y="16327"/>
                    <a:pt x="4659" y="16360"/>
                    <a:pt x="4628" y="16416"/>
                  </a:cubicBezTo>
                  <a:cubicBezTo>
                    <a:pt x="4969" y="16526"/>
                    <a:pt x="5217" y="16681"/>
                    <a:pt x="5558" y="16802"/>
                  </a:cubicBezTo>
                  <a:cubicBezTo>
                    <a:pt x="5651" y="16880"/>
                    <a:pt x="5899" y="16913"/>
                    <a:pt x="6023" y="16990"/>
                  </a:cubicBezTo>
                  <a:cubicBezTo>
                    <a:pt x="6178" y="17001"/>
                    <a:pt x="6178" y="17068"/>
                    <a:pt x="6333" y="17079"/>
                  </a:cubicBezTo>
                  <a:cubicBezTo>
                    <a:pt x="6488" y="17079"/>
                    <a:pt x="6395" y="17178"/>
                    <a:pt x="6488" y="17189"/>
                  </a:cubicBezTo>
                  <a:cubicBezTo>
                    <a:pt x="6736" y="17234"/>
                    <a:pt x="6860" y="17333"/>
                    <a:pt x="7108" y="17388"/>
                  </a:cubicBezTo>
                  <a:cubicBezTo>
                    <a:pt x="7263" y="17388"/>
                    <a:pt x="7263" y="17455"/>
                    <a:pt x="7418" y="17466"/>
                  </a:cubicBezTo>
                  <a:cubicBezTo>
                    <a:pt x="7387" y="17510"/>
                    <a:pt x="7480" y="17521"/>
                    <a:pt x="7573" y="17521"/>
                  </a:cubicBezTo>
                  <a:cubicBezTo>
                    <a:pt x="7573" y="17554"/>
                    <a:pt x="7604" y="17576"/>
                    <a:pt x="7665" y="17576"/>
                  </a:cubicBezTo>
                  <a:cubicBezTo>
                    <a:pt x="7851" y="17643"/>
                    <a:pt x="7975" y="17731"/>
                    <a:pt x="8130" y="17797"/>
                  </a:cubicBezTo>
                  <a:cubicBezTo>
                    <a:pt x="8347" y="17797"/>
                    <a:pt x="8192" y="17908"/>
                    <a:pt x="8440" y="17886"/>
                  </a:cubicBezTo>
                  <a:cubicBezTo>
                    <a:pt x="8440" y="17952"/>
                    <a:pt x="8564" y="17974"/>
                    <a:pt x="8688" y="17996"/>
                  </a:cubicBezTo>
                  <a:cubicBezTo>
                    <a:pt x="8688" y="17908"/>
                    <a:pt x="8564" y="17853"/>
                    <a:pt x="8440" y="17797"/>
                  </a:cubicBezTo>
                  <a:cubicBezTo>
                    <a:pt x="8316" y="17753"/>
                    <a:pt x="8347" y="17676"/>
                    <a:pt x="8192" y="17632"/>
                  </a:cubicBezTo>
                  <a:cubicBezTo>
                    <a:pt x="8161" y="17565"/>
                    <a:pt x="7913" y="17576"/>
                    <a:pt x="7975" y="17466"/>
                  </a:cubicBezTo>
                  <a:cubicBezTo>
                    <a:pt x="7851" y="17433"/>
                    <a:pt x="7665" y="17410"/>
                    <a:pt x="7665" y="17333"/>
                  </a:cubicBezTo>
                  <a:cubicBezTo>
                    <a:pt x="7108" y="17189"/>
                    <a:pt x="6736" y="16979"/>
                    <a:pt x="6333" y="16769"/>
                  </a:cubicBezTo>
                  <a:cubicBezTo>
                    <a:pt x="6240" y="16703"/>
                    <a:pt x="6023" y="16681"/>
                    <a:pt x="5930" y="16603"/>
                  </a:cubicBezTo>
                  <a:cubicBezTo>
                    <a:pt x="5682" y="16603"/>
                    <a:pt x="5744" y="16471"/>
                    <a:pt x="5465" y="16471"/>
                  </a:cubicBezTo>
                  <a:cubicBezTo>
                    <a:pt x="5465" y="16416"/>
                    <a:pt x="5434" y="16371"/>
                    <a:pt x="5310" y="16360"/>
                  </a:cubicBezTo>
                  <a:cubicBezTo>
                    <a:pt x="5279" y="16327"/>
                    <a:pt x="5155" y="16327"/>
                    <a:pt x="5155" y="16272"/>
                  </a:cubicBezTo>
                  <a:cubicBezTo>
                    <a:pt x="5031" y="16217"/>
                    <a:pt x="4938" y="16139"/>
                    <a:pt x="4783" y="16106"/>
                  </a:cubicBezTo>
                  <a:cubicBezTo>
                    <a:pt x="4659" y="16073"/>
                    <a:pt x="4690" y="15984"/>
                    <a:pt x="4536" y="15940"/>
                  </a:cubicBezTo>
                  <a:cubicBezTo>
                    <a:pt x="4505" y="15929"/>
                    <a:pt x="4443" y="15940"/>
                    <a:pt x="4474" y="15907"/>
                  </a:cubicBezTo>
                  <a:cubicBezTo>
                    <a:pt x="4381" y="15841"/>
                    <a:pt x="4257" y="15774"/>
                    <a:pt x="4133" y="15719"/>
                  </a:cubicBezTo>
                  <a:cubicBezTo>
                    <a:pt x="4133" y="15664"/>
                    <a:pt x="3947" y="15686"/>
                    <a:pt x="3978" y="15609"/>
                  </a:cubicBezTo>
                  <a:cubicBezTo>
                    <a:pt x="3885" y="15598"/>
                    <a:pt x="3978" y="15520"/>
                    <a:pt x="3823" y="15520"/>
                  </a:cubicBezTo>
                  <a:cubicBezTo>
                    <a:pt x="3761" y="15454"/>
                    <a:pt x="3544" y="15421"/>
                    <a:pt x="3513" y="15332"/>
                  </a:cubicBezTo>
                  <a:cubicBezTo>
                    <a:pt x="3327" y="15299"/>
                    <a:pt x="3420" y="15166"/>
                    <a:pt x="3203" y="15133"/>
                  </a:cubicBezTo>
                  <a:cubicBezTo>
                    <a:pt x="3110" y="15067"/>
                    <a:pt x="3048" y="14979"/>
                    <a:pt x="2893" y="14934"/>
                  </a:cubicBezTo>
                  <a:cubicBezTo>
                    <a:pt x="2800" y="14780"/>
                    <a:pt x="2583" y="14647"/>
                    <a:pt x="2428" y="14492"/>
                  </a:cubicBezTo>
                  <a:cubicBezTo>
                    <a:pt x="2118" y="14205"/>
                    <a:pt x="1777" y="13928"/>
                    <a:pt x="1715" y="13553"/>
                  </a:cubicBezTo>
                  <a:cubicBezTo>
                    <a:pt x="1839" y="13586"/>
                    <a:pt x="1870" y="13641"/>
                    <a:pt x="1870" y="13718"/>
                  </a:cubicBezTo>
                  <a:cubicBezTo>
                    <a:pt x="1994" y="13740"/>
                    <a:pt x="1994" y="13807"/>
                    <a:pt x="2025" y="13851"/>
                  </a:cubicBezTo>
                  <a:cubicBezTo>
                    <a:pt x="2025" y="13984"/>
                    <a:pt x="2304" y="14028"/>
                    <a:pt x="2273" y="14160"/>
                  </a:cubicBezTo>
                  <a:cubicBezTo>
                    <a:pt x="2428" y="14183"/>
                    <a:pt x="2335" y="14293"/>
                    <a:pt x="2521" y="14293"/>
                  </a:cubicBezTo>
                  <a:cubicBezTo>
                    <a:pt x="2459" y="14382"/>
                    <a:pt x="2645" y="14382"/>
                    <a:pt x="2583" y="14470"/>
                  </a:cubicBezTo>
                  <a:cubicBezTo>
                    <a:pt x="2862" y="14503"/>
                    <a:pt x="2738" y="14669"/>
                    <a:pt x="2986" y="14713"/>
                  </a:cubicBezTo>
                  <a:cubicBezTo>
                    <a:pt x="3048" y="14768"/>
                    <a:pt x="2986" y="14868"/>
                    <a:pt x="3203" y="14857"/>
                  </a:cubicBezTo>
                  <a:cubicBezTo>
                    <a:pt x="3141" y="14945"/>
                    <a:pt x="3358" y="14934"/>
                    <a:pt x="3296" y="15023"/>
                  </a:cubicBezTo>
                  <a:cubicBezTo>
                    <a:pt x="3482" y="15089"/>
                    <a:pt x="3575" y="15177"/>
                    <a:pt x="3668" y="15277"/>
                  </a:cubicBezTo>
                  <a:cubicBezTo>
                    <a:pt x="3916" y="15332"/>
                    <a:pt x="3947" y="15454"/>
                    <a:pt x="4133" y="15520"/>
                  </a:cubicBezTo>
                  <a:cubicBezTo>
                    <a:pt x="4195" y="15575"/>
                    <a:pt x="4319" y="15586"/>
                    <a:pt x="4319" y="15664"/>
                  </a:cubicBezTo>
                  <a:cubicBezTo>
                    <a:pt x="4381" y="15664"/>
                    <a:pt x="4350" y="15719"/>
                    <a:pt x="4474" y="15719"/>
                  </a:cubicBezTo>
                  <a:cubicBezTo>
                    <a:pt x="4536" y="15719"/>
                    <a:pt x="4536" y="15752"/>
                    <a:pt x="4536" y="15774"/>
                  </a:cubicBezTo>
                  <a:cubicBezTo>
                    <a:pt x="4752" y="15830"/>
                    <a:pt x="4814" y="15951"/>
                    <a:pt x="5000" y="16018"/>
                  </a:cubicBezTo>
                  <a:cubicBezTo>
                    <a:pt x="5031" y="16084"/>
                    <a:pt x="5217" y="16073"/>
                    <a:pt x="5248" y="16128"/>
                  </a:cubicBezTo>
                  <a:cubicBezTo>
                    <a:pt x="5403" y="16139"/>
                    <a:pt x="5310" y="16239"/>
                    <a:pt x="5465" y="16250"/>
                  </a:cubicBezTo>
                  <a:cubicBezTo>
                    <a:pt x="5775" y="16283"/>
                    <a:pt x="5713" y="16438"/>
                    <a:pt x="6023" y="16471"/>
                  </a:cubicBezTo>
                  <a:cubicBezTo>
                    <a:pt x="6054" y="16526"/>
                    <a:pt x="6240" y="16526"/>
                    <a:pt x="6271" y="16581"/>
                  </a:cubicBezTo>
                  <a:cubicBezTo>
                    <a:pt x="6240" y="16648"/>
                    <a:pt x="6550" y="16603"/>
                    <a:pt x="6488" y="16692"/>
                  </a:cubicBezTo>
                  <a:cubicBezTo>
                    <a:pt x="6798" y="16725"/>
                    <a:pt x="6798" y="16858"/>
                    <a:pt x="7046" y="16913"/>
                  </a:cubicBezTo>
                  <a:cubicBezTo>
                    <a:pt x="7108" y="16946"/>
                    <a:pt x="7170" y="16990"/>
                    <a:pt x="7263" y="17024"/>
                  </a:cubicBezTo>
                  <a:cubicBezTo>
                    <a:pt x="7387" y="17046"/>
                    <a:pt x="7511" y="17068"/>
                    <a:pt x="7511" y="17134"/>
                  </a:cubicBezTo>
                  <a:cubicBezTo>
                    <a:pt x="7944" y="17234"/>
                    <a:pt x="8130" y="17421"/>
                    <a:pt x="8533" y="17554"/>
                  </a:cubicBezTo>
                  <a:cubicBezTo>
                    <a:pt x="8533" y="17377"/>
                    <a:pt x="8347" y="17355"/>
                    <a:pt x="8347" y="17134"/>
                  </a:cubicBezTo>
                  <a:cubicBezTo>
                    <a:pt x="8316" y="17112"/>
                    <a:pt x="8223" y="17090"/>
                    <a:pt x="8130" y="17079"/>
                  </a:cubicBezTo>
                  <a:cubicBezTo>
                    <a:pt x="8223" y="17046"/>
                    <a:pt x="8161" y="17035"/>
                    <a:pt x="8130" y="16990"/>
                  </a:cubicBezTo>
                  <a:cubicBezTo>
                    <a:pt x="8006" y="16957"/>
                    <a:pt x="7913" y="16902"/>
                    <a:pt x="7882" y="16825"/>
                  </a:cubicBezTo>
                  <a:cubicBezTo>
                    <a:pt x="7727" y="16802"/>
                    <a:pt x="7604" y="16758"/>
                    <a:pt x="7665" y="16659"/>
                  </a:cubicBezTo>
                  <a:cubicBezTo>
                    <a:pt x="7480" y="16637"/>
                    <a:pt x="7418" y="16581"/>
                    <a:pt x="7356" y="16526"/>
                  </a:cubicBezTo>
                  <a:cubicBezTo>
                    <a:pt x="7263" y="16482"/>
                    <a:pt x="7139" y="16471"/>
                    <a:pt x="7046" y="16438"/>
                  </a:cubicBezTo>
                  <a:cubicBezTo>
                    <a:pt x="7046" y="16371"/>
                    <a:pt x="6922" y="16349"/>
                    <a:pt x="6798" y="16327"/>
                  </a:cubicBezTo>
                  <a:cubicBezTo>
                    <a:pt x="6767" y="16217"/>
                    <a:pt x="6550" y="16183"/>
                    <a:pt x="6488" y="16073"/>
                  </a:cubicBezTo>
                  <a:cubicBezTo>
                    <a:pt x="6302" y="16007"/>
                    <a:pt x="6209" y="15907"/>
                    <a:pt x="5930" y="15852"/>
                  </a:cubicBezTo>
                  <a:cubicBezTo>
                    <a:pt x="6023" y="15763"/>
                    <a:pt x="5806" y="15774"/>
                    <a:pt x="5775" y="15719"/>
                  </a:cubicBezTo>
                  <a:cubicBezTo>
                    <a:pt x="5713" y="15675"/>
                    <a:pt x="5651" y="15631"/>
                    <a:pt x="5558" y="15609"/>
                  </a:cubicBezTo>
                  <a:cubicBezTo>
                    <a:pt x="5496" y="15487"/>
                    <a:pt x="5279" y="15443"/>
                    <a:pt x="5155" y="15354"/>
                  </a:cubicBezTo>
                  <a:cubicBezTo>
                    <a:pt x="5093" y="15321"/>
                    <a:pt x="4938" y="15299"/>
                    <a:pt x="4938" y="15244"/>
                  </a:cubicBezTo>
                  <a:cubicBezTo>
                    <a:pt x="5000" y="15189"/>
                    <a:pt x="4814" y="15211"/>
                    <a:pt x="4783" y="15189"/>
                  </a:cubicBezTo>
                  <a:cubicBezTo>
                    <a:pt x="4721" y="15177"/>
                    <a:pt x="4783" y="15122"/>
                    <a:pt x="4690" y="15133"/>
                  </a:cubicBezTo>
                  <a:cubicBezTo>
                    <a:pt x="4690" y="15067"/>
                    <a:pt x="4567" y="15056"/>
                    <a:pt x="4628" y="14967"/>
                  </a:cubicBezTo>
                  <a:cubicBezTo>
                    <a:pt x="4381" y="14890"/>
                    <a:pt x="4288" y="14780"/>
                    <a:pt x="4071" y="14713"/>
                  </a:cubicBezTo>
                  <a:cubicBezTo>
                    <a:pt x="4071" y="14558"/>
                    <a:pt x="3792" y="14503"/>
                    <a:pt x="3668" y="14382"/>
                  </a:cubicBezTo>
                  <a:cubicBezTo>
                    <a:pt x="3637" y="14315"/>
                    <a:pt x="3606" y="14260"/>
                    <a:pt x="3451" y="14238"/>
                  </a:cubicBezTo>
                  <a:cubicBezTo>
                    <a:pt x="3451" y="14160"/>
                    <a:pt x="3420" y="14105"/>
                    <a:pt x="3296" y="14072"/>
                  </a:cubicBezTo>
                  <a:cubicBezTo>
                    <a:pt x="3296" y="13984"/>
                    <a:pt x="3079" y="13984"/>
                    <a:pt x="3141" y="13884"/>
                  </a:cubicBezTo>
                  <a:cubicBezTo>
                    <a:pt x="2955" y="13873"/>
                    <a:pt x="3048" y="13763"/>
                    <a:pt x="2893" y="13740"/>
                  </a:cubicBezTo>
                  <a:cubicBezTo>
                    <a:pt x="2769" y="13641"/>
                    <a:pt x="2800" y="13475"/>
                    <a:pt x="2583" y="13409"/>
                  </a:cubicBezTo>
                  <a:cubicBezTo>
                    <a:pt x="2552" y="13265"/>
                    <a:pt x="2397" y="13155"/>
                    <a:pt x="2273" y="13044"/>
                  </a:cubicBezTo>
                  <a:cubicBezTo>
                    <a:pt x="2118" y="12956"/>
                    <a:pt x="2118" y="12812"/>
                    <a:pt x="1870" y="12746"/>
                  </a:cubicBezTo>
                  <a:cubicBezTo>
                    <a:pt x="1901" y="12657"/>
                    <a:pt x="1870" y="12602"/>
                    <a:pt x="1715" y="12569"/>
                  </a:cubicBezTo>
                  <a:cubicBezTo>
                    <a:pt x="1622" y="12491"/>
                    <a:pt x="1746" y="12502"/>
                    <a:pt x="1653" y="12436"/>
                  </a:cubicBezTo>
                  <a:cubicBezTo>
                    <a:pt x="1653" y="12392"/>
                    <a:pt x="1344" y="12325"/>
                    <a:pt x="1560" y="12292"/>
                  </a:cubicBezTo>
                  <a:cubicBezTo>
                    <a:pt x="1529" y="12237"/>
                    <a:pt x="1375" y="12215"/>
                    <a:pt x="1406" y="12127"/>
                  </a:cubicBezTo>
                  <a:cubicBezTo>
                    <a:pt x="1437" y="12082"/>
                    <a:pt x="1344" y="12082"/>
                    <a:pt x="1344" y="12049"/>
                  </a:cubicBezTo>
                  <a:cubicBezTo>
                    <a:pt x="1251" y="12049"/>
                    <a:pt x="1282" y="12016"/>
                    <a:pt x="1251" y="11994"/>
                  </a:cubicBezTo>
                  <a:cubicBezTo>
                    <a:pt x="1437" y="12038"/>
                    <a:pt x="1560" y="12104"/>
                    <a:pt x="1560" y="12215"/>
                  </a:cubicBezTo>
                  <a:cubicBezTo>
                    <a:pt x="1715" y="12215"/>
                    <a:pt x="1622" y="12303"/>
                    <a:pt x="1715" y="12325"/>
                  </a:cubicBezTo>
                  <a:cubicBezTo>
                    <a:pt x="1777" y="12359"/>
                    <a:pt x="1839" y="12403"/>
                    <a:pt x="1808" y="12458"/>
                  </a:cubicBezTo>
                  <a:cubicBezTo>
                    <a:pt x="2025" y="12513"/>
                    <a:pt x="2025" y="12668"/>
                    <a:pt x="2180" y="12746"/>
                  </a:cubicBezTo>
                  <a:cubicBezTo>
                    <a:pt x="2149" y="12834"/>
                    <a:pt x="2428" y="12801"/>
                    <a:pt x="2335" y="12911"/>
                  </a:cubicBezTo>
                  <a:cubicBezTo>
                    <a:pt x="2521" y="12911"/>
                    <a:pt x="2366" y="13033"/>
                    <a:pt x="2583" y="13022"/>
                  </a:cubicBezTo>
                  <a:cubicBezTo>
                    <a:pt x="2645" y="13265"/>
                    <a:pt x="3079" y="13387"/>
                    <a:pt x="3296" y="13575"/>
                  </a:cubicBezTo>
                  <a:cubicBezTo>
                    <a:pt x="3420" y="13663"/>
                    <a:pt x="3513" y="13774"/>
                    <a:pt x="3761" y="13829"/>
                  </a:cubicBezTo>
                  <a:cubicBezTo>
                    <a:pt x="3792" y="13950"/>
                    <a:pt x="4102" y="13984"/>
                    <a:pt x="4133" y="14105"/>
                  </a:cubicBezTo>
                  <a:cubicBezTo>
                    <a:pt x="4257" y="14138"/>
                    <a:pt x="4350" y="14183"/>
                    <a:pt x="4443" y="14216"/>
                  </a:cubicBezTo>
                  <a:cubicBezTo>
                    <a:pt x="4443" y="14282"/>
                    <a:pt x="4567" y="14304"/>
                    <a:pt x="4690" y="14326"/>
                  </a:cubicBezTo>
                  <a:cubicBezTo>
                    <a:pt x="4783" y="14359"/>
                    <a:pt x="4752" y="14426"/>
                    <a:pt x="4938" y="14437"/>
                  </a:cubicBezTo>
                  <a:cubicBezTo>
                    <a:pt x="4969" y="14492"/>
                    <a:pt x="4969" y="14558"/>
                    <a:pt x="5155" y="14547"/>
                  </a:cubicBezTo>
                  <a:cubicBezTo>
                    <a:pt x="5186" y="14625"/>
                    <a:pt x="5310" y="14669"/>
                    <a:pt x="5310" y="14746"/>
                  </a:cubicBezTo>
                  <a:cubicBezTo>
                    <a:pt x="5589" y="14857"/>
                    <a:pt x="5868" y="14956"/>
                    <a:pt x="6023" y="15100"/>
                  </a:cubicBezTo>
                  <a:cubicBezTo>
                    <a:pt x="6209" y="15133"/>
                    <a:pt x="6271" y="15222"/>
                    <a:pt x="6333" y="15299"/>
                  </a:cubicBezTo>
                  <a:cubicBezTo>
                    <a:pt x="6581" y="15310"/>
                    <a:pt x="6426" y="15443"/>
                    <a:pt x="6643" y="15465"/>
                  </a:cubicBezTo>
                  <a:cubicBezTo>
                    <a:pt x="6891" y="15586"/>
                    <a:pt x="6984" y="15741"/>
                    <a:pt x="7263" y="15852"/>
                  </a:cubicBezTo>
                  <a:cubicBezTo>
                    <a:pt x="7356" y="16018"/>
                    <a:pt x="7604" y="16128"/>
                    <a:pt x="7727" y="16272"/>
                  </a:cubicBezTo>
                  <a:close/>
                  <a:moveTo>
                    <a:pt x="5403" y="17300"/>
                  </a:moveTo>
                  <a:cubicBezTo>
                    <a:pt x="5589" y="17333"/>
                    <a:pt x="5527" y="17444"/>
                    <a:pt x="5713" y="17466"/>
                  </a:cubicBezTo>
                  <a:cubicBezTo>
                    <a:pt x="5651" y="17587"/>
                    <a:pt x="5961" y="17587"/>
                    <a:pt x="5961" y="17687"/>
                  </a:cubicBezTo>
                  <a:cubicBezTo>
                    <a:pt x="6147" y="17819"/>
                    <a:pt x="6333" y="17952"/>
                    <a:pt x="6581" y="18052"/>
                  </a:cubicBezTo>
                  <a:cubicBezTo>
                    <a:pt x="6612" y="18129"/>
                    <a:pt x="6736" y="18184"/>
                    <a:pt x="6891" y="18217"/>
                  </a:cubicBezTo>
                  <a:cubicBezTo>
                    <a:pt x="6860" y="18328"/>
                    <a:pt x="7139" y="18328"/>
                    <a:pt x="7201" y="18416"/>
                  </a:cubicBezTo>
                  <a:cubicBezTo>
                    <a:pt x="7387" y="18560"/>
                    <a:pt x="7789" y="18615"/>
                    <a:pt x="7913" y="18781"/>
                  </a:cubicBezTo>
                  <a:cubicBezTo>
                    <a:pt x="8099" y="18792"/>
                    <a:pt x="8068" y="18903"/>
                    <a:pt x="8285" y="18914"/>
                  </a:cubicBezTo>
                  <a:cubicBezTo>
                    <a:pt x="8254" y="19024"/>
                    <a:pt x="8626" y="19002"/>
                    <a:pt x="8595" y="19113"/>
                  </a:cubicBezTo>
                  <a:cubicBezTo>
                    <a:pt x="8936" y="19190"/>
                    <a:pt x="9122" y="19312"/>
                    <a:pt x="9370" y="19411"/>
                  </a:cubicBezTo>
                  <a:cubicBezTo>
                    <a:pt x="9556" y="19544"/>
                    <a:pt x="9897" y="19621"/>
                    <a:pt x="10083" y="19754"/>
                  </a:cubicBezTo>
                  <a:cubicBezTo>
                    <a:pt x="10238" y="19798"/>
                    <a:pt x="10300" y="19876"/>
                    <a:pt x="10486" y="19920"/>
                  </a:cubicBezTo>
                  <a:cubicBezTo>
                    <a:pt x="10486" y="19964"/>
                    <a:pt x="10548" y="19986"/>
                    <a:pt x="10641" y="19997"/>
                  </a:cubicBezTo>
                  <a:cubicBezTo>
                    <a:pt x="10610" y="20030"/>
                    <a:pt x="10857" y="20097"/>
                    <a:pt x="10857" y="20030"/>
                  </a:cubicBezTo>
                  <a:cubicBezTo>
                    <a:pt x="10641" y="19931"/>
                    <a:pt x="10517" y="19798"/>
                    <a:pt x="10393" y="19666"/>
                  </a:cubicBezTo>
                  <a:cubicBezTo>
                    <a:pt x="10269" y="19533"/>
                    <a:pt x="9928" y="19478"/>
                    <a:pt x="9835" y="19334"/>
                  </a:cubicBezTo>
                  <a:cubicBezTo>
                    <a:pt x="9587" y="19245"/>
                    <a:pt x="9525" y="19091"/>
                    <a:pt x="9215" y="19024"/>
                  </a:cubicBezTo>
                  <a:cubicBezTo>
                    <a:pt x="9060" y="18903"/>
                    <a:pt x="8750" y="18825"/>
                    <a:pt x="8688" y="18660"/>
                  </a:cubicBezTo>
                  <a:cubicBezTo>
                    <a:pt x="8409" y="18671"/>
                    <a:pt x="8440" y="18582"/>
                    <a:pt x="8285" y="18549"/>
                  </a:cubicBezTo>
                  <a:cubicBezTo>
                    <a:pt x="8223" y="18483"/>
                    <a:pt x="8006" y="18461"/>
                    <a:pt x="7882" y="18416"/>
                  </a:cubicBezTo>
                  <a:cubicBezTo>
                    <a:pt x="7913" y="18372"/>
                    <a:pt x="7851" y="18350"/>
                    <a:pt x="7820" y="18328"/>
                  </a:cubicBezTo>
                  <a:cubicBezTo>
                    <a:pt x="7820" y="18284"/>
                    <a:pt x="7635" y="18306"/>
                    <a:pt x="7665" y="18251"/>
                  </a:cubicBezTo>
                  <a:cubicBezTo>
                    <a:pt x="7449" y="18240"/>
                    <a:pt x="7542" y="18129"/>
                    <a:pt x="7263" y="18140"/>
                  </a:cubicBezTo>
                  <a:cubicBezTo>
                    <a:pt x="7263" y="18107"/>
                    <a:pt x="7263" y="18074"/>
                    <a:pt x="7108" y="18085"/>
                  </a:cubicBezTo>
                  <a:cubicBezTo>
                    <a:pt x="7108" y="18029"/>
                    <a:pt x="7046" y="18007"/>
                    <a:pt x="6953" y="17996"/>
                  </a:cubicBezTo>
                  <a:cubicBezTo>
                    <a:pt x="6860" y="17941"/>
                    <a:pt x="6705" y="17908"/>
                    <a:pt x="6643" y="17831"/>
                  </a:cubicBezTo>
                  <a:cubicBezTo>
                    <a:pt x="6426" y="17731"/>
                    <a:pt x="6209" y="17632"/>
                    <a:pt x="6023" y="17521"/>
                  </a:cubicBezTo>
                  <a:cubicBezTo>
                    <a:pt x="5806" y="17421"/>
                    <a:pt x="5682" y="17300"/>
                    <a:pt x="5403" y="17223"/>
                  </a:cubicBezTo>
                  <a:cubicBezTo>
                    <a:pt x="5403" y="17245"/>
                    <a:pt x="5403" y="17278"/>
                    <a:pt x="5403" y="17300"/>
                  </a:cubicBezTo>
                  <a:close/>
                  <a:moveTo>
                    <a:pt x="9277" y="9064"/>
                  </a:moveTo>
                  <a:cubicBezTo>
                    <a:pt x="9308" y="8954"/>
                    <a:pt x="9556" y="8910"/>
                    <a:pt x="9587" y="8788"/>
                  </a:cubicBezTo>
                  <a:cubicBezTo>
                    <a:pt x="9866" y="8733"/>
                    <a:pt x="10021" y="8622"/>
                    <a:pt x="10300" y="8567"/>
                  </a:cubicBezTo>
                  <a:cubicBezTo>
                    <a:pt x="10269" y="8390"/>
                    <a:pt x="10764" y="8401"/>
                    <a:pt x="10764" y="8235"/>
                  </a:cubicBezTo>
                  <a:cubicBezTo>
                    <a:pt x="11043" y="8213"/>
                    <a:pt x="11136" y="8125"/>
                    <a:pt x="11291" y="8070"/>
                  </a:cubicBezTo>
                  <a:cubicBezTo>
                    <a:pt x="11477" y="8003"/>
                    <a:pt x="11663" y="7937"/>
                    <a:pt x="11849" y="7871"/>
                  </a:cubicBezTo>
                  <a:cubicBezTo>
                    <a:pt x="11942" y="7826"/>
                    <a:pt x="12066" y="7815"/>
                    <a:pt x="12159" y="7782"/>
                  </a:cubicBezTo>
                  <a:cubicBezTo>
                    <a:pt x="12252" y="7760"/>
                    <a:pt x="12314" y="7705"/>
                    <a:pt x="12407" y="7672"/>
                  </a:cubicBezTo>
                  <a:cubicBezTo>
                    <a:pt x="12593" y="7616"/>
                    <a:pt x="12779" y="7561"/>
                    <a:pt x="13027" y="7506"/>
                  </a:cubicBezTo>
                  <a:cubicBezTo>
                    <a:pt x="13151" y="7451"/>
                    <a:pt x="13244" y="7384"/>
                    <a:pt x="13399" y="7340"/>
                  </a:cubicBezTo>
                  <a:cubicBezTo>
                    <a:pt x="13492" y="7318"/>
                    <a:pt x="13554" y="7285"/>
                    <a:pt x="13647" y="7263"/>
                  </a:cubicBezTo>
                  <a:cubicBezTo>
                    <a:pt x="13771" y="7241"/>
                    <a:pt x="13709" y="7174"/>
                    <a:pt x="13956" y="7196"/>
                  </a:cubicBezTo>
                  <a:cubicBezTo>
                    <a:pt x="14111" y="7075"/>
                    <a:pt x="14390" y="7008"/>
                    <a:pt x="14576" y="6898"/>
                  </a:cubicBezTo>
                  <a:cubicBezTo>
                    <a:pt x="14824" y="6920"/>
                    <a:pt x="14669" y="6798"/>
                    <a:pt x="14979" y="6843"/>
                  </a:cubicBezTo>
                  <a:cubicBezTo>
                    <a:pt x="14979" y="6721"/>
                    <a:pt x="15258" y="6699"/>
                    <a:pt x="15444" y="6644"/>
                  </a:cubicBezTo>
                  <a:cubicBezTo>
                    <a:pt x="15537" y="6555"/>
                    <a:pt x="15785" y="6511"/>
                    <a:pt x="15971" y="6445"/>
                  </a:cubicBezTo>
                  <a:cubicBezTo>
                    <a:pt x="16095" y="6356"/>
                    <a:pt x="16374" y="6334"/>
                    <a:pt x="16529" y="6257"/>
                  </a:cubicBezTo>
                  <a:cubicBezTo>
                    <a:pt x="16560" y="6201"/>
                    <a:pt x="16746" y="6201"/>
                    <a:pt x="16746" y="6146"/>
                  </a:cubicBezTo>
                  <a:cubicBezTo>
                    <a:pt x="17024" y="6168"/>
                    <a:pt x="16931" y="6069"/>
                    <a:pt x="17086" y="6058"/>
                  </a:cubicBezTo>
                  <a:cubicBezTo>
                    <a:pt x="17117" y="5947"/>
                    <a:pt x="17489" y="5947"/>
                    <a:pt x="17551" y="5837"/>
                  </a:cubicBezTo>
                  <a:cubicBezTo>
                    <a:pt x="17706" y="5826"/>
                    <a:pt x="17706" y="5759"/>
                    <a:pt x="17768" y="5726"/>
                  </a:cubicBezTo>
                  <a:cubicBezTo>
                    <a:pt x="17830" y="5715"/>
                    <a:pt x="17861" y="5704"/>
                    <a:pt x="17861" y="5671"/>
                  </a:cubicBezTo>
                  <a:cubicBezTo>
                    <a:pt x="17954" y="5671"/>
                    <a:pt x="18047" y="5660"/>
                    <a:pt x="18016" y="5616"/>
                  </a:cubicBezTo>
                  <a:cubicBezTo>
                    <a:pt x="18171" y="5538"/>
                    <a:pt x="18326" y="5472"/>
                    <a:pt x="18481" y="5394"/>
                  </a:cubicBezTo>
                  <a:cubicBezTo>
                    <a:pt x="18636" y="5383"/>
                    <a:pt x="18481" y="5273"/>
                    <a:pt x="18698" y="5284"/>
                  </a:cubicBezTo>
                  <a:cubicBezTo>
                    <a:pt x="18822" y="5262"/>
                    <a:pt x="18698" y="5140"/>
                    <a:pt x="18946" y="5173"/>
                  </a:cubicBezTo>
                  <a:cubicBezTo>
                    <a:pt x="18946" y="5118"/>
                    <a:pt x="18884" y="5107"/>
                    <a:pt x="18791" y="5140"/>
                  </a:cubicBezTo>
                  <a:cubicBezTo>
                    <a:pt x="18760" y="5184"/>
                    <a:pt x="18667" y="5184"/>
                    <a:pt x="18636" y="5229"/>
                  </a:cubicBezTo>
                  <a:cubicBezTo>
                    <a:pt x="18667" y="5295"/>
                    <a:pt x="18326" y="5251"/>
                    <a:pt x="18388" y="5339"/>
                  </a:cubicBezTo>
                  <a:cubicBezTo>
                    <a:pt x="18233" y="5350"/>
                    <a:pt x="18233" y="5417"/>
                    <a:pt x="18078" y="5417"/>
                  </a:cubicBezTo>
                  <a:cubicBezTo>
                    <a:pt x="17985" y="5450"/>
                    <a:pt x="17923" y="5494"/>
                    <a:pt x="17861" y="5527"/>
                  </a:cubicBezTo>
                  <a:cubicBezTo>
                    <a:pt x="17706" y="5560"/>
                    <a:pt x="17613" y="5593"/>
                    <a:pt x="17551" y="5638"/>
                  </a:cubicBezTo>
                  <a:cubicBezTo>
                    <a:pt x="17086" y="5748"/>
                    <a:pt x="16684" y="5870"/>
                    <a:pt x="16281" y="6002"/>
                  </a:cubicBezTo>
                  <a:cubicBezTo>
                    <a:pt x="15847" y="6113"/>
                    <a:pt x="15444" y="6246"/>
                    <a:pt x="15041" y="6367"/>
                  </a:cubicBezTo>
                  <a:cubicBezTo>
                    <a:pt x="14886" y="6378"/>
                    <a:pt x="14886" y="6445"/>
                    <a:pt x="14731" y="6456"/>
                  </a:cubicBezTo>
                  <a:cubicBezTo>
                    <a:pt x="14638" y="6456"/>
                    <a:pt x="14669" y="6500"/>
                    <a:pt x="14576" y="6511"/>
                  </a:cubicBezTo>
                  <a:cubicBezTo>
                    <a:pt x="14483" y="6511"/>
                    <a:pt x="14452" y="6533"/>
                    <a:pt x="14421" y="6566"/>
                  </a:cubicBezTo>
                  <a:cubicBezTo>
                    <a:pt x="14328" y="6588"/>
                    <a:pt x="14142" y="6588"/>
                    <a:pt x="14111" y="6644"/>
                  </a:cubicBezTo>
                  <a:cubicBezTo>
                    <a:pt x="14111" y="6721"/>
                    <a:pt x="13802" y="6688"/>
                    <a:pt x="13802" y="6754"/>
                  </a:cubicBezTo>
                  <a:cubicBezTo>
                    <a:pt x="13554" y="6798"/>
                    <a:pt x="13461" y="6887"/>
                    <a:pt x="13244" y="6953"/>
                  </a:cubicBezTo>
                  <a:cubicBezTo>
                    <a:pt x="12996" y="6997"/>
                    <a:pt x="12903" y="7097"/>
                    <a:pt x="12717" y="7174"/>
                  </a:cubicBezTo>
                  <a:cubicBezTo>
                    <a:pt x="12531" y="7252"/>
                    <a:pt x="12252" y="7285"/>
                    <a:pt x="12159" y="7395"/>
                  </a:cubicBezTo>
                  <a:cubicBezTo>
                    <a:pt x="11849" y="7428"/>
                    <a:pt x="11787" y="7550"/>
                    <a:pt x="11539" y="7594"/>
                  </a:cubicBezTo>
                  <a:cubicBezTo>
                    <a:pt x="11446" y="7616"/>
                    <a:pt x="11384" y="7672"/>
                    <a:pt x="11291" y="7705"/>
                  </a:cubicBezTo>
                  <a:cubicBezTo>
                    <a:pt x="11136" y="7716"/>
                    <a:pt x="11136" y="7782"/>
                    <a:pt x="11074" y="7815"/>
                  </a:cubicBezTo>
                  <a:cubicBezTo>
                    <a:pt x="10826" y="7860"/>
                    <a:pt x="10826" y="8003"/>
                    <a:pt x="10517" y="8036"/>
                  </a:cubicBezTo>
                  <a:cubicBezTo>
                    <a:pt x="10424" y="8147"/>
                    <a:pt x="10207" y="8202"/>
                    <a:pt x="10052" y="8291"/>
                  </a:cubicBezTo>
                  <a:cubicBezTo>
                    <a:pt x="9990" y="8324"/>
                    <a:pt x="9928" y="8368"/>
                    <a:pt x="9835" y="8401"/>
                  </a:cubicBezTo>
                  <a:cubicBezTo>
                    <a:pt x="9680" y="8423"/>
                    <a:pt x="9711" y="8501"/>
                    <a:pt x="9525" y="8512"/>
                  </a:cubicBezTo>
                  <a:cubicBezTo>
                    <a:pt x="9525" y="8678"/>
                    <a:pt x="9153" y="8711"/>
                    <a:pt x="9122" y="8877"/>
                  </a:cubicBezTo>
                  <a:cubicBezTo>
                    <a:pt x="8874" y="8954"/>
                    <a:pt x="8719" y="9064"/>
                    <a:pt x="8657" y="9208"/>
                  </a:cubicBezTo>
                  <a:cubicBezTo>
                    <a:pt x="8440" y="9230"/>
                    <a:pt x="8440" y="9330"/>
                    <a:pt x="8192" y="9341"/>
                  </a:cubicBezTo>
                  <a:cubicBezTo>
                    <a:pt x="8192" y="9407"/>
                    <a:pt x="8192" y="9473"/>
                    <a:pt x="8192" y="9540"/>
                  </a:cubicBezTo>
                  <a:cubicBezTo>
                    <a:pt x="8130" y="9562"/>
                    <a:pt x="7944" y="9672"/>
                    <a:pt x="8099" y="9684"/>
                  </a:cubicBezTo>
                  <a:cubicBezTo>
                    <a:pt x="8595" y="9507"/>
                    <a:pt x="8750" y="9219"/>
                    <a:pt x="9277" y="9064"/>
                  </a:cubicBezTo>
                  <a:close/>
                  <a:moveTo>
                    <a:pt x="9804" y="5815"/>
                  </a:moveTo>
                  <a:cubicBezTo>
                    <a:pt x="9835" y="5770"/>
                    <a:pt x="9804" y="5704"/>
                    <a:pt x="9742" y="5759"/>
                  </a:cubicBezTo>
                  <a:cubicBezTo>
                    <a:pt x="9742" y="5792"/>
                    <a:pt x="9773" y="5859"/>
                    <a:pt x="9804" y="5815"/>
                  </a:cubicBezTo>
                  <a:close/>
                  <a:moveTo>
                    <a:pt x="9897" y="7318"/>
                  </a:moveTo>
                  <a:cubicBezTo>
                    <a:pt x="9928" y="7373"/>
                    <a:pt x="9525" y="7440"/>
                    <a:pt x="9742" y="7484"/>
                  </a:cubicBezTo>
                  <a:cubicBezTo>
                    <a:pt x="9866" y="7440"/>
                    <a:pt x="9928" y="7351"/>
                    <a:pt x="10052" y="7318"/>
                  </a:cubicBezTo>
                  <a:cubicBezTo>
                    <a:pt x="10052" y="7252"/>
                    <a:pt x="10424" y="7196"/>
                    <a:pt x="10207" y="7152"/>
                  </a:cubicBezTo>
                  <a:cubicBezTo>
                    <a:pt x="10114" y="7207"/>
                    <a:pt x="10021" y="7274"/>
                    <a:pt x="9897" y="7318"/>
                  </a:cubicBezTo>
                  <a:close/>
                  <a:moveTo>
                    <a:pt x="8502" y="8235"/>
                  </a:moveTo>
                  <a:cubicBezTo>
                    <a:pt x="8440" y="8136"/>
                    <a:pt x="8719" y="8070"/>
                    <a:pt x="8409" y="8036"/>
                  </a:cubicBezTo>
                  <a:cubicBezTo>
                    <a:pt x="8471" y="8092"/>
                    <a:pt x="8316" y="8224"/>
                    <a:pt x="8502" y="8235"/>
                  </a:cubicBezTo>
                  <a:close/>
                  <a:moveTo>
                    <a:pt x="8502" y="8766"/>
                  </a:moveTo>
                  <a:cubicBezTo>
                    <a:pt x="8533" y="8678"/>
                    <a:pt x="8781" y="8523"/>
                    <a:pt x="8564" y="8456"/>
                  </a:cubicBezTo>
                  <a:cubicBezTo>
                    <a:pt x="8657" y="8578"/>
                    <a:pt x="8316" y="8700"/>
                    <a:pt x="8502" y="8766"/>
                  </a:cubicBezTo>
                  <a:close/>
                  <a:moveTo>
                    <a:pt x="8347" y="9175"/>
                  </a:moveTo>
                  <a:cubicBezTo>
                    <a:pt x="8254" y="9053"/>
                    <a:pt x="8781" y="8976"/>
                    <a:pt x="8409" y="8932"/>
                  </a:cubicBezTo>
                  <a:cubicBezTo>
                    <a:pt x="8533" y="9042"/>
                    <a:pt x="8068" y="9098"/>
                    <a:pt x="8347" y="9175"/>
                  </a:cubicBezTo>
                  <a:close/>
                  <a:moveTo>
                    <a:pt x="2118" y="9761"/>
                  </a:moveTo>
                  <a:cubicBezTo>
                    <a:pt x="2273" y="9805"/>
                    <a:pt x="2211" y="9905"/>
                    <a:pt x="2335" y="9960"/>
                  </a:cubicBezTo>
                  <a:cubicBezTo>
                    <a:pt x="2397" y="10037"/>
                    <a:pt x="2428" y="10126"/>
                    <a:pt x="2583" y="10181"/>
                  </a:cubicBezTo>
                  <a:cubicBezTo>
                    <a:pt x="2800" y="10479"/>
                    <a:pt x="3203" y="10712"/>
                    <a:pt x="3513" y="10988"/>
                  </a:cubicBezTo>
                  <a:cubicBezTo>
                    <a:pt x="3575" y="11054"/>
                    <a:pt x="3730" y="11098"/>
                    <a:pt x="3761" y="11187"/>
                  </a:cubicBezTo>
                  <a:cubicBezTo>
                    <a:pt x="3978" y="11187"/>
                    <a:pt x="3854" y="11331"/>
                    <a:pt x="4071" y="11353"/>
                  </a:cubicBezTo>
                  <a:cubicBezTo>
                    <a:pt x="4071" y="11441"/>
                    <a:pt x="4195" y="11463"/>
                    <a:pt x="4288" y="11485"/>
                  </a:cubicBezTo>
                  <a:cubicBezTo>
                    <a:pt x="4319" y="11496"/>
                    <a:pt x="4288" y="11530"/>
                    <a:pt x="4288" y="11541"/>
                  </a:cubicBezTo>
                  <a:cubicBezTo>
                    <a:pt x="4381" y="11607"/>
                    <a:pt x="4536" y="11662"/>
                    <a:pt x="4597" y="11740"/>
                  </a:cubicBezTo>
                  <a:cubicBezTo>
                    <a:pt x="4907" y="11828"/>
                    <a:pt x="5031" y="11983"/>
                    <a:pt x="5310" y="12071"/>
                  </a:cubicBezTo>
                  <a:cubicBezTo>
                    <a:pt x="5310" y="12160"/>
                    <a:pt x="5558" y="12171"/>
                    <a:pt x="5558" y="12270"/>
                  </a:cubicBezTo>
                  <a:cubicBezTo>
                    <a:pt x="5682" y="12314"/>
                    <a:pt x="5775" y="12392"/>
                    <a:pt x="5930" y="12436"/>
                  </a:cubicBezTo>
                  <a:cubicBezTo>
                    <a:pt x="6054" y="12580"/>
                    <a:pt x="6302" y="12679"/>
                    <a:pt x="6395" y="12823"/>
                  </a:cubicBezTo>
                  <a:cubicBezTo>
                    <a:pt x="6519" y="12823"/>
                    <a:pt x="6457" y="12900"/>
                    <a:pt x="6550" y="12911"/>
                  </a:cubicBezTo>
                  <a:cubicBezTo>
                    <a:pt x="6550" y="12956"/>
                    <a:pt x="6674" y="12967"/>
                    <a:pt x="6705" y="12989"/>
                  </a:cubicBezTo>
                  <a:cubicBezTo>
                    <a:pt x="6767" y="13077"/>
                    <a:pt x="6798" y="13166"/>
                    <a:pt x="7015" y="13188"/>
                  </a:cubicBezTo>
                  <a:cubicBezTo>
                    <a:pt x="6984" y="13077"/>
                    <a:pt x="6829" y="12989"/>
                    <a:pt x="6705" y="12911"/>
                  </a:cubicBezTo>
                  <a:cubicBezTo>
                    <a:pt x="6860" y="12856"/>
                    <a:pt x="6643" y="12812"/>
                    <a:pt x="6705" y="12712"/>
                  </a:cubicBezTo>
                  <a:cubicBezTo>
                    <a:pt x="6581" y="12712"/>
                    <a:pt x="6674" y="12635"/>
                    <a:pt x="6550" y="12624"/>
                  </a:cubicBezTo>
                  <a:cubicBezTo>
                    <a:pt x="6581" y="12558"/>
                    <a:pt x="6426" y="12569"/>
                    <a:pt x="6488" y="12491"/>
                  </a:cubicBezTo>
                  <a:cubicBezTo>
                    <a:pt x="6395" y="12403"/>
                    <a:pt x="6271" y="12337"/>
                    <a:pt x="6240" y="12237"/>
                  </a:cubicBezTo>
                  <a:cubicBezTo>
                    <a:pt x="5992" y="12204"/>
                    <a:pt x="6209" y="12149"/>
                    <a:pt x="6023" y="12071"/>
                  </a:cubicBezTo>
                  <a:cubicBezTo>
                    <a:pt x="5837" y="12016"/>
                    <a:pt x="5868" y="11905"/>
                    <a:pt x="5713" y="11850"/>
                  </a:cubicBezTo>
                  <a:cubicBezTo>
                    <a:pt x="5589" y="11784"/>
                    <a:pt x="5558" y="11695"/>
                    <a:pt x="5372" y="11651"/>
                  </a:cubicBezTo>
                  <a:cubicBezTo>
                    <a:pt x="5341" y="11618"/>
                    <a:pt x="5279" y="11585"/>
                    <a:pt x="5217" y="11541"/>
                  </a:cubicBezTo>
                  <a:cubicBezTo>
                    <a:pt x="5031" y="11563"/>
                    <a:pt x="5279" y="11408"/>
                    <a:pt x="5062" y="11430"/>
                  </a:cubicBezTo>
                  <a:cubicBezTo>
                    <a:pt x="4876" y="11286"/>
                    <a:pt x="4659" y="11132"/>
                    <a:pt x="4381" y="11010"/>
                  </a:cubicBezTo>
                  <a:cubicBezTo>
                    <a:pt x="4226" y="10966"/>
                    <a:pt x="4195" y="10877"/>
                    <a:pt x="4071" y="10822"/>
                  </a:cubicBezTo>
                  <a:cubicBezTo>
                    <a:pt x="3978" y="10734"/>
                    <a:pt x="3761" y="10701"/>
                    <a:pt x="3761" y="10601"/>
                  </a:cubicBezTo>
                  <a:cubicBezTo>
                    <a:pt x="3544" y="10568"/>
                    <a:pt x="3575" y="10435"/>
                    <a:pt x="3358" y="10402"/>
                  </a:cubicBezTo>
                  <a:cubicBezTo>
                    <a:pt x="3234" y="10336"/>
                    <a:pt x="3203" y="10236"/>
                    <a:pt x="3048" y="10181"/>
                  </a:cubicBezTo>
                  <a:cubicBezTo>
                    <a:pt x="2986" y="10104"/>
                    <a:pt x="2800" y="10059"/>
                    <a:pt x="2738" y="9982"/>
                  </a:cubicBezTo>
                  <a:cubicBezTo>
                    <a:pt x="2645" y="9916"/>
                    <a:pt x="2397" y="9882"/>
                    <a:pt x="2428" y="9761"/>
                  </a:cubicBezTo>
                  <a:cubicBezTo>
                    <a:pt x="2056" y="9672"/>
                    <a:pt x="2118" y="9429"/>
                    <a:pt x="1808" y="9319"/>
                  </a:cubicBezTo>
                  <a:cubicBezTo>
                    <a:pt x="1839" y="9496"/>
                    <a:pt x="2056" y="9595"/>
                    <a:pt x="2118" y="9761"/>
                  </a:cubicBezTo>
                  <a:close/>
                  <a:moveTo>
                    <a:pt x="8192" y="10789"/>
                  </a:moveTo>
                  <a:cubicBezTo>
                    <a:pt x="8161" y="10745"/>
                    <a:pt x="8285" y="10734"/>
                    <a:pt x="8285" y="10678"/>
                  </a:cubicBezTo>
                  <a:cubicBezTo>
                    <a:pt x="8378" y="10678"/>
                    <a:pt x="8316" y="10601"/>
                    <a:pt x="8285" y="10656"/>
                  </a:cubicBezTo>
                  <a:cubicBezTo>
                    <a:pt x="8192" y="10678"/>
                    <a:pt x="8006" y="10855"/>
                    <a:pt x="8192" y="10789"/>
                  </a:cubicBezTo>
                  <a:close/>
                  <a:moveTo>
                    <a:pt x="7573" y="11010"/>
                  </a:moveTo>
                  <a:cubicBezTo>
                    <a:pt x="7480" y="10922"/>
                    <a:pt x="7882" y="10866"/>
                    <a:pt x="7635" y="10822"/>
                  </a:cubicBezTo>
                  <a:cubicBezTo>
                    <a:pt x="7573" y="10844"/>
                    <a:pt x="7356" y="10977"/>
                    <a:pt x="7573" y="11010"/>
                  </a:cubicBezTo>
                  <a:close/>
                  <a:moveTo>
                    <a:pt x="1870" y="11485"/>
                  </a:moveTo>
                  <a:cubicBezTo>
                    <a:pt x="1839" y="11452"/>
                    <a:pt x="1808" y="11430"/>
                    <a:pt x="1715" y="11408"/>
                  </a:cubicBezTo>
                  <a:cubicBezTo>
                    <a:pt x="1715" y="11441"/>
                    <a:pt x="1839" y="11563"/>
                    <a:pt x="1870" y="11485"/>
                  </a:cubicBezTo>
                  <a:close/>
                  <a:moveTo>
                    <a:pt x="2335" y="12104"/>
                  </a:moveTo>
                  <a:cubicBezTo>
                    <a:pt x="2490" y="12171"/>
                    <a:pt x="2521" y="12281"/>
                    <a:pt x="2645" y="12348"/>
                  </a:cubicBezTo>
                  <a:cubicBezTo>
                    <a:pt x="2707" y="12447"/>
                    <a:pt x="2924" y="12502"/>
                    <a:pt x="2986" y="12602"/>
                  </a:cubicBezTo>
                  <a:cubicBezTo>
                    <a:pt x="3296" y="12723"/>
                    <a:pt x="3513" y="12889"/>
                    <a:pt x="3761" y="13044"/>
                  </a:cubicBezTo>
                  <a:cubicBezTo>
                    <a:pt x="3792" y="13088"/>
                    <a:pt x="3854" y="13121"/>
                    <a:pt x="3916" y="13155"/>
                  </a:cubicBezTo>
                  <a:cubicBezTo>
                    <a:pt x="4071" y="13166"/>
                    <a:pt x="3916" y="13276"/>
                    <a:pt x="4133" y="13265"/>
                  </a:cubicBezTo>
                  <a:cubicBezTo>
                    <a:pt x="4102" y="13354"/>
                    <a:pt x="4226" y="13365"/>
                    <a:pt x="4226" y="13431"/>
                  </a:cubicBezTo>
                  <a:cubicBezTo>
                    <a:pt x="4474" y="13409"/>
                    <a:pt x="4319" y="13530"/>
                    <a:pt x="4443" y="13541"/>
                  </a:cubicBezTo>
                  <a:cubicBezTo>
                    <a:pt x="4536" y="13641"/>
                    <a:pt x="4783" y="13674"/>
                    <a:pt x="4845" y="13774"/>
                  </a:cubicBezTo>
                  <a:cubicBezTo>
                    <a:pt x="5000" y="13840"/>
                    <a:pt x="5000" y="13950"/>
                    <a:pt x="5248" y="13995"/>
                  </a:cubicBezTo>
                  <a:cubicBezTo>
                    <a:pt x="5217" y="14050"/>
                    <a:pt x="5248" y="14094"/>
                    <a:pt x="5403" y="14105"/>
                  </a:cubicBezTo>
                  <a:cubicBezTo>
                    <a:pt x="5558" y="14105"/>
                    <a:pt x="5465" y="14205"/>
                    <a:pt x="5620" y="14216"/>
                  </a:cubicBezTo>
                  <a:cubicBezTo>
                    <a:pt x="5806" y="14271"/>
                    <a:pt x="5837" y="14382"/>
                    <a:pt x="6023" y="14437"/>
                  </a:cubicBezTo>
                  <a:cubicBezTo>
                    <a:pt x="6085" y="14536"/>
                    <a:pt x="6271" y="14592"/>
                    <a:pt x="6333" y="14691"/>
                  </a:cubicBezTo>
                  <a:cubicBezTo>
                    <a:pt x="6457" y="14691"/>
                    <a:pt x="6519" y="14735"/>
                    <a:pt x="6488" y="14802"/>
                  </a:cubicBezTo>
                  <a:cubicBezTo>
                    <a:pt x="6612" y="14824"/>
                    <a:pt x="6736" y="14835"/>
                    <a:pt x="6705" y="14912"/>
                  </a:cubicBezTo>
                  <a:cubicBezTo>
                    <a:pt x="6767" y="15012"/>
                    <a:pt x="7108" y="15012"/>
                    <a:pt x="7046" y="15155"/>
                  </a:cubicBezTo>
                  <a:cubicBezTo>
                    <a:pt x="7232" y="15211"/>
                    <a:pt x="7294" y="15332"/>
                    <a:pt x="7418" y="15410"/>
                  </a:cubicBezTo>
                  <a:cubicBezTo>
                    <a:pt x="7418" y="15421"/>
                    <a:pt x="7480" y="15443"/>
                    <a:pt x="7511" y="15410"/>
                  </a:cubicBezTo>
                  <a:cubicBezTo>
                    <a:pt x="7418" y="15321"/>
                    <a:pt x="7387" y="15211"/>
                    <a:pt x="7356" y="15100"/>
                  </a:cubicBezTo>
                  <a:cubicBezTo>
                    <a:pt x="7232" y="15023"/>
                    <a:pt x="7139" y="14934"/>
                    <a:pt x="7108" y="14824"/>
                  </a:cubicBezTo>
                  <a:cubicBezTo>
                    <a:pt x="6891" y="14780"/>
                    <a:pt x="7015" y="14614"/>
                    <a:pt x="6798" y="14581"/>
                  </a:cubicBezTo>
                  <a:cubicBezTo>
                    <a:pt x="6767" y="14459"/>
                    <a:pt x="6581" y="14393"/>
                    <a:pt x="6550" y="14271"/>
                  </a:cubicBezTo>
                  <a:cubicBezTo>
                    <a:pt x="6426" y="14260"/>
                    <a:pt x="6519" y="14172"/>
                    <a:pt x="6395" y="14160"/>
                  </a:cubicBezTo>
                  <a:cubicBezTo>
                    <a:pt x="6302" y="14138"/>
                    <a:pt x="6302" y="14072"/>
                    <a:pt x="6240" y="14017"/>
                  </a:cubicBezTo>
                  <a:cubicBezTo>
                    <a:pt x="6116" y="14017"/>
                    <a:pt x="6209" y="13928"/>
                    <a:pt x="6085" y="13906"/>
                  </a:cubicBezTo>
                  <a:cubicBezTo>
                    <a:pt x="6054" y="13851"/>
                    <a:pt x="5930" y="13840"/>
                    <a:pt x="5930" y="13774"/>
                  </a:cubicBezTo>
                  <a:cubicBezTo>
                    <a:pt x="5806" y="13696"/>
                    <a:pt x="5713" y="13608"/>
                    <a:pt x="5558" y="13541"/>
                  </a:cubicBezTo>
                  <a:cubicBezTo>
                    <a:pt x="5527" y="13431"/>
                    <a:pt x="5155" y="13431"/>
                    <a:pt x="5155" y="13298"/>
                  </a:cubicBezTo>
                  <a:cubicBezTo>
                    <a:pt x="4938" y="13254"/>
                    <a:pt x="4907" y="13144"/>
                    <a:pt x="4752" y="13077"/>
                  </a:cubicBezTo>
                  <a:cubicBezTo>
                    <a:pt x="4721" y="13033"/>
                    <a:pt x="4659" y="13000"/>
                    <a:pt x="4597" y="12967"/>
                  </a:cubicBezTo>
                  <a:cubicBezTo>
                    <a:pt x="4443" y="12956"/>
                    <a:pt x="4597" y="12845"/>
                    <a:pt x="4381" y="12856"/>
                  </a:cubicBezTo>
                  <a:cubicBezTo>
                    <a:pt x="4319" y="12746"/>
                    <a:pt x="4102" y="12712"/>
                    <a:pt x="3978" y="12624"/>
                  </a:cubicBezTo>
                  <a:cubicBezTo>
                    <a:pt x="3885" y="12536"/>
                    <a:pt x="3699" y="12469"/>
                    <a:pt x="3606" y="12381"/>
                  </a:cubicBezTo>
                  <a:cubicBezTo>
                    <a:pt x="3451" y="12314"/>
                    <a:pt x="3265" y="12248"/>
                    <a:pt x="3203" y="12160"/>
                  </a:cubicBezTo>
                  <a:cubicBezTo>
                    <a:pt x="3048" y="12149"/>
                    <a:pt x="3048" y="12082"/>
                    <a:pt x="2893" y="12071"/>
                  </a:cubicBezTo>
                  <a:cubicBezTo>
                    <a:pt x="2769" y="12016"/>
                    <a:pt x="2955" y="12016"/>
                    <a:pt x="2800" y="11961"/>
                  </a:cubicBezTo>
                  <a:cubicBezTo>
                    <a:pt x="2707" y="11950"/>
                    <a:pt x="2614" y="11916"/>
                    <a:pt x="2583" y="11883"/>
                  </a:cubicBezTo>
                  <a:cubicBezTo>
                    <a:pt x="2552" y="11817"/>
                    <a:pt x="2428" y="11806"/>
                    <a:pt x="2335" y="11762"/>
                  </a:cubicBezTo>
                  <a:cubicBezTo>
                    <a:pt x="2335" y="11751"/>
                    <a:pt x="2335" y="11718"/>
                    <a:pt x="2273" y="11706"/>
                  </a:cubicBezTo>
                  <a:cubicBezTo>
                    <a:pt x="2149" y="11706"/>
                    <a:pt x="2211" y="11662"/>
                    <a:pt x="2118" y="11651"/>
                  </a:cubicBezTo>
                  <a:cubicBezTo>
                    <a:pt x="2118" y="11585"/>
                    <a:pt x="1994" y="11574"/>
                    <a:pt x="1870" y="11541"/>
                  </a:cubicBezTo>
                  <a:cubicBezTo>
                    <a:pt x="1994" y="11740"/>
                    <a:pt x="2211" y="11905"/>
                    <a:pt x="2335" y="12104"/>
                  </a:cubicBezTo>
                  <a:close/>
                  <a:moveTo>
                    <a:pt x="10238" y="17941"/>
                  </a:moveTo>
                  <a:cubicBezTo>
                    <a:pt x="10455" y="17952"/>
                    <a:pt x="10176" y="17786"/>
                    <a:pt x="10393" y="17797"/>
                  </a:cubicBezTo>
                  <a:cubicBezTo>
                    <a:pt x="10362" y="17709"/>
                    <a:pt x="10517" y="17698"/>
                    <a:pt x="10548" y="17632"/>
                  </a:cubicBezTo>
                  <a:cubicBezTo>
                    <a:pt x="10579" y="17499"/>
                    <a:pt x="10795" y="17421"/>
                    <a:pt x="10857" y="17300"/>
                  </a:cubicBezTo>
                  <a:cubicBezTo>
                    <a:pt x="11074" y="17245"/>
                    <a:pt x="10981" y="17068"/>
                    <a:pt x="11260" y="17024"/>
                  </a:cubicBezTo>
                  <a:cubicBezTo>
                    <a:pt x="11291" y="16902"/>
                    <a:pt x="11446" y="16814"/>
                    <a:pt x="11570" y="16714"/>
                  </a:cubicBezTo>
                  <a:cubicBezTo>
                    <a:pt x="11756" y="16504"/>
                    <a:pt x="12004" y="16305"/>
                    <a:pt x="12252" y="16106"/>
                  </a:cubicBezTo>
                  <a:cubicBezTo>
                    <a:pt x="12376" y="16084"/>
                    <a:pt x="12376" y="16018"/>
                    <a:pt x="12407" y="15962"/>
                  </a:cubicBezTo>
                  <a:cubicBezTo>
                    <a:pt x="12469" y="15907"/>
                    <a:pt x="12624" y="15885"/>
                    <a:pt x="12562" y="15797"/>
                  </a:cubicBezTo>
                  <a:cubicBezTo>
                    <a:pt x="12779" y="15730"/>
                    <a:pt x="12779" y="15598"/>
                    <a:pt x="12965" y="15520"/>
                  </a:cubicBezTo>
                  <a:cubicBezTo>
                    <a:pt x="12903" y="15432"/>
                    <a:pt x="13089" y="15432"/>
                    <a:pt x="13120" y="15376"/>
                  </a:cubicBezTo>
                  <a:cubicBezTo>
                    <a:pt x="13213" y="15343"/>
                    <a:pt x="13213" y="15266"/>
                    <a:pt x="13337" y="15244"/>
                  </a:cubicBezTo>
                  <a:cubicBezTo>
                    <a:pt x="13430" y="15122"/>
                    <a:pt x="13678" y="15056"/>
                    <a:pt x="13740" y="14934"/>
                  </a:cubicBezTo>
                  <a:cubicBezTo>
                    <a:pt x="13894" y="14857"/>
                    <a:pt x="14018" y="14757"/>
                    <a:pt x="14142" y="14658"/>
                  </a:cubicBezTo>
                  <a:cubicBezTo>
                    <a:pt x="14328" y="14581"/>
                    <a:pt x="14421" y="14481"/>
                    <a:pt x="14607" y="14404"/>
                  </a:cubicBezTo>
                  <a:cubicBezTo>
                    <a:pt x="14669" y="14293"/>
                    <a:pt x="14917" y="14238"/>
                    <a:pt x="14979" y="14127"/>
                  </a:cubicBezTo>
                  <a:cubicBezTo>
                    <a:pt x="15134" y="14105"/>
                    <a:pt x="15134" y="14028"/>
                    <a:pt x="15227" y="13984"/>
                  </a:cubicBezTo>
                  <a:cubicBezTo>
                    <a:pt x="15320" y="13950"/>
                    <a:pt x="15444" y="13917"/>
                    <a:pt x="15444" y="13851"/>
                  </a:cubicBezTo>
                  <a:cubicBezTo>
                    <a:pt x="15568" y="13818"/>
                    <a:pt x="15599" y="13774"/>
                    <a:pt x="15692" y="13740"/>
                  </a:cubicBezTo>
                  <a:cubicBezTo>
                    <a:pt x="15692" y="13707"/>
                    <a:pt x="15785" y="13696"/>
                    <a:pt x="15847" y="13685"/>
                  </a:cubicBezTo>
                  <a:cubicBezTo>
                    <a:pt x="15847" y="13652"/>
                    <a:pt x="15816" y="13608"/>
                    <a:pt x="15909" y="13597"/>
                  </a:cubicBezTo>
                  <a:cubicBezTo>
                    <a:pt x="15909" y="13575"/>
                    <a:pt x="15971" y="13564"/>
                    <a:pt x="16002" y="13541"/>
                  </a:cubicBezTo>
                  <a:cubicBezTo>
                    <a:pt x="16095" y="13541"/>
                    <a:pt x="16064" y="13497"/>
                    <a:pt x="16157" y="13486"/>
                  </a:cubicBezTo>
                  <a:cubicBezTo>
                    <a:pt x="16157" y="13453"/>
                    <a:pt x="16250" y="13453"/>
                    <a:pt x="16219" y="13409"/>
                  </a:cubicBezTo>
                  <a:cubicBezTo>
                    <a:pt x="16312" y="13409"/>
                    <a:pt x="16343" y="13354"/>
                    <a:pt x="16219" y="13354"/>
                  </a:cubicBezTo>
                  <a:cubicBezTo>
                    <a:pt x="16281" y="13431"/>
                    <a:pt x="16002" y="13398"/>
                    <a:pt x="16064" y="13486"/>
                  </a:cubicBezTo>
                  <a:cubicBezTo>
                    <a:pt x="15878" y="13497"/>
                    <a:pt x="15909" y="13575"/>
                    <a:pt x="15754" y="13597"/>
                  </a:cubicBezTo>
                  <a:cubicBezTo>
                    <a:pt x="15661" y="13718"/>
                    <a:pt x="15351" y="13751"/>
                    <a:pt x="15227" y="13851"/>
                  </a:cubicBezTo>
                  <a:cubicBezTo>
                    <a:pt x="14855" y="13995"/>
                    <a:pt x="14483" y="14149"/>
                    <a:pt x="14204" y="14326"/>
                  </a:cubicBezTo>
                  <a:cubicBezTo>
                    <a:pt x="13894" y="14503"/>
                    <a:pt x="13585" y="14680"/>
                    <a:pt x="13337" y="14879"/>
                  </a:cubicBezTo>
                  <a:cubicBezTo>
                    <a:pt x="13151" y="14956"/>
                    <a:pt x="13027" y="15034"/>
                    <a:pt x="12872" y="15133"/>
                  </a:cubicBezTo>
                  <a:cubicBezTo>
                    <a:pt x="12717" y="15211"/>
                    <a:pt x="12562" y="15299"/>
                    <a:pt x="12500" y="15410"/>
                  </a:cubicBezTo>
                  <a:cubicBezTo>
                    <a:pt x="12314" y="15487"/>
                    <a:pt x="12190" y="15575"/>
                    <a:pt x="12097" y="15686"/>
                  </a:cubicBezTo>
                  <a:cubicBezTo>
                    <a:pt x="11911" y="15763"/>
                    <a:pt x="11787" y="15874"/>
                    <a:pt x="11725" y="15995"/>
                  </a:cubicBezTo>
                  <a:cubicBezTo>
                    <a:pt x="11601" y="15995"/>
                    <a:pt x="11663" y="16029"/>
                    <a:pt x="11632" y="16051"/>
                  </a:cubicBezTo>
                  <a:cubicBezTo>
                    <a:pt x="11601" y="16062"/>
                    <a:pt x="11508" y="16084"/>
                    <a:pt x="11477" y="16106"/>
                  </a:cubicBezTo>
                  <a:cubicBezTo>
                    <a:pt x="11446" y="16117"/>
                    <a:pt x="11477" y="16139"/>
                    <a:pt x="11477" y="16161"/>
                  </a:cubicBezTo>
                  <a:cubicBezTo>
                    <a:pt x="11446" y="16217"/>
                    <a:pt x="11291" y="16194"/>
                    <a:pt x="11322" y="16272"/>
                  </a:cubicBezTo>
                  <a:cubicBezTo>
                    <a:pt x="11136" y="16338"/>
                    <a:pt x="11136" y="16482"/>
                    <a:pt x="10919" y="16548"/>
                  </a:cubicBezTo>
                  <a:cubicBezTo>
                    <a:pt x="10950" y="16615"/>
                    <a:pt x="10826" y="16637"/>
                    <a:pt x="10764" y="16692"/>
                  </a:cubicBezTo>
                  <a:cubicBezTo>
                    <a:pt x="10610" y="16703"/>
                    <a:pt x="10734" y="16814"/>
                    <a:pt x="10548" y="16825"/>
                  </a:cubicBezTo>
                  <a:cubicBezTo>
                    <a:pt x="10455" y="16935"/>
                    <a:pt x="10393" y="17068"/>
                    <a:pt x="10145" y="17134"/>
                  </a:cubicBezTo>
                  <a:cubicBezTo>
                    <a:pt x="10207" y="17300"/>
                    <a:pt x="10021" y="17388"/>
                    <a:pt x="9928" y="17499"/>
                  </a:cubicBezTo>
                  <a:cubicBezTo>
                    <a:pt x="9959" y="17587"/>
                    <a:pt x="9804" y="17609"/>
                    <a:pt x="9773" y="17665"/>
                  </a:cubicBezTo>
                  <a:cubicBezTo>
                    <a:pt x="9773" y="17731"/>
                    <a:pt x="9711" y="17797"/>
                    <a:pt x="9618" y="17831"/>
                  </a:cubicBezTo>
                  <a:cubicBezTo>
                    <a:pt x="9680" y="17941"/>
                    <a:pt x="9525" y="17985"/>
                    <a:pt x="9525" y="18085"/>
                  </a:cubicBezTo>
                  <a:cubicBezTo>
                    <a:pt x="9525" y="18195"/>
                    <a:pt x="9525" y="18306"/>
                    <a:pt x="9525" y="18416"/>
                  </a:cubicBezTo>
                  <a:cubicBezTo>
                    <a:pt x="9773" y="18438"/>
                    <a:pt x="9618" y="18604"/>
                    <a:pt x="9835" y="18637"/>
                  </a:cubicBezTo>
                  <a:cubicBezTo>
                    <a:pt x="9959" y="18394"/>
                    <a:pt x="10021" y="18140"/>
                    <a:pt x="10238" y="17941"/>
                  </a:cubicBezTo>
                  <a:close/>
                  <a:moveTo>
                    <a:pt x="3513" y="14072"/>
                  </a:moveTo>
                  <a:cubicBezTo>
                    <a:pt x="3730" y="14160"/>
                    <a:pt x="3854" y="14282"/>
                    <a:pt x="3978" y="14382"/>
                  </a:cubicBezTo>
                  <a:cubicBezTo>
                    <a:pt x="4164" y="14393"/>
                    <a:pt x="3978" y="14536"/>
                    <a:pt x="4226" y="14525"/>
                  </a:cubicBezTo>
                  <a:cubicBezTo>
                    <a:pt x="4195" y="14614"/>
                    <a:pt x="4350" y="14636"/>
                    <a:pt x="4443" y="14691"/>
                  </a:cubicBezTo>
                  <a:cubicBezTo>
                    <a:pt x="4659" y="14934"/>
                    <a:pt x="5093" y="15089"/>
                    <a:pt x="5403" y="15299"/>
                  </a:cubicBezTo>
                  <a:cubicBezTo>
                    <a:pt x="5589" y="15388"/>
                    <a:pt x="5713" y="15498"/>
                    <a:pt x="5930" y="15575"/>
                  </a:cubicBezTo>
                  <a:cubicBezTo>
                    <a:pt x="6085" y="15609"/>
                    <a:pt x="6085" y="15675"/>
                    <a:pt x="6178" y="15719"/>
                  </a:cubicBezTo>
                  <a:cubicBezTo>
                    <a:pt x="6271" y="15763"/>
                    <a:pt x="6364" y="15819"/>
                    <a:pt x="6488" y="15852"/>
                  </a:cubicBezTo>
                  <a:cubicBezTo>
                    <a:pt x="6581" y="15984"/>
                    <a:pt x="6860" y="16040"/>
                    <a:pt x="6953" y="16161"/>
                  </a:cubicBezTo>
                  <a:cubicBezTo>
                    <a:pt x="7046" y="16217"/>
                    <a:pt x="7170" y="16250"/>
                    <a:pt x="7263" y="16305"/>
                  </a:cubicBezTo>
                  <a:cubicBezTo>
                    <a:pt x="7418" y="16305"/>
                    <a:pt x="7418" y="16482"/>
                    <a:pt x="7573" y="16382"/>
                  </a:cubicBezTo>
                  <a:cubicBezTo>
                    <a:pt x="7418" y="16349"/>
                    <a:pt x="7418" y="16261"/>
                    <a:pt x="7356" y="16183"/>
                  </a:cubicBezTo>
                  <a:cubicBezTo>
                    <a:pt x="7201" y="16139"/>
                    <a:pt x="7108" y="16084"/>
                    <a:pt x="7046" y="16018"/>
                  </a:cubicBezTo>
                  <a:cubicBezTo>
                    <a:pt x="7046" y="15995"/>
                    <a:pt x="7046" y="15962"/>
                    <a:pt x="7046" y="15940"/>
                  </a:cubicBezTo>
                  <a:cubicBezTo>
                    <a:pt x="6798" y="15874"/>
                    <a:pt x="6767" y="15752"/>
                    <a:pt x="6581" y="15686"/>
                  </a:cubicBezTo>
                  <a:cubicBezTo>
                    <a:pt x="6643" y="15598"/>
                    <a:pt x="6457" y="15598"/>
                    <a:pt x="6395" y="15553"/>
                  </a:cubicBezTo>
                  <a:cubicBezTo>
                    <a:pt x="6302" y="15520"/>
                    <a:pt x="6302" y="15443"/>
                    <a:pt x="6178" y="15410"/>
                  </a:cubicBezTo>
                  <a:cubicBezTo>
                    <a:pt x="6054" y="15310"/>
                    <a:pt x="5961" y="15211"/>
                    <a:pt x="5713" y="15155"/>
                  </a:cubicBezTo>
                  <a:cubicBezTo>
                    <a:pt x="5589" y="15056"/>
                    <a:pt x="5496" y="14945"/>
                    <a:pt x="5248" y="14879"/>
                  </a:cubicBezTo>
                  <a:cubicBezTo>
                    <a:pt x="5093" y="14791"/>
                    <a:pt x="5000" y="14691"/>
                    <a:pt x="4783" y="14636"/>
                  </a:cubicBezTo>
                  <a:cubicBezTo>
                    <a:pt x="4814" y="14547"/>
                    <a:pt x="4567" y="14581"/>
                    <a:pt x="4628" y="14492"/>
                  </a:cubicBezTo>
                  <a:cubicBezTo>
                    <a:pt x="4505" y="14492"/>
                    <a:pt x="4443" y="14481"/>
                    <a:pt x="4443" y="14437"/>
                  </a:cubicBezTo>
                  <a:cubicBezTo>
                    <a:pt x="4443" y="14404"/>
                    <a:pt x="4319" y="14415"/>
                    <a:pt x="4288" y="14382"/>
                  </a:cubicBezTo>
                  <a:cubicBezTo>
                    <a:pt x="4257" y="14260"/>
                    <a:pt x="3947" y="14227"/>
                    <a:pt x="3916" y="14105"/>
                  </a:cubicBezTo>
                  <a:cubicBezTo>
                    <a:pt x="3637" y="14127"/>
                    <a:pt x="3854" y="13984"/>
                    <a:pt x="3606" y="13995"/>
                  </a:cubicBezTo>
                  <a:cubicBezTo>
                    <a:pt x="3606" y="13950"/>
                    <a:pt x="3575" y="13928"/>
                    <a:pt x="3513" y="13906"/>
                  </a:cubicBezTo>
                  <a:cubicBezTo>
                    <a:pt x="3420" y="13906"/>
                    <a:pt x="3389" y="13873"/>
                    <a:pt x="3358" y="13906"/>
                  </a:cubicBezTo>
                  <a:cubicBezTo>
                    <a:pt x="3482" y="13939"/>
                    <a:pt x="3513" y="14006"/>
                    <a:pt x="3513" y="14072"/>
                  </a:cubicBezTo>
                  <a:close/>
                  <a:moveTo>
                    <a:pt x="13182" y="14713"/>
                  </a:moveTo>
                  <a:cubicBezTo>
                    <a:pt x="13182" y="14669"/>
                    <a:pt x="13461" y="14658"/>
                    <a:pt x="13275" y="14625"/>
                  </a:cubicBezTo>
                  <a:cubicBezTo>
                    <a:pt x="13027" y="14691"/>
                    <a:pt x="13182" y="14791"/>
                    <a:pt x="13182" y="14713"/>
                  </a:cubicBezTo>
                  <a:close/>
                  <a:moveTo>
                    <a:pt x="12407" y="15155"/>
                  </a:moveTo>
                  <a:cubicBezTo>
                    <a:pt x="12159" y="15222"/>
                    <a:pt x="12097" y="15365"/>
                    <a:pt x="11880" y="15432"/>
                  </a:cubicBezTo>
                  <a:cubicBezTo>
                    <a:pt x="11539" y="15631"/>
                    <a:pt x="11198" y="15830"/>
                    <a:pt x="11012" y="16073"/>
                  </a:cubicBezTo>
                  <a:cubicBezTo>
                    <a:pt x="10888" y="16128"/>
                    <a:pt x="10703" y="16150"/>
                    <a:pt x="10703" y="16239"/>
                  </a:cubicBezTo>
                  <a:cubicBezTo>
                    <a:pt x="10548" y="16283"/>
                    <a:pt x="10517" y="16360"/>
                    <a:pt x="10393" y="16416"/>
                  </a:cubicBezTo>
                  <a:cubicBezTo>
                    <a:pt x="10269" y="16559"/>
                    <a:pt x="10021" y="16670"/>
                    <a:pt x="9928" y="16825"/>
                  </a:cubicBezTo>
                  <a:cubicBezTo>
                    <a:pt x="9897" y="16869"/>
                    <a:pt x="9835" y="16880"/>
                    <a:pt x="9928" y="16913"/>
                  </a:cubicBezTo>
                  <a:cubicBezTo>
                    <a:pt x="9835" y="16924"/>
                    <a:pt x="9773" y="16946"/>
                    <a:pt x="9773" y="16990"/>
                  </a:cubicBezTo>
                  <a:cubicBezTo>
                    <a:pt x="9649" y="17046"/>
                    <a:pt x="9680" y="17145"/>
                    <a:pt x="9525" y="17189"/>
                  </a:cubicBezTo>
                  <a:cubicBezTo>
                    <a:pt x="9463" y="17256"/>
                    <a:pt x="9494" y="17355"/>
                    <a:pt x="9370" y="17410"/>
                  </a:cubicBezTo>
                  <a:cubicBezTo>
                    <a:pt x="9339" y="17466"/>
                    <a:pt x="9184" y="17620"/>
                    <a:pt x="9370" y="17665"/>
                  </a:cubicBezTo>
                  <a:cubicBezTo>
                    <a:pt x="9866" y="17399"/>
                    <a:pt x="9897" y="16979"/>
                    <a:pt x="10393" y="16714"/>
                  </a:cubicBezTo>
                  <a:cubicBezTo>
                    <a:pt x="10517" y="16548"/>
                    <a:pt x="10764" y="16427"/>
                    <a:pt x="10919" y="16272"/>
                  </a:cubicBezTo>
                  <a:cubicBezTo>
                    <a:pt x="11074" y="16272"/>
                    <a:pt x="10981" y="16172"/>
                    <a:pt x="11074" y="16161"/>
                  </a:cubicBezTo>
                  <a:cubicBezTo>
                    <a:pt x="11136" y="16117"/>
                    <a:pt x="11198" y="16095"/>
                    <a:pt x="11260" y="16051"/>
                  </a:cubicBezTo>
                  <a:cubicBezTo>
                    <a:pt x="11384" y="15984"/>
                    <a:pt x="11446" y="15896"/>
                    <a:pt x="11477" y="15797"/>
                  </a:cubicBezTo>
                  <a:cubicBezTo>
                    <a:pt x="11632" y="15797"/>
                    <a:pt x="11539" y="15708"/>
                    <a:pt x="11725" y="15719"/>
                  </a:cubicBezTo>
                  <a:cubicBezTo>
                    <a:pt x="11756" y="15664"/>
                    <a:pt x="11756" y="15598"/>
                    <a:pt x="11880" y="15575"/>
                  </a:cubicBezTo>
                  <a:cubicBezTo>
                    <a:pt x="11973" y="15487"/>
                    <a:pt x="12097" y="15399"/>
                    <a:pt x="12190" y="15299"/>
                  </a:cubicBezTo>
                  <a:cubicBezTo>
                    <a:pt x="12376" y="15244"/>
                    <a:pt x="12469" y="15155"/>
                    <a:pt x="12562" y="15078"/>
                  </a:cubicBezTo>
                  <a:cubicBezTo>
                    <a:pt x="12686" y="15045"/>
                    <a:pt x="12717" y="15001"/>
                    <a:pt x="12810" y="14967"/>
                  </a:cubicBezTo>
                  <a:cubicBezTo>
                    <a:pt x="12779" y="14923"/>
                    <a:pt x="13058" y="14857"/>
                    <a:pt x="12872" y="14857"/>
                  </a:cubicBezTo>
                  <a:cubicBezTo>
                    <a:pt x="12779" y="14979"/>
                    <a:pt x="12438" y="15012"/>
                    <a:pt x="12407" y="15155"/>
                  </a:cubicBezTo>
                  <a:close/>
                  <a:moveTo>
                    <a:pt x="14917" y="15542"/>
                  </a:moveTo>
                  <a:cubicBezTo>
                    <a:pt x="14669" y="15564"/>
                    <a:pt x="14793" y="15730"/>
                    <a:pt x="14514" y="15741"/>
                  </a:cubicBezTo>
                  <a:cubicBezTo>
                    <a:pt x="14390" y="15797"/>
                    <a:pt x="14421" y="15918"/>
                    <a:pt x="14204" y="15940"/>
                  </a:cubicBezTo>
                  <a:cubicBezTo>
                    <a:pt x="14204" y="16051"/>
                    <a:pt x="14018" y="16095"/>
                    <a:pt x="13894" y="16161"/>
                  </a:cubicBezTo>
                  <a:cubicBezTo>
                    <a:pt x="13863" y="16393"/>
                    <a:pt x="13430" y="16493"/>
                    <a:pt x="13368" y="16714"/>
                  </a:cubicBezTo>
                  <a:cubicBezTo>
                    <a:pt x="13120" y="16758"/>
                    <a:pt x="13151" y="16880"/>
                    <a:pt x="13027" y="16968"/>
                  </a:cubicBezTo>
                  <a:cubicBezTo>
                    <a:pt x="13120" y="17057"/>
                    <a:pt x="12934" y="17057"/>
                    <a:pt x="12872" y="17101"/>
                  </a:cubicBezTo>
                  <a:cubicBezTo>
                    <a:pt x="13120" y="17134"/>
                    <a:pt x="12717" y="17145"/>
                    <a:pt x="12810" y="17211"/>
                  </a:cubicBezTo>
                  <a:cubicBezTo>
                    <a:pt x="12655" y="17223"/>
                    <a:pt x="12748" y="17311"/>
                    <a:pt x="12655" y="17333"/>
                  </a:cubicBezTo>
                  <a:cubicBezTo>
                    <a:pt x="12717" y="17410"/>
                    <a:pt x="12438" y="17377"/>
                    <a:pt x="12500" y="17466"/>
                  </a:cubicBezTo>
                  <a:cubicBezTo>
                    <a:pt x="12407" y="17499"/>
                    <a:pt x="12407" y="17565"/>
                    <a:pt x="12345" y="17609"/>
                  </a:cubicBezTo>
                  <a:cubicBezTo>
                    <a:pt x="12283" y="17654"/>
                    <a:pt x="12314" y="17720"/>
                    <a:pt x="12190" y="17742"/>
                  </a:cubicBezTo>
                  <a:cubicBezTo>
                    <a:pt x="12190" y="17864"/>
                    <a:pt x="12004" y="17919"/>
                    <a:pt x="11942" y="18018"/>
                  </a:cubicBezTo>
                  <a:cubicBezTo>
                    <a:pt x="11911" y="18074"/>
                    <a:pt x="11911" y="18140"/>
                    <a:pt x="11787" y="18162"/>
                  </a:cubicBezTo>
                  <a:cubicBezTo>
                    <a:pt x="11849" y="18217"/>
                    <a:pt x="11570" y="18284"/>
                    <a:pt x="11787" y="18306"/>
                  </a:cubicBezTo>
                  <a:cubicBezTo>
                    <a:pt x="11911" y="18195"/>
                    <a:pt x="12035" y="18096"/>
                    <a:pt x="12190" y="17996"/>
                  </a:cubicBezTo>
                  <a:cubicBezTo>
                    <a:pt x="12252" y="17941"/>
                    <a:pt x="12376" y="17919"/>
                    <a:pt x="12407" y="17853"/>
                  </a:cubicBezTo>
                  <a:cubicBezTo>
                    <a:pt x="12407" y="17775"/>
                    <a:pt x="12655" y="17775"/>
                    <a:pt x="12562" y="17665"/>
                  </a:cubicBezTo>
                  <a:cubicBezTo>
                    <a:pt x="12872" y="17620"/>
                    <a:pt x="12717" y="17421"/>
                    <a:pt x="13027" y="17388"/>
                  </a:cubicBezTo>
                  <a:cubicBezTo>
                    <a:pt x="13120" y="17333"/>
                    <a:pt x="13027" y="17234"/>
                    <a:pt x="13275" y="17245"/>
                  </a:cubicBezTo>
                  <a:cubicBezTo>
                    <a:pt x="13275" y="17156"/>
                    <a:pt x="13275" y="17079"/>
                    <a:pt x="13523" y="17079"/>
                  </a:cubicBezTo>
                  <a:cubicBezTo>
                    <a:pt x="13461" y="16990"/>
                    <a:pt x="13554" y="16946"/>
                    <a:pt x="13585" y="16880"/>
                  </a:cubicBezTo>
                  <a:cubicBezTo>
                    <a:pt x="13771" y="16869"/>
                    <a:pt x="13678" y="16758"/>
                    <a:pt x="13833" y="16747"/>
                  </a:cubicBezTo>
                  <a:cubicBezTo>
                    <a:pt x="13894" y="16615"/>
                    <a:pt x="14111" y="16526"/>
                    <a:pt x="14204" y="16405"/>
                  </a:cubicBezTo>
                  <a:cubicBezTo>
                    <a:pt x="14359" y="16393"/>
                    <a:pt x="14266" y="16283"/>
                    <a:pt x="14452" y="16272"/>
                  </a:cubicBezTo>
                  <a:cubicBezTo>
                    <a:pt x="14483" y="16194"/>
                    <a:pt x="14545" y="16139"/>
                    <a:pt x="14669" y="16106"/>
                  </a:cubicBezTo>
                  <a:cubicBezTo>
                    <a:pt x="14762" y="15984"/>
                    <a:pt x="14979" y="15896"/>
                    <a:pt x="15072" y="15774"/>
                  </a:cubicBezTo>
                  <a:cubicBezTo>
                    <a:pt x="15196" y="15708"/>
                    <a:pt x="15134" y="15586"/>
                    <a:pt x="15227" y="15520"/>
                  </a:cubicBezTo>
                  <a:cubicBezTo>
                    <a:pt x="15165" y="15465"/>
                    <a:pt x="15320" y="15332"/>
                    <a:pt x="15134" y="15321"/>
                  </a:cubicBezTo>
                  <a:cubicBezTo>
                    <a:pt x="15134" y="15421"/>
                    <a:pt x="14917" y="15454"/>
                    <a:pt x="14917" y="15542"/>
                  </a:cubicBezTo>
                  <a:close/>
                  <a:moveTo>
                    <a:pt x="12810" y="15962"/>
                  </a:moveTo>
                  <a:cubicBezTo>
                    <a:pt x="12872" y="16073"/>
                    <a:pt x="12996" y="15808"/>
                    <a:pt x="12872" y="15907"/>
                  </a:cubicBezTo>
                  <a:cubicBezTo>
                    <a:pt x="12872" y="15929"/>
                    <a:pt x="12779" y="15918"/>
                    <a:pt x="12810" y="15962"/>
                  </a:cubicBezTo>
                  <a:close/>
                  <a:moveTo>
                    <a:pt x="12407" y="16327"/>
                  </a:moveTo>
                  <a:cubicBezTo>
                    <a:pt x="12252" y="16349"/>
                    <a:pt x="12221" y="16405"/>
                    <a:pt x="12190" y="16471"/>
                  </a:cubicBezTo>
                  <a:cubicBezTo>
                    <a:pt x="12345" y="16449"/>
                    <a:pt x="12283" y="16338"/>
                    <a:pt x="12500" y="16327"/>
                  </a:cubicBezTo>
                  <a:cubicBezTo>
                    <a:pt x="12438" y="16250"/>
                    <a:pt x="12593" y="16250"/>
                    <a:pt x="12562" y="16183"/>
                  </a:cubicBezTo>
                  <a:cubicBezTo>
                    <a:pt x="12624" y="16183"/>
                    <a:pt x="12655" y="16161"/>
                    <a:pt x="12655" y="16128"/>
                  </a:cubicBezTo>
                  <a:cubicBezTo>
                    <a:pt x="12655" y="16095"/>
                    <a:pt x="12748" y="16084"/>
                    <a:pt x="12655" y="16073"/>
                  </a:cubicBezTo>
                  <a:cubicBezTo>
                    <a:pt x="12562" y="16150"/>
                    <a:pt x="12407" y="16217"/>
                    <a:pt x="12407" y="16327"/>
                  </a:cubicBezTo>
                  <a:close/>
                  <a:moveTo>
                    <a:pt x="14514" y="16405"/>
                  </a:moveTo>
                  <a:cubicBezTo>
                    <a:pt x="14514" y="16559"/>
                    <a:pt x="14235" y="16603"/>
                    <a:pt x="14204" y="16747"/>
                  </a:cubicBezTo>
                  <a:cubicBezTo>
                    <a:pt x="14018" y="16814"/>
                    <a:pt x="13987" y="16946"/>
                    <a:pt x="13833" y="17024"/>
                  </a:cubicBezTo>
                  <a:cubicBezTo>
                    <a:pt x="13740" y="17134"/>
                    <a:pt x="13616" y="17245"/>
                    <a:pt x="13430" y="17322"/>
                  </a:cubicBezTo>
                  <a:cubicBezTo>
                    <a:pt x="13492" y="17421"/>
                    <a:pt x="13306" y="17410"/>
                    <a:pt x="13275" y="17466"/>
                  </a:cubicBezTo>
                  <a:cubicBezTo>
                    <a:pt x="13089" y="17477"/>
                    <a:pt x="13213" y="17587"/>
                    <a:pt x="13058" y="17609"/>
                  </a:cubicBezTo>
                  <a:cubicBezTo>
                    <a:pt x="12903" y="17709"/>
                    <a:pt x="12903" y="17853"/>
                    <a:pt x="12655" y="17908"/>
                  </a:cubicBezTo>
                  <a:cubicBezTo>
                    <a:pt x="12686" y="18074"/>
                    <a:pt x="12345" y="18096"/>
                    <a:pt x="12252" y="18217"/>
                  </a:cubicBezTo>
                  <a:cubicBezTo>
                    <a:pt x="12345" y="18317"/>
                    <a:pt x="12066" y="18295"/>
                    <a:pt x="12097" y="18383"/>
                  </a:cubicBezTo>
                  <a:cubicBezTo>
                    <a:pt x="12004" y="18427"/>
                    <a:pt x="12004" y="18494"/>
                    <a:pt x="11880" y="18527"/>
                  </a:cubicBezTo>
                  <a:cubicBezTo>
                    <a:pt x="11911" y="18615"/>
                    <a:pt x="11818" y="18649"/>
                    <a:pt x="11787" y="18715"/>
                  </a:cubicBezTo>
                  <a:cubicBezTo>
                    <a:pt x="11787" y="18792"/>
                    <a:pt x="11756" y="18847"/>
                    <a:pt x="11632" y="18881"/>
                  </a:cubicBezTo>
                  <a:cubicBezTo>
                    <a:pt x="11694" y="18980"/>
                    <a:pt x="11539" y="18991"/>
                    <a:pt x="11570" y="19080"/>
                  </a:cubicBezTo>
                  <a:cubicBezTo>
                    <a:pt x="11446" y="19124"/>
                    <a:pt x="11446" y="19212"/>
                    <a:pt x="11322" y="19245"/>
                  </a:cubicBezTo>
                  <a:cubicBezTo>
                    <a:pt x="11384" y="19389"/>
                    <a:pt x="11198" y="19444"/>
                    <a:pt x="11260" y="19577"/>
                  </a:cubicBezTo>
                  <a:cubicBezTo>
                    <a:pt x="11105" y="19599"/>
                    <a:pt x="11260" y="19710"/>
                    <a:pt x="11105" y="19721"/>
                  </a:cubicBezTo>
                  <a:cubicBezTo>
                    <a:pt x="11136" y="19765"/>
                    <a:pt x="11012" y="19887"/>
                    <a:pt x="11167" y="19887"/>
                  </a:cubicBezTo>
                  <a:cubicBezTo>
                    <a:pt x="11260" y="19809"/>
                    <a:pt x="11291" y="19610"/>
                    <a:pt x="11477" y="19500"/>
                  </a:cubicBezTo>
                  <a:cubicBezTo>
                    <a:pt x="11477" y="19444"/>
                    <a:pt x="11508" y="19411"/>
                    <a:pt x="11570" y="19389"/>
                  </a:cubicBezTo>
                  <a:cubicBezTo>
                    <a:pt x="11694" y="19389"/>
                    <a:pt x="11601" y="19312"/>
                    <a:pt x="11725" y="19301"/>
                  </a:cubicBezTo>
                  <a:cubicBezTo>
                    <a:pt x="11663" y="19179"/>
                    <a:pt x="11911" y="19168"/>
                    <a:pt x="11880" y="19058"/>
                  </a:cubicBezTo>
                  <a:cubicBezTo>
                    <a:pt x="11911" y="18980"/>
                    <a:pt x="12066" y="18936"/>
                    <a:pt x="12097" y="18859"/>
                  </a:cubicBezTo>
                  <a:cubicBezTo>
                    <a:pt x="12066" y="18759"/>
                    <a:pt x="12438" y="18781"/>
                    <a:pt x="12345" y="18660"/>
                  </a:cubicBezTo>
                  <a:cubicBezTo>
                    <a:pt x="12655" y="18571"/>
                    <a:pt x="12562" y="18350"/>
                    <a:pt x="12903" y="18273"/>
                  </a:cubicBezTo>
                  <a:cubicBezTo>
                    <a:pt x="12903" y="18184"/>
                    <a:pt x="13120" y="18162"/>
                    <a:pt x="13058" y="18052"/>
                  </a:cubicBezTo>
                  <a:cubicBezTo>
                    <a:pt x="13275" y="18041"/>
                    <a:pt x="13182" y="17919"/>
                    <a:pt x="13368" y="17886"/>
                  </a:cubicBezTo>
                  <a:cubicBezTo>
                    <a:pt x="13430" y="17720"/>
                    <a:pt x="13709" y="17620"/>
                    <a:pt x="13833" y="17466"/>
                  </a:cubicBezTo>
                  <a:cubicBezTo>
                    <a:pt x="13956" y="17421"/>
                    <a:pt x="13956" y="17333"/>
                    <a:pt x="14142" y="17300"/>
                  </a:cubicBezTo>
                  <a:cubicBezTo>
                    <a:pt x="14173" y="17211"/>
                    <a:pt x="14266" y="17156"/>
                    <a:pt x="14359" y="17101"/>
                  </a:cubicBezTo>
                  <a:cubicBezTo>
                    <a:pt x="14452" y="16946"/>
                    <a:pt x="14638" y="16814"/>
                    <a:pt x="14762" y="16659"/>
                  </a:cubicBezTo>
                  <a:cubicBezTo>
                    <a:pt x="14762" y="16615"/>
                    <a:pt x="14762" y="16570"/>
                    <a:pt x="14824" y="16548"/>
                  </a:cubicBezTo>
                  <a:cubicBezTo>
                    <a:pt x="14886" y="16504"/>
                    <a:pt x="14731" y="16405"/>
                    <a:pt x="14917" y="16405"/>
                  </a:cubicBezTo>
                  <a:cubicBezTo>
                    <a:pt x="14824" y="16305"/>
                    <a:pt x="15165" y="16194"/>
                    <a:pt x="14917" y="16128"/>
                  </a:cubicBezTo>
                  <a:cubicBezTo>
                    <a:pt x="14855" y="16250"/>
                    <a:pt x="14700" y="16327"/>
                    <a:pt x="14514" y="16405"/>
                  </a:cubicBezTo>
                  <a:close/>
                  <a:moveTo>
                    <a:pt x="5093" y="16825"/>
                  </a:moveTo>
                  <a:cubicBezTo>
                    <a:pt x="5186" y="16946"/>
                    <a:pt x="5434" y="17001"/>
                    <a:pt x="5558" y="17112"/>
                  </a:cubicBezTo>
                  <a:cubicBezTo>
                    <a:pt x="5744" y="17189"/>
                    <a:pt x="5868" y="17289"/>
                    <a:pt x="6116" y="17355"/>
                  </a:cubicBezTo>
                  <a:cubicBezTo>
                    <a:pt x="6054" y="17444"/>
                    <a:pt x="6302" y="17433"/>
                    <a:pt x="6333" y="17499"/>
                  </a:cubicBezTo>
                  <a:cubicBezTo>
                    <a:pt x="6426" y="17499"/>
                    <a:pt x="6395" y="17543"/>
                    <a:pt x="6488" y="17554"/>
                  </a:cubicBezTo>
                  <a:cubicBezTo>
                    <a:pt x="6457" y="17609"/>
                    <a:pt x="6612" y="17609"/>
                    <a:pt x="6643" y="17632"/>
                  </a:cubicBezTo>
                  <a:cubicBezTo>
                    <a:pt x="6767" y="17731"/>
                    <a:pt x="6984" y="17808"/>
                    <a:pt x="7201" y="17886"/>
                  </a:cubicBezTo>
                  <a:cubicBezTo>
                    <a:pt x="7387" y="17974"/>
                    <a:pt x="7604" y="18052"/>
                    <a:pt x="7820" y="18140"/>
                  </a:cubicBezTo>
                  <a:cubicBezTo>
                    <a:pt x="8006" y="18217"/>
                    <a:pt x="8161" y="18317"/>
                    <a:pt x="8378" y="18383"/>
                  </a:cubicBezTo>
                  <a:cubicBezTo>
                    <a:pt x="8471" y="18427"/>
                    <a:pt x="8564" y="18461"/>
                    <a:pt x="8688" y="18494"/>
                  </a:cubicBezTo>
                  <a:cubicBezTo>
                    <a:pt x="8719" y="18571"/>
                    <a:pt x="8874" y="18593"/>
                    <a:pt x="8998" y="18637"/>
                  </a:cubicBezTo>
                  <a:cubicBezTo>
                    <a:pt x="9029" y="18737"/>
                    <a:pt x="9246" y="18770"/>
                    <a:pt x="9308" y="18859"/>
                  </a:cubicBezTo>
                  <a:cubicBezTo>
                    <a:pt x="9525" y="18892"/>
                    <a:pt x="9525" y="19002"/>
                    <a:pt x="9773" y="19024"/>
                  </a:cubicBezTo>
                  <a:cubicBezTo>
                    <a:pt x="9773" y="18958"/>
                    <a:pt x="9773" y="18892"/>
                    <a:pt x="9680" y="18859"/>
                  </a:cubicBezTo>
                  <a:cubicBezTo>
                    <a:pt x="9587" y="18847"/>
                    <a:pt x="9649" y="18825"/>
                    <a:pt x="9680" y="18803"/>
                  </a:cubicBezTo>
                  <a:cubicBezTo>
                    <a:pt x="9587" y="18803"/>
                    <a:pt x="9618" y="18759"/>
                    <a:pt x="9618" y="18715"/>
                  </a:cubicBezTo>
                  <a:cubicBezTo>
                    <a:pt x="9339" y="18715"/>
                    <a:pt x="9463" y="18571"/>
                    <a:pt x="9215" y="18549"/>
                  </a:cubicBezTo>
                  <a:cubicBezTo>
                    <a:pt x="9308" y="18461"/>
                    <a:pt x="8967" y="18527"/>
                    <a:pt x="9060" y="18438"/>
                  </a:cubicBezTo>
                  <a:cubicBezTo>
                    <a:pt x="9029" y="18405"/>
                    <a:pt x="8936" y="18372"/>
                    <a:pt x="8843" y="18361"/>
                  </a:cubicBezTo>
                  <a:cubicBezTo>
                    <a:pt x="8657" y="18195"/>
                    <a:pt x="8285" y="18107"/>
                    <a:pt x="8130" y="17941"/>
                  </a:cubicBezTo>
                  <a:cubicBezTo>
                    <a:pt x="7820" y="17886"/>
                    <a:pt x="7665" y="17764"/>
                    <a:pt x="7418" y="17687"/>
                  </a:cubicBezTo>
                  <a:cubicBezTo>
                    <a:pt x="7356" y="17632"/>
                    <a:pt x="7232" y="17598"/>
                    <a:pt x="7108" y="17554"/>
                  </a:cubicBezTo>
                  <a:cubicBezTo>
                    <a:pt x="6984" y="17510"/>
                    <a:pt x="6922" y="17433"/>
                    <a:pt x="6736" y="17410"/>
                  </a:cubicBezTo>
                  <a:cubicBezTo>
                    <a:pt x="6612" y="17366"/>
                    <a:pt x="6457" y="17333"/>
                    <a:pt x="6426" y="17278"/>
                  </a:cubicBezTo>
                  <a:cubicBezTo>
                    <a:pt x="6240" y="17245"/>
                    <a:pt x="6116" y="17189"/>
                    <a:pt x="6023" y="17134"/>
                  </a:cubicBezTo>
                  <a:cubicBezTo>
                    <a:pt x="5775" y="17046"/>
                    <a:pt x="5527" y="16957"/>
                    <a:pt x="5248" y="16880"/>
                  </a:cubicBezTo>
                  <a:cubicBezTo>
                    <a:pt x="5248" y="16780"/>
                    <a:pt x="5031" y="16758"/>
                    <a:pt x="4938" y="16692"/>
                  </a:cubicBezTo>
                  <a:cubicBezTo>
                    <a:pt x="4907" y="16648"/>
                    <a:pt x="4814" y="16648"/>
                    <a:pt x="4783" y="16603"/>
                  </a:cubicBezTo>
                  <a:cubicBezTo>
                    <a:pt x="4659" y="16626"/>
                    <a:pt x="4597" y="16493"/>
                    <a:pt x="4536" y="16581"/>
                  </a:cubicBezTo>
                  <a:cubicBezTo>
                    <a:pt x="4814" y="16626"/>
                    <a:pt x="4814" y="16780"/>
                    <a:pt x="5093" y="16825"/>
                  </a:cubicBezTo>
                  <a:close/>
                  <a:moveTo>
                    <a:pt x="14359" y="17410"/>
                  </a:moveTo>
                  <a:cubicBezTo>
                    <a:pt x="14111" y="17499"/>
                    <a:pt x="14018" y="17665"/>
                    <a:pt x="13833" y="17775"/>
                  </a:cubicBezTo>
                  <a:cubicBezTo>
                    <a:pt x="13740" y="17831"/>
                    <a:pt x="13709" y="17908"/>
                    <a:pt x="13585" y="17963"/>
                  </a:cubicBezTo>
                  <a:cubicBezTo>
                    <a:pt x="13492" y="18029"/>
                    <a:pt x="13585" y="18151"/>
                    <a:pt x="13368" y="18162"/>
                  </a:cubicBezTo>
                  <a:cubicBezTo>
                    <a:pt x="13399" y="18273"/>
                    <a:pt x="13151" y="18273"/>
                    <a:pt x="13120" y="18361"/>
                  </a:cubicBezTo>
                  <a:cubicBezTo>
                    <a:pt x="13089" y="18438"/>
                    <a:pt x="12934" y="18472"/>
                    <a:pt x="12903" y="18549"/>
                  </a:cubicBezTo>
                  <a:cubicBezTo>
                    <a:pt x="12779" y="18604"/>
                    <a:pt x="12748" y="18682"/>
                    <a:pt x="12655" y="18748"/>
                  </a:cubicBezTo>
                  <a:cubicBezTo>
                    <a:pt x="12500" y="18748"/>
                    <a:pt x="12686" y="18792"/>
                    <a:pt x="12562" y="18803"/>
                  </a:cubicBezTo>
                  <a:cubicBezTo>
                    <a:pt x="12562" y="18836"/>
                    <a:pt x="12469" y="18847"/>
                    <a:pt x="12562" y="18881"/>
                  </a:cubicBezTo>
                  <a:cubicBezTo>
                    <a:pt x="12376" y="18903"/>
                    <a:pt x="12376" y="19002"/>
                    <a:pt x="12252" y="19058"/>
                  </a:cubicBezTo>
                  <a:cubicBezTo>
                    <a:pt x="12314" y="19168"/>
                    <a:pt x="12004" y="19146"/>
                    <a:pt x="12097" y="19279"/>
                  </a:cubicBezTo>
                  <a:cubicBezTo>
                    <a:pt x="12035" y="19334"/>
                    <a:pt x="11973" y="19411"/>
                    <a:pt x="11880" y="19467"/>
                  </a:cubicBezTo>
                  <a:cubicBezTo>
                    <a:pt x="11849" y="19522"/>
                    <a:pt x="11601" y="19621"/>
                    <a:pt x="11787" y="19666"/>
                  </a:cubicBezTo>
                  <a:cubicBezTo>
                    <a:pt x="12004" y="19588"/>
                    <a:pt x="12066" y="19455"/>
                    <a:pt x="12190" y="19356"/>
                  </a:cubicBezTo>
                  <a:cubicBezTo>
                    <a:pt x="12283" y="19245"/>
                    <a:pt x="12469" y="19157"/>
                    <a:pt x="12500" y="19024"/>
                  </a:cubicBezTo>
                  <a:cubicBezTo>
                    <a:pt x="12996" y="18836"/>
                    <a:pt x="13213" y="18560"/>
                    <a:pt x="13678" y="18361"/>
                  </a:cubicBezTo>
                  <a:cubicBezTo>
                    <a:pt x="13740" y="18217"/>
                    <a:pt x="13925" y="18107"/>
                    <a:pt x="14049" y="17996"/>
                  </a:cubicBezTo>
                  <a:cubicBezTo>
                    <a:pt x="14173" y="17952"/>
                    <a:pt x="14173" y="17864"/>
                    <a:pt x="14297" y="17831"/>
                  </a:cubicBezTo>
                  <a:cubicBezTo>
                    <a:pt x="14297" y="17786"/>
                    <a:pt x="14328" y="17764"/>
                    <a:pt x="14359" y="17742"/>
                  </a:cubicBezTo>
                  <a:cubicBezTo>
                    <a:pt x="14483" y="17742"/>
                    <a:pt x="14421" y="17665"/>
                    <a:pt x="14514" y="17665"/>
                  </a:cubicBezTo>
                  <a:cubicBezTo>
                    <a:pt x="14452" y="17554"/>
                    <a:pt x="14762" y="17576"/>
                    <a:pt x="14669" y="17466"/>
                  </a:cubicBezTo>
                  <a:cubicBezTo>
                    <a:pt x="14700" y="17388"/>
                    <a:pt x="14824" y="17355"/>
                    <a:pt x="14824" y="17267"/>
                  </a:cubicBezTo>
                  <a:cubicBezTo>
                    <a:pt x="14979" y="17234"/>
                    <a:pt x="14886" y="17123"/>
                    <a:pt x="14979" y="17079"/>
                  </a:cubicBezTo>
                  <a:cubicBezTo>
                    <a:pt x="15103" y="17024"/>
                    <a:pt x="15072" y="16913"/>
                    <a:pt x="15134" y="16858"/>
                  </a:cubicBezTo>
                  <a:cubicBezTo>
                    <a:pt x="15134" y="16825"/>
                    <a:pt x="15134" y="16802"/>
                    <a:pt x="15134" y="16769"/>
                  </a:cubicBezTo>
                  <a:cubicBezTo>
                    <a:pt x="15134" y="16736"/>
                    <a:pt x="15258" y="16725"/>
                    <a:pt x="15134" y="16714"/>
                  </a:cubicBezTo>
                  <a:cubicBezTo>
                    <a:pt x="15103" y="16670"/>
                    <a:pt x="15227" y="16548"/>
                    <a:pt x="15072" y="16548"/>
                  </a:cubicBezTo>
                  <a:cubicBezTo>
                    <a:pt x="14948" y="16880"/>
                    <a:pt x="14638" y="17134"/>
                    <a:pt x="14359" y="17410"/>
                  </a:cubicBezTo>
                  <a:close/>
                  <a:moveTo>
                    <a:pt x="10393" y="18715"/>
                  </a:moveTo>
                  <a:cubicBezTo>
                    <a:pt x="10362" y="18671"/>
                    <a:pt x="10486" y="18660"/>
                    <a:pt x="10486" y="18604"/>
                  </a:cubicBezTo>
                  <a:cubicBezTo>
                    <a:pt x="10486" y="18571"/>
                    <a:pt x="10455" y="18505"/>
                    <a:pt x="10548" y="18494"/>
                  </a:cubicBezTo>
                  <a:cubicBezTo>
                    <a:pt x="10393" y="18383"/>
                    <a:pt x="10703" y="18228"/>
                    <a:pt x="10703" y="18085"/>
                  </a:cubicBezTo>
                  <a:cubicBezTo>
                    <a:pt x="10795" y="18074"/>
                    <a:pt x="10795" y="18041"/>
                    <a:pt x="10795" y="17996"/>
                  </a:cubicBezTo>
                  <a:cubicBezTo>
                    <a:pt x="10795" y="17963"/>
                    <a:pt x="10888" y="17941"/>
                    <a:pt x="10857" y="17886"/>
                  </a:cubicBezTo>
                  <a:cubicBezTo>
                    <a:pt x="10981" y="17831"/>
                    <a:pt x="10919" y="17731"/>
                    <a:pt x="11012" y="17665"/>
                  </a:cubicBezTo>
                  <a:cubicBezTo>
                    <a:pt x="11074" y="17587"/>
                    <a:pt x="11105" y="17510"/>
                    <a:pt x="11260" y="17466"/>
                  </a:cubicBezTo>
                  <a:cubicBezTo>
                    <a:pt x="11384" y="17421"/>
                    <a:pt x="11291" y="17300"/>
                    <a:pt x="11477" y="17278"/>
                  </a:cubicBezTo>
                  <a:cubicBezTo>
                    <a:pt x="11477" y="17211"/>
                    <a:pt x="11477" y="17156"/>
                    <a:pt x="11477" y="17101"/>
                  </a:cubicBezTo>
                  <a:cubicBezTo>
                    <a:pt x="11725" y="17101"/>
                    <a:pt x="11415" y="16990"/>
                    <a:pt x="11477" y="17101"/>
                  </a:cubicBezTo>
                  <a:cubicBezTo>
                    <a:pt x="11353" y="17145"/>
                    <a:pt x="11384" y="17245"/>
                    <a:pt x="11260" y="17278"/>
                  </a:cubicBezTo>
                  <a:cubicBezTo>
                    <a:pt x="11198" y="17333"/>
                    <a:pt x="11167" y="17410"/>
                    <a:pt x="11105" y="17466"/>
                  </a:cubicBezTo>
                  <a:cubicBezTo>
                    <a:pt x="10981" y="17510"/>
                    <a:pt x="11012" y="17609"/>
                    <a:pt x="10857" y="17632"/>
                  </a:cubicBezTo>
                  <a:cubicBezTo>
                    <a:pt x="10857" y="17731"/>
                    <a:pt x="10764" y="17786"/>
                    <a:pt x="10641" y="17831"/>
                  </a:cubicBezTo>
                  <a:cubicBezTo>
                    <a:pt x="10548" y="18206"/>
                    <a:pt x="10083" y="18450"/>
                    <a:pt x="10176" y="18881"/>
                  </a:cubicBezTo>
                  <a:cubicBezTo>
                    <a:pt x="10424" y="18892"/>
                    <a:pt x="10300" y="18770"/>
                    <a:pt x="10393" y="18715"/>
                  </a:cubicBezTo>
                  <a:close/>
                  <a:moveTo>
                    <a:pt x="9215" y="17941"/>
                  </a:moveTo>
                  <a:cubicBezTo>
                    <a:pt x="9215" y="17886"/>
                    <a:pt x="9432" y="17775"/>
                    <a:pt x="9215" y="17742"/>
                  </a:cubicBezTo>
                  <a:cubicBezTo>
                    <a:pt x="9215" y="17797"/>
                    <a:pt x="8998" y="17908"/>
                    <a:pt x="9215" y="17941"/>
                  </a:cubicBezTo>
                  <a:close/>
                  <a:moveTo>
                    <a:pt x="11477" y="18549"/>
                  </a:moveTo>
                  <a:cubicBezTo>
                    <a:pt x="11322" y="18582"/>
                    <a:pt x="11446" y="18704"/>
                    <a:pt x="11260" y="18715"/>
                  </a:cubicBezTo>
                  <a:cubicBezTo>
                    <a:pt x="11291" y="18814"/>
                    <a:pt x="11198" y="18847"/>
                    <a:pt x="11167" y="18914"/>
                  </a:cubicBezTo>
                  <a:cubicBezTo>
                    <a:pt x="11198" y="18958"/>
                    <a:pt x="10950" y="19058"/>
                    <a:pt x="11167" y="19080"/>
                  </a:cubicBezTo>
                  <a:cubicBezTo>
                    <a:pt x="11322" y="18980"/>
                    <a:pt x="11229" y="18803"/>
                    <a:pt x="11477" y="18748"/>
                  </a:cubicBezTo>
                  <a:cubicBezTo>
                    <a:pt x="11415" y="18637"/>
                    <a:pt x="11570" y="18615"/>
                    <a:pt x="11570" y="18527"/>
                  </a:cubicBezTo>
                  <a:cubicBezTo>
                    <a:pt x="11570" y="18483"/>
                    <a:pt x="11911" y="18350"/>
                    <a:pt x="11570" y="18361"/>
                  </a:cubicBezTo>
                  <a:cubicBezTo>
                    <a:pt x="11601" y="18450"/>
                    <a:pt x="11415" y="18461"/>
                    <a:pt x="11477" y="18549"/>
                  </a:cubicBezTo>
                  <a:close/>
                  <a:moveTo>
                    <a:pt x="10857" y="19632"/>
                  </a:moveTo>
                  <a:cubicBezTo>
                    <a:pt x="10857" y="19599"/>
                    <a:pt x="10857" y="19566"/>
                    <a:pt x="10857" y="19522"/>
                  </a:cubicBezTo>
                  <a:cubicBezTo>
                    <a:pt x="10795" y="19522"/>
                    <a:pt x="10703" y="19522"/>
                    <a:pt x="10641" y="19522"/>
                  </a:cubicBezTo>
                  <a:cubicBezTo>
                    <a:pt x="10672" y="19577"/>
                    <a:pt x="10672" y="19643"/>
                    <a:pt x="10857" y="19632"/>
                  </a:cubicBezTo>
                  <a:close/>
                  <a:moveTo>
                    <a:pt x="11570" y="19942"/>
                  </a:moveTo>
                  <a:cubicBezTo>
                    <a:pt x="11601" y="19887"/>
                    <a:pt x="11818" y="19765"/>
                    <a:pt x="11632" y="19721"/>
                  </a:cubicBezTo>
                  <a:cubicBezTo>
                    <a:pt x="11663" y="19798"/>
                    <a:pt x="11353" y="19887"/>
                    <a:pt x="11570" y="19942"/>
                  </a:cubicBezTo>
                  <a:close/>
                </a:path>
              </a:pathLst>
            </a:custGeom>
            <a:solidFill>
              <a:srgbClr val="D1CEBC">
                <a:alpha val="75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155" name="形状"/>
            <p:cNvSpPr/>
            <p:nvPr/>
          </p:nvSpPr>
          <p:spPr>
            <a:xfrm>
              <a:off x="660409" y="1317011"/>
              <a:ext cx="2500180" cy="4304327"/>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grpSp>
      <p:sp>
        <p:nvSpPr>
          <p:cNvPr id="157"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158"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159" name="幻灯片编号"/>
          <p:cNvSpPr txBox="1">
            <a:spLocks noGrp="1"/>
          </p:cNvSpPr>
          <p:nvPr>
            <p:ph type="sldNum" sz="quarter" idx="2"/>
          </p:nvPr>
        </p:nvSpPr>
        <p:spPr>
          <a:prstGeom prst="rect">
            <a:avLst/>
          </a:prstGeom>
        </p:spPr>
        <p:txBody>
          <a:bodyPr/>
          <a:lstStyle/>
          <a:p>
            <a:fld id="{86CB4B4D-7CA3-9044-876B-883B54F8677D}" type="slidenum">
              <a:rPr/>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sp>
        <p:nvSpPr>
          <p:cNvPr id="166" name="形状"/>
          <p:cNvSpPr/>
          <p:nvPr/>
        </p:nvSpPr>
        <p:spPr>
          <a:xfrm rot="2047335" flipH="1">
            <a:off x="7963204" y="783523"/>
            <a:ext cx="4088901" cy="5280058"/>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a:miter lim="400000"/>
          </a:ln>
        </p:spPr>
        <p:txBody>
          <a:bodyPr lIns="45719" rIns="45719"/>
          <a:lstStyle/>
          <a:p>
            <a:pPr>
              <a:defRPr>
                <a:latin typeface="+mj-lt"/>
                <a:ea typeface="+mj-ea"/>
                <a:cs typeface="+mj-cs"/>
                <a:sym typeface="Times New Roman" panose="02020603050405020304"/>
              </a:defRPr>
            </a:pPr>
          </a:p>
        </p:txBody>
      </p:sp>
      <p:sp>
        <p:nvSpPr>
          <p:cNvPr id="167"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168"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169" name="幻灯片编号"/>
          <p:cNvSpPr txBox="1">
            <a:spLocks noGrp="1"/>
          </p:cNvSpPr>
          <p:nvPr>
            <p:ph type="sldNum" sz="quarter" idx="2"/>
          </p:nvPr>
        </p:nvSpPr>
        <p:spPr>
          <a:xfrm>
            <a:off x="10456435" y="373062"/>
            <a:ext cx="1244499" cy="662941"/>
          </a:xfrm>
          <a:prstGeom prst="rect">
            <a:avLst/>
          </a:prstGeom>
        </p:spPr>
        <p:txBody>
          <a:bodyPr anchor="t"/>
          <a:lstStyle/>
          <a:p>
            <a:fld id="{86CB4B4D-7CA3-9044-876B-883B54F8677D}" type="slidenum">
              <a:rPr/>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sp>
        <p:nvSpPr>
          <p:cNvPr id="176" name="形状"/>
          <p:cNvSpPr/>
          <p:nvPr/>
        </p:nvSpPr>
        <p:spPr>
          <a:xfrm rot="2047335" flipH="1">
            <a:off x="7963204" y="783523"/>
            <a:ext cx="4088901" cy="5280058"/>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a:miter lim="400000"/>
          </a:ln>
        </p:spPr>
        <p:txBody>
          <a:bodyPr lIns="45719" rIns="45719"/>
          <a:lstStyle/>
          <a:p>
            <a:pPr>
              <a:defRPr>
                <a:latin typeface="+mj-lt"/>
                <a:ea typeface="+mj-ea"/>
                <a:cs typeface="+mj-cs"/>
                <a:sym typeface="Times New Roman" panose="02020603050405020304"/>
              </a:defRPr>
            </a:pPr>
          </a:p>
        </p:txBody>
      </p:sp>
      <p:sp>
        <p:nvSpPr>
          <p:cNvPr id="177"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178"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179" name="幻灯片编号"/>
          <p:cNvSpPr txBox="1">
            <a:spLocks noGrp="1"/>
          </p:cNvSpPr>
          <p:nvPr>
            <p:ph type="sldNum" sz="quarter" idx="2"/>
          </p:nvPr>
        </p:nvSpPr>
        <p:spPr>
          <a:xfrm>
            <a:off x="10460668" y="373062"/>
            <a:ext cx="1244499" cy="662941"/>
          </a:xfrm>
          <a:prstGeom prst="rect">
            <a:avLst/>
          </a:prstGeom>
        </p:spPr>
        <p:txBody>
          <a:bodyPr anchor="t"/>
          <a:lstStyle/>
          <a:p>
            <a:fld id="{86CB4B4D-7CA3-9044-876B-883B54F8677D}" type="slidenum">
              <a:rPr/>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grpSp>
        <p:nvGrpSpPr>
          <p:cNvPr id="188" name="成组"/>
          <p:cNvGrpSpPr/>
          <p:nvPr/>
        </p:nvGrpSpPr>
        <p:grpSpPr>
          <a:xfrm>
            <a:off x="330187" y="723899"/>
            <a:ext cx="4214120" cy="5621547"/>
            <a:chOff x="0" y="0"/>
            <a:chExt cx="3160588" cy="5621545"/>
          </a:xfrm>
        </p:grpSpPr>
        <p:sp>
          <p:nvSpPr>
            <p:cNvPr id="186" name="形状"/>
            <p:cNvSpPr/>
            <p:nvPr/>
          </p:nvSpPr>
          <p:spPr>
            <a:xfrm>
              <a:off x="0" y="0"/>
              <a:ext cx="2006894" cy="5621546"/>
            </a:xfrm>
            <a:custGeom>
              <a:avLst/>
              <a:gdLst/>
              <a:ahLst/>
              <a:cxnLst>
                <a:cxn ang="0">
                  <a:pos x="wd2" y="hd2"/>
                </a:cxn>
                <a:cxn ang="5400000">
                  <a:pos x="wd2" y="hd2"/>
                </a:cxn>
                <a:cxn ang="10800000">
                  <a:pos x="wd2" y="hd2"/>
                </a:cxn>
                <a:cxn ang="16200000">
                  <a:pos x="wd2" y="hd2"/>
                </a:cxn>
              </a:cxnLst>
              <a:rect l="0" t="0" r="r" b="b"/>
              <a:pathLst>
                <a:path w="21518" h="21564" extrusionOk="0">
                  <a:moveTo>
                    <a:pt x="7727" y="16272"/>
                  </a:moveTo>
                  <a:cubicBezTo>
                    <a:pt x="7944" y="16272"/>
                    <a:pt x="7758" y="16172"/>
                    <a:pt x="7727" y="16161"/>
                  </a:cubicBezTo>
                  <a:cubicBezTo>
                    <a:pt x="7727" y="16117"/>
                    <a:pt x="7727" y="16073"/>
                    <a:pt x="7727" y="16018"/>
                  </a:cubicBezTo>
                  <a:cubicBezTo>
                    <a:pt x="7573" y="15984"/>
                    <a:pt x="7696" y="15852"/>
                    <a:pt x="7573" y="15797"/>
                  </a:cubicBezTo>
                  <a:cubicBezTo>
                    <a:pt x="7635" y="15719"/>
                    <a:pt x="7418" y="15741"/>
                    <a:pt x="7418" y="15686"/>
                  </a:cubicBezTo>
                  <a:cubicBezTo>
                    <a:pt x="7356" y="15664"/>
                    <a:pt x="7387" y="15609"/>
                    <a:pt x="7263" y="15609"/>
                  </a:cubicBezTo>
                  <a:cubicBezTo>
                    <a:pt x="7263" y="15509"/>
                    <a:pt x="7170" y="15454"/>
                    <a:pt x="7046" y="15410"/>
                  </a:cubicBezTo>
                  <a:cubicBezTo>
                    <a:pt x="6984" y="15343"/>
                    <a:pt x="6953" y="15255"/>
                    <a:pt x="6798" y="15211"/>
                  </a:cubicBezTo>
                  <a:cubicBezTo>
                    <a:pt x="6736" y="15189"/>
                    <a:pt x="6705" y="15155"/>
                    <a:pt x="6705" y="15100"/>
                  </a:cubicBezTo>
                  <a:cubicBezTo>
                    <a:pt x="6674" y="15078"/>
                    <a:pt x="6550" y="15078"/>
                    <a:pt x="6550" y="15023"/>
                  </a:cubicBezTo>
                  <a:cubicBezTo>
                    <a:pt x="6426" y="14979"/>
                    <a:pt x="6426" y="14890"/>
                    <a:pt x="6240" y="14857"/>
                  </a:cubicBezTo>
                  <a:cubicBezTo>
                    <a:pt x="6271" y="14757"/>
                    <a:pt x="6023" y="14757"/>
                    <a:pt x="6023" y="14658"/>
                  </a:cubicBezTo>
                  <a:cubicBezTo>
                    <a:pt x="5744" y="14569"/>
                    <a:pt x="5713" y="14404"/>
                    <a:pt x="5403" y="14326"/>
                  </a:cubicBezTo>
                  <a:cubicBezTo>
                    <a:pt x="5186" y="14205"/>
                    <a:pt x="4969" y="14094"/>
                    <a:pt x="4783" y="13962"/>
                  </a:cubicBezTo>
                  <a:cubicBezTo>
                    <a:pt x="4659" y="13962"/>
                    <a:pt x="4752" y="13884"/>
                    <a:pt x="4597" y="13884"/>
                  </a:cubicBezTo>
                  <a:cubicBezTo>
                    <a:pt x="4628" y="13829"/>
                    <a:pt x="4505" y="13818"/>
                    <a:pt x="4536" y="13774"/>
                  </a:cubicBezTo>
                  <a:cubicBezTo>
                    <a:pt x="4412" y="13729"/>
                    <a:pt x="4319" y="13663"/>
                    <a:pt x="4226" y="13608"/>
                  </a:cubicBezTo>
                  <a:cubicBezTo>
                    <a:pt x="4009" y="13497"/>
                    <a:pt x="3854" y="13365"/>
                    <a:pt x="3668" y="13243"/>
                  </a:cubicBezTo>
                  <a:cubicBezTo>
                    <a:pt x="3637" y="13166"/>
                    <a:pt x="3482" y="13121"/>
                    <a:pt x="3451" y="13044"/>
                  </a:cubicBezTo>
                  <a:cubicBezTo>
                    <a:pt x="3265" y="13011"/>
                    <a:pt x="3296" y="12911"/>
                    <a:pt x="3141" y="12878"/>
                  </a:cubicBezTo>
                  <a:cubicBezTo>
                    <a:pt x="3141" y="12812"/>
                    <a:pt x="2986" y="12768"/>
                    <a:pt x="2893" y="12712"/>
                  </a:cubicBezTo>
                  <a:cubicBezTo>
                    <a:pt x="2831" y="12679"/>
                    <a:pt x="2800" y="12657"/>
                    <a:pt x="2738" y="12624"/>
                  </a:cubicBezTo>
                  <a:cubicBezTo>
                    <a:pt x="2738" y="12624"/>
                    <a:pt x="2521" y="12502"/>
                    <a:pt x="2490" y="12458"/>
                  </a:cubicBezTo>
                  <a:cubicBezTo>
                    <a:pt x="2490" y="12447"/>
                    <a:pt x="2459" y="12425"/>
                    <a:pt x="2428" y="12403"/>
                  </a:cubicBezTo>
                  <a:cubicBezTo>
                    <a:pt x="2304" y="12314"/>
                    <a:pt x="2211" y="12215"/>
                    <a:pt x="2118" y="12104"/>
                  </a:cubicBezTo>
                  <a:cubicBezTo>
                    <a:pt x="1994" y="12049"/>
                    <a:pt x="2025" y="11950"/>
                    <a:pt x="1870" y="11905"/>
                  </a:cubicBezTo>
                  <a:cubicBezTo>
                    <a:pt x="1870" y="11861"/>
                    <a:pt x="1901" y="11795"/>
                    <a:pt x="1808" y="11795"/>
                  </a:cubicBezTo>
                  <a:cubicBezTo>
                    <a:pt x="1808" y="11751"/>
                    <a:pt x="1839" y="11684"/>
                    <a:pt x="1715" y="11684"/>
                  </a:cubicBezTo>
                  <a:cubicBezTo>
                    <a:pt x="1715" y="11596"/>
                    <a:pt x="1529" y="11563"/>
                    <a:pt x="1560" y="11463"/>
                  </a:cubicBezTo>
                  <a:cubicBezTo>
                    <a:pt x="1560" y="11408"/>
                    <a:pt x="1468" y="11408"/>
                    <a:pt x="1498" y="11353"/>
                  </a:cubicBezTo>
                  <a:cubicBezTo>
                    <a:pt x="1375" y="11342"/>
                    <a:pt x="1468" y="11264"/>
                    <a:pt x="1344" y="11264"/>
                  </a:cubicBezTo>
                  <a:cubicBezTo>
                    <a:pt x="1437" y="11231"/>
                    <a:pt x="1313" y="11132"/>
                    <a:pt x="1251" y="11076"/>
                  </a:cubicBezTo>
                  <a:cubicBezTo>
                    <a:pt x="1251" y="11021"/>
                    <a:pt x="1158" y="11010"/>
                    <a:pt x="1189" y="10966"/>
                  </a:cubicBezTo>
                  <a:cubicBezTo>
                    <a:pt x="1065" y="10955"/>
                    <a:pt x="1158" y="10877"/>
                    <a:pt x="1003" y="10877"/>
                  </a:cubicBezTo>
                  <a:cubicBezTo>
                    <a:pt x="941" y="10723"/>
                    <a:pt x="693" y="10623"/>
                    <a:pt x="631" y="10457"/>
                  </a:cubicBezTo>
                  <a:cubicBezTo>
                    <a:pt x="507" y="10457"/>
                    <a:pt x="600" y="10380"/>
                    <a:pt x="476" y="10380"/>
                  </a:cubicBezTo>
                  <a:cubicBezTo>
                    <a:pt x="476" y="10325"/>
                    <a:pt x="383" y="10314"/>
                    <a:pt x="383" y="10269"/>
                  </a:cubicBezTo>
                  <a:cubicBezTo>
                    <a:pt x="352" y="10192"/>
                    <a:pt x="290" y="10126"/>
                    <a:pt x="228" y="10048"/>
                  </a:cubicBezTo>
                  <a:cubicBezTo>
                    <a:pt x="166" y="9882"/>
                    <a:pt x="-51" y="9772"/>
                    <a:pt x="11" y="9573"/>
                  </a:cubicBezTo>
                  <a:cubicBezTo>
                    <a:pt x="104" y="9606"/>
                    <a:pt x="135" y="9661"/>
                    <a:pt x="166" y="9739"/>
                  </a:cubicBezTo>
                  <a:cubicBezTo>
                    <a:pt x="104" y="9827"/>
                    <a:pt x="290" y="9816"/>
                    <a:pt x="228" y="9905"/>
                  </a:cubicBezTo>
                  <a:cubicBezTo>
                    <a:pt x="321" y="9993"/>
                    <a:pt x="476" y="10059"/>
                    <a:pt x="476" y="10181"/>
                  </a:cubicBezTo>
                  <a:cubicBezTo>
                    <a:pt x="631" y="10192"/>
                    <a:pt x="507" y="10303"/>
                    <a:pt x="631" y="10325"/>
                  </a:cubicBezTo>
                  <a:cubicBezTo>
                    <a:pt x="724" y="10336"/>
                    <a:pt x="631" y="10424"/>
                    <a:pt x="786" y="10435"/>
                  </a:cubicBezTo>
                  <a:cubicBezTo>
                    <a:pt x="879" y="10524"/>
                    <a:pt x="941" y="10623"/>
                    <a:pt x="1003" y="10712"/>
                  </a:cubicBezTo>
                  <a:cubicBezTo>
                    <a:pt x="1127" y="10734"/>
                    <a:pt x="1189" y="10778"/>
                    <a:pt x="1189" y="10844"/>
                  </a:cubicBezTo>
                  <a:cubicBezTo>
                    <a:pt x="1406" y="10822"/>
                    <a:pt x="1313" y="10911"/>
                    <a:pt x="1344" y="10966"/>
                  </a:cubicBezTo>
                  <a:cubicBezTo>
                    <a:pt x="1529" y="11010"/>
                    <a:pt x="1529" y="11132"/>
                    <a:pt x="1715" y="11187"/>
                  </a:cubicBezTo>
                  <a:cubicBezTo>
                    <a:pt x="1715" y="11308"/>
                    <a:pt x="2087" y="11297"/>
                    <a:pt x="2025" y="11430"/>
                  </a:cubicBezTo>
                  <a:cubicBezTo>
                    <a:pt x="2366" y="11552"/>
                    <a:pt x="2583" y="11718"/>
                    <a:pt x="2893" y="11850"/>
                  </a:cubicBezTo>
                  <a:cubicBezTo>
                    <a:pt x="3141" y="12005"/>
                    <a:pt x="3482" y="12127"/>
                    <a:pt x="3761" y="12270"/>
                  </a:cubicBezTo>
                  <a:cubicBezTo>
                    <a:pt x="3947" y="12325"/>
                    <a:pt x="3978" y="12425"/>
                    <a:pt x="4133" y="12491"/>
                  </a:cubicBezTo>
                  <a:cubicBezTo>
                    <a:pt x="4319" y="12491"/>
                    <a:pt x="4319" y="12558"/>
                    <a:pt x="4288" y="12624"/>
                  </a:cubicBezTo>
                  <a:cubicBezTo>
                    <a:pt x="4474" y="12624"/>
                    <a:pt x="4536" y="12657"/>
                    <a:pt x="4536" y="12712"/>
                  </a:cubicBezTo>
                  <a:cubicBezTo>
                    <a:pt x="4628" y="12734"/>
                    <a:pt x="4690" y="12790"/>
                    <a:pt x="4752" y="12823"/>
                  </a:cubicBezTo>
                  <a:cubicBezTo>
                    <a:pt x="4876" y="12845"/>
                    <a:pt x="4783" y="12933"/>
                    <a:pt x="4907" y="12933"/>
                  </a:cubicBezTo>
                  <a:cubicBezTo>
                    <a:pt x="5031" y="13011"/>
                    <a:pt x="5155" y="13088"/>
                    <a:pt x="5310" y="13155"/>
                  </a:cubicBezTo>
                  <a:cubicBezTo>
                    <a:pt x="5558" y="13309"/>
                    <a:pt x="5713" y="13486"/>
                    <a:pt x="6085" y="13575"/>
                  </a:cubicBezTo>
                  <a:cubicBezTo>
                    <a:pt x="6085" y="13685"/>
                    <a:pt x="6271" y="13740"/>
                    <a:pt x="6333" y="13829"/>
                  </a:cubicBezTo>
                  <a:cubicBezTo>
                    <a:pt x="6426" y="13840"/>
                    <a:pt x="6333" y="13928"/>
                    <a:pt x="6488" y="13939"/>
                  </a:cubicBezTo>
                  <a:cubicBezTo>
                    <a:pt x="6581" y="13950"/>
                    <a:pt x="6488" y="14039"/>
                    <a:pt x="6643" y="14050"/>
                  </a:cubicBezTo>
                  <a:cubicBezTo>
                    <a:pt x="6705" y="14127"/>
                    <a:pt x="6736" y="14238"/>
                    <a:pt x="6953" y="14271"/>
                  </a:cubicBezTo>
                  <a:cubicBezTo>
                    <a:pt x="6984" y="14371"/>
                    <a:pt x="7108" y="14437"/>
                    <a:pt x="7201" y="14514"/>
                  </a:cubicBezTo>
                  <a:cubicBezTo>
                    <a:pt x="7356" y="14514"/>
                    <a:pt x="7232" y="14393"/>
                    <a:pt x="7201" y="14382"/>
                  </a:cubicBezTo>
                  <a:cubicBezTo>
                    <a:pt x="7108" y="14348"/>
                    <a:pt x="7108" y="14282"/>
                    <a:pt x="7015" y="14238"/>
                  </a:cubicBezTo>
                  <a:cubicBezTo>
                    <a:pt x="6953" y="14138"/>
                    <a:pt x="6829" y="14050"/>
                    <a:pt x="6798" y="13939"/>
                  </a:cubicBezTo>
                  <a:cubicBezTo>
                    <a:pt x="6612" y="13785"/>
                    <a:pt x="6364" y="13663"/>
                    <a:pt x="6240" y="13486"/>
                  </a:cubicBezTo>
                  <a:cubicBezTo>
                    <a:pt x="6023" y="13464"/>
                    <a:pt x="6085" y="13331"/>
                    <a:pt x="5868" y="13298"/>
                  </a:cubicBezTo>
                  <a:cubicBezTo>
                    <a:pt x="5868" y="13199"/>
                    <a:pt x="5713" y="13144"/>
                    <a:pt x="5558" y="13099"/>
                  </a:cubicBezTo>
                  <a:cubicBezTo>
                    <a:pt x="5589" y="12978"/>
                    <a:pt x="5279" y="12978"/>
                    <a:pt x="5248" y="12878"/>
                  </a:cubicBezTo>
                  <a:cubicBezTo>
                    <a:pt x="5155" y="12812"/>
                    <a:pt x="5031" y="12746"/>
                    <a:pt x="4907" y="12679"/>
                  </a:cubicBezTo>
                  <a:cubicBezTo>
                    <a:pt x="4628" y="12580"/>
                    <a:pt x="4505" y="12403"/>
                    <a:pt x="4226" y="12292"/>
                  </a:cubicBezTo>
                  <a:cubicBezTo>
                    <a:pt x="4009" y="12160"/>
                    <a:pt x="3730" y="12049"/>
                    <a:pt x="3513" y="11905"/>
                  </a:cubicBezTo>
                  <a:cubicBezTo>
                    <a:pt x="3482" y="11806"/>
                    <a:pt x="3172" y="11806"/>
                    <a:pt x="3203" y="11684"/>
                  </a:cubicBezTo>
                  <a:cubicBezTo>
                    <a:pt x="2986" y="11651"/>
                    <a:pt x="2955" y="11574"/>
                    <a:pt x="2800" y="11519"/>
                  </a:cubicBezTo>
                  <a:cubicBezTo>
                    <a:pt x="2521" y="11408"/>
                    <a:pt x="2335" y="11264"/>
                    <a:pt x="2025" y="11154"/>
                  </a:cubicBezTo>
                  <a:cubicBezTo>
                    <a:pt x="2025" y="11054"/>
                    <a:pt x="1746" y="11054"/>
                    <a:pt x="1715" y="10966"/>
                  </a:cubicBezTo>
                  <a:cubicBezTo>
                    <a:pt x="1653" y="10877"/>
                    <a:pt x="1344" y="10888"/>
                    <a:pt x="1406" y="10767"/>
                  </a:cubicBezTo>
                  <a:cubicBezTo>
                    <a:pt x="1715" y="10877"/>
                    <a:pt x="2056" y="10977"/>
                    <a:pt x="2180" y="11154"/>
                  </a:cubicBezTo>
                  <a:cubicBezTo>
                    <a:pt x="2428" y="11176"/>
                    <a:pt x="2459" y="11286"/>
                    <a:pt x="2645" y="11320"/>
                  </a:cubicBezTo>
                  <a:cubicBezTo>
                    <a:pt x="2552" y="11408"/>
                    <a:pt x="2924" y="11342"/>
                    <a:pt x="2800" y="11430"/>
                  </a:cubicBezTo>
                  <a:cubicBezTo>
                    <a:pt x="2893" y="11441"/>
                    <a:pt x="2986" y="11463"/>
                    <a:pt x="2955" y="11519"/>
                  </a:cubicBezTo>
                  <a:cubicBezTo>
                    <a:pt x="3141" y="11507"/>
                    <a:pt x="3048" y="11596"/>
                    <a:pt x="3203" y="11596"/>
                  </a:cubicBezTo>
                  <a:cubicBezTo>
                    <a:pt x="3358" y="11607"/>
                    <a:pt x="3265" y="11695"/>
                    <a:pt x="3451" y="11684"/>
                  </a:cubicBezTo>
                  <a:cubicBezTo>
                    <a:pt x="3482" y="11773"/>
                    <a:pt x="3668" y="11806"/>
                    <a:pt x="3761" y="11883"/>
                  </a:cubicBezTo>
                  <a:cubicBezTo>
                    <a:pt x="3947" y="11928"/>
                    <a:pt x="3978" y="12016"/>
                    <a:pt x="4133" y="12071"/>
                  </a:cubicBezTo>
                  <a:cubicBezTo>
                    <a:pt x="4257" y="12127"/>
                    <a:pt x="4412" y="12171"/>
                    <a:pt x="4443" y="12270"/>
                  </a:cubicBezTo>
                  <a:cubicBezTo>
                    <a:pt x="4659" y="12303"/>
                    <a:pt x="4721" y="12392"/>
                    <a:pt x="4845" y="12458"/>
                  </a:cubicBezTo>
                  <a:cubicBezTo>
                    <a:pt x="5000" y="12469"/>
                    <a:pt x="4876" y="12558"/>
                    <a:pt x="5000" y="12569"/>
                  </a:cubicBezTo>
                  <a:cubicBezTo>
                    <a:pt x="5093" y="12580"/>
                    <a:pt x="5155" y="12613"/>
                    <a:pt x="5155" y="12657"/>
                  </a:cubicBezTo>
                  <a:cubicBezTo>
                    <a:pt x="5434" y="12779"/>
                    <a:pt x="5620" y="12911"/>
                    <a:pt x="5868" y="13044"/>
                  </a:cubicBezTo>
                  <a:cubicBezTo>
                    <a:pt x="6116" y="13166"/>
                    <a:pt x="6271" y="13320"/>
                    <a:pt x="6488" y="13464"/>
                  </a:cubicBezTo>
                  <a:cubicBezTo>
                    <a:pt x="6643" y="13619"/>
                    <a:pt x="6922" y="13729"/>
                    <a:pt x="7015" y="13906"/>
                  </a:cubicBezTo>
                  <a:cubicBezTo>
                    <a:pt x="7201" y="13906"/>
                    <a:pt x="7077" y="13785"/>
                    <a:pt x="7108" y="13740"/>
                  </a:cubicBezTo>
                  <a:cubicBezTo>
                    <a:pt x="7139" y="13674"/>
                    <a:pt x="6953" y="13685"/>
                    <a:pt x="7015" y="13597"/>
                  </a:cubicBezTo>
                  <a:cubicBezTo>
                    <a:pt x="6829" y="13420"/>
                    <a:pt x="6612" y="13232"/>
                    <a:pt x="6395" y="13044"/>
                  </a:cubicBezTo>
                  <a:cubicBezTo>
                    <a:pt x="6302" y="13022"/>
                    <a:pt x="6240" y="12978"/>
                    <a:pt x="6240" y="12911"/>
                  </a:cubicBezTo>
                  <a:cubicBezTo>
                    <a:pt x="6209" y="12856"/>
                    <a:pt x="6023" y="12856"/>
                    <a:pt x="6085" y="12768"/>
                  </a:cubicBezTo>
                  <a:cubicBezTo>
                    <a:pt x="5899" y="12701"/>
                    <a:pt x="5837" y="12602"/>
                    <a:pt x="5713" y="12513"/>
                  </a:cubicBezTo>
                  <a:cubicBezTo>
                    <a:pt x="5496" y="12458"/>
                    <a:pt x="5403" y="12370"/>
                    <a:pt x="5217" y="12292"/>
                  </a:cubicBezTo>
                  <a:cubicBezTo>
                    <a:pt x="5248" y="12226"/>
                    <a:pt x="5124" y="12204"/>
                    <a:pt x="5062" y="12160"/>
                  </a:cubicBezTo>
                  <a:cubicBezTo>
                    <a:pt x="4876" y="12171"/>
                    <a:pt x="5000" y="12049"/>
                    <a:pt x="4845" y="12049"/>
                  </a:cubicBezTo>
                  <a:cubicBezTo>
                    <a:pt x="4783" y="11939"/>
                    <a:pt x="4536" y="11894"/>
                    <a:pt x="4443" y="11795"/>
                  </a:cubicBezTo>
                  <a:cubicBezTo>
                    <a:pt x="4288" y="11740"/>
                    <a:pt x="4226" y="11629"/>
                    <a:pt x="4071" y="11574"/>
                  </a:cubicBezTo>
                  <a:cubicBezTo>
                    <a:pt x="3606" y="11231"/>
                    <a:pt x="3110" y="10888"/>
                    <a:pt x="2738" y="10513"/>
                  </a:cubicBezTo>
                  <a:cubicBezTo>
                    <a:pt x="2552" y="10446"/>
                    <a:pt x="2459" y="10358"/>
                    <a:pt x="2428" y="10236"/>
                  </a:cubicBezTo>
                  <a:cubicBezTo>
                    <a:pt x="2304" y="10214"/>
                    <a:pt x="2304" y="10148"/>
                    <a:pt x="2273" y="10093"/>
                  </a:cubicBezTo>
                  <a:cubicBezTo>
                    <a:pt x="2180" y="10059"/>
                    <a:pt x="2180" y="9993"/>
                    <a:pt x="2118" y="9960"/>
                  </a:cubicBezTo>
                  <a:cubicBezTo>
                    <a:pt x="1932" y="9772"/>
                    <a:pt x="1777" y="9573"/>
                    <a:pt x="1622" y="9374"/>
                  </a:cubicBezTo>
                  <a:cubicBezTo>
                    <a:pt x="1591" y="9286"/>
                    <a:pt x="1684" y="9241"/>
                    <a:pt x="1715" y="9175"/>
                  </a:cubicBezTo>
                  <a:cubicBezTo>
                    <a:pt x="1560" y="8954"/>
                    <a:pt x="1344" y="8733"/>
                    <a:pt x="1158" y="8512"/>
                  </a:cubicBezTo>
                  <a:cubicBezTo>
                    <a:pt x="1096" y="8269"/>
                    <a:pt x="848" y="8081"/>
                    <a:pt x="786" y="7815"/>
                  </a:cubicBezTo>
                  <a:cubicBezTo>
                    <a:pt x="1065" y="7804"/>
                    <a:pt x="879" y="7970"/>
                    <a:pt x="1003" y="8014"/>
                  </a:cubicBezTo>
                  <a:cubicBezTo>
                    <a:pt x="1065" y="8081"/>
                    <a:pt x="1096" y="8158"/>
                    <a:pt x="1158" y="8202"/>
                  </a:cubicBezTo>
                  <a:cubicBezTo>
                    <a:pt x="1158" y="8291"/>
                    <a:pt x="1251" y="8335"/>
                    <a:pt x="1313" y="8401"/>
                  </a:cubicBezTo>
                  <a:cubicBezTo>
                    <a:pt x="1344" y="8479"/>
                    <a:pt x="1375" y="8556"/>
                    <a:pt x="1468" y="8600"/>
                  </a:cubicBezTo>
                  <a:cubicBezTo>
                    <a:pt x="1529" y="8744"/>
                    <a:pt x="1684" y="8854"/>
                    <a:pt x="1808" y="8987"/>
                  </a:cubicBezTo>
                  <a:cubicBezTo>
                    <a:pt x="1870" y="9042"/>
                    <a:pt x="1901" y="9120"/>
                    <a:pt x="1963" y="9175"/>
                  </a:cubicBezTo>
                  <a:cubicBezTo>
                    <a:pt x="2118" y="9208"/>
                    <a:pt x="2025" y="9319"/>
                    <a:pt x="2180" y="9352"/>
                  </a:cubicBezTo>
                  <a:cubicBezTo>
                    <a:pt x="2180" y="9440"/>
                    <a:pt x="2397" y="9451"/>
                    <a:pt x="2335" y="9573"/>
                  </a:cubicBezTo>
                  <a:cubicBezTo>
                    <a:pt x="2490" y="9595"/>
                    <a:pt x="2583" y="9650"/>
                    <a:pt x="2583" y="9739"/>
                  </a:cubicBezTo>
                  <a:cubicBezTo>
                    <a:pt x="2862" y="9805"/>
                    <a:pt x="2955" y="9938"/>
                    <a:pt x="3110" y="10037"/>
                  </a:cubicBezTo>
                  <a:cubicBezTo>
                    <a:pt x="3327" y="10126"/>
                    <a:pt x="3451" y="10258"/>
                    <a:pt x="3668" y="10347"/>
                  </a:cubicBezTo>
                  <a:cubicBezTo>
                    <a:pt x="3823" y="10457"/>
                    <a:pt x="4040" y="10557"/>
                    <a:pt x="4133" y="10678"/>
                  </a:cubicBezTo>
                  <a:cubicBezTo>
                    <a:pt x="4381" y="10833"/>
                    <a:pt x="4721" y="10966"/>
                    <a:pt x="4907" y="11132"/>
                  </a:cubicBezTo>
                  <a:cubicBezTo>
                    <a:pt x="5155" y="11286"/>
                    <a:pt x="5434" y="11419"/>
                    <a:pt x="5620" y="11596"/>
                  </a:cubicBezTo>
                  <a:cubicBezTo>
                    <a:pt x="5930" y="11729"/>
                    <a:pt x="6085" y="11905"/>
                    <a:pt x="6333" y="12071"/>
                  </a:cubicBezTo>
                  <a:cubicBezTo>
                    <a:pt x="6519" y="12226"/>
                    <a:pt x="6705" y="12403"/>
                    <a:pt x="6860" y="12569"/>
                  </a:cubicBezTo>
                  <a:cubicBezTo>
                    <a:pt x="7108" y="12558"/>
                    <a:pt x="6798" y="12513"/>
                    <a:pt x="6860" y="12458"/>
                  </a:cubicBezTo>
                  <a:cubicBezTo>
                    <a:pt x="6860" y="12414"/>
                    <a:pt x="6860" y="12370"/>
                    <a:pt x="6860" y="12325"/>
                  </a:cubicBezTo>
                  <a:cubicBezTo>
                    <a:pt x="6705" y="12325"/>
                    <a:pt x="6829" y="12226"/>
                    <a:pt x="6798" y="12182"/>
                  </a:cubicBezTo>
                  <a:cubicBezTo>
                    <a:pt x="6736" y="12160"/>
                    <a:pt x="6705" y="12115"/>
                    <a:pt x="6705" y="12071"/>
                  </a:cubicBezTo>
                  <a:cubicBezTo>
                    <a:pt x="6674" y="12027"/>
                    <a:pt x="6612" y="12005"/>
                    <a:pt x="6550" y="11961"/>
                  </a:cubicBezTo>
                  <a:cubicBezTo>
                    <a:pt x="6457" y="11939"/>
                    <a:pt x="6550" y="11850"/>
                    <a:pt x="6395" y="11850"/>
                  </a:cubicBezTo>
                  <a:cubicBezTo>
                    <a:pt x="6457" y="11751"/>
                    <a:pt x="6147" y="11684"/>
                    <a:pt x="6333" y="11629"/>
                  </a:cubicBezTo>
                  <a:cubicBezTo>
                    <a:pt x="6116" y="11585"/>
                    <a:pt x="6147" y="11463"/>
                    <a:pt x="6023" y="11408"/>
                  </a:cubicBezTo>
                  <a:cubicBezTo>
                    <a:pt x="5992" y="11308"/>
                    <a:pt x="5775" y="11275"/>
                    <a:pt x="5775" y="11187"/>
                  </a:cubicBezTo>
                  <a:cubicBezTo>
                    <a:pt x="5527" y="11054"/>
                    <a:pt x="5434" y="10877"/>
                    <a:pt x="5155" y="10767"/>
                  </a:cubicBezTo>
                  <a:cubicBezTo>
                    <a:pt x="5031" y="10601"/>
                    <a:pt x="4752" y="10502"/>
                    <a:pt x="4690" y="10325"/>
                  </a:cubicBezTo>
                  <a:cubicBezTo>
                    <a:pt x="4567" y="10280"/>
                    <a:pt x="4412" y="10247"/>
                    <a:pt x="4443" y="10148"/>
                  </a:cubicBezTo>
                  <a:cubicBezTo>
                    <a:pt x="4164" y="10148"/>
                    <a:pt x="4412" y="10115"/>
                    <a:pt x="4288" y="10037"/>
                  </a:cubicBezTo>
                  <a:cubicBezTo>
                    <a:pt x="4102" y="9960"/>
                    <a:pt x="3947" y="9860"/>
                    <a:pt x="3823" y="9761"/>
                  </a:cubicBezTo>
                  <a:cubicBezTo>
                    <a:pt x="3823" y="9684"/>
                    <a:pt x="3668" y="9650"/>
                    <a:pt x="3575" y="9595"/>
                  </a:cubicBezTo>
                  <a:cubicBezTo>
                    <a:pt x="3637" y="9507"/>
                    <a:pt x="3358" y="9529"/>
                    <a:pt x="3420" y="9429"/>
                  </a:cubicBezTo>
                  <a:cubicBezTo>
                    <a:pt x="3265" y="9385"/>
                    <a:pt x="3234" y="9297"/>
                    <a:pt x="3110" y="9208"/>
                  </a:cubicBezTo>
                  <a:cubicBezTo>
                    <a:pt x="3110" y="9197"/>
                    <a:pt x="3048" y="9208"/>
                    <a:pt x="3048" y="9175"/>
                  </a:cubicBezTo>
                  <a:cubicBezTo>
                    <a:pt x="3017" y="9164"/>
                    <a:pt x="3048" y="9142"/>
                    <a:pt x="3048" y="9120"/>
                  </a:cubicBezTo>
                  <a:cubicBezTo>
                    <a:pt x="2862" y="9020"/>
                    <a:pt x="2645" y="8932"/>
                    <a:pt x="2490" y="8821"/>
                  </a:cubicBezTo>
                  <a:cubicBezTo>
                    <a:pt x="2428" y="8766"/>
                    <a:pt x="2335" y="8711"/>
                    <a:pt x="2273" y="8655"/>
                  </a:cubicBezTo>
                  <a:cubicBezTo>
                    <a:pt x="2087" y="8633"/>
                    <a:pt x="2180" y="8512"/>
                    <a:pt x="2025" y="8490"/>
                  </a:cubicBezTo>
                  <a:cubicBezTo>
                    <a:pt x="1808" y="8390"/>
                    <a:pt x="1684" y="8269"/>
                    <a:pt x="1560" y="8147"/>
                  </a:cubicBezTo>
                  <a:cubicBezTo>
                    <a:pt x="1344" y="8070"/>
                    <a:pt x="1282" y="7915"/>
                    <a:pt x="1003" y="7849"/>
                  </a:cubicBezTo>
                  <a:cubicBezTo>
                    <a:pt x="1034" y="7771"/>
                    <a:pt x="1034" y="7705"/>
                    <a:pt x="848" y="7705"/>
                  </a:cubicBezTo>
                  <a:cubicBezTo>
                    <a:pt x="879" y="7638"/>
                    <a:pt x="879" y="7572"/>
                    <a:pt x="693" y="7572"/>
                  </a:cubicBezTo>
                  <a:cubicBezTo>
                    <a:pt x="724" y="7495"/>
                    <a:pt x="1003" y="7561"/>
                    <a:pt x="941" y="7627"/>
                  </a:cubicBezTo>
                  <a:cubicBezTo>
                    <a:pt x="1096" y="7627"/>
                    <a:pt x="1003" y="7727"/>
                    <a:pt x="1158" y="7738"/>
                  </a:cubicBezTo>
                  <a:cubicBezTo>
                    <a:pt x="1251" y="7826"/>
                    <a:pt x="1313" y="7926"/>
                    <a:pt x="1468" y="7981"/>
                  </a:cubicBezTo>
                  <a:cubicBezTo>
                    <a:pt x="1498" y="8103"/>
                    <a:pt x="1808" y="8103"/>
                    <a:pt x="1777" y="8235"/>
                  </a:cubicBezTo>
                  <a:cubicBezTo>
                    <a:pt x="1994" y="8280"/>
                    <a:pt x="2087" y="8368"/>
                    <a:pt x="2180" y="8456"/>
                  </a:cubicBezTo>
                  <a:cubicBezTo>
                    <a:pt x="2335" y="8468"/>
                    <a:pt x="2211" y="8578"/>
                    <a:pt x="2428" y="8567"/>
                  </a:cubicBezTo>
                  <a:cubicBezTo>
                    <a:pt x="2428" y="8622"/>
                    <a:pt x="2459" y="8655"/>
                    <a:pt x="2583" y="8678"/>
                  </a:cubicBezTo>
                  <a:cubicBezTo>
                    <a:pt x="2738" y="8744"/>
                    <a:pt x="2769" y="8854"/>
                    <a:pt x="2955" y="8899"/>
                  </a:cubicBezTo>
                  <a:cubicBezTo>
                    <a:pt x="2986" y="9009"/>
                    <a:pt x="3296" y="9031"/>
                    <a:pt x="3265" y="9153"/>
                  </a:cubicBezTo>
                  <a:cubicBezTo>
                    <a:pt x="3451" y="9208"/>
                    <a:pt x="3513" y="9308"/>
                    <a:pt x="3575" y="9407"/>
                  </a:cubicBezTo>
                  <a:cubicBezTo>
                    <a:pt x="3823" y="9451"/>
                    <a:pt x="3823" y="9584"/>
                    <a:pt x="3978" y="9650"/>
                  </a:cubicBezTo>
                  <a:cubicBezTo>
                    <a:pt x="4040" y="9750"/>
                    <a:pt x="4319" y="9772"/>
                    <a:pt x="4288" y="9905"/>
                  </a:cubicBezTo>
                  <a:cubicBezTo>
                    <a:pt x="4505" y="9938"/>
                    <a:pt x="4628" y="10026"/>
                    <a:pt x="4690" y="10126"/>
                  </a:cubicBezTo>
                  <a:cubicBezTo>
                    <a:pt x="4783" y="10148"/>
                    <a:pt x="4845" y="10192"/>
                    <a:pt x="4845" y="10269"/>
                  </a:cubicBezTo>
                  <a:cubicBezTo>
                    <a:pt x="4969" y="10269"/>
                    <a:pt x="5000" y="10314"/>
                    <a:pt x="5000" y="10380"/>
                  </a:cubicBezTo>
                  <a:cubicBezTo>
                    <a:pt x="5155" y="10446"/>
                    <a:pt x="5248" y="10524"/>
                    <a:pt x="5310" y="10623"/>
                  </a:cubicBezTo>
                  <a:cubicBezTo>
                    <a:pt x="5465" y="10634"/>
                    <a:pt x="5372" y="10734"/>
                    <a:pt x="5527" y="10734"/>
                  </a:cubicBezTo>
                  <a:cubicBezTo>
                    <a:pt x="5651" y="10756"/>
                    <a:pt x="5558" y="10844"/>
                    <a:pt x="5682" y="10844"/>
                  </a:cubicBezTo>
                  <a:cubicBezTo>
                    <a:pt x="5837" y="11043"/>
                    <a:pt x="6147" y="11165"/>
                    <a:pt x="6240" y="11375"/>
                  </a:cubicBezTo>
                  <a:cubicBezTo>
                    <a:pt x="6457" y="11331"/>
                    <a:pt x="6209" y="11220"/>
                    <a:pt x="6178" y="11187"/>
                  </a:cubicBezTo>
                  <a:cubicBezTo>
                    <a:pt x="6209" y="11121"/>
                    <a:pt x="6116" y="11110"/>
                    <a:pt x="6085" y="11065"/>
                  </a:cubicBezTo>
                  <a:cubicBezTo>
                    <a:pt x="6085" y="11032"/>
                    <a:pt x="6085" y="10988"/>
                    <a:pt x="6023" y="10988"/>
                  </a:cubicBezTo>
                  <a:cubicBezTo>
                    <a:pt x="5899" y="10844"/>
                    <a:pt x="5837" y="10689"/>
                    <a:pt x="5682" y="10568"/>
                  </a:cubicBezTo>
                  <a:cubicBezTo>
                    <a:pt x="5651" y="10402"/>
                    <a:pt x="5434" y="10303"/>
                    <a:pt x="5372" y="10148"/>
                  </a:cubicBezTo>
                  <a:cubicBezTo>
                    <a:pt x="5372" y="10070"/>
                    <a:pt x="5155" y="10048"/>
                    <a:pt x="5217" y="9927"/>
                  </a:cubicBezTo>
                  <a:cubicBezTo>
                    <a:pt x="5124" y="9882"/>
                    <a:pt x="5155" y="9783"/>
                    <a:pt x="5000" y="9761"/>
                  </a:cubicBezTo>
                  <a:cubicBezTo>
                    <a:pt x="4752" y="9496"/>
                    <a:pt x="4412" y="9263"/>
                    <a:pt x="4133" y="9009"/>
                  </a:cubicBezTo>
                  <a:cubicBezTo>
                    <a:pt x="4009" y="8965"/>
                    <a:pt x="4009" y="8866"/>
                    <a:pt x="3823" y="8843"/>
                  </a:cubicBezTo>
                  <a:cubicBezTo>
                    <a:pt x="3854" y="8744"/>
                    <a:pt x="3730" y="8711"/>
                    <a:pt x="3668" y="8655"/>
                  </a:cubicBezTo>
                  <a:cubicBezTo>
                    <a:pt x="3513" y="8534"/>
                    <a:pt x="3296" y="8445"/>
                    <a:pt x="3265" y="8291"/>
                  </a:cubicBezTo>
                  <a:cubicBezTo>
                    <a:pt x="3203" y="8258"/>
                    <a:pt x="3141" y="8202"/>
                    <a:pt x="3048" y="8180"/>
                  </a:cubicBezTo>
                  <a:cubicBezTo>
                    <a:pt x="3141" y="8070"/>
                    <a:pt x="2831" y="8125"/>
                    <a:pt x="2893" y="8036"/>
                  </a:cubicBezTo>
                  <a:cubicBezTo>
                    <a:pt x="2738" y="7970"/>
                    <a:pt x="2707" y="7860"/>
                    <a:pt x="2490" y="7815"/>
                  </a:cubicBezTo>
                  <a:cubicBezTo>
                    <a:pt x="2490" y="7749"/>
                    <a:pt x="2366" y="7727"/>
                    <a:pt x="2335" y="7683"/>
                  </a:cubicBezTo>
                  <a:cubicBezTo>
                    <a:pt x="2149" y="7661"/>
                    <a:pt x="2428" y="7638"/>
                    <a:pt x="2242" y="7594"/>
                  </a:cubicBezTo>
                  <a:cubicBezTo>
                    <a:pt x="2087" y="7583"/>
                    <a:pt x="2180" y="7495"/>
                    <a:pt x="2025" y="7484"/>
                  </a:cubicBezTo>
                  <a:cubicBezTo>
                    <a:pt x="2025" y="7428"/>
                    <a:pt x="1808" y="7451"/>
                    <a:pt x="1870" y="7373"/>
                  </a:cubicBezTo>
                  <a:cubicBezTo>
                    <a:pt x="1653" y="7384"/>
                    <a:pt x="1808" y="7274"/>
                    <a:pt x="1622" y="7263"/>
                  </a:cubicBezTo>
                  <a:cubicBezTo>
                    <a:pt x="1622" y="7207"/>
                    <a:pt x="1406" y="7229"/>
                    <a:pt x="1468" y="7152"/>
                  </a:cubicBezTo>
                  <a:cubicBezTo>
                    <a:pt x="1313" y="7086"/>
                    <a:pt x="1158" y="7019"/>
                    <a:pt x="1003" y="6953"/>
                  </a:cubicBezTo>
                  <a:cubicBezTo>
                    <a:pt x="941" y="6854"/>
                    <a:pt x="755" y="6798"/>
                    <a:pt x="631" y="6732"/>
                  </a:cubicBezTo>
                  <a:cubicBezTo>
                    <a:pt x="600" y="6621"/>
                    <a:pt x="259" y="6610"/>
                    <a:pt x="321" y="6478"/>
                  </a:cubicBezTo>
                  <a:cubicBezTo>
                    <a:pt x="600" y="6599"/>
                    <a:pt x="848" y="6732"/>
                    <a:pt x="1096" y="6876"/>
                  </a:cubicBezTo>
                  <a:cubicBezTo>
                    <a:pt x="1437" y="6964"/>
                    <a:pt x="1591" y="7119"/>
                    <a:pt x="1870" y="7229"/>
                  </a:cubicBezTo>
                  <a:cubicBezTo>
                    <a:pt x="1963" y="7318"/>
                    <a:pt x="2118" y="7362"/>
                    <a:pt x="2273" y="7428"/>
                  </a:cubicBezTo>
                  <a:cubicBezTo>
                    <a:pt x="2273" y="7528"/>
                    <a:pt x="2583" y="7528"/>
                    <a:pt x="2583" y="7650"/>
                  </a:cubicBezTo>
                  <a:cubicBezTo>
                    <a:pt x="2831" y="7672"/>
                    <a:pt x="2676" y="7826"/>
                    <a:pt x="2955" y="7849"/>
                  </a:cubicBezTo>
                  <a:cubicBezTo>
                    <a:pt x="3017" y="7926"/>
                    <a:pt x="3141" y="7981"/>
                    <a:pt x="3203" y="8070"/>
                  </a:cubicBezTo>
                  <a:cubicBezTo>
                    <a:pt x="3296" y="8081"/>
                    <a:pt x="3327" y="8125"/>
                    <a:pt x="3358" y="8180"/>
                  </a:cubicBezTo>
                  <a:cubicBezTo>
                    <a:pt x="3389" y="8224"/>
                    <a:pt x="3606" y="8202"/>
                    <a:pt x="3513" y="8291"/>
                  </a:cubicBezTo>
                  <a:cubicBezTo>
                    <a:pt x="3575" y="8379"/>
                    <a:pt x="3730" y="8434"/>
                    <a:pt x="3823" y="8512"/>
                  </a:cubicBezTo>
                  <a:cubicBezTo>
                    <a:pt x="3761" y="8589"/>
                    <a:pt x="3978" y="8567"/>
                    <a:pt x="3978" y="8622"/>
                  </a:cubicBezTo>
                  <a:cubicBezTo>
                    <a:pt x="3947" y="8689"/>
                    <a:pt x="4009" y="8733"/>
                    <a:pt x="4133" y="8733"/>
                  </a:cubicBezTo>
                  <a:cubicBezTo>
                    <a:pt x="4071" y="8854"/>
                    <a:pt x="4381" y="8843"/>
                    <a:pt x="4381" y="8954"/>
                  </a:cubicBezTo>
                  <a:cubicBezTo>
                    <a:pt x="4628" y="9087"/>
                    <a:pt x="4690" y="9286"/>
                    <a:pt x="5000" y="9407"/>
                  </a:cubicBezTo>
                  <a:cubicBezTo>
                    <a:pt x="5031" y="9507"/>
                    <a:pt x="5186" y="9551"/>
                    <a:pt x="5217" y="9650"/>
                  </a:cubicBezTo>
                  <a:cubicBezTo>
                    <a:pt x="5372" y="9706"/>
                    <a:pt x="5310" y="9827"/>
                    <a:pt x="5527" y="9849"/>
                  </a:cubicBezTo>
                  <a:cubicBezTo>
                    <a:pt x="5496" y="9982"/>
                    <a:pt x="5651" y="10026"/>
                    <a:pt x="5682" y="10126"/>
                  </a:cubicBezTo>
                  <a:cubicBezTo>
                    <a:pt x="5775" y="10203"/>
                    <a:pt x="5775" y="10325"/>
                    <a:pt x="5930" y="10380"/>
                  </a:cubicBezTo>
                  <a:cubicBezTo>
                    <a:pt x="5868" y="10502"/>
                    <a:pt x="6116" y="10535"/>
                    <a:pt x="6085" y="10656"/>
                  </a:cubicBezTo>
                  <a:cubicBezTo>
                    <a:pt x="6240" y="10645"/>
                    <a:pt x="6116" y="10756"/>
                    <a:pt x="6178" y="10789"/>
                  </a:cubicBezTo>
                  <a:cubicBezTo>
                    <a:pt x="6271" y="10800"/>
                    <a:pt x="6333" y="10833"/>
                    <a:pt x="6333" y="10877"/>
                  </a:cubicBezTo>
                  <a:cubicBezTo>
                    <a:pt x="6581" y="11220"/>
                    <a:pt x="6798" y="11574"/>
                    <a:pt x="7015" y="11928"/>
                  </a:cubicBezTo>
                  <a:cubicBezTo>
                    <a:pt x="7263" y="11894"/>
                    <a:pt x="6953" y="11839"/>
                    <a:pt x="7015" y="11762"/>
                  </a:cubicBezTo>
                  <a:cubicBezTo>
                    <a:pt x="7108" y="11729"/>
                    <a:pt x="7108" y="11662"/>
                    <a:pt x="7108" y="11596"/>
                  </a:cubicBezTo>
                  <a:cubicBezTo>
                    <a:pt x="6984" y="11353"/>
                    <a:pt x="6922" y="11087"/>
                    <a:pt x="6798" y="10844"/>
                  </a:cubicBezTo>
                  <a:cubicBezTo>
                    <a:pt x="6705" y="10745"/>
                    <a:pt x="6519" y="10667"/>
                    <a:pt x="6550" y="10513"/>
                  </a:cubicBezTo>
                  <a:cubicBezTo>
                    <a:pt x="6457" y="10413"/>
                    <a:pt x="6302" y="10325"/>
                    <a:pt x="6333" y="10181"/>
                  </a:cubicBezTo>
                  <a:cubicBezTo>
                    <a:pt x="6023" y="10037"/>
                    <a:pt x="5992" y="9794"/>
                    <a:pt x="5775" y="9628"/>
                  </a:cubicBezTo>
                  <a:cubicBezTo>
                    <a:pt x="5682" y="9529"/>
                    <a:pt x="5558" y="9440"/>
                    <a:pt x="5465" y="9341"/>
                  </a:cubicBezTo>
                  <a:cubicBezTo>
                    <a:pt x="5372" y="9263"/>
                    <a:pt x="5186" y="9197"/>
                    <a:pt x="5155" y="9098"/>
                  </a:cubicBezTo>
                  <a:cubicBezTo>
                    <a:pt x="4876" y="8943"/>
                    <a:pt x="4814" y="8711"/>
                    <a:pt x="4443" y="8600"/>
                  </a:cubicBezTo>
                  <a:cubicBezTo>
                    <a:pt x="4443" y="8479"/>
                    <a:pt x="4257" y="8423"/>
                    <a:pt x="4133" y="8346"/>
                  </a:cubicBezTo>
                  <a:cubicBezTo>
                    <a:pt x="4071" y="8246"/>
                    <a:pt x="3885" y="8191"/>
                    <a:pt x="3823" y="8092"/>
                  </a:cubicBezTo>
                  <a:cubicBezTo>
                    <a:pt x="3792" y="8036"/>
                    <a:pt x="3606" y="8036"/>
                    <a:pt x="3575" y="7981"/>
                  </a:cubicBezTo>
                  <a:cubicBezTo>
                    <a:pt x="3637" y="7926"/>
                    <a:pt x="3482" y="7948"/>
                    <a:pt x="3420" y="7926"/>
                  </a:cubicBezTo>
                  <a:cubicBezTo>
                    <a:pt x="3389" y="7915"/>
                    <a:pt x="3451" y="7871"/>
                    <a:pt x="3358" y="7871"/>
                  </a:cubicBezTo>
                  <a:cubicBezTo>
                    <a:pt x="3296" y="7771"/>
                    <a:pt x="3110" y="7716"/>
                    <a:pt x="3048" y="7627"/>
                  </a:cubicBezTo>
                  <a:cubicBezTo>
                    <a:pt x="2800" y="7583"/>
                    <a:pt x="2800" y="7473"/>
                    <a:pt x="2645" y="7395"/>
                  </a:cubicBezTo>
                  <a:cubicBezTo>
                    <a:pt x="2459" y="7351"/>
                    <a:pt x="2366" y="7252"/>
                    <a:pt x="2242" y="7174"/>
                  </a:cubicBezTo>
                  <a:cubicBezTo>
                    <a:pt x="2056" y="7119"/>
                    <a:pt x="1963" y="7019"/>
                    <a:pt x="1870" y="6931"/>
                  </a:cubicBezTo>
                  <a:cubicBezTo>
                    <a:pt x="1684" y="6865"/>
                    <a:pt x="1591" y="6787"/>
                    <a:pt x="1468" y="6710"/>
                  </a:cubicBezTo>
                  <a:cubicBezTo>
                    <a:pt x="1344" y="6633"/>
                    <a:pt x="1251" y="6544"/>
                    <a:pt x="1158" y="6456"/>
                  </a:cubicBezTo>
                  <a:cubicBezTo>
                    <a:pt x="1096" y="6356"/>
                    <a:pt x="879" y="6312"/>
                    <a:pt x="941" y="6179"/>
                  </a:cubicBezTo>
                  <a:cubicBezTo>
                    <a:pt x="1220" y="6235"/>
                    <a:pt x="1220" y="6389"/>
                    <a:pt x="1406" y="6478"/>
                  </a:cubicBezTo>
                  <a:cubicBezTo>
                    <a:pt x="1560" y="6588"/>
                    <a:pt x="1715" y="6688"/>
                    <a:pt x="1870" y="6787"/>
                  </a:cubicBezTo>
                  <a:cubicBezTo>
                    <a:pt x="1994" y="6820"/>
                    <a:pt x="1994" y="6909"/>
                    <a:pt x="2087" y="6953"/>
                  </a:cubicBezTo>
                  <a:cubicBezTo>
                    <a:pt x="2180" y="6997"/>
                    <a:pt x="2335" y="7019"/>
                    <a:pt x="2335" y="7097"/>
                  </a:cubicBezTo>
                  <a:cubicBezTo>
                    <a:pt x="2552" y="7163"/>
                    <a:pt x="2645" y="7274"/>
                    <a:pt x="2800" y="7373"/>
                  </a:cubicBezTo>
                  <a:cubicBezTo>
                    <a:pt x="3079" y="7428"/>
                    <a:pt x="3172" y="7561"/>
                    <a:pt x="3358" y="7650"/>
                  </a:cubicBezTo>
                  <a:cubicBezTo>
                    <a:pt x="3575" y="7738"/>
                    <a:pt x="3668" y="7860"/>
                    <a:pt x="3823" y="7959"/>
                  </a:cubicBezTo>
                  <a:cubicBezTo>
                    <a:pt x="3916" y="7959"/>
                    <a:pt x="3854" y="8036"/>
                    <a:pt x="3978" y="8036"/>
                  </a:cubicBezTo>
                  <a:cubicBezTo>
                    <a:pt x="4071" y="8047"/>
                    <a:pt x="4040" y="8092"/>
                    <a:pt x="4133" y="8092"/>
                  </a:cubicBezTo>
                  <a:cubicBezTo>
                    <a:pt x="4164" y="8158"/>
                    <a:pt x="4226" y="8213"/>
                    <a:pt x="4381" y="8235"/>
                  </a:cubicBezTo>
                  <a:cubicBezTo>
                    <a:pt x="4474" y="8346"/>
                    <a:pt x="4628" y="8434"/>
                    <a:pt x="4845" y="8512"/>
                  </a:cubicBezTo>
                  <a:cubicBezTo>
                    <a:pt x="4907" y="8578"/>
                    <a:pt x="4907" y="8667"/>
                    <a:pt x="5062" y="8711"/>
                  </a:cubicBezTo>
                  <a:cubicBezTo>
                    <a:pt x="5062" y="8799"/>
                    <a:pt x="5186" y="8854"/>
                    <a:pt x="5310" y="8899"/>
                  </a:cubicBezTo>
                  <a:cubicBezTo>
                    <a:pt x="5403" y="9042"/>
                    <a:pt x="5620" y="9142"/>
                    <a:pt x="5682" y="9286"/>
                  </a:cubicBezTo>
                  <a:cubicBezTo>
                    <a:pt x="5837" y="9385"/>
                    <a:pt x="5992" y="9485"/>
                    <a:pt x="6147" y="9573"/>
                  </a:cubicBezTo>
                  <a:cubicBezTo>
                    <a:pt x="6085" y="9695"/>
                    <a:pt x="6302" y="9728"/>
                    <a:pt x="6333" y="9816"/>
                  </a:cubicBezTo>
                  <a:cubicBezTo>
                    <a:pt x="6209" y="9827"/>
                    <a:pt x="6302" y="9871"/>
                    <a:pt x="6395" y="9871"/>
                  </a:cubicBezTo>
                  <a:cubicBezTo>
                    <a:pt x="6364" y="9938"/>
                    <a:pt x="6457" y="9949"/>
                    <a:pt x="6488" y="9982"/>
                  </a:cubicBezTo>
                  <a:cubicBezTo>
                    <a:pt x="6457" y="10081"/>
                    <a:pt x="6612" y="10115"/>
                    <a:pt x="6643" y="10203"/>
                  </a:cubicBezTo>
                  <a:cubicBezTo>
                    <a:pt x="6736" y="10258"/>
                    <a:pt x="6705" y="10369"/>
                    <a:pt x="6860" y="10402"/>
                  </a:cubicBezTo>
                  <a:cubicBezTo>
                    <a:pt x="6798" y="10612"/>
                    <a:pt x="7077" y="10701"/>
                    <a:pt x="7108" y="10877"/>
                  </a:cubicBezTo>
                  <a:cubicBezTo>
                    <a:pt x="7356" y="10855"/>
                    <a:pt x="7201" y="10689"/>
                    <a:pt x="7325" y="10623"/>
                  </a:cubicBezTo>
                  <a:cubicBezTo>
                    <a:pt x="7263" y="10457"/>
                    <a:pt x="7077" y="10336"/>
                    <a:pt x="7015" y="10148"/>
                  </a:cubicBezTo>
                  <a:cubicBezTo>
                    <a:pt x="6984" y="10059"/>
                    <a:pt x="6798" y="10026"/>
                    <a:pt x="6860" y="9905"/>
                  </a:cubicBezTo>
                  <a:cubicBezTo>
                    <a:pt x="6767" y="9838"/>
                    <a:pt x="6674" y="9794"/>
                    <a:pt x="6705" y="9684"/>
                  </a:cubicBezTo>
                  <a:cubicBezTo>
                    <a:pt x="6457" y="9518"/>
                    <a:pt x="6302" y="9319"/>
                    <a:pt x="6147" y="9120"/>
                  </a:cubicBezTo>
                  <a:cubicBezTo>
                    <a:pt x="6023" y="8932"/>
                    <a:pt x="5651" y="8821"/>
                    <a:pt x="5620" y="8600"/>
                  </a:cubicBezTo>
                  <a:cubicBezTo>
                    <a:pt x="5372" y="8556"/>
                    <a:pt x="5403" y="8434"/>
                    <a:pt x="5310" y="8346"/>
                  </a:cubicBezTo>
                  <a:cubicBezTo>
                    <a:pt x="5186" y="8324"/>
                    <a:pt x="5186" y="8258"/>
                    <a:pt x="5155" y="8202"/>
                  </a:cubicBezTo>
                  <a:cubicBezTo>
                    <a:pt x="5031" y="8191"/>
                    <a:pt x="5000" y="8147"/>
                    <a:pt x="5000" y="8092"/>
                  </a:cubicBezTo>
                  <a:cubicBezTo>
                    <a:pt x="4752" y="8059"/>
                    <a:pt x="4783" y="7926"/>
                    <a:pt x="4597" y="7871"/>
                  </a:cubicBezTo>
                  <a:cubicBezTo>
                    <a:pt x="4597" y="7760"/>
                    <a:pt x="4288" y="7738"/>
                    <a:pt x="4288" y="7616"/>
                  </a:cubicBezTo>
                  <a:cubicBezTo>
                    <a:pt x="4071" y="7583"/>
                    <a:pt x="4133" y="7428"/>
                    <a:pt x="3885" y="7395"/>
                  </a:cubicBezTo>
                  <a:cubicBezTo>
                    <a:pt x="3761" y="7329"/>
                    <a:pt x="3730" y="7218"/>
                    <a:pt x="3513" y="7174"/>
                  </a:cubicBezTo>
                  <a:cubicBezTo>
                    <a:pt x="3358" y="6986"/>
                    <a:pt x="3048" y="6854"/>
                    <a:pt x="2893" y="6677"/>
                  </a:cubicBezTo>
                  <a:cubicBezTo>
                    <a:pt x="2769" y="6655"/>
                    <a:pt x="2769" y="6588"/>
                    <a:pt x="2738" y="6533"/>
                  </a:cubicBezTo>
                  <a:cubicBezTo>
                    <a:pt x="2614" y="6522"/>
                    <a:pt x="2583" y="6478"/>
                    <a:pt x="2583" y="6423"/>
                  </a:cubicBezTo>
                  <a:cubicBezTo>
                    <a:pt x="2366" y="6378"/>
                    <a:pt x="2366" y="6257"/>
                    <a:pt x="2180" y="6201"/>
                  </a:cubicBezTo>
                  <a:cubicBezTo>
                    <a:pt x="2118" y="5991"/>
                    <a:pt x="1715" y="5881"/>
                    <a:pt x="1622" y="5671"/>
                  </a:cubicBezTo>
                  <a:cubicBezTo>
                    <a:pt x="1808" y="5704"/>
                    <a:pt x="1963" y="5737"/>
                    <a:pt x="1932" y="5837"/>
                  </a:cubicBezTo>
                  <a:cubicBezTo>
                    <a:pt x="2118" y="5859"/>
                    <a:pt x="2118" y="5947"/>
                    <a:pt x="2180" y="6014"/>
                  </a:cubicBezTo>
                  <a:cubicBezTo>
                    <a:pt x="2428" y="6014"/>
                    <a:pt x="2273" y="6157"/>
                    <a:pt x="2490" y="6179"/>
                  </a:cubicBezTo>
                  <a:cubicBezTo>
                    <a:pt x="2490" y="6268"/>
                    <a:pt x="2707" y="6268"/>
                    <a:pt x="2645" y="6367"/>
                  </a:cubicBezTo>
                  <a:cubicBezTo>
                    <a:pt x="2831" y="6389"/>
                    <a:pt x="2831" y="6489"/>
                    <a:pt x="2955" y="6533"/>
                  </a:cubicBezTo>
                  <a:cubicBezTo>
                    <a:pt x="2955" y="6588"/>
                    <a:pt x="3017" y="6610"/>
                    <a:pt x="3110" y="6621"/>
                  </a:cubicBezTo>
                  <a:cubicBezTo>
                    <a:pt x="3110" y="6666"/>
                    <a:pt x="3110" y="6699"/>
                    <a:pt x="3203" y="6699"/>
                  </a:cubicBezTo>
                  <a:cubicBezTo>
                    <a:pt x="3265" y="6854"/>
                    <a:pt x="3575" y="6920"/>
                    <a:pt x="3668" y="7064"/>
                  </a:cubicBezTo>
                  <a:cubicBezTo>
                    <a:pt x="3668" y="7141"/>
                    <a:pt x="3916" y="7130"/>
                    <a:pt x="3885" y="7207"/>
                  </a:cubicBezTo>
                  <a:cubicBezTo>
                    <a:pt x="4071" y="7207"/>
                    <a:pt x="3916" y="7329"/>
                    <a:pt x="4133" y="7318"/>
                  </a:cubicBezTo>
                  <a:cubicBezTo>
                    <a:pt x="4257" y="7417"/>
                    <a:pt x="4350" y="7517"/>
                    <a:pt x="4597" y="7561"/>
                  </a:cubicBezTo>
                  <a:cubicBezTo>
                    <a:pt x="4567" y="7705"/>
                    <a:pt x="4845" y="7716"/>
                    <a:pt x="4845" y="7849"/>
                  </a:cubicBezTo>
                  <a:cubicBezTo>
                    <a:pt x="4969" y="7915"/>
                    <a:pt x="5155" y="7970"/>
                    <a:pt x="5217" y="8070"/>
                  </a:cubicBezTo>
                  <a:cubicBezTo>
                    <a:pt x="5558" y="8169"/>
                    <a:pt x="5527" y="8423"/>
                    <a:pt x="5837" y="8534"/>
                  </a:cubicBezTo>
                  <a:cubicBezTo>
                    <a:pt x="5899" y="8644"/>
                    <a:pt x="5930" y="8744"/>
                    <a:pt x="6147" y="8788"/>
                  </a:cubicBezTo>
                  <a:cubicBezTo>
                    <a:pt x="6178" y="8899"/>
                    <a:pt x="6333" y="8954"/>
                    <a:pt x="6395" y="9042"/>
                  </a:cubicBezTo>
                  <a:cubicBezTo>
                    <a:pt x="6550" y="9219"/>
                    <a:pt x="6643" y="9418"/>
                    <a:pt x="6953" y="9540"/>
                  </a:cubicBezTo>
                  <a:cubicBezTo>
                    <a:pt x="6953" y="9750"/>
                    <a:pt x="7201" y="9871"/>
                    <a:pt x="7263" y="10070"/>
                  </a:cubicBezTo>
                  <a:cubicBezTo>
                    <a:pt x="7480" y="10004"/>
                    <a:pt x="7232" y="9871"/>
                    <a:pt x="7170" y="9816"/>
                  </a:cubicBezTo>
                  <a:cubicBezTo>
                    <a:pt x="7356" y="9739"/>
                    <a:pt x="7046" y="9672"/>
                    <a:pt x="7108" y="9573"/>
                  </a:cubicBezTo>
                  <a:cubicBezTo>
                    <a:pt x="7046" y="9473"/>
                    <a:pt x="6984" y="9385"/>
                    <a:pt x="6860" y="9319"/>
                  </a:cubicBezTo>
                  <a:cubicBezTo>
                    <a:pt x="6798" y="9241"/>
                    <a:pt x="6767" y="9153"/>
                    <a:pt x="6643" y="9098"/>
                  </a:cubicBezTo>
                  <a:cubicBezTo>
                    <a:pt x="6488" y="8711"/>
                    <a:pt x="6147" y="8401"/>
                    <a:pt x="5775" y="8092"/>
                  </a:cubicBezTo>
                  <a:cubicBezTo>
                    <a:pt x="5682" y="8014"/>
                    <a:pt x="5496" y="7970"/>
                    <a:pt x="5527" y="7849"/>
                  </a:cubicBezTo>
                  <a:cubicBezTo>
                    <a:pt x="5310" y="7815"/>
                    <a:pt x="5310" y="7705"/>
                    <a:pt x="5217" y="7616"/>
                  </a:cubicBezTo>
                  <a:cubicBezTo>
                    <a:pt x="5062" y="7616"/>
                    <a:pt x="5186" y="7528"/>
                    <a:pt x="5062" y="7506"/>
                  </a:cubicBezTo>
                  <a:cubicBezTo>
                    <a:pt x="4969" y="7495"/>
                    <a:pt x="4907" y="7451"/>
                    <a:pt x="4907" y="7395"/>
                  </a:cubicBezTo>
                  <a:cubicBezTo>
                    <a:pt x="4814" y="7329"/>
                    <a:pt x="4721" y="7263"/>
                    <a:pt x="4597" y="7207"/>
                  </a:cubicBezTo>
                  <a:cubicBezTo>
                    <a:pt x="4474" y="7019"/>
                    <a:pt x="4102" y="6931"/>
                    <a:pt x="3885" y="6787"/>
                  </a:cubicBezTo>
                  <a:cubicBezTo>
                    <a:pt x="3854" y="6743"/>
                    <a:pt x="3792" y="6721"/>
                    <a:pt x="3730" y="6677"/>
                  </a:cubicBezTo>
                  <a:cubicBezTo>
                    <a:pt x="3637" y="6655"/>
                    <a:pt x="3730" y="6566"/>
                    <a:pt x="3575" y="6566"/>
                  </a:cubicBezTo>
                  <a:cubicBezTo>
                    <a:pt x="3513" y="6489"/>
                    <a:pt x="3327" y="6456"/>
                    <a:pt x="3358" y="6345"/>
                  </a:cubicBezTo>
                  <a:cubicBezTo>
                    <a:pt x="3637" y="6312"/>
                    <a:pt x="3420" y="6467"/>
                    <a:pt x="3668" y="6456"/>
                  </a:cubicBezTo>
                  <a:cubicBezTo>
                    <a:pt x="3637" y="6522"/>
                    <a:pt x="3792" y="6544"/>
                    <a:pt x="3823" y="6588"/>
                  </a:cubicBezTo>
                  <a:cubicBezTo>
                    <a:pt x="3978" y="6666"/>
                    <a:pt x="4071" y="6765"/>
                    <a:pt x="4288" y="6820"/>
                  </a:cubicBezTo>
                  <a:cubicBezTo>
                    <a:pt x="4350" y="6931"/>
                    <a:pt x="4597" y="6986"/>
                    <a:pt x="4752" y="7064"/>
                  </a:cubicBezTo>
                  <a:cubicBezTo>
                    <a:pt x="4876" y="7086"/>
                    <a:pt x="4721" y="7196"/>
                    <a:pt x="5000" y="7174"/>
                  </a:cubicBezTo>
                  <a:cubicBezTo>
                    <a:pt x="4969" y="7241"/>
                    <a:pt x="5031" y="7296"/>
                    <a:pt x="5155" y="7318"/>
                  </a:cubicBezTo>
                  <a:cubicBezTo>
                    <a:pt x="5155" y="7451"/>
                    <a:pt x="5434" y="7484"/>
                    <a:pt x="5465" y="7616"/>
                  </a:cubicBezTo>
                  <a:cubicBezTo>
                    <a:pt x="5682" y="7672"/>
                    <a:pt x="5620" y="7826"/>
                    <a:pt x="5837" y="7871"/>
                  </a:cubicBezTo>
                  <a:cubicBezTo>
                    <a:pt x="5837" y="8014"/>
                    <a:pt x="6116" y="8047"/>
                    <a:pt x="6147" y="8180"/>
                  </a:cubicBezTo>
                  <a:cubicBezTo>
                    <a:pt x="6271" y="8202"/>
                    <a:pt x="6271" y="8269"/>
                    <a:pt x="6302" y="8313"/>
                  </a:cubicBezTo>
                  <a:cubicBezTo>
                    <a:pt x="6488" y="8324"/>
                    <a:pt x="6395" y="8423"/>
                    <a:pt x="6550" y="8423"/>
                  </a:cubicBezTo>
                  <a:cubicBezTo>
                    <a:pt x="6612" y="8667"/>
                    <a:pt x="6860" y="8843"/>
                    <a:pt x="6953" y="9064"/>
                  </a:cubicBezTo>
                  <a:cubicBezTo>
                    <a:pt x="7139" y="9120"/>
                    <a:pt x="7046" y="9286"/>
                    <a:pt x="7263" y="9341"/>
                  </a:cubicBezTo>
                  <a:cubicBezTo>
                    <a:pt x="7294" y="9363"/>
                    <a:pt x="7325" y="9396"/>
                    <a:pt x="7325" y="9429"/>
                  </a:cubicBezTo>
                  <a:cubicBezTo>
                    <a:pt x="7325" y="9429"/>
                    <a:pt x="7232" y="9462"/>
                    <a:pt x="7325" y="9451"/>
                  </a:cubicBezTo>
                  <a:cubicBezTo>
                    <a:pt x="7325" y="9518"/>
                    <a:pt x="7480" y="9540"/>
                    <a:pt x="7418" y="9628"/>
                  </a:cubicBezTo>
                  <a:cubicBezTo>
                    <a:pt x="7573" y="9617"/>
                    <a:pt x="7449" y="9507"/>
                    <a:pt x="7480" y="9451"/>
                  </a:cubicBezTo>
                  <a:cubicBezTo>
                    <a:pt x="7325" y="9451"/>
                    <a:pt x="7449" y="9341"/>
                    <a:pt x="7418" y="9286"/>
                  </a:cubicBezTo>
                  <a:cubicBezTo>
                    <a:pt x="7325" y="9208"/>
                    <a:pt x="7294" y="9087"/>
                    <a:pt x="7263" y="8987"/>
                  </a:cubicBezTo>
                  <a:cubicBezTo>
                    <a:pt x="7108" y="8744"/>
                    <a:pt x="7139" y="8611"/>
                    <a:pt x="7015" y="8368"/>
                  </a:cubicBezTo>
                  <a:cubicBezTo>
                    <a:pt x="6860" y="8302"/>
                    <a:pt x="6860" y="8180"/>
                    <a:pt x="6705" y="8125"/>
                  </a:cubicBezTo>
                  <a:cubicBezTo>
                    <a:pt x="6767" y="8047"/>
                    <a:pt x="6581" y="8047"/>
                    <a:pt x="6612" y="7981"/>
                  </a:cubicBezTo>
                  <a:cubicBezTo>
                    <a:pt x="6519" y="7970"/>
                    <a:pt x="6612" y="7871"/>
                    <a:pt x="6457" y="7871"/>
                  </a:cubicBezTo>
                  <a:cubicBezTo>
                    <a:pt x="6457" y="7760"/>
                    <a:pt x="6302" y="7705"/>
                    <a:pt x="6240" y="7616"/>
                  </a:cubicBezTo>
                  <a:cubicBezTo>
                    <a:pt x="6116" y="7550"/>
                    <a:pt x="6116" y="7440"/>
                    <a:pt x="5930" y="7395"/>
                  </a:cubicBezTo>
                  <a:cubicBezTo>
                    <a:pt x="5837" y="7307"/>
                    <a:pt x="5775" y="7207"/>
                    <a:pt x="5620" y="7152"/>
                  </a:cubicBezTo>
                  <a:cubicBezTo>
                    <a:pt x="5682" y="7075"/>
                    <a:pt x="5465" y="7097"/>
                    <a:pt x="5465" y="7042"/>
                  </a:cubicBezTo>
                  <a:cubicBezTo>
                    <a:pt x="5558" y="6942"/>
                    <a:pt x="5217" y="7019"/>
                    <a:pt x="5310" y="6931"/>
                  </a:cubicBezTo>
                  <a:cubicBezTo>
                    <a:pt x="4969" y="6820"/>
                    <a:pt x="4938" y="6610"/>
                    <a:pt x="4597" y="6511"/>
                  </a:cubicBezTo>
                  <a:cubicBezTo>
                    <a:pt x="4536" y="6400"/>
                    <a:pt x="4288" y="6367"/>
                    <a:pt x="4288" y="6257"/>
                  </a:cubicBezTo>
                  <a:cubicBezTo>
                    <a:pt x="4040" y="6235"/>
                    <a:pt x="4164" y="6080"/>
                    <a:pt x="3885" y="6069"/>
                  </a:cubicBezTo>
                  <a:cubicBezTo>
                    <a:pt x="3854" y="5969"/>
                    <a:pt x="3699" y="5914"/>
                    <a:pt x="3575" y="5837"/>
                  </a:cubicBezTo>
                  <a:cubicBezTo>
                    <a:pt x="3451" y="5770"/>
                    <a:pt x="3327" y="5704"/>
                    <a:pt x="3265" y="5616"/>
                  </a:cubicBezTo>
                  <a:cubicBezTo>
                    <a:pt x="3141" y="5593"/>
                    <a:pt x="3141" y="5527"/>
                    <a:pt x="3110" y="5483"/>
                  </a:cubicBezTo>
                  <a:cubicBezTo>
                    <a:pt x="3079" y="5439"/>
                    <a:pt x="2986" y="5406"/>
                    <a:pt x="2955" y="5372"/>
                  </a:cubicBezTo>
                  <a:cubicBezTo>
                    <a:pt x="2893" y="5284"/>
                    <a:pt x="2738" y="5229"/>
                    <a:pt x="2707" y="5118"/>
                  </a:cubicBezTo>
                  <a:cubicBezTo>
                    <a:pt x="2459" y="5096"/>
                    <a:pt x="2614" y="4930"/>
                    <a:pt x="2397" y="4897"/>
                  </a:cubicBezTo>
                  <a:cubicBezTo>
                    <a:pt x="2428" y="4775"/>
                    <a:pt x="2211" y="4742"/>
                    <a:pt x="2242" y="4621"/>
                  </a:cubicBezTo>
                  <a:cubicBezTo>
                    <a:pt x="2490" y="4654"/>
                    <a:pt x="2459" y="4775"/>
                    <a:pt x="2552" y="4864"/>
                  </a:cubicBezTo>
                  <a:cubicBezTo>
                    <a:pt x="2676" y="4897"/>
                    <a:pt x="2676" y="4952"/>
                    <a:pt x="2707" y="5008"/>
                  </a:cubicBezTo>
                  <a:cubicBezTo>
                    <a:pt x="2831" y="5030"/>
                    <a:pt x="2862" y="5063"/>
                    <a:pt x="2862" y="5118"/>
                  </a:cubicBezTo>
                  <a:cubicBezTo>
                    <a:pt x="3110" y="5262"/>
                    <a:pt x="3265" y="5439"/>
                    <a:pt x="3513" y="5593"/>
                  </a:cubicBezTo>
                  <a:cubicBezTo>
                    <a:pt x="3761" y="5726"/>
                    <a:pt x="4009" y="5870"/>
                    <a:pt x="4195" y="6036"/>
                  </a:cubicBezTo>
                  <a:cubicBezTo>
                    <a:pt x="4381" y="6047"/>
                    <a:pt x="4288" y="6135"/>
                    <a:pt x="4443" y="6146"/>
                  </a:cubicBezTo>
                  <a:cubicBezTo>
                    <a:pt x="4350" y="6235"/>
                    <a:pt x="4690" y="6168"/>
                    <a:pt x="4597" y="6257"/>
                  </a:cubicBezTo>
                  <a:cubicBezTo>
                    <a:pt x="4752" y="6312"/>
                    <a:pt x="4814" y="6411"/>
                    <a:pt x="5000" y="6456"/>
                  </a:cubicBezTo>
                  <a:cubicBezTo>
                    <a:pt x="5031" y="6555"/>
                    <a:pt x="5217" y="6621"/>
                    <a:pt x="5310" y="6699"/>
                  </a:cubicBezTo>
                  <a:cubicBezTo>
                    <a:pt x="5372" y="6743"/>
                    <a:pt x="5434" y="6787"/>
                    <a:pt x="5527" y="6809"/>
                  </a:cubicBezTo>
                  <a:cubicBezTo>
                    <a:pt x="5651" y="6832"/>
                    <a:pt x="5558" y="6920"/>
                    <a:pt x="5682" y="6931"/>
                  </a:cubicBezTo>
                  <a:cubicBezTo>
                    <a:pt x="5868" y="7097"/>
                    <a:pt x="6147" y="7229"/>
                    <a:pt x="6302" y="7395"/>
                  </a:cubicBezTo>
                  <a:cubicBezTo>
                    <a:pt x="6457" y="7473"/>
                    <a:pt x="6550" y="7550"/>
                    <a:pt x="6612" y="7650"/>
                  </a:cubicBezTo>
                  <a:cubicBezTo>
                    <a:pt x="6674" y="7749"/>
                    <a:pt x="6829" y="7793"/>
                    <a:pt x="6860" y="7904"/>
                  </a:cubicBezTo>
                  <a:cubicBezTo>
                    <a:pt x="7015" y="7959"/>
                    <a:pt x="6953" y="8103"/>
                    <a:pt x="7170" y="8147"/>
                  </a:cubicBezTo>
                  <a:cubicBezTo>
                    <a:pt x="7263" y="8235"/>
                    <a:pt x="7139" y="8291"/>
                    <a:pt x="7418" y="8346"/>
                  </a:cubicBezTo>
                  <a:cubicBezTo>
                    <a:pt x="7263" y="8412"/>
                    <a:pt x="7449" y="8556"/>
                    <a:pt x="7480" y="8655"/>
                  </a:cubicBezTo>
                  <a:cubicBezTo>
                    <a:pt x="7511" y="8777"/>
                    <a:pt x="7604" y="8866"/>
                    <a:pt x="7573" y="9009"/>
                  </a:cubicBezTo>
                  <a:cubicBezTo>
                    <a:pt x="7665" y="9131"/>
                    <a:pt x="7758" y="9252"/>
                    <a:pt x="7727" y="9429"/>
                  </a:cubicBezTo>
                  <a:cubicBezTo>
                    <a:pt x="7882" y="9429"/>
                    <a:pt x="7758" y="9330"/>
                    <a:pt x="7789" y="9286"/>
                  </a:cubicBezTo>
                  <a:cubicBezTo>
                    <a:pt x="7913" y="9286"/>
                    <a:pt x="7851" y="9219"/>
                    <a:pt x="7882" y="9175"/>
                  </a:cubicBezTo>
                  <a:cubicBezTo>
                    <a:pt x="7882" y="9087"/>
                    <a:pt x="7882" y="8998"/>
                    <a:pt x="7882" y="8899"/>
                  </a:cubicBezTo>
                  <a:cubicBezTo>
                    <a:pt x="7789" y="8678"/>
                    <a:pt x="7665" y="8479"/>
                    <a:pt x="7635" y="8235"/>
                  </a:cubicBezTo>
                  <a:cubicBezTo>
                    <a:pt x="7665" y="8158"/>
                    <a:pt x="7511" y="8147"/>
                    <a:pt x="7480" y="8092"/>
                  </a:cubicBezTo>
                  <a:cubicBezTo>
                    <a:pt x="7387" y="8081"/>
                    <a:pt x="7480" y="7992"/>
                    <a:pt x="7325" y="7981"/>
                  </a:cubicBezTo>
                  <a:cubicBezTo>
                    <a:pt x="7325" y="7782"/>
                    <a:pt x="7077" y="7616"/>
                    <a:pt x="6860" y="7428"/>
                  </a:cubicBezTo>
                  <a:cubicBezTo>
                    <a:pt x="6674" y="7241"/>
                    <a:pt x="6395" y="7097"/>
                    <a:pt x="6240" y="6898"/>
                  </a:cubicBezTo>
                  <a:cubicBezTo>
                    <a:pt x="6178" y="6787"/>
                    <a:pt x="6054" y="6710"/>
                    <a:pt x="5930" y="6621"/>
                  </a:cubicBezTo>
                  <a:cubicBezTo>
                    <a:pt x="5744" y="6555"/>
                    <a:pt x="5775" y="6411"/>
                    <a:pt x="5527" y="6367"/>
                  </a:cubicBezTo>
                  <a:cubicBezTo>
                    <a:pt x="5496" y="6257"/>
                    <a:pt x="5217" y="6212"/>
                    <a:pt x="5217" y="6091"/>
                  </a:cubicBezTo>
                  <a:cubicBezTo>
                    <a:pt x="5093" y="6069"/>
                    <a:pt x="5093" y="6002"/>
                    <a:pt x="5062" y="5947"/>
                  </a:cubicBezTo>
                  <a:cubicBezTo>
                    <a:pt x="4876" y="5958"/>
                    <a:pt x="4969" y="5870"/>
                    <a:pt x="4814" y="5870"/>
                  </a:cubicBezTo>
                  <a:cubicBezTo>
                    <a:pt x="4783" y="5649"/>
                    <a:pt x="4443" y="5538"/>
                    <a:pt x="4350" y="5339"/>
                  </a:cubicBezTo>
                  <a:cubicBezTo>
                    <a:pt x="4257" y="5140"/>
                    <a:pt x="4009" y="5008"/>
                    <a:pt x="3978" y="4786"/>
                  </a:cubicBezTo>
                  <a:cubicBezTo>
                    <a:pt x="4226" y="4798"/>
                    <a:pt x="4102" y="4941"/>
                    <a:pt x="4288" y="4974"/>
                  </a:cubicBezTo>
                  <a:cubicBezTo>
                    <a:pt x="4288" y="5063"/>
                    <a:pt x="4350" y="5140"/>
                    <a:pt x="4443" y="5207"/>
                  </a:cubicBezTo>
                  <a:cubicBezTo>
                    <a:pt x="4505" y="5284"/>
                    <a:pt x="4536" y="5372"/>
                    <a:pt x="4659" y="5428"/>
                  </a:cubicBezTo>
                  <a:cubicBezTo>
                    <a:pt x="4783" y="5472"/>
                    <a:pt x="4721" y="5593"/>
                    <a:pt x="4907" y="5616"/>
                  </a:cubicBezTo>
                  <a:cubicBezTo>
                    <a:pt x="5000" y="5781"/>
                    <a:pt x="5248" y="5892"/>
                    <a:pt x="5372" y="6036"/>
                  </a:cubicBezTo>
                  <a:cubicBezTo>
                    <a:pt x="5558" y="6113"/>
                    <a:pt x="5403" y="6124"/>
                    <a:pt x="5620" y="6201"/>
                  </a:cubicBezTo>
                  <a:cubicBezTo>
                    <a:pt x="5775" y="6235"/>
                    <a:pt x="5744" y="6334"/>
                    <a:pt x="5930" y="6367"/>
                  </a:cubicBezTo>
                  <a:cubicBezTo>
                    <a:pt x="6023" y="6533"/>
                    <a:pt x="6333" y="6610"/>
                    <a:pt x="6395" y="6787"/>
                  </a:cubicBezTo>
                  <a:cubicBezTo>
                    <a:pt x="6612" y="6809"/>
                    <a:pt x="6581" y="6931"/>
                    <a:pt x="6612" y="7008"/>
                  </a:cubicBezTo>
                  <a:cubicBezTo>
                    <a:pt x="6860" y="7019"/>
                    <a:pt x="6767" y="7141"/>
                    <a:pt x="6922" y="7174"/>
                  </a:cubicBezTo>
                  <a:cubicBezTo>
                    <a:pt x="7108" y="7318"/>
                    <a:pt x="7263" y="7451"/>
                    <a:pt x="7418" y="7594"/>
                  </a:cubicBezTo>
                  <a:cubicBezTo>
                    <a:pt x="7449" y="7672"/>
                    <a:pt x="7511" y="7738"/>
                    <a:pt x="7573" y="7815"/>
                  </a:cubicBezTo>
                  <a:cubicBezTo>
                    <a:pt x="7542" y="7871"/>
                    <a:pt x="7665" y="7871"/>
                    <a:pt x="7635" y="7926"/>
                  </a:cubicBezTo>
                  <a:cubicBezTo>
                    <a:pt x="7758" y="7937"/>
                    <a:pt x="7665" y="8014"/>
                    <a:pt x="7789" y="8014"/>
                  </a:cubicBezTo>
                  <a:cubicBezTo>
                    <a:pt x="7727" y="8114"/>
                    <a:pt x="7882" y="8147"/>
                    <a:pt x="7882" y="8235"/>
                  </a:cubicBezTo>
                  <a:cubicBezTo>
                    <a:pt x="8037" y="8258"/>
                    <a:pt x="7851" y="8412"/>
                    <a:pt x="8037" y="8423"/>
                  </a:cubicBezTo>
                  <a:cubicBezTo>
                    <a:pt x="8254" y="8401"/>
                    <a:pt x="7975" y="8335"/>
                    <a:pt x="8037" y="8291"/>
                  </a:cubicBezTo>
                  <a:cubicBezTo>
                    <a:pt x="8192" y="8291"/>
                    <a:pt x="8068" y="8191"/>
                    <a:pt x="8099" y="8147"/>
                  </a:cubicBezTo>
                  <a:cubicBezTo>
                    <a:pt x="8130" y="8036"/>
                    <a:pt x="7975" y="7992"/>
                    <a:pt x="8037" y="7871"/>
                  </a:cubicBezTo>
                  <a:cubicBezTo>
                    <a:pt x="8006" y="7771"/>
                    <a:pt x="7820" y="7738"/>
                    <a:pt x="7944" y="7650"/>
                  </a:cubicBezTo>
                  <a:cubicBezTo>
                    <a:pt x="7789" y="7605"/>
                    <a:pt x="7882" y="7462"/>
                    <a:pt x="7727" y="7428"/>
                  </a:cubicBezTo>
                  <a:cubicBezTo>
                    <a:pt x="7696" y="7384"/>
                    <a:pt x="7758" y="7318"/>
                    <a:pt x="7635" y="7318"/>
                  </a:cubicBezTo>
                  <a:cubicBezTo>
                    <a:pt x="7635" y="7274"/>
                    <a:pt x="7665" y="7207"/>
                    <a:pt x="7573" y="7207"/>
                  </a:cubicBezTo>
                  <a:cubicBezTo>
                    <a:pt x="7449" y="7042"/>
                    <a:pt x="7294" y="6909"/>
                    <a:pt x="7232" y="6732"/>
                  </a:cubicBezTo>
                  <a:cubicBezTo>
                    <a:pt x="7108" y="6721"/>
                    <a:pt x="7201" y="6633"/>
                    <a:pt x="7077" y="6621"/>
                  </a:cubicBezTo>
                  <a:cubicBezTo>
                    <a:pt x="7046" y="6599"/>
                    <a:pt x="7015" y="6555"/>
                    <a:pt x="7015" y="6511"/>
                  </a:cubicBezTo>
                  <a:cubicBezTo>
                    <a:pt x="6829" y="6478"/>
                    <a:pt x="6891" y="6367"/>
                    <a:pt x="6705" y="6345"/>
                  </a:cubicBezTo>
                  <a:cubicBezTo>
                    <a:pt x="6736" y="6246"/>
                    <a:pt x="6643" y="6212"/>
                    <a:pt x="6612" y="6146"/>
                  </a:cubicBezTo>
                  <a:cubicBezTo>
                    <a:pt x="6488" y="6047"/>
                    <a:pt x="6364" y="5947"/>
                    <a:pt x="6240" y="5837"/>
                  </a:cubicBezTo>
                  <a:cubicBezTo>
                    <a:pt x="6085" y="5759"/>
                    <a:pt x="6054" y="5627"/>
                    <a:pt x="5837" y="5560"/>
                  </a:cubicBezTo>
                  <a:cubicBezTo>
                    <a:pt x="5899" y="5472"/>
                    <a:pt x="5744" y="5450"/>
                    <a:pt x="5682" y="5394"/>
                  </a:cubicBezTo>
                  <a:cubicBezTo>
                    <a:pt x="5713" y="5317"/>
                    <a:pt x="5496" y="5306"/>
                    <a:pt x="5527" y="5229"/>
                  </a:cubicBezTo>
                  <a:cubicBezTo>
                    <a:pt x="5434" y="5129"/>
                    <a:pt x="5279" y="5041"/>
                    <a:pt x="5217" y="4919"/>
                  </a:cubicBezTo>
                  <a:cubicBezTo>
                    <a:pt x="4969" y="4864"/>
                    <a:pt x="5031" y="4698"/>
                    <a:pt x="4814" y="4621"/>
                  </a:cubicBezTo>
                  <a:cubicBezTo>
                    <a:pt x="4783" y="4499"/>
                    <a:pt x="4690" y="4389"/>
                    <a:pt x="4597" y="4278"/>
                  </a:cubicBezTo>
                  <a:cubicBezTo>
                    <a:pt x="4474" y="4046"/>
                    <a:pt x="4319" y="3825"/>
                    <a:pt x="4350" y="3537"/>
                  </a:cubicBezTo>
                  <a:cubicBezTo>
                    <a:pt x="4567" y="3537"/>
                    <a:pt x="4505" y="3648"/>
                    <a:pt x="4505" y="3725"/>
                  </a:cubicBezTo>
                  <a:cubicBezTo>
                    <a:pt x="4505" y="3814"/>
                    <a:pt x="4659" y="3847"/>
                    <a:pt x="4597" y="3946"/>
                  </a:cubicBezTo>
                  <a:cubicBezTo>
                    <a:pt x="4690" y="4079"/>
                    <a:pt x="4783" y="4212"/>
                    <a:pt x="4814" y="4366"/>
                  </a:cubicBezTo>
                  <a:cubicBezTo>
                    <a:pt x="5000" y="4499"/>
                    <a:pt x="5155" y="4643"/>
                    <a:pt x="5279" y="4786"/>
                  </a:cubicBezTo>
                  <a:cubicBezTo>
                    <a:pt x="5403" y="4930"/>
                    <a:pt x="5620" y="5041"/>
                    <a:pt x="5775" y="5173"/>
                  </a:cubicBezTo>
                  <a:cubicBezTo>
                    <a:pt x="5837" y="5251"/>
                    <a:pt x="5961" y="5306"/>
                    <a:pt x="5992" y="5394"/>
                  </a:cubicBezTo>
                  <a:cubicBezTo>
                    <a:pt x="6116" y="5450"/>
                    <a:pt x="6085" y="5549"/>
                    <a:pt x="6240" y="5593"/>
                  </a:cubicBezTo>
                  <a:cubicBezTo>
                    <a:pt x="6333" y="5605"/>
                    <a:pt x="6302" y="5660"/>
                    <a:pt x="6302" y="5704"/>
                  </a:cubicBezTo>
                  <a:cubicBezTo>
                    <a:pt x="6395" y="5715"/>
                    <a:pt x="6457" y="5737"/>
                    <a:pt x="6457" y="5781"/>
                  </a:cubicBezTo>
                  <a:cubicBezTo>
                    <a:pt x="6581" y="5837"/>
                    <a:pt x="6643" y="5914"/>
                    <a:pt x="6767" y="5947"/>
                  </a:cubicBezTo>
                  <a:cubicBezTo>
                    <a:pt x="6891" y="6113"/>
                    <a:pt x="7015" y="6257"/>
                    <a:pt x="7170" y="6400"/>
                  </a:cubicBezTo>
                  <a:cubicBezTo>
                    <a:pt x="7263" y="6389"/>
                    <a:pt x="7263" y="6312"/>
                    <a:pt x="7170" y="6312"/>
                  </a:cubicBezTo>
                  <a:cubicBezTo>
                    <a:pt x="7170" y="6279"/>
                    <a:pt x="7170" y="6235"/>
                    <a:pt x="7077" y="6235"/>
                  </a:cubicBezTo>
                  <a:cubicBezTo>
                    <a:pt x="7139" y="6135"/>
                    <a:pt x="7046" y="6102"/>
                    <a:pt x="7015" y="6036"/>
                  </a:cubicBezTo>
                  <a:cubicBezTo>
                    <a:pt x="6922" y="5914"/>
                    <a:pt x="6767" y="5803"/>
                    <a:pt x="6767" y="5649"/>
                  </a:cubicBezTo>
                  <a:cubicBezTo>
                    <a:pt x="6736" y="5605"/>
                    <a:pt x="6674" y="5571"/>
                    <a:pt x="6612" y="5538"/>
                  </a:cubicBezTo>
                  <a:cubicBezTo>
                    <a:pt x="6519" y="5516"/>
                    <a:pt x="6612" y="5428"/>
                    <a:pt x="6457" y="5428"/>
                  </a:cubicBezTo>
                  <a:cubicBezTo>
                    <a:pt x="6395" y="5162"/>
                    <a:pt x="6147" y="4952"/>
                    <a:pt x="6147" y="4676"/>
                  </a:cubicBezTo>
                  <a:cubicBezTo>
                    <a:pt x="6178" y="4521"/>
                    <a:pt x="6023" y="4444"/>
                    <a:pt x="6085" y="4278"/>
                  </a:cubicBezTo>
                  <a:cubicBezTo>
                    <a:pt x="6085" y="4134"/>
                    <a:pt x="5930" y="4101"/>
                    <a:pt x="6085" y="3980"/>
                  </a:cubicBezTo>
                  <a:cubicBezTo>
                    <a:pt x="6302" y="3980"/>
                    <a:pt x="5992" y="4167"/>
                    <a:pt x="6240" y="4167"/>
                  </a:cubicBezTo>
                  <a:cubicBezTo>
                    <a:pt x="6240" y="4245"/>
                    <a:pt x="6240" y="4322"/>
                    <a:pt x="6240" y="4400"/>
                  </a:cubicBezTo>
                  <a:cubicBezTo>
                    <a:pt x="6426" y="4742"/>
                    <a:pt x="6488" y="5140"/>
                    <a:pt x="6860" y="5428"/>
                  </a:cubicBezTo>
                  <a:cubicBezTo>
                    <a:pt x="7077" y="5759"/>
                    <a:pt x="7449" y="6047"/>
                    <a:pt x="7573" y="6423"/>
                  </a:cubicBezTo>
                  <a:cubicBezTo>
                    <a:pt x="8006" y="6754"/>
                    <a:pt x="8130" y="7185"/>
                    <a:pt x="8502" y="7539"/>
                  </a:cubicBezTo>
                  <a:cubicBezTo>
                    <a:pt x="8626" y="7517"/>
                    <a:pt x="8502" y="7484"/>
                    <a:pt x="8502" y="7451"/>
                  </a:cubicBezTo>
                  <a:cubicBezTo>
                    <a:pt x="8502" y="7406"/>
                    <a:pt x="8502" y="7362"/>
                    <a:pt x="8502" y="7318"/>
                  </a:cubicBezTo>
                  <a:cubicBezTo>
                    <a:pt x="8440" y="7241"/>
                    <a:pt x="8409" y="7163"/>
                    <a:pt x="8409" y="7064"/>
                  </a:cubicBezTo>
                  <a:cubicBezTo>
                    <a:pt x="8161" y="6865"/>
                    <a:pt x="8099" y="6588"/>
                    <a:pt x="7882" y="6367"/>
                  </a:cubicBezTo>
                  <a:cubicBezTo>
                    <a:pt x="7820" y="6102"/>
                    <a:pt x="7542" y="5914"/>
                    <a:pt x="7480" y="5649"/>
                  </a:cubicBezTo>
                  <a:cubicBezTo>
                    <a:pt x="7418" y="5593"/>
                    <a:pt x="7356" y="5549"/>
                    <a:pt x="7325" y="5483"/>
                  </a:cubicBezTo>
                  <a:cubicBezTo>
                    <a:pt x="7325" y="5406"/>
                    <a:pt x="7294" y="5350"/>
                    <a:pt x="7170" y="5317"/>
                  </a:cubicBezTo>
                  <a:cubicBezTo>
                    <a:pt x="7170" y="5240"/>
                    <a:pt x="7201" y="5151"/>
                    <a:pt x="7077" y="5118"/>
                  </a:cubicBezTo>
                  <a:cubicBezTo>
                    <a:pt x="7077" y="5041"/>
                    <a:pt x="7046" y="4985"/>
                    <a:pt x="6922" y="4952"/>
                  </a:cubicBezTo>
                  <a:cubicBezTo>
                    <a:pt x="7046" y="4875"/>
                    <a:pt x="6860" y="4709"/>
                    <a:pt x="6860" y="4588"/>
                  </a:cubicBezTo>
                  <a:cubicBezTo>
                    <a:pt x="6736" y="4499"/>
                    <a:pt x="6829" y="4322"/>
                    <a:pt x="6705" y="4223"/>
                  </a:cubicBezTo>
                  <a:cubicBezTo>
                    <a:pt x="6705" y="4024"/>
                    <a:pt x="6705" y="3869"/>
                    <a:pt x="6612" y="3758"/>
                  </a:cubicBezTo>
                  <a:cubicBezTo>
                    <a:pt x="6612" y="3604"/>
                    <a:pt x="6612" y="3460"/>
                    <a:pt x="6612" y="3305"/>
                  </a:cubicBezTo>
                  <a:cubicBezTo>
                    <a:pt x="6643" y="3250"/>
                    <a:pt x="6612" y="3206"/>
                    <a:pt x="6550" y="3173"/>
                  </a:cubicBezTo>
                  <a:cubicBezTo>
                    <a:pt x="6519" y="3095"/>
                    <a:pt x="6674" y="3117"/>
                    <a:pt x="6550" y="3062"/>
                  </a:cubicBezTo>
                  <a:cubicBezTo>
                    <a:pt x="6643" y="2918"/>
                    <a:pt x="6612" y="2719"/>
                    <a:pt x="6612" y="2531"/>
                  </a:cubicBezTo>
                  <a:cubicBezTo>
                    <a:pt x="6643" y="2465"/>
                    <a:pt x="6736" y="2421"/>
                    <a:pt x="6705" y="2332"/>
                  </a:cubicBezTo>
                  <a:cubicBezTo>
                    <a:pt x="6860" y="2366"/>
                    <a:pt x="6736" y="2509"/>
                    <a:pt x="6767" y="2587"/>
                  </a:cubicBezTo>
                  <a:cubicBezTo>
                    <a:pt x="6767" y="2686"/>
                    <a:pt x="6674" y="2697"/>
                    <a:pt x="6767" y="2786"/>
                  </a:cubicBezTo>
                  <a:cubicBezTo>
                    <a:pt x="6767" y="2951"/>
                    <a:pt x="6767" y="3128"/>
                    <a:pt x="6767" y="3305"/>
                  </a:cubicBezTo>
                  <a:cubicBezTo>
                    <a:pt x="6891" y="3659"/>
                    <a:pt x="6891" y="3869"/>
                    <a:pt x="6922" y="4223"/>
                  </a:cubicBezTo>
                  <a:cubicBezTo>
                    <a:pt x="6984" y="4355"/>
                    <a:pt x="7108" y="4455"/>
                    <a:pt x="7077" y="4621"/>
                  </a:cubicBezTo>
                  <a:cubicBezTo>
                    <a:pt x="7263" y="4632"/>
                    <a:pt x="7108" y="4753"/>
                    <a:pt x="7170" y="4809"/>
                  </a:cubicBezTo>
                  <a:cubicBezTo>
                    <a:pt x="7387" y="4798"/>
                    <a:pt x="7108" y="4963"/>
                    <a:pt x="7325" y="4952"/>
                  </a:cubicBezTo>
                  <a:cubicBezTo>
                    <a:pt x="7418" y="5207"/>
                    <a:pt x="7665" y="5406"/>
                    <a:pt x="7789" y="5649"/>
                  </a:cubicBezTo>
                  <a:cubicBezTo>
                    <a:pt x="7882" y="5892"/>
                    <a:pt x="8161" y="6091"/>
                    <a:pt x="8192" y="6367"/>
                  </a:cubicBezTo>
                  <a:cubicBezTo>
                    <a:pt x="8347" y="6378"/>
                    <a:pt x="8192" y="6511"/>
                    <a:pt x="8347" y="6533"/>
                  </a:cubicBezTo>
                  <a:cubicBezTo>
                    <a:pt x="8285" y="6621"/>
                    <a:pt x="8471" y="6621"/>
                    <a:pt x="8409" y="6699"/>
                  </a:cubicBezTo>
                  <a:cubicBezTo>
                    <a:pt x="8533" y="6732"/>
                    <a:pt x="8502" y="6820"/>
                    <a:pt x="8564" y="6865"/>
                  </a:cubicBezTo>
                  <a:cubicBezTo>
                    <a:pt x="8657" y="6909"/>
                    <a:pt x="8657" y="6975"/>
                    <a:pt x="8719" y="7008"/>
                  </a:cubicBezTo>
                  <a:cubicBezTo>
                    <a:pt x="8719" y="7196"/>
                    <a:pt x="8812" y="7207"/>
                    <a:pt x="8812" y="7428"/>
                  </a:cubicBezTo>
                  <a:cubicBezTo>
                    <a:pt x="8905" y="7395"/>
                    <a:pt x="8967" y="7329"/>
                    <a:pt x="8967" y="7263"/>
                  </a:cubicBezTo>
                  <a:cubicBezTo>
                    <a:pt x="8998" y="7196"/>
                    <a:pt x="9060" y="7141"/>
                    <a:pt x="9122" y="7097"/>
                  </a:cubicBezTo>
                  <a:cubicBezTo>
                    <a:pt x="9122" y="6854"/>
                    <a:pt x="9184" y="6721"/>
                    <a:pt x="9029" y="6511"/>
                  </a:cubicBezTo>
                  <a:cubicBezTo>
                    <a:pt x="9029" y="6423"/>
                    <a:pt x="9029" y="6345"/>
                    <a:pt x="9029" y="6257"/>
                  </a:cubicBezTo>
                  <a:cubicBezTo>
                    <a:pt x="8905" y="6080"/>
                    <a:pt x="8874" y="5870"/>
                    <a:pt x="8812" y="5671"/>
                  </a:cubicBezTo>
                  <a:cubicBezTo>
                    <a:pt x="8626" y="5627"/>
                    <a:pt x="8812" y="5450"/>
                    <a:pt x="8657" y="5394"/>
                  </a:cubicBezTo>
                  <a:cubicBezTo>
                    <a:pt x="8564" y="5339"/>
                    <a:pt x="8688" y="5240"/>
                    <a:pt x="8502" y="5173"/>
                  </a:cubicBezTo>
                  <a:cubicBezTo>
                    <a:pt x="8378" y="4554"/>
                    <a:pt x="8378" y="4212"/>
                    <a:pt x="8161" y="3615"/>
                  </a:cubicBezTo>
                  <a:cubicBezTo>
                    <a:pt x="8223" y="3305"/>
                    <a:pt x="8099" y="2940"/>
                    <a:pt x="8254" y="2664"/>
                  </a:cubicBezTo>
                  <a:cubicBezTo>
                    <a:pt x="8006" y="2631"/>
                    <a:pt x="8316" y="2542"/>
                    <a:pt x="8254" y="2476"/>
                  </a:cubicBezTo>
                  <a:cubicBezTo>
                    <a:pt x="8254" y="2388"/>
                    <a:pt x="8254" y="2310"/>
                    <a:pt x="8254" y="2222"/>
                  </a:cubicBezTo>
                  <a:cubicBezTo>
                    <a:pt x="8440" y="2167"/>
                    <a:pt x="8130" y="2111"/>
                    <a:pt x="8316" y="2056"/>
                  </a:cubicBezTo>
                  <a:cubicBezTo>
                    <a:pt x="8285" y="1968"/>
                    <a:pt x="8471" y="1957"/>
                    <a:pt x="8409" y="1857"/>
                  </a:cubicBezTo>
                  <a:cubicBezTo>
                    <a:pt x="8595" y="1879"/>
                    <a:pt x="8440" y="2001"/>
                    <a:pt x="8471" y="2056"/>
                  </a:cubicBezTo>
                  <a:cubicBezTo>
                    <a:pt x="8533" y="2178"/>
                    <a:pt x="8409" y="2277"/>
                    <a:pt x="8409" y="2388"/>
                  </a:cubicBezTo>
                  <a:cubicBezTo>
                    <a:pt x="8409" y="2388"/>
                    <a:pt x="8502" y="2399"/>
                    <a:pt x="8471" y="2421"/>
                  </a:cubicBezTo>
                  <a:cubicBezTo>
                    <a:pt x="8471" y="2421"/>
                    <a:pt x="8347" y="2476"/>
                    <a:pt x="8409" y="2498"/>
                  </a:cubicBezTo>
                  <a:cubicBezTo>
                    <a:pt x="8502" y="2531"/>
                    <a:pt x="8409" y="2542"/>
                    <a:pt x="8409" y="2642"/>
                  </a:cubicBezTo>
                  <a:cubicBezTo>
                    <a:pt x="8409" y="2852"/>
                    <a:pt x="8409" y="3084"/>
                    <a:pt x="8409" y="3360"/>
                  </a:cubicBezTo>
                  <a:cubicBezTo>
                    <a:pt x="8502" y="3747"/>
                    <a:pt x="8657" y="4112"/>
                    <a:pt x="8657" y="4532"/>
                  </a:cubicBezTo>
                  <a:cubicBezTo>
                    <a:pt x="8750" y="4676"/>
                    <a:pt x="8719" y="4853"/>
                    <a:pt x="8812" y="5008"/>
                  </a:cubicBezTo>
                  <a:cubicBezTo>
                    <a:pt x="8750" y="5118"/>
                    <a:pt x="8936" y="5140"/>
                    <a:pt x="8874" y="5251"/>
                  </a:cubicBezTo>
                  <a:cubicBezTo>
                    <a:pt x="9091" y="5262"/>
                    <a:pt x="8812" y="5450"/>
                    <a:pt x="9029" y="5450"/>
                  </a:cubicBezTo>
                  <a:cubicBezTo>
                    <a:pt x="8998" y="5770"/>
                    <a:pt x="9370" y="5969"/>
                    <a:pt x="9339" y="6345"/>
                  </a:cubicBezTo>
                  <a:cubicBezTo>
                    <a:pt x="9587" y="6323"/>
                    <a:pt x="9463" y="6268"/>
                    <a:pt x="9432" y="6201"/>
                  </a:cubicBezTo>
                  <a:cubicBezTo>
                    <a:pt x="9587" y="6157"/>
                    <a:pt x="9370" y="6135"/>
                    <a:pt x="9432" y="6036"/>
                  </a:cubicBezTo>
                  <a:cubicBezTo>
                    <a:pt x="9432" y="5892"/>
                    <a:pt x="9432" y="5759"/>
                    <a:pt x="9432" y="5616"/>
                  </a:cubicBezTo>
                  <a:cubicBezTo>
                    <a:pt x="9401" y="5361"/>
                    <a:pt x="9339" y="5184"/>
                    <a:pt x="9184" y="4919"/>
                  </a:cubicBezTo>
                  <a:cubicBezTo>
                    <a:pt x="9184" y="4499"/>
                    <a:pt x="9091" y="4145"/>
                    <a:pt x="8967" y="3836"/>
                  </a:cubicBezTo>
                  <a:cubicBezTo>
                    <a:pt x="8998" y="3593"/>
                    <a:pt x="8905" y="3405"/>
                    <a:pt x="8967" y="3228"/>
                  </a:cubicBezTo>
                  <a:cubicBezTo>
                    <a:pt x="8874" y="3084"/>
                    <a:pt x="8905" y="3062"/>
                    <a:pt x="8874" y="2918"/>
                  </a:cubicBezTo>
                  <a:cubicBezTo>
                    <a:pt x="8874" y="2764"/>
                    <a:pt x="8812" y="2753"/>
                    <a:pt x="8874" y="2609"/>
                  </a:cubicBezTo>
                  <a:cubicBezTo>
                    <a:pt x="8781" y="2498"/>
                    <a:pt x="8905" y="2465"/>
                    <a:pt x="8874" y="2310"/>
                  </a:cubicBezTo>
                  <a:cubicBezTo>
                    <a:pt x="8874" y="2189"/>
                    <a:pt x="8874" y="2067"/>
                    <a:pt x="8874" y="1946"/>
                  </a:cubicBezTo>
                  <a:cubicBezTo>
                    <a:pt x="8936" y="1835"/>
                    <a:pt x="8967" y="1702"/>
                    <a:pt x="8936" y="1559"/>
                  </a:cubicBezTo>
                  <a:cubicBezTo>
                    <a:pt x="9029" y="1448"/>
                    <a:pt x="9091" y="1349"/>
                    <a:pt x="9122" y="1227"/>
                  </a:cubicBezTo>
                  <a:cubicBezTo>
                    <a:pt x="9184" y="1116"/>
                    <a:pt x="9339" y="1039"/>
                    <a:pt x="9339" y="918"/>
                  </a:cubicBezTo>
                  <a:cubicBezTo>
                    <a:pt x="9587" y="973"/>
                    <a:pt x="9246" y="1061"/>
                    <a:pt x="9339" y="1172"/>
                  </a:cubicBezTo>
                  <a:cubicBezTo>
                    <a:pt x="9122" y="1183"/>
                    <a:pt x="9401" y="1382"/>
                    <a:pt x="9184" y="1393"/>
                  </a:cubicBezTo>
                  <a:cubicBezTo>
                    <a:pt x="9153" y="1603"/>
                    <a:pt x="9184" y="1680"/>
                    <a:pt x="9122" y="1857"/>
                  </a:cubicBezTo>
                  <a:cubicBezTo>
                    <a:pt x="9122" y="2034"/>
                    <a:pt x="9122" y="2211"/>
                    <a:pt x="9122" y="2388"/>
                  </a:cubicBezTo>
                  <a:cubicBezTo>
                    <a:pt x="8998" y="2498"/>
                    <a:pt x="9184" y="2686"/>
                    <a:pt x="9122" y="2863"/>
                  </a:cubicBezTo>
                  <a:cubicBezTo>
                    <a:pt x="9060" y="2940"/>
                    <a:pt x="9215" y="2940"/>
                    <a:pt x="9184" y="3007"/>
                  </a:cubicBezTo>
                  <a:cubicBezTo>
                    <a:pt x="9153" y="3250"/>
                    <a:pt x="9246" y="3427"/>
                    <a:pt x="9184" y="3615"/>
                  </a:cubicBezTo>
                  <a:cubicBezTo>
                    <a:pt x="9339" y="4046"/>
                    <a:pt x="9525" y="4389"/>
                    <a:pt x="9494" y="4809"/>
                  </a:cubicBezTo>
                  <a:cubicBezTo>
                    <a:pt x="9494" y="4897"/>
                    <a:pt x="9649" y="4952"/>
                    <a:pt x="9587" y="5063"/>
                  </a:cubicBezTo>
                  <a:cubicBezTo>
                    <a:pt x="9618" y="5129"/>
                    <a:pt x="9618" y="5218"/>
                    <a:pt x="9742" y="5251"/>
                  </a:cubicBezTo>
                  <a:cubicBezTo>
                    <a:pt x="9959" y="5240"/>
                    <a:pt x="9680" y="5195"/>
                    <a:pt x="9742" y="5140"/>
                  </a:cubicBezTo>
                  <a:cubicBezTo>
                    <a:pt x="9835" y="5140"/>
                    <a:pt x="9804" y="5074"/>
                    <a:pt x="9804" y="5030"/>
                  </a:cubicBezTo>
                  <a:cubicBezTo>
                    <a:pt x="9680" y="5008"/>
                    <a:pt x="9804" y="4985"/>
                    <a:pt x="9804" y="4952"/>
                  </a:cubicBezTo>
                  <a:cubicBezTo>
                    <a:pt x="9804" y="4908"/>
                    <a:pt x="9804" y="4853"/>
                    <a:pt x="9804" y="4809"/>
                  </a:cubicBezTo>
                  <a:cubicBezTo>
                    <a:pt x="9866" y="4720"/>
                    <a:pt x="9742" y="4709"/>
                    <a:pt x="9742" y="4643"/>
                  </a:cubicBezTo>
                  <a:cubicBezTo>
                    <a:pt x="9742" y="4521"/>
                    <a:pt x="9804" y="4532"/>
                    <a:pt x="9742" y="4422"/>
                  </a:cubicBezTo>
                  <a:cubicBezTo>
                    <a:pt x="9742" y="4377"/>
                    <a:pt x="9742" y="4333"/>
                    <a:pt x="9742" y="4278"/>
                  </a:cubicBezTo>
                  <a:cubicBezTo>
                    <a:pt x="9680" y="4256"/>
                    <a:pt x="9649" y="4234"/>
                    <a:pt x="9742" y="4223"/>
                  </a:cubicBezTo>
                  <a:cubicBezTo>
                    <a:pt x="9711" y="4035"/>
                    <a:pt x="9773" y="3869"/>
                    <a:pt x="9742" y="3703"/>
                  </a:cubicBezTo>
                  <a:cubicBezTo>
                    <a:pt x="9711" y="3648"/>
                    <a:pt x="9649" y="3582"/>
                    <a:pt x="9649" y="3526"/>
                  </a:cubicBezTo>
                  <a:cubicBezTo>
                    <a:pt x="9649" y="3316"/>
                    <a:pt x="9711" y="3106"/>
                    <a:pt x="9742" y="2896"/>
                  </a:cubicBezTo>
                  <a:cubicBezTo>
                    <a:pt x="9773" y="2686"/>
                    <a:pt x="9773" y="2487"/>
                    <a:pt x="9804" y="2277"/>
                  </a:cubicBezTo>
                  <a:cubicBezTo>
                    <a:pt x="9804" y="2211"/>
                    <a:pt x="9959" y="2200"/>
                    <a:pt x="9897" y="2111"/>
                  </a:cubicBezTo>
                  <a:cubicBezTo>
                    <a:pt x="9928" y="2067"/>
                    <a:pt x="9804" y="1968"/>
                    <a:pt x="9959" y="1968"/>
                  </a:cubicBezTo>
                  <a:cubicBezTo>
                    <a:pt x="9959" y="1912"/>
                    <a:pt x="9959" y="1857"/>
                    <a:pt x="9959" y="1802"/>
                  </a:cubicBezTo>
                  <a:cubicBezTo>
                    <a:pt x="10021" y="1769"/>
                    <a:pt x="9866" y="1658"/>
                    <a:pt x="10052" y="1669"/>
                  </a:cubicBezTo>
                  <a:cubicBezTo>
                    <a:pt x="10021" y="1426"/>
                    <a:pt x="10238" y="1271"/>
                    <a:pt x="10362" y="1083"/>
                  </a:cubicBezTo>
                  <a:cubicBezTo>
                    <a:pt x="10610" y="1172"/>
                    <a:pt x="10238" y="1282"/>
                    <a:pt x="10269" y="1393"/>
                  </a:cubicBezTo>
                  <a:cubicBezTo>
                    <a:pt x="10269" y="1514"/>
                    <a:pt x="10207" y="1625"/>
                    <a:pt x="10114" y="1724"/>
                  </a:cubicBezTo>
                  <a:cubicBezTo>
                    <a:pt x="10176" y="1979"/>
                    <a:pt x="9990" y="2156"/>
                    <a:pt x="10052" y="2421"/>
                  </a:cubicBezTo>
                  <a:cubicBezTo>
                    <a:pt x="10114" y="2498"/>
                    <a:pt x="9928" y="2487"/>
                    <a:pt x="9959" y="2554"/>
                  </a:cubicBezTo>
                  <a:cubicBezTo>
                    <a:pt x="9928" y="2719"/>
                    <a:pt x="10052" y="2940"/>
                    <a:pt x="9897" y="3062"/>
                  </a:cubicBezTo>
                  <a:cubicBezTo>
                    <a:pt x="10052" y="3217"/>
                    <a:pt x="9928" y="3471"/>
                    <a:pt x="9959" y="3670"/>
                  </a:cubicBezTo>
                  <a:cubicBezTo>
                    <a:pt x="9959" y="3725"/>
                    <a:pt x="9959" y="3781"/>
                    <a:pt x="9959" y="3836"/>
                  </a:cubicBezTo>
                  <a:cubicBezTo>
                    <a:pt x="9990" y="3880"/>
                    <a:pt x="9928" y="3946"/>
                    <a:pt x="10052" y="3946"/>
                  </a:cubicBezTo>
                  <a:cubicBezTo>
                    <a:pt x="9897" y="4002"/>
                    <a:pt x="9990" y="4134"/>
                    <a:pt x="9959" y="4223"/>
                  </a:cubicBezTo>
                  <a:cubicBezTo>
                    <a:pt x="9990" y="4455"/>
                    <a:pt x="10176" y="4698"/>
                    <a:pt x="10114" y="4952"/>
                  </a:cubicBezTo>
                  <a:cubicBezTo>
                    <a:pt x="10114" y="5008"/>
                    <a:pt x="10052" y="5063"/>
                    <a:pt x="10052" y="5118"/>
                  </a:cubicBezTo>
                  <a:cubicBezTo>
                    <a:pt x="10021" y="5328"/>
                    <a:pt x="10114" y="5527"/>
                    <a:pt x="10052" y="5704"/>
                  </a:cubicBezTo>
                  <a:cubicBezTo>
                    <a:pt x="10269" y="5627"/>
                    <a:pt x="10393" y="5527"/>
                    <a:pt x="10362" y="5361"/>
                  </a:cubicBezTo>
                  <a:cubicBezTo>
                    <a:pt x="10424" y="5350"/>
                    <a:pt x="10424" y="5317"/>
                    <a:pt x="10455" y="5284"/>
                  </a:cubicBezTo>
                  <a:cubicBezTo>
                    <a:pt x="10455" y="5284"/>
                    <a:pt x="10362" y="5273"/>
                    <a:pt x="10362" y="5251"/>
                  </a:cubicBezTo>
                  <a:cubicBezTo>
                    <a:pt x="10362" y="5251"/>
                    <a:pt x="10424" y="5251"/>
                    <a:pt x="10455" y="5229"/>
                  </a:cubicBezTo>
                  <a:cubicBezTo>
                    <a:pt x="10455" y="5162"/>
                    <a:pt x="10424" y="5096"/>
                    <a:pt x="10455" y="5008"/>
                  </a:cubicBezTo>
                  <a:cubicBezTo>
                    <a:pt x="10362" y="4930"/>
                    <a:pt x="10548" y="4930"/>
                    <a:pt x="10517" y="4864"/>
                  </a:cubicBezTo>
                  <a:cubicBezTo>
                    <a:pt x="10517" y="4709"/>
                    <a:pt x="10517" y="4554"/>
                    <a:pt x="10517" y="4389"/>
                  </a:cubicBezTo>
                  <a:cubicBezTo>
                    <a:pt x="10455" y="4311"/>
                    <a:pt x="10641" y="4322"/>
                    <a:pt x="10610" y="4256"/>
                  </a:cubicBezTo>
                  <a:cubicBezTo>
                    <a:pt x="10610" y="3714"/>
                    <a:pt x="10517" y="3405"/>
                    <a:pt x="10579" y="3007"/>
                  </a:cubicBezTo>
                  <a:cubicBezTo>
                    <a:pt x="10362" y="3018"/>
                    <a:pt x="10795" y="2896"/>
                    <a:pt x="10517" y="2896"/>
                  </a:cubicBezTo>
                  <a:cubicBezTo>
                    <a:pt x="10610" y="2786"/>
                    <a:pt x="10672" y="2664"/>
                    <a:pt x="10672" y="2531"/>
                  </a:cubicBezTo>
                  <a:cubicBezTo>
                    <a:pt x="10826" y="2321"/>
                    <a:pt x="11012" y="2133"/>
                    <a:pt x="11043" y="1890"/>
                  </a:cubicBezTo>
                  <a:cubicBezTo>
                    <a:pt x="11167" y="1680"/>
                    <a:pt x="11353" y="1492"/>
                    <a:pt x="11353" y="1249"/>
                  </a:cubicBezTo>
                  <a:cubicBezTo>
                    <a:pt x="11508" y="1216"/>
                    <a:pt x="11446" y="1128"/>
                    <a:pt x="11539" y="1083"/>
                  </a:cubicBezTo>
                  <a:cubicBezTo>
                    <a:pt x="11694" y="1083"/>
                    <a:pt x="11570" y="962"/>
                    <a:pt x="11601" y="918"/>
                  </a:cubicBezTo>
                  <a:cubicBezTo>
                    <a:pt x="11725" y="884"/>
                    <a:pt x="11694" y="796"/>
                    <a:pt x="11756" y="752"/>
                  </a:cubicBezTo>
                  <a:cubicBezTo>
                    <a:pt x="11694" y="663"/>
                    <a:pt x="11880" y="663"/>
                    <a:pt x="11849" y="586"/>
                  </a:cubicBezTo>
                  <a:cubicBezTo>
                    <a:pt x="12097" y="409"/>
                    <a:pt x="12159" y="166"/>
                    <a:pt x="12469" y="0"/>
                  </a:cubicBezTo>
                  <a:cubicBezTo>
                    <a:pt x="12686" y="22"/>
                    <a:pt x="12345" y="66"/>
                    <a:pt x="12469" y="133"/>
                  </a:cubicBezTo>
                  <a:cubicBezTo>
                    <a:pt x="12252" y="122"/>
                    <a:pt x="12500" y="265"/>
                    <a:pt x="12314" y="243"/>
                  </a:cubicBezTo>
                  <a:cubicBezTo>
                    <a:pt x="12252" y="343"/>
                    <a:pt x="12252" y="453"/>
                    <a:pt x="12066" y="497"/>
                  </a:cubicBezTo>
                  <a:cubicBezTo>
                    <a:pt x="12035" y="741"/>
                    <a:pt x="11849" y="929"/>
                    <a:pt x="11756" y="1139"/>
                  </a:cubicBezTo>
                  <a:cubicBezTo>
                    <a:pt x="11539" y="1128"/>
                    <a:pt x="11818" y="1293"/>
                    <a:pt x="11601" y="1282"/>
                  </a:cubicBezTo>
                  <a:cubicBezTo>
                    <a:pt x="11570" y="1327"/>
                    <a:pt x="11694" y="1437"/>
                    <a:pt x="11539" y="1448"/>
                  </a:cubicBezTo>
                  <a:cubicBezTo>
                    <a:pt x="11539" y="1570"/>
                    <a:pt x="11446" y="1658"/>
                    <a:pt x="11384" y="1747"/>
                  </a:cubicBezTo>
                  <a:cubicBezTo>
                    <a:pt x="11322" y="2122"/>
                    <a:pt x="10950" y="2565"/>
                    <a:pt x="10826" y="3007"/>
                  </a:cubicBezTo>
                  <a:cubicBezTo>
                    <a:pt x="10919" y="3150"/>
                    <a:pt x="10857" y="3272"/>
                    <a:pt x="10919" y="3449"/>
                  </a:cubicBezTo>
                  <a:cubicBezTo>
                    <a:pt x="10919" y="3626"/>
                    <a:pt x="10826" y="3847"/>
                    <a:pt x="10981" y="3980"/>
                  </a:cubicBezTo>
                  <a:cubicBezTo>
                    <a:pt x="10826" y="3968"/>
                    <a:pt x="10950" y="4079"/>
                    <a:pt x="10919" y="4112"/>
                  </a:cubicBezTo>
                  <a:cubicBezTo>
                    <a:pt x="10950" y="4179"/>
                    <a:pt x="10764" y="4179"/>
                    <a:pt x="10826" y="4256"/>
                  </a:cubicBezTo>
                  <a:cubicBezTo>
                    <a:pt x="11043" y="4256"/>
                    <a:pt x="10734" y="4300"/>
                    <a:pt x="10826" y="4366"/>
                  </a:cubicBezTo>
                  <a:cubicBezTo>
                    <a:pt x="10826" y="4411"/>
                    <a:pt x="10826" y="4455"/>
                    <a:pt x="10826" y="4499"/>
                  </a:cubicBezTo>
                  <a:cubicBezTo>
                    <a:pt x="11012" y="4488"/>
                    <a:pt x="10857" y="4344"/>
                    <a:pt x="10919" y="4278"/>
                  </a:cubicBezTo>
                  <a:cubicBezTo>
                    <a:pt x="11074" y="4256"/>
                    <a:pt x="10950" y="4123"/>
                    <a:pt x="10981" y="4057"/>
                  </a:cubicBezTo>
                  <a:cubicBezTo>
                    <a:pt x="11167" y="4024"/>
                    <a:pt x="11043" y="3880"/>
                    <a:pt x="11229" y="3836"/>
                  </a:cubicBezTo>
                  <a:cubicBezTo>
                    <a:pt x="11260" y="3736"/>
                    <a:pt x="11260" y="3758"/>
                    <a:pt x="11291" y="3637"/>
                  </a:cubicBezTo>
                  <a:cubicBezTo>
                    <a:pt x="11260" y="3582"/>
                    <a:pt x="11446" y="3604"/>
                    <a:pt x="11446" y="3559"/>
                  </a:cubicBezTo>
                  <a:cubicBezTo>
                    <a:pt x="11353" y="3548"/>
                    <a:pt x="11353" y="3471"/>
                    <a:pt x="11446" y="3471"/>
                  </a:cubicBezTo>
                  <a:cubicBezTo>
                    <a:pt x="11539" y="3416"/>
                    <a:pt x="11508" y="3305"/>
                    <a:pt x="11601" y="3250"/>
                  </a:cubicBezTo>
                  <a:cubicBezTo>
                    <a:pt x="11539" y="2863"/>
                    <a:pt x="11849" y="2642"/>
                    <a:pt x="12004" y="2277"/>
                  </a:cubicBezTo>
                  <a:cubicBezTo>
                    <a:pt x="12035" y="1901"/>
                    <a:pt x="12407" y="1647"/>
                    <a:pt x="12469" y="1282"/>
                  </a:cubicBezTo>
                  <a:cubicBezTo>
                    <a:pt x="12748" y="940"/>
                    <a:pt x="12934" y="553"/>
                    <a:pt x="13399" y="276"/>
                  </a:cubicBezTo>
                  <a:cubicBezTo>
                    <a:pt x="13585" y="287"/>
                    <a:pt x="13399" y="376"/>
                    <a:pt x="13306" y="387"/>
                  </a:cubicBezTo>
                  <a:cubicBezTo>
                    <a:pt x="13337" y="453"/>
                    <a:pt x="13182" y="442"/>
                    <a:pt x="13244" y="531"/>
                  </a:cubicBezTo>
                  <a:cubicBezTo>
                    <a:pt x="13182" y="619"/>
                    <a:pt x="13120" y="707"/>
                    <a:pt x="12996" y="774"/>
                  </a:cubicBezTo>
                  <a:cubicBezTo>
                    <a:pt x="12965" y="984"/>
                    <a:pt x="12717" y="1128"/>
                    <a:pt x="12686" y="1338"/>
                  </a:cubicBezTo>
                  <a:cubicBezTo>
                    <a:pt x="12438" y="1669"/>
                    <a:pt x="12345" y="2012"/>
                    <a:pt x="12221" y="2443"/>
                  </a:cubicBezTo>
                  <a:cubicBezTo>
                    <a:pt x="11787" y="2974"/>
                    <a:pt x="11849" y="3681"/>
                    <a:pt x="11229" y="4145"/>
                  </a:cubicBezTo>
                  <a:cubicBezTo>
                    <a:pt x="11229" y="4267"/>
                    <a:pt x="11229" y="4389"/>
                    <a:pt x="11229" y="4499"/>
                  </a:cubicBezTo>
                  <a:cubicBezTo>
                    <a:pt x="11384" y="4444"/>
                    <a:pt x="11353" y="4333"/>
                    <a:pt x="11539" y="4278"/>
                  </a:cubicBezTo>
                  <a:cubicBezTo>
                    <a:pt x="11384" y="4289"/>
                    <a:pt x="11539" y="4201"/>
                    <a:pt x="11601" y="4201"/>
                  </a:cubicBezTo>
                  <a:cubicBezTo>
                    <a:pt x="11570" y="4134"/>
                    <a:pt x="11663" y="4123"/>
                    <a:pt x="11694" y="4090"/>
                  </a:cubicBezTo>
                  <a:cubicBezTo>
                    <a:pt x="11756" y="4002"/>
                    <a:pt x="11849" y="3924"/>
                    <a:pt x="11911" y="3836"/>
                  </a:cubicBezTo>
                  <a:cubicBezTo>
                    <a:pt x="12066" y="3792"/>
                    <a:pt x="12035" y="3681"/>
                    <a:pt x="12221" y="3637"/>
                  </a:cubicBezTo>
                  <a:cubicBezTo>
                    <a:pt x="12314" y="3460"/>
                    <a:pt x="12655" y="3372"/>
                    <a:pt x="12779" y="3195"/>
                  </a:cubicBezTo>
                  <a:cubicBezTo>
                    <a:pt x="12996" y="3162"/>
                    <a:pt x="12996" y="3051"/>
                    <a:pt x="13151" y="3007"/>
                  </a:cubicBezTo>
                  <a:cubicBezTo>
                    <a:pt x="13368" y="2974"/>
                    <a:pt x="13275" y="2830"/>
                    <a:pt x="13554" y="2830"/>
                  </a:cubicBezTo>
                  <a:cubicBezTo>
                    <a:pt x="13678" y="2598"/>
                    <a:pt x="14080" y="2443"/>
                    <a:pt x="14266" y="2222"/>
                  </a:cubicBezTo>
                  <a:cubicBezTo>
                    <a:pt x="14297" y="2100"/>
                    <a:pt x="14514" y="2034"/>
                    <a:pt x="14576" y="1912"/>
                  </a:cubicBezTo>
                  <a:cubicBezTo>
                    <a:pt x="14607" y="1846"/>
                    <a:pt x="14669" y="1802"/>
                    <a:pt x="14731" y="1747"/>
                  </a:cubicBezTo>
                  <a:cubicBezTo>
                    <a:pt x="14762" y="1691"/>
                    <a:pt x="14762" y="1625"/>
                    <a:pt x="14948" y="1636"/>
                  </a:cubicBezTo>
                  <a:cubicBezTo>
                    <a:pt x="14762" y="1934"/>
                    <a:pt x="14483" y="2200"/>
                    <a:pt x="14266" y="2476"/>
                  </a:cubicBezTo>
                  <a:cubicBezTo>
                    <a:pt x="14080" y="2554"/>
                    <a:pt x="14080" y="2642"/>
                    <a:pt x="13956" y="2719"/>
                  </a:cubicBezTo>
                  <a:cubicBezTo>
                    <a:pt x="13894" y="2753"/>
                    <a:pt x="13863" y="2797"/>
                    <a:pt x="13802" y="2863"/>
                  </a:cubicBezTo>
                  <a:cubicBezTo>
                    <a:pt x="13771" y="2874"/>
                    <a:pt x="13647" y="2885"/>
                    <a:pt x="13647" y="2885"/>
                  </a:cubicBezTo>
                  <a:cubicBezTo>
                    <a:pt x="13585" y="2929"/>
                    <a:pt x="13616" y="2963"/>
                    <a:pt x="13554" y="3007"/>
                  </a:cubicBezTo>
                  <a:cubicBezTo>
                    <a:pt x="13523" y="3029"/>
                    <a:pt x="13306" y="3139"/>
                    <a:pt x="13337" y="3228"/>
                  </a:cubicBezTo>
                  <a:cubicBezTo>
                    <a:pt x="12872" y="3305"/>
                    <a:pt x="12872" y="3526"/>
                    <a:pt x="12531" y="3637"/>
                  </a:cubicBezTo>
                  <a:cubicBezTo>
                    <a:pt x="12407" y="3825"/>
                    <a:pt x="12097" y="3946"/>
                    <a:pt x="12004" y="4145"/>
                  </a:cubicBezTo>
                  <a:cubicBezTo>
                    <a:pt x="12035" y="4179"/>
                    <a:pt x="12066" y="4134"/>
                    <a:pt x="12159" y="4145"/>
                  </a:cubicBezTo>
                  <a:cubicBezTo>
                    <a:pt x="12128" y="4112"/>
                    <a:pt x="12159" y="4090"/>
                    <a:pt x="12221" y="4090"/>
                  </a:cubicBezTo>
                  <a:cubicBezTo>
                    <a:pt x="12283" y="4046"/>
                    <a:pt x="12345" y="4013"/>
                    <a:pt x="12376" y="3980"/>
                  </a:cubicBezTo>
                  <a:cubicBezTo>
                    <a:pt x="12531" y="3913"/>
                    <a:pt x="12593" y="3825"/>
                    <a:pt x="12779" y="3781"/>
                  </a:cubicBezTo>
                  <a:cubicBezTo>
                    <a:pt x="13058" y="3648"/>
                    <a:pt x="13368" y="3526"/>
                    <a:pt x="13492" y="3338"/>
                  </a:cubicBezTo>
                  <a:cubicBezTo>
                    <a:pt x="13709" y="3327"/>
                    <a:pt x="13616" y="3217"/>
                    <a:pt x="13863" y="3228"/>
                  </a:cubicBezTo>
                  <a:cubicBezTo>
                    <a:pt x="13863" y="3084"/>
                    <a:pt x="14111" y="3029"/>
                    <a:pt x="14173" y="2918"/>
                  </a:cubicBezTo>
                  <a:cubicBezTo>
                    <a:pt x="14328" y="2896"/>
                    <a:pt x="14328" y="2819"/>
                    <a:pt x="14421" y="2775"/>
                  </a:cubicBezTo>
                  <a:cubicBezTo>
                    <a:pt x="14452" y="2730"/>
                    <a:pt x="14638" y="2730"/>
                    <a:pt x="14576" y="2642"/>
                  </a:cubicBezTo>
                  <a:cubicBezTo>
                    <a:pt x="14979" y="2509"/>
                    <a:pt x="15103" y="2277"/>
                    <a:pt x="15351" y="2078"/>
                  </a:cubicBezTo>
                  <a:cubicBezTo>
                    <a:pt x="15568" y="1879"/>
                    <a:pt x="15723" y="1669"/>
                    <a:pt x="15816" y="1415"/>
                  </a:cubicBezTo>
                  <a:cubicBezTo>
                    <a:pt x="16033" y="1194"/>
                    <a:pt x="15878" y="995"/>
                    <a:pt x="16033" y="752"/>
                  </a:cubicBezTo>
                  <a:cubicBezTo>
                    <a:pt x="16219" y="763"/>
                    <a:pt x="16064" y="884"/>
                    <a:pt x="16126" y="940"/>
                  </a:cubicBezTo>
                  <a:cubicBezTo>
                    <a:pt x="16126" y="1017"/>
                    <a:pt x="16126" y="1094"/>
                    <a:pt x="16126" y="1161"/>
                  </a:cubicBezTo>
                  <a:cubicBezTo>
                    <a:pt x="16002" y="1559"/>
                    <a:pt x="15785" y="1912"/>
                    <a:pt x="15506" y="2255"/>
                  </a:cubicBezTo>
                  <a:cubicBezTo>
                    <a:pt x="15351" y="2255"/>
                    <a:pt x="15444" y="2344"/>
                    <a:pt x="15351" y="2366"/>
                  </a:cubicBezTo>
                  <a:cubicBezTo>
                    <a:pt x="15320" y="2399"/>
                    <a:pt x="15227" y="2432"/>
                    <a:pt x="15196" y="2476"/>
                  </a:cubicBezTo>
                  <a:cubicBezTo>
                    <a:pt x="15103" y="2554"/>
                    <a:pt x="15041" y="2642"/>
                    <a:pt x="14886" y="2697"/>
                  </a:cubicBezTo>
                  <a:cubicBezTo>
                    <a:pt x="14824" y="2786"/>
                    <a:pt x="14638" y="2830"/>
                    <a:pt x="14576" y="2918"/>
                  </a:cubicBezTo>
                  <a:cubicBezTo>
                    <a:pt x="14514" y="2963"/>
                    <a:pt x="14452" y="2985"/>
                    <a:pt x="14421" y="3029"/>
                  </a:cubicBezTo>
                  <a:cubicBezTo>
                    <a:pt x="14297" y="3040"/>
                    <a:pt x="14390" y="3117"/>
                    <a:pt x="14266" y="3117"/>
                  </a:cubicBezTo>
                  <a:cubicBezTo>
                    <a:pt x="14142" y="3128"/>
                    <a:pt x="14235" y="3217"/>
                    <a:pt x="14111" y="3228"/>
                  </a:cubicBezTo>
                  <a:cubicBezTo>
                    <a:pt x="14204" y="3316"/>
                    <a:pt x="13863" y="3250"/>
                    <a:pt x="13956" y="3338"/>
                  </a:cubicBezTo>
                  <a:cubicBezTo>
                    <a:pt x="13863" y="3427"/>
                    <a:pt x="13678" y="3460"/>
                    <a:pt x="13647" y="3559"/>
                  </a:cubicBezTo>
                  <a:cubicBezTo>
                    <a:pt x="13461" y="3604"/>
                    <a:pt x="13430" y="3714"/>
                    <a:pt x="13244" y="3747"/>
                  </a:cubicBezTo>
                  <a:cubicBezTo>
                    <a:pt x="13151" y="3825"/>
                    <a:pt x="12934" y="3847"/>
                    <a:pt x="12934" y="3946"/>
                  </a:cubicBezTo>
                  <a:cubicBezTo>
                    <a:pt x="12593" y="4046"/>
                    <a:pt x="12407" y="4201"/>
                    <a:pt x="12159" y="4333"/>
                  </a:cubicBezTo>
                  <a:cubicBezTo>
                    <a:pt x="12035" y="4411"/>
                    <a:pt x="11818" y="4444"/>
                    <a:pt x="11756" y="4532"/>
                  </a:cubicBezTo>
                  <a:cubicBezTo>
                    <a:pt x="11632" y="4588"/>
                    <a:pt x="11663" y="4698"/>
                    <a:pt x="11384" y="4698"/>
                  </a:cubicBezTo>
                  <a:cubicBezTo>
                    <a:pt x="11384" y="4809"/>
                    <a:pt x="11229" y="4897"/>
                    <a:pt x="11136" y="4974"/>
                  </a:cubicBezTo>
                  <a:cubicBezTo>
                    <a:pt x="11074" y="5030"/>
                    <a:pt x="11105" y="5096"/>
                    <a:pt x="11074" y="5140"/>
                  </a:cubicBezTo>
                  <a:cubicBezTo>
                    <a:pt x="11043" y="5162"/>
                    <a:pt x="10826" y="5162"/>
                    <a:pt x="10919" y="5251"/>
                  </a:cubicBezTo>
                  <a:cubicBezTo>
                    <a:pt x="10857" y="5306"/>
                    <a:pt x="10764" y="5361"/>
                    <a:pt x="10764" y="5428"/>
                  </a:cubicBezTo>
                  <a:cubicBezTo>
                    <a:pt x="10981" y="5350"/>
                    <a:pt x="10981" y="5184"/>
                    <a:pt x="11291" y="5140"/>
                  </a:cubicBezTo>
                  <a:cubicBezTo>
                    <a:pt x="11322" y="5008"/>
                    <a:pt x="11632" y="4974"/>
                    <a:pt x="11694" y="4842"/>
                  </a:cubicBezTo>
                  <a:cubicBezTo>
                    <a:pt x="11942" y="4775"/>
                    <a:pt x="11973" y="4643"/>
                    <a:pt x="12159" y="4554"/>
                  </a:cubicBezTo>
                  <a:cubicBezTo>
                    <a:pt x="12283" y="4455"/>
                    <a:pt x="12438" y="4366"/>
                    <a:pt x="12624" y="4278"/>
                  </a:cubicBezTo>
                  <a:cubicBezTo>
                    <a:pt x="12624" y="4201"/>
                    <a:pt x="12841" y="4190"/>
                    <a:pt x="12872" y="4112"/>
                  </a:cubicBezTo>
                  <a:cubicBezTo>
                    <a:pt x="12934" y="4112"/>
                    <a:pt x="12903" y="4057"/>
                    <a:pt x="13027" y="4057"/>
                  </a:cubicBezTo>
                  <a:cubicBezTo>
                    <a:pt x="13089" y="4057"/>
                    <a:pt x="13089" y="4013"/>
                    <a:pt x="13089" y="3980"/>
                  </a:cubicBezTo>
                  <a:cubicBezTo>
                    <a:pt x="13337" y="3913"/>
                    <a:pt x="13492" y="3825"/>
                    <a:pt x="13647" y="3725"/>
                  </a:cubicBezTo>
                  <a:cubicBezTo>
                    <a:pt x="13740" y="3681"/>
                    <a:pt x="13863" y="3659"/>
                    <a:pt x="13863" y="3582"/>
                  </a:cubicBezTo>
                  <a:cubicBezTo>
                    <a:pt x="14018" y="3559"/>
                    <a:pt x="14142" y="3537"/>
                    <a:pt x="14111" y="3449"/>
                  </a:cubicBezTo>
                  <a:cubicBezTo>
                    <a:pt x="14390" y="3394"/>
                    <a:pt x="14421" y="3261"/>
                    <a:pt x="14731" y="3228"/>
                  </a:cubicBezTo>
                  <a:cubicBezTo>
                    <a:pt x="14824" y="3095"/>
                    <a:pt x="15165" y="3062"/>
                    <a:pt x="15196" y="2918"/>
                  </a:cubicBezTo>
                  <a:cubicBezTo>
                    <a:pt x="15382" y="2907"/>
                    <a:pt x="15382" y="2830"/>
                    <a:pt x="15506" y="2808"/>
                  </a:cubicBezTo>
                  <a:cubicBezTo>
                    <a:pt x="15413" y="2697"/>
                    <a:pt x="15692" y="2730"/>
                    <a:pt x="15661" y="2642"/>
                  </a:cubicBezTo>
                  <a:cubicBezTo>
                    <a:pt x="15816" y="2620"/>
                    <a:pt x="15723" y="2509"/>
                    <a:pt x="15909" y="2498"/>
                  </a:cubicBezTo>
                  <a:cubicBezTo>
                    <a:pt x="16002" y="2465"/>
                    <a:pt x="15940" y="2366"/>
                    <a:pt x="16064" y="2332"/>
                  </a:cubicBezTo>
                  <a:cubicBezTo>
                    <a:pt x="16188" y="2233"/>
                    <a:pt x="16250" y="2100"/>
                    <a:pt x="16436" y="2023"/>
                  </a:cubicBezTo>
                  <a:cubicBezTo>
                    <a:pt x="16529" y="1769"/>
                    <a:pt x="16808" y="1570"/>
                    <a:pt x="16901" y="1304"/>
                  </a:cubicBezTo>
                  <a:cubicBezTo>
                    <a:pt x="16931" y="1238"/>
                    <a:pt x="17024" y="1194"/>
                    <a:pt x="16993" y="1105"/>
                  </a:cubicBezTo>
                  <a:cubicBezTo>
                    <a:pt x="16931" y="1017"/>
                    <a:pt x="17117" y="995"/>
                    <a:pt x="16993" y="940"/>
                  </a:cubicBezTo>
                  <a:cubicBezTo>
                    <a:pt x="17148" y="929"/>
                    <a:pt x="17024" y="807"/>
                    <a:pt x="17055" y="752"/>
                  </a:cubicBezTo>
                  <a:cubicBezTo>
                    <a:pt x="17117" y="685"/>
                    <a:pt x="16931" y="553"/>
                    <a:pt x="17210" y="575"/>
                  </a:cubicBezTo>
                  <a:cubicBezTo>
                    <a:pt x="17241" y="818"/>
                    <a:pt x="17086" y="995"/>
                    <a:pt x="17148" y="1249"/>
                  </a:cubicBezTo>
                  <a:cubicBezTo>
                    <a:pt x="17086" y="1382"/>
                    <a:pt x="16993" y="1503"/>
                    <a:pt x="16901" y="1636"/>
                  </a:cubicBezTo>
                  <a:cubicBezTo>
                    <a:pt x="16839" y="1702"/>
                    <a:pt x="16839" y="1780"/>
                    <a:pt x="16746" y="1835"/>
                  </a:cubicBezTo>
                  <a:cubicBezTo>
                    <a:pt x="16746" y="1901"/>
                    <a:pt x="16715" y="1968"/>
                    <a:pt x="16591" y="2001"/>
                  </a:cubicBezTo>
                  <a:cubicBezTo>
                    <a:pt x="16467" y="2266"/>
                    <a:pt x="16126" y="2465"/>
                    <a:pt x="15909" y="2697"/>
                  </a:cubicBezTo>
                  <a:cubicBezTo>
                    <a:pt x="15754" y="2730"/>
                    <a:pt x="15785" y="2819"/>
                    <a:pt x="15661" y="2863"/>
                  </a:cubicBezTo>
                  <a:cubicBezTo>
                    <a:pt x="15599" y="2907"/>
                    <a:pt x="15475" y="2940"/>
                    <a:pt x="15413" y="2996"/>
                  </a:cubicBezTo>
                  <a:cubicBezTo>
                    <a:pt x="15351" y="3051"/>
                    <a:pt x="15289" y="3117"/>
                    <a:pt x="15103" y="3139"/>
                  </a:cubicBezTo>
                  <a:cubicBezTo>
                    <a:pt x="15196" y="3217"/>
                    <a:pt x="15041" y="3206"/>
                    <a:pt x="14948" y="3250"/>
                  </a:cubicBezTo>
                  <a:cubicBezTo>
                    <a:pt x="14948" y="3261"/>
                    <a:pt x="14948" y="3283"/>
                    <a:pt x="14886" y="3283"/>
                  </a:cubicBezTo>
                  <a:cubicBezTo>
                    <a:pt x="14762" y="3316"/>
                    <a:pt x="14731" y="3394"/>
                    <a:pt x="14576" y="3416"/>
                  </a:cubicBezTo>
                  <a:cubicBezTo>
                    <a:pt x="14452" y="3449"/>
                    <a:pt x="14452" y="3526"/>
                    <a:pt x="14328" y="3559"/>
                  </a:cubicBezTo>
                  <a:cubicBezTo>
                    <a:pt x="14111" y="3637"/>
                    <a:pt x="14049" y="3769"/>
                    <a:pt x="13802" y="3836"/>
                  </a:cubicBezTo>
                  <a:cubicBezTo>
                    <a:pt x="13678" y="3957"/>
                    <a:pt x="13399" y="4013"/>
                    <a:pt x="13244" y="4112"/>
                  </a:cubicBezTo>
                  <a:cubicBezTo>
                    <a:pt x="13089" y="4212"/>
                    <a:pt x="12903" y="4311"/>
                    <a:pt x="12779" y="4422"/>
                  </a:cubicBezTo>
                  <a:cubicBezTo>
                    <a:pt x="12562" y="4499"/>
                    <a:pt x="12438" y="4610"/>
                    <a:pt x="12314" y="4731"/>
                  </a:cubicBezTo>
                  <a:cubicBezTo>
                    <a:pt x="12066" y="4798"/>
                    <a:pt x="12035" y="4941"/>
                    <a:pt x="11849" y="5030"/>
                  </a:cubicBezTo>
                  <a:cubicBezTo>
                    <a:pt x="11570" y="5096"/>
                    <a:pt x="11570" y="5251"/>
                    <a:pt x="11291" y="5306"/>
                  </a:cubicBezTo>
                  <a:cubicBezTo>
                    <a:pt x="11291" y="5472"/>
                    <a:pt x="10950" y="5494"/>
                    <a:pt x="10919" y="5649"/>
                  </a:cubicBezTo>
                  <a:cubicBezTo>
                    <a:pt x="10826" y="5693"/>
                    <a:pt x="10641" y="5715"/>
                    <a:pt x="10672" y="5815"/>
                  </a:cubicBezTo>
                  <a:cubicBezTo>
                    <a:pt x="10641" y="5881"/>
                    <a:pt x="10393" y="5859"/>
                    <a:pt x="10455" y="5947"/>
                  </a:cubicBezTo>
                  <a:cubicBezTo>
                    <a:pt x="10331" y="6069"/>
                    <a:pt x="10021" y="6113"/>
                    <a:pt x="10052" y="6290"/>
                  </a:cubicBezTo>
                  <a:cubicBezTo>
                    <a:pt x="10269" y="6212"/>
                    <a:pt x="10300" y="6080"/>
                    <a:pt x="10517" y="6002"/>
                  </a:cubicBezTo>
                  <a:cubicBezTo>
                    <a:pt x="10548" y="5870"/>
                    <a:pt x="10888" y="5859"/>
                    <a:pt x="10919" y="5726"/>
                  </a:cubicBezTo>
                  <a:cubicBezTo>
                    <a:pt x="11167" y="5671"/>
                    <a:pt x="11198" y="5527"/>
                    <a:pt x="11384" y="5450"/>
                  </a:cubicBezTo>
                  <a:cubicBezTo>
                    <a:pt x="11539" y="5372"/>
                    <a:pt x="11725" y="5295"/>
                    <a:pt x="11849" y="5195"/>
                  </a:cubicBezTo>
                  <a:cubicBezTo>
                    <a:pt x="12097" y="5140"/>
                    <a:pt x="12159" y="5019"/>
                    <a:pt x="12376" y="4952"/>
                  </a:cubicBezTo>
                  <a:cubicBezTo>
                    <a:pt x="12469" y="4842"/>
                    <a:pt x="12717" y="4786"/>
                    <a:pt x="12779" y="4676"/>
                  </a:cubicBezTo>
                  <a:cubicBezTo>
                    <a:pt x="12996" y="4665"/>
                    <a:pt x="12903" y="4565"/>
                    <a:pt x="13089" y="4554"/>
                  </a:cubicBezTo>
                  <a:cubicBezTo>
                    <a:pt x="12996" y="4455"/>
                    <a:pt x="13399" y="4510"/>
                    <a:pt x="13337" y="4422"/>
                  </a:cubicBezTo>
                  <a:cubicBezTo>
                    <a:pt x="13337" y="4344"/>
                    <a:pt x="13647" y="4389"/>
                    <a:pt x="13554" y="4278"/>
                  </a:cubicBezTo>
                  <a:cubicBezTo>
                    <a:pt x="13709" y="4278"/>
                    <a:pt x="13709" y="4212"/>
                    <a:pt x="13802" y="4167"/>
                  </a:cubicBezTo>
                  <a:cubicBezTo>
                    <a:pt x="14080" y="4079"/>
                    <a:pt x="14359" y="3980"/>
                    <a:pt x="14483" y="3836"/>
                  </a:cubicBezTo>
                  <a:cubicBezTo>
                    <a:pt x="14700" y="3814"/>
                    <a:pt x="14669" y="3714"/>
                    <a:pt x="14886" y="3692"/>
                  </a:cubicBezTo>
                  <a:cubicBezTo>
                    <a:pt x="14917" y="3615"/>
                    <a:pt x="15165" y="3604"/>
                    <a:pt x="15196" y="3526"/>
                  </a:cubicBezTo>
                  <a:cubicBezTo>
                    <a:pt x="15382" y="3493"/>
                    <a:pt x="15289" y="3360"/>
                    <a:pt x="15599" y="3360"/>
                  </a:cubicBezTo>
                  <a:cubicBezTo>
                    <a:pt x="15537" y="3261"/>
                    <a:pt x="15723" y="3228"/>
                    <a:pt x="15816" y="3173"/>
                  </a:cubicBezTo>
                  <a:cubicBezTo>
                    <a:pt x="16002" y="3139"/>
                    <a:pt x="15940" y="3029"/>
                    <a:pt x="16126" y="2996"/>
                  </a:cubicBezTo>
                  <a:cubicBezTo>
                    <a:pt x="16219" y="2940"/>
                    <a:pt x="16281" y="2863"/>
                    <a:pt x="16374" y="2808"/>
                  </a:cubicBezTo>
                  <a:cubicBezTo>
                    <a:pt x="16653" y="2708"/>
                    <a:pt x="16653" y="2520"/>
                    <a:pt x="16901" y="2421"/>
                  </a:cubicBezTo>
                  <a:cubicBezTo>
                    <a:pt x="16931" y="2332"/>
                    <a:pt x="16993" y="2255"/>
                    <a:pt x="17055" y="2189"/>
                  </a:cubicBezTo>
                  <a:cubicBezTo>
                    <a:pt x="17210" y="2145"/>
                    <a:pt x="17179" y="2045"/>
                    <a:pt x="17303" y="2001"/>
                  </a:cubicBezTo>
                  <a:cubicBezTo>
                    <a:pt x="17365" y="1824"/>
                    <a:pt x="17520" y="1691"/>
                    <a:pt x="17613" y="1525"/>
                  </a:cubicBezTo>
                  <a:cubicBezTo>
                    <a:pt x="17644" y="1371"/>
                    <a:pt x="17892" y="1205"/>
                    <a:pt x="17768" y="1083"/>
                  </a:cubicBezTo>
                  <a:cubicBezTo>
                    <a:pt x="17892" y="1028"/>
                    <a:pt x="17923" y="940"/>
                    <a:pt x="17985" y="862"/>
                  </a:cubicBezTo>
                  <a:cubicBezTo>
                    <a:pt x="17830" y="796"/>
                    <a:pt x="18109" y="741"/>
                    <a:pt x="18078" y="630"/>
                  </a:cubicBezTo>
                  <a:cubicBezTo>
                    <a:pt x="18295" y="663"/>
                    <a:pt x="18171" y="674"/>
                    <a:pt x="18140" y="752"/>
                  </a:cubicBezTo>
                  <a:cubicBezTo>
                    <a:pt x="18140" y="807"/>
                    <a:pt x="18016" y="829"/>
                    <a:pt x="18078" y="918"/>
                  </a:cubicBezTo>
                  <a:cubicBezTo>
                    <a:pt x="18078" y="1039"/>
                    <a:pt x="17892" y="1094"/>
                    <a:pt x="17923" y="1216"/>
                  </a:cubicBezTo>
                  <a:cubicBezTo>
                    <a:pt x="17799" y="1426"/>
                    <a:pt x="17737" y="1658"/>
                    <a:pt x="17613" y="1857"/>
                  </a:cubicBezTo>
                  <a:cubicBezTo>
                    <a:pt x="17458" y="1868"/>
                    <a:pt x="17582" y="1979"/>
                    <a:pt x="17458" y="2001"/>
                  </a:cubicBezTo>
                  <a:cubicBezTo>
                    <a:pt x="17520" y="2089"/>
                    <a:pt x="17303" y="2078"/>
                    <a:pt x="17365" y="2167"/>
                  </a:cubicBezTo>
                  <a:cubicBezTo>
                    <a:pt x="17272" y="2189"/>
                    <a:pt x="17272" y="2255"/>
                    <a:pt x="17210" y="2310"/>
                  </a:cubicBezTo>
                  <a:cubicBezTo>
                    <a:pt x="16993" y="2288"/>
                    <a:pt x="17272" y="2432"/>
                    <a:pt x="17055" y="2421"/>
                  </a:cubicBezTo>
                  <a:cubicBezTo>
                    <a:pt x="16993" y="2642"/>
                    <a:pt x="16622" y="2764"/>
                    <a:pt x="16529" y="2974"/>
                  </a:cubicBezTo>
                  <a:cubicBezTo>
                    <a:pt x="16312" y="3073"/>
                    <a:pt x="16095" y="3173"/>
                    <a:pt x="15971" y="3305"/>
                  </a:cubicBezTo>
                  <a:cubicBezTo>
                    <a:pt x="15816" y="3338"/>
                    <a:pt x="15785" y="3427"/>
                    <a:pt x="15661" y="3471"/>
                  </a:cubicBezTo>
                  <a:cubicBezTo>
                    <a:pt x="15630" y="3548"/>
                    <a:pt x="15444" y="3559"/>
                    <a:pt x="15444" y="3637"/>
                  </a:cubicBezTo>
                  <a:cubicBezTo>
                    <a:pt x="15103" y="3703"/>
                    <a:pt x="15041" y="3858"/>
                    <a:pt x="14731" y="3924"/>
                  </a:cubicBezTo>
                  <a:cubicBezTo>
                    <a:pt x="14731" y="4002"/>
                    <a:pt x="14576" y="4035"/>
                    <a:pt x="14421" y="4057"/>
                  </a:cubicBezTo>
                  <a:cubicBezTo>
                    <a:pt x="14421" y="4134"/>
                    <a:pt x="14235" y="4156"/>
                    <a:pt x="14111" y="4201"/>
                  </a:cubicBezTo>
                  <a:cubicBezTo>
                    <a:pt x="13956" y="4355"/>
                    <a:pt x="13678" y="4444"/>
                    <a:pt x="13492" y="4588"/>
                  </a:cubicBezTo>
                  <a:cubicBezTo>
                    <a:pt x="13306" y="4576"/>
                    <a:pt x="13399" y="4665"/>
                    <a:pt x="13244" y="4676"/>
                  </a:cubicBezTo>
                  <a:cubicBezTo>
                    <a:pt x="13182" y="4687"/>
                    <a:pt x="13120" y="4720"/>
                    <a:pt x="13089" y="4753"/>
                  </a:cubicBezTo>
                  <a:cubicBezTo>
                    <a:pt x="12996" y="4831"/>
                    <a:pt x="12810" y="4853"/>
                    <a:pt x="12779" y="4952"/>
                  </a:cubicBezTo>
                  <a:cubicBezTo>
                    <a:pt x="12531" y="4963"/>
                    <a:pt x="12624" y="5096"/>
                    <a:pt x="12376" y="5118"/>
                  </a:cubicBezTo>
                  <a:cubicBezTo>
                    <a:pt x="12376" y="5207"/>
                    <a:pt x="12159" y="5240"/>
                    <a:pt x="12066" y="5306"/>
                  </a:cubicBezTo>
                  <a:cubicBezTo>
                    <a:pt x="11880" y="5439"/>
                    <a:pt x="11570" y="5538"/>
                    <a:pt x="11446" y="5704"/>
                  </a:cubicBezTo>
                  <a:cubicBezTo>
                    <a:pt x="11539" y="5682"/>
                    <a:pt x="11570" y="5649"/>
                    <a:pt x="11601" y="5616"/>
                  </a:cubicBezTo>
                  <a:cubicBezTo>
                    <a:pt x="11756" y="5627"/>
                    <a:pt x="11756" y="5593"/>
                    <a:pt x="11756" y="5560"/>
                  </a:cubicBezTo>
                  <a:cubicBezTo>
                    <a:pt x="11973" y="5560"/>
                    <a:pt x="11880" y="5450"/>
                    <a:pt x="12066" y="5450"/>
                  </a:cubicBezTo>
                  <a:cubicBezTo>
                    <a:pt x="12252" y="5361"/>
                    <a:pt x="12500" y="5295"/>
                    <a:pt x="12624" y="5195"/>
                  </a:cubicBezTo>
                  <a:cubicBezTo>
                    <a:pt x="12810" y="5118"/>
                    <a:pt x="12996" y="5019"/>
                    <a:pt x="13244" y="4952"/>
                  </a:cubicBezTo>
                  <a:cubicBezTo>
                    <a:pt x="13399" y="4919"/>
                    <a:pt x="13368" y="4842"/>
                    <a:pt x="13554" y="4842"/>
                  </a:cubicBezTo>
                  <a:cubicBezTo>
                    <a:pt x="13616" y="4820"/>
                    <a:pt x="13647" y="4798"/>
                    <a:pt x="13647" y="4753"/>
                  </a:cubicBezTo>
                  <a:cubicBezTo>
                    <a:pt x="13647" y="4720"/>
                    <a:pt x="13802" y="4731"/>
                    <a:pt x="13802" y="4698"/>
                  </a:cubicBezTo>
                  <a:cubicBezTo>
                    <a:pt x="14018" y="4698"/>
                    <a:pt x="13894" y="4565"/>
                    <a:pt x="14173" y="4588"/>
                  </a:cubicBezTo>
                  <a:cubicBezTo>
                    <a:pt x="14204" y="4510"/>
                    <a:pt x="14328" y="4488"/>
                    <a:pt x="14421" y="4444"/>
                  </a:cubicBezTo>
                  <a:cubicBezTo>
                    <a:pt x="14576" y="4355"/>
                    <a:pt x="14793" y="4278"/>
                    <a:pt x="14948" y="4201"/>
                  </a:cubicBezTo>
                  <a:cubicBezTo>
                    <a:pt x="15103" y="4167"/>
                    <a:pt x="15103" y="4090"/>
                    <a:pt x="15289" y="4090"/>
                  </a:cubicBezTo>
                  <a:cubicBezTo>
                    <a:pt x="15289" y="4024"/>
                    <a:pt x="15537" y="4035"/>
                    <a:pt x="15506" y="3946"/>
                  </a:cubicBezTo>
                  <a:cubicBezTo>
                    <a:pt x="15568" y="3902"/>
                    <a:pt x="15692" y="3858"/>
                    <a:pt x="15816" y="3836"/>
                  </a:cubicBezTo>
                  <a:cubicBezTo>
                    <a:pt x="15909" y="3792"/>
                    <a:pt x="15878" y="3714"/>
                    <a:pt x="16126" y="3725"/>
                  </a:cubicBezTo>
                  <a:cubicBezTo>
                    <a:pt x="16157" y="3615"/>
                    <a:pt x="16374" y="3571"/>
                    <a:pt x="16436" y="3471"/>
                  </a:cubicBezTo>
                  <a:cubicBezTo>
                    <a:pt x="16622" y="3416"/>
                    <a:pt x="16715" y="3327"/>
                    <a:pt x="16839" y="3250"/>
                  </a:cubicBezTo>
                  <a:cubicBezTo>
                    <a:pt x="16901" y="3150"/>
                    <a:pt x="17055" y="3095"/>
                    <a:pt x="17148" y="2996"/>
                  </a:cubicBezTo>
                  <a:cubicBezTo>
                    <a:pt x="17086" y="2918"/>
                    <a:pt x="17365" y="2951"/>
                    <a:pt x="17303" y="2863"/>
                  </a:cubicBezTo>
                  <a:cubicBezTo>
                    <a:pt x="17272" y="2797"/>
                    <a:pt x="17365" y="2775"/>
                    <a:pt x="17520" y="2775"/>
                  </a:cubicBezTo>
                  <a:cubicBezTo>
                    <a:pt x="17365" y="3018"/>
                    <a:pt x="17024" y="3206"/>
                    <a:pt x="16839" y="3449"/>
                  </a:cubicBezTo>
                  <a:cubicBezTo>
                    <a:pt x="16591" y="3504"/>
                    <a:pt x="16498" y="3615"/>
                    <a:pt x="16374" y="3725"/>
                  </a:cubicBezTo>
                  <a:cubicBezTo>
                    <a:pt x="16157" y="3792"/>
                    <a:pt x="16064" y="3913"/>
                    <a:pt x="15816" y="3980"/>
                  </a:cubicBezTo>
                  <a:cubicBezTo>
                    <a:pt x="15630" y="4068"/>
                    <a:pt x="15444" y="4156"/>
                    <a:pt x="15289" y="4256"/>
                  </a:cubicBezTo>
                  <a:cubicBezTo>
                    <a:pt x="15134" y="4278"/>
                    <a:pt x="15134" y="4355"/>
                    <a:pt x="14948" y="4366"/>
                  </a:cubicBezTo>
                  <a:cubicBezTo>
                    <a:pt x="14917" y="4389"/>
                    <a:pt x="14886" y="4411"/>
                    <a:pt x="14886" y="4444"/>
                  </a:cubicBezTo>
                  <a:cubicBezTo>
                    <a:pt x="14855" y="4477"/>
                    <a:pt x="14731" y="4466"/>
                    <a:pt x="14731" y="4499"/>
                  </a:cubicBezTo>
                  <a:cubicBezTo>
                    <a:pt x="14700" y="4565"/>
                    <a:pt x="14452" y="4554"/>
                    <a:pt x="14483" y="4643"/>
                  </a:cubicBezTo>
                  <a:cubicBezTo>
                    <a:pt x="14297" y="4643"/>
                    <a:pt x="14204" y="4687"/>
                    <a:pt x="14173" y="4753"/>
                  </a:cubicBezTo>
                  <a:cubicBezTo>
                    <a:pt x="13925" y="4820"/>
                    <a:pt x="13863" y="4941"/>
                    <a:pt x="13554" y="4974"/>
                  </a:cubicBezTo>
                  <a:cubicBezTo>
                    <a:pt x="13616" y="5041"/>
                    <a:pt x="13399" y="5019"/>
                    <a:pt x="13399" y="5063"/>
                  </a:cubicBezTo>
                  <a:cubicBezTo>
                    <a:pt x="13368" y="5085"/>
                    <a:pt x="13337" y="5107"/>
                    <a:pt x="13244" y="5118"/>
                  </a:cubicBezTo>
                  <a:cubicBezTo>
                    <a:pt x="13182" y="5162"/>
                    <a:pt x="13058" y="5195"/>
                    <a:pt x="13027" y="5251"/>
                  </a:cubicBezTo>
                  <a:cubicBezTo>
                    <a:pt x="12686" y="5295"/>
                    <a:pt x="12717" y="5450"/>
                    <a:pt x="12407" y="5483"/>
                  </a:cubicBezTo>
                  <a:cubicBezTo>
                    <a:pt x="12438" y="5560"/>
                    <a:pt x="12190" y="5549"/>
                    <a:pt x="12159" y="5616"/>
                  </a:cubicBezTo>
                  <a:cubicBezTo>
                    <a:pt x="12035" y="5638"/>
                    <a:pt x="12035" y="5715"/>
                    <a:pt x="11849" y="5726"/>
                  </a:cubicBezTo>
                  <a:cubicBezTo>
                    <a:pt x="11663" y="5815"/>
                    <a:pt x="11477" y="5892"/>
                    <a:pt x="11291" y="5980"/>
                  </a:cubicBezTo>
                  <a:cubicBezTo>
                    <a:pt x="11105" y="6058"/>
                    <a:pt x="10981" y="6168"/>
                    <a:pt x="10826" y="6257"/>
                  </a:cubicBezTo>
                  <a:cubicBezTo>
                    <a:pt x="10734" y="6378"/>
                    <a:pt x="10548" y="6456"/>
                    <a:pt x="10455" y="6566"/>
                  </a:cubicBezTo>
                  <a:cubicBezTo>
                    <a:pt x="10207" y="6765"/>
                    <a:pt x="9804" y="6931"/>
                    <a:pt x="9680" y="7174"/>
                  </a:cubicBezTo>
                  <a:cubicBezTo>
                    <a:pt x="9711" y="7218"/>
                    <a:pt x="9742" y="7174"/>
                    <a:pt x="9835" y="7174"/>
                  </a:cubicBezTo>
                  <a:cubicBezTo>
                    <a:pt x="9804" y="7130"/>
                    <a:pt x="9897" y="7130"/>
                    <a:pt x="9897" y="7097"/>
                  </a:cubicBezTo>
                  <a:cubicBezTo>
                    <a:pt x="10052" y="7086"/>
                    <a:pt x="10052" y="7019"/>
                    <a:pt x="10145" y="6975"/>
                  </a:cubicBezTo>
                  <a:cubicBezTo>
                    <a:pt x="10238" y="6942"/>
                    <a:pt x="10269" y="6876"/>
                    <a:pt x="10362" y="6843"/>
                  </a:cubicBezTo>
                  <a:cubicBezTo>
                    <a:pt x="10486" y="6809"/>
                    <a:pt x="10517" y="6765"/>
                    <a:pt x="10610" y="6732"/>
                  </a:cubicBezTo>
                  <a:cubicBezTo>
                    <a:pt x="10764" y="6655"/>
                    <a:pt x="10950" y="6577"/>
                    <a:pt x="11136" y="6511"/>
                  </a:cubicBezTo>
                  <a:cubicBezTo>
                    <a:pt x="11322" y="6434"/>
                    <a:pt x="11446" y="6356"/>
                    <a:pt x="11601" y="6279"/>
                  </a:cubicBezTo>
                  <a:cubicBezTo>
                    <a:pt x="11694" y="6235"/>
                    <a:pt x="11787" y="6201"/>
                    <a:pt x="11849" y="6146"/>
                  </a:cubicBezTo>
                  <a:cubicBezTo>
                    <a:pt x="12066" y="6157"/>
                    <a:pt x="11911" y="6036"/>
                    <a:pt x="12159" y="6058"/>
                  </a:cubicBezTo>
                  <a:cubicBezTo>
                    <a:pt x="12159" y="5991"/>
                    <a:pt x="12407" y="6002"/>
                    <a:pt x="12407" y="5925"/>
                  </a:cubicBezTo>
                  <a:cubicBezTo>
                    <a:pt x="12562" y="5914"/>
                    <a:pt x="12531" y="5848"/>
                    <a:pt x="12717" y="5837"/>
                  </a:cubicBezTo>
                  <a:cubicBezTo>
                    <a:pt x="12841" y="5748"/>
                    <a:pt x="13151" y="5715"/>
                    <a:pt x="13244" y="5616"/>
                  </a:cubicBezTo>
                  <a:cubicBezTo>
                    <a:pt x="13523" y="5582"/>
                    <a:pt x="13523" y="5461"/>
                    <a:pt x="13802" y="5417"/>
                  </a:cubicBezTo>
                  <a:cubicBezTo>
                    <a:pt x="13771" y="5339"/>
                    <a:pt x="14018" y="5350"/>
                    <a:pt x="14018" y="5284"/>
                  </a:cubicBezTo>
                  <a:cubicBezTo>
                    <a:pt x="14018" y="5207"/>
                    <a:pt x="14328" y="5262"/>
                    <a:pt x="14266" y="5173"/>
                  </a:cubicBezTo>
                  <a:cubicBezTo>
                    <a:pt x="14545" y="5129"/>
                    <a:pt x="14545" y="4997"/>
                    <a:pt x="14793" y="4952"/>
                  </a:cubicBezTo>
                  <a:cubicBezTo>
                    <a:pt x="14917" y="4919"/>
                    <a:pt x="14917" y="4842"/>
                    <a:pt x="15041" y="4809"/>
                  </a:cubicBezTo>
                  <a:cubicBezTo>
                    <a:pt x="15196" y="4798"/>
                    <a:pt x="15196" y="4731"/>
                    <a:pt x="15289" y="4698"/>
                  </a:cubicBezTo>
                  <a:cubicBezTo>
                    <a:pt x="15444" y="4632"/>
                    <a:pt x="15568" y="4543"/>
                    <a:pt x="15754" y="4477"/>
                  </a:cubicBezTo>
                  <a:cubicBezTo>
                    <a:pt x="16033" y="4311"/>
                    <a:pt x="16281" y="4123"/>
                    <a:pt x="16529" y="3946"/>
                  </a:cubicBezTo>
                  <a:cubicBezTo>
                    <a:pt x="16622" y="3902"/>
                    <a:pt x="16622" y="3836"/>
                    <a:pt x="16746" y="3803"/>
                  </a:cubicBezTo>
                  <a:cubicBezTo>
                    <a:pt x="16808" y="3758"/>
                    <a:pt x="16808" y="3692"/>
                    <a:pt x="16901" y="3670"/>
                  </a:cubicBezTo>
                  <a:cubicBezTo>
                    <a:pt x="17024" y="3571"/>
                    <a:pt x="17086" y="3471"/>
                    <a:pt x="17303" y="3416"/>
                  </a:cubicBezTo>
                  <a:cubicBezTo>
                    <a:pt x="17365" y="3228"/>
                    <a:pt x="17613" y="3128"/>
                    <a:pt x="17675" y="2940"/>
                  </a:cubicBezTo>
                  <a:cubicBezTo>
                    <a:pt x="17799" y="2874"/>
                    <a:pt x="17706" y="2753"/>
                    <a:pt x="17830" y="2697"/>
                  </a:cubicBezTo>
                  <a:cubicBezTo>
                    <a:pt x="17892" y="2664"/>
                    <a:pt x="17923" y="2631"/>
                    <a:pt x="17923" y="2587"/>
                  </a:cubicBezTo>
                  <a:cubicBezTo>
                    <a:pt x="18047" y="2576"/>
                    <a:pt x="17861" y="2531"/>
                    <a:pt x="17985" y="2531"/>
                  </a:cubicBezTo>
                  <a:cubicBezTo>
                    <a:pt x="18109" y="2178"/>
                    <a:pt x="18171" y="1813"/>
                    <a:pt x="18388" y="1492"/>
                  </a:cubicBezTo>
                  <a:cubicBezTo>
                    <a:pt x="18543" y="1525"/>
                    <a:pt x="18481" y="1691"/>
                    <a:pt x="18388" y="1724"/>
                  </a:cubicBezTo>
                  <a:cubicBezTo>
                    <a:pt x="18326" y="1791"/>
                    <a:pt x="18481" y="1946"/>
                    <a:pt x="18295" y="1968"/>
                  </a:cubicBezTo>
                  <a:cubicBezTo>
                    <a:pt x="18357" y="2167"/>
                    <a:pt x="18202" y="2277"/>
                    <a:pt x="18233" y="2476"/>
                  </a:cubicBezTo>
                  <a:cubicBezTo>
                    <a:pt x="18140" y="2609"/>
                    <a:pt x="18047" y="2764"/>
                    <a:pt x="18016" y="2918"/>
                  </a:cubicBezTo>
                  <a:cubicBezTo>
                    <a:pt x="17923" y="2985"/>
                    <a:pt x="17861" y="3051"/>
                    <a:pt x="17830" y="3139"/>
                  </a:cubicBezTo>
                  <a:cubicBezTo>
                    <a:pt x="17675" y="3162"/>
                    <a:pt x="17768" y="3283"/>
                    <a:pt x="17613" y="3305"/>
                  </a:cubicBezTo>
                  <a:cubicBezTo>
                    <a:pt x="17582" y="3482"/>
                    <a:pt x="17303" y="3548"/>
                    <a:pt x="17210" y="3692"/>
                  </a:cubicBezTo>
                  <a:cubicBezTo>
                    <a:pt x="17024" y="3803"/>
                    <a:pt x="16931" y="3946"/>
                    <a:pt x="16746" y="4057"/>
                  </a:cubicBezTo>
                  <a:cubicBezTo>
                    <a:pt x="16591" y="4179"/>
                    <a:pt x="16467" y="4300"/>
                    <a:pt x="16219" y="4389"/>
                  </a:cubicBezTo>
                  <a:cubicBezTo>
                    <a:pt x="16250" y="4499"/>
                    <a:pt x="16002" y="4510"/>
                    <a:pt x="15971" y="4588"/>
                  </a:cubicBezTo>
                  <a:cubicBezTo>
                    <a:pt x="15816" y="4621"/>
                    <a:pt x="15816" y="4698"/>
                    <a:pt x="15661" y="4720"/>
                  </a:cubicBezTo>
                  <a:cubicBezTo>
                    <a:pt x="15630" y="4764"/>
                    <a:pt x="15537" y="4764"/>
                    <a:pt x="15506" y="4809"/>
                  </a:cubicBezTo>
                  <a:cubicBezTo>
                    <a:pt x="15382" y="4820"/>
                    <a:pt x="15475" y="4897"/>
                    <a:pt x="15351" y="4897"/>
                  </a:cubicBezTo>
                  <a:cubicBezTo>
                    <a:pt x="15227" y="4941"/>
                    <a:pt x="15196" y="5019"/>
                    <a:pt x="14979" y="5030"/>
                  </a:cubicBezTo>
                  <a:cubicBezTo>
                    <a:pt x="14979" y="5129"/>
                    <a:pt x="14700" y="5129"/>
                    <a:pt x="14731" y="5229"/>
                  </a:cubicBezTo>
                  <a:cubicBezTo>
                    <a:pt x="14452" y="5207"/>
                    <a:pt x="14576" y="5328"/>
                    <a:pt x="14328" y="5339"/>
                  </a:cubicBezTo>
                  <a:cubicBezTo>
                    <a:pt x="14297" y="5417"/>
                    <a:pt x="14111" y="5439"/>
                    <a:pt x="13956" y="5472"/>
                  </a:cubicBezTo>
                  <a:cubicBezTo>
                    <a:pt x="13956" y="5560"/>
                    <a:pt x="13771" y="5582"/>
                    <a:pt x="13647" y="5616"/>
                  </a:cubicBezTo>
                  <a:cubicBezTo>
                    <a:pt x="13647" y="5660"/>
                    <a:pt x="13585" y="5693"/>
                    <a:pt x="13492" y="5704"/>
                  </a:cubicBezTo>
                  <a:cubicBezTo>
                    <a:pt x="13430" y="5726"/>
                    <a:pt x="13430" y="5781"/>
                    <a:pt x="13337" y="5781"/>
                  </a:cubicBezTo>
                  <a:cubicBezTo>
                    <a:pt x="13089" y="5781"/>
                    <a:pt x="13182" y="5903"/>
                    <a:pt x="12934" y="5892"/>
                  </a:cubicBezTo>
                  <a:cubicBezTo>
                    <a:pt x="12531" y="6102"/>
                    <a:pt x="12004" y="6268"/>
                    <a:pt x="11601" y="6478"/>
                  </a:cubicBezTo>
                  <a:cubicBezTo>
                    <a:pt x="11229" y="6688"/>
                    <a:pt x="10672" y="6843"/>
                    <a:pt x="10362" y="7097"/>
                  </a:cubicBezTo>
                  <a:cubicBezTo>
                    <a:pt x="10393" y="7130"/>
                    <a:pt x="10424" y="7086"/>
                    <a:pt x="10517" y="7086"/>
                  </a:cubicBezTo>
                  <a:cubicBezTo>
                    <a:pt x="10548" y="7064"/>
                    <a:pt x="10610" y="7064"/>
                    <a:pt x="10610" y="7031"/>
                  </a:cubicBezTo>
                  <a:cubicBezTo>
                    <a:pt x="10795" y="7042"/>
                    <a:pt x="10703" y="6953"/>
                    <a:pt x="10826" y="6953"/>
                  </a:cubicBezTo>
                  <a:cubicBezTo>
                    <a:pt x="11012" y="6964"/>
                    <a:pt x="10919" y="6876"/>
                    <a:pt x="11074" y="6865"/>
                  </a:cubicBezTo>
                  <a:cubicBezTo>
                    <a:pt x="11043" y="6809"/>
                    <a:pt x="11291" y="6843"/>
                    <a:pt x="11291" y="6787"/>
                  </a:cubicBezTo>
                  <a:cubicBezTo>
                    <a:pt x="11570" y="6644"/>
                    <a:pt x="11973" y="6555"/>
                    <a:pt x="12252" y="6423"/>
                  </a:cubicBezTo>
                  <a:cubicBezTo>
                    <a:pt x="12934" y="6212"/>
                    <a:pt x="13647" y="6002"/>
                    <a:pt x="14173" y="5726"/>
                  </a:cubicBezTo>
                  <a:cubicBezTo>
                    <a:pt x="14297" y="5704"/>
                    <a:pt x="14421" y="5682"/>
                    <a:pt x="14421" y="5616"/>
                  </a:cubicBezTo>
                  <a:cubicBezTo>
                    <a:pt x="14669" y="5649"/>
                    <a:pt x="14483" y="5527"/>
                    <a:pt x="14731" y="5560"/>
                  </a:cubicBezTo>
                  <a:cubicBezTo>
                    <a:pt x="14669" y="5483"/>
                    <a:pt x="14886" y="5505"/>
                    <a:pt x="14886" y="5450"/>
                  </a:cubicBezTo>
                  <a:cubicBezTo>
                    <a:pt x="15165" y="5494"/>
                    <a:pt x="14948" y="5350"/>
                    <a:pt x="15134" y="5361"/>
                  </a:cubicBezTo>
                  <a:cubicBezTo>
                    <a:pt x="15196" y="5328"/>
                    <a:pt x="15258" y="5284"/>
                    <a:pt x="15351" y="5251"/>
                  </a:cubicBezTo>
                  <a:cubicBezTo>
                    <a:pt x="15475" y="5240"/>
                    <a:pt x="15537" y="5207"/>
                    <a:pt x="15599" y="5173"/>
                  </a:cubicBezTo>
                  <a:cubicBezTo>
                    <a:pt x="15692" y="5096"/>
                    <a:pt x="15847" y="5041"/>
                    <a:pt x="15971" y="4974"/>
                  </a:cubicBezTo>
                  <a:cubicBezTo>
                    <a:pt x="16281" y="4853"/>
                    <a:pt x="16529" y="4698"/>
                    <a:pt x="16839" y="4588"/>
                  </a:cubicBezTo>
                  <a:cubicBezTo>
                    <a:pt x="16901" y="4499"/>
                    <a:pt x="17055" y="4444"/>
                    <a:pt x="17210" y="4389"/>
                  </a:cubicBezTo>
                  <a:cubicBezTo>
                    <a:pt x="17334" y="4322"/>
                    <a:pt x="17427" y="4234"/>
                    <a:pt x="17613" y="4201"/>
                  </a:cubicBezTo>
                  <a:cubicBezTo>
                    <a:pt x="17675" y="4013"/>
                    <a:pt x="17954" y="3913"/>
                    <a:pt x="18078" y="3747"/>
                  </a:cubicBezTo>
                  <a:cubicBezTo>
                    <a:pt x="18078" y="3692"/>
                    <a:pt x="18295" y="3714"/>
                    <a:pt x="18233" y="3637"/>
                  </a:cubicBezTo>
                  <a:cubicBezTo>
                    <a:pt x="18357" y="3637"/>
                    <a:pt x="18264" y="3559"/>
                    <a:pt x="18388" y="3559"/>
                  </a:cubicBezTo>
                  <a:cubicBezTo>
                    <a:pt x="18481" y="3482"/>
                    <a:pt x="18450" y="3372"/>
                    <a:pt x="18636" y="3338"/>
                  </a:cubicBezTo>
                  <a:cubicBezTo>
                    <a:pt x="18667" y="3250"/>
                    <a:pt x="18729" y="3162"/>
                    <a:pt x="18853" y="3106"/>
                  </a:cubicBezTo>
                  <a:cubicBezTo>
                    <a:pt x="18853" y="3007"/>
                    <a:pt x="18977" y="2951"/>
                    <a:pt x="19008" y="2863"/>
                  </a:cubicBezTo>
                  <a:cubicBezTo>
                    <a:pt x="19101" y="2697"/>
                    <a:pt x="19194" y="2531"/>
                    <a:pt x="19318" y="2388"/>
                  </a:cubicBezTo>
                  <a:cubicBezTo>
                    <a:pt x="19442" y="2399"/>
                    <a:pt x="19380" y="2454"/>
                    <a:pt x="19411" y="2498"/>
                  </a:cubicBezTo>
                  <a:cubicBezTo>
                    <a:pt x="19411" y="2542"/>
                    <a:pt x="19442" y="2609"/>
                    <a:pt x="19318" y="2609"/>
                  </a:cubicBezTo>
                  <a:cubicBezTo>
                    <a:pt x="19349" y="2697"/>
                    <a:pt x="19194" y="2730"/>
                    <a:pt x="19256" y="2830"/>
                  </a:cubicBezTo>
                  <a:cubicBezTo>
                    <a:pt x="18977" y="2863"/>
                    <a:pt x="19287" y="2940"/>
                    <a:pt x="19101" y="2974"/>
                  </a:cubicBezTo>
                  <a:cubicBezTo>
                    <a:pt x="19070" y="3040"/>
                    <a:pt x="19039" y="3128"/>
                    <a:pt x="18946" y="3162"/>
                  </a:cubicBezTo>
                  <a:cubicBezTo>
                    <a:pt x="18853" y="3305"/>
                    <a:pt x="18760" y="3438"/>
                    <a:pt x="18636" y="3559"/>
                  </a:cubicBezTo>
                  <a:cubicBezTo>
                    <a:pt x="18543" y="3692"/>
                    <a:pt x="18295" y="3769"/>
                    <a:pt x="18233" y="3913"/>
                  </a:cubicBezTo>
                  <a:cubicBezTo>
                    <a:pt x="18047" y="3935"/>
                    <a:pt x="18171" y="4079"/>
                    <a:pt x="17923" y="4090"/>
                  </a:cubicBezTo>
                  <a:cubicBezTo>
                    <a:pt x="17923" y="4179"/>
                    <a:pt x="17706" y="4179"/>
                    <a:pt x="17768" y="4278"/>
                  </a:cubicBezTo>
                  <a:cubicBezTo>
                    <a:pt x="17582" y="4300"/>
                    <a:pt x="17582" y="4377"/>
                    <a:pt x="17458" y="4422"/>
                  </a:cubicBezTo>
                  <a:cubicBezTo>
                    <a:pt x="17427" y="4488"/>
                    <a:pt x="17210" y="4499"/>
                    <a:pt x="17210" y="4588"/>
                  </a:cubicBezTo>
                  <a:cubicBezTo>
                    <a:pt x="16962" y="4665"/>
                    <a:pt x="16839" y="4786"/>
                    <a:pt x="16591" y="4864"/>
                  </a:cubicBezTo>
                  <a:cubicBezTo>
                    <a:pt x="16653" y="4963"/>
                    <a:pt x="16312" y="4930"/>
                    <a:pt x="16374" y="5030"/>
                  </a:cubicBezTo>
                  <a:cubicBezTo>
                    <a:pt x="16126" y="5019"/>
                    <a:pt x="16188" y="5140"/>
                    <a:pt x="15971" y="5140"/>
                  </a:cubicBezTo>
                  <a:cubicBezTo>
                    <a:pt x="15878" y="5284"/>
                    <a:pt x="15506" y="5328"/>
                    <a:pt x="15351" y="5450"/>
                  </a:cubicBezTo>
                  <a:cubicBezTo>
                    <a:pt x="15258" y="5505"/>
                    <a:pt x="15165" y="5538"/>
                    <a:pt x="15041" y="5582"/>
                  </a:cubicBezTo>
                  <a:cubicBezTo>
                    <a:pt x="14979" y="5616"/>
                    <a:pt x="14855" y="5616"/>
                    <a:pt x="14886" y="5671"/>
                  </a:cubicBezTo>
                  <a:cubicBezTo>
                    <a:pt x="14762" y="5660"/>
                    <a:pt x="14731" y="5693"/>
                    <a:pt x="14731" y="5726"/>
                  </a:cubicBezTo>
                  <a:cubicBezTo>
                    <a:pt x="14421" y="5781"/>
                    <a:pt x="14359" y="5925"/>
                    <a:pt x="14018" y="5980"/>
                  </a:cubicBezTo>
                  <a:cubicBezTo>
                    <a:pt x="14018" y="6058"/>
                    <a:pt x="13771" y="6058"/>
                    <a:pt x="13709" y="6113"/>
                  </a:cubicBezTo>
                  <a:cubicBezTo>
                    <a:pt x="13647" y="6135"/>
                    <a:pt x="13647" y="6179"/>
                    <a:pt x="13492" y="6168"/>
                  </a:cubicBezTo>
                  <a:cubicBezTo>
                    <a:pt x="13430" y="6190"/>
                    <a:pt x="13399" y="6212"/>
                    <a:pt x="13399" y="6257"/>
                  </a:cubicBezTo>
                  <a:cubicBezTo>
                    <a:pt x="13213" y="6268"/>
                    <a:pt x="13120" y="6323"/>
                    <a:pt x="13027" y="6367"/>
                  </a:cubicBezTo>
                  <a:cubicBezTo>
                    <a:pt x="12841" y="6389"/>
                    <a:pt x="12810" y="6456"/>
                    <a:pt x="12624" y="6478"/>
                  </a:cubicBezTo>
                  <a:cubicBezTo>
                    <a:pt x="12624" y="6555"/>
                    <a:pt x="12252" y="6511"/>
                    <a:pt x="12314" y="6621"/>
                  </a:cubicBezTo>
                  <a:cubicBezTo>
                    <a:pt x="12128" y="6633"/>
                    <a:pt x="12097" y="6710"/>
                    <a:pt x="11911" y="6732"/>
                  </a:cubicBezTo>
                  <a:cubicBezTo>
                    <a:pt x="11880" y="6787"/>
                    <a:pt x="11663" y="6798"/>
                    <a:pt x="11539" y="6843"/>
                  </a:cubicBezTo>
                  <a:cubicBezTo>
                    <a:pt x="11446" y="6887"/>
                    <a:pt x="11322" y="6931"/>
                    <a:pt x="11229" y="6975"/>
                  </a:cubicBezTo>
                  <a:cubicBezTo>
                    <a:pt x="11105" y="7019"/>
                    <a:pt x="11012" y="7064"/>
                    <a:pt x="10919" y="7119"/>
                  </a:cubicBezTo>
                  <a:cubicBezTo>
                    <a:pt x="10888" y="7152"/>
                    <a:pt x="10826" y="7174"/>
                    <a:pt x="10672" y="7174"/>
                  </a:cubicBezTo>
                  <a:cubicBezTo>
                    <a:pt x="10703" y="7218"/>
                    <a:pt x="10610" y="7229"/>
                    <a:pt x="10517" y="7229"/>
                  </a:cubicBezTo>
                  <a:cubicBezTo>
                    <a:pt x="10300" y="7428"/>
                    <a:pt x="9897" y="7561"/>
                    <a:pt x="9680" y="7760"/>
                  </a:cubicBezTo>
                  <a:cubicBezTo>
                    <a:pt x="9370" y="7771"/>
                    <a:pt x="9711" y="7849"/>
                    <a:pt x="9525" y="7871"/>
                  </a:cubicBezTo>
                  <a:cubicBezTo>
                    <a:pt x="9432" y="7904"/>
                    <a:pt x="9370" y="7959"/>
                    <a:pt x="9277" y="7981"/>
                  </a:cubicBezTo>
                  <a:cubicBezTo>
                    <a:pt x="9153" y="8070"/>
                    <a:pt x="8967" y="8147"/>
                    <a:pt x="8967" y="8291"/>
                  </a:cubicBezTo>
                  <a:cubicBezTo>
                    <a:pt x="8998" y="8324"/>
                    <a:pt x="9029" y="8291"/>
                    <a:pt x="9122" y="8291"/>
                  </a:cubicBezTo>
                  <a:cubicBezTo>
                    <a:pt x="9122" y="8258"/>
                    <a:pt x="9153" y="8235"/>
                    <a:pt x="9215" y="8235"/>
                  </a:cubicBezTo>
                  <a:cubicBezTo>
                    <a:pt x="9153" y="8158"/>
                    <a:pt x="9370" y="8180"/>
                    <a:pt x="9370" y="8125"/>
                  </a:cubicBezTo>
                  <a:cubicBezTo>
                    <a:pt x="9494" y="8059"/>
                    <a:pt x="9587" y="7981"/>
                    <a:pt x="9742" y="7926"/>
                  </a:cubicBezTo>
                  <a:cubicBezTo>
                    <a:pt x="9804" y="7826"/>
                    <a:pt x="10021" y="7782"/>
                    <a:pt x="10145" y="7705"/>
                  </a:cubicBezTo>
                  <a:cubicBezTo>
                    <a:pt x="10269" y="7638"/>
                    <a:pt x="10362" y="7561"/>
                    <a:pt x="10517" y="7506"/>
                  </a:cubicBezTo>
                  <a:cubicBezTo>
                    <a:pt x="10610" y="7473"/>
                    <a:pt x="10641" y="7428"/>
                    <a:pt x="10764" y="7395"/>
                  </a:cubicBezTo>
                  <a:cubicBezTo>
                    <a:pt x="10919" y="7395"/>
                    <a:pt x="10826" y="7307"/>
                    <a:pt x="10981" y="7318"/>
                  </a:cubicBezTo>
                  <a:cubicBezTo>
                    <a:pt x="10888" y="7218"/>
                    <a:pt x="11229" y="7296"/>
                    <a:pt x="11136" y="7207"/>
                  </a:cubicBezTo>
                  <a:cubicBezTo>
                    <a:pt x="11260" y="7185"/>
                    <a:pt x="11322" y="7163"/>
                    <a:pt x="11384" y="7119"/>
                  </a:cubicBezTo>
                  <a:cubicBezTo>
                    <a:pt x="11725" y="7008"/>
                    <a:pt x="12004" y="6876"/>
                    <a:pt x="12314" y="6754"/>
                  </a:cubicBezTo>
                  <a:cubicBezTo>
                    <a:pt x="12748" y="6644"/>
                    <a:pt x="13151" y="6533"/>
                    <a:pt x="13492" y="6400"/>
                  </a:cubicBezTo>
                  <a:cubicBezTo>
                    <a:pt x="13709" y="6345"/>
                    <a:pt x="13863" y="6268"/>
                    <a:pt x="14018" y="6201"/>
                  </a:cubicBezTo>
                  <a:cubicBezTo>
                    <a:pt x="14235" y="6135"/>
                    <a:pt x="14483" y="6102"/>
                    <a:pt x="14576" y="6002"/>
                  </a:cubicBezTo>
                  <a:cubicBezTo>
                    <a:pt x="14917" y="5991"/>
                    <a:pt x="14948" y="5870"/>
                    <a:pt x="15196" y="5837"/>
                  </a:cubicBezTo>
                  <a:cubicBezTo>
                    <a:pt x="15351" y="5759"/>
                    <a:pt x="15537" y="5693"/>
                    <a:pt x="15754" y="5649"/>
                  </a:cubicBezTo>
                  <a:cubicBezTo>
                    <a:pt x="15816" y="5605"/>
                    <a:pt x="15847" y="5560"/>
                    <a:pt x="16064" y="5560"/>
                  </a:cubicBezTo>
                  <a:cubicBezTo>
                    <a:pt x="16002" y="5472"/>
                    <a:pt x="16312" y="5516"/>
                    <a:pt x="16281" y="5450"/>
                  </a:cubicBezTo>
                  <a:cubicBezTo>
                    <a:pt x="16560" y="5417"/>
                    <a:pt x="16591" y="5295"/>
                    <a:pt x="16901" y="5284"/>
                  </a:cubicBezTo>
                  <a:cubicBezTo>
                    <a:pt x="16993" y="5184"/>
                    <a:pt x="17210" y="5096"/>
                    <a:pt x="17458" y="5030"/>
                  </a:cubicBezTo>
                  <a:cubicBezTo>
                    <a:pt x="17551" y="4919"/>
                    <a:pt x="17768" y="4842"/>
                    <a:pt x="17923" y="4753"/>
                  </a:cubicBezTo>
                  <a:cubicBezTo>
                    <a:pt x="18109" y="4665"/>
                    <a:pt x="18264" y="4576"/>
                    <a:pt x="18388" y="4477"/>
                  </a:cubicBezTo>
                  <a:cubicBezTo>
                    <a:pt x="18481" y="4355"/>
                    <a:pt x="18636" y="4267"/>
                    <a:pt x="18853" y="4201"/>
                  </a:cubicBezTo>
                  <a:cubicBezTo>
                    <a:pt x="18791" y="4112"/>
                    <a:pt x="18977" y="4123"/>
                    <a:pt x="18946" y="4057"/>
                  </a:cubicBezTo>
                  <a:cubicBezTo>
                    <a:pt x="19039" y="4046"/>
                    <a:pt x="18977" y="3968"/>
                    <a:pt x="19101" y="3968"/>
                  </a:cubicBezTo>
                  <a:cubicBezTo>
                    <a:pt x="19070" y="3913"/>
                    <a:pt x="19101" y="3869"/>
                    <a:pt x="19256" y="3858"/>
                  </a:cubicBezTo>
                  <a:cubicBezTo>
                    <a:pt x="19256" y="3814"/>
                    <a:pt x="19225" y="3758"/>
                    <a:pt x="19318" y="3747"/>
                  </a:cubicBezTo>
                  <a:cubicBezTo>
                    <a:pt x="19349" y="3571"/>
                    <a:pt x="19659" y="3482"/>
                    <a:pt x="19721" y="3305"/>
                  </a:cubicBezTo>
                  <a:cubicBezTo>
                    <a:pt x="19876" y="3327"/>
                    <a:pt x="19783" y="3482"/>
                    <a:pt x="19721" y="3504"/>
                  </a:cubicBezTo>
                  <a:cubicBezTo>
                    <a:pt x="19690" y="3582"/>
                    <a:pt x="19566" y="3615"/>
                    <a:pt x="19566" y="3692"/>
                  </a:cubicBezTo>
                  <a:cubicBezTo>
                    <a:pt x="19411" y="3803"/>
                    <a:pt x="19349" y="3946"/>
                    <a:pt x="19163" y="4057"/>
                  </a:cubicBezTo>
                  <a:cubicBezTo>
                    <a:pt x="18977" y="4156"/>
                    <a:pt x="18977" y="4322"/>
                    <a:pt x="18698" y="4389"/>
                  </a:cubicBezTo>
                  <a:cubicBezTo>
                    <a:pt x="18698" y="4554"/>
                    <a:pt x="18295" y="4576"/>
                    <a:pt x="18326" y="4753"/>
                  </a:cubicBezTo>
                  <a:cubicBezTo>
                    <a:pt x="18078" y="4798"/>
                    <a:pt x="17985" y="4897"/>
                    <a:pt x="17861" y="4974"/>
                  </a:cubicBezTo>
                  <a:cubicBezTo>
                    <a:pt x="17644" y="5030"/>
                    <a:pt x="17551" y="5107"/>
                    <a:pt x="17458" y="5195"/>
                  </a:cubicBezTo>
                  <a:cubicBezTo>
                    <a:pt x="17210" y="5173"/>
                    <a:pt x="17365" y="5295"/>
                    <a:pt x="17148" y="5284"/>
                  </a:cubicBezTo>
                  <a:cubicBezTo>
                    <a:pt x="17117" y="5339"/>
                    <a:pt x="16993" y="5350"/>
                    <a:pt x="16901" y="5394"/>
                  </a:cubicBezTo>
                  <a:cubicBezTo>
                    <a:pt x="16777" y="5406"/>
                    <a:pt x="16839" y="5505"/>
                    <a:pt x="16591" y="5472"/>
                  </a:cubicBezTo>
                  <a:cubicBezTo>
                    <a:pt x="16560" y="5516"/>
                    <a:pt x="16498" y="5549"/>
                    <a:pt x="16436" y="5582"/>
                  </a:cubicBezTo>
                  <a:cubicBezTo>
                    <a:pt x="16343" y="5616"/>
                    <a:pt x="16157" y="5616"/>
                    <a:pt x="16126" y="5671"/>
                  </a:cubicBezTo>
                  <a:cubicBezTo>
                    <a:pt x="16064" y="5704"/>
                    <a:pt x="15940" y="5726"/>
                    <a:pt x="15816" y="5759"/>
                  </a:cubicBezTo>
                  <a:cubicBezTo>
                    <a:pt x="15754" y="5792"/>
                    <a:pt x="15599" y="5815"/>
                    <a:pt x="15599" y="5870"/>
                  </a:cubicBezTo>
                  <a:cubicBezTo>
                    <a:pt x="15475" y="5881"/>
                    <a:pt x="15413" y="5914"/>
                    <a:pt x="15351" y="5947"/>
                  </a:cubicBezTo>
                  <a:cubicBezTo>
                    <a:pt x="15072" y="5980"/>
                    <a:pt x="14979" y="6069"/>
                    <a:pt x="14731" y="6113"/>
                  </a:cubicBezTo>
                  <a:cubicBezTo>
                    <a:pt x="14576" y="6179"/>
                    <a:pt x="14483" y="6268"/>
                    <a:pt x="14173" y="6279"/>
                  </a:cubicBezTo>
                  <a:cubicBezTo>
                    <a:pt x="14266" y="6378"/>
                    <a:pt x="13987" y="6345"/>
                    <a:pt x="13956" y="6400"/>
                  </a:cubicBezTo>
                  <a:cubicBezTo>
                    <a:pt x="13925" y="6456"/>
                    <a:pt x="13740" y="6445"/>
                    <a:pt x="13709" y="6511"/>
                  </a:cubicBezTo>
                  <a:cubicBezTo>
                    <a:pt x="13554" y="6511"/>
                    <a:pt x="13554" y="6577"/>
                    <a:pt x="13399" y="6588"/>
                  </a:cubicBezTo>
                  <a:cubicBezTo>
                    <a:pt x="13337" y="6621"/>
                    <a:pt x="13244" y="6644"/>
                    <a:pt x="13182" y="6677"/>
                  </a:cubicBezTo>
                  <a:cubicBezTo>
                    <a:pt x="12841" y="6798"/>
                    <a:pt x="12407" y="6898"/>
                    <a:pt x="12097" y="7031"/>
                  </a:cubicBezTo>
                  <a:cubicBezTo>
                    <a:pt x="12097" y="7108"/>
                    <a:pt x="11787" y="7053"/>
                    <a:pt x="11849" y="7152"/>
                  </a:cubicBezTo>
                  <a:cubicBezTo>
                    <a:pt x="11694" y="7152"/>
                    <a:pt x="11632" y="7207"/>
                    <a:pt x="11539" y="7229"/>
                  </a:cubicBezTo>
                  <a:cubicBezTo>
                    <a:pt x="11384" y="7296"/>
                    <a:pt x="11291" y="7384"/>
                    <a:pt x="11074" y="7428"/>
                  </a:cubicBezTo>
                  <a:cubicBezTo>
                    <a:pt x="10950" y="7517"/>
                    <a:pt x="10857" y="7605"/>
                    <a:pt x="10610" y="7650"/>
                  </a:cubicBezTo>
                  <a:cubicBezTo>
                    <a:pt x="10517" y="7738"/>
                    <a:pt x="10331" y="7793"/>
                    <a:pt x="10145" y="7837"/>
                  </a:cubicBezTo>
                  <a:cubicBezTo>
                    <a:pt x="10052" y="8025"/>
                    <a:pt x="9711" y="8114"/>
                    <a:pt x="9525" y="8258"/>
                  </a:cubicBezTo>
                  <a:cubicBezTo>
                    <a:pt x="9308" y="8401"/>
                    <a:pt x="9029" y="8523"/>
                    <a:pt x="8905" y="8678"/>
                  </a:cubicBezTo>
                  <a:cubicBezTo>
                    <a:pt x="9122" y="8689"/>
                    <a:pt x="9060" y="8589"/>
                    <a:pt x="9122" y="8534"/>
                  </a:cubicBezTo>
                  <a:cubicBezTo>
                    <a:pt x="9215" y="8512"/>
                    <a:pt x="9277" y="8468"/>
                    <a:pt x="9370" y="8423"/>
                  </a:cubicBezTo>
                  <a:cubicBezTo>
                    <a:pt x="9463" y="8390"/>
                    <a:pt x="9587" y="8357"/>
                    <a:pt x="9587" y="8291"/>
                  </a:cubicBezTo>
                  <a:cubicBezTo>
                    <a:pt x="9835" y="8313"/>
                    <a:pt x="9711" y="8191"/>
                    <a:pt x="9897" y="8202"/>
                  </a:cubicBezTo>
                  <a:cubicBezTo>
                    <a:pt x="9959" y="8147"/>
                    <a:pt x="10052" y="8114"/>
                    <a:pt x="10145" y="8070"/>
                  </a:cubicBezTo>
                  <a:cubicBezTo>
                    <a:pt x="10207" y="8025"/>
                    <a:pt x="10362" y="8014"/>
                    <a:pt x="10362" y="7959"/>
                  </a:cubicBezTo>
                  <a:cubicBezTo>
                    <a:pt x="10579" y="7893"/>
                    <a:pt x="10703" y="7793"/>
                    <a:pt x="10919" y="7727"/>
                  </a:cubicBezTo>
                  <a:cubicBezTo>
                    <a:pt x="10888" y="7683"/>
                    <a:pt x="10981" y="7683"/>
                    <a:pt x="11074" y="7672"/>
                  </a:cubicBezTo>
                  <a:cubicBezTo>
                    <a:pt x="11043" y="7627"/>
                    <a:pt x="11136" y="7627"/>
                    <a:pt x="11229" y="7616"/>
                  </a:cubicBezTo>
                  <a:cubicBezTo>
                    <a:pt x="11198" y="7550"/>
                    <a:pt x="11353" y="7528"/>
                    <a:pt x="11446" y="7506"/>
                  </a:cubicBezTo>
                  <a:cubicBezTo>
                    <a:pt x="11508" y="7451"/>
                    <a:pt x="11632" y="7417"/>
                    <a:pt x="11694" y="7373"/>
                  </a:cubicBezTo>
                  <a:cubicBezTo>
                    <a:pt x="11942" y="7395"/>
                    <a:pt x="11787" y="7274"/>
                    <a:pt x="12004" y="7285"/>
                  </a:cubicBezTo>
                  <a:cubicBezTo>
                    <a:pt x="12314" y="7130"/>
                    <a:pt x="12748" y="7019"/>
                    <a:pt x="13027" y="6843"/>
                  </a:cubicBezTo>
                  <a:cubicBezTo>
                    <a:pt x="13182" y="6832"/>
                    <a:pt x="13182" y="6765"/>
                    <a:pt x="13337" y="6754"/>
                  </a:cubicBezTo>
                  <a:cubicBezTo>
                    <a:pt x="13523" y="6765"/>
                    <a:pt x="13399" y="6644"/>
                    <a:pt x="13647" y="6677"/>
                  </a:cubicBezTo>
                  <a:cubicBezTo>
                    <a:pt x="13709" y="6577"/>
                    <a:pt x="14018" y="6566"/>
                    <a:pt x="14111" y="6478"/>
                  </a:cubicBezTo>
                  <a:cubicBezTo>
                    <a:pt x="14359" y="6445"/>
                    <a:pt x="14452" y="6356"/>
                    <a:pt x="14731" y="6334"/>
                  </a:cubicBezTo>
                  <a:cubicBezTo>
                    <a:pt x="14793" y="6235"/>
                    <a:pt x="15041" y="6212"/>
                    <a:pt x="15289" y="6168"/>
                  </a:cubicBezTo>
                  <a:cubicBezTo>
                    <a:pt x="15599" y="6047"/>
                    <a:pt x="16002" y="5947"/>
                    <a:pt x="16374" y="5837"/>
                  </a:cubicBezTo>
                  <a:cubicBezTo>
                    <a:pt x="16436" y="5803"/>
                    <a:pt x="16591" y="5781"/>
                    <a:pt x="16684" y="5759"/>
                  </a:cubicBezTo>
                  <a:cubicBezTo>
                    <a:pt x="16839" y="5748"/>
                    <a:pt x="16746" y="5660"/>
                    <a:pt x="16901" y="5671"/>
                  </a:cubicBezTo>
                  <a:cubicBezTo>
                    <a:pt x="17055" y="5605"/>
                    <a:pt x="17334" y="5582"/>
                    <a:pt x="17458" y="5505"/>
                  </a:cubicBezTo>
                  <a:cubicBezTo>
                    <a:pt x="17675" y="5450"/>
                    <a:pt x="17830" y="5394"/>
                    <a:pt x="18016" y="5339"/>
                  </a:cubicBezTo>
                  <a:cubicBezTo>
                    <a:pt x="18202" y="5350"/>
                    <a:pt x="18078" y="5229"/>
                    <a:pt x="18326" y="5251"/>
                  </a:cubicBezTo>
                  <a:cubicBezTo>
                    <a:pt x="18264" y="5173"/>
                    <a:pt x="18481" y="5195"/>
                    <a:pt x="18481" y="5140"/>
                  </a:cubicBezTo>
                  <a:cubicBezTo>
                    <a:pt x="18636" y="5162"/>
                    <a:pt x="18574" y="5107"/>
                    <a:pt x="18636" y="5085"/>
                  </a:cubicBezTo>
                  <a:cubicBezTo>
                    <a:pt x="18698" y="5063"/>
                    <a:pt x="18884" y="5008"/>
                    <a:pt x="19008" y="4974"/>
                  </a:cubicBezTo>
                  <a:cubicBezTo>
                    <a:pt x="19070" y="4875"/>
                    <a:pt x="19380" y="4864"/>
                    <a:pt x="19411" y="4753"/>
                  </a:cubicBezTo>
                  <a:cubicBezTo>
                    <a:pt x="19783" y="4654"/>
                    <a:pt x="19907" y="4455"/>
                    <a:pt x="20278" y="4333"/>
                  </a:cubicBezTo>
                  <a:cubicBezTo>
                    <a:pt x="20340" y="4245"/>
                    <a:pt x="20495" y="4179"/>
                    <a:pt x="20588" y="4079"/>
                  </a:cubicBezTo>
                  <a:cubicBezTo>
                    <a:pt x="20712" y="4013"/>
                    <a:pt x="20743" y="3902"/>
                    <a:pt x="20960" y="3858"/>
                  </a:cubicBezTo>
                  <a:cubicBezTo>
                    <a:pt x="20929" y="3714"/>
                    <a:pt x="21146" y="3670"/>
                    <a:pt x="21208" y="3559"/>
                  </a:cubicBezTo>
                  <a:cubicBezTo>
                    <a:pt x="21332" y="3482"/>
                    <a:pt x="21301" y="3360"/>
                    <a:pt x="21425" y="3272"/>
                  </a:cubicBezTo>
                  <a:cubicBezTo>
                    <a:pt x="21549" y="3261"/>
                    <a:pt x="21549" y="3405"/>
                    <a:pt x="21425" y="3394"/>
                  </a:cubicBezTo>
                  <a:cubicBezTo>
                    <a:pt x="21456" y="3449"/>
                    <a:pt x="21425" y="3493"/>
                    <a:pt x="21363" y="3526"/>
                  </a:cubicBezTo>
                  <a:cubicBezTo>
                    <a:pt x="21301" y="3626"/>
                    <a:pt x="21301" y="3725"/>
                    <a:pt x="21115" y="3781"/>
                  </a:cubicBezTo>
                  <a:cubicBezTo>
                    <a:pt x="21177" y="3902"/>
                    <a:pt x="20929" y="3935"/>
                    <a:pt x="20898" y="4024"/>
                  </a:cubicBezTo>
                  <a:cubicBezTo>
                    <a:pt x="20774" y="4101"/>
                    <a:pt x="20774" y="4201"/>
                    <a:pt x="20588" y="4256"/>
                  </a:cubicBezTo>
                  <a:cubicBezTo>
                    <a:pt x="20526" y="4344"/>
                    <a:pt x="20309" y="4377"/>
                    <a:pt x="20278" y="4477"/>
                  </a:cubicBezTo>
                  <a:cubicBezTo>
                    <a:pt x="20123" y="4532"/>
                    <a:pt x="20030" y="4610"/>
                    <a:pt x="19876" y="4665"/>
                  </a:cubicBezTo>
                  <a:cubicBezTo>
                    <a:pt x="19721" y="4720"/>
                    <a:pt x="19690" y="4831"/>
                    <a:pt x="19473" y="4864"/>
                  </a:cubicBezTo>
                  <a:cubicBezTo>
                    <a:pt x="19318" y="4908"/>
                    <a:pt x="19442" y="5052"/>
                    <a:pt x="19101" y="5030"/>
                  </a:cubicBezTo>
                  <a:cubicBezTo>
                    <a:pt x="19194" y="5074"/>
                    <a:pt x="19194" y="5096"/>
                    <a:pt x="19101" y="5140"/>
                  </a:cubicBezTo>
                  <a:cubicBezTo>
                    <a:pt x="18977" y="5151"/>
                    <a:pt x="19070" y="5229"/>
                    <a:pt x="18946" y="5229"/>
                  </a:cubicBezTo>
                  <a:cubicBezTo>
                    <a:pt x="18946" y="5273"/>
                    <a:pt x="18884" y="5295"/>
                    <a:pt x="18791" y="5306"/>
                  </a:cubicBezTo>
                  <a:cubicBezTo>
                    <a:pt x="18729" y="5328"/>
                    <a:pt x="18729" y="5383"/>
                    <a:pt x="18636" y="5394"/>
                  </a:cubicBezTo>
                  <a:cubicBezTo>
                    <a:pt x="18512" y="5538"/>
                    <a:pt x="18171" y="5593"/>
                    <a:pt x="18078" y="5759"/>
                  </a:cubicBezTo>
                  <a:cubicBezTo>
                    <a:pt x="17799" y="5837"/>
                    <a:pt x="17644" y="5969"/>
                    <a:pt x="17396" y="6058"/>
                  </a:cubicBezTo>
                  <a:cubicBezTo>
                    <a:pt x="17148" y="6157"/>
                    <a:pt x="16901" y="6257"/>
                    <a:pt x="16591" y="6334"/>
                  </a:cubicBezTo>
                  <a:cubicBezTo>
                    <a:pt x="16560" y="6411"/>
                    <a:pt x="16281" y="6411"/>
                    <a:pt x="16281" y="6511"/>
                  </a:cubicBezTo>
                  <a:cubicBezTo>
                    <a:pt x="16157" y="6555"/>
                    <a:pt x="15940" y="6566"/>
                    <a:pt x="15909" y="6644"/>
                  </a:cubicBezTo>
                  <a:cubicBezTo>
                    <a:pt x="15661" y="6644"/>
                    <a:pt x="15661" y="6743"/>
                    <a:pt x="15444" y="6754"/>
                  </a:cubicBezTo>
                  <a:cubicBezTo>
                    <a:pt x="15382" y="6832"/>
                    <a:pt x="15103" y="6820"/>
                    <a:pt x="15134" y="6920"/>
                  </a:cubicBezTo>
                  <a:cubicBezTo>
                    <a:pt x="14855" y="6920"/>
                    <a:pt x="14979" y="7053"/>
                    <a:pt x="14669" y="7031"/>
                  </a:cubicBezTo>
                  <a:cubicBezTo>
                    <a:pt x="14607" y="7108"/>
                    <a:pt x="14421" y="7141"/>
                    <a:pt x="14359" y="7196"/>
                  </a:cubicBezTo>
                  <a:cubicBezTo>
                    <a:pt x="14049" y="7285"/>
                    <a:pt x="13802" y="7384"/>
                    <a:pt x="13492" y="7451"/>
                  </a:cubicBezTo>
                  <a:cubicBezTo>
                    <a:pt x="13399" y="7539"/>
                    <a:pt x="13058" y="7539"/>
                    <a:pt x="13089" y="7672"/>
                  </a:cubicBezTo>
                  <a:cubicBezTo>
                    <a:pt x="12903" y="7672"/>
                    <a:pt x="12748" y="7683"/>
                    <a:pt x="12779" y="7760"/>
                  </a:cubicBezTo>
                  <a:cubicBezTo>
                    <a:pt x="12593" y="7749"/>
                    <a:pt x="12531" y="7804"/>
                    <a:pt x="12469" y="7837"/>
                  </a:cubicBezTo>
                  <a:cubicBezTo>
                    <a:pt x="12221" y="7815"/>
                    <a:pt x="12314" y="7915"/>
                    <a:pt x="12159" y="7926"/>
                  </a:cubicBezTo>
                  <a:cubicBezTo>
                    <a:pt x="12035" y="7937"/>
                    <a:pt x="11973" y="7970"/>
                    <a:pt x="11942" y="8014"/>
                  </a:cubicBezTo>
                  <a:cubicBezTo>
                    <a:pt x="11849" y="8047"/>
                    <a:pt x="11725" y="8070"/>
                    <a:pt x="11632" y="8092"/>
                  </a:cubicBezTo>
                  <a:cubicBezTo>
                    <a:pt x="11632" y="8136"/>
                    <a:pt x="11570" y="8147"/>
                    <a:pt x="11446" y="8147"/>
                  </a:cubicBezTo>
                  <a:cubicBezTo>
                    <a:pt x="11477" y="8180"/>
                    <a:pt x="11446" y="8202"/>
                    <a:pt x="11384" y="8202"/>
                  </a:cubicBezTo>
                  <a:cubicBezTo>
                    <a:pt x="11260" y="8280"/>
                    <a:pt x="11074" y="8335"/>
                    <a:pt x="10919" y="8401"/>
                  </a:cubicBezTo>
                  <a:cubicBezTo>
                    <a:pt x="10641" y="8545"/>
                    <a:pt x="10300" y="8678"/>
                    <a:pt x="10052" y="8843"/>
                  </a:cubicBezTo>
                  <a:cubicBezTo>
                    <a:pt x="9711" y="8854"/>
                    <a:pt x="9804" y="9020"/>
                    <a:pt x="9587" y="9064"/>
                  </a:cubicBezTo>
                  <a:cubicBezTo>
                    <a:pt x="9525" y="9109"/>
                    <a:pt x="9525" y="9175"/>
                    <a:pt x="9370" y="9175"/>
                  </a:cubicBezTo>
                  <a:cubicBezTo>
                    <a:pt x="9277" y="9208"/>
                    <a:pt x="9339" y="9286"/>
                    <a:pt x="9122" y="9263"/>
                  </a:cubicBezTo>
                  <a:cubicBezTo>
                    <a:pt x="9122" y="9341"/>
                    <a:pt x="8967" y="9374"/>
                    <a:pt x="8967" y="9451"/>
                  </a:cubicBezTo>
                  <a:cubicBezTo>
                    <a:pt x="8905" y="9485"/>
                    <a:pt x="8781" y="9485"/>
                    <a:pt x="8812" y="9540"/>
                  </a:cubicBezTo>
                  <a:cubicBezTo>
                    <a:pt x="8781" y="9562"/>
                    <a:pt x="8750" y="9584"/>
                    <a:pt x="8657" y="9595"/>
                  </a:cubicBezTo>
                  <a:cubicBezTo>
                    <a:pt x="8440" y="9628"/>
                    <a:pt x="8626" y="9728"/>
                    <a:pt x="8502" y="9739"/>
                  </a:cubicBezTo>
                  <a:cubicBezTo>
                    <a:pt x="8316" y="9739"/>
                    <a:pt x="8316" y="9816"/>
                    <a:pt x="8192" y="9849"/>
                  </a:cubicBezTo>
                  <a:cubicBezTo>
                    <a:pt x="8285" y="9916"/>
                    <a:pt x="7944" y="9982"/>
                    <a:pt x="8192" y="10015"/>
                  </a:cubicBezTo>
                  <a:cubicBezTo>
                    <a:pt x="7913" y="10081"/>
                    <a:pt x="8037" y="10269"/>
                    <a:pt x="7727" y="10314"/>
                  </a:cubicBezTo>
                  <a:cubicBezTo>
                    <a:pt x="7758" y="10413"/>
                    <a:pt x="8006" y="10535"/>
                    <a:pt x="7789" y="10623"/>
                  </a:cubicBezTo>
                  <a:cubicBezTo>
                    <a:pt x="8099" y="10634"/>
                    <a:pt x="7975" y="10502"/>
                    <a:pt x="8099" y="10457"/>
                  </a:cubicBezTo>
                  <a:cubicBezTo>
                    <a:pt x="8099" y="10358"/>
                    <a:pt x="8347" y="10358"/>
                    <a:pt x="8347" y="10258"/>
                  </a:cubicBezTo>
                  <a:cubicBezTo>
                    <a:pt x="8471" y="10214"/>
                    <a:pt x="8502" y="10126"/>
                    <a:pt x="8657" y="10093"/>
                  </a:cubicBezTo>
                  <a:cubicBezTo>
                    <a:pt x="8595" y="9993"/>
                    <a:pt x="8843" y="9993"/>
                    <a:pt x="8905" y="9927"/>
                  </a:cubicBezTo>
                  <a:cubicBezTo>
                    <a:pt x="8967" y="9905"/>
                    <a:pt x="8967" y="9871"/>
                    <a:pt x="8967" y="9816"/>
                  </a:cubicBezTo>
                  <a:cubicBezTo>
                    <a:pt x="9122" y="9827"/>
                    <a:pt x="9122" y="9783"/>
                    <a:pt x="9122" y="9739"/>
                  </a:cubicBezTo>
                  <a:cubicBezTo>
                    <a:pt x="9246" y="9695"/>
                    <a:pt x="9370" y="9661"/>
                    <a:pt x="9432" y="9595"/>
                  </a:cubicBezTo>
                  <a:cubicBezTo>
                    <a:pt x="9587" y="9473"/>
                    <a:pt x="9711" y="9341"/>
                    <a:pt x="9990" y="9263"/>
                  </a:cubicBezTo>
                  <a:cubicBezTo>
                    <a:pt x="10114" y="9131"/>
                    <a:pt x="10393" y="9064"/>
                    <a:pt x="10517" y="8932"/>
                  </a:cubicBezTo>
                  <a:cubicBezTo>
                    <a:pt x="10826" y="8854"/>
                    <a:pt x="10981" y="8733"/>
                    <a:pt x="11229" y="8644"/>
                  </a:cubicBezTo>
                  <a:cubicBezTo>
                    <a:pt x="11477" y="8567"/>
                    <a:pt x="11694" y="8468"/>
                    <a:pt x="11942" y="8368"/>
                  </a:cubicBezTo>
                  <a:cubicBezTo>
                    <a:pt x="12066" y="8246"/>
                    <a:pt x="12407" y="8191"/>
                    <a:pt x="12562" y="8070"/>
                  </a:cubicBezTo>
                  <a:cubicBezTo>
                    <a:pt x="12872" y="7970"/>
                    <a:pt x="13213" y="7893"/>
                    <a:pt x="13399" y="7760"/>
                  </a:cubicBezTo>
                  <a:cubicBezTo>
                    <a:pt x="13740" y="7672"/>
                    <a:pt x="13987" y="7583"/>
                    <a:pt x="14266" y="7484"/>
                  </a:cubicBezTo>
                  <a:cubicBezTo>
                    <a:pt x="14390" y="7473"/>
                    <a:pt x="14328" y="7395"/>
                    <a:pt x="14576" y="7428"/>
                  </a:cubicBezTo>
                  <a:cubicBezTo>
                    <a:pt x="14545" y="7362"/>
                    <a:pt x="14731" y="7384"/>
                    <a:pt x="14731" y="7340"/>
                  </a:cubicBezTo>
                  <a:cubicBezTo>
                    <a:pt x="14855" y="7285"/>
                    <a:pt x="15072" y="7252"/>
                    <a:pt x="15134" y="7174"/>
                  </a:cubicBezTo>
                  <a:cubicBezTo>
                    <a:pt x="15351" y="7196"/>
                    <a:pt x="15289" y="7119"/>
                    <a:pt x="15444" y="7119"/>
                  </a:cubicBezTo>
                  <a:cubicBezTo>
                    <a:pt x="15382" y="7053"/>
                    <a:pt x="15599" y="7075"/>
                    <a:pt x="15599" y="7031"/>
                  </a:cubicBezTo>
                  <a:cubicBezTo>
                    <a:pt x="15754" y="6997"/>
                    <a:pt x="15816" y="6931"/>
                    <a:pt x="16064" y="6920"/>
                  </a:cubicBezTo>
                  <a:cubicBezTo>
                    <a:pt x="16188" y="6787"/>
                    <a:pt x="16436" y="6710"/>
                    <a:pt x="16684" y="6621"/>
                  </a:cubicBezTo>
                  <a:cubicBezTo>
                    <a:pt x="16777" y="6555"/>
                    <a:pt x="16901" y="6511"/>
                    <a:pt x="17086" y="6478"/>
                  </a:cubicBezTo>
                  <a:cubicBezTo>
                    <a:pt x="17086" y="6445"/>
                    <a:pt x="17210" y="6434"/>
                    <a:pt x="17241" y="6389"/>
                  </a:cubicBezTo>
                  <a:cubicBezTo>
                    <a:pt x="17303" y="6378"/>
                    <a:pt x="17365" y="6356"/>
                    <a:pt x="17396" y="6389"/>
                  </a:cubicBezTo>
                  <a:cubicBezTo>
                    <a:pt x="17303" y="6489"/>
                    <a:pt x="17117" y="6566"/>
                    <a:pt x="16931" y="6621"/>
                  </a:cubicBezTo>
                  <a:cubicBezTo>
                    <a:pt x="16777" y="6688"/>
                    <a:pt x="16684" y="6776"/>
                    <a:pt x="16436" y="6809"/>
                  </a:cubicBezTo>
                  <a:cubicBezTo>
                    <a:pt x="16436" y="6865"/>
                    <a:pt x="16250" y="6865"/>
                    <a:pt x="16219" y="6920"/>
                  </a:cubicBezTo>
                  <a:cubicBezTo>
                    <a:pt x="16157" y="6931"/>
                    <a:pt x="16126" y="6964"/>
                    <a:pt x="16064" y="6975"/>
                  </a:cubicBezTo>
                  <a:cubicBezTo>
                    <a:pt x="16033" y="6986"/>
                    <a:pt x="16002" y="7008"/>
                    <a:pt x="15909" y="7008"/>
                  </a:cubicBezTo>
                  <a:cubicBezTo>
                    <a:pt x="15909" y="7130"/>
                    <a:pt x="15506" y="7108"/>
                    <a:pt x="15506" y="7229"/>
                  </a:cubicBezTo>
                  <a:cubicBezTo>
                    <a:pt x="15289" y="7229"/>
                    <a:pt x="15196" y="7285"/>
                    <a:pt x="15134" y="7340"/>
                  </a:cubicBezTo>
                  <a:cubicBezTo>
                    <a:pt x="14855" y="7318"/>
                    <a:pt x="15041" y="7451"/>
                    <a:pt x="14731" y="7428"/>
                  </a:cubicBezTo>
                  <a:cubicBezTo>
                    <a:pt x="14731" y="7495"/>
                    <a:pt x="14607" y="7528"/>
                    <a:pt x="14421" y="7539"/>
                  </a:cubicBezTo>
                  <a:cubicBezTo>
                    <a:pt x="14390" y="7594"/>
                    <a:pt x="14266" y="7627"/>
                    <a:pt x="14204" y="7672"/>
                  </a:cubicBezTo>
                  <a:cubicBezTo>
                    <a:pt x="13956" y="7650"/>
                    <a:pt x="14080" y="7771"/>
                    <a:pt x="13802" y="7727"/>
                  </a:cubicBezTo>
                  <a:cubicBezTo>
                    <a:pt x="13585" y="7727"/>
                    <a:pt x="14018" y="7837"/>
                    <a:pt x="13647" y="7815"/>
                  </a:cubicBezTo>
                  <a:cubicBezTo>
                    <a:pt x="13616" y="7849"/>
                    <a:pt x="13523" y="7882"/>
                    <a:pt x="13399" y="7893"/>
                  </a:cubicBezTo>
                  <a:cubicBezTo>
                    <a:pt x="13306" y="7970"/>
                    <a:pt x="13151" y="8025"/>
                    <a:pt x="12934" y="8070"/>
                  </a:cubicBezTo>
                  <a:cubicBezTo>
                    <a:pt x="12686" y="8059"/>
                    <a:pt x="13151" y="8147"/>
                    <a:pt x="12872" y="8147"/>
                  </a:cubicBezTo>
                  <a:cubicBezTo>
                    <a:pt x="12748" y="8158"/>
                    <a:pt x="12686" y="8191"/>
                    <a:pt x="12624" y="8235"/>
                  </a:cubicBezTo>
                  <a:cubicBezTo>
                    <a:pt x="12438" y="8224"/>
                    <a:pt x="12531" y="8313"/>
                    <a:pt x="12407" y="8313"/>
                  </a:cubicBezTo>
                  <a:cubicBezTo>
                    <a:pt x="12500" y="8401"/>
                    <a:pt x="12159" y="8335"/>
                    <a:pt x="12252" y="8423"/>
                  </a:cubicBezTo>
                  <a:cubicBezTo>
                    <a:pt x="11911" y="8523"/>
                    <a:pt x="11632" y="8655"/>
                    <a:pt x="11384" y="8788"/>
                  </a:cubicBezTo>
                  <a:cubicBezTo>
                    <a:pt x="11012" y="8877"/>
                    <a:pt x="10857" y="9042"/>
                    <a:pt x="10517" y="9153"/>
                  </a:cubicBezTo>
                  <a:cubicBezTo>
                    <a:pt x="10486" y="9252"/>
                    <a:pt x="10176" y="9252"/>
                    <a:pt x="10207" y="9374"/>
                  </a:cubicBezTo>
                  <a:cubicBezTo>
                    <a:pt x="10021" y="9418"/>
                    <a:pt x="9928" y="9496"/>
                    <a:pt x="9897" y="9595"/>
                  </a:cubicBezTo>
                  <a:cubicBezTo>
                    <a:pt x="9649" y="9672"/>
                    <a:pt x="9525" y="9794"/>
                    <a:pt x="9277" y="9871"/>
                  </a:cubicBezTo>
                  <a:cubicBezTo>
                    <a:pt x="9184" y="9938"/>
                    <a:pt x="9277" y="10048"/>
                    <a:pt x="9060" y="10070"/>
                  </a:cubicBezTo>
                  <a:cubicBezTo>
                    <a:pt x="9029" y="10137"/>
                    <a:pt x="8812" y="10148"/>
                    <a:pt x="8812" y="10236"/>
                  </a:cubicBezTo>
                  <a:cubicBezTo>
                    <a:pt x="8750" y="10292"/>
                    <a:pt x="8564" y="10314"/>
                    <a:pt x="8595" y="10402"/>
                  </a:cubicBezTo>
                  <a:cubicBezTo>
                    <a:pt x="8502" y="10457"/>
                    <a:pt x="8347" y="10479"/>
                    <a:pt x="8347" y="10568"/>
                  </a:cubicBezTo>
                  <a:cubicBezTo>
                    <a:pt x="8347" y="10634"/>
                    <a:pt x="8564" y="10557"/>
                    <a:pt x="8502" y="10513"/>
                  </a:cubicBezTo>
                  <a:cubicBezTo>
                    <a:pt x="8626" y="10502"/>
                    <a:pt x="8688" y="10468"/>
                    <a:pt x="8657" y="10402"/>
                  </a:cubicBezTo>
                  <a:cubicBezTo>
                    <a:pt x="8905" y="10380"/>
                    <a:pt x="8843" y="10247"/>
                    <a:pt x="9060" y="10203"/>
                  </a:cubicBezTo>
                  <a:cubicBezTo>
                    <a:pt x="9215" y="10048"/>
                    <a:pt x="9556" y="9960"/>
                    <a:pt x="9742" y="9816"/>
                  </a:cubicBezTo>
                  <a:cubicBezTo>
                    <a:pt x="9928" y="9827"/>
                    <a:pt x="9711" y="9695"/>
                    <a:pt x="9990" y="9739"/>
                  </a:cubicBezTo>
                  <a:cubicBezTo>
                    <a:pt x="9990" y="9684"/>
                    <a:pt x="10021" y="9639"/>
                    <a:pt x="10145" y="9628"/>
                  </a:cubicBezTo>
                  <a:cubicBezTo>
                    <a:pt x="10238" y="9606"/>
                    <a:pt x="10145" y="9518"/>
                    <a:pt x="10300" y="9507"/>
                  </a:cubicBezTo>
                  <a:cubicBezTo>
                    <a:pt x="10331" y="9473"/>
                    <a:pt x="10548" y="9485"/>
                    <a:pt x="10455" y="9396"/>
                  </a:cubicBezTo>
                  <a:cubicBezTo>
                    <a:pt x="10641" y="9363"/>
                    <a:pt x="10795" y="9308"/>
                    <a:pt x="10826" y="9208"/>
                  </a:cubicBezTo>
                  <a:cubicBezTo>
                    <a:pt x="11105" y="9197"/>
                    <a:pt x="11105" y="9098"/>
                    <a:pt x="11229" y="9042"/>
                  </a:cubicBezTo>
                  <a:cubicBezTo>
                    <a:pt x="11539" y="8932"/>
                    <a:pt x="11725" y="8766"/>
                    <a:pt x="12097" y="8678"/>
                  </a:cubicBezTo>
                  <a:cubicBezTo>
                    <a:pt x="12066" y="8567"/>
                    <a:pt x="12438" y="8589"/>
                    <a:pt x="12469" y="8479"/>
                  </a:cubicBezTo>
                  <a:cubicBezTo>
                    <a:pt x="12686" y="8456"/>
                    <a:pt x="12748" y="8368"/>
                    <a:pt x="12934" y="8346"/>
                  </a:cubicBezTo>
                  <a:cubicBezTo>
                    <a:pt x="12903" y="8269"/>
                    <a:pt x="13120" y="8291"/>
                    <a:pt x="13182" y="8258"/>
                  </a:cubicBezTo>
                  <a:cubicBezTo>
                    <a:pt x="13120" y="8180"/>
                    <a:pt x="13337" y="8202"/>
                    <a:pt x="13399" y="8180"/>
                  </a:cubicBezTo>
                  <a:cubicBezTo>
                    <a:pt x="13399" y="8114"/>
                    <a:pt x="13461" y="8092"/>
                    <a:pt x="13647" y="8092"/>
                  </a:cubicBezTo>
                  <a:cubicBezTo>
                    <a:pt x="13678" y="8047"/>
                    <a:pt x="13771" y="8025"/>
                    <a:pt x="13802" y="7981"/>
                  </a:cubicBezTo>
                  <a:cubicBezTo>
                    <a:pt x="13894" y="7948"/>
                    <a:pt x="13956" y="7926"/>
                    <a:pt x="14049" y="7893"/>
                  </a:cubicBezTo>
                  <a:cubicBezTo>
                    <a:pt x="14204" y="7904"/>
                    <a:pt x="14111" y="7815"/>
                    <a:pt x="14266" y="7815"/>
                  </a:cubicBezTo>
                  <a:cubicBezTo>
                    <a:pt x="14359" y="7738"/>
                    <a:pt x="14576" y="7716"/>
                    <a:pt x="14669" y="7650"/>
                  </a:cubicBezTo>
                  <a:cubicBezTo>
                    <a:pt x="14793" y="7605"/>
                    <a:pt x="15010" y="7583"/>
                    <a:pt x="15134" y="7539"/>
                  </a:cubicBezTo>
                  <a:cubicBezTo>
                    <a:pt x="15289" y="7506"/>
                    <a:pt x="15258" y="7417"/>
                    <a:pt x="15506" y="7428"/>
                  </a:cubicBezTo>
                  <a:cubicBezTo>
                    <a:pt x="15506" y="7318"/>
                    <a:pt x="15816" y="7351"/>
                    <a:pt x="15816" y="7252"/>
                  </a:cubicBezTo>
                  <a:cubicBezTo>
                    <a:pt x="15971" y="7229"/>
                    <a:pt x="16157" y="7207"/>
                    <a:pt x="16219" y="7141"/>
                  </a:cubicBezTo>
                  <a:cubicBezTo>
                    <a:pt x="16281" y="7075"/>
                    <a:pt x="16498" y="7053"/>
                    <a:pt x="16622" y="7008"/>
                  </a:cubicBezTo>
                  <a:cubicBezTo>
                    <a:pt x="16684" y="6986"/>
                    <a:pt x="16715" y="6953"/>
                    <a:pt x="16777" y="6920"/>
                  </a:cubicBezTo>
                  <a:cubicBezTo>
                    <a:pt x="16901" y="6931"/>
                    <a:pt x="16901" y="6898"/>
                    <a:pt x="16931" y="6865"/>
                  </a:cubicBezTo>
                  <a:cubicBezTo>
                    <a:pt x="17148" y="6854"/>
                    <a:pt x="17179" y="6776"/>
                    <a:pt x="17303" y="6732"/>
                  </a:cubicBezTo>
                  <a:cubicBezTo>
                    <a:pt x="17365" y="6666"/>
                    <a:pt x="17551" y="6644"/>
                    <a:pt x="17706" y="6621"/>
                  </a:cubicBezTo>
                  <a:cubicBezTo>
                    <a:pt x="17737" y="6478"/>
                    <a:pt x="18047" y="6423"/>
                    <a:pt x="18171" y="6312"/>
                  </a:cubicBezTo>
                  <a:cubicBezTo>
                    <a:pt x="18326" y="6212"/>
                    <a:pt x="18543" y="6135"/>
                    <a:pt x="18698" y="6036"/>
                  </a:cubicBezTo>
                  <a:cubicBezTo>
                    <a:pt x="18822" y="6047"/>
                    <a:pt x="18667" y="6069"/>
                    <a:pt x="18698" y="6113"/>
                  </a:cubicBezTo>
                  <a:cubicBezTo>
                    <a:pt x="18605" y="6124"/>
                    <a:pt x="18636" y="6168"/>
                    <a:pt x="18636" y="6201"/>
                  </a:cubicBezTo>
                  <a:cubicBezTo>
                    <a:pt x="18419" y="6201"/>
                    <a:pt x="18450" y="6301"/>
                    <a:pt x="18326" y="6334"/>
                  </a:cubicBezTo>
                  <a:cubicBezTo>
                    <a:pt x="18233" y="6467"/>
                    <a:pt x="17892" y="6511"/>
                    <a:pt x="17861" y="6677"/>
                  </a:cubicBezTo>
                  <a:cubicBezTo>
                    <a:pt x="17427" y="6721"/>
                    <a:pt x="17365" y="6898"/>
                    <a:pt x="17086" y="6975"/>
                  </a:cubicBezTo>
                  <a:cubicBezTo>
                    <a:pt x="16901" y="7008"/>
                    <a:pt x="16777" y="7064"/>
                    <a:pt x="16684" y="7119"/>
                  </a:cubicBezTo>
                  <a:cubicBezTo>
                    <a:pt x="16591" y="7141"/>
                    <a:pt x="16591" y="7185"/>
                    <a:pt x="16436" y="7174"/>
                  </a:cubicBezTo>
                  <a:cubicBezTo>
                    <a:pt x="16467" y="7218"/>
                    <a:pt x="16405" y="7241"/>
                    <a:pt x="16281" y="7252"/>
                  </a:cubicBezTo>
                  <a:cubicBezTo>
                    <a:pt x="16064" y="7362"/>
                    <a:pt x="15723" y="7440"/>
                    <a:pt x="15444" y="7539"/>
                  </a:cubicBezTo>
                  <a:cubicBezTo>
                    <a:pt x="15413" y="7572"/>
                    <a:pt x="15289" y="7583"/>
                    <a:pt x="15289" y="7616"/>
                  </a:cubicBezTo>
                  <a:cubicBezTo>
                    <a:pt x="15103" y="7605"/>
                    <a:pt x="15165" y="7672"/>
                    <a:pt x="15041" y="7672"/>
                  </a:cubicBezTo>
                  <a:cubicBezTo>
                    <a:pt x="14886" y="7716"/>
                    <a:pt x="14824" y="7782"/>
                    <a:pt x="14576" y="7782"/>
                  </a:cubicBezTo>
                  <a:cubicBezTo>
                    <a:pt x="14576" y="7871"/>
                    <a:pt x="14390" y="7904"/>
                    <a:pt x="14266" y="7948"/>
                  </a:cubicBezTo>
                  <a:cubicBezTo>
                    <a:pt x="14173" y="8014"/>
                    <a:pt x="14049" y="8059"/>
                    <a:pt x="13894" y="8092"/>
                  </a:cubicBezTo>
                  <a:cubicBezTo>
                    <a:pt x="13740" y="8224"/>
                    <a:pt x="13368" y="8258"/>
                    <a:pt x="13244" y="8401"/>
                  </a:cubicBezTo>
                  <a:cubicBezTo>
                    <a:pt x="12996" y="8401"/>
                    <a:pt x="13058" y="8512"/>
                    <a:pt x="12779" y="8512"/>
                  </a:cubicBezTo>
                  <a:cubicBezTo>
                    <a:pt x="12779" y="8589"/>
                    <a:pt x="12624" y="8611"/>
                    <a:pt x="12469" y="8644"/>
                  </a:cubicBezTo>
                  <a:cubicBezTo>
                    <a:pt x="12345" y="8777"/>
                    <a:pt x="11973" y="8821"/>
                    <a:pt x="11849" y="8954"/>
                  </a:cubicBezTo>
                  <a:cubicBezTo>
                    <a:pt x="11756" y="9009"/>
                    <a:pt x="11570" y="9031"/>
                    <a:pt x="11539" y="9120"/>
                  </a:cubicBezTo>
                  <a:cubicBezTo>
                    <a:pt x="11353" y="9142"/>
                    <a:pt x="11322" y="9208"/>
                    <a:pt x="11229" y="9263"/>
                  </a:cubicBezTo>
                  <a:cubicBezTo>
                    <a:pt x="11074" y="9308"/>
                    <a:pt x="11043" y="9374"/>
                    <a:pt x="10826" y="9396"/>
                  </a:cubicBezTo>
                  <a:cubicBezTo>
                    <a:pt x="10857" y="9451"/>
                    <a:pt x="10795" y="9473"/>
                    <a:pt x="10672" y="9485"/>
                  </a:cubicBezTo>
                  <a:cubicBezTo>
                    <a:pt x="10703" y="9518"/>
                    <a:pt x="10703" y="9562"/>
                    <a:pt x="10610" y="9562"/>
                  </a:cubicBezTo>
                  <a:cubicBezTo>
                    <a:pt x="10362" y="9650"/>
                    <a:pt x="10238" y="9794"/>
                    <a:pt x="9990" y="9871"/>
                  </a:cubicBezTo>
                  <a:cubicBezTo>
                    <a:pt x="9928" y="9894"/>
                    <a:pt x="9897" y="9938"/>
                    <a:pt x="9897" y="9982"/>
                  </a:cubicBezTo>
                  <a:cubicBezTo>
                    <a:pt x="9742" y="9971"/>
                    <a:pt x="9804" y="10037"/>
                    <a:pt x="9680" y="10037"/>
                  </a:cubicBezTo>
                  <a:cubicBezTo>
                    <a:pt x="9680" y="10126"/>
                    <a:pt x="9494" y="10148"/>
                    <a:pt x="9370" y="10181"/>
                  </a:cubicBezTo>
                  <a:cubicBezTo>
                    <a:pt x="9308" y="10236"/>
                    <a:pt x="9308" y="10336"/>
                    <a:pt x="9122" y="10347"/>
                  </a:cubicBezTo>
                  <a:cubicBezTo>
                    <a:pt x="9153" y="10435"/>
                    <a:pt x="8998" y="10468"/>
                    <a:pt x="8905" y="10513"/>
                  </a:cubicBezTo>
                  <a:cubicBezTo>
                    <a:pt x="8843" y="10579"/>
                    <a:pt x="8719" y="10623"/>
                    <a:pt x="8750" y="10712"/>
                  </a:cubicBezTo>
                  <a:cubicBezTo>
                    <a:pt x="8471" y="10689"/>
                    <a:pt x="8595" y="10811"/>
                    <a:pt x="8440" y="10822"/>
                  </a:cubicBezTo>
                  <a:cubicBezTo>
                    <a:pt x="8378" y="10955"/>
                    <a:pt x="8161" y="11043"/>
                    <a:pt x="8130" y="11187"/>
                  </a:cubicBezTo>
                  <a:cubicBezTo>
                    <a:pt x="8037" y="11308"/>
                    <a:pt x="7851" y="11397"/>
                    <a:pt x="7882" y="11574"/>
                  </a:cubicBezTo>
                  <a:cubicBezTo>
                    <a:pt x="7696" y="11596"/>
                    <a:pt x="7820" y="11729"/>
                    <a:pt x="7635" y="11762"/>
                  </a:cubicBezTo>
                  <a:cubicBezTo>
                    <a:pt x="7573" y="11828"/>
                    <a:pt x="7604" y="11939"/>
                    <a:pt x="7480" y="11983"/>
                  </a:cubicBezTo>
                  <a:cubicBezTo>
                    <a:pt x="7758" y="11950"/>
                    <a:pt x="7696" y="11784"/>
                    <a:pt x="7975" y="11740"/>
                  </a:cubicBezTo>
                  <a:cubicBezTo>
                    <a:pt x="8037" y="11640"/>
                    <a:pt x="8223" y="11574"/>
                    <a:pt x="8285" y="11463"/>
                  </a:cubicBezTo>
                  <a:cubicBezTo>
                    <a:pt x="8471" y="11397"/>
                    <a:pt x="8471" y="11264"/>
                    <a:pt x="8657" y="11209"/>
                  </a:cubicBezTo>
                  <a:cubicBezTo>
                    <a:pt x="8781" y="11187"/>
                    <a:pt x="8781" y="11121"/>
                    <a:pt x="8812" y="11065"/>
                  </a:cubicBezTo>
                  <a:cubicBezTo>
                    <a:pt x="8936" y="11043"/>
                    <a:pt x="8936" y="10977"/>
                    <a:pt x="8967" y="10933"/>
                  </a:cubicBezTo>
                  <a:cubicBezTo>
                    <a:pt x="9246" y="10833"/>
                    <a:pt x="9432" y="10701"/>
                    <a:pt x="9587" y="10568"/>
                  </a:cubicBezTo>
                  <a:cubicBezTo>
                    <a:pt x="9711" y="10513"/>
                    <a:pt x="9866" y="10468"/>
                    <a:pt x="9897" y="10369"/>
                  </a:cubicBezTo>
                  <a:cubicBezTo>
                    <a:pt x="10114" y="10336"/>
                    <a:pt x="10145" y="10280"/>
                    <a:pt x="10052" y="10203"/>
                  </a:cubicBezTo>
                  <a:cubicBezTo>
                    <a:pt x="10145" y="10225"/>
                    <a:pt x="10362" y="10269"/>
                    <a:pt x="10300" y="10181"/>
                  </a:cubicBezTo>
                  <a:cubicBezTo>
                    <a:pt x="10455" y="10181"/>
                    <a:pt x="10393" y="10104"/>
                    <a:pt x="10610" y="10126"/>
                  </a:cubicBezTo>
                  <a:cubicBezTo>
                    <a:pt x="10703" y="9971"/>
                    <a:pt x="11105" y="9927"/>
                    <a:pt x="11229" y="9794"/>
                  </a:cubicBezTo>
                  <a:cubicBezTo>
                    <a:pt x="11415" y="9761"/>
                    <a:pt x="11322" y="9639"/>
                    <a:pt x="11632" y="9650"/>
                  </a:cubicBezTo>
                  <a:cubicBezTo>
                    <a:pt x="11632" y="9606"/>
                    <a:pt x="11694" y="9573"/>
                    <a:pt x="11787" y="9562"/>
                  </a:cubicBezTo>
                  <a:cubicBezTo>
                    <a:pt x="11849" y="9540"/>
                    <a:pt x="11818" y="9496"/>
                    <a:pt x="11942" y="9485"/>
                  </a:cubicBezTo>
                  <a:cubicBezTo>
                    <a:pt x="12190" y="9385"/>
                    <a:pt x="12469" y="9308"/>
                    <a:pt x="12717" y="9208"/>
                  </a:cubicBezTo>
                  <a:cubicBezTo>
                    <a:pt x="12748" y="9131"/>
                    <a:pt x="13027" y="9131"/>
                    <a:pt x="13027" y="9042"/>
                  </a:cubicBezTo>
                  <a:cubicBezTo>
                    <a:pt x="13182" y="9053"/>
                    <a:pt x="13120" y="8987"/>
                    <a:pt x="13244" y="8987"/>
                  </a:cubicBezTo>
                  <a:cubicBezTo>
                    <a:pt x="13337" y="8965"/>
                    <a:pt x="13399" y="8954"/>
                    <a:pt x="13399" y="8932"/>
                  </a:cubicBezTo>
                  <a:cubicBezTo>
                    <a:pt x="13616" y="8910"/>
                    <a:pt x="13585" y="8799"/>
                    <a:pt x="13802" y="8788"/>
                  </a:cubicBezTo>
                  <a:cubicBezTo>
                    <a:pt x="13894" y="8733"/>
                    <a:pt x="13987" y="8667"/>
                    <a:pt x="14204" y="8644"/>
                  </a:cubicBezTo>
                  <a:cubicBezTo>
                    <a:pt x="14452" y="8556"/>
                    <a:pt x="14607" y="8445"/>
                    <a:pt x="14886" y="8368"/>
                  </a:cubicBezTo>
                  <a:cubicBezTo>
                    <a:pt x="15103" y="8269"/>
                    <a:pt x="15351" y="8169"/>
                    <a:pt x="15599" y="8059"/>
                  </a:cubicBezTo>
                  <a:cubicBezTo>
                    <a:pt x="15723" y="8014"/>
                    <a:pt x="15816" y="7959"/>
                    <a:pt x="15909" y="7893"/>
                  </a:cubicBezTo>
                  <a:cubicBezTo>
                    <a:pt x="16002" y="7849"/>
                    <a:pt x="16281" y="7860"/>
                    <a:pt x="16219" y="7760"/>
                  </a:cubicBezTo>
                  <a:cubicBezTo>
                    <a:pt x="16467" y="7793"/>
                    <a:pt x="16157" y="7860"/>
                    <a:pt x="16126" y="7893"/>
                  </a:cubicBezTo>
                  <a:cubicBezTo>
                    <a:pt x="16064" y="7937"/>
                    <a:pt x="16002" y="7981"/>
                    <a:pt x="15909" y="8003"/>
                  </a:cubicBezTo>
                  <a:cubicBezTo>
                    <a:pt x="15816" y="8014"/>
                    <a:pt x="15847" y="8059"/>
                    <a:pt x="15816" y="8092"/>
                  </a:cubicBezTo>
                  <a:cubicBezTo>
                    <a:pt x="15692" y="8081"/>
                    <a:pt x="15692" y="8114"/>
                    <a:pt x="15661" y="8147"/>
                  </a:cubicBezTo>
                  <a:cubicBezTo>
                    <a:pt x="15506" y="8158"/>
                    <a:pt x="15506" y="8224"/>
                    <a:pt x="15351" y="8235"/>
                  </a:cubicBezTo>
                  <a:cubicBezTo>
                    <a:pt x="15351" y="8357"/>
                    <a:pt x="15010" y="8390"/>
                    <a:pt x="14886" y="8479"/>
                  </a:cubicBezTo>
                  <a:cubicBezTo>
                    <a:pt x="14824" y="8523"/>
                    <a:pt x="14762" y="8567"/>
                    <a:pt x="14576" y="8567"/>
                  </a:cubicBezTo>
                  <a:cubicBezTo>
                    <a:pt x="14607" y="8633"/>
                    <a:pt x="14452" y="8655"/>
                    <a:pt x="14421" y="8700"/>
                  </a:cubicBezTo>
                  <a:cubicBezTo>
                    <a:pt x="14297" y="8744"/>
                    <a:pt x="14111" y="8766"/>
                    <a:pt x="13956" y="8788"/>
                  </a:cubicBezTo>
                  <a:cubicBezTo>
                    <a:pt x="14018" y="8943"/>
                    <a:pt x="13585" y="8932"/>
                    <a:pt x="13585" y="9064"/>
                  </a:cubicBezTo>
                  <a:cubicBezTo>
                    <a:pt x="12717" y="9341"/>
                    <a:pt x="11880" y="9639"/>
                    <a:pt x="11229" y="9982"/>
                  </a:cubicBezTo>
                  <a:cubicBezTo>
                    <a:pt x="11167" y="10037"/>
                    <a:pt x="11043" y="10070"/>
                    <a:pt x="10919" y="10093"/>
                  </a:cubicBezTo>
                  <a:cubicBezTo>
                    <a:pt x="10826" y="10137"/>
                    <a:pt x="10826" y="10214"/>
                    <a:pt x="10672" y="10236"/>
                  </a:cubicBezTo>
                  <a:cubicBezTo>
                    <a:pt x="10579" y="10269"/>
                    <a:pt x="10579" y="10347"/>
                    <a:pt x="10362" y="10347"/>
                  </a:cubicBezTo>
                  <a:cubicBezTo>
                    <a:pt x="10424" y="10435"/>
                    <a:pt x="10176" y="10402"/>
                    <a:pt x="10207" y="10479"/>
                  </a:cubicBezTo>
                  <a:cubicBezTo>
                    <a:pt x="9928" y="10535"/>
                    <a:pt x="9897" y="10667"/>
                    <a:pt x="9680" y="10734"/>
                  </a:cubicBezTo>
                  <a:cubicBezTo>
                    <a:pt x="9587" y="10778"/>
                    <a:pt x="9587" y="10844"/>
                    <a:pt x="9432" y="10877"/>
                  </a:cubicBezTo>
                  <a:cubicBezTo>
                    <a:pt x="9401" y="10922"/>
                    <a:pt x="9401" y="10988"/>
                    <a:pt x="9277" y="11010"/>
                  </a:cubicBezTo>
                  <a:cubicBezTo>
                    <a:pt x="9308" y="11054"/>
                    <a:pt x="9432" y="11021"/>
                    <a:pt x="9432" y="10988"/>
                  </a:cubicBezTo>
                  <a:cubicBezTo>
                    <a:pt x="9525" y="10977"/>
                    <a:pt x="9587" y="10966"/>
                    <a:pt x="9587" y="10933"/>
                  </a:cubicBezTo>
                  <a:cubicBezTo>
                    <a:pt x="9649" y="10877"/>
                    <a:pt x="9773" y="10844"/>
                    <a:pt x="9835" y="10789"/>
                  </a:cubicBezTo>
                  <a:cubicBezTo>
                    <a:pt x="10052" y="10712"/>
                    <a:pt x="10238" y="10645"/>
                    <a:pt x="10362" y="10546"/>
                  </a:cubicBezTo>
                  <a:cubicBezTo>
                    <a:pt x="10579" y="10490"/>
                    <a:pt x="10764" y="10424"/>
                    <a:pt x="10919" y="10347"/>
                  </a:cubicBezTo>
                  <a:cubicBezTo>
                    <a:pt x="11167" y="10369"/>
                    <a:pt x="11012" y="10258"/>
                    <a:pt x="11229" y="10258"/>
                  </a:cubicBezTo>
                  <a:cubicBezTo>
                    <a:pt x="11322" y="10225"/>
                    <a:pt x="11446" y="10203"/>
                    <a:pt x="11477" y="10148"/>
                  </a:cubicBezTo>
                  <a:cubicBezTo>
                    <a:pt x="11632" y="10148"/>
                    <a:pt x="11632" y="10070"/>
                    <a:pt x="11787" y="10070"/>
                  </a:cubicBezTo>
                  <a:cubicBezTo>
                    <a:pt x="11694" y="9982"/>
                    <a:pt x="12035" y="10026"/>
                    <a:pt x="12004" y="9960"/>
                  </a:cubicBezTo>
                  <a:cubicBezTo>
                    <a:pt x="12221" y="9905"/>
                    <a:pt x="12407" y="9838"/>
                    <a:pt x="12562" y="9761"/>
                  </a:cubicBezTo>
                  <a:cubicBezTo>
                    <a:pt x="12655" y="9739"/>
                    <a:pt x="12779" y="9717"/>
                    <a:pt x="12872" y="9672"/>
                  </a:cubicBezTo>
                  <a:cubicBezTo>
                    <a:pt x="12841" y="9606"/>
                    <a:pt x="13182" y="9650"/>
                    <a:pt x="13089" y="9562"/>
                  </a:cubicBezTo>
                  <a:cubicBezTo>
                    <a:pt x="13275" y="9562"/>
                    <a:pt x="13244" y="9496"/>
                    <a:pt x="13399" y="9485"/>
                  </a:cubicBezTo>
                  <a:cubicBezTo>
                    <a:pt x="13616" y="9496"/>
                    <a:pt x="13461" y="9374"/>
                    <a:pt x="13740" y="9396"/>
                  </a:cubicBezTo>
                  <a:cubicBezTo>
                    <a:pt x="13894" y="9330"/>
                    <a:pt x="14018" y="9241"/>
                    <a:pt x="14266" y="9208"/>
                  </a:cubicBezTo>
                  <a:cubicBezTo>
                    <a:pt x="14390" y="9120"/>
                    <a:pt x="14638" y="9087"/>
                    <a:pt x="14824" y="9042"/>
                  </a:cubicBezTo>
                  <a:cubicBezTo>
                    <a:pt x="15103" y="8932"/>
                    <a:pt x="15320" y="8788"/>
                    <a:pt x="15661" y="8700"/>
                  </a:cubicBezTo>
                  <a:cubicBezTo>
                    <a:pt x="15754" y="8678"/>
                    <a:pt x="15847" y="8644"/>
                    <a:pt x="15909" y="8622"/>
                  </a:cubicBezTo>
                  <a:cubicBezTo>
                    <a:pt x="16002" y="8589"/>
                    <a:pt x="15940" y="8512"/>
                    <a:pt x="16157" y="8534"/>
                  </a:cubicBezTo>
                  <a:cubicBezTo>
                    <a:pt x="16281" y="8479"/>
                    <a:pt x="16343" y="8412"/>
                    <a:pt x="16622" y="8401"/>
                  </a:cubicBezTo>
                  <a:cubicBezTo>
                    <a:pt x="16560" y="8313"/>
                    <a:pt x="16839" y="8346"/>
                    <a:pt x="16777" y="8258"/>
                  </a:cubicBezTo>
                  <a:cubicBezTo>
                    <a:pt x="16993" y="8269"/>
                    <a:pt x="16839" y="8158"/>
                    <a:pt x="16993" y="8147"/>
                  </a:cubicBezTo>
                  <a:cubicBezTo>
                    <a:pt x="17148" y="8081"/>
                    <a:pt x="17334" y="8025"/>
                    <a:pt x="17396" y="7926"/>
                  </a:cubicBezTo>
                  <a:cubicBezTo>
                    <a:pt x="17489" y="7893"/>
                    <a:pt x="17551" y="7849"/>
                    <a:pt x="17613" y="7815"/>
                  </a:cubicBezTo>
                  <a:cubicBezTo>
                    <a:pt x="17644" y="7760"/>
                    <a:pt x="17830" y="7760"/>
                    <a:pt x="17768" y="7672"/>
                  </a:cubicBezTo>
                  <a:cubicBezTo>
                    <a:pt x="18047" y="7650"/>
                    <a:pt x="17861" y="7462"/>
                    <a:pt x="18233" y="7484"/>
                  </a:cubicBezTo>
                  <a:cubicBezTo>
                    <a:pt x="18264" y="7263"/>
                    <a:pt x="18574" y="7152"/>
                    <a:pt x="18698" y="6975"/>
                  </a:cubicBezTo>
                  <a:cubicBezTo>
                    <a:pt x="18946" y="7008"/>
                    <a:pt x="18636" y="7075"/>
                    <a:pt x="18698" y="7141"/>
                  </a:cubicBezTo>
                  <a:cubicBezTo>
                    <a:pt x="18605" y="7163"/>
                    <a:pt x="18543" y="7218"/>
                    <a:pt x="18543" y="7285"/>
                  </a:cubicBezTo>
                  <a:cubicBezTo>
                    <a:pt x="18450" y="7318"/>
                    <a:pt x="18419" y="7384"/>
                    <a:pt x="18388" y="7451"/>
                  </a:cubicBezTo>
                  <a:cubicBezTo>
                    <a:pt x="18233" y="7462"/>
                    <a:pt x="18233" y="7528"/>
                    <a:pt x="18078" y="7539"/>
                  </a:cubicBezTo>
                  <a:cubicBezTo>
                    <a:pt x="18233" y="7583"/>
                    <a:pt x="18016" y="7605"/>
                    <a:pt x="18078" y="7705"/>
                  </a:cubicBezTo>
                  <a:cubicBezTo>
                    <a:pt x="17830" y="7782"/>
                    <a:pt x="17706" y="7915"/>
                    <a:pt x="17551" y="8036"/>
                  </a:cubicBezTo>
                  <a:cubicBezTo>
                    <a:pt x="17272" y="8114"/>
                    <a:pt x="17241" y="8269"/>
                    <a:pt x="16931" y="8313"/>
                  </a:cubicBezTo>
                  <a:cubicBezTo>
                    <a:pt x="16931" y="8390"/>
                    <a:pt x="16746" y="8412"/>
                    <a:pt x="16622" y="8456"/>
                  </a:cubicBezTo>
                  <a:cubicBezTo>
                    <a:pt x="16591" y="8534"/>
                    <a:pt x="16436" y="8556"/>
                    <a:pt x="16312" y="8589"/>
                  </a:cubicBezTo>
                  <a:cubicBezTo>
                    <a:pt x="16343" y="8655"/>
                    <a:pt x="16157" y="8633"/>
                    <a:pt x="16157" y="8678"/>
                  </a:cubicBezTo>
                  <a:cubicBezTo>
                    <a:pt x="16095" y="8700"/>
                    <a:pt x="16064" y="8722"/>
                    <a:pt x="15971" y="8733"/>
                  </a:cubicBezTo>
                  <a:cubicBezTo>
                    <a:pt x="15940" y="8799"/>
                    <a:pt x="15723" y="8810"/>
                    <a:pt x="15661" y="8866"/>
                  </a:cubicBezTo>
                  <a:cubicBezTo>
                    <a:pt x="15413" y="8954"/>
                    <a:pt x="15072" y="9009"/>
                    <a:pt x="14979" y="9153"/>
                  </a:cubicBezTo>
                  <a:cubicBezTo>
                    <a:pt x="14793" y="9131"/>
                    <a:pt x="14855" y="9197"/>
                    <a:pt x="14731" y="9208"/>
                  </a:cubicBezTo>
                  <a:cubicBezTo>
                    <a:pt x="14669" y="9219"/>
                    <a:pt x="14607" y="9230"/>
                    <a:pt x="14576" y="9263"/>
                  </a:cubicBezTo>
                  <a:cubicBezTo>
                    <a:pt x="14545" y="9286"/>
                    <a:pt x="14390" y="9286"/>
                    <a:pt x="14421" y="9341"/>
                  </a:cubicBezTo>
                  <a:cubicBezTo>
                    <a:pt x="14359" y="9363"/>
                    <a:pt x="14297" y="9374"/>
                    <a:pt x="14204" y="9374"/>
                  </a:cubicBezTo>
                  <a:cubicBezTo>
                    <a:pt x="14142" y="9429"/>
                    <a:pt x="13956" y="9451"/>
                    <a:pt x="13802" y="9485"/>
                  </a:cubicBezTo>
                  <a:cubicBezTo>
                    <a:pt x="13833" y="9540"/>
                    <a:pt x="13647" y="9518"/>
                    <a:pt x="13647" y="9562"/>
                  </a:cubicBezTo>
                  <a:cubicBezTo>
                    <a:pt x="13616" y="9595"/>
                    <a:pt x="13492" y="9584"/>
                    <a:pt x="13492" y="9617"/>
                  </a:cubicBezTo>
                  <a:cubicBezTo>
                    <a:pt x="13275" y="9628"/>
                    <a:pt x="13399" y="9750"/>
                    <a:pt x="13089" y="9739"/>
                  </a:cubicBezTo>
                  <a:cubicBezTo>
                    <a:pt x="13058" y="9794"/>
                    <a:pt x="12841" y="9805"/>
                    <a:pt x="12779" y="9871"/>
                  </a:cubicBezTo>
                  <a:cubicBezTo>
                    <a:pt x="12469" y="9938"/>
                    <a:pt x="12345" y="10070"/>
                    <a:pt x="12004" y="10126"/>
                  </a:cubicBezTo>
                  <a:cubicBezTo>
                    <a:pt x="11973" y="10192"/>
                    <a:pt x="11756" y="10203"/>
                    <a:pt x="11694" y="10258"/>
                  </a:cubicBezTo>
                  <a:cubicBezTo>
                    <a:pt x="11539" y="10280"/>
                    <a:pt x="11539" y="10369"/>
                    <a:pt x="11322" y="10369"/>
                  </a:cubicBezTo>
                  <a:cubicBezTo>
                    <a:pt x="11198" y="10413"/>
                    <a:pt x="11167" y="10490"/>
                    <a:pt x="11012" y="10513"/>
                  </a:cubicBezTo>
                  <a:cubicBezTo>
                    <a:pt x="10981" y="10590"/>
                    <a:pt x="10672" y="10557"/>
                    <a:pt x="10703" y="10656"/>
                  </a:cubicBezTo>
                  <a:cubicBezTo>
                    <a:pt x="10393" y="10712"/>
                    <a:pt x="10238" y="10822"/>
                    <a:pt x="10052" y="10933"/>
                  </a:cubicBezTo>
                  <a:cubicBezTo>
                    <a:pt x="9959" y="10977"/>
                    <a:pt x="9804" y="11010"/>
                    <a:pt x="9742" y="11065"/>
                  </a:cubicBezTo>
                  <a:cubicBezTo>
                    <a:pt x="9587" y="11087"/>
                    <a:pt x="9649" y="11198"/>
                    <a:pt x="9432" y="11209"/>
                  </a:cubicBezTo>
                  <a:cubicBezTo>
                    <a:pt x="9308" y="11331"/>
                    <a:pt x="9091" y="11419"/>
                    <a:pt x="8905" y="11519"/>
                  </a:cubicBezTo>
                  <a:cubicBezTo>
                    <a:pt x="8843" y="11541"/>
                    <a:pt x="8812" y="11574"/>
                    <a:pt x="8812" y="11629"/>
                  </a:cubicBezTo>
                  <a:cubicBezTo>
                    <a:pt x="8688" y="11618"/>
                    <a:pt x="8657" y="11651"/>
                    <a:pt x="8657" y="11684"/>
                  </a:cubicBezTo>
                  <a:cubicBezTo>
                    <a:pt x="8564" y="11684"/>
                    <a:pt x="8626" y="11762"/>
                    <a:pt x="8502" y="11762"/>
                  </a:cubicBezTo>
                  <a:cubicBezTo>
                    <a:pt x="8409" y="11773"/>
                    <a:pt x="8440" y="11817"/>
                    <a:pt x="8440" y="11850"/>
                  </a:cubicBezTo>
                  <a:cubicBezTo>
                    <a:pt x="8099" y="11894"/>
                    <a:pt x="8192" y="12104"/>
                    <a:pt x="7882" y="12160"/>
                  </a:cubicBezTo>
                  <a:cubicBezTo>
                    <a:pt x="7944" y="12303"/>
                    <a:pt x="7727" y="12337"/>
                    <a:pt x="7727" y="12458"/>
                  </a:cubicBezTo>
                  <a:cubicBezTo>
                    <a:pt x="7542" y="12513"/>
                    <a:pt x="7635" y="12668"/>
                    <a:pt x="7511" y="12734"/>
                  </a:cubicBezTo>
                  <a:cubicBezTo>
                    <a:pt x="7727" y="12712"/>
                    <a:pt x="7696" y="12580"/>
                    <a:pt x="7882" y="12547"/>
                  </a:cubicBezTo>
                  <a:cubicBezTo>
                    <a:pt x="7944" y="12458"/>
                    <a:pt x="8068" y="12392"/>
                    <a:pt x="8192" y="12325"/>
                  </a:cubicBezTo>
                  <a:cubicBezTo>
                    <a:pt x="8440" y="12193"/>
                    <a:pt x="8564" y="12027"/>
                    <a:pt x="8905" y="11928"/>
                  </a:cubicBezTo>
                  <a:cubicBezTo>
                    <a:pt x="8905" y="11828"/>
                    <a:pt x="9153" y="11795"/>
                    <a:pt x="9215" y="11706"/>
                  </a:cubicBezTo>
                  <a:cubicBezTo>
                    <a:pt x="9308" y="11640"/>
                    <a:pt x="9401" y="11574"/>
                    <a:pt x="9587" y="11541"/>
                  </a:cubicBezTo>
                  <a:cubicBezTo>
                    <a:pt x="9494" y="11452"/>
                    <a:pt x="9711" y="11474"/>
                    <a:pt x="9742" y="11430"/>
                  </a:cubicBezTo>
                  <a:cubicBezTo>
                    <a:pt x="9742" y="11375"/>
                    <a:pt x="9959" y="11397"/>
                    <a:pt x="9897" y="11320"/>
                  </a:cubicBezTo>
                  <a:cubicBezTo>
                    <a:pt x="10052" y="11308"/>
                    <a:pt x="10083" y="11275"/>
                    <a:pt x="10052" y="11209"/>
                  </a:cubicBezTo>
                  <a:cubicBezTo>
                    <a:pt x="10176" y="11198"/>
                    <a:pt x="10238" y="11176"/>
                    <a:pt x="10207" y="11121"/>
                  </a:cubicBezTo>
                  <a:cubicBezTo>
                    <a:pt x="10424" y="11098"/>
                    <a:pt x="10486" y="11010"/>
                    <a:pt x="10610" y="10955"/>
                  </a:cubicBezTo>
                  <a:cubicBezTo>
                    <a:pt x="10795" y="10966"/>
                    <a:pt x="10703" y="10877"/>
                    <a:pt x="10857" y="10877"/>
                  </a:cubicBezTo>
                  <a:cubicBezTo>
                    <a:pt x="10919" y="10855"/>
                    <a:pt x="10950" y="10822"/>
                    <a:pt x="11012" y="10789"/>
                  </a:cubicBezTo>
                  <a:cubicBezTo>
                    <a:pt x="11136" y="10734"/>
                    <a:pt x="11198" y="10667"/>
                    <a:pt x="11384" y="10623"/>
                  </a:cubicBezTo>
                  <a:cubicBezTo>
                    <a:pt x="11539" y="10579"/>
                    <a:pt x="11539" y="10502"/>
                    <a:pt x="11787" y="10479"/>
                  </a:cubicBezTo>
                  <a:cubicBezTo>
                    <a:pt x="12252" y="10258"/>
                    <a:pt x="12965" y="10126"/>
                    <a:pt x="13430" y="9905"/>
                  </a:cubicBezTo>
                  <a:cubicBezTo>
                    <a:pt x="13461" y="9816"/>
                    <a:pt x="13833" y="9849"/>
                    <a:pt x="13802" y="9728"/>
                  </a:cubicBezTo>
                  <a:cubicBezTo>
                    <a:pt x="13987" y="9706"/>
                    <a:pt x="14049" y="9639"/>
                    <a:pt x="14266" y="9617"/>
                  </a:cubicBezTo>
                  <a:cubicBezTo>
                    <a:pt x="14173" y="9529"/>
                    <a:pt x="14514" y="9595"/>
                    <a:pt x="14421" y="9507"/>
                  </a:cubicBezTo>
                  <a:cubicBezTo>
                    <a:pt x="14483" y="9485"/>
                    <a:pt x="14638" y="9496"/>
                    <a:pt x="14669" y="9451"/>
                  </a:cubicBezTo>
                  <a:cubicBezTo>
                    <a:pt x="14762" y="9396"/>
                    <a:pt x="14886" y="9352"/>
                    <a:pt x="15041" y="9319"/>
                  </a:cubicBezTo>
                  <a:cubicBezTo>
                    <a:pt x="15103" y="9230"/>
                    <a:pt x="15413" y="9241"/>
                    <a:pt x="15444" y="9153"/>
                  </a:cubicBezTo>
                  <a:cubicBezTo>
                    <a:pt x="15599" y="9109"/>
                    <a:pt x="15785" y="9087"/>
                    <a:pt x="15816" y="9009"/>
                  </a:cubicBezTo>
                  <a:cubicBezTo>
                    <a:pt x="16157" y="8932"/>
                    <a:pt x="16343" y="8810"/>
                    <a:pt x="16684" y="8733"/>
                  </a:cubicBezTo>
                  <a:cubicBezTo>
                    <a:pt x="16808" y="8578"/>
                    <a:pt x="17179" y="8501"/>
                    <a:pt x="17303" y="8346"/>
                  </a:cubicBezTo>
                  <a:cubicBezTo>
                    <a:pt x="17551" y="8324"/>
                    <a:pt x="17458" y="8191"/>
                    <a:pt x="17706" y="8169"/>
                  </a:cubicBezTo>
                  <a:cubicBezTo>
                    <a:pt x="17706" y="8125"/>
                    <a:pt x="17768" y="8103"/>
                    <a:pt x="17861" y="8092"/>
                  </a:cubicBezTo>
                  <a:cubicBezTo>
                    <a:pt x="17830" y="8036"/>
                    <a:pt x="17861" y="8003"/>
                    <a:pt x="18016" y="8003"/>
                  </a:cubicBezTo>
                  <a:cubicBezTo>
                    <a:pt x="18047" y="8070"/>
                    <a:pt x="17985" y="8114"/>
                    <a:pt x="17923" y="8147"/>
                  </a:cubicBezTo>
                  <a:cubicBezTo>
                    <a:pt x="17830" y="8158"/>
                    <a:pt x="17892" y="8224"/>
                    <a:pt x="17768" y="8235"/>
                  </a:cubicBezTo>
                  <a:cubicBezTo>
                    <a:pt x="17675" y="8302"/>
                    <a:pt x="17644" y="8390"/>
                    <a:pt x="17458" y="8423"/>
                  </a:cubicBezTo>
                  <a:cubicBezTo>
                    <a:pt x="17334" y="8567"/>
                    <a:pt x="17086" y="8678"/>
                    <a:pt x="16839" y="8788"/>
                  </a:cubicBezTo>
                  <a:cubicBezTo>
                    <a:pt x="16777" y="8854"/>
                    <a:pt x="16529" y="8877"/>
                    <a:pt x="16467" y="8954"/>
                  </a:cubicBezTo>
                  <a:cubicBezTo>
                    <a:pt x="16405" y="9020"/>
                    <a:pt x="16188" y="9042"/>
                    <a:pt x="16064" y="9098"/>
                  </a:cubicBezTo>
                  <a:cubicBezTo>
                    <a:pt x="15940" y="9153"/>
                    <a:pt x="15754" y="9175"/>
                    <a:pt x="15661" y="9263"/>
                  </a:cubicBezTo>
                  <a:cubicBezTo>
                    <a:pt x="15506" y="9297"/>
                    <a:pt x="15382" y="9341"/>
                    <a:pt x="15289" y="9396"/>
                  </a:cubicBezTo>
                  <a:cubicBezTo>
                    <a:pt x="14731" y="9584"/>
                    <a:pt x="14204" y="9794"/>
                    <a:pt x="13647" y="9982"/>
                  </a:cubicBezTo>
                  <a:cubicBezTo>
                    <a:pt x="13678" y="10048"/>
                    <a:pt x="13430" y="10015"/>
                    <a:pt x="13430" y="10070"/>
                  </a:cubicBezTo>
                  <a:cubicBezTo>
                    <a:pt x="13399" y="10104"/>
                    <a:pt x="13275" y="10115"/>
                    <a:pt x="13275" y="10148"/>
                  </a:cubicBezTo>
                  <a:cubicBezTo>
                    <a:pt x="13089" y="10137"/>
                    <a:pt x="13151" y="10203"/>
                    <a:pt x="13027" y="10203"/>
                  </a:cubicBezTo>
                  <a:cubicBezTo>
                    <a:pt x="12934" y="10214"/>
                    <a:pt x="12872" y="10247"/>
                    <a:pt x="12872" y="10292"/>
                  </a:cubicBezTo>
                  <a:cubicBezTo>
                    <a:pt x="12624" y="10314"/>
                    <a:pt x="12562" y="10380"/>
                    <a:pt x="12407" y="10424"/>
                  </a:cubicBezTo>
                  <a:cubicBezTo>
                    <a:pt x="12190" y="10446"/>
                    <a:pt x="12221" y="10546"/>
                    <a:pt x="11942" y="10546"/>
                  </a:cubicBezTo>
                  <a:cubicBezTo>
                    <a:pt x="11756" y="10678"/>
                    <a:pt x="11446" y="10767"/>
                    <a:pt x="11229" y="10899"/>
                  </a:cubicBezTo>
                  <a:cubicBezTo>
                    <a:pt x="11074" y="10911"/>
                    <a:pt x="11167" y="10999"/>
                    <a:pt x="11012" y="10988"/>
                  </a:cubicBezTo>
                  <a:cubicBezTo>
                    <a:pt x="10981" y="11021"/>
                    <a:pt x="10857" y="11032"/>
                    <a:pt x="10857" y="11065"/>
                  </a:cubicBezTo>
                  <a:cubicBezTo>
                    <a:pt x="10703" y="11110"/>
                    <a:pt x="10672" y="11198"/>
                    <a:pt x="10455" y="11209"/>
                  </a:cubicBezTo>
                  <a:cubicBezTo>
                    <a:pt x="10238" y="11386"/>
                    <a:pt x="9990" y="11563"/>
                    <a:pt x="9587" y="11684"/>
                  </a:cubicBezTo>
                  <a:cubicBezTo>
                    <a:pt x="9494" y="11773"/>
                    <a:pt x="9370" y="11861"/>
                    <a:pt x="9215" y="11928"/>
                  </a:cubicBezTo>
                  <a:cubicBezTo>
                    <a:pt x="9060" y="11994"/>
                    <a:pt x="9029" y="12104"/>
                    <a:pt x="8812" y="12160"/>
                  </a:cubicBezTo>
                  <a:cubicBezTo>
                    <a:pt x="8688" y="12237"/>
                    <a:pt x="8595" y="12337"/>
                    <a:pt x="8440" y="12403"/>
                  </a:cubicBezTo>
                  <a:cubicBezTo>
                    <a:pt x="8347" y="12502"/>
                    <a:pt x="8192" y="12580"/>
                    <a:pt x="8037" y="12657"/>
                  </a:cubicBezTo>
                  <a:cubicBezTo>
                    <a:pt x="7975" y="12690"/>
                    <a:pt x="7975" y="12757"/>
                    <a:pt x="7882" y="12790"/>
                  </a:cubicBezTo>
                  <a:cubicBezTo>
                    <a:pt x="7665" y="12779"/>
                    <a:pt x="7820" y="12900"/>
                    <a:pt x="7665" y="12911"/>
                  </a:cubicBezTo>
                  <a:cubicBezTo>
                    <a:pt x="7542" y="12989"/>
                    <a:pt x="7511" y="13099"/>
                    <a:pt x="7325" y="13155"/>
                  </a:cubicBezTo>
                  <a:cubicBezTo>
                    <a:pt x="7418" y="13254"/>
                    <a:pt x="7573" y="13354"/>
                    <a:pt x="7418" y="13464"/>
                  </a:cubicBezTo>
                  <a:cubicBezTo>
                    <a:pt x="7635" y="13409"/>
                    <a:pt x="7573" y="13265"/>
                    <a:pt x="7820" y="13210"/>
                  </a:cubicBezTo>
                  <a:cubicBezTo>
                    <a:pt x="7789" y="13144"/>
                    <a:pt x="7851" y="13099"/>
                    <a:pt x="7975" y="13077"/>
                  </a:cubicBezTo>
                  <a:cubicBezTo>
                    <a:pt x="8006" y="13022"/>
                    <a:pt x="8006" y="12956"/>
                    <a:pt x="8130" y="12933"/>
                  </a:cubicBezTo>
                  <a:cubicBezTo>
                    <a:pt x="8223" y="12834"/>
                    <a:pt x="8285" y="12734"/>
                    <a:pt x="8502" y="12679"/>
                  </a:cubicBezTo>
                  <a:cubicBezTo>
                    <a:pt x="8564" y="12580"/>
                    <a:pt x="8719" y="12502"/>
                    <a:pt x="8905" y="12436"/>
                  </a:cubicBezTo>
                  <a:cubicBezTo>
                    <a:pt x="8936" y="12314"/>
                    <a:pt x="9153" y="12259"/>
                    <a:pt x="9277" y="12182"/>
                  </a:cubicBezTo>
                  <a:cubicBezTo>
                    <a:pt x="9370" y="12082"/>
                    <a:pt x="9618" y="12038"/>
                    <a:pt x="9680" y="11928"/>
                  </a:cubicBezTo>
                  <a:cubicBezTo>
                    <a:pt x="9928" y="11883"/>
                    <a:pt x="10021" y="11795"/>
                    <a:pt x="10145" y="11706"/>
                  </a:cubicBezTo>
                  <a:cubicBezTo>
                    <a:pt x="10362" y="11673"/>
                    <a:pt x="10455" y="11585"/>
                    <a:pt x="10610" y="11519"/>
                  </a:cubicBezTo>
                  <a:cubicBezTo>
                    <a:pt x="10826" y="11463"/>
                    <a:pt x="10919" y="11364"/>
                    <a:pt x="11074" y="11286"/>
                  </a:cubicBezTo>
                  <a:cubicBezTo>
                    <a:pt x="11105" y="11231"/>
                    <a:pt x="11229" y="11220"/>
                    <a:pt x="11322" y="11176"/>
                  </a:cubicBezTo>
                  <a:cubicBezTo>
                    <a:pt x="11322" y="11121"/>
                    <a:pt x="11508" y="11121"/>
                    <a:pt x="11539" y="11065"/>
                  </a:cubicBezTo>
                  <a:cubicBezTo>
                    <a:pt x="11818" y="11032"/>
                    <a:pt x="11818" y="10911"/>
                    <a:pt x="12097" y="10877"/>
                  </a:cubicBezTo>
                  <a:cubicBezTo>
                    <a:pt x="12252" y="10811"/>
                    <a:pt x="12469" y="10767"/>
                    <a:pt x="12562" y="10678"/>
                  </a:cubicBezTo>
                  <a:cubicBezTo>
                    <a:pt x="12655" y="10656"/>
                    <a:pt x="12841" y="10656"/>
                    <a:pt x="12872" y="10601"/>
                  </a:cubicBezTo>
                  <a:cubicBezTo>
                    <a:pt x="12934" y="10557"/>
                    <a:pt x="13089" y="10546"/>
                    <a:pt x="13120" y="10479"/>
                  </a:cubicBezTo>
                  <a:cubicBezTo>
                    <a:pt x="13306" y="10435"/>
                    <a:pt x="13523" y="10369"/>
                    <a:pt x="13740" y="10314"/>
                  </a:cubicBezTo>
                  <a:cubicBezTo>
                    <a:pt x="13987" y="10159"/>
                    <a:pt x="14421" y="10059"/>
                    <a:pt x="14669" y="9905"/>
                  </a:cubicBezTo>
                  <a:cubicBezTo>
                    <a:pt x="14762" y="9860"/>
                    <a:pt x="15072" y="9882"/>
                    <a:pt x="15041" y="9783"/>
                  </a:cubicBezTo>
                  <a:cubicBezTo>
                    <a:pt x="15227" y="9772"/>
                    <a:pt x="15258" y="9695"/>
                    <a:pt x="15444" y="9672"/>
                  </a:cubicBezTo>
                  <a:cubicBezTo>
                    <a:pt x="15599" y="9562"/>
                    <a:pt x="15971" y="9540"/>
                    <a:pt x="16064" y="9396"/>
                  </a:cubicBezTo>
                  <a:cubicBezTo>
                    <a:pt x="16467" y="9374"/>
                    <a:pt x="16405" y="9186"/>
                    <a:pt x="16777" y="9153"/>
                  </a:cubicBezTo>
                  <a:cubicBezTo>
                    <a:pt x="16839" y="9098"/>
                    <a:pt x="16962" y="9053"/>
                    <a:pt x="17086" y="9009"/>
                  </a:cubicBezTo>
                  <a:cubicBezTo>
                    <a:pt x="17117" y="8954"/>
                    <a:pt x="17241" y="8921"/>
                    <a:pt x="17303" y="8866"/>
                  </a:cubicBezTo>
                  <a:cubicBezTo>
                    <a:pt x="17489" y="8854"/>
                    <a:pt x="17551" y="8788"/>
                    <a:pt x="17613" y="8733"/>
                  </a:cubicBezTo>
                  <a:cubicBezTo>
                    <a:pt x="17737" y="8689"/>
                    <a:pt x="17861" y="8644"/>
                    <a:pt x="17923" y="8589"/>
                  </a:cubicBezTo>
                  <a:cubicBezTo>
                    <a:pt x="18047" y="8468"/>
                    <a:pt x="18419" y="8423"/>
                    <a:pt x="18481" y="8291"/>
                  </a:cubicBezTo>
                  <a:cubicBezTo>
                    <a:pt x="18760" y="8224"/>
                    <a:pt x="18822" y="8081"/>
                    <a:pt x="19101" y="8003"/>
                  </a:cubicBezTo>
                  <a:cubicBezTo>
                    <a:pt x="19194" y="7948"/>
                    <a:pt x="19225" y="7893"/>
                    <a:pt x="19411" y="7871"/>
                  </a:cubicBezTo>
                  <a:cubicBezTo>
                    <a:pt x="19380" y="7782"/>
                    <a:pt x="19535" y="7760"/>
                    <a:pt x="19566" y="7705"/>
                  </a:cubicBezTo>
                  <a:cubicBezTo>
                    <a:pt x="19814" y="7727"/>
                    <a:pt x="19473" y="7771"/>
                    <a:pt x="19566" y="7837"/>
                  </a:cubicBezTo>
                  <a:cubicBezTo>
                    <a:pt x="19473" y="7860"/>
                    <a:pt x="19411" y="7904"/>
                    <a:pt x="19411" y="7948"/>
                  </a:cubicBezTo>
                  <a:cubicBezTo>
                    <a:pt x="19256" y="7959"/>
                    <a:pt x="19349" y="8047"/>
                    <a:pt x="19194" y="8036"/>
                  </a:cubicBezTo>
                  <a:cubicBezTo>
                    <a:pt x="19287" y="8125"/>
                    <a:pt x="18915" y="8059"/>
                    <a:pt x="19039" y="8147"/>
                  </a:cubicBezTo>
                  <a:cubicBezTo>
                    <a:pt x="18946" y="8235"/>
                    <a:pt x="18729" y="8280"/>
                    <a:pt x="18636" y="8368"/>
                  </a:cubicBezTo>
                  <a:cubicBezTo>
                    <a:pt x="18450" y="8412"/>
                    <a:pt x="18419" y="8523"/>
                    <a:pt x="18171" y="8534"/>
                  </a:cubicBezTo>
                  <a:cubicBezTo>
                    <a:pt x="18233" y="8622"/>
                    <a:pt x="18047" y="8622"/>
                    <a:pt x="18016" y="8678"/>
                  </a:cubicBezTo>
                  <a:cubicBezTo>
                    <a:pt x="17830" y="8667"/>
                    <a:pt x="18047" y="8799"/>
                    <a:pt x="17768" y="8755"/>
                  </a:cubicBezTo>
                  <a:cubicBezTo>
                    <a:pt x="17768" y="8866"/>
                    <a:pt x="17489" y="8877"/>
                    <a:pt x="17458" y="8976"/>
                  </a:cubicBezTo>
                  <a:cubicBezTo>
                    <a:pt x="17210" y="9009"/>
                    <a:pt x="17303" y="9142"/>
                    <a:pt x="16993" y="9153"/>
                  </a:cubicBezTo>
                  <a:cubicBezTo>
                    <a:pt x="16962" y="9252"/>
                    <a:pt x="16808" y="9297"/>
                    <a:pt x="16622" y="9341"/>
                  </a:cubicBezTo>
                  <a:cubicBezTo>
                    <a:pt x="16622" y="9462"/>
                    <a:pt x="16219" y="9440"/>
                    <a:pt x="16219" y="9562"/>
                  </a:cubicBezTo>
                  <a:cubicBezTo>
                    <a:pt x="16002" y="9551"/>
                    <a:pt x="16064" y="9628"/>
                    <a:pt x="16002" y="9650"/>
                  </a:cubicBezTo>
                  <a:cubicBezTo>
                    <a:pt x="15785" y="9628"/>
                    <a:pt x="15847" y="9706"/>
                    <a:pt x="15661" y="9706"/>
                  </a:cubicBezTo>
                  <a:cubicBezTo>
                    <a:pt x="15754" y="9794"/>
                    <a:pt x="15475" y="9761"/>
                    <a:pt x="15444" y="9816"/>
                  </a:cubicBezTo>
                  <a:cubicBezTo>
                    <a:pt x="15351" y="9838"/>
                    <a:pt x="15289" y="9871"/>
                    <a:pt x="15196" y="9905"/>
                  </a:cubicBezTo>
                  <a:cubicBezTo>
                    <a:pt x="15041" y="9894"/>
                    <a:pt x="15134" y="9982"/>
                    <a:pt x="14979" y="9982"/>
                  </a:cubicBezTo>
                  <a:cubicBezTo>
                    <a:pt x="14855" y="10004"/>
                    <a:pt x="14793" y="10026"/>
                    <a:pt x="14731" y="10070"/>
                  </a:cubicBezTo>
                  <a:cubicBezTo>
                    <a:pt x="14514" y="10104"/>
                    <a:pt x="14452" y="10203"/>
                    <a:pt x="14266" y="10258"/>
                  </a:cubicBezTo>
                  <a:cubicBezTo>
                    <a:pt x="14204" y="10292"/>
                    <a:pt x="14111" y="10314"/>
                    <a:pt x="14049" y="10347"/>
                  </a:cubicBezTo>
                  <a:cubicBezTo>
                    <a:pt x="13863" y="10336"/>
                    <a:pt x="13956" y="10424"/>
                    <a:pt x="13802" y="10424"/>
                  </a:cubicBezTo>
                  <a:cubicBezTo>
                    <a:pt x="13833" y="10490"/>
                    <a:pt x="13585" y="10457"/>
                    <a:pt x="13585" y="10513"/>
                  </a:cubicBezTo>
                  <a:cubicBezTo>
                    <a:pt x="13492" y="10535"/>
                    <a:pt x="13430" y="10568"/>
                    <a:pt x="13337" y="10601"/>
                  </a:cubicBezTo>
                  <a:cubicBezTo>
                    <a:pt x="13244" y="10634"/>
                    <a:pt x="13182" y="10645"/>
                    <a:pt x="13120" y="10678"/>
                  </a:cubicBezTo>
                  <a:cubicBezTo>
                    <a:pt x="13027" y="10712"/>
                    <a:pt x="12872" y="10712"/>
                    <a:pt x="12965" y="10789"/>
                  </a:cubicBezTo>
                  <a:cubicBezTo>
                    <a:pt x="12717" y="10811"/>
                    <a:pt x="12562" y="10866"/>
                    <a:pt x="12407" y="10933"/>
                  </a:cubicBezTo>
                  <a:cubicBezTo>
                    <a:pt x="12376" y="10966"/>
                    <a:pt x="12283" y="10999"/>
                    <a:pt x="12159" y="11010"/>
                  </a:cubicBezTo>
                  <a:cubicBezTo>
                    <a:pt x="12004" y="11010"/>
                    <a:pt x="12097" y="11098"/>
                    <a:pt x="11942" y="11098"/>
                  </a:cubicBezTo>
                  <a:cubicBezTo>
                    <a:pt x="11818" y="11121"/>
                    <a:pt x="11787" y="11154"/>
                    <a:pt x="11787" y="11209"/>
                  </a:cubicBezTo>
                  <a:cubicBezTo>
                    <a:pt x="11694" y="11242"/>
                    <a:pt x="11508" y="11220"/>
                    <a:pt x="11539" y="11286"/>
                  </a:cubicBezTo>
                  <a:cubicBezTo>
                    <a:pt x="11353" y="11320"/>
                    <a:pt x="11322" y="11419"/>
                    <a:pt x="11167" y="11463"/>
                  </a:cubicBezTo>
                  <a:cubicBezTo>
                    <a:pt x="10919" y="11596"/>
                    <a:pt x="10579" y="11695"/>
                    <a:pt x="10393" y="11850"/>
                  </a:cubicBezTo>
                  <a:cubicBezTo>
                    <a:pt x="10207" y="11905"/>
                    <a:pt x="10052" y="11950"/>
                    <a:pt x="9990" y="12038"/>
                  </a:cubicBezTo>
                  <a:cubicBezTo>
                    <a:pt x="9711" y="12005"/>
                    <a:pt x="9928" y="12138"/>
                    <a:pt x="9742" y="12127"/>
                  </a:cubicBezTo>
                  <a:cubicBezTo>
                    <a:pt x="9649" y="12138"/>
                    <a:pt x="9618" y="12171"/>
                    <a:pt x="9525" y="12182"/>
                  </a:cubicBezTo>
                  <a:cubicBezTo>
                    <a:pt x="9525" y="12215"/>
                    <a:pt x="9525" y="12259"/>
                    <a:pt x="9525" y="12292"/>
                  </a:cubicBezTo>
                  <a:cubicBezTo>
                    <a:pt x="9401" y="12281"/>
                    <a:pt x="9370" y="12314"/>
                    <a:pt x="9370" y="12348"/>
                  </a:cubicBezTo>
                  <a:cubicBezTo>
                    <a:pt x="9215" y="12370"/>
                    <a:pt x="9215" y="12447"/>
                    <a:pt x="9122" y="12491"/>
                  </a:cubicBezTo>
                  <a:cubicBezTo>
                    <a:pt x="9029" y="12524"/>
                    <a:pt x="9029" y="12591"/>
                    <a:pt x="8905" y="12624"/>
                  </a:cubicBezTo>
                  <a:cubicBezTo>
                    <a:pt x="8874" y="12679"/>
                    <a:pt x="8719" y="12701"/>
                    <a:pt x="8750" y="12768"/>
                  </a:cubicBezTo>
                  <a:cubicBezTo>
                    <a:pt x="8533" y="12768"/>
                    <a:pt x="8626" y="12867"/>
                    <a:pt x="8502" y="12911"/>
                  </a:cubicBezTo>
                  <a:cubicBezTo>
                    <a:pt x="8378" y="12933"/>
                    <a:pt x="8409" y="13000"/>
                    <a:pt x="8347" y="13044"/>
                  </a:cubicBezTo>
                  <a:cubicBezTo>
                    <a:pt x="8161" y="13121"/>
                    <a:pt x="8099" y="13232"/>
                    <a:pt x="8037" y="13354"/>
                  </a:cubicBezTo>
                  <a:cubicBezTo>
                    <a:pt x="7758" y="13398"/>
                    <a:pt x="7758" y="13553"/>
                    <a:pt x="7573" y="13630"/>
                  </a:cubicBezTo>
                  <a:cubicBezTo>
                    <a:pt x="7573" y="13718"/>
                    <a:pt x="7573" y="13818"/>
                    <a:pt x="7573" y="13906"/>
                  </a:cubicBezTo>
                  <a:cubicBezTo>
                    <a:pt x="7604" y="13939"/>
                    <a:pt x="7665" y="13928"/>
                    <a:pt x="7665" y="13906"/>
                  </a:cubicBezTo>
                  <a:cubicBezTo>
                    <a:pt x="7665" y="13884"/>
                    <a:pt x="7727" y="13884"/>
                    <a:pt x="7727" y="13851"/>
                  </a:cubicBezTo>
                  <a:cubicBezTo>
                    <a:pt x="7913" y="13862"/>
                    <a:pt x="7820" y="13774"/>
                    <a:pt x="7975" y="13774"/>
                  </a:cubicBezTo>
                  <a:cubicBezTo>
                    <a:pt x="8037" y="13674"/>
                    <a:pt x="8130" y="13608"/>
                    <a:pt x="8285" y="13541"/>
                  </a:cubicBezTo>
                  <a:cubicBezTo>
                    <a:pt x="8254" y="13486"/>
                    <a:pt x="8285" y="13442"/>
                    <a:pt x="8440" y="13431"/>
                  </a:cubicBezTo>
                  <a:cubicBezTo>
                    <a:pt x="8440" y="13387"/>
                    <a:pt x="8471" y="13342"/>
                    <a:pt x="8595" y="13320"/>
                  </a:cubicBezTo>
                  <a:cubicBezTo>
                    <a:pt x="8595" y="13221"/>
                    <a:pt x="8905" y="13221"/>
                    <a:pt x="8905" y="13099"/>
                  </a:cubicBezTo>
                  <a:cubicBezTo>
                    <a:pt x="9215" y="12989"/>
                    <a:pt x="9401" y="12834"/>
                    <a:pt x="9680" y="12712"/>
                  </a:cubicBezTo>
                  <a:cubicBezTo>
                    <a:pt x="9866" y="12668"/>
                    <a:pt x="9835" y="12547"/>
                    <a:pt x="10083" y="12513"/>
                  </a:cubicBezTo>
                  <a:cubicBezTo>
                    <a:pt x="10114" y="12425"/>
                    <a:pt x="10300" y="12392"/>
                    <a:pt x="10300" y="12292"/>
                  </a:cubicBezTo>
                  <a:cubicBezTo>
                    <a:pt x="10548" y="12259"/>
                    <a:pt x="10579" y="12127"/>
                    <a:pt x="10857" y="12093"/>
                  </a:cubicBezTo>
                  <a:cubicBezTo>
                    <a:pt x="10888" y="11994"/>
                    <a:pt x="11198" y="11983"/>
                    <a:pt x="11229" y="11872"/>
                  </a:cubicBezTo>
                  <a:cubicBezTo>
                    <a:pt x="11446" y="11828"/>
                    <a:pt x="11539" y="11718"/>
                    <a:pt x="11694" y="11651"/>
                  </a:cubicBezTo>
                  <a:cubicBezTo>
                    <a:pt x="11787" y="11618"/>
                    <a:pt x="11911" y="11596"/>
                    <a:pt x="11942" y="11541"/>
                  </a:cubicBezTo>
                  <a:cubicBezTo>
                    <a:pt x="12097" y="11541"/>
                    <a:pt x="12004" y="11452"/>
                    <a:pt x="12159" y="11463"/>
                  </a:cubicBezTo>
                  <a:cubicBezTo>
                    <a:pt x="12283" y="11430"/>
                    <a:pt x="12314" y="11386"/>
                    <a:pt x="12407" y="11353"/>
                  </a:cubicBezTo>
                  <a:cubicBezTo>
                    <a:pt x="12500" y="11342"/>
                    <a:pt x="12469" y="11286"/>
                    <a:pt x="12562" y="11286"/>
                  </a:cubicBezTo>
                  <a:cubicBezTo>
                    <a:pt x="12624" y="11286"/>
                    <a:pt x="12624" y="11253"/>
                    <a:pt x="12624" y="11231"/>
                  </a:cubicBezTo>
                  <a:cubicBezTo>
                    <a:pt x="12779" y="11242"/>
                    <a:pt x="12779" y="11209"/>
                    <a:pt x="12810" y="11176"/>
                  </a:cubicBezTo>
                  <a:cubicBezTo>
                    <a:pt x="12872" y="11187"/>
                    <a:pt x="12934" y="11176"/>
                    <a:pt x="12965" y="11154"/>
                  </a:cubicBezTo>
                  <a:cubicBezTo>
                    <a:pt x="12996" y="11110"/>
                    <a:pt x="13058" y="11087"/>
                    <a:pt x="13182" y="11065"/>
                  </a:cubicBezTo>
                  <a:cubicBezTo>
                    <a:pt x="13399" y="11021"/>
                    <a:pt x="13399" y="10888"/>
                    <a:pt x="13740" y="10877"/>
                  </a:cubicBezTo>
                  <a:cubicBezTo>
                    <a:pt x="13771" y="10767"/>
                    <a:pt x="14018" y="10734"/>
                    <a:pt x="14111" y="10656"/>
                  </a:cubicBezTo>
                  <a:cubicBezTo>
                    <a:pt x="14390" y="10557"/>
                    <a:pt x="14731" y="10479"/>
                    <a:pt x="14979" y="10369"/>
                  </a:cubicBezTo>
                  <a:cubicBezTo>
                    <a:pt x="15134" y="10325"/>
                    <a:pt x="15351" y="10303"/>
                    <a:pt x="15351" y="10203"/>
                  </a:cubicBezTo>
                  <a:cubicBezTo>
                    <a:pt x="15630" y="10214"/>
                    <a:pt x="15630" y="10115"/>
                    <a:pt x="15847" y="10093"/>
                  </a:cubicBezTo>
                  <a:cubicBezTo>
                    <a:pt x="16002" y="10104"/>
                    <a:pt x="15909" y="10015"/>
                    <a:pt x="16064" y="10015"/>
                  </a:cubicBezTo>
                  <a:cubicBezTo>
                    <a:pt x="16157" y="10004"/>
                    <a:pt x="16188" y="9960"/>
                    <a:pt x="16312" y="9960"/>
                  </a:cubicBezTo>
                  <a:cubicBezTo>
                    <a:pt x="16281" y="9860"/>
                    <a:pt x="16684" y="9916"/>
                    <a:pt x="16684" y="9816"/>
                  </a:cubicBezTo>
                  <a:cubicBezTo>
                    <a:pt x="17024" y="9750"/>
                    <a:pt x="17241" y="9650"/>
                    <a:pt x="17551" y="9562"/>
                  </a:cubicBezTo>
                  <a:cubicBezTo>
                    <a:pt x="17737" y="9573"/>
                    <a:pt x="17458" y="9639"/>
                    <a:pt x="17458" y="9672"/>
                  </a:cubicBezTo>
                  <a:cubicBezTo>
                    <a:pt x="17334" y="9684"/>
                    <a:pt x="17396" y="9761"/>
                    <a:pt x="17148" y="9728"/>
                  </a:cubicBezTo>
                  <a:cubicBezTo>
                    <a:pt x="17179" y="9794"/>
                    <a:pt x="17086" y="9816"/>
                    <a:pt x="16931" y="9816"/>
                  </a:cubicBezTo>
                  <a:cubicBezTo>
                    <a:pt x="16839" y="9838"/>
                    <a:pt x="16901" y="9916"/>
                    <a:pt x="16684" y="9905"/>
                  </a:cubicBezTo>
                  <a:cubicBezTo>
                    <a:pt x="16436" y="9927"/>
                    <a:pt x="16436" y="10048"/>
                    <a:pt x="16157" y="10070"/>
                  </a:cubicBezTo>
                  <a:cubicBezTo>
                    <a:pt x="16033" y="10137"/>
                    <a:pt x="15878" y="10192"/>
                    <a:pt x="15692" y="10236"/>
                  </a:cubicBezTo>
                  <a:cubicBezTo>
                    <a:pt x="15661" y="10292"/>
                    <a:pt x="15475" y="10292"/>
                    <a:pt x="15444" y="10347"/>
                  </a:cubicBezTo>
                  <a:cubicBezTo>
                    <a:pt x="15444" y="10402"/>
                    <a:pt x="15196" y="10369"/>
                    <a:pt x="15196" y="10424"/>
                  </a:cubicBezTo>
                  <a:cubicBezTo>
                    <a:pt x="15010" y="10468"/>
                    <a:pt x="14855" y="10524"/>
                    <a:pt x="14731" y="10590"/>
                  </a:cubicBezTo>
                  <a:cubicBezTo>
                    <a:pt x="14359" y="10689"/>
                    <a:pt x="14142" y="10844"/>
                    <a:pt x="13802" y="10955"/>
                  </a:cubicBezTo>
                  <a:cubicBezTo>
                    <a:pt x="13740" y="10999"/>
                    <a:pt x="13678" y="11043"/>
                    <a:pt x="13585" y="11065"/>
                  </a:cubicBezTo>
                  <a:cubicBezTo>
                    <a:pt x="13492" y="11098"/>
                    <a:pt x="13430" y="11121"/>
                    <a:pt x="13337" y="11154"/>
                  </a:cubicBezTo>
                  <a:cubicBezTo>
                    <a:pt x="13213" y="11220"/>
                    <a:pt x="13058" y="11275"/>
                    <a:pt x="12965" y="11342"/>
                  </a:cubicBezTo>
                  <a:cubicBezTo>
                    <a:pt x="12562" y="11441"/>
                    <a:pt x="12283" y="11574"/>
                    <a:pt x="12004" y="11706"/>
                  </a:cubicBezTo>
                  <a:cubicBezTo>
                    <a:pt x="11663" y="11817"/>
                    <a:pt x="11570" y="12005"/>
                    <a:pt x="11167" y="12093"/>
                  </a:cubicBezTo>
                  <a:cubicBezTo>
                    <a:pt x="10950" y="12259"/>
                    <a:pt x="10517" y="12337"/>
                    <a:pt x="10455" y="12547"/>
                  </a:cubicBezTo>
                  <a:cubicBezTo>
                    <a:pt x="10238" y="12569"/>
                    <a:pt x="10207" y="12657"/>
                    <a:pt x="10083" y="12712"/>
                  </a:cubicBezTo>
                  <a:cubicBezTo>
                    <a:pt x="9990" y="12734"/>
                    <a:pt x="10052" y="12812"/>
                    <a:pt x="9835" y="12790"/>
                  </a:cubicBezTo>
                  <a:cubicBezTo>
                    <a:pt x="9866" y="12856"/>
                    <a:pt x="9773" y="12867"/>
                    <a:pt x="9742" y="12900"/>
                  </a:cubicBezTo>
                  <a:cubicBezTo>
                    <a:pt x="9587" y="12945"/>
                    <a:pt x="9587" y="13044"/>
                    <a:pt x="9370" y="13077"/>
                  </a:cubicBezTo>
                  <a:cubicBezTo>
                    <a:pt x="9401" y="13177"/>
                    <a:pt x="9029" y="13155"/>
                    <a:pt x="9060" y="13265"/>
                  </a:cubicBezTo>
                  <a:cubicBezTo>
                    <a:pt x="8719" y="13354"/>
                    <a:pt x="8688" y="13541"/>
                    <a:pt x="8440" y="13652"/>
                  </a:cubicBezTo>
                  <a:cubicBezTo>
                    <a:pt x="8378" y="13740"/>
                    <a:pt x="8254" y="13796"/>
                    <a:pt x="8130" y="13851"/>
                  </a:cubicBezTo>
                  <a:cubicBezTo>
                    <a:pt x="8192" y="13928"/>
                    <a:pt x="7975" y="13906"/>
                    <a:pt x="7975" y="13962"/>
                  </a:cubicBezTo>
                  <a:cubicBezTo>
                    <a:pt x="7913" y="13984"/>
                    <a:pt x="7913" y="14039"/>
                    <a:pt x="7820" y="14050"/>
                  </a:cubicBezTo>
                  <a:cubicBezTo>
                    <a:pt x="7727" y="14194"/>
                    <a:pt x="8037" y="14194"/>
                    <a:pt x="7882" y="14293"/>
                  </a:cubicBezTo>
                  <a:cubicBezTo>
                    <a:pt x="7727" y="14348"/>
                    <a:pt x="7727" y="14282"/>
                    <a:pt x="7573" y="14271"/>
                  </a:cubicBezTo>
                  <a:cubicBezTo>
                    <a:pt x="7604" y="14371"/>
                    <a:pt x="7635" y="14426"/>
                    <a:pt x="7665" y="14581"/>
                  </a:cubicBezTo>
                  <a:cubicBezTo>
                    <a:pt x="7913" y="14547"/>
                    <a:pt x="7851" y="14404"/>
                    <a:pt x="8037" y="14348"/>
                  </a:cubicBezTo>
                  <a:cubicBezTo>
                    <a:pt x="8347" y="14315"/>
                    <a:pt x="7944" y="14183"/>
                    <a:pt x="8347" y="14183"/>
                  </a:cubicBezTo>
                  <a:cubicBezTo>
                    <a:pt x="8409" y="13763"/>
                    <a:pt x="9246" y="13641"/>
                    <a:pt x="9432" y="13265"/>
                  </a:cubicBezTo>
                  <a:cubicBezTo>
                    <a:pt x="9773" y="13221"/>
                    <a:pt x="9804" y="13066"/>
                    <a:pt x="10083" y="12989"/>
                  </a:cubicBezTo>
                  <a:cubicBezTo>
                    <a:pt x="10052" y="12900"/>
                    <a:pt x="10238" y="12878"/>
                    <a:pt x="10300" y="12823"/>
                  </a:cubicBezTo>
                  <a:cubicBezTo>
                    <a:pt x="10300" y="12734"/>
                    <a:pt x="10455" y="12712"/>
                    <a:pt x="10548" y="12657"/>
                  </a:cubicBezTo>
                  <a:cubicBezTo>
                    <a:pt x="10579" y="12591"/>
                    <a:pt x="10734" y="12558"/>
                    <a:pt x="10857" y="12513"/>
                  </a:cubicBezTo>
                  <a:cubicBezTo>
                    <a:pt x="10795" y="12414"/>
                    <a:pt x="11136" y="12447"/>
                    <a:pt x="11074" y="12348"/>
                  </a:cubicBezTo>
                  <a:cubicBezTo>
                    <a:pt x="11291" y="12337"/>
                    <a:pt x="11229" y="12237"/>
                    <a:pt x="11384" y="12215"/>
                  </a:cubicBezTo>
                  <a:cubicBezTo>
                    <a:pt x="11539" y="12182"/>
                    <a:pt x="11570" y="12104"/>
                    <a:pt x="11694" y="12071"/>
                  </a:cubicBezTo>
                  <a:cubicBezTo>
                    <a:pt x="11942" y="11983"/>
                    <a:pt x="12159" y="11894"/>
                    <a:pt x="12314" y="11795"/>
                  </a:cubicBezTo>
                  <a:cubicBezTo>
                    <a:pt x="12593" y="11718"/>
                    <a:pt x="12841" y="11640"/>
                    <a:pt x="13027" y="11541"/>
                  </a:cubicBezTo>
                  <a:cubicBezTo>
                    <a:pt x="13523" y="11386"/>
                    <a:pt x="13987" y="11220"/>
                    <a:pt x="14421" y="11043"/>
                  </a:cubicBezTo>
                  <a:cubicBezTo>
                    <a:pt x="14669" y="11065"/>
                    <a:pt x="14576" y="10966"/>
                    <a:pt x="14824" y="10988"/>
                  </a:cubicBezTo>
                  <a:cubicBezTo>
                    <a:pt x="14886" y="10977"/>
                    <a:pt x="14917" y="10944"/>
                    <a:pt x="14979" y="10933"/>
                  </a:cubicBezTo>
                  <a:cubicBezTo>
                    <a:pt x="15010" y="10922"/>
                    <a:pt x="15041" y="10899"/>
                    <a:pt x="15134" y="10899"/>
                  </a:cubicBezTo>
                  <a:cubicBezTo>
                    <a:pt x="15351" y="10844"/>
                    <a:pt x="15506" y="10778"/>
                    <a:pt x="15754" y="10734"/>
                  </a:cubicBezTo>
                  <a:cubicBezTo>
                    <a:pt x="15816" y="10689"/>
                    <a:pt x="15878" y="10645"/>
                    <a:pt x="16064" y="10645"/>
                  </a:cubicBezTo>
                  <a:cubicBezTo>
                    <a:pt x="16188" y="10623"/>
                    <a:pt x="16219" y="10579"/>
                    <a:pt x="16312" y="10535"/>
                  </a:cubicBezTo>
                  <a:cubicBezTo>
                    <a:pt x="16436" y="10524"/>
                    <a:pt x="16498" y="10479"/>
                    <a:pt x="16684" y="10479"/>
                  </a:cubicBezTo>
                  <a:cubicBezTo>
                    <a:pt x="16684" y="10413"/>
                    <a:pt x="16808" y="10391"/>
                    <a:pt x="16931" y="10369"/>
                  </a:cubicBezTo>
                  <a:cubicBezTo>
                    <a:pt x="16931" y="10347"/>
                    <a:pt x="17086" y="10358"/>
                    <a:pt x="17086" y="10314"/>
                  </a:cubicBezTo>
                  <a:cubicBezTo>
                    <a:pt x="17086" y="10292"/>
                    <a:pt x="17179" y="10292"/>
                    <a:pt x="17241" y="10292"/>
                  </a:cubicBezTo>
                  <a:cubicBezTo>
                    <a:pt x="17272" y="10236"/>
                    <a:pt x="17396" y="10214"/>
                    <a:pt x="17458" y="10181"/>
                  </a:cubicBezTo>
                  <a:cubicBezTo>
                    <a:pt x="17675" y="10126"/>
                    <a:pt x="17861" y="10059"/>
                    <a:pt x="18016" y="9982"/>
                  </a:cubicBezTo>
                  <a:cubicBezTo>
                    <a:pt x="18357" y="9849"/>
                    <a:pt x="18760" y="9750"/>
                    <a:pt x="18946" y="9562"/>
                  </a:cubicBezTo>
                  <a:cubicBezTo>
                    <a:pt x="19101" y="9584"/>
                    <a:pt x="19039" y="9750"/>
                    <a:pt x="18884" y="9728"/>
                  </a:cubicBezTo>
                  <a:cubicBezTo>
                    <a:pt x="18791" y="9783"/>
                    <a:pt x="18667" y="9827"/>
                    <a:pt x="18574" y="9871"/>
                  </a:cubicBezTo>
                  <a:cubicBezTo>
                    <a:pt x="18512" y="9905"/>
                    <a:pt x="18388" y="9905"/>
                    <a:pt x="18419" y="9960"/>
                  </a:cubicBezTo>
                  <a:cubicBezTo>
                    <a:pt x="18357" y="9971"/>
                    <a:pt x="18295" y="9982"/>
                    <a:pt x="18171" y="9982"/>
                  </a:cubicBezTo>
                  <a:cubicBezTo>
                    <a:pt x="18202" y="10070"/>
                    <a:pt x="17954" y="10059"/>
                    <a:pt x="17954" y="10126"/>
                  </a:cubicBezTo>
                  <a:cubicBezTo>
                    <a:pt x="17830" y="10170"/>
                    <a:pt x="17737" y="10214"/>
                    <a:pt x="17551" y="10236"/>
                  </a:cubicBezTo>
                  <a:cubicBezTo>
                    <a:pt x="17520" y="10303"/>
                    <a:pt x="17272" y="10280"/>
                    <a:pt x="17303" y="10369"/>
                  </a:cubicBezTo>
                  <a:cubicBezTo>
                    <a:pt x="17055" y="10358"/>
                    <a:pt x="17086" y="10457"/>
                    <a:pt x="16931" y="10479"/>
                  </a:cubicBezTo>
                  <a:cubicBezTo>
                    <a:pt x="16808" y="10513"/>
                    <a:pt x="16591" y="10513"/>
                    <a:pt x="16622" y="10590"/>
                  </a:cubicBezTo>
                  <a:cubicBezTo>
                    <a:pt x="16560" y="10656"/>
                    <a:pt x="16250" y="10634"/>
                    <a:pt x="16219" y="10712"/>
                  </a:cubicBezTo>
                  <a:cubicBezTo>
                    <a:pt x="16095" y="10734"/>
                    <a:pt x="16002" y="10778"/>
                    <a:pt x="15847" y="10789"/>
                  </a:cubicBezTo>
                  <a:cubicBezTo>
                    <a:pt x="15692" y="10888"/>
                    <a:pt x="15382" y="10944"/>
                    <a:pt x="15134" y="11010"/>
                  </a:cubicBezTo>
                  <a:cubicBezTo>
                    <a:pt x="15072" y="11076"/>
                    <a:pt x="14762" y="11054"/>
                    <a:pt x="14731" y="11121"/>
                  </a:cubicBezTo>
                  <a:cubicBezTo>
                    <a:pt x="14638" y="11165"/>
                    <a:pt x="14421" y="11154"/>
                    <a:pt x="14421" y="11231"/>
                  </a:cubicBezTo>
                  <a:cubicBezTo>
                    <a:pt x="14142" y="11209"/>
                    <a:pt x="14266" y="11342"/>
                    <a:pt x="14049" y="11342"/>
                  </a:cubicBezTo>
                  <a:cubicBezTo>
                    <a:pt x="14018" y="11408"/>
                    <a:pt x="13771" y="11397"/>
                    <a:pt x="13802" y="11485"/>
                  </a:cubicBezTo>
                  <a:cubicBezTo>
                    <a:pt x="13678" y="11485"/>
                    <a:pt x="13616" y="11507"/>
                    <a:pt x="13585" y="11541"/>
                  </a:cubicBezTo>
                  <a:cubicBezTo>
                    <a:pt x="13523" y="11563"/>
                    <a:pt x="13368" y="11563"/>
                    <a:pt x="13337" y="11596"/>
                  </a:cubicBezTo>
                  <a:cubicBezTo>
                    <a:pt x="13275" y="11662"/>
                    <a:pt x="13058" y="11662"/>
                    <a:pt x="13027" y="11740"/>
                  </a:cubicBezTo>
                  <a:cubicBezTo>
                    <a:pt x="12624" y="11773"/>
                    <a:pt x="12593" y="11928"/>
                    <a:pt x="12252" y="11983"/>
                  </a:cubicBezTo>
                  <a:cubicBezTo>
                    <a:pt x="12283" y="12049"/>
                    <a:pt x="12097" y="12027"/>
                    <a:pt x="12097" y="12071"/>
                  </a:cubicBezTo>
                  <a:cubicBezTo>
                    <a:pt x="12066" y="12104"/>
                    <a:pt x="11942" y="12115"/>
                    <a:pt x="11942" y="12149"/>
                  </a:cubicBezTo>
                  <a:cubicBezTo>
                    <a:pt x="11818" y="12193"/>
                    <a:pt x="11694" y="12226"/>
                    <a:pt x="11632" y="12292"/>
                  </a:cubicBezTo>
                  <a:cubicBezTo>
                    <a:pt x="11446" y="12325"/>
                    <a:pt x="11353" y="12381"/>
                    <a:pt x="11322" y="12458"/>
                  </a:cubicBezTo>
                  <a:cubicBezTo>
                    <a:pt x="11136" y="12480"/>
                    <a:pt x="11074" y="12547"/>
                    <a:pt x="11012" y="12602"/>
                  </a:cubicBezTo>
                  <a:cubicBezTo>
                    <a:pt x="10888" y="12646"/>
                    <a:pt x="10826" y="12723"/>
                    <a:pt x="10703" y="12768"/>
                  </a:cubicBezTo>
                  <a:cubicBezTo>
                    <a:pt x="10579" y="12812"/>
                    <a:pt x="10579" y="12900"/>
                    <a:pt x="10455" y="12933"/>
                  </a:cubicBezTo>
                  <a:cubicBezTo>
                    <a:pt x="10269" y="13033"/>
                    <a:pt x="10145" y="13177"/>
                    <a:pt x="9928" y="13265"/>
                  </a:cubicBezTo>
                  <a:cubicBezTo>
                    <a:pt x="9680" y="13365"/>
                    <a:pt x="9618" y="13508"/>
                    <a:pt x="9370" y="13597"/>
                  </a:cubicBezTo>
                  <a:cubicBezTo>
                    <a:pt x="9370" y="13696"/>
                    <a:pt x="9122" y="13696"/>
                    <a:pt x="9122" y="13796"/>
                  </a:cubicBezTo>
                  <a:cubicBezTo>
                    <a:pt x="8905" y="13796"/>
                    <a:pt x="9060" y="13939"/>
                    <a:pt x="8812" y="13939"/>
                  </a:cubicBezTo>
                  <a:cubicBezTo>
                    <a:pt x="8874" y="14017"/>
                    <a:pt x="8719" y="14006"/>
                    <a:pt x="8750" y="14072"/>
                  </a:cubicBezTo>
                  <a:cubicBezTo>
                    <a:pt x="8564" y="14116"/>
                    <a:pt x="8843" y="14138"/>
                    <a:pt x="8657" y="14160"/>
                  </a:cubicBezTo>
                  <a:cubicBezTo>
                    <a:pt x="8502" y="14304"/>
                    <a:pt x="8285" y="14426"/>
                    <a:pt x="8130" y="14569"/>
                  </a:cubicBezTo>
                  <a:cubicBezTo>
                    <a:pt x="7975" y="14713"/>
                    <a:pt x="7820" y="14857"/>
                    <a:pt x="7665" y="14990"/>
                  </a:cubicBezTo>
                  <a:cubicBezTo>
                    <a:pt x="7573" y="15155"/>
                    <a:pt x="7882" y="15166"/>
                    <a:pt x="7820" y="15321"/>
                  </a:cubicBezTo>
                  <a:cubicBezTo>
                    <a:pt x="7975" y="15288"/>
                    <a:pt x="7975" y="15200"/>
                    <a:pt x="8037" y="15133"/>
                  </a:cubicBezTo>
                  <a:cubicBezTo>
                    <a:pt x="8161" y="15122"/>
                    <a:pt x="8099" y="15067"/>
                    <a:pt x="8130" y="15023"/>
                  </a:cubicBezTo>
                  <a:cubicBezTo>
                    <a:pt x="8192" y="15001"/>
                    <a:pt x="8192" y="14956"/>
                    <a:pt x="8192" y="14912"/>
                  </a:cubicBezTo>
                  <a:cubicBezTo>
                    <a:pt x="8409" y="14824"/>
                    <a:pt x="8502" y="14680"/>
                    <a:pt x="8657" y="14569"/>
                  </a:cubicBezTo>
                  <a:cubicBezTo>
                    <a:pt x="8812" y="14459"/>
                    <a:pt x="8905" y="14326"/>
                    <a:pt x="9060" y="14216"/>
                  </a:cubicBezTo>
                  <a:cubicBezTo>
                    <a:pt x="9029" y="14160"/>
                    <a:pt x="9122" y="14160"/>
                    <a:pt x="9215" y="14160"/>
                  </a:cubicBezTo>
                  <a:cubicBezTo>
                    <a:pt x="9215" y="14127"/>
                    <a:pt x="9246" y="14105"/>
                    <a:pt x="9277" y="14105"/>
                  </a:cubicBezTo>
                  <a:cubicBezTo>
                    <a:pt x="9277" y="14028"/>
                    <a:pt x="9401" y="14017"/>
                    <a:pt x="9432" y="13962"/>
                  </a:cubicBezTo>
                  <a:cubicBezTo>
                    <a:pt x="9494" y="13906"/>
                    <a:pt x="9680" y="13917"/>
                    <a:pt x="9618" y="13829"/>
                  </a:cubicBezTo>
                  <a:cubicBezTo>
                    <a:pt x="9742" y="13818"/>
                    <a:pt x="9773" y="13774"/>
                    <a:pt x="9773" y="13707"/>
                  </a:cubicBezTo>
                  <a:cubicBezTo>
                    <a:pt x="9959" y="13707"/>
                    <a:pt x="9990" y="13630"/>
                    <a:pt x="10083" y="13575"/>
                  </a:cubicBezTo>
                  <a:cubicBezTo>
                    <a:pt x="10238" y="13553"/>
                    <a:pt x="10269" y="13497"/>
                    <a:pt x="10300" y="13431"/>
                  </a:cubicBezTo>
                  <a:cubicBezTo>
                    <a:pt x="10517" y="13431"/>
                    <a:pt x="10455" y="13320"/>
                    <a:pt x="10610" y="13298"/>
                  </a:cubicBezTo>
                  <a:cubicBezTo>
                    <a:pt x="10672" y="13232"/>
                    <a:pt x="10795" y="13210"/>
                    <a:pt x="10764" y="13132"/>
                  </a:cubicBezTo>
                  <a:cubicBezTo>
                    <a:pt x="11105" y="13110"/>
                    <a:pt x="11105" y="12978"/>
                    <a:pt x="11322" y="12933"/>
                  </a:cubicBezTo>
                  <a:cubicBezTo>
                    <a:pt x="11446" y="12856"/>
                    <a:pt x="11663" y="12812"/>
                    <a:pt x="11694" y="12712"/>
                  </a:cubicBezTo>
                  <a:cubicBezTo>
                    <a:pt x="11942" y="12657"/>
                    <a:pt x="11973" y="12547"/>
                    <a:pt x="12159" y="12491"/>
                  </a:cubicBezTo>
                  <a:cubicBezTo>
                    <a:pt x="12345" y="12425"/>
                    <a:pt x="12469" y="12359"/>
                    <a:pt x="12655" y="12292"/>
                  </a:cubicBezTo>
                  <a:cubicBezTo>
                    <a:pt x="12748" y="12270"/>
                    <a:pt x="12810" y="12215"/>
                    <a:pt x="12872" y="12182"/>
                  </a:cubicBezTo>
                  <a:cubicBezTo>
                    <a:pt x="12934" y="12171"/>
                    <a:pt x="12965" y="12138"/>
                    <a:pt x="13027" y="12127"/>
                  </a:cubicBezTo>
                  <a:cubicBezTo>
                    <a:pt x="13058" y="12115"/>
                    <a:pt x="13089" y="12093"/>
                    <a:pt x="13182" y="12093"/>
                  </a:cubicBezTo>
                  <a:cubicBezTo>
                    <a:pt x="13244" y="11994"/>
                    <a:pt x="13461" y="11961"/>
                    <a:pt x="13647" y="11905"/>
                  </a:cubicBezTo>
                  <a:cubicBezTo>
                    <a:pt x="13678" y="11850"/>
                    <a:pt x="13802" y="11828"/>
                    <a:pt x="13894" y="11795"/>
                  </a:cubicBezTo>
                  <a:cubicBezTo>
                    <a:pt x="13863" y="11718"/>
                    <a:pt x="14204" y="11773"/>
                    <a:pt x="14111" y="11684"/>
                  </a:cubicBezTo>
                  <a:cubicBezTo>
                    <a:pt x="14266" y="11673"/>
                    <a:pt x="14266" y="11607"/>
                    <a:pt x="14421" y="11596"/>
                  </a:cubicBezTo>
                  <a:cubicBezTo>
                    <a:pt x="14421" y="11530"/>
                    <a:pt x="14669" y="11563"/>
                    <a:pt x="14669" y="11519"/>
                  </a:cubicBezTo>
                  <a:cubicBezTo>
                    <a:pt x="15351" y="11253"/>
                    <a:pt x="16312" y="11098"/>
                    <a:pt x="16931" y="10822"/>
                  </a:cubicBezTo>
                  <a:cubicBezTo>
                    <a:pt x="17179" y="10778"/>
                    <a:pt x="17303" y="10689"/>
                    <a:pt x="17458" y="10623"/>
                  </a:cubicBezTo>
                  <a:cubicBezTo>
                    <a:pt x="17582" y="10535"/>
                    <a:pt x="17830" y="10513"/>
                    <a:pt x="17954" y="10424"/>
                  </a:cubicBezTo>
                  <a:cubicBezTo>
                    <a:pt x="18171" y="10391"/>
                    <a:pt x="18233" y="10292"/>
                    <a:pt x="18419" y="10236"/>
                  </a:cubicBezTo>
                  <a:cubicBezTo>
                    <a:pt x="18667" y="10203"/>
                    <a:pt x="18574" y="10048"/>
                    <a:pt x="18946" y="10070"/>
                  </a:cubicBezTo>
                  <a:cubicBezTo>
                    <a:pt x="18977" y="9982"/>
                    <a:pt x="19008" y="9905"/>
                    <a:pt x="19256" y="9894"/>
                  </a:cubicBezTo>
                  <a:cubicBezTo>
                    <a:pt x="19256" y="9949"/>
                    <a:pt x="19039" y="9938"/>
                    <a:pt x="19101" y="10015"/>
                  </a:cubicBezTo>
                  <a:cubicBezTo>
                    <a:pt x="19008" y="10015"/>
                    <a:pt x="19070" y="10093"/>
                    <a:pt x="18946" y="10093"/>
                  </a:cubicBezTo>
                  <a:cubicBezTo>
                    <a:pt x="18884" y="10126"/>
                    <a:pt x="18791" y="10148"/>
                    <a:pt x="18729" y="10181"/>
                  </a:cubicBezTo>
                  <a:cubicBezTo>
                    <a:pt x="18729" y="10225"/>
                    <a:pt x="18667" y="10247"/>
                    <a:pt x="18574" y="10258"/>
                  </a:cubicBezTo>
                  <a:cubicBezTo>
                    <a:pt x="18357" y="10380"/>
                    <a:pt x="18109" y="10490"/>
                    <a:pt x="17861" y="10590"/>
                  </a:cubicBezTo>
                  <a:cubicBezTo>
                    <a:pt x="17706" y="10645"/>
                    <a:pt x="17582" y="10701"/>
                    <a:pt x="17458" y="10767"/>
                  </a:cubicBezTo>
                  <a:cubicBezTo>
                    <a:pt x="17396" y="10833"/>
                    <a:pt x="17148" y="10855"/>
                    <a:pt x="17086" y="10933"/>
                  </a:cubicBezTo>
                  <a:cubicBezTo>
                    <a:pt x="16808" y="11021"/>
                    <a:pt x="16498" y="11110"/>
                    <a:pt x="16219" y="11209"/>
                  </a:cubicBezTo>
                  <a:cubicBezTo>
                    <a:pt x="16188" y="11242"/>
                    <a:pt x="15940" y="11209"/>
                    <a:pt x="15909" y="11264"/>
                  </a:cubicBezTo>
                  <a:cubicBezTo>
                    <a:pt x="15847" y="11286"/>
                    <a:pt x="15785" y="11308"/>
                    <a:pt x="15692" y="11320"/>
                  </a:cubicBezTo>
                  <a:cubicBezTo>
                    <a:pt x="15599" y="11397"/>
                    <a:pt x="15351" y="11408"/>
                    <a:pt x="15227" y="11452"/>
                  </a:cubicBezTo>
                  <a:cubicBezTo>
                    <a:pt x="15072" y="11519"/>
                    <a:pt x="15010" y="11585"/>
                    <a:pt x="14731" y="11596"/>
                  </a:cubicBezTo>
                  <a:cubicBezTo>
                    <a:pt x="14700" y="11673"/>
                    <a:pt x="14545" y="11718"/>
                    <a:pt x="14359" y="11740"/>
                  </a:cubicBezTo>
                  <a:cubicBezTo>
                    <a:pt x="14390" y="11850"/>
                    <a:pt x="14018" y="11817"/>
                    <a:pt x="14049" y="11928"/>
                  </a:cubicBezTo>
                  <a:cubicBezTo>
                    <a:pt x="13833" y="11950"/>
                    <a:pt x="13863" y="12049"/>
                    <a:pt x="13585" y="12038"/>
                  </a:cubicBezTo>
                  <a:cubicBezTo>
                    <a:pt x="13554" y="12138"/>
                    <a:pt x="13337" y="12160"/>
                    <a:pt x="13182" y="12204"/>
                  </a:cubicBezTo>
                  <a:cubicBezTo>
                    <a:pt x="13244" y="12270"/>
                    <a:pt x="13027" y="12248"/>
                    <a:pt x="13027" y="12292"/>
                  </a:cubicBezTo>
                  <a:cubicBezTo>
                    <a:pt x="12934" y="12303"/>
                    <a:pt x="12965" y="12359"/>
                    <a:pt x="12965" y="12403"/>
                  </a:cubicBezTo>
                  <a:cubicBezTo>
                    <a:pt x="12748" y="12425"/>
                    <a:pt x="12562" y="12425"/>
                    <a:pt x="12562" y="12513"/>
                  </a:cubicBezTo>
                  <a:cubicBezTo>
                    <a:pt x="12376" y="12536"/>
                    <a:pt x="12345" y="12602"/>
                    <a:pt x="12252" y="12657"/>
                  </a:cubicBezTo>
                  <a:cubicBezTo>
                    <a:pt x="12004" y="12734"/>
                    <a:pt x="11973" y="12889"/>
                    <a:pt x="11632" y="12933"/>
                  </a:cubicBezTo>
                  <a:cubicBezTo>
                    <a:pt x="11539" y="13066"/>
                    <a:pt x="11198" y="13110"/>
                    <a:pt x="11074" y="13243"/>
                  </a:cubicBezTo>
                  <a:cubicBezTo>
                    <a:pt x="11043" y="13309"/>
                    <a:pt x="10795" y="13298"/>
                    <a:pt x="10857" y="13409"/>
                  </a:cubicBezTo>
                  <a:cubicBezTo>
                    <a:pt x="10672" y="13398"/>
                    <a:pt x="10703" y="13442"/>
                    <a:pt x="10703" y="13486"/>
                  </a:cubicBezTo>
                  <a:cubicBezTo>
                    <a:pt x="10610" y="13497"/>
                    <a:pt x="10548" y="13519"/>
                    <a:pt x="10548" y="13541"/>
                  </a:cubicBezTo>
                  <a:cubicBezTo>
                    <a:pt x="10424" y="13674"/>
                    <a:pt x="10114" y="13718"/>
                    <a:pt x="9990" y="13851"/>
                  </a:cubicBezTo>
                  <a:cubicBezTo>
                    <a:pt x="9928" y="13906"/>
                    <a:pt x="9742" y="13928"/>
                    <a:pt x="9773" y="14017"/>
                  </a:cubicBezTo>
                  <a:cubicBezTo>
                    <a:pt x="9680" y="14072"/>
                    <a:pt x="9525" y="14105"/>
                    <a:pt x="9525" y="14183"/>
                  </a:cubicBezTo>
                  <a:cubicBezTo>
                    <a:pt x="9401" y="14194"/>
                    <a:pt x="9494" y="14271"/>
                    <a:pt x="9370" y="14271"/>
                  </a:cubicBezTo>
                  <a:cubicBezTo>
                    <a:pt x="9339" y="14293"/>
                    <a:pt x="9277" y="14315"/>
                    <a:pt x="9277" y="14348"/>
                  </a:cubicBezTo>
                  <a:cubicBezTo>
                    <a:pt x="9215" y="14415"/>
                    <a:pt x="9060" y="14437"/>
                    <a:pt x="9060" y="14514"/>
                  </a:cubicBezTo>
                  <a:cubicBezTo>
                    <a:pt x="8905" y="14547"/>
                    <a:pt x="9029" y="14680"/>
                    <a:pt x="8812" y="14691"/>
                  </a:cubicBezTo>
                  <a:cubicBezTo>
                    <a:pt x="8905" y="14768"/>
                    <a:pt x="8750" y="14757"/>
                    <a:pt x="8657" y="14802"/>
                  </a:cubicBezTo>
                  <a:cubicBezTo>
                    <a:pt x="8657" y="14813"/>
                    <a:pt x="8657" y="14835"/>
                    <a:pt x="8595" y="14824"/>
                  </a:cubicBezTo>
                  <a:cubicBezTo>
                    <a:pt x="8657" y="14912"/>
                    <a:pt x="8502" y="14923"/>
                    <a:pt x="8502" y="14990"/>
                  </a:cubicBezTo>
                  <a:cubicBezTo>
                    <a:pt x="8595" y="15045"/>
                    <a:pt x="8285" y="15089"/>
                    <a:pt x="8502" y="15100"/>
                  </a:cubicBezTo>
                  <a:cubicBezTo>
                    <a:pt x="8378" y="15222"/>
                    <a:pt x="8130" y="15299"/>
                    <a:pt x="8192" y="15498"/>
                  </a:cubicBezTo>
                  <a:cubicBezTo>
                    <a:pt x="8037" y="15509"/>
                    <a:pt x="8192" y="15631"/>
                    <a:pt x="7882" y="15609"/>
                  </a:cubicBezTo>
                  <a:cubicBezTo>
                    <a:pt x="7882" y="15675"/>
                    <a:pt x="7851" y="15763"/>
                    <a:pt x="7975" y="15797"/>
                  </a:cubicBezTo>
                  <a:cubicBezTo>
                    <a:pt x="8192" y="15719"/>
                    <a:pt x="8223" y="15553"/>
                    <a:pt x="8440" y="15465"/>
                  </a:cubicBezTo>
                  <a:cubicBezTo>
                    <a:pt x="8533" y="15421"/>
                    <a:pt x="8409" y="15288"/>
                    <a:pt x="8657" y="15299"/>
                  </a:cubicBezTo>
                  <a:cubicBezTo>
                    <a:pt x="8626" y="15200"/>
                    <a:pt x="8750" y="15166"/>
                    <a:pt x="8812" y="15100"/>
                  </a:cubicBezTo>
                  <a:cubicBezTo>
                    <a:pt x="9091" y="14868"/>
                    <a:pt x="9246" y="14603"/>
                    <a:pt x="9680" y="14437"/>
                  </a:cubicBezTo>
                  <a:cubicBezTo>
                    <a:pt x="9711" y="14359"/>
                    <a:pt x="9804" y="14304"/>
                    <a:pt x="9928" y="14271"/>
                  </a:cubicBezTo>
                  <a:cubicBezTo>
                    <a:pt x="10021" y="14227"/>
                    <a:pt x="10021" y="14138"/>
                    <a:pt x="10145" y="14105"/>
                  </a:cubicBezTo>
                  <a:cubicBezTo>
                    <a:pt x="10238" y="13962"/>
                    <a:pt x="10455" y="13873"/>
                    <a:pt x="10703" y="13796"/>
                  </a:cubicBezTo>
                  <a:cubicBezTo>
                    <a:pt x="10857" y="13696"/>
                    <a:pt x="11012" y="13575"/>
                    <a:pt x="11229" y="13486"/>
                  </a:cubicBezTo>
                  <a:cubicBezTo>
                    <a:pt x="11415" y="13398"/>
                    <a:pt x="11570" y="13298"/>
                    <a:pt x="11787" y="13210"/>
                  </a:cubicBezTo>
                  <a:cubicBezTo>
                    <a:pt x="11849" y="13155"/>
                    <a:pt x="11911" y="13088"/>
                    <a:pt x="12097" y="13066"/>
                  </a:cubicBezTo>
                  <a:cubicBezTo>
                    <a:pt x="12221" y="13033"/>
                    <a:pt x="12159" y="12922"/>
                    <a:pt x="12407" y="12933"/>
                  </a:cubicBezTo>
                  <a:cubicBezTo>
                    <a:pt x="12531" y="12801"/>
                    <a:pt x="12872" y="12757"/>
                    <a:pt x="13027" y="12657"/>
                  </a:cubicBezTo>
                  <a:cubicBezTo>
                    <a:pt x="13275" y="12580"/>
                    <a:pt x="13399" y="12458"/>
                    <a:pt x="13740" y="12403"/>
                  </a:cubicBezTo>
                  <a:cubicBezTo>
                    <a:pt x="13863" y="12292"/>
                    <a:pt x="14173" y="12237"/>
                    <a:pt x="14359" y="12149"/>
                  </a:cubicBezTo>
                  <a:cubicBezTo>
                    <a:pt x="14638" y="12082"/>
                    <a:pt x="14917" y="12016"/>
                    <a:pt x="15134" y="11928"/>
                  </a:cubicBezTo>
                  <a:cubicBezTo>
                    <a:pt x="15444" y="11872"/>
                    <a:pt x="15692" y="11795"/>
                    <a:pt x="15909" y="11706"/>
                  </a:cubicBezTo>
                  <a:cubicBezTo>
                    <a:pt x="16033" y="11662"/>
                    <a:pt x="16157" y="11629"/>
                    <a:pt x="16312" y="11596"/>
                  </a:cubicBezTo>
                  <a:cubicBezTo>
                    <a:pt x="16405" y="11552"/>
                    <a:pt x="16467" y="11485"/>
                    <a:pt x="16684" y="11485"/>
                  </a:cubicBezTo>
                  <a:cubicBezTo>
                    <a:pt x="16777" y="11353"/>
                    <a:pt x="17117" y="11320"/>
                    <a:pt x="17241" y="11209"/>
                  </a:cubicBezTo>
                  <a:cubicBezTo>
                    <a:pt x="17427" y="11209"/>
                    <a:pt x="17272" y="11297"/>
                    <a:pt x="17241" y="11320"/>
                  </a:cubicBezTo>
                  <a:cubicBezTo>
                    <a:pt x="17241" y="11375"/>
                    <a:pt x="17024" y="11353"/>
                    <a:pt x="17086" y="11430"/>
                  </a:cubicBezTo>
                  <a:cubicBezTo>
                    <a:pt x="16870" y="11408"/>
                    <a:pt x="16931" y="11485"/>
                    <a:pt x="16839" y="11507"/>
                  </a:cubicBezTo>
                  <a:cubicBezTo>
                    <a:pt x="16746" y="11530"/>
                    <a:pt x="16653" y="11552"/>
                    <a:pt x="16622" y="11596"/>
                  </a:cubicBezTo>
                  <a:cubicBezTo>
                    <a:pt x="16436" y="11640"/>
                    <a:pt x="16281" y="11695"/>
                    <a:pt x="16157" y="11762"/>
                  </a:cubicBezTo>
                  <a:cubicBezTo>
                    <a:pt x="16033" y="11784"/>
                    <a:pt x="15971" y="11806"/>
                    <a:pt x="15909" y="11850"/>
                  </a:cubicBezTo>
                  <a:cubicBezTo>
                    <a:pt x="15661" y="11817"/>
                    <a:pt x="15847" y="11939"/>
                    <a:pt x="15599" y="11905"/>
                  </a:cubicBezTo>
                  <a:cubicBezTo>
                    <a:pt x="15723" y="12005"/>
                    <a:pt x="15351" y="11916"/>
                    <a:pt x="15382" y="11983"/>
                  </a:cubicBezTo>
                  <a:cubicBezTo>
                    <a:pt x="15382" y="12049"/>
                    <a:pt x="15134" y="12016"/>
                    <a:pt x="15134" y="12071"/>
                  </a:cubicBezTo>
                  <a:cubicBezTo>
                    <a:pt x="15010" y="12082"/>
                    <a:pt x="14948" y="12115"/>
                    <a:pt x="14917" y="12149"/>
                  </a:cubicBezTo>
                  <a:cubicBezTo>
                    <a:pt x="14638" y="12115"/>
                    <a:pt x="14855" y="12248"/>
                    <a:pt x="14576" y="12204"/>
                  </a:cubicBezTo>
                  <a:cubicBezTo>
                    <a:pt x="14421" y="12259"/>
                    <a:pt x="14328" y="12348"/>
                    <a:pt x="14111" y="12381"/>
                  </a:cubicBezTo>
                  <a:cubicBezTo>
                    <a:pt x="13987" y="12381"/>
                    <a:pt x="14080" y="12469"/>
                    <a:pt x="13894" y="12458"/>
                  </a:cubicBezTo>
                  <a:cubicBezTo>
                    <a:pt x="13894" y="12513"/>
                    <a:pt x="13678" y="12491"/>
                    <a:pt x="13740" y="12569"/>
                  </a:cubicBezTo>
                  <a:cubicBezTo>
                    <a:pt x="13554" y="12613"/>
                    <a:pt x="13399" y="12668"/>
                    <a:pt x="13275" y="12734"/>
                  </a:cubicBezTo>
                  <a:cubicBezTo>
                    <a:pt x="13275" y="12801"/>
                    <a:pt x="13027" y="12768"/>
                    <a:pt x="13027" y="12823"/>
                  </a:cubicBezTo>
                  <a:cubicBezTo>
                    <a:pt x="12996" y="12856"/>
                    <a:pt x="12903" y="12889"/>
                    <a:pt x="12810" y="12900"/>
                  </a:cubicBezTo>
                  <a:cubicBezTo>
                    <a:pt x="12562" y="13044"/>
                    <a:pt x="12221" y="13144"/>
                    <a:pt x="12004" y="13298"/>
                  </a:cubicBezTo>
                  <a:cubicBezTo>
                    <a:pt x="11663" y="13387"/>
                    <a:pt x="11570" y="13575"/>
                    <a:pt x="11229" y="13685"/>
                  </a:cubicBezTo>
                  <a:cubicBezTo>
                    <a:pt x="10981" y="13796"/>
                    <a:pt x="10857" y="13973"/>
                    <a:pt x="10455" y="14050"/>
                  </a:cubicBezTo>
                  <a:cubicBezTo>
                    <a:pt x="10486" y="14116"/>
                    <a:pt x="10486" y="14183"/>
                    <a:pt x="10300" y="14183"/>
                  </a:cubicBezTo>
                  <a:cubicBezTo>
                    <a:pt x="10424" y="14293"/>
                    <a:pt x="10083" y="14238"/>
                    <a:pt x="10145" y="14326"/>
                  </a:cubicBezTo>
                  <a:cubicBezTo>
                    <a:pt x="10021" y="14415"/>
                    <a:pt x="9928" y="14503"/>
                    <a:pt x="9773" y="14569"/>
                  </a:cubicBezTo>
                  <a:cubicBezTo>
                    <a:pt x="9587" y="14636"/>
                    <a:pt x="9618" y="14780"/>
                    <a:pt x="9370" y="14824"/>
                  </a:cubicBezTo>
                  <a:cubicBezTo>
                    <a:pt x="9401" y="14967"/>
                    <a:pt x="9153" y="15012"/>
                    <a:pt x="9153" y="15133"/>
                  </a:cubicBezTo>
                  <a:cubicBezTo>
                    <a:pt x="8936" y="15189"/>
                    <a:pt x="8936" y="15321"/>
                    <a:pt x="8812" y="15410"/>
                  </a:cubicBezTo>
                  <a:cubicBezTo>
                    <a:pt x="8719" y="15509"/>
                    <a:pt x="8626" y="15598"/>
                    <a:pt x="8502" y="15686"/>
                  </a:cubicBezTo>
                  <a:cubicBezTo>
                    <a:pt x="8409" y="15785"/>
                    <a:pt x="8347" y="15885"/>
                    <a:pt x="8192" y="15962"/>
                  </a:cubicBezTo>
                  <a:cubicBezTo>
                    <a:pt x="8223" y="16040"/>
                    <a:pt x="8068" y="16051"/>
                    <a:pt x="8037" y="16106"/>
                  </a:cubicBezTo>
                  <a:cubicBezTo>
                    <a:pt x="8223" y="16095"/>
                    <a:pt x="8068" y="16206"/>
                    <a:pt x="8130" y="16239"/>
                  </a:cubicBezTo>
                  <a:cubicBezTo>
                    <a:pt x="8440" y="16261"/>
                    <a:pt x="8254" y="16106"/>
                    <a:pt x="8440" y="16073"/>
                  </a:cubicBezTo>
                  <a:cubicBezTo>
                    <a:pt x="8440" y="15995"/>
                    <a:pt x="8533" y="15940"/>
                    <a:pt x="8595" y="15885"/>
                  </a:cubicBezTo>
                  <a:cubicBezTo>
                    <a:pt x="8595" y="15797"/>
                    <a:pt x="8812" y="15785"/>
                    <a:pt x="8750" y="15686"/>
                  </a:cubicBezTo>
                  <a:cubicBezTo>
                    <a:pt x="8905" y="15664"/>
                    <a:pt x="8812" y="15542"/>
                    <a:pt x="8998" y="15520"/>
                  </a:cubicBezTo>
                  <a:cubicBezTo>
                    <a:pt x="9060" y="15388"/>
                    <a:pt x="9215" y="15277"/>
                    <a:pt x="9463" y="15189"/>
                  </a:cubicBezTo>
                  <a:cubicBezTo>
                    <a:pt x="9587" y="15067"/>
                    <a:pt x="9742" y="14956"/>
                    <a:pt x="9928" y="14857"/>
                  </a:cubicBezTo>
                  <a:cubicBezTo>
                    <a:pt x="10052" y="14724"/>
                    <a:pt x="10269" y="14636"/>
                    <a:pt x="10393" y="14492"/>
                  </a:cubicBezTo>
                  <a:cubicBezTo>
                    <a:pt x="10424" y="14459"/>
                    <a:pt x="10517" y="14448"/>
                    <a:pt x="10548" y="14404"/>
                  </a:cubicBezTo>
                  <a:cubicBezTo>
                    <a:pt x="10517" y="14359"/>
                    <a:pt x="10610" y="14359"/>
                    <a:pt x="10703" y="14348"/>
                  </a:cubicBezTo>
                  <a:cubicBezTo>
                    <a:pt x="10641" y="14249"/>
                    <a:pt x="10826" y="14227"/>
                    <a:pt x="10919" y="14183"/>
                  </a:cubicBezTo>
                  <a:cubicBezTo>
                    <a:pt x="10981" y="14039"/>
                    <a:pt x="11384" y="14017"/>
                    <a:pt x="11477" y="13884"/>
                  </a:cubicBezTo>
                  <a:cubicBezTo>
                    <a:pt x="11632" y="13851"/>
                    <a:pt x="11632" y="13774"/>
                    <a:pt x="11787" y="13740"/>
                  </a:cubicBezTo>
                  <a:cubicBezTo>
                    <a:pt x="11818" y="13663"/>
                    <a:pt x="12004" y="13652"/>
                    <a:pt x="12035" y="13575"/>
                  </a:cubicBezTo>
                  <a:cubicBezTo>
                    <a:pt x="12779" y="13309"/>
                    <a:pt x="13492" y="13022"/>
                    <a:pt x="14204" y="12734"/>
                  </a:cubicBezTo>
                  <a:cubicBezTo>
                    <a:pt x="14514" y="12701"/>
                    <a:pt x="14483" y="12558"/>
                    <a:pt x="14824" y="12547"/>
                  </a:cubicBezTo>
                  <a:cubicBezTo>
                    <a:pt x="14886" y="12436"/>
                    <a:pt x="15289" y="12447"/>
                    <a:pt x="15289" y="12314"/>
                  </a:cubicBezTo>
                  <a:cubicBezTo>
                    <a:pt x="15599" y="12303"/>
                    <a:pt x="15630" y="12182"/>
                    <a:pt x="15909" y="12149"/>
                  </a:cubicBezTo>
                  <a:cubicBezTo>
                    <a:pt x="15878" y="12082"/>
                    <a:pt x="16219" y="12127"/>
                    <a:pt x="16157" y="12038"/>
                  </a:cubicBezTo>
                  <a:cubicBezTo>
                    <a:pt x="16343" y="12049"/>
                    <a:pt x="16405" y="11994"/>
                    <a:pt x="16529" y="11983"/>
                  </a:cubicBezTo>
                  <a:cubicBezTo>
                    <a:pt x="16808" y="11828"/>
                    <a:pt x="17117" y="11684"/>
                    <a:pt x="17489" y="11563"/>
                  </a:cubicBezTo>
                  <a:cubicBezTo>
                    <a:pt x="17582" y="11485"/>
                    <a:pt x="17830" y="11452"/>
                    <a:pt x="17954" y="11375"/>
                  </a:cubicBezTo>
                  <a:cubicBezTo>
                    <a:pt x="18140" y="11320"/>
                    <a:pt x="18171" y="11209"/>
                    <a:pt x="18419" y="11176"/>
                  </a:cubicBezTo>
                  <a:cubicBezTo>
                    <a:pt x="18481" y="11021"/>
                    <a:pt x="18729" y="10922"/>
                    <a:pt x="18884" y="10789"/>
                  </a:cubicBezTo>
                  <a:cubicBezTo>
                    <a:pt x="19070" y="10789"/>
                    <a:pt x="19070" y="10888"/>
                    <a:pt x="18946" y="10933"/>
                  </a:cubicBezTo>
                  <a:cubicBezTo>
                    <a:pt x="19008" y="11010"/>
                    <a:pt x="18822" y="11010"/>
                    <a:pt x="18884" y="11098"/>
                  </a:cubicBezTo>
                  <a:cubicBezTo>
                    <a:pt x="18791" y="11132"/>
                    <a:pt x="18667" y="11165"/>
                    <a:pt x="18636" y="11231"/>
                  </a:cubicBezTo>
                  <a:cubicBezTo>
                    <a:pt x="18481" y="11253"/>
                    <a:pt x="18450" y="11308"/>
                    <a:pt x="18419" y="11375"/>
                  </a:cubicBezTo>
                  <a:cubicBezTo>
                    <a:pt x="18171" y="11386"/>
                    <a:pt x="18202" y="11507"/>
                    <a:pt x="17954" y="11507"/>
                  </a:cubicBezTo>
                  <a:cubicBezTo>
                    <a:pt x="17985" y="11585"/>
                    <a:pt x="17799" y="11574"/>
                    <a:pt x="17799" y="11629"/>
                  </a:cubicBezTo>
                  <a:cubicBezTo>
                    <a:pt x="17613" y="11607"/>
                    <a:pt x="17675" y="11673"/>
                    <a:pt x="17551" y="11684"/>
                  </a:cubicBezTo>
                  <a:cubicBezTo>
                    <a:pt x="17427" y="11729"/>
                    <a:pt x="17365" y="11817"/>
                    <a:pt x="17148" y="11850"/>
                  </a:cubicBezTo>
                  <a:cubicBezTo>
                    <a:pt x="17272" y="11939"/>
                    <a:pt x="16901" y="11872"/>
                    <a:pt x="16993" y="11961"/>
                  </a:cubicBezTo>
                  <a:cubicBezTo>
                    <a:pt x="16962" y="11983"/>
                    <a:pt x="16839" y="11983"/>
                    <a:pt x="16839" y="12038"/>
                  </a:cubicBezTo>
                  <a:cubicBezTo>
                    <a:pt x="16591" y="12027"/>
                    <a:pt x="16653" y="12115"/>
                    <a:pt x="16467" y="12127"/>
                  </a:cubicBezTo>
                  <a:cubicBezTo>
                    <a:pt x="16312" y="12138"/>
                    <a:pt x="16405" y="12237"/>
                    <a:pt x="16157" y="12204"/>
                  </a:cubicBezTo>
                  <a:cubicBezTo>
                    <a:pt x="15971" y="12281"/>
                    <a:pt x="15723" y="12314"/>
                    <a:pt x="15599" y="12403"/>
                  </a:cubicBezTo>
                  <a:cubicBezTo>
                    <a:pt x="15258" y="12547"/>
                    <a:pt x="14793" y="12657"/>
                    <a:pt x="14514" y="12823"/>
                  </a:cubicBezTo>
                  <a:cubicBezTo>
                    <a:pt x="14173" y="12845"/>
                    <a:pt x="14142" y="12967"/>
                    <a:pt x="13894" y="13011"/>
                  </a:cubicBezTo>
                  <a:cubicBezTo>
                    <a:pt x="13833" y="13121"/>
                    <a:pt x="13430" y="13110"/>
                    <a:pt x="13430" y="13243"/>
                  </a:cubicBezTo>
                  <a:cubicBezTo>
                    <a:pt x="12996" y="13354"/>
                    <a:pt x="12686" y="13519"/>
                    <a:pt x="12252" y="13630"/>
                  </a:cubicBezTo>
                  <a:cubicBezTo>
                    <a:pt x="12004" y="13884"/>
                    <a:pt x="11508" y="14050"/>
                    <a:pt x="11167" y="14271"/>
                  </a:cubicBezTo>
                  <a:cubicBezTo>
                    <a:pt x="11043" y="14304"/>
                    <a:pt x="11074" y="14404"/>
                    <a:pt x="10857" y="14404"/>
                  </a:cubicBezTo>
                  <a:cubicBezTo>
                    <a:pt x="10857" y="14492"/>
                    <a:pt x="10795" y="14547"/>
                    <a:pt x="10610" y="14569"/>
                  </a:cubicBezTo>
                  <a:cubicBezTo>
                    <a:pt x="10641" y="14669"/>
                    <a:pt x="10486" y="14691"/>
                    <a:pt x="10393" y="14746"/>
                  </a:cubicBezTo>
                  <a:cubicBezTo>
                    <a:pt x="10424" y="14835"/>
                    <a:pt x="10238" y="14857"/>
                    <a:pt x="10145" y="14912"/>
                  </a:cubicBezTo>
                  <a:cubicBezTo>
                    <a:pt x="10021" y="15034"/>
                    <a:pt x="9866" y="15133"/>
                    <a:pt x="9680" y="15244"/>
                  </a:cubicBezTo>
                  <a:cubicBezTo>
                    <a:pt x="9587" y="15365"/>
                    <a:pt x="9308" y="15443"/>
                    <a:pt x="9308" y="15609"/>
                  </a:cubicBezTo>
                  <a:cubicBezTo>
                    <a:pt x="9060" y="15686"/>
                    <a:pt x="9060" y="15863"/>
                    <a:pt x="8843" y="15940"/>
                  </a:cubicBezTo>
                  <a:cubicBezTo>
                    <a:pt x="8843" y="16029"/>
                    <a:pt x="8688" y="16051"/>
                    <a:pt x="8750" y="16161"/>
                  </a:cubicBezTo>
                  <a:cubicBezTo>
                    <a:pt x="8595" y="16183"/>
                    <a:pt x="8688" y="16305"/>
                    <a:pt x="8502" y="16327"/>
                  </a:cubicBezTo>
                  <a:cubicBezTo>
                    <a:pt x="8471" y="16416"/>
                    <a:pt x="8564" y="16460"/>
                    <a:pt x="8595" y="16526"/>
                  </a:cubicBezTo>
                  <a:cubicBezTo>
                    <a:pt x="8440" y="16570"/>
                    <a:pt x="8440" y="16670"/>
                    <a:pt x="8440" y="16769"/>
                  </a:cubicBezTo>
                  <a:cubicBezTo>
                    <a:pt x="8440" y="16869"/>
                    <a:pt x="8657" y="16880"/>
                    <a:pt x="8595" y="16990"/>
                  </a:cubicBezTo>
                  <a:cubicBezTo>
                    <a:pt x="8750" y="17001"/>
                    <a:pt x="8626" y="16902"/>
                    <a:pt x="8688" y="16858"/>
                  </a:cubicBezTo>
                  <a:cubicBezTo>
                    <a:pt x="8874" y="16880"/>
                    <a:pt x="8626" y="16725"/>
                    <a:pt x="8843" y="16747"/>
                  </a:cubicBezTo>
                  <a:cubicBezTo>
                    <a:pt x="8874" y="16648"/>
                    <a:pt x="8998" y="16581"/>
                    <a:pt x="8998" y="16471"/>
                  </a:cubicBezTo>
                  <a:cubicBezTo>
                    <a:pt x="9091" y="16294"/>
                    <a:pt x="9308" y="16150"/>
                    <a:pt x="9463" y="15995"/>
                  </a:cubicBezTo>
                  <a:cubicBezTo>
                    <a:pt x="9587" y="15984"/>
                    <a:pt x="9494" y="15896"/>
                    <a:pt x="9618" y="15885"/>
                  </a:cubicBezTo>
                  <a:cubicBezTo>
                    <a:pt x="9587" y="15819"/>
                    <a:pt x="9742" y="15819"/>
                    <a:pt x="9680" y="15741"/>
                  </a:cubicBezTo>
                  <a:cubicBezTo>
                    <a:pt x="9835" y="15741"/>
                    <a:pt x="9742" y="15653"/>
                    <a:pt x="9835" y="15631"/>
                  </a:cubicBezTo>
                  <a:cubicBezTo>
                    <a:pt x="9897" y="15609"/>
                    <a:pt x="9928" y="15564"/>
                    <a:pt x="9928" y="15520"/>
                  </a:cubicBezTo>
                  <a:cubicBezTo>
                    <a:pt x="10145" y="15388"/>
                    <a:pt x="10300" y="15233"/>
                    <a:pt x="10610" y="15133"/>
                  </a:cubicBezTo>
                  <a:cubicBezTo>
                    <a:pt x="10610" y="15078"/>
                    <a:pt x="10703" y="15067"/>
                    <a:pt x="10703" y="15023"/>
                  </a:cubicBezTo>
                  <a:cubicBezTo>
                    <a:pt x="10795" y="15012"/>
                    <a:pt x="10734" y="14934"/>
                    <a:pt x="10857" y="14934"/>
                  </a:cubicBezTo>
                  <a:cubicBezTo>
                    <a:pt x="10764" y="14846"/>
                    <a:pt x="11105" y="14912"/>
                    <a:pt x="11012" y="14824"/>
                  </a:cubicBezTo>
                  <a:cubicBezTo>
                    <a:pt x="11074" y="14802"/>
                    <a:pt x="11136" y="14768"/>
                    <a:pt x="11167" y="14746"/>
                  </a:cubicBezTo>
                  <a:cubicBezTo>
                    <a:pt x="11260" y="14680"/>
                    <a:pt x="11384" y="14636"/>
                    <a:pt x="11477" y="14569"/>
                  </a:cubicBezTo>
                  <a:cubicBezTo>
                    <a:pt x="11601" y="14525"/>
                    <a:pt x="11632" y="14448"/>
                    <a:pt x="11787" y="14404"/>
                  </a:cubicBezTo>
                  <a:cubicBezTo>
                    <a:pt x="11911" y="14359"/>
                    <a:pt x="11942" y="14282"/>
                    <a:pt x="12097" y="14238"/>
                  </a:cubicBezTo>
                  <a:cubicBezTo>
                    <a:pt x="12221" y="14194"/>
                    <a:pt x="12252" y="14105"/>
                    <a:pt x="12407" y="14072"/>
                  </a:cubicBezTo>
                  <a:cubicBezTo>
                    <a:pt x="12500" y="14017"/>
                    <a:pt x="12624" y="13962"/>
                    <a:pt x="12717" y="13906"/>
                  </a:cubicBezTo>
                  <a:cubicBezTo>
                    <a:pt x="12965" y="13807"/>
                    <a:pt x="13182" y="13696"/>
                    <a:pt x="13430" y="13597"/>
                  </a:cubicBezTo>
                  <a:cubicBezTo>
                    <a:pt x="13678" y="13497"/>
                    <a:pt x="13925" y="13387"/>
                    <a:pt x="14204" y="13298"/>
                  </a:cubicBezTo>
                  <a:cubicBezTo>
                    <a:pt x="14266" y="13265"/>
                    <a:pt x="14390" y="13265"/>
                    <a:pt x="14359" y="13210"/>
                  </a:cubicBezTo>
                  <a:cubicBezTo>
                    <a:pt x="14452" y="13199"/>
                    <a:pt x="14483" y="13166"/>
                    <a:pt x="14607" y="13155"/>
                  </a:cubicBezTo>
                  <a:cubicBezTo>
                    <a:pt x="14545" y="13044"/>
                    <a:pt x="14917" y="13088"/>
                    <a:pt x="14917" y="12989"/>
                  </a:cubicBezTo>
                  <a:cubicBezTo>
                    <a:pt x="15103" y="12967"/>
                    <a:pt x="15165" y="12889"/>
                    <a:pt x="15289" y="12845"/>
                  </a:cubicBezTo>
                  <a:cubicBezTo>
                    <a:pt x="15413" y="12801"/>
                    <a:pt x="15568" y="12757"/>
                    <a:pt x="15692" y="12712"/>
                  </a:cubicBezTo>
                  <a:cubicBezTo>
                    <a:pt x="15692" y="12613"/>
                    <a:pt x="16002" y="12646"/>
                    <a:pt x="16002" y="12547"/>
                  </a:cubicBezTo>
                  <a:cubicBezTo>
                    <a:pt x="16219" y="12524"/>
                    <a:pt x="16188" y="12425"/>
                    <a:pt x="16467" y="12436"/>
                  </a:cubicBezTo>
                  <a:cubicBezTo>
                    <a:pt x="16622" y="12292"/>
                    <a:pt x="16839" y="12182"/>
                    <a:pt x="17086" y="12071"/>
                  </a:cubicBezTo>
                  <a:cubicBezTo>
                    <a:pt x="17179" y="11994"/>
                    <a:pt x="17272" y="11939"/>
                    <a:pt x="17396" y="11872"/>
                  </a:cubicBezTo>
                  <a:cubicBezTo>
                    <a:pt x="17582" y="11850"/>
                    <a:pt x="17520" y="11740"/>
                    <a:pt x="17799" y="11740"/>
                  </a:cubicBezTo>
                  <a:cubicBezTo>
                    <a:pt x="17830" y="11817"/>
                    <a:pt x="17582" y="11806"/>
                    <a:pt x="17551" y="11872"/>
                  </a:cubicBezTo>
                  <a:cubicBezTo>
                    <a:pt x="17551" y="11939"/>
                    <a:pt x="17427" y="11961"/>
                    <a:pt x="17396" y="12016"/>
                  </a:cubicBezTo>
                  <a:cubicBezTo>
                    <a:pt x="17117" y="12049"/>
                    <a:pt x="17148" y="12204"/>
                    <a:pt x="16931" y="12259"/>
                  </a:cubicBezTo>
                  <a:cubicBezTo>
                    <a:pt x="16684" y="12436"/>
                    <a:pt x="16281" y="12580"/>
                    <a:pt x="16002" y="12734"/>
                  </a:cubicBezTo>
                  <a:cubicBezTo>
                    <a:pt x="15754" y="12790"/>
                    <a:pt x="15568" y="12856"/>
                    <a:pt x="15444" y="12956"/>
                  </a:cubicBezTo>
                  <a:cubicBezTo>
                    <a:pt x="15351" y="12989"/>
                    <a:pt x="15289" y="13033"/>
                    <a:pt x="15134" y="13044"/>
                  </a:cubicBezTo>
                  <a:cubicBezTo>
                    <a:pt x="15165" y="13110"/>
                    <a:pt x="15010" y="13132"/>
                    <a:pt x="14917" y="13155"/>
                  </a:cubicBezTo>
                  <a:cubicBezTo>
                    <a:pt x="14793" y="13254"/>
                    <a:pt x="14545" y="13298"/>
                    <a:pt x="14359" y="13376"/>
                  </a:cubicBezTo>
                  <a:cubicBezTo>
                    <a:pt x="14266" y="13475"/>
                    <a:pt x="14080" y="13541"/>
                    <a:pt x="13802" y="13575"/>
                  </a:cubicBezTo>
                  <a:cubicBezTo>
                    <a:pt x="13740" y="13685"/>
                    <a:pt x="13461" y="13718"/>
                    <a:pt x="13337" y="13818"/>
                  </a:cubicBezTo>
                  <a:cubicBezTo>
                    <a:pt x="13151" y="13884"/>
                    <a:pt x="13027" y="13973"/>
                    <a:pt x="12872" y="14050"/>
                  </a:cubicBezTo>
                  <a:cubicBezTo>
                    <a:pt x="12562" y="14205"/>
                    <a:pt x="12190" y="14337"/>
                    <a:pt x="11942" y="14514"/>
                  </a:cubicBezTo>
                  <a:cubicBezTo>
                    <a:pt x="11756" y="14592"/>
                    <a:pt x="11663" y="14702"/>
                    <a:pt x="11477" y="14768"/>
                  </a:cubicBezTo>
                  <a:cubicBezTo>
                    <a:pt x="11353" y="14857"/>
                    <a:pt x="11198" y="14923"/>
                    <a:pt x="11074" y="15023"/>
                  </a:cubicBezTo>
                  <a:cubicBezTo>
                    <a:pt x="10888" y="15089"/>
                    <a:pt x="10888" y="15233"/>
                    <a:pt x="10610" y="15266"/>
                  </a:cubicBezTo>
                  <a:cubicBezTo>
                    <a:pt x="10548" y="15376"/>
                    <a:pt x="10393" y="15454"/>
                    <a:pt x="10238" y="15520"/>
                  </a:cubicBezTo>
                  <a:cubicBezTo>
                    <a:pt x="10114" y="15797"/>
                    <a:pt x="9711" y="15984"/>
                    <a:pt x="9525" y="16239"/>
                  </a:cubicBezTo>
                  <a:cubicBezTo>
                    <a:pt x="9401" y="16349"/>
                    <a:pt x="9308" y="16482"/>
                    <a:pt x="9215" y="16603"/>
                  </a:cubicBezTo>
                  <a:cubicBezTo>
                    <a:pt x="9153" y="16714"/>
                    <a:pt x="9215" y="16703"/>
                    <a:pt x="9153" y="16769"/>
                  </a:cubicBezTo>
                  <a:cubicBezTo>
                    <a:pt x="8967" y="16780"/>
                    <a:pt x="9122" y="16913"/>
                    <a:pt x="9060" y="16968"/>
                  </a:cubicBezTo>
                  <a:cubicBezTo>
                    <a:pt x="9029" y="17057"/>
                    <a:pt x="8905" y="17090"/>
                    <a:pt x="8843" y="17167"/>
                  </a:cubicBezTo>
                  <a:cubicBezTo>
                    <a:pt x="8781" y="17267"/>
                    <a:pt x="8998" y="17267"/>
                    <a:pt x="8998" y="17355"/>
                  </a:cubicBezTo>
                  <a:cubicBezTo>
                    <a:pt x="9215" y="17289"/>
                    <a:pt x="9246" y="17145"/>
                    <a:pt x="9308" y="17024"/>
                  </a:cubicBezTo>
                  <a:cubicBezTo>
                    <a:pt x="9432" y="17012"/>
                    <a:pt x="9463" y="16979"/>
                    <a:pt x="9463" y="16913"/>
                  </a:cubicBezTo>
                  <a:cubicBezTo>
                    <a:pt x="9494" y="16869"/>
                    <a:pt x="9711" y="16891"/>
                    <a:pt x="9618" y="16802"/>
                  </a:cubicBezTo>
                  <a:cubicBezTo>
                    <a:pt x="9711" y="16736"/>
                    <a:pt x="9804" y="16670"/>
                    <a:pt x="9835" y="16581"/>
                  </a:cubicBezTo>
                  <a:cubicBezTo>
                    <a:pt x="10114" y="16559"/>
                    <a:pt x="9959" y="16393"/>
                    <a:pt x="10145" y="16360"/>
                  </a:cubicBezTo>
                  <a:cubicBezTo>
                    <a:pt x="10300" y="16305"/>
                    <a:pt x="10238" y="16183"/>
                    <a:pt x="10455" y="16161"/>
                  </a:cubicBezTo>
                  <a:cubicBezTo>
                    <a:pt x="10579" y="15984"/>
                    <a:pt x="10919" y="15896"/>
                    <a:pt x="11012" y="15719"/>
                  </a:cubicBezTo>
                  <a:cubicBezTo>
                    <a:pt x="11167" y="15653"/>
                    <a:pt x="11260" y="15575"/>
                    <a:pt x="11415" y="15520"/>
                  </a:cubicBezTo>
                  <a:cubicBezTo>
                    <a:pt x="11446" y="15443"/>
                    <a:pt x="11601" y="15388"/>
                    <a:pt x="11725" y="15321"/>
                  </a:cubicBezTo>
                  <a:cubicBezTo>
                    <a:pt x="11942" y="15189"/>
                    <a:pt x="12097" y="15045"/>
                    <a:pt x="12407" y="14934"/>
                  </a:cubicBezTo>
                  <a:cubicBezTo>
                    <a:pt x="12438" y="14835"/>
                    <a:pt x="12748" y="14835"/>
                    <a:pt x="12717" y="14713"/>
                  </a:cubicBezTo>
                  <a:cubicBezTo>
                    <a:pt x="12903" y="14680"/>
                    <a:pt x="12965" y="14603"/>
                    <a:pt x="13120" y="14547"/>
                  </a:cubicBezTo>
                  <a:cubicBezTo>
                    <a:pt x="13244" y="14481"/>
                    <a:pt x="13275" y="14382"/>
                    <a:pt x="13492" y="14348"/>
                  </a:cubicBezTo>
                  <a:cubicBezTo>
                    <a:pt x="13399" y="14260"/>
                    <a:pt x="13616" y="14282"/>
                    <a:pt x="13647" y="14238"/>
                  </a:cubicBezTo>
                  <a:cubicBezTo>
                    <a:pt x="13616" y="14183"/>
                    <a:pt x="13802" y="14205"/>
                    <a:pt x="13802" y="14160"/>
                  </a:cubicBezTo>
                  <a:cubicBezTo>
                    <a:pt x="13987" y="14105"/>
                    <a:pt x="14080" y="14028"/>
                    <a:pt x="14204" y="13962"/>
                  </a:cubicBezTo>
                  <a:cubicBezTo>
                    <a:pt x="14235" y="13873"/>
                    <a:pt x="14514" y="13862"/>
                    <a:pt x="14514" y="13763"/>
                  </a:cubicBezTo>
                  <a:cubicBezTo>
                    <a:pt x="14793" y="13707"/>
                    <a:pt x="14948" y="13597"/>
                    <a:pt x="15227" y="13541"/>
                  </a:cubicBezTo>
                  <a:cubicBezTo>
                    <a:pt x="15320" y="13497"/>
                    <a:pt x="15382" y="13431"/>
                    <a:pt x="15599" y="13431"/>
                  </a:cubicBezTo>
                  <a:cubicBezTo>
                    <a:pt x="15599" y="13387"/>
                    <a:pt x="15692" y="13387"/>
                    <a:pt x="15692" y="13354"/>
                  </a:cubicBezTo>
                  <a:cubicBezTo>
                    <a:pt x="15754" y="13354"/>
                    <a:pt x="15723" y="13409"/>
                    <a:pt x="15847" y="13409"/>
                  </a:cubicBezTo>
                  <a:cubicBezTo>
                    <a:pt x="15909" y="13320"/>
                    <a:pt x="15909" y="13354"/>
                    <a:pt x="15847" y="13265"/>
                  </a:cubicBezTo>
                  <a:cubicBezTo>
                    <a:pt x="16002" y="13276"/>
                    <a:pt x="15940" y="13210"/>
                    <a:pt x="16064" y="13210"/>
                  </a:cubicBezTo>
                  <a:cubicBezTo>
                    <a:pt x="16157" y="13199"/>
                    <a:pt x="16219" y="13188"/>
                    <a:pt x="16219" y="13155"/>
                  </a:cubicBezTo>
                  <a:cubicBezTo>
                    <a:pt x="16405" y="13132"/>
                    <a:pt x="16436" y="13066"/>
                    <a:pt x="16622" y="13044"/>
                  </a:cubicBezTo>
                  <a:cubicBezTo>
                    <a:pt x="16777" y="12889"/>
                    <a:pt x="17086" y="12801"/>
                    <a:pt x="17241" y="12657"/>
                  </a:cubicBezTo>
                  <a:cubicBezTo>
                    <a:pt x="17365" y="12646"/>
                    <a:pt x="17427" y="12602"/>
                    <a:pt x="17396" y="12547"/>
                  </a:cubicBezTo>
                  <a:cubicBezTo>
                    <a:pt x="17489" y="12524"/>
                    <a:pt x="17551" y="12502"/>
                    <a:pt x="17551" y="12458"/>
                  </a:cubicBezTo>
                  <a:cubicBezTo>
                    <a:pt x="17768" y="12436"/>
                    <a:pt x="17613" y="12270"/>
                    <a:pt x="17954" y="12292"/>
                  </a:cubicBezTo>
                  <a:cubicBezTo>
                    <a:pt x="17985" y="12104"/>
                    <a:pt x="18202" y="11983"/>
                    <a:pt x="18419" y="11850"/>
                  </a:cubicBezTo>
                  <a:cubicBezTo>
                    <a:pt x="18667" y="11894"/>
                    <a:pt x="18295" y="11972"/>
                    <a:pt x="18326" y="12038"/>
                  </a:cubicBezTo>
                  <a:cubicBezTo>
                    <a:pt x="18202" y="12082"/>
                    <a:pt x="18171" y="12149"/>
                    <a:pt x="18171" y="12237"/>
                  </a:cubicBezTo>
                  <a:cubicBezTo>
                    <a:pt x="17892" y="12337"/>
                    <a:pt x="17799" y="12491"/>
                    <a:pt x="17644" y="12624"/>
                  </a:cubicBezTo>
                  <a:cubicBezTo>
                    <a:pt x="17458" y="12701"/>
                    <a:pt x="17582" y="12723"/>
                    <a:pt x="17396" y="12790"/>
                  </a:cubicBezTo>
                  <a:cubicBezTo>
                    <a:pt x="17303" y="12845"/>
                    <a:pt x="17179" y="12900"/>
                    <a:pt x="17086" y="12956"/>
                  </a:cubicBezTo>
                  <a:cubicBezTo>
                    <a:pt x="16962" y="13011"/>
                    <a:pt x="17055" y="13132"/>
                    <a:pt x="16839" y="13155"/>
                  </a:cubicBezTo>
                  <a:cubicBezTo>
                    <a:pt x="16870" y="13254"/>
                    <a:pt x="16622" y="13254"/>
                    <a:pt x="16622" y="13354"/>
                  </a:cubicBezTo>
                  <a:cubicBezTo>
                    <a:pt x="16467" y="13464"/>
                    <a:pt x="16250" y="13564"/>
                    <a:pt x="16064" y="13685"/>
                  </a:cubicBezTo>
                  <a:cubicBezTo>
                    <a:pt x="16033" y="13763"/>
                    <a:pt x="15785" y="13774"/>
                    <a:pt x="15847" y="13873"/>
                  </a:cubicBezTo>
                  <a:cubicBezTo>
                    <a:pt x="15630" y="13895"/>
                    <a:pt x="15537" y="13950"/>
                    <a:pt x="15537" y="14039"/>
                  </a:cubicBezTo>
                  <a:cubicBezTo>
                    <a:pt x="15382" y="14083"/>
                    <a:pt x="15351" y="14160"/>
                    <a:pt x="15227" y="14216"/>
                  </a:cubicBezTo>
                  <a:cubicBezTo>
                    <a:pt x="15103" y="14249"/>
                    <a:pt x="15041" y="14315"/>
                    <a:pt x="14979" y="14382"/>
                  </a:cubicBezTo>
                  <a:cubicBezTo>
                    <a:pt x="14855" y="14426"/>
                    <a:pt x="14762" y="14481"/>
                    <a:pt x="14669" y="14547"/>
                  </a:cubicBezTo>
                  <a:cubicBezTo>
                    <a:pt x="14731" y="14658"/>
                    <a:pt x="14390" y="14625"/>
                    <a:pt x="14452" y="14735"/>
                  </a:cubicBezTo>
                  <a:cubicBezTo>
                    <a:pt x="14204" y="14746"/>
                    <a:pt x="14297" y="14868"/>
                    <a:pt x="14142" y="14912"/>
                  </a:cubicBezTo>
                  <a:cubicBezTo>
                    <a:pt x="14049" y="14967"/>
                    <a:pt x="13956" y="15023"/>
                    <a:pt x="13894" y="15078"/>
                  </a:cubicBezTo>
                  <a:cubicBezTo>
                    <a:pt x="13833" y="15144"/>
                    <a:pt x="13678" y="15189"/>
                    <a:pt x="13647" y="15266"/>
                  </a:cubicBezTo>
                  <a:cubicBezTo>
                    <a:pt x="13492" y="15299"/>
                    <a:pt x="13492" y="15388"/>
                    <a:pt x="13337" y="15432"/>
                  </a:cubicBezTo>
                  <a:cubicBezTo>
                    <a:pt x="13368" y="15531"/>
                    <a:pt x="13244" y="15586"/>
                    <a:pt x="13120" y="15631"/>
                  </a:cubicBezTo>
                  <a:cubicBezTo>
                    <a:pt x="13182" y="15730"/>
                    <a:pt x="12934" y="15741"/>
                    <a:pt x="12965" y="15830"/>
                  </a:cubicBezTo>
                  <a:cubicBezTo>
                    <a:pt x="13182" y="15841"/>
                    <a:pt x="13120" y="15763"/>
                    <a:pt x="13182" y="15741"/>
                  </a:cubicBezTo>
                  <a:cubicBezTo>
                    <a:pt x="13182" y="15686"/>
                    <a:pt x="13399" y="15708"/>
                    <a:pt x="13337" y="15631"/>
                  </a:cubicBezTo>
                  <a:cubicBezTo>
                    <a:pt x="13492" y="15631"/>
                    <a:pt x="13399" y="15542"/>
                    <a:pt x="13585" y="15542"/>
                  </a:cubicBezTo>
                  <a:cubicBezTo>
                    <a:pt x="13678" y="15531"/>
                    <a:pt x="13585" y="15443"/>
                    <a:pt x="13740" y="15432"/>
                  </a:cubicBezTo>
                  <a:cubicBezTo>
                    <a:pt x="13925" y="15288"/>
                    <a:pt x="14142" y="15155"/>
                    <a:pt x="14359" y="15023"/>
                  </a:cubicBezTo>
                  <a:cubicBezTo>
                    <a:pt x="14514" y="15012"/>
                    <a:pt x="14421" y="14923"/>
                    <a:pt x="14514" y="14912"/>
                  </a:cubicBezTo>
                  <a:cubicBezTo>
                    <a:pt x="14669" y="14901"/>
                    <a:pt x="14700" y="14857"/>
                    <a:pt x="14669" y="14791"/>
                  </a:cubicBezTo>
                  <a:cubicBezTo>
                    <a:pt x="14824" y="14746"/>
                    <a:pt x="14979" y="14702"/>
                    <a:pt x="14979" y="14603"/>
                  </a:cubicBezTo>
                  <a:cubicBezTo>
                    <a:pt x="15258" y="14647"/>
                    <a:pt x="15041" y="14503"/>
                    <a:pt x="15227" y="14514"/>
                  </a:cubicBezTo>
                  <a:cubicBezTo>
                    <a:pt x="15351" y="14514"/>
                    <a:pt x="15258" y="14426"/>
                    <a:pt x="15382" y="14404"/>
                  </a:cubicBezTo>
                  <a:cubicBezTo>
                    <a:pt x="15599" y="14382"/>
                    <a:pt x="15413" y="14216"/>
                    <a:pt x="15754" y="14238"/>
                  </a:cubicBezTo>
                  <a:cubicBezTo>
                    <a:pt x="15599" y="14293"/>
                    <a:pt x="15630" y="14415"/>
                    <a:pt x="15444" y="14459"/>
                  </a:cubicBezTo>
                  <a:cubicBezTo>
                    <a:pt x="15351" y="14536"/>
                    <a:pt x="15258" y="14614"/>
                    <a:pt x="15134" y="14680"/>
                  </a:cubicBezTo>
                  <a:cubicBezTo>
                    <a:pt x="14917" y="14813"/>
                    <a:pt x="14731" y="14967"/>
                    <a:pt x="14514" y="15100"/>
                  </a:cubicBezTo>
                  <a:cubicBezTo>
                    <a:pt x="14359" y="15111"/>
                    <a:pt x="14483" y="15200"/>
                    <a:pt x="14359" y="15211"/>
                  </a:cubicBezTo>
                  <a:cubicBezTo>
                    <a:pt x="14266" y="15233"/>
                    <a:pt x="14204" y="15277"/>
                    <a:pt x="14204" y="15321"/>
                  </a:cubicBezTo>
                  <a:cubicBezTo>
                    <a:pt x="14018" y="15365"/>
                    <a:pt x="13925" y="15443"/>
                    <a:pt x="13894" y="15542"/>
                  </a:cubicBezTo>
                  <a:cubicBezTo>
                    <a:pt x="13616" y="15664"/>
                    <a:pt x="13430" y="15808"/>
                    <a:pt x="13275" y="15962"/>
                  </a:cubicBezTo>
                  <a:cubicBezTo>
                    <a:pt x="13120" y="15973"/>
                    <a:pt x="13213" y="16062"/>
                    <a:pt x="13120" y="16073"/>
                  </a:cubicBezTo>
                  <a:cubicBezTo>
                    <a:pt x="13027" y="16095"/>
                    <a:pt x="12965" y="16139"/>
                    <a:pt x="12965" y="16183"/>
                  </a:cubicBezTo>
                  <a:cubicBezTo>
                    <a:pt x="12810" y="16250"/>
                    <a:pt x="12748" y="16327"/>
                    <a:pt x="12655" y="16405"/>
                  </a:cubicBezTo>
                  <a:cubicBezTo>
                    <a:pt x="12500" y="16570"/>
                    <a:pt x="12283" y="16714"/>
                    <a:pt x="12097" y="16858"/>
                  </a:cubicBezTo>
                  <a:cubicBezTo>
                    <a:pt x="11942" y="17024"/>
                    <a:pt x="11787" y="17189"/>
                    <a:pt x="11632" y="17355"/>
                  </a:cubicBezTo>
                  <a:cubicBezTo>
                    <a:pt x="11570" y="17444"/>
                    <a:pt x="11508" y="17532"/>
                    <a:pt x="11415" y="17609"/>
                  </a:cubicBezTo>
                  <a:cubicBezTo>
                    <a:pt x="11446" y="17676"/>
                    <a:pt x="11260" y="17665"/>
                    <a:pt x="11322" y="17742"/>
                  </a:cubicBezTo>
                  <a:cubicBezTo>
                    <a:pt x="11229" y="17753"/>
                    <a:pt x="11291" y="17831"/>
                    <a:pt x="11167" y="17831"/>
                  </a:cubicBezTo>
                  <a:cubicBezTo>
                    <a:pt x="11229" y="17952"/>
                    <a:pt x="11074" y="17996"/>
                    <a:pt x="11105" y="18107"/>
                  </a:cubicBezTo>
                  <a:cubicBezTo>
                    <a:pt x="10919" y="18140"/>
                    <a:pt x="11043" y="18273"/>
                    <a:pt x="10857" y="18306"/>
                  </a:cubicBezTo>
                  <a:cubicBezTo>
                    <a:pt x="10764" y="18604"/>
                    <a:pt x="10764" y="18759"/>
                    <a:pt x="10548" y="19024"/>
                  </a:cubicBezTo>
                  <a:cubicBezTo>
                    <a:pt x="10548" y="19179"/>
                    <a:pt x="10548" y="19323"/>
                    <a:pt x="10486" y="19444"/>
                  </a:cubicBezTo>
                  <a:cubicBezTo>
                    <a:pt x="10672" y="19444"/>
                    <a:pt x="10579" y="19422"/>
                    <a:pt x="10548" y="19389"/>
                  </a:cubicBezTo>
                  <a:cubicBezTo>
                    <a:pt x="10641" y="19378"/>
                    <a:pt x="10610" y="19334"/>
                    <a:pt x="10641" y="19301"/>
                  </a:cubicBezTo>
                  <a:cubicBezTo>
                    <a:pt x="10672" y="19245"/>
                    <a:pt x="10703" y="19157"/>
                    <a:pt x="10795" y="19113"/>
                  </a:cubicBezTo>
                  <a:cubicBezTo>
                    <a:pt x="10764" y="18936"/>
                    <a:pt x="10919" y="18814"/>
                    <a:pt x="11012" y="18693"/>
                  </a:cubicBezTo>
                  <a:cubicBezTo>
                    <a:pt x="11136" y="18560"/>
                    <a:pt x="11167" y="18416"/>
                    <a:pt x="11322" y="18306"/>
                  </a:cubicBezTo>
                  <a:cubicBezTo>
                    <a:pt x="11384" y="18240"/>
                    <a:pt x="11477" y="18195"/>
                    <a:pt x="11477" y="18107"/>
                  </a:cubicBezTo>
                  <a:cubicBezTo>
                    <a:pt x="11663" y="18096"/>
                    <a:pt x="11570" y="17985"/>
                    <a:pt x="11725" y="17963"/>
                  </a:cubicBezTo>
                  <a:cubicBezTo>
                    <a:pt x="11694" y="17875"/>
                    <a:pt x="11849" y="17853"/>
                    <a:pt x="11787" y="17742"/>
                  </a:cubicBezTo>
                  <a:cubicBezTo>
                    <a:pt x="12097" y="17775"/>
                    <a:pt x="11849" y="17598"/>
                    <a:pt x="12035" y="17576"/>
                  </a:cubicBezTo>
                  <a:cubicBezTo>
                    <a:pt x="12128" y="17455"/>
                    <a:pt x="12283" y="17344"/>
                    <a:pt x="12407" y="17245"/>
                  </a:cubicBezTo>
                  <a:cubicBezTo>
                    <a:pt x="12407" y="17156"/>
                    <a:pt x="12624" y="17156"/>
                    <a:pt x="12562" y="17046"/>
                  </a:cubicBezTo>
                  <a:cubicBezTo>
                    <a:pt x="12655" y="16990"/>
                    <a:pt x="12810" y="16968"/>
                    <a:pt x="12810" y="16880"/>
                  </a:cubicBezTo>
                  <a:cubicBezTo>
                    <a:pt x="12810" y="16802"/>
                    <a:pt x="12872" y="16736"/>
                    <a:pt x="13027" y="16714"/>
                  </a:cubicBezTo>
                  <a:cubicBezTo>
                    <a:pt x="13027" y="16637"/>
                    <a:pt x="13058" y="16570"/>
                    <a:pt x="13182" y="16548"/>
                  </a:cubicBezTo>
                  <a:cubicBezTo>
                    <a:pt x="13182" y="16460"/>
                    <a:pt x="13306" y="16416"/>
                    <a:pt x="13368" y="16349"/>
                  </a:cubicBezTo>
                  <a:cubicBezTo>
                    <a:pt x="13523" y="16327"/>
                    <a:pt x="13430" y="16206"/>
                    <a:pt x="13585" y="16183"/>
                  </a:cubicBezTo>
                  <a:cubicBezTo>
                    <a:pt x="13678" y="16051"/>
                    <a:pt x="13863" y="15951"/>
                    <a:pt x="14049" y="15852"/>
                  </a:cubicBezTo>
                  <a:cubicBezTo>
                    <a:pt x="14297" y="15620"/>
                    <a:pt x="14731" y="15443"/>
                    <a:pt x="14979" y="15211"/>
                  </a:cubicBezTo>
                  <a:cubicBezTo>
                    <a:pt x="15165" y="15189"/>
                    <a:pt x="15227" y="15133"/>
                    <a:pt x="15227" y="15045"/>
                  </a:cubicBezTo>
                  <a:cubicBezTo>
                    <a:pt x="15382" y="15023"/>
                    <a:pt x="15413" y="14945"/>
                    <a:pt x="15537" y="14901"/>
                  </a:cubicBezTo>
                  <a:cubicBezTo>
                    <a:pt x="15723" y="14824"/>
                    <a:pt x="15878" y="14713"/>
                    <a:pt x="16002" y="14603"/>
                  </a:cubicBezTo>
                  <a:cubicBezTo>
                    <a:pt x="16467" y="14448"/>
                    <a:pt x="16591" y="14160"/>
                    <a:pt x="17024" y="13984"/>
                  </a:cubicBezTo>
                  <a:cubicBezTo>
                    <a:pt x="16993" y="13873"/>
                    <a:pt x="17117" y="13818"/>
                    <a:pt x="17241" y="13763"/>
                  </a:cubicBezTo>
                  <a:cubicBezTo>
                    <a:pt x="17210" y="13663"/>
                    <a:pt x="17334" y="13608"/>
                    <a:pt x="17396" y="13541"/>
                  </a:cubicBezTo>
                  <a:cubicBezTo>
                    <a:pt x="17520" y="13409"/>
                    <a:pt x="17675" y="13265"/>
                    <a:pt x="17799" y="13121"/>
                  </a:cubicBezTo>
                  <a:cubicBezTo>
                    <a:pt x="18016" y="13155"/>
                    <a:pt x="17675" y="13199"/>
                    <a:pt x="17799" y="13265"/>
                  </a:cubicBezTo>
                  <a:cubicBezTo>
                    <a:pt x="17799" y="13331"/>
                    <a:pt x="17644" y="13342"/>
                    <a:pt x="17706" y="13431"/>
                  </a:cubicBezTo>
                  <a:cubicBezTo>
                    <a:pt x="17613" y="13530"/>
                    <a:pt x="17520" y="13619"/>
                    <a:pt x="17489" y="13740"/>
                  </a:cubicBezTo>
                  <a:cubicBezTo>
                    <a:pt x="17272" y="13928"/>
                    <a:pt x="16993" y="14083"/>
                    <a:pt x="16870" y="14293"/>
                  </a:cubicBezTo>
                  <a:cubicBezTo>
                    <a:pt x="16684" y="14359"/>
                    <a:pt x="16529" y="14437"/>
                    <a:pt x="16467" y="14547"/>
                  </a:cubicBezTo>
                  <a:cubicBezTo>
                    <a:pt x="16281" y="14614"/>
                    <a:pt x="16126" y="14691"/>
                    <a:pt x="16064" y="14791"/>
                  </a:cubicBezTo>
                  <a:cubicBezTo>
                    <a:pt x="15971" y="14824"/>
                    <a:pt x="15816" y="14835"/>
                    <a:pt x="15847" y="14901"/>
                  </a:cubicBezTo>
                  <a:cubicBezTo>
                    <a:pt x="15816" y="14956"/>
                    <a:pt x="15630" y="14956"/>
                    <a:pt x="15692" y="15045"/>
                  </a:cubicBezTo>
                  <a:cubicBezTo>
                    <a:pt x="15413" y="15078"/>
                    <a:pt x="15413" y="15211"/>
                    <a:pt x="15227" y="15266"/>
                  </a:cubicBezTo>
                  <a:cubicBezTo>
                    <a:pt x="15258" y="15310"/>
                    <a:pt x="15289" y="15266"/>
                    <a:pt x="15382" y="15266"/>
                  </a:cubicBezTo>
                  <a:cubicBezTo>
                    <a:pt x="15382" y="15310"/>
                    <a:pt x="15382" y="15343"/>
                    <a:pt x="15289" y="15354"/>
                  </a:cubicBezTo>
                  <a:cubicBezTo>
                    <a:pt x="15382" y="15388"/>
                    <a:pt x="15382" y="15454"/>
                    <a:pt x="15382" y="15520"/>
                  </a:cubicBezTo>
                  <a:cubicBezTo>
                    <a:pt x="15661" y="15421"/>
                    <a:pt x="15661" y="15233"/>
                    <a:pt x="15909" y="15133"/>
                  </a:cubicBezTo>
                  <a:cubicBezTo>
                    <a:pt x="15971" y="14956"/>
                    <a:pt x="16281" y="14890"/>
                    <a:pt x="16312" y="14713"/>
                  </a:cubicBezTo>
                  <a:cubicBezTo>
                    <a:pt x="16436" y="14702"/>
                    <a:pt x="16436" y="14868"/>
                    <a:pt x="16312" y="14846"/>
                  </a:cubicBezTo>
                  <a:cubicBezTo>
                    <a:pt x="16312" y="14923"/>
                    <a:pt x="16281" y="14967"/>
                    <a:pt x="16157" y="14990"/>
                  </a:cubicBezTo>
                  <a:cubicBezTo>
                    <a:pt x="16188" y="15122"/>
                    <a:pt x="15909" y="15166"/>
                    <a:pt x="15909" y="15299"/>
                  </a:cubicBezTo>
                  <a:cubicBezTo>
                    <a:pt x="15785" y="15376"/>
                    <a:pt x="15692" y="15476"/>
                    <a:pt x="15599" y="15575"/>
                  </a:cubicBezTo>
                  <a:cubicBezTo>
                    <a:pt x="15568" y="15631"/>
                    <a:pt x="15444" y="15642"/>
                    <a:pt x="15444" y="15708"/>
                  </a:cubicBezTo>
                  <a:cubicBezTo>
                    <a:pt x="15351" y="15730"/>
                    <a:pt x="15444" y="15819"/>
                    <a:pt x="15289" y="15830"/>
                  </a:cubicBezTo>
                  <a:cubicBezTo>
                    <a:pt x="15351" y="15973"/>
                    <a:pt x="15258" y="16084"/>
                    <a:pt x="15227" y="16217"/>
                  </a:cubicBezTo>
                  <a:cubicBezTo>
                    <a:pt x="15258" y="16360"/>
                    <a:pt x="15351" y="16449"/>
                    <a:pt x="15382" y="16515"/>
                  </a:cubicBezTo>
                  <a:cubicBezTo>
                    <a:pt x="15382" y="16603"/>
                    <a:pt x="15382" y="16692"/>
                    <a:pt x="15382" y="16769"/>
                  </a:cubicBezTo>
                  <a:cubicBezTo>
                    <a:pt x="15320" y="16968"/>
                    <a:pt x="15196" y="17123"/>
                    <a:pt x="15134" y="17322"/>
                  </a:cubicBezTo>
                  <a:cubicBezTo>
                    <a:pt x="15010" y="17333"/>
                    <a:pt x="15103" y="17421"/>
                    <a:pt x="14979" y="17444"/>
                  </a:cubicBezTo>
                  <a:cubicBezTo>
                    <a:pt x="15010" y="17510"/>
                    <a:pt x="14855" y="17499"/>
                    <a:pt x="14917" y="17576"/>
                  </a:cubicBezTo>
                  <a:cubicBezTo>
                    <a:pt x="14700" y="17609"/>
                    <a:pt x="14793" y="17753"/>
                    <a:pt x="14607" y="17797"/>
                  </a:cubicBezTo>
                  <a:cubicBezTo>
                    <a:pt x="14452" y="17963"/>
                    <a:pt x="14204" y="18107"/>
                    <a:pt x="14049" y="18273"/>
                  </a:cubicBezTo>
                  <a:cubicBezTo>
                    <a:pt x="13863" y="18427"/>
                    <a:pt x="13678" y="18582"/>
                    <a:pt x="13430" y="18715"/>
                  </a:cubicBezTo>
                  <a:cubicBezTo>
                    <a:pt x="13182" y="18859"/>
                    <a:pt x="13027" y="19013"/>
                    <a:pt x="12748" y="19135"/>
                  </a:cubicBezTo>
                  <a:cubicBezTo>
                    <a:pt x="12810" y="19179"/>
                    <a:pt x="12810" y="19201"/>
                    <a:pt x="12748" y="19245"/>
                  </a:cubicBezTo>
                  <a:cubicBezTo>
                    <a:pt x="12624" y="19256"/>
                    <a:pt x="12717" y="19334"/>
                    <a:pt x="12593" y="19334"/>
                  </a:cubicBezTo>
                  <a:cubicBezTo>
                    <a:pt x="12593" y="19400"/>
                    <a:pt x="12779" y="19301"/>
                    <a:pt x="12810" y="19279"/>
                  </a:cubicBezTo>
                  <a:cubicBezTo>
                    <a:pt x="12934" y="19256"/>
                    <a:pt x="12996" y="19234"/>
                    <a:pt x="13120" y="19223"/>
                  </a:cubicBezTo>
                  <a:cubicBezTo>
                    <a:pt x="13213" y="19146"/>
                    <a:pt x="13523" y="19135"/>
                    <a:pt x="13585" y="19058"/>
                  </a:cubicBezTo>
                  <a:cubicBezTo>
                    <a:pt x="13956" y="19058"/>
                    <a:pt x="14235" y="18947"/>
                    <a:pt x="14452" y="18991"/>
                  </a:cubicBezTo>
                  <a:cubicBezTo>
                    <a:pt x="14576" y="19102"/>
                    <a:pt x="14111" y="19002"/>
                    <a:pt x="14142" y="19080"/>
                  </a:cubicBezTo>
                  <a:cubicBezTo>
                    <a:pt x="13925" y="19058"/>
                    <a:pt x="13987" y="19135"/>
                    <a:pt x="13833" y="19135"/>
                  </a:cubicBezTo>
                  <a:cubicBezTo>
                    <a:pt x="13554" y="19212"/>
                    <a:pt x="13244" y="19279"/>
                    <a:pt x="13058" y="19389"/>
                  </a:cubicBezTo>
                  <a:cubicBezTo>
                    <a:pt x="12779" y="19455"/>
                    <a:pt x="12686" y="19588"/>
                    <a:pt x="12438" y="19666"/>
                  </a:cubicBezTo>
                  <a:cubicBezTo>
                    <a:pt x="12407" y="19787"/>
                    <a:pt x="12221" y="19853"/>
                    <a:pt x="12190" y="19975"/>
                  </a:cubicBezTo>
                  <a:cubicBezTo>
                    <a:pt x="12035" y="19975"/>
                    <a:pt x="12159" y="20097"/>
                    <a:pt x="12035" y="20108"/>
                  </a:cubicBezTo>
                  <a:cubicBezTo>
                    <a:pt x="12097" y="20185"/>
                    <a:pt x="11880" y="20163"/>
                    <a:pt x="11880" y="20218"/>
                  </a:cubicBezTo>
                  <a:cubicBezTo>
                    <a:pt x="11942" y="20240"/>
                    <a:pt x="12066" y="20373"/>
                    <a:pt x="11880" y="20384"/>
                  </a:cubicBezTo>
                  <a:cubicBezTo>
                    <a:pt x="11942" y="20472"/>
                    <a:pt x="12035" y="20528"/>
                    <a:pt x="12128" y="20605"/>
                  </a:cubicBezTo>
                  <a:cubicBezTo>
                    <a:pt x="12159" y="20671"/>
                    <a:pt x="12066" y="20682"/>
                    <a:pt x="12035" y="20727"/>
                  </a:cubicBezTo>
                  <a:cubicBezTo>
                    <a:pt x="12097" y="20749"/>
                    <a:pt x="12128" y="20771"/>
                    <a:pt x="12035" y="20782"/>
                  </a:cubicBezTo>
                  <a:cubicBezTo>
                    <a:pt x="12190" y="20926"/>
                    <a:pt x="12376" y="21047"/>
                    <a:pt x="12500" y="21191"/>
                  </a:cubicBezTo>
                  <a:cubicBezTo>
                    <a:pt x="12593" y="21213"/>
                    <a:pt x="12624" y="21246"/>
                    <a:pt x="12655" y="21279"/>
                  </a:cubicBezTo>
                  <a:cubicBezTo>
                    <a:pt x="12717" y="21302"/>
                    <a:pt x="12841" y="21302"/>
                    <a:pt x="12810" y="21357"/>
                  </a:cubicBezTo>
                  <a:cubicBezTo>
                    <a:pt x="12903" y="21412"/>
                    <a:pt x="13058" y="21489"/>
                    <a:pt x="12903" y="21556"/>
                  </a:cubicBezTo>
                  <a:cubicBezTo>
                    <a:pt x="12624" y="21600"/>
                    <a:pt x="12841" y="21456"/>
                    <a:pt x="12655" y="21467"/>
                  </a:cubicBezTo>
                  <a:cubicBezTo>
                    <a:pt x="12531" y="21456"/>
                    <a:pt x="12593" y="21390"/>
                    <a:pt x="12345" y="21412"/>
                  </a:cubicBezTo>
                  <a:cubicBezTo>
                    <a:pt x="12283" y="21302"/>
                    <a:pt x="12035" y="21246"/>
                    <a:pt x="11973" y="21136"/>
                  </a:cubicBezTo>
                  <a:cubicBezTo>
                    <a:pt x="11787" y="21136"/>
                    <a:pt x="11911" y="21003"/>
                    <a:pt x="11632" y="21025"/>
                  </a:cubicBezTo>
                  <a:cubicBezTo>
                    <a:pt x="11725" y="20937"/>
                    <a:pt x="11508" y="20937"/>
                    <a:pt x="11477" y="20893"/>
                  </a:cubicBezTo>
                  <a:cubicBezTo>
                    <a:pt x="11446" y="20815"/>
                    <a:pt x="11198" y="20815"/>
                    <a:pt x="11012" y="20782"/>
                  </a:cubicBezTo>
                  <a:cubicBezTo>
                    <a:pt x="10981" y="20705"/>
                    <a:pt x="10826" y="20660"/>
                    <a:pt x="10795" y="20583"/>
                  </a:cubicBezTo>
                  <a:cubicBezTo>
                    <a:pt x="10517" y="20561"/>
                    <a:pt x="10300" y="20528"/>
                    <a:pt x="10238" y="20439"/>
                  </a:cubicBezTo>
                  <a:cubicBezTo>
                    <a:pt x="10021" y="20439"/>
                    <a:pt x="9773" y="20428"/>
                    <a:pt x="9711" y="20362"/>
                  </a:cubicBezTo>
                  <a:cubicBezTo>
                    <a:pt x="9370" y="20384"/>
                    <a:pt x="9246" y="20318"/>
                    <a:pt x="8905" y="20329"/>
                  </a:cubicBezTo>
                  <a:cubicBezTo>
                    <a:pt x="8812" y="20273"/>
                    <a:pt x="8409" y="20329"/>
                    <a:pt x="8533" y="20196"/>
                  </a:cubicBezTo>
                  <a:cubicBezTo>
                    <a:pt x="8750" y="20119"/>
                    <a:pt x="8874" y="20251"/>
                    <a:pt x="9215" y="20218"/>
                  </a:cubicBezTo>
                  <a:cubicBezTo>
                    <a:pt x="9401" y="20262"/>
                    <a:pt x="9742" y="20262"/>
                    <a:pt x="9928" y="20307"/>
                  </a:cubicBezTo>
                  <a:cubicBezTo>
                    <a:pt x="9928" y="20185"/>
                    <a:pt x="9556" y="20218"/>
                    <a:pt x="9370" y="20163"/>
                  </a:cubicBezTo>
                  <a:cubicBezTo>
                    <a:pt x="9122" y="20152"/>
                    <a:pt x="8812" y="20152"/>
                    <a:pt x="8688" y="20086"/>
                  </a:cubicBezTo>
                  <a:cubicBezTo>
                    <a:pt x="8347" y="20086"/>
                    <a:pt x="8130" y="20052"/>
                    <a:pt x="7913" y="20030"/>
                  </a:cubicBezTo>
                  <a:cubicBezTo>
                    <a:pt x="7727" y="19986"/>
                    <a:pt x="7356" y="20019"/>
                    <a:pt x="7201" y="19975"/>
                  </a:cubicBezTo>
                  <a:cubicBezTo>
                    <a:pt x="7232" y="19898"/>
                    <a:pt x="7573" y="19853"/>
                    <a:pt x="7758" y="19920"/>
                  </a:cubicBezTo>
                  <a:cubicBezTo>
                    <a:pt x="7882" y="19920"/>
                    <a:pt x="8006" y="19931"/>
                    <a:pt x="8068" y="19975"/>
                  </a:cubicBezTo>
                  <a:cubicBezTo>
                    <a:pt x="8192" y="19975"/>
                    <a:pt x="8347" y="19953"/>
                    <a:pt x="8378" y="19997"/>
                  </a:cubicBezTo>
                  <a:cubicBezTo>
                    <a:pt x="9277" y="20008"/>
                    <a:pt x="9990" y="20097"/>
                    <a:pt x="10548" y="20218"/>
                  </a:cubicBezTo>
                  <a:cubicBezTo>
                    <a:pt x="10672" y="20207"/>
                    <a:pt x="10517" y="20185"/>
                    <a:pt x="10548" y="20141"/>
                  </a:cubicBezTo>
                  <a:cubicBezTo>
                    <a:pt x="10455" y="20130"/>
                    <a:pt x="10424" y="20086"/>
                    <a:pt x="10331" y="20086"/>
                  </a:cubicBezTo>
                  <a:cubicBezTo>
                    <a:pt x="10238" y="20019"/>
                    <a:pt x="10114" y="19975"/>
                    <a:pt x="10021" y="19920"/>
                  </a:cubicBezTo>
                  <a:cubicBezTo>
                    <a:pt x="9866" y="19876"/>
                    <a:pt x="9835" y="19798"/>
                    <a:pt x="9680" y="19754"/>
                  </a:cubicBezTo>
                  <a:cubicBezTo>
                    <a:pt x="9525" y="19710"/>
                    <a:pt x="9401" y="19666"/>
                    <a:pt x="9308" y="19610"/>
                  </a:cubicBezTo>
                  <a:cubicBezTo>
                    <a:pt x="9246" y="19533"/>
                    <a:pt x="8967" y="19544"/>
                    <a:pt x="8998" y="19444"/>
                  </a:cubicBezTo>
                  <a:cubicBezTo>
                    <a:pt x="8905" y="19378"/>
                    <a:pt x="8719" y="19356"/>
                    <a:pt x="8688" y="19279"/>
                  </a:cubicBezTo>
                  <a:cubicBezTo>
                    <a:pt x="8347" y="19223"/>
                    <a:pt x="8316" y="19058"/>
                    <a:pt x="7975" y="19002"/>
                  </a:cubicBezTo>
                  <a:cubicBezTo>
                    <a:pt x="7820" y="18870"/>
                    <a:pt x="7573" y="18770"/>
                    <a:pt x="7356" y="18660"/>
                  </a:cubicBezTo>
                  <a:cubicBezTo>
                    <a:pt x="7232" y="18615"/>
                    <a:pt x="7139" y="18560"/>
                    <a:pt x="7046" y="18494"/>
                  </a:cubicBezTo>
                  <a:cubicBezTo>
                    <a:pt x="6922" y="18450"/>
                    <a:pt x="6767" y="18427"/>
                    <a:pt x="6736" y="18361"/>
                  </a:cubicBezTo>
                  <a:cubicBezTo>
                    <a:pt x="6581" y="18228"/>
                    <a:pt x="6271" y="18151"/>
                    <a:pt x="6178" y="17996"/>
                  </a:cubicBezTo>
                  <a:cubicBezTo>
                    <a:pt x="5930" y="17908"/>
                    <a:pt x="5961" y="17731"/>
                    <a:pt x="5620" y="17665"/>
                  </a:cubicBezTo>
                  <a:cubicBezTo>
                    <a:pt x="5589" y="17576"/>
                    <a:pt x="5620" y="17466"/>
                    <a:pt x="5403" y="17444"/>
                  </a:cubicBezTo>
                  <a:cubicBezTo>
                    <a:pt x="5465" y="17322"/>
                    <a:pt x="5310" y="17267"/>
                    <a:pt x="5155" y="17223"/>
                  </a:cubicBezTo>
                  <a:cubicBezTo>
                    <a:pt x="5155" y="17145"/>
                    <a:pt x="5186" y="17057"/>
                    <a:pt x="5093" y="17024"/>
                  </a:cubicBezTo>
                  <a:cubicBezTo>
                    <a:pt x="5093" y="16924"/>
                    <a:pt x="4814" y="16935"/>
                    <a:pt x="4783" y="16858"/>
                  </a:cubicBezTo>
                  <a:cubicBezTo>
                    <a:pt x="4690" y="16802"/>
                    <a:pt x="4628" y="16736"/>
                    <a:pt x="4474" y="16714"/>
                  </a:cubicBezTo>
                  <a:cubicBezTo>
                    <a:pt x="4474" y="16648"/>
                    <a:pt x="4505" y="16559"/>
                    <a:pt x="4319" y="16548"/>
                  </a:cubicBezTo>
                  <a:cubicBezTo>
                    <a:pt x="4226" y="16515"/>
                    <a:pt x="4195" y="16438"/>
                    <a:pt x="4071" y="16416"/>
                  </a:cubicBezTo>
                  <a:cubicBezTo>
                    <a:pt x="4071" y="16272"/>
                    <a:pt x="3761" y="16239"/>
                    <a:pt x="3761" y="16106"/>
                  </a:cubicBezTo>
                  <a:cubicBezTo>
                    <a:pt x="3637" y="16084"/>
                    <a:pt x="3575" y="16018"/>
                    <a:pt x="3606" y="15940"/>
                  </a:cubicBezTo>
                  <a:cubicBezTo>
                    <a:pt x="3451" y="15918"/>
                    <a:pt x="3389" y="15863"/>
                    <a:pt x="3358" y="15797"/>
                  </a:cubicBezTo>
                  <a:cubicBezTo>
                    <a:pt x="3296" y="15686"/>
                    <a:pt x="2986" y="15653"/>
                    <a:pt x="3048" y="15498"/>
                  </a:cubicBezTo>
                  <a:cubicBezTo>
                    <a:pt x="3141" y="15498"/>
                    <a:pt x="3110" y="15542"/>
                    <a:pt x="3141" y="15575"/>
                  </a:cubicBezTo>
                  <a:cubicBezTo>
                    <a:pt x="3234" y="15575"/>
                    <a:pt x="3265" y="15586"/>
                    <a:pt x="3296" y="15609"/>
                  </a:cubicBezTo>
                  <a:cubicBezTo>
                    <a:pt x="3327" y="15664"/>
                    <a:pt x="3513" y="15653"/>
                    <a:pt x="3451" y="15741"/>
                  </a:cubicBezTo>
                  <a:cubicBezTo>
                    <a:pt x="3637" y="15797"/>
                    <a:pt x="3792" y="15863"/>
                    <a:pt x="3823" y="15962"/>
                  </a:cubicBezTo>
                  <a:cubicBezTo>
                    <a:pt x="4040" y="16018"/>
                    <a:pt x="4133" y="16106"/>
                    <a:pt x="4226" y="16194"/>
                  </a:cubicBezTo>
                  <a:cubicBezTo>
                    <a:pt x="4319" y="16228"/>
                    <a:pt x="4381" y="16261"/>
                    <a:pt x="4474" y="16305"/>
                  </a:cubicBezTo>
                  <a:cubicBezTo>
                    <a:pt x="4505" y="16327"/>
                    <a:pt x="4659" y="16360"/>
                    <a:pt x="4628" y="16416"/>
                  </a:cubicBezTo>
                  <a:cubicBezTo>
                    <a:pt x="4969" y="16526"/>
                    <a:pt x="5217" y="16681"/>
                    <a:pt x="5558" y="16802"/>
                  </a:cubicBezTo>
                  <a:cubicBezTo>
                    <a:pt x="5651" y="16880"/>
                    <a:pt x="5899" y="16913"/>
                    <a:pt x="6023" y="16990"/>
                  </a:cubicBezTo>
                  <a:cubicBezTo>
                    <a:pt x="6178" y="17001"/>
                    <a:pt x="6178" y="17068"/>
                    <a:pt x="6333" y="17079"/>
                  </a:cubicBezTo>
                  <a:cubicBezTo>
                    <a:pt x="6488" y="17079"/>
                    <a:pt x="6395" y="17178"/>
                    <a:pt x="6488" y="17189"/>
                  </a:cubicBezTo>
                  <a:cubicBezTo>
                    <a:pt x="6736" y="17234"/>
                    <a:pt x="6860" y="17333"/>
                    <a:pt x="7108" y="17388"/>
                  </a:cubicBezTo>
                  <a:cubicBezTo>
                    <a:pt x="7263" y="17388"/>
                    <a:pt x="7263" y="17455"/>
                    <a:pt x="7418" y="17466"/>
                  </a:cubicBezTo>
                  <a:cubicBezTo>
                    <a:pt x="7387" y="17510"/>
                    <a:pt x="7480" y="17521"/>
                    <a:pt x="7573" y="17521"/>
                  </a:cubicBezTo>
                  <a:cubicBezTo>
                    <a:pt x="7573" y="17554"/>
                    <a:pt x="7604" y="17576"/>
                    <a:pt x="7665" y="17576"/>
                  </a:cubicBezTo>
                  <a:cubicBezTo>
                    <a:pt x="7851" y="17643"/>
                    <a:pt x="7975" y="17731"/>
                    <a:pt x="8130" y="17797"/>
                  </a:cubicBezTo>
                  <a:cubicBezTo>
                    <a:pt x="8347" y="17797"/>
                    <a:pt x="8192" y="17908"/>
                    <a:pt x="8440" y="17886"/>
                  </a:cubicBezTo>
                  <a:cubicBezTo>
                    <a:pt x="8440" y="17952"/>
                    <a:pt x="8564" y="17974"/>
                    <a:pt x="8688" y="17996"/>
                  </a:cubicBezTo>
                  <a:cubicBezTo>
                    <a:pt x="8688" y="17908"/>
                    <a:pt x="8564" y="17853"/>
                    <a:pt x="8440" y="17797"/>
                  </a:cubicBezTo>
                  <a:cubicBezTo>
                    <a:pt x="8316" y="17753"/>
                    <a:pt x="8347" y="17676"/>
                    <a:pt x="8192" y="17632"/>
                  </a:cubicBezTo>
                  <a:cubicBezTo>
                    <a:pt x="8161" y="17565"/>
                    <a:pt x="7913" y="17576"/>
                    <a:pt x="7975" y="17466"/>
                  </a:cubicBezTo>
                  <a:cubicBezTo>
                    <a:pt x="7851" y="17433"/>
                    <a:pt x="7665" y="17410"/>
                    <a:pt x="7665" y="17333"/>
                  </a:cubicBezTo>
                  <a:cubicBezTo>
                    <a:pt x="7108" y="17189"/>
                    <a:pt x="6736" y="16979"/>
                    <a:pt x="6333" y="16769"/>
                  </a:cubicBezTo>
                  <a:cubicBezTo>
                    <a:pt x="6240" y="16703"/>
                    <a:pt x="6023" y="16681"/>
                    <a:pt x="5930" y="16603"/>
                  </a:cubicBezTo>
                  <a:cubicBezTo>
                    <a:pt x="5682" y="16603"/>
                    <a:pt x="5744" y="16471"/>
                    <a:pt x="5465" y="16471"/>
                  </a:cubicBezTo>
                  <a:cubicBezTo>
                    <a:pt x="5465" y="16416"/>
                    <a:pt x="5434" y="16371"/>
                    <a:pt x="5310" y="16360"/>
                  </a:cubicBezTo>
                  <a:cubicBezTo>
                    <a:pt x="5279" y="16327"/>
                    <a:pt x="5155" y="16327"/>
                    <a:pt x="5155" y="16272"/>
                  </a:cubicBezTo>
                  <a:cubicBezTo>
                    <a:pt x="5031" y="16217"/>
                    <a:pt x="4938" y="16139"/>
                    <a:pt x="4783" y="16106"/>
                  </a:cubicBezTo>
                  <a:cubicBezTo>
                    <a:pt x="4659" y="16073"/>
                    <a:pt x="4690" y="15984"/>
                    <a:pt x="4536" y="15940"/>
                  </a:cubicBezTo>
                  <a:cubicBezTo>
                    <a:pt x="4505" y="15929"/>
                    <a:pt x="4443" y="15940"/>
                    <a:pt x="4474" y="15907"/>
                  </a:cubicBezTo>
                  <a:cubicBezTo>
                    <a:pt x="4381" y="15841"/>
                    <a:pt x="4257" y="15774"/>
                    <a:pt x="4133" y="15719"/>
                  </a:cubicBezTo>
                  <a:cubicBezTo>
                    <a:pt x="4133" y="15664"/>
                    <a:pt x="3947" y="15686"/>
                    <a:pt x="3978" y="15609"/>
                  </a:cubicBezTo>
                  <a:cubicBezTo>
                    <a:pt x="3885" y="15598"/>
                    <a:pt x="3978" y="15520"/>
                    <a:pt x="3823" y="15520"/>
                  </a:cubicBezTo>
                  <a:cubicBezTo>
                    <a:pt x="3761" y="15454"/>
                    <a:pt x="3544" y="15421"/>
                    <a:pt x="3513" y="15332"/>
                  </a:cubicBezTo>
                  <a:cubicBezTo>
                    <a:pt x="3327" y="15299"/>
                    <a:pt x="3420" y="15166"/>
                    <a:pt x="3203" y="15133"/>
                  </a:cubicBezTo>
                  <a:cubicBezTo>
                    <a:pt x="3110" y="15067"/>
                    <a:pt x="3048" y="14979"/>
                    <a:pt x="2893" y="14934"/>
                  </a:cubicBezTo>
                  <a:cubicBezTo>
                    <a:pt x="2800" y="14780"/>
                    <a:pt x="2583" y="14647"/>
                    <a:pt x="2428" y="14492"/>
                  </a:cubicBezTo>
                  <a:cubicBezTo>
                    <a:pt x="2118" y="14205"/>
                    <a:pt x="1777" y="13928"/>
                    <a:pt x="1715" y="13553"/>
                  </a:cubicBezTo>
                  <a:cubicBezTo>
                    <a:pt x="1839" y="13586"/>
                    <a:pt x="1870" y="13641"/>
                    <a:pt x="1870" y="13718"/>
                  </a:cubicBezTo>
                  <a:cubicBezTo>
                    <a:pt x="1994" y="13740"/>
                    <a:pt x="1994" y="13807"/>
                    <a:pt x="2025" y="13851"/>
                  </a:cubicBezTo>
                  <a:cubicBezTo>
                    <a:pt x="2025" y="13984"/>
                    <a:pt x="2304" y="14028"/>
                    <a:pt x="2273" y="14160"/>
                  </a:cubicBezTo>
                  <a:cubicBezTo>
                    <a:pt x="2428" y="14183"/>
                    <a:pt x="2335" y="14293"/>
                    <a:pt x="2521" y="14293"/>
                  </a:cubicBezTo>
                  <a:cubicBezTo>
                    <a:pt x="2459" y="14382"/>
                    <a:pt x="2645" y="14382"/>
                    <a:pt x="2583" y="14470"/>
                  </a:cubicBezTo>
                  <a:cubicBezTo>
                    <a:pt x="2862" y="14503"/>
                    <a:pt x="2738" y="14669"/>
                    <a:pt x="2986" y="14713"/>
                  </a:cubicBezTo>
                  <a:cubicBezTo>
                    <a:pt x="3048" y="14768"/>
                    <a:pt x="2986" y="14868"/>
                    <a:pt x="3203" y="14857"/>
                  </a:cubicBezTo>
                  <a:cubicBezTo>
                    <a:pt x="3141" y="14945"/>
                    <a:pt x="3358" y="14934"/>
                    <a:pt x="3296" y="15023"/>
                  </a:cubicBezTo>
                  <a:cubicBezTo>
                    <a:pt x="3482" y="15089"/>
                    <a:pt x="3575" y="15177"/>
                    <a:pt x="3668" y="15277"/>
                  </a:cubicBezTo>
                  <a:cubicBezTo>
                    <a:pt x="3916" y="15332"/>
                    <a:pt x="3947" y="15454"/>
                    <a:pt x="4133" y="15520"/>
                  </a:cubicBezTo>
                  <a:cubicBezTo>
                    <a:pt x="4195" y="15575"/>
                    <a:pt x="4319" y="15586"/>
                    <a:pt x="4319" y="15664"/>
                  </a:cubicBezTo>
                  <a:cubicBezTo>
                    <a:pt x="4381" y="15664"/>
                    <a:pt x="4350" y="15719"/>
                    <a:pt x="4474" y="15719"/>
                  </a:cubicBezTo>
                  <a:cubicBezTo>
                    <a:pt x="4536" y="15719"/>
                    <a:pt x="4536" y="15752"/>
                    <a:pt x="4536" y="15774"/>
                  </a:cubicBezTo>
                  <a:cubicBezTo>
                    <a:pt x="4752" y="15830"/>
                    <a:pt x="4814" y="15951"/>
                    <a:pt x="5000" y="16018"/>
                  </a:cubicBezTo>
                  <a:cubicBezTo>
                    <a:pt x="5031" y="16084"/>
                    <a:pt x="5217" y="16073"/>
                    <a:pt x="5248" y="16128"/>
                  </a:cubicBezTo>
                  <a:cubicBezTo>
                    <a:pt x="5403" y="16139"/>
                    <a:pt x="5310" y="16239"/>
                    <a:pt x="5465" y="16250"/>
                  </a:cubicBezTo>
                  <a:cubicBezTo>
                    <a:pt x="5775" y="16283"/>
                    <a:pt x="5713" y="16438"/>
                    <a:pt x="6023" y="16471"/>
                  </a:cubicBezTo>
                  <a:cubicBezTo>
                    <a:pt x="6054" y="16526"/>
                    <a:pt x="6240" y="16526"/>
                    <a:pt x="6271" y="16581"/>
                  </a:cubicBezTo>
                  <a:cubicBezTo>
                    <a:pt x="6240" y="16648"/>
                    <a:pt x="6550" y="16603"/>
                    <a:pt x="6488" y="16692"/>
                  </a:cubicBezTo>
                  <a:cubicBezTo>
                    <a:pt x="6798" y="16725"/>
                    <a:pt x="6798" y="16858"/>
                    <a:pt x="7046" y="16913"/>
                  </a:cubicBezTo>
                  <a:cubicBezTo>
                    <a:pt x="7108" y="16946"/>
                    <a:pt x="7170" y="16990"/>
                    <a:pt x="7263" y="17024"/>
                  </a:cubicBezTo>
                  <a:cubicBezTo>
                    <a:pt x="7387" y="17046"/>
                    <a:pt x="7511" y="17068"/>
                    <a:pt x="7511" y="17134"/>
                  </a:cubicBezTo>
                  <a:cubicBezTo>
                    <a:pt x="7944" y="17234"/>
                    <a:pt x="8130" y="17421"/>
                    <a:pt x="8533" y="17554"/>
                  </a:cubicBezTo>
                  <a:cubicBezTo>
                    <a:pt x="8533" y="17377"/>
                    <a:pt x="8347" y="17355"/>
                    <a:pt x="8347" y="17134"/>
                  </a:cubicBezTo>
                  <a:cubicBezTo>
                    <a:pt x="8316" y="17112"/>
                    <a:pt x="8223" y="17090"/>
                    <a:pt x="8130" y="17079"/>
                  </a:cubicBezTo>
                  <a:cubicBezTo>
                    <a:pt x="8223" y="17046"/>
                    <a:pt x="8161" y="17035"/>
                    <a:pt x="8130" y="16990"/>
                  </a:cubicBezTo>
                  <a:cubicBezTo>
                    <a:pt x="8006" y="16957"/>
                    <a:pt x="7913" y="16902"/>
                    <a:pt x="7882" y="16825"/>
                  </a:cubicBezTo>
                  <a:cubicBezTo>
                    <a:pt x="7727" y="16802"/>
                    <a:pt x="7604" y="16758"/>
                    <a:pt x="7665" y="16659"/>
                  </a:cubicBezTo>
                  <a:cubicBezTo>
                    <a:pt x="7480" y="16637"/>
                    <a:pt x="7418" y="16581"/>
                    <a:pt x="7356" y="16526"/>
                  </a:cubicBezTo>
                  <a:cubicBezTo>
                    <a:pt x="7263" y="16482"/>
                    <a:pt x="7139" y="16471"/>
                    <a:pt x="7046" y="16438"/>
                  </a:cubicBezTo>
                  <a:cubicBezTo>
                    <a:pt x="7046" y="16371"/>
                    <a:pt x="6922" y="16349"/>
                    <a:pt x="6798" y="16327"/>
                  </a:cubicBezTo>
                  <a:cubicBezTo>
                    <a:pt x="6767" y="16217"/>
                    <a:pt x="6550" y="16183"/>
                    <a:pt x="6488" y="16073"/>
                  </a:cubicBezTo>
                  <a:cubicBezTo>
                    <a:pt x="6302" y="16007"/>
                    <a:pt x="6209" y="15907"/>
                    <a:pt x="5930" y="15852"/>
                  </a:cubicBezTo>
                  <a:cubicBezTo>
                    <a:pt x="6023" y="15763"/>
                    <a:pt x="5806" y="15774"/>
                    <a:pt x="5775" y="15719"/>
                  </a:cubicBezTo>
                  <a:cubicBezTo>
                    <a:pt x="5713" y="15675"/>
                    <a:pt x="5651" y="15631"/>
                    <a:pt x="5558" y="15609"/>
                  </a:cubicBezTo>
                  <a:cubicBezTo>
                    <a:pt x="5496" y="15487"/>
                    <a:pt x="5279" y="15443"/>
                    <a:pt x="5155" y="15354"/>
                  </a:cubicBezTo>
                  <a:cubicBezTo>
                    <a:pt x="5093" y="15321"/>
                    <a:pt x="4938" y="15299"/>
                    <a:pt x="4938" y="15244"/>
                  </a:cubicBezTo>
                  <a:cubicBezTo>
                    <a:pt x="5000" y="15189"/>
                    <a:pt x="4814" y="15211"/>
                    <a:pt x="4783" y="15189"/>
                  </a:cubicBezTo>
                  <a:cubicBezTo>
                    <a:pt x="4721" y="15177"/>
                    <a:pt x="4783" y="15122"/>
                    <a:pt x="4690" y="15133"/>
                  </a:cubicBezTo>
                  <a:cubicBezTo>
                    <a:pt x="4690" y="15067"/>
                    <a:pt x="4567" y="15056"/>
                    <a:pt x="4628" y="14967"/>
                  </a:cubicBezTo>
                  <a:cubicBezTo>
                    <a:pt x="4381" y="14890"/>
                    <a:pt x="4288" y="14780"/>
                    <a:pt x="4071" y="14713"/>
                  </a:cubicBezTo>
                  <a:cubicBezTo>
                    <a:pt x="4071" y="14558"/>
                    <a:pt x="3792" y="14503"/>
                    <a:pt x="3668" y="14382"/>
                  </a:cubicBezTo>
                  <a:cubicBezTo>
                    <a:pt x="3637" y="14315"/>
                    <a:pt x="3606" y="14260"/>
                    <a:pt x="3451" y="14238"/>
                  </a:cubicBezTo>
                  <a:cubicBezTo>
                    <a:pt x="3451" y="14160"/>
                    <a:pt x="3420" y="14105"/>
                    <a:pt x="3296" y="14072"/>
                  </a:cubicBezTo>
                  <a:cubicBezTo>
                    <a:pt x="3296" y="13984"/>
                    <a:pt x="3079" y="13984"/>
                    <a:pt x="3141" y="13884"/>
                  </a:cubicBezTo>
                  <a:cubicBezTo>
                    <a:pt x="2955" y="13873"/>
                    <a:pt x="3048" y="13763"/>
                    <a:pt x="2893" y="13740"/>
                  </a:cubicBezTo>
                  <a:cubicBezTo>
                    <a:pt x="2769" y="13641"/>
                    <a:pt x="2800" y="13475"/>
                    <a:pt x="2583" y="13409"/>
                  </a:cubicBezTo>
                  <a:cubicBezTo>
                    <a:pt x="2552" y="13265"/>
                    <a:pt x="2397" y="13155"/>
                    <a:pt x="2273" y="13044"/>
                  </a:cubicBezTo>
                  <a:cubicBezTo>
                    <a:pt x="2118" y="12956"/>
                    <a:pt x="2118" y="12812"/>
                    <a:pt x="1870" y="12746"/>
                  </a:cubicBezTo>
                  <a:cubicBezTo>
                    <a:pt x="1901" y="12657"/>
                    <a:pt x="1870" y="12602"/>
                    <a:pt x="1715" y="12569"/>
                  </a:cubicBezTo>
                  <a:cubicBezTo>
                    <a:pt x="1622" y="12491"/>
                    <a:pt x="1746" y="12502"/>
                    <a:pt x="1653" y="12436"/>
                  </a:cubicBezTo>
                  <a:cubicBezTo>
                    <a:pt x="1653" y="12392"/>
                    <a:pt x="1344" y="12325"/>
                    <a:pt x="1560" y="12292"/>
                  </a:cubicBezTo>
                  <a:cubicBezTo>
                    <a:pt x="1529" y="12237"/>
                    <a:pt x="1375" y="12215"/>
                    <a:pt x="1406" y="12127"/>
                  </a:cubicBezTo>
                  <a:cubicBezTo>
                    <a:pt x="1437" y="12082"/>
                    <a:pt x="1344" y="12082"/>
                    <a:pt x="1344" y="12049"/>
                  </a:cubicBezTo>
                  <a:cubicBezTo>
                    <a:pt x="1251" y="12049"/>
                    <a:pt x="1282" y="12016"/>
                    <a:pt x="1251" y="11994"/>
                  </a:cubicBezTo>
                  <a:cubicBezTo>
                    <a:pt x="1437" y="12038"/>
                    <a:pt x="1560" y="12104"/>
                    <a:pt x="1560" y="12215"/>
                  </a:cubicBezTo>
                  <a:cubicBezTo>
                    <a:pt x="1715" y="12215"/>
                    <a:pt x="1622" y="12303"/>
                    <a:pt x="1715" y="12325"/>
                  </a:cubicBezTo>
                  <a:cubicBezTo>
                    <a:pt x="1777" y="12359"/>
                    <a:pt x="1839" y="12403"/>
                    <a:pt x="1808" y="12458"/>
                  </a:cubicBezTo>
                  <a:cubicBezTo>
                    <a:pt x="2025" y="12513"/>
                    <a:pt x="2025" y="12668"/>
                    <a:pt x="2180" y="12746"/>
                  </a:cubicBezTo>
                  <a:cubicBezTo>
                    <a:pt x="2149" y="12834"/>
                    <a:pt x="2428" y="12801"/>
                    <a:pt x="2335" y="12911"/>
                  </a:cubicBezTo>
                  <a:cubicBezTo>
                    <a:pt x="2521" y="12911"/>
                    <a:pt x="2366" y="13033"/>
                    <a:pt x="2583" y="13022"/>
                  </a:cubicBezTo>
                  <a:cubicBezTo>
                    <a:pt x="2645" y="13265"/>
                    <a:pt x="3079" y="13387"/>
                    <a:pt x="3296" y="13575"/>
                  </a:cubicBezTo>
                  <a:cubicBezTo>
                    <a:pt x="3420" y="13663"/>
                    <a:pt x="3513" y="13774"/>
                    <a:pt x="3761" y="13829"/>
                  </a:cubicBezTo>
                  <a:cubicBezTo>
                    <a:pt x="3792" y="13950"/>
                    <a:pt x="4102" y="13984"/>
                    <a:pt x="4133" y="14105"/>
                  </a:cubicBezTo>
                  <a:cubicBezTo>
                    <a:pt x="4257" y="14138"/>
                    <a:pt x="4350" y="14183"/>
                    <a:pt x="4443" y="14216"/>
                  </a:cubicBezTo>
                  <a:cubicBezTo>
                    <a:pt x="4443" y="14282"/>
                    <a:pt x="4567" y="14304"/>
                    <a:pt x="4690" y="14326"/>
                  </a:cubicBezTo>
                  <a:cubicBezTo>
                    <a:pt x="4783" y="14359"/>
                    <a:pt x="4752" y="14426"/>
                    <a:pt x="4938" y="14437"/>
                  </a:cubicBezTo>
                  <a:cubicBezTo>
                    <a:pt x="4969" y="14492"/>
                    <a:pt x="4969" y="14558"/>
                    <a:pt x="5155" y="14547"/>
                  </a:cubicBezTo>
                  <a:cubicBezTo>
                    <a:pt x="5186" y="14625"/>
                    <a:pt x="5310" y="14669"/>
                    <a:pt x="5310" y="14746"/>
                  </a:cubicBezTo>
                  <a:cubicBezTo>
                    <a:pt x="5589" y="14857"/>
                    <a:pt x="5868" y="14956"/>
                    <a:pt x="6023" y="15100"/>
                  </a:cubicBezTo>
                  <a:cubicBezTo>
                    <a:pt x="6209" y="15133"/>
                    <a:pt x="6271" y="15222"/>
                    <a:pt x="6333" y="15299"/>
                  </a:cubicBezTo>
                  <a:cubicBezTo>
                    <a:pt x="6581" y="15310"/>
                    <a:pt x="6426" y="15443"/>
                    <a:pt x="6643" y="15465"/>
                  </a:cubicBezTo>
                  <a:cubicBezTo>
                    <a:pt x="6891" y="15586"/>
                    <a:pt x="6984" y="15741"/>
                    <a:pt x="7263" y="15852"/>
                  </a:cubicBezTo>
                  <a:cubicBezTo>
                    <a:pt x="7356" y="16018"/>
                    <a:pt x="7604" y="16128"/>
                    <a:pt x="7727" y="16272"/>
                  </a:cubicBezTo>
                  <a:close/>
                  <a:moveTo>
                    <a:pt x="5403" y="17300"/>
                  </a:moveTo>
                  <a:cubicBezTo>
                    <a:pt x="5589" y="17333"/>
                    <a:pt x="5527" y="17444"/>
                    <a:pt x="5713" y="17466"/>
                  </a:cubicBezTo>
                  <a:cubicBezTo>
                    <a:pt x="5651" y="17587"/>
                    <a:pt x="5961" y="17587"/>
                    <a:pt x="5961" y="17687"/>
                  </a:cubicBezTo>
                  <a:cubicBezTo>
                    <a:pt x="6147" y="17819"/>
                    <a:pt x="6333" y="17952"/>
                    <a:pt x="6581" y="18052"/>
                  </a:cubicBezTo>
                  <a:cubicBezTo>
                    <a:pt x="6612" y="18129"/>
                    <a:pt x="6736" y="18184"/>
                    <a:pt x="6891" y="18217"/>
                  </a:cubicBezTo>
                  <a:cubicBezTo>
                    <a:pt x="6860" y="18328"/>
                    <a:pt x="7139" y="18328"/>
                    <a:pt x="7201" y="18416"/>
                  </a:cubicBezTo>
                  <a:cubicBezTo>
                    <a:pt x="7387" y="18560"/>
                    <a:pt x="7789" y="18615"/>
                    <a:pt x="7913" y="18781"/>
                  </a:cubicBezTo>
                  <a:cubicBezTo>
                    <a:pt x="8099" y="18792"/>
                    <a:pt x="8068" y="18903"/>
                    <a:pt x="8285" y="18914"/>
                  </a:cubicBezTo>
                  <a:cubicBezTo>
                    <a:pt x="8254" y="19024"/>
                    <a:pt x="8626" y="19002"/>
                    <a:pt x="8595" y="19113"/>
                  </a:cubicBezTo>
                  <a:cubicBezTo>
                    <a:pt x="8936" y="19190"/>
                    <a:pt x="9122" y="19312"/>
                    <a:pt x="9370" y="19411"/>
                  </a:cubicBezTo>
                  <a:cubicBezTo>
                    <a:pt x="9556" y="19544"/>
                    <a:pt x="9897" y="19621"/>
                    <a:pt x="10083" y="19754"/>
                  </a:cubicBezTo>
                  <a:cubicBezTo>
                    <a:pt x="10238" y="19798"/>
                    <a:pt x="10300" y="19876"/>
                    <a:pt x="10486" y="19920"/>
                  </a:cubicBezTo>
                  <a:cubicBezTo>
                    <a:pt x="10486" y="19964"/>
                    <a:pt x="10548" y="19986"/>
                    <a:pt x="10641" y="19997"/>
                  </a:cubicBezTo>
                  <a:cubicBezTo>
                    <a:pt x="10610" y="20030"/>
                    <a:pt x="10857" y="20097"/>
                    <a:pt x="10857" y="20030"/>
                  </a:cubicBezTo>
                  <a:cubicBezTo>
                    <a:pt x="10641" y="19931"/>
                    <a:pt x="10517" y="19798"/>
                    <a:pt x="10393" y="19666"/>
                  </a:cubicBezTo>
                  <a:cubicBezTo>
                    <a:pt x="10269" y="19533"/>
                    <a:pt x="9928" y="19478"/>
                    <a:pt x="9835" y="19334"/>
                  </a:cubicBezTo>
                  <a:cubicBezTo>
                    <a:pt x="9587" y="19245"/>
                    <a:pt x="9525" y="19091"/>
                    <a:pt x="9215" y="19024"/>
                  </a:cubicBezTo>
                  <a:cubicBezTo>
                    <a:pt x="9060" y="18903"/>
                    <a:pt x="8750" y="18825"/>
                    <a:pt x="8688" y="18660"/>
                  </a:cubicBezTo>
                  <a:cubicBezTo>
                    <a:pt x="8409" y="18671"/>
                    <a:pt x="8440" y="18582"/>
                    <a:pt x="8285" y="18549"/>
                  </a:cubicBezTo>
                  <a:cubicBezTo>
                    <a:pt x="8223" y="18483"/>
                    <a:pt x="8006" y="18461"/>
                    <a:pt x="7882" y="18416"/>
                  </a:cubicBezTo>
                  <a:cubicBezTo>
                    <a:pt x="7913" y="18372"/>
                    <a:pt x="7851" y="18350"/>
                    <a:pt x="7820" y="18328"/>
                  </a:cubicBezTo>
                  <a:cubicBezTo>
                    <a:pt x="7820" y="18284"/>
                    <a:pt x="7635" y="18306"/>
                    <a:pt x="7665" y="18251"/>
                  </a:cubicBezTo>
                  <a:cubicBezTo>
                    <a:pt x="7449" y="18240"/>
                    <a:pt x="7542" y="18129"/>
                    <a:pt x="7263" y="18140"/>
                  </a:cubicBezTo>
                  <a:cubicBezTo>
                    <a:pt x="7263" y="18107"/>
                    <a:pt x="7263" y="18074"/>
                    <a:pt x="7108" y="18085"/>
                  </a:cubicBezTo>
                  <a:cubicBezTo>
                    <a:pt x="7108" y="18029"/>
                    <a:pt x="7046" y="18007"/>
                    <a:pt x="6953" y="17996"/>
                  </a:cubicBezTo>
                  <a:cubicBezTo>
                    <a:pt x="6860" y="17941"/>
                    <a:pt x="6705" y="17908"/>
                    <a:pt x="6643" y="17831"/>
                  </a:cubicBezTo>
                  <a:cubicBezTo>
                    <a:pt x="6426" y="17731"/>
                    <a:pt x="6209" y="17632"/>
                    <a:pt x="6023" y="17521"/>
                  </a:cubicBezTo>
                  <a:cubicBezTo>
                    <a:pt x="5806" y="17421"/>
                    <a:pt x="5682" y="17300"/>
                    <a:pt x="5403" y="17223"/>
                  </a:cubicBezTo>
                  <a:cubicBezTo>
                    <a:pt x="5403" y="17245"/>
                    <a:pt x="5403" y="17278"/>
                    <a:pt x="5403" y="17300"/>
                  </a:cubicBezTo>
                  <a:close/>
                  <a:moveTo>
                    <a:pt x="9277" y="9064"/>
                  </a:moveTo>
                  <a:cubicBezTo>
                    <a:pt x="9308" y="8954"/>
                    <a:pt x="9556" y="8910"/>
                    <a:pt x="9587" y="8788"/>
                  </a:cubicBezTo>
                  <a:cubicBezTo>
                    <a:pt x="9866" y="8733"/>
                    <a:pt x="10021" y="8622"/>
                    <a:pt x="10300" y="8567"/>
                  </a:cubicBezTo>
                  <a:cubicBezTo>
                    <a:pt x="10269" y="8390"/>
                    <a:pt x="10764" y="8401"/>
                    <a:pt x="10764" y="8235"/>
                  </a:cubicBezTo>
                  <a:cubicBezTo>
                    <a:pt x="11043" y="8213"/>
                    <a:pt x="11136" y="8125"/>
                    <a:pt x="11291" y="8070"/>
                  </a:cubicBezTo>
                  <a:cubicBezTo>
                    <a:pt x="11477" y="8003"/>
                    <a:pt x="11663" y="7937"/>
                    <a:pt x="11849" y="7871"/>
                  </a:cubicBezTo>
                  <a:cubicBezTo>
                    <a:pt x="11942" y="7826"/>
                    <a:pt x="12066" y="7815"/>
                    <a:pt x="12159" y="7782"/>
                  </a:cubicBezTo>
                  <a:cubicBezTo>
                    <a:pt x="12252" y="7760"/>
                    <a:pt x="12314" y="7705"/>
                    <a:pt x="12407" y="7672"/>
                  </a:cubicBezTo>
                  <a:cubicBezTo>
                    <a:pt x="12593" y="7616"/>
                    <a:pt x="12779" y="7561"/>
                    <a:pt x="13027" y="7506"/>
                  </a:cubicBezTo>
                  <a:cubicBezTo>
                    <a:pt x="13151" y="7451"/>
                    <a:pt x="13244" y="7384"/>
                    <a:pt x="13399" y="7340"/>
                  </a:cubicBezTo>
                  <a:cubicBezTo>
                    <a:pt x="13492" y="7318"/>
                    <a:pt x="13554" y="7285"/>
                    <a:pt x="13647" y="7263"/>
                  </a:cubicBezTo>
                  <a:cubicBezTo>
                    <a:pt x="13771" y="7241"/>
                    <a:pt x="13709" y="7174"/>
                    <a:pt x="13956" y="7196"/>
                  </a:cubicBezTo>
                  <a:cubicBezTo>
                    <a:pt x="14111" y="7075"/>
                    <a:pt x="14390" y="7008"/>
                    <a:pt x="14576" y="6898"/>
                  </a:cubicBezTo>
                  <a:cubicBezTo>
                    <a:pt x="14824" y="6920"/>
                    <a:pt x="14669" y="6798"/>
                    <a:pt x="14979" y="6843"/>
                  </a:cubicBezTo>
                  <a:cubicBezTo>
                    <a:pt x="14979" y="6721"/>
                    <a:pt x="15258" y="6699"/>
                    <a:pt x="15444" y="6644"/>
                  </a:cubicBezTo>
                  <a:cubicBezTo>
                    <a:pt x="15537" y="6555"/>
                    <a:pt x="15785" y="6511"/>
                    <a:pt x="15971" y="6445"/>
                  </a:cubicBezTo>
                  <a:cubicBezTo>
                    <a:pt x="16095" y="6356"/>
                    <a:pt x="16374" y="6334"/>
                    <a:pt x="16529" y="6257"/>
                  </a:cubicBezTo>
                  <a:cubicBezTo>
                    <a:pt x="16560" y="6201"/>
                    <a:pt x="16746" y="6201"/>
                    <a:pt x="16746" y="6146"/>
                  </a:cubicBezTo>
                  <a:cubicBezTo>
                    <a:pt x="17024" y="6168"/>
                    <a:pt x="16931" y="6069"/>
                    <a:pt x="17086" y="6058"/>
                  </a:cubicBezTo>
                  <a:cubicBezTo>
                    <a:pt x="17117" y="5947"/>
                    <a:pt x="17489" y="5947"/>
                    <a:pt x="17551" y="5837"/>
                  </a:cubicBezTo>
                  <a:cubicBezTo>
                    <a:pt x="17706" y="5826"/>
                    <a:pt x="17706" y="5759"/>
                    <a:pt x="17768" y="5726"/>
                  </a:cubicBezTo>
                  <a:cubicBezTo>
                    <a:pt x="17830" y="5715"/>
                    <a:pt x="17861" y="5704"/>
                    <a:pt x="17861" y="5671"/>
                  </a:cubicBezTo>
                  <a:cubicBezTo>
                    <a:pt x="17954" y="5671"/>
                    <a:pt x="18047" y="5660"/>
                    <a:pt x="18016" y="5616"/>
                  </a:cubicBezTo>
                  <a:cubicBezTo>
                    <a:pt x="18171" y="5538"/>
                    <a:pt x="18326" y="5472"/>
                    <a:pt x="18481" y="5394"/>
                  </a:cubicBezTo>
                  <a:cubicBezTo>
                    <a:pt x="18636" y="5383"/>
                    <a:pt x="18481" y="5273"/>
                    <a:pt x="18698" y="5284"/>
                  </a:cubicBezTo>
                  <a:cubicBezTo>
                    <a:pt x="18822" y="5262"/>
                    <a:pt x="18698" y="5140"/>
                    <a:pt x="18946" y="5173"/>
                  </a:cubicBezTo>
                  <a:cubicBezTo>
                    <a:pt x="18946" y="5118"/>
                    <a:pt x="18884" y="5107"/>
                    <a:pt x="18791" y="5140"/>
                  </a:cubicBezTo>
                  <a:cubicBezTo>
                    <a:pt x="18760" y="5184"/>
                    <a:pt x="18667" y="5184"/>
                    <a:pt x="18636" y="5229"/>
                  </a:cubicBezTo>
                  <a:cubicBezTo>
                    <a:pt x="18667" y="5295"/>
                    <a:pt x="18326" y="5251"/>
                    <a:pt x="18388" y="5339"/>
                  </a:cubicBezTo>
                  <a:cubicBezTo>
                    <a:pt x="18233" y="5350"/>
                    <a:pt x="18233" y="5417"/>
                    <a:pt x="18078" y="5417"/>
                  </a:cubicBezTo>
                  <a:cubicBezTo>
                    <a:pt x="17985" y="5450"/>
                    <a:pt x="17923" y="5494"/>
                    <a:pt x="17861" y="5527"/>
                  </a:cubicBezTo>
                  <a:cubicBezTo>
                    <a:pt x="17706" y="5560"/>
                    <a:pt x="17613" y="5593"/>
                    <a:pt x="17551" y="5638"/>
                  </a:cubicBezTo>
                  <a:cubicBezTo>
                    <a:pt x="17086" y="5748"/>
                    <a:pt x="16684" y="5870"/>
                    <a:pt x="16281" y="6002"/>
                  </a:cubicBezTo>
                  <a:cubicBezTo>
                    <a:pt x="15847" y="6113"/>
                    <a:pt x="15444" y="6246"/>
                    <a:pt x="15041" y="6367"/>
                  </a:cubicBezTo>
                  <a:cubicBezTo>
                    <a:pt x="14886" y="6378"/>
                    <a:pt x="14886" y="6445"/>
                    <a:pt x="14731" y="6456"/>
                  </a:cubicBezTo>
                  <a:cubicBezTo>
                    <a:pt x="14638" y="6456"/>
                    <a:pt x="14669" y="6500"/>
                    <a:pt x="14576" y="6511"/>
                  </a:cubicBezTo>
                  <a:cubicBezTo>
                    <a:pt x="14483" y="6511"/>
                    <a:pt x="14452" y="6533"/>
                    <a:pt x="14421" y="6566"/>
                  </a:cubicBezTo>
                  <a:cubicBezTo>
                    <a:pt x="14328" y="6588"/>
                    <a:pt x="14142" y="6588"/>
                    <a:pt x="14111" y="6644"/>
                  </a:cubicBezTo>
                  <a:cubicBezTo>
                    <a:pt x="14111" y="6721"/>
                    <a:pt x="13802" y="6688"/>
                    <a:pt x="13802" y="6754"/>
                  </a:cubicBezTo>
                  <a:cubicBezTo>
                    <a:pt x="13554" y="6798"/>
                    <a:pt x="13461" y="6887"/>
                    <a:pt x="13244" y="6953"/>
                  </a:cubicBezTo>
                  <a:cubicBezTo>
                    <a:pt x="12996" y="6997"/>
                    <a:pt x="12903" y="7097"/>
                    <a:pt x="12717" y="7174"/>
                  </a:cubicBezTo>
                  <a:cubicBezTo>
                    <a:pt x="12531" y="7252"/>
                    <a:pt x="12252" y="7285"/>
                    <a:pt x="12159" y="7395"/>
                  </a:cubicBezTo>
                  <a:cubicBezTo>
                    <a:pt x="11849" y="7428"/>
                    <a:pt x="11787" y="7550"/>
                    <a:pt x="11539" y="7594"/>
                  </a:cubicBezTo>
                  <a:cubicBezTo>
                    <a:pt x="11446" y="7616"/>
                    <a:pt x="11384" y="7672"/>
                    <a:pt x="11291" y="7705"/>
                  </a:cubicBezTo>
                  <a:cubicBezTo>
                    <a:pt x="11136" y="7716"/>
                    <a:pt x="11136" y="7782"/>
                    <a:pt x="11074" y="7815"/>
                  </a:cubicBezTo>
                  <a:cubicBezTo>
                    <a:pt x="10826" y="7860"/>
                    <a:pt x="10826" y="8003"/>
                    <a:pt x="10517" y="8036"/>
                  </a:cubicBezTo>
                  <a:cubicBezTo>
                    <a:pt x="10424" y="8147"/>
                    <a:pt x="10207" y="8202"/>
                    <a:pt x="10052" y="8291"/>
                  </a:cubicBezTo>
                  <a:cubicBezTo>
                    <a:pt x="9990" y="8324"/>
                    <a:pt x="9928" y="8368"/>
                    <a:pt x="9835" y="8401"/>
                  </a:cubicBezTo>
                  <a:cubicBezTo>
                    <a:pt x="9680" y="8423"/>
                    <a:pt x="9711" y="8501"/>
                    <a:pt x="9525" y="8512"/>
                  </a:cubicBezTo>
                  <a:cubicBezTo>
                    <a:pt x="9525" y="8678"/>
                    <a:pt x="9153" y="8711"/>
                    <a:pt x="9122" y="8877"/>
                  </a:cubicBezTo>
                  <a:cubicBezTo>
                    <a:pt x="8874" y="8954"/>
                    <a:pt x="8719" y="9064"/>
                    <a:pt x="8657" y="9208"/>
                  </a:cubicBezTo>
                  <a:cubicBezTo>
                    <a:pt x="8440" y="9230"/>
                    <a:pt x="8440" y="9330"/>
                    <a:pt x="8192" y="9341"/>
                  </a:cubicBezTo>
                  <a:cubicBezTo>
                    <a:pt x="8192" y="9407"/>
                    <a:pt x="8192" y="9473"/>
                    <a:pt x="8192" y="9540"/>
                  </a:cubicBezTo>
                  <a:cubicBezTo>
                    <a:pt x="8130" y="9562"/>
                    <a:pt x="7944" y="9672"/>
                    <a:pt x="8099" y="9684"/>
                  </a:cubicBezTo>
                  <a:cubicBezTo>
                    <a:pt x="8595" y="9507"/>
                    <a:pt x="8750" y="9219"/>
                    <a:pt x="9277" y="9064"/>
                  </a:cubicBezTo>
                  <a:close/>
                  <a:moveTo>
                    <a:pt x="9804" y="5815"/>
                  </a:moveTo>
                  <a:cubicBezTo>
                    <a:pt x="9835" y="5770"/>
                    <a:pt x="9804" y="5704"/>
                    <a:pt x="9742" y="5759"/>
                  </a:cubicBezTo>
                  <a:cubicBezTo>
                    <a:pt x="9742" y="5792"/>
                    <a:pt x="9773" y="5859"/>
                    <a:pt x="9804" y="5815"/>
                  </a:cubicBezTo>
                  <a:close/>
                  <a:moveTo>
                    <a:pt x="9897" y="7318"/>
                  </a:moveTo>
                  <a:cubicBezTo>
                    <a:pt x="9928" y="7373"/>
                    <a:pt x="9525" y="7440"/>
                    <a:pt x="9742" y="7484"/>
                  </a:cubicBezTo>
                  <a:cubicBezTo>
                    <a:pt x="9866" y="7440"/>
                    <a:pt x="9928" y="7351"/>
                    <a:pt x="10052" y="7318"/>
                  </a:cubicBezTo>
                  <a:cubicBezTo>
                    <a:pt x="10052" y="7252"/>
                    <a:pt x="10424" y="7196"/>
                    <a:pt x="10207" y="7152"/>
                  </a:cubicBezTo>
                  <a:cubicBezTo>
                    <a:pt x="10114" y="7207"/>
                    <a:pt x="10021" y="7274"/>
                    <a:pt x="9897" y="7318"/>
                  </a:cubicBezTo>
                  <a:close/>
                  <a:moveTo>
                    <a:pt x="8502" y="8235"/>
                  </a:moveTo>
                  <a:cubicBezTo>
                    <a:pt x="8440" y="8136"/>
                    <a:pt x="8719" y="8070"/>
                    <a:pt x="8409" y="8036"/>
                  </a:cubicBezTo>
                  <a:cubicBezTo>
                    <a:pt x="8471" y="8092"/>
                    <a:pt x="8316" y="8224"/>
                    <a:pt x="8502" y="8235"/>
                  </a:cubicBezTo>
                  <a:close/>
                  <a:moveTo>
                    <a:pt x="8502" y="8766"/>
                  </a:moveTo>
                  <a:cubicBezTo>
                    <a:pt x="8533" y="8678"/>
                    <a:pt x="8781" y="8523"/>
                    <a:pt x="8564" y="8456"/>
                  </a:cubicBezTo>
                  <a:cubicBezTo>
                    <a:pt x="8657" y="8578"/>
                    <a:pt x="8316" y="8700"/>
                    <a:pt x="8502" y="8766"/>
                  </a:cubicBezTo>
                  <a:close/>
                  <a:moveTo>
                    <a:pt x="8347" y="9175"/>
                  </a:moveTo>
                  <a:cubicBezTo>
                    <a:pt x="8254" y="9053"/>
                    <a:pt x="8781" y="8976"/>
                    <a:pt x="8409" y="8932"/>
                  </a:cubicBezTo>
                  <a:cubicBezTo>
                    <a:pt x="8533" y="9042"/>
                    <a:pt x="8068" y="9098"/>
                    <a:pt x="8347" y="9175"/>
                  </a:cubicBezTo>
                  <a:close/>
                  <a:moveTo>
                    <a:pt x="2118" y="9761"/>
                  </a:moveTo>
                  <a:cubicBezTo>
                    <a:pt x="2273" y="9805"/>
                    <a:pt x="2211" y="9905"/>
                    <a:pt x="2335" y="9960"/>
                  </a:cubicBezTo>
                  <a:cubicBezTo>
                    <a:pt x="2397" y="10037"/>
                    <a:pt x="2428" y="10126"/>
                    <a:pt x="2583" y="10181"/>
                  </a:cubicBezTo>
                  <a:cubicBezTo>
                    <a:pt x="2800" y="10479"/>
                    <a:pt x="3203" y="10712"/>
                    <a:pt x="3513" y="10988"/>
                  </a:cubicBezTo>
                  <a:cubicBezTo>
                    <a:pt x="3575" y="11054"/>
                    <a:pt x="3730" y="11098"/>
                    <a:pt x="3761" y="11187"/>
                  </a:cubicBezTo>
                  <a:cubicBezTo>
                    <a:pt x="3978" y="11187"/>
                    <a:pt x="3854" y="11331"/>
                    <a:pt x="4071" y="11353"/>
                  </a:cubicBezTo>
                  <a:cubicBezTo>
                    <a:pt x="4071" y="11441"/>
                    <a:pt x="4195" y="11463"/>
                    <a:pt x="4288" y="11485"/>
                  </a:cubicBezTo>
                  <a:cubicBezTo>
                    <a:pt x="4319" y="11496"/>
                    <a:pt x="4288" y="11530"/>
                    <a:pt x="4288" y="11541"/>
                  </a:cubicBezTo>
                  <a:cubicBezTo>
                    <a:pt x="4381" y="11607"/>
                    <a:pt x="4536" y="11662"/>
                    <a:pt x="4597" y="11740"/>
                  </a:cubicBezTo>
                  <a:cubicBezTo>
                    <a:pt x="4907" y="11828"/>
                    <a:pt x="5031" y="11983"/>
                    <a:pt x="5310" y="12071"/>
                  </a:cubicBezTo>
                  <a:cubicBezTo>
                    <a:pt x="5310" y="12160"/>
                    <a:pt x="5558" y="12171"/>
                    <a:pt x="5558" y="12270"/>
                  </a:cubicBezTo>
                  <a:cubicBezTo>
                    <a:pt x="5682" y="12314"/>
                    <a:pt x="5775" y="12392"/>
                    <a:pt x="5930" y="12436"/>
                  </a:cubicBezTo>
                  <a:cubicBezTo>
                    <a:pt x="6054" y="12580"/>
                    <a:pt x="6302" y="12679"/>
                    <a:pt x="6395" y="12823"/>
                  </a:cubicBezTo>
                  <a:cubicBezTo>
                    <a:pt x="6519" y="12823"/>
                    <a:pt x="6457" y="12900"/>
                    <a:pt x="6550" y="12911"/>
                  </a:cubicBezTo>
                  <a:cubicBezTo>
                    <a:pt x="6550" y="12956"/>
                    <a:pt x="6674" y="12967"/>
                    <a:pt x="6705" y="12989"/>
                  </a:cubicBezTo>
                  <a:cubicBezTo>
                    <a:pt x="6767" y="13077"/>
                    <a:pt x="6798" y="13166"/>
                    <a:pt x="7015" y="13188"/>
                  </a:cubicBezTo>
                  <a:cubicBezTo>
                    <a:pt x="6984" y="13077"/>
                    <a:pt x="6829" y="12989"/>
                    <a:pt x="6705" y="12911"/>
                  </a:cubicBezTo>
                  <a:cubicBezTo>
                    <a:pt x="6860" y="12856"/>
                    <a:pt x="6643" y="12812"/>
                    <a:pt x="6705" y="12712"/>
                  </a:cubicBezTo>
                  <a:cubicBezTo>
                    <a:pt x="6581" y="12712"/>
                    <a:pt x="6674" y="12635"/>
                    <a:pt x="6550" y="12624"/>
                  </a:cubicBezTo>
                  <a:cubicBezTo>
                    <a:pt x="6581" y="12558"/>
                    <a:pt x="6426" y="12569"/>
                    <a:pt x="6488" y="12491"/>
                  </a:cubicBezTo>
                  <a:cubicBezTo>
                    <a:pt x="6395" y="12403"/>
                    <a:pt x="6271" y="12337"/>
                    <a:pt x="6240" y="12237"/>
                  </a:cubicBezTo>
                  <a:cubicBezTo>
                    <a:pt x="5992" y="12204"/>
                    <a:pt x="6209" y="12149"/>
                    <a:pt x="6023" y="12071"/>
                  </a:cubicBezTo>
                  <a:cubicBezTo>
                    <a:pt x="5837" y="12016"/>
                    <a:pt x="5868" y="11905"/>
                    <a:pt x="5713" y="11850"/>
                  </a:cubicBezTo>
                  <a:cubicBezTo>
                    <a:pt x="5589" y="11784"/>
                    <a:pt x="5558" y="11695"/>
                    <a:pt x="5372" y="11651"/>
                  </a:cubicBezTo>
                  <a:cubicBezTo>
                    <a:pt x="5341" y="11618"/>
                    <a:pt x="5279" y="11585"/>
                    <a:pt x="5217" y="11541"/>
                  </a:cubicBezTo>
                  <a:cubicBezTo>
                    <a:pt x="5031" y="11563"/>
                    <a:pt x="5279" y="11408"/>
                    <a:pt x="5062" y="11430"/>
                  </a:cubicBezTo>
                  <a:cubicBezTo>
                    <a:pt x="4876" y="11286"/>
                    <a:pt x="4659" y="11132"/>
                    <a:pt x="4381" y="11010"/>
                  </a:cubicBezTo>
                  <a:cubicBezTo>
                    <a:pt x="4226" y="10966"/>
                    <a:pt x="4195" y="10877"/>
                    <a:pt x="4071" y="10822"/>
                  </a:cubicBezTo>
                  <a:cubicBezTo>
                    <a:pt x="3978" y="10734"/>
                    <a:pt x="3761" y="10701"/>
                    <a:pt x="3761" y="10601"/>
                  </a:cubicBezTo>
                  <a:cubicBezTo>
                    <a:pt x="3544" y="10568"/>
                    <a:pt x="3575" y="10435"/>
                    <a:pt x="3358" y="10402"/>
                  </a:cubicBezTo>
                  <a:cubicBezTo>
                    <a:pt x="3234" y="10336"/>
                    <a:pt x="3203" y="10236"/>
                    <a:pt x="3048" y="10181"/>
                  </a:cubicBezTo>
                  <a:cubicBezTo>
                    <a:pt x="2986" y="10104"/>
                    <a:pt x="2800" y="10059"/>
                    <a:pt x="2738" y="9982"/>
                  </a:cubicBezTo>
                  <a:cubicBezTo>
                    <a:pt x="2645" y="9916"/>
                    <a:pt x="2397" y="9882"/>
                    <a:pt x="2428" y="9761"/>
                  </a:cubicBezTo>
                  <a:cubicBezTo>
                    <a:pt x="2056" y="9672"/>
                    <a:pt x="2118" y="9429"/>
                    <a:pt x="1808" y="9319"/>
                  </a:cubicBezTo>
                  <a:cubicBezTo>
                    <a:pt x="1839" y="9496"/>
                    <a:pt x="2056" y="9595"/>
                    <a:pt x="2118" y="9761"/>
                  </a:cubicBezTo>
                  <a:close/>
                  <a:moveTo>
                    <a:pt x="8192" y="10789"/>
                  </a:moveTo>
                  <a:cubicBezTo>
                    <a:pt x="8161" y="10745"/>
                    <a:pt x="8285" y="10734"/>
                    <a:pt x="8285" y="10678"/>
                  </a:cubicBezTo>
                  <a:cubicBezTo>
                    <a:pt x="8378" y="10678"/>
                    <a:pt x="8316" y="10601"/>
                    <a:pt x="8285" y="10656"/>
                  </a:cubicBezTo>
                  <a:cubicBezTo>
                    <a:pt x="8192" y="10678"/>
                    <a:pt x="8006" y="10855"/>
                    <a:pt x="8192" y="10789"/>
                  </a:cubicBezTo>
                  <a:close/>
                  <a:moveTo>
                    <a:pt x="7573" y="11010"/>
                  </a:moveTo>
                  <a:cubicBezTo>
                    <a:pt x="7480" y="10922"/>
                    <a:pt x="7882" y="10866"/>
                    <a:pt x="7635" y="10822"/>
                  </a:cubicBezTo>
                  <a:cubicBezTo>
                    <a:pt x="7573" y="10844"/>
                    <a:pt x="7356" y="10977"/>
                    <a:pt x="7573" y="11010"/>
                  </a:cubicBezTo>
                  <a:close/>
                  <a:moveTo>
                    <a:pt x="1870" y="11485"/>
                  </a:moveTo>
                  <a:cubicBezTo>
                    <a:pt x="1839" y="11452"/>
                    <a:pt x="1808" y="11430"/>
                    <a:pt x="1715" y="11408"/>
                  </a:cubicBezTo>
                  <a:cubicBezTo>
                    <a:pt x="1715" y="11441"/>
                    <a:pt x="1839" y="11563"/>
                    <a:pt x="1870" y="11485"/>
                  </a:cubicBezTo>
                  <a:close/>
                  <a:moveTo>
                    <a:pt x="2335" y="12104"/>
                  </a:moveTo>
                  <a:cubicBezTo>
                    <a:pt x="2490" y="12171"/>
                    <a:pt x="2521" y="12281"/>
                    <a:pt x="2645" y="12348"/>
                  </a:cubicBezTo>
                  <a:cubicBezTo>
                    <a:pt x="2707" y="12447"/>
                    <a:pt x="2924" y="12502"/>
                    <a:pt x="2986" y="12602"/>
                  </a:cubicBezTo>
                  <a:cubicBezTo>
                    <a:pt x="3296" y="12723"/>
                    <a:pt x="3513" y="12889"/>
                    <a:pt x="3761" y="13044"/>
                  </a:cubicBezTo>
                  <a:cubicBezTo>
                    <a:pt x="3792" y="13088"/>
                    <a:pt x="3854" y="13121"/>
                    <a:pt x="3916" y="13155"/>
                  </a:cubicBezTo>
                  <a:cubicBezTo>
                    <a:pt x="4071" y="13166"/>
                    <a:pt x="3916" y="13276"/>
                    <a:pt x="4133" y="13265"/>
                  </a:cubicBezTo>
                  <a:cubicBezTo>
                    <a:pt x="4102" y="13354"/>
                    <a:pt x="4226" y="13365"/>
                    <a:pt x="4226" y="13431"/>
                  </a:cubicBezTo>
                  <a:cubicBezTo>
                    <a:pt x="4474" y="13409"/>
                    <a:pt x="4319" y="13530"/>
                    <a:pt x="4443" y="13541"/>
                  </a:cubicBezTo>
                  <a:cubicBezTo>
                    <a:pt x="4536" y="13641"/>
                    <a:pt x="4783" y="13674"/>
                    <a:pt x="4845" y="13774"/>
                  </a:cubicBezTo>
                  <a:cubicBezTo>
                    <a:pt x="5000" y="13840"/>
                    <a:pt x="5000" y="13950"/>
                    <a:pt x="5248" y="13995"/>
                  </a:cubicBezTo>
                  <a:cubicBezTo>
                    <a:pt x="5217" y="14050"/>
                    <a:pt x="5248" y="14094"/>
                    <a:pt x="5403" y="14105"/>
                  </a:cubicBezTo>
                  <a:cubicBezTo>
                    <a:pt x="5558" y="14105"/>
                    <a:pt x="5465" y="14205"/>
                    <a:pt x="5620" y="14216"/>
                  </a:cubicBezTo>
                  <a:cubicBezTo>
                    <a:pt x="5806" y="14271"/>
                    <a:pt x="5837" y="14382"/>
                    <a:pt x="6023" y="14437"/>
                  </a:cubicBezTo>
                  <a:cubicBezTo>
                    <a:pt x="6085" y="14536"/>
                    <a:pt x="6271" y="14592"/>
                    <a:pt x="6333" y="14691"/>
                  </a:cubicBezTo>
                  <a:cubicBezTo>
                    <a:pt x="6457" y="14691"/>
                    <a:pt x="6519" y="14735"/>
                    <a:pt x="6488" y="14802"/>
                  </a:cubicBezTo>
                  <a:cubicBezTo>
                    <a:pt x="6612" y="14824"/>
                    <a:pt x="6736" y="14835"/>
                    <a:pt x="6705" y="14912"/>
                  </a:cubicBezTo>
                  <a:cubicBezTo>
                    <a:pt x="6767" y="15012"/>
                    <a:pt x="7108" y="15012"/>
                    <a:pt x="7046" y="15155"/>
                  </a:cubicBezTo>
                  <a:cubicBezTo>
                    <a:pt x="7232" y="15211"/>
                    <a:pt x="7294" y="15332"/>
                    <a:pt x="7418" y="15410"/>
                  </a:cubicBezTo>
                  <a:cubicBezTo>
                    <a:pt x="7418" y="15421"/>
                    <a:pt x="7480" y="15443"/>
                    <a:pt x="7511" y="15410"/>
                  </a:cubicBezTo>
                  <a:cubicBezTo>
                    <a:pt x="7418" y="15321"/>
                    <a:pt x="7387" y="15211"/>
                    <a:pt x="7356" y="15100"/>
                  </a:cubicBezTo>
                  <a:cubicBezTo>
                    <a:pt x="7232" y="15023"/>
                    <a:pt x="7139" y="14934"/>
                    <a:pt x="7108" y="14824"/>
                  </a:cubicBezTo>
                  <a:cubicBezTo>
                    <a:pt x="6891" y="14780"/>
                    <a:pt x="7015" y="14614"/>
                    <a:pt x="6798" y="14581"/>
                  </a:cubicBezTo>
                  <a:cubicBezTo>
                    <a:pt x="6767" y="14459"/>
                    <a:pt x="6581" y="14393"/>
                    <a:pt x="6550" y="14271"/>
                  </a:cubicBezTo>
                  <a:cubicBezTo>
                    <a:pt x="6426" y="14260"/>
                    <a:pt x="6519" y="14172"/>
                    <a:pt x="6395" y="14160"/>
                  </a:cubicBezTo>
                  <a:cubicBezTo>
                    <a:pt x="6302" y="14138"/>
                    <a:pt x="6302" y="14072"/>
                    <a:pt x="6240" y="14017"/>
                  </a:cubicBezTo>
                  <a:cubicBezTo>
                    <a:pt x="6116" y="14017"/>
                    <a:pt x="6209" y="13928"/>
                    <a:pt x="6085" y="13906"/>
                  </a:cubicBezTo>
                  <a:cubicBezTo>
                    <a:pt x="6054" y="13851"/>
                    <a:pt x="5930" y="13840"/>
                    <a:pt x="5930" y="13774"/>
                  </a:cubicBezTo>
                  <a:cubicBezTo>
                    <a:pt x="5806" y="13696"/>
                    <a:pt x="5713" y="13608"/>
                    <a:pt x="5558" y="13541"/>
                  </a:cubicBezTo>
                  <a:cubicBezTo>
                    <a:pt x="5527" y="13431"/>
                    <a:pt x="5155" y="13431"/>
                    <a:pt x="5155" y="13298"/>
                  </a:cubicBezTo>
                  <a:cubicBezTo>
                    <a:pt x="4938" y="13254"/>
                    <a:pt x="4907" y="13144"/>
                    <a:pt x="4752" y="13077"/>
                  </a:cubicBezTo>
                  <a:cubicBezTo>
                    <a:pt x="4721" y="13033"/>
                    <a:pt x="4659" y="13000"/>
                    <a:pt x="4597" y="12967"/>
                  </a:cubicBezTo>
                  <a:cubicBezTo>
                    <a:pt x="4443" y="12956"/>
                    <a:pt x="4597" y="12845"/>
                    <a:pt x="4381" y="12856"/>
                  </a:cubicBezTo>
                  <a:cubicBezTo>
                    <a:pt x="4319" y="12746"/>
                    <a:pt x="4102" y="12712"/>
                    <a:pt x="3978" y="12624"/>
                  </a:cubicBezTo>
                  <a:cubicBezTo>
                    <a:pt x="3885" y="12536"/>
                    <a:pt x="3699" y="12469"/>
                    <a:pt x="3606" y="12381"/>
                  </a:cubicBezTo>
                  <a:cubicBezTo>
                    <a:pt x="3451" y="12314"/>
                    <a:pt x="3265" y="12248"/>
                    <a:pt x="3203" y="12160"/>
                  </a:cubicBezTo>
                  <a:cubicBezTo>
                    <a:pt x="3048" y="12149"/>
                    <a:pt x="3048" y="12082"/>
                    <a:pt x="2893" y="12071"/>
                  </a:cubicBezTo>
                  <a:cubicBezTo>
                    <a:pt x="2769" y="12016"/>
                    <a:pt x="2955" y="12016"/>
                    <a:pt x="2800" y="11961"/>
                  </a:cubicBezTo>
                  <a:cubicBezTo>
                    <a:pt x="2707" y="11950"/>
                    <a:pt x="2614" y="11916"/>
                    <a:pt x="2583" y="11883"/>
                  </a:cubicBezTo>
                  <a:cubicBezTo>
                    <a:pt x="2552" y="11817"/>
                    <a:pt x="2428" y="11806"/>
                    <a:pt x="2335" y="11762"/>
                  </a:cubicBezTo>
                  <a:cubicBezTo>
                    <a:pt x="2335" y="11751"/>
                    <a:pt x="2335" y="11718"/>
                    <a:pt x="2273" y="11706"/>
                  </a:cubicBezTo>
                  <a:cubicBezTo>
                    <a:pt x="2149" y="11706"/>
                    <a:pt x="2211" y="11662"/>
                    <a:pt x="2118" y="11651"/>
                  </a:cubicBezTo>
                  <a:cubicBezTo>
                    <a:pt x="2118" y="11585"/>
                    <a:pt x="1994" y="11574"/>
                    <a:pt x="1870" y="11541"/>
                  </a:cubicBezTo>
                  <a:cubicBezTo>
                    <a:pt x="1994" y="11740"/>
                    <a:pt x="2211" y="11905"/>
                    <a:pt x="2335" y="12104"/>
                  </a:cubicBezTo>
                  <a:close/>
                  <a:moveTo>
                    <a:pt x="10238" y="17941"/>
                  </a:moveTo>
                  <a:cubicBezTo>
                    <a:pt x="10455" y="17952"/>
                    <a:pt x="10176" y="17786"/>
                    <a:pt x="10393" y="17797"/>
                  </a:cubicBezTo>
                  <a:cubicBezTo>
                    <a:pt x="10362" y="17709"/>
                    <a:pt x="10517" y="17698"/>
                    <a:pt x="10548" y="17632"/>
                  </a:cubicBezTo>
                  <a:cubicBezTo>
                    <a:pt x="10579" y="17499"/>
                    <a:pt x="10795" y="17421"/>
                    <a:pt x="10857" y="17300"/>
                  </a:cubicBezTo>
                  <a:cubicBezTo>
                    <a:pt x="11074" y="17245"/>
                    <a:pt x="10981" y="17068"/>
                    <a:pt x="11260" y="17024"/>
                  </a:cubicBezTo>
                  <a:cubicBezTo>
                    <a:pt x="11291" y="16902"/>
                    <a:pt x="11446" y="16814"/>
                    <a:pt x="11570" y="16714"/>
                  </a:cubicBezTo>
                  <a:cubicBezTo>
                    <a:pt x="11756" y="16504"/>
                    <a:pt x="12004" y="16305"/>
                    <a:pt x="12252" y="16106"/>
                  </a:cubicBezTo>
                  <a:cubicBezTo>
                    <a:pt x="12376" y="16084"/>
                    <a:pt x="12376" y="16018"/>
                    <a:pt x="12407" y="15962"/>
                  </a:cubicBezTo>
                  <a:cubicBezTo>
                    <a:pt x="12469" y="15907"/>
                    <a:pt x="12624" y="15885"/>
                    <a:pt x="12562" y="15797"/>
                  </a:cubicBezTo>
                  <a:cubicBezTo>
                    <a:pt x="12779" y="15730"/>
                    <a:pt x="12779" y="15598"/>
                    <a:pt x="12965" y="15520"/>
                  </a:cubicBezTo>
                  <a:cubicBezTo>
                    <a:pt x="12903" y="15432"/>
                    <a:pt x="13089" y="15432"/>
                    <a:pt x="13120" y="15376"/>
                  </a:cubicBezTo>
                  <a:cubicBezTo>
                    <a:pt x="13213" y="15343"/>
                    <a:pt x="13213" y="15266"/>
                    <a:pt x="13337" y="15244"/>
                  </a:cubicBezTo>
                  <a:cubicBezTo>
                    <a:pt x="13430" y="15122"/>
                    <a:pt x="13678" y="15056"/>
                    <a:pt x="13740" y="14934"/>
                  </a:cubicBezTo>
                  <a:cubicBezTo>
                    <a:pt x="13894" y="14857"/>
                    <a:pt x="14018" y="14757"/>
                    <a:pt x="14142" y="14658"/>
                  </a:cubicBezTo>
                  <a:cubicBezTo>
                    <a:pt x="14328" y="14581"/>
                    <a:pt x="14421" y="14481"/>
                    <a:pt x="14607" y="14404"/>
                  </a:cubicBezTo>
                  <a:cubicBezTo>
                    <a:pt x="14669" y="14293"/>
                    <a:pt x="14917" y="14238"/>
                    <a:pt x="14979" y="14127"/>
                  </a:cubicBezTo>
                  <a:cubicBezTo>
                    <a:pt x="15134" y="14105"/>
                    <a:pt x="15134" y="14028"/>
                    <a:pt x="15227" y="13984"/>
                  </a:cubicBezTo>
                  <a:cubicBezTo>
                    <a:pt x="15320" y="13950"/>
                    <a:pt x="15444" y="13917"/>
                    <a:pt x="15444" y="13851"/>
                  </a:cubicBezTo>
                  <a:cubicBezTo>
                    <a:pt x="15568" y="13818"/>
                    <a:pt x="15599" y="13774"/>
                    <a:pt x="15692" y="13740"/>
                  </a:cubicBezTo>
                  <a:cubicBezTo>
                    <a:pt x="15692" y="13707"/>
                    <a:pt x="15785" y="13696"/>
                    <a:pt x="15847" y="13685"/>
                  </a:cubicBezTo>
                  <a:cubicBezTo>
                    <a:pt x="15847" y="13652"/>
                    <a:pt x="15816" y="13608"/>
                    <a:pt x="15909" y="13597"/>
                  </a:cubicBezTo>
                  <a:cubicBezTo>
                    <a:pt x="15909" y="13575"/>
                    <a:pt x="15971" y="13564"/>
                    <a:pt x="16002" y="13541"/>
                  </a:cubicBezTo>
                  <a:cubicBezTo>
                    <a:pt x="16095" y="13541"/>
                    <a:pt x="16064" y="13497"/>
                    <a:pt x="16157" y="13486"/>
                  </a:cubicBezTo>
                  <a:cubicBezTo>
                    <a:pt x="16157" y="13453"/>
                    <a:pt x="16250" y="13453"/>
                    <a:pt x="16219" y="13409"/>
                  </a:cubicBezTo>
                  <a:cubicBezTo>
                    <a:pt x="16312" y="13409"/>
                    <a:pt x="16343" y="13354"/>
                    <a:pt x="16219" y="13354"/>
                  </a:cubicBezTo>
                  <a:cubicBezTo>
                    <a:pt x="16281" y="13431"/>
                    <a:pt x="16002" y="13398"/>
                    <a:pt x="16064" y="13486"/>
                  </a:cubicBezTo>
                  <a:cubicBezTo>
                    <a:pt x="15878" y="13497"/>
                    <a:pt x="15909" y="13575"/>
                    <a:pt x="15754" y="13597"/>
                  </a:cubicBezTo>
                  <a:cubicBezTo>
                    <a:pt x="15661" y="13718"/>
                    <a:pt x="15351" y="13751"/>
                    <a:pt x="15227" y="13851"/>
                  </a:cubicBezTo>
                  <a:cubicBezTo>
                    <a:pt x="14855" y="13995"/>
                    <a:pt x="14483" y="14149"/>
                    <a:pt x="14204" y="14326"/>
                  </a:cubicBezTo>
                  <a:cubicBezTo>
                    <a:pt x="13894" y="14503"/>
                    <a:pt x="13585" y="14680"/>
                    <a:pt x="13337" y="14879"/>
                  </a:cubicBezTo>
                  <a:cubicBezTo>
                    <a:pt x="13151" y="14956"/>
                    <a:pt x="13027" y="15034"/>
                    <a:pt x="12872" y="15133"/>
                  </a:cubicBezTo>
                  <a:cubicBezTo>
                    <a:pt x="12717" y="15211"/>
                    <a:pt x="12562" y="15299"/>
                    <a:pt x="12500" y="15410"/>
                  </a:cubicBezTo>
                  <a:cubicBezTo>
                    <a:pt x="12314" y="15487"/>
                    <a:pt x="12190" y="15575"/>
                    <a:pt x="12097" y="15686"/>
                  </a:cubicBezTo>
                  <a:cubicBezTo>
                    <a:pt x="11911" y="15763"/>
                    <a:pt x="11787" y="15874"/>
                    <a:pt x="11725" y="15995"/>
                  </a:cubicBezTo>
                  <a:cubicBezTo>
                    <a:pt x="11601" y="15995"/>
                    <a:pt x="11663" y="16029"/>
                    <a:pt x="11632" y="16051"/>
                  </a:cubicBezTo>
                  <a:cubicBezTo>
                    <a:pt x="11601" y="16062"/>
                    <a:pt x="11508" y="16084"/>
                    <a:pt x="11477" y="16106"/>
                  </a:cubicBezTo>
                  <a:cubicBezTo>
                    <a:pt x="11446" y="16117"/>
                    <a:pt x="11477" y="16139"/>
                    <a:pt x="11477" y="16161"/>
                  </a:cubicBezTo>
                  <a:cubicBezTo>
                    <a:pt x="11446" y="16217"/>
                    <a:pt x="11291" y="16194"/>
                    <a:pt x="11322" y="16272"/>
                  </a:cubicBezTo>
                  <a:cubicBezTo>
                    <a:pt x="11136" y="16338"/>
                    <a:pt x="11136" y="16482"/>
                    <a:pt x="10919" y="16548"/>
                  </a:cubicBezTo>
                  <a:cubicBezTo>
                    <a:pt x="10950" y="16615"/>
                    <a:pt x="10826" y="16637"/>
                    <a:pt x="10764" y="16692"/>
                  </a:cubicBezTo>
                  <a:cubicBezTo>
                    <a:pt x="10610" y="16703"/>
                    <a:pt x="10734" y="16814"/>
                    <a:pt x="10548" y="16825"/>
                  </a:cubicBezTo>
                  <a:cubicBezTo>
                    <a:pt x="10455" y="16935"/>
                    <a:pt x="10393" y="17068"/>
                    <a:pt x="10145" y="17134"/>
                  </a:cubicBezTo>
                  <a:cubicBezTo>
                    <a:pt x="10207" y="17300"/>
                    <a:pt x="10021" y="17388"/>
                    <a:pt x="9928" y="17499"/>
                  </a:cubicBezTo>
                  <a:cubicBezTo>
                    <a:pt x="9959" y="17587"/>
                    <a:pt x="9804" y="17609"/>
                    <a:pt x="9773" y="17665"/>
                  </a:cubicBezTo>
                  <a:cubicBezTo>
                    <a:pt x="9773" y="17731"/>
                    <a:pt x="9711" y="17797"/>
                    <a:pt x="9618" y="17831"/>
                  </a:cubicBezTo>
                  <a:cubicBezTo>
                    <a:pt x="9680" y="17941"/>
                    <a:pt x="9525" y="17985"/>
                    <a:pt x="9525" y="18085"/>
                  </a:cubicBezTo>
                  <a:cubicBezTo>
                    <a:pt x="9525" y="18195"/>
                    <a:pt x="9525" y="18306"/>
                    <a:pt x="9525" y="18416"/>
                  </a:cubicBezTo>
                  <a:cubicBezTo>
                    <a:pt x="9773" y="18438"/>
                    <a:pt x="9618" y="18604"/>
                    <a:pt x="9835" y="18637"/>
                  </a:cubicBezTo>
                  <a:cubicBezTo>
                    <a:pt x="9959" y="18394"/>
                    <a:pt x="10021" y="18140"/>
                    <a:pt x="10238" y="17941"/>
                  </a:cubicBezTo>
                  <a:close/>
                  <a:moveTo>
                    <a:pt x="3513" y="14072"/>
                  </a:moveTo>
                  <a:cubicBezTo>
                    <a:pt x="3730" y="14160"/>
                    <a:pt x="3854" y="14282"/>
                    <a:pt x="3978" y="14382"/>
                  </a:cubicBezTo>
                  <a:cubicBezTo>
                    <a:pt x="4164" y="14393"/>
                    <a:pt x="3978" y="14536"/>
                    <a:pt x="4226" y="14525"/>
                  </a:cubicBezTo>
                  <a:cubicBezTo>
                    <a:pt x="4195" y="14614"/>
                    <a:pt x="4350" y="14636"/>
                    <a:pt x="4443" y="14691"/>
                  </a:cubicBezTo>
                  <a:cubicBezTo>
                    <a:pt x="4659" y="14934"/>
                    <a:pt x="5093" y="15089"/>
                    <a:pt x="5403" y="15299"/>
                  </a:cubicBezTo>
                  <a:cubicBezTo>
                    <a:pt x="5589" y="15388"/>
                    <a:pt x="5713" y="15498"/>
                    <a:pt x="5930" y="15575"/>
                  </a:cubicBezTo>
                  <a:cubicBezTo>
                    <a:pt x="6085" y="15609"/>
                    <a:pt x="6085" y="15675"/>
                    <a:pt x="6178" y="15719"/>
                  </a:cubicBezTo>
                  <a:cubicBezTo>
                    <a:pt x="6271" y="15763"/>
                    <a:pt x="6364" y="15819"/>
                    <a:pt x="6488" y="15852"/>
                  </a:cubicBezTo>
                  <a:cubicBezTo>
                    <a:pt x="6581" y="15984"/>
                    <a:pt x="6860" y="16040"/>
                    <a:pt x="6953" y="16161"/>
                  </a:cubicBezTo>
                  <a:cubicBezTo>
                    <a:pt x="7046" y="16217"/>
                    <a:pt x="7170" y="16250"/>
                    <a:pt x="7263" y="16305"/>
                  </a:cubicBezTo>
                  <a:cubicBezTo>
                    <a:pt x="7418" y="16305"/>
                    <a:pt x="7418" y="16482"/>
                    <a:pt x="7573" y="16382"/>
                  </a:cubicBezTo>
                  <a:cubicBezTo>
                    <a:pt x="7418" y="16349"/>
                    <a:pt x="7418" y="16261"/>
                    <a:pt x="7356" y="16183"/>
                  </a:cubicBezTo>
                  <a:cubicBezTo>
                    <a:pt x="7201" y="16139"/>
                    <a:pt x="7108" y="16084"/>
                    <a:pt x="7046" y="16018"/>
                  </a:cubicBezTo>
                  <a:cubicBezTo>
                    <a:pt x="7046" y="15995"/>
                    <a:pt x="7046" y="15962"/>
                    <a:pt x="7046" y="15940"/>
                  </a:cubicBezTo>
                  <a:cubicBezTo>
                    <a:pt x="6798" y="15874"/>
                    <a:pt x="6767" y="15752"/>
                    <a:pt x="6581" y="15686"/>
                  </a:cubicBezTo>
                  <a:cubicBezTo>
                    <a:pt x="6643" y="15598"/>
                    <a:pt x="6457" y="15598"/>
                    <a:pt x="6395" y="15553"/>
                  </a:cubicBezTo>
                  <a:cubicBezTo>
                    <a:pt x="6302" y="15520"/>
                    <a:pt x="6302" y="15443"/>
                    <a:pt x="6178" y="15410"/>
                  </a:cubicBezTo>
                  <a:cubicBezTo>
                    <a:pt x="6054" y="15310"/>
                    <a:pt x="5961" y="15211"/>
                    <a:pt x="5713" y="15155"/>
                  </a:cubicBezTo>
                  <a:cubicBezTo>
                    <a:pt x="5589" y="15056"/>
                    <a:pt x="5496" y="14945"/>
                    <a:pt x="5248" y="14879"/>
                  </a:cubicBezTo>
                  <a:cubicBezTo>
                    <a:pt x="5093" y="14791"/>
                    <a:pt x="5000" y="14691"/>
                    <a:pt x="4783" y="14636"/>
                  </a:cubicBezTo>
                  <a:cubicBezTo>
                    <a:pt x="4814" y="14547"/>
                    <a:pt x="4567" y="14581"/>
                    <a:pt x="4628" y="14492"/>
                  </a:cubicBezTo>
                  <a:cubicBezTo>
                    <a:pt x="4505" y="14492"/>
                    <a:pt x="4443" y="14481"/>
                    <a:pt x="4443" y="14437"/>
                  </a:cubicBezTo>
                  <a:cubicBezTo>
                    <a:pt x="4443" y="14404"/>
                    <a:pt x="4319" y="14415"/>
                    <a:pt x="4288" y="14382"/>
                  </a:cubicBezTo>
                  <a:cubicBezTo>
                    <a:pt x="4257" y="14260"/>
                    <a:pt x="3947" y="14227"/>
                    <a:pt x="3916" y="14105"/>
                  </a:cubicBezTo>
                  <a:cubicBezTo>
                    <a:pt x="3637" y="14127"/>
                    <a:pt x="3854" y="13984"/>
                    <a:pt x="3606" y="13995"/>
                  </a:cubicBezTo>
                  <a:cubicBezTo>
                    <a:pt x="3606" y="13950"/>
                    <a:pt x="3575" y="13928"/>
                    <a:pt x="3513" y="13906"/>
                  </a:cubicBezTo>
                  <a:cubicBezTo>
                    <a:pt x="3420" y="13906"/>
                    <a:pt x="3389" y="13873"/>
                    <a:pt x="3358" y="13906"/>
                  </a:cubicBezTo>
                  <a:cubicBezTo>
                    <a:pt x="3482" y="13939"/>
                    <a:pt x="3513" y="14006"/>
                    <a:pt x="3513" y="14072"/>
                  </a:cubicBezTo>
                  <a:close/>
                  <a:moveTo>
                    <a:pt x="13182" y="14713"/>
                  </a:moveTo>
                  <a:cubicBezTo>
                    <a:pt x="13182" y="14669"/>
                    <a:pt x="13461" y="14658"/>
                    <a:pt x="13275" y="14625"/>
                  </a:cubicBezTo>
                  <a:cubicBezTo>
                    <a:pt x="13027" y="14691"/>
                    <a:pt x="13182" y="14791"/>
                    <a:pt x="13182" y="14713"/>
                  </a:cubicBezTo>
                  <a:close/>
                  <a:moveTo>
                    <a:pt x="12407" y="15155"/>
                  </a:moveTo>
                  <a:cubicBezTo>
                    <a:pt x="12159" y="15222"/>
                    <a:pt x="12097" y="15365"/>
                    <a:pt x="11880" y="15432"/>
                  </a:cubicBezTo>
                  <a:cubicBezTo>
                    <a:pt x="11539" y="15631"/>
                    <a:pt x="11198" y="15830"/>
                    <a:pt x="11012" y="16073"/>
                  </a:cubicBezTo>
                  <a:cubicBezTo>
                    <a:pt x="10888" y="16128"/>
                    <a:pt x="10703" y="16150"/>
                    <a:pt x="10703" y="16239"/>
                  </a:cubicBezTo>
                  <a:cubicBezTo>
                    <a:pt x="10548" y="16283"/>
                    <a:pt x="10517" y="16360"/>
                    <a:pt x="10393" y="16416"/>
                  </a:cubicBezTo>
                  <a:cubicBezTo>
                    <a:pt x="10269" y="16559"/>
                    <a:pt x="10021" y="16670"/>
                    <a:pt x="9928" y="16825"/>
                  </a:cubicBezTo>
                  <a:cubicBezTo>
                    <a:pt x="9897" y="16869"/>
                    <a:pt x="9835" y="16880"/>
                    <a:pt x="9928" y="16913"/>
                  </a:cubicBezTo>
                  <a:cubicBezTo>
                    <a:pt x="9835" y="16924"/>
                    <a:pt x="9773" y="16946"/>
                    <a:pt x="9773" y="16990"/>
                  </a:cubicBezTo>
                  <a:cubicBezTo>
                    <a:pt x="9649" y="17046"/>
                    <a:pt x="9680" y="17145"/>
                    <a:pt x="9525" y="17189"/>
                  </a:cubicBezTo>
                  <a:cubicBezTo>
                    <a:pt x="9463" y="17256"/>
                    <a:pt x="9494" y="17355"/>
                    <a:pt x="9370" y="17410"/>
                  </a:cubicBezTo>
                  <a:cubicBezTo>
                    <a:pt x="9339" y="17466"/>
                    <a:pt x="9184" y="17620"/>
                    <a:pt x="9370" y="17665"/>
                  </a:cubicBezTo>
                  <a:cubicBezTo>
                    <a:pt x="9866" y="17399"/>
                    <a:pt x="9897" y="16979"/>
                    <a:pt x="10393" y="16714"/>
                  </a:cubicBezTo>
                  <a:cubicBezTo>
                    <a:pt x="10517" y="16548"/>
                    <a:pt x="10764" y="16427"/>
                    <a:pt x="10919" y="16272"/>
                  </a:cubicBezTo>
                  <a:cubicBezTo>
                    <a:pt x="11074" y="16272"/>
                    <a:pt x="10981" y="16172"/>
                    <a:pt x="11074" y="16161"/>
                  </a:cubicBezTo>
                  <a:cubicBezTo>
                    <a:pt x="11136" y="16117"/>
                    <a:pt x="11198" y="16095"/>
                    <a:pt x="11260" y="16051"/>
                  </a:cubicBezTo>
                  <a:cubicBezTo>
                    <a:pt x="11384" y="15984"/>
                    <a:pt x="11446" y="15896"/>
                    <a:pt x="11477" y="15797"/>
                  </a:cubicBezTo>
                  <a:cubicBezTo>
                    <a:pt x="11632" y="15797"/>
                    <a:pt x="11539" y="15708"/>
                    <a:pt x="11725" y="15719"/>
                  </a:cubicBezTo>
                  <a:cubicBezTo>
                    <a:pt x="11756" y="15664"/>
                    <a:pt x="11756" y="15598"/>
                    <a:pt x="11880" y="15575"/>
                  </a:cubicBezTo>
                  <a:cubicBezTo>
                    <a:pt x="11973" y="15487"/>
                    <a:pt x="12097" y="15399"/>
                    <a:pt x="12190" y="15299"/>
                  </a:cubicBezTo>
                  <a:cubicBezTo>
                    <a:pt x="12376" y="15244"/>
                    <a:pt x="12469" y="15155"/>
                    <a:pt x="12562" y="15078"/>
                  </a:cubicBezTo>
                  <a:cubicBezTo>
                    <a:pt x="12686" y="15045"/>
                    <a:pt x="12717" y="15001"/>
                    <a:pt x="12810" y="14967"/>
                  </a:cubicBezTo>
                  <a:cubicBezTo>
                    <a:pt x="12779" y="14923"/>
                    <a:pt x="13058" y="14857"/>
                    <a:pt x="12872" y="14857"/>
                  </a:cubicBezTo>
                  <a:cubicBezTo>
                    <a:pt x="12779" y="14979"/>
                    <a:pt x="12438" y="15012"/>
                    <a:pt x="12407" y="15155"/>
                  </a:cubicBezTo>
                  <a:close/>
                  <a:moveTo>
                    <a:pt x="14917" y="15542"/>
                  </a:moveTo>
                  <a:cubicBezTo>
                    <a:pt x="14669" y="15564"/>
                    <a:pt x="14793" y="15730"/>
                    <a:pt x="14514" y="15741"/>
                  </a:cubicBezTo>
                  <a:cubicBezTo>
                    <a:pt x="14390" y="15797"/>
                    <a:pt x="14421" y="15918"/>
                    <a:pt x="14204" y="15940"/>
                  </a:cubicBezTo>
                  <a:cubicBezTo>
                    <a:pt x="14204" y="16051"/>
                    <a:pt x="14018" y="16095"/>
                    <a:pt x="13894" y="16161"/>
                  </a:cubicBezTo>
                  <a:cubicBezTo>
                    <a:pt x="13863" y="16393"/>
                    <a:pt x="13430" y="16493"/>
                    <a:pt x="13368" y="16714"/>
                  </a:cubicBezTo>
                  <a:cubicBezTo>
                    <a:pt x="13120" y="16758"/>
                    <a:pt x="13151" y="16880"/>
                    <a:pt x="13027" y="16968"/>
                  </a:cubicBezTo>
                  <a:cubicBezTo>
                    <a:pt x="13120" y="17057"/>
                    <a:pt x="12934" y="17057"/>
                    <a:pt x="12872" y="17101"/>
                  </a:cubicBezTo>
                  <a:cubicBezTo>
                    <a:pt x="13120" y="17134"/>
                    <a:pt x="12717" y="17145"/>
                    <a:pt x="12810" y="17211"/>
                  </a:cubicBezTo>
                  <a:cubicBezTo>
                    <a:pt x="12655" y="17223"/>
                    <a:pt x="12748" y="17311"/>
                    <a:pt x="12655" y="17333"/>
                  </a:cubicBezTo>
                  <a:cubicBezTo>
                    <a:pt x="12717" y="17410"/>
                    <a:pt x="12438" y="17377"/>
                    <a:pt x="12500" y="17466"/>
                  </a:cubicBezTo>
                  <a:cubicBezTo>
                    <a:pt x="12407" y="17499"/>
                    <a:pt x="12407" y="17565"/>
                    <a:pt x="12345" y="17609"/>
                  </a:cubicBezTo>
                  <a:cubicBezTo>
                    <a:pt x="12283" y="17654"/>
                    <a:pt x="12314" y="17720"/>
                    <a:pt x="12190" y="17742"/>
                  </a:cubicBezTo>
                  <a:cubicBezTo>
                    <a:pt x="12190" y="17864"/>
                    <a:pt x="12004" y="17919"/>
                    <a:pt x="11942" y="18018"/>
                  </a:cubicBezTo>
                  <a:cubicBezTo>
                    <a:pt x="11911" y="18074"/>
                    <a:pt x="11911" y="18140"/>
                    <a:pt x="11787" y="18162"/>
                  </a:cubicBezTo>
                  <a:cubicBezTo>
                    <a:pt x="11849" y="18217"/>
                    <a:pt x="11570" y="18284"/>
                    <a:pt x="11787" y="18306"/>
                  </a:cubicBezTo>
                  <a:cubicBezTo>
                    <a:pt x="11911" y="18195"/>
                    <a:pt x="12035" y="18096"/>
                    <a:pt x="12190" y="17996"/>
                  </a:cubicBezTo>
                  <a:cubicBezTo>
                    <a:pt x="12252" y="17941"/>
                    <a:pt x="12376" y="17919"/>
                    <a:pt x="12407" y="17853"/>
                  </a:cubicBezTo>
                  <a:cubicBezTo>
                    <a:pt x="12407" y="17775"/>
                    <a:pt x="12655" y="17775"/>
                    <a:pt x="12562" y="17665"/>
                  </a:cubicBezTo>
                  <a:cubicBezTo>
                    <a:pt x="12872" y="17620"/>
                    <a:pt x="12717" y="17421"/>
                    <a:pt x="13027" y="17388"/>
                  </a:cubicBezTo>
                  <a:cubicBezTo>
                    <a:pt x="13120" y="17333"/>
                    <a:pt x="13027" y="17234"/>
                    <a:pt x="13275" y="17245"/>
                  </a:cubicBezTo>
                  <a:cubicBezTo>
                    <a:pt x="13275" y="17156"/>
                    <a:pt x="13275" y="17079"/>
                    <a:pt x="13523" y="17079"/>
                  </a:cubicBezTo>
                  <a:cubicBezTo>
                    <a:pt x="13461" y="16990"/>
                    <a:pt x="13554" y="16946"/>
                    <a:pt x="13585" y="16880"/>
                  </a:cubicBezTo>
                  <a:cubicBezTo>
                    <a:pt x="13771" y="16869"/>
                    <a:pt x="13678" y="16758"/>
                    <a:pt x="13833" y="16747"/>
                  </a:cubicBezTo>
                  <a:cubicBezTo>
                    <a:pt x="13894" y="16615"/>
                    <a:pt x="14111" y="16526"/>
                    <a:pt x="14204" y="16405"/>
                  </a:cubicBezTo>
                  <a:cubicBezTo>
                    <a:pt x="14359" y="16393"/>
                    <a:pt x="14266" y="16283"/>
                    <a:pt x="14452" y="16272"/>
                  </a:cubicBezTo>
                  <a:cubicBezTo>
                    <a:pt x="14483" y="16194"/>
                    <a:pt x="14545" y="16139"/>
                    <a:pt x="14669" y="16106"/>
                  </a:cubicBezTo>
                  <a:cubicBezTo>
                    <a:pt x="14762" y="15984"/>
                    <a:pt x="14979" y="15896"/>
                    <a:pt x="15072" y="15774"/>
                  </a:cubicBezTo>
                  <a:cubicBezTo>
                    <a:pt x="15196" y="15708"/>
                    <a:pt x="15134" y="15586"/>
                    <a:pt x="15227" y="15520"/>
                  </a:cubicBezTo>
                  <a:cubicBezTo>
                    <a:pt x="15165" y="15465"/>
                    <a:pt x="15320" y="15332"/>
                    <a:pt x="15134" y="15321"/>
                  </a:cubicBezTo>
                  <a:cubicBezTo>
                    <a:pt x="15134" y="15421"/>
                    <a:pt x="14917" y="15454"/>
                    <a:pt x="14917" y="15542"/>
                  </a:cubicBezTo>
                  <a:close/>
                  <a:moveTo>
                    <a:pt x="12810" y="15962"/>
                  </a:moveTo>
                  <a:cubicBezTo>
                    <a:pt x="12872" y="16073"/>
                    <a:pt x="12996" y="15808"/>
                    <a:pt x="12872" y="15907"/>
                  </a:cubicBezTo>
                  <a:cubicBezTo>
                    <a:pt x="12872" y="15929"/>
                    <a:pt x="12779" y="15918"/>
                    <a:pt x="12810" y="15962"/>
                  </a:cubicBezTo>
                  <a:close/>
                  <a:moveTo>
                    <a:pt x="12407" y="16327"/>
                  </a:moveTo>
                  <a:cubicBezTo>
                    <a:pt x="12252" y="16349"/>
                    <a:pt x="12221" y="16405"/>
                    <a:pt x="12190" y="16471"/>
                  </a:cubicBezTo>
                  <a:cubicBezTo>
                    <a:pt x="12345" y="16449"/>
                    <a:pt x="12283" y="16338"/>
                    <a:pt x="12500" y="16327"/>
                  </a:cubicBezTo>
                  <a:cubicBezTo>
                    <a:pt x="12438" y="16250"/>
                    <a:pt x="12593" y="16250"/>
                    <a:pt x="12562" y="16183"/>
                  </a:cubicBezTo>
                  <a:cubicBezTo>
                    <a:pt x="12624" y="16183"/>
                    <a:pt x="12655" y="16161"/>
                    <a:pt x="12655" y="16128"/>
                  </a:cubicBezTo>
                  <a:cubicBezTo>
                    <a:pt x="12655" y="16095"/>
                    <a:pt x="12748" y="16084"/>
                    <a:pt x="12655" y="16073"/>
                  </a:cubicBezTo>
                  <a:cubicBezTo>
                    <a:pt x="12562" y="16150"/>
                    <a:pt x="12407" y="16217"/>
                    <a:pt x="12407" y="16327"/>
                  </a:cubicBezTo>
                  <a:close/>
                  <a:moveTo>
                    <a:pt x="14514" y="16405"/>
                  </a:moveTo>
                  <a:cubicBezTo>
                    <a:pt x="14514" y="16559"/>
                    <a:pt x="14235" y="16603"/>
                    <a:pt x="14204" y="16747"/>
                  </a:cubicBezTo>
                  <a:cubicBezTo>
                    <a:pt x="14018" y="16814"/>
                    <a:pt x="13987" y="16946"/>
                    <a:pt x="13833" y="17024"/>
                  </a:cubicBezTo>
                  <a:cubicBezTo>
                    <a:pt x="13740" y="17134"/>
                    <a:pt x="13616" y="17245"/>
                    <a:pt x="13430" y="17322"/>
                  </a:cubicBezTo>
                  <a:cubicBezTo>
                    <a:pt x="13492" y="17421"/>
                    <a:pt x="13306" y="17410"/>
                    <a:pt x="13275" y="17466"/>
                  </a:cubicBezTo>
                  <a:cubicBezTo>
                    <a:pt x="13089" y="17477"/>
                    <a:pt x="13213" y="17587"/>
                    <a:pt x="13058" y="17609"/>
                  </a:cubicBezTo>
                  <a:cubicBezTo>
                    <a:pt x="12903" y="17709"/>
                    <a:pt x="12903" y="17853"/>
                    <a:pt x="12655" y="17908"/>
                  </a:cubicBezTo>
                  <a:cubicBezTo>
                    <a:pt x="12686" y="18074"/>
                    <a:pt x="12345" y="18096"/>
                    <a:pt x="12252" y="18217"/>
                  </a:cubicBezTo>
                  <a:cubicBezTo>
                    <a:pt x="12345" y="18317"/>
                    <a:pt x="12066" y="18295"/>
                    <a:pt x="12097" y="18383"/>
                  </a:cubicBezTo>
                  <a:cubicBezTo>
                    <a:pt x="12004" y="18427"/>
                    <a:pt x="12004" y="18494"/>
                    <a:pt x="11880" y="18527"/>
                  </a:cubicBezTo>
                  <a:cubicBezTo>
                    <a:pt x="11911" y="18615"/>
                    <a:pt x="11818" y="18649"/>
                    <a:pt x="11787" y="18715"/>
                  </a:cubicBezTo>
                  <a:cubicBezTo>
                    <a:pt x="11787" y="18792"/>
                    <a:pt x="11756" y="18847"/>
                    <a:pt x="11632" y="18881"/>
                  </a:cubicBezTo>
                  <a:cubicBezTo>
                    <a:pt x="11694" y="18980"/>
                    <a:pt x="11539" y="18991"/>
                    <a:pt x="11570" y="19080"/>
                  </a:cubicBezTo>
                  <a:cubicBezTo>
                    <a:pt x="11446" y="19124"/>
                    <a:pt x="11446" y="19212"/>
                    <a:pt x="11322" y="19245"/>
                  </a:cubicBezTo>
                  <a:cubicBezTo>
                    <a:pt x="11384" y="19389"/>
                    <a:pt x="11198" y="19444"/>
                    <a:pt x="11260" y="19577"/>
                  </a:cubicBezTo>
                  <a:cubicBezTo>
                    <a:pt x="11105" y="19599"/>
                    <a:pt x="11260" y="19710"/>
                    <a:pt x="11105" y="19721"/>
                  </a:cubicBezTo>
                  <a:cubicBezTo>
                    <a:pt x="11136" y="19765"/>
                    <a:pt x="11012" y="19887"/>
                    <a:pt x="11167" y="19887"/>
                  </a:cubicBezTo>
                  <a:cubicBezTo>
                    <a:pt x="11260" y="19809"/>
                    <a:pt x="11291" y="19610"/>
                    <a:pt x="11477" y="19500"/>
                  </a:cubicBezTo>
                  <a:cubicBezTo>
                    <a:pt x="11477" y="19444"/>
                    <a:pt x="11508" y="19411"/>
                    <a:pt x="11570" y="19389"/>
                  </a:cubicBezTo>
                  <a:cubicBezTo>
                    <a:pt x="11694" y="19389"/>
                    <a:pt x="11601" y="19312"/>
                    <a:pt x="11725" y="19301"/>
                  </a:cubicBezTo>
                  <a:cubicBezTo>
                    <a:pt x="11663" y="19179"/>
                    <a:pt x="11911" y="19168"/>
                    <a:pt x="11880" y="19058"/>
                  </a:cubicBezTo>
                  <a:cubicBezTo>
                    <a:pt x="11911" y="18980"/>
                    <a:pt x="12066" y="18936"/>
                    <a:pt x="12097" y="18859"/>
                  </a:cubicBezTo>
                  <a:cubicBezTo>
                    <a:pt x="12066" y="18759"/>
                    <a:pt x="12438" y="18781"/>
                    <a:pt x="12345" y="18660"/>
                  </a:cubicBezTo>
                  <a:cubicBezTo>
                    <a:pt x="12655" y="18571"/>
                    <a:pt x="12562" y="18350"/>
                    <a:pt x="12903" y="18273"/>
                  </a:cubicBezTo>
                  <a:cubicBezTo>
                    <a:pt x="12903" y="18184"/>
                    <a:pt x="13120" y="18162"/>
                    <a:pt x="13058" y="18052"/>
                  </a:cubicBezTo>
                  <a:cubicBezTo>
                    <a:pt x="13275" y="18041"/>
                    <a:pt x="13182" y="17919"/>
                    <a:pt x="13368" y="17886"/>
                  </a:cubicBezTo>
                  <a:cubicBezTo>
                    <a:pt x="13430" y="17720"/>
                    <a:pt x="13709" y="17620"/>
                    <a:pt x="13833" y="17466"/>
                  </a:cubicBezTo>
                  <a:cubicBezTo>
                    <a:pt x="13956" y="17421"/>
                    <a:pt x="13956" y="17333"/>
                    <a:pt x="14142" y="17300"/>
                  </a:cubicBezTo>
                  <a:cubicBezTo>
                    <a:pt x="14173" y="17211"/>
                    <a:pt x="14266" y="17156"/>
                    <a:pt x="14359" y="17101"/>
                  </a:cubicBezTo>
                  <a:cubicBezTo>
                    <a:pt x="14452" y="16946"/>
                    <a:pt x="14638" y="16814"/>
                    <a:pt x="14762" y="16659"/>
                  </a:cubicBezTo>
                  <a:cubicBezTo>
                    <a:pt x="14762" y="16615"/>
                    <a:pt x="14762" y="16570"/>
                    <a:pt x="14824" y="16548"/>
                  </a:cubicBezTo>
                  <a:cubicBezTo>
                    <a:pt x="14886" y="16504"/>
                    <a:pt x="14731" y="16405"/>
                    <a:pt x="14917" y="16405"/>
                  </a:cubicBezTo>
                  <a:cubicBezTo>
                    <a:pt x="14824" y="16305"/>
                    <a:pt x="15165" y="16194"/>
                    <a:pt x="14917" y="16128"/>
                  </a:cubicBezTo>
                  <a:cubicBezTo>
                    <a:pt x="14855" y="16250"/>
                    <a:pt x="14700" y="16327"/>
                    <a:pt x="14514" y="16405"/>
                  </a:cubicBezTo>
                  <a:close/>
                  <a:moveTo>
                    <a:pt x="5093" y="16825"/>
                  </a:moveTo>
                  <a:cubicBezTo>
                    <a:pt x="5186" y="16946"/>
                    <a:pt x="5434" y="17001"/>
                    <a:pt x="5558" y="17112"/>
                  </a:cubicBezTo>
                  <a:cubicBezTo>
                    <a:pt x="5744" y="17189"/>
                    <a:pt x="5868" y="17289"/>
                    <a:pt x="6116" y="17355"/>
                  </a:cubicBezTo>
                  <a:cubicBezTo>
                    <a:pt x="6054" y="17444"/>
                    <a:pt x="6302" y="17433"/>
                    <a:pt x="6333" y="17499"/>
                  </a:cubicBezTo>
                  <a:cubicBezTo>
                    <a:pt x="6426" y="17499"/>
                    <a:pt x="6395" y="17543"/>
                    <a:pt x="6488" y="17554"/>
                  </a:cubicBezTo>
                  <a:cubicBezTo>
                    <a:pt x="6457" y="17609"/>
                    <a:pt x="6612" y="17609"/>
                    <a:pt x="6643" y="17632"/>
                  </a:cubicBezTo>
                  <a:cubicBezTo>
                    <a:pt x="6767" y="17731"/>
                    <a:pt x="6984" y="17808"/>
                    <a:pt x="7201" y="17886"/>
                  </a:cubicBezTo>
                  <a:cubicBezTo>
                    <a:pt x="7387" y="17974"/>
                    <a:pt x="7604" y="18052"/>
                    <a:pt x="7820" y="18140"/>
                  </a:cubicBezTo>
                  <a:cubicBezTo>
                    <a:pt x="8006" y="18217"/>
                    <a:pt x="8161" y="18317"/>
                    <a:pt x="8378" y="18383"/>
                  </a:cubicBezTo>
                  <a:cubicBezTo>
                    <a:pt x="8471" y="18427"/>
                    <a:pt x="8564" y="18461"/>
                    <a:pt x="8688" y="18494"/>
                  </a:cubicBezTo>
                  <a:cubicBezTo>
                    <a:pt x="8719" y="18571"/>
                    <a:pt x="8874" y="18593"/>
                    <a:pt x="8998" y="18637"/>
                  </a:cubicBezTo>
                  <a:cubicBezTo>
                    <a:pt x="9029" y="18737"/>
                    <a:pt x="9246" y="18770"/>
                    <a:pt x="9308" y="18859"/>
                  </a:cubicBezTo>
                  <a:cubicBezTo>
                    <a:pt x="9525" y="18892"/>
                    <a:pt x="9525" y="19002"/>
                    <a:pt x="9773" y="19024"/>
                  </a:cubicBezTo>
                  <a:cubicBezTo>
                    <a:pt x="9773" y="18958"/>
                    <a:pt x="9773" y="18892"/>
                    <a:pt x="9680" y="18859"/>
                  </a:cubicBezTo>
                  <a:cubicBezTo>
                    <a:pt x="9587" y="18847"/>
                    <a:pt x="9649" y="18825"/>
                    <a:pt x="9680" y="18803"/>
                  </a:cubicBezTo>
                  <a:cubicBezTo>
                    <a:pt x="9587" y="18803"/>
                    <a:pt x="9618" y="18759"/>
                    <a:pt x="9618" y="18715"/>
                  </a:cubicBezTo>
                  <a:cubicBezTo>
                    <a:pt x="9339" y="18715"/>
                    <a:pt x="9463" y="18571"/>
                    <a:pt x="9215" y="18549"/>
                  </a:cubicBezTo>
                  <a:cubicBezTo>
                    <a:pt x="9308" y="18461"/>
                    <a:pt x="8967" y="18527"/>
                    <a:pt x="9060" y="18438"/>
                  </a:cubicBezTo>
                  <a:cubicBezTo>
                    <a:pt x="9029" y="18405"/>
                    <a:pt x="8936" y="18372"/>
                    <a:pt x="8843" y="18361"/>
                  </a:cubicBezTo>
                  <a:cubicBezTo>
                    <a:pt x="8657" y="18195"/>
                    <a:pt x="8285" y="18107"/>
                    <a:pt x="8130" y="17941"/>
                  </a:cubicBezTo>
                  <a:cubicBezTo>
                    <a:pt x="7820" y="17886"/>
                    <a:pt x="7665" y="17764"/>
                    <a:pt x="7418" y="17687"/>
                  </a:cubicBezTo>
                  <a:cubicBezTo>
                    <a:pt x="7356" y="17632"/>
                    <a:pt x="7232" y="17598"/>
                    <a:pt x="7108" y="17554"/>
                  </a:cubicBezTo>
                  <a:cubicBezTo>
                    <a:pt x="6984" y="17510"/>
                    <a:pt x="6922" y="17433"/>
                    <a:pt x="6736" y="17410"/>
                  </a:cubicBezTo>
                  <a:cubicBezTo>
                    <a:pt x="6612" y="17366"/>
                    <a:pt x="6457" y="17333"/>
                    <a:pt x="6426" y="17278"/>
                  </a:cubicBezTo>
                  <a:cubicBezTo>
                    <a:pt x="6240" y="17245"/>
                    <a:pt x="6116" y="17189"/>
                    <a:pt x="6023" y="17134"/>
                  </a:cubicBezTo>
                  <a:cubicBezTo>
                    <a:pt x="5775" y="17046"/>
                    <a:pt x="5527" y="16957"/>
                    <a:pt x="5248" y="16880"/>
                  </a:cubicBezTo>
                  <a:cubicBezTo>
                    <a:pt x="5248" y="16780"/>
                    <a:pt x="5031" y="16758"/>
                    <a:pt x="4938" y="16692"/>
                  </a:cubicBezTo>
                  <a:cubicBezTo>
                    <a:pt x="4907" y="16648"/>
                    <a:pt x="4814" y="16648"/>
                    <a:pt x="4783" y="16603"/>
                  </a:cubicBezTo>
                  <a:cubicBezTo>
                    <a:pt x="4659" y="16626"/>
                    <a:pt x="4597" y="16493"/>
                    <a:pt x="4536" y="16581"/>
                  </a:cubicBezTo>
                  <a:cubicBezTo>
                    <a:pt x="4814" y="16626"/>
                    <a:pt x="4814" y="16780"/>
                    <a:pt x="5093" y="16825"/>
                  </a:cubicBezTo>
                  <a:close/>
                  <a:moveTo>
                    <a:pt x="14359" y="17410"/>
                  </a:moveTo>
                  <a:cubicBezTo>
                    <a:pt x="14111" y="17499"/>
                    <a:pt x="14018" y="17665"/>
                    <a:pt x="13833" y="17775"/>
                  </a:cubicBezTo>
                  <a:cubicBezTo>
                    <a:pt x="13740" y="17831"/>
                    <a:pt x="13709" y="17908"/>
                    <a:pt x="13585" y="17963"/>
                  </a:cubicBezTo>
                  <a:cubicBezTo>
                    <a:pt x="13492" y="18029"/>
                    <a:pt x="13585" y="18151"/>
                    <a:pt x="13368" y="18162"/>
                  </a:cubicBezTo>
                  <a:cubicBezTo>
                    <a:pt x="13399" y="18273"/>
                    <a:pt x="13151" y="18273"/>
                    <a:pt x="13120" y="18361"/>
                  </a:cubicBezTo>
                  <a:cubicBezTo>
                    <a:pt x="13089" y="18438"/>
                    <a:pt x="12934" y="18472"/>
                    <a:pt x="12903" y="18549"/>
                  </a:cubicBezTo>
                  <a:cubicBezTo>
                    <a:pt x="12779" y="18604"/>
                    <a:pt x="12748" y="18682"/>
                    <a:pt x="12655" y="18748"/>
                  </a:cubicBezTo>
                  <a:cubicBezTo>
                    <a:pt x="12500" y="18748"/>
                    <a:pt x="12686" y="18792"/>
                    <a:pt x="12562" y="18803"/>
                  </a:cubicBezTo>
                  <a:cubicBezTo>
                    <a:pt x="12562" y="18836"/>
                    <a:pt x="12469" y="18847"/>
                    <a:pt x="12562" y="18881"/>
                  </a:cubicBezTo>
                  <a:cubicBezTo>
                    <a:pt x="12376" y="18903"/>
                    <a:pt x="12376" y="19002"/>
                    <a:pt x="12252" y="19058"/>
                  </a:cubicBezTo>
                  <a:cubicBezTo>
                    <a:pt x="12314" y="19168"/>
                    <a:pt x="12004" y="19146"/>
                    <a:pt x="12097" y="19279"/>
                  </a:cubicBezTo>
                  <a:cubicBezTo>
                    <a:pt x="12035" y="19334"/>
                    <a:pt x="11973" y="19411"/>
                    <a:pt x="11880" y="19467"/>
                  </a:cubicBezTo>
                  <a:cubicBezTo>
                    <a:pt x="11849" y="19522"/>
                    <a:pt x="11601" y="19621"/>
                    <a:pt x="11787" y="19666"/>
                  </a:cubicBezTo>
                  <a:cubicBezTo>
                    <a:pt x="12004" y="19588"/>
                    <a:pt x="12066" y="19455"/>
                    <a:pt x="12190" y="19356"/>
                  </a:cubicBezTo>
                  <a:cubicBezTo>
                    <a:pt x="12283" y="19245"/>
                    <a:pt x="12469" y="19157"/>
                    <a:pt x="12500" y="19024"/>
                  </a:cubicBezTo>
                  <a:cubicBezTo>
                    <a:pt x="12996" y="18836"/>
                    <a:pt x="13213" y="18560"/>
                    <a:pt x="13678" y="18361"/>
                  </a:cubicBezTo>
                  <a:cubicBezTo>
                    <a:pt x="13740" y="18217"/>
                    <a:pt x="13925" y="18107"/>
                    <a:pt x="14049" y="17996"/>
                  </a:cubicBezTo>
                  <a:cubicBezTo>
                    <a:pt x="14173" y="17952"/>
                    <a:pt x="14173" y="17864"/>
                    <a:pt x="14297" y="17831"/>
                  </a:cubicBezTo>
                  <a:cubicBezTo>
                    <a:pt x="14297" y="17786"/>
                    <a:pt x="14328" y="17764"/>
                    <a:pt x="14359" y="17742"/>
                  </a:cubicBezTo>
                  <a:cubicBezTo>
                    <a:pt x="14483" y="17742"/>
                    <a:pt x="14421" y="17665"/>
                    <a:pt x="14514" y="17665"/>
                  </a:cubicBezTo>
                  <a:cubicBezTo>
                    <a:pt x="14452" y="17554"/>
                    <a:pt x="14762" y="17576"/>
                    <a:pt x="14669" y="17466"/>
                  </a:cubicBezTo>
                  <a:cubicBezTo>
                    <a:pt x="14700" y="17388"/>
                    <a:pt x="14824" y="17355"/>
                    <a:pt x="14824" y="17267"/>
                  </a:cubicBezTo>
                  <a:cubicBezTo>
                    <a:pt x="14979" y="17234"/>
                    <a:pt x="14886" y="17123"/>
                    <a:pt x="14979" y="17079"/>
                  </a:cubicBezTo>
                  <a:cubicBezTo>
                    <a:pt x="15103" y="17024"/>
                    <a:pt x="15072" y="16913"/>
                    <a:pt x="15134" y="16858"/>
                  </a:cubicBezTo>
                  <a:cubicBezTo>
                    <a:pt x="15134" y="16825"/>
                    <a:pt x="15134" y="16802"/>
                    <a:pt x="15134" y="16769"/>
                  </a:cubicBezTo>
                  <a:cubicBezTo>
                    <a:pt x="15134" y="16736"/>
                    <a:pt x="15258" y="16725"/>
                    <a:pt x="15134" y="16714"/>
                  </a:cubicBezTo>
                  <a:cubicBezTo>
                    <a:pt x="15103" y="16670"/>
                    <a:pt x="15227" y="16548"/>
                    <a:pt x="15072" y="16548"/>
                  </a:cubicBezTo>
                  <a:cubicBezTo>
                    <a:pt x="14948" y="16880"/>
                    <a:pt x="14638" y="17134"/>
                    <a:pt x="14359" y="17410"/>
                  </a:cubicBezTo>
                  <a:close/>
                  <a:moveTo>
                    <a:pt x="10393" y="18715"/>
                  </a:moveTo>
                  <a:cubicBezTo>
                    <a:pt x="10362" y="18671"/>
                    <a:pt x="10486" y="18660"/>
                    <a:pt x="10486" y="18604"/>
                  </a:cubicBezTo>
                  <a:cubicBezTo>
                    <a:pt x="10486" y="18571"/>
                    <a:pt x="10455" y="18505"/>
                    <a:pt x="10548" y="18494"/>
                  </a:cubicBezTo>
                  <a:cubicBezTo>
                    <a:pt x="10393" y="18383"/>
                    <a:pt x="10703" y="18228"/>
                    <a:pt x="10703" y="18085"/>
                  </a:cubicBezTo>
                  <a:cubicBezTo>
                    <a:pt x="10795" y="18074"/>
                    <a:pt x="10795" y="18041"/>
                    <a:pt x="10795" y="17996"/>
                  </a:cubicBezTo>
                  <a:cubicBezTo>
                    <a:pt x="10795" y="17963"/>
                    <a:pt x="10888" y="17941"/>
                    <a:pt x="10857" y="17886"/>
                  </a:cubicBezTo>
                  <a:cubicBezTo>
                    <a:pt x="10981" y="17831"/>
                    <a:pt x="10919" y="17731"/>
                    <a:pt x="11012" y="17665"/>
                  </a:cubicBezTo>
                  <a:cubicBezTo>
                    <a:pt x="11074" y="17587"/>
                    <a:pt x="11105" y="17510"/>
                    <a:pt x="11260" y="17466"/>
                  </a:cubicBezTo>
                  <a:cubicBezTo>
                    <a:pt x="11384" y="17421"/>
                    <a:pt x="11291" y="17300"/>
                    <a:pt x="11477" y="17278"/>
                  </a:cubicBezTo>
                  <a:cubicBezTo>
                    <a:pt x="11477" y="17211"/>
                    <a:pt x="11477" y="17156"/>
                    <a:pt x="11477" y="17101"/>
                  </a:cubicBezTo>
                  <a:cubicBezTo>
                    <a:pt x="11725" y="17101"/>
                    <a:pt x="11415" y="16990"/>
                    <a:pt x="11477" y="17101"/>
                  </a:cubicBezTo>
                  <a:cubicBezTo>
                    <a:pt x="11353" y="17145"/>
                    <a:pt x="11384" y="17245"/>
                    <a:pt x="11260" y="17278"/>
                  </a:cubicBezTo>
                  <a:cubicBezTo>
                    <a:pt x="11198" y="17333"/>
                    <a:pt x="11167" y="17410"/>
                    <a:pt x="11105" y="17466"/>
                  </a:cubicBezTo>
                  <a:cubicBezTo>
                    <a:pt x="10981" y="17510"/>
                    <a:pt x="11012" y="17609"/>
                    <a:pt x="10857" y="17632"/>
                  </a:cubicBezTo>
                  <a:cubicBezTo>
                    <a:pt x="10857" y="17731"/>
                    <a:pt x="10764" y="17786"/>
                    <a:pt x="10641" y="17831"/>
                  </a:cubicBezTo>
                  <a:cubicBezTo>
                    <a:pt x="10548" y="18206"/>
                    <a:pt x="10083" y="18450"/>
                    <a:pt x="10176" y="18881"/>
                  </a:cubicBezTo>
                  <a:cubicBezTo>
                    <a:pt x="10424" y="18892"/>
                    <a:pt x="10300" y="18770"/>
                    <a:pt x="10393" y="18715"/>
                  </a:cubicBezTo>
                  <a:close/>
                  <a:moveTo>
                    <a:pt x="9215" y="17941"/>
                  </a:moveTo>
                  <a:cubicBezTo>
                    <a:pt x="9215" y="17886"/>
                    <a:pt x="9432" y="17775"/>
                    <a:pt x="9215" y="17742"/>
                  </a:cubicBezTo>
                  <a:cubicBezTo>
                    <a:pt x="9215" y="17797"/>
                    <a:pt x="8998" y="17908"/>
                    <a:pt x="9215" y="17941"/>
                  </a:cubicBezTo>
                  <a:close/>
                  <a:moveTo>
                    <a:pt x="11477" y="18549"/>
                  </a:moveTo>
                  <a:cubicBezTo>
                    <a:pt x="11322" y="18582"/>
                    <a:pt x="11446" y="18704"/>
                    <a:pt x="11260" y="18715"/>
                  </a:cubicBezTo>
                  <a:cubicBezTo>
                    <a:pt x="11291" y="18814"/>
                    <a:pt x="11198" y="18847"/>
                    <a:pt x="11167" y="18914"/>
                  </a:cubicBezTo>
                  <a:cubicBezTo>
                    <a:pt x="11198" y="18958"/>
                    <a:pt x="10950" y="19058"/>
                    <a:pt x="11167" y="19080"/>
                  </a:cubicBezTo>
                  <a:cubicBezTo>
                    <a:pt x="11322" y="18980"/>
                    <a:pt x="11229" y="18803"/>
                    <a:pt x="11477" y="18748"/>
                  </a:cubicBezTo>
                  <a:cubicBezTo>
                    <a:pt x="11415" y="18637"/>
                    <a:pt x="11570" y="18615"/>
                    <a:pt x="11570" y="18527"/>
                  </a:cubicBezTo>
                  <a:cubicBezTo>
                    <a:pt x="11570" y="18483"/>
                    <a:pt x="11911" y="18350"/>
                    <a:pt x="11570" y="18361"/>
                  </a:cubicBezTo>
                  <a:cubicBezTo>
                    <a:pt x="11601" y="18450"/>
                    <a:pt x="11415" y="18461"/>
                    <a:pt x="11477" y="18549"/>
                  </a:cubicBezTo>
                  <a:close/>
                  <a:moveTo>
                    <a:pt x="10857" y="19632"/>
                  </a:moveTo>
                  <a:cubicBezTo>
                    <a:pt x="10857" y="19599"/>
                    <a:pt x="10857" y="19566"/>
                    <a:pt x="10857" y="19522"/>
                  </a:cubicBezTo>
                  <a:cubicBezTo>
                    <a:pt x="10795" y="19522"/>
                    <a:pt x="10703" y="19522"/>
                    <a:pt x="10641" y="19522"/>
                  </a:cubicBezTo>
                  <a:cubicBezTo>
                    <a:pt x="10672" y="19577"/>
                    <a:pt x="10672" y="19643"/>
                    <a:pt x="10857" y="19632"/>
                  </a:cubicBezTo>
                  <a:close/>
                  <a:moveTo>
                    <a:pt x="11570" y="19942"/>
                  </a:moveTo>
                  <a:cubicBezTo>
                    <a:pt x="11601" y="19887"/>
                    <a:pt x="11818" y="19765"/>
                    <a:pt x="11632" y="19721"/>
                  </a:cubicBezTo>
                  <a:cubicBezTo>
                    <a:pt x="11663" y="19798"/>
                    <a:pt x="11353" y="19887"/>
                    <a:pt x="11570" y="19942"/>
                  </a:cubicBezTo>
                  <a:close/>
                </a:path>
              </a:pathLst>
            </a:custGeom>
            <a:solidFill>
              <a:srgbClr val="D1CEBC">
                <a:alpha val="75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187" name="形状"/>
            <p:cNvSpPr/>
            <p:nvPr/>
          </p:nvSpPr>
          <p:spPr>
            <a:xfrm>
              <a:off x="660409" y="1317011"/>
              <a:ext cx="2500180" cy="4304327"/>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grpSp>
      <p:sp>
        <p:nvSpPr>
          <p:cNvPr id="189" name="线条"/>
          <p:cNvSpPr/>
          <p:nvPr/>
        </p:nvSpPr>
        <p:spPr>
          <a:xfrm flipH="1">
            <a:off x="8636000" y="571500"/>
            <a:ext cx="1" cy="5275263"/>
          </a:xfrm>
          <a:prstGeom prst="line">
            <a:avLst/>
          </a:prstGeom>
          <a:ln w="38100">
            <a:solidFill>
              <a:schemeClr val="accent2"/>
            </a:solidFill>
          </a:ln>
        </p:spPr>
        <p:txBody>
          <a:bodyPr lIns="45719" rIns="45719"/>
          <a:lstStyle/>
          <a:p/>
        </p:txBody>
      </p:sp>
      <p:sp>
        <p:nvSpPr>
          <p:cNvPr id="190"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191"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192" name="幻灯片编号"/>
          <p:cNvSpPr txBox="1">
            <a:spLocks noGrp="1"/>
          </p:cNvSpPr>
          <p:nvPr>
            <p:ph type="sldNum" sz="quarter" idx="2"/>
          </p:nvPr>
        </p:nvSpPr>
        <p:spPr>
          <a:xfrm rot="5400000">
            <a:off x="10944911" y="5048605"/>
            <a:ext cx="1244499" cy="662941"/>
          </a:xfrm>
          <a:prstGeom prst="rect">
            <a:avLst/>
          </a:prstGeom>
        </p:spPr>
        <p:txBody>
          <a:bodyPr/>
          <a:lstStyle/>
          <a:p>
            <a:fld id="{86CB4B4D-7CA3-9044-876B-883B54F8677D}" type="slidenum">
              <a:rPr/>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grpSp>
        <p:nvGrpSpPr>
          <p:cNvPr id="202" name="成组"/>
          <p:cNvGrpSpPr/>
          <p:nvPr/>
        </p:nvGrpSpPr>
        <p:grpSpPr>
          <a:xfrm>
            <a:off x="-8468" y="0"/>
            <a:ext cx="12200468" cy="6861172"/>
            <a:chOff x="0" y="0"/>
            <a:chExt cx="9150350" cy="6861172"/>
          </a:xfrm>
        </p:grpSpPr>
        <p:sp>
          <p:nvSpPr>
            <p:cNvPr id="199" name="形状"/>
            <p:cNvSpPr/>
            <p:nvPr/>
          </p:nvSpPr>
          <p:spPr>
            <a:xfrm>
              <a:off x="6349" y="0"/>
              <a:ext cx="9139243" cy="6858000"/>
            </a:xfrm>
            <a:custGeom>
              <a:avLst/>
              <a:gdLst/>
              <a:ahLst/>
              <a:cxnLst>
                <a:cxn ang="0">
                  <a:pos x="wd2" y="hd2"/>
                </a:cxn>
                <a:cxn ang="5400000">
                  <a:pos x="wd2" y="hd2"/>
                </a:cxn>
                <a:cxn ang="10800000">
                  <a:pos x="wd2" y="hd2"/>
                </a:cxn>
                <a:cxn ang="16200000">
                  <a:pos x="wd2" y="hd2"/>
                </a:cxn>
              </a:cxnLst>
              <a:rect l="0" t="0" r="r" b="b"/>
              <a:pathLst>
                <a:path w="21585" h="21600" extrusionOk="0">
                  <a:moveTo>
                    <a:pt x="4362" y="3710"/>
                  </a:moveTo>
                  <a:cubicBezTo>
                    <a:pt x="4437" y="3760"/>
                    <a:pt x="4497" y="3810"/>
                    <a:pt x="4572" y="3840"/>
                  </a:cubicBezTo>
                  <a:cubicBezTo>
                    <a:pt x="4624" y="3840"/>
                    <a:pt x="4632" y="3900"/>
                    <a:pt x="4692" y="3890"/>
                  </a:cubicBezTo>
                  <a:cubicBezTo>
                    <a:pt x="4692" y="3930"/>
                    <a:pt x="4737" y="3910"/>
                    <a:pt x="4737" y="3940"/>
                  </a:cubicBezTo>
                  <a:cubicBezTo>
                    <a:pt x="4759" y="3930"/>
                    <a:pt x="4797" y="3950"/>
                    <a:pt x="4804" y="3920"/>
                  </a:cubicBezTo>
                  <a:cubicBezTo>
                    <a:pt x="4737" y="3880"/>
                    <a:pt x="4662" y="3860"/>
                    <a:pt x="4609" y="3800"/>
                  </a:cubicBezTo>
                  <a:cubicBezTo>
                    <a:pt x="4564" y="3790"/>
                    <a:pt x="4534" y="3770"/>
                    <a:pt x="4512" y="3730"/>
                  </a:cubicBezTo>
                  <a:cubicBezTo>
                    <a:pt x="4467" y="3720"/>
                    <a:pt x="4437" y="3700"/>
                    <a:pt x="4414" y="3670"/>
                  </a:cubicBezTo>
                  <a:cubicBezTo>
                    <a:pt x="4347" y="3630"/>
                    <a:pt x="4295" y="3580"/>
                    <a:pt x="4235" y="3530"/>
                  </a:cubicBezTo>
                  <a:cubicBezTo>
                    <a:pt x="4235" y="3470"/>
                    <a:pt x="4167" y="3490"/>
                    <a:pt x="4160" y="3440"/>
                  </a:cubicBezTo>
                  <a:cubicBezTo>
                    <a:pt x="4152" y="3420"/>
                    <a:pt x="4137" y="3410"/>
                    <a:pt x="4122" y="3400"/>
                  </a:cubicBezTo>
                  <a:cubicBezTo>
                    <a:pt x="4092" y="3400"/>
                    <a:pt x="4092" y="3370"/>
                    <a:pt x="4077" y="3350"/>
                  </a:cubicBezTo>
                  <a:cubicBezTo>
                    <a:pt x="4077" y="3290"/>
                    <a:pt x="4017" y="3320"/>
                    <a:pt x="4010" y="3260"/>
                  </a:cubicBezTo>
                  <a:cubicBezTo>
                    <a:pt x="3987" y="3260"/>
                    <a:pt x="3980" y="3250"/>
                    <a:pt x="3965" y="3240"/>
                  </a:cubicBezTo>
                  <a:cubicBezTo>
                    <a:pt x="3972" y="3200"/>
                    <a:pt x="3942" y="3190"/>
                    <a:pt x="3935" y="3170"/>
                  </a:cubicBezTo>
                  <a:cubicBezTo>
                    <a:pt x="3912" y="3140"/>
                    <a:pt x="3867" y="3130"/>
                    <a:pt x="3852" y="3080"/>
                  </a:cubicBezTo>
                  <a:cubicBezTo>
                    <a:pt x="3830" y="3050"/>
                    <a:pt x="3800" y="3020"/>
                    <a:pt x="3770" y="2990"/>
                  </a:cubicBezTo>
                  <a:cubicBezTo>
                    <a:pt x="3687" y="2850"/>
                    <a:pt x="3598" y="2700"/>
                    <a:pt x="3500" y="2570"/>
                  </a:cubicBezTo>
                  <a:cubicBezTo>
                    <a:pt x="3493" y="2490"/>
                    <a:pt x="3440" y="2460"/>
                    <a:pt x="3425" y="2390"/>
                  </a:cubicBezTo>
                  <a:cubicBezTo>
                    <a:pt x="3410" y="2360"/>
                    <a:pt x="3395" y="2330"/>
                    <a:pt x="3373" y="2300"/>
                  </a:cubicBezTo>
                  <a:cubicBezTo>
                    <a:pt x="3365" y="2300"/>
                    <a:pt x="3358" y="2290"/>
                    <a:pt x="3373" y="2280"/>
                  </a:cubicBezTo>
                  <a:cubicBezTo>
                    <a:pt x="3373" y="2250"/>
                    <a:pt x="3350" y="2260"/>
                    <a:pt x="3343" y="2240"/>
                  </a:cubicBezTo>
                  <a:cubicBezTo>
                    <a:pt x="3313" y="2190"/>
                    <a:pt x="3283" y="2130"/>
                    <a:pt x="3245" y="2080"/>
                  </a:cubicBezTo>
                  <a:cubicBezTo>
                    <a:pt x="3253" y="1970"/>
                    <a:pt x="3178" y="1970"/>
                    <a:pt x="3170" y="1880"/>
                  </a:cubicBezTo>
                  <a:cubicBezTo>
                    <a:pt x="3133" y="1890"/>
                    <a:pt x="3155" y="1820"/>
                    <a:pt x="3118" y="1820"/>
                  </a:cubicBezTo>
                  <a:cubicBezTo>
                    <a:pt x="3140" y="1750"/>
                    <a:pt x="3065" y="1790"/>
                    <a:pt x="3073" y="1730"/>
                  </a:cubicBezTo>
                  <a:cubicBezTo>
                    <a:pt x="3058" y="1650"/>
                    <a:pt x="3005" y="1620"/>
                    <a:pt x="2975" y="1550"/>
                  </a:cubicBezTo>
                  <a:cubicBezTo>
                    <a:pt x="2960" y="1480"/>
                    <a:pt x="2885" y="1470"/>
                    <a:pt x="2885" y="1370"/>
                  </a:cubicBezTo>
                  <a:cubicBezTo>
                    <a:pt x="2863" y="1350"/>
                    <a:pt x="2833" y="1340"/>
                    <a:pt x="2833" y="1290"/>
                  </a:cubicBezTo>
                  <a:cubicBezTo>
                    <a:pt x="2826" y="1280"/>
                    <a:pt x="2803" y="1280"/>
                    <a:pt x="2803" y="1260"/>
                  </a:cubicBezTo>
                  <a:cubicBezTo>
                    <a:pt x="2803" y="1230"/>
                    <a:pt x="2773" y="1240"/>
                    <a:pt x="2773" y="1220"/>
                  </a:cubicBezTo>
                  <a:cubicBezTo>
                    <a:pt x="2758" y="1180"/>
                    <a:pt x="2736" y="1150"/>
                    <a:pt x="2721" y="1110"/>
                  </a:cubicBezTo>
                  <a:cubicBezTo>
                    <a:pt x="2683" y="1100"/>
                    <a:pt x="2713" y="1000"/>
                    <a:pt x="2661" y="1020"/>
                  </a:cubicBezTo>
                  <a:cubicBezTo>
                    <a:pt x="2653" y="910"/>
                    <a:pt x="2563" y="900"/>
                    <a:pt x="2563" y="780"/>
                  </a:cubicBezTo>
                  <a:cubicBezTo>
                    <a:pt x="2518" y="730"/>
                    <a:pt x="2488" y="650"/>
                    <a:pt x="2458" y="580"/>
                  </a:cubicBezTo>
                  <a:cubicBezTo>
                    <a:pt x="2406" y="580"/>
                    <a:pt x="2413" y="510"/>
                    <a:pt x="2391" y="490"/>
                  </a:cubicBezTo>
                  <a:cubicBezTo>
                    <a:pt x="2353" y="470"/>
                    <a:pt x="2346" y="410"/>
                    <a:pt x="2308" y="400"/>
                  </a:cubicBezTo>
                  <a:cubicBezTo>
                    <a:pt x="2308" y="340"/>
                    <a:pt x="2286" y="310"/>
                    <a:pt x="2248" y="310"/>
                  </a:cubicBezTo>
                  <a:cubicBezTo>
                    <a:pt x="2256" y="240"/>
                    <a:pt x="2203" y="250"/>
                    <a:pt x="2203" y="200"/>
                  </a:cubicBezTo>
                  <a:cubicBezTo>
                    <a:pt x="2151" y="140"/>
                    <a:pt x="2099" y="90"/>
                    <a:pt x="2054" y="20"/>
                  </a:cubicBezTo>
                  <a:cubicBezTo>
                    <a:pt x="2054" y="10"/>
                    <a:pt x="2046" y="10"/>
                    <a:pt x="2046" y="0"/>
                  </a:cubicBezTo>
                  <a:cubicBezTo>
                    <a:pt x="1956" y="0"/>
                    <a:pt x="1956" y="0"/>
                    <a:pt x="1956" y="0"/>
                  </a:cubicBezTo>
                  <a:cubicBezTo>
                    <a:pt x="1986" y="40"/>
                    <a:pt x="2024" y="80"/>
                    <a:pt x="2054" y="130"/>
                  </a:cubicBezTo>
                  <a:cubicBezTo>
                    <a:pt x="2099" y="190"/>
                    <a:pt x="2144" y="260"/>
                    <a:pt x="2181" y="330"/>
                  </a:cubicBezTo>
                  <a:cubicBezTo>
                    <a:pt x="2233" y="380"/>
                    <a:pt x="2271" y="440"/>
                    <a:pt x="2308" y="510"/>
                  </a:cubicBezTo>
                  <a:cubicBezTo>
                    <a:pt x="2398" y="640"/>
                    <a:pt x="2481" y="770"/>
                    <a:pt x="2548" y="930"/>
                  </a:cubicBezTo>
                  <a:cubicBezTo>
                    <a:pt x="2586" y="950"/>
                    <a:pt x="2586" y="1010"/>
                    <a:pt x="2608" y="1040"/>
                  </a:cubicBezTo>
                  <a:cubicBezTo>
                    <a:pt x="2616" y="1090"/>
                    <a:pt x="2668" y="1080"/>
                    <a:pt x="2661" y="1150"/>
                  </a:cubicBezTo>
                  <a:cubicBezTo>
                    <a:pt x="2683" y="1180"/>
                    <a:pt x="2706" y="1210"/>
                    <a:pt x="2721" y="1240"/>
                  </a:cubicBezTo>
                  <a:cubicBezTo>
                    <a:pt x="2713" y="1310"/>
                    <a:pt x="2766" y="1300"/>
                    <a:pt x="2766" y="1350"/>
                  </a:cubicBezTo>
                  <a:cubicBezTo>
                    <a:pt x="2773" y="1410"/>
                    <a:pt x="2833" y="1380"/>
                    <a:pt x="2833" y="1440"/>
                  </a:cubicBezTo>
                  <a:cubicBezTo>
                    <a:pt x="2841" y="1460"/>
                    <a:pt x="2863" y="1450"/>
                    <a:pt x="2863" y="1480"/>
                  </a:cubicBezTo>
                  <a:cubicBezTo>
                    <a:pt x="2863" y="1500"/>
                    <a:pt x="2885" y="1500"/>
                    <a:pt x="2900" y="1510"/>
                  </a:cubicBezTo>
                  <a:cubicBezTo>
                    <a:pt x="2930" y="1650"/>
                    <a:pt x="3013" y="1740"/>
                    <a:pt x="3073" y="1860"/>
                  </a:cubicBezTo>
                  <a:cubicBezTo>
                    <a:pt x="3103" y="1920"/>
                    <a:pt x="3133" y="1980"/>
                    <a:pt x="3170" y="2040"/>
                  </a:cubicBezTo>
                  <a:cubicBezTo>
                    <a:pt x="3170" y="2080"/>
                    <a:pt x="3170" y="2130"/>
                    <a:pt x="3215" y="2130"/>
                  </a:cubicBezTo>
                  <a:cubicBezTo>
                    <a:pt x="3200" y="2180"/>
                    <a:pt x="3245" y="2170"/>
                    <a:pt x="3245" y="2210"/>
                  </a:cubicBezTo>
                  <a:cubicBezTo>
                    <a:pt x="3298" y="2250"/>
                    <a:pt x="3298" y="2340"/>
                    <a:pt x="3343" y="2390"/>
                  </a:cubicBezTo>
                  <a:cubicBezTo>
                    <a:pt x="3358" y="2460"/>
                    <a:pt x="3410" y="2490"/>
                    <a:pt x="3418" y="2570"/>
                  </a:cubicBezTo>
                  <a:cubicBezTo>
                    <a:pt x="3463" y="2560"/>
                    <a:pt x="3433" y="2650"/>
                    <a:pt x="3485" y="2640"/>
                  </a:cubicBezTo>
                  <a:cubicBezTo>
                    <a:pt x="3478" y="2690"/>
                    <a:pt x="3508" y="2700"/>
                    <a:pt x="3530" y="2720"/>
                  </a:cubicBezTo>
                  <a:cubicBezTo>
                    <a:pt x="3553" y="2790"/>
                    <a:pt x="3583" y="2840"/>
                    <a:pt x="3627" y="2880"/>
                  </a:cubicBezTo>
                  <a:cubicBezTo>
                    <a:pt x="3620" y="2940"/>
                    <a:pt x="3605" y="2850"/>
                    <a:pt x="3575" y="2860"/>
                  </a:cubicBezTo>
                  <a:cubicBezTo>
                    <a:pt x="3568" y="2820"/>
                    <a:pt x="3553" y="2800"/>
                    <a:pt x="3530" y="2790"/>
                  </a:cubicBezTo>
                  <a:cubicBezTo>
                    <a:pt x="3508" y="2740"/>
                    <a:pt x="3463" y="2720"/>
                    <a:pt x="3448" y="2660"/>
                  </a:cubicBezTo>
                  <a:cubicBezTo>
                    <a:pt x="3380" y="2580"/>
                    <a:pt x="3335" y="2470"/>
                    <a:pt x="3275" y="2390"/>
                  </a:cubicBezTo>
                  <a:cubicBezTo>
                    <a:pt x="3238" y="2280"/>
                    <a:pt x="3170" y="2190"/>
                    <a:pt x="3118" y="2100"/>
                  </a:cubicBezTo>
                  <a:cubicBezTo>
                    <a:pt x="3103" y="2080"/>
                    <a:pt x="3080" y="2060"/>
                    <a:pt x="3065" y="2030"/>
                  </a:cubicBezTo>
                  <a:cubicBezTo>
                    <a:pt x="3058" y="2020"/>
                    <a:pt x="3035" y="1990"/>
                    <a:pt x="3035" y="1970"/>
                  </a:cubicBezTo>
                  <a:cubicBezTo>
                    <a:pt x="3035" y="1940"/>
                    <a:pt x="2968" y="1870"/>
                    <a:pt x="2960" y="1810"/>
                  </a:cubicBezTo>
                  <a:cubicBezTo>
                    <a:pt x="2893" y="1730"/>
                    <a:pt x="2863" y="1600"/>
                    <a:pt x="2796" y="1520"/>
                  </a:cubicBezTo>
                  <a:cubicBezTo>
                    <a:pt x="2758" y="1410"/>
                    <a:pt x="2691" y="1330"/>
                    <a:pt x="2638" y="1240"/>
                  </a:cubicBezTo>
                  <a:cubicBezTo>
                    <a:pt x="2616" y="1180"/>
                    <a:pt x="2586" y="1130"/>
                    <a:pt x="2563" y="1080"/>
                  </a:cubicBezTo>
                  <a:cubicBezTo>
                    <a:pt x="2563" y="1060"/>
                    <a:pt x="2541" y="1060"/>
                    <a:pt x="2526" y="1060"/>
                  </a:cubicBezTo>
                  <a:cubicBezTo>
                    <a:pt x="2533" y="1030"/>
                    <a:pt x="2526" y="1020"/>
                    <a:pt x="2511" y="1010"/>
                  </a:cubicBezTo>
                  <a:cubicBezTo>
                    <a:pt x="2518" y="980"/>
                    <a:pt x="2503" y="960"/>
                    <a:pt x="2481" y="950"/>
                  </a:cubicBezTo>
                  <a:cubicBezTo>
                    <a:pt x="2451" y="830"/>
                    <a:pt x="2376" y="770"/>
                    <a:pt x="2338" y="660"/>
                  </a:cubicBezTo>
                  <a:cubicBezTo>
                    <a:pt x="2301" y="670"/>
                    <a:pt x="2323" y="600"/>
                    <a:pt x="2293" y="590"/>
                  </a:cubicBezTo>
                  <a:cubicBezTo>
                    <a:pt x="2256" y="600"/>
                    <a:pt x="2271" y="530"/>
                    <a:pt x="2241" y="530"/>
                  </a:cubicBezTo>
                  <a:cubicBezTo>
                    <a:pt x="2226" y="470"/>
                    <a:pt x="2181" y="450"/>
                    <a:pt x="2166" y="390"/>
                  </a:cubicBezTo>
                  <a:cubicBezTo>
                    <a:pt x="2129" y="360"/>
                    <a:pt x="2091" y="310"/>
                    <a:pt x="2069" y="260"/>
                  </a:cubicBezTo>
                  <a:cubicBezTo>
                    <a:pt x="2054" y="240"/>
                    <a:pt x="2039" y="220"/>
                    <a:pt x="2024" y="190"/>
                  </a:cubicBezTo>
                  <a:cubicBezTo>
                    <a:pt x="2001" y="180"/>
                    <a:pt x="2001" y="140"/>
                    <a:pt x="1971" y="150"/>
                  </a:cubicBezTo>
                  <a:cubicBezTo>
                    <a:pt x="1949" y="90"/>
                    <a:pt x="1919" y="50"/>
                    <a:pt x="1874" y="10"/>
                  </a:cubicBezTo>
                  <a:cubicBezTo>
                    <a:pt x="1874" y="10"/>
                    <a:pt x="1874" y="0"/>
                    <a:pt x="1874" y="0"/>
                  </a:cubicBezTo>
                  <a:cubicBezTo>
                    <a:pt x="1784" y="0"/>
                    <a:pt x="1784" y="0"/>
                    <a:pt x="1784" y="0"/>
                  </a:cubicBezTo>
                  <a:cubicBezTo>
                    <a:pt x="1784" y="0"/>
                    <a:pt x="1791" y="10"/>
                    <a:pt x="1791" y="10"/>
                  </a:cubicBezTo>
                  <a:cubicBezTo>
                    <a:pt x="1836" y="90"/>
                    <a:pt x="1919" y="120"/>
                    <a:pt x="1941" y="230"/>
                  </a:cubicBezTo>
                  <a:cubicBezTo>
                    <a:pt x="2016" y="270"/>
                    <a:pt x="2046" y="360"/>
                    <a:pt x="2099" y="440"/>
                  </a:cubicBezTo>
                  <a:cubicBezTo>
                    <a:pt x="2144" y="450"/>
                    <a:pt x="2129" y="540"/>
                    <a:pt x="2181" y="550"/>
                  </a:cubicBezTo>
                  <a:cubicBezTo>
                    <a:pt x="2203" y="580"/>
                    <a:pt x="2218" y="640"/>
                    <a:pt x="2256" y="660"/>
                  </a:cubicBezTo>
                  <a:cubicBezTo>
                    <a:pt x="2256" y="680"/>
                    <a:pt x="2278" y="690"/>
                    <a:pt x="2256" y="700"/>
                  </a:cubicBezTo>
                  <a:cubicBezTo>
                    <a:pt x="2263" y="730"/>
                    <a:pt x="2293" y="730"/>
                    <a:pt x="2308" y="750"/>
                  </a:cubicBezTo>
                  <a:cubicBezTo>
                    <a:pt x="2316" y="810"/>
                    <a:pt x="2376" y="800"/>
                    <a:pt x="2368" y="880"/>
                  </a:cubicBezTo>
                  <a:cubicBezTo>
                    <a:pt x="2421" y="950"/>
                    <a:pt x="2458" y="1050"/>
                    <a:pt x="2511" y="1120"/>
                  </a:cubicBezTo>
                  <a:cubicBezTo>
                    <a:pt x="2548" y="1210"/>
                    <a:pt x="2601" y="1280"/>
                    <a:pt x="2638" y="1370"/>
                  </a:cubicBezTo>
                  <a:cubicBezTo>
                    <a:pt x="2691" y="1450"/>
                    <a:pt x="2721" y="1540"/>
                    <a:pt x="2781" y="1610"/>
                  </a:cubicBezTo>
                  <a:cubicBezTo>
                    <a:pt x="2818" y="1700"/>
                    <a:pt x="2856" y="1790"/>
                    <a:pt x="2908" y="1860"/>
                  </a:cubicBezTo>
                  <a:cubicBezTo>
                    <a:pt x="2915" y="1880"/>
                    <a:pt x="2930" y="1900"/>
                    <a:pt x="2923" y="1940"/>
                  </a:cubicBezTo>
                  <a:cubicBezTo>
                    <a:pt x="2945" y="1950"/>
                    <a:pt x="2960" y="1970"/>
                    <a:pt x="2968" y="1990"/>
                  </a:cubicBezTo>
                  <a:cubicBezTo>
                    <a:pt x="2998" y="1990"/>
                    <a:pt x="2983" y="2050"/>
                    <a:pt x="3005" y="2050"/>
                  </a:cubicBezTo>
                  <a:cubicBezTo>
                    <a:pt x="3028" y="2060"/>
                    <a:pt x="3020" y="2100"/>
                    <a:pt x="3035" y="2120"/>
                  </a:cubicBezTo>
                  <a:cubicBezTo>
                    <a:pt x="3155" y="2250"/>
                    <a:pt x="3223" y="2440"/>
                    <a:pt x="3320" y="2590"/>
                  </a:cubicBezTo>
                  <a:cubicBezTo>
                    <a:pt x="3350" y="2610"/>
                    <a:pt x="3343" y="2680"/>
                    <a:pt x="3403" y="2680"/>
                  </a:cubicBezTo>
                  <a:cubicBezTo>
                    <a:pt x="3418" y="2720"/>
                    <a:pt x="3455" y="2750"/>
                    <a:pt x="3463" y="2810"/>
                  </a:cubicBezTo>
                  <a:cubicBezTo>
                    <a:pt x="3530" y="2870"/>
                    <a:pt x="3568" y="2960"/>
                    <a:pt x="3642" y="3010"/>
                  </a:cubicBezTo>
                  <a:cubicBezTo>
                    <a:pt x="3672" y="3110"/>
                    <a:pt x="3740" y="3160"/>
                    <a:pt x="3800" y="3210"/>
                  </a:cubicBezTo>
                  <a:cubicBezTo>
                    <a:pt x="3837" y="3310"/>
                    <a:pt x="3935" y="3320"/>
                    <a:pt x="3980" y="3410"/>
                  </a:cubicBezTo>
                  <a:cubicBezTo>
                    <a:pt x="4055" y="3450"/>
                    <a:pt x="4130" y="3470"/>
                    <a:pt x="4175" y="3550"/>
                  </a:cubicBezTo>
                  <a:cubicBezTo>
                    <a:pt x="4205" y="3570"/>
                    <a:pt x="4242" y="3590"/>
                    <a:pt x="4272" y="3620"/>
                  </a:cubicBezTo>
                  <a:cubicBezTo>
                    <a:pt x="4295" y="3650"/>
                    <a:pt x="4339" y="3670"/>
                    <a:pt x="4362" y="3710"/>
                  </a:cubicBezTo>
                  <a:close/>
                  <a:moveTo>
                    <a:pt x="2263" y="110"/>
                  </a:moveTo>
                  <a:cubicBezTo>
                    <a:pt x="2301" y="120"/>
                    <a:pt x="2301" y="170"/>
                    <a:pt x="2316" y="200"/>
                  </a:cubicBezTo>
                  <a:cubicBezTo>
                    <a:pt x="2331" y="240"/>
                    <a:pt x="2383" y="230"/>
                    <a:pt x="2376" y="290"/>
                  </a:cubicBezTo>
                  <a:cubicBezTo>
                    <a:pt x="2428" y="290"/>
                    <a:pt x="2436" y="340"/>
                    <a:pt x="2458" y="380"/>
                  </a:cubicBezTo>
                  <a:cubicBezTo>
                    <a:pt x="2473" y="420"/>
                    <a:pt x="2503" y="460"/>
                    <a:pt x="2518" y="490"/>
                  </a:cubicBezTo>
                  <a:cubicBezTo>
                    <a:pt x="2556" y="510"/>
                    <a:pt x="2563" y="570"/>
                    <a:pt x="2586" y="600"/>
                  </a:cubicBezTo>
                  <a:cubicBezTo>
                    <a:pt x="2653" y="640"/>
                    <a:pt x="2668" y="740"/>
                    <a:pt x="2728" y="780"/>
                  </a:cubicBezTo>
                  <a:cubicBezTo>
                    <a:pt x="2751" y="880"/>
                    <a:pt x="2826" y="910"/>
                    <a:pt x="2841" y="1020"/>
                  </a:cubicBezTo>
                  <a:cubicBezTo>
                    <a:pt x="2863" y="1050"/>
                    <a:pt x="2915" y="1050"/>
                    <a:pt x="2900" y="1110"/>
                  </a:cubicBezTo>
                  <a:cubicBezTo>
                    <a:pt x="2953" y="1120"/>
                    <a:pt x="2960" y="1170"/>
                    <a:pt x="2983" y="1200"/>
                  </a:cubicBezTo>
                  <a:cubicBezTo>
                    <a:pt x="3043" y="1260"/>
                    <a:pt x="3080" y="1330"/>
                    <a:pt x="3125" y="1400"/>
                  </a:cubicBezTo>
                  <a:cubicBezTo>
                    <a:pt x="3155" y="1420"/>
                    <a:pt x="3155" y="1480"/>
                    <a:pt x="3193" y="1490"/>
                  </a:cubicBezTo>
                  <a:cubicBezTo>
                    <a:pt x="3208" y="1540"/>
                    <a:pt x="3238" y="1560"/>
                    <a:pt x="3238" y="1620"/>
                  </a:cubicBezTo>
                  <a:cubicBezTo>
                    <a:pt x="3283" y="1630"/>
                    <a:pt x="3283" y="1700"/>
                    <a:pt x="3320" y="1710"/>
                  </a:cubicBezTo>
                  <a:cubicBezTo>
                    <a:pt x="3305" y="1790"/>
                    <a:pt x="3373" y="1770"/>
                    <a:pt x="3365" y="1850"/>
                  </a:cubicBezTo>
                  <a:cubicBezTo>
                    <a:pt x="3418" y="1900"/>
                    <a:pt x="3448" y="1980"/>
                    <a:pt x="3493" y="2050"/>
                  </a:cubicBezTo>
                  <a:cubicBezTo>
                    <a:pt x="3500" y="2100"/>
                    <a:pt x="3530" y="2130"/>
                    <a:pt x="3560" y="2160"/>
                  </a:cubicBezTo>
                  <a:cubicBezTo>
                    <a:pt x="3568" y="2210"/>
                    <a:pt x="3612" y="2220"/>
                    <a:pt x="3620" y="2270"/>
                  </a:cubicBezTo>
                  <a:cubicBezTo>
                    <a:pt x="3710" y="2410"/>
                    <a:pt x="3807" y="2530"/>
                    <a:pt x="3875" y="2690"/>
                  </a:cubicBezTo>
                  <a:cubicBezTo>
                    <a:pt x="3980" y="2830"/>
                    <a:pt x="4100" y="2950"/>
                    <a:pt x="4197" y="3090"/>
                  </a:cubicBezTo>
                  <a:cubicBezTo>
                    <a:pt x="4242" y="3160"/>
                    <a:pt x="4332" y="3190"/>
                    <a:pt x="4369" y="3270"/>
                  </a:cubicBezTo>
                  <a:cubicBezTo>
                    <a:pt x="4407" y="3300"/>
                    <a:pt x="4437" y="3330"/>
                    <a:pt x="4467" y="3360"/>
                  </a:cubicBezTo>
                  <a:cubicBezTo>
                    <a:pt x="4489" y="3410"/>
                    <a:pt x="4534" y="3420"/>
                    <a:pt x="4564" y="3450"/>
                  </a:cubicBezTo>
                  <a:cubicBezTo>
                    <a:pt x="4624" y="3510"/>
                    <a:pt x="4684" y="3570"/>
                    <a:pt x="4759" y="3610"/>
                  </a:cubicBezTo>
                  <a:cubicBezTo>
                    <a:pt x="4834" y="3650"/>
                    <a:pt x="4887" y="3730"/>
                    <a:pt x="4984" y="3750"/>
                  </a:cubicBezTo>
                  <a:cubicBezTo>
                    <a:pt x="5044" y="3810"/>
                    <a:pt x="5141" y="3810"/>
                    <a:pt x="5209" y="3860"/>
                  </a:cubicBezTo>
                  <a:cubicBezTo>
                    <a:pt x="5269" y="3870"/>
                    <a:pt x="5276" y="3930"/>
                    <a:pt x="5344" y="3910"/>
                  </a:cubicBezTo>
                  <a:cubicBezTo>
                    <a:pt x="5344" y="3940"/>
                    <a:pt x="5381" y="3930"/>
                    <a:pt x="5404" y="3930"/>
                  </a:cubicBezTo>
                  <a:cubicBezTo>
                    <a:pt x="5404" y="3960"/>
                    <a:pt x="5449" y="3960"/>
                    <a:pt x="5456" y="3940"/>
                  </a:cubicBezTo>
                  <a:cubicBezTo>
                    <a:pt x="5359" y="3900"/>
                    <a:pt x="5276" y="3860"/>
                    <a:pt x="5179" y="3820"/>
                  </a:cubicBezTo>
                  <a:cubicBezTo>
                    <a:pt x="5126" y="3730"/>
                    <a:pt x="4984" y="3750"/>
                    <a:pt x="4939" y="3660"/>
                  </a:cubicBezTo>
                  <a:cubicBezTo>
                    <a:pt x="4879" y="3650"/>
                    <a:pt x="4864" y="3590"/>
                    <a:pt x="4812" y="3590"/>
                  </a:cubicBezTo>
                  <a:cubicBezTo>
                    <a:pt x="4774" y="3550"/>
                    <a:pt x="4744" y="3520"/>
                    <a:pt x="4692" y="3500"/>
                  </a:cubicBezTo>
                  <a:cubicBezTo>
                    <a:pt x="4669" y="3500"/>
                    <a:pt x="4684" y="3440"/>
                    <a:pt x="4647" y="3450"/>
                  </a:cubicBezTo>
                  <a:cubicBezTo>
                    <a:pt x="4647" y="3410"/>
                    <a:pt x="4594" y="3440"/>
                    <a:pt x="4602" y="3390"/>
                  </a:cubicBezTo>
                  <a:cubicBezTo>
                    <a:pt x="4542" y="3380"/>
                    <a:pt x="4542" y="3300"/>
                    <a:pt x="4467" y="3320"/>
                  </a:cubicBezTo>
                  <a:cubicBezTo>
                    <a:pt x="4467" y="3240"/>
                    <a:pt x="4414" y="3220"/>
                    <a:pt x="4377" y="3180"/>
                  </a:cubicBezTo>
                  <a:cubicBezTo>
                    <a:pt x="4324" y="3150"/>
                    <a:pt x="4310" y="3080"/>
                    <a:pt x="4265" y="3050"/>
                  </a:cubicBezTo>
                  <a:cubicBezTo>
                    <a:pt x="4212" y="3020"/>
                    <a:pt x="4190" y="2950"/>
                    <a:pt x="4130" y="2940"/>
                  </a:cubicBezTo>
                  <a:cubicBezTo>
                    <a:pt x="4122" y="2860"/>
                    <a:pt x="4062" y="2840"/>
                    <a:pt x="4040" y="2780"/>
                  </a:cubicBezTo>
                  <a:cubicBezTo>
                    <a:pt x="3957" y="2710"/>
                    <a:pt x="3912" y="2590"/>
                    <a:pt x="3845" y="2490"/>
                  </a:cubicBezTo>
                  <a:cubicBezTo>
                    <a:pt x="3822" y="2430"/>
                    <a:pt x="3770" y="2400"/>
                    <a:pt x="3747" y="2340"/>
                  </a:cubicBezTo>
                  <a:cubicBezTo>
                    <a:pt x="3755" y="2290"/>
                    <a:pt x="3702" y="2310"/>
                    <a:pt x="3702" y="2270"/>
                  </a:cubicBezTo>
                  <a:cubicBezTo>
                    <a:pt x="3695" y="2230"/>
                    <a:pt x="3672" y="2210"/>
                    <a:pt x="3657" y="2180"/>
                  </a:cubicBezTo>
                  <a:cubicBezTo>
                    <a:pt x="3598" y="2080"/>
                    <a:pt x="3530" y="1980"/>
                    <a:pt x="3478" y="1870"/>
                  </a:cubicBezTo>
                  <a:cubicBezTo>
                    <a:pt x="3403" y="1790"/>
                    <a:pt x="3380" y="1630"/>
                    <a:pt x="3290" y="1560"/>
                  </a:cubicBezTo>
                  <a:cubicBezTo>
                    <a:pt x="3283" y="1480"/>
                    <a:pt x="3230" y="1450"/>
                    <a:pt x="3208" y="1380"/>
                  </a:cubicBezTo>
                  <a:cubicBezTo>
                    <a:pt x="3170" y="1340"/>
                    <a:pt x="3125" y="1310"/>
                    <a:pt x="3118" y="1230"/>
                  </a:cubicBezTo>
                  <a:cubicBezTo>
                    <a:pt x="3058" y="1210"/>
                    <a:pt x="3035" y="1150"/>
                    <a:pt x="3005" y="1090"/>
                  </a:cubicBezTo>
                  <a:cubicBezTo>
                    <a:pt x="2990" y="1070"/>
                    <a:pt x="2945" y="1090"/>
                    <a:pt x="2953" y="1030"/>
                  </a:cubicBezTo>
                  <a:cubicBezTo>
                    <a:pt x="2938" y="1030"/>
                    <a:pt x="2938" y="1010"/>
                    <a:pt x="2923" y="1000"/>
                  </a:cubicBezTo>
                  <a:cubicBezTo>
                    <a:pt x="2923" y="980"/>
                    <a:pt x="2900" y="970"/>
                    <a:pt x="2923" y="960"/>
                  </a:cubicBezTo>
                  <a:cubicBezTo>
                    <a:pt x="3013" y="1100"/>
                    <a:pt x="3133" y="1190"/>
                    <a:pt x="3193" y="1360"/>
                  </a:cubicBezTo>
                  <a:cubicBezTo>
                    <a:pt x="3298" y="1480"/>
                    <a:pt x="3380" y="1630"/>
                    <a:pt x="3485" y="1740"/>
                  </a:cubicBezTo>
                  <a:cubicBezTo>
                    <a:pt x="3575" y="1870"/>
                    <a:pt x="3687" y="1970"/>
                    <a:pt x="3770" y="2120"/>
                  </a:cubicBezTo>
                  <a:cubicBezTo>
                    <a:pt x="3807" y="2130"/>
                    <a:pt x="3822" y="2160"/>
                    <a:pt x="3837" y="2210"/>
                  </a:cubicBezTo>
                  <a:cubicBezTo>
                    <a:pt x="3882" y="2210"/>
                    <a:pt x="3897" y="2260"/>
                    <a:pt x="3912" y="2300"/>
                  </a:cubicBezTo>
                  <a:cubicBezTo>
                    <a:pt x="3980" y="2340"/>
                    <a:pt x="4025" y="2410"/>
                    <a:pt x="4077" y="2480"/>
                  </a:cubicBezTo>
                  <a:cubicBezTo>
                    <a:pt x="4130" y="2530"/>
                    <a:pt x="4197" y="2570"/>
                    <a:pt x="4235" y="2640"/>
                  </a:cubicBezTo>
                  <a:cubicBezTo>
                    <a:pt x="4287" y="2700"/>
                    <a:pt x="4354" y="2740"/>
                    <a:pt x="4399" y="2810"/>
                  </a:cubicBezTo>
                  <a:cubicBezTo>
                    <a:pt x="4429" y="2830"/>
                    <a:pt x="4444" y="2860"/>
                    <a:pt x="4474" y="2880"/>
                  </a:cubicBezTo>
                  <a:cubicBezTo>
                    <a:pt x="4497" y="2920"/>
                    <a:pt x="4549" y="2920"/>
                    <a:pt x="4572" y="2950"/>
                  </a:cubicBezTo>
                  <a:cubicBezTo>
                    <a:pt x="4624" y="3020"/>
                    <a:pt x="4707" y="3040"/>
                    <a:pt x="4767" y="3090"/>
                  </a:cubicBezTo>
                  <a:cubicBezTo>
                    <a:pt x="4857" y="3100"/>
                    <a:pt x="4894" y="3170"/>
                    <a:pt x="4962" y="3200"/>
                  </a:cubicBezTo>
                  <a:cubicBezTo>
                    <a:pt x="5044" y="3230"/>
                    <a:pt x="5104" y="3270"/>
                    <a:pt x="5171" y="3320"/>
                  </a:cubicBezTo>
                  <a:cubicBezTo>
                    <a:pt x="5314" y="3390"/>
                    <a:pt x="5456" y="3450"/>
                    <a:pt x="5629" y="3480"/>
                  </a:cubicBezTo>
                  <a:cubicBezTo>
                    <a:pt x="5681" y="3480"/>
                    <a:pt x="5734" y="3490"/>
                    <a:pt x="5793" y="3490"/>
                  </a:cubicBezTo>
                  <a:cubicBezTo>
                    <a:pt x="5816" y="3390"/>
                    <a:pt x="5681" y="3490"/>
                    <a:pt x="5681" y="3420"/>
                  </a:cubicBezTo>
                  <a:cubicBezTo>
                    <a:pt x="5621" y="3460"/>
                    <a:pt x="5599" y="3410"/>
                    <a:pt x="5531" y="3410"/>
                  </a:cubicBezTo>
                  <a:cubicBezTo>
                    <a:pt x="5486" y="3390"/>
                    <a:pt x="5434" y="3360"/>
                    <a:pt x="5381" y="3340"/>
                  </a:cubicBezTo>
                  <a:cubicBezTo>
                    <a:pt x="5344" y="3350"/>
                    <a:pt x="5351" y="3300"/>
                    <a:pt x="5306" y="3320"/>
                  </a:cubicBezTo>
                  <a:cubicBezTo>
                    <a:pt x="5314" y="3260"/>
                    <a:pt x="5224" y="3330"/>
                    <a:pt x="5239" y="3280"/>
                  </a:cubicBezTo>
                  <a:cubicBezTo>
                    <a:pt x="5194" y="3250"/>
                    <a:pt x="5149" y="3220"/>
                    <a:pt x="5089" y="3210"/>
                  </a:cubicBezTo>
                  <a:cubicBezTo>
                    <a:pt x="5066" y="3190"/>
                    <a:pt x="5051" y="3170"/>
                    <a:pt x="5029" y="3160"/>
                  </a:cubicBezTo>
                  <a:cubicBezTo>
                    <a:pt x="5022" y="3130"/>
                    <a:pt x="4962" y="3150"/>
                    <a:pt x="4962" y="3110"/>
                  </a:cubicBezTo>
                  <a:cubicBezTo>
                    <a:pt x="4767" y="3010"/>
                    <a:pt x="4594" y="2890"/>
                    <a:pt x="4429" y="2750"/>
                  </a:cubicBezTo>
                  <a:cubicBezTo>
                    <a:pt x="4369" y="2660"/>
                    <a:pt x="4280" y="2600"/>
                    <a:pt x="4220" y="2500"/>
                  </a:cubicBezTo>
                  <a:cubicBezTo>
                    <a:pt x="4190" y="2500"/>
                    <a:pt x="4205" y="2440"/>
                    <a:pt x="4160" y="2460"/>
                  </a:cubicBezTo>
                  <a:cubicBezTo>
                    <a:pt x="4137" y="2440"/>
                    <a:pt x="4122" y="2410"/>
                    <a:pt x="4107" y="2390"/>
                  </a:cubicBezTo>
                  <a:cubicBezTo>
                    <a:pt x="4077" y="2340"/>
                    <a:pt x="4017" y="2320"/>
                    <a:pt x="3995" y="2260"/>
                  </a:cubicBezTo>
                  <a:cubicBezTo>
                    <a:pt x="3920" y="2180"/>
                    <a:pt x="3852" y="2100"/>
                    <a:pt x="3785" y="2010"/>
                  </a:cubicBezTo>
                  <a:cubicBezTo>
                    <a:pt x="3755" y="2010"/>
                    <a:pt x="3777" y="1940"/>
                    <a:pt x="3740" y="1940"/>
                  </a:cubicBezTo>
                  <a:cubicBezTo>
                    <a:pt x="3747" y="1890"/>
                    <a:pt x="3695" y="1920"/>
                    <a:pt x="3695" y="1880"/>
                  </a:cubicBezTo>
                  <a:cubicBezTo>
                    <a:pt x="3642" y="1850"/>
                    <a:pt x="3635" y="1770"/>
                    <a:pt x="3560" y="1770"/>
                  </a:cubicBezTo>
                  <a:cubicBezTo>
                    <a:pt x="3568" y="1670"/>
                    <a:pt x="3500" y="1680"/>
                    <a:pt x="3485" y="1610"/>
                  </a:cubicBezTo>
                  <a:cubicBezTo>
                    <a:pt x="3448" y="1570"/>
                    <a:pt x="3395" y="1540"/>
                    <a:pt x="3373" y="1480"/>
                  </a:cubicBezTo>
                  <a:cubicBezTo>
                    <a:pt x="3328" y="1440"/>
                    <a:pt x="3305" y="1370"/>
                    <a:pt x="3260" y="1340"/>
                  </a:cubicBezTo>
                  <a:cubicBezTo>
                    <a:pt x="3238" y="1270"/>
                    <a:pt x="3193" y="1240"/>
                    <a:pt x="3178" y="1170"/>
                  </a:cubicBezTo>
                  <a:cubicBezTo>
                    <a:pt x="3140" y="1170"/>
                    <a:pt x="3133" y="1130"/>
                    <a:pt x="3118" y="1100"/>
                  </a:cubicBezTo>
                  <a:cubicBezTo>
                    <a:pt x="3073" y="1100"/>
                    <a:pt x="3080" y="1030"/>
                    <a:pt x="3035" y="1030"/>
                  </a:cubicBezTo>
                  <a:cubicBezTo>
                    <a:pt x="3043" y="970"/>
                    <a:pt x="2990" y="980"/>
                    <a:pt x="2990" y="920"/>
                  </a:cubicBezTo>
                  <a:cubicBezTo>
                    <a:pt x="2960" y="900"/>
                    <a:pt x="2938" y="870"/>
                    <a:pt x="2923" y="830"/>
                  </a:cubicBezTo>
                  <a:cubicBezTo>
                    <a:pt x="2878" y="780"/>
                    <a:pt x="2833" y="720"/>
                    <a:pt x="2796" y="650"/>
                  </a:cubicBezTo>
                  <a:cubicBezTo>
                    <a:pt x="2766" y="630"/>
                    <a:pt x="2773" y="570"/>
                    <a:pt x="2736" y="560"/>
                  </a:cubicBezTo>
                  <a:cubicBezTo>
                    <a:pt x="2713" y="530"/>
                    <a:pt x="2691" y="510"/>
                    <a:pt x="2668" y="470"/>
                  </a:cubicBezTo>
                  <a:cubicBezTo>
                    <a:pt x="2623" y="480"/>
                    <a:pt x="2661" y="390"/>
                    <a:pt x="2608" y="410"/>
                  </a:cubicBezTo>
                  <a:cubicBezTo>
                    <a:pt x="2593" y="370"/>
                    <a:pt x="2571" y="340"/>
                    <a:pt x="2541" y="320"/>
                  </a:cubicBezTo>
                  <a:cubicBezTo>
                    <a:pt x="2518" y="230"/>
                    <a:pt x="2473" y="170"/>
                    <a:pt x="2413" y="140"/>
                  </a:cubicBezTo>
                  <a:cubicBezTo>
                    <a:pt x="2391" y="80"/>
                    <a:pt x="2353" y="40"/>
                    <a:pt x="2316" y="0"/>
                  </a:cubicBezTo>
                  <a:cubicBezTo>
                    <a:pt x="2226" y="0"/>
                    <a:pt x="2226" y="0"/>
                    <a:pt x="2226" y="0"/>
                  </a:cubicBezTo>
                  <a:cubicBezTo>
                    <a:pt x="2233" y="10"/>
                    <a:pt x="2241" y="20"/>
                    <a:pt x="2248" y="30"/>
                  </a:cubicBezTo>
                  <a:cubicBezTo>
                    <a:pt x="2263" y="70"/>
                    <a:pt x="2301" y="70"/>
                    <a:pt x="2263" y="110"/>
                  </a:cubicBezTo>
                  <a:close/>
                  <a:moveTo>
                    <a:pt x="3605" y="3180"/>
                  </a:moveTo>
                  <a:cubicBezTo>
                    <a:pt x="3612" y="3130"/>
                    <a:pt x="3560" y="3160"/>
                    <a:pt x="3560" y="3120"/>
                  </a:cubicBezTo>
                  <a:cubicBezTo>
                    <a:pt x="3508" y="3130"/>
                    <a:pt x="3523" y="3060"/>
                    <a:pt x="3493" y="3050"/>
                  </a:cubicBezTo>
                  <a:cubicBezTo>
                    <a:pt x="3500" y="3000"/>
                    <a:pt x="3448" y="3020"/>
                    <a:pt x="3448" y="2980"/>
                  </a:cubicBezTo>
                  <a:cubicBezTo>
                    <a:pt x="3403" y="2990"/>
                    <a:pt x="3433" y="2900"/>
                    <a:pt x="3380" y="2920"/>
                  </a:cubicBezTo>
                  <a:cubicBezTo>
                    <a:pt x="3373" y="2840"/>
                    <a:pt x="3343" y="2780"/>
                    <a:pt x="3283" y="2760"/>
                  </a:cubicBezTo>
                  <a:cubicBezTo>
                    <a:pt x="3305" y="2650"/>
                    <a:pt x="3223" y="2670"/>
                    <a:pt x="3208" y="2610"/>
                  </a:cubicBezTo>
                  <a:cubicBezTo>
                    <a:pt x="3170" y="2560"/>
                    <a:pt x="3155" y="2480"/>
                    <a:pt x="3110" y="2450"/>
                  </a:cubicBezTo>
                  <a:cubicBezTo>
                    <a:pt x="3065" y="2330"/>
                    <a:pt x="2983" y="2240"/>
                    <a:pt x="2938" y="2120"/>
                  </a:cubicBezTo>
                  <a:cubicBezTo>
                    <a:pt x="2863" y="2040"/>
                    <a:pt x="2811" y="1920"/>
                    <a:pt x="2758" y="1810"/>
                  </a:cubicBezTo>
                  <a:cubicBezTo>
                    <a:pt x="2721" y="1760"/>
                    <a:pt x="2698" y="1700"/>
                    <a:pt x="2668" y="1650"/>
                  </a:cubicBezTo>
                  <a:cubicBezTo>
                    <a:pt x="2623" y="1610"/>
                    <a:pt x="2593" y="1560"/>
                    <a:pt x="2571" y="1500"/>
                  </a:cubicBezTo>
                  <a:cubicBezTo>
                    <a:pt x="2526" y="1470"/>
                    <a:pt x="2503" y="1400"/>
                    <a:pt x="2473" y="1340"/>
                  </a:cubicBezTo>
                  <a:cubicBezTo>
                    <a:pt x="2436" y="1350"/>
                    <a:pt x="2458" y="1280"/>
                    <a:pt x="2428" y="1270"/>
                  </a:cubicBezTo>
                  <a:cubicBezTo>
                    <a:pt x="2406" y="1250"/>
                    <a:pt x="2398" y="1210"/>
                    <a:pt x="2383" y="1190"/>
                  </a:cubicBezTo>
                  <a:cubicBezTo>
                    <a:pt x="2338" y="1150"/>
                    <a:pt x="2301" y="1100"/>
                    <a:pt x="2286" y="1030"/>
                  </a:cubicBezTo>
                  <a:cubicBezTo>
                    <a:pt x="2263" y="1020"/>
                    <a:pt x="2248" y="990"/>
                    <a:pt x="2233" y="960"/>
                  </a:cubicBezTo>
                  <a:cubicBezTo>
                    <a:pt x="2181" y="980"/>
                    <a:pt x="2218" y="890"/>
                    <a:pt x="2173" y="900"/>
                  </a:cubicBezTo>
                  <a:cubicBezTo>
                    <a:pt x="2166" y="860"/>
                    <a:pt x="2151" y="840"/>
                    <a:pt x="2121" y="830"/>
                  </a:cubicBezTo>
                  <a:cubicBezTo>
                    <a:pt x="2106" y="810"/>
                    <a:pt x="2121" y="750"/>
                    <a:pt x="2076" y="760"/>
                  </a:cubicBezTo>
                  <a:cubicBezTo>
                    <a:pt x="2069" y="680"/>
                    <a:pt x="2016" y="650"/>
                    <a:pt x="1979" y="610"/>
                  </a:cubicBezTo>
                  <a:cubicBezTo>
                    <a:pt x="1971" y="530"/>
                    <a:pt x="1889" y="540"/>
                    <a:pt x="1881" y="450"/>
                  </a:cubicBezTo>
                  <a:cubicBezTo>
                    <a:pt x="1821" y="440"/>
                    <a:pt x="1814" y="350"/>
                    <a:pt x="1776" y="320"/>
                  </a:cubicBezTo>
                  <a:cubicBezTo>
                    <a:pt x="1701" y="220"/>
                    <a:pt x="1626" y="130"/>
                    <a:pt x="1551" y="50"/>
                  </a:cubicBezTo>
                  <a:cubicBezTo>
                    <a:pt x="1544" y="30"/>
                    <a:pt x="1536" y="10"/>
                    <a:pt x="1521" y="0"/>
                  </a:cubicBezTo>
                  <a:cubicBezTo>
                    <a:pt x="1409" y="0"/>
                    <a:pt x="1409" y="0"/>
                    <a:pt x="1409" y="0"/>
                  </a:cubicBezTo>
                  <a:cubicBezTo>
                    <a:pt x="1432" y="20"/>
                    <a:pt x="1446" y="30"/>
                    <a:pt x="1469" y="50"/>
                  </a:cubicBezTo>
                  <a:cubicBezTo>
                    <a:pt x="1469" y="120"/>
                    <a:pt x="1551" y="90"/>
                    <a:pt x="1544" y="180"/>
                  </a:cubicBezTo>
                  <a:cubicBezTo>
                    <a:pt x="1589" y="170"/>
                    <a:pt x="1581" y="220"/>
                    <a:pt x="1611" y="230"/>
                  </a:cubicBezTo>
                  <a:cubicBezTo>
                    <a:pt x="1619" y="250"/>
                    <a:pt x="1649" y="250"/>
                    <a:pt x="1641" y="290"/>
                  </a:cubicBezTo>
                  <a:cubicBezTo>
                    <a:pt x="1716" y="350"/>
                    <a:pt x="1769" y="430"/>
                    <a:pt x="1821" y="510"/>
                  </a:cubicBezTo>
                  <a:cubicBezTo>
                    <a:pt x="1896" y="580"/>
                    <a:pt x="1941" y="670"/>
                    <a:pt x="1994" y="760"/>
                  </a:cubicBezTo>
                  <a:cubicBezTo>
                    <a:pt x="2046" y="770"/>
                    <a:pt x="2054" y="840"/>
                    <a:pt x="2091" y="870"/>
                  </a:cubicBezTo>
                  <a:cubicBezTo>
                    <a:pt x="2099" y="940"/>
                    <a:pt x="2166" y="930"/>
                    <a:pt x="2173" y="1000"/>
                  </a:cubicBezTo>
                  <a:cubicBezTo>
                    <a:pt x="2218" y="1020"/>
                    <a:pt x="2211" y="1110"/>
                    <a:pt x="2263" y="1120"/>
                  </a:cubicBezTo>
                  <a:cubicBezTo>
                    <a:pt x="2271" y="1190"/>
                    <a:pt x="2331" y="1200"/>
                    <a:pt x="2331" y="1270"/>
                  </a:cubicBezTo>
                  <a:cubicBezTo>
                    <a:pt x="2361" y="1310"/>
                    <a:pt x="2413" y="1320"/>
                    <a:pt x="2406" y="1400"/>
                  </a:cubicBezTo>
                  <a:cubicBezTo>
                    <a:pt x="2443" y="1430"/>
                    <a:pt x="2466" y="1470"/>
                    <a:pt x="2488" y="1520"/>
                  </a:cubicBezTo>
                  <a:cubicBezTo>
                    <a:pt x="2526" y="1620"/>
                    <a:pt x="2623" y="1660"/>
                    <a:pt x="2646" y="1780"/>
                  </a:cubicBezTo>
                  <a:cubicBezTo>
                    <a:pt x="2713" y="1860"/>
                    <a:pt x="2758" y="1960"/>
                    <a:pt x="2803" y="2050"/>
                  </a:cubicBezTo>
                  <a:cubicBezTo>
                    <a:pt x="2908" y="2230"/>
                    <a:pt x="3020" y="2380"/>
                    <a:pt x="3110" y="2580"/>
                  </a:cubicBezTo>
                  <a:cubicBezTo>
                    <a:pt x="3133" y="2590"/>
                    <a:pt x="3133" y="2620"/>
                    <a:pt x="3155" y="2630"/>
                  </a:cubicBezTo>
                  <a:cubicBezTo>
                    <a:pt x="3140" y="2680"/>
                    <a:pt x="3095" y="2610"/>
                    <a:pt x="3095" y="2580"/>
                  </a:cubicBezTo>
                  <a:cubicBezTo>
                    <a:pt x="3043" y="2590"/>
                    <a:pt x="3050" y="2520"/>
                    <a:pt x="3013" y="2510"/>
                  </a:cubicBezTo>
                  <a:cubicBezTo>
                    <a:pt x="3005" y="2490"/>
                    <a:pt x="2998" y="2470"/>
                    <a:pt x="2983" y="2470"/>
                  </a:cubicBezTo>
                  <a:cubicBezTo>
                    <a:pt x="2960" y="2460"/>
                    <a:pt x="2968" y="2420"/>
                    <a:pt x="2945" y="2420"/>
                  </a:cubicBezTo>
                  <a:cubicBezTo>
                    <a:pt x="2923" y="2400"/>
                    <a:pt x="2900" y="2370"/>
                    <a:pt x="2885" y="2330"/>
                  </a:cubicBezTo>
                  <a:cubicBezTo>
                    <a:pt x="2781" y="2250"/>
                    <a:pt x="2713" y="2110"/>
                    <a:pt x="2608" y="2020"/>
                  </a:cubicBezTo>
                  <a:cubicBezTo>
                    <a:pt x="2593" y="1970"/>
                    <a:pt x="2571" y="1930"/>
                    <a:pt x="2548" y="1890"/>
                  </a:cubicBezTo>
                  <a:cubicBezTo>
                    <a:pt x="2526" y="1850"/>
                    <a:pt x="2496" y="1830"/>
                    <a:pt x="2481" y="1780"/>
                  </a:cubicBezTo>
                  <a:cubicBezTo>
                    <a:pt x="2443" y="1760"/>
                    <a:pt x="2436" y="1700"/>
                    <a:pt x="2406" y="1670"/>
                  </a:cubicBezTo>
                  <a:cubicBezTo>
                    <a:pt x="2368" y="1650"/>
                    <a:pt x="2368" y="1590"/>
                    <a:pt x="2338" y="1550"/>
                  </a:cubicBezTo>
                  <a:cubicBezTo>
                    <a:pt x="2308" y="1530"/>
                    <a:pt x="2278" y="1490"/>
                    <a:pt x="2263" y="1440"/>
                  </a:cubicBezTo>
                  <a:cubicBezTo>
                    <a:pt x="2211" y="1450"/>
                    <a:pt x="2226" y="1360"/>
                    <a:pt x="2181" y="1350"/>
                  </a:cubicBezTo>
                  <a:cubicBezTo>
                    <a:pt x="2144" y="1270"/>
                    <a:pt x="2069" y="1220"/>
                    <a:pt x="2024" y="1150"/>
                  </a:cubicBezTo>
                  <a:cubicBezTo>
                    <a:pt x="1979" y="1140"/>
                    <a:pt x="1964" y="1090"/>
                    <a:pt x="1941" y="1040"/>
                  </a:cubicBezTo>
                  <a:cubicBezTo>
                    <a:pt x="1904" y="1030"/>
                    <a:pt x="1896" y="970"/>
                    <a:pt x="1859" y="950"/>
                  </a:cubicBezTo>
                  <a:cubicBezTo>
                    <a:pt x="1821" y="870"/>
                    <a:pt x="1754" y="820"/>
                    <a:pt x="1716" y="730"/>
                  </a:cubicBezTo>
                  <a:cubicBezTo>
                    <a:pt x="1694" y="720"/>
                    <a:pt x="1686" y="700"/>
                    <a:pt x="1686" y="660"/>
                  </a:cubicBezTo>
                  <a:cubicBezTo>
                    <a:pt x="1671" y="640"/>
                    <a:pt x="1641" y="650"/>
                    <a:pt x="1634" y="620"/>
                  </a:cubicBezTo>
                  <a:cubicBezTo>
                    <a:pt x="1619" y="580"/>
                    <a:pt x="1574" y="570"/>
                    <a:pt x="1559" y="530"/>
                  </a:cubicBezTo>
                  <a:cubicBezTo>
                    <a:pt x="1559" y="500"/>
                    <a:pt x="1529" y="520"/>
                    <a:pt x="1521" y="510"/>
                  </a:cubicBezTo>
                  <a:cubicBezTo>
                    <a:pt x="1521" y="500"/>
                    <a:pt x="1529" y="470"/>
                    <a:pt x="1529" y="460"/>
                  </a:cubicBezTo>
                  <a:cubicBezTo>
                    <a:pt x="1506" y="440"/>
                    <a:pt x="1476" y="460"/>
                    <a:pt x="1476" y="420"/>
                  </a:cubicBezTo>
                  <a:cubicBezTo>
                    <a:pt x="1432" y="410"/>
                    <a:pt x="1461" y="310"/>
                    <a:pt x="1394" y="330"/>
                  </a:cubicBezTo>
                  <a:cubicBezTo>
                    <a:pt x="1402" y="260"/>
                    <a:pt x="1334" y="270"/>
                    <a:pt x="1319" y="220"/>
                  </a:cubicBezTo>
                  <a:cubicBezTo>
                    <a:pt x="1297" y="180"/>
                    <a:pt x="1282" y="130"/>
                    <a:pt x="1237" y="130"/>
                  </a:cubicBezTo>
                  <a:cubicBezTo>
                    <a:pt x="1207" y="80"/>
                    <a:pt x="1169" y="30"/>
                    <a:pt x="1132" y="0"/>
                  </a:cubicBezTo>
                  <a:cubicBezTo>
                    <a:pt x="1027" y="0"/>
                    <a:pt x="1027" y="0"/>
                    <a:pt x="1027" y="0"/>
                  </a:cubicBezTo>
                  <a:cubicBezTo>
                    <a:pt x="1034" y="0"/>
                    <a:pt x="1034" y="10"/>
                    <a:pt x="1042" y="10"/>
                  </a:cubicBezTo>
                  <a:cubicBezTo>
                    <a:pt x="1094" y="90"/>
                    <a:pt x="1177" y="120"/>
                    <a:pt x="1222" y="210"/>
                  </a:cubicBezTo>
                  <a:cubicBezTo>
                    <a:pt x="1349" y="340"/>
                    <a:pt x="1446" y="510"/>
                    <a:pt x="1574" y="640"/>
                  </a:cubicBezTo>
                  <a:cubicBezTo>
                    <a:pt x="1574" y="710"/>
                    <a:pt x="1641" y="710"/>
                    <a:pt x="1649" y="770"/>
                  </a:cubicBezTo>
                  <a:cubicBezTo>
                    <a:pt x="1664" y="790"/>
                    <a:pt x="1664" y="820"/>
                    <a:pt x="1701" y="820"/>
                  </a:cubicBezTo>
                  <a:cubicBezTo>
                    <a:pt x="1701" y="850"/>
                    <a:pt x="1724" y="850"/>
                    <a:pt x="1731" y="880"/>
                  </a:cubicBezTo>
                  <a:cubicBezTo>
                    <a:pt x="1776" y="970"/>
                    <a:pt x="1851" y="1010"/>
                    <a:pt x="1889" y="1110"/>
                  </a:cubicBezTo>
                  <a:cubicBezTo>
                    <a:pt x="2024" y="1230"/>
                    <a:pt x="2121" y="1400"/>
                    <a:pt x="2241" y="1530"/>
                  </a:cubicBezTo>
                  <a:cubicBezTo>
                    <a:pt x="2346" y="1690"/>
                    <a:pt x="2443" y="1860"/>
                    <a:pt x="2548" y="2020"/>
                  </a:cubicBezTo>
                  <a:cubicBezTo>
                    <a:pt x="2601" y="2100"/>
                    <a:pt x="2668" y="2160"/>
                    <a:pt x="2721" y="2240"/>
                  </a:cubicBezTo>
                  <a:cubicBezTo>
                    <a:pt x="2781" y="2310"/>
                    <a:pt x="2841" y="2380"/>
                    <a:pt x="2900" y="2440"/>
                  </a:cubicBezTo>
                  <a:cubicBezTo>
                    <a:pt x="2893" y="2490"/>
                    <a:pt x="2945" y="2470"/>
                    <a:pt x="2945" y="2510"/>
                  </a:cubicBezTo>
                  <a:cubicBezTo>
                    <a:pt x="2960" y="2530"/>
                    <a:pt x="2960" y="2560"/>
                    <a:pt x="2998" y="2560"/>
                  </a:cubicBezTo>
                  <a:cubicBezTo>
                    <a:pt x="3013" y="2550"/>
                    <a:pt x="3005" y="2590"/>
                    <a:pt x="3013" y="2600"/>
                  </a:cubicBezTo>
                  <a:cubicBezTo>
                    <a:pt x="3028" y="2610"/>
                    <a:pt x="3073" y="2610"/>
                    <a:pt x="3073" y="2670"/>
                  </a:cubicBezTo>
                  <a:cubicBezTo>
                    <a:pt x="3125" y="2680"/>
                    <a:pt x="3155" y="2710"/>
                    <a:pt x="3170" y="2760"/>
                  </a:cubicBezTo>
                  <a:cubicBezTo>
                    <a:pt x="3208" y="2780"/>
                    <a:pt x="3253" y="2800"/>
                    <a:pt x="3283" y="2830"/>
                  </a:cubicBezTo>
                  <a:cubicBezTo>
                    <a:pt x="3350" y="2920"/>
                    <a:pt x="3395" y="3040"/>
                    <a:pt x="3478" y="3110"/>
                  </a:cubicBezTo>
                  <a:cubicBezTo>
                    <a:pt x="3470" y="3140"/>
                    <a:pt x="3440" y="3140"/>
                    <a:pt x="3440" y="3110"/>
                  </a:cubicBezTo>
                  <a:cubicBezTo>
                    <a:pt x="3388" y="3130"/>
                    <a:pt x="3395" y="3080"/>
                    <a:pt x="3365" y="3070"/>
                  </a:cubicBezTo>
                  <a:cubicBezTo>
                    <a:pt x="3350" y="3040"/>
                    <a:pt x="3305" y="3060"/>
                    <a:pt x="3313" y="3000"/>
                  </a:cubicBezTo>
                  <a:cubicBezTo>
                    <a:pt x="3245" y="3000"/>
                    <a:pt x="3238" y="2910"/>
                    <a:pt x="3170" y="2910"/>
                  </a:cubicBezTo>
                  <a:cubicBezTo>
                    <a:pt x="3110" y="2790"/>
                    <a:pt x="3013" y="2740"/>
                    <a:pt x="2960" y="2620"/>
                  </a:cubicBezTo>
                  <a:cubicBezTo>
                    <a:pt x="2900" y="2610"/>
                    <a:pt x="2878" y="2540"/>
                    <a:pt x="2848" y="2490"/>
                  </a:cubicBezTo>
                  <a:cubicBezTo>
                    <a:pt x="2818" y="2480"/>
                    <a:pt x="2811" y="2440"/>
                    <a:pt x="2766" y="2440"/>
                  </a:cubicBezTo>
                  <a:cubicBezTo>
                    <a:pt x="2788" y="2370"/>
                    <a:pt x="2713" y="2420"/>
                    <a:pt x="2736" y="2350"/>
                  </a:cubicBezTo>
                  <a:cubicBezTo>
                    <a:pt x="2683" y="2320"/>
                    <a:pt x="2653" y="2280"/>
                    <a:pt x="2623" y="2220"/>
                  </a:cubicBezTo>
                  <a:cubicBezTo>
                    <a:pt x="2601" y="2190"/>
                    <a:pt x="2563" y="2200"/>
                    <a:pt x="2563" y="2150"/>
                  </a:cubicBezTo>
                  <a:cubicBezTo>
                    <a:pt x="2503" y="2180"/>
                    <a:pt x="2548" y="2080"/>
                    <a:pt x="2496" y="2100"/>
                  </a:cubicBezTo>
                  <a:cubicBezTo>
                    <a:pt x="2458" y="2060"/>
                    <a:pt x="2428" y="2000"/>
                    <a:pt x="2383" y="1970"/>
                  </a:cubicBezTo>
                  <a:cubicBezTo>
                    <a:pt x="2361" y="1910"/>
                    <a:pt x="2308" y="1880"/>
                    <a:pt x="2286" y="1820"/>
                  </a:cubicBezTo>
                  <a:cubicBezTo>
                    <a:pt x="2203" y="1740"/>
                    <a:pt x="2144" y="1630"/>
                    <a:pt x="2061" y="1550"/>
                  </a:cubicBezTo>
                  <a:cubicBezTo>
                    <a:pt x="2069" y="1490"/>
                    <a:pt x="2001" y="1530"/>
                    <a:pt x="2016" y="1460"/>
                  </a:cubicBezTo>
                  <a:cubicBezTo>
                    <a:pt x="1994" y="1450"/>
                    <a:pt x="1979" y="1420"/>
                    <a:pt x="1971" y="1390"/>
                  </a:cubicBezTo>
                  <a:cubicBezTo>
                    <a:pt x="1889" y="1300"/>
                    <a:pt x="1821" y="1210"/>
                    <a:pt x="1761" y="1100"/>
                  </a:cubicBezTo>
                  <a:cubicBezTo>
                    <a:pt x="1709" y="1080"/>
                    <a:pt x="1709" y="990"/>
                    <a:pt x="1649" y="990"/>
                  </a:cubicBezTo>
                  <a:cubicBezTo>
                    <a:pt x="1649" y="900"/>
                    <a:pt x="1559" y="910"/>
                    <a:pt x="1551" y="830"/>
                  </a:cubicBezTo>
                  <a:cubicBezTo>
                    <a:pt x="1529" y="810"/>
                    <a:pt x="1521" y="770"/>
                    <a:pt x="1484" y="770"/>
                  </a:cubicBezTo>
                  <a:cubicBezTo>
                    <a:pt x="1476" y="740"/>
                    <a:pt x="1461" y="710"/>
                    <a:pt x="1439" y="700"/>
                  </a:cubicBezTo>
                  <a:cubicBezTo>
                    <a:pt x="1409" y="650"/>
                    <a:pt x="1394" y="570"/>
                    <a:pt x="1327" y="570"/>
                  </a:cubicBezTo>
                  <a:cubicBezTo>
                    <a:pt x="1312" y="530"/>
                    <a:pt x="1304" y="500"/>
                    <a:pt x="1267" y="500"/>
                  </a:cubicBezTo>
                  <a:cubicBezTo>
                    <a:pt x="1274" y="440"/>
                    <a:pt x="1229" y="450"/>
                    <a:pt x="1229" y="410"/>
                  </a:cubicBezTo>
                  <a:cubicBezTo>
                    <a:pt x="1139" y="350"/>
                    <a:pt x="1079" y="230"/>
                    <a:pt x="989" y="160"/>
                  </a:cubicBezTo>
                  <a:cubicBezTo>
                    <a:pt x="959" y="160"/>
                    <a:pt x="959" y="100"/>
                    <a:pt x="929" y="100"/>
                  </a:cubicBezTo>
                  <a:cubicBezTo>
                    <a:pt x="914" y="70"/>
                    <a:pt x="892" y="50"/>
                    <a:pt x="877" y="30"/>
                  </a:cubicBezTo>
                  <a:cubicBezTo>
                    <a:pt x="862" y="20"/>
                    <a:pt x="854" y="10"/>
                    <a:pt x="839" y="0"/>
                  </a:cubicBezTo>
                  <a:cubicBezTo>
                    <a:pt x="727" y="0"/>
                    <a:pt x="727" y="0"/>
                    <a:pt x="727" y="0"/>
                  </a:cubicBezTo>
                  <a:cubicBezTo>
                    <a:pt x="742" y="0"/>
                    <a:pt x="764" y="0"/>
                    <a:pt x="764" y="30"/>
                  </a:cubicBezTo>
                  <a:cubicBezTo>
                    <a:pt x="764" y="70"/>
                    <a:pt x="817" y="40"/>
                    <a:pt x="832" y="70"/>
                  </a:cubicBezTo>
                  <a:cubicBezTo>
                    <a:pt x="817" y="130"/>
                    <a:pt x="862" y="110"/>
                    <a:pt x="877" y="140"/>
                  </a:cubicBezTo>
                  <a:cubicBezTo>
                    <a:pt x="884" y="200"/>
                    <a:pt x="952" y="200"/>
                    <a:pt x="974" y="250"/>
                  </a:cubicBezTo>
                  <a:cubicBezTo>
                    <a:pt x="1012" y="280"/>
                    <a:pt x="1049" y="330"/>
                    <a:pt x="1087" y="360"/>
                  </a:cubicBezTo>
                  <a:cubicBezTo>
                    <a:pt x="1117" y="400"/>
                    <a:pt x="1147" y="440"/>
                    <a:pt x="1184" y="470"/>
                  </a:cubicBezTo>
                  <a:cubicBezTo>
                    <a:pt x="1214" y="520"/>
                    <a:pt x="1259" y="550"/>
                    <a:pt x="1274" y="610"/>
                  </a:cubicBezTo>
                  <a:cubicBezTo>
                    <a:pt x="1327" y="630"/>
                    <a:pt x="1342" y="700"/>
                    <a:pt x="1394" y="720"/>
                  </a:cubicBezTo>
                  <a:cubicBezTo>
                    <a:pt x="1379" y="780"/>
                    <a:pt x="1424" y="760"/>
                    <a:pt x="1439" y="790"/>
                  </a:cubicBezTo>
                  <a:cubicBezTo>
                    <a:pt x="1446" y="820"/>
                    <a:pt x="1461" y="840"/>
                    <a:pt x="1484" y="850"/>
                  </a:cubicBezTo>
                  <a:cubicBezTo>
                    <a:pt x="1536" y="960"/>
                    <a:pt x="1611" y="1020"/>
                    <a:pt x="1679" y="1100"/>
                  </a:cubicBezTo>
                  <a:cubicBezTo>
                    <a:pt x="1679" y="1170"/>
                    <a:pt x="1746" y="1160"/>
                    <a:pt x="1761" y="1230"/>
                  </a:cubicBezTo>
                  <a:cubicBezTo>
                    <a:pt x="1799" y="1270"/>
                    <a:pt x="1829" y="1310"/>
                    <a:pt x="1851" y="1370"/>
                  </a:cubicBezTo>
                  <a:cubicBezTo>
                    <a:pt x="1889" y="1400"/>
                    <a:pt x="1926" y="1430"/>
                    <a:pt x="1934" y="1500"/>
                  </a:cubicBezTo>
                  <a:cubicBezTo>
                    <a:pt x="1986" y="1470"/>
                    <a:pt x="1941" y="1570"/>
                    <a:pt x="2001" y="1540"/>
                  </a:cubicBezTo>
                  <a:cubicBezTo>
                    <a:pt x="2009" y="1580"/>
                    <a:pt x="2024" y="1600"/>
                    <a:pt x="2046" y="1610"/>
                  </a:cubicBezTo>
                  <a:cubicBezTo>
                    <a:pt x="2091" y="1720"/>
                    <a:pt x="2188" y="1780"/>
                    <a:pt x="2241" y="1880"/>
                  </a:cubicBezTo>
                  <a:cubicBezTo>
                    <a:pt x="2316" y="1950"/>
                    <a:pt x="2368" y="2040"/>
                    <a:pt x="2443" y="2100"/>
                  </a:cubicBezTo>
                  <a:cubicBezTo>
                    <a:pt x="2503" y="2200"/>
                    <a:pt x="2593" y="2240"/>
                    <a:pt x="2638" y="2350"/>
                  </a:cubicBezTo>
                  <a:cubicBezTo>
                    <a:pt x="2691" y="2360"/>
                    <a:pt x="2706" y="2420"/>
                    <a:pt x="2736" y="2460"/>
                  </a:cubicBezTo>
                  <a:cubicBezTo>
                    <a:pt x="2758" y="2470"/>
                    <a:pt x="2773" y="2500"/>
                    <a:pt x="2781" y="2530"/>
                  </a:cubicBezTo>
                  <a:cubicBezTo>
                    <a:pt x="2833" y="2500"/>
                    <a:pt x="2796" y="2600"/>
                    <a:pt x="2848" y="2570"/>
                  </a:cubicBezTo>
                  <a:cubicBezTo>
                    <a:pt x="2856" y="2600"/>
                    <a:pt x="2871" y="2630"/>
                    <a:pt x="2893" y="2640"/>
                  </a:cubicBezTo>
                  <a:cubicBezTo>
                    <a:pt x="2908" y="2660"/>
                    <a:pt x="2930" y="2680"/>
                    <a:pt x="2945" y="2710"/>
                  </a:cubicBezTo>
                  <a:cubicBezTo>
                    <a:pt x="2983" y="2740"/>
                    <a:pt x="3013" y="2790"/>
                    <a:pt x="3035" y="2840"/>
                  </a:cubicBezTo>
                  <a:cubicBezTo>
                    <a:pt x="3095" y="2870"/>
                    <a:pt x="3148" y="2920"/>
                    <a:pt x="3185" y="2980"/>
                  </a:cubicBezTo>
                  <a:cubicBezTo>
                    <a:pt x="3253" y="3000"/>
                    <a:pt x="3283" y="3060"/>
                    <a:pt x="3328" y="3110"/>
                  </a:cubicBezTo>
                  <a:cubicBezTo>
                    <a:pt x="3425" y="3130"/>
                    <a:pt x="3463" y="3230"/>
                    <a:pt x="3575" y="3230"/>
                  </a:cubicBezTo>
                  <a:cubicBezTo>
                    <a:pt x="3627" y="3340"/>
                    <a:pt x="3755" y="3370"/>
                    <a:pt x="3815" y="3470"/>
                  </a:cubicBezTo>
                  <a:cubicBezTo>
                    <a:pt x="3882" y="3480"/>
                    <a:pt x="3890" y="3560"/>
                    <a:pt x="3957" y="3560"/>
                  </a:cubicBezTo>
                  <a:cubicBezTo>
                    <a:pt x="3972" y="3590"/>
                    <a:pt x="4002" y="3610"/>
                    <a:pt x="4025" y="3630"/>
                  </a:cubicBezTo>
                  <a:cubicBezTo>
                    <a:pt x="4055" y="3620"/>
                    <a:pt x="4092" y="3700"/>
                    <a:pt x="4107" y="3630"/>
                  </a:cubicBezTo>
                  <a:cubicBezTo>
                    <a:pt x="3957" y="3540"/>
                    <a:pt x="3860" y="3390"/>
                    <a:pt x="3702" y="3320"/>
                  </a:cubicBezTo>
                  <a:cubicBezTo>
                    <a:pt x="3680" y="3260"/>
                    <a:pt x="3642" y="3220"/>
                    <a:pt x="3605" y="3180"/>
                  </a:cubicBezTo>
                  <a:close/>
                  <a:moveTo>
                    <a:pt x="2503" y="2500"/>
                  </a:moveTo>
                  <a:cubicBezTo>
                    <a:pt x="2503" y="2530"/>
                    <a:pt x="2466" y="2510"/>
                    <a:pt x="2458" y="2500"/>
                  </a:cubicBezTo>
                  <a:cubicBezTo>
                    <a:pt x="2428" y="2500"/>
                    <a:pt x="2398" y="2490"/>
                    <a:pt x="2376" y="2490"/>
                  </a:cubicBezTo>
                  <a:cubicBezTo>
                    <a:pt x="2346" y="2460"/>
                    <a:pt x="2278" y="2470"/>
                    <a:pt x="2226" y="2470"/>
                  </a:cubicBezTo>
                  <a:cubicBezTo>
                    <a:pt x="2203" y="2420"/>
                    <a:pt x="2151" y="2410"/>
                    <a:pt x="2114" y="2380"/>
                  </a:cubicBezTo>
                  <a:cubicBezTo>
                    <a:pt x="2069" y="2350"/>
                    <a:pt x="2039" y="2310"/>
                    <a:pt x="1986" y="2290"/>
                  </a:cubicBezTo>
                  <a:cubicBezTo>
                    <a:pt x="1964" y="2240"/>
                    <a:pt x="1896" y="2240"/>
                    <a:pt x="1874" y="2200"/>
                  </a:cubicBezTo>
                  <a:cubicBezTo>
                    <a:pt x="1821" y="2170"/>
                    <a:pt x="1799" y="2120"/>
                    <a:pt x="1746" y="2100"/>
                  </a:cubicBezTo>
                  <a:cubicBezTo>
                    <a:pt x="1709" y="2070"/>
                    <a:pt x="1686" y="2020"/>
                    <a:pt x="1634" y="2010"/>
                  </a:cubicBezTo>
                  <a:cubicBezTo>
                    <a:pt x="1619" y="1950"/>
                    <a:pt x="1544" y="1960"/>
                    <a:pt x="1521" y="1900"/>
                  </a:cubicBezTo>
                  <a:cubicBezTo>
                    <a:pt x="1491" y="1850"/>
                    <a:pt x="1432" y="1850"/>
                    <a:pt x="1409" y="1790"/>
                  </a:cubicBezTo>
                  <a:cubicBezTo>
                    <a:pt x="1342" y="1780"/>
                    <a:pt x="1334" y="1710"/>
                    <a:pt x="1274" y="1700"/>
                  </a:cubicBezTo>
                  <a:cubicBezTo>
                    <a:pt x="1267" y="1670"/>
                    <a:pt x="1259" y="1650"/>
                    <a:pt x="1229" y="1650"/>
                  </a:cubicBezTo>
                  <a:cubicBezTo>
                    <a:pt x="1199" y="1650"/>
                    <a:pt x="1214" y="1580"/>
                    <a:pt x="1177" y="1590"/>
                  </a:cubicBezTo>
                  <a:cubicBezTo>
                    <a:pt x="1147" y="1540"/>
                    <a:pt x="1087" y="1530"/>
                    <a:pt x="1064" y="1470"/>
                  </a:cubicBezTo>
                  <a:cubicBezTo>
                    <a:pt x="1034" y="1430"/>
                    <a:pt x="974" y="1420"/>
                    <a:pt x="952" y="1360"/>
                  </a:cubicBezTo>
                  <a:cubicBezTo>
                    <a:pt x="922" y="1360"/>
                    <a:pt x="899" y="1350"/>
                    <a:pt x="892" y="1320"/>
                  </a:cubicBezTo>
                  <a:cubicBezTo>
                    <a:pt x="892" y="1280"/>
                    <a:pt x="839" y="1300"/>
                    <a:pt x="839" y="1250"/>
                  </a:cubicBezTo>
                  <a:cubicBezTo>
                    <a:pt x="809" y="1260"/>
                    <a:pt x="809" y="1220"/>
                    <a:pt x="794" y="1200"/>
                  </a:cubicBezTo>
                  <a:cubicBezTo>
                    <a:pt x="794" y="1160"/>
                    <a:pt x="742" y="1190"/>
                    <a:pt x="749" y="1140"/>
                  </a:cubicBezTo>
                  <a:cubicBezTo>
                    <a:pt x="697" y="1120"/>
                    <a:pt x="675" y="1060"/>
                    <a:pt x="630" y="1030"/>
                  </a:cubicBezTo>
                  <a:cubicBezTo>
                    <a:pt x="622" y="1000"/>
                    <a:pt x="600" y="980"/>
                    <a:pt x="570" y="980"/>
                  </a:cubicBezTo>
                  <a:cubicBezTo>
                    <a:pt x="585" y="920"/>
                    <a:pt x="540" y="930"/>
                    <a:pt x="540" y="890"/>
                  </a:cubicBezTo>
                  <a:cubicBezTo>
                    <a:pt x="495" y="910"/>
                    <a:pt x="510" y="850"/>
                    <a:pt x="487" y="820"/>
                  </a:cubicBezTo>
                  <a:cubicBezTo>
                    <a:pt x="457" y="830"/>
                    <a:pt x="435" y="810"/>
                    <a:pt x="442" y="760"/>
                  </a:cubicBezTo>
                  <a:cubicBezTo>
                    <a:pt x="360" y="720"/>
                    <a:pt x="307" y="630"/>
                    <a:pt x="232" y="580"/>
                  </a:cubicBezTo>
                  <a:cubicBezTo>
                    <a:pt x="225" y="550"/>
                    <a:pt x="210" y="530"/>
                    <a:pt x="187" y="530"/>
                  </a:cubicBezTo>
                  <a:cubicBezTo>
                    <a:pt x="187" y="490"/>
                    <a:pt x="165" y="490"/>
                    <a:pt x="150" y="470"/>
                  </a:cubicBezTo>
                  <a:cubicBezTo>
                    <a:pt x="127" y="420"/>
                    <a:pt x="75" y="410"/>
                    <a:pt x="52" y="350"/>
                  </a:cubicBezTo>
                  <a:cubicBezTo>
                    <a:pt x="52" y="320"/>
                    <a:pt x="22" y="330"/>
                    <a:pt x="7" y="310"/>
                  </a:cubicBezTo>
                  <a:cubicBezTo>
                    <a:pt x="7" y="300"/>
                    <a:pt x="0" y="290"/>
                    <a:pt x="0" y="290"/>
                  </a:cubicBezTo>
                  <a:cubicBezTo>
                    <a:pt x="0" y="410"/>
                    <a:pt x="0" y="410"/>
                    <a:pt x="0" y="410"/>
                  </a:cubicBezTo>
                  <a:cubicBezTo>
                    <a:pt x="7" y="420"/>
                    <a:pt x="22" y="420"/>
                    <a:pt x="22" y="440"/>
                  </a:cubicBezTo>
                  <a:cubicBezTo>
                    <a:pt x="75" y="480"/>
                    <a:pt x="97" y="570"/>
                    <a:pt x="165" y="600"/>
                  </a:cubicBezTo>
                  <a:cubicBezTo>
                    <a:pt x="247" y="720"/>
                    <a:pt x="367" y="800"/>
                    <a:pt x="442" y="930"/>
                  </a:cubicBezTo>
                  <a:cubicBezTo>
                    <a:pt x="502" y="960"/>
                    <a:pt x="547" y="1020"/>
                    <a:pt x="585" y="1090"/>
                  </a:cubicBezTo>
                  <a:cubicBezTo>
                    <a:pt x="660" y="1110"/>
                    <a:pt x="690" y="1180"/>
                    <a:pt x="727" y="1250"/>
                  </a:cubicBezTo>
                  <a:cubicBezTo>
                    <a:pt x="794" y="1270"/>
                    <a:pt x="832" y="1340"/>
                    <a:pt x="892" y="1380"/>
                  </a:cubicBezTo>
                  <a:cubicBezTo>
                    <a:pt x="929" y="1450"/>
                    <a:pt x="1004" y="1470"/>
                    <a:pt x="1034" y="1540"/>
                  </a:cubicBezTo>
                  <a:cubicBezTo>
                    <a:pt x="1102" y="1560"/>
                    <a:pt x="1139" y="1630"/>
                    <a:pt x="1192" y="1670"/>
                  </a:cubicBezTo>
                  <a:cubicBezTo>
                    <a:pt x="1207" y="1710"/>
                    <a:pt x="1252" y="1720"/>
                    <a:pt x="1274" y="1740"/>
                  </a:cubicBezTo>
                  <a:cubicBezTo>
                    <a:pt x="1297" y="1770"/>
                    <a:pt x="1312" y="1810"/>
                    <a:pt x="1357" y="1810"/>
                  </a:cubicBezTo>
                  <a:cubicBezTo>
                    <a:pt x="1394" y="1870"/>
                    <a:pt x="1454" y="1920"/>
                    <a:pt x="1514" y="1950"/>
                  </a:cubicBezTo>
                  <a:cubicBezTo>
                    <a:pt x="1544" y="2020"/>
                    <a:pt x="1634" y="2020"/>
                    <a:pt x="1664" y="2100"/>
                  </a:cubicBezTo>
                  <a:cubicBezTo>
                    <a:pt x="1746" y="2110"/>
                    <a:pt x="1769" y="2200"/>
                    <a:pt x="1836" y="2220"/>
                  </a:cubicBezTo>
                  <a:cubicBezTo>
                    <a:pt x="1851" y="2260"/>
                    <a:pt x="1896" y="2260"/>
                    <a:pt x="1919" y="2280"/>
                  </a:cubicBezTo>
                  <a:cubicBezTo>
                    <a:pt x="1941" y="2320"/>
                    <a:pt x="1979" y="2320"/>
                    <a:pt x="2001" y="2350"/>
                  </a:cubicBezTo>
                  <a:cubicBezTo>
                    <a:pt x="2024" y="2360"/>
                    <a:pt x="2001" y="2370"/>
                    <a:pt x="1986" y="2370"/>
                  </a:cubicBezTo>
                  <a:cubicBezTo>
                    <a:pt x="1986" y="2350"/>
                    <a:pt x="1964" y="2360"/>
                    <a:pt x="1949" y="2350"/>
                  </a:cubicBezTo>
                  <a:cubicBezTo>
                    <a:pt x="1926" y="2340"/>
                    <a:pt x="1911" y="2320"/>
                    <a:pt x="1889" y="2300"/>
                  </a:cubicBezTo>
                  <a:cubicBezTo>
                    <a:pt x="1836" y="2290"/>
                    <a:pt x="1791" y="2260"/>
                    <a:pt x="1761" y="2210"/>
                  </a:cubicBezTo>
                  <a:cubicBezTo>
                    <a:pt x="1649" y="2180"/>
                    <a:pt x="1596" y="2080"/>
                    <a:pt x="1499" y="2030"/>
                  </a:cubicBezTo>
                  <a:cubicBezTo>
                    <a:pt x="1499" y="1990"/>
                    <a:pt x="1424" y="2020"/>
                    <a:pt x="1432" y="1960"/>
                  </a:cubicBezTo>
                  <a:cubicBezTo>
                    <a:pt x="1402" y="1960"/>
                    <a:pt x="1379" y="1950"/>
                    <a:pt x="1372" y="1920"/>
                  </a:cubicBezTo>
                  <a:cubicBezTo>
                    <a:pt x="1327" y="1890"/>
                    <a:pt x="1297" y="1840"/>
                    <a:pt x="1244" y="1830"/>
                  </a:cubicBezTo>
                  <a:cubicBezTo>
                    <a:pt x="1222" y="1760"/>
                    <a:pt x="1169" y="1750"/>
                    <a:pt x="1132" y="1720"/>
                  </a:cubicBezTo>
                  <a:cubicBezTo>
                    <a:pt x="1079" y="1700"/>
                    <a:pt x="1064" y="1630"/>
                    <a:pt x="997" y="1620"/>
                  </a:cubicBezTo>
                  <a:cubicBezTo>
                    <a:pt x="959" y="1520"/>
                    <a:pt x="884" y="1470"/>
                    <a:pt x="809" y="1420"/>
                  </a:cubicBezTo>
                  <a:cubicBezTo>
                    <a:pt x="757" y="1340"/>
                    <a:pt x="690" y="1280"/>
                    <a:pt x="630" y="1220"/>
                  </a:cubicBezTo>
                  <a:cubicBezTo>
                    <a:pt x="585" y="1140"/>
                    <a:pt x="510" y="1090"/>
                    <a:pt x="472" y="1000"/>
                  </a:cubicBezTo>
                  <a:cubicBezTo>
                    <a:pt x="435" y="1010"/>
                    <a:pt x="420" y="990"/>
                    <a:pt x="420" y="950"/>
                  </a:cubicBezTo>
                  <a:cubicBezTo>
                    <a:pt x="397" y="950"/>
                    <a:pt x="382" y="940"/>
                    <a:pt x="375" y="910"/>
                  </a:cubicBezTo>
                  <a:cubicBezTo>
                    <a:pt x="360" y="890"/>
                    <a:pt x="352" y="870"/>
                    <a:pt x="345" y="840"/>
                  </a:cubicBezTo>
                  <a:cubicBezTo>
                    <a:pt x="315" y="840"/>
                    <a:pt x="300" y="820"/>
                    <a:pt x="292" y="800"/>
                  </a:cubicBezTo>
                  <a:cubicBezTo>
                    <a:pt x="217" y="740"/>
                    <a:pt x="172" y="660"/>
                    <a:pt x="97" y="600"/>
                  </a:cubicBezTo>
                  <a:cubicBezTo>
                    <a:pt x="82" y="550"/>
                    <a:pt x="52" y="510"/>
                    <a:pt x="22" y="480"/>
                  </a:cubicBezTo>
                  <a:cubicBezTo>
                    <a:pt x="15" y="470"/>
                    <a:pt x="7" y="460"/>
                    <a:pt x="0" y="450"/>
                  </a:cubicBezTo>
                  <a:cubicBezTo>
                    <a:pt x="0" y="570"/>
                    <a:pt x="0" y="570"/>
                    <a:pt x="0" y="570"/>
                  </a:cubicBezTo>
                  <a:cubicBezTo>
                    <a:pt x="15" y="610"/>
                    <a:pt x="37" y="640"/>
                    <a:pt x="67" y="660"/>
                  </a:cubicBezTo>
                  <a:cubicBezTo>
                    <a:pt x="90" y="690"/>
                    <a:pt x="105" y="740"/>
                    <a:pt x="150" y="750"/>
                  </a:cubicBezTo>
                  <a:cubicBezTo>
                    <a:pt x="142" y="820"/>
                    <a:pt x="232" y="790"/>
                    <a:pt x="225" y="860"/>
                  </a:cubicBezTo>
                  <a:cubicBezTo>
                    <a:pt x="300" y="900"/>
                    <a:pt x="337" y="990"/>
                    <a:pt x="405" y="1040"/>
                  </a:cubicBezTo>
                  <a:cubicBezTo>
                    <a:pt x="405" y="1100"/>
                    <a:pt x="480" y="1070"/>
                    <a:pt x="465" y="1150"/>
                  </a:cubicBezTo>
                  <a:cubicBezTo>
                    <a:pt x="517" y="1160"/>
                    <a:pt x="547" y="1190"/>
                    <a:pt x="562" y="1240"/>
                  </a:cubicBezTo>
                  <a:cubicBezTo>
                    <a:pt x="630" y="1300"/>
                    <a:pt x="690" y="1360"/>
                    <a:pt x="742" y="1420"/>
                  </a:cubicBezTo>
                  <a:cubicBezTo>
                    <a:pt x="854" y="1550"/>
                    <a:pt x="989" y="1650"/>
                    <a:pt x="1094" y="1780"/>
                  </a:cubicBezTo>
                  <a:cubicBezTo>
                    <a:pt x="1147" y="1780"/>
                    <a:pt x="1147" y="1840"/>
                    <a:pt x="1192" y="1850"/>
                  </a:cubicBezTo>
                  <a:cubicBezTo>
                    <a:pt x="1229" y="1870"/>
                    <a:pt x="1267" y="1900"/>
                    <a:pt x="1289" y="1940"/>
                  </a:cubicBezTo>
                  <a:cubicBezTo>
                    <a:pt x="1349" y="1930"/>
                    <a:pt x="1327" y="2020"/>
                    <a:pt x="1387" y="2010"/>
                  </a:cubicBezTo>
                  <a:cubicBezTo>
                    <a:pt x="1387" y="2040"/>
                    <a:pt x="1432" y="2020"/>
                    <a:pt x="1432" y="2050"/>
                  </a:cubicBezTo>
                  <a:cubicBezTo>
                    <a:pt x="1454" y="2060"/>
                    <a:pt x="1461" y="2090"/>
                    <a:pt x="1484" y="2100"/>
                  </a:cubicBezTo>
                  <a:cubicBezTo>
                    <a:pt x="1529" y="2100"/>
                    <a:pt x="1536" y="2160"/>
                    <a:pt x="1581" y="2170"/>
                  </a:cubicBezTo>
                  <a:cubicBezTo>
                    <a:pt x="1634" y="2170"/>
                    <a:pt x="1634" y="2240"/>
                    <a:pt x="1694" y="2230"/>
                  </a:cubicBezTo>
                  <a:cubicBezTo>
                    <a:pt x="1716" y="2270"/>
                    <a:pt x="1746" y="2290"/>
                    <a:pt x="1791" y="2300"/>
                  </a:cubicBezTo>
                  <a:cubicBezTo>
                    <a:pt x="1829" y="2330"/>
                    <a:pt x="1844" y="2380"/>
                    <a:pt x="1904" y="2370"/>
                  </a:cubicBezTo>
                  <a:cubicBezTo>
                    <a:pt x="1919" y="2420"/>
                    <a:pt x="1986" y="2390"/>
                    <a:pt x="2001" y="2440"/>
                  </a:cubicBezTo>
                  <a:cubicBezTo>
                    <a:pt x="2061" y="2430"/>
                    <a:pt x="2091" y="2470"/>
                    <a:pt x="2129" y="2490"/>
                  </a:cubicBezTo>
                  <a:cubicBezTo>
                    <a:pt x="2218" y="2510"/>
                    <a:pt x="2293" y="2550"/>
                    <a:pt x="2376" y="2580"/>
                  </a:cubicBezTo>
                  <a:cubicBezTo>
                    <a:pt x="2383" y="2580"/>
                    <a:pt x="2391" y="2560"/>
                    <a:pt x="2391" y="2540"/>
                  </a:cubicBezTo>
                  <a:cubicBezTo>
                    <a:pt x="2413" y="2540"/>
                    <a:pt x="2436" y="2540"/>
                    <a:pt x="2458" y="2540"/>
                  </a:cubicBezTo>
                  <a:cubicBezTo>
                    <a:pt x="2488" y="2560"/>
                    <a:pt x="2556" y="2520"/>
                    <a:pt x="2503" y="2500"/>
                  </a:cubicBezTo>
                  <a:close/>
                  <a:moveTo>
                    <a:pt x="907" y="2340"/>
                  </a:moveTo>
                  <a:cubicBezTo>
                    <a:pt x="899" y="2250"/>
                    <a:pt x="802" y="2240"/>
                    <a:pt x="847" y="2140"/>
                  </a:cubicBezTo>
                  <a:cubicBezTo>
                    <a:pt x="772" y="2140"/>
                    <a:pt x="772" y="2050"/>
                    <a:pt x="734" y="2010"/>
                  </a:cubicBezTo>
                  <a:cubicBezTo>
                    <a:pt x="720" y="1980"/>
                    <a:pt x="705" y="1940"/>
                    <a:pt x="667" y="1940"/>
                  </a:cubicBezTo>
                  <a:cubicBezTo>
                    <a:pt x="667" y="1890"/>
                    <a:pt x="645" y="1870"/>
                    <a:pt x="637" y="1830"/>
                  </a:cubicBezTo>
                  <a:cubicBezTo>
                    <a:pt x="562" y="1730"/>
                    <a:pt x="510" y="1610"/>
                    <a:pt x="442" y="1500"/>
                  </a:cubicBezTo>
                  <a:cubicBezTo>
                    <a:pt x="375" y="1400"/>
                    <a:pt x="330" y="1260"/>
                    <a:pt x="255" y="1170"/>
                  </a:cubicBezTo>
                  <a:cubicBezTo>
                    <a:pt x="247" y="1120"/>
                    <a:pt x="210" y="1120"/>
                    <a:pt x="210" y="1080"/>
                  </a:cubicBezTo>
                  <a:cubicBezTo>
                    <a:pt x="187" y="1080"/>
                    <a:pt x="202" y="1050"/>
                    <a:pt x="195" y="1030"/>
                  </a:cubicBezTo>
                  <a:cubicBezTo>
                    <a:pt x="180" y="1020"/>
                    <a:pt x="142" y="1040"/>
                    <a:pt x="157" y="990"/>
                  </a:cubicBezTo>
                  <a:cubicBezTo>
                    <a:pt x="127" y="980"/>
                    <a:pt x="127" y="930"/>
                    <a:pt x="112" y="900"/>
                  </a:cubicBezTo>
                  <a:cubicBezTo>
                    <a:pt x="82" y="890"/>
                    <a:pt x="67" y="860"/>
                    <a:pt x="45" y="830"/>
                  </a:cubicBezTo>
                  <a:cubicBezTo>
                    <a:pt x="30" y="800"/>
                    <a:pt x="15" y="770"/>
                    <a:pt x="0" y="740"/>
                  </a:cubicBezTo>
                  <a:cubicBezTo>
                    <a:pt x="0" y="870"/>
                    <a:pt x="0" y="870"/>
                    <a:pt x="0" y="870"/>
                  </a:cubicBezTo>
                  <a:cubicBezTo>
                    <a:pt x="22" y="900"/>
                    <a:pt x="45" y="940"/>
                    <a:pt x="60" y="990"/>
                  </a:cubicBezTo>
                  <a:cubicBezTo>
                    <a:pt x="187" y="1120"/>
                    <a:pt x="270" y="1320"/>
                    <a:pt x="382" y="1480"/>
                  </a:cubicBezTo>
                  <a:cubicBezTo>
                    <a:pt x="412" y="1480"/>
                    <a:pt x="390" y="1550"/>
                    <a:pt x="427" y="1540"/>
                  </a:cubicBezTo>
                  <a:cubicBezTo>
                    <a:pt x="435" y="1570"/>
                    <a:pt x="457" y="1580"/>
                    <a:pt x="457" y="1610"/>
                  </a:cubicBezTo>
                  <a:cubicBezTo>
                    <a:pt x="480" y="1650"/>
                    <a:pt x="525" y="1670"/>
                    <a:pt x="525" y="1740"/>
                  </a:cubicBezTo>
                  <a:cubicBezTo>
                    <a:pt x="585" y="1810"/>
                    <a:pt x="615" y="1930"/>
                    <a:pt x="682" y="1990"/>
                  </a:cubicBezTo>
                  <a:cubicBezTo>
                    <a:pt x="675" y="2040"/>
                    <a:pt x="637" y="1960"/>
                    <a:pt x="615" y="1960"/>
                  </a:cubicBezTo>
                  <a:cubicBezTo>
                    <a:pt x="607" y="1930"/>
                    <a:pt x="592" y="1890"/>
                    <a:pt x="555" y="1900"/>
                  </a:cubicBezTo>
                  <a:cubicBezTo>
                    <a:pt x="547" y="1850"/>
                    <a:pt x="510" y="1850"/>
                    <a:pt x="487" y="1830"/>
                  </a:cubicBezTo>
                  <a:cubicBezTo>
                    <a:pt x="472" y="1810"/>
                    <a:pt x="457" y="1780"/>
                    <a:pt x="442" y="1760"/>
                  </a:cubicBezTo>
                  <a:cubicBezTo>
                    <a:pt x="397" y="1720"/>
                    <a:pt x="360" y="1680"/>
                    <a:pt x="330" y="1630"/>
                  </a:cubicBezTo>
                  <a:cubicBezTo>
                    <a:pt x="307" y="1600"/>
                    <a:pt x="277" y="1590"/>
                    <a:pt x="262" y="1560"/>
                  </a:cubicBezTo>
                  <a:cubicBezTo>
                    <a:pt x="262" y="1520"/>
                    <a:pt x="210" y="1540"/>
                    <a:pt x="217" y="1490"/>
                  </a:cubicBezTo>
                  <a:cubicBezTo>
                    <a:pt x="202" y="1460"/>
                    <a:pt x="172" y="1450"/>
                    <a:pt x="150" y="1430"/>
                  </a:cubicBezTo>
                  <a:cubicBezTo>
                    <a:pt x="135" y="1400"/>
                    <a:pt x="135" y="1340"/>
                    <a:pt x="105" y="1340"/>
                  </a:cubicBezTo>
                  <a:cubicBezTo>
                    <a:pt x="112" y="1280"/>
                    <a:pt x="45" y="1320"/>
                    <a:pt x="60" y="1250"/>
                  </a:cubicBezTo>
                  <a:cubicBezTo>
                    <a:pt x="37" y="1240"/>
                    <a:pt x="15" y="1210"/>
                    <a:pt x="7" y="1180"/>
                  </a:cubicBezTo>
                  <a:cubicBezTo>
                    <a:pt x="7" y="1180"/>
                    <a:pt x="0" y="1170"/>
                    <a:pt x="0" y="1170"/>
                  </a:cubicBezTo>
                  <a:cubicBezTo>
                    <a:pt x="0" y="1280"/>
                    <a:pt x="0" y="1280"/>
                    <a:pt x="0" y="1280"/>
                  </a:cubicBezTo>
                  <a:cubicBezTo>
                    <a:pt x="22" y="1310"/>
                    <a:pt x="37" y="1350"/>
                    <a:pt x="52" y="1380"/>
                  </a:cubicBezTo>
                  <a:cubicBezTo>
                    <a:pt x="105" y="1400"/>
                    <a:pt x="105" y="1490"/>
                    <a:pt x="165" y="1490"/>
                  </a:cubicBezTo>
                  <a:cubicBezTo>
                    <a:pt x="157" y="1550"/>
                    <a:pt x="202" y="1530"/>
                    <a:pt x="217" y="1560"/>
                  </a:cubicBezTo>
                  <a:cubicBezTo>
                    <a:pt x="217" y="1600"/>
                    <a:pt x="262" y="1600"/>
                    <a:pt x="262" y="1650"/>
                  </a:cubicBezTo>
                  <a:cubicBezTo>
                    <a:pt x="427" y="1800"/>
                    <a:pt x="547" y="1990"/>
                    <a:pt x="749" y="2100"/>
                  </a:cubicBezTo>
                  <a:cubicBezTo>
                    <a:pt x="779" y="2180"/>
                    <a:pt x="839" y="2220"/>
                    <a:pt x="854" y="2320"/>
                  </a:cubicBezTo>
                  <a:cubicBezTo>
                    <a:pt x="892" y="2340"/>
                    <a:pt x="899" y="2400"/>
                    <a:pt x="922" y="2430"/>
                  </a:cubicBezTo>
                  <a:cubicBezTo>
                    <a:pt x="967" y="2430"/>
                    <a:pt x="944" y="2520"/>
                    <a:pt x="1004" y="2520"/>
                  </a:cubicBezTo>
                  <a:cubicBezTo>
                    <a:pt x="982" y="2440"/>
                    <a:pt x="952" y="2380"/>
                    <a:pt x="907" y="2340"/>
                  </a:cubicBezTo>
                  <a:close/>
                  <a:moveTo>
                    <a:pt x="82" y="1660"/>
                  </a:moveTo>
                  <a:cubicBezTo>
                    <a:pt x="60" y="1620"/>
                    <a:pt x="30" y="1590"/>
                    <a:pt x="0" y="1560"/>
                  </a:cubicBezTo>
                  <a:cubicBezTo>
                    <a:pt x="0" y="1610"/>
                    <a:pt x="0" y="1610"/>
                    <a:pt x="0" y="1610"/>
                  </a:cubicBezTo>
                  <a:cubicBezTo>
                    <a:pt x="30" y="1640"/>
                    <a:pt x="52" y="1680"/>
                    <a:pt x="82" y="1710"/>
                  </a:cubicBezTo>
                  <a:cubicBezTo>
                    <a:pt x="97" y="1740"/>
                    <a:pt x="127" y="1750"/>
                    <a:pt x="150" y="1770"/>
                  </a:cubicBezTo>
                  <a:cubicBezTo>
                    <a:pt x="157" y="1810"/>
                    <a:pt x="172" y="1840"/>
                    <a:pt x="210" y="1840"/>
                  </a:cubicBezTo>
                  <a:cubicBezTo>
                    <a:pt x="202" y="1740"/>
                    <a:pt x="120" y="1730"/>
                    <a:pt x="82" y="1660"/>
                  </a:cubicBezTo>
                  <a:close/>
                  <a:moveTo>
                    <a:pt x="2578" y="190"/>
                  </a:moveTo>
                  <a:cubicBezTo>
                    <a:pt x="2623" y="200"/>
                    <a:pt x="2653" y="230"/>
                    <a:pt x="2676" y="280"/>
                  </a:cubicBezTo>
                  <a:cubicBezTo>
                    <a:pt x="2713" y="290"/>
                    <a:pt x="2751" y="320"/>
                    <a:pt x="2766" y="370"/>
                  </a:cubicBezTo>
                  <a:cubicBezTo>
                    <a:pt x="2803" y="400"/>
                    <a:pt x="2833" y="430"/>
                    <a:pt x="2848" y="480"/>
                  </a:cubicBezTo>
                  <a:cubicBezTo>
                    <a:pt x="2915" y="480"/>
                    <a:pt x="2900" y="570"/>
                    <a:pt x="2960" y="570"/>
                  </a:cubicBezTo>
                  <a:cubicBezTo>
                    <a:pt x="2975" y="620"/>
                    <a:pt x="3020" y="640"/>
                    <a:pt x="3043" y="680"/>
                  </a:cubicBezTo>
                  <a:cubicBezTo>
                    <a:pt x="3065" y="720"/>
                    <a:pt x="3110" y="740"/>
                    <a:pt x="3118" y="790"/>
                  </a:cubicBezTo>
                  <a:cubicBezTo>
                    <a:pt x="3178" y="870"/>
                    <a:pt x="3245" y="940"/>
                    <a:pt x="3298" y="1020"/>
                  </a:cubicBezTo>
                  <a:cubicBezTo>
                    <a:pt x="3320" y="1030"/>
                    <a:pt x="3328" y="1040"/>
                    <a:pt x="3328" y="1080"/>
                  </a:cubicBezTo>
                  <a:cubicBezTo>
                    <a:pt x="3358" y="1080"/>
                    <a:pt x="3373" y="1100"/>
                    <a:pt x="3380" y="1130"/>
                  </a:cubicBezTo>
                  <a:cubicBezTo>
                    <a:pt x="3410" y="1160"/>
                    <a:pt x="3440" y="1190"/>
                    <a:pt x="3455" y="1240"/>
                  </a:cubicBezTo>
                  <a:cubicBezTo>
                    <a:pt x="3530" y="1300"/>
                    <a:pt x="3568" y="1400"/>
                    <a:pt x="3635" y="1460"/>
                  </a:cubicBezTo>
                  <a:cubicBezTo>
                    <a:pt x="3665" y="1560"/>
                    <a:pt x="3755" y="1590"/>
                    <a:pt x="3792" y="1680"/>
                  </a:cubicBezTo>
                  <a:cubicBezTo>
                    <a:pt x="3822" y="1680"/>
                    <a:pt x="3822" y="1710"/>
                    <a:pt x="3845" y="1730"/>
                  </a:cubicBezTo>
                  <a:cubicBezTo>
                    <a:pt x="3867" y="1740"/>
                    <a:pt x="3867" y="1770"/>
                    <a:pt x="3890" y="1770"/>
                  </a:cubicBezTo>
                  <a:cubicBezTo>
                    <a:pt x="3905" y="1830"/>
                    <a:pt x="3957" y="1850"/>
                    <a:pt x="3972" y="1910"/>
                  </a:cubicBezTo>
                  <a:cubicBezTo>
                    <a:pt x="4025" y="1980"/>
                    <a:pt x="4070" y="2060"/>
                    <a:pt x="4130" y="2130"/>
                  </a:cubicBezTo>
                  <a:cubicBezTo>
                    <a:pt x="4197" y="2190"/>
                    <a:pt x="4250" y="2280"/>
                    <a:pt x="4324" y="2330"/>
                  </a:cubicBezTo>
                  <a:cubicBezTo>
                    <a:pt x="4362" y="2420"/>
                    <a:pt x="4429" y="2480"/>
                    <a:pt x="4482" y="2560"/>
                  </a:cubicBezTo>
                  <a:cubicBezTo>
                    <a:pt x="4557" y="2610"/>
                    <a:pt x="4609" y="2690"/>
                    <a:pt x="4692" y="2740"/>
                  </a:cubicBezTo>
                  <a:cubicBezTo>
                    <a:pt x="4737" y="2820"/>
                    <a:pt x="4834" y="2840"/>
                    <a:pt x="4872" y="2940"/>
                  </a:cubicBezTo>
                  <a:cubicBezTo>
                    <a:pt x="4954" y="2980"/>
                    <a:pt x="4999" y="3070"/>
                    <a:pt x="5074" y="3120"/>
                  </a:cubicBezTo>
                  <a:cubicBezTo>
                    <a:pt x="5096" y="3160"/>
                    <a:pt x="5164" y="3150"/>
                    <a:pt x="5171" y="3210"/>
                  </a:cubicBezTo>
                  <a:cubicBezTo>
                    <a:pt x="5224" y="3220"/>
                    <a:pt x="5246" y="3270"/>
                    <a:pt x="5306" y="3280"/>
                  </a:cubicBezTo>
                  <a:cubicBezTo>
                    <a:pt x="5321" y="3320"/>
                    <a:pt x="5404" y="3290"/>
                    <a:pt x="5419" y="3350"/>
                  </a:cubicBezTo>
                  <a:cubicBezTo>
                    <a:pt x="5486" y="3340"/>
                    <a:pt x="5509" y="3390"/>
                    <a:pt x="5561" y="3390"/>
                  </a:cubicBezTo>
                  <a:cubicBezTo>
                    <a:pt x="5569" y="3350"/>
                    <a:pt x="5591" y="3410"/>
                    <a:pt x="5599" y="3370"/>
                  </a:cubicBezTo>
                  <a:cubicBezTo>
                    <a:pt x="5629" y="3350"/>
                    <a:pt x="5651" y="3440"/>
                    <a:pt x="5659" y="3370"/>
                  </a:cubicBezTo>
                  <a:cubicBezTo>
                    <a:pt x="5471" y="3300"/>
                    <a:pt x="5276" y="3230"/>
                    <a:pt x="5141" y="3080"/>
                  </a:cubicBezTo>
                  <a:cubicBezTo>
                    <a:pt x="5051" y="3040"/>
                    <a:pt x="5014" y="2930"/>
                    <a:pt x="4917" y="2900"/>
                  </a:cubicBezTo>
                  <a:cubicBezTo>
                    <a:pt x="4887" y="2850"/>
                    <a:pt x="4849" y="2830"/>
                    <a:pt x="4819" y="2780"/>
                  </a:cubicBezTo>
                  <a:cubicBezTo>
                    <a:pt x="4789" y="2780"/>
                    <a:pt x="4804" y="2720"/>
                    <a:pt x="4759" y="2740"/>
                  </a:cubicBezTo>
                  <a:cubicBezTo>
                    <a:pt x="4782" y="2660"/>
                    <a:pt x="4699" y="2720"/>
                    <a:pt x="4707" y="2670"/>
                  </a:cubicBezTo>
                  <a:cubicBezTo>
                    <a:pt x="4684" y="2620"/>
                    <a:pt x="4624" y="2630"/>
                    <a:pt x="4609" y="2560"/>
                  </a:cubicBezTo>
                  <a:cubicBezTo>
                    <a:pt x="4557" y="2550"/>
                    <a:pt x="4542" y="2490"/>
                    <a:pt x="4497" y="2470"/>
                  </a:cubicBezTo>
                  <a:cubicBezTo>
                    <a:pt x="4497" y="2440"/>
                    <a:pt x="4482" y="2420"/>
                    <a:pt x="4452" y="2420"/>
                  </a:cubicBezTo>
                  <a:cubicBezTo>
                    <a:pt x="4467" y="2370"/>
                    <a:pt x="4422" y="2380"/>
                    <a:pt x="4407" y="2360"/>
                  </a:cubicBezTo>
                  <a:cubicBezTo>
                    <a:pt x="4369" y="2310"/>
                    <a:pt x="4339" y="2270"/>
                    <a:pt x="4310" y="2220"/>
                  </a:cubicBezTo>
                  <a:cubicBezTo>
                    <a:pt x="4272" y="2190"/>
                    <a:pt x="4242" y="2150"/>
                    <a:pt x="4212" y="2110"/>
                  </a:cubicBezTo>
                  <a:cubicBezTo>
                    <a:pt x="4175" y="2120"/>
                    <a:pt x="4197" y="2050"/>
                    <a:pt x="4167" y="2040"/>
                  </a:cubicBezTo>
                  <a:cubicBezTo>
                    <a:pt x="4137" y="2030"/>
                    <a:pt x="4122" y="2010"/>
                    <a:pt x="4115" y="1980"/>
                  </a:cubicBezTo>
                  <a:cubicBezTo>
                    <a:pt x="4062" y="1970"/>
                    <a:pt x="4070" y="1880"/>
                    <a:pt x="4017" y="1870"/>
                  </a:cubicBezTo>
                  <a:cubicBezTo>
                    <a:pt x="4002" y="1800"/>
                    <a:pt x="3942" y="1800"/>
                    <a:pt x="3942" y="1710"/>
                  </a:cubicBezTo>
                  <a:cubicBezTo>
                    <a:pt x="3852" y="1670"/>
                    <a:pt x="3822" y="1550"/>
                    <a:pt x="3732" y="1510"/>
                  </a:cubicBezTo>
                  <a:cubicBezTo>
                    <a:pt x="3740" y="1470"/>
                    <a:pt x="3710" y="1460"/>
                    <a:pt x="3702" y="1440"/>
                  </a:cubicBezTo>
                  <a:cubicBezTo>
                    <a:pt x="3687" y="1410"/>
                    <a:pt x="3672" y="1390"/>
                    <a:pt x="3650" y="1380"/>
                  </a:cubicBezTo>
                  <a:cubicBezTo>
                    <a:pt x="3620" y="1340"/>
                    <a:pt x="3605" y="1280"/>
                    <a:pt x="3553" y="1260"/>
                  </a:cubicBezTo>
                  <a:cubicBezTo>
                    <a:pt x="3515" y="1150"/>
                    <a:pt x="3433" y="1100"/>
                    <a:pt x="3380" y="1020"/>
                  </a:cubicBezTo>
                  <a:cubicBezTo>
                    <a:pt x="3365" y="960"/>
                    <a:pt x="3313" y="940"/>
                    <a:pt x="3298" y="890"/>
                  </a:cubicBezTo>
                  <a:cubicBezTo>
                    <a:pt x="3275" y="890"/>
                    <a:pt x="3260" y="870"/>
                    <a:pt x="3253" y="840"/>
                  </a:cubicBezTo>
                  <a:cubicBezTo>
                    <a:pt x="3260" y="790"/>
                    <a:pt x="3208" y="810"/>
                    <a:pt x="3200" y="770"/>
                  </a:cubicBezTo>
                  <a:cubicBezTo>
                    <a:pt x="3148" y="770"/>
                    <a:pt x="3155" y="680"/>
                    <a:pt x="3110" y="660"/>
                  </a:cubicBezTo>
                  <a:cubicBezTo>
                    <a:pt x="3088" y="660"/>
                    <a:pt x="3088" y="610"/>
                    <a:pt x="3073" y="600"/>
                  </a:cubicBezTo>
                  <a:cubicBezTo>
                    <a:pt x="3028" y="610"/>
                    <a:pt x="3043" y="550"/>
                    <a:pt x="3013" y="550"/>
                  </a:cubicBezTo>
                  <a:cubicBezTo>
                    <a:pt x="2990" y="500"/>
                    <a:pt x="2945" y="480"/>
                    <a:pt x="2915" y="440"/>
                  </a:cubicBezTo>
                  <a:cubicBezTo>
                    <a:pt x="2878" y="400"/>
                    <a:pt x="2878" y="330"/>
                    <a:pt x="2818" y="330"/>
                  </a:cubicBezTo>
                  <a:cubicBezTo>
                    <a:pt x="2766" y="240"/>
                    <a:pt x="2691" y="180"/>
                    <a:pt x="2623" y="100"/>
                  </a:cubicBezTo>
                  <a:cubicBezTo>
                    <a:pt x="2601" y="100"/>
                    <a:pt x="2616" y="50"/>
                    <a:pt x="2578" y="60"/>
                  </a:cubicBezTo>
                  <a:cubicBezTo>
                    <a:pt x="2556" y="50"/>
                    <a:pt x="2563" y="20"/>
                    <a:pt x="2548" y="0"/>
                  </a:cubicBezTo>
                  <a:cubicBezTo>
                    <a:pt x="2436" y="0"/>
                    <a:pt x="2436" y="0"/>
                    <a:pt x="2436" y="0"/>
                  </a:cubicBezTo>
                  <a:cubicBezTo>
                    <a:pt x="2451" y="20"/>
                    <a:pt x="2473" y="30"/>
                    <a:pt x="2496" y="30"/>
                  </a:cubicBezTo>
                  <a:cubicBezTo>
                    <a:pt x="2496" y="120"/>
                    <a:pt x="2578" y="100"/>
                    <a:pt x="2578" y="190"/>
                  </a:cubicBezTo>
                  <a:close/>
                  <a:moveTo>
                    <a:pt x="172" y="160"/>
                  </a:moveTo>
                  <a:cubicBezTo>
                    <a:pt x="210" y="170"/>
                    <a:pt x="202" y="240"/>
                    <a:pt x="255" y="230"/>
                  </a:cubicBezTo>
                  <a:cubicBezTo>
                    <a:pt x="292" y="290"/>
                    <a:pt x="352" y="340"/>
                    <a:pt x="397" y="390"/>
                  </a:cubicBezTo>
                  <a:cubicBezTo>
                    <a:pt x="495" y="490"/>
                    <a:pt x="570" y="610"/>
                    <a:pt x="652" y="720"/>
                  </a:cubicBezTo>
                  <a:cubicBezTo>
                    <a:pt x="734" y="850"/>
                    <a:pt x="832" y="950"/>
                    <a:pt x="929" y="1060"/>
                  </a:cubicBezTo>
                  <a:cubicBezTo>
                    <a:pt x="967" y="1110"/>
                    <a:pt x="1027" y="1140"/>
                    <a:pt x="1072" y="1190"/>
                  </a:cubicBezTo>
                  <a:cubicBezTo>
                    <a:pt x="1109" y="1260"/>
                    <a:pt x="1169" y="1300"/>
                    <a:pt x="1214" y="1350"/>
                  </a:cubicBezTo>
                  <a:cubicBezTo>
                    <a:pt x="1229" y="1390"/>
                    <a:pt x="1274" y="1390"/>
                    <a:pt x="1297" y="1420"/>
                  </a:cubicBezTo>
                  <a:cubicBezTo>
                    <a:pt x="1319" y="1440"/>
                    <a:pt x="1334" y="1480"/>
                    <a:pt x="1379" y="1480"/>
                  </a:cubicBezTo>
                  <a:cubicBezTo>
                    <a:pt x="1379" y="1540"/>
                    <a:pt x="1439" y="1520"/>
                    <a:pt x="1439" y="1570"/>
                  </a:cubicBezTo>
                  <a:cubicBezTo>
                    <a:pt x="1484" y="1550"/>
                    <a:pt x="1499" y="1670"/>
                    <a:pt x="1521" y="1600"/>
                  </a:cubicBezTo>
                  <a:cubicBezTo>
                    <a:pt x="1491" y="1580"/>
                    <a:pt x="1469" y="1550"/>
                    <a:pt x="1461" y="1510"/>
                  </a:cubicBezTo>
                  <a:cubicBezTo>
                    <a:pt x="1417" y="1500"/>
                    <a:pt x="1402" y="1470"/>
                    <a:pt x="1379" y="1440"/>
                  </a:cubicBezTo>
                  <a:cubicBezTo>
                    <a:pt x="1319" y="1390"/>
                    <a:pt x="1259" y="1350"/>
                    <a:pt x="1214" y="1280"/>
                  </a:cubicBezTo>
                  <a:cubicBezTo>
                    <a:pt x="1162" y="1230"/>
                    <a:pt x="1132" y="1150"/>
                    <a:pt x="1057" y="1130"/>
                  </a:cubicBezTo>
                  <a:cubicBezTo>
                    <a:pt x="1042" y="1090"/>
                    <a:pt x="997" y="1090"/>
                    <a:pt x="989" y="1040"/>
                  </a:cubicBezTo>
                  <a:cubicBezTo>
                    <a:pt x="937" y="1050"/>
                    <a:pt x="952" y="960"/>
                    <a:pt x="899" y="970"/>
                  </a:cubicBezTo>
                  <a:cubicBezTo>
                    <a:pt x="869" y="870"/>
                    <a:pt x="787" y="840"/>
                    <a:pt x="749" y="750"/>
                  </a:cubicBezTo>
                  <a:cubicBezTo>
                    <a:pt x="705" y="740"/>
                    <a:pt x="727" y="650"/>
                    <a:pt x="675" y="660"/>
                  </a:cubicBezTo>
                  <a:cubicBezTo>
                    <a:pt x="652" y="610"/>
                    <a:pt x="622" y="580"/>
                    <a:pt x="607" y="520"/>
                  </a:cubicBezTo>
                  <a:cubicBezTo>
                    <a:pt x="547" y="470"/>
                    <a:pt x="487" y="410"/>
                    <a:pt x="450" y="320"/>
                  </a:cubicBezTo>
                  <a:cubicBezTo>
                    <a:pt x="412" y="300"/>
                    <a:pt x="375" y="270"/>
                    <a:pt x="352" y="230"/>
                  </a:cubicBezTo>
                  <a:cubicBezTo>
                    <a:pt x="330" y="190"/>
                    <a:pt x="277" y="180"/>
                    <a:pt x="270" y="120"/>
                  </a:cubicBezTo>
                  <a:cubicBezTo>
                    <a:pt x="330" y="110"/>
                    <a:pt x="315" y="200"/>
                    <a:pt x="367" y="190"/>
                  </a:cubicBezTo>
                  <a:cubicBezTo>
                    <a:pt x="390" y="200"/>
                    <a:pt x="390" y="240"/>
                    <a:pt x="397" y="260"/>
                  </a:cubicBezTo>
                  <a:cubicBezTo>
                    <a:pt x="427" y="260"/>
                    <a:pt x="442" y="270"/>
                    <a:pt x="450" y="300"/>
                  </a:cubicBezTo>
                  <a:cubicBezTo>
                    <a:pt x="532" y="330"/>
                    <a:pt x="570" y="410"/>
                    <a:pt x="645" y="460"/>
                  </a:cubicBezTo>
                  <a:cubicBezTo>
                    <a:pt x="675" y="550"/>
                    <a:pt x="772" y="560"/>
                    <a:pt x="802" y="660"/>
                  </a:cubicBezTo>
                  <a:cubicBezTo>
                    <a:pt x="847" y="680"/>
                    <a:pt x="862" y="720"/>
                    <a:pt x="899" y="750"/>
                  </a:cubicBezTo>
                  <a:cubicBezTo>
                    <a:pt x="899" y="780"/>
                    <a:pt x="929" y="790"/>
                    <a:pt x="929" y="820"/>
                  </a:cubicBezTo>
                  <a:cubicBezTo>
                    <a:pt x="967" y="810"/>
                    <a:pt x="959" y="850"/>
                    <a:pt x="982" y="860"/>
                  </a:cubicBezTo>
                  <a:cubicBezTo>
                    <a:pt x="1019" y="880"/>
                    <a:pt x="1019" y="930"/>
                    <a:pt x="1057" y="950"/>
                  </a:cubicBezTo>
                  <a:cubicBezTo>
                    <a:pt x="1087" y="950"/>
                    <a:pt x="1072" y="1010"/>
                    <a:pt x="1109" y="1000"/>
                  </a:cubicBezTo>
                  <a:cubicBezTo>
                    <a:pt x="1109" y="1030"/>
                    <a:pt x="1132" y="1030"/>
                    <a:pt x="1139" y="1060"/>
                  </a:cubicBezTo>
                  <a:cubicBezTo>
                    <a:pt x="1192" y="1070"/>
                    <a:pt x="1184" y="1150"/>
                    <a:pt x="1237" y="1150"/>
                  </a:cubicBezTo>
                  <a:cubicBezTo>
                    <a:pt x="1259" y="1200"/>
                    <a:pt x="1282" y="1240"/>
                    <a:pt x="1319" y="1260"/>
                  </a:cubicBezTo>
                  <a:cubicBezTo>
                    <a:pt x="1364" y="1340"/>
                    <a:pt x="1402" y="1430"/>
                    <a:pt x="1476" y="1460"/>
                  </a:cubicBezTo>
                  <a:cubicBezTo>
                    <a:pt x="1499" y="1510"/>
                    <a:pt x="1521" y="1550"/>
                    <a:pt x="1559" y="1580"/>
                  </a:cubicBezTo>
                  <a:cubicBezTo>
                    <a:pt x="1559" y="1610"/>
                    <a:pt x="1581" y="1610"/>
                    <a:pt x="1589" y="1640"/>
                  </a:cubicBezTo>
                  <a:cubicBezTo>
                    <a:pt x="1604" y="1650"/>
                    <a:pt x="1626" y="1680"/>
                    <a:pt x="1604" y="1690"/>
                  </a:cubicBezTo>
                  <a:cubicBezTo>
                    <a:pt x="1596" y="1670"/>
                    <a:pt x="1544" y="1610"/>
                    <a:pt x="1536" y="1660"/>
                  </a:cubicBezTo>
                  <a:cubicBezTo>
                    <a:pt x="1581" y="1660"/>
                    <a:pt x="1574" y="1730"/>
                    <a:pt x="1619" y="1730"/>
                  </a:cubicBezTo>
                  <a:cubicBezTo>
                    <a:pt x="1619" y="1760"/>
                    <a:pt x="1634" y="1740"/>
                    <a:pt x="1649" y="1730"/>
                  </a:cubicBezTo>
                  <a:cubicBezTo>
                    <a:pt x="1671" y="1730"/>
                    <a:pt x="1671" y="1760"/>
                    <a:pt x="1701" y="1750"/>
                  </a:cubicBezTo>
                  <a:cubicBezTo>
                    <a:pt x="1769" y="1880"/>
                    <a:pt x="1874" y="1960"/>
                    <a:pt x="1956" y="2070"/>
                  </a:cubicBezTo>
                  <a:cubicBezTo>
                    <a:pt x="2001" y="2120"/>
                    <a:pt x="2046" y="2160"/>
                    <a:pt x="2099" y="2200"/>
                  </a:cubicBezTo>
                  <a:cubicBezTo>
                    <a:pt x="2159" y="2240"/>
                    <a:pt x="2188" y="2320"/>
                    <a:pt x="2263" y="2340"/>
                  </a:cubicBezTo>
                  <a:cubicBezTo>
                    <a:pt x="2263" y="2290"/>
                    <a:pt x="2248" y="2270"/>
                    <a:pt x="2211" y="2270"/>
                  </a:cubicBezTo>
                  <a:cubicBezTo>
                    <a:pt x="2181" y="2260"/>
                    <a:pt x="2181" y="2210"/>
                    <a:pt x="2151" y="2200"/>
                  </a:cubicBezTo>
                  <a:cubicBezTo>
                    <a:pt x="2144" y="2160"/>
                    <a:pt x="2091" y="2180"/>
                    <a:pt x="2084" y="2140"/>
                  </a:cubicBezTo>
                  <a:cubicBezTo>
                    <a:pt x="2054" y="2130"/>
                    <a:pt x="2061" y="2070"/>
                    <a:pt x="2009" y="2090"/>
                  </a:cubicBezTo>
                  <a:cubicBezTo>
                    <a:pt x="1994" y="2000"/>
                    <a:pt x="1911" y="2000"/>
                    <a:pt x="1896" y="1910"/>
                  </a:cubicBezTo>
                  <a:cubicBezTo>
                    <a:pt x="1821" y="1900"/>
                    <a:pt x="1806" y="1810"/>
                    <a:pt x="1746" y="1780"/>
                  </a:cubicBezTo>
                  <a:cubicBezTo>
                    <a:pt x="1739" y="1690"/>
                    <a:pt x="1649" y="1690"/>
                    <a:pt x="1634" y="1600"/>
                  </a:cubicBezTo>
                  <a:cubicBezTo>
                    <a:pt x="1604" y="1590"/>
                    <a:pt x="1596" y="1550"/>
                    <a:pt x="1574" y="1530"/>
                  </a:cubicBezTo>
                  <a:cubicBezTo>
                    <a:pt x="1574" y="1500"/>
                    <a:pt x="1544" y="1510"/>
                    <a:pt x="1544" y="1490"/>
                  </a:cubicBezTo>
                  <a:cubicBezTo>
                    <a:pt x="1536" y="1460"/>
                    <a:pt x="1521" y="1450"/>
                    <a:pt x="1506" y="1440"/>
                  </a:cubicBezTo>
                  <a:cubicBezTo>
                    <a:pt x="1506" y="1400"/>
                    <a:pt x="1469" y="1400"/>
                    <a:pt x="1461" y="1350"/>
                  </a:cubicBezTo>
                  <a:cubicBezTo>
                    <a:pt x="1424" y="1350"/>
                    <a:pt x="1424" y="1290"/>
                    <a:pt x="1394" y="1270"/>
                  </a:cubicBezTo>
                  <a:cubicBezTo>
                    <a:pt x="1357" y="1220"/>
                    <a:pt x="1312" y="1160"/>
                    <a:pt x="1267" y="1110"/>
                  </a:cubicBezTo>
                  <a:cubicBezTo>
                    <a:pt x="1267" y="1060"/>
                    <a:pt x="1229" y="1060"/>
                    <a:pt x="1207" y="1040"/>
                  </a:cubicBezTo>
                  <a:cubicBezTo>
                    <a:pt x="1184" y="1040"/>
                    <a:pt x="1192" y="1000"/>
                    <a:pt x="1177" y="1000"/>
                  </a:cubicBezTo>
                  <a:cubicBezTo>
                    <a:pt x="1154" y="990"/>
                    <a:pt x="1147" y="970"/>
                    <a:pt x="1139" y="950"/>
                  </a:cubicBezTo>
                  <a:cubicBezTo>
                    <a:pt x="1102" y="900"/>
                    <a:pt x="1049" y="860"/>
                    <a:pt x="1027" y="780"/>
                  </a:cubicBezTo>
                  <a:cubicBezTo>
                    <a:pt x="982" y="770"/>
                    <a:pt x="974" y="720"/>
                    <a:pt x="929" y="710"/>
                  </a:cubicBezTo>
                  <a:cubicBezTo>
                    <a:pt x="929" y="680"/>
                    <a:pt x="907" y="670"/>
                    <a:pt x="899" y="640"/>
                  </a:cubicBezTo>
                  <a:cubicBezTo>
                    <a:pt x="869" y="650"/>
                    <a:pt x="869" y="610"/>
                    <a:pt x="854" y="600"/>
                  </a:cubicBezTo>
                  <a:cubicBezTo>
                    <a:pt x="832" y="590"/>
                    <a:pt x="817" y="570"/>
                    <a:pt x="824" y="530"/>
                  </a:cubicBezTo>
                  <a:cubicBezTo>
                    <a:pt x="794" y="530"/>
                    <a:pt x="779" y="510"/>
                    <a:pt x="772" y="480"/>
                  </a:cubicBezTo>
                  <a:cubicBezTo>
                    <a:pt x="742" y="460"/>
                    <a:pt x="690" y="450"/>
                    <a:pt x="690" y="370"/>
                  </a:cubicBezTo>
                  <a:cubicBezTo>
                    <a:pt x="600" y="360"/>
                    <a:pt x="585" y="260"/>
                    <a:pt x="502" y="240"/>
                  </a:cubicBezTo>
                  <a:cubicBezTo>
                    <a:pt x="457" y="160"/>
                    <a:pt x="375" y="140"/>
                    <a:pt x="337" y="60"/>
                  </a:cubicBezTo>
                  <a:cubicBezTo>
                    <a:pt x="307" y="50"/>
                    <a:pt x="277" y="30"/>
                    <a:pt x="262" y="0"/>
                  </a:cubicBezTo>
                  <a:cubicBezTo>
                    <a:pt x="157" y="0"/>
                    <a:pt x="157" y="0"/>
                    <a:pt x="157" y="0"/>
                  </a:cubicBezTo>
                  <a:cubicBezTo>
                    <a:pt x="180" y="10"/>
                    <a:pt x="202" y="20"/>
                    <a:pt x="210" y="50"/>
                  </a:cubicBezTo>
                  <a:cubicBezTo>
                    <a:pt x="225" y="50"/>
                    <a:pt x="225" y="70"/>
                    <a:pt x="240" y="80"/>
                  </a:cubicBezTo>
                  <a:cubicBezTo>
                    <a:pt x="240" y="100"/>
                    <a:pt x="262" y="110"/>
                    <a:pt x="240" y="120"/>
                  </a:cubicBezTo>
                  <a:cubicBezTo>
                    <a:pt x="247" y="70"/>
                    <a:pt x="165" y="130"/>
                    <a:pt x="195" y="50"/>
                  </a:cubicBezTo>
                  <a:cubicBezTo>
                    <a:pt x="165" y="40"/>
                    <a:pt x="150" y="20"/>
                    <a:pt x="127" y="10"/>
                  </a:cubicBezTo>
                  <a:cubicBezTo>
                    <a:pt x="127" y="0"/>
                    <a:pt x="120" y="0"/>
                    <a:pt x="120" y="0"/>
                  </a:cubicBezTo>
                  <a:cubicBezTo>
                    <a:pt x="30" y="0"/>
                    <a:pt x="30" y="0"/>
                    <a:pt x="30" y="0"/>
                  </a:cubicBezTo>
                  <a:cubicBezTo>
                    <a:pt x="52" y="20"/>
                    <a:pt x="82" y="50"/>
                    <a:pt x="112" y="70"/>
                  </a:cubicBezTo>
                  <a:cubicBezTo>
                    <a:pt x="135" y="100"/>
                    <a:pt x="157" y="130"/>
                    <a:pt x="172" y="160"/>
                  </a:cubicBezTo>
                  <a:close/>
                  <a:moveTo>
                    <a:pt x="4295" y="130"/>
                  </a:moveTo>
                  <a:cubicBezTo>
                    <a:pt x="4347" y="120"/>
                    <a:pt x="4354" y="160"/>
                    <a:pt x="4392" y="180"/>
                  </a:cubicBezTo>
                  <a:cubicBezTo>
                    <a:pt x="4452" y="210"/>
                    <a:pt x="4542" y="230"/>
                    <a:pt x="4587" y="290"/>
                  </a:cubicBezTo>
                  <a:cubicBezTo>
                    <a:pt x="4602" y="320"/>
                    <a:pt x="4662" y="300"/>
                    <a:pt x="4662" y="360"/>
                  </a:cubicBezTo>
                  <a:cubicBezTo>
                    <a:pt x="4714" y="350"/>
                    <a:pt x="4729" y="390"/>
                    <a:pt x="4744" y="430"/>
                  </a:cubicBezTo>
                  <a:cubicBezTo>
                    <a:pt x="4834" y="430"/>
                    <a:pt x="4857" y="510"/>
                    <a:pt x="4939" y="520"/>
                  </a:cubicBezTo>
                  <a:cubicBezTo>
                    <a:pt x="4947" y="570"/>
                    <a:pt x="5014" y="540"/>
                    <a:pt x="5022" y="590"/>
                  </a:cubicBezTo>
                  <a:cubicBezTo>
                    <a:pt x="5066" y="580"/>
                    <a:pt x="5074" y="640"/>
                    <a:pt x="5119" y="630"/>
                  </a:cubicBezTo>
                  <a:cubicBezTo>
                    <a:pt x="5164" y="690"/>
                    <a:pt x="5239" y="720"/>
                    <a:pt x="5299" y="770"/>
                  </a:cubicBezTo>
                  <a:cubicBezTo>
                    <a:pt x="5434" y="820"/>
                    <a:pt x="5524" y="930"/>
                    <a:pt x="5666" y="980"/>
                  </a:cubicBezTo>
                  <a:cubicBezTo>
                    <a:pt x="5666" y="1030"/>
                    <a:pt x="5726" y="1010"/>
                    <a:pt x="5749" y="1040"/>
                  </a:cubicBezTo>
                  <a:cubicBezTo>
                    <a:pt x="5756" y="1100"/>
                    <a:pt x="5823" y="1070"/>
                    <a:pt x="5831" y="1110"/>
                  </a:cubicBezTo>
                  <a:cubicBezTo>
                    <a:pt x="5853" y="1140"/>
                    <a:pt x="5906" y="1130"/>
                    <a:pt x="5928" y="1160"/>
                  </a:cubicBezTo>
                  <a:cubicBezTo>
                    <a:pt x="5951" y="1160"/>
                    <a:pt x="5966" y="1170"/>
                    <a:pt x="5973" y="1180"/>
                  </a:cubicBezTo>
                  <a:cubicBezTo>
                    <a:pt x="6003" y="1180"/>
                    <a:pt x="5988" y="1240"/>
                    <a:pt x="6026" y="1230"/>
                  </a:cubicBezTo>
                  <a:cubicBezTo>
                    <a:pt x="6086" y="1230"/>
                    <a:pt x="6123" y="1270"/>
                    <a:pt x="6168" y="1300"/>
                  </a:cubicBezTo>
                  <a:cubicBezTo>
                    <a:pt x="6221" y="1320"/>
                    <a:pt x="6281" y="1340"/>
                    <a:pt x="6318" y="1390"/>
                  </a:cubicBezTo>
                  <a:cubicBezTo>
                    <a:pt x="6363" y="1370"/>
                    <a:pt x="6356" y="1420"/>
                    <a:pt x="6401" y="1410"/>
                  </a:cubicBezTo>
                  <a:cubicBezTo>
                    <a:pt x="6408" y="1440"/>
                    <a:pt x="6461" y="1420"/>
                    <a:pt x="6461" y="1460"/>
                  </a:cubicBezTo>
                  <a:cubicBezTo>
                    <a:pt x="6498" y="1450"/>
                    <a:pt x="6520" y="1460"/>
                    <a:pt x="6543" y="1480"/>
                  </a:cubicBezTo>
                  <a:cubicBezTo>
                    <a:pt x="6573" y="1490"/>
                    <a:pt x="6610" y="1490"/>
                    <a:pt x="6625" y="1530"/>
                  </a:cubicBezTo>
                  <a:cubicBezTo>
                    <a:pt x="6655" y="1530"/>
                    <a:pt x="6693" y="1530"/>
                    <a:pt x="6723" y="1530"/>
                  </a:cubicBezTo>
                  <a:cubicBezTo>
                    <a:pt x="6715" y="1590"/>
                    <a:pt x="6813" y="1520"/>
                    <a:pt x="6805" y="1580"/>
                  </a:cubicBezTo>
                  <a:cubicBezTo>
                    <a:pt x="6835" y="1580"/>
                    <a:pt x="6865" y="1580"/>
                    <a:pt x="6903" y="1580"/>
                  </a:cubicBezTo>
                  <a:cubicBezTo>
                    <a:pt x="6918" y="1640"/>
                    <a:pt x="6948" y="1550"/>
                    <a:pt x="6963" y="1600"/>
                  </a:cubicBezTo>
                  <a:cubicBezTo>
                    <a:pt x="7113" y="1610"/>
                    <a:pt x="7262" y="1610"/>
                    <a:pt x="7405" y="1620"/>
                  </a:cubicBezTo>
                  <a:cubicBezTo>
                    <a:pt x="7450" y="1590"/>
                    <a:pt x="7510" y="1590"/>
                    <a:pt x="7570" y="1600"/>
                  </a:cubicBezTo>
                  <a:cubicBezTo>
                    <a:pt x="7592" y="1590"/>
                    <a:pt x="7600" y="1570"/>
                    <a:pt x="7637" y="1580"/>
                  </a:cubicBezTo>
                  <a:cubicBezTo>
                    <a:pt x="7667" y="1600"/>
                    <a:pt x="7712" y="1550"/>
                    <a:pt x="7667" y="1540"/>
                  </a:cubicBezTo>
                  <a:cubicBezTo>
                    <a:pt x="7675" y="1580"/>
                    <a:pt x="7615" y="1540"/>
                    <a:pt x="7585" y="1560"/>
                  </a:cubicBezTo>
                  <a:cubicBezTo>
                    <a:pt x="7555" y="1550"/>
                    <a:pt x="7525" y="1550"/>
                    <a:pt x="7487" y="1550"/>
                  </a:cubicBezTo>
                  <a:cubicBezTo>
                    <a:pt x="7397" y="1550"/>
                    <a:pt x="7390" y="1570"/>
                    <a:pt x="7307" y="1550"/>
                  </a:cubicBezTo>
                  <a:cubicBezTo>
                    <a:pt x="7315" y="1620"/>
                    <a:pt x="7262" y="1490"/>
                    <a:pt x="7262" y="1570"/>
                  </a:cubicBezTo>
                  <a:cubicBezTo>
                    <a:pt x="7225" y="1570"/>
                    <a:pt x="7210" y="1530"/>
                    <a:pt x="7165" y="1540"/>
                  </a:cubicBezTo>
                  <a:cubicBezTo>
                    <a:pt x="7135" y="1570"/>
                    <a:pt x="7053" y="1520"/>
                    <a:pt x="6985" y="1540"/>
                  </a:cubicBezTo>
                  <a:cubicBezTo>
                    <a:pt x="6775" y="1480"/>
                    <a:pt x="6565" y="1430"/>
                    <a:pt x="6401" y="1320"/>
                  </a:cubicBezTo>
                  <a:cubicBezTo>
                    <a:pt x="6333" y="1330"/>
                    <a:pt x="6318" y="1280"/>
                    <a:pt x="6266" y="1260"/>
                  </a:cubicBezTo>
                  <a:cubicBezTo>
                    <a:pt x="6206" y="1250"/>
                    <a:pt x="6191" y="1180"/>
                    <a:pt x="6123" y="1190"/>
                  </a:cubicBezTo>
                  <a:cubicBezTo>
                    <a:pt x="6033" y="1130"/>
                    <a:pt x="5951" y="1080"/>
                    <a:pt x="5861" y="1030"/>
                  </a:cubicBezTo>
                  <a:cubicBezTo>
                    <a:pt x="5786" y="970"/>
                    <a:pt x="5681" y="950"/>
                    <a:pt x="5621" y="870"/>
                  </a:cubicBezTo>
                  <a:cubicBezTo>
                    <a:pt x="5554" y="880"/>
                    <a:pt x="5554" y="790"/>
                    <a:pt x="5494" y="800"/>
                  </a:cubicBezTo>
                  <a:cubicBezTo>
                    <a:pt x="5486" y="760"/>
                    <a:pt x="5434" y="780"/>
                    <a:pt x="5426" y="750"/>
                  </a:cubicBezTo>
                  <a:cubicBezTo>
                    <a:pt x="5404" y="740"/>
                    <a:pt x="5389" y="720"/>
                    <a:pt x="5359" y="710"/>
                  </a:cubicBezTo>
                  <a:cubicBezTo>
                    <a:pt x="5284" y="650"/>
                    <a:pt x="5194" y="600"/>
                    <a:pt x="5104" y="550"/>
                  </a:cubicBezTo>
                  <a:cubicBezTo>
                    <a:pt x="5029" y="470"/>
                    <a:pt x="4932" y="430"/>
                    <a:pt x="4842" y="390"/>
                  </a:cubicBezTo>
                  <a:cubicBezTo>
                    <a:pt x="4819" y="340"/>
                    <a:pt x="4767" y="330"/>
                    <a:pt x="4729" y="290"/>
                  </a:cubicBezTo>
                  <a:cubicBezTo>
                    <a:pt x="4699" y="260"/>
                    <a:pt x="4662" y="230"/>
                    <a:pt x="4617" y="200"/>
                  </a:cubicBezTo>
                  <a:cubicBezTo>
                    <a:pt x="4519" y="160"/>
                    <a:pt x="4452" y="90"/>
                    <a:pt x="4339" y="60"/>
                  </a:cubicBezTo>
                  <a:cubicBezTo>
                    <a:pt x="4324" y="40"/>
                    <a:pt x="4302" y="20"/>
                    <a:pt x="4272" y="0"/>
                  </a:cubicBezTo>
                  <a:cubicBezTo>
                    <a:pt x="4122" y="0"/>
                    <a:pt x="4122" y="0"/>
                    <a:pt x="4122" y="0"/>
                  </a:cubicBezTo>
                  <a:cubicBezTo>
                    <a:pt x="4152" y="20"/>
                    <a:pt x="4182" y="40"/>
                    <a:pt x="4212" y="60"/>
                  </a:cubicBezTo>
                  <a:cubicBezTo>
                    <a:pt x="4257" y="60"/>
                    <a:pt x="4272" y="100"/>
                    <a:pt x="4295" y="130"/>
                  </a:cubicBezTo>
                  <a:close/>
                  <a:moveTo>
                    <a:pt x="6730" y="240"/>
                  </a:moveTo>
                  <a:cubicBezTo>
                    <a:pt x="6963" y="320"/>
                    <a:pt x="7292" y="350"/>
                    <a:pt x="7592" y="400"/>
                  </a:cubicBezTo>
                  <a:cubicBezTo>
                    <a:pt x="7712" y="400"/>
                    <a:pt x="7832" y="410"/>
                    <a:pt x="7952" y="410"/>
                  </a:cubicBezTo>
                  <a:cubicBezTo>
                    <a:pt x="7997" y="440"/>
                    <a:pt x="8019" y="400"/>
                    <a:pt x="8094" y="410"/>
                  </a:cubicBezTo>
                  <a:cubicBezTo>
                    <a:pt x="8132" y="420"/>
                    <a:pt x="8162" y="420"/>
                    <a:pt x="8192" y="420"/>
                  </a:cubicBezTo>
                  <a:cubicBezTo>
                    <a:pt x="8222" y="410"/>
                    <a:pt x="8282" y="450"/>
                    <a:pt x="8274" y="400"/>
                  </a:cubicBezTo>
                  <a:cubicBezTo>
                    <a:pt x="8259" y="380"/>
                    <a:pt x="8237" y="370"/>
                    <a:pt x="8192" y="370"/>
                  </a:cubicBezTo>
                  <a:cubicBezTo>
                    <a:pt x="8184" y="390"/>
                    <a:pt x="8117" y="420"/>
                    <a:pt x="8117" y="370"/>
                  </a:cubicBezTo>
                  <a:cubicBezTo>
                    <a:pt x="8027" y="380"/>
                    <a:pt x="8034" y="380"/>
                    <a:pt x="7952" y="390"/>
                  </a:cubicBezTo>
                  <a:cubicBezTo>
                    <a:pt x="7885" y="340"/>
                    <a:pt x="7765" y="370"/>
                    <a:pt x="7675" y="360"/>
                  </a:cubicBezTo>
                  <a:cubicBezTo>
                    <a:pt x="7645" y="320"/>
                    <a:pt x="7622" y="350"/>
                    <a:pt x="7592" y="360"/>
                  </a:cubicBezTo>
                  <a:cubicBezTo>
                    <a:pt x="7577" y="310"/>
                    <a:pt x="7487" y="340"/>
                    <a:pt x="7442" y="330"/>
                  </a:cubicBezTo>
                  <a:cubicBezTo>
                    <a:pt x="7397" y="300"/>
                    <a:pt x="7292" y="330"/>
                    <a:pt x="7217" y="280"/>
                  </a:cubicBezTo>
                  <a:cubicBezTo>
                    <a:pt x="7195" y="280"/>
                    <a:pt x="7173" y="280"/>
                    <a:pt x="7150" y="280"/>
                  </a:cubicBezTo>
                  <a:cubicBezTo>
                    <a:pt x="7120" y="290"/>
                    <a:pt x="7113" y="240"/>
                    <a:pt x="7105" y="280"/>
                  </a:cubicBezTo>
                  <a:cubicBezTo>
                    <a:pt x="7083" y="230"/>
                    <a:pt x="6985" y="280"/>
                    <a:pt x="6970" y="230"/>
                  </a:cubicBezTo>
                  <a:cubicBezTo>
                    <a:pt x="6783" y="210"/>
                    <a:pt x="6610" y="160"/>
                    <a:pt x="6468" y="80"/>
                  </a:cubicBezTo>
                  <a:cubicBezTo>
                    <a:pt x="6378" y="80"/>
                    <a:pt x="6326" y="30"/>
                    <a:pt x="6258" y="0"/>
                  </a:cubicBezTo>
                  <a:cubicBezTo>
                    <a:pt x="6048" y="0"/>
                    <a:pt x="6048" y="0"/>
                    <a:pt x="6048" y="0"/>
                  </a:cubicBezTo>
                  <a:cubicBezTo>
                    <a:pt x="6138" y="40"/>
                    <a:pt x="6228" y="70"/>
                    <a:pt x="6318" y="100"/>
                  </a:cubicBezTo>
                  <a:cubicBezTo>
                    <a:pt x="6431" y="180"/>
                    <a:pt x="6588" y="200"/>
                    <a:pt x="6730" y="240"/>
                  </a:cubicBezTo>
                  <a:close/>
                  <a:moveTo>
                    <a:pt x="5171" y="220"/>
                  </a:moveTo>
                  <a:cubicBezTo>
                    <a:pt x="5261" y="240"/>
                    <a:pt x="5291" y="330"/>
                    <a:pt x="5381" y="340"/>
                  </a:cubicBezTo>
                  <a:cubicBezTo>
                    <a:pt x="5404" y="370"/>
                    <a:pt x="5441" y="390"/>
                    <a:pt x="5479" y="400"/>
                  </a:cubicBezTo>
                  <a:cubicBezTo>
                    <a:pt x="5509" y="440"/>
                    <a:pt x="5539" y="470"/>
                    <a:pt x="5599" y="470"/>
                  </a:cubicBezTo>
                  <a:cubicBezTo>
                    <a:pt x="5606" y="520"/>
                    <a:pt x="5674" y="500"/>
                    <a:pt x="5674" y="560"/>
                  </a:cubicBezTo>
                  <a:cubicBezTo>
                    <a:pt x="5719" y="570"/>
                    <a:pt x="5741" y="600"/>
                    <a:pt x="5786" y="610"/>
                  </a:cubicBezTo>
                  <a:cubicBezTo>
                    <a:pt x="5853" y="660"/>
                    <a:pt x="5913" y="700"/>
                    <a:pt x="5981" y="750"/>
                  </a:cubicBezTo>
                  <a:cubicBezTo>
                    <a:pt x="6131" y="820"/>
                    <a:pt x="6258" y="920"/>
                    <a:pt x="6401" y="1000"/>
                  </a:cubicBezTo>
                  <a:cubicBezTo>
                    <a:pt x="6483" y="1030"/>
                    <a:pt x="6550" y="1070"/>
                    <a:pt x="6633" y="1090"/>
                  </a:cubicBezTo>
                  <a:cubicBezTo>
                    <a:pt x="6685" y="1090"/>
                    <a:pt x="6685" y="1150"/>
                    <a:pt x="6745" y="1140"/>
                  </a:cubicBezTo>
                  <a:cubicBezTo>
                    <a:pt x="6760" y="1180"/>
                    <a:pt x="6843" y="1160"/>
                    <a:pt x="6858" y="1210"/>
                  </a:cubicBezTo>
                  <a:cubicBezTo>
                    <a:pt x="7030" y="1250"/>
                    <a:pt x="7180" y="1320"/>
                    <a:pt x="7360" y="1350"/>
                  </a:cubicBezTo>
                  <a:cubicBezTo>
                    <a:pt x="7645" y="1380"/>
                    <a:pt x="7682" y="1370"/>
                    <a:pt x="7982" y="1370"/>
                  </a:cubicBezTo>
                  <a:cubicBezTo>
                    <a:pt x="8072" y="1340"/>
                    <a:pt x="8154" y="1310"/>
                    <a:pt x="8259" y="1310"/>
                  </a:cubicBezTo>
                  <a:cubicBezTo>
                    <a:pt x="8259" y="1290"/>
                    <a:pt x="8252" y="1260"/>
                    <a:pt x="8244" y="1290"/>
                  </a:cubicBezTo>
                  <a:cubicBezTo>
                    <a:pt x="8222" y="1290"/>
                    <a:pt x="8244" y="1260"/>
                    <a:pt x="8259" y="1250"/>
                  </a:cubicBezTo>
                  <a:cubicBezTo>
                    <a:pt x="8297" y="1240"/>
                    <a:pt x="8379" y="1290"/>
                    <a:pt x="8364" y="1210"/>
                  </a:cubicBezTo>
                  <a:cubicBezTo>
                    <a:pt x="8184" y="1230"/>
                    <a:pt x="8087" y="1190"/>
                    <a:pt x="7952" y="1220"/>
                  </a:cubicBezTo>
                  <a:cubicBezTo>
                    <a:pt x="7877" y="1180"/>
                    <a:pt x="7780" y="1180"/>
                    <a:pt x="7690" y="1170"/>
                  </a:cubicBezTo>
                  <a:cubicBezTo>
                    <a:pt x="7667" y="1130"/>
                    <a:pt x="7607" y="1140"/>
                    <a:pt x="7562" y="1140"/>
                  </a:cubicBezTo>
                  <a:cubicBezTo>
                    <a:pt x="7547" y="1090"/>
                    <a:pt x="7442" y="1150"/>
                    <a:pt x="7435" y="1090"/>
                  </a:cubicBezTo>
                  <a:cubicBezTo>
                    <a:pt x="7367" y="1110"/>
                    <a:pt x="7352" y="1060"/>
                    <a:pt x="7300" y="1070"/>
                  </a:cubicBezTo>
                  <a:cubicBezTo>
                    <a:pt x="7277" y="1030"/>
                    <a:pt x="7202" y="1050"/>
                    <a:pt x="7188" y="1000"/>
                  </a:cubicBezTo>
                  <a:cubicBezTo>
                    <a:pt x="7135" y="1010"/>
                    <a:pt x="7098" y="990"/>
                    <a:pt x="7060" y="970"/>
                  </a:cubicBezTo>
                  <a:cubicBezTo>
                    <a:pt x="7045" y="920"/>
                    <a:pt x="6940" y="990"/>
                    <a:pt x="6948" y="900"/>
                  </a:cubicBezTo>
                  <a:cubicBezTo>
                    <a:pt x="6858" y="890"/>
                    <a:pt x="6798" y="830"/>
                    <a:pt x="6715" y="810"/>
                  </a:cubicBezTo>
                  <a:cubicBezTo>
                    <a:pt x="6648" y="770"/>
                    <a:pt x="6580" y="720"/>
                    <a:pt x="6505" y="670"/>
                  </a:cubicBezTo>
                  <a:cubicBezTo>
                    <a:pt x="6453" y="610"/>
                    <a:pt x="6356" y="600"/>
                    <a:pt x="6296" y="540"/>
                  </a:cubicBezTo>
                  <a:cubicBezTo>
                    <a:pt x="6266" y="520"/>
                    <a:pt x="6251" y="470"/>
                    <a:pt x="6198" y="470"/>
                  </a:cubicBezTo>
                  <a:cubicBezTo>
                    <a:pt x="6191" y="410"/>
                    <a:pt x="6093" y="460"/>
                    <a:pt x="6101" y="380"/>
                  </a:cubicBezTo>
                  <a:cubicBezTo>
                    <a:pt x="6228" y="420"/>
                    <a:pt x="6333" y="490"/>
                    <a:pt x="6461" y="520"/>
                  </a:cubicBezTo>
                  <a:cubicBezTo>
                    <a:pt x="6580" y="570"/>
                    <a:pt x="6715" y="590"/>
                    <a:pt x="6835" y="640"/>
                  </a:cubicBezTo>
                  <a:cubicBezTo>
                    <a:pt x="7083" y="710"/>
                    <a:pt x="7405" y="760"/>
                    <a:pt x="7630" y="790"/>
                  </a:cubicBezTo>
                  <a:cubicBezTo>
                    <a:pt x="7675" y="790"/>
                    <a:pt x="7735" y="800"/>
                    <a:pt x="7780" y="800"/>
                  </a:cubicBezTo>
                  <a:cubicBezTo>
                    <a:pt x="7840" y="800"/>
                    <a:pt x="7892" y="820"/>
                    <a:pt x="7929" y="780"/>
                  </a:cubicBezTo>
                  <a:cubicBezTo>
                    <a:pt x="7667" y="750"/>
                    <a:pt x="7352" y="700"/>
                    <a:pt x="7060" y="650"/>
                  </a:cubicBezTo>
                  <a:cubicBezTo>
                    <a:pt x="6940" y="590"/>
                    <a:pt x="6783" y="580"/>
                    <a:pt x="6655" y="530"/>
                  </a:cubicBezTo>
                  <a:cubicBezTo>
                    <a:pt x="6513" y="490"/>
                    <a:pt x="6401" y="410"/>
                    <a:pt x="6251" y="380"/>
                  </a:cubicBezTo>
                  <a:cubicBezTo>
                    <a:pt x="6251" y="350"/>
                    <a:pt x="6206" y="370"/>
                    <a:pt x="6206" y="340"/>
                  </a:cubicBezTo>
                  <a:cubicBezTo>
                    <a:pt x="6206" y="300"/>
                    <a:pt x="6153" y="320"/>
                    <a:pt x="6153" y="290"/>
                  </a:cubicBezTo>
                  <a:cubicBezTo>
                    <a:pt x="6093" y="300"/>
                    <a:pt x="6078" y="250"/>
                    <a:pt x="6003" y="270"/>
                  </a:cubicBezTo>
                  <a:cubicBezTo>
                    <a:pt x="5981" y="220"/>
                    <a:pt x="5921" y="220"/>
                    <a:pt x="5891" y="180"/>
                  </a:cubicBezTo>
                  <a:cubicBezTo>
                    <a:pt x="5816" y="190"/>
                    <a:pt x="5823" y="100"/>
                    <a:pt x="5749" y="110"/>
                  </a:cubicBezTo>
                  <a:cubicBezTo>
                    <a:pt x="5734" y="40"/>
                    <a:pt x="5651" y="60"/>
                    <a:pt x="5621" y="20"/>
                  </a:cubicBezTo>
                  <a:cubicBezTo>
                    <a:pt x="5621" y="10"/>
                    <a:pt x="5614" y="0"/>
                    <a:pt x="5614" y="0"/>
                  </a:cubicBezTo>
                  <a:cubicBezTo>
                    <a:pt x="5284" y="0"/>
                    <a:pt x="5284" y="0"/>
                    <a:pt x="5284" y="0"/>
                  </a:cubicBezTo>
                  <a:cubicBezTo>
                    <a:pt x="5344" y="40"/>
                    <a:pt x="5396" y="80"/>
                    <a:pt x="5471" y="100"/>
                  </a:cubicBezTo>
                  <a:cubicBezTo>
                    <a:pt x="5494" y="150"/>
                    <a:pt x="5561" y="140"/>
                    <a:pt x="5584" y="190"/>
                  </a:cubicBezTo>
                  <a:cubicBezTo>
                    <a:pt x="5636" y="200"/>
                    <a:pt x="5674" y="230"/>
                    <a:pt x="5711" y="260"/>
                  </a:cubicBezTo>
                  <a:cubicBezTo>
                    <a:pt x="5719" y="300"/>
                    <a:pt x="5771" y="270"/>
                    <a:pt x="5778" y="300"/>
                  </a:cubicBezTo>
                  <a:cubicBezTo>
                    <a:pt x="5808" y="300"/>
                    <a:pt x="5808" y="330"/>
                    <a:pt x="5846" y="330"/>
                  </a:cubicBezTo>
                  <a:cubicBezTo>
                    <a:pt x="5891" y="350"/>
                    <a:pt x="5906" y="400"/>
                    <a:pt x="5973" y="400"/>
                  </a:cubicBezTo>
                  <a:cubicBezTo>
                    <a:pt x="5996" y="450"/>
                    <a:pt x="6063" y="450"/>
                    <a:pt x="6101" y="490"/>
                  </a:cubicBezTo>
                  <a:cubicBezTo>
                    <a:pt x="6146" y="510"/>
                    <a:pt x="6168" y="560"/>
                    <a:pt x="6228" y="560"/>
                  </a:cubicBezTo>
                  <a:cubicBezTo>
                    <a:pt x="6273" y="650"/>
                    <a:pt x="6401" y="650"/>
                    <a:pt x="6461" y="740"/>
                  </a:cubicBezTo>
                  <a:cubicBezTo>
                    <a:pt x="6550" y="780"/>
                    <a:pt x="6625" y="830"/>
                    <a:pt x="6715" y="880"/>
                  </a:cubicBezTo>
                  <a:cubicBezTo>
                    <a:pt x="6753" y="900"/>
                    <a:pt x="6798" y="930"/>
                    <a:pt x="6843" y="940"/>
                  </a:cubicBezTo>
                  <a:cubicBezTo>
                    <a:pt x="6858" y="990"/>
                    <a:pt x="6873" y="920"/>
                    <a:pt x="6895" y="970"/>
                  </a:cubicBezTo>
                  <a:cubicBezTo>
                    <a:pt x="6903" y="1000"/>
                    <a:pt x="6933" y="990"/>
                    <a:pt x="6963" y="990"/>
                  </a:cubicBezTo>
                  <a:cubicBezTo>
                    <a:pt x="6993" y="1040"/>
                    <a:pt x="7068" y="1020"/>
                    <a:pt x="7105" y="1060"/>
                  </a:cubicBezTo>
                  <a:cubicBezTo>
                    <a:pt x="7173" y="1050"/>
                    <a:pt x="7195" y="1100"/>
                    <a:pt x="7255" y="1110"/>
                  </a:cubicBezTo>
                  <a:cubicBezTo>
                    <a:pt x="7337" y="1150"/>
                    <a:pt x="7457" y="1160"/>
                    <a:pt x="7547" y="1210"/>
                  </a:cubicBezTo>
                  <a:cubicBezTo>
                    <a:pt x="7652" y="1220"/>
                    <a:pt x="7780" y="1220"/>
                    <a:pt x="7870" y="1260"/>
                  </a:cubicBezTo>
                  <a:cubicBezTo>
                    <a:pt x="7915" y="1210"/>
                    <a:pt x="7952" y="1280"/>
                    <a:pt x="8019" y="1260"/>
                  </a:cubicBezTo>
                  <a:cubicBezTo>
                    <a:pt x="8094" y="1260"/>
                    <a:pt x="8094" y="1240"/>
                    <a:pt x="8162" y="1270"/>
                  </a:cubicBezTo>
                  <a:cubicBezTo>
                    <a:pt x="8147" y="1300"/>
                    <a:pt x="8094" y="1290"/>
                    <a:pt x="8064" y="1310"/>
                  </a:cubicBezTo>
                  <a:cubicBezTo>
                    <a:pt x="8027" y="1310"/>
                    <a:pt x="7989" y="1310"/>
                    <a:pt x="7952" y="1300"/>
                  </a:cubicBezTo>
                  <a:cubicBezTo>
                    <a:pt x="7885" y="1320"/>
                    <a:pt x="7870" y="1320"/>
                    <a:pt x="7772" y="1320"/>
                  </a:cubicBezTo>
                  <a:cubicBezTo>
                    <a:pt x="7607" y="1330"/>
                    <a:pt x="7495" y="1280"/>
                    <a:pt x="7330" y="1290"/>
                  </a:cubicBezTo>
                  <a:cubicBezTo>
                    <a:pt x="7247" y="1260"/>
                    <a:pt x="7165" y="1230"/>
                    <a:pt x="7068" y="1210"/>
                  </a:cubicBezTo>
                  <a:cubicBezTo>
                    <a:pt x="7038" y="1180"/>
                    <a:pt x="6978" y="1190"/>
                    <a:pt x="6955" y="1140"/>
                  </a:cubicBezTo>
                  <a:cubicBezTo>
                    <a:pt x="6903" y="1150"/>
                    <a:pt x="6865" y="1130"/>
                    <a:pt x="6843" y="1100"/>
                  </a:cubicBezTo>
                  <a:cubicBezTo>
                    <a:pt x="6745" y="1080"/>
                    <a:pt x="6670" y="1050"/>
                    <a:pt x="6603" y="1000"/>
                  </a:cubicBezTo>
                  <a:cubicBezTo>
                    <a:pt x="6573" y="970"/>
                    <a:pt x="6498" y="1010"/>
                    <a:pt x="6505" y="930"/>
                  </a:cubicBezTo>
                  <a:cubicBezTo>
                    <a:pt x="6453" y="940"/>
                    <a:pt x="6416" y="920"/>
                    <a:pt x="6386" y="890"/>
                  </a:cubicBezTo>
                  <a:cubicBezTo>
                    <a:pt x="6221" y="830"/>
                    <a:pt x="6116" y="700"/>
                    <a:pt x="5951" y="640"/>
                  </a:cubicBezTo>
                  <a:cubicBezTo>
                    <a:pt x="5928" y="590"/>
                    <a:pt x="5868" y="600"/>
                    <a:pt x="5838" y="570"/>
                  </a:cubicBezTo>
                  <a:cubicBezTo>
                    <a:pt x="5801" y="550"/>
                    <a:pt x="5793" y="500"/>
                    <a:pt x="5741" y="500"/>
                  </a:cubicBezTo>
                  <a:cubicBezTo>
                    <a:pt x="5674" y="460"/>
                    <a:pt x="5621" y="390"/>
                    <a:pt x="5546" y="360"/>
                  </a:cubicBezTo>
                  <a:cubicBezTo>
                    <a:pt x="5471" y="320"/>
                    <a:pt x="5404" y="270"/>
                    <a:pt x="5336" y="220"/>
                  </a:cubicBezTo>
                  <a:cubicBezTo>
                    <a:pt x="5299" y="210"/>
                    <a:pt x="5276" y="160"/>
                    <a:pt x="5224" y="160"/>
                  </a:cubicBezTo>
                  <a:cubicBezTo>
                    <a:pt x="5209" y="110"/>
                    <a:pt x="5141" y="140"/>
                    <a:pt x="5126" y="90"/>
                  </a:cubicBezTo>
                  <a:cubicBezTo>
                    <a:pt x="5059" y="70"/>
                    <a:pt x="5022" y="30"/>
                    <a:pt x="4962" y="0"/>
                  </a:cubicBezTo>
                  <a:cubicBezTo>
                    <a:pt x="4834" y="0"/>
                    <a:pt x="4834" y="0"/>
                    <a:pt x="4834" y="0"/>
                  </a:cubicBezTo>
                  <a:cubicBezTo>
                    <a:pt x="4872" y="30"/>
                    <a:pt x="4909" y="70"/>
                    <a:pt x="4962" y="80"/>
                  </a:cubicBezTo>
                  <a:cubicBezTo>
                    <a:pt x="5029" y="140"/>
                    <a:pt x="5119" y="150"/>
                    <a:pt x="5171" y="220"/>
                  </a:cubicBezTo>
                  <a:close/>
                  <a:moveTo>
                    <a:pt x="6550" y="0"/>
                  </a:moveTo>
                  <a:cubicBezTo>
                    <a:pt x="6550" y="0"/>
                    <a:pt x="6550" y="0"/>
                    <a:pt x="6550" y="0"/>
                  </a:cubicBezTo>
                  <a:cubicBezTo>
                    <a:pt x="6550" y="0"/>
                    <a:pt x="6550" y="0"/>
                    <a:pt x="6550" y="0"/>
                  </a:cubicBezTo>
                  <a:cubicBezTo>
                    <a:pt x="6550" y="0"/>
                    <a:pt x="6550" y="0"/>
                    <a:pt x="6550" y="0"/>
                  </a:cubicBezTo>
                  <a:close/>
                  <a:moveTo>
                    <a:pt x="2811" y="40"/>
                  </a:moveTo>
                  <a:cubicBezTo>
                    <a:pt x="2803" y="80"/>
                    <a:pt x="2826" y="90"/>
                    <a:pt x="2841" y="110"/>
                  </a:cubicBezTo>
                  <a:cubicBezTo>
                    <a:pt x="2871" y="110"/>
                    <a:pt x="2856" y="170"/>
                    <a:pt x="2900" y="150"/>
                  </a:cubicBezTo>
                  <a:cubicBezTo>
                    <a:pt x="2915" y="220"/>
                    <a:pt x="2975" y="230"/>
                    <a:pt x="2998" y="290"/>
                  </a:cubicBezTo>
                  <a:cubicBezTo>
                    <a:pt x="3050" y="310"/>
                    <a:pt x="3065" y="370"/>
                    <a:pt x="3110" y="400"/>
                  </a:cubicBezTo>
                  <a:cubicBezTo>
                    <a:pt x="3148" y="400"/>
                    <a:pt x="3133" y="460"/>
                    <a:pt x="3178" y="450"/>
                  </a:cubicBezTo>
                  <a:cubicBezTo>
                    <a:pt x="3215" y="440"/>
                    <a:pt x="3163" y="540"/>
                    <a:pt x="3223" y="510"/>
                  </a:cubicBezTo>
                  <a:cubicBezTo>
                    <a:pt x="3230" y="540"/>
                    <a:pt x="3245" y="560"/>
                    <a:pt x="3275" y="560"/>
                  </a:cubicBezTo>
                  <a:cubicBezTo>
                    <a:pt x="3313" y="550"/>
                    <a:pt x="3290" y="620"/>
                    <a:pt x="3320" y="620"/>
                  </a:cubicBezTo>
                  <a:cubicBezTo>
                    <a:pt x="3365" y="650"/>
                    <a:pt x="3380" y="720"/>
                    <a:pt x="3433" y="740"/>
                  </a:cubicBezTo>
                  <a:cubicBezTo>
                    <a:pt x="3500" y="820"/>
                    <a:pt x="3575" y="900"/>
                    <a:pt x="3642" y="980"/>
                  </a:cubicBezTo>
                  <a:cubicBezTo>
                    <a:pt x="3642" y="1010"/>
                    <a:pt x="3680" y="1010"/>
                    <a:pt x="3687" y="1030"/>
                  </a:cubicBezTo>
                  <a:cubicBezTo>
                    <a:pt x="3695" y="1060"/>
                    <a:pt x="3717" y="1080"/>
                    <a:pt x="3740" y="1090"/>
                  </a:cubicBezTo>
                  <a:cubicBezTo>
                    <a:pt x="3770" y="1130"/>
                    <a:pt x="3822" y="1160"/>
                    <a:pt x="3837" y="1230"/>
                  </a:cubicBezTo>
                  <a:cubicBezTo>
                    <a:pt x="3905" y="1230"/>
                    <a:pt x="3897" y="1310"/>
                    <a:pt x="3965" y="1320"/>
                  </a:cubicBezTo>
                  <a:cubicBezTo>
                    <a:pt x="3957" y="1410"/>
                    <a:pt x="4047" y="1380"/>
                    <a:pt x="4062" y="1450"/>
                  </a:cubicBezTo>
                  <a:cubicBezTo>
                    <a:pt x="4092" y="1490"/>
                    <a:pt x="4137" y="1510"/>
                    <a:pt x="4152" y="1560"/>
                  </a:cubicBezTo>
                  <a:cubicBezTo>
                    <a:pt x="4205" y="1580"/>
                    <a:pt x="4212" y="1660"/>
                    <a:pt x="4265" y="1680"/>
                  </a:cubicBezTo>
                  <a:cubicBezTo>
                    <a:pt x="4324" y="1770"/>
                    <a:pt x="4399" y="1850"/>
                    <a:pt x="4489" y="1900"/>
                  </a:cubicBezTo>
                  <a:cubicBezTo>
                    <a:pt x="4504" y="1930"/>
                    <a:pt x="4519" y="1960"/>
                    <a:pt x="4527" y="1990"/>
                  </a:cubicBezTo>
                  <a:cubicBezTo>
                    <a:pt x="4542" y="2010"/>
                    <a:pt x="4587" y="2000"/>
                    <a:pt x="4572" y="2060"/>
                  </a:cubicBezTo>
                  <a:cubicBezTo>
                    <a:pt x="4624" y="2070"/>
                    <a:pt x="4639" y="2120"/>
                    <a:pt x="4684" y="2150"/>
                  </a:cubicBezTo>
                  <a:cubicBezTo>
                    <a:pt x="4707" y="2200"/>
                    <a:pt x="4767" y="2200"/>
                    <a:pt x="4782" y="2260"/>
                  </a:cubicBezTo>
                  <a:cubicBezTo>
                    <a:pt x="4857" y="2330"/>
                    <a:pt x="4939" y="2390"/>
                    <a:pt x="4992" y="2480"/>
                  </a:cubicBezTo>
                  <a:cubicBezTo>
                    <a:pt x="5044" y="2510"/>
                    <a:pt x="5089" y="2540"/>
                    <a:pt x="5134" y="2570"/>
                  </a:cubicBezTo>
                  <a:cubicBezTo>
                    <a:pt x="5164" y="2640"/>
                    <a:pt x="5231" y="2650"/>
                    <a:pt x="5261" y="2710"/>
                  </a:cubicBezTo>
                  <a:cubicBezTo>
                    <a:pt x="5306" y="2740"/>
                    <a:pt x="5344" y="2790"/>
                    <a:pt x="5396" y="2820"/>
                  </a:cubicBezTo>
                  <a:cubicBezTo>
                    <a:pt x="5411" y="2900"/>
                    <a:pt x="5501" y="2880"/>
                    <a:pt x="5524" y="2960"/>
                  </a:cubicBezTo>
                  <a:cubicBezTo>
                    <a:pt x="5591" y="2960"/>
                    <a:pt x="5606" y="3030"/>
                    <a:pt x="5666" y="3050"/>
                  </a:cubicBezTo>
                  <a:cubicBezTo>
                    <a:pt x="5674" y="3090"/>
                    <a:pt x="5726" y="3070"/>
                    <a:pt x="5734" y="3120"/>
                  </a:cubicBezTo>
                  <a:cubicBezTo>
                    <a:pt x="5763" y="3130"/>
                    <a:pt x="5801" y="3130"/>
                    <a:pt x="5816" y="3160"/>
                  </a:cubicBezTo>
                  <a:cubicBezTo>
                    <a:pt x="5823" y="3170"/>
                    <a:pt x="5831" y="3180"/>
                    <a:pt x="5831" y="3210"/>
                  </a:cubicBezTo>
                  <a:cubicBezTo>
                    <a:pt x="5846" y="3200"/>
                    <a:pt x="5853" y="3180"/>
                    <a:pt x="5876" y="3180"/>
                  </a:cubicBezTo>
                  <a:cubicBezTo>
                    <a:pt x="5891" y="3220"/>
                    <a:pt x="5921" y="3230"/>
                    <a:pt x="5958" y="3230"/>
                  </a:cubicBezTo>
                  <a:cubicBezTo>
                    <a:pt x="6018" y="3270"/>
                    <a:pt x="6071" y="3280"/>
                    <a:pt x="6138" y="3260"/>
                  </a:cubicBezTo>
                  <a:cubicBezTo>
                    <a:pt x="6138" y="3190"/>
                    <a:pt x="6093" y="3190"/>
                    <a:pt x="6041" y="3190"/>
                  </a:cubicBezTo>
                  <a:cubicBezTo>
                    <a:pt x="6003" y="3170"/>
                    <a:pt x="5973" y="3140"/>
                    <a:pt x="5913" y="3140"/>
                  </a:cubicBezTo>
                  <a:cubicBezTo>
                    <a:pt x="5898" y="3090"/>
                    <a:pt x="5846" y="3080"/>
                    <a:pt x="5816" y="3050"/>
                  </a:cubicBezTo>
                  <a:cubicBezTo>
                    <a:pt x="5741" y="3060"/>
                    <a:pt x="5749" y="2980"/>
                    <a:pt x="5681" y="2980"/>
                  </a:cubicBezTo>
                  <a:cubicBezTo>
                    <a:pt x="5614" y="2920"/>
                    <a:pt x="5561" y="2840"/>
                    <a:pt x="5456" y="2820"/>
                  </a:cubicBezTo>
                  <a:cubicBezTo>
                    <a:pt x="5434" y="2760"/>
                    <a:pt x="5396" y="2720"/>
                    <a:pt x="5344" y="2690"/>
                  </a:cubicBezTo>
                  <a:cubicBezTo>
                    <a:pt x="5306" y="2650"/>
                    <a:pt x="5276" y="2600"/>
                    <a:pt x="5216" y="2580"/>
                  </a:cubicBezTo>
                  <a:cubicBezTo>
                    <a:pt x="5179" y="2530"/>
                    <a:pt x="5141" y="2480"/>
                    <a:pt x="5089" y="2460"/>
                  </a:cubicBezTo>
                  <a:cubicBezTo>
                    <a:pt x="5066" y="2400"/>
                    <a:pt x="5007" y="2370"/>
                    <a:pt x="4962" y="2330"/>
                  </a:cubicBezTo>
                  <a:cubicBezTo>
                    <a:pt x="4887" y="2240"/>
                    <a:pt x="4797" y="2170"/>
                    <a:pt x="4722" y="2080"/>
                  </a:cubicBezTo>
                  <a:cubicBezTo>
                    <a:pt x="4677" y="2040"/>
                    <a:pt x="4632" y="2000"/>
                    <a:pt x="4609" y="1950"/>
                  </a:cubicBezTo>
                  <a:cubicBezTo>
                    <a:pt x="4557" y="1910"/>
                    <a:pt x="4519" y="1860"/>
                    <a:pt x="4474" y="1810"/>
                  </a:cubicBezTo>
                  <a:cubicBezTo>
                    <a:pt x="4399" y="1720"/>
                    <a:pt x="4317" y="1650"/>
                    <a:pt x="4257" y="1550"/>
                  </a:cubicBezTo>
                  <a:cubicBezTo>
                    <a:pt x="4205" y="1520"/>
                    <a:pt x="4167" y="1470"/>
                    <a:pt x="4145" y="1410"/>
                  </a:cubicBezTo>
                  <a:cubicBezTo>
                    <a:pt x="4092" y="1370"/>
                    <a:pt x="4040" y="1340"/>
                    <a:pt x="4010" y="1280"/>
                  </a:cubicBezTo>
                  <a:cubicBezTo>
                    <a:pt x="3965" y="1250"/>
                    <a:pt x="3942" y="1180"/>
                    <a:pt x="3882" y="1160"/>
                  </a:cubicBezTo>
                  <a:cubicBezTo>
                    <a:pt x="3882" y="1070"/>
                    <a:pt x="3777" y="1110"/>
                    <a:pt x="3785" y="1010"/>
                  </a:cubicBezTo>
                  <a:cubicBezTo>
                    <a:pt x="3732" y="990"/>
                    <a:pt x="3710" y="920"/>
                    <a:pt x="3657" y="900"/>
                  </a:cubicBezTo>
                  <a:cubicBezTo>
                    <a:pt x="3627" y="840"/>
                    <a:pt x="3598" y="770"/>
                    <a:pt x="3530" y="760"/>
                  </a:cubicBezTo>
                  <a:cubicBezTo>
                    <a:pt x="3508" y="700"/>
                    <a:pt x="3455" y="670"/>
                    <a:pt x="3418" y="630"/>
                  </a:cubicBezTo>
                  <a:cubicBezTo>
                    <a:pt x="3388" y="580"/>
                    <a:pt x="3350" y="530"/>
                    <a:pt x="3305" y="490"/>
                  </a:cubicBezTo>
                  <a:cubicBezTo>
                    <a:pt x="3268" y="450"/>
                    <a:pt x="3215" y="430"/>
                    <a:pt x="3178" y="380"/>
                  </a:cubicBezTo>
                  <a:cubicBezTo>
                    <a:pt x="3163" y="350"/>
                    <a:pt x="3155" y="310"/>
                    <a:pt x="3110" y="310"/>
                  </a:cubicBezTo>
                  <a:cubicBezTo>
                    <a:pt x="3118" y="260"/>
                    <a:pt x="3080" y="260"/>
                    <a:pt x="3050" y="250"/>
                  </a:cubicBezTo>
                  <a:cubicBezTo>
                    <a:pt x="3020" y="190"/>
                    <a:pt x="2990" y="140"/>
                    <a:pt x="2938" y="110"/>
                  </a:cubicBezTo>
                  <a:cubicBezTo>
                    <a:pt x="2893" y="80"/>
                    <a:pt x="2871" y="10"/>
                    <a:pt x="2811" y="0"/>
                  </a:cubicBezTo>
                  <a:cubicBezTo>
                    <a:pt x="2811" y="0"/>
                    <a:pt x="2811" y="0"/>
                    <a:pt x="2811" y="0"/>
                  </a:cubicBezTo>
                  <a:cubicBezTo>
                    <a:pt x="2728" y="0"/>
                    <a:pt x="2728" y="0"/>
                    <a:pt x="2728" y="0"/>
                  </a:cubicBezTo>
                  <a:cubicBezTo>
                    <a:pt x="2743" y="30"/>
                    <a:pt x="2781" y="30"/>
                    <a:pt x="2811" y="40"/>
                  </a:cubicBezTo>
                  <a:close/>
                  <a:moveTo>
                    <a:pt x="3852" y="90"/>
                  </a:moveTo>
                  <a:cubicBezTo>
                    <a:pt x="3890" y="120"/>
                    <a:pt x="3935" y="130"/>
                    <a:pt x="3965" y="160"/>
                  </a:cubicBezTo>
                  <a:cubicBezTo>
                    <a:pt x="3965" y="200"/>
                    <a:pt x="4010" y="180"/>
                    <a:pt x="4017" y="210"/>
                  </a:cubicBezTo>
                  <a:cubicBezTo>
                    <a:pt x="4032" y="220"/>
                    <a:pt x="4047" y="240"/>
                    <a:pt x="4077" y="230"/>
                  </a:cubicBezTo>
                  <a:cubicBezTo>
                    <a:pt x="4100" y="270"/>
                    <a:pt x="4152" y="290"/>
                    <a:pt x="4175" y="320"/>
                  </a:cubicBezTo>
                  <a:cubicBezTo>
                    <a:pt x="4235" y="390"/>
                    <a:pt x="4324" y="420"/>
                    <a:pt x="4384" y="480"/>
                  </a:cubicBezTo>
                  <a:cubicBezTo>
                    <a:pt x="4452" y="540"/>
                    <a:pt x="4534" y="570"/>
                    <a:pt x="4594" y="640"/>
                  </a:cubicBezTo>
                  <a:cubicBezTo>
                    <a:pt x="4654" y="630"/>
                    <a:pt x="4669" y="680"/>
                    <a:pt x="4707" y="710"/>
                  </a:cubicBezTo>
                  <a:cubicBezTo>
                    <a:pt x="4759" y="720"/>
                    <a:pt x="4789" y="750"/>
                    <a:pt x="4804" y="800"/>
                  </a:cubicBezTo>
                  <a:cubicBezTo>
                    <a:pt x="4864" y="800"/>
                    <a:pt x="4917" y="810"/>
                    <a:pt x="4932" y="870"/>
                  </a:cubicBezTo>
                  <a:cubicBezTo>
                    <a:pt x="4962" y="870"/>
                    <a:pt x="4984" y="870"/>
                    <a:pt x="4999" y="890"/>
                  </a:cubicBezTo>
                  <a:cubicBezTo>
                    <a:pt x="5007" y="920"/>
                    <a:pt x="5059" y="900"/>
                    <a:pt x="5066" y="940"/>
                  </a:cubicBezTo>
                  <a:cubicBezTo>
                    <a:pt x="5149" y="990"/>
                    <a:pt x="5239" y="1040"/>
                    <a:pt x="5321" y="1100"/>
                  </a:cubicBezTo>
                  <a:cubicBezTo>
                    <a:pt x="5411" y="1140"/>
                    <a:pt x="5479" y="1210"/>
                    <a:pt x="5584" y="1240"/>
                  </a:cubicBezTo>
                  <a:cubicBezTo>
                    <a:pt x="5659" y="1300"/>
                    <a:pt x="5741" y="1360"/>
                    <a:pt x="5838" y="1400"/>
                  </a:cubicBezTo>
                  <a:cubicBezTo>
                    <a:pt x="5898" y="1480"/>
                    <a:pt x="6018" y="1480"/>
                    <a:pt x="6101" y="1530"/>
                  </a:cubicBezTo>
                  <a:cubicBezTo>
                    <a:pt x="6213" y="1560"/>
                    <a:pt x="6288" y="1620"/>
                    <a:pt x="6408" y="1630"/>
                  </a:cubicBezTo>
                  <a:cubicBezTo>
                    <a:pt x="6416" y="1660"/>
                    <a:pt x="6446" y="1650"/>
                    <a:pt x="6476" y="1650"/>
                  </a:cubicBezTo>
                  <a:cubicBezTo>
                    <a:pt x="6520" y="1640"/>
                    <a:pt x="6513" y="1690"/>
                    <a:pt x="6558" y="1680"/>
                  </a:cubicBezTo>
                  <a:cubicBezTo>
                    <a:pt x="6610" y="1690"/>
                    <a:pt x="6648" y="1720"/>
                    <a:pt x="6715" y="1700"/>
                  </a:cubicBezTo>
                  <a:cubicBezTo>
                    <a:pt x="6783" y="1730"/>
                    <a:pt x="6933" y="1720"/>
                    <a:pt x="7030" y="1760"/>
                  </a:cubicBezTo>
                  <a:cubicBezTo>
                    <a:pt x="7045" y="1690"/>
                    <a:pt x="6993" y="1720"/>
                    <a:pt x="6963" y="1710"/>
                  </a:cubicBezTo>
                  <a:cubicBezTo>
                    <a:pt x="6933" y="1710"/>
                    <a:pt x="6895" y="1710"/>
                    <a:pt x="6865" y="1710"/>
                  </a:cubicBezTo>
                  <a:cubicBezTo>
                    <a:pt x="6850" y="1620"/>
                    <a:pt x="6775" y="1730"/>
                    <a:pt x="6738" y="1660"/>
                  </a:cubicBezTo>
                  <a:cubicBezTo>
                    <a:pt x="6610" y="1640"/>
                    <a:pt x="6505" y="1600"/>
                    <a:pt x="6393" y="1560"/>
                  </a:cubicBezTo>
                  <a:cubicBezTo>
                    <a:pt x="6326" y="1560"/>
                    <a:pt x="6296" y="1520"/>
                    <a:pt x="6228" y="1520"/>
                  </a:cubicBezTo>
                  <a:cubicBezTo>
                    <a:pt x="6221" y="1490"/>
                    <a:pt x="6168" y="1510"/>
                    <a:pt x="6168" y="1470"/>
                  </a:cubicBezTo>
                  <a:cubicBezTo>
                    <a:pt x="6146" y="1460"/>
                    <a:pt x="6086" y="1490"/>
                    <a:pt x="6086" y="1450"/>
                  </a:cubicBezTo>
                  <a:cubicBezTo>
                    <a:pt x="5973" y="1420"/>
                    <a:pt x="5906" y="1320"/>
                    <a:pt x="5778" y="1310"/>
                  </a:cubicBezTo>
                  <a:cubicBezTo>
                    <a:pt x="5778" y="1280"/>
                    <a:pt x="5749" y="1290"/>
                    <a:pt x="5749" y="1260"/>
                  </a:cubicBezTo>
                  <a:cubicBezTo>
                    <a:pt x="5741" y="1240"/>
                    <a:pt x="5719" y="1240"/>
                    <a:pt x="5696" y="1240"/>
                  </a:cubicBezTo>
                  <a:cubicBezTo>
                    <a:pt x="5666" y="1220"/>
                    <a:pt x="5621" y="1200"/>
                    <a:pt x="5599" y="1170"/>
                  </a:cubicBezTo>
                  <a:cubicBezTo>
                    <a:pt x="5524" y="1150"/>
                    <a:pt x="5471" y="1090"/>
                    <a:pt x="5404" y="1060"/>
                  </a:cubicBezTo>
                  <a:cubicBezTo>
                    <a:pt x="5321" y="1040"/>
                    <a:pt x="5276" y="980"/>
                    <a:pt x="5209" y="940"/>
                  </a:cubicBezTo>
                  <a:cubicBezTo>
                    <a:pt x="5141" y="900"/>
                    <a:pt x="5074" y="860"/>
                    <a:pt x="5014" y="800"/>
                  </a:cubicBezTo>
                  <a:cubicBezTo>
                    <a:pt x="4939" y="780"/>
                    <a:pt x="4887" y="730"/>
                    <a:pt x="4827" y="690"/>
                  </a:cubicBezTo>
                  <a:cubicBezTo>
                    <a:pt x="4759" y="640"/>
                    <a:pt x="4692" y="610"/>
                    <a:pt x="4632" y="550"/>
                  </a:cubicBezTo>
                  <a:cubicBezTo>
                    <a:pt x="4572" y="510"/>
                    <a:pt x="4497" y="480"/>
                    <a:pt x="4437" y="440"/>
                  </a:cubicBezTo>
                  <a:cubicBezTo>
                    <a:pt x="4407" y="410"/>
                    <a:pt x="4392" y="360"/>
                    <a:pt x="4339" y="370"/>
                  </a:cubicBezTo>
                  <a:cubicBezTo>
                    <a:pt x="4339" y="300"/>
                    <a:pt x="4257" y="350"/>
                    <a:pt x="4257" y="280"/>
                  </a:cubicBezTo>
                  <a:cubicBezTo>
                    <a:pt x="4197" y="240"/>
                    <a:pt x="4130" y="200"/>
                    <a:pt x="4077" y="140"/>
                  </a:cubicBezTo>
                  <a:cubicBezTo>
                    <a:pt x="4032" y="90"/>
                    <a:pt x="3935" y="90"/>
                    <a:pt x="3905" y="10"/>
                  </a:cubicBezTo>
                  <a:cubicBezTo>
                    <a:pt x="3890" y="10"/>
                    <a:pt x="3882" y="0"/>
                    <a:pt x="3875" y="0"/>
                  </a:cubicBezTo>
                  <a:cubicBezTo>
                    <a:pt x="3710" y="0"/>
                    <a:pt x="3710" y="0"/>
                    <a:pt x="3710" y="0"/>
                  </a:cubicBezTo>
                  <a:cubicBezTo>
                    <a:pt x="3725" y="10"/>
                    <a:pt x="3732" y="10"/>
                    <a:pt x="3740" y="30"/>
                  </a:cubicBezTo>
                  <a:cubicBezTo>
                    <a:pt x="3800" y="20"/>
                    <a:pt x="3807" y="80"/>
                    <a:pt x="3852" y="90"/>
                  </a:cubicBezTo>
                  <a:close/>
                  <a:moveTo>
                    <a:pt x="3200" y="80"/>
                  </a:moveTo>
                  <a:cubicBezTo>
                    <a:pt x="3223" y="110"/>
                    <a:pt x="3275" y="120"/>
                    <a:pt x="3298" y="170"/>
                  </a:cubicBezTo>
                  <a:cubicBezTo>
                    <a:pt x="3373" y="210"/>
                    <a:pt x="3395" y="320"/>
                    <a:pt x="3485" y="350"/>
                  </a:cubicBezTo>
                  <a:cubicBezTo>
                    <a:pt x="3508" y="380"/>
                    <a:pt x="3523" y="430"/>
                    <a:pt x="3568" y="430"/>
                  </a:cubicBezTo>
                  <a:cubicBezTo>
                    <a:pt x="3568" y="510"/>
                    <a:pt x="3635" y="490"/>
                    <a:pt x="3650" y="550"/>
                  </a:cubicBezTo>
                  <a:cubicBezTo>
                    <a:pt x="3672" y="560"/>
                    <a:pt x="3680" y="580"/>
                    <a:pt x="3680" y="610"/>
                  </a:cubicBezTo>
                  <a:cubicBezTo>
                    <a:pt x="3710" y="610"/>
                    <a:pt x="3725" y="630"/>
                    <a:pt x="3725" y="660"/>
                  </a:cubicBezTo>
                  <a:cubicBezTo>
                    <a:pt x="3785" y="660"/>
                    <a:pt x="3777" y="730"/>
                    <a:pt x="3822" y="750"/>
                  </a:cubicBezTo>
                  <a:cubicBezTo>
                    <a:pt x="3942" y="880"/>
                    <a:pt x="4040" y="1020"/>
                    <a:pt x="4160" y="1150"/>
                  </a:cubicBezTo>
                  <a:cubicBezTo>
                    <a:pt x="4235" y="1190"/>
                    <a:pt x="4272" y="1280"/>
                    <a:pt x="4339" y="1330"/>
                  </a:cubicBezTo>
                  <a:cubicBezTo>
                    <a:pt x="4347" y="1360"/>
                    <a:pt x="4362" y="1370"/>
                    <a:pt x="4384" y="1370"/>
                  </a:cubicBezTo>
                  <a:cubicBezTo>
                    <a:pt x="4384" y="1420"/>
                    <a:pt x="4407" y="1420"/>
                    <a:pt x="4422" y="1440"/>
                  </a:cubicBezTo>
                  <a:cubicBezTo>
                    <a:pt x="4459" y="1460"/>
                    <a:pt x="4482" y="1510"/>
                    <a:pt x="4512" y="1530"/>
                  </a:cubicBezTo>
                  <a:cubicBezTo>
                    <a:pt x="4557" y="1610"/>
                    <a:pt x="4647" y="1630"/>
                    <a:pt x="4692" y="1710"/>
                  </a:cubicBezTo>
                  <a:cubicBezTo>
                    <a:pt x="4714" y="1720"/>
                    <a:pt x="4722" y="1740"/>
                    <a:pt x="4759" y="1730"/>
                  </a:cubicBezTo>
                  <a:cubicBezTo>
                    <a:pt x="4759" y="1770"/>
                    <a:pt x="4767" y="1790"/>
                    <a:pt x="4789" y="1800"/>
                  </a:cubicBezTo>
                  <a:cubicBezTo>
                    <a:pt x="4819" y="1830"/>
                    <a:pt x="4857" y="1850"/>
                    <a:pt x="4872" y="1910"/>
                  </a:cubicBezTo>
                  <a:cubicBezTo>
                    <a:pt x="4939" y="1890"/>
                    <a:pt x="4947" y="1960"/>
                    <a:pt x="4984" y="1980"/>
                  </a:cubicBezTo>
                  <a:cubicBezTo>
                    <a:pt x="5022" y="2010"/>
                    <a:pt x="5051" y="2030"/>
                    <a:pt x="5081" y="2070"/>
                  </a:cubicBezTo>
                  <a:cubicBezTo>
                    <a:pt x="5171" y="2110"/>
                    <a:pt x="5216" y="2200"/>
                    <a:pt x="5306" y="2230"/>
                  </a:cubicBezTo>
                  <a:cubicBezTo>
                    <a:pt x="5366" y="2310"/>
                    <a:pt x="5456" y="2340"/>
                    <a:pt x="5516" y="2410"/>
                  </a:cubicBezTo>
                  <a:cubicBezTo>
                    <a:pt x="5591" y="2460"/>
                    <a:pt x="5674" y="2510"/>
                    <a:pt x="5741" y="2570"/>
                  </a:cubicBezTo>
                  <a:cubicBezTo>
                    <a:pt x="5816" y="2610"/>
                    <a:pt x="5891" y="2660"/>
                    <a:pt x="5966" y="2710"/>
                  </a:cubicBezTo>
                  <a:cubicBezTo>
                    <a:pt x="6048" y="2760"/>
                    <a:pt x="6138" y="2790"/>
                    <a:pt x="6228" y="2820"/>
                  </a:cubicBezTo>
                  <a:cubicBezTo>
                    <a:pt x="6251" y="2830"/>
                    <a:pt x="6251" y="2860"/>
                    <a:pt x="6273" y="2870"/>
                  </a:cubicBezTo>
                  <a:cubicBezTo>
                    <a:pt x="6296" y="2870"/>
                    <a:pt x="6333" y="2860"/>
                    <a:pt x="6341" y="2890"/>
                  </a:cubicBezTo>
                  <a:cubicBezTo>
                    <a:pt x="6408" y="2910"/>
                    <a:pt x="6408" y="2890"/>
                    <a:pt x="6468" y="2920"/>
                  </a:cubicBezTo>
                  <a:cubicBezTo>
                    <a:pt x="6528" y="2920"/>
                    <a:pt x="6580" y="2920"/>
                    <a:pt x="6633" y="2920"/>
                  </a:cubicBezTo>
                  <a:cubicBezTo>
                    <a:pt x="6663" y="2960"/>
                    <a:pt x="6730" y="2930"/>
                    <a:pt x="6730" y="2860"/>
                  </a:cubicBezTo>
                  <a:cubicBezTo>
                    <a:pt x="6730" y="2850"/>
                    <a:pt x="6730" y="2830"/>
                    <a:pt x="6730" y="2820"/>
                  </a:cubicBezTo>
                  <a:cubicBezTo>
                    <a:pt x="6708" y="2820"/>
                    <a:pt x="6700" y="2830"/>
                    <a:pt x="6685" y="2840"/>
                  </a:cubicBezTo>
                  <a:cubicBezTo>
                    <a:pt x="6670" y="2770"/>
                    <a:pt x="6648" y="2860"/>
                    <a:pt x="6633" y="2860"/>
                  </a:cubicBezTo>
                  <a:cubicBezTo>
                    <a:pt x="6618" y="2810"/>
                    <a:pt x="6520" y="2830"/>
                    <a:pt x="6505" y="2850"/>
                  </a:cubicBezTo>
                  <a:cubicBezTo>
                    <a:pt x="6476" y="2790"/>
                    <a:pt x="6371" y="2830"/>
                    <a:pt x="6326" y="2780"/>
                  </a:cubicBezTo>
                  <a:cubicBezTo>
                    <a:pt x="6251" y="2770"/>
                    <a:pt x="6198" y="2730"/>
                    <a:pt x="6131" y="2710"/>
                  </a:cubicBezTo>
                  <a:cubicBezTo>
                    <a:pt x="6071" y="2690"/>
                    <a:pt x="6033" y="2640"/>
                    <a:pt x="5966" y="2620"/>
                  </a:cubicBezTo>
                  <a:cubicBezTo>
                    <a:pt x="5928" y="2560"/>
                    <a:pt x="5838" y="2570"/>
                    <a:pt x="5808" y="2510"/>
                  </a:cubicBezTo>
                  <a:cubicBezTo>
                    <a:pt x="5778" y="2490"/>
                    <a:pt x="5741" y="2490"/>
                    <a:pt x="5726" y="2460"/>
                  </a:cubicBezTo>
                  <a:cubicBezTo>
                    <a:pt x="5704" y="2470"/>
                    <a:pt x="5704" y="2450"/>
                    <a:pt x="5696" y="2440"/>
                  </a:cubicBezTo>
                  <a:cubicBezTo>
                    <a:pt x="5681" y="2430"/>
                    <a:pt x="5674" y="2400"/>
                    <a:pt x="5659" y="2390"/>
                  </a:cubicBezTo>
                  <a:cubicBezTo>
                    <a:pt x="5576" y="2390"/>
                    <a:pt x="5569" y="2290"/>
                    <a:pt x="5486" y="2300"/>
                  </a:cubicBezTo>
                  <a:cubicBezTo>
                    <a:pt x="5479" y="2260"/>
                    <a:pt x="5441" y="2260"/>
                    <a:pt x="5419" y="2230"/>
                  </a:cubicBezTo>
                  <a:cubicBezTo>
                    <a:pt x="5366" y="2250"/>
                    <a:pt x="5389" y="2170"/>
                    <a:pt x="5336" y="2190"/>
                  </a:cubicBezTo>
                  <a:cubicBezTo>
                    <a:pt x="5321" y="2100"/>
                    <a:pt x="5209" y="2140"/>
                    <a:pt x="5194" y="2050"/>
                  </a:cubicBezTo>
                  <a:cubicBezTo>
                    <a:pt x="5134" y="2030"/>
                    <a:pt x="5111" y="1960"/>
                    <a:pt x="5051" y="1940"/>
                  </a:cubicBezTo>
                  <a:cubicBezTo>
                    <a:pt x="5007" y="1880"/>
                    <a:pt x="4939" y="1870"/>
                    <a:pt x="4902" y="1800"/>
                  </a:cubicBezTo>
                  <a:cubicBezTo>
                    <a:pt x="4857" y="1760"/>
                    <a:pt x="4812" y="1720"/>
                    <a:pt x="4774" y="1670"/>
                  </a:cubicBezTo>
                  <a:cubicBezTo>
                    <a:pt x="4752" y="1650"/>
                    <a:pt x="4729" y="1630"/>
                    <a:pt x="4707" y="1600"/>
                  </a:cubicBezTo>
                  <a:cubicBezTo>
                    <a:pt x="4647" y="1620"/>
                    <a:pt x="4662" y="1550"/>
                    <a:pt x="4632" y="1530"/>
                  </a:cubicBezTo>
                  <a:cubicBezTo>
                    <a:pt x="4534" y="1450"/>
                    <a:pt x="4444" y="1360"/>
                    <a:pt x="4354" y="1260"/>
                  </a:cubicBezTo>
                  <a:cubicBezTo>
                    <a:pt x="4339" y="1230"/>
                    <a:pt x="4332" y="1190"/>
                    <a:pt x="4295" y="1200"/>
                  </a:cubicBezTo>
                  <a:cubicBezTo>
                    <a:pt x="4295" y="1140"/>
                    <a:pt x="4257" y="1140"/>
                    <a:pt x="4227" y="1130"/>
                  </a:cubicBezTo>
                  <a:cubicBezTo>
                    <a:pt x="4235" y="1070"/>
                    <a:pt x="4197" y="1070"/>
                    <a:pt x="4160" y="1060"/>
                  </a:cubicBezTo>
                  <a:cubicBezTo>
                    <a:pt x="4152" y="1020"/>
                    <a:pt x="4137" y="980"/>
                    <a:pt x="4085" y="1000"/>
                  </a:cubicBezTo>
                  <a:cubicBezTo>
                    <a:pt x="4085" y="930"/>
                    <a:pt x="4040" y="940"/>
                    <a:pt x="4017" y="910"/>
                  </a:cubicBezTo>
                  <a:cubicBezTo>
                    <a:pt x="4002" y="870"/>
                    <a:pt x="3980" y="840"/>
                    <a:pt x="3957" y="820"/>
                  </a:cubicBezTo>
                  <a:cubicBezTo>
                    <a:pt x="3905" y="760"/>
                    <a:pt x="3845" y="710"/>
                    <a:pt x="3830" y="620"/>
                  </a:cubicBezTo>
                  <a:cubicBezTo>
                    <a:pt x="3740" y="580"/>
                    <a:pt x="3695" y="470"/>
                    <a:pt x="3620" y="410"/>
                  </a:cubicBezTo>
                  <a:cubicBezTo>
                    <a:pt x="3590" y="380"/>
                    <a:pt x="3538" y="360"/>
                    <a:pt x="3523" y="300"/>
                  </a:cubicBezTo>
                  <a:cubicBezTo>
                    <a:pt x="3493" y="300"/>
                    <a:pt x="3478" y="280"/>
                    <a:pt x="3470" y="260"/>
                  </a:cubicBezTo>
                  <a:cubicBezTo>
                    <a:pt x="3470" y="220"/>
                    <a:pt x="3418" y="240"/>
                    <a:pt x="3410" y="210"/>
                  </a:cubicBezTo>
                  <a:cubicBezTo>
                    <a:pt x="3403" y="140"/>
                    <a:pt x="3350" y="130"/>
                    <a:pt x="3328" y="80"/>
                  </a:cubicBezTo>
                  <a:cubicBezTo>
                    <a:pt x="3298" y="60"/>
                    <a:pt x="3275" y="20"/>
                    <a:pt x="3245" y="0"/>
                  </a:cubicBezTo>
                  <a:cubicBezTo>
                    <a:pt x="3140" y="0"/>
                    <a:pt x="3140" y="0"/>
                    <a:pt x="3140" y="0"/>
                  </a:cubicBezTo>
                  <a:cubicBezTo>
                    <a:pt x="3163" y="20"/>
                    <a:pt x="3193" y="30"/>
                    <a:pt x="3200" y="80"/>
                  </a:cubicBezTo>
                  <a:close/>
                  <a:moveTo>
                    <a:pt x="3575" y="90"/>
                  </a:moveTo>
                  <a:cubicBezTo>
                    <a:pt x="3605" y="130"/>
                    <a:pt x="3665" y="140"/>
                    <a:pt x="3687" y="200"/>
                  </a:cubicBezTo>
                  <a:cubicBezTo>
                    <a:pt x="3732" y="180"/>
                    <a:pt x="3717" y="240"/>
                    <a:pt x="3732" y="270"/>
                  </a:cubicBezTo>
                  <a:cubicBezTo>
                    <a:pt x="3785" y="240"/>
                    <a:pt x="3777" y="300"/>
                    <a:pt x="3800" y="310"/>
                  </a:cubicBezTo>
                  <a:cubicBezTo>
                    <a:pt x="3800" y="350"/>
                    <a:pt x="3852" y="330"/>
                    <a:pt x="3867" y="360"/>
                  </a:cubicBezTo>
                  <a:cubicBezTo>
                    <a:pt x="3875" y="390"/>
                    <a:pt x="3890" y="410"/>
                    <a:pt x="3912" y="420"/>
                  </a:cubicBezTo>
                  <a:cubicBezTo>
                    <a:pt x="3942" y="470"/>
                    <a:pt x="4002" y="480"/>
                    <a:pt x="4025" y="540"/>
                  </a:cubicBezTo>
                  <a:cubicBezTo>
                    <a:pt x="4085" y="550"/>
                    <a:pt x="4100" y="610"/>
                    <a:pt x="4152" y="630"/>
                  </a:cubicBezTo>
                  <a:cubicBezTo>
                    <a:pt x="4145" y="680"/>
                    <a:pt x="4227" y="620"/>
                    <a:pt x="4205" y="690"/>
                  </a:cubicBezTo>
                  <a:cubicBezTo>
                    <a:pt x="4250" y="680"/>
                    <a:pt x="4235" y="740"/>
                    <a:pt x="4265" y="740"/>
                  </a:cubicBezTo>
                  <a:cubicBezTo>
                    <a:pt x="4339" y="820"/>
                    <a:pt x="4429" y="870"/>
                    <a:pt x="4512" y="940"/>
                  </a:cubicBezTo>
                  <a:cubicBezTo>
                    <a:pt x="4609" y="990"/>
                    <a:pt x="4677" y="1070"/>
                    <a:pt x="4767" y="1120"/>
                  </a:cubicBezTo>
                  <a:cubicBezTo>
                    <a:pt x="4857" y="1180"/>
                    <a:pt x="4917" y="1270"/>
                    <a:pt x="5029" y="1310"/>
                  </a:cubicBezTo>
                  <a:cubicBezTo>
                    <a:pt x="5029" y="1350"/>
                    <a:pt x="5081" y="1320"/>
                    <a:pt x="5089" y="1350"/>
                  </a:cubicBezTo>
                  <a:cubicBezTo>
                    <a:pt x="5104" y="1380"/>
                    <a:pt x="5126" y="1390"/>
                    <a:pt x="5156" y="1400"/>
                  </a:cubicBezTo>
                  <a:cubicBezTo>
                    <a:pt x="5179" y="1450"/>
                    <a:pt x="5254" y="1440"/>
                    <a:pt x="5269" y="1510"/>
                  </a:cubicBezTo>
                  <a:cubicBezTo>
                    <a:pt x="5381" y="1530"/>
                    <a:pt x="5426" y="1640"/>
                    <a:pt x="5561" y="1650"/>
                  </a:cubicBezTo>
                  <a:cubicBezTo>
                    <a:pt x="5584" y="1700"/>
                    <a:pt x="5666" y="1680"/>
                    <a:pt x="5689" y="1740"/>
                  </a:cubicBezTo>
                  <a:cubicBezTo>
                    <a:pt x="5734" y="1720"/>
                    <a:pt x="5734" y="1770"/>
                    <a:pt x="5771" y="1760"/>
                  </a:cubicBezTo>
                  <a:cubicBezTo>
                    <a:pt x="5778" y="1790"/>
                    <a:pt x="5831" y="1770"/>
                    <a:pt x="5831" y="1810"/>
                  </a:cubicBezTo>
                  <a:cubicBezTo>
                    <a:pt x="5943" y="1840"/>
                    <a:pt x="6018" y="1920"/>
                    <a:pt x="6161" y="1910"/>
                  </a:cubicBezTo>
                  <a:cubicBezTo>
                    <a:pt x="6183" y="1940"/>
                    <a:pt x="6213" y="1950"/>
                    <a:pt x="6258" y="1950"/>
                  </a:cubicBezTo>
                  <a:cubicBezTo>
                    <a:pt x="6288" y="1970"/>
                    <a:pt x="6318" y="1990"/>
                    <a:pt x="6356" y="2000"/>
                  </a:cubicBezTo>
                  <a:cubicBezTo>
                    <a:pt x="6416" y="2040"/>
                    <a:pt x="6505" y="2050"/>
                    <a:pt x="6580" y="2070"/>
                  </a:cubicBezTo>
                  <a:cubicBezTo>
                    <a:pt x="6745" y="2100"/>
                    <a:pt x="6910" y="2120"/>
                    <a:pt x="7053" y="2170"/>
                  </a:cubicBezTo>
                  <a:cubicBezTo>
                    <a:pt x="7075" y="2110"/>
                    <a:pt x="7120" y="2180"/>
                    <a:pt x="7150" y="2180"/>
                  </a:cubicBezTo>
                  <a:cubicBezTo>
                    <a:pt x="7158" y="2120"/>
                    <a:pt x="7232" y="2160"/>
                    <a:pt x="7217" y="2090"/>
                  </a:cubicBezTo>
                  <a:cubicBezTo>
                    <a:pt x="7217" y="2050"/>
                    <a:pt x="7173" y="2080"/>
                    <a:pt x="7173" y="2040"/>
                  </a:cubicBezTo>
                  <a:cubicBezTo>
                    <a:pt x="7135" y="2040"/>
                    <a:pt x="7105" y="2050"/>
                    <a:pt x="7090" y="2060"/>
                  </a:cubicBezTo>
                  <a:cubicBezTo>
                    <a:pt x="7083" y="2030"/>
                    <a:pt x="7053" y="2050"/>
                    <a:pt x="7038" y="2060"/>
                  </a:cubicBezTo>
                  <a:cubicBezTo>
                    <a:pt x="7038" y="2010"/>
                    <a:pt x="7015" y="2090"/>
                    <a:pt x="6978" y="2060"/>
                  </a:cubicBezTo>
                  <a:cubicBezTo>
                    <a:pt x="6903" y="2040"/>
                    <a:pt x="6858" y="2040"/>
                    <a:pt x="6745" y="2030"/>
                  </a:cubicBezTo>
                  <a:cubicBezTo>
                    <a:pt x="6670" y="1980"/>
                    <a:pt x="6558" y="1990"/>
                    <a:pt x="6468" y="1960"/>
                  </a:cubicBezTo>
                  <a:cubicBezTo>
                    <a:pt x="6431" y="1940"/>
                    <a:pt x="6401" y="1910"/>
                    <a:pt x="6341" y="1910"/>
                  </a:cubicBezTo>
                  <a:cubicBezTo>
                    <a:pt x="6318" y="1870"/>
                    <a:pt x="6243" y="1890"/>
                    <a:pt x="6228" y="1840"/>
                  </a:cubicBezTo>
                  <a:cubicBezTo>
                    <a:pt x="6101" y="1860"/>
                    <a:pt x="6048" y="1790"/>
                    <a:pt x="5951" y="1770"/>
                  </a:cubicBezTo>
                  <a:cubicBezTo>
                    <a:pt x="5861" y="1740"/>
                    <a:pt x="5808" y="1670"/>
                    <a:pt x="5704" y="1650"/>
                  </a:cubicBezTo>
                  <a:cubicBezTo>
                    <a:pt x="5689" y="1610"/>
                    <a:pt x="5606" y="1640"/>
                    <a:pt x="5591" y="1580"/>
                  </a:cubicBezTo>
                  <a:cubicBezTo>
                    <a:pt x="5531" y="1590"/>
                    <a:pt x="5516" y="1540"/>
                    <a:pt x="5464" y="1540"/>
                  </a:cubicBezTo>
                  <a:cubicBezTo>
                    <a:pt x="5464" y="1500"/>
                    <a:pt x="5419" y="1520"/>
                    <a:pt x="5411" y="1490"/>
                  </a:cubicBezTo>
                  <a:cubicBezTo>
                    <a:pt x="5396" y="1480"/>
                    <a:pt x="5381" y="1460"/>
                    <a:pt x="5351" y="1470"/>
                  </a:cubicBezTo>
                  <a:cubicBezTo>
                    <a:pt x="5336" y="1410"/>
                    <a:pt x="5284" y="1410"/>
                    <a:pt x="5254" y="1380"/>
                  </a:cubicBezTo>
                  <a:cubicBezTo>
                    <a:pt x="5216" y="1360"/>
                    <a:pt x="5186" y="1320"/>
                    <a:pt x="5141" y="1310"/>
                  </a:cubicBezTo>
                  <a:cubicBezTo>
                    <a:pt x="5104" y="1290"/>
                    <a:pt x="5089" y="1230"/>
                    <a:pt x="5029" y="1240"/>
                  </a:cubicBezTo>
                  <a:cubicBezTo>
                    <a:pt x="5007" y="1190"/>
                    <a:pt x="4947" y="1200"/>
                    <a:pt x="4932" y="1150"/>
                  </a:cubicBezTo>
                  <a:cubicBezTo>
                    <a:pt x="4879" y="1150"/>
                    <a:pt x="4872" y="1080"/>
                    <a:pt x="4819" y="1080"/>
                  </a:cubicBezTo>
                  <a:cubicBezTo>
                    <a:pt x="4804" y="1030"/>
                    <a:pt x="4752" y="1020"/>
                    <a:pt x="4722" y="990"/>
                  </a:cubicBezTo>
                  <a:cubicBezTo>
                    <a:pt x="4677" y="980"/>
                    <a:pt x="4654" y="940"/>
                    <a:pt x="4609" y="920"/>
                  </a:cubicBezTo>
                  <a:cubicBezTo>
                    <a:pt x="4594" y="870"/>
                    <a:pt x="4512" y="900"/>
                    <a:pt x="4512" y="830"/>
                  </a:cubicBezTo>
                  <a:cubicBezTo>
                    <a:pt x="4504" y="800"/>
                    <a:pt x="4474" y="810"/>
                    <a:pt x="4444" y="810"/>
                  </a:cubicBezTo>
                  <a:cubicBezTo>
                    <a:pt x="4444" y="770"/>
                    <a:pt x="4414" y="760"/>
                    <a:pt x="4377" y="760"/>
                  </a:cubicBezTo>
                  <a:cubicBezTo>
                    <a:pt x="4339" y="700"/>
                    <a:pt x="4287" y="660"/>
                    <a:pt x="4235" y="610"/>
                  </a:cubicBezTo>
                  <a:cubicBezTo>
                    <a:pt x="4205" y="590"/>
                    <a:pt x="4190" y="550"/>
                    <a:pt x="4152" y="540"/>
                  </a:cubicBezTo>
                  <a:cubicBezTo>
                    <a:pt x="4160" y="470"/>
                    <a:pt x="4077" y="520"/>
                    <a:pt x="4077" y="450"/>
                  </a:cubicBezTo>
                  <a:cubicBezTo>
                    <a:pt x="4002" y="420"/>
                    <a:pt x="3972" y="340"/>
                    <a:pt x="3897" y="310"/>
                  </a:cubicBezTo>
                  <a:cubicBezTo>
                    <a:pt x="3890" y="270"/>
                    <a:pt x="3852" y="250"/>
                    <a:pt x="3815" y="250"/>
                  </a:cubicBezTo>
                  <a:cubicBezTo>
                    <a:pt x="3822" y="180"/>
                    <a:pt x="3777" y="170"/>
                    <a:pt x="3740" y="160"/>
                  </a:cubicBezTo>
                  <a:cubicBezTo>
                    <a:pt x="3740" y="90"/>
                    <a:pt x="3695" y="100"/>
                    <a:pt x="3672" y="70"/>
                  </a:cubicBezTo>
                  <a:cubicBezTo>
                    <a:pt x="3650" y="40"/>
                    <a:pt x="3605" y="40"/>
                    <a:pt x="3590" y="0"/>
                  </a:cubicBezTo>
                  <a:cubicBezTo>
                    <a:pt x="3590" y="0"/>
                    <a:pt x="3590" y="0"/>
                    <a:pt x="3590" y="0"/>
                  </a:cubicBezTo>
                  <a:cubicBezTo>
                    <a:pt x="3470" y="0"/>
                    <a:pt x="3470" y="0"/>
                    <a:pt x="3470" y="0"/>
                  </a:cubicBezTo>
                  <a:cubicBezTo>
                    <a:pt x="3493" y="40"/>
                    <a:pt x="3538" y="60"/>
                    <a:pt x="3575" y="90"/>
                  </a:cubicBezTo>
                  <a:close/>
                  <a:moveTo>
                    <a:pt x="8402" y="18560"/>
                  </a:moveTo>
                  <a:cubicBezTo>
                    <a:pt x="8387" y="18610"/>
                    <a:pt x="8357" y="18620"/>
                    <a:pt x="8364" y="18690"/>
                  </a:cubicBezTo>
                  <a:cubicBezTo>
                    <a:pt x="8327" y="18710"/>
                    <a:pt x="8319" y="18760"/>
                    <a:pt x="8304" y="18800"/>
                  </a:cubicBezTo>
                  <a:cubicBezTo>
                    <a:pt x="8244" y="18860"/>
                    <a:pt x="8229" y="18970"/>
                    <a:pt x="8169" y="19020"/>
                  </a:cubicBezTo>
                  <a:cubicBezTo>
                    <a:pt x="8154" y="19130"/>
                    <a:pt x="8079" y="19160"/>
                    <a:pt x="8057" y="19260"/>
                  </a:cubicBezTo>
                  <a:cubicBezTo>
                    <a:pt x="8042" y="19300"/>
                    <a:pt x="8012" y="19340"/>
                    <a:pt x="7989" y="19370"/>
                  </a:cubicBezTo>
                  <a:cubicBezTo>
                    <a:pt x="7974" y="19410"/>
                    <a:pt x="7959" y="19460"/>
                    <a:pt x="7922" y="19480"/>
                  </a:cubicBezTo>
                  <a:cubicBezTo>
                    <a:pt x="7907" y="19520"/>
                    <a:pt x="7885" y="19540"/>
                    <a:pt x="7877" y="19590"/>
                  </a:cubicBezTo>
                  <a:cubicBezTo>
                    <a:pt x="7855" y="19620"/>
                    <a:pt x="7825" y="19650"/>
                    <a:pt x="7810" y="19700"/>
                  </a:cubicBezTo>
                  <a:cubicBezTo>
                    <a:pt x="7735" y="19730"/>
                    <a:pt x="7742" y="19870"/>
                    <a:pt x="7660" y="19890"/>
                  </a:cubicBezTo>
                  <a:cubicBezTo>
                    <a:pt x="7645" y="20000"/>
                    <a:pt x="7562" y="20020"/>
                    <a:pt x="7532" y="20110"/>
                  </a:cubicBezTo>
                  <a:cubicBezTo>
                    <a:pt x="7495" y="20120"/>
                    <a:pt x="7487" y="20180"/>
                    <a:pt x="7450" y="20200"/>
                  </a:cubicBezTo>
                  <a:cubicBezTo>
                    <a:pt x="7457" y="20270"/>
                    <a:pt x="7390" y="20250"/>
                    <a:pt x="7367" y="20280"/>
                  </a:cubicBezTo>
                  <a:cubicBezTo>
                    <a:pt x="7315" y="20410"/>
                    <a:pt x="7232" y="20490"/>
                    <a:pt x="7173" y="20610"/>
                  </a:cubicBezTo>
                  <a:cubicBezTo>
                    <a:pt x="7128" y="20650"/>
                    <a:pt x="7090" y="20700"/>
                    <a:pt x="7045" y="20740"/>
                  </a:cubicBezTo>
                  <a:cubicBezTo>
                    <a:pt x="7038" y="20790"/>
                    <a:pt x="7008" y="20800"/>
                    <a:pt x="6993" y="20830"/>
                  </a:cubicBezTo>
                  <a:cubicBezTo>
                    <a:pt x="6985" y="20870"/>
                    <a:pt x="6948" y="20870"/>
                    <a:pt x="6925" y="20890"/>
                  </a:cubicBezTo>
                  <a:cubicBezTo>
                    <a:pt x="6910" y="20960"/>
                    <a:pt x="6865" y="21000"/>
                    <a:pt x="6828" y="21050"/>
                  </a:cubicBezTo>
                  <a:cubicBezTo>
                    <a:pt x="6775" y="21070"/>
                    <a:pt x="6768" y="21170"/>
                    <a:pt x="6715" y="21200"/>
                  </a:cubicBezTo>
                  <a:cubicBezTo>
                    <a:pt x="6708" y="21240"/>
                    <a:pt x="6670" y="21240"/>
                    <a:pt x="6663" y="21290"/>
                  </a:cubicBezTo>
                  <a:cubicBezTo>
                    <a:pt x="6648" y="21320"/>
                    <a:pt x="6625" y="21330"/>
                    <a:pt x="6618" y="21370"/>
                  </a:cubicBezTo>
                  <a:cubicBezTo>
                    <a:pt x="6580" y="21430"/>
                    <a:pt x="6565" y="21510"/>
                    <a:pt x="6520" y="21550"/>
                  </a:cubicBezTo>
                  <a:cubicBezTo>
                    <a:pt x="6513" y="21560"/>
                    <a:pt x="6505" y="21580"/>
                    <a:pt x="6498" y="21600"/>
                  </a:cubicBezTo>
                  <a:cubicBezTo>
                    <a:pt x="6580" y="21600"/>
                    <a:pt x="6580" y="21600"/>
                    <a:pt x="6580" y="21600"/>
                  </a:cubicBezTo>
                  <a:cubicBezTo>
                    <a:pt x="6603" y="21570"/>
                    <a:pt x="6618" y="21540"/>
                    <a:pt x="6633" y="21510"/>
                  </a:cubicBezTo>
                  <a:cubicBezTo>
                    <a:pt x="6670" y="21480"/>
                    <a:pt x="6670" y="21400"/>
                    <a:pt x="6715" y="21370"/>
                  </a:cubicBezTo>
                  <a:cubicBezTo>
                    <a:pt x="6708" y="21320"/>
                    <a:pt x="6753" y="21330"/>
                    <a:pt x="6768" y="21310"/>
                  </a:cubicBezTo>
                  <a:cubicBezTo>
                    <a:pt x="6768" y="21270"/>
                    <a:pt x="6775" y="21240"/>
                    <a:pt x="6798" y="21220"/>
                  </a:cubicBezTo>
                  <a:cubicBezTo>
                    <a:pt x="6828" y="21220"/>
                    <a:pt x="6805" y="21150"/>
                    <a:pt x="6843" y="21160"/>
                  </a:cubicBezTo>
                  <a:cubicBezTo>
                    <a:pt x="6873" y="21140"/>
                    <a:pt x="6888" y="21120"/>
                    <a:pt x="6895" y="21090"/>
                  </a:cubicBezTo>
                  <a:cubicBezTo>
                    <a:pt x="6925" y="21050"/>
                    <a:pt x="6955" y="21000"/>
                    <a:pt x="7008" y="20980"/>
                  </a:cubicBezTo>
                  <a:cubicBezTo>
                    <a:pt x="6993" y="20920"/>
                    <a:pt x="7030" y="20920"/>
                    <a:pt x="7045" y="20890"/>
                  </a:cubicBezTo>
                  <a:cubicBezTo>
                    <a:pt x="7060" y="20870"/>
                    <a:pt x="7075" y="20860"/>
                    <a:pt x="7090" y="20830"/>
                  </a:cubicBezTo>
                  <a:cubicBezTo>
                    <a:pt x="7105" y="20810"/>
                    <a:pt x="7120" y="20790"/>
                    <a:pt x="7143" y="20760"/>
                  </a:cubicBezTo>
                  <a:cubicBezTo>
                    <a:pt x="7143" y="20720"/>
                    <a:pt x="7195" y="20750"/>
                    <a:pt x="7188" y="20700"/>
                  </a:cubicBezTo>
                  <a:cubicBezTo>
                    <a:pt x="7217" y="20700"/>
                    <a:pt x="7202" y="20630"/>
                    <a:pt x="7240" y="20630"/>
                  </a:cubicBezTo>
                  <a:cubicBezTo>
                    <a:pt x="7255" y="20610"/>
                    <a:pt x="7270" y="20590"/>
                    <a:pt x="7285" y="20570"/>
                  </a:cubicBezTo>
                  <a:cubicBezTo>
                    <a:pt x="7322" y="20520"/>
                    <a:pt x="7337" y="20450"/>
                    <a:pt x="7382" y="20420"/>
                  </a:cubicBezTo>
                  <a:cubicBezTo>
                    <a:pt x="7397" y="20380"/>
                    <a:pt x="7412" y="20360"/>
                    <a:pt x="7435" y="20350"/>
                  </a:cubicBezTo>
                  <a:cubicBezTo>
                    <a:pt x="7465" y="20350"/>
                    <a:pt x="7442" y="20280"/>
                    <a:pt x="7480" y="20280"/>
                  </a:cubicBezTo>
                  <a:cubicBezTo>
                    <a:pt x="7502" y="20260"/>
                    <a:pt x="7517" y="20240"/>
                    <a:pt x="7532" y="20220"/>
                  </a:cubicBezTo>
                  <a:cubicBezTo>
                    <a:pt x="7540" y="20180"/>
                    <a:pt x="7592" y="20200"/>
                    <a:pt x="7585" y="20130"/>
                  </a:cubicBezTo>
                  <a:cubicBezTo>
                    <a:pt x="7615" y="20130"/>
                    <a:pt x="7600" y="20070"/>
                    <a:pt x="7645" y="20090"/>
                  </a:cubicBezTo>
                  <a:cubicBezTo>
                    <a:pt x="7667" y="20070"/>
                    <a:pt x="7652" y="20010"/>
                    <a:pt x="7697" y="20020"/>
                  </a:cubicBezTo>
                  <a:cubicBezTo>
                    <a:pt x="7697" y="19930"/>
                    <a:pt x="7780" y="19940"/>
                    <a:pt x="7780" y="19850"/>
                  </a:cubicBezTo>
                  <a:cubicBezTo>
                    <a:pt x="7817" y="19820"/>
                    <a:pt x="7855" y="19770"/>
                    <a:pt x="7862" y="19700"/>
                  </a:cubicBezTo>
                  <a:cubicBezTo>
                    <a:pt x="7922" y="19690"/>
                    <a:pt x="7907" y="19580"/>
                    <a:pt x="7959" y="19560"/>
                  </a:cubicBezTo>
                  <a:cubicBezTo>
                    <a:pt x="7959" y="19480"/>
                    <a:pt x="8019" y="19470"/>
                    <a:pt x="8019" y="19390"/>
                  </a:cubicBezTo>
                  <a:cubicBezTo>
                    <a:pt x="8079" y="19420"/>
                    <a:pt x="8034" y="19320"/>
                    <a:pt x="8072" y="19320"/>
                  </a:cubicBezTo>
                  <a:cubicBezTo>
                    <a:pt x="8079" y="19280"/>
                    <a:pt x="8117" y="19290"/>
                    <a:pt x="8102" y="19220"/>
                  </a:cubicBezTo>
                  <a:cubicBezTo>
                    <a:pt x="8162" y="19200"/>
                    <a:pt x="8162" y="19120"/>
                    <a:pt x="8199" y="19090"/>
                  </a:cubicBezTo>
                  <a:cubicBezTo>
                    <a:pt x="8222" y="19010"/>
                    <a:pt x="8267" y="18980"/>
                    <a:pt x="8282" y="18910"/>
                  </a:cubicBezTo>
                  <a:cubicBezTo>
                    <a:pt x="8267" y="18840"/>
                    <a:pt x="8334" y="18890"/>
                    <a:pt x="8319" y="18820"/>
                  </a:cubicBezTo>
                  <a:cubicBezTo>
                    <a:pt x="8357" y="18830"/>
                    <a:pt x="8334" y="18760"/>
                    <a:pt x="8364" y="18760"/>
                  </a:cubicBezTo>
                  <a:cubicBezTo>
                    <a:pt x="8372" y="18720"/>
                    <a:pt x="8379" y="18690"/>
                    <a:pt x="8402" y="18670"/>
                  </a:cubicBezTo>
                  <a:cubicBezTo>
                    <a:pt x="8379" y="18620"/>
                    <a:pt x="8447" y="18580"/>
                    <a:pt x="8402" y="18560"/>
                  </a:cubicBezTo>
                  <a:close/>
                  <a:moveTo>
                    <a:pt x="8267" y="20420"/>
                  </a:moveTo>
                  <a:cubicBezTo>
                    <a:pt x="8184" y="20400"/>
                    <a:pt x="8207" y="20530"/>
                    <a:pt x="8154" y="20550"/>
                  </a:cubicBezTo>
                  <a:cubicBezTo>
                    <a:pt x="8117" y="20590"/>
                    <a:pt x="8102" y="20670"/>
                    <a:pt x="8057" y="20700"/>
                  </a:cubicBezTo>
                  <a:cubicBezTo>
                    <a:pt x="8034" y="20760"/>
                    <a:pt x="7982" y="20790"/>
                    <a:pt x="7959" y="20850"/>
                  </a:cubicBezTo>
                  <a:cubicBezTo>
                    <a:pt x="7922" y="20900"/>
                    <a:pt x="7900" y="20970"/>
                    <a:pt x="7840" y="21000"/>
                  </a:cubicBezTo>
                  <a:cubicBezTo>
                    <a:pt x="7712" y="21220"/>
                    <a:pt x="7510" y="21350"/>
                    <a:pt x="7367" y="21550"/>
                  </a:cubicBezTo>
                  <a:cubicBezTo>
                    <a:pt x="7367" y="21580"/>
                    <a:pt x="7330" y="21570"/>
                    <a:pt x="7322" y="21600"/>
                  </a:cubicBezTo>
                  <a:cubicBezTo>
                    <a:pt x="7420" y="21600"/>
                    <a:pt x="7420" y="21600"/>
                    <a:pt x="7420" y="21600"/>
                  </a:cubicBezTo>
                  <a:cubicBezTo>
                    <a:pt x="7450" y="21580"/>
                    <a:pt x="7465" y="21540"/>
                    <a:pt x="7480" y="21510"/>
                  </a:cubicBezTo>
                  <a:cubicBezTo>
                    <a:pt x="7517" y="21470"/>
                    <a:pt x="7562" y="21450"/>
                    <a:pt x="7585" y="21400"/>
                  </a:cubicBezTo>
                  <a:cubicBezTo>
                    <a:pt x="7600" y="21390"/>
                    <a:pt x="7622" y="21370"/>
                    <a:pt x="7630" y="21350"/>
                  </a:cubicBezTo>
                  <a:cubicBezTo>
                    <a:pt x="7630" y="21310"/>
                    <a:pt x="7682" y="21340"/>
                    <a:pt x="7697" y="21310"/>
                  </a:cubicBezTo>
                  <a:cubicBezTo>
                    <a:pt x="7750" y="21230"/>
                    <a:pt x="7817" y="21160"/>
                    <a:pt x="7877" y="21090"/>
                  </a:cubicBezTo>
                  <a:cubicBezTo>
                    <a:pt x="7892" y="21030"/>
                    <a:pt x="7937" y="21020"/>
                    <a:pt x="7959" y="20960"/>
                  </a:cubicBezTo>
                  <a:cubicBezTo>
                    <a:pt x="7982" y="20910"/>
                    <a:pt x="8004" y="20870"/>
                    <a:pt x="8042" y="20830"/>
                  </a:cubicBezTo>
                  <a:cubicBezTo>
                    <a:pt x="8087" y="20740"/>
                    <a:pt x="8139" y="20660"/>
                    <a:pt x="8184" y="20570"/>
                  </a:cubicBezTo>
                  <a:cubicBezTo>
                    <a:pt x="8207" y="20560"/>
                    <a:pt x="8222" y="20540"/>
                    <a:pt x="8222" y="20500"/>
                  </a:cubicBezTo>
                  <a:cubicBezTo>
                    <a:pt x="8237" y="20480"/>
                    <a:pt x="8252" y="20460"/>
                    <a:pt x="8267" y="20440"/>
                  </a:cubicBezTo>
                  <a:cubicBezTo>
                    <a:pt x="8297" y="20440"/>
                    <a:pt x="8274" y="20380"/>
                    <a:pt x="8304" y="20370"/>
                  </a:cubicBezTo>
                  <a:cubicBezTo>
                    <a:pt x="8289" y="20310"/>
                    <a:pt x="8334" y="20330"/>
                    <a:pt x="8334" y="20280"/>
                  </a:cubicBezTo>
                  <a:cubicBezTo>
                    <a:pt x="8282" y="20290"/>
                    <a:pt x="8274" y="20350"/>
                    <a:pt x="8267" y="20420"/>
                  </a:cubicBezTo>
                  <a:close/>
                  <a:moveTo>
                    <a:pt x="8791" y="15100"/>
                  </a:moveTo>
                  <a:cubicBezTo>
                    <a:pt x="8769" y="15160"/>
                    <a:pt x="8769" y="15260"/>
                    <a:pt x="8739" y="15310"/>
                  </a:cubicBezTo>
                  <a:cubicBezTo>
                    <a:pt x="8731" y="15400"/>
                    <a:pt x="8686" y="15440"/>
                    <a:pt x="8694" y="15550"/>
                  </a:cubicBezTo>
                  <a:cubicBezTo>
                    <a:pt x="8641" y="15580"/>
                    <a:pt x="8641" y="15670"/>
                    <a:pt x="8612" y="15730"/>
                  </a:cubicBezTo>
                  <a:cubicBezTo>
                    <a:pt x="8597" y="15800"/>
                    <a:pt x="8567" y="15850"/>
                    <a:pt x="8544" y="15920"/>
                  </a:cubicBezTo>
                  <a:cubicBezTo>
                    <a:pt x="8469" y="16010"/>
                    <a:pt x="8447" y="16170"/>
                    <a:pt x="8364" y="16250"/>
                  </a:cubicBezTo>
                  <a:cubicBezTo>
                    <a:pt x="8357" y="16340"/>
                    <a:pt x="8297" y="16340"/>
                    <a:pt x="8282" y="16420"/>
                  </a:cubicBezTo>
                  <a:cubicBezTo>
                    <a:pt x="8252" y="16450"/>
                    <a:pt x="8214" y="16490"/>
                    <a:pt x="8199" y="16510"/>
                  </a:cubicBezTo>
                  <a:cubicBezTo>
                    <a:pt x="8192" y="16530"/>
                    <a:pt x="8207" y="16570"/>
                    <a:pt x="8169" y="16560"/>
                  </a:cubicBezTo>
                  <a:cubicBezTo>
                    <a:pt x="8169" y="16600"/>
                    <a:pt x="8124" y="16580"/>
                    <a:pt x="8139" y="16640"/>
                  </a:cubicBezTo>
                  <a:cubicBezTo>
                    <a:pt x="8087" y="16620"/>
                    <a:pt x="8117" y="16710"/>
                    <a:pt x="8072" y="16710"/>
                  </a:cubicBezTo>
                  <a:cubicBezTo>
                    <a:pt x="8034" y="16760"/>
                    <a:pt x="7997" y="16800"/>
                    <a:pt x="7959" y="16840"/>
                  </a:cubicBezTo>
                  <a:cubicBezTo>
                    <a:pt x="7929" y="16900"/>
                    <a:pt x="7877" y="16920"/>
                    <a:pt x="7840" y="16970"/>
                  </a:cubicBezTo>
                  <a:cubicBezTo>
                    <a:pt x="7802" y="16960"/>
                    <a:pt x="7825" y="17030"/>
                    <a:pt x="7795" y="17040"/>
                  </a:cubicBezTo>
                  <a:cubicBezTo>
                    <a:pt x="7772" y="17060"/>
                    <a:pt x="7742" y="17070"/>
                    <a:pt x="7727" y="17100"/>
                  </a:cubicBezTo>
                  <a:cubicBezTo>
                    <a:pt x="7652" y="17190"/>
                    <a:pt x="7562" y="17260"/>
                    <a:pt x="7502" y="17360"/>
                  </a:cubicBezTo>
                  <a:cubicBezTo>
                    <a:pt x="7450" y="17390"/>
                    <a:pt x="7397" y="17410"/>
                    <a:pt x="7382" y="17490"/>
                  </a:cubicBezTo>
                  <a:cubicBezTo>
                    <a:pt x="7322" y="17510"/>
                    <a:pt x="7307" y="17580"/>
                    <a:pt x="7255" y="17600"/>
                  </a:cubicBezTo>
                  <a:cubicBezTo>
                    <a:pt x="7240" y="17670"/>
                    <a:pt x="7173" y="17680"/>
                    <a:pt x="7158" y="17760"/>
                  </a:cubicBezTo>
                  <a:cubicBezTo>
                    <a:pt x="7105" y="17740"/>
                    <a:pt x="7135" y="17830"/>
                    <a:pt x="7090" y="17820"/>
                  </a:cubicBezTo>
                  <a:cubicBezTo>
                    <a:pt x="7060" y="17830"/>
                    <a:pt x="7060" y="17880"/>
                    <a:pt x="7023" y="17890"/>
                  </a:cubicBezTo>
                  <a:cubicBezTo>
                    <a:pt x="6970" y="18020"/>
                    <a:pt x="6880" y="18110"/>
                    <a:pt x="6813" y="18230"/>
                  </a:cubicBezTo>
                  <a:cubicBezTo>
                    <a:pt x="6768" y="18230"/>
                    <a:pt x="6798" y="18320"/>
                    <a:pt x="6745" y="18300"/>
                  </a:cubicBezTo>
                  <a:cubicBezTo>
                    <a:pt x="6730" y="18340"/>
                    <a:pt x="6708" y="18360"/>
                    <a:pt x="6700" y="18410"/>
                  </a:cubicBezTo>
                  <a:cubicBezTo>
                    <a:pt x="6678" y="18430"/>
                    <a:pt x="6648" y="18440"/>
                    <a:pt x="6648" y="18500"/>
                  </a:cubicBezTo>
                  <a:cubicBezTo>
                    <a:pt x="6633" y="18500"/>
                    <a:pt x="6610" y="18500"/>
                    <a:pt x="6618" y="18540"/>
                  </a:cubicBezTo>
                  <a:cubicBezTo>
                    <a:pt x="6595" y="18540"/>
                    <a:pt x="6580" y="18550"/>
                    <a:pt x="6588" y="18580"/>
                  </a:cubicBezTo>
                  <a:cubicBezTo>
                    <a:pt x="6543" y="18640"/>
                    <a:pt x="6513" y="18710"/>
                    <a:pt x="6468" y="18760"/>
                  </a:cubicBezTo>
                  <a:cubicBezTo>
                    <a:pt x="6468" y="18800"/>
                    <a:pt x="6438" y="18820"/>
                    <a:pt x="6423" y="18850"/>
                  </a:cubicBezTo>
                  <a:cubicBezTo>
                    <a:pt x="6408" y="18880"/>
                    <a:pt x="6386" y="18910"/>
                    <a:pt x="6371" y="18950"/>
                  </a:cubicBezTo>
                  <a:cubicBezTo>
                    <a:pt x="6326" y="18950"/>
                    <a:pt x="6363" y="19040"/>
                    <a:pt x="6311" y="19020"/>
                  </a:cubicBezTo>
                  <a:cubicBezTo>
                    <a:pt x="6303" y="19080"/>
                    <a:pt x="6281" y="19100"/>
                    <a:pt x="6258" y="19130"/>
                  </a:cubicBezTo>
                  <a:cubicBezTo>
                    <a:pt x="6243" y="19160"/>
                    <a:pt x="6228" y="19190"/>
                    <a:pt x="6206" y="19220"/>
                  </a:cubicBezTo>
                  <a:cubicBezTo>
                    <a:pt x="6191" y="19250"/>
                    <a:pt x="6206" y="19330"/>
                    <a:pt x="6161" y="19320"/>
                  </a:cubicBezTo>
                  <a:cubicBezTo>
                    <a:pt x="6191" y="19200"/>
                    <a:pt x="6243" y="19110"/>
                    <a:pt x="6288" y="19000"/>
                  </a:cubicBezTo>
                  <a:cubicBezTo>
                    <a:pt x="6333" y="18890"/>
                    <a:pt x="6401" y="18810"/>
                    <a:pt x="6423" y="18670"/>
                  </a:cubicBezTo>
                  <a:cubicBezTo>
                    <a:pt x="6468" y="18640"/>
                    <a:pt x="6498" y="18590"/>
                    <a:pt x="6520" y="18520"/>
                  </a:cubicBezTo>
                  <a:cubicBezTo>
                    <a:pt x="6573" y="18490"/>
                    <a:pt x="6595" y="18410"/>
                    <a:pt x="6618" y="18340"/>
                  </a:cubicBezTo>
                  <a:cubicBezTo>
                    <a:pt x="6663" y="18310"/>
                    <a:pt x="6678" y="18240"/>
                    <a:pt x="6715" y="18190"/>
                  </a:cubicBezTo>
                  <a:cubicBezTo>
                    <a:pt x="6738" y="18170"/>
                    <a:pt x="6745" y="18130"/>
                    <a:pt x="6783" y="18130"/>
                  </a:cubicBezTo>
                  <a:cubicBezTo>
                    <a:pt x="6768" y="18060"/>
                    <a:pt x="6835" y="18100"/>
                    <a:pt x="6828" y="18040"/>
                  </a:cubicBezTo>
                  <a:cubicBezTo>
                    <a:pt x="6895" y="17930"/>
                    <a:pt x="6985" y="17850"/>
                    <a:pt x="7060" y="17760"/>
                  </a:cubicBezTo>
                  <a:cubicBezTo>
                    <a:pt x="7075" y="17730"/>
                    <a:pt x="7090" y="17710"/>
                    <a:pt x="7105" y="17690"/>
                  </a:cubicBezTo>
                  <a:cubicBezTo>
                    <a:pt x="7143" y="17680"/>
                    <a:pt x="7143" y="17630"/>
                    <a:pt x="7173" y="17620"/>
                  </a:cubicBezTo>
                  <a:cubicBezTo>
                    <a:pt x="7180" y="17580"/>
                    <a:pt x="7217" y="17580"/>
                    <a:pt x="7225" y="17540"/>
                  </a:cubicBezTo>
                  <a:cubicBezTo>
                    <a:pt x="7225" y="17490"/>
                    <a:pt x="7285" y="17520"/>
                    <a:pt x="7270" y="17450"/>
                  </a:cubicBezTo>
                  <a:cubicBezTo>
                    <a:pt x="7330" y="17440"/>
                    <a:pt x="7352" y="17370"/>
                    <a:pt x="7382" y="17320"/>
                  </a:cubicBezTo>
                  <a:cubicBezTo>
                    <a:pt x="7435" y="17280"/>
                    <a:pt x="7457" y="17210"/>
                    <a:pt x="7517" y="17190"/>
                  </a:cubicBezTo>
                  <a:cubicBezTo>
                    <a:pt x="7525" y="17160"/>
                    <a:pt x="7540" y="17130"/>
                    <a:pt x="7562" y="17120"/>
                  </a:cubicBezTo>
                  <a:cubicBezTo>
                    <a:pt x="7570" y="17080"/>
                    <a:pt x="7600" y="17060"/>
                    <a:pt x="7615" y="17040"/>
                  </a:cubicBezTo>
                  <a:cubicBezTo>
                    <a:pt x="7637" y="17010"/>
                    <a:pt x="7667" y="17000"/>
                    <a:pt x="7682" y="16970"/>
                  </a:cubicBezTo>
                  <a:cubicBezTo>
                    <a:pt x="7682" y="16930"/>
                    <a:pt x="7720" y="16930"/>
                    <a:pt x="7742" y="16900"/>
                  </a:cubicBezTo>
                  <a:cubicBezTo>
                    <a:pt x="7757" y="16870"/>
                    <a:pt x="7772" y="16850"/>
                    <a:pt x="7780" y="16820"/>
                  </a:cubicBezTo>
                  <a:cubicBezTo>
                    <a:pt x="7832" y="16840"/>
                    <a:pt x="7810" y="16760"/>
                    <a:pt x="7840" y="16750"/>
                  </a:cubicBezTo>
                  <a:cubicBezTo>
                    <a:pt x="7862" y="16720"/>
                    <a:pt x="7885" y="16710"/>
                    <a:pt x="7892" y="16660"/>
                  </a:cubicBezTo>
                  <a:cubicBezTo>
                    <a:pt x="7937" y="16670"/>
                    <a:pt x="7907" y="16580"/>
                    <a:pt x="7959" y="16600"/>
                  </a:cubicBezTo>
                  <a:cubicBezTo>
                    <a:pt x="7974" y="16530"/>
                    <a:pt x="7997" y="16460"/>
                    <a:pt x="8042" y="16420"/>
                  </a:cubicBezTo>
                  <a:cubicBezTo>
                    <a:pt x="8064" y="16360"/>
                    <a:pt x="8087" y="16290"/>
                    <a:pt x="8139" y="16250"/>
                  </a:cubicBezTo>
                  <a:cubicBezTo>
                    <a:pt x="8132" y="16120"/>
                    <a:pt x="8222" y="16100"/>
                    <a:pt x="8222" y="15970"/>
                  </a:cubicBezTo>
                  <a:cubicBezTo>
                    <a:pt x="8274" y="15910"/>
                    <a:pt x="8274" y="15780"/>
                    <a:pt x="8319" y="15710"/>
                  </a:cubicBezTo>
                  <a:cubicBezTo>
                    <a:pt x="8349" y="15620"/>
                    <a:pt x="8364" y="15510"/>
                    <a:pt x="8402" y="15420"/>
                  </a:cubicBezTo>
                  <a:cubicBezTo>
                    <a:pt x="8402" y="15360"/>
                    <a:pt x="8432" y="15330"/>
                    <a:pt x="8432" y="15270"/>
                  </a:cubicBezTo>
                  <a:cubicBezTo>
                    <a:pt x="8447" y="15250"/>
                    <a:pt x="8469" y="15130"/>
                    <a:pt x="8432" y="15120"/>
                  </a:cubicBezTo>
                  <a:cubicBezTo>
                    <a:pt x="8424" y="15260"/>
                    <a:pt x="8357" y="15320"/>
                    <a:pt x="8349" y="15470"/>
                  </a:cubicBezTo>
                  <a:cubicBezTo>
                    <a:pt x="8327" y="15470"/>
                    <a:pt x="8334" y="15520"/>
                    <a:pt x="8334" y="15550"/>
                  </a:cubicBezTo>
                  <a:cubicBezTo>
                    <a:pt x="8304" y="15560"/>
                    <a:pt x="8297" y="15590"/>
                    <a:pt x="8304" y="15640"/>
                  </a:cubicBezTo>
                  <a:cubicBezTo>
                    <a:pt x="8274" y="15640"/>
                    <a:pt x="8289" y="15700"/>
                    <a:pt x="8267" y="15710"/>
                  </a:cubicBezTo>
                  <a:cubicBezTo>
                    <a:pt x="8274" y="15760"/>
                    <a:pt x="8237" y="15750"/>
                    <a:pt x="8252" y="15810"/>
                  </a:cubicBezTo>
                  <a:cubicBezTo>
                    <a:pt x="8207" y="15870"/>
                    <a:pt x="8169" y="15940"/>
                    <a:pt x="8154" y="16030"/>
                  </a:cubicBezTo>
                  <a:cubicBezTo>
                    <a:pt x="8124" y="16110"/>
                    <a:pt x="8094" y="16190"/>
                    <a:pt x="8057" y="16250"/>
                  </a:cubicBezTo>
                  <a:cubicBezTo>
                    <a:pt x="8019" y="16320"/>
                    <a:pt x="7974" y="16380"/>
                    <a:pt x="7959" y="16470"/>
                  </a:cubicBezTo>
                  <a:cubicBezTo>
                    <a:pt x="7900" y="16520"/>
                    <a:pt x="7862" y="16590"/>
                    <a:pt x="7840" y="16660"/>
                  </a:cubicBezTo>
                  <a:cubicBezTo>
                    <a:pt x="7772" y="16670"/>
                    <a:pt x="7765" y="16770"/>
                    <a:pt x="7712" y="16800"/>
                  </a:cubicBezTo>
                  <a:cubicBezTo>
                    <a:pt x="7720" y="16850"/>
                    <a:pt x="7652" y="16810"/>
                    <a:pt x="7660" y="16880"/>
                  </a:cubicBezTo>
                  <a:cubicBezTo>
                    <a:pt x="7622" y="16880"/>
                    <a:pt x="7615" y="16920"/>
                    <a:pt x="7600" y="16950"/>
                  </a:cubicBezTo>
                  <a:cubicBezTo>
                    <a:pt x="7555" y="16990"/>
                    <a:pt x="7517" y="17040"/>
                    <a:pt x="7480" y="17100"/>
                  </a:cubicBezTo>
                  <a:cubicBezTo>
                    <a:pt x="7427" y="17130"/>
                    <a:pt x="7420" y="17220"/>
                    <a:pt x="7352" y="17230"/>
                  </a:cubicBezTo>
                  <a:cubicBezTo>
                    <a:pt x="7330" y="17300"/>
                    <a:pt x="7277" y="17340"/>
                    <a:pt x="7240" y="17380"/>
                  </a:cubicBezTo>
                  <a:cubicBezTo>
                    <a:pt x="7202" y="17440"/>
                    <a:pt x="7173" y="17500"/>
                    <a:pt x="7128" y="17540"/>
                  </a:cubicBezTo>
                  <a:cubicBezTo>
                    <a:pt x="7053" y="17650"/>
                    <a:pt x="6970" y="17740"/>
                    <a:pt x="6880" y="17820"/>
                  </a:cubicBezTo>
                  <a:cubicBezTo>
                    <a:pt x="6813" y="17920"/>
                    <a:pt x="6753" y="18020"/>
                    <a:pt x="6685" y="18100"/>
                  </a:cubicBezTo>
                  <a:cubicBezTo>
                    <a:pt x="6670" y="18140"/>
                    <a:pt x="6655" y="18160"/>
                    <a:pt x="6633" y="18170"/>
                  </a:cubicBezTo>
                  <a:cubicBezTo>
                    <a:pt x="6655" y="18240"/>
                    <a:pt x="6580" y="18190"/>
                    <a:pt x="6603" y="18260"/>
                  </a:cubicBezTo>
                  <a:cubicBezTo>
                    <a:pt x="6565" y="18250"/>
                    <a:pt x="6580" y="18320"/>
                    <a:pt x="6550" y="18320"/>
                  </a:cubicBezTo>
                  <a:cubicBezTo>
                    <a:pt x="6528" y="18340"/>
                    <a:pt x="6520" y="18380"/>
                    <a:pt x="6505" y="18410"/>
                  </a:cubicBezTo>
                  <a:cubicBezTo>
                    <a:pt x="6468" y="18450"/>
                    <a:pt x="6453" y="18510"/>
                    <a:pt x="6423" y="18560"/>
                  </a:cubicBezTo>
                  <a:cubicBezTo>
                    <a:pt x="6393" y="18620"/>
                    <a:pt x="6348" y="18650"/>
                    <a:pt x="6341" y="18740"/>
                  </a:cubicBezTo>
                  <a:cubicBezTo>
                    <a:pt x="6303" y="18780"/>
                    <a:pt x="6288" y="18840"/>
                    <a:pt x="6258" y="18890"/>
                  </a:cubicBezTo>
                  <a:cubicBezTo>
                    <a:pt x="6258" y="18930"/>
                    <a:pt x="6213" y="18920"/>
                    <a:pt x="6228" y="18980"/>
                  </a:cubicBezTo>
                  <a:cubicBezTo>
                    <a:pt x="6213" y="18980"/>
                    <a:pt x="6206" y="18990"/>
                    <a:pt x="6206" y="19020"/>
                  </a:cubicBezTo>
                  <a:cubicBezTo>
                    <a:pt x="6191" y="19020"/>
                    <a:pt x="6183" y="19050"/>
                    <a:pt x="6176" y="19020"/>
                  </a:cubicBezTo>
                  <a:cubicBezTo>
                    <a:pt x="6176" y="18910"/>
                    <a:pt x="6213" y="18850"/>
                    <a:pt x="6243" y="18780"/>
                  </a:cubicBezTo>
                  <a:cubicBezTo>
                    <a:pt x="6266" y="18760"/>
                    <a:pt x="6273" y="18720"/>
                    <a:pt x="6288" y="18690"/>
                  </a:cubicBezTo>
                  <a:cubicBezTo>
                    <a:pt x="6333" y="18670"/>
                    <a:pt x="6258" y="18610"/>
                    <a:pt x="6326" y="18610"/>
                  </a:cubicBezTo>
                  <a:cubicBezTo>
                    <a:pt x="6371" y="18450"/>
                    <a:pt x="6461" y="18350"/>
                    <a:pt x="6505" y="18190"/>
                  </a:cubicBezTo>
                  <a:cubicBezTo>
                    <a:pt x="6520" y="18190"/>
                    <a:pt x="6543" y="18180"/>
                    <a:pt x="6535" y="18150"/>
                  </a:cubicBezTo>
                  <a:cubicBezTo>
                    <a:pt x="6565" y="18150"/>
                    <a:pt x="6580" y="18130"/>
                    <a:pt x="6588" y="18100"/>
                  </a:cubicBezTo>
                  <a:cubicBezTo>
                    <a:pt x="6603" y="18060"/>
                    <a:pt x="6625" y="18030"/>
                    <a:pt x="6648" y="17990"/>
                  </a:cubicBezTo>
                  <a:cubicBezTo>
                    <a:pt x="6670" y="17960"/>
                    <a:pt x="6693" y="17930"/>
                    <a:pt x="6715" y="17890"/>
                  </a:cubicBezTo>
                  <a:cubicBezTo>
                    <a:pt x="6738" y="17850"/>
                    <a:pt x="6783" y="17850"/>
                    <a:pt x="6798" y="17800"/>
                  </a:cubicBezTo>
                  <a:cubicBezTo>
                    <a:pt x="6835" y="17780"/>
                    <a:pt x="6843" y="17730"/>
                    <a:pt x="6880" y="17710"/>
                  </a:cubicBezTo>
                  <a:cubicBezTo>
                    <a:pt x="6865" y="17630"/>
                    <a:pt x="6940" y="17660"/>
                    <a:pt x="6948" y="17600"/>
                  </a:cubicBezTo>
                  <a:cubicBezTo>
                    <a:pt x="6985" y="17590"/>
                    <a:pt x="6985" y="17530"/>
                    <a:pt x="7023" y="17520"/>
                  </a:cubicBezTo>
                  <a:cubicBezTo>
                    <a:pt x="7053" y="17480"/>
                    <a:pt x="7068" y="17440"/>
                    <a:pt x="7105" y="17430"/>
                  </a:cubicBezTo>
                  <a:cubicBezTo>
                    <a:pt x="7105" y="17400"/>
                    <a:pt x="7113" y="17380"/>
                    <a:pt x="7128" y="17360"/>
                  </a:cubicBezTo>
                  <a:cubicBezTo>
                    <a:pt x="7158" y="17370"/>
                    <a:pt x="7158" y="17330"/>
                    <a:pt x="7173" y="17320"/>
                  </a:cubicBezTo>
                  <a:cubicBezTo>
                    <a:pt x="7188" y="17270"/>
                    <a:pt x="7232" y="17270"/>
                    <a:pt x="7240" y="17210"/>
                  </a:cubicBezTo>
                  <a:cubicBezTo>
                    <a:pt x="7307" y="17170"/>
                    <a:pt x="7315" y="17050"/>
                    <a:pt x="7382" y="17010"/>
                  </a:cubicBezTo>
                  <a:cubicBezTo>
                    <a:pt x="7390" y="16990"/>
                    <a:pt x="7390" y="16960"/>
                    <a:pt x="7420" y="16970"/>
                  </a:cubicBezTo>
                  <a:cubicBezTo>
                    <a:pt x="7412" y="16930"/>
                    <a:pt x="7442" y="16930"/>
                    <a:pt x="7450" y="16900"/>
                  </a:cubicBezTo>
                  <a:cubicBezTo>
                    <a:pt x="7472" y="16870"/>
                    <a:pt x="7495" y="16840"/>
                    <a:pt x="7517" y="16800"/>
                  </a:cubicBezTo>
                  <a:cubicBezTo>
                    <a:pt x="7547" y="16700"/>
                    <a:pt x="7622" y="16670"/>
                    <a:pt x="7645" y="16560"/>
                  </a:cubicBezTo>
                  <a:cubicBezTo>
                    <a:pt x="7697" y="16550"/>
                    <a:pt x="7675" y="16460"/>
                    <a:pt x="7727" y="16470"/>
                  </a:cubicBezTo>
                  <a:cubicBezTo>
                    <a:pt x="7720" y="16390"/>
                    <a:pt x="7787" y="16420"/>
                    <a:pt x="7780" y="16340"/>
                  </a:cubicBezTo>
                  <a:cubicBezTo>
                    <a:pt x="7825" y="16270"/>
                    <a:pt x="7855" y="16180"/>
                    <a:pt x="7907" y="16120"/>
                  </a:cubicBezTo>
                  <a:cubicBezTo>
                    <a:pt x="7907" y="16050"/>
                    <a:pt x="7952" y="16050"/>
                    <a:pt x="7959" y="15990"/>
                  </a:cubicBezTo>
                  <a:cubicBezTo>
                    <a:pt x="7982" y="15960"/>
                    <a:pt x="7989" y="15900"/>
                    <a:pt x="8019" y="15880"/>
                  </a:cubicBezTo>
                  <a:cubicBezTo>
                    <a:pt x="8012" y="15800"/>
                    <a:pt x="8057" y="15800"/>
                    <a:pt x="8057" y="15730"/>
                  </a:cubicBezTo>
                  <a:cubicBezTo>
                    <a:pt x="8102" y="15720"/>
                    <a:pt x="8079" y="15610"/>
                    <a:pt x="8124" y="15600"/>
                  </a:cubicBezTo>
                  <a:cubicBezTo>
                    <a:pt x="8132" y="15480"/>
                    <a:pt x="8184" y="15420"/>
                    <a:pt x="8199" y="15310"/>
                  </a:cubicBezTo>
                  <a:cubicBezTo>
                    <a:pt x="8229" y="15220"/>
                    <a:pt x="8252" y="15120"/>
                    <a:pt x="8267" y="15010"/>
                  </a:cubicBezTo>
                  <a:cubicBezTo>
                    <a:pt x="8289" y="14970"/>
                    <a:pt x="8297" y="14910"/>
                    <a:pt x="8304" y="14860"/>
                  </a:cubicBezTo>
                  <a:cubicBezTo>
                    <a:pt x="8342" y="14830"/>
                    <a:pt x="8274" y="14770"/>
                    <a:pt x="8334" y="14750"/>
                  </a:cubicBezTo>
                  <a:cubicBezTo>
                    <a:pt x="8319" y="14660"/>
                    <a:pt x="8357" y="14640"/>
                    <a:pt x="8349" y="14570"/>
                  </a:cubicBezTo>
                  <a:cubicBezTo>
                    <a:pt x="8372" y="14570"/>
                    <a:pt x="8364" y="14520"/>
                    <a:pt x="8364" y="14480"/>
                  </a:cubicBezTo>
                  <a:cubicBezTo>
                    <a:pt x="8364" y="14450"/>
                    <a:pt x="8372" y="14400"/>
                    <a:pt x="8349" y="14400"/>
                  </a:cubicBezTo>
                  <a:cubicBezTo>
                    <a:pt x="8319" y="14510"/>
                    <a:pt x="8304" y="14640"/>
                    <a:pt x="8282" y="14770"/>
                  </a:cubicBezTo>
                  <a:cubicBezTo>
                    <a:pt x="8274" y="14840"/>
                    <a:pt x="8252" y="14890"/>
                    <a:pt x="8252" y="14960"/>
                  </a:cubicBezTo>
                  <a:cubicBezTo>
                    <a:pt x="8222" y="15000"/>
                    <a:pt x="8214" y="15070"/>
                    <a:pt x="8199" y="15140"/>
                  </a:cubicBezTo>
                  <a:cubicBezTo>
                    <a:pt x="8162" y="15170"/>
                    <a:pt x="8169" y="15260"/>
                    <a:pt x="8154" y="15310"/>
                  </a:cubicBezTo>
                  <a:cubicBezTo>
                    <a:pt x="8124" y="15310"/>
                    <a:pt x="8147" y="15370"/>
                    <a:pt x="8124" y="15380"/>
                  </a:cubicBezTo>
                  <a:cubicBezTo>
                    <a:pt x="8132" y="15440"/>
                    <a:pt x="8087" y="15420"/>
                    <a:pt x="8087" y="15470"/>
                  </a:cubicBezTo>
                  <a:cubicBezTo>
                    <a:pt x="8064" y="15590"/>
                    <a:pt x="8004" y="15670"/>
                    <a:pt x="7989" y="15810"/>
                  </a:cubicBezTo>
                  <a:cubicBezTo>
                    <a:pt x="7952" y="15850"/>
                    <a:pt x="7929" y="15910"/>
                    <a:pt x="7907" y="15970"/>
                  </a:cubicBezTo>
                  <a:cubicBezTo>
                    <a:pt x="7877" y="16010"/>
                    <a:pt x="7840" y="16050"/>
                    <a:pt x="7825" y="16120"/>
                  </a:cubicBezTo>
                  <a:cubicBezTo>
                    <a:pt x="7757" y="16210"/>
                    <a:pt x="7712" y="16330"/>
                    <a:pt x="7645" y="16420"/>
                  </a:cubicBezTo>
                  <a:cubicBezTo>
                    <a:pt x="7622" y="16480"/>
                    <a:pt x="7585" y="16520"/>
                    <a:pt x="7562" y="16580"/>
                  </a:cubicBezTo>
                  <a:cubicBezTo>
                    <a:pt x="7555" y="16610"/>
                    <a:pt x="7540" y="16630"/>
                    <a:pt x="7517" y="16640"/>
                  </a:cubicBezTo>
                  <a:cubicBezTo>
                    <a:pt x="7495" y="16660"/>
                    <a:pt x="7480" y="16700"/>
                    <a:pt x="7465" y="16730"/>
                  </a:cubicBezTo>
                  <a:cubicBezTo>
                    <a:pt x="7427" y="16720"/>
                    <a:pt x="7480" y="16830"/>
                    <a:pt x="7420" y="16800"/>
                  </a:cubicBezTo>
                  <a:cubicBezTo>
                    <a:pt x="7420" y="16840"/>
                    <a:pt x="7375" y="16820"/>
                    <a:pt x="7382" y="16880"/>
                  </a:cubicBezTo>
                  <a:cubicBezTo>
                    <a:pt x="7330" y="16860"/>
                    <a:pt x="7375" y="16950"/>
                    <a:pt x="7322" y="16930"/>
                  </a:cubicBezTo>
                  <a:cubicBezTo>
                    <a:pt x="7322" y="16980"/>
                    <a:pt x="7292" y="16990"/>
                    <a:pt x="7270" y="17010"/>
                  </a:cubicBezTo>
                  <a:cubicBezTo>
                    <a:pt x="7158" y="17230"/>
                    <a:pt x="7008" y="17390"/>
                    <a:pt x="6865" y="17560"/>
                  </a:cubicBezTo>
                  <a:cubicBezTo>
                    <a:pt x="6805" y="17670"/>
                    <a:pt x="6723" y="17730"/>
                    <a:pt x="6663" y="17840"/>
                  </a:cubicBezTo>
                  <a:cubicBezTo>
                    <a:pt x="6663" y="17880"/>
                    <a:pt x="6610" y="17860"/>
                    <a:pt x="6618" y="17910"/>
                  </a:cubicBezTo>
                  <a:cubicBezTo>
                    <a:pt x="6588" y="17910"/>
                    <a:pt x="6603" y="17980"/>
                    <a:pt x="6565" y="17970"/>
                  </a:cubicBezTo>
                  <a:cubicBezTo>
                    <a:pt x="6535" y="17980"/>
                    <a:pt x="6558" y="18050"/>
                    <a:pt x="6520" y="18040"/>
                  </a:cubicBezTo>
                  <a:cubicBezTo>
                    <a:pt x="6520" y="18060"/>
                    <a:pt x="6505" y="18060"/>
                    <a:pt x="6505" y="18080"/>
                  </a:cubicBezTo>
                  <a:cubicBezTo>
                    <a:pt x="6483" y="18080"/>
                    <a:pt x="6476" y="18110"/>
                    <a:pt x="6468" y="18080"/>
                  </a:cubicBezTo>
                  <a:cubicBezTo>
                    <a:pt x="6535" y="17890"/>
                    <a:pt x="6648" y="17770"/>
                    <a:pt x="6730" y="17600"/>
                  </a:cubicBezTo>
                  <a:cubicBezTo>
                    <a:pt x="6813" y="17430"/>
                    <a:pt x="6925" y="17300"/>
                    <a:pt x="7008" y="17140"/>
                  </a:cubicBezTo>
                  <a:cubicBezTo>
                    <a:pt x="7060" y="17150"/>
                    <a:pt x="7045" y="17060"/>
                    <a:pt x="7090" y="17060"/>
                  </a:cubicBezTo>
                  <a:cubicBezTo>
                    <a:pt x="7113" y="17050"/>
                    <a:pt x="7113" y="17010"/>
                    <a:pt x="7128" y="16990"/>
                  </a:cubicBezTo>
                  <a:cubicBezTo>
                    <a:pt x="7143" y="16980"/>
                    <a:pt x="7158" y="16960"/>
                    <a:pt x="7158" y="16930"/>
                  </a:cubicBezTo>
                  <a:cubicBezTo>
                    <a:pt x="7188" y="16900"/>
                    <a:pt x="7217" y="16880"/>
                    <a:pt x="7225" y="16820"/>
                  </a:cubicBezTo>
                  <a:cubicBezTo>
                    <a:pt x="7255" y="16790"/>
                    <a:pt x="7292" y="16770"/>
                    <a:pt x="7307" y="16710"/>
                  </a:cubicBezTo>
                  <a:cubicBezTo>
                    <a:pt x="7352" y="16700"/>
                    <a:pt x="7322" y="16600"/>
                    <a:pt x="7382" y="16620"/>
                  </a:cubicBezTo>
                  <a:cubicBezTo>
                    <a:pt x="7382" y="16540"/>
                    <a:pt x="7435" y="16540"/>
                    <a:pt x="7435" y="16470"/>
                  </a:cubicBezTo>
                  <a:cubicBezTo>
                    <a:pt x="7480" y="16460"/>
                    <a:pt x="7487" y="16390"/>
                    <a:pt x="7517" y="16360"/>
                  </a:cubicBezTo>
                  <a:cubicBezTo>
                    <a:pt x="7540" y="16360"/>
                    <a:pt x="7525" y="16300"/>
                    <a:pt x="7547" y="16290"/>
                  </a:cubicBezTo>
                  <a:cubicBezTo>
                    <a:pt x="7555" y="16260"/>
                    <a:pt x="7577" y="16260"/>
                    <a:pt x="7585" y="16230"/>
                  </a:cubicBezTo>
                  <a:cubicBezTo>
                    <a:pt x="7615" y="16200"/>
                    <a:pt x="7615" y="16140"/>
                    <a:pt x="7645" y="16120"/>
                  </a:cubicBezTo>
                  <a:cubicBezTo>
                    <a:pt x="7652" y="16060"/>
                    <a:pt x="7705" y="16050"/>
                    <a:pt x="7697" y="15970"/>
                  </a:cubicBezTo>
                  <a:cubicBezTo>
                    <a:pt x="7750" y="15900"/>
                    <a:pt x="7780" y="15800"/>
                    <a:pt x="7810" y="15710"/>
                  </a:cubicBezTo>
                  <a:cubicBezTo>
                    <a:pt x="7847" y="15610"/>
                    <a:pt x="7870" y="15500"/>
                    <a:pt x="7907" y="15420"/>
                  </a:cubicBezTo>
                  <a:cubicBezTo>
                    <a:pt x="7929" y="15310"/>
                    <a:pt x="7989" y="15250"/>
                    <a:pt x="7989" y="15120"/>
                  </a:cubicBezTo>
                  <a:cubicBezTo>
                    <a:pt x="8027" y="15100"/>
                    <a:pt x="8004" y="15000"/>
                    <a:pt x="8042" y="14990"/>
                  </a:cubicBezTo>
                  <a:cubicBezTo>
                    <a:pt x="8042" y="14920"/>
                    <a:pt x="8057" y="14860"/>
                    <a:pt x="8072" y="14810"/>
                  </a:cubicBezTo>
                  <a:cubicBezTo>
                    <a:pt x="8087" y="14690"/>
                    <a:pt x="8102" y="14570"/>
                    <a:pt x="8124" y="14460"/>
                  </a:cubicBezTo>
                  <a:cubicBezTo>
                    <a:pt x="8109" y="14310"/>
                    <a:pt x="8147" y="14230"/>
                    <a:pt x="8139" y="14070"/>
                  </a:cubicBezTo>
                  <a:cubicBezTo>
                    <a:pt x="8177" y="14050"/>
                    <a:pt x="8147" y="13930"/>
                    <a:pt x="8154" y="13870"/>
                  </a:cubicBezTo>
                  <a:cubicBezTo>
                    <a:pt x="8169" y="13850"/>
                    <a:pt x="8184" y="13720"/>
                    <a:pt x="8154" y="13700"/>
                  </a:cubicBezTo>
                  <a:cubicBezTo>
                    <a:pt x="8109" y="13950"/>
                    <a:pt x="8094" y="14230"/>
                    <a:pt x="8072" y="14510"/>
                  </a:cubicBezTo>
                  <a:cubicBezTo>
                    <a:pt x="8042" y="14510"/>
                    <a:pt x="8079" y="14540"/>
                    <a:pt x="8057" y="14550"/>
                  </a:cubicBezTo>
                  <a:cubicBezTo>
                    <a:pt x="8057" y="14590"/>
                    <a:pt x="8049" y="14620"/>
                    <a:pt x="8042" y="14640"/>
                  </a:cubicBezTo>
                  <a:cubicBezTo>
                    <a:pt x="8012" y="14680"/>
                    <a:pt x="8027" y="14780"/>
                    <a:pt x="8004" y="14830"/>
                  </a:cubicBezTo>
                  <a:cubicBezTo>
                    <a:pt x="7989" y="14970"/>
                    <a:pt x="7937" y="15060"/>
                    <a:pt x="7922" y="15200"/>
                  </a:cubicBezTo>
                  <a:cubicBezTo>
                    <a:pt x="7885" y="15250"/>
                    <a:pt x="7862" y="15330"/>
                    <a:pt x="7840" y="15400"/>
                  </a:cubicBezTo>
                  <a:cubicBezTo>
                    <a:pt x="7817" y="15420"/>
                    <a:pt x="7817" y="15470"/>
                    <a:pt x="7810" y="15510"/>
                  </a:cubicBezTo>
                  <a:cubicBezTo>
                    <a:pt x="7780" y="15530"/>
                    <a:pt x="7780" y="15590"/>
                    <a:pt x="7765" y="15620"/>
                  </a:cubicBezTo>
                  <a:cubicBezTo>
                    <a:pt x="7712" y="15760"/>
                    <a:pt x="7660" y="15900"/>
                    <a:pt x="7600" y="16030"/>
                  </a:cubicBezTo>
                  <a:cubicBezTo>
                    <a:pt x="7562" y="16090"/>
                    <a:pt x="7540" y="16150"/>
                    <a:pt x="7502" y="16210"/>
                  </a:cubicBezTo>
                  <a:cubicBezTo>
                    <a:pt x="7480" y="16240"/>
                    <a:pt x="7487" y="16290"/>
                    <a:pt x="7450" y="16290"/>
                  </a:cubicBezTo>
                  <a:cubicBezTo>
                    <a:pt x="7427" y="16320"/>
                    <a:pt x="7427" y="16380"/>
                    <a:pt x="7405" y="16400"/>
                  </a:cubicBezTo>
                  <a:cubicBezTo>
                    <a:pt x="7345" y="16440"/>
                    <a:pt x="7345" y="16550"/>
                    <a:pt x="7285" y="16580"/>
                  </a:cubicBezTo>
                  <a:cubicBezTo>
                    <a:pt x="7300" y="16650"/>
                    <a:pt x="7232" y="16610"/>
                    <a:pt x="7240" y="16660"/>
                  </a:cubicBezTo>
                  <a:cubicBezTo>
                    <a:pt x="7232" y="16720"/>
                    <a:pt x="7180" y="16710"/>
                    <a:pt x="7188" y="16770"/>
                  </a:cubicBezTo>
                  <a:cubicBezTo>
                    <a:pt x="7135" y="16800"/>
                    <a:pt x="7135" y="16900"/>
                    <a:pt x="7075" y="16930"/>
                  </a:cubicBezTo>
                  <a:cubicBezTo>
                    <a:pt x="7053" y="17010"/>
                    <a:pt x="6985" y="17030"/>
                    <a:pt x="6963" y="17100"/>
                  </a:cubicBezTo>
                  <a:cubicBezTo>
                    <a:pt x="6925" y="17110"/>
                    <a:pt x="6925" y="17160"/>
                    <a:pt x="6895" y="17170"/>
                  </a:cubicBezTo>
                  <a:cubicBezTo>
                    <a:pt x="6895" y="17230"/>
                    <a:pt x="6843" y="17220"/>
                    <a:pt x="6843" y="17280"/>
                  </a:cubicBezTo>
                  <a:cubicBezTo>
                    <a:pt x="6790" y="17260"/>
                    <a:pt x="6820" y="17350"/>
                    <a:pt x="6783" y="17340"/>
                  </a:cubicBezTo>
                  <a:cubicBezTo>
                    <a:pt x="6768" y="17390"/>
                    <a:pt x="6745" y="17410"/>
                    <a:pt x="6730" y="17450"/>
                  </a:cubicBezTo>
                  <a:cubicBezTo>
                    <a:pt x="6693" y="17500"/>
                    <a:pt x="6670" y="17570"/>
                    <a:pt x="6633" y="17620"/>
                  </a:cubicBezTo>
                  <a:cubicBezTo>
                    <a:pt x="6595" y="17680"/>
                    <a:pt x="6558" y="17740"/>
                    <a:pt x="6520" y="17800"/>
                  </a:cubicBezTo>
                  <a:cubicBezTo>
                    <a:pt x="6505" y="17830"/>
                    <a:pt x="6490" y="17860"/>
                    <a:pt x="6468" y="17890"/>
                  </a:cubicBezTo>
                  <a:cubicBezTo>
                    <a:pt x="6446" y="17910"/>
                    <a:pt x="6446" y="17970"/>
                    <a:pt x="6423" y="17990"/>
                  </a:cubicBezTo>
                  <a:cubicBezTo>
                    <a:pt x="6408" y="18020"/>
                    <a:pt x="6408" y="18080"/>
                    <a:pt x="6371" y="18080"/>
                  </a:cubicBezTo>
                  <a:cubicBezTo>
                    <a:pt x="6371" y="18110"/>
                    <a:pt x="6348" y="18110"/>
                    <a:pt x="6356" y="18150"/>
                  </a:cubicBezTo>
                  <a:cubicBezTo>
                    <a:pt x="6341" y="18150"/>
                    <a:pt x="6333" y="18180"/>
                    <a:pt x="6326" y="18150"/>
                  </a:cubicBezTo>
                  <a:cubicBezTo>
                    <a:pt x="6356" y="17950"/>
                    <a:pt x="6431" y="17830"/>
                    <a:pt x="6483" y="17670"/>
                  </a:cubicBezTo>
                  <a:cubicBezTo>
                    <a:pt x="6513" y="17580"/>
                    <a:pt x="6550" y="17520"/>
                    <a:pt x="6565" y="17430"/>
                  </a:cubicBezTo>
                  <a:cubicBezTo>
                    <a:pt x="6603" y="17360"/>
                    <a:pt x="6625" y="17270"/>
                    <a:pt x="6663" y="17210"/>
                  </a:cubicBezTo>
                  <a:cubicBezTo>
                    <a:pt x="6700" y="17140"/>
                    <a:pt x="6745" y="17080"/>
                    <a:pt x="6783" y="17010"/>
                  </a:cubicBezTo>
                  <a:cubicBezTo>
                    <a:pt x="6820" y="17010"/>
                    <a:pt x="6820" y="16950"/>
                    <a:pt x="6843" y="16930"/>
                  </a:cubicBezTo>
                  <a:cubicBezTo>
                    <a:pt x="6850" y="16880"/>
                    <a:pt x="6903" y="16890"/>
                    <a:pt x="6895" y="16820"/>
                  </a:cubicBezTo>
                  <a:cubicBezTo>
                    <a:pt x="6963" y="16800"/>
                    <a:pt x="6963" y="16670"/>
                    <a:pt x="7023" y="16640"/>
                  </a:cubicBezTo>
                  <a:cubicBezTo>
                    <a:pt x="7038" y="16600"/>
                    <a:pt x="7060" y="16570"/>
                    <a:pt x="7075" y="16530"/>
                  </a:cubicBezTo>
                  <a:cubicBezTo>
                    <a:pt x="7090" y="16530"/>
                    <a:pt x="7098" y="16510"/>
                    <a:pt x="7105" y="16490"/>
                  </a:cubicBezTo>
                  <a:cubicBezTo>
                    <a:pt x="7113" y="16460"/>
                    <a:pt x="7150" y="16470"/>
                    <a:pt x="7143" y="16420"/>
                  </a:cubicBezTo>
                  <a:cubicBezTo>
                    <a:pt x="7202" y="16400"/>
                    <a:pt x="7217" y="16300"/>
                    <a:pt x="7270" y="16250"/>
                  </a:cubicBezTo>
                  <a:cubicBezTo>
                    <a:pt x="7270" y="16200"/>
                    <a:pt x="7292" y="16170"/>
                    <a:pt x="7337" y="16160"/>
                  </a:cubicBezTo>
                  <a:cubicBezTo>
                    <a:pt x="7330" y="16100"/>
                    <a:pt x="7382" y="16110"/>
                    <a:pt x="7382" y="16050"/>
                  </a:cubicBezTo>
                  <a:cubicBezTo>
                    <a:pt x="7382" y="16030"/>
                    <a:pt x="7412" y="16030"/>
                    <a:pt x="7420" y="16010"/>
                  </a:cubicBezTo>
                  <a:cubicBezTo>
                    <a:pt x="7420" y="15980"/>
                    <a:pt x="7427" y="15960"/>
                    <a:pt x="7435" y="15950"/>
                  </a:cubicBezTo>
                  <a:cubicBezTo>
                    <a:pt x="7472" y="15940"/>
                    <a:pt x="7472" y="15880"/>
                    <a:pt x="7502" y="15860"/>
                  </a:cubicBezTo>
                  <a:cubicBezTo>
                    <a:pt x="7540" y="15780"/>
                    <a:pt x="7577" y="15710"/>
                    <a:pt x="7615" y="15640"/>
                  </a:cubicBezTo>
                  <a:cubicBezTo>
                    <a:pt x="7660" y="15590"/>
                    <a:pt x="7682" y="15500"/>
                    <a:pt x="7727" y="15440"/>
                  </a:cubicBezTo>
                  <a:cubicBezTo>
                    <a:pt x="7757" y="15360"/>
                    <a:pt x="7772" y="15270"/>
                    <a:pt x="7825" y="15230"/>
                  </a:cubicBezTo>
                  <a:cubicBezTo>
                    <a:pt x="7870" y="15040"/>
                    <a:pt x="7937" y="14890"/>
                    <a:pt x="7974" y="14700"/>
                  </a:cubicBezTo>
                  <a:cubicBezTo>
                    <a:pt x="7937" y="14700"/>
                    <a:pt x="7922" y="14720"/>
                    <a:pt x="7922" y="14770"/>
                  </a:cubicBezTo>
                  <a:cubicBezTo>
                    <a:pt x="7937" y="14840"/>
                    <a:pt x="7877" y="14810"/>
                    <a:pt x="7892" y="14880"/>
                  </a:cubicBezTo>
                  <a:cubicBezTo>
                    <a:pt x="7877" y="14950"/>
                    <a:pt x="7840" y="15000"/>
                    <a:pt x="7825" y="15070"/>
                  </a:cubicBezTo>
                  <a:cubicBezTo>
                    <a:pt x="7802" y="15140"/>
                    <a:pt x="7780" y="15200"/>
                    <a:pt x="7742" y="15250"/>
                  </a:cubicBezTo>
                  <a:cubicBezTo>
                    <a:pt x="7735" y="15330"/>
                    <a:pt x="7690" y="15360"/>
                    <a:pt x="7682" y="15440"/>
                  </a:cubicBezTo>
                  <a:cubicBezTo>
                    <a:pt x="7630" y="15430"/>
                    <a:pt x="7637" y="15500"/>
                    <a:pt x="7615" y="15530"/>
                  </a:cubicBezTo>
                  <a:cubicBezTo>
                    <a:pt x="7585" y="15550"/>
                    <a:pt x="7562" y="15580"/>
                    <a:pt x="7547" y="15620"/>
                  </a:cubicBezTo>
                  <a:cubicBezTo>
                    <a:pt x="7555" y="15690"/>
                    <a:pt x="7502" y="15680"/>
                    <a:pt x="7502" y="15730"/>
                  </a:cubicBezTo>
                  <a:cubicBezTo>
                    <a:pt x="7465" y="15730"/>
                    <a:pt x="7465" y="15790"/>
                    <a:pt x="7435" y="15810"/>
                  </a:cubicBezTo>
                  <a:cubicBezTo>
                    <a:pt x="7397" y="15880"/>
                    <a:pt x="7352" y="15940"/>
                    <a:pt x="7322" y="16010"/>
                  </a:cubicBezTo>
                  <a:cubicBezTo>
                    <a:pt x="7300" y="16040"/>
                    <a:pt x="7270" y="16060"/>
                    <a:pt x="7270" y="16120"/>
                  </a:cubicBezTo>
                  <a:cubicBezTo>
                    <a:pt x="7210" y="16100"/>
                    <a:pt x="7232" y="16200"/>
                    <a:pt x="7188" y="16210"/>
                  </a:cubicBezTo>
                  <a:cubicBezTo>
                    <a:pt x="7188" y="16240"/>
                    <a:pt x="7158" y="16230"/>
                    <a:pt x="7158" y="16250"/>
                  </a:cubicBezTo>
                  <a:cubicBezTo>
                    <a:pt x="7158" y="16280"/>
                    <a:pt x="7150" y="16300"/>
                    <a:pt x="7143" y="16320"/>
                  </a:cubicBezTo>
                  <a:cubicBezTo>
                    <a:pt x="7105" y="16320"/>
                    <a:pt x="7105" y="16380"/>
                    <a:pt x="7075" y="16400"/>
                  </a:cubicBezTo>
                  <a:cubicBezTo>
                    <a:pt x="7023" y="16460"/>
                    <a:pt x="6985" y="16530"/>
                    <a:pt x="6948" y="16600"/>
                  </a:cubicBezTo>
                  <a:cubicBezTo>
                    <a:pt x="6918" y="16680"/>
                    <a:pt x="6865" y="16730"/>
                    <a:pt x="6828" y="16800"/>
                  </a:cubicBezTo>
                  <a:cubicBezTo>
                    <a:pt x="6790" y="16800"/>
                    <a:pt x="6805" y="16880"/>
                    <a:pt x="6768" y="16880"/>
                  </a:cubicBezTo>
                  <a:cubicBezTo>
                    <a:pt x="6760" y="16910"/>
                    <a:pt x="6760" y="16930"/>
                    <a:pt x="6730" y="16930"/>
                  </a:cubicBezTo>
                  <a:cubicBezTo>
                    <a:pt x="6723" y="16950"/>
                    <a:pt x="6715" y="16980"/>
                    <a:pt x="6700" y="16990"/>
                  </a:cubicBezTo>
                  <a:cubicBezTo>
                    <a:pt x="6723" y="16860"/>
                    <a:pt x="6790" y="16790"/>
                    <a:pt x="6828" y="16690"/>
                  </a:cubicBezTo>
                  <a:cubicBezTo>
                    <a:pt x="6850" y="16630"/>
                    <a:pt x="6888" y="16610"/>
                    <a:pt x="6895" y="16530"/>
                  </a:cubicBezTo>
                  <a:cubicBezTo>
                    <a:pt x="6948" y="16520"/>
                    <a:pt x="6925" y="16420"/>
                    <a:pt x="6978" y="16400"/>
                  </a:cubicBezTo>
                  <a:cubicBezTo>
                    <a:pt x="6985" y="16330"/>
                    <a:pt x="7023" y="16310"/>
                    <a:pt x="7045" y="16250"/>
                  </a:cubicBezTo>
                  <a:cubicBezTo>
                    <a:pt x="7053" y="16220"/>
                    <a:pt x="7060" y="16200"/>
                    <a:pt x="7075" y="16190"/>
                  </a:cubicBezTo>
                  <a:cubicBezTo>
                    <a:pt x="7105" y="16180"/>
                    <a:pt x="7083" y="16110"/>
                    <a:pt x="7128" y="16120"/>
                  </a:cubicBezTo>
                  <a:cubicBezTo>
                    <a:pt x="7165" y="16010"/>
                    <a:pt x="7225" y="15930"/>
                    <a:pt x="7255" y="15810"/>
                  </a:cubicBezTo>
                  <a:cubicBezTo>
                    <a:pt x="7285" y="15790"/>
                    <a:pt x="7322" y="15770"/>
                    <a:pt x="7322" y="15710"/>
                  </a:cubicBezTo>
                  <a:cubicBezTo>
                    <a:pt x="7352" y="15690"/>
                    <a:pt x="7382" y="15660"/>
                    <a:pt x="7382" y="15600"/>
                  </a:cubicBezTo>
                  <a:cubicBezTo>
                    <a:pt x="7450" y="15550"/>
                    <a:pt x="7465" y="15430"/>
                    <a:pt x="7532" y="15380"/>
                  </a:cubicBezTo>
                  <a:cubicBezTo>
                    <a:pt x="7532" y="15310"/>
                    <a:pt x="7577" y="15300"/>
                    <a:pt x="7585" y="15250"/>
                  </a:cubicBezTo>
                  <a:cubicBezTo>
                    <a:pt x="7607" y="15210"/>
                    <a:pt x="7615" y="15140"/>
                    <a:pt x="7645" y="15120"/>
                  </a:cubicBezTo>
                  <a:cubicBezTo>
                    <a:pt x="7675" y="15010"/>
                    <a:pt x="7720" y="14930"/>
                    <a:pt x="7765" y="14860"/>
                  </a:cubicBezTo>
                  <a:cubicBezTo>
                    <a:pt x="7787" y="14690"/>
                    <a:pt x="7862" y="14600"/>
                    <a:pt x="7877" y="14420"/>
                  </a:cubicBezTo>
                  <a:cubicBezTo>
                    <a:pt x="7922" y="14430"/>
                    <a:pt x="7862" y="14320"/>
                    <a:pt x="7907" y="14330"/>
                  </a:cubicBezTo>
                  <a:cubicBezTo>
                    <a:pt x="7915" y="14290"/>
                    <a:pt x="7915" y="14240"/>
                    <a:pt x="7944" y="14220"/>
                  </a:cubicBezTo>
                  <a:cubicBezTo>
                    <a:pt x="7929" y="14160"/>
                    <a:pt x="7967" y="14160"/>
                    <a:pt x="7959" y="14090"/>
                  </a:cubicBezTo>
                  <a:cubicBezTo>
                    <a:pt x="7982" y="14080"/>
                    <a:pt x="7959" y="13990"/>
                    <a:pt x="7989" y="13980"/>
                  </a:cubicBezTo>
                  <a:cubicBezTo>
                    <a:pt x="8012" y="13820"/>
                    <a:pt x="8034" y="13650"/>
                    <a:pt x="8057" y="13480"/>
                  </a:cubicBezTo>
                  <a:cubicBezTo>
                    <a:pt x="8049" y="13380"/>
                    <a:pt x="8087" y="13340"/>
                    <a:pt x="8087" y="13240"/>
                  </a:cubicBezTo>
                  <a:cubicBezTo>
                    <a:pt x="8079" y="13180"/>
                    <a:pt x="8102" y="13160"/>
                    <a:pt x="8102" y="13110"/>
                  </a:cubicBezTo>
                  <a:cubicBezTo>
                    <a:pt x="8109" y="13060"/>
                    <a:pt x="8139" y="13040"/>
                    <a:pt x="8087" y="13020"/>
                  </a:cubicBezTo>
                  <a:cubicBezTo>
                    <a:pt x="8094" y="13100"/>
                    <a:pt x="8034" y="13150"/>
                    <a:pt x="8072" y="13200"/>
                  </a:cubicBezTo>
                  <a:cubicBezTo>
                    <a:pt x="8057" y="13260"/>
                    <a:pt x="8049" y="13330"/>
                    <a:pt x="8019" y="13370"/>
                  </a:cubicBezTo>
                  <a:cubicBezTo>
                    <a:pt x="8049" y="13470"/>
                    <a:pt x="7997" y="13600"/>
                    <a:pt x="7989" y="13720"/>
                  </a:cubicBezTo>
                  <a:cubicBezTo>
                    <a:pt x="7974" y="13850"/>
                    <a:pt x="7937" y="13960"/>
                    <a:pt x="7922" y="14090"/>
                  </a:cubicBezTo>
                  <a:cubicBezTo>
                    <a:pt x="7900" y="14130"/>
                    <a:pt x="7907" y="14210"/>
                    <a:pt x="7877" y="14240"/>
                  </a:cubicBezTo>
                  <a:cubicBezTo>
                    <a:pt x="7862" y="14300"/>
                    <a:pt x="7847" y="14350"/>
                    <a:pt x="7840" y="14420"/>
                  </a:cubicBezTo>
                  <a:cubicBezTo>
                    <a:pt x="7787" y="14500"/>
                    <a:pt x="7787" y="14650"/>
                    <a:pt x="7727" y="14720"/>
                  </a:cubicBezTo>
                  <a:cubicBezTo>
                    <a:pt x="7712" y="14770"/>
                    <a:pt x="7705" y="14830"/>
                    <a:pt x="7682" y="14880"/>
                  </a:cubicBezTo>
                  <a:cubicBezTo>
                    <a:pt x="7645" y="14900"/>
                    <a:pt x="7652" y="14980"/>
                    <a:pt x="7615" y="15010"/>
                  </a:cubicBezTo>
                  <a:cubicBezTo>
                    <a:pt x="7600" y="15060"/>
                    <a:pt x="7555" y="15080"/>
                    <a:pt x="7562" y="15160"/>
                  </a:cubicBezTo>
                  <a:cubicBezTo>
                    <a:pt x="7502" y="15160"/>
                    <a:pt x="7525" y="15260"/>
                    <a:pt x="7480" y="15290"/>
                  </a:cubicBezTo>
                  <a:cubicBezTo>
                    <a:pt x="7472" y="15350"/>
                    <a:pt x="7427" y="15360"/>
                    <a:pt x="7420" y="15420"/>
                  </a:cubicBezTo>
                  <a:cubicBezTo>
                    <a:pt x="7367" y="15430"/>
                    <a:pt x="7382" y="15520"/>
                    <a:pt x="7337" y="15530"/>
                  </a:cubicBezTo>
                  <a:cubicBezTo>
                    <a:pt x="7307" y="15640"/>
                    <a:pt x="7247" y="15720"/>
                    <a:pt x="7188" y="15790"/>
                  </a:cubicBezTo>
                  <a:cubicBezTo>
                    <a:pt x="7173" y="15820"/>
                    <a:pt x="7173" y="15870"/>
                    <a:pt x="7143" y="15880"/>
                  </a:cubicBezTo>
                  <a:cubicBezTo>
                    <a:pt x="7158" y="15970"/>
                    <a:pt x="7090" y="15930"/>
                    <a:pt x="7090" y="15990"/>
                  </a:cubicBezTo>
                  <a:cubicBezTo>
                    <a:pt x="7105" y="16060"/>
                    <a:pt x="7023" y="16020"/>
                    <a:pt x="7045" y="16100"/>
                  </a:cubicBezTo>
                  <a:cubicBezTo>
                    <a:pt x="7000" y="16100"/>
                    <a:pt x="7023" y="16180"/>
                    <a:pt x="6978" y="16190"/>
                  </a:cubicBezTo>
                  <a:cubicBezTo>
                    <a:pt x="6963" y="16280"/>
                    <a:pt x="6910" y="16320"/>
                    <a:pt x="6895" y="16400"/>
                  </a:cubicBezTo>
                  <a:cubicBezTo>
                    <a:pt x="6850" y="16460"/>
                    <a:pt x="6835" y="16550"/>
                    <a:pt x="6783" y="16600"/>
                  </a:cubicBezTo>
                  <a:cubicBezTo>
                    <a:pt x="6760" y="16680"/>
                    <a:pt x="6715" y="16730"/>
                    <a:pt x="6685" y="16800"/>
                  </a:cubicBezTo>
                  <a:cubicBezTo>
                    <a:pt x="6640" y="16860"/>
                    <a:pt x="6640" y="16970"/>
                    <a:pt x="6588" y="17010"/>
                  </a:cubicBezTo>
                  <a:cubicBezTo>
                    <a:pt x="6580" y="17120"/>
                    <a:pt x="6505" y="17130"/>
                    <a:pt x="6505" y="17230"/>
                  </a:cubicBezTo>
                  <a:cubicBezTo>
                    <a:pt x="6461" y="17290"/>
                    <a:pt x="6453" y="17400"/>
                    <a:pt x="6408" y="17450"/>
                  </a:cubicBezTo>
                  <a:cubicBezTo>
                    <a:pt x="6401" y="17320"/>
                    <a:pt x="6461" y="17280"/>
                    <a:pt x="6483" y="17190"/>
                  </a:cubicBezTo>
                  <a:cubicBezTo>
                    <a:pt x="6476" y="17120"/>
                    <a:pt x="6528" y="17130"/>
                    <a:pt x="6535" y="17080"/>
                  </a:cubicBezTo>
                  <a:cubicBezTo>
                    <a:pt x="6528" y="17010"/>
                    <a:pt x="6565" y="16990"/>
                    <a:pt x="6588" y="16950"/>
                  </a:cubicBezTo>
                  <a:cubicBezTo>
                    <a:pt x="6588" y="16830"/>
                    <a:pt x="6670" y="16810"/>
                    <a:pt x="6663" y="16690"/>
                  </a:cubicBezTo>
                  <a:cubicBezTo>
                    <a:pt x="6723" y="16640"/>
                    <a:pt x="6723" y="16520"/>
                    <a:pt x="6783" y="16470"/>
                  </a:cubicBezTo>
                  <a:cubicBezTo>
                    <a:pt x="6820" y="16390"/>
                    <a:pt x="6828" y="16280"/>
                    <a:pt x="6880" y="16230"/>
                  </a:cubicBezTo>
                  <a:cubicBezTo>
                    <a:pt x="6903" y="16140"/>
                    <a:pt x="6925" y="16050"/>
                    <a:pt x="6978" y="15990"/>
                  </a:cubicBezTo>
                  <a:cubicBezTo>
                    <a:pt x="7000" y="15900"/>
                    <a:pt x="7038" y="15820"/>
                    <a:pt x="7075" y="15750"/>
                  </a:cubicBezTo>
                  <a:cubicBezTo>
                    <a:pt x="7105" y="15670"/>
                    <a:pt x="7165" y="15630"/>
                    <a:pt x="7188" y="15530"/>
                  </a:cubicBezTo>
                  <a:cubicBezTo>
                    <a:pt x="7240" y="15480"/>
                    <a:pt x="7255" y="15370"/>
                    <a:pt x="7307" y="15310"/>
                  </a:cubicBezTo>
                  <a:cubicBezTo>
                    <a:pt x="7330" y="15290"/>
                    <a:pt x="7330" y="15230"/>
                    <a:pt x="7352" y="15200"/>
                  </a:cubicBezTo>
                  <a:cubicBezTo>
                    <a:pt x="7390" y="15190"/>
                    <a:pt x="7397" y="15130"/>
                    <a:pt x="7420" y="15100"/>
                  </a:cubicBezTo>
                  <a:cubicBezTo>
                    <a:pt x="7435" y="15100"/>
                    <a:pt x="7427" y="15080"/>
                    <a:pt x="7435" y="15070"/>
                  </a:cubicBezTo>
                  <a:cubicBezTo>
                    <a:pt x="7450" y="15040"/>
                    <a:pt x="7480" y="15050"/>
                    <a:pt x="7465" y="14990"/>
                  </a:cubicBezTo>
                  <a:cubicBezTo>
                    <a:pt x="7502" y="14970"/>
                    <a:pt x="7517" y="14920"/>
                    <a:pt x="7532" y="14880"/>
                  </a:cubicBezTo>
                  <a:cubicBezTo>
                    <a:pt x="7540" y="14830"/>
                    <a:pt x="7570" y="14810"/>
                    <a:pt x="7585" y="14770"/>
                  </a:cubicBezTo>
                  <a:cubicBezTo>
                    <a:pt x="7607" y="14730"/>
                    <a:pt x="7600" y="14670"/>
                    <a:pt x="7630" y="14640"/>
                  </a:cubicBezTo>
                  <a:cubicBezTo>
                    <a:pt x="7682" y="14460"/>
                    <a:pt x="7750" y="14300"/>
                    <a:pt x="7780" y="14090"/>
                  </a:cubicBezTo>
                  <a:cubicBezTo>
                    <a:pt x="7802" y="14070"/>
                    <a:pt x="7810" y="14020"/>
                    <a:pt x="7810" y="13960"/>
                  </a:cubicBezTo>
                  <a:cubicBezTo>
                    <a:pt x="7832" y="13920"/>
                    <a:pt x="7832" y="13860"/>
                    <a:pt x="7840" y="13810"/>
                  </a:cubicBezTo>
                  <a:cubicBezTo>
                    <a:pt x="7862" y="13710"/>
                    <a:pt x="7877" y="13610"/>
                    <a:pt x="7892" y="13500"/>
                  </a:cubicBezTo>
                  <a:cubicBezTo>
                    <a:pt x="7877" y="13300"/>
                    <a:pt x="7915" y="13170"/>
                    <a:pt x="7907" y="12980"/>
                  </a:cubicBezTo>
                  <a:cubicBezTo>
                    <a:pt x="7847" y="12960"/>
                    <a:pt x="7885" y="13070"/>
                    <a:pt x="7877" y="13110"/>
                  </a:cubicBezTo>
                  <a:cubicBezTo>
                    <a:pt x="7870" y="13160"/>
                    <a:pt x="7900" y="13250"/>
                    <a:pt x="7862" y="13260"/>
                  </a:cubicBezTo>
                  <a:cubicBezTo>
                    <a:pt x="7892" y="13300"/>
                    <a:pt x="7847" y="13320"/>
                    <a:pt x="7862" y="13390"/>
                  </a:cubicBezTo>
                  <a:cubicBezTo>
                    <a:pt x="7870" y="13470"/>
                    <a:pt x="7847" y="13500"/>
                    <a:pt x="7840" y="13550"/>
                  </a:cubicBezTo>
                  <a:cubicBezTo>
                    <a:pt x="7825" y="13750"/>
                    <a:pt x="7765" y="13910"/>
                    <a:pt x="7742" y="14110"/>
                  </a:cubicBezTo>
                  <a:cubicBezTo>
                    <a:pt x="7705" y="14170"/>
                    <a:pt x="7697" y="14280"/>
                    <a:pt x="7660" y="14350"/>
                  </a:cubicBezTo>
                  <a:cubicBezTo>
                    <a:pt x="7637" y="14380"/>
                    <a:pt x="7652" y="14460"/>
                    <a:pt x="7630" y="14480"/>
                  </a:cubicBezTo>
                  <a:cubicBezTo>
                    <a:pt x="7592" y="14490"/>
                    <a:pt x="7615" y="14580"/>
                    <a:pt x="7585" y="14590"/>
                  </a:cubicBezTo>
                  <a:cubicBezTo>
                    <a:pt x="7592" y="14660"/>
                    <a:pt x="7532" y="14640"/>
                    <a:pt x="7547" y="14720"/>
                  </a:cubicBezTo>
                  <a:cubicBezTo>
                    <a:pt x="7517" y="14740"/>
                    <a:pt x="7525" y="14800"/>
                    <a:pt x="7480" y="14810"/>
                  </a:cubicBezTo>
                  <a:cubicBezTo>
                    <a:pt x="7472" y="14920"/>
                    <a:pt x="7405" y="14950"/>
                    <a:pt x="7382" y="15050"/>
                  </a:cubicBezTo>
                  <a:cubicBezTo>
                    <a:pt x="7322" y="15080"/>
                    <a:pt x="7315" y="15190"/>
                    <a:pt x="7255" y="15230"/>
                  </a:cubicBezTo>
                  <a:cubicBezTo>
                    <a:pt x="7262" y="15290"/>
                    <a:pt x="7232" y="15310"/>
                    <a:pt x="7202" y="15330"/>
                  </a:cubicBezTo>
                  <a:cubicBezTo>
                    <a:pt x="7202" y="15390"/>
                    <a:pt x="7173" y="15410"/>
                    <a:pt x="7158" y="15440"/>
                  </a:cubicBezTo>
                  <a:cubicBezTo>
                    <a:pt x="7128" y="15520"/>
                    <a:pt x="7090" y="15590"/>
                    <a:pt x="7045" y="15640"/>
                  </a:cubicBezTo>
                  <a:cubicBezTo>
                    <a:pt x="7038" y="15670"/>
                    <a:pt x="7045" y="15700"/>
                    <a:pt x="7023" y="15710"/>
                  </a:cubicBezTo>
                  <a:cubicBezTo>
                    <a:pt x="7008" y="15710"/>
                    <a:pt x="7008" y="15740"/>
                    <a:pt x="6993" y="15750"/>
                  </a:cubicBezTo>
                  <a:cubicBezTo>
                    <a:pt x="6985" y="15810"/>
                    <a:pt x="6948" y="15810"/>
                    <a:pt x="6948" y="15880"/>
                  </a:cubicBezTo>
                  <a:cubicBezTo>
                    <a:pt x="6903" y="15940"/>
                    <a:pt x="6873" y="16020"/>
                    <a:pt x="6843" y="16100"/>
                  </a:cubicBezTo>
                  <a:cubicBezTo>
                    <a:pt x="6813" y="16170"/>
                    <a:pt x="6805" y="16270"/>
                    <a:pt x="6745" y="16320"/>
                  </a:cubicBezTo>
                  <a:cubicBezTo>
                    <a:pt x="6738" y="16420"/>
                    <a:pt x="6670" y="16450"/>
                    <a:pt x="6663" y="16560"/>
                  </a:cubicBezTo>
                  <a:cubicBezTo>
                    <a:pt x="6603" y="16590"/>
                    <a:pt x="6603" y="16720"/>
                    <a:pt x="6550" y="16770"/>
                  </a:cubicBezTo>
                  <a:cubicBezTo>
                    <a:pt x="6558" y="16720"/>
                    <a:pt x="6573" y="16680"/>
                    <a:pt x="6588" y="16640"/>
                  </a:cubicBezTo>
                  <a:cubicBezTo>
                    <a:pt x="6565" y="16570"/>
                    <a:pt x="6610" y="16570"/>
                    <a:pt x="6618" y="16560"/>
                  </a:cubicBezTo>
                  <a:cubicBezTo>
                    <a:pt x="6625" y="16520"/>
                    <a:pt x="6625" y="16470"/>
                    <a:pt x="6633" y="16420"/>
                  </a:cubicBezTo>
                  <a:cubicBezTo>
                    <a:pt x="6648" y="16360"/>
                    <a:pt x="6685" y="16290"/>
                    <a:pt x="6685" y="16210"/>
                  </a:cubicBezTo>
                  <a:cubicBezTo>
                    <a:pt x="6745" y="16210"/>
                    <a:pt x="6738" y="16120"/>
                    <a:pt x="6768" y="16080"/>
                  </a:cubicBezTo>
                  <a:cubicBezTo>
                    <a:pt x="6775" y="16010"/>
                    <a:pt x="6820" y="15980"/>
                    <a:pt x="6843" y="15920"/>
                  </a:cubicBezTo>
                  <a:cubicBezTo>
                    <a:pt x="6895" y="15820"/>
                    <a:pt x="6940" y="15700"/>
                    <a:pt x="7008" y="15620"/>
                  </a:cubicBezTo>
                  <a:cubicBezTo>
                    <a:pt x="7008" y="15540"/>
                    <a:pt x="7053" y="15520"/>
                    <a:pt x="7075" y="15470"/>
                  </a:cubicBezTo>
                  <a:cubicBezTo>
                    <a:pt x="7113" y="15430"/>
                    <a:pt x="7120" y="15350"/>
                    <a:pt x="7158" y="15310"/>
                  </a:cubicBezTo>
                  <a:cubicBezTo>
                    <a:pt x="7165" y="15240"/>
                    <a:pt x="7210" y="15210"/>
                    <a:pt x="7225" y="15140"/>
                  </a:cubicBezTo>
                  <a:cubicBezTo>
                    <a:pt x="7202" y="15070"/>
                    <a:pt x="7277" y="15120"/>
                    <a:pt x="7255" y="15050"/>
                  </a:cubicBezTo>
                  <a:cubicBezTo>
                    <a:pt x="7285" y="15050"/>
                    <a:pt x="7262" y="14980"/>
                    <a:pt x="7285" y="14960"/>
                  </a:cubicBezTo>
                  <a:cubicBezTo>
                    <a:pt x="7315" y="14960"/>
                    <a:pt x="7300" y="14900"/>
                    <a:pt x="7322" y="14900"/>
                  </a:cubicBezTo>
                  <a:cubicBezTo>
                    <a:pt x="7330" y="14870"/>
                    <a:pt x="7345" y="14840"/>
                    <a:pt x="7352" y="14810"/>
                  </a:cubicBezTo>
                  <a:cubicBezTo>
                    <a:pt x="7367" y="14740"/>
                    <a:pt x="7405" y="14710"/>
                    <a:pt x="7420" y="14640"/>
                  </a:cubicBezTo>
                  <a:cubicBezTo>
                    <a:pt x="7450" y="14590"/>
                    <a:pt x="7465" y="14530"/>
                    <a:pt x="7480" y="14460"/>
                  </a:cubicBezTo>
                  <a:cubicBezTo>
                    <a:pt x="7495" y="14430"/>
                    <a:pt x="7510" y="14410"/>
                    <a:pt x="7517" y="14380"/>
                  </a:cubicBezTo>
                  <a:cubicBezTo>
                    <a:pt x="7540" y="14360"/>
                    <a:pt x="7517" y="14290"/>
                    <a:pt x="7547" y="14290"/>
                  </a:cubicBezTo>
                  <a:cubicBezTo>
                    <a:pt x="7607" y="14030"/>
                    <a:pt x="7652" y="13750"/>
                    <a:pt x="7682" y="13440"/>
                  </a:cubicBezTo>
                  <a:cubicBezTo>
                    <a:pt x="7682" y="13260"/>
                    <a:pt x="7682" y="13260"/>
                    <a:pt x="7682" y="13260"/>
                  </a:cubicBezTo>
                  <a:cubicBezTo>
                    <a:pt x="7667" y="13220"/>
                    <a:pt x="7697" y="13120"/>
                    <a:pt x="7660" y="13110"/>
                  </a:cubicBezTo>
                  <a:cubicBezTo>
                    <a:pt x="7630" y="13310"/>
                    <a:pt x="7660" y="13460"/>
                    <a:pt x="7615" y="13630"/>
                  </a:cubicBezTo>
                  <a:cubicBezTo>
                    <a:pt x="7600" y="13830"/>
                    <a:pt x="7562" y="14000"/>
                    <a:pt x="7517" y="14160"/>
                  </a:cubicBezTo>
                  <a:cubicBezTo>
                    <a:pt x="7465" y="14310"/>
                    <a:pt x="7435" y="14490"/>
                    <a:pt x="7352" y="14590"/>
                  </a:cubicBezTo>
                  <a:cubicBezTo>
                    <a:pt x="7367" y="14660"/>
                    <a:pt x="7330" y="14660"/>
                    <a:pt x="7322" y="14700"/>
                  </a:cubicBezTo>
                  <a:cubicBezTo>
                    <a:pt x="7300" y="14740"/>
                    <a:pt x="7300" y="14790"/>
                    <a:pt x="7270" y="14810"/>
                  </a:cubicBezTo>
                  <a:cubicBezTo>
                    <a:pt x="7255" y="14900"/>
                    <a:pt x="7210" y="14950"/>
                    <a:pt x="7202" y="15050"/>
                  </a:cubicBezTo>
                  <a:cubicBezTo>
                    <a:pt x="7150" y="15050"/>
                    <a:pt x="7173" y="15140"/>
                    <a:pt x="7128" y="15140"/>
                  </a:cubicBezTo>
                  <a:cubicBezTo>
                    <a:pt x="7098" y="15290"/>
                    <a:pt x="7030" y="15380"/>
                    <a:pt x="6978" y="15490"/>
                  </a:cubicBezTo>
                  <a:cubicBezTo>
                    <a:pt x="6940" y="15520"/>
                    <a:pt x="6925" y="15590"/>
                    <a:pt x="6895" y="15640"/>
                  </a:cubicBezTo>
                  <a:cubicBezTo>
                    <a:pt x="6888" y="15670"/>
                    <a:pt x="6873" y="15700"/>
                    <a:pt x="6865" y="15730"/>
                  </a:cubicBezTo>
                  <a:cubicBezTo>
                    <a:pt x="6850" y="15730"/>
                    <a:pt x="6843" y="15750"/>
                    <a:pt x="6843" y="15770"/>
                  </a:cubicBezTo>
                  <a:cubicBezTo>
                    <a:pt x="6828" y="15770"/>
                    <a:pt x="6820" y="15800"/>
                    <a:pt x="6813" y="15770"/>
                  </a:cubicBezTo>
                  <a:cubicBezTo>
                    <a:pt x="6835" y="15620"/>
                    <a:pt x="6903" y="15520"/>
                    <a:pt x="6925" y="15380"/>
                  </a:cubicBezTo>
                  <a:cubicBezTo>
                    <a:pt x="7000" y="15290"/>
                    <a:pt x="7000" y="15110"/>
                    <a:pt x="7090" y="15050"/>
                  </a:cubicBezTo>
                  <a:cubicBezTo>
                    <a:pt x="7090" y="14980"/>
                    <a:pt x="7135" y="14900"/>
                    <a:pt x="7143" y="14880"/>
                  </a:cubicBezTo>
                  <a:cubicBezTo>
                    <a:pt x="7150" y="14840"/>
                    <a:pt x="7143" y="14820"/>
                    <a:pt x="7158" y="14790"/>
                  </a:cubicBezTo>
                  <a:cubicBezTo>
                    <a:pt x="7158" y="14780"/>
                    <a:pt x="7188" y="14780"/>
                    <a:pt x="7188" y="14770"/>
                  </a:cubicBezTo>
                  <a:cubicBezTo>
                    <a:pt x="7210" y="14720"/>
                    <a:pt x="7210" y="14680"/>
                    <a:pt x="7225" y="14660"/>
                  </a:cubicBezTo>
                  <a:cubicBezTo>
                    <a:pt x="7255" y="14590"/>
                    <a:pt x="7255" y="14520"/>
                    <a:pt x="7285" y="14460"/>
                  </a:cubicBezTo>
                  <a:cubicBezTo>
                    <a:pt x="7337" y="14250"/>
                    <a:pt x="7397" y="14040"/>
                    <a:pt x="7435" y="13810"/>
                  </a:cubicBezTo>
                  <a:cubicBezTo>
                    <a:pt x="7390" y="13800"/>
                    <a:pt x="7390" y="13850"/>
                    <a:pt x="7382" y="13900"/>
                  </a:cubicBezTo>
                  <a:cubicBezTo>
                    <a:pt x="7375" y="13940"/>
                    <a:pt x="7360" y="13980"/>
                    <a:pt x="7352" y="14030"/>
                  </a:cubicBezTo>
                  <a:cubicBezTo>
                    <a:pt x="7337" y="14120"/>
                    <a:pt x="7292" y="14170"/>
                    <a:pt x="7285" y="14270"/>
                  </a:cubicBezTo>
                  <a:cubicBezTo>
                    <a:pt x="7247" y="14440"/>
                    <a:pt x="7165" y="14560"/>
                    <a:pt x="7143" y="14750"/>
                  </a:cubicBezTo>
                  <a:cubicBezTo>
                    <a:pt x="7083" y="14740"/>
                    <a:pt x="7105" y="14860"/>
                    <a:pt x="7060" y="14880"/>
                  </a:cubicBezTo>
                  <a:cubicBezTo>
                    <a:pt x="7023" y="14920"/>
                    <a:pt x="7023" y="15000"/>
                    <a:pt x="6978" y="15030"/>
                  </a:cubicBezTo>
                  <a:cubicBezTo>
                    <a:pt x="6955" y="15160"/>
                    <a:pt x="6880" y="15240"/>
                    <a:pt x="6865" y="15380"/>
                  </a:cubicBezTo>
                  <a:cubicBezTo>
                    <a:pt x="6820" y="15410"/>
                    <a:pt x="6828" y="15490"/>
                    <a:pt x="6798" y="15530"/>
                  </a:cubicBezTo>
                  <a:cubicBezTo>
                    <a:pt x="6783" y="15600"/>
                    <a:pt x="6768" y="15660"/>
                    <a:pt x="6745" y="15730"/>
                  </a:cubicBezTo>
                  <a:cubicBezTo>
                    <a:pt x="6745" y="15760"/>
                    <a:pt x="6723" y="15770"/>
                    <a:pt x="6730" y="15810"/>
                  </a:cubicBezTo>
                  <a:cubicBezTo>
                    <a:pt x="6715" y="15820"/>
                    <a:pt x="6685" y="15890"/>
                    <a:pt x="6715" y="15880"/>
                  </a:cubicBezTo>
                  <a:cubicBezTo>
                    <a:pt x="6678" y="15920"/>
                    <a:pt x="6685" y="16010"/>
                    <a:pt x="6648" y="16050"/>
                  </a:cubicBezTo>
                  <a:cubicBezTo>
                    <a:pt x="6648" y="15770"/>
                    <a:pt x="6648" y="15770"/>
                    <a:pt x="6648" y="15770"/>
                  </a:cubicBezTo>
                  <a:cubicBezTo>
                    <a:pt x="6783" y="15410"/>
                    <a:pt x="6768" y="14850"/>
                    <a:pt x="6865" y="14440"/>
                  </a:cubicBezTo>
                  <a:cubicBezTo>
                    <a:pt x="6888" y="14100"/>
                    <a:pt x="6910" y="13830"/>
                    <a:pt x="6963" y="13570"/>
                  </a:cubicBezTo>
                  <a:cubicBezTo>
                    <a:pt x="6970" y="13400"/>
                    <a:pt x="7015" y="13290"/>
                    <a:pt x="7023" y="13130"/>
                  </a:cubicBezTo>
                  <a:cubicBezTo>
                    <a:pt x="7053" y="13080"/>
                    <a:pt x="7060" y="13010"/>
                    <a:pt x="7075" y="12940"/>
                  </a:cubicBezTo>
                  <a:cubicBezTo>
                    <a:pt x="7060" y="12870"/>
                    <a:pt x="7098" y="12880"/>
                    <a:pt x="7090" y="12830"/>
                  </a:cubicBezTo>
                  <a:cubicBezTo>
                    <a:pt x="7105" y="12820"/>
                    <a:pt x="7143" y="12750"/>
                    <a:pt x="7105" y="12740"/>
                  </a:cubicBezTo>
                  <a:cubicBezTo>
                    <a:pt x="7015" y="12960"/>
                    <a:pt x="6970" y="13260"/>
                    <a:pt x="6910" y="13530"/>
                  </a:cubicBezTo>
                  <a:cubicBezTo>
                    <a:pt x="6895" y="13810"/>
                    <a:pt x="6820" y="14010"/>
                    <a:pt x="6813" y="14310"/>
                  </a:cubicBezTo>
                  <a:cubicBezTo>
                    <a:pt x="6783" y="14600"/>
                    <a:pt x="6715" y="14770"/>
                    <a:pt x="6730" y="15070"/>
                  </a:cubicBezTo>
                  <a:cubicBezTo>
                    <a:pt x="6708" y="15120"/>
                    <a:pt x="6715" y="15200"/>
                    <a:pt x="6700" y="15250"/>
                  </a:cubicBezTo>
                  <a:cubicBezTo>
                    <a:pt x="6678" y="15250"/>
                    <a:pt x="6678" y="15310"/>
                    <a:pt x="6700" y="15310"/>
                  </a:cubicBezTo>
                  <a:cubicBezTo>
                    <a:pt x="6700" y="15350"/>
                    <a:pt x="6655" y="15330"/>
                    <a:pt x="6663" y="15380"/>
                  </a:cubicBezTo>
                  <a:cubicBezTo>
                    <a:pt x="6655" y="15470"/>
                    <a:pt x="6663" y="15450"/>
                    <a:pt x="6648" y="15530"/>
                  </a:cubicBezTo>
                  <a:cubicBezTo>
                    <a:pt x="6610" y="15560"/>
                    <a:pt x="6640" y="15670"/>
                    <a:pt x="6603" y="15710"/>
                  </a:cubicBezTo>
                  <a:cubicBezTo>
                    <a:pt x="6588" y="15760"/>
                    <a:pt x="6618" y="15860"/>
                    <a:pt x="6588" y="15880"/>
                  </a:cubicBezTo>
                  <a:cubicBezTo>
                    <a:pt x="6573" y="15930"/>
                    <a:pt x="6603" y="16040"/>
                    <a:pt x="6565" y="16050"/>
                  </a:cubicBezTo>
                  <a:cubicBezTo>
                    <a:pt x="6565" y="15950"/>
                    <a:pt x="6565" y="15950"/>
                    <a:pt x="6565" y="15950"/>
                  </a:cubicBezTo>
                  <a:cubicBezTo>
                    <a:pt x="6543" y="15900"/>
                    <a:pt x="6610" y="15860"/>
                    <a:pt x="6565" y="15860"/>
                  </a:cubicBezTo>
                  <a:cubicBezTo>
                    <a:pt x="6558" y="15800"/>
                    <a:pt x="6588" y="15800"/>
                    <a:pt x="6588" y="15750"/>
                  </a:cubicBezTo>
                  <a:cubicBezTo>
                    <a:pt x="6595" y="15720"/>
                    <a:pt x="6565" y="15640"/>
                    <a:pt x="6603" y="15640"/>
                  </a:cubicBezTo>
                  <a:cubicBezTo>
                    <a:pt x="6573" y="15530"/>
                    <a:pt x="6588" y="15360"/>
                    <a:pt x="6588" y="15230"/>
                  </a:cubicBezTo>
                  <a:cubicBezTo>
                    <a:pt x="6573" y="15090"/>
                    <a:pt x="6588" y="14990"/>
                    <a:pt x="6565" y="14880"/>
                  </a:cubicBezTo>
                  <a:cubicBezTo>
                    <a:pt x="6595" y="14530"/>
                    <a:pt x="6670" y="14190"/>
                    <a:pt x="6685" y="13900"/>
                  </a:cubicBezTo>
                  <a:cubicBezTo>
                    <a:pt x="6700" y="13830"/>
                    <a:pt x="6715" y="13750"/>
                    <a:pt x="6715" y="13660"/>
                  </a:cubicBezTo>
                  <a:cubicBezTo>
                    <a:pt x="6753" y="13650"/>
                    <a:pt x="6723" y="13560"/>
                    <a:pt x="6730" y="13530"/>
                  </a:cubicBezTo>
                  <a:cubicBezTo>
                    <a:pt x="6775" y="13530"/>
                    <a:pt x="6715" y="13410"/>
                    <a:pt x="6768" y="13420"/>
                  </a:cubicBezTo>
                  <a:cubicBezTo>
                    <a:pt x="6783" y="13250"/>
                    <a:pt x="6828" y="13110"/>
                    <a:pt x="6828" y="12910"/>
                  </a:cubicBezTo>
                  <a:cubicBezTo>
                    <a:pt x="6865" y="12880"/>
                    <a:pt x="6865" y="12790"/>
                    <a:pt x="6880" y="12720"/>
                  </a:cubicBezTo>
                  <a:cubicBezTo>
                    <a:pt x="6925" y="12730"/>
                    <a:pt x="6865" y="12620"/>
                    <a:pt x="6910" y="12630"/>
                  </a:cubicBezTo>
                  <a:cubicBezTo>
                    <a:pt x="6888" y="12580"/>
                    <a:pt x="6963" y="12540"/>
                    <a:pt x="6910" y="12520"/>
                  </a:cubicBezTo>
                  <a:cubicBezTo>
                    <a:pt x="6850" y="12650"/>
                    <a:pt x="6835" y="12840"/>
                    <a:pt x="6783" y="12980"/>
                  </a:cubicBezTo>
                  <a:cubicBezTo>
                    <a:pt x="6790" y="13050"/>
                    <a:pt x="6753" y="13040"/>
                    <a:pt x="6768" y="13110"/>
                  </a:cubicBezTo>
                  <a:cubicBezTo>
                    <a:pt x="6753" y="13150"/>
                    <a:pt x="6760" y="13220"/>
                    <a:pt x="6730" y="13240"/>
                  </a:cubicBezTo>
                  <a:cubicBezTo>
                    <a:pt x="6723" y="13280"/>
                    <a:pt x="6753" y="13370"/>
                    <a:pt x="6715" y="13370"/>
                  </a:cubicBezTo>
                  <a:cubicBezTo>
                    <a:pt x="6700" y="13410"/>
                    <a:pt x="6708" y="13480"/>
                    <a:pt x="6685" y="13500"/>
                  </a:cubicBezTo>
                  <a:cubicBezTo>
                    <a:pt x="6685" y="13700"/>
                    <a:pt x="6640" y="13840"/>
                    <a:pt x="6618" y="14000"/>
                  </a:cubicBezTo>
                  <a:cubicBezTo>
                    <a:pt x="6603" y="14190"/>
                    <a:pt x="6565" y="14350"/>
                    <a:pt x="6535" y="14510"/>
                  </a:cubicBezTo>
                  <a:cubicBezTo>
                    <a:pt x="6535" y="14620"/>
                    <a:pt x="6520" y="14710"/>
                    <a:pt x="6505" y="14790"/>
                  </a:cubicBezTo>
                  <a:cubicBezTo>
                    <a:pt x="6558" y="14800"/>
                    <a:pt x="6476" y="14890"/>
                    <a:pt x="6520" y="14880"/>
                  </a:cubicBezTo>
                  <a:cubicBezTo>
                    <a:pt x="6505" y="15190"/>
                    <a:pt x="6528" y="15430"/>
                    <a:pt x="6520" y="15860"/>
                  </a:cubicBezTo>
                  <a:cubicBezTo>
                    <a:pt x="6528" y="15910"/>
                    <a:pt x="6490" y="15910"/>
                    <a:pt x="6505" y="15970"/>
                  </a:cubicBezTo>
                  <a:cubicBezTo>
                    <a:pt x="6505" y="16340"/>
                    <a:pt x="6505" y="16340"/>
                    <a:pt x="6505" y="16340"/>
                  </a:cubicBezTo>
                  <a:cubicBezTo>
                    <a:pt x="6513" y="16390"/>
                    <a:pt x="6476" y="16390"/>
                    <a:pt x="6483" y="16450"/>
                  </a:cubicBezTo>
                  <a:cubicBezTo>
                    <a:pt x="6483" y="16520"/>
                    <a:pt x="6490" y="16570"/>
                    <a:pt x="6483" y="16620"/>
                  </a:cubicBezTo>
                  <a:cubicBezTo>
                    <a:pt x="6483" y="16640"/>
                    <a:pt x="6468" y="16640"/>
                    <a:pt x="6468" y="16640"/>
                  </a:cubicBezTo>
                  <a:cubicBezTo>
                    <a:pt x="6468" y="16660"/>
                    <a:pt x="6483" y="16670"/>
                    <a:pt x="6483" y="16660"/>
                  </a:cubicBezTo>
                  <a:cubicBezTo>
                    <a:pt x="6483" y="16690"/>
                    <a:pt x="6483" y="16710"/>
                    <a:pt x="6468" y="16730"/>
                  </a:cubicBezTo>
                  <a:cubicBezTo>
                    <a:pt x="6476" y="16850"/>
                    <a:pt x="6453" y="16940"/>
                    <a:pt x="6408" y="16990"/>
                  </a:cubicBezTo>
                  <a:cubicBezTo>
                    <a:pt x="6423" y="16850"/>
                    <a:pt x="6401" y="16700"/>
                    <a:pt x="6408" y="16530"/>
                  </a:cubicBezTo>
                  <a:cubicBezTo>
                    <a:pt x="6408" y="16490"/>
                    <a:pt x="6416" y="16440"/>
                    <a:pt x="6423" y="16400"/>
                  </a:cubicBezTo>
                  <a:cubicBezTo>
                    <a:pt x="6431" y="16210"/>
                    <a:pt x="6393" y="16010"/>
                    <a:pt x="6386" y="15840"/>
                  </a:cubicBezTo>
                  <a:cubicBezTo>
                    <a:pt x="6393" y="15760"/>
                    <a:pt x="6378" y="15660"/>
                    <a:pt x="6408" y="15620"/>
                  </a:cubicBezTo>
                  <a:cubicBezTo>
                    <a:pt x="6378" y="15610"/>
                    <a:pt x="6393" y="15570"/>
                    <a:pt x="6386" y="15530"/>
                  </a:cubicBezTo>
                  <a:cubicBezTo>
                    <a:pt x="6386" y="15400"/>
                    <a:pt x="6386" y="15400"/>
                    <a:pt x="6386" y="15400"/>
                  </a:cubicBezTo>
                  <a:cubicBezTo>
                    <a:pt x="6386" y="15240"/>
                    <a:pt x="6401" y="15050"/>
                    <a:pt x="6371" y="14920"/>
                  </a:cubicBezTo>
                  <a:cubicBezTo>
                    <a:pt x="6408" y="14830"/>
                    <a:pt x="6378" y="14660"/>
                    <a:pt x="6386" y="14530"/>
                  </a:cubicBezTo>
                  <a:cubicBezTo>
                    <a:pt x="6386" y="14480"/>
                    <a:pt x="6416" y="14480"/>
                    <a:pt x="6408" y="14420"/>
                  </a:cubicBezTo>
                  <a:cubicBezTo>
                    <a:pt x="6393" y="14210"/>
                    <a:pt x="6431" y="14080"/>
                    <a:pt x="6423" y="13870"/>
                  </a:cubicBezTo>
                  <a:cubicBezTo>
                    <a:pt x="6438" y="13800"/>
                    <a:pt x="6453" y="13710"/>
                    <a:pt x="6453" y="13610"/>
                  </a:cubicBezTo>
                  <a:cubicBezTo>
                    <a:pt x="6446" y="13530"/>
                    <a:pt x="6520" y="13440"/>
                    <a:pt x="6468" y="13370"/>
                  </a:cubicBezTo>
                  <a:cubicBezTo>
                    <a:pt x="6446" y="13520"/>
                    <a:pt x="6401" y="13640"/>
                    <a:pt x="6408" y="13830"/>
                  </a:cubicBezTo>
                  <a:cubicBezTo>
                    <a:pt x="6371" y="13830"/>
                    <a:pt x="6401" y="13910"/>
                    <a:pt x="6386" y="13940"/>
                  </a:cubicBezTo>
                  <a:cubicBezTo>
                    <a:pt x="6386" y="14070"/>
                    <a:pt x="6386" y="14070"/>
                    <a:pt x="6386" y="14070"/>
                  </a:cubicBezTo>
                  <a:cubicBezTo>
                    <a:pt x="6356" y="14070"/>
                    <a:pt x="6378" y="14150"/>
                    <a:pt x="6371" y="14180"/>
                  </a:cubicBezTo>
                  <a:cubicBezTo>
                    <a:pt x="6386" y="14250"/>
                    <a:pt x="6356" y="14260"/>
                    <a:pt x="6356" y="14310"/>
                  </a:cubicBezTo>
                  <a:cubicBezTo>
                    <a:pt x="6348" y="14470"/>
                    <a:pt x="6348" y="14630"/>
                    <a:pt x="6341" y="14790"/>
                  </a:cubicBezTo>
                  <a:cubicBezTo>
                    <a:pt x="6333" y="14960"/>
                    <a:pt x="6318" y="15120"/>
                    <a:pt x="6326" y="15290"/>
                  </a:cubicBezTo>
                  <a:cubicBezTo>
                    <a:pt x="6326" y="15330"/>
                    <a:pt x="6341" y="15380"/>
                    <a:pt x="6341" y="15420"/>
                  </a:cubicBezTo>
                  <a:cubicBezTo>
                    <a:pt x="6348" y="15560"/>
                    <a:pt x="6333" y="15680"/>
                    <a:pt x="6341" y="15840"/>
                  </a:cubicBezTo>
                  <a:cubicBezTo>
                    <a:pt x="6318" y="15840"/>
                    <a:pt x="6333" y="15860"/>
                    <a:pt x="6341" y="15880"/>
                  </a:cubicBezTo>
                  <a:cubicBezTo>
                    <a:pt x="6341" y="15990"/>
                    <a:pt x="6341" y="15990"/>
                    <a:pt x="6341" y="15990"/>
                  </a:cubicBezTo>
                  <a:cubicBezTo>
                    <a:pt x="6356" y="16080"/>
                    <a:pt x="6341" y="16060"/>
                    <a:pt x="6341" y="16160"/>
                  </a:cubicBezTo>
                  <a:cubicBezTo>
                    <a:pt x="6341" y="16210"/>
                    <a:pt x="6371" y="16230"/>
                    <a:pt x="6356" y="16290"/>
                  </a:cubicBezTo>
                  <a:cubicBezTo>
                    <a:pt x="6356" y="16400"/>
                    <a:pt x="6356" y="16400"/>
                    <a:pt x="6356" y="16400"/>
                  </a:cubicBezTo>
                  <a:cubicBezTo>
                    <a:pt x="6356" y="16430"/>
                    <a:pt x="6326" y="16450"/>
                    <a:pt x="6356" y="16470"/>
                  </a:cubicBezTo>
                  <a:cubicBezTo>
                    <a:pt x="6356" y="16500"/>
                    <a:pt x="6363" y="16550"/>
                    <a:pt x="6341" y="16560"/>
                  </a:cubicBezTo>
                  <a:cubicBezTo>
                    <a:pt x="6326" y="16600"/>
                    <a:pt x="6386" y="16630"/>
                    <a:pt x="6341" y="16640"/>
                  </a:cubicBezTo>
                  <a:cubicBezTo>
                    <a:pt x="6318" y="16610"/>
                    <a:pt x="6311" y="16550"/>
                    <a:pt x="6311" y="16490"/>
                  </a:cubicBezTo>
                  <a:cubicBezTo>
                    <a:pt x="6318" y="16400"/>
                    <a:pt x="6288" y="16370"/>
                    <a:pt x="6288" y="16290"/>
                  </a:cubicBezTo>
                  <a:cubicBezTo>
                    <a:pt x="6296" y="15960"/>
                    <a:pt x="6251" y="15690"/>
                    <a:pt x="6228" y="15360"/>
                  </a:cubicBezTo>
                  <a:cubicBezTo>
                    <a:pt x="6236" y="15210"/>
                    <a:pt x="6221" y="15070"/>
                    <a:pt x="6228" y="14880"/>
                  </a:cubicBezTo>
                  <a:cubicBezTo>
                    <a:pt x="6228" y="14820"/>
                    <a:pt x="6198" y="14830"/>
                    <a:pt x="6206" y="14770"/>
                  </a:cubicBezTo>
                  <a:cubicBezTo>
                    <a:pt x="6221" y="14630"/>
                    <a:pt x="6191" y="14480"/>
                    <a:pt x="6206" y="14400"/>
                  </a:cubicBezTo>
                  <a:cubicBezTo>
                    <a:pt x="6206" y="13980"/>
                    <a:pt x="6206" y="13980"/>
                    <a:pt x="6206" y="13980"/>
                  </a:cubicBezTo>
                  <a:cubicBezTo>
                    <a:pt x="6228" y="13840"/>
                    <a:pt x="6221" y="13780"/>
                    <a:pt x="6228" y="13610"/>
                  </a:cubicBezTo>
                  <a:cubicBezTo>
                    <a:pt x="6273" y="13600"/>
                    <a:pt x="6213" y="13450"/>
                    <a:pt x="6258" y="13440"/>
                  </a:cubicBezTo>
                  <a:cubicBezTo>
                    <a:pt x="6236" y="13360"/>
                    <a:pt x="6303" y="13290"/>
                    <a:pt x="6258" y="13240"/>
                  </a:cubicBezTo>
                  <a:cubicBezTo>
                    <a:pt x="6258" y="13340"/>
                    <a:pt x="6221" y="13400"/>
                    <a:pt x="6206" y="13480"/>
                  </a:cubicBezTo>
                  <a:cubicBezTo>
                    <a:pt x="6206" y="13580"/>
                    <a:pt x="6191" y="13660"/>
                    <a:pt x="6176" y="13740"/>
                  </a:cubicBezTo>
                  <a:cubicBezTo>
                    <a:pt x="6183" y="13860"/>
                    <a:pt x="6176" y="13960"/>
                    <a:pt x="6161" y="14050"/>
                  </a:cubicBezTo>
                  <a:cubicBezTo>
                    <a:pt x="6161" y="14330"/>
                    <a:pt x="6161" y="14330"/>
                    <a:pt x="6161" y="14330"/>
                  </a:cubicBezTo>
                  <a:cubicBezTo>
                    <a:pt x="6168" y="14450"/>
                    <a:pt x="6146" y="14480"/>
                    <a:pt x="6161" y="14570"/>
                  </a:cubicBezTo>
                  <a:cubicBezTo>
                    <a:pt x="6146" y="14680"/>
                    <a:pt x="6161" y="14690"/>
                    <a:pt x="6161" y="14810"/>
                  </a:cubicBezTo>
                  <a:cubicBezTo>
                    <a:pt x="6168" y="14930"/>
                    <a:pt x="6161" y="14940"/>
                    <a:pt x="6176" y="15050"/>
                  </a:cubicBezTo>
                  <a:cubicBezTo>
                    <a:pt x="6168" y="15200"/>
                    <a:pt x="6183" y="15340"/>
                    <a:pt x="6176" y="15530"/>
                  </a:cubicBezTo>
                  <a:cubicBezTo>
                    <a:pt x="6206" y="15770"/>
                    <a:pt x="6228" y="16050"/>
                    <a:pt x="6228" y="16380"/>
                  </a:cubicBezTo>
                  <a:cubicBezTo>
                    <a:pt x="6258" y="16590"/>
                    <a:pt x="6273" y="16730"/>
                    <a:pt x="6273" y="16930"/>
                  </a:cubicBezTo>
                  <a:cubicBezTo>
                    <a:pt x="6273" y="17250"/>
                    <a:pt x="6273" y="17250"/>
                    <a:pt x="6273" y="17250"/>
                  </a:cubicBezTo>
                  <a:cubicBezTo>
                    <a:pt x="6258" y="17330"/>
                    <a:pt x="6303" y="17350"/>
                    <a:pt x="6273" y="17380"/>
                  </a:cubicBezTo>
                  <a:cubicBezTo>
                    <a:pt x="6281" y="17440"/>
                    <a:pt x="6311" y="17480"/>
                    <a:pt x="6258" y="17490"/>
                  </a:cubicBezTo>
                  <a:cubicBezTo>
                    <a:pt x="6258" y="17200"/>
                    <a:pt x="6191" y="17040"/>
                    <a:pt x="6191" y="16800"/>
                  </a:cubicBezTo>
                  <a:cubicBezTo>
                    <a:pt x="6146" y="16790"/>
                    <a:pt x="6206" y="16650"/>
                    <a:pt x="6161" y="16640"/>
                  </a:cubicBezTo>
                  <a:cubicBezTo>
                    <a:pt x="6176" y="16550"/>
                    <a:pt x="6138" y="16530"/>
                    <a:pt x="6146" y="16450"/>
                  </a:cubicBezTo>
                  <a:cubicBezTo>
                    <a:pt x="6131" y="16330"/>
                    <a:pt x="6131" y="16190"/>
                    <a:pt x="6108" y="16080"/>
                  </a:cubicBezTo>
                  <a:cubicBezTo>
                    <a:pt x="6108" y="15750"/>
                    <a:pt x="6078" y="15460"/>
                    <a:pt x="6063" y="15160"/>
                  </a:cubicBezTo>
                  <a:cubicBezTo>
                    <a:pt x="6063" y="14940"/>
                    <a:pt x="6063" y="14760"/>
                    <a:pt x="6063" y="14590"/>
                  </a:cubicBezTo>
                  <a:cubicBezTo>
                    <a:pt x="6063" y="14510"/>
                    <a:pt x="6078" y="14500"/>
                    <a:pt x="6063" y="14480"/>
                  </a:cubicBezTo>
                  <a:cubicBezTo>
                    <a:pt x="6048" y="14470"/>
                    <a:pt x="6078" y="14420"/>
                    <a:pt x="6078" y="14420"/>
                  </a:cubicBezTo>
                  <a:cubicBezTo>
                    <a:pt x="6078" y="14400"/>
                    <a:pt x="6063" y="14390"/>
                    <a:pt x="6063" y="14400"/>
                  </a:cubicBezTo>
                  <a:cubicBezTo>
                    <a:pt x="6063" y="14310"/>
                    <a:pt x="6086" y="14230"/>
                    <a:pt x="6078" y="14140"/>
                  </a:cubicBezTo>
                  <a:cubicBezTo>
                    <a:pt x="6071" y="14090"/>
                    <a:pt x="6101" y="13990"/>
                    <a:pt x="6063" y="13980"/>
                  </a:cubicBezTo>
                  <a:cubicBezTo>
                    <a:pt x="6078" y="14060"/>
                    <a:pt x="6041" y="14070"/>
                    <a:pt x="6048" y="14140"/>
                  </a:cubicBezTo>
                  <a:cubicBezTo>
                    <a:pt x="6003" y="14180"/>
                    <a:pt x="6071" y="14220"/>
                    <a:pt x="6026" y="14270"/>
                  </a:cubicBezTo>
                  <a:cubicBezTo>
                    <a:pt x="6026" y="14460"/>
                    <a:pt x="6026" y="14460"/>
                    <a:pt x="6026" y="14460"/>
                  </a:cubicBezTo>
                  <a:cubicBezTo>
                    <a:pt x="6041" y="14520"/>
                    <a:pt x="5981" y="14580"/>
                    <a:pt x="6026" y="14620"/>
                  </a:cubicBezTo>
                  <a:cubicBezTo>
                    <a:pt x="5996" y="14830"/>
                    <a:pt x="6018" y="15110"/>
                    <a:pt x="6011" y="15360"/>
                  </a:cubicBezTo>
                  <a:cubicBezTo>
                    <a:pt x="6056" y="15820"/>
                    <a:pt x="6056" y="16090"/>
                    <a:pt x="6078" y="16580"/>
                  </a:cubicBezTo>
                  <a:cubicBezTo>
                    <a:pt x="6123" y="16630"/>
                    <a:pt x="6093" y="16710"/>
                    <a:pt x="6108" y="16750"/>
                  </a:cubicBezTo>
                  <a:cubicBezTo>
                    <a:pt x="6146" y="16790"/>
                    <a:pt x="6108" y="16930"/>
                    <a:pt x="6146" y="16970"/>
                  </a:cubicBezTo>
                  <a:cubicBezTo>
                    <a:pt x="6153" y="17130"/>
                    <a:pt x="6161" y="17290"/>
                    <a:pt x="6191" y="17430"/>
                  </a:cubicBezTo>
                  <a:cubicBezTo>
                    <a:pt x="6191" y="17620"/>
                    <a:pt x="6191" y="17620"/>
                    <a:pt x="6191" y="17620"/>
                  </a:cubicBezTo>
                  <a:cubicBezTo>
                    <a:pt x="6228" y="17790"/>
                    <a:pt x="6206" y="17900"/>
                    <a:pt x="6206" y="18080"/>
                  </a:cubicBezTo>
                  <a:cubicBezTo>
                    <a:pt x="6198" y="18120"/>
                    <a:pt x="6183" y="18160"/>
                    <a:pt x="6176" y="18210"/>
                  </a:cubicBezTo>
                  <a:cubicBezTo>
                    <a:pt x="6176" y="18270"/>
                    <a:pt x="6168" y="18320"/>
                    <a:pt x="6146" y="18340"/>
                  </a:cubicBezTo>
                  <a:cubicBezTo>
                    <a:pt x="6146" y="18180"/>
                    <a:pt x="6123" y="18160"/>
                    <a:pt x="6131" y="18020"/>
                  </a:cubicBezTo>
                  <a:cubicBezTo>
                    <a:pt x="6108" y="17990"/>
                    <a:pt x="6108" y="17940"/>
                    <a:pt x="6093" y="17910"/>
                  </a:cubicBezTo>
                  <a:cubicBezTo>
                    <a:pt x="6078" y="17870"/>
                    <a:pt x="6086" y="17800"/>
                    <a:pt x="6063" y="17780"/>
                  </a:cubicBezTo>
                  <a:cubicBezTo>
                    <a:pt x="6071" y="17710"/>
                    <a:pt x="6033" y="17710"/>
                    <a:pt x="6048" y="17650"/>
                  </a:cubicBezTo>
                  <a:cubicBezTo>
                    <a:pt x="6011" y="17630"/>
                    <a:pt x="6048" y="17520"/>
                    <a:pt x="6011" y="17520"/>
                  </a:cubicBezTo>
                  <a:cubicBezTo>
                    <a:pt x="6011" y="17300"/>
                    <a:pt x="5951" y="17140"/>
                    <a:pt x="5928" y="16950"/>
                  </a:cubicBezTo>
                  <a:cubicBezTo>
                    <a:pt x="5906" y="16760"/>
                    <a:pt x="5853" y="16610"/>
                    <a:pt x="5831" y="16400"/>
                  </a:cubicBezTo>
                  <a:cubicBezTo>
                    <a:pt x="5786" y="16410"/>
                    <a:pt x="5846" y="16280"/>
                    <a:pt x="5801" y="16290"/>
                  </a:cubicBezTo>
                  <a:cubicBezTo>
                    <a:pt x="5793" y="16250"/>
                    <a:pt x="5823" y="16150"/>
                    <a:pt x="5786" y="16140"/>
                  </a:cubicBezTo>
                  <a:cubicBezTo>
                    <a:pt x="5793" y="16020"/>
                    <a:pt x="5763" y="15930"/>
                    <a:pt x="5749" y="15840"/>
                  </a:cubicBezTo>
                  <a:cubicBezTo>
                    <a:pt x="5741" y="15550"/>
                    <a:pt x="5741" y="15390"/>
                    <a:pt x="5719" y="15120"/>
                  </a:cubicBezTo>
                  <a:cubicBezTo>
                    <a:pt x="5719" y="14700"/>
                    <a:pt x="5719" y="14700"/>
                    <a:pt x="5719" y="14700"/>
                  </a:cubicBezTo>
                  <a:cubicBezTo>
                    <a:pt x="5696" y="14630"/>
                    <a:pt x="5719" y="14630"/>
                    <a:pt x="5719" y="14550"/>
                  </a:cubicBezTo>
                  <a:cubicBezTo>
                    <a:pt x="5711" y="14490"/>
                    <a:pt x="5741" y="14380"/>
                    <a:pt x="5704" y="14350"/>
                  </a:cubicBezTo>
                  <a:cubicBezTo>
                    <a:pt x="5711" y="14420"/>
                    <a:pt x="5689" y="14460"/>
                    <a:pt x="5689" y="14510"/>
                  </a:cubicBezTo>
                  <a:cubicBezTo>
                    <a:pt x="5681" y="14650"/>
                    <a:pt x="5696" y="14810"/>
                    <a:pt x="5666" y="14920"/>
                  </a:cubicBezTo>
                  <a:cubicBezTo>
                    <a:pt x="5696" y="14960"/>
                    <a:pt x="5666" y="14950"/>
                    <a:pt x="5666" y="15010"/>
                  </a:cubicBezTo>
                  <a:cubicBezTo>
                    <a:pt x="5681" y="15030"/>
                    <a:pt x="5689" y="15070"/>
                    <a:pt x="5689" y="15120"/>
                  </a:cubicBezTo>
                  <a:cubicBezTo>
                    <a:pt x="5689" y="15470"/>
                    <a:pt x="5689" y="15470"/>
                    <a:pt x="5689" y="15470"/>
                  </a:cubicBezTo>
                  <a:cubicBezTo>
                    <a:pt x="5704" y="15560"/>
                    <a:pt x="5704" y="15670"/>
                    <a:pt x="5704" y="15840"/>
                  </a:cubicBezTo>
                  <a:cubicBezTo>
                    <a:pt x="5726" y="15910"/>
                    <a:pt x="5711" y="16050"/>
                    <a:pt x="5734" y="16120"/>
                  </a:cubicBezTo>
                  <a:cubicBezTo>
                    <a:pt x="5734" y="16220"/>
                    <a:pt x="5771" y="16350"/>
                    <a:pt x="5749" y="16400"/>
                  </a:cubicBezTo>
                  <a:cubicBezTo>
                    <a:pt x="5778" y="16430"/>
                    <a:pt x="5786" y="16480"/>
                    <a:pt x="5786" y="16530"/>
                  </a:cubicBezTo>
                  <a:cubicBezTo>
                    <a:pt x="5808" y="16560"/>
                    <a:pt x="5801" y="16630"/>
                    <a:pt x="5801" y="16690"/>
                  </a:cubicBezTo>
                  <a:cubicBezTo>
                    <a:pt x="5823" y="16710"/>
                    <a:pt x="5831" y="16760"/>
                    <a:pt x="5831" y="16820"/>
                  </a:cubicBezTo>
                  <a:cubicBezTo>
                    <a:pt x="5838" y="16870"/>
                    <a:pt x="5853" y="16910"/>
                    <a:pt x="5868" y="16950"/>
                  </a:cubicBezTo>
                  <a:cubicBezTo>
                    <a:pt x="5876" y="17160"/>
                    <a:pt x="5936" y="17310"/>
                    <a:pt x="5951" y="17520"/>
                  </a:cubicBezTo>
                  <a:cubicBezTo>
                    <a:pt x="5996" y="17690"/>
                    <a:pt x="6003" y="17900"/>
                    <a:pt x="6063" y="18060"/>
                  </a:cubicBezTo>
                  <a:cubicBezTo>
                    <a:pt x="6056" y="18140"/>
                    <a:pt x="6063" y="18200"/>
                    <a:pt x="6078" y="18260"/>
                  </a:cubicBezTo>
                  <a:cubicBezTo>
                    <a:pt x="6078" y="18370"/>
                    <a:pt x="6078" y="18370"/>
                    <a:pt x="6078" y="18370"/>
                  </a:cubicBezTo>
                  <a:cubicBezTo>
                    <a:pt x="6078" y="18390"/>
                    <a:pt x="6108" y="18410"/>
                    <a:pt x="6078" y="18430"/>
                  </a:cubicBezTo>
                  <a:cubicBezTo>
                    <a:pt x="6003" y="18150"/>
                    <a:pt x="5973" y="17810"/>
                    <a:pt x="5883" y="17560"/>
                  </a:cubicBezTo>
                  <a:cubicBezTo>
                    <a:pt x="5861" y="17260"/>
                    <a:pt x="5786" y="17040"/>
                    <a:pt x="5734" y="16770"/>
                  </a:cubicBezTo>
                  <a:cubicBezTo>
                    <a:pt x="5659" y="16550"/>
                    <a:pt x="5644" y="16240"/>
                    <a:pt x="5606" y="15970"/>
                  </a:cubicBezTo>
                  <a:cubicBezTo>
                    <a:pt x="5606" y="15790"/>
                    <a:pt x="5606" y="15790"/>
                    <a:pt x="5606" y="15790"/>
                  </a:cubicBezTo>
                  <a:cubicBezTo>
                    <a:pt x="5561" y="15790"/>
                    <a:pt x="5621" y="15640"/>
                    <a:pt x="5569" y="15640"/>
                  </a:cubicBezTo>
                  <a:cubicBezTo>
                    <a:pt x="5539" y="15740"/>
                    <a:pt x="5576" y="15760"/>
                    <a:pt x="5569" y="15880"/>
                  </a:cubicBezTo>
                  <a:cubicBezTo>
                    <a:pt x="5561" y="16010"/>
                    <a:pt x="5599" y="16070"/>
                    <a:pt x="5591" y="16190"/>
                  </a:cubicBezTo>
                  <a:cubicBezTo>
                    <a:pt x="5591" y="16410"/>
                    <a:pt x="5644" y="16560"/>
                    <a:pt x="5651" y="16770"/>
                  </a:cubicBezTo>
                  <a:cubicBezTo>
                    <a:pt x="5681" y="16780"/>
                    <a:pt x="5666" y="16850"/>
                    <a:pt x="5689" y="16860"/>
                  </a:cubicBezTo>
                  <a:cubicBezTo>
                    <a:pt x="5696" y="16890"/>
                    <a:pt x="5711" y="16920"/>
                    <a:pt x="5719" y="16950"/>
                  </a:cubicBezTo>
                  <a:cubicBezTo>
                    <a:pt x="5719" y="17070"/>
                    <a:pt x="5749" y="17160"/>
                    <a:pt x="5771" y="17250"/>
                  </a:cubicBezTo>
                  <a:cubicBezTo>
                    <a:pt x="5771" y="17300"/>
                    <a:pt x="5793" y="17340"/>
                    <a:pt x="5786" y="17410"/>
                  </a:cubicBezTo>
                  <a:cubicBezTo>
                    <a:pt x="5801" y="17410"/>
                    <a:pt x="5801" y="17440"/>
                    <a:pt x="5801" y="17470"/>
                  </a:cubicBezTo>
                  <a:cubicBezTo>
                    <a:pt x="5823" y="17470"/>
                    <a:pt x="5823" y="17530"/>
                    <a:pt x="5801" y="17540"/>
                  </a:cubicBezTo>
                  <a:cubicBezTo>
                    <a:pt x="5771" y="17430"/>
                    <a:pt x="5741" y="17310"/>
                    <a:pt x="5719" y="17190"/>
                  </a:cubicBezTo>
                  <a:cubicBezTo>
                    <a:pt x="5689" y="17160"/>
                    <a:pt x="5681" y="17090"/>
                    <a:pt x="5651" y="17060"/>
                  </a:cubicBezTo>
                  <a:cubicBezTo>
                    <a:pt x="5651" y="17020"/>
                    <a:pt x="5644" y="17000"/>
                    <a:pt x="5621" y="16990"/>
                  </a:cubicBezTo>
                  <a:cubicBezTo>
                    <a:pt x="5621" y="16960"/>
                    <a:pt x="5629" y="16910"/>
                    <a:pt x="5606" y="16900"/>
                  </a:cubicBezTo>
                  <a:cubicBezTo>
                    <a:pt x="5576" y="16870"/>
                    <a:pt x="5584" y="16790"/>
                    <a:pt x="5554" y="16750"/>
                  </a:cubicBezTo>
                  <a:cubicBezTo>
                    <a:pt x="5546" y="16690"/>
                    <a:pt x="5524" y="16640"/>
                    <a:pt x="5509" y="16580"/>
                  </a:cubicBezTo>
                  <a:cubicBezTo>
                    <a:pt x="5479" y="16470"/>
                    <a:pt x="5426" y="16390"/>
                    <a:pt x="5411" y="16270"/>
                  </a:cubicBezTo>
                  <a:cubicBezTo>
                    <a:pt x="5381" y="16160"/>
                    <a:pt x="5344" y="16050"/>
                    <a:pt x="5314" y="15950"/>
                  </a:cubicBezTo>
                  <a:cubicBezTo>
                    <a:pt x="5299" y="15830"/>
                    <a:pt x="5284" y="15720"/>
                    <a:pt x="5261" y="15620"/>
                  </a:cubicBezTo>
                  <a:cubicBezTo>
                    <a:pt x="5276" y="15540"/>
                    <a:pt x="5239" y="15510"/>
                    <a:pt x="5246" y="15440"/>
                  </a:cubicBezTo>
                  <a:cubicBezTo>
                    <a:pt x="5239" y="15380"/>
                    <a:pt x="5261" y="15290"/>
                    <a:pt x="5209" y="15290"/>
                  </a:cubicBezTo>
                  <a:cubicBezTo>
                    <a:pt x="5201" y="15520"/>
                    <a:pt x="5239" y="15690"/>
                    <a:pt x="5261" y="15880"/>
                  </a:cubicBezTo>
                  <a:cubicBezTo>
                    <a:pt x="5276" y="15970"/>
                    <a:pt x="5299" y="16050"/>
                    <a:pt x="5314" y="16140"/>
                  </a:cubicBezTo>
                  <a:cubicBezTo>
                    <a:pt x="5351" y="16200"/>
                    <a:pt x="5344" y="16330"/>
                    <a:pt x="5389" y="16380"/>
                  </a:cubicBezTo>
                  <a:cubicBezTo>
                    <a:pt x="5404" y="16470"/>
                    <a:pt x="5434" y="16540"/>
                    <a:pt x="5456" y="16620"/>
                  </a:cubicBezTo>
                  <a:cubicBezTo>
                    <a:pt x="5456" y="16690"/>
                    <a:pt x="5494" y="16690"/>
                    <a:pt x="5486" y="16750"/>
                  </a:cubicBezTo>
                  <a:cubicBezTo>
                    <a:pt x="5501" y="16790"/>
                    <a:pt x="5539" y="16810"/>
                    <a:pt x="5524" y="16880"/>
                  </a:cubicBezTo>
                  <a:cubicBezTo>
                    <a:pt x="5569" y="16930"/>
                    <a:pt x="5569" y="17040"/>
                    <a:pt x="5606" y="17100"/>
                  </a:cubicBezTo>
                  <a:cubicBezTo>
                    <a:pt x="5629" y="17180"/>
                    <a:pt x="5659" y="17260"/>
                    <a:pt x="5689" y="17340"/>
                  </a:cubicBezTo>
                  <a:cubicBezTo>
                    <a:pt x="5689" y="17390"/>
                    <a:pt x="5711" y="17420"/>
                    <a:pt x="5704" y="17490"/>
                  </a:cubicBezTo>
                  <a:cubicBezTo>
                    <a:pt x="5741" y="17520"/>
                    <a:pt x="5734" y="17600"/>
                    <a:pt x="5771" y="17620"/>
                  </a:cubicBezTo>
                  <a:cubicBezTo>
                    <a:pt x="5763" y="17660"/>
                    <a:pt x="5771" y="17690"/>
                    <a:pt x="5786" y="17710"/>
                  </a:cubicBezTo>
                  <a:cubicBezTo>
                    <a:pt x="5808" y="17720"/>
                    <a:pt x="5786" y="17800"/>
                    <a:pt x="5816" y="17800"/>
                  </a:cubicBezTo>
                  <a:cubicBezTo>
                    <a:pt x="5823" y="17940"/>
                    <a:pt x="5861" y="18050"/>
                    <a:pt x="5883" y="18170"/>
                  </a:cubicBezTo>
                  <a:cubicBezTo>
                    <a:pt x="5906" y="18170"/>
                    <a:pt x="5898" y="18220"/>
                    <a:pt x="5898" y="18260"/>
                  </a:cubicBezTo>
                  <a:cubicBezTo>
                    <a:pt x="5921" y="18260"/>
                    <a:pt x="5913" y="18310"/>
                    <a:pt x="5913" y="18340"/>
                  </a:cubicBezTo>
                  <a:cubicBezTo>
                    <a:pt x="5951" y="18380"/>
                    <a:pt x="5928" y="18490"/>
                    <a:pt x="5966" y="18520"/>
                  </a:cubicBezTo>
                  <a:cubicBezTo>
                    <a:pt x="5936" y="18590"/>
                    <a:pt x="5973" y="18610"/>
                    <a:pt x="5981" y="18690"/>
                  </a:cubicBezTo>
                  <a:cubicBezTo>
                    <a:pt x="5966" y="18790"/>
                    <a:pt x="6003" y="18820"/>
                    <a:pt x="5996" y="18910"/>
                  </a:cubicBezTo>
                  <a:cubicBezTo>
                    <a:pt x="5988" y="18940"/>
                    <a:pt x="6018" y="19020"/>
                    <a:pt x="5981" y="19020"/>
                  </a:cubicBezTo>
                  <a:cubicBezTo>
                    <a:pt x="5973" y="19060"/>
                    <a:pt x="6026" y="19110"/>
                    <a:pt x="5981" y="19130"/>
                  </a:cubicBezTo>
                  <a:cubicBezTo>
                    <a:pt x="5943" y="19120"/>
                    <a:pt x="5981" y="18990"/>
                    <a:pt x="5951" y="18980"/>
                  </a:cubicBezTo>
                  <a:cubicBezTo>
                    <a:pt x="5951" y="18910"/>
                    <a:pt x="5921" y="18880"/>
                    <a:pt x="5928" y="18800"/>
                  </a:cubicBezTo>
                  <a:cubicBezTo>
                    <a:pt x="5906" y="18800"/>
                    <a:pt x="5921" y="18740"/>
                    <a:pt x="5898" y="18740"/>
                  </a:cubicBezTo>
                  <a:cubicBezTo>
                    <a:pt x="5898" y="18690"/>
                    <a:pt x="5883" y="18690"/>
                    <a:pt x="5883" y="18650"/>
                  </a:cubicBezTo>
                  <a:cubicBezTo>
                    <a:pt x="5876" y="18590"/>
                    <a:pt x="5861" y="18540"/>
                    <a:pt x="5846" y="18470"/>
                  </a:cubicBezTo>
                  <a:cubicBezTo>
                    <a:pt x="5816" y="18370"/>
                    <a:pt x="5786" y="18260"/>
                    <a:pt x="5749" y="18150"/>
                  </a:cubicBezTo>
                  <a:cubicBezTo>
                    <a:pt x="5719" y="18120"/>
                    <a:pt x="5734" y="18030"/>
                    <a:pt x="5689" y="18020"/>
                  </a:cubicBezTo>
                  <a:cubicBezTo>
                    <a:pt x="5674" y="17950"/>
                    <a:pt x="5681" y="17860"/>
                    <a:pt x="5636" y="17840"/>
                  </a:cubicBezTo>
                  <a:cubicBezTo>
                    <a:pt x="5629" y="17700"/>
                    <a:pt x="5554" y="17640"/>
                    <a:pt x="5539" y="17520"/>
                  </a:cubicBezTo>
                  <a:cubicBezTo>
                    <a:pt x="5501" y="17490"/>
                    <a:pt x="5509" y="17410"/>
                    <a:pt x="5471" y="17380"/>
                  </a:cubicBezTo>
                  <a:cubicBezTo>
                    <a:pt x="5434" y="17330"/>
                    <a:pt x="5464" y="17310"/>
                    <a:pt x="5426" y="17250"/>
                  </a:cubicBezTo>
                  <a:cubicBezTo>
                    <a:pt x="5396" y="17140"/>
                    <a:pt x="5344" y="17050"/>
                    <a:pt x="5329" y="16930"/>
                  </a:cubicBezTo>
                  <a:cubicBezTo>
                    <a:pt x="5284" y="16910"/>
                    <a:pt x="5306" y="16810"/>
                    <a:pt x="5276" y="16770"/>
                  </a:cubicBezTo>
                  <a:cubicBezTo>
                    <a:pt x="5246" y="16730"/>
                    <a:pt x="5239" y="16660"/>
                    <a:pt x="5231" y="16600"/>
                  </a:cubicBezTo>
                  <a:cubicBezTo>
                    <a:pt x="5209" y="16550"/>
                    <a:pt x="5201" y="16490"/>
                    <a:pt x="5194" y="16420"/>
                  </a:cubicBezTo>
                  <a:cubicBezTo>
                    <a:pt x="5156" y="16400"/>
                    <a:pt x="5179" y="16280"/>
                    <a:pt x="5134" y="16270"/>
                  </a:cubicBezTo>
                  <a:cubicBezTo>
                    <a:pt x="5134" y="16440"/>
                    <a:pt x="5194" y="16550"/>
                    <a:pt x="5209" y="16710"/>
                  </a:cubicBezTo>
                  <a:cubicBezTo>
                    <a:pt x="5231" y="16860"/>
                    <a:pt x="5306" y="16950"/>
                    <a:pt x="5314" y="17120"/>
                  </a:cubicBezTo>
                  <a:cubicBezTo>
                    <a:pt x="5344" y="17130"/>
                    <a:pt x="5321" y="17190"/>
                    <a:pt x="5359" y="17190"/>
                  </a:cubicBezTo>
                  <a:cubicBezTo>
                    <a:pt x="5366" y="17230"/>
                    <a:pt x="5366" y="17280"/>
                    <a:pt x="5389" y="17300"/>
                  </a:cubicBezTo>
                  <a:cubicBezTo>
                    <a:pt x="5396" y="17400"/>
                    <a:pt x="5449" y="17420"/>
                    <a:pt x="5456" y="17520"/>
                  </a:cubicBezTo>
                  <a:cubicBezTo>
                    <a:pt x="5509" y="17550"/>
                    <a:pt x="5501" y="17660"/>
                    <a:pt x="5539" y="17710"/>
                  </a:cubicBezTo>
                  <a:cubicBezTo>
                    <a:pt x="5561" y="17780"/>
                    <a:pt x="5591" y="17840"/>
                    <a:pt x="5606" y="17930"/>
                  </a:cubicBezTo>
                  <a:cubicBezTo>
                    <a:pt x="5636" y="18080"/>
                    <a:pt x="5696" y="18200"/>
                    <a:pt x="5734" y="18340"/>
                  </a:cubicBezTo>
                  <a:cubicBezTo>
                    <a:pt x="5778" y="18500"/>
                    <a:pt x="5831" y="18620"/>
                    <a:pt x="5831" y="18780"/>
                  </a:cubicBezTo>
                  <a:cubicBezTo>
                    <a:pt x="5861" y="18780"/>
                    <a:pt x="5846" y="18850"/>
                    <a:pt x="5868" y="18870"/>
                  </a:cubicBezTo>
                  <a:cubicBezTo>
                    <a:pt x="5876" y="18910"/>
                    <a:pt x="5898" y="18920"/>
                    <a:pt x="5898" y="18980"/>
                  </a:cubicBezTo>
                  <a:cubicBezTo>
                    <a:pt x="5898" y="19170"/>
                    <a:pt x="5928" y="19320"/>
                    <a:pt x="5951" y="19500"/>
                  </a:cubicBezTo>
                  <a:cubicBezTo>
                    <a:pt x="5951" y="19720"/>
                    <a:pt x="5951" y="19720"/>
                    <a:pt x="5951" y="19720"/>
                  </a:cubicBezTo>
                  <a:cubicBezTo>
                    <a:pt x="5943" y="19750"/>
                    <a:pt x="5951" y="19800"/>
                    <a:pt x="5928" y="19800"/>
                  </a:cubicBezTo>
                  <a:cubicBezTo>
                    <a:pt x="5921" y="19840"/>
                    <a:pt x="5951" y="19920"/>
                    <a:pt x="5913" y="19910"/>
                  </a:cubicBezTo>
                  <a:cubicBezTo>
                    <a:pt x="5921" y="19780"/>
                    <a:pt x="5898" y="19680"/>
                    <a:pt x="5883" y="19590"/>
                  </a:cubicBezTo>
                  <a:cubicBezTo>
                    <a:pt x="5891" y="19470"/>
                    <a:pt x="5868" y="19400"/>
                    <a:pt x="5868" y="19300"/>
                  </a:cubicBezTo>
                  <a:cubicBezTo>
                    <a:pt x="5861" y="19230"/>
                    <a:pt x="5823" y="19120"/>
                    <a:pt x="5846" y="19060"/>
                  </a:cubicBezTo>
                  <a:cubicBezTo>
                    <a:pt x="5793" y="19020"/>
                    <a:pt x="5816" y="18980"/>
                    <a:pt x="5801" y="18910"/>
                  </a:cubicBezTo>
                  <a:cubicBezTo>
                    <a:pt x="5756" y="18880"/>
                    <a:pt x="5771" y="18760"/>
                    <a:pt x="5734" y="18710"/>
                  </a:cubicBezTo>
                  <a:cubicBezTo>
                    <a:pt x="5726" y="18630"/>
                    <a:pt x="5696" y="18590"/>
                    <a:pt x="5689" y="18520"/>
                  </a:cubicBezTo>
                  <a:cubicBezTo>
                    <a:pt x="5674" y="18440"/>
                    <a:pt x="5651" y="18380"/>
                    <a:pt x="5621" y="18320"/>
                  </a:cubicBezTo>
                  <a:cubicBezTo>
                    <a:pt x="5584" y="18190"/>
                    <a:pt x="5524" y="18080"/>
                    <a:pt x="5486" y="17950"/>
                  </a:cubicBezTo>
                  <a:cubicBezTo>
                    <a:pt x="5456" y="17950"/>
                    <a:pt x="5479" y="17880"/>
                    <a:pt x="5456" y="17860"/>
                  </a:cubicBezTo>
                  <a:cubicBezTo>
                    <a:pt x="5434" y="17840"/>
                    <a:pt x="5426" y="17810"/>
                    <a:pt x="5411" y="17780"/>
                  </a:cubicBezTo>
                  <a:cubicBezTo>
                    <a:pt x="5389" y="17710"/>
                    <a:pt x="5351" y="17660"/>
                    <a:pt x="5344" y="17580"/>
                  </a:cubicBezTo>
                  <a:cubicBezTo>
                    <a:pt x="5306" y="17540"/>
                    <a:pt x="5299" y="17470"/>
                    <a:pt x="5261" y="17430"/>
                  </a:cubicBezTo>
                  <a:cubicBezTo>
                    <a:pt x="5284" y="17360"/>
                    <a:pt x="5209" y="17410"/>
                    <a:pt x="5231" y="17340"/>
                  </a:cubicBezTo>
                  <a:cubicBezTo>
                    <a:pt x="5194" y="17330"/>
                    <a:pt x="5216" y="17260"/>
                    <a:pt x="5179" y="17250"/>
                  </a:cubicBezTo>
                  <a:cubicBezTo>
                    <a:pt x="5141" y="17130"/>
                    <a:pt x="5089" y="17010"/>
                    <a:pt x="5029" y="16900"/>
                  </a:cubicBezTo>
                  <a:cubicBezTo>
                    <a:pt x="4984" y="16780"/>
                    <a:pt x="4954" y="16650"/>
                    <a:pt x="4902" y="16530"/>
                  </a:cubicBezTo>
                  <a:cubicBezTo>
                    <a:pt x="4902" y="16490"/>
                    <a:pt x="4894" y="16460"/>
                    <a:pt x="4872" y="16450"/>
                  </a:cubicBezTo>
                  <a:cubicBezTo>
                    <a:pt x="4857" y="16410"/>
                    <a:pt x="4864" y="16360"/>
                    <a:pt x="4834" y="16340"/>
                  </a:cubicBezTo>
                  <a:cubicBezTo>
                    <a:pt x="4819" y="16270"/>
                    <a:pt x="4827" y="16170"/>
                    <a:pt x="4774" y="16140"/>
                  </a:cubicBezTo>
                  <a:cubicBezTo>
                    <a:pt x="4759" y="16240"/>
                    <a:pt x="4804" y="16270"/>
                    <a:pt x="4804" y="16360"/>
                  </a:cubicBezTo>
                  <a:cubicBezTo>
                    <a:pt x="4849" y="16390"/>
                    <a:pt x="4812" y="16520"/>
                    <a:pt x="4872" y="16530"/>
                  </a:cubicBezTo>
                  <a:cubicBezTo>
                    <a:pt x="4872" y="16620"/>
                    <a:pt x="4902" y="16660"/>
                    <a:pt x="4917" y="16730"/>
                  </a:cubicBezTo>
                  <a:cubicBezTo>
                    <a:pt x="4924" y="16760"/>
                    <a:pt x="4939" y="16790"/>
                    <a:pt x="4954" y="16820"/>
                  </a:cubicBezTo>
                  <a:cubicBezTo>
                    <a:pt x="4962" y="16860"/>
                    <a:pt x="4962" y="16910"/>
                    <a:pt x="4984" y="16930"/>
                  </a:cubicBezTo>
                  <a:cubicBezTo>
                    <a:pt x="4999" y="16990"/>
                    <a:pt x="5022" y="17050"/>
                    <a:pt x="5051" y="17100"/>
                  </a:cubicBezTo>
                  <a:cubicBezTo>
                    <a:pt x="5074" y="17160"/>
                    <a:pt x="5104" y="17200"/>
                    <a:pt x="5111" y="17280"/>
                  </a:cubicBezTo>
                  <a:cubicBezTo>
                    <a:pt x="5171" y="17290"/>
                    <a:pt x="5141" y="17410"/>
                    <a:pt x="5194" y="17430"/>
                  </a:cubicBezTo>
                  <a:cubicBezTo>
                    <a:pt x="5201" y="17520"/>
                    <a:pt x="5254" y="17540"/>
                    <a:pt x="5261" y="17620"/>
                  </a:cubicBezTo>
                  <a:cubicBezTo>
                    <a:pt x="5336" y="17700"/>
                    <a:pt x="5344" y="17870"/>
                    <a:pt x="5411" y="17950"/>
                  </a:cubicBezTo>
                  <a:cubicBezTo>
                    <a:pt x="5389" y="18020"/>
                    <a:pt x="5464" y="17970"/>
                    <a:pt x="5441" y="18040"/>
                  </a:cubicBezTo>
                  <a:cubicBezTo>
                    <a:pt x="5441" y="18080"/>
                    <a:pt x="5486" y="18070"/>
                    <a:pt x="5471" y="18130"/>
                  </a:cubicBezTo>
                  <a:cubicBezTo>
                    <a:pt x="5509" y="18170"/>
                    <a:pt x="5516" y="18250"/>
                    <a:pt x="5539" y="18320"/>
                  </a:cubicBezTo>
                  <a:cubicBezTo>
                    <a:pt x="5576" y="18360"/>
                    <a:pt x="5584" y="18440"/>
                    <a:pt x="5606" y="18500"/>
                  </a:cubicBezTo>
                  <a:cubicBezTo>
                    <a:pt x="5614" y="18570"/>
                    <a:pt x="5651" y="18610"/>
                    <a:pt x="5651" y="18690"/>
                  </a:cubicBezTo>
                  <a:cubicBezTo>
                    <a:pt x="5681" y="18700"/>
                    <a:pt x="5666" y="18770"/>
                    <a:pt x="5689" y="18780"/>
                  </a:cubicBezTo>
                  <a:cubicBezTo>
                    <a:pt x="5681" y="18830"/>
                    <a:pt x="5719" y="18830"/>
                    <a:pt x="5704" y="18890"/>
                  </a:cubicBezTo>
                  <a:cubicBezTo>
                    <a:pt x="5734" y="18940"/>
                    <a:pt x="5734" y="19030"/>
                    <a:pt x="5771" y="19090"/>
                  </a:cubicBezTo>
                  <a:cubicBezTo>
                    <a:pt x="5793" y="19270"/>
                    <a:pt x="5786" y="19380"/>
                    <a:pt x="5816" y="19560"/>
                  </a:cubicBezTo>
                  <a:cubicBezTo>
                    <a:pt x="5823" y="19650"/>
                    <a:pt x="5831" y="19740"/>
                    <a:pt x="5846" y="19800"/>
                  </a:cubicBezTo>
                  <a:cubicBezTo>
                    <a:pt x="5861" y="19840"/>
                    <a:pt x="5831" y="19930"/>
                    <a:pt x="5868" y="19940"/>
                  </a:cubicBezTo>
                  <a:cubicBezTo>
                    <a:pt x="5853" y="19970"/>
                    <a:pt x="5883" y="20060"/>
                    <a:pt x="5846" y="20070"/>
                  </a:cubicBezTo>
                  <a:cubicBezTo>
                    <a:pt x="5861" y="20000"/>
                    <a:pt x="5831" y="19990"/>
                    <a:pt x="5831" y="19940"/>
                  </a:cubicBezTo>
                  <a:cubicBezTo>
                    <a:pt x="5808" y="19940"/>
                    <a:pt x="5831" y="19920"/>
                    <a:pt x="5831" y="19910"/>
                  </a:cubicBezTo>
                  <a:cubicBezTo>
                    <a:pt x="5831" y="19880"/>
                    <a:pt x="5823" y="19870"/>
                    <a:pt x="5816" y="19850"/>
                  </a:cubicBezTo>
                  <a:cubicBezTo>
                    <a:pt x="5771" y="19800"/>
                    <a:pt x="5793" y="19680"/>
                    <a:pt x="5749" y="19630"/>
                  </a:cubicBezTo>
                  <a:cubicBezTo>
                    <a:pt x="5734" y="19450"/>
                    <a:pt x="5681" y="19320"/>
                    <a:pt x="5666" y="19130"/>
                  </a:cubicBezTo>
                  <a:cubicBezTo>
                    <a:pt x="5636" y="19120"/>
                    <a:pt x="5651" y="19050"/>
                    <a:pt x="5621" y="19040"/>
                  </a:cubicBezTo>
                  <a:cubicBezTo>
                    <a:pt x="5614" y="19000"/>
                    <a:pt x="5614" y="18950"/>
                    <a:pt x="5591" y="18930"/>
                  </a:cubicBezTo>
                  <a:cubicBezTo>
                    <a:pt x="5584" y="18830"/>
                    <a:pt x="5524" y="18800"/>
                    <a:pt x="5524" y="18690"/>
                  </a:cubicBezTo>
                  <a:cubicBezTo>
                    <a:pt x="5479" y="18650"/>
                    <a:pt x="5486" y="18540"/>
                    <a:pt x="5441" y="18500"/>
                  </a:cubicBezTo>
                  <a:cubicBezTo>
                    <a:pt x="5434" y="18390"/>
                    <a:pt x="5381" y="18360"/>
                    <a:pt x="5374" y="18260"/>
                  </a:cubicBezTo>
                  <a:cubicBezTo>
                    <a:pt x="5351" y="18240"/>
                    <a:pt x="5344" y="18200"/>
                    <a:pt x="5344" y="18150"/>
                  </a:cubicBezTo>
                  <a:cubicBezTo>
                    <a:pt x="5291" y="18170"/>
                    <a:pt x="5321" y="18080"/>
                    <a:pt x="5291" y="18060"/>
                  </a:cubicBezTo>
                  <a:cubicBezTo>
                    <a:pt x="5261" y="18000"/>
                    <a:pt x="5209" y="17950"/>
                    <a:pt x="5194" y="17860"/>
                  </a:cubicBezTo>
                  <a:cubicBezTo>
                    <a:pt x="5149" y="17820"/>
                    <a:pt x="5134" y="17740"/>
                    <a:pt x="5096" y="17690"/>
                  </a:cubicBezTo>
                  <a:cubicBezTo>
                    <a:pt x="5089" y="17650"/>
                    <a:pt x="5059" y="17630"/>
                    <a:pt x="5066" y="17580"/>
                  </a:cubicBezTo>
                  <a:cubicBezTo>
                    <a:pt x="5014" y="17590"/>
                    <a:pt x="5059" y="17470"/>
                    <a:pt x="4999" y="17490"/>
                  </a:cubicBezTo>
                  <a:cubicBezTo>
                    <a:pt x="4999" y="17580"/>
                    <a:pt x="5037" y="17610"/>
                    <a:pt x="5051" y="17670"/>
                  </a:cubicBezTo>
                  <a:cubicBezTo>
                    <a:pt x="5081" y="17670"/>
                    <a:pt x="5059" y="17740"/>
                    <a:pt x="5081" y="17760"/>
                  </a:cubicBezTo>
                  <a:cubicBezTo>
                    <a:pt x="5089" y="17790"/>
                    <a:pt x="5104" y="17810"/>
                    <a:pt x="5111" y="17840"/>
                  </a:cubicBezTo>
                  <a:cubicBezTo>
                    <a:pt x="5156" y="17960"/>
                    <a:pt x="5239" y="18030"/>
                    <a:pt x="5261" y="18170"/>
                  </a:cubicBezTo>
                  <a:cubicBezTo>
                    <a:pt x="5284" y="18220"/>
                    <a:pt x="5306" y="18270"/>
                    <a:pt x="5329" y="18320"/>
                  </a:cubicBezTo>
                  <a:cubicBezTo>
                    <a:pt x="5329" y="18360"/>
                    <a:pt x="5336" y="18390"/>
                    <a:pt x="5359" y="18410"/>
                  </a:cubicBezTo>
                  <a:cubicBezTo>
                    <a:pt x="5381" y="18420"/>
                    <a:pt x="5359" y="18490"/>
                    <a:pt x="5389" y="18500"/>
                  </a:cubicBezTo>
                  <a:cubicBezTo>
                    <a:pt x="5404" y="18560"/>
                    <a:pt x="5411" y="18650"/>
                    <a:pt x="5456" y="18670"/>
                  </a:cubicBezTo>
                  <a:cubicBezTo>
                    <a:pt x="5449" y="18770"/>
                    <a:pt x="5494" y="18800"/>
                    <a:pt x="5509" y="18870"/>
                  </a:cubicBezTo>
                  <a:cubicBezTo>
                    <a:pt x="5584" y="19110"/>
                    <a:pt x="5659" y="19350"/>
                    <a:pt x="5689" y="19650"/>
                  </a:cubicBezTo>
                  <a:cubicBezTo>
                    <a:pt x="5711" y="19690"/>
                    <a:pt x="5719" y="19770"/>
                    <a:pt x="5734" y="19830"/>
                  </a:cubicBezTo>
                  <a:cubicBezTo>
                    <a:pt x="5763" y="19880"/>
                    <a:pt x="5771" y="19950"/>
                    <a:pt x="5786" y="20020"/>
                  </a:cubicBezTo>
                  <a:cubicBezTo>
                    <a:pt x="5771" y="20110"/>
                    <a:pt x="5838" y="20160"/>
                    <a:pt x="5801" y="20220"/>
                  </a:cubicBezTo>
                  <a:cubicBezTo>
                    <a:pt x="5808" y="20260"/>
                    <a:pt x="5861" y="20370"/>
                    <a:pt x="5816" y="20420"/>
                  </a:cubicBezTo>
                  <a:cubicBezTo>
                    <a:pt x="5801" y="20260"/>
                    <a:pt x="5756" y="20160"/>
                    <a:pt x="5749" y="20000"/>
                  </a:cubicBezTo>
                  <a:cubicBezTo>
                    <a:pt x="5689" y="19910"/>
                    <a:pt x="5674" y="19750"/>
                    <a:pt x="5636" y="19610"/>
                  </a:cubicBezTo>
                  <a:cubicBezTo>
                    <a:pt x="5621" y="19540"/>
                    <a:pt x="5591" y="19500"/>
                    <a:pt x="5591" y="19410"/>
                  </a:cubicBezTo>
                  <a:cubicBezTo>
                    <a:pt x="5539" y="19380"/>
                    <a:pt x="5531" y="19300"/>
                    <a:pt x="5524" y="19220"/>
                  </a:cubicBezTo>
                  <a:cubicBezTo>
                    <a:pt x="5456" y="19120"/>
                    <a:pt x="5464" y="18930"/>
                    <a:pt x="5389" y="18850"/>
                  </a:cubicBezTo>
                  <a:cubicBezTo>
                    <a:pt x="5381" y="18770"/>
                    <a:pt x="5344" y="18720"/>
                    <a:pt x="5314" y="18670"/>
                  </a:cubicBezTo>
                  <a:cubicBezTo>
                    <a:pt x="5314" y="18570"/>
                    <a:pt x="5254" y="18560"/>
                    <a:pt x="5261" y="18450"/>
                  </a:cubicBezTo>
                  <a:cubicBezTo>
                    <a:pt x="5209" y="18420"/>
                    <a:pt x="5186" y="18330"/>
                    <a:pt x="5164" y="18260"/>
                  </a:cubicBezTo>
                  <a:cubicBezTo>
                    <a:pt x="5119" y="18270"/>
                    <a:pt x="5149" y="18180"/>
                    <a:pt x="5111" y="18170"/>
                  </a:cubicBezTo>
                  <a:cubicBezTo>
                    <a:pt x="5119" y="18110"/>
                    <a:pt x="5066" y="18120"/>
                    <a:pt x="5066" y="18060"/>
                  </a:cubicBezTo>
                  <a:cubicBezTo>
                    <a:pt x="5044" y="17950"/>
                    <a:pt x="4984" y="17890"/>
                    <a:pt x="4969" y="17780"/>
                  </a:cubicBezTo>
                  <a:cubicBezTo>
                    <a:pt x="4947" y="17770"/>
                    <a:pt x="4947" y="17740"/>
                    <a:pt x="4954" y="17710"/>
                  </a:cubicBezTo>
                  <a:cubicBezTo>
                    <a:pt x="4932" y="17700"/>
                    <a:pt x="4917" y="17680"/>
                    <a:pt x="4917" y="17650"/>
                  </a:cubicBezTo>
                  <a:cubicBezTo>
                    <a:pt x="4894" y="17610"/>
                    <a:pt x="4894" y="17530"/>
                    <a:pt x="4849" y="17520"/>
                  </a:cubicBezTo>
                  <a:cubicBezTo>
                    <a:pt x="4864" y="17440"/>
                    <a:pt x="4819" y="17430"/>
                    <a:pt x="4819" y="17360"/>
                  </a:cubicBezTo>
                  <a:cubicBezTo>
                    <a:pt x="4774" y="17350"/>
                    <a:pt x="4804" y="17240"/>
                    <a:pt x="4752" y="17230"/>
                  </a:cubicBezTo>
                  <a:cubicBezTo>
                    <a:pt x="4744" y="17180"/>
                    <a:pt x="4744" y="17110"/>
                    <a:pt x="4707" y="17100"/>
                  </a:cubicBezTo>
                  <a:cubicBezTo>
                    <a:pt x="4714" y="17020"/>
                    <a:pt x="4677" y="16990"/>
                    <a:pt x="4639" y="16970"/>
                  </a:cubicBezTo>
                  <a:cubicBezTo>
                    <a:pt x="4662" y="17130"/>
                    <a:pt x="4744" y="17210"/>
                    <a:pt x="4752" y="17380"/>
                  </a:cubicBezTo>
                  <a:cubicBezTo>
                    <a:pt x="4797" y="17420"/>
                    <a:pt x="4797" y="17520"/>
                    <a:pt x="4834" y="17560"/>
                  </a:cubicBezTo>
                  <a:cubicBezTo>
                    <a:pt x="4842" y="17600"/>
                    <a:pt x="4849" y="17630"/>
                    <a:pt x="4872" y="17650"/>
                  </a:cubicBezTo>
                  <a:cubicBezTo>
                    <a:pt x="4879" y="17680"/>
                    <a:pt x="4879" y="17740"/>
                    <a:pt x="4902" y="17760"/>
                  </a:cubicBezTo>
                  <a:cubicBezTo>
                    <a:pt x="4939" y="17890"/>
                    <a:pt x="4999" y="18000"/>
                    <a:pt x="5029" y="18150"/>
                  </a:cubicBezTo>
                  <a:cubicBezTo>
                    <a:pt x="5081" y="18180"/>
                    <a:pt x="5081" y="18270"/>
                    <a:pt x="5111" y="18320"/>
                  </a:cubicBezTo>
                  <a:cubicBezTo>
                    <a:pt x="5164" y="18350"/>
                    <a:pt x="5149" y="18470"/>
                    <a:pt x="5194" y="18500"/>
                  </a:cubicBezTo>
                  <a:cubicBezTo>
                    <a:pt x="5201" y="18590"/>
                    <a:pt x="5261" y="18600"/>
                    <a:pt x="5261" y="18690"/>
                  </a:cubicBezTo>
                  <a:cubicBezTo>
                    <a:pt x="5299" y="18730"/>
                    <a:pt x="5291" y="18840"/>
                    <a:pt x="5344" y="18870"/>
                  </a:cubicBezTo>
                  <a:cubicBezTo>
                    <a:pt x="5344" y="18910"/>
                    <a:pt x="5351" y="18940"/>
                    <a:pt x="5374" y="18950"/>
                  </a:cubicBezTo>
                  <a:cubicBezTo>
                    <a:pt x="5381" y="18990"/>
                    <a:pt x="5381" y="19040"/>
                    <a:pt x="5411" y="19060"/>
                  </a:cubicBezTo>
                  <a:cubicBezTo>
                    <a:pt x="5426" y="19130"/>
                    <a:pt x="5426" y="19230"/>
                    <a:pt x="5471" y="19260"/>
                  </a:cubicBezTo>
                  <a:cubicBezTo>
                    <a:pt x="5479" y="19440"/>
                    <a:pt x="5561" y="19520"/>
                    <a:pt x="5591" y="19670"/>
                  </a:cubicBezTo>
                  <a:cubicBezTo>
                    <a:pt x="5614" y="19830"/>
                    <a:pt x="5651" y="19980"/>
                    <a:pt x="5704" y="20110"/>
                  </a:cubicBezTo>
                  <a:cubicBezTo>
                    <a:pt x="5696" y="20200"/>
                    <a:pt x="5719" y="20240"/>
                    <a:pt x="5734" y="20280"/>
                  </a:cubicBezTo>
                  <a:cubicBezTo>
                    <a:pt x="5719" y="20380"/>
                    <a:pt x="5763" y="20410"/>
                    <a:pt x="5771" y="20480"/>
                  </a:cubicBezTo>
                  <a:cubicBezTo>
                    <a:pt x="5778" y="20620"/>
                    <a:pt x="5823" y="20720"/>
                    <a:pt x="5831" y="20850"/>
                  </a:cubicBezTo>
                  <a:cubicBezTo>
                    <a:pt x="5808" y="20900"/>
                    <a:pt x="5838" y="21030"/>
                    <a:pt x="5786" y="21050"/>
                  </a:cubicBezTo>
                  <a:cubicBezTo>
                    <a:pt x="5778" y="20910"/>
                    <a:pt x="5726" y="20840"/>
                    <a:pt x="5734" y="20680"/>
                  </a:cubicBezTo>
                  <a:cubicBezTo>
                    <a:pt x="5704" y="20650"/>
                    <a:pt x="5711" y="20560"/>
                    <a:pt x="5689" y="20520"/>
                  </a:cubicBezTo>
                  <a:cubicBezTo>
                    <a:pt x="5681" y="20450"/>
                    <a:pt x="5651" y="20430"/>
                    <a:pt x="5651" y="20350"/>
                  </a:cubicBezTo>
                  <a:cubicBezTo>
                    <a:pt x="5651" y="20320"/>
                    <a:pt x="5629" y="20310"/>
                    <a:pt x="5636" y="20260"/>
                  </a:cubicBezTo>
                  <a:cubicBezTo>
                    <a:pt x="5621" y="20260"/>
                    <a:pt x="5599" y="20230"/>
                    <a:pt x="5621" y="20220"/>
                  </a:cubicBezTo>
                  <a:cubicBezTo>
                    <a:pt x="5614" y="20150"/>
                    <a:pt x="5576" y="20120"/>
                    <a:pt x="5591" y="20020"/>
                  </a:cubicBezTo>
                  <a:cubicBezTo>
                    <a:pt x="5546" y="19960"/>
                    <a:pt x="5524" y="19880"/>
                    <a:pt x="5486" y="19800"/>
                  </a:cubicBezTo>
                  <a:cubicBezTo>
                    <a:pt x="5471" y="19690"/>
                    <a:pt x="5426" y="19610"/>
                    <a:pt x="5411" y="19500"/>
                  </a:cubicBezTo>
                  <a:cubicBezTo>
                    <a:pt x="5381" y="19460"/>
                    <a:pt x="5359" y="19420"/>
                    <a:pt x="5359" y="19350"/>
                  </a:cubicBezTo>
                  <a:cubicBezTo>
                    <a:pt x="5329" y="19320"/>
                    <a:pt x="5321" y="19250"/>
                    <a:pt x="5314" y="19190"/>
                  </a:cubicBezTo>
                  <a:cubicBezTo>
                    <a:pt x="5269" y="19130"/>
                    <a:pt x="5239" y="19060"/>
                    <a:pt x="5209" y="18980"/>
                  </a:cubicBezTo>
                  <a:cubicBezTo>
                    <a:pt x="5179" y="18960"/>
                    <a:pt x="5171" y="18920"/>
                    <a:pt x="5164" y="18870"/>
                  </a:cubicBezTo>
                  <a:cubicBezTo>
                    <a:pt x="5141" y="18870"/>
                    <a:pt x="5149" y="18830"/>
                    <a:pt x="5134" y="18820"/>
                  </a:cubicBezTo>
                  <a:cubicBezTo>
                    <a:pt x="5104" y="18820"/>
                    <a:pt x="5119" y="18760"/>
                    <a:pt x="5096" y="18760"/>
                  </a:cubicBezTo>
                  <a:cubicBezTo>
                    <a:pt x="5066" y="18680"/>
                    <a:pt x="5044" y="18580"/>
                    <a:pt x="4999" y="18520"/>
                  </a:cubicBezTo>
                  <a:cubicBezTo>
                    <a:pt x="4962" y="18450"/>
                    <a:pt x="4947" y="18350"/>
                    <a:pt x="4887" y="18300"/>
                  </a:cubicBezTo>
                  <a:cubicBezTo>
                    <a:pt x="4857" y="18220"/>
                    <a:pt x="4834" y="18140"/>
                    <a:pt x="4789" y="18080"/>
                  </a:cubicBezTo>
                  <a:cubicBezTo>
                    <a:pt x="4782" y="18030"/>
                    <a:pt x="4759" y="18010"/>
                    <a:pt x="4737" y="17970"/>
                  </a:cubicBezTo>
                  <a:cubicBezTo>
                    <a:pt x="4714" y="17940"/>
                    <a:pt x="4714" y="17870"/>
                    <a:pt x="4692" y="17840"/>
                  </a:cubicBezTo>
                  <a:cubicBezTo>
                    <a:pt x="4654" y="17760"/>
                    <a:pt x="4624" y="17680"/>
                    <a:pt x="4594" y="17600"/>
                  </a:cubicBezTo>
                  <a:cubicBezTo>
                    <a:pt x="4549" y="17530"/>
                    <a:pt x="4549" y="17410"/>
                    <a:pt x="4489" y="17360"/>
                  </a:cubicBezTo>
                  <a:cubicBezTo>
                    <a:pt x="4482" y="17470"/>
                    <a:pt x="4527" y="17500"/>
                    <a:pt x="4542" y="17580"/>
                  </a:cubicBezTo>
                  <a:cubicBezTo>
                    <a:pt x="4564" y="17650"/>
                    <a:pt x="4579" y="17720"/>
                    <a:pt x="4609" y="17780"/>
                  </a:cubicBezTo>
                  <a:cubicBezTo>
                    <a:pt x="4632" y="17840"/>
                    <a:pt x="4654" y="17910"/>
                    <a:pt x="4692" y="17950"/>
                  </a:cubicBezTo>
                  <a:cubicBezTo>
                    <a:pt x="4714" y="18020"/>
                    <a:pt x="4729" y="18100"/>
                    <a:pt x="4774" y="18150"/>
                  </a:cubicBezTo>
                  <a:cubicBezTo>
                    <a:pt x="4797" y="18210"/>
                    <a:pt x="4812" y="18280"/>
                    <a:pt x="4849" y="18320"/>
                  </a:cubicBezTo>
                  <a:cubicBezTo>
                    <a:pt x="4879" y="18380"/>
                    <a:pt x="4887" y="18470"/>
                    <a:pt x="4932" y="18500"/>
                  </a:cubicBezTo>
                  <a:cubicBezTo>
                    <a:pt x="4954" y="18570"/>
                    <a:pt x="4984" y="18620"/>
                    <a:pt x="4999" y="18690"/>
                  </a:cubicBezTo>
                  <a:cubicBezTo>
                    <a:pt x="5022" y="18690"/>
                    <a:pt x="5007" y="18720"/>
                    <a:pt x="5014" y="18740"/>
                  </a:cubicBezTo>
                  <a:cubicBezTo>
                    <a:pt x="5029" y="18750"/>
                    <a:pt x="5059" y="18730"/>
                    <a:pt x="5051" y="18780"/>
                  </a:cubicBezTo>
                  <a:cubicBezTo>
                    <a:pt x="5051" y="18820"/>
                    <a:pt x="5096" y="18820"/>
                    <a:pt x="5096" y="18870"/>
                  </a:cubicBezTo>
                  <a:cubicBezTo>
                    <a:pt x="5111" y="18950"/>
                    <a:pt x="5149" y="18980"/>
                    <a:pt x="5164" y="19060"/>
                  </a:cubicBezTo>
                  <a:cubicBezTo>
                    <a:pt x="5186" y="19130"/>
                    <a:pt x="5231" y="19160"/>
                    <a:pt x="5231" y="19260"/>
                  </a:cubicBezTo>
                  <a:cubicBezTo>
                    <a:pt x="5306" y="19350"/>
                    <a:pt x="5321" y="19530"/>
                    <a:pt x="5374" y="19650"/>
                  </a:cubicBezTo>
                  <a:cubicBezTo>
                    <a:pt x="5389" y="19730"/>
                    <a:pt x="5419" y="19780"/>
                    <a:pt x="5441" y="19850"/>
                  </a:cubicBezTo>
                  <a:cubicBezTo>
                    <a:pt x="5456" y="19920"/>
                    <a:pt x="5486" y="19990"/>
                    <a:pt x="5509" y="20070"/>
                  </a:cubicBezTo>
                  <a:cubicBezTo>
                    <a:pt x="5554" y="20200"/>
                    <a:pt x="5561" y="20390"/>
                    <a:pt x="5621" y="20500"/>
                  </a:cubicBezTo>
                  <a:cubicBezTo>
                    <a:pt x="5614" y="20620"/>
                    <a:pt x="5651" y="20680"/>
                    <a:pt x="5666" y="20760"/>
                  </a:cubicBezTo>
                  <a:cubicBezTo>
                    <a:pt x="5666" y="20880"/>
                    <a:pt x="5696" y="20940"/>
                    <a:pt x="5719" y="21030"/>
                  </a:cubicBezTo>
                  <a:cubicBezTo>
                    <a:pt x="5749" y="21210"/>
                    <a:pt x="5756" y="21410"/>
                    <a:pt x="5778" y="21600"/>
                  </a:cubicBezTo>
                  <a:cubicBezTo>
                    <a:pt x="5943" y="21600"/>
                    <a:pt x="5943" y="21600"/>
                    <a:pt x="5943" y="21600"/>
                  </a:cubicBezTo>
                  <a:cubicBezTo>
                    <a:pt x="5943" y="21600"/>
                    <a:pt x="5943" y="21590"/>
                    <a:pt x="5951" y="21590"/>
                  </a:cubicBezTo>
                  <a:cubicBezTo>
                    <a:pt x="5936" y="21460"/>
                    <a:pt x="5973" y="21380"/>
                    <a:pt x="5996" y="21290"/>
                  </a:cubicBezTo>
                  <a:cubicBezTo>
                    <a:pt x="6003" y="21170"/>
                    <a:pt x="6048" y="21110"/>
                    <a:pt x="6063" y="21000"/>
                  </a:cubicBezTo>
                  <a:cubicBezTo>
                    <a:pt x="6101" y="21000"/>
                    <a:pt x="6071" y="20900"/>
                    <a:pt x="6131" y="20920"/>
                  </a:cubicBezTo>
                  <a:cubicBezTo>
                    <a:pt x="6123" y="20850"/>
                    <a:pt x="6146" y="20810"/>
                    <a:pt x="6161" y="20760"/>
                  </a:cubicBezTo>
                  <a:cubicBezTo>
                    <a:pt x="6183" y="20730"/>
                    <a:pt x="6213" y="20710"/>
                    <a:pt x="6206" y="20630"/>
                  </a:cubicBezTo>
                  <a:cubicBezTo>
                    <a:pt x="6251" y="20620"/>
                    <a:pt x="6243" y="20550"/>
                    <a:pt x="6258" y="20500"/>
                  </a:cubicBezTo>
                  <a:cubicBezTo>
                    <a:pt x="6288" y="20470"/>
                    <a:pt x="6326" y="20460"/>
                    <a:pt x="6326" y="20390"/>
                  </a:cubicBezTo>
                  <a:cubicBezTo>
                    <a:pt x="6348" y="20390"/>
                    <a:pt x="6333" y="20340"/>
                    <a:pt x="6371" y="20350"/>
                  </a:cubicBezTo>
                  <a:cubicBezTo>
                    <a:pt x="6371" y="20310"/>
                    <a:pt x="6378" y="20280"/>
                    <a:pt x="6386" y="20260"/>
                  </a:cubicBezTo>
                  <a:cubicBezTo>
                    <a:pt x="6446" y="20200"/>
                    <a:pt x="6468" y="20090"/>
                    <a:pt x="6520" y="20020"/>
                  </a:cubicBezTo>
                  <a:cubicBezTo>
                    <a:pt x="6535" y="20020"/>
                    <a:pt x="6535" y="19990"/>
                    <a:pt x="6535" y="19960"/>
                  </a:cubicBezTo>
                  <a:cubicBezTo>
                    <a:pt x="6558" y="19950"/>
                    <a:pt x="6565" y="19930"/>
                    <a:pt x="6565" y="19890"/>
                  </a:cubicBezTo>
                  <a:cubicBezTo>
                    <a:pt x="6610" y="19870"/>
                    <a:pt x="6618" y="19820"/>
                    <a:pt x="6648" y="19780"/>
                  </a:cubicBezTo>
                  <a:cubicBezTo>
                    <a:pt x="6670" y="19740"/>
                    <a:pt x="6678" y="19690"/>
                    <a:pt x="6715" y="19670"/>
                  </a:cubicBezTo>
                  <a:cubicBezTo>
                    <a:pt x="6715" y="19610"/>
                    <a:pt x="6760" y="19580"/>
                    <a:pt x="6783" y="19540"/>
                  </a:cubicBezTo>
                  <a:cubicBezTo>
                    <a:pt x="6805" y="19440"/>
                    <a:pt x="6880" y="19400"/>
                    <a:pt x="6910" y="19300"/>
                  </a:cubicBezTo>
                  <a:cubicBezTo>
                    <a:pt x="6940" y="19280"/>
                    <a:pt x="6978" y="19260"/>
                    <a:pt x="6978" y="19190"/>
                  </a:cubicBezTo>
                  <a:cubicBezTo>
                    <a:pt x="7038" y="19200"/>
                    <a:pt x="7023" y="19110"/>
                    <a:pt x="7075" y="19110"/>
                  </a:cubicBezTo>
                  <a:cubicBezTo>
                    <a:pt x="7098" y="19000"/>
                    <a:pt x="7180" y="18970"/>
                    <a:pt x="7202" y="18870"/>
                  </a:cubicBezTo>
                  <a:cubicBezTo>
                    <a:pt x="7240" y="18840"/>
                    <a:pt x="7270" y="18800"/>
                    <a:pt x="7285" y="18760"/>
                  </a:cubicBezTo>
                  <a:cubicBezTo>
                    <a:pt x="7307" y="18720"/>
                    <a:pt x="7352" y="18700"/>
                    <a:pt x="7352" y="18630"/>
                  </a:cubicBezTo>
                  <a:cubicBezTo>
                    <a:pt x="7405" y="18620"/>
                    <a:pt x="7420" y="18570"/>
                    <a:pt x="7450" y="18540"/>
                  </a:cubicBezTo>
                  <a:cubicBezTo>
                    <a:pt x="7480" y="18540"/>
                    <a:pt x="7465" y="18480"/>
                    <a:pt x="7502" y="18500"/>
                  </a:cubicBezTo>
                  <a:cubicBezTo>
                    <a:pt x="7502" y="18470"/>
                    <a:pt x="7525" y="18460"/>
                    <a:pt x="7532" y="18430"/>
                  </a:cubicBezTo>
                  <a:cubicBezTo>
                    <a:pt x="7592" y="18360"/>
                    <a:pt x="7660" y="18300"/>
                    <a:pt x="7712" y="18210"/>
                  </a:cubicBezTo>
                  <a:cubicBezTo>
                    <a:pt x="7735" y="18200"/>
                    <a:pt x="7742" y="18180"/>
                    <a:pt x="7742" y="18150"/>
                  </a:cubicBezTo>
                  <a:cubicBezTo>
                    <a:pt x="7780" y="18150"/>
                    <a:pt x="7780" y="18120"/>
                    <a:pt x="7795" y="18100"/>
                  </a:cubicBezTo>
                  <a:cubicBezTo>
                    <a:pt x="7817" y="18060"/>
                    <a:pt x="7840" y="18020"/>
                    <a:pt x="7877" y="17990"/>
                  </a:cubicBezTo>
                  <a:cubicBezTo>
                    <a:pt x="7937" y="17930"/>
                    <a:pt x="7952" y="17790"/>
                    <a:pt x="8042" y="17760"/>
                  </a:cubicBezTo>
                  <a:cubicBezTo>
                    <a:pt x="8042" y="17630"/>
                    <a:pt x="8117" y="17600"/>
                    <a:pt x="8139" y="17490"/>
                  </a:cubicBezTo>
                  <a:cubicBezTo>
                    <a:pt x="8162" y="17470"/>
                    <a:pt x="8154" y="17390"/>
                    <a:pt x="8199" y="17380"/>
                  </a:cubicBezTo>
                  <a:cubicBezTo>
                    <a:pt x="8207" y="17360"/>
                    <a:pt x="8199" y="17320"/>
                    <a:pt x="8222" y="17320"/>
                  </a:cubicBezTo>
                  <a:cubicBezTo>
                    <a:pt x="8214" y="17280"/>
                    <a:pt x="8244" y="17260"/>
                    <a:pt x="8222" y="17250"/>
                  </a:cubicBezTo>
                  <a:cubicBezTo>
                    <a:pt x="8184" y="17330"/>
                    <a:pt x="8139" y="17390"/>
                    <a:pt x="8102" y="17470"/>
                  </a:cubicBezTo>
                  <a:cubicBezTo>
                    <a:pt x="8079" y="17560"/>
                    <a:pt x="8019" y="17600"/>
                    <a:pt x="8004" y="17710"/>
                  </a:cubicBezTo>
                  <a:cubicBezTo>
                    <a:pt x="7974" y="17730"/>
                    <a:pt x="7937" y="17750"/>
                    <a:pt x="7922" y="17800"/>
                  </a:cubicBezTo>
                  <a:cubicBezTo>
                    <a:pt x="7900" y="17830"/>
                    <a:pt x="7892" y="17900"/>
                    <a:pt x="7840" y="17910"/>
                  </a:cubicBezTo>
                  <a:cubicBezTo>
                    <a:pt x="7840" y="17930"/>
                    <a:pt x="7840" y="17960"/>
                    <a:pt x="7810" y="17950"/>
                  </a:cubicBezTo>
                  <a:cubicBezTo>
                    <a:pt x="7802" y="17980"/>
                    <a:pt x="7795" y="18000"/>
                    <a:pt x="7780" y="18020"/>
                  </a:cubicBezTo>
                  <a:cubicBezTo>
                    <a:pt x="7750" y="18060"/>
                    <a:pt x="7712" y="18070"/>
                    <a:pt x="7697" y="18130"/>
                  </a:cubicBezTo>
                  <a:cubicBezTo>
                    <a:pt x="7682" y="18180"/>
                    <a:pt x="7645" y="18190"/>
                    <a:pt x="7615" y="18210"/>
                  </a:cubicBezTo>
                  <a:cubicBezTo>
                    <a:pt x="7615" y="18280"/>
                    <a:pt x="7547" y="18260"/>
                    <a:pt x="7547" y="18340"/>
                  </a:cubicBezTo>
                  <a:cubicBezTo>
                    <a:pt x="7495" y="18330"/>
                    <a:pt x="7502" y="18410"/>
                    <a:pt x="7465" y="18430"/>
                  </a:cubicBezTo>
                  <a:cubicBezTo>
                    <a:pt x="7442" y="18470"/>
                    <a:pt x="7397" y="18480"/>
                    <a:pt x="7367" y="18520"/>
                  </a:cubicBezTo>
                  <a:cubicBezTo>
                    <a:pt x="7352" y="18580"/>
                    <a:pt x="7307" y="18590"/>
                    <a:pt x="7285" y="18650"/>
                  </a:cubicBezTo>
                  <a:cubicBezTo>
                    <a:pt x="7255" y="18650"/>
                    <a:pt x="7277" y="18720"/>
                    <a:pt x="7240" y="18710"/>
                  </a:cubicBezTo>
                  <a:cubicBezTo>
                    <a:pt x="7225" y="18740"/>
                    <a:pt x="7202" y="18760"/>
                    <a:pt x="7188" y="18780"/>
                  </a:cubicBezTo>
                  <a:cubicBezTo>
                    <a:pt x="7180" y="18810"/>
                    <a:pt x="7165" y="18830"/>
                    <a:pt x="7158" y="18870"/>
                  </a:cubicBezTo>
                  <a:cubicBezTo>
                    <a:pt x="7120" y="18860"/>
                    <a:pt x="7105" y="18880"/>
                    <a:pt x="7105" y="18930"/>
                  </a:cubicBezTo>
                  <a:cubicBezTo>
                    <a:pt x="7090" y="18960"/>
                    <a:pt x="7045" y="18940"/>
                    <a:pt x="7060" y="19000"/>
                  </a:cubicBezTo>
                  <a:cubicBezTo>
                    <a:pt x="7045" y="19020"/>
                    <a:pt x="7000" y="19000"/>
                    <a:pt x="7008" y="19060"/>
                  </a:cubicBezTo>
                  <a:cubicBezTo>
                    <a:pt x="6970" y="19090"/>
                    <a:pt x="6955" y="19150"/>
                    <a:pt x="6910" y="19170"/>
                  </a:cubicBezTo>
                  <a:cubicBezTo>
                    <a:pt x="6903" y="19250"/>
                    <a:pt x="6828" y="19240"/>
                    <a:pt x="6828" y="19320"/>
                  </a:cubicBezTo>
                  <a:cubicBezTo>
                    <a:pt x="6753" y="19390"/>
                    <a:pt x="6715" y="19520"/>
                    <a:pt x="6648" y="19610"/>
                  </a:cubicBezTo>
                  <a:cubicBezTo>
                    <a:pt x="6625" y="19650"/>
                    <a:pt x="6618" y="19730"/>
                    <a:pt x="6565" y="19740"/>
                  </a:cubicBezTo>
                  <a:cubicBezTo>
                    <a:pt x="6558" y="19820"/>
                    <a:pt x="6528" y="19860"/>
                    <a:pt x="6483" y="19890"/>
                  </a:cubicBezTo>
                  <a:cubicBezTo>
                    <a:pt x="6505" y="19960"/>
                    <a:pt x="6461" y="19940"/>
                    <a:pt x="6453" y="19980"/>
                  </a:cubicBezTo>
                  <a:cubicBezTo>
                    <a:pt x="6423" y="19980"/>
                    <a:pt x="6446" y="20050"/>
                    <a:pt x="6423" y="20070"/>
                  </a:cubicBezTo>
                  <a:cubicBezTo>
                    <a:pt x="6401" y="20080"/>
                    <a:pt x="6393" y="20110"/>
                    <a:pt x="6386" y="20150"/>
                  </a:cubicBezTo>
                  <a:cubicBezTo>
                    <a:pt x="6333" y="20120"/>
                    <a:pt x="6378" y="20230"/>
                    <a:pt x="6341" y="20220"/>
                  </a:cubicBezTo>
                  <a:cubicBezTo>
                    <a:pt x="6296" y="20330"/>
                    <a:pt x="6228" y="20400"/>
                    <a:pt x="6191" y="20520"/>
                  </a:cubicBezTo>
                  <a:cubicBezTo>
                    <a:pt x="6153" y="20560"/>
                    <a:pt x="6161" y="20660"/>
                    <a:pt x="6108" y="20680"/>
                  </a:cubicBezTo>
                  <a:cubicBezTo>
                    <a:pt x="6116" y="20730"/>
                    <a:pt x="6108" y="20760"/>
                    <a:pt x="6078" y="20760"/>
                  </a:cubicBezTo>
                  <a:cubicBezTo>
                    <a:pt x="6093" y="20800"/>
                    <a:pt x="6048" y="20860"/>
                    <a:pt x="6048" y="20810"/>
                  </a:cubicBezTo>
                  <a:cubicBezTo>
                    <a:pt x="6048" y="20740"/>
                    <a:pt x="6078" y="20720"/>
                    <a:pt x="6093" y="20680"/>
                  </a:cubicBezTo>
                  <a:cubicBezTo>
                    <a:pt x="6093" y="20610"/>
                    <a:pt x="6131" y="20590"/>
                    <a:pt x="6146" y="20550"/>
                  </a:cubicBezTo>
                  <a:cubicBezTo>
                    <a:pt x="6146" y="20480"/>
                    <a:pt x="6183" y="20470"/>
                    <a:pt x="6191" y="20420"/>
                  </a:cubicBezTo>
                  <a:cubicBezTo>
                    <a:pt x="6236" y="20400"/>
                    <a:pt x="6221" y="20310"/>
                    <a:pt x="6243" y="20260"/>
                  </a:cubicBezTo>
                  <a:cubicBezTo>
                    <a:pt x="6296" y="20200"/>
                    <a:pt x="6318" y="20100"/>
                    <a:pt x="6371" y="20040"/>
                  </a:cubicBezTo>
                  <a:cubicBezTo>
                    <a:pt x="6378" y="19960"/>
                    <a:pt x="6401" y="19900"/>
                    <a:pt x="6438" y="19870"/>
                  </a:cubicBezTo>
                  <a:cubicBezTo>
                    <a:pt x="6431" y="19770"/>
                    <a:pt x="6498" y="19770"/>
                    <a:pt x="6505" y="19700"/>
                  </a:cubicBezTo>
                  <a:cubicBezTo>
                    <a:pt x="6573" y="19610"/>
                    <a:pt x="6610" y="19490"/>
                    <a:pt x="6685" y="19410"/>
                  </a:cubicBezTo>
                  <a:cubicBezTo>
                    <a:pt x="6738" y="19310"/>
                    <a:pt x="6790" y="19210"/>
                    <a:pt x="6865" y="19130"/>
                  </a:cubicBezTo>
                  <a:cubicBezTo>
                    <a:pt x="6843" y="19060"/>
                    <a:pt x="6918" y="19110"/>
                    <a:pt x="6895" y="19040"/>
                  </a:cubicBezTo>
                  <a:cubicBezTo>
                    <a:pt x="6925" y="19040"/>
                    <a:pt x="6910" y="18970"/>
                    <a:pt x="6948" y="18980"/>
                  </a:cubicBezTo>
                  <a:cubicBezTo>
                    <a:pt x="6955" y="18940"/>
                    <a:pt x="6970" y="18920"/>
                    <a:pt x="6993" y="18910"/>
                  </a:cubicBezTo>
                  <a:cubicBezTo>
                    <a:pt x="7053" y="18910"/>
                    <a:pt x="6955" y="18840"/>
                    <a:pt x="7008" y="18850"/>
                  </a:cubicBezTo>
                  <a:cubicBezTo>
                    <a:pt x="7053" y="18820"/>
                    <a:pt x="7083" y="18770"/>
                    <a:pt x="7105" y="18710"/>
                  </a:cubicBezTo>
                  <a:cubicBezTo>
                    <a:pt x="7128" y="18700"/>
                    <a:pt x="7150" y="18680"/>
                    <a:pt x="7158" y="18650"/>
                  </a:cubicBezTo>
                  <a:cubicBezTo>
                    <a:pt x="7232" y="18670"/>
                    <a:pt x="7143" y="18580"/>
                    <a:pt x="7188" y="18580"/>
                  </a:cubicBezTo>
                  <a:cubicBezTo>
                    <a:pt x="7247" y="18620"/>
                    <a:pt x="7217" y="18520"/>
                    <a:pt x="7270" y="18540"/>
                  </a:cubicBezTo>
                  <a:cubicBezTo>
                    <a:pt x="7285" y="18500"/>
                    <a:pt x="7307" y="18480"/>
                    <a:pt x="7322" y="18430"/>
                  </a:cubicBezTo>
                  <a:cubicBezTo>
                    <a:pt x="7360" y="18430"/>
                    <a:pt x="7382" y="18400"/>
                    <a:pt x="7382" y="18340"/>
                  </a:cubicBezTo>
                  <a:cubicBezTo>
                    <a:pt x="7450" y="18370"/>
                    <a:pt x="7412" y="18260"/>
                    <a:pt x="7465" y="18280"/>
                  </a:cubicBezTo>
                  <a:cubicBezTo>
                    <a:pt x="7480" y="18230"/>
                    <a:pt x="7502" y="18190"/>
                    <a:pt x="7547" y="18190"/>
                  </a:cubicBezTo>
                  <a:cubicBezTo>
                    <a:pt x="7547" y="18100"/>
                    <a:pt x="7630" y="18110"/>
                    <a:pt x="7630" y="18020"/>
                  </a:cubicBezTo>
                  <a:cubicBezTo>
                    <a:pt x="7652" y="18020"/>
                    <a:pt x="7652" y="18000"/>
                    <a:pt x="7660" y="17990"/>
                  </a:cubicBezTo>
                  <a:cubicBezTo>
                    <a:pt x="7675" y="17980"/>
                    <a:pt x="7682" y="17960"/>
                    <a:pt x="7697" y="17950"/>
                  </a:cubicBezTo>
                  <a:cubicBezTo>
                    <a:pt x="7697" y="17910"/>
                    <a:pt x="7742" y="17910"/>
                    <a:pt x="7742" y="17860"/>
                  </a:cubicBezTo>
                  <a:cubicBezTo>
                    <a:pt x="7795" y="17830"/>
                    <a:pt x="7810" y="17770"/>
                    <a:pt x="7840" y="17710"/>
                  </a:cubicBezTo>
                  <a:cubicBezTo>
                    <a:pt x="7885" y="17670"/>
                    <a:pt x="7922" y="17610"/>
                    <a:pt x="7944" y="17540"/>
                  </a:cubicBezTo>
                  <a:cubicBezTo>
                    <a:pt x="7937" y="17510"/>
                    <a:pt x="7922" y="17520"/>
                    <a:pt x="7907" y="17540"/>
                  </a:cubicBezTo>
                  <a:cubicBezTo>
                    <a:pt x="7907" y="17570"/>
                    <a:pt x="7885" y="17570"/>
                    <a:pt x="7877" y="17600"/>
                  </a:cubicBezTo>
                  <a:cubicBezTo>
                    <a:pt x="7840" y="17630"/>
                    <a:pt x="7817" y="17670"/>
                    <a:pt x="7795" y="17710"/>
                  </a:cubicBezTo>
                  <a:cubicBezTo>
                    <a:pt x="7742" y="17780"/>
                    <a:pt x="7690" y="17850"/>
                    <a:pt x="7660" y="17950"/>
                  </a:cubicBezTo>
                  <a:cubicBezTo>
                    <a:pt x="7615" y="17960"/>
                    <a:pt x="7600" y="18010"/>
                    <a:pt x="7562" y="18040"/>
                  </a:cubicBezTo>
                  <a:cubicBezTo>
                    <a:pt x="7562" y="18070"/>
                    <a:pt x="7525" y="18060"/>
                    <a:pt x="7532" y="18100"/>
                  </a:cubicBezTo>
                  <a:cubicBezTo>
                    <a:pt x="7502" y="18100"/>
                    <a:pt x="7510" y="18160"/>
                    <a:pt x="7465" y="18150"/>
                  </a:cubicBezTo>
                  <a:cubicBezTo>
                    <a:pt x="7457" y="18210"/>
                    <a:pt x="7412" y="18240"/>
                    <a:pt x="7382" y="18280"/>
                  </a:cubicBezTo>
                  <a:cubicBezTo>
                    <a:pt x="7382" y="18310"/>
                    <a:pt x="7345" y="18300"/>
                    <a:pt x="7352" y="18340"/>
                  </a:cubicBezTo>
                  <a:cubicBezTo>
                    <a:pt x="7300" y="18320"/>
                    <a:pt x="7315" y="18380"/>
                    <a:pt x="7285" y="18390"/>
                  </a:cubicBezTo>
                  <a:cubicBezTo>
                    <a:pt x="7232" y="18470"/>
                    <a:pt x="7173" y="18540"/>
                    <a:pt x="7105" y="18610"/>
                  </a:cubicBezTo>
                  <a:cubicBezTo>
                    <a:pt x="7060" y="18710"/>
                    <a:pt x="6993" y="18770"/>
                    <a:pt x="6925" y="18850"/>
                  </a:cubicBezTo>
                  <a:cubicBezTo>
                    <a:pt x="6895" y="18940"/>
                    <a:pt x="6828" y="18990"/>
                    <a:pt x="6798" y="19090"/>
                  </a:cubicBezTo>
                  <a:cubicBezTo>
                    <a:pt x="6753" y="19160"/>
                    <a:pt x="6708" y="19240"/>
                    <a:pt x="6648" y="19300"/>
                  </a:cubicBezTo>
                  <a:cubicBezTo>
                    <a:pt x="6595" y="19370"/>
                    <a:pt x="6565" y="19470"/>
                    <a:pt x="6505" y="19520"/>
                  </a:cubicBezTo>
                  <a:cubicBezTo>
                    <a:pt x="6476" y="19630"/>
                    <a:pt x="6416" y="19680"/>
                    <a:pt x="6386" y="19780"/>
                  </a:cubicBezTo>
                  <a:cubicBezTo>
                    <a:pt x="6333" y="19850"/>
                    <a:pt x="6311" y="19950"/>
                    <a:pt x="6273" y="20040"/>
                  </a:cubicBezTo>
                  <a:cubicBezTo>
                    <a:pt x="6266" y="20100"/>
                    <a:pt x="6236" y="20120"/>
                    <a:pt x="6206" y="20150"/>
                  </a:cubicBezTo>
                  <a:cubicBezTo>
                    <a:pt x="6206" y="20190"/>
                    <a:pt x="6213" y="20230"/>
                    <a:pt x="6176" y="20220"/>
                  </a:cubicBezTo>
                  <a:cubicBezTo>
                    <a:pt x="6176" y="20260"/>
                    <a:pt x="6176" y="20290"/>
                    <a:pt x="6161" y="20310"/>
                  </a:cubicBezTo>
                  <a:cubicBezTo>
                    <a:pt x="6153" y="20360"/>
                    <a:pt x="6093" y="20350"/>
                    <a:pt x="6108" y="20440"/>
                  </a:cubicBezTo>
                  <a:cubicBezTo>
                    <a:pt x="6078" y="20460"/>
                    <a:pt x="6071" y="20530"/>
                    <a:pt x="6048" y="20570"/>
                  </a:cubicBezTo>
                  <a:cubicBezTo>
                    <a:pt x="6048" y="20640"/>
                    <a:pt x="5996" y="20640"/>
                    <a:pt x="5996" y="20720"/>
                  </a:cubicBezTo>
                  <a:cubicBezTo>
                    <a:pt x="5966" y="20760"/>
                    <a:pt x="5988" y="20860"/>
                    <a:pt x="5928" y="20850"/>
                  </a:cubicBezTo>
                  <a:cubicBezTo>
                    <a:pt x="5973" y="20780"/>
                    <a:pt x="5921" y="20690"/>
                    <a:pt x="5913" y="20610"/>
                  </a:cubicBezTo>
                  <a:cubicBezTo>
                    <a:pt x="5981" y="20570"/>
                    <a:pt x="5958" y="20420"/>
                    <a:pt x="6011" y="20370"/>
                  </a:cubicBezTo>
                  <a:cubicBezTo>
                    <a:pt x="5966" y="20340"/>
                    <a:pt x="6033" y="20300"/>
                    <a:pt x="6011" y="20240"/>
                  </a:cubicBezTo>
                  <a:cubicBezTo>
                    <a:pt x="6041" y="20220"/>
                    <a:pt x="6041" y="20160"/>
                    <a:pt x="6078" y="20150"/>
                  </a:cubicBezTo>
                  <a:cubicBezTo>
                    <a:pt x="6101" y="20150"/>
                    <a:pt x="6071" y="20070"/>
                    <a:pt x="6108" y="20040"/>
                  </a:cubicBezTo>
                  <a:cubicBezTo>
                    <a:pt x="6131" y="20040"/>
                    <a:pt x="6138" y="20020"/>
                    <a:pt x="6146" y="20000"/>
                  </a:cubicBezTo>
                  <a:cubicBezTo>
                    <a:pt x="6138" y="19960"/>
                    <a:pt x="6168" y="19960"/>
                    <a:pt x="6176" y="19940"/>
                  </a:cubicBezTo>
                  <a:cubicBezTo>
                    <a:pt x="6176" y="19870"/>
                    <a:pt x="6206" y="19840"/>
                    <a:pt x="6206" y="19780"/>
                  </a:cubicBezTo>
                  <a:cubicBezTo>
                    <a:pt x="6251" y="19800"/>
                    <a:pt x="6243" y="19740"/>
                    <a:pt x="6258" y="19720"/>
                  </a:cubicBezTo>
                  <a:cubicBezTo>
                    <a:pt x="6288" y="19710"/>
                    <a:pt x="6288" y="19660"/>
                    <a:pt x="6311" y="19630"/>
                  </a:cubicBezTo>
                  <a:cubicBezTo>
                    <a:pt x="6356" y="19590"/>
                    <a:pt x="6333" y="19460"/>
                    <a:pt x="6408" y="19460"/>
                  </a:cubicBezTo>
                  <a:cubicBezTo>
                    <a:pt x="6453" y="19330"/>
                    <a:pt x="6528" y="19220"/>
                    <a:pt x="6588" y="19110"/>
                  </a:cubicBezTo>
                  <a:cubicBezTo>
                    <a:pt x="6618" y="19060"/>
                    <a:pt x="6663" y="19020"/>
                    <a:pt x="6685" y="18950"/>
                  </a:cubicBezTo>
                  <a:cubicBezTo>
                    <a:pt x="6693" y="18950"/>
                    <a:pt x="6700" y="18940"/>
                    <a:pt x="6700" y="18910"/>
                  </a:cubicBezTo>
                  <a:cubicBezTo>
                    <a:pt x="6715" y="18910"/>
                    <a:pt x="6738" y="18900"/>
                    <a:pt x="6730" y="18870"/>
                  </a:cubicBezTo>
                  <a:cubicBezTo>
                    <a:pt x="6753" y="18850"/>
                    <a:pt x="6783" y="18830"/>
                    <a:pt x="6798" y="18800"/>
                  </a:cubicBezTo>
                  <a:cubicBezTo>
                    <a:pt x="6805" y="18770"/>
                    <a:pt x="6820" y="18750"/>
                    <a:pt x="6843" y="18740"/>
                  </a:cubicBezTo>
                  <a:cubicBezTo>
                    <a:pt x="6880" y="18730"/>
                    <a:pt x="6858" y="18650"/>
                    <a:pt x="6910" y="18670"/>
                  </a:cubicBezTo>
                  <a:cubicBezTo>
                    <a:pt x="6925" y="18640"/>
                    <a:pt x="6933" y="18600"/>
                    <a:pt x="6978" y="18610"/>
                  </a:cubicBezTo>
                  <a:cubicBezTo>
                    <a:pt x="6970" y="18550"/>
                    <a:pt x="7000" y="18530"/>
                    <a:pt x="7045" y="18540"/>
                  </a:cubicBezTo>
                  <a:cubicBezTo>
                    <a:pt x="7030" y="18430"/>
                    <a:pt x="7105" y="18440"/>
                    <a:pt x="7128" y="18370"/>
                  </a:cubicBezTo>
                  <a:cubicBezTo>
                    <a:pt x="7195" y="18310"/>
                    <a:pt x="7240" y="18230"/>
                    <a:pt x="7307" y="18170"/>
                  </a:cubicBezTo>
                  <a:cubicBezTo>
                    <a:pt x="7322" y="18120"/>
                    <a:pt x="7360" y="18100"/>
                    <a:pt x="7367" y="18040"/>
                  </a:cubicBezTo>
                  <a:cubicBezTo>
                    <a:pt x="7435" y="18050"/>
                    <a:pt x="7412" y="17950"/>
                    <a:pt x="7465" y="17950"/>
                  </a:cubicBezTo>
                  <a:cubicBezTo>
                    <a:pt x="7465" y="17870"/>
                    <a:pt x="7525" y="17880"/>
                    <a:pt x="7532" y="17820"/>
                  </a:cubicBezTo>
                  <a:cubicBezTo>
                    <a:pt x="7585" y="17810"/>
                    <a:pt x="7577" y="17740"/>
                    <a:pt x="7630" y="17730"/>
                  </a:cubicBezTo>
                  <a:cubicBezTo>
                    <a:pt x="7637" y="17670"/>
                    <a:pt x="7690" y="17660"/>
                    <a:pt x="7712" y="17620"/>
                  </a:cubicBezTo>
                  <a:cubicBezTo>
                    <a:pt x="7712" y="17550"/>
                    <a:pt x="7765" y="17550"/>
                    <a:pt x="7780" y="17490"/>
                  </a:cubicBezTo>
                  <a:cubicBezTo>
                    <a:pt x="7840" y="17430"/>
                    <a:pt x="7892" y="17350"/>
                    <a:pt x="7944" y="17280"/>
                  </a:cubicBezTo>
                  <a:cubicBezTo>
                    <a:pt x="7997" y="17200"/>
                    <a:pt x="8034" y="17100"/>
                    <a:pt x="8087" y="17040"/>
                  </a:cubicBezTo>
                  <a:cubicBezTo>
                    <a:pt x="8102" y="16910"/>
                    <a:pt x="8184" y="16870"/>
                    <a:pt x="8199" y="16750"/>
                  </a:cubicBezTo>
                  <a:cubicBezTo>
                    <a:pt x="8222" y="16750"/>
                    <a:pt x="8222" y="16700"/>
                    <a:pt x="8237" y="16690"/>
                  </a:cubicBezTo>
                  <a:cubicBezTo>
                    <a:pt x="8259" y="16680"/>
                    <a:pt x="8267" y="16660"/>
                    <a:pt x="8267" y="16620"/>
                  </a:cubicBezTo>
                  <a:cubicBezTo>
                    <a:pt x="8297" y="16620"/>
                    <a:pt x="8274" y="16560"/>
                    <a:pt x="8304" y="16560"/>
                  </a:cubicBezTo>
                  <a:cubicBezTo>
                    <a:pt x="8319" y="16520"/>
                    <a:pt x="8319" y="16500"/>
                    <a:pt x="8304" y="16470"/>
                  </a:cubicBezTo>
                  <a:cubicBezTo>
                    <a:pt x="8372" y="16490"/>
                    <a:pt x="8349" y="16370"/>
                    <a:pt x="8379" y="16340"/>
                  </a:cubicBezTo>
                  <a:cubicBezTo>
                    <a:pt x="8424" y="16310"/>
                    <a:pt x="8432" y="16230"/>
                    <a:pt x="8462" y="16190"/>
                  </a:cubicBezTo>
                  <a:cubicBezTo>
                    <a:pt x="8499" y="16140"/>
                    <a:pt x="8514" y="16080"/>
                    <a:pt x="8544" y="16030"/>
                  </a:cubicBezTo>
                  <a:cubicBezTo>
                    <a:pt x="8552" y="15960"/>
                    <a:pt x="8604" y="15930"/>
                    <a:pt x="8612" y="15860"/>
                  </a:cubicBezTo>
                  <a:cubicBezTo>
                    <a:pt x="8649" y="15820"/>
                    <a:pt x="8656" y="15740"/>
                    <a:pt x="8679" y="15680"/>
                  </a:cubicBezTo>
                  <a:cubicBezTo>
                    <a:pt x="8686" y="15610"/>
                    <a:pt x="8731" y="15590"/>
                    <a:pt x="8724" y="15490"/>
                  </a:cubicBezTo>
                  <a:cubicBezTo>
                    <a:pt x="8761" y="15450"/>
                    <a:pt x="8761" y="15360"/>
                    <a:pt x="8776" y="15290"/>
                  </a:cubicBezTo>
                  <a:cubicBezTo>
                    <a:pt x="8791" y="15270"/>
                    <a:pt x="8799" y="15230"/>
                    <a:pt x="8791" y="15180"/>
                  </a:cubicBezTo>
                  <a:cubicBezTo>
                    <a:pt x="8814" y="15200"/>
                    <a:pt x="8814" y="15080"/>
                    <a:pt x="8791" y="15100"/>
                  </a:cubicBezTo>
                  <a:close/>
                  <a:moveTo>
                    <a:pt x="6371" y="18260"/>
                  </a:moveTo>
                  <a:cubicBezTo>
                    <a:pt x="6401" y="18220"/>
                    <a:pt x="6423" y="18180"/>
                    <a:pt x="6438" y="18130"/>
                  </a:cubicBezTo>
                  <a:cubicBezTo>
                    <a:pt x="6483" y="18160"/>
                    <a:pt x="6401" y="18210"/>
                    <a:pt x="6408" y="18260"/>
                  </a:cubicBezTo>
                  <a:cubicBezTo>
                    <a:pt x="6378" y="18290"/>
                    <a:pt x="6363" y="18350"/>
                    <a:pt x="6341" y="18390"/>
                  </a:cubicBezTo>
                  <a:cubicBezTo>
                    <a:pt x="6296" y="18350"/>
                    <a:pt x="6378" y="18310"/>
                    <a:pt x="6371" y="18260"/>
                  </a:cubicBezTo>
                  <a:close/>
                  <a:moveTo>
                    <a:pt x="6341" y="17040"/>
                  </a:moveTo>
                  <a:cubicBezTo>
                    <a:pt x="6356" y="17000"/>
                    <a:pt x="6356" y="17050"/>
                    <a:pt x="6356" y="17080"/>
                  </a:cubicBezTo>
                  <a:cubicBezTo>
                    <a:pt x="6341" y="17120"/>
                    <a:pt x="6341" y="17070"/>
                    <a:pt x="6341" y="17040"/>
                  </a:cubicBezTo>
                  <a:close/>
                  <a:moveTo>
                    <a:pt x="6026" y="20870"/>
                  </a:moveTo>
                  <a:cubicBezTo>
                    <a:pt x="6041" y="20830"/>
                    <a:pt x="6056" y="20900"/>
                    <a:pt x="6026" y="20890"/>
                  </a:cubicBezTo>
                  <a:cubicBezTo>
                    <a:pt x="6033" y="20930"/>
                    <a:pt x="6011" y="20940"/>
                    <a:pt x="6011" y="20980"/>
                  </a:cubicBezTo>
                  <a:cubicBezTo>
                    <a:pt x="5973" y="21030"/>
                    <a:pt x="6011" y="20890"/>
                    <a:pt x="6026" y="20870"/>
                  </a:cubicBezTo>
                  <a:close/>
                  <a:moveTo>
                    <a:pt x="5883" y="21160"/>
                  </a:moveTo>
                  <a:cubicBezTo>
                    <a:pt x="5838" y="21120"/>
                    <a:pt x="5883" y="21030"/>
                    <a:pt x="5898" y="21000"/>
                  </a:cubicBezTo>
                  <a:cubicBezTo>
                    <a:pt x="5943" y="21040"/>
                    <a:pt x="5861" y="21080"/>
                    <a:pt x="5883" y="21160"/>
                  </a:cubicBezTo>
                  <a:close/>
                  <a:moveTo>
                    <a:pt x="6093" y="19150"/>
                  </a:moveTo>
                  <a:cubicBezTo>
                    <a:pt x="6138" y="19210"/>
                    <a:pt x="6086" y="19330"/>
                    <a:pt x="6078" y="19390"/>
                  </a:cubicBezTo>
                  <a:cubicBezTo>
                    <a:pt x="6041" y="19340"/>
                    <a:pt x="6116" y="19250"/>
                    <a:pt x="6093" y="19150"/>
                  </a:cubicBezTo>
                  <a:close/>
                  <a:moveTo>
                    <a:pt x="6063" y="18820"/>
                  </a:moveTo>
                  <a:cubicBezTo>
                    <a:pt x="6123" y="18850"/>
                    <a:pt x="6063" y="18900"/>
                    <a:pt x="6078" y="18980"/>
                  </a:cubicBezTo>
                  <a:cubicBezTo>
                    <a:pt x="6041" y="18970"/>
                    <a:pt x="6071" y="18870"/>
                    <a:pt x="6063" y="18820"/>
                  </a:cubicBezTo>
                  <a:close/>
                  <a:moveTo>
                    <a:pt x="6063" y="19520"/>
                  </a:moveTo>
                  <a:cubicBezTo>
                    <a:pt x="6138" y="19560"/>
                    <a:pt x="6026" y="19620"/>
                    <a:pt x="6048" y="19720"/>
                  </a:cubicBezTo>
                  <a:cubicBezTo>
                    <a:pt x="5988" y="19650"/>
                    <a:pt x="6086" y="19610"/>
                    <a:pt x="6063" y="19520"/>
                  </a:cubicBezTo>
                  <a:close/>
                  <a:moveTo>
                    <a:pt x="8222" y="16660"/>
                  </a:moveTo>
                  <a:cubicBezTo>
                    <a:pt x="8177" y="16660"/>
                    <a:pt x="8207" y="16750"/>
                    <a:pt x="8169" y="16750"/>
                  </a:cubicBezTo>
                  <a:cubicBezTo>
                    <a:pt x="8139" y="16810"/>
                    <a:pt x="8102" y="16870"/>
                    <a:pt x="8072" y="16930"/>
                  </a:cubicBezTo>
                  <a:cubicBezTo>
                    <a:pt x="8079" y="16960"/>
                    <a:pt x="8057" y="16970"/>
                    <a:pt x="8042" y="16970"/>
                  </a:cubicBezTo>
                  <a:cubicBezTo>
                    <a:pt x="8042" y="17000"/>
                    <a:pt x="8034" y="17010"/>
                    <a:pt x="8019" y="17010"/>
                  </a:cubicBezTo>
                  <a:cubicBezTo>
                    <a:pt x="8004" y="17040"/>
                    <a:pt x="8004" y="17090"/>
                    <a:pt x="7974" y="17100"/>
                  </a:cubicBezTo>
                  <a:cubicBezTo>
                    <a:pt x="7959" y="17190"/>
                    <a:pt x="7885" y="17190"/>
                    <a:pt x="7877" y="17280"/>
                  </a:cubicBezTo>
                  <a:cubicBezTo>
                    <a:pt x="7847" y="17280"/>
                    <a:pt x="7862" y="17360"/>
                    <a:pt x="7810" y="17340"/>
                  </a:cubicBezTo>
                  <a:cubicBezTo>
                    <a:pt x="7802" y="17390"/>
                    <a:pt x="7765" y="17380"/>
                    <a:pt x="7765" y="17430"/>
                  </a:cubicBezTo>
                  <a:cubicBezTo>
                    <a:pt x="7735" y="17490"/>
                    <a:pt x="7667" y="17510"/>
                    <a:pt x="7645" y="17580"/>
                  </a:cubicBezTo>
                  <a:cubicBezTo>
                    <a:pt x="7607" y="17630"/>
                    <a:pt x="7555" y="17660"/>
                    <a:pt x="7532" y="17730"/>
                  </a:cubicBezTo>
                  <a:cubicBezTo>
                    <a:pt x="7495" y="17780"/>
                    <a:pt x="7435" y="17800"/>
                    <a:pt x="7435" y="17890"/>
                  </a:cubicBezTo>
                  <a:cubicBezTo>
                    <a:pt x="7375" y="17850"/>
                    <a:pt x="7405" y="17950"/>
                    <a:pt x="7352" y="17930"/>
                  </a:cubicBezTo>
                  <a:cubicBezTo>
                    <a:pt x="7315" y="18020"/>
                    <a:pt x="7255" y="18070"/>
                    <a:pt x="7225" y="18170"/>
                  </a:cubicBezTo>
                  <a:cubicBezTo>
                    <a:pt x="7173" y="18140"/>
                    <a:pt x="7180" y="18200"/>
                    <a:pt x="7158" y="18210"/>
                  </a:cubicBezTo>
                  <a:cubicBezTo>
                    <a:pt x="7143" y="18240"/>
                    <a:pt x="7128" y="18260"/>
                    <a:pt x="7105" y="18280"/>
                  </a:cubicBezTo>
                  <a:cubicBezTo>
                    <a:pt x="7068" y="18310"/>
                    <a:pt x="7053" y="18370"/>
                    <a:pt x="7023" y="18410"/>
                  </a:cubicBezTo>
                  <a:cubicBezTo>
                    <a:pt x="6978" y="18450"/>
                    <a:pt x="6933" y="18490"/>
                    <a:pt x="6895" y="18540"/>
                  </a:cubicBezTo>
                  <a:cubicBezTo>
                    <a:pt x="6873" y="18560"/>
                    <a:pt x="6865" y="18600"/>
                    <a:pt x="6843" y="18630"/>
                  </a:cubicBezTo>
                  <a:cubicBezTo>
                    <a:pt x="6828" y="18650"/>
                    <a:pt x="6798" y="18660"/>
                    <a:pt x="6783" y="18690"/>
                  </a:cubicBezTo>
                  <a:cubicBezTo>
                    <a:pt x="6745" y="18750"/>
                    <a:pt x="6708" y="18790"/>
                    <a:pt x="6663" y="18850"/>
                  </a:cubicBezTo>
                  <a:cubicBezTo>
                    <a:pt x="6633" y="18900"/>
                    <a:pt x="6610" y="18960"/>
                    <a:pt x="6550" y="18980"/>
                  </a:cubicBezTo>
                  <a:cubicBezTo>
                    <a:pt x="6550" y="19110"/>
                    <a:pt x="6453" y="19100"/>
                    <a:pt x="6453" y="19240"/>
                  </a:cubicBezTo>
                  <a:cubicBezTo>
                    <a:pt x="6393" y="19280"/>
                    <a:pt x="6363" y="19370"/>
                    <a:pt x="6311" y="19410"/>
                  </a:cubicBezTo>
                  <a:cubicBezTo>
                    <a:pt x="6296" y="19500"/>
                    <a:pt x="6251" y="19540"/>
                    <a:pt x="6243" y="19630"/>
                  </a:cubicBezTo>
                  <a:cubicBezTo>
                    <a:pt x="6131" y="19750"/>
                    <a:pt x="6101" y="19980"/>
                    <a:pt x="5996" y="20110"/>
                  </a:cubicBezTo>
                  <a:cubicBezTo>
                    <a:pt x="5958" y="20100"/>
                    <a:pt x="5996" y="20010"/>
                    <a:pt x="6011" y="20000"/>
                  </a:cubicBezTo>
                  <a:cubicBezTo>
                    <a:pt x="6011" y="19850"/>
                    <a:pt x="6011" y="19850"/>
                    <a:pt x="6011" y="19850"/>
                  </a:cubicBezTo>
                  <a:cubicBezTo>
                    <a:pt x="6063" y="19840"/>
                    <a:pt x="6063" y="19760"/>
                    <a:pt x="6108" y="19740"/>
                  </a:cubicBezTo>
                  <a:cubicBezTo>
                    <a:pt x="6123" y="19630"/>
                    <a:pt x="6161" y="19540"/>
                    <a:pt x="6206" y="19480"/>
                  </a:cubicBezTo>
                  <a:cubicBezTo>
                    <a:pt x="6213" y="19350"/>
                    <a:pt x="6288" y="19330"/>
                    <a:pt x="6288" y="19190"/>
                  </a:cubicBezTo>
                  <a:cubicBezTo>
                    <a:pt x="6326" y="19190"/>
                    <a:pt x="6326" y="19130"/>
                    <a:pt x="6356" y="19110"/>
                  </a:cubicBezTo>
                  <a:cubicBezTo>
                    <a:pt x="6378" y="19090"/>
                    <a:pt x="6386" y="19050"/>
                    <a:pt x="6408" y="19020"/>
                  </a:cubicBezTo>
                  <a:cubicBezTo>
                    <a:pt x="6431" y="18950"/>
                    <a:pt x="6483" y="18910"/>
                    <a:pt x="6505" y="18820"/>
                  </a:cubicBezTo>
                  <a:cubicBezTo>
                    <a:pt x="6565" y="18800"/>
                    <a:pt x="6565" y="18690"/>
                    <a:pt x="6618" y="18650"/>
                  </a:cubicBezTo>
                  <a:cubicBezTo>
                    <a:pt x="6633" y="18620"/>
                    <a:pt x="6633" y="18570"/>
                    <a:pt x="6663" y="18560"/>
                  </a:cubicBezTo>
                  <a:cubicBezTo>
                    <a:pt x="6685" y="18530"/>
                    <a:pt x="6693" y="18500"/>
                    <a:pt x="6715" y="18470"/>
                  </a:cubicBezTo>
                  <a:cubicBezTo>
                    <a:pt x="6768" y="18440"/>
                    <a:pt x="6783" y="18350"/>
                    <a:pt x="6843" y="18320"/>
                  </a:cubicBezTo>
                  <a:cubicBezTo>
                    <a:pt x="6865" y="18240"/>
                    <a:pt x="6925" y="18200"/>
                    <a:pt x="6963" y="18150"/>
                  </a:cubicBezTo>
                  <a:cubicBezTo>
                    <a:pt x="7000" y="18090"/>
                    <a:pt x="7023" y="18010"/>
                    <a:pt x="7075" y="17970"/>
                  </a:cubicBezTo>
                  <a:cubicBezTo>
                    <a:pt x="7113" y="17930"/>
                    <a:pt x="7135" y="17850"/>
                    <a:pt x="7188" y="17820"/>
                  </a:cubicBezTo>
                  <a:cubicBezTo>
                    <a:pt x="7188" y="17760"/>
                    <a:pt x="7255" y="17790"/>
                    <a:pt x="7255" y="17730"/>
                  </a:cubicBezTo>
                  <a:cubicBezTo>
                    <a:pt x="7262" y="17690"/>
                    <a:pt x="7300" y="17690"/>
                    <a:pt x="7322" y="17670"/>
                  </a:cubicBezTo>
                  <a:cubicBezTo>
                    <a:pt x="7330" y="17650"/>
                    <a:pt x="7337" y="17630"/>
                    <a:pt x="7352" y="17620"/>
                  </a:cubicBezTo>
                  <a:cubicBezTo>
                    <a:pt x="7367" y="17620"/>
                    <a:pt x="7367" y="17580"/>
                    <a:pt x="7382" y="17580"/>
                  </a:cubicBezTo>
                  <a:cubicBezTo>
                    <a:pt x="7420" y="17570"/>
                    <a:pt x="7420" y="17520"/>
                    <a:pt x="7450" y="17520"/>
                  </a:cubicBezTo>
                  <a:cubicBezTo>
                    <a:pt x="7532" y="17420"/>
                    <a:pt x="7622" y="17320"/>
                    <a:pt x="7712" y="17230"/>
                  </a:cubicBezTo>
                  <a:cubicBezTo>
                    <a:pt x="7795" y="17130"/>
                    <a:pt x="7877" y="17030"/>
                    <a:pt x="7974" y="16950"/>
                  </a:cubicBezTo>
                  <a:cubicBezTo>
                    <a:pt x="7989" y="16910"/>
                    <a:pt x="8012" y="16880"/>
                    <a:pt x="8042" y="16860"/>
                  </a:cubicBezTo>
                  <a:cubicBezTo>
                    <a:pt x="8057" y="16830"/>
                    <a:pt x="8064" y="16800"/>
                    <a:pt x="8087" y="16770"/>
                  </a:cubicBezTo>
                  <a:cubicBezTo>
                    <a:pt x="8124" y="16770"/>
                    <a:pt x="8117" y="16710"/>
                    <a:pt x="8154" y="16710"/>
                  </a:cubicBezTo>
                  <a:cubicBezTo>
                    <a:pt x="8139" y="16640"/>
                    <a:pt x="8207" y="16680"/>
                    <a:pt x="8199" y="16620"/>
                  </a:cubicBezTo>
                  <a:cubicBezTo>
                    <a:pt x="8207" y="16590"/>
                    <a:pt x="8229" y="16590"/>
                    <a:pt x="8237" y="16560"/>
                  </a:cubicBezTo>
                  <a:cubicBezTo>
                    <a:pt x="8252" y="16530"/>
                    <a:pt x="8267" y="16540"/>
                    <a:pt x="8267" y="16580"/>
                  </a:cubicBezTo>
                  <a:cubicBezTo>
                    <a:pt x="8214" y="16560"/>
                    <a:pt x="8244" y="16650"/>
                    <a:pt x="8222" y="16660"/>
                  </a:cubicBezTo>
                  <a:close/>
                  <a:moveTo>
                    <a:pt x="8252" y="20980"/>
                  </a:moveTo>
                  <a:cubicBezTo>
                    <a:pt x="8222" y="21090"/>
                    <a:pt x="8169" y="21160"/>
                    <a:pt x="8154" y="21290"/>
                  </a:cubicBezTo>
                  <a:cubicBezTo>
                    <a:pt x="8102" y="21310"/>
                    <a:pt x="8094" y="21400"/>
                    <a:pt x="8057" y="21440"/>
                  </a:cubicBezTo>
                  <a:cubicBezTo>
                    <a:pt x="8034" y="21500"/>
                    <a:pt x="7982" y="21530"/>
                    <a:pt x="7959" y="21590"/>
                  </a:cubicBezTo>
                  <a:cubicBezTo>
                    <a:pt x="7959" y="21590"/>
                    <a:pt x="7952" y="21600"/>
                    <a:pt x="7952" y="21600"/>
                  </a:cubicBezTo>
                  <a:cubicBezTo>
                    <a:pt x="8042" y="21600"/>
                    <a:pt x="8042" y="21600"/>
                    <a:pt x="8042" y="21600"/>
                  </a:cubicBezTo>
                  <a:cubicBezTo>
                    <a:pt x="8057" y="21590"/>
                    <a:pt x="8064" y="21580"/>
                    <a:pt x="8057" y="21550"/>
                  </a:cubicBezTo>
                  <a:cubicBezTo>
                    <a:pt x="8109" y="21540"/>
                    <a:pt x="8102" y="21450"/>
                    <a:pt x="8154" y="21440"/>
                  </a:cubicBezTo>
                  <a:cubicBezTo>
                    <a:pt x="8162" y="21390"/>
                    <a:pt x="8169" y="21350"/>
                    <a:pt x="8199" y="21330"/>
                  </a:cubicBezTo>
                  <a:cubicBezTo>
                    <a:pt x="8207" y="21280"/>
                    <a:pt x="8229" y="21250"/>
                    <a:pt x="8252" y="21220"/>
                  </a:cubicBezTo>
                  <a:cubicBezTo>
                    <a:pt x="8237" y="21160"/>
                    <a:pt x="8282" y="21160"/>
                    <a:pt x="8267" y="21090"/>
                  </a:cubicBezTo>
                  <a:cubicBezTo>
                    <a:pt x="8289" y="21060"/>
                    <a:pt x="8297" y="20980"/>
                    <a:pt x="8252" y="20980"/>
                  </a:cubicBezTo>
                  <a:close/>
                  <a:moveTo>
                    <a:pt x="21555" y="15620"/>
                  </a:moveTo>
                  <a:cubicBezTo>
                    <a:pt x="21593" y="15710"/>
                    <a:pt x="21510" y="15760"/>
                    <a:pt x="21548" y="15840"/>
                  </a:cubicBezTo>
                  <a:cubicBezTo>
                    <a:pt x="21518" y="15910"/>
                    <a:pt x="21503" y="15970"/>
                    <a:pt x="21533" y="16050"/>
                  </a:cubicBezTo>
                  <a:cubicBezTo>
                    <a:pt x="21473" y="16100"/>
                    <a:pt x="21533" y="16190"/>
                    <a:pt x="21488" y="16240"/>
                  </a:cubicBezTo>
                  <a:cubicBezTo>
                    <a:pt x="21518" y="16320"/>
                    <a:pt x="21473" y="16370"/>
                    <a:pt x="21503" y="16450"/>
                  </a:cubicBezTo>
                  <a:cubicBezTo>
                    <a:pt x="21428" y="16460"/>
                    <a:pt x="21518" y="16530"/>
                    <a:pt x="21480" y="16550"/>
                  </a:cubicBezTo>
                  <a:cubicBezTo>
                    <a:pt x="21488" y="16600"/>
                    <a:pt x="21450" y="16620"/>
                    <a:pt x="21495" y="16680"/>
                  </a:cubicBezTo>
                  <a:cubicBezTo>
                    <a:pt x="21443" y="16730"/>
                    <a:pt x="21480" y="16810"/>
                    <a:pt x="21450" y="16870"/>
                  </a:cubicBezTo>
                  <a:cubicBezTo>
                    <a:pt x="21465" y="16950"/>
                    <a:pt x="21435" y="17020"/>
                    <a:pt x="21443" y="17100"/>
                  </a:cubicBezTo>
                  <a:cubicBezTo>
                    <a:pt x="21495" y="17150"/>
                    <a:pt x="21405" y="17150"/>
                    <a:pt x="21450" y="17200"/>
                  </a:cubicBezTo>
                  <a:cubicBezTo>
                    <a:pt x="21413" y="17220"/>
                    <a:pt x="21458" y="17270"/>
                    <a:pt x="21428" y="17300"/>
                  </a:cubicBezTo>
                  <a:cubicBezTo>
                    <a:pt x="21443" y="17340"/>
                    <a:pt x="21450" y="17380"/>
                    <a:pt x="21435" y="17410"/>
                  </a:cubicBezTo>
                  <a:cubicBezTo>
                    <a:pt x="21480" y="17440"/>
                    <a:pt x="21428" y="17530"/>
                    <a:pt x="21480" y="17510"/>
                  </a:cubicBezTo>
                  <a:cubicBezTo>
                    <a:pt x="21473" y="17460"/>
                    <a:pt x="21495" y="17420"/>
                    <a:pt x="21458" y="17360"/>
                  </a:cubicBezTo>
                  <a:cubicBezTo>
                    <a:pt x="21488" y="17320"/>
                    <a:pt x="21480" y="17260"/>
                    <a:pt x="21473" y="17210"/>
                  </a:cubicBezTo>
                  <a:cubicBezTo>
                    <a:pt x="21503" y="17120"/>
                    <a:pt x="21473" y="17000"/>
                    <a:pt x="21510" y="16910"/>
                  </a:cubicBezTo>
                  <a:cubicBezTo>
                    <a:pt x="21480" y="16800"/>
                    <a:pt x="21540" y="16710"/>
                    <a:pt x="21518" y="16600"/>
                  </a:cubicBezTo>
                  <a:cubicBezTo>
                    <a:pt x="21518" y="16550"/>
                    <a:pt x="21525" y="16500"/>
                    <a:pt x="21540" y="16450"/>
                  </a:cubicBezTo>
                  <a:cubicBezTo>
                    <a:pt x="21540" y="16400"/>
                    <a:pt x="21525" y="16340"/>
                    <a:pt x="21555" y="16300"/>
                  </a:cubicBezTo>
                  <a:cubicBezTo>
                    <a:pt x="21555" y="16250"/>
                    <a:pt x="21570" y="16210"/>
                    <a:pt x="21555" y="16160"/>
                  </a:cubicBezTo>
                  <a:cubicBezTo>
                    <a:pt x="21570" y="16110"/>
                    <a:pt x="21578" y="16070"/>
                    <a:pt x="21578" y="16010"/>
                  </a:cubicBezTo>
                  <a:cubicBezTo>
                    <a:pt x="21578" y="16010"/>
                    <a:pt x="21585" y="16000"/>
                    <a:pt x="21585" y="16000"/>
                  </a:cubicBezTo>
                  <a:cubicBezTo>
                    <a:pt x="21585" y="15520"/>
                    <a:pt x="21585" y="15520"/>
                    <a:pt x="21585" y="15520"/>
                  </a:cubicBezTo>
                  <a:cubicBezTo>
                    <a:pt x="21578" y="15520"/>
                    <a:pt x="21578" y="15520"/>
                    <a:pt x="21570" y="15520"/>
                  </a:cubicBezTo>
                  <a:cubicBezTo>
                    <a:pt x="21563" y="15560"/>
                    <a:pt x="21600" y="15600"/>
                    <a:pt x="21555" y="15620"/>
                  </a:cubicBezTo>
                  <a:close/>
                  <a:moveTo>
                    <a:pt x="4654" y="21290"/>
                  </a:moveTo>
                  <a:cubicBezTo>
                    <a:pt x="4617" y="21250"/>
                    <a:pt x="4617" y="21150"/>
                    <a:pt x="4572" y="21110"/>
                  </a:cubicBezTo>
                  <a:cubicBezTo>
                    <a:pt x="4572" y="21070"/>
                    <a:pt x="4594" y="21000"/>
                    <a:pt x="4542" y="21030"/>
                  </a:cubicBezTo>
                  <a:cubicBezTo>
                    <a:pt x="4542" y="20970"/>
                    <a:pt x="4534" y="20940"/>
                    <a:pt x="4512" y="20920"/>
                  </a:cubicBezTo>
                  <a:cubicBezTo>
                    <a:pt x="4489" y="20840"/>
                    <a:pt x="4482" y="20770"/>
                    <a:pt x="4459" y="20700"/>
                  </a:cubicBezTo>
                  <a:cubicBezTo>
                    <a:pt x="4429" y="20700"/>
                    <a:pt x="4452" y="20620"/>
                    <a:pt x="4429" y="20610"/>
                  </a:cubicBezTo>
                  <a:cubicBezTo>
                    <a:pt x="4399" y="20600"/>
                    <a:pt x="4429" y="20510"/>
                    <a:pt x="4392" y="20500"/>
                  </a:cubicBezTo>
                  <a:cubicBezTo>
                    <a:pt x="4392" y="20410"/>
                    <a:pt x="4362" y="20360"/>
                    <a:pt x="4347" y="20280"/>
                  </a:cubicBezTo>
                  <a:cubicBezTo>
                    <a:pt x="4354" y="20220"/>
                    <a:pt x="4317" y="20220"/>
                    <a:pt x="4332" y="20150"/>
                  </a:cubicBezTo>
                  <a:cubicBezTo>
                    <a:pt x="4324" y="20100"/>
                    <a:pt x="4317" y="20050"/>
                    <a:pt x="4295" y="20020"/>
                  </a:cubicBezTo>
                  <a:cubicBezTo>
                    <a:pt x="4287" y="20180"/>
                    <a:pt x="4332" y="20260"/>
                    <a:pt x="4347" y="20390"/>
                  </a:cubicBezTo>
                  <a:cubicBezTo>
                    <a:pt x="4354" y="20450"/>
                    <a:pt x="4369" y="20510"/>
                    <a:pt x="4377" y="20570"/>
                  </a:cubicBezTo>
                  <a:cubicBezTo>
                    <a:pt x="4377" y="20610"/>
                    <a:pt x="4399" y="20620"/>
                    <a:pt x="4392" y="20650"/>
                  </a:cubicBezTo>
                  <a:cubicBezTo>
                    <a:pt x="4422" y="20660"/>
                    <a:pt x="4407" y="20720"/>
                    <a:pt x="4429" y="20720"/>
                  </a:cubicBezTo>
                  <a:cubicBezTo>
                    <a:pt x="4437" y="20850"/>
                    <a:pt x="4497" y="20920"/>
                    <a:pt x="4512" y="21050"/>
                  </a:cubicBezTo>
                  <a:cubicBezTo>
                    <a:pt x="4534" y="21050"/>
                    <a:pt x="4519" y="21110"/>
                    <a:pt x="4542" y="21110"/>
                  </a:cubicBezTo>
                  <a:cubicBezTo>
                    <a:pt x="4542" y="21150"/>
                    <a:pt x="4557" y="21160"/>
                    <a:pt x="4557" y="21200"/>
                  </a:cubicBezTo>
                  <a:cubicBezTo>
                    <a:pt x="4572" y="21250"/>
                    <a:pt x="4602" y="21320"/>
                    <a:pt x="4572" y="21350"/>
                  </a:cubicBezTo>
                  <a:cubicBezTo>
                    <a:pt x="4602" y="21350"/>
                    <a:pt x="4587" y="21410"/>
                    <a:pt x="4609" y="21420"/>
                  </a:cubicBezTo>
                  <a:cubicBezTo>
                    <a:pt x="4602" y="21460"/>
                    <a:pt x="4624" y="21470"/>
                    <a:pt x="4624" y="21510"/>
                  </a:cubicBezTo>
                  <a:cubicBezTo>
                    <a:pt x="4624" y="21550"/>
                    <a:pt x="4632" y="21570"/>
                    <a:pt x="4639" y="21600"/>
                  </a:cubicBezTo>
                  <a:cubicBezTo>
                    <a:pt x="4692" y="21600"/>
                    <a:pt x="4692" y="21600"/>
                    <a:pt x="4692" y="21600"/>
                  </a:cubicBezTo>
                  <a:cubicBezTo>
                    <a:pt x="4692" y="21590"/>
                    <a:pt x="4692" y="21580"/>
                    <a:pt x="4692" y="21570"/>
                  </a:cubicBezTo>
                  <a:cubicBezTo>
                    <a:pt x="4699" y="21580"/>
                    <a:pt x="4714" y="21590"/>
                    <a:pt x="4722" y="21600"/>
                  </a:cubicBezTo>
                  <a:cubicBezTo>
                    <a:pt x="4789" y="21600"/>
                    <a:pt x="4789" y="21600"/>
                    <a:pt x="4789" y="21600"/>
                  </a:cubicBezTo>
                  <a:cubicBezTo>
                    <a:pt x="4774" y="21560"/>
                    <a:pt x="4752" y="21520"/>
                    <a:pt x="4722" y="21480"/>
                  </a:cubicBezTo>
                  <a:cubicBezTo>
                    <a:pt x="4729" y="21380"/>
                    <a:pt x="4654" y="21390"/>
                    <a:pt x="4654" y="21290"/>
                  </a:cubicBezTo>
                  <a:close/>
                  <a:moveTo>
                    <a:pt x="4654" y="21460"/>
                  </a:moveTo>
                  <a:cubicBezTo>
                    <a:pt x="4669" y="21480"/>
                    <a:pt x="4684" y="21500"/>
                    <a:pt x="4692" y="21530"/>
                  </a:cubicBezTo>
                  <a:cubicBezTo>
                    <a:pt x="4684" y="21580"/>
                    <a:pt x="4654" y="21490"/>
                    <a:pt x="4654" y="21460"/>
                  </a:cubicBezTo>
                  <a:close/>
                  <a:moveTo>
                    <a:pt x="7907" y="21310"/>
                  </a:moveTo>
                  <a:cubicBezTo>
                    <a:pt x="7877" y="21400"/>
                    <a:pt x="7810" y="21420"/>
                    <a:pt x="7795" y="21530"/>
                  </a:cubicBezTo>
                  <a:cubicBezTo>
                    <a:pt x="7750" y="21530"/>
                    <a:pt x="7735" y="21560"/>
                    <a:pt x="7720" y="21600"/>
                  </a:cubicBezTo>
                  <a:cubicBezTo>
                    <a:pt x="7787" y="21600"/>
                    <a:pt x="7787" y="21600"/>
                    <a:pt x="7787" y="21600"/>
                  </a:cubicBezTo>
                  <a:cubicBezTo>
                    <a:pt x="7795" y="21580"/>
                    <a:pt x="7810" y="21560"/>
                    <a:pt x="7825" y="21550"/>
                  </a:cubicBezTo>
                  <a:cubicBezTo>
                    <a:pt x="7847" y="21530"/>
                    <a:pt x="7832" y="21470"/>
                    <a:pt x="7877" y="21480"/>
                  </a:cubicBezTo>
                  <a:cubicBezTo>
                    <a:pt x="7862" y="21420"/>
                    <a:pt x="7907" y="21440"/>
                    <a:pt x="7907" y="21400"/>
                  </a:cubicBezTo>
                  <a:cubicBezTo>
                    <a:pt x="7915" y="21380"/>
                    <a:pt x="7952" y="21310"/>
                    <a:pt x="7907" y="21310"/>
                  </a:cubicBezTo>
                  <a:close/>
                  <a:moveTo>
                    <a:pt x="21480" y="14830"/>
                  </a:moveTo>
                  <a:cubicBezTo>
                    <a:pt x="21503" y="14870"/>
                    <a:pt x="21443" y="14890"/>
                    <a:pt x="21458" y="14930"/>
                  </a:cubicBezTo>
                  <a:cubicBezTo>
                    <a:pt x="21473" y="14970"/>
                    <a:pt x="21435" y="15000"/>
                    <a:pt x="21450" y="15040"/>
                  </a:cubicBezTo>
                  <a:cubicBezTo>
                    <a:pt x="21428" y="15100"/>
                    <a:pt x="21413" y="15170"/>
                    <a:pt x="21405" y="15240"/>
                  </a:cubicBezTo>
                  <a:cubicBezTo>
                    <a:pt x="21360" y="15300"/>
                    <a:pt x="21390" y="15380"/>
                    <a:pt x="21353" y="15440"/>
                  </a:cubicBezTo>
                  <a:cubicBezTo>
                    <a:pt x="21308" y="15460"/>
                    <a:pt x="21345" y="15510"/>
                    <a:pt x="21330" y="15540"/>
                  </a:cubicBezTo>
                  <a:cubicBezTo>
                    <a:pt x="21300" y="15560"/>
                    <a:pt x="21293" y="15600"/>
                    <a:pt x="21315" y="15640"/>
                  </a:cubicBezTo>
                  <a:cubicBezTo>
                    <a:pt x="21255" y="15650"/>
                    <a:pt x="21293" y="15700"/>
                    <a:pt x="21270" y="15730"/>
                  </a:cubicBezTo>
                  <a:cubicBezTo>
                    <a:pt x="21285" y="15750"/>
                    <a:pt x="21248" y="15840"/>
                    <a:pt x="21293" y="15820"/>
                  </a:cubicBezTo>
                  <a:cubicBezTo>
                    <a:pt x="21323" y="15720"/>
                    <a:pt x="21330" y="15600"/>
                    <a:pt x="21383" y="15510"/>
                  </a:cubicBezTo>
                  <a:cubicBezTo>
                    <a:pt x="21345" y="15440"/>
                    <a:pt x="21443" y="15410"/>
                    <a:pt x="21413" y="15340"/>
                  </a:cubicBezTo>
                  <a:cubicBezTo>
                    <a:pt x="21435" y="15320"/>
                    <a:pt x="21428" y="15290"/>
                    <a:pt x="21443" y="15270"/>
                  </a:cubicBezTo>
                  <a:cubicBezTo>
                    <a:pt x="21473" y="15240"/>
                    <a:pt x="21420" y="15190"/>
                    <a:pt x="21465" y="15170"/>
                  </a:cubicBezTo>
                  <a:cubicBezTo>
                    <a:pt x="21495" y="15130"/>
                    <a:pt x="21465" y="15050"/>
                    <a:pt x="21518" y="15020"/>
                  </a:cubicBezTo>
                  <a:cubicBezTo>
                    <a:pt x="21495" y="14940"/>
                    <a:pt x="21525" y="14890"/>
                    <a:pt x="21540" y="14830"/>
                  </a:cubicBezTo>
                  <a:cubicBezTo>
                    <a:pt x="21548" y="14770"/>
                    <a:pt x="21570" y="14710"/>
                    <a:pt x="21585" y="14650"/>
                  </a:cubicBezTo>
                  <a:cubicBezTo>
                    <a:pt x="21585" y="14250"/>
                    <a:pt x="21585" y="14250"/>
                    <a:pt x="21585" y="14250"/>
                  </a:cubicBezTo>
                  <a:cubicBezTo>
                    <a:pt x="21563" y="14380"/>
                    <a:pt x="21563" y="14520"/>
                    <a:pt x="21518" y="14630"/>
                  </a:cubicBezTo>
                  <a:cubicBezTo>
                    <a:pt x="21518" y="14700"/>
                    <a:pt x="21503" y="14770"/>
                    <a:pt x="21480" y="14830"/>
                  </a:cubicBezTo>
                  <a:close/>
                  <a:moveTo>
                    <a:pt x="21578" y="13140"/>
                  </a:moveTo>
                  <a:cubicBezTo>
                    <a:pt x="21593" y="13180"/>
                    <a:pt x="21548" y="13190"/>
                    <a:pt x="21570" y="13230"/>
                  </a:cubicBezTo>
                  <a:cubicBezTo>
                    <a:pt x="21518" y="13320"/>
                    <a:pt x="21563" y="13440"/>
                    <a:pt x="21495" y="13530"/>
                  </a:cubicBezTo>
                  <a:cubicBezTo>
                    <a:pt x="21518" y="13590"/>
                    <a:pt x="21473" y="13630"/>
                    <a:pt x="21480" y="13680"/>
                  </a:cubicBezTo>
                  <a:cubicBezTo>
                    <a:pt x="21488" y="13710"/>
                    <a:pt x="21458" y="13730"/>
                    <a:pt x="21450" y="13760"/>
                  </a:cubicBezTo>
                  <a:cubicBezTo>
                    <a:pt x="21458" y="13790"/>
                    <a:pt x="21450" y="13810"/>
                    <a:pt x="21420" y="13830"/>
                  </a:cubicBezTo>
                  <a:cubicBezTo>
                    <a:pt x="21458" y="13890"/>
                    <a:pt x="21405" y="13920"/>
                    <a:pt x="21420" y="13970"/>
                  </a:cubicBezTo>
                  <a:cubicBezTo>
                    <a:pt x="21375" y="14010"/>
                    <a:pt x="21443" y="14080"/>
                    <a:pt x="21375" y="14110"/>
                  </a:cubicBezTo>
                  <a:cubicBezTo>
                    <a:pt x="21405" y="14170"/>
                    <a:pt x="21353" y="14200"/>
                    <a:pt x="21353" y="14240"/>
                  </a:cubicBezTo>
                  <a:cubicBezTo>
                    <a:pt x="21368" y="14300"/>
                    <a:pt x="21300" y="14330"/>
                    <a:pt x="21308" y="14380"/>
                  </a:cubicBezTo>
                  <a:cubicBezTo>
                    <a:pt x="21285" y="14470"/>
                    <a:pt x="21240" y="14560"/>
                    <a:pt x="21240" y="14660"/>
                  </a:cubicBezTo>
                  <a:cubicBezTo>
                    <a:pt x="21210" y="14690"/>
                    <a:pt x="21210" y="14740"/>
                    <a:pt x="21188" y="14780"/>
                  </a:cubicBezTo>
                  <a:cubicBezTo>
                    <a:pt x="21210" y="14830"/>
                    <a:pt x="21143" y="14860"/>
                    <a:pt x="21150" y="14920"/>
                  </a:cubicBezTo>
                  <a:cubicBezTo>
                    <a:pt x="21180" y="14980"/>
                    <a:pt x="21135" y="15000"/>
                    <a:pt x="21120" y="15050"/>
                  </a:cubicBezTo>
                  <a:cubicBezTo>
                    <a:pt x="21098" y="15090"/>
                    <a:pt x="21135" y="15160"/>
                    <a:pt x="21083" y="15190"/>
                  </a:cubicBezTo>
                  <a:cubicBezTo>
                    <a:pt x="21113" y="15250"/>
                    <a:pt x="21060" y="15270"/>
                    <a:pt x="21075" y="15330"/>
                  </a:cubicBezTo>
                  <a:cubicBezTo>
                    <a:pt x="21045" y="15370"/>
                    <a:pt x="21045" y="15420"/>
                    <a:pt x="21038" y="15470"/>
                  </a:cubicBezTo>
                  <a:cubicBezTo>
                    <a:pt x="21053" y="15520"/>
                    <a:pt x="21000" y="15550"/>
                    <a:pt x="21030" y="15610"/>
                  </a:cubicBezTo>
                  <a:cubicBezTo>
                    <a:pt x="21015" y="15620"/>
                    <a:pt x="21000" y="15640"/>
                    <a:pt x="20993" y="15660"/>
                  </a:cubicBezTo>
                  <a:cubicBezTo>
                    <a:pt x="21015" y="15700"/>
                    <a:pt x="20993" y="15720"/>
                    <a:pt x="20993" y="15750"/>
                  </a:cubicBezTo>
                  <a:cubicBezTo>
                    <a:pt x="20985" y="15800"/>
                    <a:pt x="20978" y="15850"/>
                    <a:pt x="20970" y="15900"/>
                  </a:cubicBezTo>
                  <a:cubicBezTo>
                    <a:pt x="20933" y="15910"/>
                    <a:pt x="20970" y="16050"/>
                    <a:pt x="21008" y="16030"/>
                  </a:cubicBezTo>
                  <a:cubicBezTo>
                    <a:pt x="20985" y="15870"/>
                    <a:pt x="21038" y="15730"/>
                    <a:pt x="21068" y="15580"/>
                  </a:cubicBezTo>
                  <a:cubicBezTo>
                    <a:pt x="21068" y="15500"/>
                    <a:pt x="21083" y="15430"/>
                    <a:pt x="21113" y="15360"/>
                  </a:cubicBezTo>
                  <a:cubicBezTo>
                    <a:pt x="21113" y="15320"/>
                    <a:pt x="21135" y="15280"/>
                    <a:pt x="21120" y="15240"/>
                  </a:cubicBezTo>
                  <a:cubicBezTo>
                    <a:pt x="21135" y="15220"/>
                    <a:pt x="21150" y="15210"/>
                    <a:pt x="21143" y="15190"/>
                  </a:cubicBezTo>
                  <a:cubicBezTo>
                    <a:pt x="21135" y="15170"/>
                    <a:pt x="21165" y="15150"/>
                    <a:pt x="21158" y="15130"/>
                  </a:cubicBezTo>
                  <a:cubicBezTo>
                    <a:pt x="21173" y="15090"/>
                    <a:pt x="21195" y="15060"/>
                    <a:pt x="21165" y="15010"/>
                  </a:cubicBezTo>
                  <a:cubicBezTo>
                    <a:pt x="21210" y="14990"/>
                    <a:pt x="21203" y="14940"/>
                    <a:pt x="21225" y="14910"/>
                  </a:cubicBezTo>
                  <a:cubicBezTo>
                    <a:pt x="21233" y="14870"/>
                    <a:pt x="21225" y="14830"/>
                    <a:pt x="21240" y="14790"/>
                  </a:cubicBezTo>
                  <a:cubicBezTo>
                    <a:pt x="21278" y="14770"/>
                    <a:pt x="21270" y="14720"/>
                    <a:pt x="21278" y="14680"/>
                  </a:cubicBezTo>
                  <a:cubicBezTo>
                    <a:pt x="21308" y="14620"/>
                    <a:pt x="21323" y="14540"/>
                    <a:pt x="21345" y="14470"/>
                  </a:cubicBezTo>
                  <a:cubicBezTo>
                    <a:pt x="21368" y="14460"/>
                    <a:pt x="21360" y="14440"/>
                    <a:pt x="21368" y="14420"/>
                  </a:cubicBezTo>
                  <a:cubicBezTo>
                    <a:pt x="21375" y="14400"/>
                    <a:pt x="21375" y="14380"/>
                    <a:pt x="21383" y="14360"/>
                  </a:cubicBezTo>
                  <a:cubicBezTo>
                    <a:pt x="21435" y="14340"/>
                    <a:pt x="21383" y="14280"/>
                    <a:pt x="21443" y="14260"/>
                  </a:cubicBezTo>
                  <a:cubicBezTo>
                    <a:pt x="21473" y="14060"/>
                    <a:pt x="21510" y="13870"/>
                    <a:pt x="21555" y="13670"/>
                  </a:cubicBezTo>
                  <a:cubicBezTo>
                    <a:pt x="21563" y="13620"/>
                    <a:pt x="21570" y="13560"/>
                    <a:pt x="21585" y="13510"/>
                  </a:cubicBezTo>
                  <a:cubicBezTo>
                    <a:pt x="21585" y="13040"/>
                    <a:pt x="21585" y="13040"/>
                    <a:pt x="21585" y="13040"/>
                  </a:cubicBezTo>
                  <a:cubicBezTo>
                    <a:pt x="21585" y="13040"/>
                    <a:pt x="21585" y="13050"/>
                    <a:pt x="21578" y="13060"/>
                  </a:cubicBezTo>
                  <a:cubicBezTo>
                    <a:pt x="21593" y="13090"/>
                    <a:pt x="21570" y="13110"/>
                    <a:pt x="21578" y="13140"/>
                  </a:cubicBezTo>
                  <a:close/>
                  <a:moveTo>
                    <a:pt x="19981" y="7690"/>
                  </a:moveTo>
                  <a:cubicBezTo>
                    <a:pt x="20019" y="7750"/>
                    <a:pt x="20071" y="7740"/>
                    <a:pt x="20109" y="7810"/>
                  </a:cubicBezTo>
                  <a:cubicBezTo>
                    <a:pt x="20146" y="7820"/>
                    <a:pt x="20183" y="7820"/>
                    <a:pt x="20213" y="7860"/>
                  </a:cubicBezTo>
                  <a:cubicBezTo>
                    <a:pt x="20251" y="7870"/>
                    <a:pt x="20281" y="7880"/>
                    <a:pt x="20311" y="7900"/>
                  </a:cubicBezTo>
                  <a:cubicBezTo>
                    <a:pt x="20378" y="7920"/>
                    <a:pt x="20438" y="7970"/>
                    <a:pt x="20498" y="8000"/>
                  </a:cubicBezTo>
                  <a:cubicBezTo>
                    <a:pt x="20573" y="8030"/>
                    <a:pt x="20641" y="8060"/>
                    <a:pt x="20708" y="8090"/>
                  </a:cubicBezTo>
                  <a:cubicBezTo>
                    <a:pt x="20768" y="8120"/>
                    <a:pt x="20836" y="8140"/>
                    <a:pt x="20895" y="8200"/>
                  </a:cubicBezTo>
                  <a:cubicBezTo>
                    <a:pt x="20910" y="8210"/>
                    <a:pt x="20940" y="8190"/>
                    <a:pt x="20948" y="8230"/>
                  </a:cubicBezTo>
                  <a:cubicBezTo>
                    <a:pt x="20970" y="8230"/>
                    <a:pt x="20978" y="8270"/>
                    <a:pt x="21000" y="8250"/>
                  </a:cubicBezTo>
                  <a:cubicBezTo>
                    <a:pt x="21023" y="8300"/>
                    <a:pt x="21068" y="8250"/>
                    <a:pt x="21090" y="8320"/>
                  </a:cubicBezTo>
                  <a:cubicBezTo>
                    <a:pt x="21158" y="8330"/>
                    <a:pt x="21218" y="8380"/>
                    <a:pt x="21278" y="8420"/>
                  </a:cubicBezTo>
                  <a:cubicBezTo>
                    <a:pt x="21330" y="8480"/>
                    <a:pt x="21405" y="8490"/>
                    <a:pt x="21458" y="8560"/>
                  </a:cubicBezTo>
                  <a:cubicBezTo>
                    <a:pt x="21503" y="8560"/>
                    <a:pt x="21540" y="8610"/>
                    <a:pt x="21585" y="8640"/>
                  </a:cubicBezTo>
                  <a:cubicBezTo>
                    <a:pt x="21585" y="8550"/>
                    <a:pt x="21585" y="8550"/>
                    <a:pt x="21585" y="8550"/>
                  </a:cubicBezTo>
                  <a:cubicBezTo>
                    <a:pt x="21555" y="8540"/>
                    <a:pt x="21533" y="8510"/>
                    <a:pt x="21510" y="8490"/>
                  </a:cubicBezTo>
                  <a:cubicBezTo>
                    <a:pt x="21480" y="8440"/>
                    <a:pt x="21420" y="8490"/>
                    <a:pt x="21398" y="8410"/>
                  </a:cubicBezTo>
                  <a:cubicBezTo>
                    <a:pt x="21360" y="8400"/>
                    <a:pt x="21345" y="8340"/>
                    <a:pt x="21315" y="8280"/>
                  </a:cubicBezTo>
                  <a:cubicBezTo>
                    <a:pt x="21270" y="8270"/>
                    <a:pt x="21233" y="8250"/>
                    <a:pt x="21203" y="8150"/>
                  </a:cubicBezTo>
                  <a:cubicBezTo>
                    <a:pt x="21150" y="8160"/>
                    <a:pt x="21120" y="8070"/>
                    <a:pt x="21083" y="8020"/>
                  </a:cubicBezTo>
                  <a:cubicBezTo>
                    <a:pt x="21000" y="8020"/>
                    <a:pt x="20948" y="7880"/>
                    <a:pt x="20873" y="7860"/>
                  </a:cubicBezTo>
                  <a:cubicBezTo>
                    <a:pt x="20806" y="7750"/>
                    <a:pt x="20716" y="7750"/>
                    <a:pt x="20648" y="7670"/>
                  </a:cubicBezTo>
                  <a:cubicBezTo>
                    <a:pt x="20618" y="7630"/>
                    <a:pt x="20581" y="7630"/>
                    <a:pt x="20543" y="7620"/>
                  </a:cubicBezTo>
                  <a:cubicBezTo>
                    <a:pt x="20506" y="7580"/>
                    <a:pt x="20468" y="7550"/>
                    <a:pt x="20423" y="7540"/>
                  </a:cubicBezTo>
                  <a:cubicBezTo>
                    <a:pt x="20348" y="7500"/>
                    <a:pt x="20266" y="7460"/>
                    <a:pt x="20198" y="7390"/>
                  </a:cubicBezTo>
                  <a:cubicBezTo>
                    <a:pt x="20116" y="7390"/>
                    <a:pt x="20056" y="7270"/>
                    <a:pt x="19966" y="7290"/>
                  </a:cubicBezTo>
                  <a:cubicBezTo>
                    <a:pt x="19936" y="7240"/>
                    <a:pt x="19891" y="7240"/>
                    <a:pt x="19854" y="7210"/>
                  </a:cubicBezTo>
                  <a:cubicBezTo>
                    <a:pt x="19824" y="7130"/>
                    <a:pt x="19771" y="7180"/>
                    <a:pt x="19741" y="7130"/>
                  </a:cubicBezTo>
                  <a:cubicBezTo>
                    <a:pt x="19704" y="7100"/>
                    <a:pt x="19659" y="7090"/>
                    <a:pt x="19621" y="7090"/>
                  </a:cubicBezTo>
                  <a:cubicBezTo>
                    <a:pt x="19576" y="7070"/>
                    <a:pt x="19546" y="7020"/>
                    <a:pt x="19501" y="7010"/>
                  </a:cubicBezTo>
                  <a:cubicBezTo>
                    <a:pt x="19464" y="6980"/>
                    <a:pt x="19427" y="6960"/>
                    <a:pt x="19389" y="6940"/>
                  </a:cubicBezTo>
                  <a:cubicBezTo>
                    <a:pt x="19367" y="6950"/>
                    <a:pt x="19352" y="6920"/>
                    <a:pt x="19329" y="6930"/>
                  </a:cubicBezTo>
                  <a:cubicBezTo>
                    <a:pt x="19314" y="6890"/>
                    <a:pt x="19277" y="6890"/>
                    <a:pt x="19299" y="6870"/>
                  </a:cubicBezTo>
                  <a:cubicBezTo>
                    <a:pt x="19456" y="6870"/>
                    <a:pt x="19621" y="6830"/>
                    <a:pt x="19801" y="6700"/>
                  </a:cubicBezTo>
                  <a:cubicBezTo>
                    <a:pt x="19816" y="6730"/>
                    <a:pt x="19846" y="6690"/>
                    <a:pt x="19876" y="6680"/>
                  </a:cubicBezTo>
                  <a:cubicBezTo>
                    <a:pt x="19891" y="6700"/>
                    <a:pt x="19921" y="6690"/>
                    <a:pt x="19951" y="6670"/>
                  </a:cubicBezTo>
                  <a:cubicBezTo>
                    <a:pt x="20004" y="6690"/>
                    <a:pt x="20064" y="6610"/>
                    <a:pt x="20041" y="6550"/>
                  </a:cubicBezTo>
                  <a:cubicBezTo>
                    <a:pt x="19996" y="6540"/>
                    <a:pt x="19936" y="6610"/>
                    <a:pt x="19884" y="6610"/>
                  </a:cubicBezTo>
                  <a:cubicBezTo>
                    <a:pt x="19831" y="6620"/>
                    <a:pt x="19779" y="6630"/>
                    <a:pt x="19711" y="6690"/>
                  </a:cubicBezTo>
                  <a:cubicBezTo>
                    <a:pt x="19666" y="6660"/>
                    <a:pt x="19606" y="6710"/>
                    <a:pt x="19546" y="6730"/>
                  </a:cubicBezTo>
                  <a:cubicBezTo>
                    <a:pt x="19501" y="6720"/>
                    <a:pt x="19427" y="6800"/>
                    <a:pt x="19397" y="6710"/>
                  </a:cubicBezTo>
                  <a:cubicBezTo>
                    <a:pt x="19449" y="6710"/>
                    <a:pt x="19509" y="6660"/>
                    <a:pt x="19561" y="6670"/>
                  </a:cubicBezTo>
                  <a:cubicBezTo>
                    <a:pt x="19621" y="6590"/>
                    <a:pt x="19689" y="6670"/>
                    <a:pt x="19711" y="6580"/>
                  </a:cubicBezTo>
                  <a:cubicBezTo>
                    <a:pt x="19689" y="6460"/>
                    <a:pt x="19629" y="6560"/>
                    <a:pt x="19591" y="6540"/>
                  </a:cubicBezTo>
                  <a:cubicBezTo>
                    <a:pt x="19524" y="6600"/>
                    <a:pt x="19486" y="6570"/>
                    <a:pt x="19427" y="6630"/>
                  </a:cubicBezTo>
                  <a:cubicBezTo>
                    <a:pt x="19389" y="6600"/>
                    <a:pt x="19337" y="6630"/>
                    <a:pt x="19292" y="6660"/>
                  </a:cubicBezTo>
                  <a:cubicBezTo>
                    <a:pt x="19247" y="6600"/>
                    <a:pt x="19194" y="6610"/>
                    <a:pt x="19134" y="6630"/>
                  </a:cubicBezTo>
                  <a:cubicBezTo>
                    <a:pt x="19104" y="6580"/>
                    <a:pt x="19059" y="6580"/>
                    <a:pt x="19029" y="6530"/>
                  </a:cubicBezTo>
                  <a:cubicBezTo>
                    <a:pt x="18984" y="6530"/>
                    <a:pt x="18932" y="6560"/>
                    <a:pt x="18902" y="6510"/>
                  </a:cubicBezTo>
                  <a:cubicBezTo>
                    <a:pt x="18879" y="6480"/>
                    <a:pt x="18842" y="6510"/>
                    <a:pt x="18827" y="6430"/>
                  </a:cubicBezTo>
                  <a:cubicBezTo>
                    <a:pt x="18782" y="6490"/>
                    <a:pt x="18767" y="6380"/>
                    <a:pt x="18729" y="6400"/>
                  </a:cubicBezTo>
                  <a:cubicBezTo>
                    <a:pt x="18677" y="6330"/>
                    <a:pt x="18610" y="6330"/>
                    <a:pt x="18565" y="6250"/>
                  </a:cubicBezTo>
                  <a:cubicBezTo>
                    <a:pt x="18527" y="6310"/>
                    <a:pt x="18512" y="6250"/>
                    <a:pt x="18482" y="6260"/>
                  </a:cubicBezTo>
                  <a:cubicBezTo>
                    <a:pt x="18452" y="6290"/>
                    <a:pt x="18452" y="6160"/>
                    <a:pt x="18415" y="6230"/>
                  </a:cubicBezTo>
                  <a:cubicBezTo>
                    <a:pt x="18400" y="6300"/>
                    <a:pt x="18460" y="6330"/>
                    <a:pt x="18490" y="6360"/>
                  </a:cubicBezTo>
                  <a:cubicBezTo>
                    <a:pt x="18505" y="6410"/>
                    <a:pt x="18527" y="6390"/>
                    <a:pt x="18550" y="6400"/>
                  </a:cubicBezTo>
                  <a:cubicBezTo>
                    <a:pt x="18565" y="6420"/>
                    <a:pt x="18580" y="6440"/>
                    <a:pt x="18602" y="6440"/>
                  </a:cubicBezTo>
                  <a:cubicBezTo>
                    <a:pt x="18677" y="6530"/>
                    <a:pt x="18752" y="6590"/>
                    <a:pt x="18827" y="6680"/>
                  </a:cubicBezTo>
                  <a:cubicBezTo>
                    <a:pt x="18812" y="6700"/>
                    <a:pt x="18827" y="6710"/>
                    <a:pt x="18849" y="6720"/>
                  </a:cubicBezTo>
                  <a:cubicBezTo>
                    <a:pt x="18857" y="6750"/>
                    <a:pt x="18842" y="6780"/>
                    <a:pt x="18864" y="6810"/>
                  </a:cubicBezTo>
                  <a:cubicBezTo>
                    <a:pt x="18902" y="6860"/>
                    <a:pt x="18947" y="6890"/>
                    <a:pt x="18984" y="6940"/>
                  </a:cubicBezTo>
                  <a:cubicBezTo>
                    <a:pt x="18954" y="6980"/>
                    <a:pt x="19022" y="7060"/>
                    <a:pt x="19037" y="7070"/>
                  </a:cubicBezTo>
                  <a:cubicBezTo>
                    <a:pt x="19052" y="7110"/>
                    <a:pt x="19007" y="7130"/>
                    <a:pt x="19044" y="7170"/>
                  </a:cubicBezTo>
                  <a:cubicBezTo>
                    <a:pt x="19022" y="7210"/>
                    <a:pt x="19082" y="7270"/>
                    <a:pt x="19052" y="7300"/>
                  </a:cubicBezTo>
                  <a:cubicBezTo>
                    <a:pt x="19089" y="7390"/>
                    <a:pt x="19074" y="7470"/>
                    <a:pt x="19104" y="7560"/>
                  </a:cubicBezTo>
                  <a:cubicBezTo>
                    <a:pt x="19082" y="7660"/>
                    <a:pt x="19097" y="7770"/>
                    <a:pt x="19067" y="7860"/>
                  </a:cubicBezTo>
                  <a:cubicBezTo>
                    <a:pt x="19067" y="7970"/>
                    <a:pt x="19022" y="8070"/>
                    <a:pt x="18992" y="8170"/>
                  </a:cubicBezTo>
                  <a:cubicBezTo>
                    <a:pt x="18962" y="8190"/>
                    <a:pt x="18999" y="8240"/>
                    <a:pt x="18947" y="8250"/>
                  </a:cubicBezTo>
                  <a:cubicBezTo>
                    <a:pt x="18977" y="8310"/>
                    <a:pt x="18857" y="8300"/>
                    <a:pt x="18917" y="8360"/>
                  </a:cubicBezTo>
                  <a:cubicBezTo>
                    <a:pt x="18977" y="8370"/>
                    <a:pt x="18992" y="8240"/>
                    <a:pt x="19067" y="8190"/>
                  </a:cubicBezTo>
                  <a:cubicBezTo>
                    <a:pt x="19052" y="8120"/>
                    <a:pt x="19112" y="8070"/>
                    <a:pt x="19104" y="8000"/>
                  </a:cubicBezTo>
                  <a:cubicBezTo>
                    <a:pt x="19127" y="7970"/>
                    <a:pt x="19134" y="7940"/>
                    <a:pt x="19149" y="7910"/>
                  </a:cubicBezTo>
                  <a:cubicBezTo>
                    <a:pt x="19149" y="7890"/>
                    <a:pt x="19157" y="7790"/>
                    <a:pt x="19179" y="7830"/>
                  </a:cubicBezTo>
                  <a:cubicBezTo>
                    <a:pt x="19157" y="7850"/>
                    <a:pt x="19194" y="7900"/>
                    <a:pt x="19172" y="7920"/>
                  </a:cubicBezTo>
                  <a:cubicBezTo>
                    <a:pt x="19172" y="7960"/>
                    <a:pt x="19179" y="7980"/>
                    <a:pt x="19209" y="8000"/>
                  </a:cubicBezTo>
                  <a:cubicBezTo>
                    <a:pt x="19194" y="8130"/>
                    <a:pt x="19209" y="8280"/>
                    <a:pt x="19202" y="8420"/>
                  </a:cubicBezTo>
                  <a:cubicBezTo>
                    <a:pt x="19202" y="8550"/>
                    <a:pt x="19209" y="8700"/>
                    <a:pt x="19224" y="8840"/>
                  </a:cubicBezTo>
                  <a:cubicBezTo>
                    <a:pt x="19247" y="8990"/>
                    <a:pt x="19247" y="9130"/>
                    <a:pt x="19262" y="9270"/>
                  </a:cubicBezTo>
                  <a:cubicBezTo>
                    <a:pt x="19247" y="9330"/>
                    <a:pt x="19299" y="9430"/>
                    <a:pt x="19269" y="9480"/>
                  </a:cubicBezTo>
                  <a:cubicBezTo>
                    <a:pt x="19307" y="9530"/>
                    <a:pt x="19277" y="9550"/>
                    <a:pt x="19299" y="9600"/>
                  </a:cubicBezTo>
                  <a:cubicBezTo>
                    <a:pt x="19284" y="9630"/>
                    <a:pt x="19329" y="9680"/>
                    <a:pt x="19307" y="9710"/>
                  </a:cubicBezTo>
                  <a:cubicBezTo>
                    <a:pt x="19359" y="9860"/>
                    <a:pt x="19382" y="10000"/>
                    <a:pt x="19434" y="10150"/>
                  </a:cubicBezTo>
                  <a:cubicBezTo>
                    <a:pt x="19464" y="10220"/>
                    <a:pt x="19486" y="10280"/>
                    <a:pt x="19516" y="10340"/>
                  </a:cubicBezTo>
                  <a:cubicBezTo>
                    <a:pt x="19546" y="10390"/>
                    <a:pt x="19591" y="10440"/>
                    <a:pt x="19644" y="10540"/>
                  </a:cubicBezTo>
                  <a:cubicBezTo>
                    <a:pt x="19674" y="10640"/>
                    <a:pt x="19696" y="10730"/>
                    <a:pt x="19749" y="10840"/>
                  </a:cubicBezTo>
                  <a:cubicBezTo>
                    <a:pt x="19726" y="10870"/>
                    <a:pt x="19771" y="10920"/>
                    <a:pt x="19756" y="10950"/>
                  </a:cubicBezTo>
                  <a:cubicBezTo>
                    <a:pt x="19779" y="11000"/>
                    <a:pt x="19756" y="11030"/>
                    <a:pt x="19771" y="11070"/>
                  </a:cubicBezTo>
                  <a:cubicBezTo>
                    <a:pt x="19779" y="11160"/>
                    <a:pt x="19801" y="11250"/>
                    <a:pt x="19794" y="11330"/>
                  </a:cubicBezTo>
                  <a:cubicBezTo>
                    <a:pt x="19839" y="11420"/>
                    <a:pt x="19801" y="11490"/>
                    <a:pt x="19846" y="11590"/>
                  </a:cubicBezTo>
                  <a:cubicBezTo>
                    <a:pt x="19831" y="11630"/>
                    <a:pt x="19839" y="11670"/>
                    <a:pt x="19861" y="11720"/>
                  </a:cubicBezTo>
                  <a:cubicBezTo>
                    <a:pt x="19831" y="11730"/>
                    <a:pt x="19884" y="11850"/>
                    <a:pt x="19906" y="11820"/>
                  </a:cubicBezTo>
                  <a:cubicBezTo>
                    <a:pt x="19854" y="11690"/>
                    <a:pt x="19891" y="11580"/>
                    <a:pt x="19846" y="11450"/>
                  </a:cubicBezTo>
                  <a:cubicBezTo>
                    <a:pt x="19869" y="11340"/>
                    <a:pt x="19809" y="11190"/>
                    <a:pt x="19831" y="11080"/>
                  </a:cubicBezTo>
                  <a:cubicBezTo>
                    <a:pt x="19854" y="11130"/>
                    <a:pt x="19876" y="11180"/>
                    <a:pt x="19899" y="11190"/>
                  </a:cubicBezTo>
                  <a:cubicBezTo>
                    <a:pt x="19884" y="11210"/>
                    <a:pt x="19899" y="11240"/>
                    <a:pt x="19914" y="11270"/>
                  </a:cubicBezTo>
                  <a:cubicBezTo>
                    <a:pt x="19929" y="11260"/>
                    <a:pt x="19921" y="11220"/>
                    <a:pt x="19944" y="11240"/>
                  </a:cubicBezTo>
                  <a:cubicBezTo>
                    <a:pt x="19921" y="11320"/>
                    <a:pt x="19966" y="11410"/>
                    <a:pt x="19921" y="11480"/>
                  </a:cubicBezTo>
                  <a:cubicBezTo>
                    <a:pt x="19966" y="11530"/>
                    <a:pt x="19921" y="11560"/>
                    <a:pt x="19936" y="11600"/>
                  </a:cubicBezTo>
                  <a:cubicBezTo>
                    <a:pt x="19959" y="11650"/>
                    <a:pt x="19936" y="11690"/>
                    <a:pt x="19921" y="11720"/>
                  </a:cubicBezTo>
                  <a:cubicBezTo>
                    <a:pt x="19944" y="11810"/>
                    <a:pt x="19936" y="11890"/>
                    <a:pt x="19929" y="11970"/>
                  </a:cubicBezTo>
                  <a:cubicBezTo>
                    <a:pt x="19951" y="12060"/>
                    <a:pt x="19944" y="12130"/>
                    <a:pt x="19929" y="12210"/>
                  </a:cubicBezTo>
                  <a:cubicBezTo>
                    <a:pt x="19966" y="12390"/>
                    <a:pt x="19959" y="12550"/>
                    <a:pt x="19981" y="12720"/>
                  </a:cubicBezTo>
                  <a:cubicBezTo>
                    <a:pt x="20011" y="12810"/>
                    <a:pt x="20019" y="12890"/>
                    <a:pt x="20034" y="12980"/>
                  </a:cubicBezTo>
                  <a:cubicBezTo>
                    <a:pt x="20071" y="13030"/>
                    <a:pt x="20049" y="13070"/>
                    <a:pt x="20071" y="13120"/>
                  </a:cubicBezTo>
                  <a:cubicBezTo>
                    <a:pt x="20109" y="13150"/>
                    <a:pt x="20064" y="13240"/>
                    <a:pt x="20116" y="13220"/>
                  </a:cubicBezTo>
                  <a:cubicBezTo>
                    <a:pt x="20094" y="13100"/>
                    <a:pt x="20079" y="12970"/>
                    <a:pt x="20056" y="12850"/>
                  </a:cubicBezTo>
                  <a:cubicBezTo>
                    <a:pt x="20049" y="12790"/>
                    <a:pt x="20056" y="12730"/>
                    <a:pt x="20019" y="12660"/>
                  </a:cubicBezTo>
                  <a:cubicBezTo>
                    <a:pt x="20026" y="12600"/>
                    <a:pt x="20034" y="12540"/>
                    <a:pt x="19996" y="12460"/>
                  </a:cubicBezTo>
                  <a:cubicBezTo>
                    <a:pt x="20026" y="12270"/>
                    <a:pt x="19959" y="12040"/>
                    <a:pt x="20004" y="11860"/>
                  </a:cubicBezTo>
                  <a:cubicBezTo>
                    <a:pt x="19989" y="11750"/>
                    <a:pt x="19981" y="11650"/>
                    <a:pt x="19996" y="11560"/>
                  </a:cubicBezTo>
                  <a:cubicBezTo>
                    <a:pt x="20004" y="11510"/>
                    <a:pt x="19989" y="11450"/>
                    <a:pt x="20011" y="11410"/>
                  </a:cubicBezTo>
                  <a:cubicBezTo>
                    <a:pt x="19989" y="11350"/>
                    <a:pt x="19981" y="11290"/>
                    <a:pt x="20004" y="11250"/>
                  </a:cubicBezTo>
                  <a:cubicBezTo>
                    <a:pt x="19989" y="11040"/>
                    <a:pt x="20011" y="10840"/>
                    <a:pt x="19989" y="10630"/>
                  </a:cubicBezTo>
                  <a:cubicBezTo>
                    <a:pt x="19996" y="10530"/>
                    <a:pt x="19996" y="10430"/>
                    <a:pt x="19974" y="10320"/>
                  </a:cubicBezTo>
                  <a:cubicBezTo>
                    <a:pt x="20004" y="10270"/>
                    <a:pt x="19944" y="10200"/>
                    <a:pt x="19966" y="10160"/>
                  </a:cubicBezTo>
                  <a:cubicBezTo>
                    <a:pt x="19959" y="10100"/>
                    <a:pt x="19966" y="10050"/>
                    <a:pt x="19936" y="9990"/>
                  </a:cubicBezTo>
                  <a:cubicBezTo>
                    <a:pt x="19959" y="9950"/>
                    <a:pt x="19944" y="9900"/>
                    <a:pt x="19914" y="9840"/>
                  </a:cubicBezTo>
                  <a:cubicBezTo>
                    <a:pt x="19944" y="9800"/>
                    <a:pt x="19936" y="9740"/>
                    <a:pt x="19914" y="9680"/>
                  </a:cubicBezTo>
                  <a:cubicBezTo>
                    <a:pt x="19884" y="9620"/>
                    <a:pt x="19906" y="9580"/>
                    <a:pt x="19906" y="9520"/>
                  </a:cubicBezTo>
                  <a:cubicBezTo>
                    <a:pt x="19861" y="9460"/>
                    <a:pt x="19906" y="9420"/>
                    <a:pt x="19876" y="9360"/>
                  </a:cubicBezTo>
                  <a:cubicBezTo>
                    <a:pt x="19869" y="9260"/>
                    <a:pt x="19861" y="9150"/>
                    <a:pt x="19846" y="9050"/>
                  </a:cubicBezTo>
                  <a:cubicBezTo>
                    <a:pt x="19876" y="9010"/>
                    <a:pt x="19771" y="8920"/>
                    <a:pt x="19839" y="8890"/>
                  </a:cubicBezTo>
                  <a:cubicBezTo>
                    <a:pt x="19794" y="8820"/>
                    <a:pt x="19816" y="8780"/>
                    <a:pt x="19779" y="8710"/>
                  </a:cubicBezTo>
                  <a:cubicBezTo>
                    <a:pt x="19809" y="8680"/>
                    <a:pt x="19749" y="8610"/>
                    <a:pt x="19786" y="8570"/>
                  </a:cubicBezTo>
                  <a:cubicBezTo>
                    <a:pt x="19756" y="8510"/>
                    <a:pt x="19764" y="8460"/>
                    <a:pt x="19756" y="8410"/>
                  </a:cubicBezTo>
                  <a:cubicBezTo>
                    <a:pt x="19749" y="8300"/>
                    <a:pt x="19711" y="8180"/>
                    <a:pt x="19689" y="8070"/>
                  </a:cubicBezTo>
                  <a:cubicBezTo>
                    <a:pt x="19674" y="7960"/>
                    <a:pt x="19666" y="7850"/>
                    <a:pt x="19606" y="7730"/>
                  </a:cubicBezTo>
                  <a:cubicBezTo>
                    <a:pt x="19606" y="7680"/>
                    <a:pt x="19584" y="7610"/>
                    <a:pt x="19576" y="7560"/>
                  </a:cubicBezTo>
                  <a:cubicBezTo>
                    <a:pt x="19569" y="7530"/>
                    <a:pt x="19546" y="7500"/>
                    <a:pt x="19561" y="7490"/>
                  </a:cubicBezTo>
                  <a:cubicBezTo>
                    <a:pt x="19546" y="7460"/>
                    <a:pt x="19524" y="7460"/>
                    <a:pt x="19561" y="7430"/>
                  </a:cubicBezTo>
                  <a:cubicBezTo>
                    <a:pt x="19584" y="7530"/>
                    <a:pt x="19629" y="7640"/>
                    <a:pt x="19681" y="7750"/>
                  </a:cubicBezTo>
                  <a:cubicBezTo>
                    <a:pt x="19719" y="7980"/>
                    <a:pt x="19764" y="8100"/>
                    <a:pt x="19846" y="8340"/>
                  </a:cubicBezTo>
                  <a:cubicBezTo>
                    <a:pt x="19816" y="8380"/>
                    <a:pt x="19884" y="8470"/>
                    <a:pt x="19861" y="8520"/>
                  </a:cubicBezTo>
                  <a:cubicBezTo>
                    <a:pt x="19899" y="8590"/>
                    <a:pt x="19884" y="8650"/>
                    <a:pt x="19936" y="8730"/>
                  </a:cubicBezTo>
                  <a:cubicBezTo>
                    <a:pt x="19906" y="8750"/>
                    <a:pt x="19951" y="8800"/>
                    <a:pt x="19929" y="8820"/>
                  </a:cubicBezTo>
                  <a:cubicBezTo>
                    <a:pt x="19966" y="8870"/>
                    <a:pt x="19929" y="8890"/>
                    <a:pt x="19959" y="8930"/>
                  </a:cubicBezTo>
                  <a:cubicBezTo>
                    <a:pt x="19966" y="9010"/>
                    <a:pt x="19974" y="9080"/>
                    <a:pt x="19989" y="9160"/>
                  </a:cubicBezTo>
                  <a:cubicBezTo>
                    <a:pt x="20019" y="9300"/>
                    <a:pt x="20034" y="9450"/>
                    <a:pt x="20056" y="9600"/>
                  </a:cubicBezTo>
                  <a:cubicBezTo>
                    <a:pt x="20064" y="9730"/>
                    <a:pt x="20071" y="9870"/>
                    <a:pt x="20094" y="10010"/>
                  </a:cubicBezTo>
                  <a:cubicBezTo>
                    <a:pt x="20101" y="10080"/>
                    <a:pt x="20109" y="10160"/>
                    <a:pt x="20101" y="10220"/>
                  </a:cubicBezTo>
                  <a:cubicBezTo>
                    <a:pt x="20116" y="10260"/>
                    <a:pt x="20116" y="10300"/>
                    <a:pt x="20101" y="10330"/>
                  </a:cubicBezTo>
                  <a:cubicBezTo>
                    <a:pt x="20086" y="10360"/>
                    <a:pt x="20139" y="10410"/>
                    <a:pt x="20109" y="10430"/>
                  </a:cubicBezTo>
                  <a:cubicBezTo>
                    <a:pt x="20131" y="10570"/>
                    <a:pt x="20139" y="10710"/>
                    <a:pt x="20116" y="10840"/>
                  </a:cubicBezTo>
                  <a:cubicBezTo>
                    <a:pt x="20146" y="10920"/>
                    <a:pt x="20154" y="10990"/>
                    <a:pt x="20124" y="11050"/>
                  </a:cubicBezTo>
                  <a:cubicBezTo>
                    <a:pt x="20139" y="11090"/>
                    <a:pt x="20146" y="11120"/>
                    <a:pt x="20131" y="11150"/>
                  </a:cubicBezTo>
                  <a:cubicBezTo>
                    <a:pt x="20116" y="11180"/>
                    <a:pt x="20161" y="11240"/>
                    <a:pt x="20139" y="11260"/>
                  </a:cubicBezTo>
                  <a:cubicBezTo>
                    <a:pt x="20139" y="11390"/>
                    <a:pt x="20146" y="11530"/>
                    <a:pt x="20146" y="11660"/>
                  </a:cubicBezTo>
                  <a:cubicBezTo>
                    <a:pt x="20146" y="11730"/>
                    <a:pt x="20146" y="11810"/>
                    <a:pt x="20154" y="11880"/>
                  </a:cubicBezTo>
                  <a:cubicBezTo>
                    <a:pt x="20139" y="11940"/>
                    <a:pt x="20176" y="12020"/>
                    <a:pt x="20161" y="12090"/>
                  </a:cubicBezTo>
                  <a:cubicBezTo>
                    <a:pt x="20236" y="12050"/>
                    <a:pt x="20146" y="11960"/>
                    <a:pt x="20183" y="11910"/>
                  </a:cubicBezTo>
                  <a:cubicBezTo>
                    <a:pt x="20198" y="11880"/>
                    <a:pt x="20154" y="11820"/>
                    <a:pt x="20183" y="11800"/>
                  </a:cubicBezTo>
                  <a:cubicBezTo>
                    <a:pt x="20221" y="11780"/>
                    <a:pt x="20131" y="11710"/>
                    <a:pt x="20198" y="11700"/>
                  </a:cubicBezTo>
                  <a:cubicBezTo>
                    <a:pt x="20168" y="11630"/>
                    <a:pt x="20183" y="11570"/>
                    <a:pt x="20198" y="11510"/>
                  </a:cubicBezTo>
                  <a:cubicBezTo>
                    <a:pt x="20176" y="11470"/>
                    <a:pt x="20168" y="11430"/>
                    <a:pt x="20198" y="11400"/>
                  </a:cubicBezTo>
                  <a:cubicBezTo>
                    <a:pt x="20213" y="11380"/>
                    <a:pt x="20168" y="11320"/>
                    <a:pt x="20191" y="11300"/>
                  </a:cubicBezTo>
                  <a:cubicBezTo>
                    <a:pt x="20191" y="11170"/>
                    <a:pt x="20191" y="11030"/>
                    <a:pt x="20183" y="10900"/>
                  </a:cubicBezTo>
                  <a:cubicBezTo>
                    <a:pt x="20213" y="10870"/>
                    <a:pt x="20161" y="10820"/>
                    <a:pt x="20176" y="10790"/>
                  </a:cubicBezTo>
                  <a:cubicBezTo>
                    <a:pt x="20221" y="10770"/>
                    <a:pt x="20168" y="10720"/>
                    <a:pt x="20198" y="10690"/>
                  </a:cubicBezTo>
                  <a:cubicBezTo>
                    <a:pt x="20161" y="10640"/>
                    <a:pt x="20213" y="10630"/>
                    <a:pt x="20198" y="10590"/>
                  </a:cubicBezTo>
                  <a:cubicBezTo>
                    <a:pt x="20206" y="10550"/>
                    <a:pt x="20168" y="10510"/>
                    <a:pt x="20213" y="10490"/>
                  </a:cubicBezTo>
                  <a:cubicBezTo>
                    <a:pt x="20243" y="10550"/>
                    <a:pt x="20206" y="10590"/>
                    <a:pt x="20243" y="10660"/>
                  </a:cubicBezTo>
                  <a:cubicBezTo>
                    <a:pt x="20228" y="10710"/>
                    <a:pt x="20228" y="10770"/>
                    <a:pt x="20258" y="10840"/>
                  </a:cubicBezTo>
                  <a:cubicBezTo>
                    <a:pt x="20251" y="10890"/>
                    <a:pt x="20273" y="10960"/>
                    <a:pt x="20251" y="11010"/>
                  </a:cubicBezTo>
                  <a:cubicBezTo>
                    <a:pt x="20273" y="11070"/>
                    <a:pt x="20258" y="11130"/>
                    <a:pt x="20266" y="11190"/>
                  </a:cubicBezTo>
                  <a:cubicBezTo>
                    <a:pt x="20273" y="11240"/>
                    <a:pt x="20273" y="11290"/>
                    <a:pt x="20273" y="11350"/>
                  </a:cubicBezTo>
                  <a:cubicBezTo>
                    <a:pt x="20251" y="11400"/>
                    <a:pt x="20311" y="11470"/>
                    <a:pt x="20266" y="11520"/>
                  </a:cubicBezTo>
                  <a:cubicBezTo>
                    <a:pt x="20311" y="11590"/>
                    <a:pt x="20228" y="11620"/>
                    <a:pt x="20281" y="11700"/>
                  </a:cubicBezTo>
                  <a:cubicBezTo>
                    <a:pt x="20281" y="11760"/>
                    <a:pt x="20288" y="11810"/>
                    <a:pt x="20273" y="11870"/>
                  </a:cubicBezTo>
                  <a:cubicBezTo>
                    <a:pt x="20273" y="11920"/>
                    <a:pt x="20288" y="11980"/>
                    <a:pt x="20281" y="12030"/>
                  </a:cubicBezTo>
                  <a:cubicBezTo>
                    <a:pt x="20266" y="12080"/>
                    <a:pt x="20288" y="12140"/>
                    <a:pt x="20273" y="12200"/>
                  </a:cubicBezTo>
                  <a:cubicBezTo>
                    <a:pt x="20296" y="12260"/>
                    <a:pt x="20296" y="12320"/>
                    <a:pt x="20258" y="12370"/>
                  </a:cubicBezTo>
                  <a:cubicBezTo>
                    <a:pt x="20303" y="12440"/>
                    <a:pt x="20258" y="12480"/>
                    <a:pt x="20273" y="12550"/>
                  </a:cubicBezTo>
                  <a:cubicBezTo>
                    <a:pt x="20281" y="12660"/>
                    <a:pt x="20266" y="12760"/>
                    <a:pt x="20273" y="12880"/>
                  </a:cubicBezTo>
                  <a:cubicBezTo>
                    <a:pt x="20303" y="12950"/>
                    <a:pt x="20251" y="12990"/>
                    <a:pt x="20288" y="13060"/>
                  </a:cubicBezTo>
                  <a:cubicBezTo>
                    <a:pt x="20258" y="13100"/>
                    <a:pt x="20318" y="13180"/>
                    <a:pt x="20303" y="13240"/>
                  </a:cubicBezTo>
                  <a:cubicBezTo>
                    <a:pt x="20303" y="13290"/>
                    <a:pt x="20296" y="13350"/>
                    <a:pt x="20296" y="13410"/>
                  </a:cubicBezTo>
                  <a:cubicBezTo>
                    <a:pt x="20281" y="13490"/>
                    <a:pt x="20318" y="13480"/>
                    <a:pt x="20303" y="13570"/>
                  </a:cubicBezTo>
                  <a:cubicBezTo>
                    <a:pt x="20318" y="13690"/>
                    <a:pt x="20341" y="13820"/>
                    <a:pt x="20318" y="13940"/>
                  </a:cubicBezTo>
                  <a:cubicBezTo>
                    <a:pt x="20348" y="14000"/>
                    <a:pt x="20363" y="14060"/>
                    <a:pt x="20348" y="14100"/>
                  </a:cubicBezTo>
                  <a:cubicBezTo>
                    <a:pt x="20378" y="14150"/>
                    <a:pt x="20333" y="14260"/>
                    <a:pt x="20393" y="14260"/>
                  </a:cubicBezTo>
                  <a:cubicBezTo>
                    <a:pt x="20393" y="14130"/>
                    <a:pt x="20401" y="14010"/>
                    <a:pt x="20348" y="13860"/>
                  </a:cubicBezTo>
                  <a:cubicBezTo>
                    <a:pt x="20423" y="13820"/>
                    <a:pt x="20333" y="13730"/>
                    <a:pt x="20371" y="13680"/>
                  </a:cubicBezTo>
                  <a:cubicBezTo>
                    <a:pt x="20356" y="13640"/>
                    <a:pt x="20363" y="13620"/>
                    <a:pt x="20378" y="13590"/>
                  </a:cubicBezTo>
                  <a:cubicBezTo>
                    <a:pt x="20348" y="13550"/>
                    <a:pt x="20348" y="13510"/>
                    <a:pt x="20371" y="13490"/>
                  </a:cubicBezTo>
                  <a:cubicBezTo>
                    <a:pt x="20356" y="13350"/>
                    <a:pt x="20393" y="13240"/>
                    <a:pt x="20371" y="13100"/>
                  </a:cubicBezTo>
                  <a:cubicBezTo>
                    <a:pt x="20401" y="13060"/>
                    <a:pt x="20386" y="13000"/>
                    <a:pt x="20416" y="12960"/>
                  </a:cubicBezTo>
                  <a:cubicBezTo>
                    <a:pt x="20408" y="12940"/>
                    <a:pt x="20416" y="12920"/>
                    <a:pt x="20423" y="12900"/>
                  </a:cubicBezTo>
                  <a:cubicBezTo>
                    <a:pt x="20453" y="12880"/>
                    <a:pt x="20416" y="12840"/>
                    <a:pt x="20453" y="12820"/>
                  </a:cubicBezTo>
                  <a:cubicBezTo>
                    <a:pt x="20416" y="12770"/>
                    <a:pt x="20431" y="12790"/>
                    <a:pt x="20408" y="12720"/>
                  </a:cubicBezTo>
                  <a:cubicBezTo>
                    <a:pt x="20431" y="12700"/>
                    <a:pt x="20438" y="12740"/>
                    <a:pt x="20461" y="12740"/>
                  </a:cubicBezTo>
                  <a:cubicBezTo>
                    <a:pt x="20446" y="12710"/>
                    <a:pt x="20468" y="12690"/>
                    <a:pt x="20446" y="12660"/>
                  </a:cubicBezTo>
                  <a:cubicBezTo>
                    <a:pt x="20491" y="12630"/>
                    <a:pt x="20483" y="12570"/>
                    <a:pt x="20491" y="12520"/>
                  </a:cubicBezTo>
                  <a:cubicBezTo>
                    <a:pt x="20528" y="12440"/>
                    <a:pt x="20521" y="12330"/>
                    <a:pt x="20558" y="12250"/>
                  </a:cubicBezTo>
                  <a:cubicBezTo>
                    <a:pt x="20528" y="12180"/>
                    <a:pt x="20581" y="12130"/>
                    <a:pt x="20558" y="12060"/>
                  </a:cubicBezTo>
                  <a:cubicBezTo>
                    <a:pt x="20566" y="11990"/>
                    <a:pt x="20558" y="11920"/>
                    <a:pt x="20573" y="11860"/>
                  </a:cubicBezTo>
                  <a:cubicBezTo>
                    <a:pt x="20558" y="11820"/>
                    <a:pt x="20603" y="11810"/>
                    <a:pt x="20581" y="11770"/>
                  </a:cubicBezTo>
                  <a:cubicBezTo>
                    <a:pt x="20573" y="11730"/>
                    <a:pt x="20618" y="11720"/>
                    <a:pt x="20573" y="11660"/>
                  </a:cubicBezTo>
                  <a:cubicBezTo>
                    <a:pt x="20611" y="11610"/>
                    <a:pt x="20588" y="11530"/>
                    <a:pt x="20588" y="11460"/>
                  </a:cubicBezTo>
                  <a:cubicBezTo>
                    <a:pt x="20603" y="11400"/>
                    <a:pt x="20588" y="11330"/>
                    <a:pt x="20611" y="11280"/>
                  </a:cubicBezTo>
                  <a:cubicBezTo>
                    <a:pt x="20573" y="11190"/>
                    <a:pt x="20633" y="11150"/>
                    <a:pt x="20603" y="11070"/>
                  </a:cubicBezTo>
                  <a:cubicBezTo>
                    <a:pt x="20633" y="10940"/>
                    <a:pt x="20618" y="10800"/>
                    <a:pt x="20618" y="10670"/>
                  </a:cubicBezTo>
                  <a:cubicBezTo>
                    <a:pt x="20626" y="10610"/>
                    <a:pt x="20633" y="10550"/>
                    <a:pt x="20618" y="10480"/>
                  </a:cubicBezTo>
                  <a:cubicBezTo>
                    <a:pt x="20633" y="10410"/>
                    <a:pt x="20626" y="10340"/>
                    <a:pt x="20633" y="10280"/>
                  </a:cubicBezTo>
                  <a:cubicBezTo>
                    <a:pt x="20596" y="10130"/>
                    <a:pt x="20633" y="10010"/>
                    <a:pt x="20603" y="9860"/>
                  </a:cubicBezTo>
                  <a:cubicBezTo>
                    <a:pt x="20641" y="9810"/>
                    <a:pt x="20588" y="9730"/>
                    <a:pt x="20603" y="9670"/>
                  </a:cubicBezTo>
                  <a:cubicBezTo>
                    <a:pt x="20633" y="9610"/>
                    <a:pt x="20551" y="9510"/>
                    <a:pt x="20596" y="9460"/>
                  </a:cubicBezTo>
                  <a:cubicBezTo>
                    <a:pt x="20573" y="9390"/>
                    <a:pt x="20573" y="9330"/>
                    <a:pt x="20573" y="9260"/>
                  </a:cubicBezTo>
                  <a:cubicBezTo>
                    <a:pt x="20528" y="9210"/>
                    <a:pt x="20573" y="9190"/>
                    <a:pt x="20566" y="9150"/>
                  </a:cubicBezTo>
                  <a:cubicBezTo>
                    <a:pt x="20543" y="9110"/>
                    <a:pt x="20536" y="9070"/>
                    <a:pt x="20558" y="9050"/>
                  </a:cubicBezTo>
                  <a:cubicBezTo>
                    <a:pt x="20536" y="8950"/>
                    <a:pt x="20491" y="8840"/>
                    <a:pt x="20521" y="8750"/>
                  </a:cubicBezTo>
                  <a:cubicBezTo>
                    <a:pt x="20543" y="8820"/>
                    <a:pt x="20588" y="8790"/>
                    <a:pt x="20611" y="8880"/>
                  </a:cubicBezTo>
                  <a:cubicBezTo>
                    <a:pt x="20618" y="8940"/>
                    <a:pt x="20603" y="8990"/>
                    <a:pt x="20626" y="9050"/>
                  </a:cubicBezTo>
                  <a:cubicBezTo>
                    <a:pt x="20633" y="9100"/>
                    <a:pt x="20701" y="9180"/>
                    <a:pt x="20671" y="9210"/>
                  </a:cubicBezTo>
                  <a:cubicBezTo>
                    <a:pt x="20678" y="9270"/>
                    <a:pt x="20686" y="9260"/>
                    <a:pt x="20708" y="9350"/>
                  </a:cubicBezTo>
                  <a:cubicBezTo>
                    <a:pt x="20731" y="9450"/>
                    <a:pt x="20753" y="9560"/>
                    <a:pt x="20761" y="9660"/>
                  </a:cubicBezTo>
                  <a:cubicBezTo>
                    <a:pt x="20813" y="9880"/>
                    <a:pt x="20791" y="10080"/>
                    <a:pt x="20851" y="10300"/>
                  </a:cubicBezTo>
                  <a:cubicBezTo>
                    <a:pt x="20843" y="10380"/>
                    <a:pt x="20836" y="10460"/>
                    <a:pt x="20858" y="10550"/>
                  </a:cubicBezTo>
                  <a:cubicBezTo>
                    <a:pt x="20813" y="10620"/>
                    <a:pt x="20858" y="10720"/>
                    <a:pt x="20843" y="10800"/>
                  </a:cubicBezTo>
                  <a:cubicBezTo>
                    <a:pt x="20851" y="10890"/>
                    <a:pt x="20836" y="10960"/>
                    <a:pt x="20843" y="11050"/>
                  </a:cubicBezTo>
                  <a:cubicBezTo>
                    <a:pt x="20828" y="11130"/>
                    <a:pt x="20843" y="11220"/>
                    <a:pt x="20828" y="11300"/>
                  </a:cubicBezTo>
                  <a:cubicBezTo>
                    <a:pt x="20836" y="11470"/>
                    <a:pt x="20806" y="11630"/>
                    <a:pt x="20798" y="11800"/>
                  </a:cubicBezTo>
                  <a:cubicBezTo>
                    <a:pt x="20791" y="11880"/>
                    <a:pt x="20791" y="11960"/>
                    <a:pt x="20776" y="12030"/>
                  </a:cubicBezTo>
                  <a:cubicBezTo>
                    <a:pt x="20783" y="12120"/>
                    <a:pt x="20738" y="12190"/>
                    <a:pt x="20761" y="12290"/>
                  </a:cubicBezTo>
                  <a:cubicBezTo>
                    <a:pt x="20716" y="12350"/>
                    <a:pt x="20701" y="12430"/>
                    <a:pt x="20716" y="12510"/>
                  </a:cubicBezTo>
                  <a:cubicBezTo>
                    <a:pt x="20708" y="12600"/>
                    <a:pt x="20671" y="12670"/>
                    <a:pt x="20678" y="12760"/>
                  </a:cubicBezTo>
                  <a:cubicBezTo>
                    <a:pt x="20663" y="12800"/>
                    <a:pt x="20641" y="12830"/>
                    <a:pt x="20663" y="12880"/>
                  </a:cubicBezTo>
                  <a:cubicBezTo>
                    <a:pt x="20633" y="12910"/>
                    <a:pt x="20641" y="12950"/>
                    <a:pt x="20633" y="12990"/>
                  </a:cubicBezTo>
                  <a:cubicBezTo>
                    <a:pt x="20641" y="13080"/>
                    <a:pt x="20618" y="13160"/>
                    <a:pt x="20596" y="13240"/>
                  </a:cubicBezTo>
                  <a:cubicBezTo>
                    <a:pt x="20588" y="13400"/>
                    <a:pt x="20551" y="13560"/>
                    <a:pt x="20558" y="13730"/>
                  </a:cubicBezTo>
                  <a:cubicBezTo>
                    <a:pt x="20536" y="13810"/>
                    <a:pt x="20588" y="13910"/>
                    <a:pt x="20543" y="13980"/>
                  </a:cubicBezTo>
                  <a:cubicBezTo>
                    <a:pt x="20551" y="14030"/>
                    <a:pt x="20536" y="14060"/>
                    <a:pt x="20558" y="14110"/>
                  </a:cubicBezTo>
                  <a:cubicBezTo>
                    <a:pt x="20573" y="14160"/>
                    <a:pt x="20521" y="14190"/>
                    <a:pt x="20558" y="14250"/>
                  </a:cubicBezTo>
                  <a:cubicBezTo>
                    <a:pt x="20603" y="14210"/>
                    <a:pt x="20558" y="14130"/>
                    <a:pt x="20588" y="14090"/>
                  </a:cubicBezTo>
                  <a:cubicBezTo>
                    <a:pt x="20596" y="14030"/>
                    <a:pt x="20596" y="13960"/>
                    <a:pt x="20588" y="13900"/>
                  </a:cubicBezTo>
                  <a:cubicBezTo>
                    <a:pt x="20603" y="13780"/>
                    <a:pt x="20611" y="13660"/>
                    <a:pt x="20596" y="13530"/>
                  </a:cubicBezTo>
                  <a:cubicBezTo>
                    <a:pt x="20656" y="13500"/>
                    <a:pt x="20618" y="13420"/>
                    <a:pt x="20656" y="13380"/>
                  </a:cubicBezTo>
                  <a:cubicBezTo>
                    <a:pt x="20618" y="13310"/>
                    <a:pt x="20693" y="13280"/>
                    <a:pt x="20663" y="13210"/>
                  </a:cubicBezTo>
                  <a:cubicBezTo>
                    <a:pt x="20671" y="13160"/>
                    <a:pt x="20686" y="13100"/>
                    <a:pt x="20693" y="13050"/>
                  </a:cubicBezTo>
                  <a:cubicBezTo>
                    <a:pt x="20708" y="13000"/>
                    <a:pt x="20701" y="12930"/>
                    <a:pt x="20731" y="12890"/>
                  </a:cubicBezTo>
                  <a:cubicBezTo>
                    <a:pt x="20693" y="12820"/>
                    <a:pt x="20783" y="12790"/>
                    <a:pt x="20738" y="12710"/>
                  </a:cubicBezTo>
                  <a:cubicBezTo>
                    <a:pt x="20761" y="12690"/>
                    <a:pt x="20746" y="12660"/>
                    <a:pt x="20768" y="12640"/>
                  </a:cubicBezTo>
                  <a:cubicBezTo>
                    <a:pt x="20746" y="12600"/>
                    <a:pt x="20768" y="12580"/>
                    <a:pt x="20768" y="12550"/>
                  </a:cubicBezTo>
                  <a:cubicBezTo>
                    <a:pt x="20798" y="12440"/>
                    <a:pt x="20813" y="12320"/>
                    <a:pt x="20828" y="12210"/>
                  </a:cubicBezTo>
                  <a:cubicBezTo>
                    <a:pt x="20843" y="12100"/>
                    <a:pt x="20858" y="11990"/>
                    <a:pt x="20873" y="11880"/>
                  </a:cubicBezTo>
                  <a:cubicBezTo>
                    <a:pt x="20873" y="11820"/>
                    <a:pt x="20880" y="11760"/>
                    <a:pt x="20880" y="11700"/>
                  </a:cubicBezTo>
                  <a:cubicBezTo>
                    <a:pt x="20903" y="11660"/>
                    <a:pt x="20880" y="11590"/>
                    <a:pt x="20888" y="11530"/>
                  </a:cubicBezTo>
                  <a:cubicBezTo>
                    <a:pt x="20903" y="11480"/>
                    <a:pt x="20888" y="11420"/>
                    <a:pt x="20895" y="11360"/>
                  </a:cubicBezTo>
                  <a:cubicBezTo>
                    <a:pt x="20910" y="11310"/>
                    <a:pt x="20895" y="11250"/>
                    <a:pt x="20903" y="11190"/>
                  </a:cubicBezTo>
                  <a:cubicBezTo>
                    <a:pt x="20903" y="11130"/>
                    <a:pt x="20910" y="11080"/>
                    <a:pt x="20918" y="11020"/>
                  </a:cubicBezTo>
                  <a:cubicBezTo>
                    <a:pt x="20910" y="10990"/>
                    <a:pt x="20910" y="10960"/>
                    <a:pt x="20918" y="10940"/>
                  </a:cubicBezTo>
                  <a:cubicBezTo>
                    <a:pt x="20873" y="10880"/>
                    <a:pt x="20963" y="10880"/>
                    <a:pt x="20918" y="10830"/>
                  </a:cubicBezTo>
                  <a:cubicBezTo>
                    <a:pt x="20940" y="10810"/>
                    <a:pt x="20895" y="10770"/>
                    <a:pt x="20918" y="10740"/>
                  </a:cubicBezTo>
                  <a:cubicBezTo>
                    <a:pt x="20895" y="10710"/>
                    <a:pt x="20918" y="10690"/>
                    <a:pt x="20895" y="10650"/>
                  </a:cubicBezTo>
                  <a:cubicBezTo>
                    <a:pt x="20933" y="10530"/>
                    <a:pt x="20910" y="10390"/>
                    <a:pt x="20918" y="10260"/>
                  </a:cubicBezTo>
                  <a:cubicBezTo>
                    <a:pt x="20895" y="10220"/>
                    <a:pt x="20888" y="10190"/>
                    <a:pt x="20895" y="10160"/>
                  </a:cubicBezTo>
                  <a:cubicBezTo>
                    <a:pt x="20910" y="10130"/>
                    <a:pt x="20866" y="10080"/>
                    <a:pt x="20888" y="10060"/>
                  </a:cubicBezTo>
                  <a:cubicBezTo>
                    <a:pt x="20851" y="10010"/>
                    <a:pt x="20888" y="9990"/>
                    <a:pt x="20858" y="9940"/>
                  </a:cubicBezTo>
                  <a:cubicBezTo>
                    <a:pt x="20880" y="9910"/>
                    <a:pt x="20828" y="9860"/>
                    <a:pt x="20858" y="9840"/>
                  </a:cubicBezTo>
                  <a:cubicBezTo>
                    <a:pt x="20836" y="9700"/>
                    <a:pt x="20836" y="9560"/>
                    <a:pt x="20798" y="9410"/>
                  </a:cubicBezTo>
                  <a:cubicBezTo>
                    <a:pt x="20761" y="9330"/>
                    <a:pt x="20768" y="9260"/>
                    <a:pt x="20746" y="9180"/>
                  </a:cubicBezTo>
                  <a:cubicBezTo>
                    <a:pt x="20791" y="9170"/>
                    <a:pt x="20693" y="9100"/>
                    <a:pt x="20738" y="9080"/>
                  </a:cubicBezTo>
                  <a:cubicBezTo>
                    <a:pt x="20731" y="9040"/>
                    <a:pt x="20671" y="8990"/>
                    <a:pt x="20708" y="8960"/>
                  </a:cubicBezTo>
                  <a:cubicBezTo>
                    <a:pt x="20731" y="9060"/>
                    <a:pt x="20783" y="9040"/>
                    <a:pt x="20813" y="9110"/>
                  </a:cubicBezTo>
                  <a:cubicBezTo>
                    <a:pt x="20843" y="9180"/>
                    <a:pt x="20873" y="9260"/>
                    <a:pt x="20858" y="9310"/>
                  </a:cubicBezTo>
                  <a:cubicBezTo>
                    <a:pt x="20888" y="9360"/>
                    <a:pt x="20918" y="9370"/>
                    <a:pt x="20933" y="9450"/>
                  </a:cubicBezTo>
                  <a:cubicBezTo>
                    <a:pt x="20910" y="9490"/>
                    <a:pt x="20970" y="9560"/>
                    <a:pt x="20940" y="9610"/>
                  </a:cubicBezTo>
                  <a:cubicBezTo>
                    <a:pt x="20985" y="9670"/>
                    <a:pt x="20963" y="9720"/>
                    <a:pt x="21000" y="9780"/>
                  </a:cubicBezTo>
                  <a:cubicBezTo>
                    <a:pt x="20978" y="9880"/>
                    <a:pt x="21030" y="10000"/>
                    <a:pt x="21008" y="10100"/>
                  </a:cubicBezTo>
                  <a:cubicBezTo>
                    <a:pt x="21060" y="10220"/>
                    <a:pt x="21030" y="10320"/>
                    <a:pt x="21045" y="10430"/>
                  </a:cubicBezTo>
                  <a:cubicBezTo>
                    <a:pt x="21045" y="10530"/>
                    <a:pt x="21045" y="10640"/>
                    <a:pt x="21060" y="10750"/>
                  </a:cubicBezTo>
                  <a:cubicBezTo>
                    <a:pt x="21060" y="10800"/>
                    <a:pt x="21030" y="10840"/>
                    <a:pt x="21068" y="10900"/>
                  </a:cubicBezTo>
                  <a:cubicBezTo>
                    <a:pt x="21068" y="10950"/>
                    <a:pt x="21038" y="11000"/>
                    <a:pt x="21075" y="11060"/>
                  </a:cubicBezTo>
                  <a:cubicBezTo>
                    <a:pt x="21053" y="11110"/>
                    <a:pt x="21053" y="11160"/>
                    <a:pt x="21083" y="11220"/>
                  </a:cubicBezTo>
                  <a:cubicBezTo>
                    <a:pt x="21038" y="11260"/>
                    <a:pt x="21083" y="11330"/>
                    <a:pt x="21068" y="11370"/>
                  </a:cubicBezTo>
                  <a:cubicBezTo>
                    <a:pt x="21068" y="11590"/>
                    <a:pt x="21015" y="11780"/>
                    <a:pt x="21053" y="12010"/>
                  </a:cubicBezTo>
                  <a:cubicBezTo>
                    <a:pt x="21000" y="12160"/>
                    <a:pt x="20993" y="12330"/>
                    <a:pt x="20940" y="12480"/>
                  </a:cubicBezTo>
                  <a:cubicBezTo>
                    <a:pt x="20978" y="12570"/>
                    <a:pt x="20895" y="12620"/>
                    <a:pt x="20918" y="12710"/>
                  </a:cubicBezTo>
                  <a:cubicBezTo>
                    <a:pt x="20880" y="12790"/>
                    <a:pt x="20918" y="12890"/>
                    <a:pt x="20858" y="12950"/>
                  </a:cubicBezTo>
                  <a:cubicBezTo>
                    <a:pt x="20851" y="13120"/>
                    <a:pt x="20798" y="13270"/>
                    <a:pt x="20776" y="13420"/>
                  </a:cubicBezTo>
                  <a:cubicBezTo>
                    <a:pt x="20776" y="13510"/>
                    <a:pt x="20738" y="13570"/>
                    <a:pt x="20731" y="13650"/>
                  </a:cubicBezTo>
                  <a:cubicBezTo>
                    <a:pt x="20671" y="13670"/>
                    <a:pt x="20723" y="13730"/>
                    <a:pt x="20693" y="13760"/>
                  </a:cubicBezTo>
                  <a:cubicBezTo>
                    <a:pt x="20663" y="13790"/>
                    <a:pt x="20693" y="13850"/>
                    <a:pt x="20641" y="13880"/>
                  </a:cubicBezTo>
                  <a:cubicBezTo>
                    <a:pt x="20663" y="13920"/>
                    <a:pt x="20641" y="13940"/>
                    <a:pt x="20641" y="13970"/>
                  </a:cubicBezTo>
                  <a:cubicBezTo>
                    <a:pt x="20686" y="14020"/>
                    <a:pt x="20596" y="14020"/>
                    <a:pt x="20641" y="14070"/>
                  </a:cubicBezTo>
                  <a:cubicBezTo>
                    <a:pt x="20611" y="14120"/>
                    <a:pt x="20626" y="14190"/>
                    <a:pt x="20618" y="14250"/>
                  </a:cubicBezTo>
                  <a:cubicBezTo>
                    <a:pt x="20596" y="14280"/>
                    <a:pt x="20626" y="14320"/>
                    <a:pt x="20588" y="14330"/>
                  </a:cubicBezTo>
                  <a:cubicBezTo>
                    <a:pt x="20611" y="14370"/>
                    <a:pt x="20558" y="14390"/>
                    <a:pt x="20596" y="14440"/>
                  </a:cubicBezTo>
                  <a:cubicBezTo>
                    <a:pt x="20543" y="14480"/>
                    <a:pt x="20588" y="14560"/>
                    <a:pt x="20543" y="14610"/>
                  </a:cubicBezTo>
                  <a:cubicBezTo>
                    <a:pt x="20558" y="14660"/>
                    <a:pt x="20566" y="14710"/>
                    <a:pt x="20543" y="14750"/>
                  </a:cubicBezTo>
                  <a:cubicBezTo>
                    <a:pt x="20566" y="14800"/>
                    <a:pt x="20543" y="14840"/>
                    <a:pt x="20543" y="14890"/>
                  </a:cubicBezTo>
                  <a:cubicBezTo>
                    <a:pt x="20581" y="14940"/>
                    <a:pt x="20543" y="14970"/>
                    <a:pt x="20581" y="15020"/>
                  </a:cubicBezTo>
                  <a:cubicBezTo>
                    <a:pt x="20566" y="15070"/>
                    <a:pt x="20596" y="15140"/>
                    <a:pt x="20641" y="15110"/>
                  </a:cubicBezTo>
                  <a:cubicBezTo>
                    <a:pt x="20626" y="14990"/>
                    <a:pt x="20648" y="14890"/>
                    <a:pt x="20611" y="14760"/>
                  </a:cubicBezTo>
                  <a:cubicBezTo>
                    <a:pt x="20648" y="14690"/>
                    <a:pt x="20618" y="14610"/>
                    <a:pt x="20641" y="14540"/>
                  </a:cubicBezTo>
                  <a:cubicBezTo>
                    <a:pt x="20633" y="14460"/>
                    <a:pt x="20671" y="14400"/>
                    <a:pt x="20671" y="14330"/>
                  </a:cubicBezTo>
                  <a:cubicBezTo>
                    <a:pt x="20708" y="14180"/>
                    <a:pt x="20716" y="14030"/>
                    <a:pt x="20723" y="13870"/>
                  </a:cubicBezTo>
                  <a:cubicBezTo>
                    <a:pt x="20746" y="13840"/>
                    <a:pt x="20746" y="13800"/>
                    <a:pt x="20783" y="13770"/>
                  </a:cubicBezTo>
                  <a:cubicBezTo>
                    <a:pt x="20738" y="13720"/>
                    <a:pt x="20821" y="13710"/>
                    <a:pt x="20791" y="13660"/>
                  </a:cubicBezTo>
                  <a:cubicBezTo>
                    <a:pt x="20843" y="13590"/>
                    <a:pt x="20806" y="13500"/>
                    <a:pt x="20866" y="13440"/>
                  </a:cubicBezTo>
                  <a:cubicBezTo>
                    <a:pt x="20828" y="13340"/>
                    <a:pt x="20910" y="13290"/>
                    <a:pt x="20888" y="13200"/>
                  </a:cubicBezTo>
                  <a:cubicBezTo>
                    <a:pt x="20948" y="13140"/>
                    <a:pt x="20895" y="13030"/>
                    <a:pt x="20948" y="12960"/>
                  </a:cubicBezTo>
                  <a:cubicBezTo>
                    <a:pt x="21000" y="12650"/>
                    <a:pt x="21053" y="12330"/>
                    <a:pt x="21113" y="12020"/>
                  </a:cubicBezTo>
                  <a:cubicBezTo>
                    <a:pt x="21090" y="11960"/>
                    <a:pt x="21128" y="11920"/>
                    <a:pt x="21105" y="11860"/>
                  </a:cubicBezTo>
                  <a:cubicBezTo>
                    <a:pt x="21128" y="11810"/>
                    <a:pt x="21105" y="11750"/>
                    <a:pt x="21128" y="11710"/>
                  </a:cubicBezTo>
                  <a:cubicBezTo>
                    <a:pt x="21098" y="11590"/>
                    <a:pt x="21173" y="11520"/>
                    <a:pt x="21135" y="11400"/>
                  </a:cubicBezTo>
                  <a:cubicBezTo>
                    <a:pt x="21143" y="11350"/>
                    <a:pt x="21173" y="11310"/>
                    <a:pt x="21128" y="11240"/>
                  </a:cubicBezTo>
                  <a:cubicBezTo>
                    <a:pt x="21150" y="11220"/>
                    <a:pt x="21165" y="11210"/>
                    <a:pt x="21143" y="11170"/>
                  </a:cubicBezTo>
                  <a:cubicBezTo>
                    <a:pt x="21135" y="11140"/>
                    <a:pt x="21158" y="11120"/>
                    <a:pt x="21150" y="11090"/>
                  </a:cubicBezTo>
                  <a:cubicBezTo>
                    <a:pt x="21128" y="10970"/>
                    <a:pt x="21135" y="10860"/>
                    <a:pt x="21128" y="10750"/>
                  </a:cubicBezTo>
                  <a:cubicBezTo>
                    <a:pt x="21128" y="10650"/>
                    <a:pt x="21120" y="10540"/>
                    <a:pt x="21113" y="10430"/>
                  </a:cubicBezTo>
                  <a:cubicBezTo>
                    <a:pt x="21128" y="10340"/>
                    <a:pt x="21128" y="10230"/>
                    <a:pt x="21098" y="10110"/>
                  </a:cubicBezTo>
                  <a:cubicBezTo>
                    <a:pt x="21128" y="10070"/>
                    <a:pt x="21068" y="10000"/>
                    <a:pt x="21090" y="9960"/>
                  </a:cubicBezTo>
                  <a:cubicBezTo>
                    <a:pt x="21053" y="9890"/>
                    <a:pt x="21090" y="9850"/>
                    <a:pt x="21060" y="9790"/>
                  </a:cubicBezTo>
                  <a:cubicBezTo>
                    <a:pt x="21053" y="9730"/>
                    <a:pt x="21060" y="9680"/>
                    <a:pt x="21030" y="9620"/>
                  </a:cubicBezTo>
                  <a:cubicBezTo>
                    <a:pt x="21060" y="9570"/>
                    <a:pt x="20970" y="9480"/>
                    <a:pt x="21038" y="9450"/>
                  </a:cubicBezTo>
                  <a:cubicBezTo>
                    <a:pt x="21060" y="9470"/>
                    <a:pt x="21068" y="9570"/>
                    <a:pt x="21098" y="9540"/>
                  </a:cubicBezTo>
                  <a:cubicBezTo>
                    <a:pt x="21113" y="9590"/>
                    <a:pt x="21090" y="9620"/>
                    <a:pt x="21113" y="9670"/>
                  </a:cubicBezTo>
                  <a:cubicBezTo>
                    <a:pt x="21105" y="9750"/>
                    <a:pt x="21128" y="9830"/>
                    <a:pt x="21143" y="9920"/>
                  </a:cubicBezTo>
                  <a:cubicBezTo>
                    <a:pt x="21150" y="10000"/>
                    <a:pt x="21150" y="10090"/>
                    <a:pt x="21165" y="10170"/>
                  </a:cubicBezTo>
                  <a:cubicBezTo>
                    <a:pt x="21173" y="10260"/>
                    <a:pt x="21210" y="10350"/>
                    <a:pt x="21195" y="10430"/>
                  </a:cubicBezTo>
                  <a:cubicBezTo>
                    <a:pt x="21225" y="10520"/>
                    <a:pt x="21188" y="10590"/>
                    <a:pt x="21240" y="10690"/>
                  </a:cubicBezTo>
                  <a:cubicBezTo>
                    <a:pt x="21210" y="10760"/>
                    <a:pt x="21263" y="10860"/>
                    <a:pt x="21248" y="10930"/>
                  </a:cubicBezTo>
                  <a:cubicBezTo>
                    <a:pt x="21240" y="11010"/>
                    <a:pt x="21248" y="11100"/>
                    <a:pt x="21248" y="11180"/>
                  </a:cubicBezTo>
                  <a:cubicBezTo>
                    <a:pt x="21285" y="11230"/>
                    <a:pt x="21203" y="11240"/>
                    <a:pt x="21263" y="11300"/>
                  </a:cubicBezTo>
                  <a:cubicBezTo>
                    <a:pt x="21225" y="11330"/>
                    <a:pt x="21248" y="11380"/>
                    <a:pt x="21278" y="11430"/>
                  </a:cubicBezTo>
                  <a:cubicBezTo>
                    <a:pt x="21225" y="11550"/>
                    <a:pt x="21248" y="11690"/>
                    <a:pt x="21233" y="11820"/>
                  </a:cubicBezTo>
                  <a:cubicBezTo>
                    <a:pt x="21203" y="11940"/>
                    <a:pt x="21248" y="12100"/>
                    <a:pt x="21203" y="12220"/>
                  </a:cubicBezTo>
                  <a:cubicBezTo>
                    <a:pt x="21210" y="12360"/>
                    <a:pt x="21173" y="12490"/>
                    <a:pt x="21173" y="12630"/>
                  </a:cubicBezTo>
                  <a:cubicBezTo>
                    <a:pt x="21158" y="12660"/>
                    <a:pt x="21150" y="12690"/>
                    <a:pt x="21150" y="12730"/>
                  </a:cubicBezTo>
                  <a:cubicBezTo>
                    <a:pt x="21165" y="12770"/>
                    <a:pt x="21105" y="12780"/>
                    <a:pt x="21135" y="12820"/>
                  </a:cubicBezTo>
                  <a:cubicBezTo>
                    <a:pt x="21128" y="12890"/>
                    <a:pt x="21113" y="12960"/>
                    <a:pt x="21090" y="13020"/>
                  </a:cubicBezTo>
                  <a:cubicBezTo>
                    <a:pt x="21128" y="13070"/>
                    <a:pt x="21083" y="13080"/>
                    <a:pt x="21098" y="13120"/>
                  </a:cubicBezTo>
                  <a:cubicBezTo>
                    <a:pt x="21060" y="13140"/>
                    <a:pt x="21105" y="13200"/>
                    <a:pt x="21075" y="13220"/>
                  </a:cubicBezTo>
                  <a:cubicBezTo>
                    <a:pt x="21045" y="13280"/>
                    <a:pt x="21060" y="13350"/>
                    <a:pt x="21038" y="13420"/>
                  </a:cubicBezTo>
                  <a:cubicBezTo>
                    <a:pt x="20978" y="13430"/>
                    <a:pt x="21053" y="13490"/>
                    <a:pt x="20993" y="13500"/>
                  </a:cubicBezTo>
                  <a:cubicBezTo>
                    <a:pt x="21000" y="13540"/>
                    <a:pt x="20993" y="13570"/>
                    <a:pt x="20970" y="13600"/>
                  </a:cubicBezTo>
                  <a:cubicBezTo>
                    <a:pt x="20985" y="13640"/>
                    <a:pt x="20925" y="13650"/>
                    <a:pt x="20955" y="13700"/>
                  </a:cubicBezTo>
                  <a:cubicBezTo>
                    <a:pt x="20978" y="13740"/>
                    <a:pt x="20880" y="13740"/>
                    <a:pt x="20933" y="13800"/>
                  </a:cubicBezTo>
                  <a:cubicBezTo>
                    <a:pt x="20873" y="13810"/>
                    <a:pt x="20948" y="13870"/>
                    <a:pt x="20888" y="13880"/>
                  </a:cubicBezTo>
                  <a:cubicBezTo>
                    <a:pt x="20895" y="13920"/>
                    <a:pt x="20888" y="13950"/>
                    <a:pt x="20873" y="13980"/>
                  </a:cubicBezTo>
                  <a:cubicBezTo>
                    <a:pt x="20866" y="14050"/>
                    <a:pt x="20851" y="14110"/>
                    <a:pt x="20828" y="14180"/>
                  </a:cubicBezTo>
                  <a:cubicBezTo>
                    <a:pt x="20836" y="14210"/>
                    <a:pt x="20828" y="14240"/>
                    <a:pt x="20813" y="14270"/>
                  </a:cubicBezTo>
                  <a:cubicBezTo>
                    <a:pt x="20806" y="14300"/>
                    <a:pt x="20836" y="14350"/>
                    <a:pt x="20791" y="14370"/>
                  </a:cubicBezTo>
                  <a:cubicBezTo>
                    <a:pt x="20828" y="14420"/>
                    <a:pt x="20776" y="14430"/>
                    <a:pt x="20798" y="14480"/>
                  </a:cubicBezTo>
                  <a:cubicBezTo>
                    <a:pt x="20798" y="14490"/>
                    <a:pt x="20791" y="14580"/>
                    <a:pt x="20828" y="14560"/>
                  </a:cubicBezTo>
                  <a:cubicBezTo>
                    <a:pt x="20821" y="14460"/>
                    <a:pt x="20880" y="14380"/>
                    <a:pt x="20851" y="14270"/>
                  </a:cubicBezTo>
                  <a:cubicBezTo>
                    <a:pt x="20895" y="14230"/>
                    <a:pt x="20888" y="14180"/>
                    <a:pt x="20895" y="14130"/>
                  </a:cubicBezTo>
                  <a:cubicBezTo>
                    <a:pt x="20910" y="14080"/>
                    <a:pt x="20925" y="14040"/>
                    <a:pt x="20933" y="13990"/>
                  </a:cubicBezTo>
                  <a:cubicBezTo>
                    <a:pt x="20948" y="13890"/>
                    <a:pt x="20970" y="13790"/>
                    <a:pt x="21015" y="13700"/>
                  </a:cubicBezTo>
                  <a:cubicBezTo>
                    <a:pt x="21038" y="13610"/>
                    <a:pt x="21068" y="13510"/>
                    <a:pt x="21105" y="13420"/>
                  </a:cubicBezTo>
                  <a:cubicBezTo>
                    <a:pt x="21113" y="13330"/>
                    <a:pt x="21158" y="13240"/>
                    <a:pt x="21143" y="13140"/>
                  </a:cubicBezTo>
                  <a:cubicBezTo>
                    <a:pt x="21195" y="13050"/>
                    <a:pt x="21180" y="12940"/>
                    <a:pt x="21203" y="12850"/>
                  </a:cubicBezTo>
                  <a:cubicBezTo>
                    <a:pt x="21203" y="12750"/>
                    <a:pt x="21255" y="12660"/>
                    <a:pt x="21240" y="12550"/>
                  </a:cubicBezTo>
                  <a:cubicBezTo>
                    <a:pt x="21293" y="12520"/>
                    <a:pt x="21248" y="12450"/>
                    <a:pt x="21255" y="12400"/>
                  </a:cubicBezTo>
                  <a:cubicBezTo>
                    <a:pt x="21285" y="12360"/>
                    <a:pt x="21278" y="12300"/>
                    <a:pt x="21278" y="12250"/>
                  </a:cubicBezTo>
                  <a:cubicBezTo>
                    <a:pt x="21293" y="12160"/>
                    <a:pt x="21285" y="12060"/>
                    <a:pt x="21293" y="11960"/>
                  </a:cubicBezTo>
                  <a:cubicBezTo>
                    <a:pt x="21315" y="11860"/>
                    <a:pt x="21308" y="11760"/>
                    <a:pt x="21308" y="11650"/>
                  </a:cubicBezTo>
                  <a:cubicBezTo>
                    <a:pt x="21330" y="11560"/>
                    <a:pt x="21345" y="11460"/>
                    <a:pt x="21315" y="11340"/>
                  </a:cubicBezTo>
                  <a:cubicBezTo>
                    <a:pt x="21330" y="11300"/>
                    <a:pt x="21300" y="11230"/>
                    <a:pt x="21315" y="11180"/>
                  </a:cubicBezTo>
                  <a:cubicBezTo>
                    <a:pt x="21323" y="11140"/>
                    <a:pt x="21323" y="11080"/>
                    <a:pt x="21308" y="11020"/>
                  </a:cubicBezTo>
                  <a:cubicBezTo>
                    <a:pt x="21338" y="10830"/>
                    <a:pt x="21285" y="10610"/>
                    <a:pt x="21263" y="10400"/>
                  </a:cubicBezTo>
                  <a:cubicBezTo>
                    <a:pt x="21255" y="10350"/>
                    <a:pt x="21270" y="10300"/>
                    <a:pt x="21233" y="10230"/>
                  </a:cubicBezTo>
                  <a:cubicBezTo>
                    <a:pt x="21285" y="10200"/>
                    <a:pt x="21218" y="10120"/>
                    <a:pt x="21225" y="10070"/>
                  </a:cubicBezTo>
                  <a:cubicBezTo>
                    <a:pt x="21240" y="9980"/>
                    <a:pt x="21195" y="9850"/>
                    <a:pt x="21210" y="9760"/>
                  </a:cubicBezTo>
                  <a:cubicBezTo>
                    <a:pt x="21248" y="9770"/>
                    <a:pt x="21263" y="9830"/>
                    <a:pt x="21293" y="9890"/>
                  </a:cubicBezTo>
                  <a:cubicBezTo>
                    <a:pt x="21225" y="9910"/>
                    <a:pt x="21293" y="9980"/>
                    <a:pt x="21263" y="10020"/>
                  </a:cubicBezTo>
                  <a:cubicBezTo>
                    <a:pt x="21338" y="10150"/>
                    <a:pt x="21315" y="10250"/>
                    <a:pt x="21323" y="10350"/>
                  </a:cubicBezTo>
                  <a:cubicBezTo>
                    <a:pt x="21375" y="10330"/>
                    <a:pt x="21330" y="10410"/>
                    <a:pt x="21360" y="10440"/>
                  </a:cubicBezTo>
                  <a:cubicBezTo>
                    <a:pt x="21383" y="10480"/>
                    <a:pt x="21360" y="10520"/>
                    <a:pt x="21398" y="10570"/>
                  </a:cubicBezTo>
                  <a:cubicBezTo>
                    <a:pt x="21383" y="10580"/>
                    <a:pt x="21390" y="10590"/>
                    <a:pt x="21390" y="10600"/>
                  </a:cubicBezTo>
                  <a:cubicBezTo>
                    <a:pt x="21390" y="10650"/>
                    <a:pt x="21360" y="10660"/>
                    <a:pt x="21398" y="10710"/>
                  </a:cubicBezTo>
                  <a:cubicBezTo>
                    <a:pt x="21360" y="10750"/>
                    <a:pt x="21428" y="10830"/>
                    <a:pt x="21405" y="10870"/>
                  </a:cubicBezTo>
                  <a:cubicBezTo>
                    <a:pt x="21428" y="10930"/>
                    <a:pt x="21405" y="10970"/>
                    <a:pt x="21405" y="11030"/>
                  </a:cubicBezTo>
                  <a:cubicBezTo>
                    <a:pt x="21420" y="11060"/>
                    <a:pt x="21420" y="11080"/>
                    <a:pt x="21420" y="11100"/>
                  </a:cubicBezTo>
                  <a:cubicBezTo>
                    <a:pt x="21398" y="11120"/>
                    <a:pt x="21435" y="11170"/>
                    <a:pt x="21413" y="11190"/>
                  </a:cubicBezTo>
                  <a:cubicBezTo>
                    <a:pt x="21443" y="11250"/>
                    <a:pt x="21420" y="11290"/>
                    <a:pt x="21420" y="11350"/>
                  </a:cubicBezTo>
                  <a:cubicBezTo>
                    <a:pt x="21450" y="11410"/>
                    <a:pt x="21420" y="11450"/>
                    <a:pt x="21428" y="11500"/>
                  </a:cubicBezTo>
                  <a:cubicBezTo>
                    <a:pt x="21450" y="11620"/>
                    <a:pt x="21398" y="11700"/>
                    <a:pt x="21420" y="11810"/>
                  </a:cubicBezTo>
                  <a:cubicBezTo>
                    <a:pt x="21428" y="11840"/>
                    <a:pt x="21413" y="11860"/>
                    <a:pt x="21405" y="11880"/>
                  </a:cubicBezTo>
                  <a:cubicBezTo>
                    <a:pt x="21420" y="11910"/>
                    <a:pt x="21435" y="11950"/>
                    <a:pt x="21398" y="11960"/>
                  </a:cubicBezTo>
                  <a:cubicBezTo>
                    <a:pt x="21450" y="12030"/>
                    <a:pt x="21390" y="12070"/>
                    <a:pt x="21405" y="12120"/>
                  </a:cubicBezTo>
                  <a:cubicBezTo>
                    <a:pt x="21420" y="12230"/>
                    <a:pt x="21375" y="12320"/>
                    <a:pt x="21398" y="12430"/>
                  </a:cubicBezTo>
                  <a:cubicBezTo>
                    <a:pt x="21345" y="12520"/>
                    <a:pt x="21390" y="12640"/>
                    <a:pt x="21360" y="12730"/>
                  </a:cubicBezTo>
                  <a:cubicBezTo>
                    <a:pt x="21360" y="12790"/>
                    <a:pt x="21368" y="12840"/>
                    <a:pt x="21345" y="12880"/>
                  </a:cubicBezTo>
                  <a:cubicBezTo>
                    <a:pt x="21375" y="12950"/>
                    <a:pt x="21330" y="12980"/>
                    <a:pt x="21300" y="13020"/>
                  </a:cubicBezTo>
                  <a:cubicBezTo>
                    <a:pt x="21308" y="13060"/>
                    <a:pt x="21338" y="13100"/>
                    <a:pt x="21323" y="13120"/>
                  </a:cubicBezTo>
                  <a:cubicBezTo>
                    <a:pt x="21330" y="13150"/>
                    <a:pt x="21285" y="13160"/>
                    <a:pt x="21315" y="13200"/>
                  </a:cubicBezTo>
                  <a:cubicBezTo>
                    <a:pt x="21300" y="13260"/>
                    <a:pt x="21270" y="13310"/>
                    <a:pt x="21293" y="13390"/>
                  </a:cubicBezTo>
                  <a:cubicBezTo>
                    <a:pt x="21233" y="13420"/>
                    <a:pt x="21270" y="13490"/>
                    <a:pt x="21233" y="13540"/>
                  </a:cubicBezTo>
                  <a:cubicBezTo>
                    <a:pt x="21270" y="13620"/>
                    <a:pt x="21195" y="13650"/>
                    <a:pt x="21233" y="13730"/>
                  </a:cubicBezTo>
                  <a:cubicBezTo>
                    <a:pt x="21203" y="13780"/>
                    <a:pt x="21188" y="13830"/>
                    <a:pt x="21203" y="13890"/>
                  </a:cubicBezTo>
                  <a:cubicBezTo>
                    <a:pt x="21150" y="13940"/>
                    <a:pt x="21158" y="14010"/>
                    <a:pt x="21150" y="14070"/>
                  </a:cubicBezTo>
                  <a:cubicBezTo>
                    <a:pt x="21135" y="14120"/>
                    <a:pt x="21098" y="14170"/>
                    <a:pt x="21105" y="14240"/>
                  </a:cubicBezTo>
                  <a:cubicBezTo>
                    <a:pt x="21090" y="14260"/>
                    <a:pt x="21075" y="14290"/>
                    <a:pt x="21075" y="14320"/>
                  </a:cubicBezTo>
                  <a:cubicBezTo>
                    <a:pt x="21090" y="14360"/>
                    <a:pt x="21030" y="14370"/>
                    <a:pt x="21030" y="14410"/>
                  </a:cubicBezTo>
                  <a:cubicBezTo>
                    <a:pt x="21015" y="14520"/>
                    <a:pt x="20978" y="14630"/>
                    <a:pt x="20948" y="14740"/>
                  </a:cubicBezTo>
                  <a:cubicBezTo>
                    <a:pt x="20955" y="14810"/>
                    <a:pt x="20918" y="14860"/>
                    <a:pt x="20925" y="14920"/>
                  </a:cubicBezTo>
                  <a:cubicBezTo>
                    <a:pt x="20925" y="14990"/>
                    <a:pt x="20918" y="15050"/>
                    <a:pt x="20903" y="15110"/>
                  </a:cubicBezTo>
                  <a:cubicBezTo>
                    <a:pt x="20888" y="15220"/>
                    <a:pt x="20873" y="15340"/>
                    <a:pt x="20866" y="15460"/>
                  </a:cubicBezTo>
                  <a:cubicBezTo>
                    <a:pt x="20851" y="15480"/>
                    <a:pt x="20851" y="15510"/>
                    <a:pt x="20866" y="15540"/>
                  </a:cubicBezTo>
                  <a:cubicBezTo>
                    <a:pt x="20858" y="15580"/>
                    <a:pt x="20851" y="15610"/>
                    <a:pt x="20843" y="15640"/>
                  </a:cubicBezTo>
                  <a:cubicBezTo>
                    <a:pt x="20821" y="15660"/>
                    <a:pt x="20858" y="15710"/>
                    <a:pt x="20843" y="15730"/>
                  </a:cubicBezTo>
                  <a:cubicBezTo>
                    <a:pt x="20873" y="15770"/>
                    <a:pt x="20828" y="15790"/>
                    <a:pt x="20843" y="15830"/>
                  </a:cubicBezTo>
                  <a:cubicBezTo>
                    <a:pt x="20895" y="15790"/>
                    <a:pt x="20880" y="15730"/>
                    <a:pt x="20851" y="15660"/>
                  </a:cubicBezTo>
                  <a:cubicBezTo>
                    <a:pt x="20933" y="15620"/>
                    <a:pt x="20866" y="15520"/>
                    <a:pt x="20910" y="15460"/>
                  </a:cubicBezTo>
                  <a:cubicBezTo>
                    <a:pt x="20918" y="15390"/>
                    <a:pt x="20903" y="15300"/>
                    <a:pt x="20940" y="15240"/>
                  </a:cubicBezTo>
                  <a:cubicBezTo>
                    <a:pt x="20933" y="15160"/>
                    <a:pt x="20970" y="15100"/>
                    <a:pt x="20970" y="15030"/>
                  </a:cubicBezTo>
                  <a:cubicBezTo>
                    <a:pt x="20985" y="14950"/>
                    <a:pt x="20978" y="14870"/>
                    <a:pt x="21015" y="14800"/>
                  </a:cubicBezTo>
                  <a:cubicBezTo>
                    <a:pt x="21053" y="14500"/>
                    <a:pt x="21188" y="14240"/>
                    <a:pt x="21240" y="13940"/>
                  </a:cubicBezTo>
                  <a:cubicBezTo>
                    <a:pt x="21225" y="13900"/>
                    <a:pt x="21285" y="13890"/>
                    <a:pt x="21263" y="13850"/>
                  </a:cubicBezTo>
                  <a:cubicBezTo>
                    <a:pt x="21293" y="13820"/>
                    <a:pt x="21270" y="13770"/>
                    <a:pt x="21300" y="13740"/>
                  </a:cubicBezTo>
                  <a:cubicBezTo>
                    <a:pt x="21255" y="13680"/>
                    <a:pt x="21338" y="13670"/>
                    <a:pt x="21308" y="13620"/>
                  </a:cubicBezTo>
                  <a:cubicBezTo>
                    <a:pt x="21315" y="13580"/>
                    <a:pt x="21330" y="13550"/>
                    <a:pt x="21323" y="13500"/>
                  </a:cubicBezTo>
                  <a:cubicBezTo>
                    <a:pt x="21338" y="13430"/>
                    <a:pt x="21375" y="13370"/>
                    <a:pt x="21353" y="13290"/>
                  </a:cubicBezTo>
                  <a:cubicBezTo>
                    <a:pt x="21368" y="13280"/>
                    <a:pt x="21368" y="13260"/>
                    <a:pt x="21375" y="13240"/>
                  </a:cubicBezTo>
                  <a:cubicBezTo>
                    <a:pt x="21375" y="13220"/>
                    <a:pt x="21383" y="13200"/>
                    <a:pt x="21390" y="13180"/>
                  </a:cubicBezTo>
                  <a:cubicBezTo>
                    <a:pt x="21390" y="13140"/>
                    <a:pt x="21383" y="13100"/>
                    <a:pt x="21398" y="13060"/>
                  </a:cubicBezTo>
                  <a:cubicBezTo>
                    <a:pt x="21405" y="12990"/>
                    <a:pt x="21420" y="12920"/>
                    <a:pt x="21428" y="12840"/>
                  </a:cubicBezTo>
                  <a:cubicBezTo>
                    <a:pt x="21450" y="12770"/>
                    <a:pt x="21420" y="12680"/>
                    <a:pt x="21450" y="12610"/>
                  </a:cubicBezTo>
                  <a:cubicBezTo>
                    <a:pt x="21428" y="12520"/>
                    <a:pt x="21458" y="12460"/>
                    <a:pt x="21458" y="12390"/>
                  </a:cubicBezTo>
                  <a:cubicBezTo>
                    <a:pt x="21488" y="12310"/>
                    <a:pt x="21443" y="12220"/>
                    <a:pt x="21503" y="12160"/>
                  </a:cubicBezTo>
                  <a:cubicBezTo>
                    <a:pt x="21465" y="12100"/>
                    <a:pt x="21488" y="12060"/>
                    <a:pt x="21480" y="12010"/>
                  </a:cubicBezTo>
                  <a:cubicBezTo>
                    <a:pt x="21510" y="11970"/>
                    <a:pt x="21458" y="11900"/>
                    <a:pt x="21503" y="11860"/>
                  </a:cubicBezTo>
                  <a:cubicBezTo>
                    <a:pt x="21480" y="11810"/>
                    <a:pt x="21480" y="11760"/>
                    <a:pt x="21503" y="11720"/>
                  </a:cubicBezTo>
                  <a:cubicBezTo>
                    <a:pt x="21495" y="11670"/>
                    <a:pt x="21480" y="11610"/>
                    <a:pt x="21518" y="11570"/>
                  </a:cubicBezTo>
                  <a:cubicBezTo>
                    <a:pt x="21495" y="11530"/>
                    <a:pt x="21488" y="11490"/>
                    <a:pt x="21518" y="11470"/>
                  </a:cubicBezTo>
                  <a:cubicBezTo>
                    <a:pt x="21473" y="11410"/>
                    <a:pt x="21510" y="11380"/>
                    <a:pt x="21503" y="11340"/>
                  </a:cubicBezTo>
                  <a:cubicBezTo>
                    <a:pt x="21488" y="11300"/>
                    <a:pt x="21510" y="11260"/>
                    <a:pt x="21488" y="11210"/>
                  </a:cubicBezTo>
                  <a:cubicBezTo>
                    <a:pt x="21495" y="11200"/>
                    <a:pt x="21495" y="11180"/>
                    <a:pt x="21488" y="11160"/>
                  </a:cubicBezTo>
                  <a:cubicBezTo>
                    <a:pt x="21503" y="11140"/>
                    <a:pt x="21518" y="11130"/>
                    <a:pt x="21503" y="11100"/>
                  </a:cubicBezTo>
                  <a:cubicBezTo>
                    <a:pt x="21495" y="10990"/>
                    <a:pt x="21473" y="10880"/>
                    <a:pt x="21465" y="10770"/>
                  </a:cubicBezTo>
                  <a:cubicBezTo>
                    <a:pt x="21458" y="10660"/>
                    <a:pt x="21435" y="10550"/>
                    <a:pt x="21450" y="10450"/>
                  </a:cubicBezTo>
                  <a:cubicBezTo>
                    <a:pt x="21435" y="10420"/>
                    <a:pt x="21428" y="10380"/>
                    <a:pt x="21428" y="10360"/>
                  </a:cubicBezTo>
                  <a:cubicBezTo>
                    <a:pt x="21420" y="10320"/>
                    <a:pt x="21390" y="10280"/>
                    <a:pt x="21405" y="10260"/>
                  </a:cubicBezTo>
                  <a:cubicBezTo>
                    <a:pt x="21398" y="10200"/>
                    <a:pt x="21375" y="10130"/>
                    <a:pt x="21390" y="10080"/>
                  </a:cubicBezTo>
                  <a:cubicBezTo>
                    <a:pt x="21428" y="10210"/>
                    <a:pt x="21495" y="10180"/>
                    <a:pt x="21533" y="10310"/>
                  </a:cubicBezTo>
                  <a:cubicBezTo>
                    <a:pt x="21548" y="10430"/>
                    <a:pt x="21555" y="10560"/>
                    <a:pt x="21570" y="10690"/>
                  </a:cubicBezTo>
                  <a:cubicBezTo>
                    <a:pt x="21578" y="10770"/>
                    <a:pt x="21585" y="10850"/>
                    <a:pt x="21585" y="10930"/>
                  </a:cubicBezTo>
                  <a:cubicBezTo>
                    <a:pt x="21585" y="10200"/>
                    <a:pt x="21585" y="10200"/>
                    <a:pt x="21585" y="10200"/>
                  </a:cubicBezTo>
                  <a:cubicBezTo>
                    <a:pt x="21578" y="10190"/>
                    <a:pt x="21563" y="10180"/>
                    <a:pt x="21555" y="10180"/>
                  </a:cubicBezTo>
                  <a:cubicBezTo>
                    <a:pt x="21518" y="10100"/>
                    <a:pt x="21473" y="10020"/>
                    <a:pt x="21428" y="9970"/>
                  </a:cubicBezTo>
                  <a:cubicBezTo>
                    <a:pt x="21420" y="9950"/>
                    <a:pt x="21443" y="9950"/>
                    <a:pt x="21443" y="9960"/>
                  </a:cubicBezTo>
                  <a:cubicBezTo>
                    <a:pt x="21495" y="10000"/>
                    <a:pt x="21533" y="10060"/>
                    <a:pt x="21585" y="10080"/>
                  </a:cubicBezTo>
                  <a:cubicBezTo>
                    <a:pt x="21585" y="9990"/>
                    <a:pt x="21585" y="9990"/>
                    <a:pt x="21585" y="9990"/>
                  </a:cubicBezTo>
                  <a:cubicBezTo>
                    <a:pt x="21563" y="9960"/>
                    <a:pt x="21540" y="9930"/>
                    <a:pt x="21518" y="9900"/>
                  </a:cubicBezTo>
                  <a:cubicBezTo>
                    <a:pt x="21480" y="9890"/>
                    <a:pt x="21443" y="9860"/>
                    <a:pt x="21413" y="9790"/>
                  </a:cubicBezTo>
                  <a:cubicBezTo>
                    <a:pt x="21390" y="9810"/>
                    <a:pt x="21375" y="9760"/>
                    <a:pt x="21353" y="9760"/>
                  </a:cubicBezTo>
                  <a:cubicBezTo>
                    <a:pt x="21338" y="9720"/>
                    <a:pt x="21300" y="9760"/>
                    <a:pt x="21293" y="9700"/>
                  </a:cubicBezTo>
                  <a:cubicBezTo>
                    <a:pt x="21248" y="9680"/>
                    <a:pt x="21233" y="9560"/>
                    <a:pt x="21188" y="9560"/>
                  </a:cubicBezTo>
                  <a:cubicBezTo>
                    <a:pt x="21173" y="9520"/>
                    <a:pt x="21158" y="9490"/>
                    <a:pt x="21143" y="9450"/>
                  </a:cubicBezTo>
                  <a:cubicBezTo>
                    <a:pt x="21135" y="9440"/>
                    <a:pt x="21068" y="9400"/>
                    <a:pt x="21105" y="9370"/>
                  </a:cubicBezTo>
                  <a:cubicBezTo>
                    <a:pt x="21180" y="9460"/>
                    <a:pt x="21263" y="9500"/>
                    <a:pt x="21330" y="9610"/>
                  </a:cubicBezTo>
                  <a:cubicBezTo>
                    <a:pt x="21420" y="9650"/>
                    <a:pt x="21495" y="9750"/>
                    <a:pt x="21578" y="9800"/>
                  </a:cubicBezTo>
                  <a:cubicBezTo>
                    <a:pt x="21585" y="9800"/>
                    <a:pt x="21585" y="9800"/>
                    <a:pt x="21585" y="9800"/>
                  </a:cubicBezTo>
                  <a:cubicBezTo>
                    <a:pt x="21585" y="9690"/>
                    <a:pt x="21585" y="9690"/>
                    <a:pt x="21585" y="9690"/>
                  </a:cubicBezTo>
                  <a:cubicBezTo>
                    <a:pt x="21563" y="9680"/>
                    <a:pt x="21540" y="9690"/>
                    <a:pt x="21525" y="9630"/>
                  </a:cubicBezTo>
                  <a:cubicBezTo>
                    <a:pt x="21465" y="9610"/>
                    <a:pt x="21420" y="9520"/>
                    <a:pt x="21353" y="9510"/>
                  </a:cubicBezTo>
                  <a:cubicBezTo>
                    <a:pt x="21345" y="9490"/>
                    <a:pt x="21338" y="9470"/>
                    <a:pt x="21330" y="9450"/>
                  </a:cubicBezTo>
                  <a:cubicBezTo>
                    <a:pt x="21293" y="9420"/>
                    <a:pt x="21255" y="9390"/>
                    <a:pt x="21210" y="9370"/>
                  </a:cubicBezTo>
                  <a:cubicBezTo>
                    <a:pt x="21180" y="9330"/>
                    <a:pt x="21150" y="9270"/>
                    <a:pt x="21105" y="9260"/>
                  </a:cubicBezTo>
                  <a:cubicBezTo>
                    <a:pt x="21105" y="9170"/>
                    <a:pt x="21165" y="9300"/>
                    <a:pt x="21195" y="9280"/>
                  </a:cubicBezTo>
                  <a:cubicBezTo>
                    <a:pt x="21225" y="9300"/>
                    <a:pt x="21263" y="9310"/>
                    <a:pt x="21300" y="9330"/>
                  </a:cubicBezTo>
                  <a:cubicBezTo>
                    <a:pt x="21360" y="9410"/>
                    <a:pt x="21428" y="9410"/>
                    <a:pt x="21488" y="9490"/>
                  </a:cubicBezTo>
                  <a:cubicBezTo>
                    <a:pt x="21518" y="9500"/>
                    <a:pt x="21555" y="9520"/>
                    <a:pt x="21585" y="9540"/>
                  </a:cubicBezTo>
                  <a:cubicBezTo>
                    <a:pt x="21585" y="9410"/>
                    <a:pt x="21585" y="9410"/>
                    <a:pt x="21585" y="9410"/>
                  </a:cubicBezTo>
                  <a:cubicBezTo>
                    <a:pt x="21525" y="9400"/>
                    <a:pt x="21473" y="9350"/>
                    <a:pt x="21420" y="9330"/>
                  </a:cubicBezTo>
                  <a:cubicBezTo>
                    <a:pt x="21375" y="9260"/>
                    <a:pt x="21315" y="9270"/>
                    <a:pt x="21278" y="9190"/>
                  </a:cubicBezTo>
                  <a:cubicBezTo>
                    <a:pt x="21248" y="9190"/>
                    <a:pt x="21218" y="9190"/>
                    <a:pt x="21195" y="9140"/>
                  </a:cubicBezTo>
                  <a:cubicBezTo>
                    <a:pt x="21165" y="9140"/>
                    <a:pt x="21135" y="9140"/>
                    <a:pt x="21105" y="9130"/>
                  </a:cubicBezTo>
                  <a:cubicBezTo>
                    <a:pt x="21075" y="9100"/>
                    <a:pt x="21045" y="9060"/>
                    <a:pt x="21000" y="9070"/>
                  </a:cubicBezTo>
                  <a:cubicBezTo>
                    <a:pt x="20978" y="8990"/>
                    <a:pt x="20940" y="8970"/>
                    <a:pt x="20903" y="8980"/>
                  </a:cubicBezTo>
                  <a:cubicBezTo>
                    <a:pt x="20873" y="8930"/>
                    <a:pt x="20836" y="8900"/>
                    <a:pt x="20798" y="8890"/>
                  </a:cubicBezTo>
                  <a:cubicBezTo>
                    <a:pt x="20783" y="8870"/>
                    <a:pt x="20768" y="8870"/>
                    <a:pt x="20776" y="8830"/>
                  </a:cubicBezTo>
                  <a:cubicBezTo>
                    <a:pt x="20753" y="8840"/>
                    <a:pt x="20731" y="8840"/>
                    <a:pt x="20708" y="8830"/>
                  </a:cubicBezTo>
                  <a:cubicBezTo>
                    <a:pt x="20648" y="8660"/>
                    <a:pt x="20603" y="8680"/>
                    <a:pt x="20551" y="8540"/>
                  </a:cubicBezTo>
                  <a:cubicBezTo>
                    <a:pt x="20663" y="8580"/>
                    <a:pt x="20761" y="8690"/>
                    <a:pt x="20880" y="8700"/>
                  </a:cubicBezTo>
                  <a:cubicBezTo>
                    <a:pt x="20903" y="8750"/>
                    <a:pt x="20933" y="8740"/>
                    <a:pt x="20963" y="8740"/>
                  </a:cubicBezTo>
                  <a:cubicBezTo>
                    <a:pt x="20993" y="8750"/>
                    <a:pt x="21015" y="8770"/>
                    <a:pt x="21045" y="8790"/>
                  </a:cubicBezTo>
                  <a:cubicBezTo>
                    <a:pt x="21113" y="8790"/>
                    <a:pt x="21150" y="8890"/>
                    <a:pt x="21225" y="8870"/>
                  </a:cubicBezTo>
                  <a:cubicBezTo>
                    <a:pt x="21240" y="8950"/>
                    <a:pt x="21285" y="8860"/>
                    <a:pt x="21308" y="8920"/>
                  </a:cubicBezTo>
                  <a:cubicBezTo>
                    <a:pt x="21330" y="8960"/>
                    <a:pt x="21368" y="8930"/>
                    <a:pt x="21390" y="8970"/>
                  </a:cubicBezTo>
                  <a:cubicBezTo>
                    <a:pt x="21458" y="8950"/>
                    <a:pt x="21495" y="9070"/>
                    <a:pt x="21563" y="9050"/>
                  </a:cubicBezTo>
                  <a:cubicBezTo>
                    <a:pt x="21570" y="9050"/>
                    <a:pt x="21578" y="9050"/>
                    <a:pt x="21585" y="9050"/>
                  </a:cubicBezTo>
                  <a:cubicBezTo>
                    <a:pt x="21585" y="8950"/>
                    <a:pt x="21585" y="8950"/>
                    <a:pt x="21585" y="8950"/>
                  </a:cubicBezTo>
                  <a:cubicBezTo>
                    <a:pt x="21578" y="8950"/>
                    <a:pt x="21570" y="8950"/>
                    <a:pt x="21563" y="8940"/>
                  </a:cubicBezTo>
                  <a:cubicBezTo>
                    <a:pt x="21533" y="8950"/>
                    <a:pt x="21510" y="8920"/>
                    <a:pt x="21495" y="8880"/>
                  </a:cubicBezTo>
                  <a:cubicBezTo>
                    <a:pt x="21443" y="8920"/>
                    <a:pt x="21413" y="8820"/>
                    <a:pt x="21360" y="8850"/>
                  </a:cubicBezTo>
                  <a:cubicBezTo>
                    <a:pt x="21315" y="8810"/>
                    <a:pt x="21270" y="8830"/>
                    <a:pt x="21225" y="8790"/>
                  </a:cubicBezTo>
                  <a:cubicBezTo>
                    <a:pt x="21083" y="8700"/>
                    <a:pt x="20948" y="8600"/>
                    <a:pt x="20791" y="8580"/>
                  </a:cubicBezTo>
                  <a:cubicBezTo>
                    <a:pt x="20761" y="8520"/>
                    <a:pt x="20723" y="8530"/>
                    <a:pt x="20686" y="8520"/>
                  </a:cubicBezTo>
                  <a:cubicBezTo>
                    <a:pt x="20663" y="8430"/>
                    <a:pt x="20611" y="8470"/>
                    <a:pt x="20581" y="8430"/>
                  </a:cubicBezTo>
                  <a:cubicBezTo>
                    <a:pt x="20543" y="8420"/>
                    <a:pt x="20521" y="8360"/>
                    <a:pt x="20483" y="8340"/>
                  </a:cubicBezTo>
                  <a:cubicBezTo>
                    <a:pt x="20446" y="8330"/>
                    <a:pt x="20408" y="8300"/>
                    <a:pt x="20378" y="8230"/>
                  </a:cubicBezTo>
                  <a:cubicBezTo>
                    <a:pt x="20408" y="8230"/>
                    <a:pt x="20438" y="8230"/>
                    <a:pt x="20461" y="8280"/>
                  </a:cubicBezTo>
                  <a:cubicBezTo>
                    <a:pt x="20498" y="8220"/>
                    <a:pt x="20506" y="8330"/>
                    <a:pt x="20543" y="8300"/>
                  </a:cubicBezTo>
                  <a:cubicBezTo>
                    <a:pt x="20603" y="8320"/>
                    <a:pt x="20656" y="8370"/>
                    <a:pt x="20708" y="8390"/>
                  </a:cubicBezTo>
                  <a:cubicBezTo>
                    <a:pt x="20723" y="8390"/>
                    <a:pt x="20738" y="8390"/>
                    <a:pt x="20746" y="8420"/>
                  </a:cubicBezTo>
                  <a:cubicBezTo>
                    <a:pt x="20761" y="8410"/>
                    <a:pt x="20783" y="8400"/>
                    <a:pt x="20791" y="8440"/>
                  </a:cubicBezTo>
                  <a:cubicBezTo>
                    <a:pt x="20828" y="8420"/>
                    <a:pt x="20843" y="8470"/>
                    <a:pt x="20880" y="8450"/>
                  </a:cubicBezTo>
                  <a:cubicBezTo>
                    <a:pt x="20948" y="8450"/>
                    <a:pt x="21000" y="8500"/>
                    <a:pt x="21068" y="8500"/>
                  </a:cubicBezTo>
                  <a:cubicBezTo>
                    <a:pt x="21090" y="8500"/>
                    <a:pt x="21098" y="8580"/>
                    <a:pt x="21128" y="8560"/>
                  </a:cubicBezTo>
                  <a:cubicBezTo>
                    <a:pt x="21165" y="8540"/>
                    <a:pt x="21188" y="8590"/>
                    <a:pt x="21218" y="8580"/>
                  </a:cubicBezTo>
                  <a:cubicBezTo>
                    <a:pt x="21263" y="8620"/>
                    <a:pt x="21323" y="8600"/>
                    <a:pt x="21375" y="8650"/>
                  </a:cubicBezTo>
                  <a:cubicBezTo>
                    <a:pt x="21443" y="8670"/>
                    <a:pt x="21518" y="8720"/>
                    <a:pt x="21585" y="8760"/>
                  </a:cubicBezTo>
                  <a:cubicBezTo>
                    <a:pt x="21585" y="8670"/>
                    <a:pt x="21585" y="8670"/>
                    <a:pt x="21585" y="8670"/>
                  </a:cubicBezTo>
                  <a:cubicBezTo>
                    <a:pt x="21570" y="8650"/>
                    <a:pt x="21548" y="8660"/>
                    <a:pt x="21533" y="8640"/>
                  </a:cubicBezTo>
                  <a:cubicBezTo>
                    <a:pt x="21495" y="8600"/>
                    <a:pt x="21443" y="8620"/>
                    <a:pt x="21405" y="8540"/>
                  </a:cubicBezTo>
                  <a:cubicBezTo>
                    <a:pt x="21330" y="8520"/>
                    <a:pt x="21255" y="8500"/>
                    <a:pt x="21173" y="8470"/>
                  </a:cubicBezTo>
                  <a:cubicBezTo>
                    <a:pt x="21135" y="8440"/>
                    <a:pt x="21098" y="8430"/>
                    <a:pt x="21053" y="8430"/>
                  </a:cubicBezTo>
                  <a:cubicBezTo>
                    <a:pt x="21023" y="8390"/>
                    <a:pt x="20985" y="8390"/>
                    <a:pt x="20948" y="8370"/>
                  </a:cubicBezTo>
                  <a:cubicBezTo>
                    <a:pt x="20903" y="8380"/>
                    <a:pt x="20866" y="8340"/>
                    <a:pt x="20828" y="8330"/>
                  </a:cubicBezTo>
                  <a:cubicBezTo>
                    <a:pt x="20791" y="8310"/>
                    <a:pt x="20753" y="8300"/>
                    <a:pt x="20723" y="8270"/>
                  </a:cubicBezTo>
                  <a:cubicBezTo>
                    <a:pt x="20648" y="8250"/>
                    <a:pt x="20581" y="8190"/>
                    <a:pt x="20498" y="8190"/>
                  </a:cubicBezTo>
                  <a:cubicBezTo>
                    <a:pt x="20416" y="8090"/>
                    <a:pt x="20318" y="8090"/>
                    <a:pt x="20228" y="7990"/>
                  </a:cubicBezTo>
                  <a:cubicBezTo>
                    <a:pt x="20206" y="7990"/>
                    <a:pt x="20176" y="7990"/>
                    <a:pt x="20161" y="7960"/>
                  </a:cubicBezTo>
                  <a:cubicBezTo>
                    <a:pt x="20146" y="7880"/>
                    <a:pt x="20101" y="7990"/>
                    <a:pt x="20094" y="7900"/>
                  </a:cubicBezTo>
                  <a:cubicBezTo>
                    <a:pt x="20041" y="7920"/>
                    <a:pt x="20019" y="7800"/>
                    <a:pt x="19959" y="7840"/>
                  </a:cubicBezTo>
                  <a:cubicBezTo>
                    <a:pt x="19951" y="7810"/>
                    <a:pt x="19936" y="7780"/>
                    <a:pt x="19921" y="7790"/>
                  </a:cubicBezTo>
                  <a:cubicBezTo>
                    <a:pt x="19921" y="7760"/>
                    <a:pt x="19921" y="7740"/>
                    <a:pt x="19899" y="7750"/>
                  </a:cubicBezTo>
                  <a:cubicBezTo>
                    <a:pt x="19876" y="7740"/>
                    <a:pt x="19854" y="7690"/>
                    <a:pt x="19831" y="7640"/>
                  </a:cubicBezTo>
                  <a:cubicBezTo>
                    <a:pt x="19891" y="7620"/>
                    <a:pt x="19929" y="7690"/>
                    <a:pt x="19981" y="7690"/>
                  </a:cubicBezTo>
                  <a:close/>
                  <a:moveTo>
                    <a:pt x="19187" y="7230"/>
                  </a:moveTo>
                  <a:cubicBezTo>
                    <a:pt x="19247" y="7230"/>
                    <a:pt x="19209" y="7350"/>
                    <a:pt x="19239" y="7400"/>
                  </a:cubicBezTo>
                  <a:cubicBezTo>
                    <a:pt x="19194" y="7400"/>
                    <a:pt x="19202" y="7270"/>
                    <a:pt x="19187" y="7230"/>
                  </a:cubicBezTo>
                  <a:close/>
                  <a:moveTo>
                    <a:pt x="19501" y="10160"/>
                  </a:moveTo>
                  <a:cubicBezTo>
                    <a:pt x="19471" y="10170"/>
                    <a:pt x="19494" y="10140"/>
                    <a:pt x="19479" y="10120"/>
                  </a:cubicBezTo>
                  <a:cubicBezTo>
                    <a:pt x="19471" y="10100"/>
                    <a:pt x="19464" y="10080"/>
                    <a:pt x="19456" y="10060"/>
                  </a:cubicBezTo>
                  <a:cubicBezTo>
                    <a:pt x="19449" y="10000"/>
                    <a:pt x="19412" y="9920"/>
                    <a:pt x="19419" y="9870"/>
                  </a:cubicBezTo>
                  <a:cubicBezTo>
                    <a:pt x="19419" y="9820"/>
                    <a:pt x="19367" y="9750"/>
                    <a:pt x="19382" y="9700"/>
                  </a:cubicBezTo>
                  <a:cubicBezTo>
                    <a:pt x="19359" y="9640"/>
                    <a:pt x="19374" y="9590"/>
                    <a:pt x="19352" y="9530"/>
                  </a:cubicBezTo>
                  <a:cubicBezTo>
                    <a:pt x="19307" y="9460"/>
                    <a:pt x="19374" y="9430"/>
                    <a:pt x="19322" y="9360"/>
                  </a:cubicBezTo>
                  <a:cubicBezTo>
                    <a:pt x="19344" y="9340"/>
                    <a:pt x="19299" y="9300"/>
                    <a:pt x="19329" y="9280"/>
                  </a:cubicBezTo>
                  <a:cubicBezTo>
                    <a:pt x="19329" y="9260"/>
                    <a:pt x="19329" y="9230"/>
                    <a:pt x="19314" y="9210"/>
                  </a:cubicBezTo>
                  <a:cubicBezTo>
                    <a:pt x="19329" y="9160"/>
                    <a:pt x="19299" y="9100"/>
                    <a:pt x="19307" y="9050"/>
                  </a:cubicBezTo>
                  <a:cubicBezTo>
                    <a:pt x="19299" y="8940"/>
                    <a:pt x="19307" y="8840"/>
                    <a:pt x="19269" y="8720"/>
                  </a:cubicBezTo>
                  <a:cubicBezTo>
                    <a:pt x="19299" y="8500"/>
                    <a:pt x="19254" y="8260"/>
                    <a:pt x="19292" y="8050"/>
                  </a:cubicBezTo>
                  <a:cubicBezTo>
                    <a:pt x="19262" y="7940"/>
                    <a:pt x="19269" y="7850"/>
                    <a:pt x="19247" y="7750"/>
                  </a:cubicBezTo>
                  <a:cubicBezTo>
                    <a:pt x="19239" y="7660"/>
                    <a:pt x="19209" y="7550"/>
                    <a:pt x="19232" y="7470"/>
                  </a:cubicBezTo>
                  <a:cubicBezTo>
                    <a:pt x="19284" y="7470"/>
                    <a:pt x="19262" y="7580"/>
                    <a:pt x="19277" y="7620"/>
                  </a:cubicBezTo>
                  <a:cubicBezTo>
                    <a:pt x="19269" y="7680"/>
                    <a:pt x="19284" y="7740"/>
                    <a:pt x="19292" y="7800"/>
                  </a:cubicBezTo>
                  <a:cubicBezTo>
                    <a:pt x="19352" y="7880"/>
                    <a:pt x="19284" y="7920"/>
                    <a:pt x="19329" y="7990"/>
                  </a:cubicBezTo>
                  <a:cubicBezTo>
                    <a:pt x="19322" y="8050"/>
                    <a:pt x="19352" y="8120"/>
                    <a:pt x="19322" y="8160"/>
                  </a:cubicBezTo>
                  <a:cubicBezTo>
                    <a:pt x="19352" y="8180"/>
                    <a:pt x="19344" y="8190"/>
                    <a:pt x="19344" y="8220"/>
                  </a:cubicBezTo>
                  <a:cubicBezTo>
                    <a:pt x="19329" y="8250"/>
                    <a:pt x="19374" y="8250"/>
                    <a:pt x="19352" y="8280"/>
                  </a:cubicBezTo>
                  <a:cubicBezTo>
                    <a:pt x="19352" y="8340"/>
                    <a:pt x="19367" y="8400"/>
                    <a:pt x="19367" y="8460"/>
                  </a:cubicBezTo>
                  <a:cubicBezTo>
                    <a:pt x="19382" y="8520"/>
                    <a:pt x="19367" y="8570"/>
                    <a:pt x="19382" y="8640"/>
                  </a:cubicBezTo>
                  <a:cubicBezTo>
                    <a:pt x="19397" y="8700"/>
                    <a:pt x="19352" y="8740"/>
                    <a:pt x="19397" y="8820"/>
                  </a:cubicBezTo>
                  <a:cubicBezTo>
                    <a:pt x="19359" y="8860"/>
                    <a:pt x="19412" y="8940"/>
                    <a:pt x="19412" y="9000"/>
                  </a:cubicBezTo>
                  <a:cubicBezTo>
                    <a:pt x="19412" y="9050"/>
                    <a:pt x="19427" y="9120"/>
                    <a:pt x="19427" y="9180"/>
                  </a:cubicBezTo>
                  <a:cubicBezTo>
                    <a:pt x="19419" y="9290"/>
                    <a:pt x="19456" y="9420"/>
                    <a:pt x="19434" y="9530"/>
                  </a:cubicBezTo>
                  <a:cubicBezTo>
                    <a:pt x="19464" y="9770"/>
                    <a:pt x="19486" y="10010"/>
                    <a:pt x="19569" y="10270"/>
                  </a:cubicBezTo>
                  <a:cubicBezTo>
                    <a:pt x="19531" y="10290"/>
                    <a:pt x="19524" y="10190"/>
                    <a:pt x="19501" y="10160"/>
                  </a:cubicBezTo>
                  <a:close/>
                  <a:moveTo>
                    <a:pt x="19644" y="10350"/>
                  </a:moveTo>
                  <a:cubicBezTo>
                    <a:pt x="19681" y="10330"/>
                    <a:pt x="19621" y="10270"/>
                    <a:pt x="19614" y="10240"/>
                  </a:cubicBezTo>
                  <a:cubicBezTo>
                    <a:pt x="19621" y="10210"/>
                    <a:pt x="19614" y="10180"/>
                    <a:pt x="19591" y="10140"/>
                  </a:cubicBezTo>
                  <a:cubicBezTo>
                    <a:pt x="19576" y="10010"/>
                    <a:pt x="19569" y="9890"/>
                    <a:pt x="19531" y="9750"/>
                  </a:cubicBezTo>
                  <a:cubicBezTo>
                    <a:pt x="19539" y="9700"/>
                    <a:pt x="19539" y="9640"/>
                    <a:pt x="19516" y="9570"/>
                  </a:cubicBezTo>
                  <a:cubicBezTo>
                    <a:pt x="19539" y="9520"/>
                    <a:pt x="19516" y="9460"/>
                    <a:pt x="19524" y="9400"/>
                  </a:cubicBezTo>
                  <a:cubicBezTo>
                    <a:pt x="19494" y="9270"/>
                    <a:pt x="19524" y="9160"/>
                    <a:pt x="19486" y="9020"/>
                  </a:cubicBezTo>
                  <a:cubicBezTo>
                    <a:pt x="19501" y="8970"/>
                    <a:pt x="19449" y="8890"/>
                    <a:pt x="19494" y="8850"/>
                  </a:cubicBezTo>
                  <a:cubicBezTo>
                    <a:pt x="19441" y="8780"/>
                    <a:pt x="19479" y="8730"/>
                    <a:pt x="19456" y="8660"/>
                  </a:cubicBezTo>
                  <a:cubicBezTo>
                    <a:pt x="19494" y="8560"/>
                    <a:pt x="19404" y="8400"/>
                    <a:pt x="19441" y="8290"/>
                  </a:cubicBezTo>
                  <a:cubicBezTo>
                    <a:pt x="19382" y="8210"/>
                    <a:pt x="19464" y="8180"/>
                    <a:pt x="19419" y="8110"/>
                  </a:cubicBezTo>
                  <a:cubicBezTo>
                    <a:pt x="19404" y="8050"/>
                    <a:pt x="19419" y="8000"/>
                    <a:pt x="19404" y="7930"/>
                  </a:cubicBezTo>
                  <a:cubicBezTo>
                    <a:pt x="19359" y="7850"/>
                    <a:pt x="19412" y="7810"/>
                    <a:pt x="19359" y="7720"/>
                  </a:cubicBezTo>
                  <a:cubicBezTo>
                    <a:pt x="19382" y="7700"/>
                    <a:pt x="19337" y="7660"/>
                    <a:pt x="19367" y="7640"/>
                  </a:cubicBezTo>
                  <a:cubicBezTo>
                    <a:pt x="19367" y="7610"/>
                    <a:pt x="19359" y="7580"/>
                    <a:pt x="19344" y="7540"/>
                  </a:cubicBezTo>
                  <a:cubicBezTo>
                    <a:pt x="19352" y="7430"/>
                    <a:pt x="19292" y="7280"/>
                    <a:pt x="19284" y="7210"/>
                  </a:cubicBezTo>
                  <a:cubicBezTo>
                    <a:pt x="19314" y="7190"/>
                    <a:pt x="19329" y="7290"/>
                    <a:pt x="19352" y="7320"/>
                  </a:cubicBezTo>
                  <a:cubicBezTo>
                    <a:pt x="19322" y="7350"/>
                    <a:pt x="19382" y="7410"/>
                    <a:pt x="19367" y="7450"/>
                  </a:cubicBezTo>
                  <a:cubicBezTo>
                    <a:pt x="19419" y="7540"/>
                    <a:pt x="19397" y="7610"/>
                    <a:pt x="19456" y="7710"/>
                  </a:cubicBezTo>
                  <a:cubicBezTo>
                    <a:pt x="19441" y="7750"/>
                    <a:pt x="19471" y="7820"/>
                    <a:pt x="19456" y="7870"/>
                  </a:cubicBezTo>
                  <a:cubicBezTo>
                    <a:pt x="19494" y="7920"/>
                    <a:pt x="19464" y="7960"/>
                    <a:pt x="19509" y="8020"/>
                  </a:cubicBezTo>
                  <a:cubicBezTo>
                    <a:pt x="19494" y="8060"/>
                    <a:pt x="19509" y="8110"/>
                    <a:pt x="19531" y="8170"/>
                  </a:cubicBezTo>
                  <a:cubicBezTo>
                    <a:pt x="19546" y="8220"/>
                    <a:pt x="19539" y="8260"/>
                    <a:pt x="19576" y="8320"/>
                  </a:cubicBezTo>
                  <a:cubicBezTo>
                    <a:pt x="19554" y="8360"/>
                    <a:pt x="19576" y="8420"/>
                    <a:pt x="19569" y="8460"/>
                  </a:cubicBezTo>
                  <a:cubicBezTo>
                    <a:pt x="19606" y="8520"/>
                    <a:pt x="19546" y="8550"/>
                    <a:pt x="19591" y="8610"/>
                  </a:cubicBezTo>
                  <a:cubicBezTo>
                    <a:pt x="19614" y="8710"/>
                    <a:pt x="19554" y="8780"/>
                    <a:pt x="19614" y="8900"/>
                  </a:cubicBezTo>
                  <a:cubicBezTo>
                    <a:pt x="19584" y="8980"/>
                    <a:pt x="19629" y="9090"/>
                    <a:pt x="19636" y="9180"/>
                  </a:cubicBezTo>
                  <a:cubicBezTo>
                    <a:pt x="19606" y="9220"/>
                    <a:pt x="19666" y="9290"/>
                    <a:pt x="19629" y="9320"/>
                  </a:cubicBezTo>
                  <a:cubicBezTo>
                    <a:pt x="19644" y="9360"/>
                    <a:pt x="19606" y="9390"/>
                    <a:pt x="19644" y="9450"/>
                  </a:cubicBezTo>
                  <a:cubicBezTo>
                    <a:pt x="19636" y="9540"/>
                    <a:pt x="19651" y="9630"/>
                    <a:pt x="19666" y="9730"/>
                  </a:cubicBezTo>
                  <a:cubicBezTo>
                    <a:pt x="19659" y="9820"/>
                    <a:pt x="19696" y="9920"/>
                    <a:pt x="19674" y="10000"/>
                  </a:cubicBezTo>
                  <a:cubicBezTo>
                    <a:pt x="19711" y="10100"/>
                    <a:pt x="19674" y="10180"/>
                    <a:pt x="19719" y="10290"/>
                  </a:cubicBezTo>
                  <a:cubicBezTo>
                    <a:pt x="19711" y="10380"/>
                    <a:pt x="19704" y="10460"/>
                    <a:pt x="19734" y="10560"/>
                  </a:cubicBezTo>
                  <a:cubicBezTo>
                    <a:pt x="19659" y="10540"/>
                    <a:pt x="19696" y="10420"/>
                    <a:pt x="19644" y="10350"/>
                  </a:cubicBezTo>
                  <a:close/>
                  <a:moveTo>
                    <a:pt x="19419" y="7350"/>
                  </a:moveTo>
                  <a:cubicBezTo>
                    <a:pt x="19464" y="7310"/>
                    <a:pt x="19479" y="7360"/>
                    <a:pt x="19501" y="7390"/>
                  </a:cubicBezTo>
                  <a:cubicBezTo>
                    <a:pt x="19486" y="7410"/>
                    <a:pt x="19471" y="7420"/>
                    <a:pt x="19456" y="7430"/>
                  </a:cubicBezTo>
                  <a:cubicBezTo>
                    <a:pt x="19449" y="7400"/>
                    <a:pt x="19434" y="7370"/>
                    <a:pt x="19419" y="7350"/>
                  </a:cubicBezTo>
                  <a:close/>
                  <a:moveTo>
                    <a:pt x="19704" y="8580"/>
                  </a:moveTo>
                  <a:cubicBezTo>
                    <a:pt x="19689" y="8620"/>
                    <a:pt x="19711" y="8660"/>
                    <a:pt x="19719" y="8710"/>
                  </a:cubicBezTo>
                  <a:cubicBezTo>
                    <a:pt x="19741" y="8790"/>
                    <a:pt x="19719" y="8860"/>
                    <a:pt x="19764" y="8950"/>
                  </a:cubicBezTo>
                  <a:cubicBezTo>
                    <a:pt x="19741" y="8980"/>
                    <a:pt x="19764" y="9030"/>
                    <a:pt x="19771" y="9080"/>
                  </a:cubicBezTo>
                  <a:cubicBezTo>
                    <a:pt x="19771" y="9110"/>
                    <a:pt x="19794" y="9160"/>
                    <a:pt x="19786" y="9200"/>
                  </a:cubicBezTo>
                  <a:cubicBezTo>
                    <a:pt x="19824" y="9260"/>
                    <a:pt x="19764" y="9270"/>
                    <a:pt x="19801" y="9330"/>
                  </a:cubicBezTo>
                  <a:cubicBezTo>
                    <a:pt x="19786" y="9360"/>
                    <a:pt x="19831" y="9410"/>
                    <a:pt x="19801" y="9430"/>
                  </a:cubicBezTo>
                  <a:cubicBezTo>
                    <a:pt x="19846" y="9470"/>
                    <a:pt x="19771" y="9550"/>
                    <a:pt x="19824" y="9530"/>
                  </a:cubicBezTo>
                  <a:cubicBezTo>
                    <a:pt x="19831" y="9570"/>
                    <a:pt x="19794" y="9600"/>
                    <a:pt x="19839" y="9660"/>
                  </a:cubicBezTo>
                  <a:cubicBezTo>
                    <a:pt x="19846" y="9730"/>
                    <a:pt x="19891" y="9820"/>
                    <a:pt x="19854" y="9890"/>
                  </a:cubicBezTo>
                  <a:cubicBezTo>
                    <a:pt x="19914" y="10070"/>
                    <a:pt x="19854" y="10200"/>
                    <a:pt x="19921" y="10380"/>
                  </a:cubicBezTo>
                  <a:cubicBezTo>
                    <a:pt x="19914" y="10450"/>
                    <a:pt x="19891" y="10510"/>
                    <a:pt x="19929" y="10590"/>
                  </a:cubicBezTo>
                  <a:cubicBezTo>
                    <a:pt x="19891" y="10650"/>
                    <a:pt x="19936" y="10720"/>
                    <a:pt x="19929" y="10790"/>
                  </a:cubicBezTo>
                  <a:cubicBezTo>
                    <a:pt x="19884" y="10840"/>
                    <a:pt x="19959" y="10940"/>
                    <a:pt x="19914" y="10990"/>
                  </a:cubicBezTo>
                  <a:cubicBezTo>
                    <a:pt x="19944" y="11060"/>
                    <a:pt x="19914" y="11120"/>
                    <a:pt x="19944" y="11190"/>
                  </a:cubicBezTo>
                  <a:cubicBezTo>
                    <a:pt x="19906" y="11210"/>
                    <a:pt x="19891" y="11090"/>
                    <a:pt x="19861" y="11060"/>
                  </a:cubicBezTo>
                  <a:cubicBezTo>
                    <a:pt x="19861" y="10990"/>
                    <a:pt x="19809" y="10910"/>
                    <a:pt x="19816" y="10850"/>
                  </a:cubicBezTo>
                  <a:cubicBezTo>
                    <a:pt x="19794" y="10740"/>
                    <a:pt x="19809" y="10650"/>
                    <a:pt x="19786" y="10540"/>
                  </a:cubicBezTo>
                  <a:cubicBezTo>
                    <a:pt x="19801" y="10490"/>
                    <a:pt x="19794" y="10440"/>
                    <a:pt x="19779" y="10380"/>
                  </a:cubicBezTo>
                  <a:cubicBezTo>
                    <a:pt x="19816" y="10350"/>
                    <a:pt x="19756" y="10280"/>
                    <a:pt x="19779" y="10240"/>
                  </a:cubicBezTo>
                  <a:cubicBezTo>
                    <a:pt x="19764" y="10140"/>
                    <a:pt x="19779" y="10050"/>
                    <a:pt x="19756" y="9940"/>
                  </a:cubicBezTo>
                  <a:cubicBezTo>
                    <a:pt x="19779" y="9900"/>
                    <a:pt x="19719" y="9830"/>
                    <a:pt x="19756" y="9800"/>
                  </a:cubicBezTo>
                  <a:cubicBezTo>
                    <a:pt x="19741" y="9750"/>
                    <a:pt x="19749" y="9700"/>
                    <a:pt x="19711" y="9640"/>
                  </a:cubicBezTo>
                  <a:cubicBezTo>
                    <a:pt x="19756" y="9610"/>
                    <a:pt x="19726" y="9550"/>
                    <a:pt x="19704" y="9480"/>
                  </a:cubicBezTo>
                  <a:cubicBezTo>
                    <a:pt x="19756" y="9460"/>
                    <a:pt x="19704" y="9390"/>
                    <a:pt x="19704" y="9350"/>
                  </a:cubicBezTo>
                  <a:cubicBezTo>
                    <a:pt x="19756" y="9270"/>
                    <a:pt x="19666" y="9150"/>
                    <a:pt x="19711" y="9070"/>
                  </a:cubicBezTo>
                  <a:cubicBezTo>
                    <a:pt x="19659" y="9000"/>
                    <a:pt x="19704" y="8960"/>
                    <a:pt x="19681" y="8900"/>
                  </a:cubicBezTo>
                  <a:cubicBezTo>
                    <a:pt x="19666" y="8850"/>
                    <a:pt x="19681" y="8810"/>
                    <a:pt x="19681" y="8760"/>
                  </a:cubicBezTo>
                  <a:cubicBezTo>
                    <a:pt x="19674" y="8670"/>
                    <a:pt x="19674" y="8570"/>
                    <a:pt x="19659" y="8480"/>
                  </a:cubicBezTo>
                  <a:cubicBezTo>
                    <a:pt x="19711" y="8460"/>
                    <a:pt x="19681" y="8550"/>
                    <a:pt x="19704" y="8580"/>
                  </a:cubicBezTo>
                  <a:close/>
                  <a:moveTo>
                    <a:pt x="19591" y="7930"/>
                  </a:moveTo>
                  <a:cubicBezTo>
                    <a:pt x="19606" y="7980"/>
                    <a:pt x="19599" y="8030"/>
                    <a:pt x="19636" y="8090"/>
                  </a:cubicBezTo>
                  <a:cubicBezTo>
                    <a:pt x="19599" y="8120"/>
                    <a:pt x="19666" y="8200"/>
                    <a:pt x="19644" y="8250"/>
                  </a:cubicBezTo>
                  <a:cubicBezTo>
                    <a:pt x="19689" y="8310"/>
                    <a:pt x="19651" y="8340"/>
                    <a:pt x="19689" y="8400"/>
                  </a:cubicBezTo>
                  <a:cubicBezTo>
                    <a:pt x="19629" y="8460"/>
                    <a:pt x="19651" y="8310"/>
                    <a:pt x="19636" y="8280"/>
                  </a:cubicBezTo>
                  <a:cubicBezTo>
                    <a:pt x="19606" y="8210"/>
                    <a:pt x="19629" y="8170"/>
                    <a:pt x="19584" y="8100"/>
                  </a:cubicBezTo>
                  <a:cubicBezTo>
                    <a:pt x="19614" y="8020"/>
                    <a:pt x="19539" y="7900"/>
                    <a:pt x="19539" y="7810"/>
                  </a:cubicBezTo>
                  <a:cubicBezTo>
                    <a:pt x="19591" y="7790"/>
                    <a:pt x="19569" y="7900"/>
                    <a:pt x="19591" y="7930"/>
                  </a:cubicBezTo>
                  <a:close/>
                  <a:moveTo>
                    <a:pt x="20176" y="10160"/>
                  </a:moveTo>
                  <a:cubicBezTo>
                    <a:pt x="20146" y="10120"/>
                    <a:pt x="20183" y="10100"/>
                    <a:pt x="20146" y="10050"/>
                  </a:cubicBezTo>
                  <a:cubicBezTo>
                    <a:pt x="20191" y="10010"/>
                    <a:pt x="20139" y="9940"/>
                    <a:pt x="20168" y="9900"/>
                  </a:cubicBezTo>
                  <a:cubicBezTo>
                    <a:pt x="20183" y="9950"/>
                    <a:pt x="20191" y="10000"/>
                    <a:pt x="20161" y="10040"/>
                  </a:cubicBezTo>
                  <a:cubicBezTo>
                    <a:pt x="20198" y="10120"/>
                    <a:pt x="20191" y="10180"/>
                    <a:pt x="20198" y="10260"/>
                  </a:cubicBezTo>
                  <a:cubicBezTo>
                    <a:pt x="20168" y="10260"/>
                    <a:pt x="20191" y="10240"/>
                    <a:pt x="20176" y="10220"/>
                  </a:cubicBezTo>
                  <a:cubicBezTo>
                    <a:pt x="20168" y="10190"/>
                    <a:pt x="20168" y="10180"/>
                    <a:pt x="20176" y="10160"/>
                  </a:cubicBezTo>
                  <a:close/>
                  <a:moveTo>
                    <a:pt x="20198" y="10360"/>
                  </a:moveTo>
                  <a:cubicBezTo>
                    <a:pt x="20221" y="10390"/>
                    <a:pt x="20206" y="10400"/>
                    <a:pt x="20206" y="10420"/>
                  </a:cubicBezTo>
                  <a:cubicBezTo>
                    <a:pt x="20213" y="10510"/>
                    <a:pt x="20154" y="10290"/>
                    <a:pt x="20198" y="10360"/>
                  </a:cubicBezTo>
                  <a:close/>
                  <a:moveTo>
                    <a:pt x="20536" y="11420"/>
                  </a:moveTo>
                  <a:cubicBezTo>
                    <a:pt x="20483" y="11430"/>
                    <a:pt x="20536" y="11380"/>
                    <a:pt x="20521" y="11350"/>
                  </a:cubicBezTo>
                  <a:cubicBezTo>
                    <a:pt x="20498" y="11290"/>
                    <a:pt x="20558" y="11340"/>
                    <a:pt x="20536" y="11420"/>
                  </a:cubicBezTo>
                  <a:close/>
                  <a:moveTo>
                    <a:pt x="20423" y="8770"/>
                  </a:moveTo>
                  <a:cubicBezTo>
                    <a:pt x="20416" y="8830"/>
                    <a:pt x="20461" y="8900"/>
                    <a:pt x="20461" y="8960"/>
                  </a:cubicBezTo>
                  <a:cubicBezTo>
                    <a:pt x="20446" y="9010"/>
                    <a:pt x="20491" y="9090"/>
                    <a:pt x="20476" y="9140"/>
                  </a:cubicBezTo>
                  <a:cubicBezTo>
                    <a:pt x="20491" y="9180"/>
                    <a:pt x="20491" y="9200"/>
                    <a:pt x="20476" y="9230"/>
                  </a:cubicBezTo>
                  <a:cubicBezTo>
                    <a:pt x="20506" y="9240"/>
                    <a:pt x="20491" y="9250"/>
                    <a:pt x="20498" y="9290"/>
                  </a:cubicBezTo>
                  <a:cubicBezTo>
                    <a:pt x="20528" y="9420"/>
                    <a:pt x="20513" y="9540"/>
                    <a:pt x="20536" y="9670"/>
                  </a:cubicBezTo>
                  <a:cubicBezTo>
                    <a:pt x="20528" y="9720"/>
                    <a:pt x="20543" y="9790"/>
                    <a:pt x="20528" y="9840"/>
                  </a:cubicBezTo>
                  <a:cubicBezTo>
                    <a:pt x="20558" y="9910"/>
                    <a:pt x="20528" y="9950"/>
                    <a:pt x="20521" y="10010"/>
                  </a:cubicBezTo>
                  <a:cubicBezTo>
                    <a:pt x="20558" y="10220"/>
                    <a:pt x="20558" y="10420"/>
                    <a:pt x="20558" y="10610"/>
                  </a:cubicBezTo>
                  <a:cubicBezTo>
                    <a:pt x="20536" y="10700"/>
                    <a:pt x="20566" y="10810"/>
                    <a:pt x="20536" y="10900"/>
                  </a:cubicBezTo>
                  <a:cubicBezTo>
                    <a:pt x="20573" y="11020"/>
                    <a:pt x="20521" y="11090"/>
                    <a:pt x="20536" y="11200"/>
                  </a:cubicBezTo>
                  <a:cubicBezTo>
                    <a:pt x="20498" y="11220"/>
                    <a:pt x="20536" y="11130"/>
                    <a:pt x="20521" y="11100"/>
                  </a:cubicBezTo>
                  <a:cubicBezTo>
                    <a:pt x="20521" y="11060"/>
                    <a:pt x="20521" y="11020"/>
                    <a:pt x="20528" y="10990"/>
                  </a:cubicBezTo>
                  <a:cubicBezTo>
                    <a:pt x="20521" y="10910"/>
                    <a:pt x="20513" y="10830"/>
                    <a:pt x="20536" y="10760"/>
                  </a:cubicBezTo>
                  <a:cubicBezTo>
                    <a:pt x="20521" y="10680"/>
                    <a:pt x="20513" y="10590"/>
                    <a:pt x="20513" y="10510"/>
                  </a:cubicBezTo>
                  <a:cubicBezTo>
                    <a:pt x="20528" y="10470"/>
                    <a:pt x="20506" y="10430"/>
                    <a:pt x="20498" y="10380"/>
                  </a:cubicBezTo>
                  <a:cubicBezTo>
                    <a:pt x="20536" y="10360"/>
                    <a:pt x="20491" y="10310"/>
                    <a:pt x="20521" y="10290"/>
                  </a:cubicBezTo>
                  <a:cubicBezTo>
                    <a:pt x="20491" y="10210"/>
                    <a:pt x="20476" y="10130"/>
                    <a:pt x="20483" y="10060"/>
                  </a:cubicBezTo>
                  <a:cubicBezTo>
                    <a:pt x="20476" y="10030"/>
                    <a:pt x="20483" y="10000"/>
                    <a:pt x="20476" y="9960"/>
                  </a:cubicBezTo>
                  <a:cubicBezTo>
                    <a:pt x="20498" y="9930"/>
                    <a:pt x="20446" y="9880"/>
                    <a:pt x="20476" y="9850"/>
                  </a:cubicBezTo>
                  <a:cubicBezTo>
                    <a:pt x="20461" y="9710"/>
                    <a:pt x="20468" y="9580"/>
                    <a:pt x="20438" y="9440"/>
                  </a:cubicBezTo>
                  <a:cubicBezTo>
                    <a:pt x="20453" y="9170"/>
                    <a:pt x="20333" y="8860"/>
                    <a:pt x="20341" y="8590"/>
                  </a:cubicBezTo>
                  <a:cubicBezTo>
                    <a:pt x="20393" y="8590"/>
                    <a:pt x="20408" y="8730"/>
                    <a:pt x="20423" y="8770"/>
                  </a:cubicBezTo>
                  <a:close/>
                  <a:moveTo>
                    <a:pt x="20348" y="8500"/>
                  </a:moveTo>
                  <a:cubicBezTo>
                    <a:pt x="20296" y="8510"/>
                    <a:pt x="20303" y="8390"/>
                    <a:pt x="20288" y="8360"/>
                  </a:cubicBezTo>
                  <a:cubicBezTo>
                    <a:pt x="20341" y="8350"/>
                    <a:pt x="20333" y="8460"/>
                    <a:pt x="20348" y="8500"/>
                  </a:cubicBezTo>
                  <a:close/>
                  <a:moveTo>
                    <a:pt x="20071" y="8050"/>
                  </a:moveTo>
                  <a:cubicBezTo>
                    <a:pt x="20109" y="8140"/>
                    <a:pt x="20146" y="8220"/>
                    <a:pt x="20176" y="8300"/>
                  </a:cubicBezTo>
                  <a:cubicBezTo>
                    <a:pt x="20206" y="8370"/>
                    <a:pt x="20198" y="8420"/>
                    <a:pt x="20243" y="8500"/>
                  </a:cubicBezTo>
                  <a:cubicBezTo>
                    <a:pt x="20228" y="8540"/>
                    <a:pt x="20243" y="8590"/>
                    <a:pt x="20266" y="8650"/>
                  </a:cubicBezTo>
                  <a:cubicBezTo>
                    <a:pt x="20273" y="8700"/>
                    <a:pt x="20251" y="8730"/>
                    <a:pt x="20288" y="8790"/>
                  </a:cubicBezTo>
                  <a:cubicBezTo>
                    <a:pt x="20303" y="8890"/>
                    <a:pt x="20288" y="8980"/>
                    <a:pt x="20356" y="9100"/>
                  </a:cubicBezTo>
                  <a:cubicBezTo>
                    <a:pt x="20333" y="9180"/>
                    <a:pt x="20363" y="9280"/>
                    <a:pt x="20378" y="9380"/>
                  </a:cubicBezTo>
                  <a:cubicBezTo>
                    <a:pt x="20341" y="9420"/>
                    <a:pt x="20401" y="9480"/>
                    <a:pt x="20371" y="9520"/>
                  </a:cubicBezTo>
                  <a:cubicBezTo>
                    <a:pt x="20386" y="9560"/>
                    <a:pt x="20363" y="9600"/>
                    <a:pt x="20386" y="9650"/>
                  </a:cubicBezTo>
                  <a:cubicBezTo>
                    <a:pt x="20371" y="9730"/>
                    <a:pt x="20416" y="9830"/>
                    <a:pt x="20401" y="9910"/>
                  </a:cubicBezTo>
                  <a:cubicBezTo>
                    <a:pt x="20431" y="9960"/>
                    <a:pt x="20393" y="9970"/>
                    <a:pt x="20401" y="10020"/>
                  </a:cubicBezTo>
                  <a:cubicBezTo>
                    <a:pt x="20408" y="10030"/>
                    <a:pt x="20416" y="10050"/>
                    <a:pt x="20423" y="10060"/>
                  </a:cubicBezTo>
                  <a:cubicBezTo>
                    <a:pt x="20423" y="10080"/>
                    <a:pt x="20408" y="10110"/>
                    <a:pt x="20408" y="10120"/>
                  </a:cubicBezTo>
                  <a:cubicBezTo>
                    <a:pt x="20408" y="10150"/>
                    <a:pt x="20431" y="10160"/>
                    <a:pt x="20408" y="10180"/>
                  </a:cubicBezTo>
                  <a:cubicBezTo>
                    <a:pt x="20431" y="10280"/>
                    <a:pt x="20446" y="10370"/>
                    <a:pt x="20431" y="10460"/>
                  </a:cubicBezTo>
                  <a:cubicBezTo>
                    <a:pt x="20446" y="10560"/>
                    <a:pt x="20453" y="10640"/>
                    <a:pt x="20438" y="10730"/>
                  </a:cubicBezTo>
                  <a:cubicBezTo>
                    <a:pt x="20461" y="10820"/>
                    <a:pt x="20453" y="10910"/>
                    <a:pt x="20453" y="10990"/>
                  </a:cubicBezTo>
                  <a:cubicBezTo>
                    <a:pt x="20453" y="11080"/>
                    <a:pt x="20453" y="11170"/>
                    <a:pt x="20438" y="11250"/>
                  </a:cubicBezTo>
                  <a:cubicBezTo>
                    <a:pt x="20453" y="11440"/>
                    <a:pt x="20446" y="11610"/>
                    <a:pt x="20446" y="11790"/>
                  </a:cubicBezTo>
                  <a:cubicBezTo>
                    <a:pt x="20446" y="11960"/>
                    <a:pt x="20416" y="12130"/>
                    <a:pt x="20393" y="12290"/>
                  </a:cubicBezTo>
                  <a:cubicBezTo>
                    <a:pt x="20393" y="12390"/>
                    <a:pt x="20348" y="12460"/>
                    <a:pt x="20363" y="12560"/>
                  </a:cubicBezTo>
                  <a:cubicBezTo>
                    <a:pt x="20348" y="12600"/>
                    <a:pt x="20371" y="12660"/>
                    <a:pt x="20341" y="12690"/>
                  </a:cubicBezTo>
                  <a:cubicBezTo>
                    <a:pt x="20378" y="12750"/>
                    <a:pt x="20311" y="12760"/>
                    <a:pt x="20348" y="12820"/>
                  </a:cubicBezTo>
                  <a:cubicBezTo>
                    <a:pt x="20333" y="12830"/>
                    <a:pt x="20318" y="12790"/>
                    <a:pt x="20333" y="12780"/>
                  </a:cubicBezTo>
                  <a:cubicBezTo>
                    <a:pt x="20318" y="12750"/>
                    <a:pt x="20333" y="12730"/>
                    <a:pt x="20326" y="12700"/>
                  </a:cubicBezTo>
                  <a:cubicBezTo>
                    <a:pt x="20341" y="12690"/>
                    <a:pt x="20318" y="12650"/>
                    <a:pt x="20333" y="12640"/>
                  </a:cubicBezTo>
                  <a:cubicBezTo>
                    <a:pt x="20333" y="12620"/>
                    <a:pt x="20341" y="12610"/>
                    <a:pt x="20333" y="12590"/>
                  </a:cubicBezTo>
                  <a:cubicBezTo>
                    <a:pt x="20348" y="12570"/>
                    <a:pt x="20333" y="12540"/>
                    <a:pt x="20326" y="12510"/>
                  </a:cubicBezTo>
                  <a:cubicBezTo>
                    <a:pt x="20333" y="12490"/>
                    <a:pt x="20341" y="12470"/>
                    <a:pt x="20333" y="12450"/>
                  </a:cubicBezTo>
                  <a:cubicBezTo>
                    <a:pt x="20341" y="12410"/>
                    <a:pt x="20333" y="12370"/>
                    <a:pt x="20348" y="12330"/>
                  </a:cubicBezTo>
                  <a:cubicBezTo>
                    <a:pt x="20326" y="12280"/>
                    <a:pt x="20348" y="12240"/>
                    <a:pt x="20348" y="12190"/>
                  </a:cubicBezTo>
                  <a:cubicBezTo>
                    <a:pt x="20356" y="12150"/>
                    <a:pt x="20333" y="12090"/>
                    <a:pt x="20348" y="12050"/>
                  </a:cubicBezTo>
                  <a:cubicBezTo>
                    <a:pt x="20326" y="11960"/>
                    <a:pt x="20363" y="11880"/>
                    <a:pt x="20341" y="11790"/>
                  </a:cubicBezTo>
                  <a:cubicBezTo>
                    <a:pt x="20356" y="11710"/>
                    <a:pt x="20341" y="11610"/>
                    <a:pt x="20356" y="11530"/>
                  </a:cubicBezTo>
                  <a:cubicBezTo>
                    <a:pt x="20341" y="11440"/>
                    <a:pt x="20333" y="11350"/>
                    <a:pt x="20341" y="11270"/>
                  </a:cubicBezTo>
                  <a:cubicBezTo>
                    <a:pt x="20318" y="11160"/>
                    <a:pt x="20348" y="11080"/>
                    <a:pt x="20326" y="10980"/>
                  </a:cubicBezTo>
                  <a:cubicBezTo>
                    <a:pt x="20341" y="10940"/>
                    <a:pt x="20318" y="10890"/>
                    <a:pt x="20326" y="10840"/>
                  </a:cubicBezTo>
                  <a:cubicBezTo>
                    <a:pt x="20318" y="10800"/>
                    <a:pt x="20356" y="10770"/>
                    <a:pt x="20311" y="10720"/>
                  </a:cubicBezTo>
                  <a:cubicBezTo>
                    <a:pt x="20318" y="10630"/>
                    <a:pt x="20281" y="10530"/>
                    <a:pt x="20303" y="10450"/>
                  </a:cubicBezTo>
                  <a:cubicBezTo>
                    <a:pt x="20266" y="10390"/>
                    <a:pt x="20288" y="10350"/>
                    <a:pt x="20281" y="10300"/>
                  </a:cubicBezTo>
                  <a:cubicBezTo>
                    <a:pt x="20273" y="10260"/>
                    <a:pt x="20251" y="10210"/>
                    <a:pt x="20266" y="10180"/>
                  </a:cubicBezTo>
                  <a:cubicBezTo>
                    <a:pt x="20251" y="9990"/>
                    <a:pt x="20236" y="9810"/>
                    <a:pt x="20213" y="9620"/>
                  </a:cubicBezTo>
                  <a:cubicBezTo>
                    <a:pt x="20198" y="9530"/>
                    <a:pt x="20206" y="9440"/>
                    <a:pt x="20176" y="9340"/>
                  </a:cubicBezTo>
                  <a:cubicBezTo>
                    <a:pt x="20213" y="9270"/>
                    <a:pt x="20139" y="9160"/>
                    <a:pt x="20161" y="9080"/>
                  </a:cubicBezTo>
                  <a:cubicBezTo>
                    <a:pt x="20139" y="8980"/>
                    <a:pt x="20161" y="8890"/>
                    <a:pt x="20124" y="8780"/>
                  </a:cubicBezTo>
                  <a:cubicBezTo>
                    <a:pt x="20109" y="8730"/>
                    <a:pt x="20131" y="8700"/>
                    <a:pt x="20101" y="8640"/>
                  </a:cubicBezTo>
                  <a:cubicBezTo>
                    <a:pt x="20146" y="8610"/>
                    <a:pt x="20041" y="8530"/>
                    <a:pt x="20086" y="8510"/>
                  </a:cubicBezTo>
                  <a:cubicBezTo>
                    <a:pt x="20064" y="8330"/>
                    <a:pt x="19996" y="8130"/>
                    <a:pt x="19944" y="7940"/>
                  </a:cubicBezTo>
                  <a:cubicBezTo>
                    <a:pt x="19996" y="7920"/>
                    <a:pt x="20019" y="8070"/>
                    <a:pt x="20071" y="8050"/>
                  </a:cubicBezTo>
                  <a:close/>
                  <a:moveTo>
                    <a:pt x="20041" y="8650"/>
                  </a:moveTo>
                  <a:cubicBezTo>
                    <a:pt x="20034" y="8710"/>
                    <a:pt x="20026" y="8760"/>
                    <a:pt x="20056" y="8830"/>
                  </a:cubicBezTo>
                  <a:cubicBezTo>
                    <a:pt x="20041" y="8880"/>
                    <a:pt x="20079" y="8940"/>
                    <a:pt x="20064" y="8990"/>
                  </a:cubicBezTo>
                  <a:cubicBezTo>
                    <a:pt x="20064" y="9040"/>
                    <a:pt x="20086" y="9100"/>
                    <a:pt x="20094" y="9160"/>
                  </a:cubicBezTo>
                  <a:cubicBezTo>
                    <a:pt x="20079" y="9200"/>
                    <a:pt x="20116" y="9270"/>
                    <a:pt x="20101" y="9320"/>
                  </a:cubicBezTo>
                  <a:cubicBezTo>
                    <a:pt x="20154" y="9390"/>
                    <a:pt x="20056" y="9360"/>
                    <a:pt x="20101" y="9320"/>
                  </a:cubicBezTo>
                  <a:cubicBezTo>
                    <a:pt x="20086" y="9280"/>
                    <a:pt x="20064" y="9230"/>
                    <a:pt x="20049" y="9190"/>
                  </a:cubicBezTo>
                  <a:cubicBezTo>
                    <a:pt x="20079" y="9150"/>
                    <a:pt x="20026" y="9070"/>
                    <a:pt x="20034" y="9010"/>
                  </a:cubicBezTo>
                  <a:cubicBezTo>
                    <a:pt x="20056" y="8960"/>
                    <a:pt x="20026" y="8900"/>
                    <a:pt x="20019" y="8830"/>
                  </a:cubicBezTo>
                  <a:cubicBezTo>
                    <a:pt x="20011" y="8770"/>
                    <a:pt x="19974" y="8700"/>
                    <a:pt x="19981" y="8650"/>
                  </a:cubicBezTo>
                  <a:cubicBezTo>
                    <a:pt x="19951" y="8610"/>
                    <a:pt x="19966" y="8580"/>
                    <a:pt x="19959" y="8550"/>
                  </a:cubicBezTo>
                  <a:cubicBezTo>
                    <a:pt x="19944" y="8520"/>
                    <a:pt x="19929" y="8500"/>
                    <a:pt x="19951" y="8480"/>
                  </a:cubicBezTo>
                  <a:cubicBezTo>
                    <a:pt x="19906" y="8370"/>
                    <a:pt x="19914" y="8210"/>
                    <a:pt x="19846" y="8150"/>
                  </a:cubicBezTo>
                  <a:cubicBezTo>
                    <a:pt x="19861" y="8120"/>
                    <a:pt x="19839" y="8080"/>
                    <a:pt x="19824" y="8050"/>
                  </a:cubicBezTo>
                  <a:cubicBezTo>
                    <a:pt x="19809" y="8020"/>
                    <a:pt x="19824" y="7990"/>
                    <a:pt x="19809" y="7960"/>
                  </a:cubicBezTo>
                  <a:cubicBezTo>
                    <a:pt x="19809" y="7910"/>
                    <a:pt x="19741" y="7830"/>
                    <a:pt x="19801" y="7800"/>
                  </a:cubicBezTo>
                  <a:cubicBezTo>
                    <a:pt x="19951" y="8110"/>
                    <a:pt x="19944" y="8360"/>
                    <a:pt x="20041" y="8650"/>
                  </a:cubicBezTo>
                  <a:close/>
                  <a:moveTo>
                    <a:pt x="19719" y="7420"/>
                  </a:moveTo>
                  <a:cubicBezTo>
                    <a:pt x="19659" y="7320"/>
                    <a:pt x="19569" y="7340"/>
                    <a:pt x="19509" y="7260"/>
                  </a:cubicBezTo>
                  <a:cubicBezTo>
                    <a:pt x="19441" y="7180"/>
                    <a:pt x="19374" y="7090"/>
                    <a:pt x="19299" y="7060"/>
                  </a:cubicBezTo>
                  <a:cubicBezTo>
                    <a:pt x="19277" y="7010"/>
                    <a:pt x="19352" y="7020"/>
                    <a:pt x="19352" y="7040"/>
                  </a:cubicBezTo>
                  <a:cubicBezTo>
                    <a:pt x="19374" y="7040"/>
                    <a:pt x="19397" y="7050"/>
                    <a:pt x="19412" y="7080"/>
                  </a:cubicBezTo>
                  <a:cubicBezTo>
                    <a:pt x="19456" y="7080"/>
                    <a:pt x="19494" y="7130"/>
                    <a:pt x="19539" y="7150"/>
                  </a:cubicBezTo>
                  <a:cubicBezTo>
                    <a:pt x="19621" y="7210"/>
                    <a:pt x="19711" y="7220"/>
                    <a:pt x="19786" y="7290"/>
                  </a:cubicBezTo>
                  <a:cubicBezTo>
                    <a:pt x="19869" y="7320"/>
                    <a:pt x="19951" y="7390"/>
                    <a:pt x="20041" y="7400"/>
                  </a:cubicBezTo>
                  <a:cubicBezTo>
                    <a:pt x="20071" y="7480"/>
                    <a:pt x="20131" y="7410"/>
                    <a:pt x="20161" y="7490"/>
                  </a:cubicBezTo>
                  <a:cubicBezTo>
                    <a:pt x="20213" y="7470"/>
                    <a:pt x="20236" y="7560"/>
                    <a:pt x="20281" y="7540"/>
                  </a:cubicBezTo>
                  <a:cubicBezTo>
                    <a:pt x="20356" y="7640"/>
                    <a:pt x="20461" y="7620"/>
                    <a:pt x="20536" y="7700"/>
                  </a:cubicBezTo>
                  <a:cubicBezTo>
                    <a:pt x="20573" y="7760"/>
                    <a:pt x="20626" y="7720"/>
                    <a:pt x="20663" y="7800"/>
                  </a:cubicBezTo>
                  <a:cubicBezTo>
                    <a:pt x="20701" y="7800"/>
                    <a:pt x="20738" y="7830"/>
                    <a:pt x="20776" y="7870"/>
                  </a:cubicBezTo>
                  <a:cubicBezTo>
                    <a:pt x="20858" y="7910"/>
                    <a:pt x="20933" y="7980"/>
                    <a:pt x="21015" y="8050"/>
                  </a:cubicBezTo>
                  <a:cubicBezTo>
                    <a:pt x="21045" y="8130"/>
                    <a:pt x="21105" y="8080"/>
                    <a:pt x="21128" y="8180"/>
                  </a:cubicBezTo>
                  <a:cubicBezTo>
                    <a:pt x="21173" y="8170"/>
                    <a:pt x="21203" y="8260"/>
                    <a:pt x="21248" y="8250"/>
                  </a:cubicBezTo>
                  <a:cubicBezTo>
                    <a:pt x="21255" y="8270"/>
                    <a:pt x="21263" y="8300"/>
                    <a:pt x="21270" y="8320"/>
                  </a:cubicBezTo>
                  <a:cubicBezTo>
                    <a:pt x="21195" y="8300"/>
                    <a:pt x="21128" y="8230"/>
                    <a:pt x="21053" y="8180"/>
                  </a:cubicBezTo>
                  <a:cubicBezTo>
                    <a:pt x="20978" y="8140"/>
                    <a:pt x="20903" y="8090"/>
                    <a:pt x="20828" y="8050"/>
                  </a:cubicBezTo>
                  <a:cubicBezTo>
                    <a:pt x="20798" y="8000"/>
                    <a:pt x="20753" y="8010"/>
                    <a:pt x="20716" y="7970"/>
                  </a:cubicBezTo>
                  <a:cubicBezTo>
                    <a:pt x="20693" y="7980"/>
                    <a:pt x="20671" y="7970"/>
                    <a:pt x="20656" y="7940"/>
                  </a:cubicBezTo>
                  <a:cubicBezTo>
                    <a:pt x="20633" y="7960"/>
                    <a:pt x="20626" y="7940"/>
                    <a:pt x="20611" y="7920"/>
                  </a:cubicBezTo>
                  <a:cubicBezTo>
                    <a:pt x="20558" y="7960"/>
                    <a:pt x="20543" y="7860"/>
                    <a:pt x="20498" y="7900"/>
                  </a:cubicBezTo>
                  <a:cubicBezTo>
                    <a:pt x="20483" y="7840"/>
                    <a:pt x="20453" y="7890"/>
                    <a:pt x="20438" y="7860"/>
                  </a:cubicBezTo>
                  <a:cubicBezTo>
                    <a:pt x="20423" y="7850"/>
                    <a:pt x="20408" y="7840"/>
                    <a:pt x="20401" y="7810"/>
                  </a:cubicBezTo>
                  <a:cubicBezTo>
                    <a:pt x="20356" y="7790"/>
                    <a:pt x="20311" y="7800"/>
                    <a:pt x="20273" y="7760"/>
                  </a:cubicBezTo>
                  <a:cubicBezTo>
                    <a:pt x="20236" y="7770"/>
                    <a:pt x="20213" y="7690"/>
                    <a:pt x="20161" y="7740"/>
                  </a:cubicBezTo>
                  <a:cubicBezTo>
                    <a:pt x="20101" y="7630"/>
                    <a:pt x="20011" y="7620"/>
                    <a:pt x="19944" y="7550"/>
                  </a:cubicBezTo>
                  <a:cubicBezTo>
                    <a:pt x="19861" y="7550"/>
                    <a:pt x="19801" y="7440"/>
                    <a:pt x="19719" y="7420"/>
                  </a:cubicBezTo>
                  <a:close/>
                  <a:moveTo>
                    <a:pt x="7382" y="21240"/>
                  </a:moveTo>
                  <a:cubicBezTo>
                    <a:pt x="7390" y="21180"/>
                    <a:pt x="7457" y="21200"/>
                    <a:pt x="7465" y="21160"/>
                  </a:cubicBezTo>
                  <a:cubicBezTo>
                    <a:pt x="7517" y="21100"/>
                    <a:pt x="7585" y="21060"/>
                    <a:pt x="7615" y="20980"/>
                  </a:cubicBezTo>
                  <a:cubicBezTo>
                    <a:pt x="7645" y="20970"/>
                    <a:pt x="7667" y="20940"/>
                    <a:pt x="7697" y="20920"/>
                  </a:cubicBezTo>
                  <a:cubicBezTo>
                    <a:pt x="7697" y="20860"/>
                    <a:pt x="7765" y="20880"/>
                    <a:pt x="7780" y="20830"/>
                  </a:cubicBezTo>
                  <a:cubicBezTo>
                    <a:pt x="7772" y="20760"/>
                    <a:pt x="7817" y="20770"/>
                    <a:pt x="7840" y="20740"/>
                  </a:cubicBezTo>
                  <a:cubicBezTo>
                    <a:pt x="7877" y="20720"/>
                    <a:pt x="7870" y="20650"/>
                    <a:pt x="7922" y="20650"/>
                  </a:cubicBezTo>
                  <a:cubicBezTo>
                    <a:pt x="7915" y="20590"/>
                    <a:pt x="7967" y="20600"/>
                    <a:pt x="7974" y="20550"/>
                  </a:cubicBezTo>
                  <a:cubicBezTo>
                    <a:pt x="8012" y="20530"/>
                    <a:pt x="8034" y="20490"/>
                    <a:pt x="8057" y="20460"/>
                  </a:cubicBezTo>
                  <a:cubicBezTo>
                    <a:pt x="8057" y="20410"/>
                    <a:pt x="8109" y="20420"/>
                    <a:pt x="8102" y="20350"/>
                  </a:cubicBezTo>
                  <a:cubicBezTo>
                    <a:pt x="8124" y="20350"/>
                    <a:pt x="8139" y="20340"/>
                    <a:pt x="8154" y="20330"/>
                  </a:cubicBezTo>
                  <a:cubicBezTo>
                    <a:pt x="8147" y="20290"/>
                    <a:pt x="8177" y="20280"/>
                    <a:pt x="8184" y="20260"/>
                  </a:cubicBezTo>
                  <a:cubicBezTo>
                    <a:pt x="8207" y="20230"/>
                    <a:pt x="8229" y="20190"/>
                    <a:pt x="8252" y="20150"/>
                  </a:cubicBezTo>
                  <a:cubicBezTo>
                    <a:pt x="8289" y="20160"/>
                    <a:pt x="8304" y="20040"/>
                    <a:pt x="8267" y="20020"/>
                  </a:cubicBezTo>
                  <a:cubicBezTo>
                    <a:pt x="8229" y="20170"/>
                    <a:pt x="8139" y="20250"/>
                    <a:pt x="8072" y="20350"/>
                  </a:cubicBezTo>
                  <a:cubicBezTo>
                    <a:pt x="8042" y="20410"/>
                    <a:pt x="8004" y="20460"/>
                    <a:pt x="7959" y="20500"/>
                  </a:cubicBezTo>
                  <a:cubicBezTo>
                    <a:pt x="7944" y="20530"/>
                    <a:pt x="7915" y="20550"/>
                    <a:pt x="7907" y="20590"/>
                  </a:cubicBezTo>
                  <a:cubicBezTo>
                    <a:pt x="7892" y="20590"/>
                    <a:pt x="7877" y="20590"/>
                    <a:pt x="7877" y="20610"/>
                  </a:cubicBezTo>
                  <a:cubicBezTo>
                    <a:pt x="7877" y="20640"/>
                    <a:pt x="7847" y="20630"/>
                    <a:pt x="7840" y="20650"/>
                  </a:cubicBezTo>
                  <a:cubicBezTo>
                    <a:pt x="7817" y="20670"/>
                    <a:pt x="7795" y="20690"/>
                    <a:pt x="7795" y="20740"/>
                  </a:cubicBezTo>
                  <a:cubicBezTo>
                    <a:pt x="7750" y="20740"/>
                    <a:pt x="7742" y="20780"/>
                    <a:pt x="7712" y="20790"/>
                  </a:cubicBezTo>
                  <a:cubicBezTo>
                    <a:pt x="7697" y="20810"/>
                    <a:pt x="7682" y="20850"/>
                    <a:pt x="7660" y="20870"/>
                  </a:cubicBezTo>
                  <a:cubicBezTo>
                    <a:pt x="7622" y="20870"/>
                    <a:pt x="7615" y="20910"/>
                    <a:pt x="7600" y="20940"/>
                  </a:cubicBezTo>
                  <a:cubicBezTo>
                    <a:pt x="7547" y="20970"/>
                    <a:pt x="7510" y="21030"/>
                    <a:pt x="7465" y="21070"/>
                  </a:cubicBezTo>
                  <a:cubicBezTo>
                    <a:pt x="7450" y="21060"/>
                    <a:pt x="7442" y="21080"/>
                    <a:pt x="7435" y="21090"/>
                  </a:cubicBezTo>
                  <a:cubicBezTo>
                    <a:pt x="7427" y="21100"/>
                    <a:pt x="7412" y="21120"/>
                    <a:pt x="7405" y="21130"/>
                  </a:cubicBezTo>
                  <a:cubicBezTo>
                    <a:pt x="7352" y="21120"/>
                    <a:pt x="7367" y="21190"/>
                    <a:pt x="7322" y="21180"/>
                  </a:cubicBezTo>
                  <a:cubicBezTo>
                    <a:pt x="7232" y="21320"/>
                    <a:pt x="7128" y="21450"/>
                    <a:pt x="7023" y="21570"/>
                  </a:cubicBezTo>
                  <a:cubicBezTo>
                    <a:pt x="7023" y="21580"/>
                    <a:pt x="7015" y="21590"/>
                    <a:pt x="7008" y="21600"/>
                  </a:cubicBezTo>
                  <a:cubicBezTo>
                    <a:pt x="7098" y="21600"/>
                    <a:pt x="7098" y="21600"/>
                    <a:pt x="7098" y="21600"/>
                  </a:cubicBezTo>
                  <a:cubicBezTo>
                    <a:pt x="7113" y="21590"/>
                    <a:pt x="7128" y="21590"/>
                    <a:pt x="7143" y="21570"/>
                  </a:cubicBezTo>
                  <a:cubicBezTo>
                    <a:pt x="7150" y="21540"/>
                    <a:pt x="7165" y="21530"/>
                    <a:pt x="7188" y="21530"/>
                  </a:cubicBezTo>
                  <a:cubicBezTo>
                    <a:pt x="7180" y="21460"/>
                    <a:pt x="7232" y="21470"/>
                    <a:pt x="7240" y="21420"/>
                  </a:cubicBezTo>
                  <a:cubicBezTo>
                    <a:pt x="7285" y="21410"/>
                    <a:pt x="7262" y="21310"/>
                    <a:pt x="7322" y="21330"/>
                  </a:cubicBezTo>
                  <a:cubicBezTo>
                    <a:pt x="7315" y="21270"/>
                    <a:pt x="7367" y="21280"/>
                    <a:pt x="7382" y="21240"/>
                  </a:cubicBezTo>
                  <a:close/>
                  <a:moveTo>
                    <a:pt x="5591" y="20980"/>
                  </a:moveTo>
                  <a:cubicBezTo>
                    <a:pt x="5576" y="20950"/>
                    <a:pt x="5606" y="20870"/>
                    <a:pt x="5569" y="20870"/>
                  </a:cubicBezTo>
                  <a:cubicBezTo>
                    <a:pt x="5576" y="20780"/>
                    <a:pt x="5531" y="20760"/>
                    <a:pt x="5539" y="20650"/>
                  </a:cubicBezTo>
                  <a:cubicBezTo>
                    <a:pt x="5509" y="20610"/>
                    <a:pt x="5509" y="20520"/>
                    <a:pt x="5486" y="20460"/>
                  </a:cubicBezTo>
                  <a:cubicBezTo>
                    <a:pt x="5486" y="20380"/>
                    <a:pt x="5449" y="20340"/>
                    <a:pt x="5456" y="20240"/>
                  </a:cubicBezTo>
                  <a:cubicBezTo>
                    <a:pt x="5411" y="20220"/>
                    <a:pt x="5419" y="20130"/>
                    <a:pt x="5389" y="20090"/>
                  </a:cubicBezTo>
                  <a:cubicBezTo>
                    <a:pt x="5381" y="20010"/>
                    <a:pt x="5351" y="19970"/>
                    <a:pt x="5344" y="19890"/>
                  </a:cubicBezTo>
                  <a:cubicBezTo>
                    <a:pt x="5276" y="19800"/>
                    <a:pt x="5269" y="19640"/>
                    <a:pt x="5209" y="19540"/>
                  </a:cubicBezTo>
                  <a:cubicBezTo>
                    <a:pt x="5216" y="19460"/>
                    <a:pt x="5156" y="19460"/>
                    <a:pt x="5164" y="19370"/>
                  </a:cubicBezTo>
                  <a:cubicBezTo>
                    <a:pt x="5134" y="19360"/>
                    <a:pt x="5126" y="19330"/>
                    <a:pt x="5134" y="19280"/>
                  </a:cubicBezTo>
                  <a:cubicBezTo>
                    <a:pt x="5126" y="19240"/>
                    <a:pt x="5089" y="19250"/>
                    <a:pt x="5096" y="19190"/>
                  </a:cubicBezTo>
                  <a:cubicBezTo>
                    <a:pt x="5074" y="19130"/>
                    <a:pt x="5044" y="19090"/>
                    <a:pt x="5029" y="19020"/>
                  </a:cubicBezTo>
                  <a:cubicBezTo>
                    <a:pt x="5051" y="18950"/>
                    <a:pt x="5007" y="18970"/>
                    <a:pt x="4999" y="18930"/>
                  </a:cubicBezTo>
                  <a:cubicBezTo>
                    <a:pt x="4999" y="18890"/>
                    <a:pt x="4992" y="18860"/>
                    <a:pt x="4969" y="18850"/>
                  </a:cubicBezTo>
                  <a:cubicBezTo>
                    <a:pt x="4954" y="18780"/>
                    <a:pt x="4932" y="18730"/>
                    <a:pt x="4917" y="18670"/>
                  </a:cubicBezTo>
                  <a:cubicBezTo>
                    <a:pt x="4864" y="18660"/>
                    <a:pt x="4887" y="18530"/>
                    <a:pt x="4834" y="18520"/>
                  </a:cubicBezTo>
                  <a:cubicBezTo>
                    <a:pt x="4842" y="18430"/>
                    <a:pt x="4774" y="18430"/>
                    <a:pt x="4774" y="18340"/>
                  </a:cubicBezTo>
                  <a:cubicBezTo>
                    <a:pt x="4744" y="18300"/>
                    <a:pt x="4707" y="18250"/>
                    <a:pt x="4692" y="18190"/>
                  </a:cubicBezTo>
                  <a:cubicBezTo>
                    <a:pt x="4632" y="18100"/>
                    <a:pt x="4602" y="17980"/>
                    <a:pt x="4527" y="17910"/>
                  </a:cubicBezTo>
                  <a:cubicBezTo>
                    <a:pt x="4474" y="17800"/>
                    <a:pt x="4422" y="17700"/>
                    <a:pt x="4362" y="17600"/>
                  </a:cubicBezTo>
                  <a:cubicBezTo>
                    <a:pt x="4354" y="17710"/>
                    <a:pt x="4422" y="17710"/>
                    <a:pt x="4429" y="17800"/>
                  </a:cubicBezTo>
                  <a:cubicBezTo>
                    <a:pt x="4459" y="17850"/>
                    <a:pt x="4497" y="17900"/>
                    <a:pt x="4512" y="17970"/>
                  </a:cubicBezTo>
                  <a:cubicBezTo>
                    <a:pt x="4542" y="18020"/>
                    <a:pt x="4572" y="18080"/>
                    <a:pt x="4609" y="18130"/>
                  </a:cubicBezTo>
                  <a:cubicBezTo>
                    <a:pt x="4594" y="18190"/>
                    <a:pt x="4639" y="18170"/>
                    <a:pt x="4639" y="18210"/>
                  </a:cubicBezTo>
                  <a:cubicBezTo>
                    <a:pt x="4677" y="18220"/>
                    <a:pt x="4647" y="18310"/>
                    <a:pt x="4692" y="18300"/>
                  </a:cubicBezTo>
                  <a:cubicBezTo>
                    <a:pt x="4677" y="18360"/>
                    <a:pt x="4722" y="18340"/>
                    <a:pt x="4722" y="18390"/>
                  </a:cubicBezTo>
                  <a:cubicBezTo>
                    <a:pt x="4752" y="18390"/>
                    <a:pt x="4737" y="18470"/>
                    <a:pt x="4774" y="18470"/>
                  </a:cubicBezTo>
                  <a:cubicBezTo>
                    <a:pt x="4804" y="18510"/>
                    <a:pt x="4752" y="18530"/>
                    <a:pt x="4789" y="18540"/>
                  </a:cubicBezTo>
                  <a:cubicBezTo>
                    <a:pt x="4797" y="18580"/>
                    <a:pt x="4819" y="18590"/>
                    <a:pt x="4819" y="18650"/>
                  </a:cubicBezTo>
                  <a:cubicBezTo>
                    <a:pt x="4864" y="18680"/>
                    <a:pt x="4872" y="18770"/>
                    <a:pt x="4902" y="18820"/>
                  </a:cubicBezTo>
                  <a:cubicBezTo>
                    <a:pt x="4887" y="18890"/>
                    <a:pt x="4962" y="18850"/>
                    <a:pt x="4932" y="18930"/>
                  </a:cubicBezTo>
                  <a:cubicBezTo>
                    <a:pt x="4954" y="18950"/>
                    <a:pt x="4969" y="18990"/>
                    <a:pt x="4984" y="19020"/>
                  </a:cubicBezTo>
                  <a:cubicBezTo>
                    <a:pt x="4992" y="19140"/>
                    <a:pt x="5037" y="19210"/>
                    <a:pt x="5066" y="19300"/>
                  </a:cubicBezTo>
                  <a:cubicBezTo>
                    <a:pt x="5081" y="19350"/>
                    <a:pt x="5104" y="19380"/>
                    <a:pt x="5096" y="19460"/>
                  </a:cubicBezTo>
                  <a:cubicBezTo>
                    <a:pt x="5141" y="19470"/>
                    <a:pt x="5141" y="19550"/>
                    <a:pt x="5164" y="19590"/>
                  </a:cubicBezTo>
                  <a:cubicBezTo>
                    <a:pt x="5224" y="19780"/>
                    <a:pt x="5291" y="19970"/>
                    <a:pt x="5344" y="20180"/>
                  </a:cubicBezTo>
                  <a:cubicBezTo>
                    <a:pt x="5381" y="20190"/>
                    <a:pt x="5366" y="20270"/>
                    <a:pt x="5389" y="20310"/>
                  </a:cubicBezTo>
                  <a:cubicBezTo>
                    <a:pt x="5374" y="20400"/>
                    <a:pt x="5419" y="20410"/>
                    <a:pt x="5426" y="20480"/>
                  </a:cubicBezTo>
                  <a:cubicBezTo>
                    <a:pt x="5441" y="20600"/>
                    <a:pt x="5486" y="20680"/>
                    <a:pt x="5486" y="20810"/>
                  </a:cubicBezTo>
                  <a:cubicBezTo>
                    <a:pt x="5524" y="20910"/>
                    <a:pt x="5531" y="21030"/>
                    <a:pt x="5554" y="21130"/>
                  </a:cubicBezTo>
                  <a:cubicBezTo>
                    <a:pt x="5576" y="21140"/>
                    <a:pt x="5576" y="21170"/>
                    <a:pt x="5569" y="21200"/>
                  </a:cubicBezTo>
                  <a:cubicBezTo>
                    <a:pt x="5576" y="21230"/>
                    <a:pt x="5591" y="21240"/>
                    <a:pt x="5591" y="21290"/>
                  </a:cubicBezTo>
                  <a:cubicBezTo>
                    <a:pt x="5599" y="21320"/>
                    <a:pt x="5651" y="21400"/>
                    <a:pt x="5606" y="21440"/>
                  </a:cubicBezTo>
                  <a:cubicBezTo>
                    <a:pt x="5584" y="21280"/>
                    <a:pt x="5516" y="21180"/>
                    <a:pt x="5486" y="21030"/>
                  </a:cubicBezTo>
                  <a:cubicBezTo>
                    <a:pt x="5456" y="21020"/>
                    <a:pt x="5479" y="20950"/>
                    <a:pt x="5456" y="20940"/>
                  </a:cubicBezTo>
                  <a:cubicBezTo>
                    <a:pt x="5426" y="20930"/>
                    <a:pt x="5441" y="20860"/>
                    <a:pt x="5411" y="20850"/>
                  </a:cubicBezTo>
                  <a:cubicBezTo>
                    <a:pt x="5396" y="20770"/>
                    <a:pt x="5374" y="20710"/>
                    <a:pt x="5344" y="20650"/>
                  </a:cubicBezTo>
                  <a:cubicBezTo>
                    <a:pt x="5344" y="20610"/>
                    <a:pt x="5336" y="20570"/>
                    <a:pt x="5314" y="20570"/>
                  </a:cubicBezTo>
                  <a:cubicBezTo>
                    <a:pt x="5314" y="20510"/>
                    <a:pt x="5299" y="20480"/>
                    <a:pt x="5276" y="20460"/>
                  </a:cubicBezTo>
                  <a:cubicBezTo>
                    <a:pt x="5261" y="20380"/>
                    <a:pt x="5246" y="20320"/>
                    <a:pt x="5194" y="20280"/>
                  </a:cubicBezTo>
                  <a:cubicBezTo>
                    <a:pt x="5201" y="20180"/>
                    <a:pt x="5141" y="20160"/>
                    <a:pt x="5134" y="20090"/>
                  </a:cubicBezTo>
                  <a:cubicBezTo>
                    <a:pt x="5096" y="20030"/>
                    <a:pt x="5096" y="19930"/>
                    <a:pt x="5051" y="19890"/>
                  </a:cubicBezTo>
                  <a:cubicBezTo>
                    <a:pt x="5037" y="19820"/>
                    <a:pt x="5022" y="19740"/>
                    <a:pt x="4984" y="19700"/>
                  </a:cubicBezTo>
                  <a:cubicBezTo>
                    <a:pt x="4984" y="19600"/>
                    <a:pt x="4924" y="19590"/>
                    <a:pt x="4917" y="19500"/>
                  </a:cubicBezTo>
                  <a:cubicBezTo>
                    <a:pt x="4879" y="19460"/>
                    <a:pt x="4872" y="19370"/>
                    <a:pt x="4834" y="19320"/>
                  </a:cubicBezTo>
                  <a:cubicBezTo>
                    <a:pt x="4812" y="19310"/>
                    <a:pt x="4804" y="19280"/>
                    <a:pt x="4804" y="19240"/>
                  </a:cubicBezTo>
                  <a:cubicBezTo>
                    <a:pt x="4759" y="19250"/>
                    <a:pt x="4789" y="19160"/>
                    <a:pt x="4752" y="19150"/>
                  </a:cubicBezTo>
                  <a:cubicBezTo>
                    <a:pt x="4737" y="19080"/>
                    <a:pt x="4714" y="19020"/>
                    <a:pt x="4669" y="18980"/>
                  </a:cubicBezTo>
                  <a:cubicBezTo>
                    <a:pt x="4677" y="18870"/>
                    <a:pt x="4609" y="18870"/>
                    <a:pt x="4609" y="18780"/>
                  </a:cubicBezTo>
                  <a:cubicBezTo>
                    <a:pt x="4572" y="18730"/>
                    <a:pt x="4557" y="18660"/>
                    <a:pt x="4542" y="18580"/>
                  </a:cubicBezTo>
                  <a:cubicBezTo>
                    <a:pt x="4512" y="18580"/>
                    <a:pt x="4527" y="18500"/>
                    <a:pt x="4489" y="18500"/>
                  </a:cubicBezTo>
                  <a:cubicBezTo>
                    <a:pt x="4504" y="18450"/>
                    <a:pt x="4452" y="18400"/>
                    <a:pt x="4444" y="18450"/>
                  </a:cubicBezTo>
                  <a:cubicBezTo>
                    <a:pt x="4482" y="18460"/>
                    <a:pt x="4482" y="18510"/>
                    <a:pt x="4474" y="18560"/>
                  </a:cubicBezTo>
                  <a:cubicBezTo>
                    <a:pt x="4512" y="18570"/>
                    <a:pt x="4512" y="18620"/>
                    <a:pt x="4512" y="18670"/>
                  </a:cubicBezTo>
                  <a:cubicBezTo>
                    <a:pt x="4564" y="18730"/>
                    <a:pt x="4579" y="18840"/>
                    <a:pt x="4624" y="18910"/>
                  </a:cubicBezTo>
                  <a:cubicBezTo>
                    <a:pt x="4654" y="19000"/>
                    <a:pt x="4677" y="19100"/>
                    <a:pt x="4722" y="19170"/>
                  </a:cubicBezTo>
                  <a:cubicBezTo>
                    <a:pt x="4759" y="19190"/>
                    <a:pt x="4737" y="19280"/>
                    <a:pt x="4774" y="19300"/>
                  </a:cubicBezTo>
                  <a:cubicBezTo>
                    <a:pt x="4789" y="19350"/>
                    <a:pt x="4804" y="19390"/>
                    <a:pt x="4819" y="19430"/>
                  </a:cubicBezTo>
                  <a:cubicBezTo>
                    <a:pt x="4849" y="19520"/>
                    <a:pt x="4894" y="19590"/>
                    <a:pt x="4932" y="19670"/>
                  </a:cubicBezTo>
                  <a:cubicBezTo>
                    <a:pt x="4939" y="19690"/>
                    <a:pt x="4932" y="19700"/>
                    <a:pt x="4932" y="19720"/>
                  </a:cubicBezTo>
                  <a:cubicBezTo>
                    <a:pt x="4939" y="19740"/>
                    <a:pt x="4947" y="19730"/>
                    <a:pt x="4954" y="19740"/>
                  </a:cubicBezTo>
                  <a:cubicBezTo>
                    <a:pt x="4977" y="19810"/>
                    <a:pt x="4977" y="19880"/>
                    <a:pt x="5014" y="19910"/>
                  </a:cubicBezTo>
                  <a:cubicBezTo>
                    <a:pt x="4999" y="20000"/>
                    <a:pt x="5059" y="19980"/>
                    <a:pt x="5051" y="20040"/>
                  </a:cubicBezTo>
                  <a:cubicBezTo>
                    <a:pt x="5066" y="20090"/>
                    <a:pt x="5096" y="20110"/>
                    <a:pt x="5096" y="20180"/>
                  </a:cubicBezTo>
                  <a:cubicBezTo>
                    <a:pt x="5126" y="20250"/>
                    <a:pt x="5156" y="20330"/>
                    <a:pt x="5194" y="20390"/>
                  </a:cubicBezTo>
                  <a:cubicBezTo>
                    <a:pt x="5224" y="20450"/>
                    <a:pt x="5171" y="20480"/>
                    <a:pt x="5231" y="20480"/>
                  </a:cubicBezTo>
                  <a:cubicBezTo>
                    <a:pt x="5216" y="20560"/>
                    <a:pt x="5254" y="20580"/>
                    <a:pt x="5276" y="20610"/>
                  </a:cubicBezTo>
                  <a:cubicBezTo>
                    <a:pt x="5291" y="20750"/>
                    <a:pt x="5351" y="20830"/>
                    <a:pt x="5374" y="20960"/>
                  </a:cubicBezTo>
                  <a:cubicBezTo>
                    <a:pt x="5434" y="21050"/>
                    <a:pt x="5456" y="21190"/>
                    <a:pt x="5509" y="21290"/>
                  </a:cubicBezTo>
                  <a:cubicBezTo>
                    <a:pt x="5509" y="21360"/>
                    <a:pt x="5554" y="21380"/>
                    <a:pt x="5554" y="21460"/>
                  </a:cubicBezTo>
                  <a:cubicBezTo>
                    <a:pt x="5576" y="21500"/>
                    <a:pt x="5576" y="21560"/>
                    <a:pt x="5599" y="21600"/>
                  </a:cubicBezTo>
                  <a:cubicBezTo>
                    <a:pt x="5719" y="21600"/>
                    <a:pt x="5719" y="21600"/>
                    <a:pt x="5719" y="21600"/>
                  </a:cubicBezTo>
                  <a:cubicBezTo>
                    <a:pt x="5689" y="21410"/>
                    <a:pt x="5659" y="21230"/>
                    <a:pt x="5621" y="21050"/>
                  </a:cubicBezTo>
                  <a:cubicBezTo>
                    <a:pt x="5621" y="21010"/>
                    <a:pt x="5606" y="20990"/>
                    <a:pt x="5591" y="20980"/>
                  </a:cubicBezTo>
                  <a:close/>
                  <a:moveTo>
                    <a:pt x="4917" y="21550"/>
                  </a:moveTo>
                  <a:cubicBezTo>
                    <a:pt x="4917" y="21510"/>
                    <a:pt x="4909" y="21490"/>
                    <a:pt x="4887" y="21480"/>
                  </a:cubicBezTo>
                  <a:cubicBezTo>
                    <a:pt x="4909" y="21410"/>
                    <a:pt x="4834" y="21470"/>
                    <a:pt x="4849" y="21400"/>
                  </a:cubicBezTo>
                  <a:cubicBezTo>
                    <a:pt x="4812" y="21370"/>
                    <a:pt x="4804" y="21280"/>
                    <a:pt x="4752" y="21270"/>
                  </a:cubicBezTo>
                  <a:cubicBezTo>
                    <a:pt x="4729" y="21130"/>
                    <a:pt x="4654" y="21050"/>
                    <a:pt x="4594" y="20960"/>
                  </a:cubicBezTo>
                  <a:cubicBezTo>
                    <a:pt x="4579" y="21060"/>
                    <a:pt x="4647" y="21050"/>
                    <a:pt x="4654" y="21110"/>
                  </a:cubicBezTo>
                  <a:cubicBezTo>
                    <a:pt x="4662" y="21180"/>
                    <a:pt x="4722" y="21190"/>
                    <a:pt x="4722" y="21270"/>
                  </a:cubicBezTo>
                  <a:cubicBezTo>
                    <a:pt x="4789" y="21350"/>
                    <a:pt x="4827" y="21460"/>
                    <a:pt x="4887" y="21550"/>
                  </a:cubicBezTo>
                  <a:cubicBezTo>
                    <a:pt x="4894" y="21560"/>
                    <a:pt x="4902" y="21580"/>
                    <a:pt x="4909" y="21600"/>
                  </a:cubicBezTo>
                  <a:cubicBezTo>
                    <a:pt x="4947" y="21600"/>
                    <a:pt x="4947" y="21600"/>
                    <a:pt x="4947" y="21600"/>
                  </a:cubicBezTo>
                  <a:cubicBezTo>
                    <a:pt x="4939" y="21580"/>
                    <a:pt x="4947" y="21540"/>
                    <a:pt x="4917" y="21550"/>
                  </a:cubicBezTo>
                  <a:close/>
                  <a:moveTo>
                    <a:pt x="5164" y="20890"/>
                  </a:moveTo>
                  <a:cubicBezTo>
                    <a:pt x="5141" y="20790"/>
                    <a:pt x="5096" y="20720"/>
                    <a:pt x="5066" y="20630"/>
                  </a:cubicBezTo>
                  <a:cubicBezTo>
                    <a:pt x="5022" y="20560"/>
                    <a:pt x="4999" y="20460"/>
                    <a:pt x="4954" y="20390"/>
                  </a:cubicBezTo>
                  <a:cubicBezTo>
                    <a:pt x="4917" y="20310"/>
                    <a:pt x="4894" y="20210"/>
                    <a:pt x="4834" y="20150"/>
                  </a:cubicBezTo>
                  <a:cubicBezTo>
                    <a:pt x="4834" y="20090"/>
                    <a:pt x="4819" y="20040"/>
                    <a:pt x="4789" y="20020"/>
                  </a:cubicBezTo>
                  <a:cubicBezTo>
                    <a:pt x="4804" y="19930"/>
                    <a:pt x="4752" y="19920"/>
                    <a:pt x="4752" y="19850"/>
                  </a:cubicBezTo>
                  <a:cubicBezTo>
                    <a:pt x="4722" y="19830"/>
                    <a:pt x="4744" y="19740"/>
                    <a:pt x="4707" y="19720"/>
                  </a:cubicBezTo>
                  <a:cubicBezTo>
                    <a:pt x="4692" y="19670"/>
                    <a:pt x="4692" y="19610"/>
                    <a:pt x="4669" y="19560"/>
                  </a:cubicBezTo>
                  <a:cubicBezTo>
                    <a:pt x="4654" y="19460"/>
                    <a:pt x="4617" y="19370"/>
                    <a:pt x="4609" y="19260"/>
                  </a:cubicBezTo>
                  <a:cubicBezTo>
                    <a:pt x="4587" y="19230"/>
                    <a:pt x="4579" y="19160"/>
                    <a:pt x="4572" y="19110"/>
                  </a:cubicBezTo>
                  <a:cubicBezTo>
                    <a:pt x="4564" y="19060"/>
                    <a:pt x="4542" y="19020"/>
                    <a:pt x="4542" y="18950"/>
                  </a:cubicBezTo>
                  <a:cubicBezTo>
                    <a:pt x="4527" y="18910"/>
                    <a:pt x="4519" y="18850"/>
                    <a:pt x="4512" y="18800"/>
                  </a:cubicBezTo>
                  <a:cubicBezTo>
                    <a:pt x="4482" y="18770"/>
                    <a:pt x="4519" y="18640"/>
                    <a:pt x="4459" y="18650"/>
                  </a:cubicBezTo>
                  <a:cubicBezTo>
                    <a:pt x="4474" y="18850"/>
                    <a:pt x="4527" y="19000"/>
                    <a:pt x="4542" y="19190"/>
                  </a:cubicBezTo>
                  <a:cubicBezTo>
                    <a:pt x="4579" y="19370"/>
                    <a:pt x="4624" y="19540"/>
                    <a:pt x="4654" y="19720"/>
                  </a:cubicBezTo>
                  <a:cubicBezTo>
                    <a:pt x="4654" y="19770"/>
                    <a:pt x="4632" y="19800"/>
                    <a:pt x="4639" y="19870"/>
                  </a:cubicBezTo>
                  <a:cubicBezTo>
                    <a:pt x="4669" y="20030"/>
                    <a:pt x="4707" y="20180"/>
                    <a:pt x="4737" y="20330"/>
                  </a:cubicBezTo>
                  <a:cubicBezTo>
                    <a:pt x="4752" y="20360"/>
                    <a:pt x="4752" y="20410"/>
                    <a:pt x="4774" y="20440"/>
                  </a:cubicBezTo>
                  <a:cubicBezTo>
                    <a:pt x="4782" y="20480"/>
                    <a:pt x="4782" y="20530"/>
                    <a:pt x="4804" y="20550"/>
                  </a:cubicBezTo>
                  <a:cubicBezTo>
                    <a:pt x="4812" y="20640"/>
                    <a:pt x="4834" y="20710"/>
                    <a:pt x="4872" y="20760"/>
                  </a:cubicBezTo>
                  <a:cubicBezTo>
                    <a:pt x="4947" y="21060"/>
                    <a:pt x="5051" y="21320"/>
                    <a:pt x="5149" y="21590"/>
                  </a:cubicBezTo>
                  <a:cubicBezTo>
                    <a:pt x="5149" y="21590"/>
                    <a:pt x="5149" y="21600"/>
                    <a:pt x="5149" y="21600"/>
                  </a:cubicBezTo>
                  <a:cubicBezTo>
                    <a:pt x="5209" y="21600"/>
                    <a:pt x="5209" y="21600"/>
                    <a:pt x="5209" y="21600"/>
                  </a:cubicBezTo>
                  <a:cubicBezTo>
                    <a:pt x="5201" y="21590"/>
                    <a:pt x="5201" y="21580"/>
                    <a:pt x="5194" y="21570"/>
                  </a:cubicBezTo>
                  <a:cubicBezTo>
                    <a:pt x="5194" y="21560"/>
                    <a:pt x="5201" y="21530"/>
                    <a:pt x="5194" y="21530"/>
                  </a:cubicBezTo>
                  <a:cubicBezTo>
                    <a:pt x="5179" y="21510"/>
                    <a:pt x="5149" y="21490"/>
                    <a:pt x="5149" y="21420"/>
                  </a:cubicBezTo>
                  <a:cubicBezTo>
                    <a:pt x="5104" y="21400"/>
                    <a:pt x="5134" y="21290"/>
                    <a:pt x="5081" y="21290"/>
                  </a:cubicBezTo>
                  <a:cubicBezTo>
                    <a:pt x="5074" y="21220"/>
                    <a:pt x="5044" y="21190"/>
                    <a:pt x="5029" y="21130"/>
                  </a:cubicBezTo>
                  <a:cubicBezTo>
                    <a:pt x="4969" y="20920"/>
                    <a:pt x="4887" y="20730"/>
                    <a:pt x="4834" y="20500"/>
                  </a:cubicBezTo>
                  <a:cubicBezTo>
                    <a:pt x="4804" y="20460"/>
                    <a:pt x="4804" y="20390"/>
                    <a:pt x="4789" y="20330"/>
                  </a:cubicBezTo>
                  <a:cubicBezTo>
                    <a:pt x="4759" y="20290"/>
                    <a:pt x="4767" y="20210"/>
                    <a:pt x="4737" y="20180"/>
                  </a:cubicBezTo>
                  <a:cubicBezTo>
                    <a:pt x="4729" y="20040"/>
                    <a:pt x="4677" y="19960"/>
                    <a:pt x="4669" y="19830"/>
                  </a:cubicBezTo>
                  <a:cubicBezTo>
                    <a:pt x="4744" y="19910"/>
                    <a:pt x="4722" y="20110"/>
                    <a:pt x="4804" y="20180"/>
                  </a:cubicBezTo>
                  <a:cubicBezTo>
                    <a:pt x="4797" y="20270"/>
                    <a:pt x="4849" y="20290"/>
                    <a:pt x="4872" y="20350"/>
                  </a:cubicBezTo>
                  <a:cubicBezTo>
                    <a:pt x="4887" y="20410"/>
                    <a:pt x="4917" y="20440"/>
                    <a:pt x="4932" y="20500"/>
                  </a:cubicBezTo>
                  <a:cubicBezTo>
                    <a:pt x="4969" y="20550"/>
                    <a:pt x="4977" y="20620"/>
                    <a:pt x="4999" y="20680"/>
                  </a:cubicBezTo>
                  <a:cubicBezTo>
                    <a:pt x="5044" y="20700"/>
                    <a:pt x="5037" y="20800"/>
                    <a:pt x="5081" y="20830"/>
                  </a:cubicBezTo>
                  <a:cubicBezTo>
                    <a:pt x="5081" y="20910"/>
                    <a:pt x="5134" y="20940"/>
                    <a:pt x="5149" y="21000"/>
                  </a:cubicBezTo>
                  <a:cubicBezTo>
                    <a:pt x="5171" y="21050"/>
                    <a:pt x="5186" y="21110"/>
                    <a:pt x="5209" y="21160"/>
                  </a:cubicBezTo>
                  <a:cubicBezTo>
                    <a:pt x="5269" y="21250"/>
                    <a:pt x="5314" y="21370"/>
                    <a:pt x="5359" y="21480"/>
                  </a:cubicBezTo>
                  <a:cubicBezTo>
                    <a:pt x="5404" y="21470"/>
                    <a:pt x="5344" y="21590"/>
                    <a:pt x="5389" y="21570"/>
                  </a:cubicBezTo>
                  <a:cubicBezTo>
                    <a:pt x="5396" y="21580"/>
                    <a:pt x="5396" y="21590"/>
                    <a:pt x="5404" y="21600"/>
                  </a:cubicBezTo>
                  <a:cubicBezTo>
                    <a:pt x="5471" y="21600"/>
                    <a:pt x="5471" y="21600"/>
                    <a:pt x="5471" y="21600"/>
                  </a:cubicBezTo>
                  <a:cubicBezTo>
                    <a:pt x="5434" y="21470"/>
                    <a:pt x="5374" y="21360"/>
                    <a:pt x="5329" y="21240"/>
                  </a:cubicBezTo>
                  <a:cubicBezTo>
                    <a:pt x="5284" y="21110"/>
                    <a:pt x="5216" y="21010"/>
                    <a:pt x="5164" y="20890"/>
                  </a:cubicBezTo>
                  <a:close/>
                  <a:moveTo>
                    <a:pt x="7090" y="21270"/>
                  </a:moveTo>
                  <a:cubicBezTo>
                    <a:pt x="7105" y="21240"/>
                    <a:pt x="7128" y="21220"/>
                    <a:pt x="7143" y="21200"/>
                  </a:cubicBezTo>
                  <a:cubicBezTo>
                    <a:pt x="7165" y="21180"/>
                    <a:pt x="7173" y="21140"/>
                    <a:pt x="7188" y="21110"/>
                  </a:cubicBezTo>
                  <a:cubicBezTo>
                    <a:pt x="7255" y="21020"/>
                    <a:pt x="7307" y="20900"/>
                    <a:pt x="7382" y="20830"/>
                  </a:cubicBezTo>
                  <a:cubicBezTo>
                    <a:pt x="7412" y="20780"/>
                    <a:pt x="7442" y="20730"/>
                    <a:pt x="7480" y="20700"/>
                  </a:cubicBezTo>
                  <a:cubicBezTo>
                    <a:pt x="7480" y="20650"/>
                    <a:pt x="7532" y="20670"/>
                    <a:pt x="7532" y="20630"/>
                  </a:cubicBezTo>
                  <a:cubicBezTo>
                    <a:pt x="7540" y="20590"/>
                    <a:pt x="7577" y="20590"/>
                    <a:pt x="7585" y="20550"/>
                  </a:cubicBezTo>
                  <a:cubicBezTo>
                    <a:pt x="7622" y="20510"/>
                    <a:pt x="7652" y="20470"/>
                    <a:pt x="7682" y="20420"/>
                  </a:cubicBezTo>
                  <a:cubicBezTo>
                    <a:pt x="7735" y="20400"/>
                    <a:pt x="7742" y="20310"/>
                    <a:pt x="7795" y="20280"/>
                  </a:cubicBezTo>
                  <a:cubicBezTo>
                    <a:pt x="7840" y="20300"/>
                    <a:pt x="7825" y="20240"/>
                    <a:pt x="7840" y="20220"/>
                  </a:cubicBezTo>
                  <a:cubicBezTo>
                    <a:pt x="7877" y="20220"/>
                    <a:pt x="7892" y="20200"/>
                    <a:pt x="7892" y="20150"/>
                  </a:cubicBezTo>
                  <a:cubicBezTo>
                    <a:pt x="7944" y="20180"/>
                    <a:pt x="7929" y="20120"/>
                    <a:pt x="7959" y="20110"/>
                  </a:cubicBezTo>
                  <a:cubicBezTo>
                    <a:pt x="7952" y="20080"/>
                    <a:pt x="8012" y="20030"/>
                    <a:pt x="7974" y="20020"/>
                  </a:cubicBezTo>
                  <a:cubicBezTo>
                    <a:pt x="7915" y="20090"/>
                    <a:pt x="7862" y="20170"/>
                    <a:pt x="7795" y="20220"/>
                  </a:cubicBezTo>
                  <a:cubicBezTo>
                    <a:pt x="7795" y="20290"/>
                    <a:pt x="7712" y="20250"/>
                    <a:pt x="7712" y="20330"/>
                  </a:cubicBezTo>
                  <a:cubicBezTo>
                    <a:pt x="7690" y="20330"/>
                    <a:pt x="7682" y="20360"/>
                    <a:pt x="7660" y="20370"/>
                  </a:cubicBezTo>
                  <a:cubicBezTo>
                    <a:pt x="7630" y="20370"/>
                    <a:pt x="7652" y="20440"/>
                    <a:pt x="7615" y="20440"/>
                  </a:cubicBezTo>
                  <a:cubicBezTo>
                    <a:pt x="7570" y="20450"/>
                    <a:pt x="7577" y="20530"/>
                    <a:pt x="7517" y="20520"/>
                  </a:cubicBezTo>
                  <a:cubicBezTo>
                    <a:pt x="7510" y="20600"/>
                    <a:pt x="7465" y="20620"/>
                    <a:pt x="7435" y="20650"/>
                  </a:cubicBezTo>
                  <a:cubicBezTo>
                    <a:pt x="7382" y="20740"/>
                    <a:pt x="7315" y="20800"/>
                    <a:pt x="7255" y="20870"/>
                  </a:cubicBezTo>
                  <a:cubicBezTo>
                    <a:pt x="7232" y="20940"/>
                    <a:pt x="7188" y="20970"/>
                    <a:pt x="7173" y="21050"/>
                  </a:cubicBezTo>
                  <a:cubicBezTo>
                    <a:pt x="7105" y="21060"/>
                    <a:pt x="7105" y="21160"/>
                    <a:pt x="7060" y="21200"/>
                  </a:cubicBezTo>
                  <a:cubicBezTo>
                    <a:pt x="7038" y="21210"/>
                    <a:pt x="7015" y="21230"/>
                    <a:pt x="7008" y="21270"/>
                  </a:cubicBezTo>
                  <a:cubicBezTo>
                    <a:pt x="7008" y="21280"/>
                    <a:pt x="6993" y="21290"/>
                    <a:pt x="6978" y="21290"/>
                  </a:cubicBezTo>
                  <a:cubicBezTo>
                    <a:pt x="6978" y="21310"/>
                    <a:pt x="6970" y="21340"/>
                    <a:pt x="6948" y="21330"/>
                  </a:cubicBezTo>
                  <a:cubicBezTo>
                    <a:pt x="6940" y="21350"/>
                    <a:pt x="6940" y="21370"/>
                    <a:pt x="6925" y="21370"/>
                  </a:cubicBezTo>
                  <a:cubicBezTo>
                    <a:pt x="6903" y="21370"/>
                    <a:pt x="6910" y="21410"/>
                    <a:pt x="6895" y="21420"/>
                  </a:cubicBezTo>
                  <a:cubicBezTo>
                    <a:pt x="6880" y="21450"/>
                    <a:pt x="6865" y="21480"/>
                    <a:pt x="6843" y="21510"/>
                  </a:cubicBezTo>
                  <a:cubicBezTo>
                    <a:pt x="6805" y="21500"/>
                    <a:pt x="6828" y="21570"/>
                    <a:pt x="6798" y="21570"/>
                  </a:cubicBezTo>
                  <a:cubicBezTo>
                    <a:pt x="6798" y="21580"/>
                    <a:pt x="6790" y="21590"/>
                    <a:pt x="6790" y="21600"/>
                  </a:cubicBezTo>
                  <a:cubicBezTo>
                    <a:pt x="6873" y="21600"/>
                    <a:pt x="6873" y="21600"/>
                    <a:pt x="6873" y="21600"/>
                  </a:cubicBezTo>
                  <a:cubicBezTo>
                    <a:pt x="6910" y="21530"/>
                    <a:pt x="6955" y="21470"/>
                    <a:pt x="7008" y="21420"/>
                  </a:cubicBezTo>
                  <a:cubicBezTo>
                    <a:pt x="7030" y="21360"/>
                    <a:pt x="7068" y="21320"/>
                    <a:pt x="7090" y="21270"/>
                  </a:cubicBezTo>
                  <a:close/>
                  <a:moveTo>
                    <a:pt x="6565" y="21200"/>
                  </a:moveTo>
                  <a:cubicBezTo>
                    <a:pt x="6573" y="21170"/>
                    <a:pt x="6595" y="21160"/>
                    <a:pt x="6603" y="21130"/>
                  </a:cubicBezTo>
                  <a:cubicBezTo>
                    <a:pt x="6640" y="21140"/>
                    <a:pt x="6618" y="21070"/>
                    <a:pt x="6648" y="21070"/>
                  </a:cubicBezTo>
                  <a:cubicBezTo>
                    <a:pt x="6693" y="20970"/>
                    <a:pt x="6760" y="20890"/>
                    <a:pt x="6798" y="20790"/>
                  </a:cubicBezTo>
                  <a:cubicBezTo>
                    <a:pt x="6858" y="20790"/>
                    <a:pt x="6850" y="20710"/>
                    <a:pt x="6895" y="20700"/>
                  </a:cubicBezTo>
                  <a:cubicBezTo>
                    <a:pt x="6925" y="20660"/>
                    <a:pt x="6948" y="20600"/>
                    <a:pt x="6993" y="20590"/>
                  </a:cubicBezTo>
                  <a:cubicBezTo>
                    <a:pt x="6993" y="20550"/>
                    <a:pt x="7008" y="20530"/>
                    <a:pt x="7023" y="20520"/>
                  </a:cubicBezTo>
                  <a:cubicBezTo>
                    <a:pt x="7053" y="20520"/>
                    <a:pt x="7038" y="20470"/>
                    <a:pt x="7075" y="20480"/>
                  </a:cubicBezTo>
                  <a:cubicBezTo>
                    <a:pt x="7083" y="20450"/>
                    <a:pt x="7105" y="20440"/>
                    <a:pt x="7105" y="20420"/>
                  </a:cubicBezTo>
                  <a:cubicBezTo>
                    <a:pt x="7113" y="20370"/>
                    <a:pt x="7165" y="20400"/>
                    <a:pt x="7158" y="20350"/>
                  </a:cubicBezTo>
                  <a:cubicBezTo>
                    <a:pt x="7270" y="20200"/>
                    <a:pt x="7382" y="20040"/>
                    <a:pt x="7502" y="19890"/>
                  </a:cubicBezTo>
                  <a:cubicBezTo>
                    <a:pt x="7517" y="19850"/>
                    <a:pt x="7547" y="19810"/>
                    <a:pt x="7585" y="19780"/>
                  </a:cubicBezTo>
                  <a:cubicBezTo>
                    <a:pt x="7592" y="19720"/>
                    <a:pt x="7637" y="19700"/>
                    <a:pt x="7660" y="19650"/>
                  </a:cubicBezTo>
                  <a:cubicBezTo>
                    <a:pt x="7690" y="19610"/>
                    <a:pt x="7735" y="19600"/>
                    <a:pt x="7742" y="19540"/>
                  </a:cubicBezTo>
                  <a:cubicBezTo>
                    <a:pt x="7765" y="19490"/>
                    <a:pt x="7810" y="19470"/>
                    <a:pt x="7825" y="19410"/>
                  </a:cubicBezTo>
                  <a:cubicBezTo>
                    <a:pt x="7877" y="19320"/>
                    <a:pt x="7929" y="19240"/>
                    <a:pt x="7959" y="19130"/>
                  </a:cubicBezTo>
                  <a:cubicBezTo>
                    <a:pt x="7997" y="19100"/>
                    <a:pt x="8004" y="19030"/>
                    <a:pt x="8019" y="18980"/>
                  </a:cubicBezTo>
                  <a:cubicBezTo>
                    <a:pt x="8049" y="18980"/>
                    <a:pt x="8034" y="18920"/>
                    <a:pt x="8057" y="18910"/>
                  </a:cubicBezTo>
                  <a:cubicBezTo>
                    <a:pt x="8072" y="18890"/>
                    <a:pt x="8079" y="18850"/>
                    <a:pt x="8072" y="18800"/>
                  </a:cubicBezTo>
                  <a:cubicBezTo>
                    <a:pt x="8042" y="18800"/>
                    <a:pt x="8034" y="18820"/>
                    <a:pt x="8042" y="18870"/>
                  </a:cubicBezTo>
                  <a:cubicBezTo>
                    <a:pt x="8019" y="18880"/>
                    <a:pt x="8004" y="18900"/>
                    <a:pt x="8004" y="18930"/>
                  </a:cubicBezTo>
                  <a:cubicBezTo>
                    <a:pt x="7959" y="18950"/>
                    <a:pt x="7974" y="19050"/>
                    <a:pt x="7922" y="19060"/>
                  </a:cubicBezTo>
                  <a:cubicBezTo>
                    <a:pt x="7900" y="19190"/>
                    <a:pt x="7825" y="19250"/>
                    <a:pt x="7795" y="19370"/>
                  </a:cubicBezTo>
                  <a:cubicBezTo>
                    <a:pt x="7727" y="19430"/>
                    <a:pt x="7682" y="19530"/>
                    <a:pt x="7615" y="19590"/>
                  </a:cubicBezTo>
                  <a:cubicBezTo>
                    <a:pt x="7600" y="19640"/>
                    <a:pt x="7562" y="19670"/>
                    <a:pt x="7532" y="19700"/>
                  </a:cubicBezTo>
                  <a:cubicBezTo>
                    <a:pt x="7525" y="19770"/>
                    <a:pt x="7457" y="19760"/>
                    <a:pt x="7450" y="19830"/>
                  </a:cubicBezTo>
                  <a:cubicBezTo>
                    <a:pt x="7420" y="19850"/>
                    <a:pt x="7390" y="19890"/>
                    <a:pt x="7367" y="19940"/>
                  </a:cubicBezTo>
                  <a:cubicBezTo>
                    <a:pt x="7367" y="19970"/>
                    <a:pt x="7330" y="19960"/>
                    <a:pt x="7322" y="19980"/>
                  </a:cubicBezTo>
                  <a:cubicBezTo>
                    <a:pt x="7337" y="20050"/>
                    <a:pt x="7270" y="20000"/>
                    <a:pt x="7285" y="20070"/>
                  </a:cubicBezTo>
                  <a:cubicBezTo>
                    <a:pt x="7240" y="20080"/>
                    <a:pt x="7225" y="20130"/>
                    <a:pt x="7188" y="20150"/>
                  </a:cubicBezTo>
                  <a:cubicBezTo>
                    <a:pt x="7195" y="20240"/>
                    <a:pt x="7120" y="20220"/>
                    <a:pt x="7105" y="20280"/>
                  </a:cubicBezTo>
                  <a:cubicBezTo>
                    <a:pt x="7008" y="20460"/>
                    <a:pt x="6865" y="20570"/>
                    <a:pt x="6768" y="20740"/>
                  </a:cubicBezTo>
                  <a:cubicBezTo>
                    <a:pt x="6715" y="20750"/>
                    <a:pt x="6708" y="20820"/>
                    <a:pt x="6685" y="20850"/>
                  </a:cubicBezTo>
                  <a:cubicBezTo>
                    <a:pt x="6648" y="20880"/>
                    <a:pt x="6633" y="20940"/>
                    <a:pt x="6603" y="20980"/>
                  </a:cubicBezTo>
                  <a:cubicBezTo>
                    <a:pt x="6595" y="21010"/>
                    <a:pt x="6580" y="21030"/>
                    <a:pt x="6565" y="21050"/>
                  </a:cubicBezTo>
                  <a:cubicBezTo>
                    <a:pt x="6535" y="21050"/>
                    <a:pt x="6558" y="21120"/>
                    <a:pt x="6520" y="21110"/>
                  </a:cubicBezTo>
                  <a:cubicBezTo>
                    <a:pt x="6490" y="21160"/>
                    <a:pt x="6483" y="21220"/>
                    <a:pt x="6438" y="21240"/>
                  </a:cubicBezTo>
                  <a:cubicBezTo>
                    <a:pt x="6438" y="21280"/>
                    <a:pt x="6423" y="21300"/>
                    <a:pt x="6408" y="21310"/>
                  </a:cubicBezTo>
                  <a:cubicBezTo>
                    <a:pt x="6408" y="21360"/>
                    <a:pt x="6401" y="21390"/>
                    <a:pt x="6371" y="21400"/>
                  </a:cubicBezTo>
                  <a:cubicBezTo>
                    <a:pt x="6386" y="21460"/>
                    <a:pt x="6341" y="21440"/>
                    <a:pt x="6341" y="21480"/>
                  </a:cubicBezTo>
                  <a:cubicBezTo>
                    <a:pt x="6333" y="21520"/>
                    <a:pt x="6288" y="21500"/>
                    <a:pt x="6311" y="21570"/>
                  </a:cubicBezTo>
                  <a:cubicBezTo>
                    <a:pt x="6296" y="21580"/>
                    <a:pt x="6288" y="21590"/>
                    <a:pt x="6273" y="21600"/>
                  </a:cubicBezTo>
                  <a:cubicBezTo>
                    <a:pt x="6363" y="21600"/>
                    <a:pt x="6363" y="21600"/>
                    <a:pt x="6363" y="21600"/>
                  </a:cubicBezTo>
                  <a:cubicBezTo>
                    <a:pt x="6416" y="21510"/>
                    <a:pt x="6453" y="21420"/>
                    <a:pt x="6483" y="21310"/>
                  </a:cubicBezTo>
                  <a:cubicBezTo>
                    <a:pt x="6535" y="21300"/>
                    <a:pt x="6543" y="21230"/>
                    <a:pt x="6565" y="21200"/>
                  </a:cubicBezTo>
                  <a:close/>
                  <a:moveTo>
                    <a:pt x="6341" y="21200"/>
                  </a:moveTo>
                  <a:cubicBezTo>
                    <a:pt x="6348" y="21150"/>
                    <a:pt x="6378" y="21120"/>
                    <a:pt x="6408" y="21090"/>
                  </a:cubicBezTo>
                  <a:cubicBezTo>
                    <a:pt x="6438" y="21010"/>
                    <a:pt x="6476" y="20920"/>
                    <a:pt x="6535" y="20870"/>
                  </a:cubicBezTo>
                  <a:cubicBezTo>
                    <a:pt x="6528" y="20800"/>
                    <a:pt x="6595" y="20830"/>
                    <a:pt x="6603" y="20760"/>
                  </a:cubicBezTo>
                  <a:cubicBezTo>
                    <a:pt x="6640" y="20750"/>
                    <a:pt x="6640" y="20690"/>
                    <a:pt x="6663" y="20650"/>
                  </a:cubicBezTo>
                  <a:cubicBezTo>
                    <a:pt x="6715" y="20650"/>
                    <a:pt x="6708" y="20580"/>
                    <a:pt x="6745" y="20570"/>
                  </a:cubicBezTo>
                  <a:cubicBezTo>
                    <a:pt x="6760" y="20520"/>
                    <a:pt x="6805" y="20510"/>
                    <a:pt x="6813" y="20460"/>
                  </a:cubicBezTo>
                  <a:cubicBezTo>
                    <a:pt x="6888" y="20420"/>
                    <a:pt x="6910" y="20310"/>
                    <a:pt x="6978" y="20260"/>
                  </a:cubicBezTo>
                  <a:cubicBezTo>
                    <a:pt x="6985" y="20210"/>
                    <a:pt x="7030" y="20200"/>
                    <a:pt x="7045" y="20150"/>
                  </a:cubicBezTo>
                  <a:cubicBezTo>
                    <a:pt x="7105" y="20170"/>
                    <a:pt x="7075" y="20070"/>
                    <a:pt x="7128" y="20070"/>
                  </a:cubicBezTo>
                  <a:cubicBezTo>
                    <a:pt x="7128" y="20040"/>
                    <a:pt x="7150" y="20050"/>
                    <a:pt x="7158" y="20020"/>
                  </a:cubicBezTo>
                  <a:cubicBezTo>
                    <a:pt x="7158" y="19990"/>
                    <a:pt x="7195" y="20010"/>
                    <a:pt x="7188" y="19960"/>
                  </a:cubicBezTo>
                  <a:cubicBezTo>
                    <a:pt x="7225" y="19940"/>
                    <a:pt x="7262" y="19920"/>
                    <a:pt x="7270" y="19870"/>
                  </a:cubicBezTo>
                  <a:cubicBezTo>
                    <a:pt x="7292" y="19870"/>
                    <a:pt x="7307" y="19860"/>
                    <a:pt x="7322" y="19850"/>
                  </a:cubicBezTo>
                  <a:cubicBezTo>
                    <a:pt x="7315" y="19810"/>
                    <a:pt x="7345" y="19810"/>
                    <a:pt x="7352" y="19780"/>
                  </a:cubicBezTo>
                  <a:cubicBezTo>
                    <a:pt x="7360" y="19760"/>
                    <a:pt x="7367" y="19750"/>
                    <a:pt x="7382" y="19740"/>
                  </a:cubicBezTo>
                  <a:cubicBezTo>
                    <a:pt x="7412" y="19740"/>
                    <a:pt x="7397" y="19680"/>
                    <a:pt x="7435" y="19700"/>
                  </a:cubicBezTo>
                  <a:cubicBezTo>
                    <a:pt x="7457" y="19590"/>
                    <a:pt x="7532" y="19550"/>
                    <a:pt x="7585" y="19480"/>
                  </a:cubicBezTo>
                  <a:cubicBezTo>
                    <a:pt x="7592" y="19430"/>
                    <a:pt x="7637" y="19420"/>
                    <a:pt x="7645" y="19370"/>
                  </a:cubicBezTo>
                  <a:cubicBezTo>
                    <a:pt x="7667" y="19360"/>
                    <a:pt x="7675" y="19340"/>
                    <a:pt x="7682" y="19320"/>
                  </a:cubicBezTo>
                  <a:cubicBezTo>
                    <a:pt x="7682" y="19290"/>
                    <a:pt x="7720" y="19310"/>
                    <a:pt x="7712" y="19260"/>
                  </a:cubicBezTo>
                  <a:cubicBezTo>
                    <a:pt x="7742" y="19230"/>
                    <a:pt x="7780" y="19210"/>
                    <a:pt x="7780" y="19150"/>
                  </a:cubicBezTo>
                  <a:cubicBezTo>
                    <a:pt x="7802" y="19120"/>
                    <a:pt x="7840" y="19110"/>
                    <a:pt x="7840" y="19040"/>
                  </a:cubicBezTo>
                  <a:cubicBezTo>
                    <a:pt x="7915" y="19000"/>
                    <a:pt x="7922" y="18880"/>
                    <a:pt x="7974" y="18820"/>
                  </a:cubicBezTo>
                  <a:cubicBezTo>
                    <a:pt x="8004" y="18730"/>
                    <a:pt x="8034" y="18630"/>
                    <a:pt x="8087" y="18560"/>
                  </a:cubicBezTo>
                  <a:cubicBezTo>
                    <a:pt x="8072" y="18490"/>
                    <a:pt x="8117" y="18470"/>
                    <a:pt x="8087" y="18430"/>
                  </a:cubicBezTo>
                  <a:cubicBezTo>
                    <a:pt x="8124" y="18420"/>
                    <a:pt x="8117" y="18370"/>
                    <a:pt x="8154" y="18370"/>
                  </a:cubicBezTo>
                  <a:cubicBezTo>
                    <a:pt x="8154" y="18310"/>
                    <a:pt x="8162" y="18260"/>
                    <a:pt x="8184" y="18230"/>
                  </a:cubicBezTo>
                  <a:cubicBezTo>
                    <a:pt x="8184" y="18180"/>
                    <a:pt x="8192" y="18140"/>
                    <a:pt x="8222" y="18130"/>
                  </a:cubicBezTo>
                  <a:cubicBezTo>
                    <a:pt x="8199" y="18070"/>
                    <a:pt x="8267" y="18020"/>
                    <a:pt x="8222" y="17990"/>
                  </a:cubicBezTo>
                  <a:cubicBezTo>
                    <a:pt x="8192" y="18130"/>
                    <a:pt x="8124" y="18220"/>
                    <a:pt x="8124" y="18390"/>
                  </a:cubicBezTo>
                  <a:cubicBezTo>
                    <a:pt x="8042" y="18380"/>
                    <a:pt x="8079" y="18520"/>
                    <a:pt x="8019" y="18540"/>
                  </a:cubicBezTo>
                  <a:cubicBezTo>
                    <a:pt x="8034" y="18610"/>
                    <a:pt x="7997" y="18610"/>
                    <a:pt x="7989" y="18650"/>
                  </a:cubicBezTo>
                  <a:cubicBezTo>
                    <a:pt x="7974" y="18680"/>
                    <a:pt x="7959" y="18710"/>
                    <a:pt x="7944" y="18740"/>
                  </a:cubicBezTo>
                  <a:cubicBezTo>
                    <a:pt x="7929" y="18810"/>
                    <a:pt x="7892" y="18860"/>
                    <a:pt x="7862" y="18910"/>
                  </a:cubicBezTo>
                  <a:cubicBezTo>
                    <a:pt x="7825" y="18920"/>
                    <a:pt x="7855" y="19010"/>
                    <a:pt x="7810" y="19000"/>
                  </a:cubicBezTo>
                  <a:cubicBezTo>
                    <a:pt x="7825" y="19060"/>
                    <a:pt x="7765" y="19040"/>
                    <a:pt x="7780" y="19110"/>
                  </a:cubicBezTo>
                  <a:cubicBezTo>
                    <a:pt x="7727" y="19110"/>
                    <a:pt x="7705" y="19170"/>
                    <a:pt x="7682" y="19220"/>
                  </a:cubicBezTo>
                  <a:cubicBezTo>
                    <a:pt x="7637" y="19200"/>
                    <a:pt x="7645" y="19260"/>
                    <a:pt x="7630" y="19280"/>
                  </a:cubicBezTo>
                  <a:cubicBezTo>
                    <a:pt x="7615" y="19300"/>
                    <a:pt x="7600" y="19330"/>
                    <a:pt x="7585" y="19350"/>
                  </a:cubicBezTo>
                  <a:cubicBezTo>
                    <a:pt x="7510" y="19420"/>
                    <a:pt x="7465" y="19520"/>
                    <a:pt x="7405" y="19610"/>
                  </a:cubicBezTo>
                  <a:cubicBezTo>
                    <a:pt x="7360" y="19650"/>
                    <a:pt x="7307" y="19670"/>
                    <a:pt x="7285" y="19740"/>
                  </a:cubicBezTo>
                  <a:cubicBezTo>
                    <a:pt x="7232" y="19770"/>
                    <a:pt x="7210" y="19840"/>
                    <a:pt x="7173" y="19890"/>
                  </a:cubicBezTo>
                  <a:cubicBezTo>
                    <a:pt x="7120" y="19870"/>
                    <a:pt x="7150" y="19960"/>
                    <a:pt x="7105" y="19960"/>
                  </a:cubicBezTo>
                  <a:cubicBezTo>
                    <a:pt x="7075" y="19960"/>
                    <a:pt x="7075" y="20020"/>
                    <a:pt x="7045" y="20020"/>
                  </a:cubicBezTo>
                  <a:cubicBezTo>
                    <a:pt x="7060" y="20090"/>
                    <a:pt x="6985" y="20050"/>
                    <a:pt x="6993" y="20110"/>
                  </a:cubicBezTo>
                  <a:cubicBezTo>
                    <a:pt x="6978" y="20140"/>
                    <a:pt x="6948" y="20150"/>
                    <a:pt x="6925" y="20180"/>
                  </a:cubicBezTo>
                  <a:cubicBezTo>
                    <a:pt x="6895" y="20240"/>
                    <a:pt x="6858" y="20290"/>
                    <a:pt x="6813" y="20330"/>
                  </a:cubicBezTo>
                  <a:cubicBezTo>
                    <a:pt x="6820" y="20390"/>
                    <a:pt x="6753" y="20350"/>
                    <a:pt x="6768" y="20420"/>
                  </a:cubicBezTo>
                  <a:cubicBezTo>
                    <a:pt x="6730" y="20420"/>
                    <a:pt x="6730" y="20470"/>
                    <a:pt x="6700" y="20480"/>
                  </a:cubicBezTo>
                  <a:cubicBezTo>
                    <a:pt x="6693" y="20520"/>
                    <a:pt x="6663" y="20540"/>
                    <a:pt x="6648" y="20570"/>
                  </a:cubicBezTo>
                  <a:cubicBezTo>
                    <a:pt x="6610" y="20560"/>
                    <a:pt x="6640" y="20650"/>
                    <a:pt x="6588" y="20630"/>
                  </a:cubicBezTo>
                  <a:cubicBezTo>
                    <a:pt x="6550" y="20690"/>
                    <a:pt x="6513" y="20740"/>
                    <a:pt x="6468" y="20790"/>
                  </a:cubicBezTo>
                  <a:cubicBezTo>
                    <a:pt x="6446" y="20860"/>
                    <a:pt x="6401" y="20920"/>
                    <a:pt x="6356" y="20980"/>
                  </a:cubicBezTo>
                  <a:cubicBezTo>
                    <a:pt x="6341" y="21020"/>
                    <a:pt x="6318" y="21050"/>
                    <a:pt x="6311" y="21090"/>
                  </a:cubicBezTo>
                  <a:cubicBezTo>
                    <a:pt x="6303" y="21120"/>
                    <a:pt x="6288" y="21130"/>
                    <a:pt x="6273" y="21130"/>
                  </a:cubicBezTo>
                  <a:cubicBezTo>
                    <a:pt x="6273" y="21160"/>
                    <a:pt x="6251" y="21190"/>
                    <a:pt x="6243" y="21160"/>
                  </a:cubicBezTo>
                  <a:cubicBezTo>
                    <a:pt x="6266" y="21140"/>
                    <a:pt x="6266" y="21090"/>
                    <a:pt x="6273" y="21050"/>
                  </a:cubicBezTo>
                  <a:cubicBezTo>
                    <a:pt x="6303" y="21030"/>
                    <a:pt x="6303" y="20970"/>
                    <a:pt x="6326" y="20940"/>
                  </a:cubicBezTo>
                  <a:cubicBezTo>
                    <a:pt x="6371" y="20880"/>
                    <a:pt x="6378" y="20780"/>
                    <a:pt x="6438" y="20740"/>
                  </a:cubicBezTo>
                  <a:cubicBezTo>
                    <a:pt x="6423" y="20680"/>
                    <a:pt x="6483" y="20700"/>
                    <a:pt x="6468" y="20630"/>
                  </a:cubicBezTo>
                  <a:cubicBezTo>
                    <a:pt x="6513" y="20630"/>
                    <a:pt x="6513" y="20570"/>
                    <a:pt x="6535" y="20550"/>
                  </a:cubicBezTo>
                  <a:cubicBezTo>
                    <a:pt x="6565" y="20530"/>
                    <a:pt x="6565" y="20470"/>
                    <a:pt x="6588" y="20440"/>
                  </a:cubicBezTo>
                  <a:cubicBezTo>
                    <a:pt x="6610" y="20420"/>
                    <a:pt x="6633" y="20390"/>
                    <a:pt x="6648" y="20350"/>
                  </a:cubicBezTo>
                  <a:cubicBezTo>
                    <a:pt x="6790" y="20080"/>
                    <a:pt x="6963" y="19850"/>
                    <a:pt x="7143" y="19630"/>
                  </a:cubicBezTo>
                  <a:cubicBezTo>
                    <a:pt x="7143" y="19530"/>
                    <a:pt x="7232" y="19530"/>
                    <a:pt x="7225" y="19410"/>
                  </a:cubicBezTo>
                  <a:cubicBezTo>
                    <a:pt x="7255" y="19390"/>
                    <a:pt x="7292" y="19380"/>
                    <a:pt x="7322" y="19350"/>
                  </a:cubicBezTo>
                  <a:cubicBezTo>
                    <a:pt x="7330" y="19310"/>
                    <a:pt x="7352" y="19290"/>
                    <a:pt x="7352" y="19240"/>
                  </a:cubicBezTo>
                  <a:cubicBezTo>
                    <a:pt x="7397" y="19240"/>
                    <a:pt x="7405" y="19200"/>
                    <a:pt x="7420" y="19170"/>
                  </a:cubicBezTo>
                  <a:cubicBezTo>
                    <a:pt x="7442" y="19100"/>
                    <a:pt x="7510" y="19080"/>
                    <a:pt x="7517" y="18980"/>
                  </a:cubicBezTo>
                  <a:cubicBezTo>
                    <a:pt x="7547" y="18970"/>
                    <a:pt x="7547" y="18920"/>
                    <a:pt x="7585" y="18910"/>
                  </a:cubicBezTo>
                  <a:cubicBezTo>
                    <a:pt x="7585" y="18880"/>
                    <a:pt x="7585" y="18860"/>
                    <a:pt x="7615" y="18870"/>
                  </a:cubicBezTo>
                  <a:cubicBezTo>
                    <a:pt x="7615" y="18840"/>
                    <a:pt x="7615" y="18810"/>
                    <a:pt x="7630" y="18800"/>
                  </a:cubicBezTo>
                  <a:cubicBezTo>
                    <a:pt x="7652" y="18780"/>
                    <a:pt x="7660" y="18740"/>
                    <a:pt x="7682" y="18710"/>
                  </a:cubicBezTo>
                  <a:cubicBezTo>
                    <a:pt x="7682" y="18690"/>
                    <a:pt x="7742" y="18630"/>
                    <a:pt x="7697" y="18610"/>
                  </a:cubicBezTo>
                  <a:cubicBezTo>
                    <a:pt x="7705" y="18690"/>
                    <a:pt x="7652" y="18680"/>
                    <a:pt x="7630" y="18710"/>
                  </a:cubicBezTo>
                  <a:cubicBezTo>
                    <a:pt x="7615" y="18760"/>
                    <a:pt x="7592" y="18810"/>
                    <a:pt x="7562" y="18850"/>
                  </a:cubicBezTo>
                  <a:cubicBezTo>
                    <a:pt x="7517" y="18930"/>
                    <a:pt x="7465" y="19000"/>
                    <a:pt x="7420" y="19090"/>
                  </a:cubicBezTo>
                  <a:cubicBezTo>
                    <a:pt x="7360" y="19140"/>
                    <a:pt x="7322" y="19230"/>
                    <a:pt x="7270" y="19300"/>
                  </a:cubicBezTo>
                  <a:cubicBezTo>
                    <a:pt x="7225" y="19320"/>
                    <a:pt x="7210" y="19370"/>
                    <a:pt x="7188" y="19410"/>
                  </a:cubicBezTo>
                  <a:cubicBezTo>
                    <a:pt x="7143" y="19420"/>
                    <a:pt x="7150" y="19510"/>
                    <a:pt x="7105" y="19520"/>
                  </a:cubicBezTo>
                  <a:cubicBezTo>
                    <a:pt x="7105" y="19550"/>
                    <a:pt x="7090" y="19560"/>
                    <a:pt x="7075" y="19560"/>
                  </a:cubicBezTo>
                  <a:cubicBezTo>
                    <a:pt x="7053" y="19570"/>
                    <a:pt x="7060" y="19620"/>
                    <a:pt x="7023" y="19610"/>
                  </a:cubicBezTo>
                  <a:cubicBezTo>
                    <a:pt x="7030" y="19680"/>
                    <a:pt x="6970" y="19680"/>
                    <a:pt x="6963" y="19740"/>
                  </a:cubicBezTo>
                  <a:cubicBezTo>
                    <a:pt x="6910" y="19820"/>
                    <a:pt x="6850" y="19880"/>
                    <a:pt x="6798" y="19960"/>
                  </a:cubicBezTo>
                  <a:cubicBezTo>
                    <a:pt x="6775" y="19960"/>
                    <a:pt x="6775" y="20010"/>
                    <a:pt x="6768" y="20020"/>
                  </a:cubicBezTo>
                  <a:cubicBezTo>
                    <a:pt x="6745" y="20030"/>
                    <a:pt x="6730" y="20050"/>
                    <a:pt x="6730" y="20090"/>
                  </a:cubicBezTo>
                  <a:cubicBezTo>
                    <a:pt x="6670" y="20080"/>
                    <a:pt x="6693" y="20180"/>
                    <a:pt x="6648" y="20200"/>
                  </a:cubicBezTo>
                  <a:cubicBezTo>
                    <a:pt x="6625" y="20310"/>
                    <a:pt x="6535" y="20340"/>
                    <a:pt x="6520" y="20460"/>
                  </a:cubicBezTo>
                  <a:cubicBezTo>
                    <a:pt x="6476" y="20440"/>
                    <a:pt x="6483" y="20500"/>
                    <a:pt x="6453" y="20500"/>
                  </a:cubicBezTo>
                  <a:cubicBezTo>
                    <a:pt x="6468" y="20570"/>
                    <a:pt x="6423" y="20540"/>
                    <a:pt x="6408" y="20520"/>
                  </a:cubicBezTo>
                  <a:cubicBezTo>
                    <a:pt x="6423" y="20580"/>
                    <a:pt x="6416" y="20630"/>
                    <a:pt x="6371" y="20650"/>
                  </a:cubicBezTo>
                  <a:cubicBezTo>
                    <a:pt x="6363" y="20730"/>
                    <a:pt x="6333" y="20760"/>
                    <a:pt x="6311" y="20810"/>
                  </a:cubicBezTo>
                  <a:cubicBezTo>
                    <a:pt x="6273" y="20910"/>
                    <a:pt x="6228" y="21010"/>
                    <a:pt x="6176" y="21090"/>
                  </a:cubicBezTo>
                  <a:cubicBezTo>
                    <a:pt x="6168" y="21130"/>
                    <a:pt x="6168" y="21180"/>
                    <a:pt x="6146" y="21200"/>
                  </a:cubicBezTo>
                  <a:cubicBezTo>
                    <a:pt x="6138" y="21240"/>
                    <a:pt x="6138" y="21290"/>
                    <a:pt x="6108" y="21310"/>
                  </a:cubicBezTo>
                  <a:cubicBezTo>
                    <a:pt x="6071" y="21350"/>
                    <a:pt x="6071" y="21460"/>
                    <a:pt x="6026" y="21510"/>
                  </a:cubicBezTo>
                  <a:cubicBezTo>
                    <a:pt x="6026" y="21540"/>
                    <a:pt x="6018" y="21570"/>
                    <a:pt x="6011" y="21600"/>
                  </a:cubicBezTo>
                  <a:cubicBezTo>
                    <a:pt x="6146" y="21600"/>
                    <a:pt x="6146" y="21600"/>
                    <a:pt x="6146" y="21600"/>
                  </a:cubicBezTo>
                  <a:cubicBezTo>
                    <a:pt x="6146" y="21580"/>
                    <a:pt x="6153" y="21560"/>
                    <a:pt x="6161" y="21550"/>
                  </a:cubicBezTo>
                  <a:cubicBezTo>
                    <a:pt x="6206" y="21470"/>
                    <a:pt x="6243" y="21400"/>
                    <a:pt x="6273" y="21310"/>
                  </a:cubicBezTo>
                  <a:cubicBezTo>
                    <a:pt x="6318" y="21300"/>
                    <a:pt x="6303" y="21220"/>
                    <a:pt x="6341" y="21200"/>
                  </a:cubicBezTo>
                  <a:close/>
                </a:path>
              </a:pathLst>
            </a:custGeom>
            <a:solidFill>
              <a:schemeClr val="accent1"/>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sp>
          <p:nvSpPr>
            <p:cNvPr id="200" name="形状"/>
            <p:cNvSpPr/>
            <p:nvPr/>
          </p:nvSpPr>
          <p:spPr>
            <a:xfrm>
              <a:off x="0" y="0"/>
              <a:ext cx="9150350" cy="5807709"/>
            </a:xfrm>
            <a:custGeom>
              <a:avLst/>
              <a:gdLst/>
              <a:ahLst/>
              <a:cxnLst>
                <a:cxn ang="0">
                  <a:pos x="wd2" y="hd2"/>
                </a:cxn>
                <a:cxn ang="5400000">
                  <a:pos x="wd2" y="hd2"/>
                </a:cxn>
                <a:cxn ang="10800000">
                  <a:pos x="wd2" y="hd2"/>
                </a:cxn>
                <a:cxn ang="16200000">
                  <a:pos x="wd2" y="hd2"/>
                </a:cxn>
              </a:cxnLst>
              <a:rect l="0" t="0" r="r" b="b"/>
              <a:pathLst>
                <a:path w="21600" h="21555" extrusionOk="0">
                  <a:moveTo>
                    <a:pt x="13116" y="2062"/>
                  </a:moveTo>
                  <a:cubicBezTo>
                    <a:pt x="13101" y="2145"/>
                    <a:pt x="13056" y="2251"/>
                    <a:pt x="13108" y="2274"/>
                  </a:cubicBezTo>
                  <a:cubicBezTo>
                    <a:pt x="13153" y="2215"/>
                    <a:pt x="13191" y="2109"/>
                    <a:pt x="13228" y="2015"/>
                  </a:cubicBezTo>
                  <a:cubicBezTo>
                    <a:pt x="13273" y="1756"/>
                    <a:pt x="13311" y="1567"/>
                    <a:pt x="13356" y="1402"/>
                  </a:cubicBezTo>
                  <a:cubicBezTo>
                    <a:pt x="13363" y="1308"/>
                    <a:pt x="13371" y="1214"/>
                    <a:pt x="13401" y="1096"/>
                  </a:cubicBezTo>
                  <a:cubicBezTo>
                    <a:pt x="13378" y="1037"/>
                    <a:pt x="13408" y="1072"/>
                    <a:pt x="13416" y="1002"/>
                  </a:cubicBezTo>
                  <a:cubicBezTo>
                    <a:pt x="13431" y="943"/>
                    <a:pt x="13438" y="884"/>
                    <a:pt x="13453" y="825"/>
                  </a:cubicBezTo>
                  <a:cubicBezTo>
                    <a:pt x="13461" y="542"/>
                    <a:pt x="13476" y="306"/>
                    <a:pt x="13498" y="0"/>
                  </a:cubicBezTo>
                  <a:cubicBezTo>
                    <a:pt x="13431" y="0"/>
                    <a:pt x="13431" y="0"/>
                    <a:pt x="13431" y="0"/>
                  </a:cubicBezTo>
                  <a:cubicBezTo>
                    <a:pt x="13431" y="47"/>
                    <a:pt x="13431" y="94"/>
                    <a:pt x="13423" y="141"/>
                  </a:cubicBezTo>
                  <a:cubicBezTo>
                    <a:pt x="13438" y="236"/>
                    <a:pt x="13393" y="412"/>
                    <a:pt x="13416" y="460"/>
                  </a:cubicBezTo>
                  <a:cubicBezTo>
                    <a:pt x="13423" y="483"/>
                    <a:pt x="13393" y="495"/>
                    <a:pt x="13393" y="483"/>
                  </a:cubicBezTo>
                  <a:cubicBezTo>
                    <a:pt x="13393" y="542"/>
                    <a:pt x="13401" y="577"/>
                    <a:pt x="13401" y="648"/>
                  </a:cubicBezTo>
                  <a:cubicBezTo>
                    <a:pt x="13401" y="636"/>
                    <a:pt x="13378" y="636"/>
                    <a:pt x="13378" y="660"/>
                  </a:cubicBezTo>
                  <a:cubicBezTo>
                    <a:pt x="13378" y="660"/>
                    <a:pt x="13393" y="683"/>
                    <a:pt x="13393" y="695"/>
                  </a:cubicBezTo>
                  <a:cubicBezTo>
                    <a:pt x="13393" y="731"/>
                    <a:pt x="13401" y="754"/>
                    <a:pt x="13386" y="801"/>
                  </a:cubicBezTo>
                  <a:cubicBezTo>
                    <a:pt x="13363" y="896"/>
                    <a:pt x="13356" y="1037"/>
                    <a:pt x="13318" y="1084"/>
                  </a:cubicBezTo>
                  <a:cubicBezTo>
                    <a:pt x="13348" y="1108"/>
                    <a:pt x="13303" y="1190"/>
                    <a:pt x="13303" y="1237"/>
                  </a:cubicBezTo>
                  <a:cubicBezTo>
                    <a:pt x="13318" y="1284"/>
                    <a:pt x="13303" y="1332"/>
                    <a:pt x="13288" y="1402"/>
                  </a:cubicBezTo>
                  <a:cubicBezTo>
                    <a:pt x="13243" y="1532"/>
                    <a:pt x="13213" y="1709"/>
                    <a:pt x="13183" y="1885"/>
                  </a:cubicBezTo>
                  <a:cubicBezTo>
                    <a:pt x="13176" y="1933"/>
                    <a:pt x="13153" y="1933"/>
                    <a:pt x="13146" y="1968"/>
                  </a:cubicBezTo>
                  <a:cubicBezTo>
                    <a:pt x="13138" y="2003"/>
                    <a:pt x="13138" y="2062"/>
                    <a:pt x="13116" y="2062"/>
                  </a:cubicBezTo>
                  <a:close/>
                  <a:moveTo>
                    <a:pt x="11879" y="2074"/>
                  </a:moveTo>
                  <a:cubicBezTo>
                    <a:pt x="11857" y="2074"/>
                    <a:pt x="11879" y="2109"/>
                    <a:pt x="11872" y="2156"/>
                  </a:cubicBezTo>
                  <a:cubicBezTo>
                    <a:pt x="11842" y="2145"/>
                    <a:pt x="11842" y="2204"/>
                    <a:pt x="11834" y="2239"/>
                  </a:cubicBezTo>
                  <a:cubicBezTo>
                    <a:pt x="11834" y="2286"/>
                    <a:pt x="11797" y="2298"/>
                    <a:pt x="11819" y="2321"/>
                  </a:cubicBezTo>
                  <a:cubicBezTo>
                    <a:pt x="11864" y="2345"/>
                    <a:pt x="11789" y="2345"/>
                    <a:pt x="11789" y="2380"/>
                  </a:cubicBezTo>
                  <a:cubicBezTo>
                    <a:pt x="11804" y="2392"/>
                    <a:pt x="11797" y="2416"/>
                    <a:pt x="11767" y="2404"/>
                  </a:cubicBezTo>
                  <a:cubicBezTo>
                    <a:pt x="11767" y="2427"/>
                    <a:pt x="11759" y="2463"/>
                    <a:pt x="11752" y="2498"/>
                  </a:cubicBezTo>
                  <a:cubicBezTo>
                    <a:pt x="11752" y="2510"/>
                    <a:pt x="11759" y="2534"/>
                    <a:pt x="11767" y="2510"/>
                  </a:cubicBezTo>
                  <a:cubicBezTo>
                    <a:pt x="11774" y="2486"/>
                    <a:pt x="11782" y="2486"/>
                    <a:pt x="11789" y="2463"/>
                  </a:cubicBezTo>
                  <a:cubicBezTo>
                    <a:pt x="11797" y="2404"/>
                    <a:pt x="11834" y="2427"/>
                    <a:pt x="11834" y="2345"/>
                  </a:cubicBezTo>
                  <a:cubicBezTo>
                    <a:pt x="11864" y="2369"/>
                    <a:pt x="11857" y="2263"/>
                    <a:pt x="11872" y="2227"/>
                  </a:cubicBezTo>
                  <a:cubicBezTo>
                    <a:pt x="11887" y="2204"/>
                    <a:pt x="11902" y="2180"/>
                    <a:pt x="11909" y="2121"/>
                  </a:cubicBezTo>
                  <a:cubicBezTo>
                    <a:pt x="11954" y="2039"/>
                    <a:pt x="11977" y="1768"/>
                    <a:pt x="12037" y="1638"/>
                  </a:cubicBezTo>
                  <a:cubicBezTo>
                    <a:pt x="12022" y="1544"/>
                    <a:pt x="12074" y="1379"/>
                    <a:pt x="12067" y="1284"/>
                  </a:cubicBezTo>
                  <a:cubicBezTo>
                    <a:pt x="12104" y="1226"/>
                    <a:pt x="12112" y="1072"/>
                    <a:pt x="12149" y="1025"/>
                  </a:cubicBezTo>
                  <a:cubicBezTo>
                    <a:pt x="12119" y="978"/>
                    <a:pt x="12187" y="848"/>
                    <a:pt x="12157" y="813"/>
                  </a:cubicBezTo>
                  <a:cubicBezTo>
                    <a:pt x="12179" y="825"/>
                    <a:pt x="12187" y="754"/>
                    <a:pt x="12172" y="742"/>
                  </a:cubicBezTo>
                  <a:cubicBezTo>
                    <a:pt x="12179" y="707"/>
                    <a:pt x="12202" y="695"/>
                    <a:pt x="12202" y="648"/>
                  </a:cubicBezTo>
                  <a:cubicBezTo>
                    <a:pt x="12194" y="518"/>
                    <a:pt x="12254" y="330"/>
                    <a:pt x="12239" y="200"/>
                  </a:cubicBezTo>
                  <a:cubicBezTo>
                    <a:pt x="12246" y="130"/>
                    <a:pt x="12254" y="71"/>
                    <a:pt x="12261" y="0"/>
                  </a:cubicBezTo>
                  <a:cubicBezTo>
                    <a:pt x="12224" y="0"/>
                    <a:pt x="12224" y="0"/>
                    <a:pt x="12224" y="0"/>
                  </a:cubicBezTo>
                  <a:cubicBezTo>
                    <a:pt x="12224" y="47"/>
                    <a:pt x="12217" y="94"/>
                    <a:pt x="12217" y="141"/>
                  </a:cubicBezTo>
                  <a:cubicBezTo>
                    <a:pt x="12187" y="330"/>
                    <a:pt x="12179" y="518"/>
                    <a:pt x="12157" y="707"/>
                  </a:cubicBezTo>
                  <a:cubicBezTo>
                    <a:pt x="12149" y="766"/>
                    <a:pt x="12134" y="837"/>
                    <a:pt x="12119" y="907"/>
                  </a:cubicBezTo>
                  <a:cubicBezTo>
                    <a:pt x="12112" y="896"/>
                    <a:pt x="12112" y="884"/>
                    <a:pt x="12112" y="872"/>
                  </a:cubicBezTo>
                  <a:cubicBezTo>
                    <a:pt x="12142" y="660"/>
                    <a:pt x="12142" y="483"/>
                    <a:pt x="12149" y="295"/>
                  </a:cubicBezTo>
                  <a:cubicBezTo>
                    <a:pt x="12149" y="247"/>
                    <a:pt x="12164" y="189"/>
                    <a:pt x="12142" y="165"/>
                  </a:cubicBezTo>
                  <a:cubicBezTo>
                    <a:pt x="12142" y="118"/>
                    <a:pt x="12187" y="47"/>
                    <a:pt x="12149" y="35"/>
                  </a:cubicBezTo>
                  <a:cubicBezTo>
                    <a:pt x="12157" y="24"/>
                    <a:pt x="12157" y="12"/>
                    <a:pt x="12157" y="0"/>
                  </a:cubicBezTo>
                  <a:cubicBezTo>
                    <a:pt x="12097" y="0"/>
                    <a:pt x="12097" y="0"/>
                    <a:pt x="12097" y="0"/>
                  </a:cubicBezTo>
                  <a:cubicBezTo>
                    <a:pt x="12097" y="94"/>
                    <a:pt x="12104" y="189"/>
                    <a:pt x="12104" y="283"/>
                  </a:cubicBezTo>
                  <a:cubicBezTo>
                    <a:pt x="12059" y="742"/>
                    <a:pt x="12044" y="1178"/>
                    <a:pt x="11977" y="1662"/>
                  </a:cubicBezTo>
                  <a:cubicBezTo>
                    <a:pt x="11947" y="1744"/>
                    <a:pt x="11917" y="1897"/>
                    <a:pt x="11879" y="2074"/>
                  </a:cubicBezTo>
                  <a:close/>
                  <a:moveTo>
                    <a:pt x="12246" y="3135"/>
                  </a:moveTo>
                  <a:cubicBezTo>
                    <a:pt x="12396" y="2734"/>
                    <a:pt x="12434" y="2204"/>
                    <a:pt x="12516" y="1779"/>
                  </a:cubicBezTo>
                  <a:cubicBezTo>
                    <a:pt x="12531" y="1709"/>
                    <a:pt x="12501" y="1662"/>
                    <a:pt x="12524" y="1567"/>
                  </a:cubicBezTo>
                  <a:cubicBezTo>
                    <a:pt x="12554" y="1402"/>
                    <a:pt x="12554" y="1379"/>
                    <a:pt x="12591" y="1226"/>
                  </a:cubicBezTo>
                  <a:cubicBezTo>
                    <a:pt x="12614" y="1084"/>
                    <a:pt x="12644" y="955"/>
                    <a:pt x="12666" y="813"/>
                  </a:cubicBezTo>
                  <a:cubicBezTo>
                    <a:pt x="12696" y="542"/>
                    <a:pt x="12726" y="271"/>
                    <a:pt x="12764" y="0"/>
                  </a:cubicBezTo>
                  <a:cubicBezTo>
                    <a:pt x="12696" y="0"/>
                    <a:pt x="12696" y="0"/>
                    <a:pt x="12696" y="0"/>
                  </a:cubicBezTo>
                  <a:cubicBezTo>
                    <a:pt x="12674" y="153"/>
                    <a:pt x="12659" y="306"/>
                    <a:pt x="12651" y="448"/>
                  </a:cubicBezTo>
                  <a:cubicBezTo>
                    <a:pt x="12644" y="507"/>
                    <a:pt x="12621" y="589"/>
                    <a:pt x="12614" y="648"/>
                  </a:cubicBezTo>
                  <a:cubicBezTo>
                    <a:pt x="12599" y="719"/>
                    <a:pt x="12569" y="790"/>
                    <a:pt x="12599" y="825"/>
                  </a:cubicBezTo>
                  <a:cubicBezTo>
                    <a:pt x="12591" y="872"/>
                    <a:pt x="12569" y="872"/>
                    <a:pt x="12576" y="848"/>
                  </a:cubicBezTo>
                  <a:cubicBezTo>
                    <a:pt x="12569" y="825"/>
                    <a:pt x="12569" y="801"/>
                    <a:pt x="12576" y="766"/>
                  </a:cubicBezTo>
                  <a:cubicBezTo>
                    <a:pt x="12569" y="719"/>
                    <a:pt x="12591" y="636"/>
                    <a:pt x="12569" y="601"/>
                  </a:cubicBezTo>
                  <a:cubicBezTo>
                    <a:pt x="12591" y="471"/>
                    <a:pt x="12554" y="401"/>
                    <a:pt x="12584" y="259"/>
                  </a:cubicBezTo>
                  <a:cubicBezTo>
                    <a:pt x="12576" y="212"/>
                    <a:pt x="12554" y="177"/>
                    <a:pt x="12584" y="94"/>
                  </a:cubicBezTo>
                  <a:cubicBezTo>
                    <a:pt x="12569" y="71"/>
                    <a:pt x="12569" y="35"/>
                    <a:pt x="12569" y="0"/>
                  </a:cubicBezTo>
                  <a:cubicBezTo>
                    <a:pt x="12516" y="0"/>
                    <a:pt x="12516" y="0"/>
                    <a:pt x="12516" y="0"/>
                  </a:cubicBezTo>
                  <a:cubicBezTo>
                    <a:pt x="12516" y="71"/>
                    <a:pt x="12516" y="141"/>
                    <a:pt x="12509" y="224"/>
                  </a:cubicBezTo>
                  <a:cubicBezTo>
                    <a:pt x="12539" y="259"/>
                    <a:pt x="12486" y="365"/>
                    <a:pt x="12524" y="389"/>
                  </a:cubicBezTo>
                  <a:cubicBezTo>
                    <a:pt x="12509" y="471"/>
                    <a:pt x="12509" y="530"/>
                    <a:pt x="12524" y="577"/>
                  </a:cubicBezTo>
                  <a:cubicBezTo>
                    <a:pt x="12516" y="837"/>
                    <a:pt x="12516" y="1072"/>
                    <a:pt x="12501" y="1320"/>
                  </a:cubicBezTo>
                  <a:cubicBezTo>
                    <a:pt x="12471" y="1402"/>
                    <a:pt x="12449" y="1579"/>
                    <a:pt x="12396" y="1697"/>
                  </a:cubicBezTo>
                  <a:cubicBezTo>
                    <a:pt x="12381" y="1768"/>
                    <a:pt x="12374" y="1838"/>
                    <a:pt x="12359" y="1897"/>
                  </a:cubicBezTo>
                  <a:cubicBezTo>
                    <a:pt x="12344" y="1968"/>
                    <a:pt x="12321" y="2039"/>
                    <a:pt x="12366" y="2062"/>
                  </a:cubicBezTo>
                  <a:cubicBezTo>
                    <a:pt x="12366" y="2027"/>
                    <a:pt x="12389" y="2039"/>
                    <a:pt x="12389" y="1991"/>
                  </a:cubicBezTo>
                  <a:cubicBezTo>
                    <a:pt x="12396" y="1944"/>
                    <a:pt x="12426" y="1944"/>
                    <a:pt x="12404" y="1921"/>
                  </a:cubicBezTo>
                  <a:cubicBezTo>
                    <a:pt x="12434" y="1885"/>
                    <a:pt x="12434" y="1779"/>
                    <a:pt x="12471" y="1768"/>
                  </a:cubicBezTo>
                  <a:cubicBezTo>
                    <a:pt x="12389" y="2263"/>
                    <a:pt x="12374" y="2475"/>
                    <a:pt x="12276" y="2958"/>
                  </a:cubicBezTo>
                  <a:cubicBezTo>
                    <a:pt x="12269" y="3005"/>
                    <a:pt x="12209" y="3087"/>
                    <a:pt x="12246" y="3135"/>
                  </a:cubicBezTo>
                  <a:close/>
                  <a:moveTo>
                    <a:pt x="12861" y="1779"/>
                  </a:moveTo>
                  <a:cubicBezTo>
                    <a:pt x="12876" y="1744"/>
                    <a:pt x="12914" y="1791"/>
                    <a:pt x="12906" y="1697"/>
                  </a:cubicBezTo>
                  <a:cubicBezTo>
                    <a:pt x="12921" y="1650"/>
                    <a:pt x="12929" y="1603"/>
                    <a:pt x="12936" y="1555"/>
                  </a:cubicBezTo>
                  <a:cubicBezTo>
                    <a:pt x="12959" y="1579"/>
                    <a:pt x="12981" y="1449"/>
                    <a:pt x="12959" y="1449"/>
                  </a:cubicBezTo>
                  <a:cubicBezTo>
                    <a:pt x="12959" y="1391"/>
                    <a:pt x="12996" y="1414"/>
                    <a:pt x="12996" y="1343"/>
                  </a:cubicBezTo>
                  <a:cubicBezTo>
                    <a:pt x="12988" y="1249"/>
                    <a:pt x="13018" y="1119"/>
                    <a:pt x="13041" y="1013"/>
                  </a:cubicBezTo>
                  <a:cubicBezTo>
                    <a:pt x="13041" y="801"/>
                    <a:pt x="13078" y="566"/>
                    <a:pt x="13116" y="318"/>
                  </a:cubicBezTo>
                  <a:cubicBezTo>
                    <a:pt x="13101" y="236"/>
                    <a:pt x="13131" y="106"/>
                    <a:pt x="13131" y="0"/>
                  </a:cubicBezTo>
                  <a:cubicBezTo>
                    <a:pt x="13056" y="0"/>
                    <a:pt x="13056" y="0"/>
                    <a:pt x="13056" y="0"/>
                  </a:cubicBezTo>
                  <a:cubicBezTo>
                    <a:pt x="13048" y="141"/>
                    <a:pt x="13048" y="271"/>
                    <a:pt x="13056" y="401"/>
                  </a:cubicBezTo>
                  <a:cubicBezTo>
                    <a:pt x="13011" y="436"/>
                    <a:pt x="13048" y="530"/>
                    <a:pt x="13011" y="625"/>
                  </a:cubicBezTo>
                  <a:cubicBezTo>
                    <a:pt x="13033" y="683"/>
                    <a:pt x="12988" y="801"/>
                    <a:pt x="12973" y="896"/>
                  </a:cubicBezTo>
                  <a:cubicBezTo>
                    <a:pt x="13033" y="931"/>
                    <a:pt x="12929" y="966"/>
                    <a:pt x="12973" y="978"/>
                  </a:cubicBezTo>
                  <a:cubicBezTo>
                    <a:pt x="12966" y="1025"/>
                    <a:pt x="12959" y="1084"/>
                    <a:pt x="12951" y="1131"/>
                  </a:cubicBezTo>
                  <a:cubicBezTo>
                    <a:pt x="12914" y="1237"/>
                    <a:pt x="12944" y="1296"/>
                    <a:pt x="12914" y="1402"/>
                  </a:cubicBezTo>
                  <a:cubicBezTo>
                    <a:pt x="12906" y="1497"/>
                    <a:pt x="12884" y="1544"/>
                    <a:pt x="12861" y="1603"/>
                  </a:cubicBezTo>
                  <a:cubicBezTo>
                    <a:pt x="12846" y="1673"/>
                    <a:pt x="12816" y="1756"/>
                    <a:pt x="12861" y="1779"/>
                  </a:cubicBezTo>
                  <a:close/>
                  <a:moveTo>
                    <a:pt x="11175" y="2227"/>
                  </a:moveTo>
                  <a:cubicBezTo>
                    <a:pt x="11182" y="2156"/>
                    <a:pt x="11197" y="2074"/>
                    <a:pt x="11212" y="2003"/>
                  </a:cubicBezTo>
                  <a:cubicBezTo>
                    <a:pt x="11227" y="1944"/>
                    <a:pt x="11250" y="1862"/>
                    <a:pt x="11227" y="1827"/>
                  </a:cubicBezTo>
                  <a:cubicBezTo>
                    <a:pt x="11272" y="1827"/>
                    <a:pt x="11265" y="1685"/>
                    <a:pt x="11287" y="1638"/>
                  </a:cubicBezTo>
                  <a:cubicBezTo>
                    <a:pt x="11295" y="1367"/>
                    <a:pt x="11355" y="1190"/>
                    <a:pt x="11347" y="943"/>
                  </a:cubicBezTo>
                  <a:cubicBezTo>
                    <a:pt x="11400" y="625"/>
                    <a:pt x="11445" y="295"/>
                    <a:pt x="11475" y="0"/>
                  </a:cubicBezTo>
                  <a:cubicBezTo>
                    <a:pt x="11415" y="0"/>
                    <a:pt x="11415" y="0"/>
                    <a:pt x="11415" y="0"/>
                  </a:cubicBezTo>
                  <a:cubicBezTo>
                    <a:pt x="11392" y="247"/>
                    <a:pt x="11340" y="495"/>
                    <a:pt x="11332" y="766"/>
                  </a:cubicBezTo>
                  <a:cubicBezTo>
                    <a:pt x="11295" y="1167"/>
                    <a:pt x="11220" y="1614"/>
                    <a:pt x="11175" y="2015"/>
                  </a:cubicBezTo>
                  <a:cubicBezTo>
                    <a:pt x="11137" y="2168"/>
                    <a:pt x="11160" y="2251"/>
                    <a:pt x="11100" y="2321"/>
                  </a:cubicBezTo>
                  <a:cubicBezTo>
                    <a:pt x="11145" y="2357"/>
                    <a:pt x="11160" y="2298"/>
                    <a:pt x="11175" y="2227"/>
                  </a:cubicBezTo>
                  <a:close/>
                  <a:moveTo>
                    <a:pt x="10927" y="3052"/>
                  </a:moveTo>
                  <a:cubicBezTo>
                    <a:pt x="10897" y="3123"/>
                    <a:pt x="10927" y="3123"/>
                    <a:pt x="10897" y="3146"/>
                  </a:cubicBezTo>
                  <a:cubicBezTo>
                    <a:pt x="10882" y="3146"/>
                    <a:pt x="10882" y="3252"/>
                    <a:pt x="10890" y="3252"/>
                  </a:cubicBezTo>
                  <a:cubicBezTo>
                    <a:pt x="10965" y="3052"/>
                    <a:pt x="11040" y="2864"/>
                    <a:pt x="11122" y="2687"/>
                  </a:cubicBezTo>
                  <a:cubicBezTo>
                    <a:pt x="11212" y="2486"/>
                    <a:pt x="11250" y="2321"/>
                    <a:pt x="11317" y="2086"/>
                  </a:cubicBezTo>
                  <a:cubicBezTo>
                    <a:pt x="11415" y="1555"/>
                    <a:pt x="11512" y="1037"/>
                    <a:pt x="11617" y="613"/>
                  </a:cubicBezTo>
                  <a:cubicBezTo>
                    <a:pt x="11617" y="495"/>
                    <a:pt x="11647" y="342"/>
                    <a:pt x="11654" y="224"/>
                  </a:cubicBezTo>
                  <a:cubicBezTo>
                    <a:pt x="11677" y="106"/>
                    <a:pt x="11692" y="82"/>
                    <a:pt x="11699" y="0"/>
                  </a:cubicBezTo>
                  <a:cubicBezTo>
                    <a:pt x="11639" y="0"/>
                    <a:pt x="11639" y="0"/>
                    <a:pt x="11639" y="0"/>
                  </a:cubicBezTo>
                  <a:cubicBezTo>
                    <a:pt x="11624" y="71"/>
                    <a:pt x="11609" y="141"/>
                    <a:pt x="11602" y="224"/>
                  </a:cubicBezTo>
                  <a:cubicBezTo>
                    <a:pt x="11602" y="342"/>
                    <a:pt x="11572" y="389"/>
                    <a:pt x="11572" y="483"/>
                  </a:cubicBezTo>
                  <a:cubicBezTo>
                    <a:pt x="11482" y="1025"/>
                    <a:pt x="11340" y="1449"/>
                    <a:pt x="11280" y="2003"/>
                  </a:cubicBezTo>
                  <a:cubicBezTo>
                    <a:pt x="11242" y="2039"/>
                    <a:pt x="11242" y="2168"/>
                    <a:pt x="11220" y="2251"/>
                  </a:cubicBezTo>
                  <a:cubicBezTo>
                    <a:pt x="11212" y="2298"/>
                    <a:pt x="11190" y="2298"/>
                    <a:pt x="11182" y="2345"/>
                  </a:cubicBezTo>
                  <a:cubicBezTo>
                    <a:pt x="11167" y="2369"/>
                    <a:pt x="11182" y="2475"/>
                    <a:pt x="11145" y="2451"/>
                  </a:cubicBezTo>
                  <a:cubicBezTo>
                    <a:pt x="11137" y="2557"/>
                    <a:pt x="11107" y="2616"/>
                    <a:pt x="11070" y="2663"/>
                  </a:cubicBezTo>
                  <a:cubicBezTo>
                    <a:pt x="11062" y="2781"/>
                    <a:pt x="11017" y="2805"/>
                    <a:pt x="11002" y="2922"/>
                  </a:cubicBezTo>
                  <a:cubicBezTo>
                    <a:pt x="10980" y="2911"/>
                    <a:pt x="10980" y="2993"/>
                    <a:pt x="10957" y="2981"/>
                  </a:cubicBezTo>
                  <a:cubicBezTo>
                    <a:pt x="10920" y="3005"/>
                    <a:pt x="10965" y="3052"/>
                    <a:pt x="10927" y="3052"/>
                  </a:cubicBezTo>
                  <a:close/>
                  <a:moveTo>
                    <a:pt x="11212" y="577"/>
                  </a:moveTo>
                  <a:cubicBezTo>
                    <a:pt x="11227" y="389"/>
                    <a:pt x="11250" y="189"/>
                    <a:pt x="11272" y="0"/>
                  </a:cubicBezTo>
                  <a:cubicBezTo>
                    <a:pt x="11235" y="0"/>
                    <a:pt x="11235" y="0"/>
                    <a:pt x="11235" y="0"/>
                  </a:cubicBezTo>
                  <a:cubicBezTo>
                    <a:pt x="11227" y="12"/>
                    <a:pt x="11227" y="35"/>
                    <a:pt x="11227" y="47"/>
                  </a:cubicBezTo>
                  <a:cubicBezTo>
                    <a:pt x="11212" y="153"/>
                    <a:pt x="11205" y="236"/>
                    <a:pt x="11212" y="318"/>
                  </a:cubicBezTo>
                  <a:cubicBezTo>
                    <a:pt x="11212" y="354"/>
                    <a:pt x="11167" y="436"/>
                    <a:pt x="11205" y="448"/>
                  </a:cubicBezTo>
                  <a:cubicBezTo>
                    <a:pt x="11205" y="495"/>
                    <a:pt x="11152" y="577"/>
                    <a:pt x="11212" y="577"/>
                  </a:cubicBezTo>
                  <a:close/>
                  <a:moveTo>
                    <a:pt x="10822" y="931"/>
                  </a:moveTo>
                  <a:cubicBezTo>
                    <a:pt x="10807" y="990"/>
                    <a:pt x="10800" y="1037"/>
                    <a:pt x="10793" y="1084"/>
                  </a:cubicBezTo>
                  <a:cubicBezTo>
                    <a:pt x="10822" y="1108"/>
                    <a:pt x="10778" y="1190"/>
                    <a:pt x="10800" y="1226"/>
                  </a:cubicBezTo>
                  <a:cubicBezTo>
                    <a:pt x="10815" y="1261"/>
                    <a:pt x="10793" y="1332"/>
                    <a:pt x="10785" y="1402"/>
                  </a:cubicBezTo>
                  <a:cubicBezTo>
                    <a:pt x="10800" y="1438"/>
                    <a:pt x="10807" y="1473"/>
                    <a:pt x="10793" y="1544"/>
                  </a:cubicBezTo>
                  <a:cubicBezTo>
                    <a:pt x="10807" y="1579"/>
                    <a:pt x="10800" y="1638"/>
                    <a:pt x="10815" y="1685"/>
                  </a:cubicBezTo>
                  <a:cubicBezTo>
                    <a:pt x="10837" y="1391"/>
                    <a:pt x="10830" y="1131"/>
                    <a:pt x="10852" y="848"/>
                  </a:cubicBezTo>
                  <a:cubicBezTo>
                    <a:pt x="10867" y="695"/>
                    <a:pt x="10875" y="554"/>
                    <a:pt x="10890" y="401"/>
                  </a:cubicBezTo>
                  <a:cubicBezTo>
                    <a:pt x="10927" y="212"/>
                    <a:pt x="10927" y="153"/>
                    <a:pt x="10950" y="0"/>
                  </a:cubicBezTo>
                  <a:cubicBezTo>
                    <a:pt x="10897" y="0"/>
                    <a:pt x="10897" y="0"/>
                    <a:pt x="10897" y="0"/>
                  </a:cubicBezTo>
                  <a:cubicBezTo>
                    <a:pt x="10860" y="318"/>
                    <a:pt x="10807" y="660"/>
                    <a:pt x="10822" y="931"/>
                  </a:cubicBezTo>
                  <a:close/>
                  <a:moveTo>
                    <a:pt x="11744" y="2251"/>
                  </a:moveTo>
                  <a:cubicBezTo>
                    <a:pt x="11827" y="1874"/>
                    <a:pt x="11842" y="1673"/>
                    <a:pt x="11887" y="1332"/>
                  </a:cubicBezTo>
                  <a:cubicBezTo>
                    <a:pt x="11857" y="1284"/>
                    <a:pt x="11924" y="1155"/>
                    <a:pt x="11894" y="1119"/>
                  </a:cubicBezTo>
                  <a:cubicBezTo>
                    <a:pt x="11902" y="1037"/>
                    <a:pt x="11909" y="955"/>
                    <a:pt x="11902" y="884"/>
                  </a:cubicBezTo>
                  <a:cubicBezTo>
                    <a:pt x="11924" y="719"/>
                    <a:pt x="11924" y="577"/>
                    <a:pt x="11924" y="436"/>
                  </a:cubicBezTo>
                  <a:cubicBezTo>
                    <a:pt x="11902" y="412"/>
                    <a:pt x="11917" y="365"/>
                    <a:pt x="11924" y="330"/>
                  </a:cubicBezTo>
                  <a:cubicBezTo>
                    <a:pt x="11924" y="295"/>
                    <a:pt x="11909" y="271"/>
                    <a:pt x="11924" y="224"/>
                  </a:cubicBezTo>
                  <a:cubicBezTo>
                    <a:pt x="11902" y="200"/>
                    <a:pt x="11924" y="153"/>
                    <a:pt x="11932" y="118"/>
                  </a:cubicBezTo>
                  <a:cubicBezTo>
                    <a:pt x="11902" y="106"/>
                    <a:pt x="11932" y="35"/>
                    <a:pt x="11939" y="0"/>
                  </a:cubicBezTo>
                  <a:cubicBezTo>
                    <a:pt x="11872" y="0"/>
                    <a:pt x="11872" y="0"/>
                    <a:pt x="11872" y="0"/>
                  </a:cubicBezTo>
                  <a:cubicBezTo>
                    <a:pt x="11864" y="59"/>
                    <a:pt x="11864" y="130"/>
                    <a:pt x="11864" y="189"/>
                  </a:cubicBezTo>
                  <a:cubicBezTo>
                    <a:pt x="11879" y="471"/>
                    <a:pt x="11864" y="778"/>
                    <a:pt x="11849" y="1072"/>
                  </a:cubicBezTo>
                  <a:cubicBezTo>
                    <a:pt x="11849" y="1332"/>
                    <a:pt x="11789" y="1650"/>
                    <a:pt x="11789" y="1956"/>
                  </a:cubicBezTo>
                  <a:cubicBezTo>
                    <a:pt x="11729" y="1980"/>
                    <a:pt x="11789" y="2086"/>
                    <a:pt x="11744" y="2098"/>
                  </a:cubicBezTo>
                  <a:cubicBezTo>
                    <a:pt x="11774" y="2168"/>
                    <a:pt x="11692" y="2215"/>
                    <a:pt x="11744" y="2251"/>
                  </a:cubicBezTo>
                  <a:close/>
                  <a:moveTo>
                    <a:pt x="21038" y="377"/>
                  </a:moveTo>
                  <a:cubicBezTo>
                    <a:pt x="21000" y="377"/>
                    <a:pt x="20993" y="424"/>
                    <a:pt x="20978" y="471"/>
                  </a:cubicBezTo>
                  <a:cubicBezTo>
                    <a:pt x="20985" y="530"/>
                    <a:pt x="20933" y="495"/>
                    <a:pt x="20933" y="554"/>
                  </a:cubicBezTo>
                  <a:cubicBezTo>
                    <a:pt x="20933" y="601"/>
                    <a:pt x="20895" y="601"/>
                    <a:pt x="20873" y="636"/>
                  </a:cubicBezTo>
                  <a:cubicBezTo>
                    <a:pt x="20873" y="719"/>
                    <a:pt x="20821" y="742"/>
                    <a:pt x="20813" y="825"/>
                  </a:cubicBezTo>
                  <a:cubicBezTo>
                    <a:pt x="20783" y="872"/>
                    <a:pt x="20761" y="919"/>
                    <a:pt x="20738" y="978"/>
                  </a:cubicBezTo>
                  <a:cubicBezTo>
                    <a:pt x="20671" y="978"/>
                    <a:pt x="20693" y="1096"/>
                    <a:pt x="20648" y="1119"/>
                  </a:cubicBezTo>
                  <a:cubicBezTo>
                    <a:pt x="20626" y="1178"/>
                    <a:pt x="20603" y="1237"/>
                    <a:pt x="20573" y="1284"/>
                  </a:cubicBezTo>
                  <a:cubicBezTo>
                    <a:pt x="20536" y="1320"/>
                    <a:pt x="20528" y="1391"/>
                    <a:pt x="20498" y="1449"/>
                  </a:cubicBezTo>
                  <a:cubicBezTo>
                    <a:pt x="20438" y="1449"/>
                    <a:pt x="20468" y="1579"/>
                    <a:pt x="20408" y="1591"/>
                  </a:cubicBezTo>
                  <a:cubicBezTo>
                    <a:pt x="20408" y="1673"/>
                    <a:pt x="20363" y="1697"/>
                    <a:pt x="20333" y="1744"/>
                  </a:cubicBezTo>
                  <a:cubicBezTo>
                    <a:pt x="20333" y="1838"/>
                    <a:pt x="20288" y="1862"/>
                    <a:pt x="20273" y="1933"/>
                  </a:cubicBezTo>
                  <a:cubicBezTo>
                    <a:pt x="20236" y="1968"/>
                    <a:pt x="20236" y="2062"/>
                    <a:pt x="20198" y="2098"/>
                  </a:cubicBezTo>
                  <a:cubicBezTo>
                    <a:pt x="20168" y="2145"/>
                    <a:pt x="20183" y="2251"/>
                    <a:pt x="20124" y="2263"/>
                  </a:cubicBezTo>
                  <a:cubicBezTo>
                    <a:pt x="20131" y="2357"/>
                    <a:pt x="20101" y="2404"/>
                    <a:pt x="20071" y="2451"/>
                  </a:cubicBezTo>
                  <a:cubicBezTo>
                    <a:pt x="20056" y="2522"/>
                    <a:pt x="20049" y="2592"/>
                    <a:pt x="20011" y="2640"/>
                  </a:cubicBezTo>
                  <a:cubicBezTo>
                    <a:pt x="19996" y="2699"/>
                    <a:pt x="19974" y="2769"/>
                    <a:pt x="19951" y="2816"/>
                  </a:cubicBezTo>
                  <a:cubicBezTo>
                    <a:pt x="19959" y="2911"/>
                    <a:pt x="19899" y="2922"/>
                    <a:pt x="19914" y="3028"/>
                  </a:cubicBezTo>
                  <a:cubicBezTo>
                    <a:pt x="19876" y="3064"/>
                    <a:pt x="19891" y="3170"/>
                    <a:pt x="19854" y="3217"/>
                  </a:cubicBezTo>
                  <a:cubicBezTo>
                    <a:pt x="19869" y="3276"/>
                    <a:pt x="19831" y="3276"/>
                    <a:pt x="19846" y="3347"/>
                  </a:cubicBezTo>
                  <a:cubicBezTo>
                    <a:pt x="19861" y="3394"/>
                    <a:pt x="19801" y="3441"/>
                    <a:pt x="19854" y="3453"/>
                  </a:cubicBezTo>
                  <a:cubicBezTo>
                    <a:pt x="19876" y="3382"/>
                    <a:pt x="19884" y="3300"/>
                    <a:pt x="19891" y="3217"/>
                  </a:cubicBezTo>
                  <a:cubicBezTo>
                    <a:pt x="19921" y="3205"/>
                    <a:pt x="19899" y="3123"/>
                    <a:pt x="19921" y="3111"/>
                  </a:cubicBezTo>
                  <a:cubicBezTo>
                    <a:pt x="19914" y="3052"/>
                    <a:pt x="19959" y="3076"/>
                    <a:pt x="19944" y="3005"/>
                  </a:cubicBezTo>
                  <a:cubicBezTo>
                    <a:pt x="19981" y="2864"/>
                    <a:pt x="20049" y="2757"/>
                    <a:pt x="20079" y="2604"/>
                  </a:cubicBezTo>
                  <a:cubicBezTo>
                    <a:pt x="20139" y="2498"/>
                    <a:pt x="20161" y="2333"/>
                    <a:pt x="20221" y="2227"/>
                  </a:cubicBezTo>
                  <a:cubicBezTo>
                    <a:pt x="20258" y="2156"/>
                    <a:pt x="20273" y="2098"/>
                    <a:pt x="20296" y="2039"/>
                  </a:cubicBezTo>
                  <a:cubicBezTo>
                    <a:pt x="20318" y="1980"/>
                    <a:pt x="20371" y="1909"/>
                    <a:pt x="20371" y="1827"/>
                  </a:cubicBezTo>
                  <a:cubicBezTo>
                    <a:pt x="20423" y="1791"/>
                    <a:pt x="20438" y="1720"/>
                    <a:pt x="20461" y="1662"/>
                  </a:cubicBezTo>
                  <a:cubicBezTo>
                    <a:pt x="20498" y="1614"/>
                    <a:pt x="20536" y="1544"/>
                    <a:pt x="20551" y="1461"/>
                  </a:cubicBezTo>
                  <a:cubicBezTo>
                    <a:pt x="20626" y="1355"/>
                    <a:pt x="20686" y="1237"/>
                    <a:pt x="20746" y="1108"/>
                  </a:cubicBezTo>
                  <a:cubicBezTo>
                    <a:pt x="20791" y="1072"/>
                    <a:pt x="20806" y="978"/>
                    <a:pt x="20836" y="919"/>
                  </a:cubicBezTo>
                  <a:cubicBezTo>
                    <a:pt x="20880" y="872"/>
                    <a:pt x="20880" y="778"/>
                    <a:pt x="20940" y="754"/>
                  </a:cubicBezTo>
                  <a:cubicBezTo>
                    <a:pt x="20925" y="683"/>
                    <a:pt x="20970" y="695"/>
                    <a:pt x="20970" y="648"/>
                  </a:cubicBezTo>
                  <a:cubicBezTo>
                    <a:pt x="21000" y="636"/>
                    <a:pt x="20978" y="542"/>
                    <a:pt x="21030" y="566"/>
                  </a:cubicBezTo>
                  <a:cubicBezTo>
                    <a:pt x="21023" y="448"/>
                    <a:pt x="21113" y="460"/>
                    <a:pt x="21120" y="377"/>
                  </a:cubicBezTo>
                  <a:cubicBezTo>
                    <a:pt x="21150" y="365"/>
                    <a:pt x="21128" y="283"/>
                    <a:pt x="21165" y="295"/>
                  </a:cubicBezTo>
                  <a:cubicBezTo>
                    <a:pt x="21180" y="259"/>
                    <a:pt x="21195" y="236"/>
                    <a:pt x="21210" y="212"/>
                  </a:cubicBezTo>
                  <a:cubicBezTo>
                    <a:pt x="21233" y="130"/>
                    <a:pt x="21285" y="94"/>
                    <a:pt x="21300" y="24"/>
                  </a:cubicBezTo>
                  <a:cubicBezTo>
                    <a:pt x="21308" y="12"/>
                    <a:pt x="21308" y="0"/>
                    <a:pt x="21315" y="0"/>
                  </a:cubicBezTo>
                  <a:cubicBezTo>
                    <a:pt x="21225" y="0"/>
                    <a:pt x="21225" y="0"/>
                    <a:pt x="21225" y="0"/>
                  </a:cubicBezTo>
                  <a:cubicBezTo>
                    <a:pt x="21180" y="106"/>
                    <a:pt x="21128" y="189"/>
                    <a:pt x="21068" y="271"/>
                  </a:cubicBezTo>
                  <a:cubicBezTo>
                    <a:pt x="21060" y="318"/>
                    <a:pt x="21015" y="306"/>
                    <a:pt x="21038" y="377"/>
                  </a:cubicBezTo>
                  <a:close/>
                  <a:moveTo>
                    <a:pt x="13656" y="9781"/>
                  </a:moveTo>
                  <a:cubicBezTo>
                    <a:pt x="13648" y="9840"/>
                    <a:pt x="13738" y="9899"/>
                    <a:pt x="13760" y="9899"/>
                  </a:cubicBezTo>
                  <a:cubicBezTo>
                    <a:pt x="13760" y="9981"/>
                    <a:pt x="13865" y="10028"/>
                    <a:pt x="13888" y="10111"/>
                  </a:cubicBezTo>
                  <a:cubicBezTo>
                    <a:pt x="13948" y="10193"/>
                    <a:pt x="13970" y="10276"/>
                    <a:pt x="14023" y="10346"/>
                  </a:cubicBezTo>
                  <a:cubicBezTo>
                    <a:pt x="14060" y="10417"/>
                    <a:pt x="14075" y="10500"/>
                    <a:pt x="14120" y="10582"/>
                  </a:cubicBezTo>
                  <a:cubicBezTo>
                    <a:pt x="14135" y="10664"/>
                    <a:pt x="14210" y="10735"/>
                    <a:pt x="14210" y="10829"/>
                  </a:cubicBezTo>
                  <a:cubicBezTo>
                    <a:pt x="14233" y="10865"/>
                    <a:pt x="14263" y="10900"/>
                    <a:pt x="14263" y="10936"/>
                  </a:cubicBezTo>
                  <a:cubicBezTo>
                    <a:pt x="14278" y="10947"/>
                    <a:pt x="14278" y="10971"/>
                    <a:pt x="14278" y="10994"/>
                  </a:cubicBezTo>
                  <a:cubicBezTo>
                    <a:pt x="14285" y="11006"/>
                    <a:pt x="14285" y="11042"/>
                    <a:pt x="14293" y="11065"/>
                  </a:cubicBezTo>
                  <a:cubicBezTo>
                    <a:pt x="14360" y="11136"/>
                    <a:pt x="14323" y="11230"/>
                    <a:pt x="14405" y="11301"/>
                  </a:cubicBezTo>
                  <a:cubicBezTo>
                    <a:pt x="14390" y="11348"/>
                    <a:pt x="14420" y="11383"/>
                    <a:pt x="14427" y="11430"/>
                  </a:cubicBezTo>
                  <a:cubicBezTo>
                    <a:pt x="14480" y="11454"/>
                    <a:pt x="14427" y="11513"/>
                    <a:pt x="14480" y="11536"/>
                  </a:cubicBezTo>
                  <a:cubicBezTo>
                    <a:pt x="14465" y="11643"/>
                    <a:pt x="14570" y="11701"/>
                    <a:pt x="14547" y="11796"/>
                  </a:cubicBezTo>
                  <a:cubicBezTo>
                    <a:pt x="14592" y="11866"/>
                    <a:pt x="14585" y="11961"/>
                    <a:pt x="14622" y="12031"/>
                  </a:cubicBezTo>
                  <a:cubicBezTo>
                    <a:pt x="14637" y="12114"/>
                    <a:pt x="14690" y="12196"/>
                    <a:pt x="14690" y="12291"/>
                  </a:cubicBezTo>
                  <a:cubicBezTo>
                    <a:pt x="14712" y="12361"/>
                    <a:pt x="14735" y="12444"/>
                    <a:pt x="14750" y="12526"/>
                  </a:cubicBezTo>
                  <a:cubicBezTo>
                    <a:pt x="14757" y="12573"/>
                    <a:pt x="14772" y="12609"/>
                    <a:pt x="14772" y="12644"/>
                  </a:cubicBezTo>
                  <a:cubicBezTo>
                    <a:pt x="14832" y="12680"/>
                    <a:pt x="14802" y="12738"/>
                    <a:pt x="14817" y="12786"/>
                  </a:cubicBezTo>
                  <a:cubicBezTo>
                    <a:pt x="14870" y="12951"/>
                    <a:pt x="14900" y="13116"/>
                    <a:pt x="14937" y="13281"/>
                  </a:cubicBezTo>
                  <a:cubicBezTo>
                    <a:pt x="14937" y="13328"/>
                    <a:pt x="14930" y="13375"/>
                    <a:pt x="14967" y="13410"/>
                  </a:cubicBezTo>
                  <a:cubicBezTo>
                    <a:pt x="14937" y="13457"/>
                    <a:pt x="14967" y="13493"/>
                    <a:pt x="14990" y="13528"/>
                  </a:cubicBezTo>
                  <a:cubicBezTo>
                    <a:pt x="14967" y="13575"/>
                    <a:pt x="14997" y="13610"/>
                    <a:pt x="15020" y="13646"/>
                  </a:cubicBezTo>
                  <a:cubicBezTo>
                    <a:pt x="15012" y="13705"/>
                    <a:pt x="15005" y="13752"/>
                    <a:pt x="15065" y="13787"/>
                  </a:cubicBezTo>
                  <a:cubicBezTo>
                    <a:pt x="15035" y="13846"/>
                    <a:pt x="15080" y="13882"/>
                    <a:pt x="15080" y="13929"/>
                  </a:cubicBezTo>
                  <a:cubicBezTo>
                    <a:pt x="15072" y="13976"/>
                    <a:pt x="15080" y="14023"/>
                    <a:pt x="15095" y="14070"/>
                  </a:cubicBezTo>
                  <a:cubicBezTo>
                    <a:pt x="15117" y="14164"/>
                    <a:pt x="15147" y="14259"/>
                    <a:pt x="15124" y="14376"/>
                  </a:cubicBezTo>
                  <a:cubicBezTo>
                    <a:pt x="15184" y="14494"/>
                    <a:pt x="15177" y="14624"/>
                    <a:pt x="15222" y="14754"/>
                  </a:cubicBezTo>
                  <a:cubicBezTo>
                    <a:pt x="15229" y="14812"/>
                    <a:pt x="15267" y="14871"/>
                    <a:pt x="15259" y="14942"/>
                  </a:cubicBezTo>
                  <a:cubicBezTo>
                    <a:pt x="15282" y="14966"/>
                    <a:pt x="15282" y="15001"/>
                    <a:pt x="15282" y="15025"/>
                  </a:cubicBezTo>
                  <a:cubicBezTo>
                    <a:pt x="15267" y="15072"/>
                    <a:pt x="15319" y="15095"/>
                    <a:pt x="15312" y="15131"/>
                  </a:cubicBezTo>
                  <a:cubicBezTo>
                    <a:pt x="15289" y="15201"/>
                    <a:pt x="15334" y="15260"/>
                    <a:pt x="15327" y="15331"/>
                  </a:cubicBezTo>
                  <a:cubicBezTo>
                    <a:pt x="15357" y="15390"/>
                    <a:pt x="15349" y="15461"/>
                    <a:pt x="15387" y="15519"/>
                  </a:cubicBezTo>
                  <a:cubicBezTo>
                    <a:pt x="15372" y="15590"/>
                    <a:pt x="15424" y="15637"/>
                    <a:pt x="15424" y="15708"/>
                  </a:cubicBezTo>
                  <a:cubicBezTo>
                    <a:pt x="15439" y="15732"/>
                    <a:pt x="15447" y="15767"/>
                    <a:pt x="15447" y="15791"/>
                  </a:cubicBezTo>
                  <a:cubicBezTo>
                    <a:pt x="15432" y="15838"/>
                    <a:pt x="15484" y="15849"/>
                    <a:pt x="15484" y="15897"/>
                  </a:cubicBezTo>
                  <a:cubicBezTo>
                    <a:pt x="15484" y="15955"/>
                    <a:pt x="15507" y="16014"/>
                    <a:pt x="15522" y="16085"/>
                  </a:cubicBezTo>
                  <a:cubicBezTo>
                    <a:pt x="15589" y="16132"/>
                    <a:pt x="15529" y="16215"/>
                    <a:pt x="15582" y="16274"/>
                  </a:cubicBezTo>
                  <a:cubicBezTo>
                    <a:pt x="15612" y="16321"/>
                    <a:pt x="15589" y="16403"/>
                    <a:pt x="15657" y="16450"/>
                  </a:cubicBezTo>
                  <a:cubicBezTo>
                    <a:pt x="15642" y="16521"/>
                    <a:pt x="15694" y="16568"/>
                    <a:pt x="15694" y="16639"/>
                  </a:cubicBezTo>
                  <a:cubicBezTo>
                    <a:pt x="15747" y="16698"/>
                    <a:pt x="15732" y="16769"/>
                    <a:pt x="15777" y="16816"/>
                  </a:cubicBezTo>
                  <a:cubicBezTo>
                    <a:pt x="15784" y="16886"/>
                    <a:pt x="15844" y="16934"/>
                    <a:pt x="15837" y="17004"/>
                  </a:cubicBezTo>
                  <a:cubicBezTo>
                    <a:pt x="15859" y="17028"/>
                    <a:pt x="15874" y="17051"/>
                    <a:pt x="15881" y="17087"/>
                  </a:cubicBezTo>
                  <a:cubicBezTo>
                    <a:pt x="15881" y="17122"/>
                    <a:pt x="15934" y="17134"/>
                    <a:pt x="15919" y="17181"/>
                  </a:cubicBezTo>
                  <a:cubicBezTo>
                    <a:pt x="15956" y="17205"/>
                    <a:pt x="15971" y="17240"/>
                    <a:pt x="15979" y="17275"/>
                  </a:cubicBezTo>
                  <a:cubicBezTo>
                    <a:pt x="15971" y="17311"/>
                    <a:pt x="16031" y="17334"/>
                    <a:pt x="16016" y="17370"/>
                  </a:cubicBezTo>
                  <a:cubicBezTo>
                    <a:pt x="16046" y="17405"/>
                    <a:pt x="16084" y="17440"/>
                    <a:pt x="16084" y="17476"/>
                  </a:cubicBezTo>
                  <a:cubicBezTo>
                    <a:pt x="16114" y="17487"/>
                    <a:pt x="16159" y="17593"/>
                    <a:pt x="16181" y="17546"/>
                  </a:cubicBezTo>
                  <a:cubicBezTo>
                    <a:pt x="16114" y="17440"/>
                    <a:pt x="16039" y="17358"/>
                    <a:pt x="16031" y="17240"/>
                  </a:cubicBezTo>
                  <a:cubicBezTo>
                    <a:pt x="15979" y="17193"/>
                    <a:pt x="15986" y="17134"/>
                    <a:pt x="15941" y="17087"/>
                  </a:cubicBezTo>
                  <a:cubicBezTo>
                    <a:pt x="15934" y="17028"/>
                    <a:pt x="15874" y="16981"/>
                    <a:pt x="15874" y="16922"/>
                  </a:cubicBezTo>
                  <a:cubicBezTo>
                    <a:pt x="15777" y="16710"/>
                    <a:pt x="15732" y="16474"/>
                    <a:pt x="15634" y="16274"/>
                  </a:cubicBezTo>
                  <a:cubicBezTo>
                    <a:pt x="15597" y="16038"/>
                    <a:pt x="15514" y="15826"/>
                    <a:pt x="15469" y="15602"/>
                  </a:cubicBezTo>
                  <a:cubicBezTo>
                    <a:pt x="15454" y="15555"/>
                    <a:pt x="15424" y="15496"/>
                    <a:pt x="15439" y="15437"/>
                  </a:cubicBezTo>
                  <a:cubicBezTo>
                    <a:pt x="15432" y="15378"/>
                    <a:pt x="15394" y="15331"/>
                    <a:pt x="15394" y="15272"/>
                  </a:cubicBezTo>
                  <a:cubicBezTo>
                    <a:pt x="15342" y="15166"/>
                    <a:pt x="15372" y="15036"/>
                    <a:pt x="15304" y="14930"/>
                  </a:cubicBezTo>
                  <a:cubicBezTo>
                    <a:pt x="15297" y="14871"/>
                    <a:pt x="15312" y="14812"/>
                    <a:pt x="15267" y="14777"/>
                  </a:cubicBezTo>
                  <a:cubicBezTo>
                    <a:pt x="15297" y="14706"/>
                    <a:pt x="15237" y="14659"/>
                    <a:pt x="15244" y="14600"/>
                  </a:cubicBezTo>
                  <a:cubicBezTo>
                    <a:pt x="15237" y="14565"/>
                    <a:pt x="15229" y="14541"/>
                    <a:pt x="15244" y="14506"/>
                  </a:cubicBezTo>
                  <a:cubicBezTo>
                    <a:pt x="15222" y="14482"/>
                    <a:pt x="15222" y="14447"/>
                    <a:pt x="15222" y="14412"/>
                  </a:cubicBezTo>
                  <a:cubicBezTo>
                    <a:pt x="15177" y="14376"/>
                    <a:pt x="15207" y="14294"/>
                    <a:pt x="15177" y="14247"/>
                  </a:cubicBezTo>
                  <a:cubicBezTo>
                    <a:pt x="15132" y="14023"/>
                    <a:pt x="15110" y="13787"/>
                    <a:pt x="15057" y="13563"/>
                  </a:cubicBezTo>
                  <a:cubicBezTo>
                    <a:pt x="15012" y="13457"/>
                    <a:pt x="15012" y="13339"/>
                    <a:pt x="14982" y="13233"/>
                  </a:cubicBezTo>
                  <a:cubicBezTo>
                    <a:pt x="14982" y="13198"/>
                    <a:pt x="14982" y="13174"/>
                    <a:pt x="14960" y="13151"/>
                  </a:cubicBezTo>
                  <a:cubicBezTo>
                    <a:pt x="14975" y="13116"/>
                    <a:pt x="14960" y="13092"/>
                    <a:pt x="14960" y="13057"/>
                  </a:cubicBezTo>
                  <a:cubicBezTo>
                    <a:pt x="14922" y="13009"/>
                    <a:pt x="14930" y="12939"/>
                    <a:pt x="14915" y="12880"/>
                  </a:cubicBezTo>
                  <a:cubicBezTo>
                    <a:pt x="14907" y="12774"/>
                    <a:pt x="14840" y="12680"/>
                    <a:pt x="14832" y="12562"/>
                  </a:cubicBezTo>
                  <a:cubicBezTo>
                    <a:pt x="14817" y="12526"/>
                    <a:pt x="14817" y="12503"/>
                    <a:pt x="14787" y="12479"/>
                  </a:cubicBezTo>
                  <a:cubicBezTo>
                    <a:pt x="14802" y="12444"/>
                    <a:pt x="14802" y="12409"/>
                    <a:pt x="14787" y="12385"/>
                  </a:cubicBezTo>
                  <a:cubicBezTo>
                    <a:pt x="14772" y="12326"/>
                    <a:pt x="14750" y="12279"/>
                    <a:pt x="14765" y="12208"/>
                  </a:cubicBezTo>
                  <a:cubicBezTo>
                    <a:pt x="14697" y="12173"/>
                    <a:pt x="14720" y="12102"/>
                    <a:pt x="14697" y="12043"/>
                  </a:cubicBezTo>
                  <a:cubicBezTo>
                    <a:pt x="14675" y="11984"/>
                    <a:pt x="14660" y="11937"/>
                    <a:pt x="14652" y="11878"/>
                  </a:cubicBezTo>
                  <a:cubicBezTo>
                    <a:pt x="14592" y="11760"/>
                    <a:pt x="14592" y="11631"/>
                    <a:pt x="14525" y="11525"/>
                  </a:cubicBezTo>
                  <a:cubicBezTo>
                    <a:pt x="14502" y="11395"/>
                    <a:pt x="14442" y="11289"/>
                    <a:pt x="14420" y="11171"/>
                  </a:cubicBezTo>
                  <a:cubicBezTo>
                    <a:pt x="14375" y="11053"/>
                    <a:pt x="14330" y="10936"/>
                    <a:pt x="14293" y="10818"/>
                  </a:cubicBezTo>
                  <a:cubicBezTo>
                    <a:pt x="14248" y="10712"/>
                    <a:pt x="14203" y="10606"/>
                    <a:pt x="14158" y="10488"/>
                  </a:cubicBezTo>
                  <a:cubicBezTo>
                    <a:pt x="14113" y="10382"/>
                    <a:pt x="14045" y="10264"/>
                    <a:pt x="13985" y="10158"/>
                  </a:cubicBezTo>
                  <a:cubicBezTo>
                    <a:pt x="13970" y="10134"/>
                    <a:pt x="13978" y="10099"/>
                    <a:pt x="13963" y="10075"/>
                  </a:cubicBezTo>
                  <a:cubicBezTo>
                    <a:pt x="13940" y="10052"/>
                    <a:pt x="13910" y="10028"/>
                    <a:pt x="13918" y="9993"/>
                  </a:cubicBezTo>
                  <a:cubicBezTo>
                    <a:pt x="13865" y="9910"/>
                    <a:pt x="13858" y="9934"/>
                    <a:pt x="13820" y="9863"/>
                  </a:cubicBezTo>
                  <a:cubicBezTo>
                    <a:pt x="13775" y="9816"/>
                    <a:pt x="13723" y="9757"/>
                    <a:pt x="13678" y="9710"/>
                  </a:cubicBezTo>
                  <a:cubicBezTo>
                    <a:pt x="13671" y="9651"/>
                    <a:pt x="13603" y="9616"/>
                    <a:pt x="13573" y="9698"/>
                  </a:cubicBezTo>
                  <a:cubicBezTo>
                    <a:pt x="13566" y="9710"/>
                    <a:pt x="13558" y="9722"/>
                    <a:pt x="13558" y="9734"/>
                  </a:cubicBezTo>
                  <a:cubicBezTo>
                    <a:pt x="13573" y="9757"/>
                    <a:pt x="13588" y="9757"/>
                    <a:pt x="13603" y="9757"/>
                  </a:cubicBezTo>
                  <a:cubicBezTo>
                    <a:pt x="13588" y="9840"/>
                    <a:pt x="13641" y="9757"/>
                    <a:pt x="13656" y="9781"/>
                  </a:cubicBezTo>
                  <a:close/>
                  <a:moveTo>
                    <a:pt x="20581" y="306"/>
                  </a:moveTo>
                  <a:cubicBezTo>
                    <a:pt x="20581" y="342"/>
                    <a:pt x="20573" y="365"/>
                    <a:pt x="20566" y="389"/>
                  </a:cubicBezTo>
                  <a:cubicBezTo>
                    <a:pt x="20566" y="424"/>
                    <a:pt x="20528" y="412"/>
                    <a:pt x="20536" y="460"/>
                  </a:cubicBezTo>
                  <a:cubicBezTo>
                    <a:pt x="20513" y="507"/>
                    <a:pt x="20491" y="566"/>
                    <a:pt x="20476" y="625"/>
                  </a:cubicBezTo>
                  <a:cubicBezTo>
                    <a:pt x="20431" y="636"/>
                    <a:pt x="20453" y="742"/>
                    <a:pt x="20401" y="731"/>
                  </a:cubicBezTo>
                  <a:cubicBezTo>
                    <a:pt x="20401" y="813"/>
                    <a:pt x="20378" y="872"/>
                    <a:pt x="20341" y="896"/>
                  </a:cubicBezTo>
                  <a:cubicBezTo>
                    <a:pt x="20318" y="931"/>
                    <a:pt x="20326" y="1025"/>
                    <a:pt x="20281" y="1037"/>
                  </a:cubicBezTo>
                  <a:cubicBezTo>
                    <a:pt x="20288" y="1072"/>
                    <a:pt x="20273" y="1096"/>
                    <a:pt x="20258" y="1108"/>
                  </a:cubicBezTo>
                  <a:cubicBezTo>
                    <a:pt x="20251" y="1143"/>
                    <a:pt x="20243" y="1178"/>
                    <a:pt x="20228" y="1190"/>
                  </a:cubicBezTo>
                  <a:cubicBezTo>
                    <a:pt x="20191" y="1308"/>
                    <a:pt x="20139" y="1391"/>
                    <a:pt x="20109" y="1520"/>
                  </a:cubicBezTo>
                  <a:cubicBezTo>
                    <a:pt x="20019" y="1709"/>
                    <a:pt x="19951" y="1933"/>
                    <a:pt x="19891" y="2156"/>
                  </a:cubicBezTo>
                  <a:cubicBezTo>
                    <a:pt x="19876" y="2215"/>
                    <a:pt x="19861" y="2263"/>
                    <a:pt x="19846" y="2321"/>
                  </a:cubicBezTo>
                  <a:cubicBezTo>
                    <a:pt x="19824" y="2369"/>
                    <a:pt x="19839" y="2463"/>
                    <a:pt x="19809" y="2498"/>
                  </a:cubicBezTo>
                  <a:cubicBezTo>
                    <a:pt x="19786" y="2557"/>
                    <a:pt x="19786" y="2628"/>
                    <a:pt x="19771" y="2687"/>
                  </a:cubicBezTo>
                  <a:cubicBezTo>
                    <a:pt x="19764" y="2722"/>
                    <a:pt x="19749" y="2734"/>
                    <a:pt x="19756" y="2793"/>
                  </a:cubicBezTo>
                  <a:cubicBezTo>
                    <a:pt x="19756" y="2816"/>
                    <a:pt x="19726" y="2852"/>
                    <a:pt x="19756" y="2864"/>
                  </a:cubicBezTo>
                  <a:cubicBezTo>
                    <a:pt x="19764" y="2722"/>
                    <a:pt x="19831" y="2663"/>
                    <a:pt x="19824" y="2498"/>
                  </a:cubicBezTo>
                  <a:cubicBezTo>
                    <a:pt x="19884" y="2427"/>
                    <a:pt x="19884" y="2274"/>
                    <a:pt x="19929" y="2180"/>
                  </a:cubicBezTo>
                  <a:cubicBezTo>
                    <a:pt x="19966" y="2086"/>
                    <a:pt x="19981" y="1956"/>
                    <a:pt x="20026" y="1862"/>
                  </a:cubicBezTo>
                  <a:cubicBezTo>
                    <a:pt x="20071" y="1756"/>
                    <a:pt x="20109" y="1650"/>
                    <a:pt x="20146" y="1532"/>
                  </a:cubicBezTo>
                  <a:cubicBezTo>
                    <a:pt x="20183" y="1520"/>
                    <a:pt x="20183" y="1449"/>
                    <a:pt x="20221" y="1426"/>
                  </a:cubicBezTo>
                  <a:cubicBezTo>
                    <a:pt x="20221" y="1391"/>
                    <a:pt x="20243" y="1379"/>
                    <a:pt x="20228" y="1320"/>
                  </a:cubicBezTo>
                  <a:cubicBezTo>
                    <a:pt x="20266" y="1332"/>
                    <a:pt x="20258" y="1284"/>
                    <a:pt x="20281" y="1261"/>
                  </a:cubicBezTo>
                  <a:cubicBezTo>
                    <a:pt x="20273" y="1178"/>
                    <a:pt x="20348" y="1202"/>
                    <a:pt x="20333" y="1108"/>
                  </a:cubicBezTo>
                  <a:cubicBezTo>
                    <a:pt x="20371" y="1072"/>
                    <a:pt x="20386" y="1013"/>
                    <a:pt x="20393" y="943"/>
                  </a:cubicBezTo>
                  <a:cubicBezTo>
                    <a:pt x="20453" y="872"/>
                    <a:pt x="20476" y="754"/>
                    <a:pt x="20528" y="672"/>
                  </a:cubicBezTo>
                  <a:cubicBezTo>
                    <a:pt x="20528" y="589"/>
                    <a:pt x="20588" y="589"/>
                    <a:pt x="20588" y="507"/>
                  </a:cubicBezTo>
                  <a:cubicBezTo>
                    <a:pt x="20618" y="471"/>
                    <a:pt x="20633" y="412"/>
                    <a:pt x="20648" y="354"/>
                  </a:cubicBezTo>
                  <a:cubicBezTo>
                    <a:pt x="20663" y="342"/>
                    <a:pt x="20686" y="342"/>
                    <a:pt x="20678" y="295"/>
                  </a:cubicBezTo>
                  <a:cubicBezTo>
                    <a:pt x="20693" y="295"/>
                    <a:pt x="20716" y="283"/>
                    <a:pt x="20708" y="236"/>
                  </a:cubicBezTo>
                  <a:cubicBezTo>
                    <a:pt x="20746" y="212"/>
                    <a:pt x="20746" y="153"/>
                    <a:pt x="20783" y="130"/>
                  </a:cubicBezTo>
                  <a:cubicBezTo>
                    <a:pt x="20783" y="59"/>
                    <a:pt x="20813" y="35"/>
                    <a:pt x="20836" y="0"/>
                  </a:cubicBezTo>
                  <a:cubicBezTo>
                    <a:pt x="20746" y="0"/>
                    <a:pt x="20746" y="0"/>
                    <a:pt x="20746" y="0"/>
                  </a:cubicBezTo>
                  <a:cubicBezTo>
                    <a:pt x="20738" y="12"/>
                    <a:pt x="20738" y="24"/>
                    <a:pt x="20731" y="35"/>
                  </a:cubicBezTo>
                  <a:cubicBezTo>
                    <a:pt x="20686" y="130"/>
                    <a:pt x="20663" y="259"/>
                    <a:pt x="20581" y="306"/>
                  </a:cubicBezTo>
                  <a:close/>
                  <a:moveTo>
                    <a:pt x="21203" y="648"/>
                  </a:moveTo>
                  <a:cubicBezTo>
                    <a:pt x="21203" y="683"/>
                    <a:pt x="21180" y="660"/>
                    <a:pt x="21173" y="672"/>
                  </a:cubicBezTo>
                  <a:cubicBezTo>
                    <a:pt x="21165" y="683"/>
                    <a:pt x="21173" y="719"/>
                    <a:pt x="21173" y="731"/>
                  </a:cubicBezTo>
                  <a:cubicBezTo>
                    <a:pt x="21158" y="754"/>
                    <a:pt x="21135" y="766"/>
                    <a:pt x="21128" y="790"/>
                  </a:cubicBezTo>
                  <a:cubicBezTo>
                    <a:pt x="21075" y="872"/>
                    <a:pt x="21045" y="1002"/>
                    <a:pt x="20970" y="1061"/>
                  </a:cubicBezTo>
                  <a:cubicBezTo>
                    <a:pt x="20925" y="1155"/>
                    <a:pt x="20880" y="1261"/>
                    <a:pt x="20821" y="1332"/>
                  </a:cubicBezTo>
                  <a:cubicBezTo>
                    <a:pt x="20798" y="1379"/>
                    <a:pt x="20783" y="1426"/>
                    <a:pt x="20746" y="1449"/>
                  </a:cubicBezTo>
                  <a:cubicBezTo>
                    <a:pt x="20738" y="1520"/>
                    <a:pt x="20701" y="1544"/>
                    <a:pt x="20686" y="1603"/>
                  </a:cubicBezTo>
                  <a:cubicBezTo>
                    <a:pt x="20633" y="1614"/>
                    <a:pt x="20641" y="1709"/>
                    <a:pt x="20611" y="1744"/>
                  </a:cubicBezTo>
                  <a:cubicBezTo>
                    <a:pt x="20596" y="1803"/>
                    <a:pt x="20566" y="1850"/>
                    <a:pt x="20536" y="1885"/>
                  </a:cubicBezTo>
                  <a:cubicBezTo>
                    <a:pt x="20498" y="1991"/>
                    <a:pt x="20453" y="2086"/>
                    <a:pt x="20401" y="2180"/>
                  </a:cubicBezTo>
                  <a:cubicBezTo>
                    <a:pt x="20363" y="2286"/>
                    <a:pt x="20326" y="2392"/>
                    <a:pt x="20266" y="2475"/>
                  </a:cubicBezTo>
                  <a:cubicBezTo>
                    <a:pt x="20281" y="2581"/>
                    <a:pt x="20213" y="2557"/>
                    <a:pt x="20228" y="2663"/>
                  </a:cubicBezTo>
                  <a:cubicBezTo>
                    <a:pt x="20206" y="2675"/>
                    <a:pt x="20191" y="2699"/>
                    <a:pt x="20198" y="2746"/>
                  </a:cubicBezTo>
                  <a:cubicBezTo>
                    <a:pt x="20198" y="2781"/>
                    <a:pt x="20154" y="2769"/>
                    <a:pt x="20168" y="2828"/>
                  </a:cubicBezTo>
                  <a:cubicBezTo>
                    <a:pt x="20176" y="2875"/>
                    <a:pt x="20146" y="2875"/>
                    <a:pt x="20139" y="2899"/>
                  </a:cubicBezTo>
                  <a:cubicBezTo>
                    <a:pt x="20124" y="3005"/>
                    <a:pt x="20086" y="3064"/>
                    <a:pt x="20071" y="3170"/>
                  </a:cubicBezTo>
                  <a:cubicBezTo>
                    <a:pt x="20041" y="3170"/>
                    <a:pt x="20064" y="3241"/>
                    <a:pt x="20041" y="3252"/>
                  </a:cubicBezTo>
                  <a:cubicBezTo>
                    <a:pt x="20034" y="3288"/>
                    <a:pt x="20019" y="3300"/>
                    <a:pt x="20026" y="3358"/>
                  </a:cubicBezTo>
                  <a:cubicBezTo>
                    <a:pt x="20004" y="3406"/>
                    <a:pt x="19981" y="3453"/>
                    <a:pt x="19989" y="3535"/>
                  </a:cubicBezTo>
                  <a:cubicBezTo>
                    <a:pt x="19951" y="3571"/>
                    <a:pt x="19951" y="3641"/>
                    <a:pt x="19944" y="3724"/>
                  </a:cubicBezTo>
                  <a:cubicBezTo>
                    <a:pt x="19914" y="3759"/>
                    <a:pt x="19921" y="3853"/>
                    <a:pt x="19884" y="3889"/>
                  </a:cubicBezTo>
                  <a:cubicBezTo>
                    <a:pt x="19906" y="3971"/>
                    <a:pt x="19846" y="4042"/>
                    <a:pt x="19899" y="4089"/>
                  </a:cubicBezTo>
                  <a:cubicBezTo>
                    <a:pt x="19891" y="3983"/>
                    <a:pt x="19936" y="3936"/>
                    <a:pt x="19936" y="3830"/>
                  </a:cubicBezTo>
                  <a:cubicBezTo>
                    <a:pt x="19959" y="3806"/>
                    <a:pt x="19951" y="3747"/>
                    <a:pt x="19959" y="3700"/>
                  </a:cubicBezTo>
                  <a:cubicBezTo>
                    <a:pt x="19974" y="3665"/>
                    <a:pt x="19981" y="3618"/>
                    <a:pt x="20004" y="3582"/>
                  </a:cubicBezTo>
                  <a:cubicBezTo>
                    <a:pt x="20004" y="3488"/>
                    <a:pt x="20041" y="3429"/>
                    <a:pt x="20064" y="3347"/>
                  </a:cubicBezTo>
                  <a:cubicBezTo>
                    <a:pt x="20086" y="3323"/>
                    <a:pt x="20079" y="3264"/>
                    <a:pt x="20086" y="3217"/>
                  </a:cubicBezTo>
                  <a:cubicBezTo>
                    <a:pt x="20109" y="3193"/>
                    <a:pt x="20116" y="3146"/>
                    <a:pt x="20131" y="3111"/>
                  </a:cubicBezTo>
                  <a:cubicBezTo>
                    <a:pt x="20154" y="3040"/>
                    <a:pt x="20176" y="2958"/>
                    <a:pt x="20206" y="2899"/>
                  </a:cubicBezTo>
                  <a:cubicBezTo>
                    <a:pt x="20221" y="2864"/>
                    <a:pt x="20213" y="2805"/>
                    <a:pt x="20228" y="2769"/>
                  </a:cubicBezTo>
                  <a:cubicBezTo>
                    <a:pt x="20281" y="2781"/>
                    <a:pt x="20251" y="2675"/>
                    <a:pt x="20273" y="2651"/>
                  </a:cubicBezTo>
                  <a:cubicBezTo>
                    <a:pt x="20326" y="2675"/>
                    <a:pt x="20296" y="2569"/>
                    <a:pt x="20318" y="2545"/>
                  </a:cubicBezTo>
                  <a:cubicBezTo>
                    <a:pt x="20341" y="2522"/>
                    <a:pt x="20371" y="2510"/>
                    <a:pt x="20363" y="2439"/>
                  </a:cubicBezTo>
                  <a:cubicBezTo>
                    <a:pt x="20408" y="2439"/>
                    <a:pt x="20371" y="2345"/>
                    <a:pt x="20423" y="2357"/>
                  </a:cubicBezTo>
                  <a:cubicBezTo>
                    <a:pt x="20438" y="2321"/>
                    <a:pt x="20438" y="2263"/>
                    <a:pt x="20468" y="2251"/>
                  </a:cubicBezTo>
                  <a:cubicBezTo>
                    <a:pt x="20506" y="2086"/>
                    <a:pt x="20611" y="2003"/>
                    <a:pt x="20648" y="1838"/>
                  </a:cubicBezTo>
                  <a:cubicBezTo>
                    <a:pt x="20671" y="1827"/>
                    <a:pt x="20686" y="1803"/>
                    <a:pt x="20693" y="1756"/>
                  </a:cubicBezTo>
                  <a:cubicBezTo>
                    <a:pt x="20708" y="1720"/>
                    <a:pt x="20738" y="1709"/>
                    <a:pt x="20753" y="1673"/>
                  </a:cubicBezTo>
                  <a:cubicBezTo>
                    <a:pt x="20776" y="1591"/>
                    <a:pt x="20813" y="1532"/>
                    <a:pt x="20843" y="1461"/>
                  </a:cubicBezTo>
                  <a:cubicBezTo>
                    <a:pt x="20880" y="1461"/>
                    <a:pt x="20858" y="1379"/>
                    <a:pt x="20888" y="1379"/>
                  </a:cubicBezTo>
                  <a:cubicBezTo>
                    <a:pt x="20925" y="1367"/>
                    <a:pt x="20918" y="1308"/>
                    <a:pt x="20948" y="1296"/>
                  </a:cubicBezTo>
                  <a:cubicBezTo>
                    <a:pt x="20940" y="1226"/>
                    <a:pt x="21015" y="1273"/>
                    <a:pt x="20993" y="1190"/>
                  </a:cubicBezTo>
                  <a:cubicBezTo>
                    <a:pt x="21015" y="1155"/>
                    <a:pt x="21053" y="1155"/>
                    <a:pt x="21060" y="1108"/>
                  </a:cubicBezTo>
                  <a:cubicBezTo>
                    <a:pt x="21090" y="1037"/>
                    <a:pt x="21098" y="931"/>
                    <a:pt x="21165" y="907"/>
                  </a:cubicBezTo>
                  <a:cubicBezTo>
                    <a:pt x="21165" y="860"/>
                    <a:pt x="21195" y="837"/>
                    <a:pt x="21210" y="801"/>
                  </a:cubicBezTo>
                  <a:cubicBezTo>
                    <a:pt x="21210" y="754"/>
                    <a:pt x="21248" y="742"/>
                    <a:pt x="21270" y="719"/>
                  </a:cubicBezTo>
                  <a:cubicBezTo>
                    <a:pt x="21285" y="625"/>
                    <a:pt x="21323" y="566"/>
                    <a:pt x="21338" y="483"/>
                  </a:cubicBezTo>
                  <a:cubicBezTo>
                    <a:pt x="21390" y="495"/>
                    <a:pt x="21360" y="389"/>
                    <a:pt x="21405" y="389"/>
                  </a:cubicBezTo>
                  <a:cubicBezTo>
                    <a:pt x="21398" y="318"/>
                    <a:pt x="21443" y="330"/>
                    <a:pt x="21465" y="283"/>
                  </a:cubicBezTo>
                  <a:cubicBezTo>
                    <a:pt x="21465" y="224"/>
                    <a:pt x="21488" y="189"/>
                    <a:pt x="21503" y="153"/>
                  </a:cubicBezTo>
                  <a:cubicBezTo>
                    <a:pt x="21495" y="71"/>
                    <a:pt x="21525" y="47"/>
                    <a:pt x="21548" y="12"/>
                  </a:cubicBezTo>
                  <a:cubicBezTo>
                    <a:pt x="21548" y="12"/>
                    <a:pt x="21548" y="0"/>
                    <a:pt x="21548" y="0"/>
                  </a:cubicBezTo>
                  <a:cubicBezTo>
                    <a:pt x="21473" y="0"/>
                    <a:pt x="21473" y="0"/>
                    <a:pt x="21473" y="0"/>
                  </a:cubicBezTo>
                  <a:cubicBezTo>
                    <a:pt x="21443" y="71"/>
                    <a:pt x="21413" y="130"/>
                    <a:pt x="21398" y="212"/>
                  </a:cubicBezTo>
                  <a:cubicBezTo>
                    <a:pt x="21375" y="224"/>
                    <a:pt x="21375" y="259"/>
                    <a:pt x="21383" y="295"/>
                  </a:cubicBezTo>
                  <a:cubicBezTo>
                    <a:pt x="21353" y="295"/>
                    <a:pt x="21338" y="318"/>
                    <a:pt x="21338" y="354"/>
                  </a:cubicBezTo>
                  <a:cubicBezTo>
                    <a:pt x="21315" y="401"/>
                    <a:pt x="21293" y="460"/>
                    <a:pt x="21278" y="507"/>
                  </a:cubicBezTo>
                  <a:cubicBezTo>
                    <a:pt x="21233" y="542"/>
                    <a:pt x="21225" y="601"/>
                    <a:pt x="21203" y="648"/>
                  </a:cubicBezTo>
                  <a:close/>
                  <a:moveTo>
                    <a:pt x="20783" y="460"/>
                  </a:moveTo>
                  <a:cubicBezTo>
                    <a:pt x="20746" y="518"/>
                    <a:pt x="20761" y="636"/>
                    <a:pt x="20693" y="648"/>
                  </a:cubicBezTo>
                  <a:cubicBezTo>
                    <a:pt x="20686" y="754"/>
                    <a:pt x="20626" y="766"/>
                    <a:pt x="20618" y="872"/>
                  </a:cubicBezTo>
                  <a:cubicBezTo>
                    <a:pt x="20573" y="848"/>
                    <a:pt x="20588" y="919"/>
                    <a:pt x="20573" y="955"/>
                  </a:cubicBezTo>
                  <a:cubicBezTo>
                    <a:pt x="20551" y="978"/>
                    <a:pt x="20528" y="990"/>
                    <a:pt x="20528" y="1061"/>
                  </a:cubicBezTo>
                  <a:cubicBezTo>
                    <a:pt x="20506" y="1072"/>
                    <a:pt x="20491" y="1096"/>
                    <a:pt x="20483" y="1143"/>
                  </a:cubicBezTo>
                  <a:cubicBezTo>
                    <a:pt x="20431" y="1119"/>
                    <a:pt x="20468" y="1226"/>
                    <a:pt x="20423" y="1226"/>
                  </a:cubicBezTo>
                  <a:cubicBezTo>
                    <a:pt x="20416" y="1261"/>
                    <a:pt x="20401" y="1284"/>
                    <a:pt x="20378" y="1308"/>
                  </a:cubicBezTo>
                  <a:cubicBezTo>
                    <a:pt x="20356" y="1332"/>
                    <a:pt x="20348" y="1379"/>
                    <a:pt x="20333" y="1414"/>
                  </a:cubicBezTo>
                  <a:cubicBezTo>
                    <a:pt x="20296" y="1473"/>
                    <a:pt x="20273" y="1544"/>
                    <a:pt x="20243" y="1603"/>
                  </a:cubicBezTo>
                  <a:cubicBezTo>
                    <a:pt x="20198" y="1768"/>
                    <a:pt x="20124" y="1874"/>
                    <a:pt x="20086" y="2039"/>
                  </a:cubicBezTo>
                  <a:cubicBezTo>
                    <a:pt x="20049" y="2098"/>
                    <a:pt x="20011" y="2145"/>
                    <a:pt x="20011" y="2251"/>
                  </a:cubicBezTo>
                  <a:cubicBezTo>
                    <a:pt x="19974" y="2298"/>
                    <a:pt x="19944" y="2369"/>
                    <a:pt x="19936" y="2463"/>
                  </a:cubicBezTo>
                  <a:cubicBezTo>
                    <a:pt x="19906" y="2475"/>
                    <a:pt x="19906" y="2510"/>
                    <a:pt x="19914" y="2569"/>
                  </a:cubicBezTo>
                  <a:cubicBezTo>
                    <a:pt x="19899" y="2604"/>
                    <a:pt x="19884" y="2651"/>
                    <a:pt x="19869" y="2675"/>
                  </a:cubicBezTo>
                  <a:cubicBezTo>
                    <a:pt x="19846" y="2757"/>
                    <a:pt x="19846" y="2875"/>
                    <a:pt x="19809" y="2934"/>
                  </a:cubicBezTo>
                  <a:cubicBezTo>
                    <a:pt x="19786" y="3005"/>
                    <a:pt x="19816" y="3146"/>
                    <a:pt x="19756" y="3182"/>
                  </a:cubicBezTo>
                  <a:cubicBezTo>
                    <a:pt x="19756" y="3276"/>
                    <a:pt x="19741" y="3370"/>
                    <a:pt x="19719" y="3441"/>
                  </a:cubicBezTo>
                  <a:cubicBezTo>
                    <a:pt x="19704" y="3641"/>
                    <a:pt x="19689" y="3830"/>
                    <a:pt x="19666" y="4007"/>
                  </a:cubicBezTo>
                  <a:cubicBezTo>
                    <a:pt x="19726" y="4030"/>
                    <a:pt x="19674" y="3900"/>
                    <a:pt x="19704" y="3877"/>
                  </a:cubicBezTo>
                  <a:cubicBezTo>
                    <a:pt x="19696" y="3794"/>
                    <a:pt x="19734" y="3771"/>
                    <a:pt x="19711" y="3677"/>
                  </a:cubicBezTo>
                  <a:cubicBezTo>
                    <a:pt x="19749" y="3641"/>
                    <a:pt x="19719" y="3535"/>
                    <a:pt x="19756" y="3512"/>
                  </a:cubicBezTo>
                  <a:cubicBezTo>
                    <a:pt x="19749" y="3429"/>
                    <a:pt x="19771" y="3382"/>
                    <a:pt x="19779" y="3335"/>
                  </a:cubicBezTo>
                  <a:cubicBezTo>
                    <a:pt x="19801" y="3229"/>
                    <a:pt x="19809" y="3099"/>
                    <a:pt x="19846" y="3017"/>
                  </a:cubicBezTo>
                  <a:cubicBezTo>
                    <a:pt x="19876" y="2981"/>
                    <a:pt x="19839" y="2864"/>
                    <a:pt x="19891" y="2852"/>
                  </a:cubicBezTo>
                  <a:cubicBezTo>
                    <a:pt x="19899" y="2793"/>
                    <a:pt x="19891" y="2710"/>
                    <a:pt x="19929" y="2699"/>
                  </a:cubicBezTo>
                  <a:cubicBezTo>
                    <a:pt x="19951" y="2581"/>
                    <a:pt x="19966" y="2475"/>
                    <a:pt x="20019" y="2404"/>
                  </a:cubicBezTo>
                  <a:cubicBezTo>
                    <a:pt x="20019" y="2333"/>
                    <a:pt x="20064" y="2321"/>
                    <a:pt x="20056" y="2239"/>
                  </a:cubicBezTo>
                  <a:cubicBezTo>
                    <a:pt x="20079" y="2204"/>
                    <a:pt x="20109" y="2156"/>
                    <a:pt x="20116" y="2109"/>
                  </a:cubicBezTo>
                  <a:cubicBezTo>
                    <a:pt x="20168" y="2027"/>
                    <a:pt x="20183" y="1909"/>
                    <a:pt x="20236" y="1838"/>
                  </a:cubicBezTo>
                  <a:cubicBezTo>
                    <a:pt x="20258" y="1720"/>
                    <a:pt x="20326" y="1673"/>
                    <a:pt x="20341" y="1544"/>
                  </a:cubicBezTo>
                  <a:cubicBezTo>
                    <a:pt x="20386" y="1532"/>
                    <a:pt x="20371" y="1579"/>
                    <a:pt x="20408" y="1532"/>
                  </a:cubicBezTo>
                  <a:cubicBezTo>
                    <a:pt x="20378" y="1402"/>
                    <a:pt x="20446" y="1402"/>
                    <a:pt x="20461" y="1320"/>
                  </a:cubicBezTo>
                  <a:cubicBezTo>
                    <a:pt x="20498" y="1332"/>
                    <a:pt x="20476" y="1249"/>
                    <a:pt x="20506" y="1237"/>
                  </a:cubicBezTo>
                  <a:cubicBezTo>
                    <a:pt x="20536" y="1226"/>
                    <a:pt x="20536" y="1167"/>
                    <a:pt x="20566" y="1155"/>
                  </a:cubicBezTo>
                  <a:cubicBezTo>
                    <a:pt x="20543" y="1072"/>
                    <a:pt x="20618" y="1131"/>
                    <a:pt x="20596" y="1049"/>
                  </a:cubicBezTo>
                  <a:cubicBezTo>
                    <a:pt x="20626" y="1037"/>
                    <a:pt x="20626" y="978"/>
                    <a:pt x="20656" y="966"/>
                  </a:cubicBezTo>
                  <a:cubicBezTo>
                    <a:pt x="20663" y="931"/>
                    <a:pt x="20678" y="896"/>
                    <a:pt x="20686" y="860"/>
                  </a:cubicBezTo>
                  <a:cubicBezTo>
                    <a:pt x="20731" y="860"/>
                    <a:pt x="20693" y="754"/>
                    <a:pt x="20746" y="778"/>
                  </a:cubicBezTo>
                  <a:cubicBezTo>
                    <a:pt x="20753" y="672"/>
                    <a:pt x="20813" y="660"/>
                    <a:pt x="20821" y="566"/>
                  </a:cubicBezTo>
                  <a:cubicBezTo>
                    <a:pt x="20866" y="518"/>
                    <a:pt x="20880" y="436"/>
                    <a:pt x="20925" y="401"/>
                  </a:cubicBezTo>
                  <a:cubicBezTo>
                    <a:pt x="20948" y="318"/>
                    <a:pt x="21000" y="283"/>
                    <a:pt x="21015" y="200"/>
                  </a:cubicBezTo>
                  <a:cubicBezTo>
                    <a:pt x="21038" y="189"/>
                    <a:pt x="21053" y="165"/>
                    <a:pt x="21060" y="118"/>
                  </a:cubicBezTo>
                  <a:cubicBezTo>
                    <a:pt x="21068" y="71"/>
                    <a:pt x="21128" y="94"/>
                    <a:pt x="21105" y="12"/>
                  </a:cubicBezTo>
                  <a:cubicBezTo>
                    <a:pt x="21113" y="12"/>
                    <a:pt x="21113" y="0"/>
                    <a:pt x="21120" y="0"/>
                  </a:cubicBezTo>
                  <a:cubicBezTo>
                    <a:pt x="21030" y="0"/>
                    <a:pt x="21030" y="0"/>
                    <a:pt x="21030" y="0"/>
                  </a:cubicBezTo>
                  <a:cubicBezTo>
                    <a:pt x="21023" y="35"/>
                    <a:pt x="21023" y="71"/>
                    <a:pt x="20993" y="82"/>
                  </a:cubicBezTo>
                  <a:cubicBezTo>
                    <a:pt x="20970" y="106"/>
                    <a:pt x="20970" y="177"/>
                    <a:pt x="20948" y="212"/>
                  </a:cubicBezTo>
                  <a:cubicBezTo>
                    <a:pt x="20925" y="259"/>
                    <a:pt x="20880" y="271"/>
                    <a:pt x="20873" y="354"/>
                  </a:cubicBezTo>
                  <a:cubicBezTo>
                    <a:pt x="20836" y="365"/>
                    <a:pt x="20821" y="424"/>
                    <a:pt x="20783" y="460"/>
                  </a:cubicBezTo>
                  <a:close/>
                  <a:moveTo>
                    <a:pt x="19561" y="931"/>
                  </a:moveTo>
                  <a:cubicBezTo>
                    <a:pt x="19539" y="625"/>
                    <a:pt x="19576" y="412"/>
                    <a:pt x="19591" y="153"/>
                  </a:cubicBezTo>
                  <a:cubicBezTo>
                    <a:pt x="19621" y="153"/>
                    <a:pt x="19599" y="71"/>
                    <a:pt x="19614" y="47"/>
                  </a:cubicBezTo>
                  <a:cubicBezTo>
                    <a:pt x="19629" y="35"/>
                    <a:pt x="19636" y="24"/>
                    <a:pt x="19644" y="0"/>
                  </a:cubicBezTo>
                  <a:cubicBezTo>
                    <a:pt x="19569" y="0"/>
                    <a:pt x="19569" y="0"/>
                    <a:pt x="19569" y="0"/>
                  </a:cubicBezTo>
                  <a:cubicBezTo>
                    <a:pt x="19546" y="59"/>
                    <a:pt x="19561" y="165"/>
                    <a:pt x="19524" y="212"/>
                  </a:cubicBezTo>
                  <a:cubicBezTo>
                    <a:pt x="19524" y="365"/>
                    <a:pt x="19524" y="518"/>
                    <a:pt x="19516" y="660"/>
                  </a:cubicBezTo>
                  <a:cubicBezTo>
                    <a:pt x="19516" y="707"/>
                    <a:pt x="19516" y="754"/>
                    <a:pt x="19524" y="813"/>
                  </a:cubicBezTo>
                  <a:cubicBezTo>
                    <a:pt x="19531" y="860"/>
                    <a:pt x="19501" y="966"/>
                    <a:pt x="19561" y="931"/>
                  </a:cubicBezTo>
                  <a:close/>
                  <a:moveTo>
                    <a:pt x="19621" y="848"/>
                  </a:moveTo>
                  <a:cubicBezTo>
                    <a:pt x="19606" y="1084"/>
                    <a:pt x="19591" y="1226"/>
                    <a:pt x="19584" y="1497"/>
                  </a:cubicBezTo>
                  <a:cubicBezTo>
                    <a:pt x="19591" y="1603"/>
                    <a:pt x="19591" y="1720"/>
                    <a:pt x="19599" y="1827"/>
                  </a:cubicBezTo>
                  <a:cubicBezTo>
                    <a:pt x="19569" y="2015"/>
                    <a:pt x="19576" y="2121"/>
                    <a:pt x="19554" y="2298"/>
                  </a:cubicBezTo>
                  <a:cubicBezTo>
                    <a:pt x="19554" y="2369"/>
                    <a:pt x="19569" y="2439"/>
                    <a:pt x="19546" y="2475"/>
                  </a:cubicBezTo>
                  <a:cubicBezTo>
                    <a:pt x="19584" y="2475"/>
                    <a:pt x="19584" y="2545"/>
                    <a:pt x="19584" y="2604"/>
                  </a:cubicBezTo>
                  <a:cubicBezTo>
                    <a:pt x="19576" y="2699"/>
                    <a:pt x="19569" y="2816"/>
                    <a:pt x="19584" y="2934"/>
                  </a:cubicBezTo>
                  <a:cubicBezTo>
                    <a:pt x="19584" y="3005"/>
                    <a:pt x="19561" y="3017"/>
                    <a:pt x="19576" y="3099"/>
                  </a:cubicBezTo>
                  <a:cubicBezTo>
                    <a:pt x="19584" y="3146"/>
                    <a:pt x="19561" y="3264"/>
                    <a:pt x="19599" y="3276"/>
                  </a:cubicBezTo>
                  <a:cubicBezTo>
                    <a:pt x="19599" y="2981"/>
                    <a:pt x="19621" y="2710"/>
                    <a:pt x="19621" y="2416"/>
                  </a:cubicBezTo>
                  <a:cubicBezTo>
                    <a:pt x="19651" y="2392"/>
                    <a:pt x="19644" y="2333"/>
                    <a:pt x="19651" y="2286"/>
                  </a:cubicBezTo>
                  <a:cubicBezTo>
                    <a:pt x="19666" y="2251"/>
                    <a:pt x="19666" y="2192"/>
                    <a:pt x="19681" y="2156"/>
                  </a:cubicBezTo>
                  <a:cubicBezTo>
                    <a:pt x="19666" y="2027"/>
                    <a:pt x="19719" y="1980"/>
                    <a:pt x="19696" y="1850"/>
                  </a:cubicBezTo>
                  <a:cubicBezTo>
                    <a:pt x="19756" y="1803"/>
                    <a:pt x="19734" y="1638"/>
                    <a:pt x="19786" y="1579"/>
                  </a:cubicBezTo>
                  <a:cubicBezTo>
                    <a:pt x="19786" y="1449"/>
                    <a:pt x="19846" y="1414"/>
                    <a:pt x="19854" y="1284"/>
                  </a:cubicBezTo>
                  <a:cubicBezTo>
                    <a:pt x="19869" y="1249"/>
                    <a:pt x="19899" y="1214"/>
                    <a:pt x="19899" y="1155"/>
                  </a:cubicBezTo>
                  <a:cubicBezTo>
                    <a:pt x="19921" y="1119"/>
                    <a:pt x="19936" y="1084"/>
                    <a:pt x="19959" y="1049"/>
                  </a:cubicBezTo>
                  <a:cubicBezTo>
                    <a:pt x="19944" y="966"/>
                    <a:pt x="20004" y="978"/>
                    <a:pt x="19981" y="884"/>
                  </a:cubicBezTo>
                  <a:cubicBezTo>
                    <a:pt x="20011" y="860"/>
                    <a:pt x="20034" y="825"/>
                    <a:pt x="20041" y="778"/>
                  </a:cubicBezTo>
                  <a:cubicBezTo>
                    <a:pt x="20079" y="766"/>
                    <a:pt x="20049" y="648"/>
                    <a:pt x="20101" y="672"/>
                  </a:cubicBezTo>
                  <a:cubicBezTo>
                    <a:pt x="20109" y="613"/>
                    <a:pt x="20131" y="577"/>
                    <a:pt x="20146" y="530"/>
                  </a:cubicBezTo>
                  <a:cubicBezTo>
                    <a:pt x="20146" y="471"/>
                    <a:pt x="20198" y="483"/>
                    <a:pt x="20191" y="401"/>
                  </a:cubicBezTo>
                  <a:cubicBezTo>
                    <a:pt x="20213" y="389"/>
                    <a:pt x="20228" y="389"/>
                    <a:pt x="20221" y="342"/>
                  </a:cubicBezTo>
                  <a:cubicBezTo>
                    <a:pt x="20221" y="306"/>
                    <a:pt x="20251" y="318"/>
                    <a:pt x="20251" y="295"/>
                  </a:cubicBezTo>
                  <a:cubicBezTo>
                    <a:pt x="20296" y="200"/>
                    <a:pt x="20333" y="94"/>
                    <a:pt x="20371" y="0"/>
                  </a:cubicBezTo>
                  <a:cubicBezTo>
                    <a:pt x="20288" y="0"/>
                    <a:pt x="20288" y="0"/>
                    <a:pt x="20288" y="0"/>
                  </a:cubicBezTo>
                  <a:cubicBezTo>
                    <a:pt x="20288" y="12"/>
                    <a:pt x="20288" y="12"/>
                    <a:pt x="20288" y="24"/>
                  </a:cubicBezTo>
                  <a:cubicBezTo>
                    <a:pt x="20258" y="82"/>
                    <a:pt x="20221" y="130"/>
                    <a:pt x="20213" y="212"/>
                  </a:cubicBezTo>
                  <a:cubicBezTo>
                    <a:pt x="20168" y="247"/>
                    <a:pt x="20176" y="342"/>
                    <a:pt x="20124" y="354"/>
                  </a:cubicBezTo>
                  <a:cubicBezTo>
                    <a:pt x="20124" y="436"/>
                    <a:pt x="20071" y="448"/>
                    <a:pt x="20079" y="542"/>
                  </a:cubicBezTo>
                  <a:cubicBezTo>
                    <a:pt x="20034" y="554"/>
                    <a:pt x="20056" y="648"/>
                    <a:pt x="20004" y="648"/>
                  </a:cubicBezTo>
                  <a:cubicBezTo>
                    <a:pt x="20004" y="801"/>
                    <a:pt x="19921" y="848"/>
                    <a:pt x="19906" y="966"/>
                  </a:cubicBezTo>
                  <a:cubicBezTo>
                    <a:pt x="19854" y="955"/>
                    <a:pt x="19921" y="919"/>
                    <a:pt x="19899" y="872"/>
                  </a:cubicBezTo>
                  <a:cubicBezTo>
                    <a:pt x="19929" y="860"/>
                    <a:pt x="19906" y="778"/>
                    <a:pt x="19929" y="766"/>
                  </a:cubicBezTo>
                  <a:cubicBezTo>
                    <a:pt x="19936" y="683"/>
                    <a:pt x="19974" y="648"/>
                    <a:pt x="19966" y="554"/>
                  </a:cubicBezTo>
                  <a:cubicBezTo>
                    <a:pt x="20041" y="460"/>
                    <a:pt x="20049" y="295"/>
                    <a:pt x="20101" y="177"/>
                  </a:cubicBezTo>
                  <a:cubicBezTo>
                    <a:pt x="20131" y="130"/>
                    <a:pt x="20139" y="47"/>
                    <a:pt x="20168" y="0"/>
                  </a:cubicBezTo>
                  <a:cubicBezTo>
                    <a:pt x="20094" y="0"/>
                    <a:pt x="20094" y="0"/>
                    <a:pt x="20094" y="0"/>
                  </a:cubicBezTo>
                  <a:cubicBezTo>
                    <a:pt x="20094" y="0"/>
                    <a:pt x="20094" y="0"/>
                    <a:pt x="20094" y="0"/>
                  </a:cubicBezTo>
                  <a:cubicBezTo>
                    <a:pt x="20064" y="12"/>
                    <a:pt x="20086" y="71"/>
                    <a:pt x="20064" y="82"/>
                  </a:cubicBezTo>
                  <a:cubicBezTo>
                    <a:pt x="20049" y="141"/>
                    <a:pt x="20019" y="189"/>
                    <a:pt x="20019" y="259"/>
                  </a:cubicBezTo>
                  <a:cubicBezTo>
                    <a:pt x="19989" y="295"/>
                    <a:pt x="19989" y="377"/>
                    <a:pt x="19959" y="424"/>
                  </a:cubicBezTo>
                  <a:cubicBezTo>
                    <a:pt x="19981" y="530"/>
                    <a:pt x="19906" y="507"/>
                    <a:pt x="19921" y="613"/>
                  </a:cubicBezTo>
                  <a:cubicBezTo>
                    <a:pt x="19891" y="648"/>
                    <a:pt x="19891" y="731"/>
                    <a:pt x="19884" y="790"/>
                  </a:cubicBezTo>
                  <a:cubicBezTo>
                    <a:pt x="19854" y="848"/>
                    <a:pt x="19854" y="931"/>
                    <a:pt x="19839" y="1002"/>
                  </a:cubicBezTo>
                  <a:cubicBezTo>
                    <a:pt x="19801" y="1025"/>
                    <a:pt x="19824" y="1143"/>
                    <a:pt x="19801" y="1190"/>
                  </a:cubicBezTo>
                  <a:cubicBezTo>
                    <a:pt x="19771" y="1320"/>
                    <a:pt x="19756" y="1449"/>
                    <a:pt x="19719" y="1555"/>
                  </a:cubicBezTo>
                  <a:cubicBezTo>
                    <a:pt x="19666" y="1815"/>
                    <a:pt x="19621" y="2074"/>
                    <a:pt x="19606" y="2369"/>
                  </a:cubicBezTo>
                  <a:cubicBezTo>
                    <a:pt x="19561" y="2345"/>
                    <a:pt x="19599" y="2239"/>
                    <a:pt x="19599" y="2192"/>
                  </a:cubicBezTo>
                  <a:cubicBezTo>
                    <a:pt x="19591" y="2109"/>
                    <a:pt x="19621" y="2074"/>
                    <a:pt x="19606" y="1980"/>
                  </a:cubicBezTo>
                  <a:cubicBezTo>
                    <a:pt x="19636" y="1956"/>
                    <a:pt x="19614" y="1850"/>
                    <a:pt x="19651" y="1827"/>
                  </a:cubicBezTo>
                  <a:cubicBezTo>
                    <a:pt x="19636" y="1732"/>
                    <a:pt x="19659" y="1697"/>
                    <a:pt x="19674" y="1638"/>
                  </a:cubicBezTo>
                  <a:cubicBezTo>
                    <a:pt x="19666" y="1485"/>
                    <a:pt x="19719" y="1414"/>
                    <a:pt x="19719" y="1273"/>
                  </a:cubicBezTo>
                  <a:cubicBezTo>
                    <a:pt x="19741" y="1237"/>
                    <a:pt x="19741" y="1155"/>
                    <a:pt x="19764" y="1119"/>
                  </a:cubicBezTo>
                  <a:cubicBezTo>
                    <a:pt x="19741" y="1013"/>
                    <a:pt x="19794" y="1013"/>
                    <a:pt x="19786" y="931"/>
                  </a:cubicBezTo>
                  <a:cubicBezTo>
                    <a:pt x="19809" y="825"/>
                    <a:pt x="19824" y="695"/>
                    <a:pt x="19854" y="589"/>
                  </a:cubicBezTo>
                  <a:cubicBezTo>
                    <a:pt x="19861" y="460"/>
                    <a:pt x="19899" y="365"/>
                    <a:pt x="19921" y="247"/>
                  </a:cubicBezTo>
                  <a:cubicBezTo>
                    <a:pt x="19936" y="153"/>
                    <a:pt x="19974" y="82"/>
                    <a:pt x="19996" y="0"/>
                  </a:cubicBezTo>
                  <a:cubicBezTo>
                    <a:pt x="19921" y="0"/>
                    <a:pt x="19921" y="0"/>
                    <a:pt x="19921" y="0"/>
                  </a:cubicBezTo>
                  <a:cubicBezTo>
                    <a:pt x="19906" y="24"/>
                    <a:pt x="19899" y="47"/>
                    <a:pt x="19884" y="71"/>
                  </a:cubicBezTo>
                  <a:cubicBezTo>
                    <a:pt x="19884" y="177"/>
                    <a:pt x="19854" y="247"/>
                    <a:pt x="19824" y="306"/>
                  </a:cubicBezTo>
                  <a:cubicBezTo>
                    <a:pt x="19816" y="554"/>
                    <a:pt x="19764" y="742"/>
                    <a:pt x="19741" y="966"/>
                  </a:cubicBezTo>
                  <a:cubicBezTo>
                    <a:pt x="19719" y="1002"/>
                    <a:pt x="19711" y="1061"/>
                    <a:pt x="19711" y="1119"/>
                  </a:cubicBezTo>
                  <a:cubicBezTo>
                    <a:pt x="19689" y="1155"/>
                    <a:pt x="19689" y="1214"/>
                    <a:pt x="19689" y="1284"/>
                  </a:cubicBezTo>
                  <a:cubicBezTo>
                    <a:pt x="19659" y="1296"/>
                    <a:pt x="19681" y="1402"/>
                    <a:pt x="19644" y="1414"/>
                  </a:cubicBezTo>
                  <a:cubicBezTo>
                    <a:pt x="19659" y="1485"/>
                    <a:pt x="19621" y="1497"/>
                    <a:pt x="19636" y="1567"/>
                  </a:cubicBezTo>
                  <a:cubicBezTo>
                    <a:pt x="19584" y="1532"/>
                    <a:pt x="19651" y="1449"/>
                    <a:pt x="19629" y="1367"/>
                  </a:cubicBezTo>
                  <a:cubicBezTo>
                    <a:pt x="19614" y="1273"/>
                    <a:pt x="19644" y="1237"/>
                    <a:pt x="19636" y="1155"/>
                  </a:cubicBezTo>
                  <a:cubicBezTo>
                    <a:pt x="19644" y="1025"/>
                    <a:pt x="19674" y="896"/>
                    <a:pt x="19681" y="766"/>
                  </a:cubicBezTo>
                  <a:cubicBezTo>
                    <a:pt x="19704" y="719"/>
                    <a:pt x="19726" y="672"/>
                    <a:pt x="19726" y="577"/>
                  </a:cubicBezTo>
                  <a:cubicBezTo>
                    <a:pt x="19734" y="518"/>
                    <a:pt x="19771" y="495"/>
                    <a:pt x="19764" y="424"/>
                  </a:cubicBezTo>
                  <a:cubicBezTo>
                    <a:pt x="19794" y="306"/>
                    <a:pt x="19816" y="200"/>
                    <a:pt x="19831" y="82"/>
                  </a:cubicBezTo>
                  <a:cubicBezTo>
                    <a:pt x="19839" y="59"/>
                    <a:pt x="19846" y="24"/>
                    <a:pt x="19854" y="0"/>
                  </a:cubicBezTo>
                  <a:cubicBezTo>
                    <a:pt x="19794" y="0"/>
                    <a:pt x="19794" y="0"/>
                    <a:pt x="19794" y="0"/>
                  </a:cubicBezTo>
                  <a:cubicBezTo>
                    <a:pt x="19786" y="106"/>
                    <a:pt x="19756" y="177"/>
                    <a:pt x="19741" y="271"/>
                  </a:cubicBezTo>
                  <a:cubicBezTo>
                    <a:pt x="19734" y="377"/>
                    <a:pt x="19704" y="460"/>
                    <a:pt x="19689" y="554"/>
                  </a:cubicBezTo>
                  <a:cubicBezTo>
                    <a:pt x="19681" y="613"/>
                    <a:pt x="19666" y="660"/>
                    <a:pt x="19666" y="719"/>
                  </a:cubicBezTo>
                  <a:cubicBezTo>
                    <a:pt x="19629" y="731"/>
                    <a:pt x="19651" y="825"/>
                    <a:pt x="19621" y="848"/>
                  </a:cubicBezTo>
                  <a:close/>
                  <a:moveTo>
                    <a:pt x="20326" y="542"/>
                  </a:moveTo>
                  <a:cubicBezTo>
                    <a:pt x="20326" y="577"/>
                    <a:pt x="20303" y="566"/>
                    <a:pt x="20296" y="589"/>
                  </a:cubicBezTo>
                  <a:cubicBezTo>
                    <a:pt x="20296" y="625"/>
                    <a:pt x="20281" y="636"/>
                    <a:pt x="20266" y="648"/>
                  </a:cubicBezTo>
                  <a:cubicBezTo>
                    <a:pt x="20266" y="672"/>
                    <a:pt x="20266" y="695"/>
                    <a:pt x="20251" y="707"/>
                  </a:cubicBezTo>
                  <a:cubicBezTo>
                    <a:pt x="20228" y="707"/>
                    <a:pt x="20243" y="742"/>
                    <a:pt x="20221" y="754"/>
                  </a:cubicBezTo>
                  <a:cubicBezTo>
                    <a:pt x="20213" y="813"/>
                    <a:pt x="20198" y="848"/>
                    <a:pt x="20161" y="872"/>
                  </a:cubicBezTo>
                  <a:cubicBezTo>
                    <a:pt x="20176" y="1002"/>
                    <a:pt x="20086" y="1002"/>
                    <a:pt x="20094" y="1131"/>
                  </a:cubicBezTo>
                  <a:cubicBezTo>
                    <a:pt x="20034" y="1178"/>
                    <a:pt x="20041" y="1320"/>
                    <a:pt x="19974" y="1355"/>
                  </a:cubicBezTo>
                  <a:cubicBezTo>
                    <a:pt x="19974" y="1414"/>
                    <a:pt x="19981" y="1473"/>
                    <a:pt x="19944" y="1485"/>
                  </a:cubicBezTo>
                  <a:cubicBezTo>
                    <a:pt x="19944" y="1544"/>
                    <a:pt x="19921" y="1579"/>
                    <a:pt x="19899" y="1614"/>
                  </a:cubicBezTo>
                  <a:cubicBezTo>
                    <a:pt x="19899" y="1732"/>
                    <a:pt x="19839" y="1779"/>
                    <a:pt x="19831" y="1885"/>
                  </a:cubicBezTo>
                  <a:cubicBezTo>
                    <a:pt x="19794" y="1956"/>
                    <a:pt x="19771" y="2050"/>
                    <a:pt x="19764" y="2145"/>
                  </a:cubicBezTo>
                  <a:cubicBezTo>
                    <a:pt x="19734" y="2180"/>
                    <a:pt x="19749" y="2263"/>
                    <a:pt x="19734" y="2310"/>
                  </a:cubicBezTo>
                  <a:cubicBezTo>
                    <a:pt x="19704" y="2321"/>
                    <a:pt x="19726" y="2427"/>
                    <a:pt x="19689" y="2439"/>
                  </a:cubicBezTo>
                  <a:cubicBezTo>
                    <a:pt x="19689" y="2569"/>
                    <a:pt x="19696" y="2569"/>
                    <a:pt x="19689" y="2675"/>
                  </a:cubicBezTo>
                  <a:cubicBezTo>
                    <a:pt x="19666" y="2687"/>
                    <a:pt x="19659" y="2734"/>
                    <a:pt x="19659" y="2781"/>
                  </a:cubicBezTo>
                  <a:cubicBezTo>
                    <a:pt x="19666" y="2816"/>
                    <a:pt x="19614" y="2887"/>
                    <a:pt x="19666" y="2899"/>
                  </a:cubicBezTo>
                  <a:cubicBezTo>
                    <a:pt x="19674" y="2757"/>
                    <a:pt x="19719" y="2663"/>
                    <a:pt x="19726" y="2510"/>
                  </a:cubicBezTo>
                  <a:cubicBezTo>
                    <a:pt x="19711" y="2404"/>
                    <a:pt x="19779" y="2416"/>
                    <a:pt x="19749" y="2298"/>
                  </a:cubicBezTo>
                  <a:cubicBezTo>
                    <a:pt x="19786" y="2263"/>
                    <a:pt x="19801" y="2192"/>
                    <a:pt x="19809" y="2121"/>
                  </a:cubicBezTo>
                  <a:cubicBezTo>
                    <a:pt x="19816" y="2050"/>
                    <a:pt x="19854" y="2015"/>
                    <a:pt x="19869" y="1956"/>
                  </a:cubicBezTo>
                  <a:cubicBezTo>
                    <a:pt x="19891" y="1909"/>
                    <a:pt x="19884" y="1815"/>
                    <a:pt x="19921" y="1791"/>
                  </a:cubicBezTo>
                  <a:cubicBezTo>
                    <a:pt x="19951" y="1662"/>
                    <a:pt x="19981" y="1532"/>
                    <a:pt x="20041" y="1449"/>
                  </a:cubicBezTo>
                  <a:cubicBezTo>
                    <a:pt x="20071" y="1332"/>
                    <a:pt x="20109" y="1226"/>
                    <a:pt x="20154" y="1119"/>
                  </a:cubicBezTo>
                  <a:cubicBezTo>
                    <a:pt x="20161" y="1096"/>
                    <a:pt x="20176" y="1072"/>
                    <a:pt x="20206" y="1072"/>
                  </a:cubicBezTo>
                  <a:cubicBezTo>
                    <a:pt x="20198" y="1025"/>
                    <a:pt x="20206" y="990"/>
                    <a:pt x="20213" y="966"/>
                  </a:cubicBezTo>
                  <a:cubicBezTo>
                    <a:pt x="20228" y="884"/>
                    <a:pt x="20288" y="884"/>
                    <a:pt x="20288" y="801"/>
                  </a:cubicBezTo>
                  <a:cubicBezTo>
                    <a:pt x="20348" y="719"/>
                    <a:pt x="20371" y="589"/>
                    <a:pt x="20423" y="507"/>
                  </a:cubicBezTo>
                  <a:cubicBezTo>
                    <a:pt x="20483" y="424"/>
                    <a:pt x="20498" y="271"/>
                    <a:pt x="20573" y="200"/>
                  </a:cubicBezTo>
                  <a:cubicBezTo>
                    <a:pt x="20596" y="130"/>
                    <a:pt x="20626" y="59"/>
                    <a:pt x="20656" y="0"/>
                  </a:cubicBezTo>
                  <a:cubicBezTo>
                    <a:pt x="20581" y="0"/>
                    <a:pt x="20581" y="0"/>
                    <a:pt x="20581" y="0"/>
                  </a:cubicBezTo>
                  <a:cubicBezTo>
                    <a:pt x="20543" y="71"/>
                    <a:pt x="20498" y="130"/>
                    <a:pt x="20476" y="212"/>
                  </a:cubicBezTo>
                  <a:cubicBezTo>
                    <a:pt x="20438" y="283"/>
                    <a:pt x="20431" y="389"/>
                    <a:pt x="20371" y="436"/>
                  </a:cubicBezTo>
                  <a:cubicBezTo>
                    <a:pt x="20371" y="483"/>
                    <a:pt x="20333" y="483"/>
                    <a:pt x="20326" y="542"/>
                  </a:cubicBezTo>
                  <a:close/>
                  <a:moveTo>
                    <a:pt x="14285" y="9946"/>
                  </a:moveTo>
                  <a:cubicBezTo>
                    <a:pt x="14315" y="10005"/>
                    <a:pt x="14330" y="10064"/>
                    <a:pt x="14383" y="10111"/>
                  </a:cubicBezTo>
                  <a:cubicBezTo>
                    <a:pt x="14368" y="10170"/>
                    <a:pt x="14412" y="10217"/>
                    <a:pt x="14427" y="10276"/>
                  </a:cubicBezTo>
                  <a:cubicBezTo>
                    <a:pt x="14487" y="10323"/>
                    <a:pt x="14450" y="10405"/>
                    <a:pt x="14510" y="10452"/>
                  </a:cubicBezTo>
                  <a:cubicBezTo>
                    <a:pt x="14540" y="10570"/>
                    <a:pt x="14547" y="10700"/>
                    <a:pt x="14630" y="10806"/>
                  </a:cubicBezTo>
                  <a:cubicBezTo>
                    <a:pt x="14630" y="10888"/>
                    <a:pt x="14645" y="10959"/>
                    <a:pt x="14675" y="11030"/>
                  </a:cubicBezTo>
                  <a:cubicBezTo>
                    <a:pt x="14690" y="11112"/>
                    <a:pt x="14697" y="11183"/>
                    <a:pt x="14735" y="11254"/>
                  </a:cubicBezTo>
                  <a:cubicBezTo>
                    <a:pt x="14757" y="11324"/>
                    <a:pt x="14765" y="11407"/>
                    <a:pt x="14802" y="11478"/>
                  </a:cubicBezTo>
                  <a:cubicBezTo>
                    <a:pt x="14795" y="11560"/>
                    <a:pt x="14832" y="11643"/>
                    <a:pt x="14855" y="11713"/>
                  </a:cubicBezTo>
                  <a:cubicBezTo>
                    <a:pt x="14885" y="11866"/>
                    <a:pt x="14930" y="12008"/>
                    <a:pt x="14960" y="12161"/>
                  </a:cubicBezTo>
                  <a:cubicBezTo>
                    <a:pt x="14975" y="12244"/>
                    <a:pt x="14997" y="12314"/>
                    <a:pt x="15005" y="12397"/>
                  </a:cubicBezTo>
                  <a:cubicBezTo>
                    <a:pt x="15027" y="12467"/>
                    <a:pt x="15042" y="12550"/>
                    <a:pt x="15057" y="12632"/>
                  </a:cubicBezTo>
                  <a:cubicBezTo>
                    <a:pt x="15087" y="12786"/>
                    <a:pt x="15124" y="12939"/>
                    <a:pt x="15139" y="13092"/>
                  </a:cubicBezTo>
                  <a:cubicBezTo>
                    <a:pt x="15169" y="13163"/>
                    <a:pt x="15177" y="13233"/>
                    <a:pt x="15177" y="13316"/>
                  </a:cubicBezTo>
                  <a:cubicBezTo>
                    <a:pt x="15199" y="13398"/>
                    <a:pt x="15237" y="13469"/>
                    <a:pt x="15229" y="13563"/>
                  </a:cubicBezTo>
                  <a:cubicBezTo>
                    <a:pt x="15267" y="13634"/>
                    <a:pt x="15252" y="13717"/>
                    <a:pt x="15297" y="13787"/>
                  </a:cubicBezTo>
                  <a:cubicBezTo>
                    <a:pt x="15259" y="13870"/>
                    <a:pt x="15364" y="13917"/>
                    <a:pt x="15312" y="14023"/>
                  </a:cubicBezTo>
                  <a:cubicBezTo>
                    <a:pt x="15357" y="14082"/>
                    <a:pt x="15349" y="14164"/>
                    <a:pt x="15379" y="14235"/>
                  </a:cubicBezTo>
                  <a:cubicBezTo>
                    <a:pt x="15379" y="14329"/>
                    <a:pt x="15379" y="14412"/>
                    <a:pt x="15432" y="14482"/>
                  </a:cubicBezTo>
                  <a:cubicBezTo>
                    <a:pt x="15424" y="14565"/>
                    <a:pt x="15454" y="14636"/>
                    <a:pt x="15477" y="14706"/>
                  </a:cubicBezTo>
                  <a:cubicBezTo>
                    <a:pt x="15484" y="14789"/>
                    <a:pt x="15499" y="14860"/>
                    <a:pt x="15514" y="14942"/>
                  </a:cubicBezTo>
                  <a:cubicBezTo>
                    <a:pt x="15537" y="15013"/>
                    <a:pt x="15567" y="15083"/>
                    <a:pt x="15582" y="15154"/>
                  </a:cubicBezTo>
                  <a:cubicBezTo>
                    <a:pt x="15574" y="15201"/>
                    <a:pt x="15567" y="15248"/>
                    <a:pt x="15604" y="15284"/>
                  </a:cubicBezTo>
                  <a:cubicBezTo>
                    <a:pt x="15574" y="15331"/>
                    <a:pt x="15612" y="15366"/>
                    <a:pt x="15634" y="15402"/>
                  </a:cubicBezTo>
                  <a:cubicBezTo>
                    <a:pt x="15634" y="15484"/>
                    <a:pt x="15642" y="15555"/>
                    <a:pt x="15672" y="15626"/>
                  </a:cubicBezTo>
                  <a:cubicBezTo>
                    <a:pt x="15702" y="15696"/>
                    <a:pt x="15694" y="15779"/>
                    <a:pt x="15739" y="15849"/>
                  </a:cubicBezTo>
                  <a:cubicBezTo>
                    <a:pt x="15724" y="15932"/>
                    <a:pt x="15792" y="15991"/>
                    <a:pt x="15777" y="16073"/>
                  </a:cubicBezTo>
                  <a:cubicBezTo>
                    <a:pt x="15822" y="16144"/>
                    <a:pt x="15822" y="16238"/>
                    <a:pt x="15881" y="16309"/>
                  </a:cubicBezTo>
                  <a:cubicBezTo>
                    <a:pt x="15881" y="16380"/>
                    <a:pt x="15896" y="16462"/>
                    <a:pt x="15941" y="16521"/>
                  </a:cubicBezTo>
                  <a:cubicBezTo>
                    <a:pt x="15956" y="16604"/>
                    <a:pt x="15949" y="16686"/>
                    <a:pt x="16001" y="16745"/>
                  </a:cubicBezTo>
                  <a:cubicBezTo>
                    <a:pt x="16001" y="16780"/>
                    <a:pt x="16016" y="16816"/>
                    <a:pt x="16039" y="16851"/>
                  </a:cubicBezTo>
                  <a:cubicBezTo>
                    <a:pt x="16016" y="16898"/>
                    <a:pt x="16046" y="16934"/>
                    <a:pt x="16069" y="16969"/>
                  </a:cubicBezTo>
                  <a:cubicBezTo>
                    <a:pt x="16076" y="17051"/>
                    <a:pt x="16114" y="17122"/>
                    <a:pt x="16121" y="17205"/>
                  </a:cubicBezTo>
                  <a:cubicBezTo>
                    <a:pt x="16159" y="17240"/>
                    <a:pt x="16174" y="17264"/>
                    <a:pt x="16159" y="17311"/>
                  </a:cubicBezTo>
                  <a:cubicBezTo>
                    <a:pt x="16181" y="17346"/>
                    <a:pt x="16211" y="17381"/>
                    <a:pt x="16211" y="17428"/>
                  </a:cubicBezTo>
                  <a:cubicBezTo>
                    <a:pt x="16234" y="17499"/>
                    <a:pt x="16264" y="17570"/>
                    <a:pt x="16294" y="17641"/>
                  </a:cubicBezTo>
                  <a:cubicBezTo>
                    <a:pt x="16361" y="17782"/>
                    <a:pt x="16466" y="17912"/>
                    <a:pt x="16549" y="18053"/>
                  </a:cubicBezTo>
                  <a:cubicBezTo>
                    <a:pt x="16578" y="18100"/>
                    <a:pt x="16601" y="18112"/>
                    <a:pt x="16623" y="18112"/>
                  </a:cubicBezTo>
                  <a:cubicBezTo>
                    <a:pt x="16646" y="18136"/>
                    <a:pt x="16608" y="18183"/>
                    <a:pt x="16661" y="18206"/>
                  </a:cubicBezTo>
                  <a:cubicBezTo>
                    <a:pt x="16676" y="18183"/>
                    <a:pt x="16676" y="18147"/>
                    <a:pt x="16676" y="18124"/>
                  </a:cubicBezTo>
                  <a:cubicBezTo>
                    <a:pt x="16661" y="18112"/>
                    <a:pt x="16646" y="18100"/>
                    <a:pt x="16638" y="18088"/>
                  </a:cubicBezTo>
                  <a:cubicBezTo>
                    <a:pt x="16556" y="18006"/>
                    <a:pt x="16541" y="17900"/>
                    <a:pt x="16451" y="17829"/>
                  </a:cubicBezTo>
                  <a:cubicBezTo>
                    <a:pt x="16429" y="17700"/>
                    <a:pt x="16346" y="17582"/>
                    <a:pt x="16271" y="17464"/>
                  </a:cubicBezTo>
                  <a:cubicBezTo>
                    <a:pt x="16279" y="17381"/>
                    <a:pt x="16211" y="17334"/>
                    <a:pt x="16226" y="17252"/>
                  </a:cubicBezTo>
                  <a:cubicBezTo>
                    <a:pt x="16181" y="17193"/>
                    <a:pt x="16174" y="17122"/>
                    <a:pt x="16151" y="17051"/>
                  </a:cubicBezTo>
                  <a:cubicBezTo>
                    <a:pt x="16166" y="17016"/>
                    <a:pt x="16106" y="16992"/>
                    <a:pt x="16114" y="16957"/>
                  </a:cubicBezTo>
                  <a:cubicBezTo>
                    <a:pt x="16136" y="16910"/>
                    <a:pt x="16084" y="16886"/>
                    <a:pt x="16099" y="16851"/>
                  </a:cubicBezTo>
                  <a:cubicBezTo>
                    <a:pt x="16069" y="16780"/>
                    <a:pt x="16039" y="16710"/>
                    <a:pt x="16039" y="16627"/>
                  </a:cubicBezTo>
                  <a:cubicBezTo>
                    <a:pt x="15994" y="16568"/>
                    <a:pt x="16001" y="16486"/>
                    <a:pt x="15964" y="16427"/>
                  </a:cubicBezTo>
                  <a:cubicBezTo>
                    <a:pt x="15964" y="16356"/>
                    <a:pt x="15919" y="16285"/>
                    <a:pt x="15911" y="16215"/>
                  </a:cubicBezTo>
                  <a:cubicBezTo>
                    <a:pt x="15844" y="16168"/>
                    <a:pt x="15904" y="16073"/>
                    <a:pt x="15822" y="16026"/>
                  </a:cubicBezTo>
                  <a:cubicBezTo>
                    <a:pt x="15844" y="15979"/>
                    <a:pt x="15792" y="15967"/>
                    <a:pt x="15807" y="15920"/>
                  </a:cubicBezTo>
                  <a:cubicBezTo>
                    <a:pt x="15807" y="15873"/>
                    <a:pt x="15777" y="15838"/>
                    <a:pt x="15754" y="15802"/>
                  </a:cubicBezTo>
                  <a:cubicBezTo>
                    <a:pt x="15777" y="15767"/>
                    <a:pt x="15754" y="15743"/>
                    <a:pt x="15754" y="15708"/>
                  </a:cubicBezTo>
                  <a:cubicBezTo>
                    <a:pt x="15732" y="15684"/>
                    <a:pt x="15762" y="15637"/>
                    <a:pt x="15717" y="15614"/>
                  </a:cubicBezTo>
                  <a:cubicBezTo>
                    <a:pt x="15732" y="15531"/>
                    <a:pt x="15687" y="15472"/>
                    <a:pt x="15694" y="15402"/>
                  </a:cubicBezTo>
                  <a:cubicBezTo>
                    <a:pt x="15657" y="15331"/>
                    <a:pt x="15672" y="15260"/>
                    <a:pt x="15642" y="15190"/>
                  </a:cubicBezTo>
                  <a:cubicBezTo>
                    <a:pt x="15612" y="15166"/>
                    <a:pt x="15649" y="15119"/>
                    <a:pt x="15604" y="15095"/>
                  </a:cubicBezTo>
                  <a:cubicBezTo>
                    <a:pt x="15567" y="15072"/>
                    <a:pt x="15657" y="15001"/>
                    <a:pt x="15589" y="14989"/>
                  </a:cubicBezTo>
                  <a:cubicBezTo>
                    <a:pt x="15597" y="14954"/>
                    <a:pt x="15589" y="14930"/>
                    <a:pt x="15567" y="14907"/>
                  </a:cubicBezTo>
                  <a:cubicBezTo>
                    <a:pt x="15537" y="14871"/>
                    <a:pt x="15582" y="14824"/>
                    <a:pt x="15552" y="14789"/>
                  </a:cubicBezTo>
                  <a:cubicBezTo>
                    <a:pt x="15529" y="14730"/>
                    <a:pt x="15544" y="14647"/>
                    <a:pt x="15507" y="14589"/>
                  </a:cubicBezTo>
                  <a:cubicBezTo>
                    <a:pt x="15484" y="14447"/>
                    <a:pt x="15447" y="14306"/>
                    <a:pt x="15432" y="14164"/>
                  </a:cubicBezTo>
                  <a:cubicBezTo>
                    <a:pt x="15439" y="14129"/>
                    <a:pt x="15409" y="14117"/>
                    <a:pt x="15402" y="14082"/>
                  </a:cubicBezTo>
                  <a:cubicBezTo>
                    <a:pt x="15409" y="14046"/>
                    <a:pt x="15409" y="14011"/>
                    <a:pt x="15394" y="13976"/>
                  </a:cubicBezTo>
                  <a:cubicBezTo>
                    <a:pt x="15379" y="13905"/>
                    <a:pt x="15349" y="13834"/>
                    <a:pt x="15364" y="13764"/>
                  </a:cubicBezTo>
                  <a:cubicBezTo>
                    <a:pt x="15304" y="13705"/>
                    <a:pt x="15342" y="13622"/>
                    <a:pt x="15289" y="13563"/>
                  </a:cubicBezTo>
                  <a:cubicBezTo>
                    <a:pt x="15334" y="13469"/>
                    <a:pt x="15244" y="13434"/>
                    <a:pt x="15267" y="13351"/>
                  </a:cubicBezTo>
                  <a:cubicBezTo>
                    <a:pt x="15252" y="13281"/>
                    <a:pt x="15229" y="13222"/>
                    <a:pt x="15229" y="13151"/>
                  </a:cubicBezTo>
                  <a:cubicBezTo>
                    <a:pt x="15192" y="13092"/>
                    <a:pt x="15222" y="13009"/>
                    <a:pt x="15177" y="12951"/>
                  </a:cubicBezTo>
                  <a:cubicBezTo>
                    <a:pt x="15169" y="12809"/>
                    <a:pt x="15139" y="12668"/>
                    <a:pt x="15080" y="12538"/>
                  </a:cubicBezTo>
                  <a:cubicBezTo>
                    <a:pt x="15087" y="12491"/>
                    <a:pt x="15080" y="12456"/>
                    <a:pt x="15087" y="12420"/>
                  </a:cubicBezTo>
                  <a:cubicBezTo>
                    <a:pt x="15087" y="12385"/>
                    <a:pt x="15042" y="12361"/>
                    <a:pt x="15072" y="12314"/>
                  </a:cubicBezTo>
                  <a:cubicBezTo>
                    <a:pt x="15035" y="12255"/>
                    <a:pt x="15042" y="12185"/>
                    <a:pt x="15012" y="12126"/>
                  </a:cubicBezTo>
                  <a:cubicBezTo>
                    <a:pt x="15020" y="12055"/>
                    <a:pt x="14967" y="12008"/>
                    <a:pt x="14982" y="11937"/>
                  </a:cubicBezTo>
                  <a:cubicBezTo>
                    <a:pt x="14945" y="11808"/>
                    <a:pt x="14900" y="11678"/>
                    <a:pt x="14892" y="11536"/>
                  </a:cubicBezTo>
                  <a:cubicBezTo>
                    <a:pt x="14855" y="11466"/>
                    <a:pt x="14832" y="11395"/>
                    <a:pt x="14810" y="11324"/>
                  </a:cubicBezTo>
                  <a:cubicBezTo>
                    <a:pt x="14810" y="11230"/>
                    <a:pt x="14757" y="11171"/>
                    <a:pt x="14750" y="11077"/>
                  </a:cubicBezTo>
                  <a:cubicBezTo>
                    <a:pt x="14727" y="11006"/>
                    <a:pt x="14720" y="10936"/>
                    <a:pt x="14690" y="10865"/>
                  </a:cubicBezTo>
                  <a:cubicBezTo>
                    <a:pt x="14705" y="10771"/>
                    <a:pt x="14622" y="10712"/>
                    <a:pt x="14630" y="10617"/>
                  </a:cubicBezTo>
                  <a:cubicBezTo>
                    <a:pt x="14577" y="10558"/>
                    <a:pt x="14592" y="10476"/>
                    <a:pt x="14547" y="10405"/>
                  </a:cubicBezTo>
                  <a:cubicBezTo>
                    <a:pt x="14562" y="10358"/>
                    <a:pt x="14502" y="10335"/>
                    <a:pt x="14517" y="10287"/>
                  </a:cubicBezTo>
                  <a:cubicBezTo>
                    <a:pt x="14502" y="10252"/>
                    <a:pt x="14465" y="10217"/>
                    <a:pt x="14472" y="10170"/>
                  </a:cubicBezTo>
                  <a:cubicBezTo>
                    <a:pt x="14465" y="10158"/>
                    <a:pt x="14465" y="10134"/>
                    <a:pt x="14472" y="10111"/>
                  </a:cubicBezTo>
                  <a:cubicBezTo>
                    <a:pt x="14457" y="10099"/>
                    <a:pt x="14442" y="10122"/>
                    <a:pt x="14427" y="10087"/>
                  </a:cubicBezTo>
                  <a:cubicBezTo>
                    <a:pt x="14427" y="10052"/>
                    <a:pt x="14412" y="10005"/>
                    <a:pt x="14375" y="9981"/>
                  </a:cubicBezTo>
                  <a:cubicBezTo>
                    <a:pt x="14345" y="9887"/>
                    <a:pt x="14300" y="9840"/>
                    <a:pt x="14233" y="9804"/>
                  </a:cubicBezTo>
                  <a:cubicBezTo>
                    <a:pt x="14203" y="9863"/>
                    <a:pt x="14248" y="9910"/>
                    <a:pt x="14285" y="9946"/>
                  </a:cubicBezTo>
                  <a:close/>
                  <a:moveTo>
                    <a:pt x="21450" y="5880"/>
                  </a:moveTo>
                  <a:cubicBezTo>
                    <a:pt x="21398" y="5963"/>
                    <a:pt x="21413" y="6128"/>
                    <a:pt x="21383" y="6245"/>
                  </a:cubicBezTo>
                  <a:cubicBezTo>
                    <a:pt x="21383" y="6399"/>
                    <a:pt x="21383" y="6564"/>
                    <a:pt x="21375" y="6705"/>
                  </a:cubicBezTo>
                  <a:cubicBezTo>
                    <a:pt x="21383" y="6870"/>
                    <a:pt x="21390" y="7082"/>
                    <a:pt x="21398" y="7224"/>
                  </a:cubicBezTo>
                  <a:cubicBezTo>
                    <a:pt x="21398" y="7259"/>
                    <a:pt x="21390" y="7341"/>
                    <a:pt x="21420" y="7377"/>
                  </a:cubicBezTo>
                  <a:cubicBezTo>
                    <a:pt x="21443" y="7259"/>
                    <a:pt x="21413" y="7188"/>
                    <a:pt x="21420" y="7094"/>
                  </a:cubicBezTo>
                  <a:cubicBezTo>
                    <a:pt x="21420" y="6964"/>
                    <a:pt x="21413" y="6835"/>
                    <a:pt x="21405" y="6705"/>
                  </a:cubicBezTo>
                  <a:cubicBezTo>
                    <a:pt x="21420" y="6540"/>
                    <a:pt x="21435" y="6375"/>
                    <a:pt x="21435" y="6187"/>
                  </a:cubicBezTo>
                  <a:cubicBezTo>
                    <a:pt x="21465" y="6139"/>
                    <a:pt x="21465" y="6033"/>
                    <a:pt x="21473" y="5951"/>
                  </a:cubicBezTo>
                  <a:cubicBezTo>
                    <a:pt x="21510" y="5904"/>
                    <a:pt x="21503" y="5786"/>
                    <a:pt x="21525" y="5715"/>
                  </a:cubicBezTo>
                  <a:cubicBezTo>
                    <a:pt x="21555" y="5703"/>
                    <a:pt x="21533" y="5621"/>
                    <a:pt x="21555" y="5609"/>
                  </a:cubicBezTo>
                  <a:cubicBezTo>
                    <a:pt x="21585" y="5597"/>
                    <a:pt x="21563" y="5503"/>
                    <a:pt x="21600" y="5503"/>
                  </a:cubicBezTo>
                  <a:cubicBezTo>
                    <a:pt x="21600" y="5480"/>
                    <a:pt x="21600" y="5468"/>
                    <a:pt x="21600" y="5468"/>
                  </a:cubicBezTo>
                  <a:cubicBezTo>
                    <a:pt x="21600" y="5279"/>
                    <a:pt x="21600" y="5279"/>
                    <a:pt x="21600" y="5279"/>
                  </a:cubicBezTo>
                  <a:cubicBezTo>
                    <a:pt x="21578" y="5350"/>
                    <a:pt x="21548" y="5421"/>
                    <a:pt x="21533" y="5503"/>
                  </a:cubicBezTo>
                  <a:cubicBezTo>
                    <a:pt x="21495" y="5609"/>
                    <a:pt x="21465" y="5727"/>
                    <a:pt x="21450" y="5880"/>
                  </a:cubicBezTo>
                  <a:close/>
                  <a:moveTo>
                    <a:pt x="20641" y="21282"/>
                  </a:moveTo>
                  <a:cubicBezTo>
                    <a:pt x="20618" y="21270"/>
                    <a:pt x="20603" y="21270"/>
                    <a:pt x="20588" y="21270"/>
                  </a:cubicBezTo>
                  <a:cubicBezTo>
                    <a:pt x="20573" y="21246"/>
                    <a:pt x="20573" y="21199"/>
                    <a:pt x="20551" y="21223"/>
                  </a:cubicBezTo>
                  <a:cubicBezTo>
                    <a:pt x="20483" y="21188"/>
                    <a:pt x="20506" y="21117"/>
                    <a:pt x="20483" y="21058"/>
                  </a:cubicBezTo>
                  <a:cubicBezTo>
                    <a:pt x="20468" y="21093"/>
                    <a:pt x="20446" y="21058"/>
                    <a:pt x="20438" y="21070"/>
                  </a:cubicBezTo>
                  <a:cubicBezTo>
                    <a:pt x="20416" y="21105"/>
                    <a:pt x="20393" y="21058"/>
                    <a:pt x="20371" y="21034"/>
                  </a:cubicBezTo>
                  <a:cubicBezTo>
                    <a:pt x="20311" y="20975"/>
                    <a:pt x="20288" y="20905"/>
                    <a:pt x="20213" y="20846"/>
                  </a:cubicBezTo>
                  <a:cubicBezTo>
                    <a:pt x="20168" y="20752"/>
                    <a:pt x="20154" y="20716"/>
                    <a:pt x="20079" y="20669"/>
                  </a:cubicBezTo>
                  <a:cubicBezTo>
                    <a:pt x="20071" y="20598"/>
                    <a:pt x="19996" y="20539"/>
                    <a:pt x="20004" y="20469"/>
                  </a:cubicBezTo>
                  <a:cubicBezTo>
                    <a:pt x="19959" y="20410"/>
                    <a:pt x="19951" y="20339"/>
                    <a:pt x="19929" y="20268"/>
                  </a:cubicBezTo>
                  <a:cubicBezTo>
                    <a:pt x="19906" y="20198"/>
                    <a:pt x="19899" y="20127"/>
                    <a:pt x="19884" y="20068"/>
                  </a:cubicBezTo>
                  <a:cubicBezTo>
                    <a:pt x="19869" y="19986"/>
                    <a:pt x="19899" y="19891"/>
                    <a:pt x="19839" y="19832"/>
                  </a:cubicBezTo>
                  <a:cubicBezTo>
                    <a:pt x="19816" y="19903"/>
                    <a:pt x="19816" y="19962"/>
                    <a:pt x="19839" y="20021"/>
                  </a:cubicBezTo>
                  <a:cubicBezTo>
                    <a:pt x="19824" y="20092"/>
                    <a:pt x="19861" y="20139"/>
                    <a:pt x="19839" y="20209"/>
                  </a:cubicBezTo>
                  <a:cubicBezTo>
                    <a:pt x="19876" y="20245"/>
                    <a:pt x="19854" y="20316"/>
                    <a:pt x="19899" y="20351"/>
                  </a:cubicBezTo>
                  <a:cubicBezTo>
                    <a:pt x="19876" y="20422"/>
                    <a:pt x="19936" y="20457"/>
                    <a:pt x="19929" y="20516"/>
                  </a:cubicBezTo>
                  <a:cubicBezTo>
                    <a:pt x="19974" y="20551"/>
                    <a:pt x="19951" y="20610"/>
                    <a:pt x="20004" y="20657"/>
                  </a:cubicBezTo>
                  <a:cubicBezTo>
                    <a:pt x="19989" y="20716"/>
                    <a:pt x="20071" y="20752"/>
                    <a:pt x="20049" y="20822"/>
                  </a:cubicBezTo>
                  <a:cubicBezTo>
                    <a:pt x="19989" y="20810"/>
                    <a:pt x="20019" y="20775"/>
                    <a:pt x="19974" y="20716"/>
                  </a:cubicBezTo>
                  <a:cubicBezTo>
                    <a:pt x="19936" y="20704"/>
                    <a:pt x="19891" y="20669"/>
                    <a:pt x="19846" y="20610"/>
                  </a:cubicBezTo>
                  <a:cubicBezTo>
                    <a:pt x="19809" y="20539"/>
                    <a:pt x="19786" y="20469"/>
                    <a:pt x="19734" y="20410"/>
                  </a:cubicBezTo>
                  <a:cubicBezTo>
                    <a:pt x="19749" y="20351"/>
                    <a:pt x="19681" y="20339"/>
                    <a:pt x="19711" y="20280"/>
                  </a:cubicBezTo>
                  <a:cubicBezTo>
                    <a:pt x="19659" y="20257"/>
                    <a:pt x="19681" y="20209"/>
                    <a:pt x="19636" y="20174"/>
                  </a:cubicBezTo>
                  <a:cubicBezTo>
                    <a:pt x="19636" y="20127"/>
                    <a:pt x="19606" y="20103"/>
                    <a:pt x="19584" y="20068"/>
                  </a:cubicBezTo>
                  <a:cubicBezTo>
                    <a:pt x="19621" y="20009"/>
                    <a:pt x="19546" y="19986"/>
                    <a:pt x="19561" y="19938"/>
                  </a:cubicBezTo>
                  <a:cubicBezTo>
                    <a:pt x="19501" y="19868"/>
                    <a:pt x="19494" y="19785"/>
                    <a:pt x="19434" y="19726"/>
                  </a:cubicBezTo>
                  <a:cubicBezTo>
                    <a:pt x="19427" y="19620"/>
                    <a:pt x="19367" y="19538"/>
                    <a:pt x="19367" y="19432"/>
                  </a:cubicBezTo>
                  <a:cubicBezTo>
                    <a:pt x="19337" y="19326"/>
                    <a:pt x="19322" y="19220"/>
                    <a:pt x="19299" y="19114"/>
                  </a:cubicBezTo>
                  <a:cubicBezTo>
                    <a:pt x="19262" y="19019"/>
                    <a:pt x="19262" y="18901"/>
                    <a:pt x="19217" y="18807"/>
                  </a:cubicBezTo>
                  <a:cubicBezTo>
                    <a:pt x="19187" y="18760"/>
                    <a:pt x="19209" y="18701"/>
                    <a:pt x="19179" y="18654"/>
                  </a:cubicBezTo>
                  <a:cubicBezTo>
                    <a:pt x="19187" y="18595"/>
                    <a:pt x="19149" y="18548"/>
                    <a:pt x="19149" y="18501"/>
                  </a:cubicBezTo>
                  <a:cubicBezTo>
                    <a:pt x="19157" y="18383"/>
                    <a:pt x="19119" y="18289"/>
                    <a:pt x="19112" y="18171"/>
                  </a:cubicBezTo>
                  <a:cubicBezTo>
                    <a:pt x="19074" y="18077"/>
                    <a:pt x="19082" y="17959"/>
                    <a:pt x="19044" y="17864"/>
                  </a:cubicBezTo>
                  <a:cubicBezTo>
                    <a:pt x="19052" y="17747"/>
                    <a:pt x="19022" y="17652"/>
                    <a:pt x="19007" y="17546"/>
                  </a:cubicBezTo>
                  <a:cubicBezTo>
                    <a:pt x="19014" y="17511"/>
                    <a:pt x="18992" y="17499"/>
                    <a:pt x="18999" y="17464"/>
                  </a:cubicBezTo>
                  <a:cubicBezTo>
                    <a:pt x="18977" y="17440"/>
                    <a:pt x="19007" y="17405"/>
                    <a:pt x="18977" y="17381"/>
                  </a:cubicBezTo>
                  <a:cubicBezTo>
                    <a:pt x="18984" y="17322"/>
                    <a:pt x="18954" y="17275"/>
                    <a:pt x="18962" y="17216"/>
                  </a:cubicBezTo>
                  <a:cubicBezTo>
                    <a:pt x="18947" y="17181"/>
                    <a:pt x="18932" y="17134"/>
                    <a:pt x="18902" y="17087"/>
                  </a:cubicBezTo>
                  <a:cubicBezTo>
                    <a:pt x="18939" y="17028"/>
                    <a:pt x="18887" y="16981"/>
                    <a:pt x="18894" y="16934"/>
                  </a:cubicBezTo>
                  <a:cubicBezTo>
                    <a:pt x="18872" y="16886"/>
                    <a:pt x="18864" y="16839"/>
                    <a:pt x="18849" y="16792"/>
                  </a:cubicBezTo>
                  <a:cubicBezTo>
                    <a:pt x="18842" y="16757"/>
                    <a:pt x="18842" y="16639"/>
                    <a:pt x="18804" y="16674"/>
                  </a:cubicBezTo>
                  <a:cubicBezTo>
                    <a:pt x="18864" y="16721"/>
                    <a:pt x="18782" y="16804"/>
                    <a:pt x="18849" y="16851"/>
                  </a:cubicBezTo>
                  <a:cubicBezTo>
                    <a:pt x="18842" y="16886"/>
                    <a:pt x="18842" y="16910"/>
                    <a:pt x="18872" y="16934"/>
                  </a:cubicBezTo>
                  <a:cubicBezTo>
                    <a:pt x="18872" y="16969"/>
                    <a:pt x="18879" y="17004"/>
                    <a:pt x="18879" y="17040"/>
                  </a:cubicBezTo>
                  <a:cubicBezTo>
                    <a:pt x="18879" y="17110"/>
                    <a:pt x="18894" y="17157"/>
                    <a:pt x="18932" y="17216"/>
                  </a:cubicBezTo>
                  <a:cubicBezTo>
                    <a:pt x="18902" y="17287"/>
                    <a:pt x="18932" y="17346"/>
                    <a:pt x="18939" y="17417"/>
                  </a:cubicBezTo>
                  <a:cubicBezTo>
                    <a:pt x="18954" y="17535"/>
                    <a:pt x="18984" y="17664"/>
                    <a:pt x="18999" y="17782"/>
                  </a:cubicBezTo>
                  <a:cubicBezTo>
                    <a:pt x="18984" y="17853"/>
                    <a:pt x="19037" y="17900"/>
                    <a:pt x="19022" y="17959"/>
                  </a:cubicBezTo>
                  <a:cubicBezTo>
                    <a:pt x="19014" y="18029"/>
                    <a:pt x="19044" y="18088"/>
                    <a:pt x="19037" y="18159"/>
                  </a:cubicBezTo>
                  <a:cubicBezTo>
                    <a:pt x="19059" y="18218"/>
                    <a:pt x="19052" y="18277"/>
                    <a:pt x="19082" y="18336"/>
                  </a:cubicBezTo>
                  <a:cubicBezTo>
                    <a:pt x="19082" y="18395"/>
                    <a:pt x="19089" y="18465"/>
                    <a:pt x="19097" y="18536"/>
                  </a:cubicBezTo>
                  <a:cubicBezTo>
                    <a:pt x="19112" y="18560"/>
                    <a:pt x="19112" y="18583"/>
                    <a:pt x="19097" y="18619"/>
                  </a:cubicBezTo>
                  <a:cubicBezTo>
                    <a:pt x="19119" y="18654"/>
                    <a:pt x="19142" y="18666"/>
                    <a:pt x="19119" y="18713"/>
                  </a:cubicBezTo>
                  <a:cubicBezTo>
                    <a:pt x="19142" y="18736"/>
                    <a:pt x="19149" y="18760"/>
                    <a:pt x="19142" y="18795"/>
                  </a:cubicBezTo>
                  <a:cubicBezTo>
                    <a:pt x="19194" y="18819"/>
                    <a:pt x="19127" y="18878"/>
                    <a:pt x="19179" y="18890"/>
                  </a:cubicBezTo>
                  <a:cubicBezTo>
                    <a:pt x="19194" y="19019"/>
                    <a:pt x="19247" y="19137"/>
                    <a:pt x="19262" y="19255"/>
                  </a:cubicBezTo>
                  <a:cubicBezTo>
                    <a:pt x="19292" y="19385"/>
                    <a:pt x="19314" y="19514"/>
                    <a:pt x="19337" y="19644"/>
                  </a:cubicBezTo>
                  <a:cubicBezTo>
                    <a:pt x="19397" y="19750"/>
                    <a:pt x="19419" y="19880"/>
                    <a:pt x="19509" y="19974"/>
                  </a:cubicBezTo>
                  <a:cubicBezTo>
                    <a:pt x="19494" y="20056"/>
                    <a:pt x="19561" y="20103"/>
                    <a:pt x="19554" y="20186"/>
                  </a:cubicBezTo>
                  <a:cubicBezTo>
                    <a:pt x="19576" y="20209"/>
                    <a:pt x="19591" y="20245"/>
                    <a:pt x="19591" y="20280"/>
                  </a:cubicBezTo>
                  <a:cubicBezTo>
                    <a:pt x="19614" y="20316"/>
                    <a:pt x="19644" y="20351"/>
                    <a:pt x="19644" y="20398"/>
                  </a:cubicBezTo>
                  <a:cubicBezTo>
                    <a:pt x="19546" y="20363"/>
                    <a:pt x="19509" y="20174"/>
                    <a:pt x="19427" y="20080"/>
                  </a:cubicBezTo>
                  <a:cubicBezTo>
                    <a:pt x="19419" y="19997"/>
                    <a:pt x="19359" y="19938"/>
                    <a:pt x="19359" y="19856"/>
                  </a:cubicBezTo>
                  <a:cubicBezTo>
                    <a:pt x="19314" y="19832"/>
                    <a:pt x="19359" y="19773"/>
                    <a:pt x="19307" y="19738"/>
                  </a:cubicBezTo>
                  <a:cubicBezTo>
                    <a:pt x="19322" y="19691"/>
                    <a:pt x="19269" y="19667"/>
                    <a:pt x="19284" y="19620"/>
                  </a:cubicBezTo>
                  <a:cubicBezTo>
                    <a:pt x="19247" y="19585"/>
                    <a:pt x="19254" y="19538"/>
                    <a:pt x="19232" y="19502"/>
                  </a:cubicBezTo>
                  <a:cubicBezTo>
                    <a:pt x="19247" y="19455"/>
                    <a:pt x="19172" y="19444"/>
                    <a:pt x="19209" y="19385"/>
                  </a:cubicBezTo>
                  <a:cubicBezTo>
                    <a:pt x="19157" y="19314"/>
                    <a:pt x="19164" y="19231"/>
                    <a:pt x="19127" y="19149"/>
                  </a:cubicBezTo>
                  <a:cubicBezTo>
                    <a:pt x="19104" y="19114"/>
                    <a:pt x="19127" y="19066"/>
                    <a:pt x="19104" y="19031"/>
                  </a:cubicBezTo>
                  <a:cubicBezTo>
                    <a:pt x="19127" y="18984"/>
                    <a:pt x="19059" y="18960"/>
                    <a:pt x="19097" y="18901"/>
                  </a:cubicBezTo>
                  <a:cubicBezTo>
                    <a:pt x="19067" y="18831"/>
                    <a:pt x="19052" y="18748"/>
                    <a:pt x="19044" y="18654"/>
                  </a:cubicBezTo>
                  <a:cubicBezTo>
                    <a:pt x="18999" y="18501"/>
                    <a:pt x="19007" y="18324"/>
                    <a:pt x="18977" y="18159"/>
                  </a:cubicBezTo>
                  <a:cubicBezTo>
                    <a:pt x="18984" y="18124"/>
                    <a:pt x="18977" y="18088"/>
                    <a:pt x="18962" y="18053"/>
                  </a:cubicBezTo>
                  <a:cubicBezTo>
                    <a:pt x="18962" y="18006"/>
                    <a:pt x="18969" y="17971"/>
                    <a:pt x="18962" y="17923"/>
                  </a:cubicBezTo>
                  <a:cubicBezTo>
                    <a:pt x="18977" y="17876"/>
                    <a:pt x="18939" y="17841"/>
                    <a:pt x="18954" y="17794"/>
                  </a:cubicBezTo>
                  <a:cubicBezTo>
                    <a:pt x="18917" y="17770"/>
                    <a:pt x="18977" y="17700"/>
                    <a:pt x="18932" y="17676"/>
                  </a:cubicBezTo>
                  <a:cubicBezTo>
                    <a:pt x="18939" y="17582"/>
                    <a:pt x="18909" y="17511"/>
                    <a:pt x="18917" y="17417"/>
                  </a:cubicBezTo>
                  <a:cubicBezTo>
                    <a:pt x="18887" y="17346"/>
                    <a:pt x="18902" y="17252"/>
                    <a:pt x="18864" y="17181"/>
                  </a:cubicBezTo>
                  <a:cubicBezTo>
                    <a:pt x="18857" y="17004"/>
                    <a:pt x="18812" y="16851"/>
                    <a:pt x="18782" y="16686"/>
                  </a:cubicBezTo>
                  <a:cubicBezTo>
                    <a:pt x="18752" y="16604"/>
                    <a:pt x="18744" y="16521"/>
                    <a:pt x="18722" y="16439"/>
                  </a:cubicBezTo>
                  <a:cubicBezTo>
                    <a:pt x="18722" y="16403"/>
                    <a:pt x="18707" y="16368"/>
                    <a:pt x="18700" y="16321"/>
                  </a:cubicBezTo>
                  <a:cubicBezTo>
                    <a:pt x="18700" y="16274"/>
                    <a:pt x="18707" y="16238"/>
                    <a:pt x="18670" y="16203"/>
                  </a:cubicBezTo>
                  <a:cubicBezTo>
                    <a:pt x="18640" y="16309"/>
                    <a:pt x="18707" y="16391"/>
                    <a:pt x="18707" y="16486"/>
                  </a:cubicBezTo>
                  <a:cubicBezTo>
                    <a:pt x="18707" y="16592"/>
                    <a:pt x="18752" y="16686"/>
                    <a:pt x="18759" y="16780"/>
                  </a:cubicBezTo>
                  <a:cubicBezTo>
                    <a:pt x="18789" y="16827"/>
                    <a:pt x="18759" y="16886"/>
                    <a:pt x="18797" y="16922"/>
                  </a:cubicBezTo>
                  <a:cubicBezTo>
                    <a:pt x="18782" y="16981"/>
                    <a:pt x="18819" y="17028"/>
                    <a:pt x="18804" y="17087"/>
                  </a:cubicBezTo>
                  <a:cubicBezTo>
                    <a:pt x="18834" y="17122"/>
                    <a:pt x="18797" y="17181"/>
                    <a:pt x="18849" y="17216"/>
                  </a:cubicBezTo>
                  <a:cubicBezTo>
                    <a:pt x="18827" y="17287"/>
                    <a:pt x="18864" y="17322"/>
                    <a:pt x="18857" y="17381"/>
                  </a:cubicBezTo>
                  <a:cubicBezTo>
                    <a:pt x="18872" y="17405"/>
                    <a:pt x="18849" y="17440"/>
                    <a:pt x="18864" y="17452"/>
                  </a:cubicBezTo>
                  <a:cubicBezTo>
                    <a:pt x="18879" y="17476"/>
                    <a:pt x="18879" y="17499"/>
                    <a:pt x="18872" y="17523"/>
                  </a:cubicBezTo>
                  <a:cubicBezTo>
                    <a:pt x="18887" y="17582"/>
                    <a:pt x="18894" y="17629"/>
                    <a:pt x="18909" y="17688"/>
                  </a:cubicBezTo>
                  <a:cubicBezTo>
                    <a:pt x="18879" y="17735"/>
                    <a:pt x="18932" y="17770"/>
                    <a:pt x="18902" y="17829"/>
                  </a:cubicBezTo>
                  <a:cubicBezTo>
                    <a:pt x="18924" y="17876"/>
                    <a:pt x="18902" y="17947"/>
                    <a:pt x="18909" y="17994"/>
                  </a:cubicBezTo>
                  <a:cubicBezTo>
                    <a:pt x="18924" y="18206"/>
                    <a:pt x="18962" y="18395"/>
                    <a:pt x="18962" y="18607"/>
                  </a:cubicBezTo>
                  <a:cubicBezTo>
                    <a:pt x="18984" y="18630"/>
                    <a:pt x="18977" y="18666"/>
                    <a:pt x="18984" y="18689"/>
                  </a:cubicBezTo>
                  <a:cubicBezTo>
                    <a:pt x="18962" y="18736"/>
                    <a:pt x="19014" y="18760"/>
                    <a:pt x="18999" y="18807"/>
                  </a:cubicBezTo>
                  <a:cubicBezTo>
                    <a:pt x="19037" y="18866"/>
                    <a:pt x="18999" y="18949"/>
                    <a:pt x="19052" y="19008"/>
                  </a:cubicBezTo>
                  <a:cubicBezTo>
                    <a:pt x="19052" y="19078"/>
                    <a:pt x="19059" y="19125"/>
                    <a:pt x="19059" y="19173"/>
                  </a:cubicBezTo>
                  <a:cubicBezTo>
                    <a:pt x="19059" y="19184"/>
                    <a:pt x="19082" y="19196"/>
                    <a:pt x="19089" y="19196"/>
                  </a:cubicBezTo>
                  <a:cubicBezTo>
                    <a:pt x="19089" y="19220"/>
                    <a:pt x="19082" y="19243"/>
                    <a:pt x="19082" y="19255"/>
                  </a:cubicBezTo>
                  <a:cubicBezTo>
                    <a:pt x="19097" y="19302"/>
                    <a:pt x="19149" y="19361"/>
                    <a:pt x="19134" y="19408"/>
                  </a:cubicBezTo>
                  <a:cubicBezTo>
                    <a:pt x="19164" y="19432"/>
                    <a:pt x="19149" y="19467"/>
                    <a:pt x="19164" y="19491"/>
                  </a:cubicBezTo>
                  <a:cubicBezTo>
                    <a:pt x="19187" y="19526"/>
                    <a:pt x="19157" y="19573"/>
                    <a:pt x="19194" y="19597"/>
                  </a:cubicBezTo>
                  <a:cubicBezTo>
                    <a:pt x="19232" y="19656"/>
                    <a:pt x="19232" y="19726"/>
                    <a:pt x="19269" y="19797"/>
                  </a:cubicBezTo>
                  <a:cubicBezTo>
                    <a:pt x="19239" y="19832"/>
                    <a:pt x="19337" y="19844"/>
                    <a:pt x="19284" y="19903"/>
                  </a:cubicBezTo>
                  <a:cubicBezTo>
                    <a:pt x="19314" y="19927"/>
                    <a:pt x="19329" y="19962"/>
                    <a:pt x="19322" y="19997"/>
                  </a:cubicBezTo>
                  <a:cubicBezTo>
                    <a:pt x="19344" y="20068"/>
                    <a:pt x="19389" y="20127"/>
                    <a:pt x="19389" y="20198"/>
                  </a:cubicBezTo>
                  <a:cubicBezTo>
                    <a:pt x="19367" y="20151"/>
                    <a:pt x="19329" y="20092"/>
                    <a:pt x="19277" y="20045"/>
                  </a:cubicBezTo>
                  <a:cubicBezTo>
                    <a:pt x="19232" y="19962"/>
                    <a:pt x="19217" y="19868"/>
                    <a:pt x="19149" y="19797"/>
                  </a:cubicBezTo>
                  <a:cubicBezTo>
                    <a:pt x="19157" y="19691"/>
                    <a:pt x="19097" y="19609"/>
                    <a:pt x="19067" y="19526"/>
                  </a:cubicBezTo>
                  <a:cubicBezTo>
                    <a:pt x="19067" y="19420"/>
                    <a:pt x="19007" y="19337"/>
                    <a:pt x="19014" y="19243"/>
                  </a:cubicBezTo>
                  <a:cubicBezTo>
                    <a:pt x="18939" y="19173"/>
                    <a:pt x="18969" y="19055"/>
                    <a:pt x="18909" y="18984"/>
                  </a:cubicBezTo>
                  <a:cubicBezTo>
                    <a:pt x="18932" y="18901"/>
                    <a:pt x="18879" y="18843"/>
                    <a:pt x="18879" y="18772"/>
                  </a:cubicBezTo>
                  <a:cubicBezTo>
                    <a:pt x="18857" y="18701"/>
                    <a:pt x="18849" y="18630"/>
                    <a:pt x="18849" y="18548"/>
                  </a:cubicBezTo>
                  <a:cubicBezTo>
                    <a:pt x="18834" y="18489"/>
                    <a:pt x="18827" y="18418"/>
                    <a:pt x="18804" y="18348"/>
                  </a:cubicBezTo>
                  <a:cubicBezTo>
                    <a:pt x="18827" y="18300"/>
                    <a:pt x="18774" y="18277"/>
                    <a:pt x="18789" y="18242"/>
                  </a:cubicBezTo>
                  <a:cubicBezTo>
                    <a:pt x="18767" y="18206"/>
                    <a:pt x="18812" y="18147"/>
                    <a:pt x="18759" y="18124"/>
                  </a:cubicBezTo>
                  <a:cubicBezTo>
                    <a:pt x="18759" y="18041"/>
                    <a:pt x="18752" y="17971"/>
                    <a:pt x="18737" y="17900"/>
                  </a:cubicBezTo>
                  <a:cubicBezTo>
                    <a:pt x="18729" y="17829"/>
                    <a:pt x="18729" y="17747"/>
                    <a:pt x="18715" y="17664"/>
                  </a:cubicBezTo>
                  <a:cubicBezTo>
                    <a:pt x="18670" y="17641"/>
                    <a:pt x="18707" y="17593"/>
                    <a:pt x="18700" y="17558"/>
                  </a:cubicBezTo>
                  <a:cubicBezTo>
                    <a:pt x="18700" y="17523"/>
                    <a:pt x="18692" y="17487"/>
                    <a:pt x="18692" y="17452"/>
                  </a:cubicBezTo>
                  <a:cubicBezTo>
                    <a:pt x="18685" y="17381"/>
                    <a:pt x="18655" y="17299"/>
                    <a:pt x="18670" y="17216"/>
                  </a:cubicBezTo>
                  <a:cubicBezTo>
                    <a:pt x="18632" y="17087"/>
                    <a:pt x="18617" y="16945"/>
                    <a:pt x="18617" y="16792"/>
                  </a:cubicBezTo>
                  <a:cubicBezTo>
                    <a:pt x="18580" y="16733"/>
                    <a:pt x="18617" y="16639"/>
                    <a:pt x="18565" y="16592"/>
                  </a:cubicBezTo>
                  <a:cubicBezTo>
                    <a:pt x="18602" y="16533"/>
                    <a:pt x="18557" y="16521"/>
                    <a:pt x="18550" y="16474"/>
                  </a:cubicBezTo>
                  <a:cubicBezTo>
                    <a:pt x="18565" y="16427"/>
                    <a:pt x="18535" y="16403"/>
                    <a:pt x="18550" y="16356"/>
                  </a:cubicBezTo>
                  <a:cubicBezTo>
                    <a:pt x="18475" y="16062"/>
                    <a:pt x="18445" y="15767"/>
                    <a:pt x="18317" y="15496"/>
                  </a:cubicBezTo>
                  <a:cubicBezTo>
                    <a:pt x="18325" y="15390"/>
                    <a:pt x="18295" y="15296"/>
                    <a:pt x="18317" y="15178"/>
                  </a:cubicBezTo>
                  <a:cubicBezTo>
                    <a:pt x="18295" y="15131"/>
                    <a:pt x="18310" y="15072"/>
                    <a:pt x="18310" y="15025"/>
                  </a:cubicBezTo>
                  <a:cubicBezTo>
                    <a:pt x="18265" y="14977"/>
                    <a:pt x="18325" y="14907"/>
                    <a:pt x="18272" y="14860"/>
                  </a:cubicBezTo>
                  <a:cubicBezTo>
                    <a:pt x="18257" y="14954"/>
                    <a:pt x="18265" y="15036"/>
                    <a:pt x="18287" y="15119"/>
                  </a:cubicBezTo>
                  <a:cubicBezTo>
                    <a:pt x="18257" y="15213"/>
                    <a:pt x="18332" y="15307"/>
                    <a:pt x="18257" y="15366"/>
                  </a:cubicBezTo>
                  <a:cubicBezTo>
                    <a:pt x="18317" y="15425"/>
                    <a:pt x="18280" y="15519"/>
                    <a:pt x="18295" y="15602"/>
                  </a:cubicBezTo>
                  <a:cubicBezTo>
                    <a:pt x="18295" y="15637"/>
                    <a:pt x="18287" y="15684"/>
                    <a:pt x="18325" y="15720"/>
                  </a:cubicBezTo>
                  <a:cubicBezTo>
                    <a:pt x="18302" y="15767"/>
                    <a:pt x="18317" y="15802"/>
                    <a:pt x="18310" y="15849"/>
                  </a:cubicBezTo>
                  <a:cubicBezTo>
                    <a:pt x="18332" y="16014"/>
                    <a:pt x="18317" y="16179"/>
                    <a:pt x="18332" y="16344"/>
                  </a:cubicBezTo>
                  <a:cubicBezTo>
                    <a:pt x="18355" y="16509"/>
                    <a:pt x="18332" y="16674"/>
                    <a:pt x="18362" y="16839"/>
                  </a:cubicBezTo>
                  <a:cubicBezTo>
                    <a:pt x="18347" y="16886"/>
                    <a:pt x="18377" y="16922"/>
                    <a:pt x="18370" y="16969"/>
                  </a:cubicBezTo>
                  <a:cubicBezTo>
                    <a:pt x="18385" y="16981"/>
                    <a:pt x="18362" y="17004"/>
                    <a:pt x="18362" y="17016"/>
                  </a:cubicBezTo>
                  <a:cubicBezTo>
                    <a:pt x="18362" y="17040"/>
                    <a:pt x="18400" y="17063"/>
                    <a:pt x="18370" y="17087"/>
                  </a:cubicBezTo>
                  <a:cubicBezTo>
                    <a:pt x="18400" y="17122"/>
                    <a:pt x="18377" y="17181"/>
                    <a:pt x="18377" y="17216"/>
                  </a:cubicBezTo>
                  <a:cubicBezTo>
                    <a:pt x="18400" y="17252"/>
                    <a:pt x="18392" y="17299"/>
                    <a:pt x="18400" y="17346"/>
                  </a:cubicBezTo>
                  <a:cubicBezTo>
                    <a:pt x="18407" y="17511"/>
                    <a:pt x="18422" y="17664"/>
                    <a:pt x="18430" y="17829"/>
                  </a:cubicBezTo>
                  <a:cubicBezTo>
                    <a:pt x="18460" y="17994"/>
                    <a:pt x="18482" y="18147"/>
                    <a:pt x="18505" y="18312"/>
                  </a:cubicBezTo>
                  <a:cubicBezTo>
                    <a:pt x="18527" y="18336"/>
                    <a:pt x="18482" y="18395"/>
                    <a:pt x="18520" y="18418"/>
                  </a:cubicBezTo>
                  <a:cubicBezTo>
                    <a:pt x="18542" y="18454"/>
                    <a:pt x="18520" y="18501"/>
                    <a:pt x="18542" y="18536"/>
                  </a:cubicBezTo>
                  <a:cubicBezTo>
                    <a:pt x="18542" y="18560"/>
                    <a:pt x="18542" y="18572"/>
                    <a:pt x="18565" y="18583"/>
                  </a:cubicBezTo>
                  <a:cubicBezTo>
                    <a:pt x="18580" y="18607"/>
                    <a:pt x="18557" y="18642"/>
                    <a:pt x="18572" y="18666"/>
                  </a:cubicBezTo>
                  <a:cubicBezTo>
                    <a:pt x="18572" y="18701"/>
                    <a:pt x="18565" y="18748"/>
                    <a:pt x="18602" y="18784"/>
                  </a:cubicBezTo>
                  <a:cubicBezTo>
                    <a:pt x="18595" y="18866"/>
                    <a:pt x="18640" y="18937"/>
                    <a:pt x="18655" y="19019"/>
                  </a:cubicBezTo>
                  <a:cubicBezTo>
                    <a:pt x="18655" y="19066"/>
                    <a:pt x="18670" y="19102"/>
                    <a:pt x="18677" y="19149"/>
                  </a:cubicBezTo>
                  <a:cubicBezTo>
                    <a:pt x="18670" y="19196"/>
                    <a:pt x="18744" y="19220"/>
                    <a:pt x="18677" y="19231"/>
                  </a:cubicBezTo>
                  <a:cubicBezTo>
                    <a:pt x="18662" y="19173"/>
                    <a:pt x="18640" y="19102"/>
                    <a:pt x="18610" y="19043"/>
                  </a:cubicBezTo>
                  <a:cubicBezTo>
                    <a:pt x="18580" y="19008"/>
                    <a:pt x="18617" y="18960"/>
                    <a:pt x="18572" y="18937"/>
                  </a:cubicBezTo>
                  <a:cubicBezTo>
                    <a:pt x="18610" y="18890"/>
                    <a:pt x="18557" y="18866"/>
                    <a:pt x="18535" y="18843"/>
                  </a:cubicBezTo>
                  <a:cubicBezTo>
                    <a:pt x="18550" y="18784"/>
                    <a:pt x="18512" y="18736"/>
                    <a:pt x="18527" y="18678"/>
                  </a:cubicBezTo>
                  <a:cubicBezTo>
                    <a:pt x="18497" y="18654"/>
                    <a:pt x="18512" y="18619"/>
                    <a:pt x="18505" y="18583"/>
                  </a:cubicBezTo>
                  <a:cubicBezTo>
                    <a:pt x="18490" y="18560"/>
                    <a:pt x="18482" y="18536"/>
                    <a:pt x="18482" y="18501"/>
                  </a:cubicBezTo>
                  <a:cubicBezTo>
                    <a:pt x="18467" y="18395"/>
                    <a:pt x="18445" y="18277"/>
                    <a:pt x="18422" y="18171"/>
                  </a:cubicBezTo>
                  <a:cubicBezTo>
                    <a:pt x="18392" y="18124"/>
                    <a:pt x="18415" y="18065"/>
                    <a:pt x="18392" y="18006"/>
                  </a:cubicBezTo>
                  <a:cubicBezTo>
                    <a:pt x="18377" y="17959"/>
                    <a:pt x="18370" y="17900"/>
                    <a:pt x="18370" y="17829"/>
                  </a:cubicBezTo>
                  <a:cubicBezTo>
                    <a:pt x="18355" y="17782"/>
                    <a:pt x="18347" y="17735"/>
                    <a:pt x="18340" y="17676"/>
                  </a:cubicBezTo>
                  <a:cubicBezTo>
                    <a:pt x="18340" y="17617"/>
                    <a:pt x="18332" y="17558"/>
                    <a:pt x="18317" y="17499"/>
                  </a:cubicBezTo>
                  <a:cubicBezTo>
                    <a:pt x="18310" y="17440"/>
                    <a:pt x="18317" y="17393"/>
                    <a:pt x="18287" y="17346"/>
                  </a:cubicBezTo>
                  <a:cubicBezTo>
                    <a:pt x="18317" y="17275"/>
                    <a:pt x="18227" y="17240"/>
                    <a:pt x="18265" y="17169"/>
                  </a:cubicBezTo>
                  <a:cubicBezTo>
                    <a:pt x="18220" y="17063"/>
                    <a:pt x="18220" y="16945"/>
                    <a:pt x="18182" y="16839"/>
                  </a:cubicBezTo>
                  <a:cubicBezTo>
                    <a:pt x="18205" y="16769"/>
                    <a:pt x="18130" y="16745"/>
                    <a:pt x="18175" y="16674"/>
                  </a:cubicBezTo>
                  <a:cubicBezTo>
                    <a:pt x="18137" y="16627"/>
                    <a:pt x="18122" y="16568"/>
                    <a:pt x="18130" y="16498"/>
                  </a:cubicBezTo>
                  <a:cubicBezTo>
                    <a:pt x="18100" y="16391"/>
                    <a:pt x="18077" y="16285"/>
                    <a:pt x="18055" y="16179"/>
                  </a:cubicBezTo>
                  <a:cubicBezTo>
                    <a:pt x="18010" y="15955"/>
                    <a:pt x="17935" y="15743"/>
                    <a:pt x="17898" y="15519"/>
                  </a:cubicBezTo>
                  <a:cubicBezTo>
                    <a:pt x="17860" y="15472"/>
                    <a:pt x="17875" y="15413"/>
                    <a:pt x="17845" y="15366"/>
                  </a:cubicBezTo>
                  <a:cubicBezTo>
                    <a:pt x="17823" y="15319"/>
                    <a:pt x="17808" y="15260"/>
                    <a:pt x="17800" y="15201"/>
                  </a:cubicBezTo>
                  <a:cubicBezTo>
                    <a:pt x="17748" y="15154"/>
                    <a:pt x="17800" y="15083"/>
                    <a:pt x="17748" y="15048"/>
                  </a:cubicBezTo>
                  <a:cubicBezTo>
                    <a:pt x="17763" y="15013"/>
                    <a:pt x="17710" y="15001"/>
                    <a:pt x="17725" y="14966"/>
                  </a:cubicBezTo>
                  <a:cubicBezTo>
                    <a:pt x="17703" y="14942"/>
                    <a:pt x="17710" y="14907"/>
                    <a:pt x="17703" y="14871"/>
                  </a:cubicBezTo>
                  <a:cubicBezTo>
                    <a:pt x="17658" y="14836"/>
                    <a:pt x="17673" y="14777"/>
                    <a:pt x="17643" y="14730"/>
                  </a:cubicBezTo>
                  <a:cubicBezTo>
                    <a:pt x="17598" y="14683"/>
                    <a:pt x="17628" y="14612"/>
                    <a:pt x="17575" y="14565"/>
                  </a:cubicBezTo>
                  <a:cubicBezTo>
                    <a:pt x="17575" y="14506"/>
                    <a:pt x="17553" y="14459"/>
                    <a:pt x="17523" y="14412"/>
                  </a:cubicBezTo>
                  <a:cubicBezTo>
                    <a:pt x="17500" y="14365"/>
                    <a:pt x="17508" y="14294"/>
                    <a:pt x="17455" y="14247"/>
                  </a:cubicBezTo>
                  <a:cubicBezTo>
                    <a:pt x="17463" y="14188"/>
                    <a:pt x="17388" y="14164"/>
                    <a:pt x="17403" y="14105"/>
                  </a:cubicBezTo>
                  <a:cubicBezTo>
                    <a:pt x="17350" y="14058"/>
                    <a:pt x="17335" y="13999"/>
                    <a:pt x="17305" y="13940"/>
                  </a:cubicBezTo>
                  <a:cubicBezTo>
                    <a:pt x="17238" y="13846"/>
                    <a:pt x="17193" y="13740"/>
                    <a:pt x="17141" y="13646"/>
                  </a:cubicBezTo>
                  <a:cubicBezTo>
                    <a:pt x="17126" y="13634"/>
                    <a:pt x="17118" y="13646"/>
                    <a:pt x="17111" y="13669"/>
                  </a:cubicBezTo>
                  <a:cubicBezTo>
                    <a:pt x="17088" y="13658"/>
                    <a:pt x="17073" y="13634"/>
                    <a:pt x="17058" y="13622"/>
                  </a:cubicBezTo>
                  <a:cubicBezTo>
                    <a:pt x="17036" y="13575"/>
                    <a:pt x="16961" y="13552"/>
                    <a:pt x="16998" y="13622"/>
                  </a:cubicBezTo>
                  <a:cubicBezTo>
                    <a:pt x="17013" y="13587"/>
                    <a:pt x="17036" y="13634"/>
                    <a:pt x="17036" y="13658"/>
                  </a:cubicBezTo>
                  <a:cubicBezTo>
                    <a:pt x="17058" y="13681"/>
                    <a:pt x="17081" y="13705"/>
                    <a:pt x="17103" y="13728"/>
                  </a:cubicBezTo>
                  <a:cubicBezTo>
                    <a:pt x="17111" y="13787"/>
                    <a:pt x="17178" y="13834"/>
                    <a:pt x="17216" y="13882"/>
                  </a:cubicBezTo>
                  <a:cubicBezTo>
                    <a:pt x="17223" y="13952"/>
                    <a:pt x="17261" y="13999"/>
                    <a:pt x="17276" y="14070"/>
                  </a:cubicBezTo>
                  <a:cubicBezTo>
                    <a:pt x="17305" y="14129"/>
                    <a:pt x="17313" y="14200"/>
                    <a:pt x="17350" y="14270"/>
                  </a:cubicBezTo>
                  <a:cubicBezTo>
                    <a:pt x="17350" y="14329"/>
                    <a:pt x="17403" y="14388"/>
                    <a:pt x="17410" y="14447"/>
                  </a:cubicBezTo>
                  <a:cubicBezTo>
                    <a:pt x="17440" y="14518"/>
                    <a:pt x="17440" y="14589"/>
                    <a:pt x="17478" y="14647"/>
                  </a:cubicBezTo>
                  <a:cubicBezTo>
                    <a:pt x="17493" y="14718"/>
                    <a:pt x="17500" y="14777"/>
                    <a:pt x="17538" y="14836"/>
                  </a:cubicBezTo>
                  <a:cubicBezTo>
                    <a:pt x="17523" y="14918"/>
                    <a:pt x="17590" y="14966"/>
                    <a:pt x="17590" y="15036"/>
                  </a:cubicBezTo>
                  <a:cubicBezTo>
                    <a:pt x="17590" y="15119"/>
                    <a:pt x="17643" y="15178"/>
                    <a:pt x="17643" y="15248"/>
                  </a:cubicBezTo>
                  <a:cubicBezTo>
                    <a:pt x="17688" y="15307"/>
                    <a:pt x="17665" y="15390"/>
                    <a:pt x="17710" y="15449"/>
                  </a:cubicBezTo>
                  <a:cubicBezTo>
                    <a:pt x="17710" y="15484"/>
                    <a:pt x="17710" y="15508"/>
                    <a:pt x="17733" y="15531"/>
                  </a:cubicBezTo>
                  <a:cubicBezTo>
                    <a:pt x="17763" y="15567"/>
                    <a:pt x="17718" y="15614"/>
                    <a:pt x="17748" y="15637"/>
                  </a:cubicBezTo>
                  <a:cubicBezTo>
                    <a:pt x="17755" y="15708"/>
                    <a:pt x="17808" y="15767"/>
                    <a:pt x="17800" y="15849"/>
                  </a:cubicBezTo>
                  <a:cubicBezTo>
                    <a:pt x="17808" y="15920"/>
                    <a:pt x="17860" y="15979"/>
                    <a:pt x="17853" y="16050"/>
                  </a:cubicBezTo>
                  <a:cubicBezTo>
                    <a:pt x="17875" y="16085"/>
                    <a:pt x="17890" y="16120"/>
                    <a:pt x="17883" y="16156"/>
                  </a:cubicBezTo>
                  <a:cubicBezTo>
                    <a:pt x="17868" y="16191"/>
                    <a:pt x="17928" y="16215"/>
                    <a:pt x="17898" y="16262"/>
                  </a:cubicBezTo>
                  <a:cubicBezTo>
                    <a:pt x="17928" y="16285"/>
                    <a:pt x="17913" y="16321"/>
                    <a:pt x="17920" y="16344"/>
                  </a:cubicBezTo>
                  <a:cubicBezTo>
                    <a:pt x="17905" y="16391"/>
                    <a:pt x="17958" y="16403"/>
                    <a:pt x="17935" y="16450"/>
                  </a:cubicBezTo>
                  <a:cubicBezTo>
                    <a:pt x="17973" y="16509"/>
                    <a:pt x="17965" y="16592"/>
                    <a:pt x="17988" y="16663"/>
                  </a:cubicBezTo>
                  <a:cubicBezTo>
                    <a:pt x="17980" y="16698"/>
                    <a:pt x="17995" y="16733"/>
                    <a:pt x="18025" y="16757"/>
                  </a:cubicBezTo>
                  <a:cubicBezTo>
                    <a:pt x="17988" y="16804"/>
                    <a:pt x="18032" y="16827"/>
                    <a:pt x="18010" y="16875"/>
                  </a:cubicBezTo>
                  <a:cubicBezTo>
                    <a:pt x="18055" y="16898"/>
                    <a:pt x="18017" y="16945"/>
                    <a:pt x="18025" y="16981"/>
                  </a:cubicBezTo>
                  <a:cubicBezTo>
                    <a:pt x="18055" y="17004"/>
                    <a:pt x="18062" y="17040"/>
                    <a:pt x="18040" y="17087"/>
                  </a:cubicBezTo>
                  <a:cubicBezTo>
                    <a:pt x="18092" y="17193"/>
                    <a:pt x="18107" y="17322"/>
                    <a:pt x="18145" y="17440"/>
                  </a:cubicBezTo>
                  <a:cubicBezTo>
                    <a:pt x="18137" y="17476"/>
                    <a:pt x="18145" y="17499"/>
                    <a:pt x="18167" y="17523"/>
                  </a:cubicBezTo>
                  <a:cubicBezTo>
                    <a:pt x="18145" y="17570"/>
                    <a:pt x="18167" y="17593"/>
                    <a:pt x="18167" y="17617"/>
                  </a:cubicBezTo>
                  <a:cubicBezTo>
                    <a:pt x="18167" y="17688"/>
                    <a:pt x="18212" y="17747"/>
                    <a:pt x="18205" y="17817"/>
                  </a:cubicBezTo>
                  <a:cubicBezTo>
                    <a:pt x="18197" y="17841"/>
                    <a:pt x="18220" y="17864"/>
                    <a:pt x="18227" y="17900"/>
                  </a:cubicBezTo>
                  <a:cubicBezTo>
                    <a:pt x="18220" y="17935"/>
                    <a:pt x="18227" y="17959"/>
                    <a:pt x="18250" y="17982"/>
                  </a:cubicBezTo>
                  <a:cubicBezTo>
                    <a:pt x="18205" y="18065"/>
                    <a:pt x="18287" y="18112"/>
                    <a:pt x="18265" y="18183"/>
                  </a:cubicBezTo>
                  <a:cubicBezTo>
                    <a:pt x="18295" y="18300"/>
                    <a:pt x="18287" y="18430"/>
                    <a:pt x="18347" y="18548"/>
                  </a:cubicBezTo>
                  <a:cubicBezTo>
                    <a:pt x="18340" y="18607"/>
                    <a:pt x="18355" y="18666"/>
                    <a:pt x="18392" y="18713"/>
                  </a:cubicBezTo>
                  <a:cubicBezTo>
                    <a:pt x="18385" y="18784"/>
                    <a:pt x="18422" y="18843"/>
                    <a:pt x="18452" y="18901"/>
                  </a:cubicBezTo>
                  <a:cubicBezTo>
                    <a:pt x="18445" y="19031"/>
                    <a:pt x="18527" y="19137"/>
                    <a:pt x="18550" y="19255"/>
                  </a:cubicBezTo>
                  <a:cubicBezTo>
                    <a:pt x="18602" y="19373"/>
                    <a:pt x="18632" y="19491"/>
                    <a:pt x="18677" y="19609"/>
                  </a:cubicBezTo>
                  <a:cubicBezTo>
                    <a:pt x="18685" y="19679"/>
                    <a:pt x="18707" y="19738"/>
                    <a:pt x="18715" y="19797"/>
                  </a:cubicBezTo>
                  <a:cubicBezTo>
                    <a:pt x="18729" y="19832"/>
                    <a:pt x="18737" y="19856"/>
                    <a:pt x="18737" y="19891"/>
                  </a:cubicBezTo>
                  <a:cubicBezTo>
                    <a:pt x="18767" y="19891"/>
                    <a:pt x="18782" y="19986"/>
                    <a:pt x="18752" y="19962"/>
                  </a:cubicBezTo>
                  <a:cubicBezTo>
                    <a:pt x="18677" y="19974"/>
                    <a:pt x="18722" y="19856"/>
                    <a:pt x="18670" y="19809"/>
                  </a:cubicBezTo>
                  <a:cubicBezTo>
                    <a:pt x="18685" y="19738"/>
                    <a:pt x="18617" y="19679"/>
                    <a:pt x="18625" y="19609"/>
                  </a:cubicBezTo>
                  <a:cubicBezTo>
                    <a:pt x="18422" y="19279"/>
                    <a:pt x="18340" y="18913"/>
                    <a:pt x="18197" y="18572"/>
                  </a:cubicBezTo>
                  <a:cubicBezTo>
                    <a:pt x="18190" y="18489"/>
                    <a:pt x="18145" y="18407"/>
                    <a:pt x="18130" y="18324"/>
                  </a:cubicBezTo>
                  <a:cubicBezTo>
                    <a:pt x="18085" y="18230"/>
                    <a:pt x="18077" y="18136"/>
                    <a:pt x="18047" y="18053"/>
                  </a:cubicBezTo>
                  <a:cubicBezTo>
                    <a:pt x="18032" y="18006"/>
                    <a:pt x="18032" y="17959"/>
                    <a:pt x="18025" y="17900"/>
                  </a:cubicBezTo>
                  <a:cubicBezTo>
                    <a:pt x="17995" y="17864"/>
                    <a:pt x="18032" y="17806"/>
                    <a:pt x="17988" y="17770"/>
                  </a:cubicBezTo>
                  <a:cubicBezTo>
                    <a:pt x="17980" y="17676"/>
                    <a:pt x="17950" y="17582"/>
                    <a:pt x="17928" y="17487"/>
                  </a:cubicBezTo>
                  <a:cubicBezTo>
                    <a:pt x="17890" y="17311"/>
                    <a:pt x="17868" y="17122"/>
                    <a:pt x="17845" y="16945"/>
                  </a:cubicBezTo>
                  <a:cubicBezTo>
                    <a:pt x="17830" y="16757"/>
                    <a:pt x="17793" y="16568"/>
                    <a:pt x="17748" y="16380"/>
                  </a:cubicBezTo>
                  <a:cubicBezTo>
                    <a:pt x="17740" y="16285"/>
                    <a:pt x="17695" y="16215"/>
                    <a:pt x="17680" y="16120"/>
                  </a:cubicBezTo>
                  <a:cubicBezTo>
                    <a:pt x="17673" y="16026"/>
                    <a:pt x="17643" y="15944"/>
                    <a:pt x="17620" y="15849"/>
                  </a:cubicBezTo>
                  <a:cubicBezTo>
                    <a:pt x="17628" y="15791"/>
                    <a:pt x="17590" y="15755"/>
                    <a:pt x="17583" y="15708"/>
                  </a:cubicBezTo>
                  <a:cubicBezTo>
                    <a:pt x="17575" y="15661"/>
                    <a:pt x="17575" y="15614"/>
                    <a:pt x="17538" y="15578"/>
                  </a:cubicBezTo>
                  <a:cubicBezTo>
                    <a:pt x="17560" y="15519"/>
                    <a:pt x="17500" y="15484"/>
                    <a:pt x="17523" y="15437"/>
                  </a:cubicBezTo>
                  <a:cubicBezTo>
                    <a:pt x="17478" y="15425"/>
                    <a:pt x="17515" y="15296"/>
                    <a:pt x="17463" y="15343"/>
                  </a:cubicBezTo>
                  <a:cubicBezTo>
                    <a:pt x="17485" y="15378"/>
                    <a:pt x="17493" y="15425"/>
                    <a:pt x="17485" y="15484"/>
                  </a:cubicBezTo>
                  <a:cubicBezTo>
                    <a:pt x="17515" y="15519"/>
                    <a:pt x="17515" y="15567"/>
                    <a:pt x="17523" y="15614"/>
                  </a:cubicBezTo>
                  <a:cubicBezTo>
                    <a:pt x="17553" y="15720"/>
                    <a:pt x="17583" y="15814"/>
                    <a:pt x="17598" y="15908"/>
                  </a:cubicBezTo>
                  <a:cubicBezTo>
                    <a:pt x="17620" y="16003"/>
                    <a:pt x="17620" y="16109"/>
                    <a:pt x="17665" y="16203"/>
                  </a:cubicBezTo>
                  <a:cubicBezTo>
                    <a:pt x="17665" y="16250"/>
                    <a:pt x="17703" y="16285"/>
                    <a:pt x="17688" y="16344"/>
                  </a:cubicBezTo>
                  <a:cubicBezTo>
                    <a:pt x="17740" y="16380"/>
                    <a:pt x="17688" y="16450"/>
                    <a:pt x="17740" y="16498"/>
                  </a:cubicBezTo>
                  <a:cubicBezTo>
                    <a:pt x="17725" y="16615"/>
                    <a:pt x="17778" y="16721"/>
                    <a:pt x="17770" y="16839"/>
                  </a:cubicBezTo>
                  <a:cubicBezTo>
                    <a:pt x="17808" y="16875"/>
                    <a:pt x="17755" y="16957"/>
                    <a:pt x="17808" y="16992"/>
                  </a:cubicBezTo>
                  <a:cubicBezTo>
                    <a:pt x="17800" y="17051"/>
                    <a:pt x="17823" y="17110"/>
                    <a:pt x="17808" y="17181"/>
                  </a:cubicBezTo>
                  <a:cubicBezTo>
                    <a:pt x="17838" y="17287"/>
                    <a:pt x="17860" y="17393"/>
                    <a:pt x="17860" y="17511"/>
                  </a:cubicBezTo>
                  <a:cubicBezTo>
                    <a:pt x="17883" y="17570"/>
                    <a:pt x="17898" y="17629"/>
                    <a:pt x="17905" y="17688"/>
                  </a:cubicBezTo>
                  <a:cubicBezTo>
                    <a:pt x="17913" y="17747"/>
                    <a:pt x="17950" y="17794"/>
                    <a:pt x="17928" y="17864"/>
                  </a:cubicBezTo>
                  <a:cubicBezTo>
                    <a:pt x="17875" y="17829"/>
                    <a:pt x="17928" y="17747"/>
                    <a:pt x="17875" y="17711"/>
                  </a:cubicBezTo>
                  <a:cubicBezTo>
                    <a:pt x="17853" y="17688"/>
                    <a:pt x="17875" y="17652"/>
                    <a:pt x="17875" y="17617"/>
                  </a:cubicBezTo>
                  <a:cubicBezTo>
                    <a:pt x="17845" y="17593"/>
                    <a:pt x="17845" y="17570"/>
                    <a:pt x="17853" y="17535"/>
                  </a:cubicBezTo>
                  <a:cubicBezTo>
                    <a:pt x="17793" y="17440"/>
                    <a:pt x="17793" y="17322"/>
                    <a:pt x="17748" y="17216"/>
                  </a:cubicBezTo>
                  <a:cubicBezTo>
                    <a:pt x="17755" y="17099"/>
                    <a:pt x="17680" y="17004"/>
                    <a:pt x="17695" y="16875"/>
                  </a:cubicBezTo>
                  <a:cubicBezTo>
                    <a:pt x="17665" y="16827"/>
                    <a:pt x="17673" y="16769"/>
                    <a:pt x="17650" y="16710"/>
                  </a:cubicBezTo>
                  <a:cubicBezTo>
                    <a:pt x="17658" y="16674"/>
                    <a:pt x="17643" y="16651"/>
                    <a:pt x="17650" y="16615"/>
                  </a:cubicBezTo>
                  <a:cubicBezTo>
                    <a:pt x="17620" y="16592"/>
                    <a:pt x="17635" y="16556"/>
                    <a:pt x="17628" y="16533"/>
                  </a:cubicBezTo>
                  <a:cubicBezTo>
                    <a:pt x="17605" y="16486"/>
                    <a:pt x="17620" y="16427"/>
                    <a:pt x="17598" y="16368"/>
                  </a:cubicBezTo>
                  <a:cubicBezTo>
                    <a:pt x="17575" y="16344"/>
                    <a:pt x="17605" y="16309"/>
                    <a:pt x="17575" y="16285"/>
                  </a:cubicBezTo>
                  <a:cubicBezTo>
                    <a:pt x="17583" y="16250"/>
                    <a:pt x="17568" y="16227"/>
                    <a:pt x="17575" y="16191"/>
                  </a:cubicBezTo>
                  <a:cubicBezTo>
                    <a:pt x="17538" y="16144"/>
                    <a:pt x="17568" y="16073"/>
                    <a:pt x="17530" y="16026"/>
                  </a:cubicBezTo>
                  <a:cubicBezTo>
                    <a:pt x="17530" y="15967"/>
                    <a:pt x="17523" y="15908"/>
                    <a:pt x="17508" y="15849"/>
                  </a:cubicBezTo>
                  <a:cubicBezTo>
                    <a:pt x="17493" y="15732"/>
                    <a:pt x="17500" y="15614"/>
                    <a:pt x="17448" y="15508"/>
                  </a:cubicBezTo>
                  <a:cubicBezTo>
                    <a:pt x="17455" y="15449"/>
                    <a:pt x="17448" y="15390"/>
                    <a:pt x="17425" y="15331"/>
                  </a:cubicBezTo>
                  <a:cubicBezTo>
                    <a:pt x="17440" y="15296"/>
                    <a:pt x="17418" y="15272"/>
                    <a:pt x="17425" y="15237"/>
                  </a:cubicBezTo>
                  <a:cubicBezTo>
                    <a:pt x="17418" y="15225"/>
                    <a:pt x="17410" y="15166"/>
                    <a:pt x="17433" y="15190"/>
                  </a:cubicBezTo>
                  <a:cubicBezTo>
                    <a:pt x="17425" y="15201"/>
                    <a:pt x="17455" y="15307"/>
                    <a:pt x="17478" y="15260"/>
                  </a:cubicBezTo>
                  <a:cubicBezTo>
                    <a:pt x="17440" y="15225"/>
                    <a:pt x="17470" y="15166"/>
                    <a:pt x="17433" y="15131"/>
                  </a:cubicBezTo>
                  <a:cubicBezTo>
                    <a:pt x="17448" y="15095"/>
                    <a:pt x="17425" y="15095"/>
                    <a:pt x="17410" y="15095"/>
                  </a:cubicBezTo>
                  <a:cubicBezTo>
                    <a:pt x="17395" y="15083"/>
                    <a:pt x="17403" y="15048"/>
                    <a:pt x="17380" y="15036"/>
                  </a:cubicBezTo>
                  <a:cubicBezTo>
                    <a:pt x="17373" y="14848"/>
                    <a:pt x="17313" y="14683"/>
                    <a:pt x="17283" y="14506"/>
                  </a:cubicBezTo>
                  <a:cubicBezTo>
                    <a:pt x="17276" y="14424"/>
                    <a:pt x="17246" y="14329"/>
                    <a:pt x="17216" y="14247"/>
                  </a:cubicBezTo>
                  <a:cubicBezTo>
                    <a:pt x="17186" y="14164"/>
                    <a:pt x="17193" y="14058"/>
                    <a:pt x="17133" y="13976"/>
                  </a:cubicBezTo>
                  <a:cubicBezTo>
                    <a:pt x="17118" y="14023"/>
                    <a:pt x="17118" y="14058"/>
                    <a:pt x="17148" y="14082"/>
                  </a:cubicBezTo>
                  <a:cubicBezTo>
                    <a:pt x="17178" y="14117"/>
                    <a:pt x="17156" y="14176"/>
                    <a:pt x="17178" y="14211"/>
                  </a:cubicBezTo>
                  <a:cubicBezTo>
                    <a:pt x="17163" y="14259"/>
                    <a:pt x="17223" y="14282"/>
                    <a:pt x="17208" y="14329"/>
                  </a:cubicBezTo>
                  <a:cubicBezTo>
                    <a:pt x="17231" y="14365"/>
                    <a:pt x="17201" y="14412"/>
                    <a:pt x="17253" y="14447"/>
                  </a:cubicBezTo>
                  <a:cubicBezTo>
                    <a:pt x="17223" y="14541"/>
                    <a:pt x="17298" y="14612"/>
                    <a:pt x="17276" y="14718"/>
                  </a:cubicBezTo>
                  <a:cubicBezTo>
                    <a:pt x="17335" y="14789"/>
                    <a:pt x="17305" y="14895"/>
                    <a:pt x="17343" y="14966"/>
                  </a:cubicBezTo>
                  <a:cubicBezTo>
                    <a:pt x="17320" y="15072"/>
                    <a:pt x="17395" y="15142"/>
                    <a:pt x="17365" y="15237"/>
                  </a:cubicBezTo>
                  <a:cubicBezTo>
                    <a:pt x="17395" y="15272"/>
                    <a:pt x="17388" y="15319"/>
                    <a:pt x="17395" y="15366"/>
                  </a:cubicBezTo>
                  <a:cubicBezTo>
                    <a:pt x="17380" y="15390"/>
                    <a:pt x="17410" y="15402"/>
                    <a:pt x="17403" y="15437"/>
                  </a:cubicBezTo>
                  <a:cubicBezTo>
                    <a:pt x="17395" y="15461"/>
                    <a:pt x="17403" y="15484"/>
                    <a:pt x="17410" y="15508"/>
                  </a:cubicBezTo>
                  <a:cubicBezTo>
                    <a:pt x="17403" y="15555"/>
                    <a:pt x="17433" y="15590"/>
                    <a:pt x="17418" y="15637"/>
                  </a:cubicBezTo>
                  <a:cubicBezTo>
                    <a:pt x="17448" y="15673"/>
                    <a:pt x="17418" y="15732"/>
                    <a:pt x="17433" y="15779"/>
                  </a:cubicBezTo>
                  <a:cubicBezTo>
                    <a:pt x="17455" y="15861"/>
                    <a:pt x="17463" y="15955"/>
                    <a:pt x="17485" y="16038"/>
                  </a:cubicBezTo>
                  <a:cubicBezTo>
                    <a:pt x="17470" y="16085"/>
                    <a:pt x="17500" y="16120"/>
                    <a:pt x="17508" y="16156"/>
                  </a:cubicBezTo>
                  <a:cubicBezTo>
                    <a:pt x="17530" y="16179"/>
                    <a:pt x="17508" y="16215"/>
                    <a:pt x="17515" y="16227"/>
                  </a:cubicBezTo>
                  <a:cubicBezTo>
                    <a:pt x="17530" y="16250"/>
                    <a:pt x="17530" y="16274"/>
                    <a:pt x="17530" y="16297"/>
                  </a:cubicBezTo>
                  <a:cubicBezTo>
                    <a:pt x="17545" y="16391"/>
                    <a:pt x="17568" y="16474"/>
                    <a:pt x="17553" y="16568"/>
                  </a:cubicBezTo>
                  <a:cubicBezTo>
                    <a:pt x="17590" y="16615"/>
                    <a:pt x="17575" y="16674"/>
                    <a:pt x="17605" y="16721"/>
                  </a:cubicBezTo>
                  <a:cubicBezTo>
                    <a:pt x="17598" y="16757"/>
                    <a:pt x="17613" y="16780"/>
                    <a:pt x="17605" y="16816"/>
                  </a:cubicBezTo>
                  <a:cubicBezTo>
                    <a:pt x="17635" y="16839"/>
                    <a:pt x="17620" y="16875"/>
                    <a:pt x="17628" y="16898"/>
                  </a:cubicBezTo>
                  <a:cubicBezTo>
                    <a:pt x="17643" y="16934"/>
                    <a:pt x="17643" y="16957"/>
                    <a:pt x="17628" y="16992"/>
                  </a:cubicBezTo>
                  <a:cubicBezTo>
                    <a:pt x="17650" y="17016"/>
                    <a:pt x="17658" y="17051"/>
                    <a:pt x="17650" y="17075"/>
                  </a:cubicBezTo>
                  <a:cubicBezTo>
                    <a:pt x="17665" y="17134"/>
                    <a:pt x="17703" y="17181"/>
                    <a:pt x="17673" y="17252"/>
                  </a:cubicBezTo>
                  <a:cubicBezTo>
                    <a:pt x="17748" y="17346"/>
                    <a:pt x="17718" y="17464"/>
                    <a:pt x="17785" y="17558"/>
                  </a:cubicBezTo>
                  <a:cubicBezTo>
                    <a:pt x="17785" y="17664"/>
                    <a:pt x="17845" y="17758"/>
                    <a:pt x="17845" y="17864"/>
                  </a:cubicBezTo>
                  <a:cubicBezTo>
                    <a:pt x="17875" y="17912"/>
                    <a:pt x="17898" y="17971"/>
                    <a:pt x="17875" y="18029"/>
                  </a:cubicBezTo>
                  <a:cubicBezTo>
                    <a:pt x="17920" y="18065"/>
                    <a:pt x="17898" y="18136"/>
                    <a:pt x="17935" y="18171"/>
                  </a:cubicBezTo>
                  <a:cubicBezTo>
                    <a:pt x="17943" y="18289"/>
                    <a:pt x="17973" y="18395"/>
                    <a:pt x="18010" y="18501"/>
                  </a:cubicBezTo>
                  <a:cubicBezTo>
                    <a:pt x="18025" y="18607"/>
                    <a:pt x="18077" y="18701"/>
                    <a:pt x="18092" y="18807"/>
                  </a:cubicBezTo>
                  <a:cubicBezTo>
                    <a:pt x="18137" y="18901"/>
                    <a:pt x="18190" y="19008"/>
                    <a:pt x="18205" y="19114"/>
                  </a:cubicBezTo>
                  <a:cubicBezTo>
                    <a:pt x="18205" y="19161"/>
                    <a:pt x="18287" y="19196"/>
                    <a:pt x="18257" y="19255"/>
                  </a:cubicBezTo>
                  <a:cubicBezTo>
                    <a:pt x="18302" y="19302"/>
                    <a:pt x="18280" y="19361"/>
                    <a:pt x="18332" y="19396"/>
                  </a:cubicBezTo>
                  <a:cubicBezTo>
                    <a:pt x="18332" y="19514"/>
                    <a:pt x="18400" y="19620"/>
                    <a:pt x="18460" y="19715"/>
                  </a:cubicBezTo>
                  <a:cubicBezTo>
                    <a:pt x="18497" y="19620"/>
                    <a:pt x="18422" y="19561"/>
                    <a:pt x="18415" y="19491"/>
                  </a:cubicBezTo>
                  <a:cubicBezTo>
                    <a:pt x="18385" y="19455"/>
                    <a:pt x="18392" y="19408"/>
                    <a:pt x="18370" y="19373"/>
                  </a:cubicBezTo>
                  <a:cubicBezTo>
                    <a:pt x="18385" y="19326"/>
                    <a:pt x="18325" y="19302"/>
                    <a:pt x="18340" y="19255"/>
                  </a:cubicBezTo>
                  <a:cubicBezTo>
                    <a:pt x="18317" y="19220"/>
                    <a:pt x="18302" y="19184"/>
                    <a:pt x="18302" y="19149"/>
                  </a:cubicBezTo>
                  <a:cubicBezTo>
                    <a:pt x="18310" y="19102"/>
                    <a:pt x="18242" y="19090"/>
                    <a:pt x="18257" y="19043"/>
                  </a:cubicBezTo>
                  <a:cubicBezTo>
                    <a:pt x="18220" y="18960"/>
                    <a:pt x="18220" y="18878"/>
                    <a:pt x="18152" y="18807"/>
                  </a:cubicBezTo>
                  <a:cubicBezTo>
                    <a:pt x="18145" y="18642"/>
                    <a:pt x="18047" y="18513"/>
                    <a:pt x="18032" y="18348"/>
                  </a:cubicBezTo>
                  <a:cubicBezTo>
                    <a:pt x="18010" y="18265"/>
                    <a:pt x="17988" y="18194"/>
                    <a:pt x="17980" y="18100"/>
                  </a:cubicBezTo>
                  <a:cubicBezTo>
                    <a:pt x="17973" y="18065"/>
                    <a:pt x="17943" y="18029"/>
                    <a:pt x="17958" y="17982"/>
                  </a:cubicBezTo>
                  <a:cubicBezTo>
                    <a:pt x="17943" y="17971"/>
                    <a:pt x="17943" y="17947"/>
                    <a:pt x="17935" y="17935"/>
                  </a:cubicBezTo>
                  <a:cubicBezTo>
                    <a:pt x="17950" y="17912"/>
                    <a:pt x="17928" y="17876"/>
                    <a:pt x="17958" y="17888"/>
                  </a:cubicBezTo>
                  <a:cubicBezTo>
                    <a:pt x="17928" y="17935"/>
                    <a:pt x="18025" y="17947"/>
                    <a:pt x="17965" y="17994"/>
                  </a:cubicBezTo>
                  <a:cubicBezTo>
                    <a:pt x="17980" y="18029"/>
                    <a:pt x="17988" y="18065"/>
                    <a:pt x="18002" y="18100"/>
                  </a:cubicBezTo>
                  <a:cubicBezTo>
                    <a:pt x="18017" y="18171"/>
                    <a:pt x="18025" y="18242"/>
                    <a:pt x="18055" y="18300"/>
                  </a:cubicBezTo>
                  <a:cubicBezTo>
                    <a:pt x="18047" y="18383"/>
                    <a:pt x="18122" y="18430"/>
                    <a:pt x="18107" y="18513"/>
                  </a:cubicBezTo>
                  <a:cubicBezTo>
                    <a:pt x="18160" y="18536"/>
                    <a:pt x="18122" y="18583"/>
                    <a:pt x="18137" y="18607"/>
                  </a:cubicBezTo>
                  <a:cubicBezTo>
                    <a:pt x="18137" y="18654"/>
                    <a:pt x="18190" y="18666"/>
                    <a:pt x="18175" y="18713"/>
                  </a:cubicBezTo>
                  <a:cubicBezTo>
                    <a:pt x="18160" y="18748"/>
                    <a:pt x="18220" y="18772"/>
                    <a:pt x="18212" y="18807"/>
                  </a:cubicBezTo>
                  <a:cubicBezTo>
                    <a:pt x="18227" y="18843"/>
                    <a:pt x="18235" y="18878"/>
                    <a:pt x="18250" y="18913"/>
                  </a:cubicBezTo>
                  <a:cubicBezTo>
                    <a:pt x="18272" y="18972"/>
                    <a:pt x="18287" y="19043"/>
                    <a:pt x="18325" y="19114"/>
                  </a:cubicBezTo>
                  <a:cubicBezTo>
                    <a:pt x="18310" y="19149"/>
                    <a:pt x="18362" y="19173"/>
                    <a:pt x="18355" y="19208"/>
                  </a:cubicBezTo>
                  <a:cubicBezTo>
                    <a:pt x="18392" y="19231"/>
                    <a:pt x="18370" y="19279"/>
                    <a:pt x="18415" y="19302"/>
                  </a:cubicBezTo>
                  <a:cubicBezTo>
                    <a:pt x="18362" y="19361"/>
                    <a:pt x="18460" y="19361"/>
                    <a:pt x="18430" y="19408"/>
                  </a:cubicBezTo>
                  <a:cubicBezTo>
                    <a:pt x="18482" y="19432"/>
                    <a:pt x="18475" y="19479"/>
                    <a:pt x="18505" y="19514"/>
                  </a:cubicBezTo>
                  <a:cubicBezTo>
                    <a:pt x="18520" y="19526"/>
                    <a:pt x="18505" y="19538"/>
                    <a:pt x="18505" y="19550"/>
                  </a:cubicBezTo>
                  <a:cubicBezTo>
                    <a:pt x="18512" y="19609"/>
                    <a:pt x="18557" y="19644"/>
                    <a:pt x="18565" y="19703"/>
                  </a:cubicBezTo>
                  <a:cubicBezTo>
                    <a:pt x="18587" y="19773"/>
                    <a:pt x="18632" y="19821"/>
                    <a:pt x="18632" y="19903"/>
                  </a:cubicBezTo>
                  <a:cubicBezTo>
                    <a:pt x="18602" y="19785"/>
                    <a:pt x="18550" y="19868"/>
                    <a:pt x="18497" y="19809"/>
                  </a:cubicBezTo>
                  <a:cubicBezTo>
                    <a:pt x="18460" y="19773"/>
                    <a:pt x="18422" y="19726"/>
                    <a:pt x="18392" y="19738"/>
                  </a:cubicBezTo>
                  <a:cubicBezTo>
                    <a:pt x="18370" y="19703"/>
                    <a:pt x="18407" y="19656"/>
                    <a:pt x="18355" y="19632"/>
                  </a:cubicBezTo>
                  <a:cubicBezTo>
                    <a:pt x="18317" y="19597"/>
                    <a:pt x="18310" y="19644"/>
                    <a:pt x="18302" y="19585"/>
                  </a:cubicBezTo>
                  <a:cubicBezTo>
                    <a:pt x="18257" y="19514"/>
                    <a:pt x="18250" y="19444"/>
                    <a:pt x="18205" y="19385"/>
                  </a:cubicBezTo>
                  <a:cubicBezTo>
                    <a:pt x="18167" y="19349"/>
                    <a:pt x="18130" y="19314"/>
                    <a:pt x="18092" y="19279"/>
                  </a:cubicBezTo>
                  <a:cubicBezTo>
                    <a:pt x="18107" y="19243"/>
                    <a:pt x="18070" y="19220"/>
                    <a:pt x="18047" y="19196"/>
                  </a:cubicBezTo>
                  <a:cubicBezTo>
                    <a:pt x="18055" y="19161"/>
                    <a:pt x="18040" y="19125"/>
                    <a:pt x="18017" y="19090"/>
                  </a:cubicBezTo>
                  <a:cubicBezTo>
                    <a:pt x="17958" y="19008"/>
                    <a:pt x="17928" y="18890"/>
                    <a:pt x="17898" y="18819"/>
                  </a:cubicBezTo>
                  <a:cubicBezTo>
                    <a:pt x="17883" y="18784"/>
                    <a:pt x="17860" y="18760"/>
                    <a:pt x="17860" y="18713"/>
                  </a:cubicBezTo>
                  <a:cubicBezTo>
                    <a:pt x="17838" y="18689"/>
                    <a:pt x="17823" y="18654"/>
                    <a:pt x="17823" y="18619"/>
                  </a:cubicBezTo>
                  <a:cubicBezTo>
                    <a:pt x="17830" y="18583"/>
                    <a:pt x="17770" y="18560"/>
                    <a:pt x="17785" y="18524"/>
                  </a:cubicBezTo>
                  <a:cubicBezTo>
                    <a:pt x="17725" y="18395"/>
                    <a:pt x="17680" y="18265"/>
                    <a:pt x="17658" y="18136"/>
                  </a:cubicBezTo>
                  <a:cubicBezTo>
                    <a:pt x="17605" y="18077"/>
                    <a:pt x="17635" y="17994"/>
                    <a:pt x="17583" y="17935"/>
                  </a:cubicBezTo>
                  <a:cubicBezTo>
                    <a:pt x="17598" y="17888"/>
                    <a:pt x="17545" y="17876"/>
                    <a:pt x="17568" y="17829"/>
                  </a:cubicBezTo>
                  <a:cubicBezTo>
                    <a:pt x="17575" y="17794"/>
                    <a:pt x="17515" y="17770"/>
                    <a:pt x="17530" y="17723"/>
                  </a:cubicBezTo>
                  <a:cubicBezTo>
                    <a:pt x="17523" y="17700"/>
                    <a:pt x="17508" y="17676"/>
                    <a:pt x="17508" y="17641"/>
                  </a:cubicBezTo>
                  <a:cubicBezTo>
                    <a:pt x="17515" y="17605"/>
                    <a:pt x="17455" y="17582"/>
                    <a:pt x="17470" y="17546"/>
                  </a:cubicBezTo>
                  <a:cubicBezTo>
                    <a:pt x="17485" y="17499"/>
                    <a:pt x="17433" y="17476"/>
                    <a:pt x="17440" y="17440"/>
                  </a:cubicBezTo>
                  <a:cubicBezTo>
                    <a:pt x="17470" y="17393"/>
                    <a:pt x="17425" y="17370"/>
                    <a:pt x="17425" y="17334"/>
                  </a:cubicBezTo>
                  <a:cubicBezTo>
                    <a:pt x="17440" y="17264"/>
                    <a:pt x="17388" y="17216"/>
                    <a:pt x="17388" y="17146"/>
                  </a:cubicBezTo>
                  <a:cubicBezTo>
                    <a:pt x="17365" y="17075"/>
                    <a:pt x="17358" y="17004"/>
                    <a:pt x="17335" y="16934"/>
                  </a:cubicBezTo>
                  <a:cubicBezTo>
                    <a:pt x="17328" y="16875"/>
                    <a:pt x="17320" y="16804"/>
                    <a:pt x="17298" y="16745"/>
                  </a:cubicBezTo>
                  <a:cubicBezTo>
                    <a:pt x="17290" y="16674"/>
                    <a:pt x="17268" y="16604"/>
                    <a:pt x="17276" y="16533"/>
                  </a:cubicBezTo>
                  <a:cubicBezTo>
                    <a:pt x="17246" y="16462"/>
                    <a:pt x="17253" y="16391"/>
                    <a:pt x="17223" y="16321"/>
                  </a:cubicBezTo>
                  <a:cubicBezTo>
                    <a:pt x="17261" y="16274"/>
                    <a:pt x="17216" y="16250"/>
                    <a:pt x="17208" y="16215"/>
                  </a:cubicBezTo>
                  <a:cubicBezTo>
                    <a:pt x="17216" y="16179"/>
                    <a:pt x="17208" y="16144"/>
                    <a:pt x="17193" y="16109"/>
                  </a:cubicBezTo>
                  <a:cubicBezTo>
                    <a:pt x="17201" y="15967"/>
                    <a:pt x="17156" y="15838"/>
                    <a:pt x="17133" y="15708"/>
                  </a:cubicBezTo>
                  <a:cubicBezTo>
                    <a:pt x="17163" y="15626"/>
                    <a:pt x="17096" y="15578"/>
                    <a:pt x="17118" y="15508"/>
                  </a:cubicBezTo>
                  <a:cubicBezTo>
                    <a:pt x="17103" y="15437"/>
                    <a:pt x="17088" y="15366"/>
                    <a:pt x="17096" y="15296"/>
                  </a:cubicBezTo>
                  <a:cubicBezTo>
                    <a:pt x="17081" y="15225"/>
                    <a:pt x="17051" y="15166"/>
                    <a:pt x="17081" y="15095"/>
                  </a:cubicBezTo>
                  <a:cubicBezTo>
                    <a:pt x="17021" y="15072"/>
                    <a:pt x="17096" y="15013"/>
                    <a:pt x="17043" y="14989"/>
                  </a:cubicBezTo>
                  <a:cubicBezTo>
                    <a:pt x="17051" y="14954"/>
                    <a:pt x="17043" y="14918"/>
                    <a:pt x="17028" y="14883"/>
                  </a:cubicBezTo>
                  <a:cubicBezTo>
                    <a:pt x="17036" y="14730"/>
                    <a:pt x="16976" y="14600"/>
                    <a:pt x="16976" y="14459"/>
                  </a:cubicBezTo>
                  <a:cubicBezTo>
                    <a:pt x="16938" y="14329"/>
                    <a:pt x="16931" y="14188"/>
                    <a:pt x="16886" y="14058"/>
                  </a:cubicBezTo>
                  <a:cubicBezTo>
                    <a:pt x="16878" y="13917"/>
                    <a:pt x="16818" y="13799"/>
                    <a:pt x="16826" y="13658"/>
                  </a:cubicBezTo>
                  <a:cubicBezTo>
                    <a:pt x="16781" y="13599"/>
                    <a:pt x="16796" y="13528"/>
                    <a:pt x="16788" y="13457"/>
                  </a:cubicBezTo>
                  <a:cubicBezTo>
                    <a:pt x="16773" y="13422"/>
                    <a:pt x="16766" y="13387"/>
                    <a:pt x="16773" y="13351"/>
                  </a:cubicBezTo>
                  <a:cubicBezTo>
                    <a:pt x="16721" y="13328"/>
                    <a:pt x="16796" y="13269"/>
                    <a:pt x="16736" y="13257"/>
                  </a:cubicBezTo>
                  <a:cubicBezTo>
                    <a:pt x="16743" y="13210"/>
                    <a:pt x="16736" y="13174"/>
                    <a:pt x="16721" y="13151"/>
                  </a:cubicBezTo>
                  <a:cubicBezTo>
                    <a:pt x="16721" y="13116"/>
                    <a:pt x="16713" y="13080"/>
                    <a:pt x="16713" y="13045"/>
                  </a:cubicBezTo>
                  <a:cubicBezTo>
                    <a:pt x="16691" y="12974"/>
                    <a:pt x="16683" y="12903"/>
                    <a:pt x="16683" y="12821"/>
                  </a:cubicBezTo>
                  <a:cubicBezTo>
                    <a:pt x="16646" y="12750"/>
                    <a:pt x="16623" y="12656"/>
                    <a:pt x="16616" y="12573"/>
                  </a:cubicBezTo>
                  <a:cubicBezTo>
                    <a:pt x="16571" y="12491"/>
                    <a:pt x="16563" y="12397"/>
                    <a:pt x="16549" y="12314"/>
                  </a:cubicBezTo>
                  <a:cubicBezTo>
                    <a:pt x="16466" y="12220"/>
                    <a:pt x="16481" y="12090"/>
                    <a:pt x="16391" y="11996"/>
                  </a:cubicBezTo>
                  <a:cubicBezTo>
                    <a:pt x="16391" y="11831"/>
                    <a:pt x="16294" y="11701"/>
                    <a:pt x="16286" y="11548"/>
                  </a:cubicBezTo>
                  <a:cubicBezTo>
                    <a:pt x="16226" y="11478"/>
                    <a:pt x="16256" y="11395"/>
                    <a:pt x="16196" y="11324"/>
                  </a:cubicBezTo>
                  <a:cubicBezTo>
                    <a:pt x="16196" y="11289"/>
                    <a:pt x="16181" y="11254"/>
                    <a:pt x="16174" y="11207"/>
                  </a:cubicBezTo>
                  <a:cubicBezTo>
                    <a:pt x="16144" y="11195"/>
                    <a:pt x="16144" y="11089"/>
                    <a:pt x="16099" y="11136"/>
                  </a:cubicBezTo>
                  <a:cubicBezTo>
                    <a:pt x="16189" y="11348"/>
                    <a:pt x="16211" y="11584"/>
                    <a:pt x="16316" y="11796"/>
                  </a:cubicBezTo>
                  <a:cubicBezTo>
                    <a:pt x="16316" y="11866"/>
                    <a:pt x="16324" y="11937"/>
                    <a:pt x="16346" y="12008"/>
                  </a:cubicBezTo>
                  <a:cubicBezTo>
                    <a:pt x="16316" y="12055"/>
                    <a:pt x="16369" y="12067"/>
                    <a:pt x="16354" y="12114"/>
                  </a:cubicBezTo>
                  <a:cubicBezTo>
                    <a:pt x="16406" y="12137"/>
                    <a:pt x="16361" y="12196"/>
                    <a:pt x="16384" y="12232"/>
                  </a:cubicBezTo>
                  <a:cubicBezTo>
                    <a:pt x="16361" y="12279"/>
                    <a:pt x="16414" y="12302"/>
                    <a:pt x="16399" y="12338"/>
                  </a:cubicBezTo>
                  <a:cubicBezTo>
                    <a:pt x="16436" y="12373"/>
                    <a:pt x="16376" y="12432"/>
                    <a:pt x="16421" y="12467"/>
                  </a:cubicBezTo>
                  <a:cubicBezTo>
                    <a:pt x="16406" y="12550"/>
                    <a:pt x="16399" y="12632"/>
                    <a:pt x="16444" y="12703"/>
                  </a:cubicBezTo>
                  <a:cubicBezTo>
                    <a:pt x="16384" y="12786"/>
                    <a:pt x="16459" y="12845"/>
                    <a:pt x="16451" y="12915"/>
                  </a:cubicBezTo>
                  <a:cubicBezTo>
                    <a:pt x="16459" y="12998"/>
                    <a:pt x="16436" y="13080"/>
                    <a:pt x="16466" y="13151"/>
                  </a:cubicBezTo>
                  <a:cubicBezTo>
                    <a:pt x="16459" y="13316"/>
                    <a:pt x="16489" y="13469"/>
                    <a:pt x="16481" y="13634"/>
                  </a:cubicBezTo>
                  <a:cubicBezTo>
                    <a:pt x="16511" y="13775"/>
                    <a:pt x="16504" y="13929"/>
                    <a:pt x="16504" y="14082"/>
                  </a:cubicBezTo>
                  <a:cubicBezTo>
                    <a:pt x="16519" y="14164"/>
                    <a:pt x="16511" y="14247"/>
                    <a:pt x="16519" y="14318"/>
                  </a:cubicBezTo>
                  <a:cubicBezTo>
                    <a:pt x="16541" y="14400"/>
                    <a:pt x="16549" y="14471"/>
                    <a:pt x="16541" y="14553"/>
                  </a:cubicBezTo>
                  <a:cubicBezTo>
                    <a:pt x="16563" y="14624"/>
                    <a:pt x="16556" y="14718"/>
                    <a:pt x="16556" y="14789"/>
                  </a:cubicBezTo>
                  <a:cubicBezTo>
                    <a:pt x="16593" y="14824"/>
                    <a:pt x="16549" y="14871"/>
                    <a:pt x="16571" y="14895"/>
                  </a:cubicBezTo>
                  <a:cubicBezTo>
                    <a:pt x="16578" y="14942"/>
                    <a:pt x="16571" y="14989"/>
                    <a:pt x="16578" y="15025"/>
                  </a:cubicBezTo>
                  <a:cubicBezTo>
                    <a:pt x="16593" y="15107"/>
                    <a:pt x="16601" y="15178"/>
                    <a:pt x="16593" y="15260"/>
                  </a:cubicBezTo>
                  <a:cubicBezTo>
                    <a:pt x="16608" y="15296"/>
                    <a:pt x="16616" y="15331"/>
                    <a:pt x="16608" y="15366"/>
                  </a:cubicBezTo>
                  <a:cubicBezTo>
                    <a:pt x="16661" y="15402"/>
                    <a:pt x="16593" y="15461"/>
                    <a:pt x="16631" y="15496"/>
                  </a:cubicBezTo>
                  <a:cubicBezTo>
                    <a:pt x="16631" y="15531"/>
                    <a:pt x="16631" y="15567"/>
                    <a:pt x="16646" y="15602"/>
                  </a:cubicBezTo>
                  <a:cubicBezTo>
                    <a:pt x="16653" y="15637"/>
                    <a:pt x="16616" y="15684"/>
                    <a:pt x="16661" y="15708"/>
                  </a:cubicBezTo>
                  <a:cubicBezTo>
                    <a:pt x="16638" y="15791"/>
                    <a:pt x="16668" y="15861"/>
                    <a:pt x="16683" y="15944"/>
                  </a:cubicBezTo>
                  <a:cubicBezTo>
                    <a:pt x="16653" y="16026"/>
                    <a:pt x="16736" y="16085"/>
                    <a:pt x="16698" y="16179"/>
                  </a:cubicBezTo>
                  <a:cubicBezTo>
                    <a:pt x="16743" y="16238"/>
                    <a:pt x="16721" y="16333"/>
                    <a:pt x="16736" y="16403"/>
                  </a:cubicBezTo>
                  <a:cubicBezTo>
                    <a:pt x="16758" y="16556"/>
                    <a:pt x="16788" y="16710"/>
                    <a:pt x="16818" y="16863"/>
                  </a:cubicBezTo>
                  <a:cubicBezTo>
                    <a:pt x="16803" y="16945"/>
                    <a:pt x="16856" y="17004"/>
                    <a:pt x="16863" y="17087"/>
                  </a:cubicBezTo>
                  <a:cubicBezTo>
                    <a:pt x="16848" y="17169"/>
                    <a:pt x="16923" y="17228"/>
                    <a:pt x="16901" y="17311"/>
                  </a:cubicBezTo>
                  <a:cubicBezTo>
                    <a:pt x="16991" y="17605"/>
                    <a:pt x="17051" y="17900"/>
                    <a:pt x="17186" y="18171"/>
                  </a:cubicBezTo>
                  <a:cubicBezTo>
                    <a:pt x="17223" y="18242"/>
                    <a:pt x="17253" y="18312"/>
                    <a:pt x="17276" y="18383"/>
                  </a:cubicBezTo>
                  <a:cubicBezTo>
                    <a:pt x="17320" y="18454"/>
                    <a:pt x="17305" y="18536"/>
                    <a:pt x="17358" y="18595"/>
                  </a:cubicBezTo>
                  <a:cubicBezTo>
                    <a:pt x="17343" y="18642"/>
                    <a:pt x="17403" y="18654"/>
                    <a:pt x="17395" y="18701"/>
                  </a:cubicBezTo>
                  <a:cubicBezTo>
                    <a:pt x="17418" y="18736"/>
                    <a:pt x="17410" y="18784"/>
                    <a:pt x="17448" y="18807"/>
                  </a:cubicBezTo>
                  <a:cubicBezTo>
                    <a:pt x="17455" y="18890"/>
                    <a:pt x="17538" y="18937"/>
                    <a:pt x="17530" y="19019"/>
                  </a:cubicBezTo>
                  <a:cubicBezTo>
                    <a:pt x="17485" y="18984"/>
                    <a:pt x="17455" y="18937"/>
                    <a:pt x="17425" y="18913"/>
                  </a:cubicBezTo>
                  <a:cubicBezTo>
                    <a:pt x="17410" y="18901"/>
                    <a:pt x="17403" y="18925"/>
                    <a:pt x="17403" y="18913"/>
                  </a:cubicBezTo>
                  <a:cubicBezTo>
                    <a:pt x="17388" y="18913"/>
                    <a:pt x="17395" y="18878"/>
                    <a:pt x="17395" y="18878"/>
                  </a:cubicBezTo>
                  <a:cubicBezTo>
                    <a:pt x="17380" y="18866"/>
                    <a:pt x="17365" y="18854"/>
                    <a:pt x="17350" y="18866"/>
                  </a:cubicBezTo>
                  <a:cubicBezTo>
                    <a:pt x="17350" y="18784"/>
                    <a:pt x="17276" y="18725"/>
                    <a:pt x="17238" y="18654"/>
                  </a:cubicBezTo>
                  <a:cubicBezTo>
                    <a:pt x="17238" y="18572"/>
                    <a:pt x="17163" y="18501"/>
                    <a:pt x="17163" y="18418"/>
                  </a:cubicBezTo>
                  <a:cubicBezTo>
                    <a:pt x="17088" y="18359"/>
                    <a:pt x="17118" y="18265"/>
                    <a:pt x="17036" y="18194"/>
                  </a:cubicBezTo>
                  <a:cubicBezTo>
                    <a:pt x="17058" y="18147"/>
                    <a:pt x="17021" y="18112"/>
                    <a:pt x="16991" y="18088"/>
                  </a:cubicBezTo>
                  <a:cubicBezTo>
                    <a:pt x="17006" y="18041"/>
                    <a:pt x="16968" y="18006"/>
                    <a:pt x="16961" y="17959"/>
                  </a:cubicBezTo>
                  <a:cubicBezTo>
                    <a:pt x="16931" y="17888"/>
                    <a:pt x="16878" y="17817"/>
                    <a:pt x="16886" y="17723"/>
                  </a:cubicBezTo>
                  <a:cubicBezTo>
                    <a:pt x="16818" y="17664"/>
                    <a:pt x="16848" y="17570"/>
                    <a:pt x="16788" y="17499"/>
                  </a:cubicBezTo>
                  <a:cubicBezTo>
                    <a:pt x="16796" y="17405"/>
                    <a:pt x="16743" y="17346"/>
                    <a:pt x="16728" y="17264"/>
                  </a:cubicBezTo>
                  <a:cubicBezTo>
                    <a:pt x="16743" y="17205"/>
                    <a:pt x="16691" y="17181"/>
                    <a:pt x="16706" y="17134"/>
                  </a:cubicBezTo>
                  <a:cubicBezTo>
                    <a:pt x="16683" y="17099"/>
                    <a:pt x="16691" y="17051"/>
                    <a:pt x="16653" y="17028"/>
                  </a:cubicBezTo>
                  <a:cubicBezTo>
                    <a:pt x="16653" y="16910"/>
                    <a:pt x="16616" y="16804"/>
                    <a:pt x="16601" y="16686"/>
                  </a:cubicBezTo>
                  <a:cubicBezTo>
                    <a:pt x="16593" y="16568"/>
                    <a:pt x="16534" y="16474"/>
                    <a:pt x="16563" y="16344"/>
                  </a:cubicBezTo>
                  <a:cubicBezTo>
                    <a:pt x="16519" y="16250"/>
                    <a:pt x="16526" y="16120"/>
                    <a:pt x="16511" y="16014"/>
                  </a:cubicBezTo>
                  <a:cubicBezTo>
                    <a:pt x="16481" y="15955"/>
                    <a:pt x="16526" y="15885"/>
                    <a:pt x="16489" y="15838"/>
                  </a:cubicBezTo>
                  <a:cubicBezTo>
                    <a:pt x="16481" y="15779"/>
                    <a:pt x="16496" y="15708"/>
                    <a:pt x="16466" y="15661"/>
                  </a:cubicBezTo>
                  <a:cubicBezTo>
                    <a:pt x="16481" y="15637"/>
                    <a:pt x="16459" y="15602"/>
                    <a:pt x="16489" y="15614"/>
                  </a:cubicBezTo>
                  <a:cubicBezTo>
                    <a:pt x="16496" y="15578"/>
                    <a:pt x="16466" y="15555"/>
                    <a:pt x="16459" y="15531"/>
                  </a:cubicBezTo>
                  <a:cubicBezTo>
                    <a:pt x="16481" y="15461"/>
                    <a:pt x="16429" y="15413"/>
                    <a:pt x="16459" y="15343"/>
                  </a:cubicBezTo>
                  <a:cubicBezTo>
                    <a:pt x="16444" y="15225"/>
                    <a:pt x="16459" y="15095"/>
                    <a:pt x="16436" y="14977"/>
                  </a:cubicBezTo>
                  <a:cubicBezTo>
                    <a:pt x="16444" y="14860"/>
                    <a:pt x="16421" y="14754"/>
                    <a:pt x="16429" y="14624"/>
                  </a:cubicBezTo>
                  <a:cubicBezTo>
                    <a:pt x="16421" y="14506"/>
                    <a:pt x="16429" y="14388"/>
                    <a:pt x="16406" y="14270"/>
                  </a:cubicBezTo>
                  <a:cubicBezTo>
                    <a:pt x="16414" y="14153"/>
                    <a:pt x="16414" y="14023"/>
                    <a:pt x="16399" y="13917"/>
                  </a:cubicBezTo>
                  <a:cubicBezTo>
                    <a:pt x="16406" y="13882"/>
                    <a:pt x="16399" y="13858"/>
                    <a:pt x="16421" y="13823"/>
                  </a:cubicBezTo>
                  <a:cubicBezTo>
                    <a:pt x="16406" y="13787"/>
                    <a:pt x="16399" y="13764"/>
                    <a:pt x="16399" y="13728"/>
                  </a:cubicBezTo>
                  <a:cubicBezTo>
                    <a:pt x="16376" y="13705"/>
                    <a:pt x="16414" y="13669"/>
                    <a:pt x="16399" y="13634"/>
                  </a:cubicBezTo>
                  <a:cubicBezTo>
                    <a:pt x="16384" y="13610"/>
                    <a:pt x="16399" y="13575"/>
                    <a:pt x="16399" y="13552"/>
                  </a:cubicBezTo>
                  <a:cubicBezTo>
                    <a:pt x="16346" y="13316"/>
                    <a:pt x="16369" y="13068"/>
                    <a:pt x="16346" y="12845"/>
                  </a:cubicBezTo>
                  <a:cubicBezTo>
                    <a:pt x="16324" y="12786"/>
                    <a:pt x="16361" y="12727"/>
                    <a:pt x="16309" y="12680"/>
                  </a:cubicBezTo>
                  <a:cubicBezTo>
                    <a:pt x="16316" y="12621"/>
                    <a:pt x="16294" y="12562"/>
                    <a:pt x="16309" y="12503"/>
                  </a:cubicBezTo>
                  <a:cubicBezTo>
                    <a:pt x="16279" y="12385"/>
                    <a:pt x="16286" y="12255"/>
                    <a:pt x="16241" y="12149"/>
                  </a:cubicBezTo>
                  <a:cubicBezTo>
                    <a:pt x="16256" y="12031"/>
                    <a:pt x="16219" y="11925"/>
                    <a:pt x="16189" y="11819"/>
                  </a:cubicBezTo>
                  <a:cubicBezTo>
                    <a:pt x="16196" y="11690"/>
                    <a:pt x="16121" y="11584"/>
                    <a:pt x="16121" y="11466"/>
                  </a:cubicBezTo>
                  <a:cubicBezTo>
                    <a:pt x="16069" y="11372"/>
                    <a:pt x="16016" y="11277"/>
                    <a:pt x="16009" y="11171"/>
                  </a:cubicBezTo>
                  <a:cubicBezTo>
                    <a:pt x="15994" y="11112"/>
                    <a:pt x="15964" y="11065"/>
                    <a:pt x="15956" y="11018"/>
                  </a:cubicBezTo>
                  <a:cubicBezTo>
                    <a:pt x="15949" y="10959"/>
                    <a:pt x="15919" y="10912"/>
                    <a:pt x="15911" y="10841"/>
                  </a:cubicBezTo>
                  <a:cubicBezTo>
                    <a:pt x="15874" y="10735"/>
                    <a:pt x="15837" y="10629"/>
                    <a:pt x="15792" y="10535"/>
                  </a:cubicBezTo>
                  <a:cubicBezTo>
                    <a:pt x="15747" y="10488"/>
                    <a:pt x="15769" y="10429"/>
                    <a:pt x="15709" y="10393"/>
                  </a:cubicBezTo>
                  <a:cubicBezTo>
                    <a:pt x="15724" y="10358"/>
                    <a:pt x="15679" y="10335"/>
                    <a:pt x="15687" y="10299"/>
                  </a:cubicBezTo>
                  <a:cubicBezTo>
                    <a:pt x="15664" y="10287"/>
                    <a:pt x="15642" y="10240"/>
                    <a:pt x="15627" y="10264"/>
                  </a:cubicBezTo>
                  <a:cubicBezTo>
                    <a:pt x="15672" y="10358"/>
                    <a:pt x="15724" y="10452"/>
                    <a:pt x="15747" y="10547"/>
                  </a:cubicBezTo>
                  <a:cubicBezTo>
                    <a:pt x="15777" y="10594"/>
                    <a:pt x="15792" y="10641"/>
                    <a:pt x="15799" y="10700"/>
                  </a:cubicBezTo>
                  <a:cubicBezTo>
                    <a:pt x="15829" y="10747"/>
                    <a:pt x="15851" y="10794"/>
                    <a:pt x="15851" y="10841"/>
                  </a:cubicBezTo>
                  <a:cubicBezTo>
                    <a:pt x="15896" y="10936"/>
                    <a:pt x="15919" y="11030"/>
                    <a:pt x="15949" y="11136"/>
                  </a:cubicBezTo>
                  <a:cubicBezTo>
                    <a:pt x="15926" y="11195"/>
                    <a:pt x="15986" y="11230"/>
                    <a:pt x="15979" y="11289"/>
                  </a:cubicBezTo>
                  <a:cubicBezTo>
                    <a:pt x="15971" y="11313"/>
                    <a:pt x="15979" y="11336"/>
                    <a:pt x="15986" y="11360"/>
                  </a:cubicBezTo>
                  <a:cubicBezTo>
                    <a:pt x="16016" y="11383"/>
                    <a:pt x="16001" y="11419"/>
                    <a:pt x="16009" y="11442"/>
                  </a:cubicBezTo>
                  <a:cubicBezTo>
                    <a:pt x="15986" y="11501"/>
                    <a:pt x="16054" y="11525"/>
                    <a:pt x="16031" y="11584"/>
                  </a:cubicBezTo>
                  <a:cubicBezTo>
                    <a:pt x="16046" y="11607"/>
                    <a:pt x="16054" y="11631"/>
                    <a:pt x="16061" y="11654"/>
                  </a:cubicBezTo>
                  <a:cubicBezTo>
                    <a:pt x="16039" y="11690"/>
                    <a:pt x="16061" y="11713"/>
                    <a:pt x="16061" y="11749"/>
                  </a:cubicBezTo>
                  <a:cubicBezTo>
                    <a:pt x="16069" y="11796"/>
                    <a:pt x="16106" y="11843"/>
                    <a:pt x="16091" y="11902"/>
                  </a:cubicBezTo>
                  <a:cubicBezTo>
                    <a:pt x="16106" y="11949"/>
                    <a:pt x="16114" y="12008"/>
                    <a:pt x="16129" y="12055"/>
                  </a:cubicBezTo>
                  <a:cubicBezTo>
                    <a:pt x="16136" y="12279"/>
                    <a:pt x="16159" y="12491"/>
                    <a:pt x="16181" y="12703"/>
                  </a:cubicBezTo>
                  <a:cubicBezTo>
                    <a:pt x="16159" y="12797"/>
                    <a:pt x="16189" y="12868"/>
                    <a:pt x="16181" y="12951"/>
                  </a:cubicBezTo>
                  <a:cubicBezTo>
                    <a:pt x="16181" y="12986"/>
                    <a:pt x="16174" y="13033"/>
                    <a:pt x="16181" y="13080"/>
                  </a:cubicBezTo>
                  <a:cubicBezTo>
                    <a:pt x="16189" y="13080"/>
                    <a:pt x="16196" y="13104"/>
                    <a:pt x="16174" y="13092"/>
                  </a:cubicBezTo>
                  <a:cubicBezTo>
                    <a:pt x="16166" y="13127"/>
                    <a:pt x="16189" y="13139"/>
                    <a:pt x="16181" y="13163"/>
                  </a:cubicBezTo>
                  <a:cubicBezTo>
                    <a:pt x="16189" y="13245"/>
                    <a:pt x="16189" y="13328"/>
                    <a:pt x="16204" y="13398"/>
                  </a:cubicBezTo>
                  <a:cubicBezTo>
                    <a:pt x="16151" y="13504"/>
                    <a:pt x="16219" y="13575"/>
                    <a:pt x="16189" y="13669"/>
                  </a:cubicBezTo>
                  <a:cubicBezTo>
                    <a:pt x="16226" y="13693"/>
                    <a:pt x="16181" y="13740"/>
                    <a:pt x="16204" y="13775"/>
                  </a:cubicBezTo>
                  <a:cubicBezTo>
                    <a:pt x="16159" y="13834"/>
                    <a:pt x="16234" y="13846"/>
                    <a:pt x="16211" y="13905"/>
                  </a:cubicBezTo>
                  <a:cubicBezTo>
                    <a:pt x="16189" y="13999"/>
                    <a:pt x="16219" y="14070"/>
                    <a:pt x="16219" y="14164"/>
                  </a:cubicBezTo>
                  <a:cubicBezTo>
                    <a:pt x="16204" y="14247"/>
                    <a:pt x="16256" y="14318"/>
                    <a:pt x="16226" y="14412"/>
                  </a:cubicBezTo>
                  <a:cubicBezTo>
                    <a:pt x="16241" y="14459"/>
                    <a:pt x="16256" y="14494"/>
                    <a:pt x="16234" y="14541"/>
                  </a:cubicBezTo>
                  <a:cubicBezTo>
                    <a:pt x="16241" y="14565"/>
                    <a:pt x="16256" y="14577"/>
                    <a:pt x="16249" y="14589"/>
                  </a:cubicBezTo>
                  <a:cubicBezTo>
                    <a:pt x="16234" y="14624"/>
                    <a:pt x="16264" y="14636"/>
                    <a:pt x="16256" y="14659"/>
                  </a:cubicBezTo>
                  <a:cubicBezTo>
                    <a:pt x="16256" y="14718"/>
                    <a:pt x="16264" y="14765"/>
                    <a:pt x="16256" y="14812"/>
                  </a:cubicBezTo>
                  <a:cubicBezTo>
                    <a:pt x="16286" y="14860"/>
                    <a:pt x="16219" y="14918"/>
                    <a:pt x="16271" y="14954"/>
                  </a:cubicBezTo>
                  <a:cubicBezTo>
                    <a:pt x="16234" y="15072"/>
                    <a:pt x="16301" y="15154"/>
                    <a:pt x="16256" y="15272"/>
                  </a:cubicBezTo>
                  <a:cubicBezTo>
                    <a:pt x="16279" y="15366"/>
                    <a:pt x="16271" y="15472"/>
                    <a:pt x="16264" y="15567"/>
                  </a:cubicBezTo>
                  <a:cubicBezTo>
                    <a:pt x="16309" y="15602"/>
                    <a:pt x="16279" y="15661"/>
                    <a:pt x="16286" y="15708"/>
                  </a:cubicBezTo>
                  <a:cubicBezTo>
                    <a:pt x="16309" y="15755"/>
                    <a:pt x="16294" y="15826"/>
                    <a:pt x="16316" y="15873"/>
                  </a:cubicBezTo>
                  <a:cubicBezTo>
                    <a:pt x="16294" y="15920"/>
                    <a:pt x="16301" y="15967"/>
                    <a:pt x="16339" y="16014"/>
                  </a:cubicBezTo>
                  <a:cubicBezTo>
                    <a:pt x="16301" y="16073"/>
                    <a:pt x="16346" y="16109"/>
                    <a:pt x="16331" y="16156"/>
                  </a:cubicBezTo>
                  <a:cubicBezTo>
                    <a:pt x="16346" y="16262"/>
                    <a:pt x="16369" y="16356"/>
                    <a:pt x="16384" y="16462"/>
                  </a:cubicBezTo>
                  <a:cubicBezTo>
                    <a:pt x="16376" y="16568"/>
                    <a:pt x="16414" y="16663"/>
                    <a:pt x="16406" y="16769"/>
                  </a:cubicBezTo>
                  <a:cubicBezTo>
                    <a:pt x="16466" y="16792"/>
                    <a:pt x="16399" y="16875"/>
                    <a:pt x="16451" y="16898"/>
                  </a:cubicBezTo>
                  <a:cubicBezTo>
                    <a:pt x="16436" y="16957"/>
                    <a:pt x="16474" y="17004"/>
                    <a:pt x="16459" y="17063"/>
                  </a:cubicBezTo>
                  <a:cubicBezTo>
                    <a:pt x="16489" y="17122"/>
                    <a:pt x="16504" y="17193"/>
                    <a:pt x="16519" y="17252"/>
                  </a:cubicBezTo>
                  <a:cubicBezTo>
                    <a:pt x="16541" y="17275"/>
                    <a:pt x="16511" y="17322"/>
                    <a:pt x="16556" y="17346"/>
                  </a:cubicBezTo>
                  <a:cubicBezTo>
                    <a:pt x="16534" y="17370"/>
                    <a:pt x="16586" y="17464"/>
                    <a:pt x="16541" y="17428"/>
                  </a:cubicBezTo>
                  <a:cubicBezTo>
                    <a:pt x="16519" y="17334"/>
                    <a:pt x="16504" y="17240"/>
                    <a:pt x="16459" y="17157"/>
                  </a:cubicBezTo>
                  <a:cubicBezTo>
                    <a:pt x="16451" y="17110"/>
                    <a:pt x="16451" y="17063"/>
                    <a:pt x="16421" y="17028"/>
                  </a:cubicBezTo>
                  <a:cubicBezTo>
                    <a:pt x="16421" y="16969"/>
                    <a:pt x="16406" y="16922"/>
                    <a:pt x="16361" y="16875"/>
                  </a:cubicBezTo>
                  <a:cubicBezTo>
                    <a:pt x="16376" y="16769"/>
                    <a:pt x="16309" y="16686"/>
                    <a:pt x="16294" y="16580"/>
                  </a:cubicBezTo>
                  <a:cubicBezTo>
                    <a:pt x="16279" y="16486"/>
                    <a:pt x="16241" y="16391"/>
                    <a:pt x="16219" y="16285"/>
                  </a:cubicBezTo>
                  <a:cubicBezTo>
                    <a:pt x="16226" y="16238"/>
                    <a:pt x="16196" y="16203"/>
                    <a:pt x="16241" y="16191"/>
                  </a:cubicBezTo>
                  <a:cubicBezTo>
                    <a:pt x="16211" y="16156"/>
                    <a:pt x="16234" y="16109"/>
                    <a:pt x="16234" y="16062"/>
                  </a:cubicBezTo>
                  <a:cubicBezTo>
                    <a:pt x="16234" y="16014"/>
                    <a:pt x="16189" y="15979"/>
                    <a:pt x="16219" y="15920"/>
                  </a:cubicBezTo>
                  <a:cubicBezTo>
                    <a:pt x="16181" y="15873"/>
                    <a:pt x="16189" y="15814"/>
                    <a:pt x="16189" y="15767"/>
                  </a:cubicBezTo>
                  <a:cubicBezTo>
                    <a:pt x="16189" y="15708"/>
                    <a:pt x="16181" y="15649"/>
                    <a:pt x="16174" y="15602"/>
                  </a:cubicBezTo>
                  <a:cubicBezTo>
                    <a:pt x="16151" y="15555"/>
                    <a:pt x="16174" y="15484"/>
                    <a:pt x="16166" y="15437"/>
                  </a:cubicBezTo>
                  <a:cubicBezTo>
                    <a:pt x="16129" y="15343"/>
                    <a:pt x="16151" y="15225"/>
                    <a:pt x="16114" y="15131"/>
                  </a:cubicBezTo>
                  <a:cubicBezTo>
                    <a:pt x="16136" y="15013"/>
                    <a:pt x="16091" y="14918"/>
                    <a:pt x="16121" y="14801"/>
                  </a:cubicBezTo>
                  <a:cubicBezTo>
                    <a:pt x="16114" y="14754"/>
                    <a:pt x="16069" y="14718"/>
                    <a:pt x="16106" y="14659"/>
                  </a:cubicBezTo>
                  <a:cubicBezTo>
                    <a:pt x="16061" y="14612"/>
                    <a:pt x="16076" y="14553"/>
                    <a:pt x="16069" y="14506"/>
                  </a:cubicBezTo>
                  <a:cubicBezTo>
                    <a:pt x="16046" y="14400"/>
                    <a:pt x="16039" y="14294"/>
                    <a:pt x="16031" y="14176"/>
                  </a:cubicBezTo>
                  <a:cubicBezTo>
                    <a:pt x="16016" y="14141"/>
                    <a:pt x="16039" y="14082"/>
                    <a:pt x="16016" y="14035"/>
                  </a:cubicBezTo>
                  <a:cubicBezTo>
                    <a:pt x="16016" y="13976"/>
                    <a:pt x="16001" y="13929"/>
                    <a:pt x="16024" y="13870"/>
                  </a:cubicBezTo>
                  <a:cubicBezTo>
                    <a:pt x="15986" y="13823"/>
                    <a:pt x="16016" y="13764"/>
                    <a:pt x="15994" y="13705"/>
                  </a:cubicBezTo>
                  <a:cubicBezTo>
                    <a:pt x="16031" y="13646"/>
                    <a:pt x="15971" y="13610"/>
                    <a:pt x="16009" y="13540"/>
                  </a:cubicBezTo>
                  <a:cubicBezTo>
                    <a:pt x="15986" y="13445"/>
                    <a:pt x="15994" y="13339"/>
                    <a:pt x="15979" y="13233"/>
                  </a:cubicBezTo>
                  <a:cubicBezTo>
                    <a:pt x="15994" y="13174"/>
                    <a:pt x="15979" y="13127"/>
                    <a:pt x="15971" y="13068"/>
                  </a:cubicBezTo>
                  <a:cubicBezTo>
                    <a:pt x="15986" y="13009"/>
                    <a:pt x="15949" y="12962"/>
                    <a:pt x="15964" y="12903"/>
                  </a:cubicBezTo>
                  <a:cubicBezTo>
                    <a:pt x="15949" y="12691"/>
                    <a:pt x="15911" y="12491"/>
                    <a:pt x="15919" y="12267"/>
                  </a:cubicBezTo>
                  <a:cubicBezTo>
                    <a:pt x="15881" y="12043"/>
                    <a:pt x="15829" y="11831"/>
                    <a:pt x="15807" y="11595"/>
                  </a:cubicBezTo>
                  <a:cubicBezTo>
                    <a:pt x="15792" y="11489"/>
                    <a:pt x="15732" y="11395"/>
                    <a:pt x="15732" y="11277"/>
                  </a:cubicBezTo>
                  <a:cubicBezTo>
                    <a:pt x="15717" y="11218"/>
                    <a:pt x="15702" y="11159"/>
                    <a:pt x="15687" y="11100"/>
                  </a:cubicBezTo>
                  <a:cubicBezTo>
                    <a:pt x="15687" y="11042"/>
                    <a:pt x="15649" y="10994"/>
                    <a:pt x="15642" y="10936"/>
                  </a:cubicBezTo>
                  <a:cubicBezTo>
                    <a:pt x="15612" y="10818"/>
                    <a:pt x="15582" y="10712"/>
                    <a:pt x="15537" y="10606"/>
                  </a:cubicBezTo>
                  <a:cubicBezTo>
                    <a:pt x="15492" y="10500"/>
                    <a:pt x="15477" y="10382"/>
                    <a:pt x="15402" y="10287"/>
                  </a:cubicBezTo>
                  <a:cubicBezTo>
                    <a:pt x="15379" y="10170"/>
                    <a:pt x="15297" y="10087"/>
                    <a:pt x="15259" y="9981"/>
                  </a:cubicBezTo>
                  <a:cubicBezTo>
                    <a:pt x="15214" y="9934"/>
                    <a:pt x="15229" y="9863"/>
                    <a:pt x="15169" y="9816"/>
                  </a:cubicBezTo>
                  <a:cubicBezTo>
                    <a:pt x="15177" y="9781"/>
                    <a:pt x="15147" y="9769"/>
                    <a:pt x="15124" y="9745"/>
                  </a:cubicBezTo>
                  <a:cubicBezTo>
                    <a:pt x="15132" y="9710"/>
                    <a:pt x="15095" y="9675"/>
                    <a:pt x="15080" y="9698"/>
                  </a:cubicBezTo>
                  <a:cubicBezTo>
                    <a:pt x="15147" y="9816"/>
                    <a:pt x="15199" y="9934"/>
                    <a:pt x="15267" y="10052"/>
                  </a:cubicBezTo>
                  <a:cubicBezTo>
                    <a:pt x="15282" y="10181"/>
                    <a:pt x="15402" y="10276"/>
                    <a:pt x="15409" y="10417"/>
                  </a:cubicBezTo>
                  <a:cubicBezTo>
                    <a:pt x="15454" y="10464"/>
                    <a:pt x="15447" y="10535"/>
                    <a:pt x="15492" y="10594"/>
                  </a:cubicBezTo>
                  <a:cubicBezTo>
                    <a:pt x="15507" y="10653"/>
                    <a:pt x="15514" y="10712"/>
                    <a:pt x="15552" y="10771"/>
                  </a:cubicBezTo>
                  <a:cubicBezTo>
                    <a:pt x="15567" y="10794"/>
                    <a:pt x="15537" y="10841"/>
                    <a:pt x="15574" y="10865"/>
                  </a:cubicBezTo>
                  <a:cubicBezTo>
                    <a:pt x="15559" y="10900"/>
                    <a:pt x="15612" y="10924"/>
                    <a:pt x="15589" y="10971"/>
                  </a:cubicBezTo>
                  <a:cubicBezTo>
                    <a:pt x="15634" y="11018"/>
                    <a:pt x="15604" y="11100"/>
                    <a:pt x="15664" y="11148"/>
                  </a:cubicBezTo>
                  <a:cubicBezTo>
                    <a:pt x="15642" y="11230"/>
                    <a:pt x="15672" y="11289"/>
                    <a:pt x="15694" y="11360"/>
                  </a:cubicBezTo>
                  <a:cubicBezTo>
                    <a:pt x="15724" y="11430"/>
                    <a:pt x="15709" y="11513"/>
                    <a:pt x="15739" y="11584"/>
                  </a:cubicBezTo>
                  <a:cubicBezTo>
                    <a:pt x="15769" y="11654"/>
                    <a:pt x="15754" y="11737"/>
                    <a:pt x="15799" y="11808"/>
                  </a:cubicBezTo>
                  <a:cubicBezTo>
                    <a:pt x="15777" y="11902"/>
                    <a:pt x="15822" y="11961"/>
                    <a:pt x="15814" y="12043"/>
                  </a:cubicBezTo>
                  <a:cubicBezTo>
                    <a:pt x="15851" y="12185"/>
                    <a:pt x="15844" y="12338"/>
                    <a:pt x="15859" y="12491"/>
                  </a:cubicBezTo>
                  <a:cubicBezTo>
                    <a:pt x="15851" y="12573"/>
                    <a:pt x="15889" y="12644"/>
                    <a:pt x="15881" y="12727"/>
                  </a:cubicBezTo>
                  <a:cubicBezTo>
                    <a:pt x="15859" y="12774"/>
                    <a:pt x="15911" y="12797"/>
                    <a:pt x="15896" y="12833"/>
                  </a:cubicBezTo>
                  <a:cubicBezTo>
                    <a:pt x="15881" y="12880"/>
                    <a:pt x="15896" y="12915"/>
                    <a:pt x="15896" y="12962"/>
                  </a:cubicBezTo>
                  <a:cubicBezTo>
                    <a:pt x="15911" y="13116"/>
                    <a:pt x="15926" y="13269"/>
                    <a:pt x="15919" y="13422"/>
                  </a:cubicBezTo>
                  <a:cubicBezTo>
                    <a:pt x="15956" y="13563"/>
                    <a:pt x="15911" y="13740"/>
                    <a:pt x="15956" y="13893"/>
                  </a:cubicBezTo>
                  <a:cubicBezTo>
                    <a:pt x="15934" y="13976"/>
                    <a:pt x="15964" y="14046"/>
                    <a:pt x="15956" y="14129"/>
                  </a:cubicBezTo>
                  <a:cubicBezTo>
                    <a:pt x="15964" y="14211"/>
                    <a:pt x="15994" y="14282"/>
                    <a:pt x="15971" y="14365"/>
                  </a:cubicBezTo>
                  <a:cubicBezTo>
                    <a:pt x="16016" y="14435"/>
                    <a:pt x="16009" y="14518"/>
                    <a:pt x="16016" y="14589"/>
                  </a:cubicBezTo>
                  <a:cubicBezTo>
                    <a:pt x="16016" y="14636"/>
                    <a:pt x="16061" y="14647"/>
                    <a:pt x="16024" y="14706"/>
                  </a:cubicBezTo>
                  <a:cubicBezTo>
                    <a:pt x="16039" y="14718"/>
                    <a:pt x="16039" y="14730"/>
                    <a:pt x="16046" y="14754"/>
                  </a:cubicBezTo>
                  <a:cubicBezTo>
                    <a:pt x="16031" y="14777"/>
                    <a:pt x="16054" y="14801"/>
                    <a:pt x="16024" y="14789"/>
                  </a:cubicBezTo>
                  <a:cubicBezTo>
                    <a:pt x="16009" y="14589"/>
                    <a:pt x="15941" y="14388"/>
                    <a:pt x="15956" y="14164"/>
                  </a:cubicBezTo>
                  <a:cubicBezTo>
                    <a:pt x="15919" y="13964"/>
                    <a:pt x="15911" y="13752"/>
                    <a:pt x="15866" y="13552"/>
                  </a:cubicBezTo>
                  <a:cubicBezTo>
                    <a:pt x="15837" y="13339"/>
                    <a:pt x="15784" y="13139"/>
                    <a:pt x="15777" y="12927"/>
                  </a:cubicBezTo>
                  <a:cubicBezTo>
                    <a:pt x="15754" y="12880"/>
                    <a:pt x="15747" y="12833"/>
                    <a:pt x="15762" y="12786"/>
                  </a:cubicBezTo>
                  <a:cubicBezTo>
                    <a:pt x="15717" y="12738"/>
                    <a:pt x="15732" y="12680"/>
                    <a:pt x="15724" y="12632"/>
                  </a:cubicBezTo>
                  <a:cubicBezTo>
                    <a:pt x="15687" y="12526"/>
                    <a:pt x="15679" y="12420"/>
                    <a:pt x="15664" y="12314"/>
                  </a:cubicBezTo>
                  <a:cubicBezTo>
                    <a:pt x="15642" y="12220"/>
                    <a:pt x="15597" y="12126"/>
                    <a:pt x="15589" y="12020"/>
                  </a:cubicBezTo>
                  <a:cubicBezTo>
                    <a:pt x="15574" y="11914"/>
                    <a:pt x="15537" y="11819"/>
                    <a:pt x="15529" y="11713"/>
                  </a:cubicBezTo>
                  <a:cubicBezTo>
                    <a:pt x="15507" y="11666"/>
                    <a:pt x="15499" y="11619"/>
                    <a:pt x="15484" y="11572"/>
                  </a:cubicBezTo>
                  <a:cubicBezTo>
                    <a:pt x="15484" y="11513"/>
                    <a:pt x="15439" y="11478"/>
                    <a:pt x="15432" y="11419"/>
                  </a:cubicBezTo>
                  <a:cubicBezTo>
                    <a:pt x="15417" y="11313"/>
                    <a:pt x="15357" y="11230"/>
                    <a:pt x="15319" y="11124"/>
                  </a:cubicBezTo>
                  <a:cubicBezTo>
                    <a:pt x="15252" y="11042"/>
                    <a:pt x="15252" y="10936"/>
                    <a:pt x="15207" y="10841"/>
                  </a:cubicBezTo>
                  <a:cubicBezTo>
                    <a:pt x="15147" y="10747"/>
                    <a:pt x="15110" y="10653"/>
                    <a:pt x="15072" y="10558"/>
                  </a:cubicBezTo>
                  <a:cubicBezTo>
                    <a:pt x="14982" y="10370"/>
                    <a:pt x="14885" y="10181"/>
                    <a:pt x="14757" y="10005"/>
                  </a:cubicBezTo>
                  <a:cubicBezTo>
                    <a:pt x="14712" y="9957"/>
                    <a:pt x="14667" y="9910"/>
                    <a:pt x="14622" y="9863"/>
                  </a:cubicBezTo>
                  <a:cubicBezTo>
                    <a:pt x="14562" y="9946"/>
                    <a:pt x="14712" y="9957"/>
                    <a:pt x="14690" y="10028"/>
                  </a:cubicBezTo>
                  <a:cubicBezTo>
                    <a:pt x="14750" y="10040"/>
                    <a:pt x="14750" y="10099"/>
                    <a:pt x="14810" y="10158"/>
                  </a:cubicBezTo>
                  <a:cubicBezTo>
                    <a:pt x="14840" y="10217"/>
                    <a:pt x="14870" y="10287"/>
                    <a:pt x="14907" y="10346"/>
                  </a:cubicBezTo>
                  <a:cubicBezTo>
                    <a:pt x="14945" y="10370"/>
                    <a:pt x="14922" y="10417"/>
                    <a:pt x="14967" y="10441"/>
                  </a:cubicBezTo>
                  <a:cubicBezTo>
                    <a:pt x="14930" y="10488"/>
                    <a:pt x="15035" y="10488"/>
                    <a:pt x="14997" y="10535"/>
                  </a:cubicBezTo>
                  <a:cubicBezTo>
                    <a:pt x="15027" y="10606"/>
                    <a:pt x="15057" y="10676"/>
                    <a:pt x="15095" y="10735"/>
                  </a:cubicBezTo>
                  <a:cubicBezTo>
                    <a:pt x="15110" y="10759"/>
                    <a:pt x="15117" y="10806"/>
                    <a:pt x="15132" y="10829"/>
                  </a:cubicBezTo>
                  <a:cubicBezTo>
                    <a:pt x="15124" y="10877"/>
                    <a:pt x="15184" y="10888"/>
                    <a:pt x="15169" y="10936"/>
                  </a:cubicBezTo>
                  <a:cubicBezTo>
                    <a:pt x="15289" y="11195"/>
                    <a:pt x="15387" y="11466"/>
                    <a:pt x="15469" y="11749"/>
                  </a:cubicBezTo>
                  <a:cubicBezTo>
                    <a:pt x="15484" y="11890"/>
                    <a:pt x="15537" y="12020"/>
                    <a:pt x="15552" y="12161"/>
                  </a:cubicBezTo>
                  <a:cubicBezTo>
                    <a:pt x="15574" y="12196"/>
                    <a:pt x="15544" y="12244"/>
                    <a:pt x="15589" y="12267"/>
                  </a:cubicBezTo>
                  <a:cubicBezTo>
                    <a:pt x="15589" y="12302"/>
                    <a:pt x="15597" y="12338"/>
                    <a:pt x="15597" y="12373"/>
                  </a:cubicBezTo>
                  <a:cubicBezTo>
                    <a:pt x="15612" y="12444"/>
                    <a:pt x="15649" y="12515"/>
                    <a:pt x="15642" y="12597"/>
                  </a:cubicBezTo>
                  <a:cubicBezTo>
                    <a:pt x="15672" y="12738"/>
                    <a:pt x="15694" y="12880"/>
                    <a:pt x="15717" y="13021"/>
                  </a:cubicBezTo>
                  <a:cubicBezTo>
                    <a:pt x="15739" y="13045"/>
                    <a:pt x="15694" y="13104"/>
                    <a:pt x="15732" y="13127"/>
                  </a:cubicBezTo>
                  <a:cubicBezTo>
                    <a:pt x="15709" y="13174"/>
                    <a:pt x="15762" y="13186"/>
                    <a:pt x="15747" y="13233"/>
                  </a:cubicBezTo>
                  <a:cubicBezTo>
                    <a:pt x="15769" y="13304"/>
                    <a:pt x="15754" y="13387"/>
                    <a:pt x="15807" y="13457"/>
                  </a:cubicBezTo>
                  <a:cubicBezTo>
                    <a:pt x="15769" y="13540"/>
                    <a:pt x="15829" y="13599"/>
                    <a:pt x="15814" y="13669"/>
                  </a:cubicBezTo>
                  <a:cubicBezTo>
                    <a:pt x="15829" y="13752"/>
                    <a:pt x="15859" y="13823"/>
                    <a:pt x="15851" y="13905"/>
                  </a:cubicBezTo>
                  <a:cubicBezTo>
                    <a:pt x="15881" y="13976"/>
                    <a:pt x="15866" y="14058"/>
                    <a:pt x="15896" y="14129"/>
                  </a:cubicBezTo>
                  <a:cubicBezTo>
                    <a:pt x="15881" y="14211"/>
                    <a:pt x="15911" y="14282"/>
                    <a:pt x="15889" y="14376"/>
                  </a:cubicBezTo>
                  <a:cubicBezTo>
                    <a:pt x="15926" y="14400"/>
                    <a:pt x="15919" y="14447"/>
                    <a:pt x="15919" y="14494"/>
                  </a:cubicBezTo>
                  <a:cubicBezTo>
                    <a:pt x="15956" y="14530"/>
                    <a:pt x="15919" y="14589"/>
                    <a:pt x="15956" y="14624"/>
                  </a:cubicBezTo>
                  <a:cubicBezTo>
                    <a:pt x="15934" y="14683"/>
                    <a:pt x="15979" y="14718"/>
                    <a:pt x="15956" y="14777"/>
                  </a:cubicBezTo>
                  <a:cubicBezTo>
                    <a:pt x="15971" y="14824"/>
                    <a:pt x="15979" y="14871"/>
                    <a:pt x="15971" y="14918"/>
                  </a:cubicBezTo>
                  <a:cubicBezTo>
                    <a:pt x="15994" y="15013"/>
                    <a:pt x="16009" y="15107"/>
                    <a:pt x="16009" y="15201"/>
                  </a:cubicBezTo>
                  <a:cubicBezTo>
                    <a:pt x="16024" y="15248"/>
                    <a:pt x="16001" y="15307"/>
                    <a:pt x="16024" y="15355"/>
                  </a:cubicBezTo>
                  <a:cubicBezTo>
                    <a:pt x="16031" y="15402"/>
                    <a:pt x="16046" y="15437"/>
                    <a:pt x="16046" y="15496"/>
                  </a:cubicBezTo>
                  <a:cubicBezTo>
                    <a:pt x="16084" y="15519"/>
                    <a:pt x="16024" y="15590"/>
                    <a:pt x="16069" y="15614"/>
                  </a:cubicBezTo>
                  <a:cubicBezTo>
                    <a:pt x="16069" y="15661"/>
                    <a:pt x="16076" y="15708"/>
                    <a:pt x="16091" y="15755"/>
                  </a:cubicBezTo>
                  <a:cubicBezTo>
                    <a:pt x="16076" y="15861"/>
                    <a:pt x="16084" y="15955"/>
                    <a:pt x="16129" y="16038"/>
                  </a:cubicBezTo>
                  <a:cubicBezTo>
                    <a:pt x="16129" y="16144"/>
                    <a:pt x="16151" y="16227"/>
                    <a:pt x="16166" y="16321"/>
                  </a:cubicBezTo>
                  <a:cubicBezTo>
                    <a:pt x="16181" y="16368"/>
                    <a:pt x="16189" y="16415"/>
                    <a:pt x="16181" y="16462"/>
                  </a:cubicBezTo>
                  <a:cubicBezTo>
                    <a:pt x="16204" y="16486"/>
                    <a:pt x="16204" y="16509"/>
                    <a:pt x="16211" y="16533"/>
                  </a:cubicBezTo>
                  <a:cubicBezTo>
                    <a:pt x="16204" y="16556"/>
                    <a:pt x="16219" y="16580"/>
                    <a:pt x="16196" y="16580"/>
                  </a:cubicBezTo>
                  <a:cubicBezTo>
                    <a:pt x="16174" y="16450"/>
                    <a:pt x="16121" y="16321"/>
                    <a:pt x="16054" y="16215"/>
                  </a:cubicBezTo>
                  <a:cubicBezTo>
                    <a:pt x="16061" y="16156"/>
                    <a:pt x="16039" y="16120"/>
                    <a:pt x="16016" y="16073"/>
                  </a:cubicBezTo>
                  <a:cubicBezTo>
                    <a:pt x="16046" y="15991"/>
                    <a:pt x="15971" y="15944"/>
                    <a:pt x="16009" y="15849"/>
                  </a:cubicBezTo>
                  <a:cubicBezTo>
                    <a:pt x="15979" y="15802"/>
                    <a:pt x="15964" y="15743"/>
                    <a:pt x="15964" y="15684"/>
                  </a:cubicBezTo>
                  <a:cubicBezTo>
                    <a:pt x="15934" y="15637"/>
                    <a:pt x="15919" y="15578"/>
                    <a:pt x="15919" y="15508"/>
                  </a:cubicBezTo>
                  <a:cubicBezTo>
                    <a:pt x="15904" y="15461"/>
                    <a:pt x="15896" y="15402"/>
                    <a:pt x="15896" y="15331"/>
                  </a:cubicBezTo>
                  <a:cubicBezTo>
                    <a:pt x="15837" y="15284"/>
                    <a:pt x="15896" y="15201"/>
                    <a:pt x="15837" y="15154"/>
                  </a:cubicBezTo>
                  <a:cubicBezTo>
                    <a:pt x="15851" y="15083"/>
                    <a:pt x="15814" y="15036"/>
                    <a:pt x="15814" y="14977"/>
                  </a:cubicBezTo>
                  <a:cubicBezTo>
                    <a:pt x="15807" y="14907"/>
                    <a:pt x="15777" y="14860"/>
                    <a:pt x="15792" y="14789"/>
                  </a:cubicBezTo>
                  <a:cubicBezTo>
                    <a:pt x="15777" y="14671"/>
                    <a:pt x="15747" y="14553"/>
                    <a:pt x="15732" y="14424"/>
                  </a:cubicBezTo>
                  <a:cubicBezTo>
                    <a:pt x="15717" y="14400"/>
                    <a:pt x="15717" y="14365"/>
                    <a:pt x="15732" y="14329"/>
                  </a:cubicBezTo>
                  <a:cubicBezTo>
                    <a:pt x="15709" y="14306"/>
                    <a:pt x="15702" y="14282"/>
                    <a:pt x="15709" y="14247"/>
                  </a:cubicBezTo>
                  <a:cubicBezTo>
                    <a:pt x="15694" y="14188"/>
                    <a:pt x="15687" y="14129"/>
                    <a:pt x="15687" y="14070"/>
                  </a:cubicBezTo>
                  <a:cubicBezTo>
                    <a:pt x="15657" y="13952"/>
                    <a:pt x="15664" y="13811"/>
                    <a:pt x="15627" y="13693"/>
                  </a:cubicBezTo>
                  <a:cubicBezTo>
                    <a:pt x="15642" y="13575"/>
                    <a:pt x="15574" y="13469"/>
                    <a:pt x="15582" y="13339"/>
                  </a:cubicBezTo>
                  <a:cubicBezTo>
                    <a:pt x="15552" y="13316"/>
                    <a:pt x="15567" y="13281"/>
                    <a:pt x="15559" y="13257"/>
                  </a:cubicBezTo>
                  <a:cubicBezTo>
                    <a:pt x="15544" y="13233"/>
                    <a:pt x="15552" y="13198"/>
                    <a:pt x="15537" y="13174"/>
                  </a:cubicBezTo>
                  <a:cubicBezTo>
                    <a:pt x="15544" y="13104"/>
                    <a:pt x="15514" y="13045"/>
                    <a:pt x="15522" y="12974"/>
                  </a:cubicBezTo>
                  <a:cubicBezTo>
                    <a:pt x="15499" y="12856"/>
                    <a:pt x="15499" y="12727"/>
                    <a:pt x="15477" y="12609"/>
                  </a:cubicBezTo>
                  <a:cubicBezTo>
                    <a:pt x="15447" y="12491"/>
                    <a:pt x="15439" y="12361"/>
                    <a:pt x="15394" y="12255"/>
                  </a:cubicBezTo>
                  <a:cubicBezTo>
                    <a:pt x="15402" y="12126"/>
                    <a:pt x="15364" y="12008"/>
                    <a:pt x="15349" y="11890"/>
                  </a:cubicBezTo>
                  <a:cubicBezTo>
                    <a:pt x="15312" y="11772"/>
                    <a:pt x="15297" y="11654"/>
                    <a:pt x="15244" y="11536"/>
                  </a:cubicBezTo>
                  <a:cubicBezTo>
                    <a:pt x="15244" y="11419"/>
                    <a:pt x="15169" y="11313"/>
                    <a:pt x="15177" y="11183"/>
                  </a:cubicBezTo>
                  <a:cubicBezTo>
                    <a:pt x="15124" y="11077"/>
                    <a:pt x="15117" y="10947"/>
                    <a:pt x="15072" y="10829"/>
                  </a:cubicBezTo>
                  <a:cubicBezTo>
                    <a:pt x="15072" y="10771"/>
                    <a:pt x="15012" y="10723"/>
                    <a:pt x="15027" y="10664"/>
                  </a:cubicBezTo>
                  <a:cubicBezTo>
                    <a:pt x="14990" y="10606"/>
                    <a:pt x="14997" y="10535"/>
                    <a:pt x="14945" y="10488"/>
                  </a:cubicBezTo>
                  <a:cubicBezTo>
                    <a:pt x="14952" y="10417"/>
                    <a:pt x="14870" y="10382"/>
                    <a:pt x="14877" y="10323"/>
                  </a:cubicBezTo>
                  <a:cubicBezTo>
                    <a:pt x="14817" y="10276"/>
                    <a:pt x="14817" y="10205"/>
                    <a:pt x="14772" y="10146"/>
                  </a:cubicBezTo>
                  <a:cubicBezTo>
                    <a:pt x="14757" y="10181"/>
                    <a:pt x="14757" y="10111"/>
                    <a:pt x="14735" y="10146"/>
                  </a:cubicBezTo>
                  <a:cubicBezTo>
                    <a:pt x="14705" y="10134"/>
                    <a:pt x="14720" y="10028"/>
                    <a:pt x="14682" y="10087"/>
                  </a:cubicBezTo>
                  <a:cubicBezTo>
                    <a:pt x="14817" y="10323"/>
                    <a:pt x="14952" y="10558"/>
                    <a:pt x="14997" y="10818"/>
                  </a:cubicBezTo>
                  <a:cubicBezTo>
                    <a:pt x="15065" y="10936"/>
                    <a:pt x="15057" y="11077"/>
                    <a:pt x="15117" y="11183"/>
                  </a:cubicBezTo>
                  <a:cubicBezTo>
                    <a:pt x="15124" y="11254"/>
                    <a:pt x="15147" y="11313"/>
                    <a:pt x="15154" y="11383"/>
                  </a:cubicBezTo>
                  <a:cubicBezTo>
                    <a:pt x="15184" y="11407"/>
                    <a:pt x="15147" y="11454"/>
                    <a:pt x="15192" y="11478"/>
                  </a:cubicBezTo>
                  <a:cubicBezTo>
                    <a:pt x="15139" y="11536"/>
                    <a:pt x="15229" y="11536"/>
                    <a:pt x="15207" y="11584"/>
                  </a:cubicBezTo>
                  <a:cubicBezTo>
                    <a:pt x="15207" y="11654"/>
                    <a:pt x="15259" y="11701"/>
                    <a:pt x="15244" y="11784"/>
                  </a:cubicBezTo>
                  <a:cubicBezTo>
                    <a:pt x="15282" y="11831"/>
                    <a:pt x="15274" y="11902"/>
                    <a:pt x="15297" y="11961"/>
                  </a:cubicBezTo>
                  <a:cubicBezTo>
                    <a:pt x="15297" y="11996"/>
                    <a:pt x="15297" y="12031"/>
                    <a:pt x="15327" y="12055"/>
                  </a:cubicBezTo>
                  <a:cubicBezTo>
                    <a:pt x="15289" y="12102"/>
                    <a:pt x="15334" y="12126"/>
                    <a:pt x="15334" y="12161"/>
                  </a:cubicBezTo>
                  <a:cubicBezTo>
                    <a:pt x="15342" y="12232"/>
                    <a:pt x="15357" y="12302"/>
                    <a:pt x="15364" y="12373"/>
                  </a:cubicBezTo>
                  <a:cubicBezTo>
                    <a:pt x="15379" y="12432"/>
                    <a:pt x="15394" y="12503"/>
                    <a:pt x="15402" y="12562"/>
                  </a:cubicBezTo>
                  <a:cubicBezTo>
                    <a:pt x="15432" y="12585"/>
                    <a:pt x="15387" y="12644"/>
                    <a:pt x="15417" y="12668"/>
                  </a:cubicBezTo>
                  <a:cubicBezTo>
                    <a:pt x="15432" y="12703"/>
                    <a:pt x="15432" y="12738"/>
                    <a:pt x="15424" y="12774"/>
                  </a:cubicBezTo>
                  <a:cubicBezTo>
                    <a:pt x="15469" y="12833"/>
                    <a:pt x="15424" y="12915"/>
                    <a:pt x="15462" y="12974"/>
                  </a:cubicBezTo>
                  <a:cubicBezTo>
                    <a:pt x="15447" y="13045"/>
                    <a:pt x="15499" y="13104"/>
                    <a:pt x="15469" y="13186"/>
                  </a:cubicBezTo>
                  <a:cubicBezTo>
                    <a:pt x="15529" y="13304"/>
                    <a:pt x="15507" y="13457"/>
                    <a:pt x="15567" y="13563"/>
                  </a:cubicBezTo>
                  <a:cubicBezTo>
                    <a:pt x="15544" y="13610"/>
                    <a:pt x="15567" y="13634"/>
                    <a:pt x="15567" y="13658"/>
                  </a:cubicBezTo>
                  <a:cubicBezTo>
                    <a:pt x="15559" y="13705"/>
                    <a:pt x="15567" y="13740"/>
                    <a:pt x="15574" y="13764"/>
                  </a:cubicBezTo>
                  <a:cubicBezTo>
                    <a:pt x="15589" y="13834"/>
                    <a:pt x="15582" y="13905"/>
                    <a:pt x="15612" y="13964"/>
                  </a:cubicBezTo>
                  <a:cubicBezTo>
                    <a:pt x="15604" y="14105"/>
                    <a:pt x="15649" y="14223"/>
                    <a:pt x="15664" y="14353"/>
                  </a:cubicBezTo>
                  <a:cubicBezTo>
                    <a:pt x="15657" y="14424"/>
                    <a:pt x="15687" y="14482"/>
                    <a:pt x="15679" y="14553"/>
                  </a:cubicBezTo>
                  <a:cubicBezTo>
                    <a:pt x="15702" y="14577"/>
                    <a:pt x="15709" y="14600"/>
                    <a:pt x="15702" y="14636"/>
                  </a:cubicBezTo>
                  <a:cubicBezTo>
                    <a:pt x="15672" y="14683"/>
                    <a:pt x="15732" y="14706"/>
                    <a:pt x="15717" y="14742"/>
                  </a:cubicBezTo>
                  <a:cubicBezTo>
                    <a:pt x="15754" y="14801"/>
                    <a:pt x="15717" y="14883"/>
                    <a:pt x="15754" y="14930"/>
                  </a:cubicBezTo>
                  <a:cubicBezTo>
                    <a:pt x="15769" y="14966"/>
                    <a:pt x="15747" y="15001"/>
                    <a:pt x="15747" y="15025"/>
                  </a:cubicBezTo>
                  <a:cubicBezTo>
                    <a:pt x="15792" y="15048"/>
                    <a:pt x="15762" y="15095"/>
                    <a:pt x="15784" y="15131"/>
                  </a:cubicBezTo>
                  <a:cubicBezTo>
                    <a:pt x="15784" y="15201"/>
                    <a:pt x="15814" y="15260"/>
                    <a:pt x="15822" y="15319"/>
                  </a:cubicBezTo>
                  <a:cubicBezTo>
                    <a:pt x="15837" y="15378"/>
                    <a:pt x="15807" y="15461"/>
                    <a:pt x="15859" y="15508"/>
                  </a:cubicBezTo>
                  <a:cubicBezTo>
                    <a:pt x="15866" y="15649"/>
                    <a:pt x="15904" y="15767"/>
                    <a:pt x="15934" y="15897"/>
                  </a:cubicBezTo>
                  <a:cubicBezTo>
                    <a:pt x="15949" y="15920"/>
                    <a:pt x="15919" y="15967"/>
                    <a:pt x="15956" y="15979"/>
                  </a:cubicBezTo>
                  <a:cubicBezTo>
                    <a:pt x="15979" y="16014"/>
                    <a:pt x="15934" y="16062"/>
                    <a:pt x="15971" y="16085"/>
                  </a:cubicBezTo>
                  <a:cubicBezTo>
                    <a:pt x="15979" y="16156"/>
                    <a:pt x="16009" y="16215"/>
                    <a:pt x="16001" y="16285"/>
                  </a:cubicBezTo>
                  <a:cubicBezTo>
                    <a:pt x="16054" y="16321"/>
                    <a:pt x="16039" y="16368"/>
                    <a:pt x="16091" y="16403"/>
                  </a:cubicBezTo>
                  <a:cubicBezTo>
                    <a:pt x="16076" y="16486"/>
                    <a:pt x="16121" y="16545"/>
                    <a:pt x="16144" y="16615"/>
                  </a:cubicBezTo>
                  <a:cubicBezTo>
                    <a:pt x="16144" y="16686"/>
                    <a:pt x="16211" y="16733"/>
                    <a:pt x="16189" y="16816"/>
                  </a:cubicBezTo>
                  <a:cubicBezTo>
                    <a:pt x="16256" y="16945"/>
                    <a:pt x="16264" y="17099"/>
                    <a:pt x="16346" y="17228"/>
                  </a:cubicBezTo>
                  <a:cubicBezTo>
                    <a:pt x="16346" y="17264"/>
                    <a:pt x="16361" y="17299"/>
                    <a:pt x="16384" y="17334"/>
                  </a:cubicBezTo>
                  <a:cubicBezTo>
                    <a:pt x="16354" y="17381"/>
                    <a:pt x="16459" y="17381"/>
                    <a:pt x="16421" y="17428"/>
                  </a:cubicBezTo>
                  <a:cubicBezTo>
                    <a:pt x="16436" y="17464"/>
                    <a:pt x="16444" y="17499"/>
                    <a:pt x="16459" y="17535"/>
                  </a:cubicBezTo>
                  <a:cubicBezTo>
                    <a:pt x="16451" y="17570"/>
                    <a:pt x="16511" y="17582"/>
                    <a:pt x="16496" y="17629"/>
                  </a:cubicBezTo>
                  <a:cubicBezTo>
                    <a:pt x="16481" y="17676"/>
                    <a:pt x="16534" y="17688"/>
                    <a:pt x="16534" y="17723"/>
                  </a:cubicBezTo>
                  <a:cubicBezTo>
                    <a:pt x="16549" y="17758"/>
                    <a:pt x="16549" y="17794"/>
                    <a:pt x="16571" y="17829"/>
                  </a:cubicBezTo>
                  <a:cubicBezTo>
                    <a:pt x="16623" y="17888"/>
                    <a:pt x="16601" y="17982"/>
                    <a:pt x="16676" y="18029"/>
                  </a:cubicBezTo>
                  <a:cubicBezTo>
                    <a:pt x="16676" y="18088"/>
                    <a:pt x="16668" y="18136"/>
                    <a:pt x="16713" y="18171"/>
                  </a:cubicBezTo>
                  <a:cubicBezTo>
                    <a:pt x="16706" y="18194"/>
                    <a:pt x="16721" y="18206"/>
                    <a:pt x="16713" y="18230"/>
                  </a:cubicBezTo>
                  <a:cubicBezTo>
                    <a:pt x="16698" y="18218"/>
                    <a:pt x="16683" y="18194"/>
                    <a:pt x="16676" y="18218"/>
                  </a:cubicBezTo>
                  <a:cubicBezTo>
                    <a:pt x="16698" y="18253"/>
                    <a:pt x="16766" y="18277"/>
                    <a:pt x="16751" y="18324"/>
                  </a:cubicBezTo>
                  <a:cubicBezTo>
                    <a:pt x="16593" y="18124"/>
                    <a:pt x="16331" y="18029"/>
                    <a:pt x="16279" y="17770"/>
                  </a:cubicBezTo>
                  <a:cubicBezTo>
                    <a:pt x="16219" y="17841"/>
                    <a:pt x="16159" y="17652"/>
                    <a:pt x="16106" y="17652"/>
                  </a:cubicBezTo>
                  <a:cubicBezTo>
                    <a:pt x="16106" y="17593"/>
                    <a:pt x="16046" y="17546"/>
                    <a:pt x="16054" y="17476"/>
                  </a:cubicBezTo>
                  <a:cubicBezTo>
                    <a:pt x="15926" y="17370"/>
                    <a:pt x="15934" y="17228"/>
                    <a:pt x="15829" y="17122"/>
                  </a:cubicBezTo>
                  <a:cubicBezTo>
                    <a:pt x="15829" y="17040"/>
                    <a:pt x="15747" y="16992"/>
                    <a:pt x="15732" y="16922"/>
                  </a:cubicBezTo>
                  <a:cubicBezTo>
                    <a:pt x="15694" y="16863"/>
                    <a:pt x="15664" y="16792"/>
                    <a:pt x="15634" y="16733"/>
                  </a:cubicBezTo>
                  <a:cubicBezTo>
                    <a:pt x="15589" y="16674"/>
                    <a:pt x="15582" y="16604"/>
                    <a:pt x="15544" y="16545"/>
                  </a:cubicBezTo>
                  <a:cubicBezTo>
                    <a:pt x="15529" y="16474"/>
                    <a:pt x="15469" y="16415"/>
                    <a:pt x="15469" y="16344"/>
                  </a:cubicBezTo>
                  <a:cubicBezTo>
                    <a:pt x="15409" y="16215"/>
                    <a:pt x="15394" y="16073"/>
                    <a:pt x="15349" y="15932"/>
                  </a:cubicBezTo>
                  <a:cubicBezTo>
                    <a:pt x="15349" y="15861"/>
                    <a:pt x="15282" y="15802"/>
                    <a:pt x="15297" y="15732"/>
                  </a:cubicBezTo>
                  <a:cubicBezTo>
                    <a:pt x="15274" y="15661"/>
                    <a:pt x="15244" y="15602"/>
                    <a:pt x="15244" y="15519"/>
                  </a:cubicBezTo>
                  <a:cubicBezTo>
                    <a:pt x="15207" y="15461"/>
                    <a:pt x="15237" y="15378"/>
                    <a:pt x="15177" y="15319"/>
                  </a:cubicBezTo>
                  <a:cubicBezTo>
                    <a:pt x="15184" y="15248"/>
                    <a:pt x="15147" y="15178"/>
                    <a:pt x="15124" y="15119"/>
                  </a:cubicBezTo>
                  <a:cubicBezTo>
                    <a:pt x="15117" y="15048"/>
                    <a:pt x="15065" y="14989"/>
                    <a:pt x="15072" y="14907"/>
                  </a:cubicBezTo>
                  <a:cubicBezTo>
                    <a:pt x="15035" y="14883"/>
                    <a:pt x="15065" y="14836"/>
                    <a:pt x="15065" y="14801"/>
                  </a:cubicBezTo>
                  <a:cubicBezTo>
                    <a:pt x="15005" y="14777"/>
                    <a:pt x="15042" y="14730"/>
                    <a:pt x="15027" y="14706"/>
                  </a:cubicBezTo>
                  <a:cubicBezTo>
                    <a:pt x="15042" y="14659"/>
                    <a:pt x="14982" y="14636"/>
                    <a:pt x="14990" y="14600"/>
                  </a:cubicBezTo>
                  <a:cubicBezTo>
                    <a:pt x="14997" y="14565"/>
                    <a:pt x="14990" y="14530"/>
                    <a:pt x="14975" y="14494"/>
                  </a:cubicBezTo>
                  <a:cubicBezTo>
                    <a:pt x="14967" y="14424"/>
                    <a:pt x="14930" y="14365"/>
                    <a:pt x="14922" y="14294"/>
                  </a:cubicBezTo>
                  <a:cubicBezTo>
                    <a:pt x="14885" y="14223"/>
                    <a:pt x="14892" y="14153"/>
                    <a:pt x="14855" y="14094"/>
                  </a:cubicBezTo>
                  <a:cubicBezTo>
                    <a:pt x="14877" y="14046"/>
                    <a:pt x="14787" y="14035"/>
                    <a:pt x="14840" y="13988"/>
                  </a:cubicBezTo>
                  <a:cubicBezTo>
                    <a:pt x="14795" y="13964"/>
                    <a:pt x="14832" y="13917"/>
                    <a:pt x="14802" y="13882"/>
                  </a:cubicBezTo>
                  <a:cubicBezTo>
                    <a:pt x="14772" y="13740"/>
                    <a:pt x="14720" y="13610"/>
                    <a:pt x="14682" y="13481"/>
                  </a:cubicBezTo>
                  <a:cubicBezTo>
                    <a:pt x="14615" y="13351"/>
                    <a:pt x="14585" y="13210"/>
                    <a:pt x="14532" y="13080"/>
                  </a:cubicBezTo>
                  <a:cubicBezTo>
                    <a:pt x="14487" y="12951"/>
                    <a:pt x="14465" y="12797"/>
                    <a:pt x="14390" y="12680"/>
                  </a:cubicBezTo>
                  <a:cubicBezTo>
                    <a:pt x="14405" y="12632"/>
                    <a:pt x="14353" y="12621"/>
                    <a:pt x="14353" y="12573"/>
                  </a:cubicBezTo>
                  <a:cubicBezTo>
                    <a:pt x="14360" y="12538"/>
                    <a:pt x="14338" y="12515"/>
                    <a:pt x="14315" y="12479"/>
                  </a:cubicBezTo>
                  <a:cubicBezTo>
                    <a:pt x="14323" y="12409"/>
                    <a:pt x="14255" y="12350"/>
                    <a:pt x="14270" y="12267"/>
                  </a:cubicBezTo>
                  <a:cubicBezTo>
                    <a:pt x="14180" y="12149"/>
                    <a:pt x="14188" y="12008"/>
                    <a:pt x="14075" y="11890"/>
                  </a:cubicBezTo>
                  <a:cubicBezTo>
                    <a:pt x="14075" y="11819"/>
                    <a:pt x="14000" y="11760"/>
                    <a:pt x="14000" y="11690"/>
                  </a:cubicBezTo>
                  <a:cubicBezTo>
                    <a:pt x="13955" y="11666"/>
                    <a:pt x="13985" y="11619"/>
                    <a:pt x="13948" y="11595"/>
                  </a:cubicBezTo>
                  <a:cubicBezTo>
                    <a:pt x="13948" y="11560"/>
                    <a:pt x="13895" y="11536"/>
                    <a:pt x="13910" y="11501"/>
                  </a:cubicBezTo>
                  <a:cubicBezTo>
                    <a:pt x="13828" y="11372"/>
                    <a:pt x="13798" y="11230"/>
                    <a:pt x="13671" y="11124"/>
                  </a:cubicBezTo>
                  <a:cubicBezTo>
                    <a:pt x="13671" y="11077"/>
                    <a:pt x="13641" y="11042"/>
                    <a:pt x="13611" y="10994"/>
                  </a:cubicBezTo>
                  <a:cubicBezTo>
                    <a:pt x="13588" y="10959"/>
                    <a:pt x="13573" y="10912"/>
                    <a:pt x="13543" y="10865"/>
                  </a:cubicBezTo>
                  <a:cubicBezTo>
                    <a:pt x="13513" y="10771"/>
                    <a:pt x="13438" y="10688"/>
                    <a:pt x="13386" y="10606"/>
                  </a:cubicBezTo>
                  <a:cubicBezTo>
                    <a:pt x="13258" y="10441"/>
                    <a:pt x="13123" y="10276"/>
                    <a:pt x="13026" y="10111"/>
                  </a:cubicBezTo>
                  <a:cubicBezTo>
                    <a:pt x="12988" y="10158"/>
                    <a:pt x="12966" y="10040"/>
                    <a:pt x="12944" y="10028"/>
                  </a:cubicBezTo>
                  <a:cubicBezTo>
                    <a:pt x="12914" y="10064"/>
                    <a:pt x="12876" y="9969"/>
                    <a:pt x="12854" y="10052"/>
                  </a:cubicBezTo>
                  <a:cubicBezTo>
                    <a:pt x="12839" y="10087"/>
                    <a:pt x="12884" y="10099"/>
                    <a:pt x="12876" y="10134"/>
                  </a:cubicBezTo>
                  <a:cubicBezTo>
                    <a:pt x="12906" y="10181"/>
                    <a:pt x="12929" y="10193"/>
                    <a:pt x="12951" y="10181"/>
                  </a:cubicBezTo>
                  <a:cubicBezTo>
                    <a:pt x="12944" y="10228"/>
                    <a:pt x="12973" y="10228"/>
                    <a:pt x="12996" y="10228"/>
                  </a:cubicBezTo>
                  <a:cubicBezTo>
                    <a:pt x="12973" y="10287"/>
                    <a:pt x="13026" y="10228"/>
                    <a:pt x="13048" y="10287"/>
                  </a:cubicBezTo>
                  <a:cubicBezTo>
                    <a:pt x="13093" y="10370"/>
                    <a:pt x="13138" y="10405"/>
                    <a:pt x="13228" y="10511"/>
                  </a:cubicBezTo>
                  <a:cubicBezTo>
                    <a:pt x="13273" y="10617"/>
                    <a:pt x="13371" y="10712"/>
                    <a:pt x="13431" y="10818"/>
                  </a:cubicBezTo>
                  <a:cubicBezTo>
                    <a:pt x="13461" y="10865"/>
                    <a:pt x="13468" y="10924"/>
                    <a:pt x="13521" y="10971"/>
                  </a:cubicBezTo>
                  <a:cubicBezTo>
                    <a:pt x="13521" y="11030"/>
                    <a:pt x="13596" y="11065"/>
                    <a:pt x="13588" y="11136"/>
                  </a:cubicBezTo>
                  <a:cubicBezTo>
                    <a:pt x="13700" y="11218"/>
                    <a:pt x="13715" y="11336"/>
                    <a:pt x="13798" y="11442"/>
                  </a:cubicBezTo>
                  <a:cubicBezTo>
                    <a:pt x="13858" y="11536"/>
                    <a:pt x="13873" y="11666"/>
                    <a:pt x="13955" y="11760"/>
                  </a:cubicBezTo>
                  <a:cubicBezTo>
                    <a:pt x="13955" y="11819"/>
                    <a:pt x="14030" y="11855"/>
                    <a:pt x="14023" y="11925"/>
                  </a:cubicBezTo>
                  <a:cubicBezTo>
                    <a:pt x="14075" y="11973"/>
                    <a:pt x="14068" y="12031"/>
                    <a:pt x="14113" y="12079"/>
                  </a:cubicBezTo>
                  <a:cubicBezTo>
                    <a:pt x="14098" y="12114"/>
                    <a:pt x="14143" y="12137"/>
                    <a:pt x="14135" y="12161"/>
                  </a:cubicBezTo>
                  <a:cubicBezTo>
                    <a:pt x="14150" y="12196"/>
                    <a:pt x="14150" y="12220"/>
                    <a:pt x="14180" y="12244"/>
                  </a:cubicBezTo>
                  <a:cubicBezTo>
                    <a:pt x="14173" y="12314"/>
                    <a:pt x="14218" y="12361"/>
                    <a:pt x="14225" y="12420"/>
                  </a:cubicBezTo>
                  <a:cubicBezTo>
                    <a:pt x="14255" y="12467"/>
                    <a:pt x="14255" y="12526"/>
                    <a:pt x="14293" y="12573"/>
                  </a:cubicBezTo>
                  <a:cubicBezTo>
                    <a:pt x="14315" y="12632"/>
                    <a:pt x="14308" y="12703"/>
                    <a:pt x="14360" y="12738"/>
                  </a:cubicBezTo>
                  <a:cubicBezTo>
                    <a:pt x="14360" y="12809"/>
                    <a:pt x="14412" y="12856"/>
                    <a:pt x="14405" y="12915"/>
                  </a:cubicBezTo>
                  <a:cubicBezTo>
                    <a:pt x="14450" y="12962"/>
                    <a:pt x="14427" y="13033"/>
                    <a:pt x="14472" y="13080"/>
                  </a:cubicBezTo>
                  <a:cubicBezTo>
                    <a:pt x="14465" y="13139"/>
                    <a:pt x="14510" y="13186"/>
                    <a:pt x="14525" y="13245"/>
                  </a:cubicBezTo>
                  <a:cubicBezTo>
                    <a:pt x="14555" y="13304"/>
                    <a:pt x="14555" y="13363"/>
                    <a:pt x="14592" y="13410"/>
                  </a:cubicBezTo>
                  <a:cubicBezTo>
                    <a:pt x="14577" y="13481"/>
                    <a:pt x="14660" y="13516"/>
                    <a:pt x="14637" y="13587"/>
                  </a:cubicBezTo>
                  <a:cubicBezTo>
                    <a:pt x="14622" y="13622"/>
                    <a:pt x="14660" y="13634"/>
                    <a:pt x="14682" y="13658"/>
                  </a:cubicBezTo>
                  <a:cubicBezTo>
                    <a:pt x="14667" y="13705"/>
                    <a:pt x="14682" y="13740"/>
                    <a:pt x="14720" y="13764"/>
                  </a:cubicBezTo>
                  <a:cubicBezTo>
                    <a:pt x="14720" y="13858"/>
                    <a:pt x="14757" y="13952"/>
                    <a:pt x="14772" y="14035"/>
                  </a:cubicBezTo>
                  <a:cubicBezTo>
                    <a:pt x="14795" y="14082"/>
                    <a:pt x="14795" y="14129"/>
                    <a:pt x="14817" y="14176"/>
                  </a:cubicBezTo>
                  <a:cubicBezTo>
                    <a:pt x="14787" y="14235"/>
                    <a:pt x="14877" y="14270"/>
                    <a:pt x="14847" y="14329"/>
                  </a:cubicBezTo>
                  <a:cubicBezTo>
                    <a:pt x="14892" y="14424"/>
                    <a:pt x="14892" y="14530"/>
                    <a:pt x="14945" y="14612"/>
                  </a:cubicBezTo>
                  <a:cubicBezTo>
                    <a:pt x="14937" y="14671"/>
                    <a:pt x="14952" y="14706"/>
                    <a:pt x="14982" y="14754"/>
                  </a:cubicBezTo>
                  <a:cubicBezTo>
                    <a:pt x="14952" y="14812"/>
                    <a:pt x="14990" y="14860"/>
                    <a:pt x="15020" y="14907"/>
                  </a:cubicBezTo>
                  <a:cubicBezTo>
                    <a:pt x="14990" y="14966"/>
                    <a:pt x="15035" y="15001"/>
                    <a:pt x="15035" y="15048"/>
                  </a:cubicBezTo>
                  <a:cubicBezTo>
                    <a:pt x="15042" y="15095"/>
                    <a:pt x="15080" y="15131"/>
                    <a:pt x="15072" y="15190"/>
                  </a:cubicBezTo>
                  <a:cubicBezTo>
                    <a:pt x="15102" y="15225"/>
                    <a:pt x="15072" y="15284"/>
                    <a:pt x="15117" y="15319"/>
                  </a:cubicBezTo>
                  <a:cubicBezTo>
                    <a:pt x="15139" y="15366"/>
                    <a:pt x="15132" y="15425"/>
                    <a:pt x="15169" y="15472"/>
                  </a:cubicBezTo>
                  <a:cubicBezTo>
                    <a:pt x="15184" y="15578"/>
                    <a:pt x="15214" y="15673"/>
                    <a:pt x="15244" y="15767"/>
                  </a:cubicBezTo>
                  <a:cubicBezTo>
                    <a:pt x="15244" y="15814"/>
                    <a:pt x="15282" y="15849"/>
                    <a:pt x="15282" y="15897"/>
                  </a:cubicBezTo>
                  <a:cubicBezTo>
                    <a:pt x="15297" y="15920"/>
                    <a:pt x="15297" y="15944"/>
                    <a:pt x="15289" y="15967"/>
                  </a:cubicBezTo>
                  <a:cubicBezTo>
                    <a:pt x="15304" y="15991"/>
                    <a:pt x="15312" y="16038"/>
                    <a:pt x="15289" y="16026"/>
                  </a:cubicBezTo>
                  <a:cubicBezTo>
                    <a:pt x="15252" y="15802"/>
                    <a:pt x="15117" y="15602"/>
                    <a:pt x="15072" y="15366"/>
                  </a:cubicBezTo>
                  <a:cubicBezTo>
                    <a:pt x="15027" y="15319"/>
                    <a:pt x="15057" y="15248"/>
                    <a:pt x="15005" y="15213"/>
                  </a:cubicBezTo>
                  <a:cubicBezTo>
                    <a:pt x="15005" y="15142"/>
                    <a:pt x="14967" y="15095"/>
                    <a:pt x="14960" y="15036"/>
                  </a:cubicBezTo>
                  <a:cubicBezTo>
                    <a:pt x="14907" y="14989"/>
                    <a:pt x="14930" y="14918"/>
                    <a:pt x="14892" y="14871"/>
                  </a:cubicBezTo>
                  <a:cubicBezTo>
                    <a:pt x="14870" y="14812"/>
                    <a:pt x="14840" y="14765"/>
                    <a:pt x="14825" y="14706"/>
                  </a:cubicBezTo>
                  <a:cubicBezTo>
                    <a:pt x="14840" y="14671"/>
                    <a:pt x="14795" y="14659"/>
                    <a:pt x="14802" y="14624"/>
                  </a:cubicBezTo>
                  <a:cubicBezTo>
                    <a:pt x="14787" y="14600"/>
                    <a:pt x="14787" y="14565"/>
                    <a:pt x="14757" y="14541"/>
                  </a:cubicBezTo>
                  <a:cubicBezTo>
                    <a:pt x="14757" y="14482"/>
                    <a:pt x="14720" y="14435"/>
                    <a:pt x="14712" y="14376"/>
                  </a:cubicBezTo>
                  <a:cubicBezTo>
                    <a:pt x="14690" y="14259"/>
                    <a:pt x="14630" y="14153"/>
                    <a:pt x="14600" y="14035"/>
                  </a:cubicBezTo>
                  <a:cubicBezTo>
                    <a:pt x="14562" y="13929"/>
                    <a:pt x="14510" y="13823"/>
                    <a:pt x="14487" y="13705"/>
                  </a:cubicBezTo>
                  <a:cubicBezTo>
                    <a:pt x="14427" y="13658"/>
                    <a:pt x="14442" y="13599"/>
                    <a:pt x="14420" y="13540"/>
                  </a:cubicBezTo>
                  <a:cubicBezTo>
                    <a:pt x="14383" y="13493"/>
                    <a:pt x="14368" y="13434"/>
                    <a:pt x="14375" y="13375"/>
                  </a:cubicBezTo>
                  <a:cubicBezTo>
                    <a:pt x="14323" y="13316"/>
                    <a:pt x="14285" y="13257"/>
                    <a:pt x="14293" y="13186"/>
                  </a:cubicBezTo>
                  <a:cubicBezTo>
                    <a:pt x="14263" y="13174"/>
                    <a:pt x="14248" y="13139"/>
                    <a:pt x="14248" y="13116"/>
                  </a:cubicBezTo>
                  <a:cubicBezTo>
                    <a:pt x="14248" y="13080"/>
                    <a:pt x="14195" y="13057"/>
                    <a:pt x="14210" y="13009"/>
                  </a:cubicBezTo>
                  <a:cubicBezTo>
                    <a:pt x="14158" y="12892"/>
                    <a:pt x="14105" y="12762"/>
                    <a:pt x="14053" y="12632"/>
                  </a:cubicBezTo>
                  <a:cubicBezTo>
                    <a:pt x="13993" y="12515"/>
                    <a:pt x="13970" y="12397"/>
                    <a:pt x="13888" y="12279"/>
                  </a:cubicBezTo>
                  <a:cubicBezTo>
                    <a:pt x="13850" y="12149"/>
                    <a:pt x="13805" y="12020"/>
                    <a:pt x="13738" y="11902"/>
                  </a:cubicBezTo>
                  <a:cubicBezTo>
                    <a:pt x="13723" y="11772"/>
                    <a:pt x="13618" y="11666"/>
                    <a:pt x="13573" y="11548"/>
                  </a:cubicBezTo>
                  <a:cubicBezTo>
                    <a:pt x="13491" y="11430"/>
                    <a:pt x="13453" y="11301"/>
                    <a:pt x="13348" y="11195"/>
                  </a:cubicBezTo>
                  <a:cubicBezTo>
                    <a:pt x="13363" y="11159"/>
                    <a:pt x="13326" y="11136"/>
                    <a:pt x="13303" y="11112"/>
                  </a:cubicBezTo>
                  <a:cubicBezTo>
                    <a:pt x="13258" y="11089"/>
                    <a:pt x="13281" y="11042"/>
                    <a:pt x="13243" y="11018"/>
                  </a:cubicBezTo>
                  <a:cubicBezTo>
                    <a:pt x="13206" y="10971"/>
                    <a:pt x="13183" y="10900"/>
                    <a:pt x="13123" y="10853"/>
                  </a:cubicBezTo>
                  <a:cubicBezTo>
                    <a:pt x="13078" y="10771"/>
                    <a:pt x="12951" y="10664"/>
                    <a:pt x="12876" y="10547"/>
                  </a:cubicBezTo>
                  <a:cubicBezTo>
                    <a:pt x="12839" y="10594"/>
                    <a:pt x="12891" y="10617"/>
                    <a:pt x="12914" y="10641"/>
                  </a:cubicBezTo>
                  <a:cubicBezTo>
                    <a:pt x="12944" y="10676"/>
                    <a:pt x="12973" y="10700"/>
                    <a:pt x="12996" y="10723"/>
                  </a:cubicBezTo>
                  <a:cubicBezTo>
                    <a:pt x="12973" y="10829"/>
                    <a:pt x="13086" y="10782"/>
                    <a:pt x="13086" y="10888"/>
                  </a:cubicBezTo>
                  <a:cubicBezTo>
                    <a:pt x="13183" y="11006"/>
                    <a:pt x="13258" y="11136"/>
                    <a:pt x="13341" y="11265"/>
                  </a:cubicBezTo>
                  <a:cubicBezTo>
                    <a:pt x="13393" y="11324"/>
                    <a:pt x="13401" y="11395"/>
                    <a:pt x="13453" y="11454"/>
                  </a:cubicBezTo>
                  <a:cubicBezTo>
                    <a:pt x="13453" y="11489"/>
                    <a:pt x="13506" y="11513"/>
                    <a:pt x="13491" y="11548"/>
                  </a:cubicBezTo>
                  <a:cubicBezTo>
                    <a:pt x="13506" y="11584"/>
                    <a:pt x="13573" y="11607"/>
                    <a:pt x="13551" y="11643"/>
                  </a:cubicBezTo>
                  <a:cubicBezTo>
                    <a:pt x="13633" y="11772"/>
                    <a:pt x="13656" y="11925"/>
                    <a:pt x="13753" y="12043"/>
                  </a:cubicBezTo>
                  <a:cubicBezTo>
                    <a:pt x="13745" y="12079"/>
                    <a:pt x="13768" y="12090"/>
                    <a:pt x="13760" y="12114"/>
                  </a:cubicBezTo>
                  <a:cubicBezTo>
                    <a:pt x="13753" y="12149"/>
                    <a:pt x="13775" y="12161"/>
                    <a:pt x="13798" y="12185"/>
                  </a:cubicBezTo>
                  <a:cubicBezTo>
                    <a:pt x="13813" y="12232"/>
                    <a:pt x="13843" y="12279"/>
                    <a:pt x="13850" y="12326"/>
                  </a:cubicBezTo>
                  <a:cubicBezTo>
                    <a:pt x="13903" y="12420"/>
                    <a:pt x="13925" y="12515"/>
                    <a:pt x="13970" y="12609"/>
                  </a:cubicBezTo>
                  <a:cubicBezTo>
                    <a:pt x="14038" y="12691"/>
                    <a:pt x="14045" y="12797"/>
                    <a:pt x="14083" y="12892"/>
                  </a:cubicBezTo>
                  <a:cubicBezTo>
                    <a:pt x="14128" y="12986"/>
                    <a:pt x="14173" y="13080"/>
                    <a:pt x="14195" y="13186"/>
                  </a:cubicBezTo>
                  <a:cubicBezTo>
                    <a:pt x="14255" y="13269"/>
                    <a:pt x="14278" y="13375"/>
                    <a:pt x="14315" y="13457"/>
                  </a:cubicBezTo>
                  <a:cubicBezTo>
                    <a:pt x="14345" y="13563"/>
                    <a:pt x="14390" y="13658"/>
                    <a:pt x="14420" y="13764"/>
                  </a:cubicBezTo>
                  <a:cubicBezTo>
                    <a:pt x="14457" y="13858"/>
                    <a:pt x="14502" y="13952"/>
                    <a:pt x="14540" y="14035"/>
                  </a:cubicBezTo>
                  <a:cubicBezTo>
                    <a:pt x="14555" y="14094"/>
                    <a:pt x="14547" y="14153"/>
                    <a:pt x="14592" y="14188"/>
                  </a:cubicBezTo>
                  <a:cubicBezTo>
                    <a:pt x="14570" y="14259"/>
                    <a:pt x="14652" y="14282"/>
                    <a:pt x="14622" y="14341"/>
                  </a:cubicBezTo>
                  <a:cubicBezTo>
                    <a:pt x="14660" y="14435"/>
                    <a:pt x="14697" y="14530"/>
                    <a:pt x="14720" y="14636"/>
                  </a:cubicBezTo>
                  <a:cubicBezTo>
                    <a:pt x="14742" y="14730"/>
                    <a:pt x="14817" y="14812"/>
                    <a:pt x="14817" y="14918"/>
                  </a:cubicBezTo>
                  <a:cubicBezTo>
                    <a:pt x="14877" y="15001"/>
                    <a:pt x="14900" y="15095"/>
                    <a:pt x="14937" y="15190"/>
                  </a:cubicBezTo>
                  <a:cubicBezTo>
                    <a:pt x="14982" y="15284"/>
                    <a:pt x="14975" y="15402"/>
                    <a:pt x="15042" y="15496"/>
                  </a:cubicBezTo>
                  <a:cubicBezTo>
                    <a:pt x="15042" y="15602"/>
                    <a:pt x="15095" y="15684"/>
                    <a:pt x="15139" y="15779"/>
                  </a:cubicBezTo>
                  <a:cubicBezTo>
                    <a:pt x="15147" y="15826"/>
                    <a:pt x="15147" y="15908"/>
                    <a:pt x="15192" y="15897"/>
                  </a:cubicBezTo>
                  <a:cubicBezTo>
                    <a:pt x="15199" y="15944"/>
                    <a:pt x="15207" y="16003"/>
                    <a:pt x="15222" y="16050"/>
                  </a:cubicBezTo>
                  <a:cubicBezTo>
                    <a:pt x="15252" y="16003"/>
                    <a:pt x="15237" y="16120"/>
                    <a:pt x="15282" y="16144"/>
                  </a:cubicBezTo>
                  <a:cubicBezTo>
                    <a:pt x="15274" y="16203"/>
                    <a:pt x="15327" y="16238"/>
                    <a:pt x="15334" y="16285"/>
                  </a:cubicBezTo>
                  <a:cubicBezTo>
                    <a:pt x="15357" y="16344"/>
                    <a:pt x="15364" y="16391"/>
                    <a:pt x="15409" y="16439"/>
                  </a:cubicBezTo>
                  <a:cubicBezTo>
                    <a:pt x="15387" y="16498"/>
                    <a:pt x="15469" y="16521"/>
                    <a:pt x="15439" y="16592"/>
                  </a:cubicBezTo>
                  <a:cubicBezTo>
                    <a:pt x="15402" y="16498"/>
                    <a:pt x="15327" y="16427"/>
                    <a:pt x="15319" y="16368"/>
                  </a:cubicBezTo>
                  <a:cubicBezTo>
                    <a:pt x="15319" y="16368"/>
                    <a:pt x="15289" y="16309"/>
                    <a:pt x="15289" y="16309"/>
                  </a:cubicBezTo>
                  <a:cubicBezTo>
                    <a:pt x="15252" y="16238"/>
                    <a:pt x="15229" y="16215"/>
                    <a:pt x="15192" y="16168"/>
                  </a:cubicBezTo>
                  <a:cubicBezTo>
                    <a:pt x="15222" y="16097"/>
                    <a:pt x="15169" y="16144"/>
                    <a:pt x="15154" y="16073"/>
                  </a:cubicBezTo>
                  <a:cubicBezTo>
                    <a:pt x="15177" y="16014"/>
                    <a:pt x="15117" y="15979"/>
                    <a:pt x="15110" y="15932"/>
                  </a:cubicBezTo>
                  <a:cubicBezTo>
                    <a:pt x="15072" y="15849"/>
                    <a:pt x="15020" y="15767"/>
                    <a:pt x="15005" y="15673"/>
                  </a:cubicBezTo>
                  <a:cubicBezTo>
                    <a:pt x="14975" y="15578"/>
                    <a:pt x="14907" y="15508"/>
                    <a:pt x="14900" y="15402"/>
                  </a:cubicBezTo>
                  <a:cubicBezTo>
                    <a:pt x="14855" y="15378"/>
                    <a:pt x="14862" y="15319"/>
                    <a:pt x="14840" y="15284"/>
                  </a:cubicBezTo>
                  <a:cubicBezTo>
                    <a:pt x="14847" y="15225"/>
                    <a:pt x="14765" y="15190"/>
                    <a:pt x="14787" y="15131"/>
                  </a:cubicBezTo>
                  <a:cubicBezTo>
                    <a:pt x="14697" y="14954"/>
                    <a:pt x="14645" y="14777"/>
                    <a:pt x="14577" y="14600"/>
                  </a:cubicBezTo>
                  <a:cubicBezTo>
                    <a:pt x="14540" y="14565"/>
                    <a:pt x="14547" y="14518"/>
                    <a:pt x="14532" y="14471"/>
                  </a:cubicBezTo>
                  <a:cubicBezTo>
                    <a:pt x="14487" y="14435"/>
                    <a:pt x="14495" y="14376"/>
                    <a:pt x="14472" y="14341"/>
                  </a:cubicBezTo>
                  <a:cubicBezTo>
                    <a:pt x="14435" y="14247"/>
                    <a:pt x="14368" y="14164"/>
                    <a:pt x="14353" y="14058"/>
                  </a:cubicBezTo>
                  <a:cubicBezTo>
                    <a:pt x="14353" y="14011"/>
                    <a:pt x="14293" y="13988"/>
                    <a:pt x="14315" y="13929"/>
                  </a:cubicBezTo>
                  <a:cubicBezTo>
                    <a:pt x="14263" y="13893"/>
                    <a:pt x="14270" y="13846"/>
                    <a:pt x="14270" y="13787"/>
                  </a:cubicBezTo>
                  <a:cubicBezTo>
                    <a:pt x="14195" y="13717"/>
                    <a:pt x="14210" y="13610"/>
                    <a:pt x="14143" y="13540"/>
                  </a:cubicBezTo>
                  <a:cubicBezTo>
                    <a:pt x="14165" y="13481"/>
                    <a:pt x="14098" y="13445"/>
                    <a:pt x="14105" y="13398"/>
                  </a:cubicBezTo>
                  <a:cubicBezTo>
                    <a:pt x="14060" y="13363"/>
                    <a:pt x="14083" y="13304"/>
                    <a:pt x="14038" y="13269"/>
                  </a:cubicBezTo>
                  <a:cubicBezTo>
                    <a:pt x="14023" y="13174"/>
                    <a:pt x="13978" y="13080"/>
                    <a:pt x="13948" y="12986"/>
                  </a:cubicBezTo>
                  <a:cubicBezTo>
                    <a:pt x="13850" y="12821"/>
                    <a:pt x="13820" y="12632"/>
                    <a:pt x="13715" y="12467"/>
                  </a:cubicBezTo>
                  <a:cubicBezTo>
                    <a:pt x="13738" y="12409"/>
                    <a:pt x="13678" y="12373"/>
                    <a:pt x="13671" y="12326"/>
                  </a:cubicBezTo>
                  <a:cubicBezTo>
                    <a:pt x="13693" y="12279"/>
                    <a:pt x="13626" y="12244"/>
                    <a:pt x="13633" y="12196"/>
                  </a:cubicBezTo>
                  <a:cubicBezTo>
                    <a:pt x="13626" y="12149"/>
                    <a:pt x="13573" y="12114"/>
                    <a:pt x="13566" y="12067"/>
                  </a:cubicBezTo>
                  <a:cubicBezTo>
                    <a:pt x="13551" y="12043"/>
                    <a:pt x="13543" y="12031"/>
                    <a:pt x="13536" y="12008"/>
                  </a:cubicBezTo>
                  <a:cubicBezTo>
                    <a:pt x="13513" y="11984"/>
                    <a:pt x="13551" y="11937"/>
                    <a:pt x="13513" y="11914"/>
                  </a:cubicBezTo>
                  <a:cubicBezTo>
                    <a:pt x="13461" y="11855"/>
                    <a:pt x="13446" y="11796"/>
                    <a:pt x="13416" y="11725"/>
                  </a:cubicBezTo>
                  <a:cubicBezTo>
                    <a:pt x="13386" y="11654"/>
                    <a:pt x="13341" y="11584"/>
                    <a:pt x="13333" y="11513"/>
                  </a:cubicBezTo>
                  <a:cubicBezTo>
                    <a:pt x="13288" y="11489"/>
                    <a:pt x="13311" y="11442"/>
                    <a:pt x="13273" y="11419"/>
                  </a:cubicBezTo>
                  <a:cubicBezTo>
                    <a:pt x="13281" y="11383"/>
                    <a:pt x="13221" y="11360"/>
                    <a:pt x="13236" y="11324"/>
                  </a:cubicBezTo>
                  <a:cubicBezTo>
                    <a:pt x="13206" y="11289"/>
                    <a:pt x="13191" y="11265"/>
                    <a:pt x="13176" y="11230"/>
                  </a:cubicBezTo>
                  <a:cubicBezTo>
                    <a:pt x="13161" y="11195"/>
                    <a:pt x="13131" y="11159"/>
                    <a:pt x="13131" y="11112"/>
                  </a:cubicBezTo>
                  <a:cubicBezTo>
                    <a:pt x="13101" y="11089"/>
                    <a:pt x="13071" y="11053"/>
                    <a:pt x="13048" y="11030"/>
                  </a:cubicBezTo>
                  <a:cubicBezTo>
                    <a:pt x="13078" y="10971"/>
                    <a:pt x="12966" y="10971"/>
                    <a:pt x="12996" y="10912"/>
                  </a:cubicBezTo>
                  <a:cubicBezTo>
                    <a:pt x="12973" y="10888"/>
                    <a:pt x="12944" y="10853"/>
                    <a:pt x="12914" y="10829"/>
                  </a:cubicBezTo>
                  <a:cubicBezTo>
                    <a:pt x="12929" y="10759"/>
                    <a:pt x="12869" y="10818"/>
                    <a:pt x="12869" y="10747"/>
                  </a:cubicBezTo>
                  <a:cubicBezTo>
                    <a:pt x="12749" y="10617"/>
                    <a:pt x="12629" y="10488"/>
                    <a:pt x="12501" y="10370"/>
                  </a:cubicBezTo>
                  <a:cubicBezTo>
                    <a:pt x="12456" y="10346"/>
                    <a:pt x="12411" y="10299"/>
                    <a:pt x="12359" y="10240"/>
                  </a:cubicBezTo>
                  <a:cubicBezTo>
                    <a:pt x="12336" y="10228"/>
                    <a:pt x="12321" y="10252"/>
                    <a:pt x="12291" y="10205"/>
                  </a:cubicBezTo>
                  <a:cubicBezTo>
                    <a:pt x="12276" y="10158"/>
                    <a:pt x="12217" y="10170"/>
                    <a:pt x="12246" y="10228"/>
                  </a:cubicBezTo>
                  <a:cubicBezTo>
                    <a:pt x="12269" y="10170"/>
                    <a:pt x="12299" y="10264"/>
                    <a:pt x="12329" y="10276"/>
                  </a:cubicBezTo>
                  <a:cubicBezTo>
                    <a:pt x="12351" y="10299"/>
                    <a:pt x="12381" y="10335"/>
                    <a:pt x="12411" y="10358"/>
                  </a:cubicBezTo>
                  <a:cubicBezTo>
                    <a:pt x="12486" y="10441"/>
                    <a:pt x="12494" y="10429"/>
                    <a:pt x="12561" y="10511"/>
                  </a:cubicBezTo>
                  <a:cubicBezTo>
                    <a:pt x="12584" y="10441"/>
                    <a:pt x="12576" y="10606"/>
                    <a:pt x="12606" y="10535"/>
                  </a:cubicBezTo>
                  <a:cubicBezTo>
                    <a:pt x="12636" y="10570"/>
                    <a:pt x="12629" y="10617"/>
                    <a:pt x="12681" y="10641"/>
                  </a:cubicBezTo>
                  <a:cubicBezTo>
                    <a:pt x="12719" y="10641"/>
                    <a:pt x="12764" y="10759"/>
                    <a:pt x="12831" y="10794"/>
                  </a:cubicBezTo>
                  <a:cubicBezTo>
                    <a:pt x="12981" y="11030"/>
                    <a:pt x="13138" y="11254"/>
                    <a:pt x="13236" y="11501"/>
                  </a:cubicBezTo>
                  <a:cubicBezTo>
                    <a:pt x="13296" y="11560"/>
                    <a:pt x="13288" y="11619"/>
                    <a:pt x="13318" y="11678"/>
                  </a:cubicBezTo>
                  <a:cubicBezTo>
                    <a:pt x="13378" y="11737"/>
                    <a:pt x="13356" y="11819"/>
                    <a:pt x="13416" y="11878"/>
                  </a:cubicBezTo>
                  <a:cubicBezTo>
                    <a:pt x="13468" y="11996"/>
                    <a:pt x="13513" y="12126"/>
                    <a:pt x="13566" y="12255"/>
                  </a:cubicBezTo>
                  <a:cubicBezTo>
                    <a:pt x="13618" y="12373"/>
                    <a:pt x="13693" y="12491"/>
                    <a:pt x="13708" y="12621"/>
                  </a:cubicBezTo>
                  <a:cubicBezTo>
                    <a:pt x="13775" y="12668"/>
                    <a:pt x="13738" y="12738"/>
                    <a:pt x="13790" y="12797"/>
                  </a:cubicBezTo>
                  <a:cubicBezTo>
                    <a:pt x="13775" y="12833"/>
                    <a:pt x="13835" y="12856"/>
                    <a:pt x="13828" y="12892"/>
                  </a:cubicBezTo>
                  <a:cubicBezTo>
                    <a:pt x="13843" y="12927"/>
                    <a:pt x="13850" y="12962"/>
                    <a:pt x="13865" y="12998"/>
                  </a:cubicBezTo>
                  <a:cubicBezTo>
                    <a:pt x="13910" y="13116"/>
                    <a:pt x="13963" y="13245"/>
                    <a:pt x="14015" y="13375"/>
                  </a:cubicBezTo>
                  <a:cubicBezTo>
                    <a:pt x="14053" y="13504"/>
                    <a:pt x="14113" y="13622"/>
                    <a:pt x="14173" y="13752"/>
                  </a:cubicBezTo>
                  <a:cubicBezTo>
                    <a:pt x="14173" y="13811"/>
                    <a:pt x="14218" y="13870"/>
                    <a:pt x="14233" y="13929"/>
                  </a:cubicBezTo>
                  <a:cubicBezTo>
                    <a:pt x="14248" y="13999"/>
                    <a:pt x="14263" y="14058"/>
                    <a:pt x="14293" y="14117"/>
                  </a:cubicBezTo>
                  <a:cubicBezTo>
                    <a:pt x="14353" y="14235"/>
                    <a:pt x="14390" y="14376"/>
                    <a:pt x="14465" y="14494"/>
                  </a:cubicBezTo>
                  <a:cubicBezTo>
                    <a:pt x="14480" y="14624"/>
                    <a:pt x="14577" y="14742"/>
                    <a:pt x="14600" y="14871"/>
                  </a:cubicBezTo>
                  <a:cubicBezTo>
                    <a:pt x="14652" y="15001"/>
                    <a:pt x="14720" y="15119"/>
                    <a:pt x="14750" y="15248"/>
                  </a:cubicBezTo>
                  <a:cubicBezTo>
                    <a:pt x="14795" y="15378"/>
                    <a:pt x="14855" y="15496"/>
                    <a:pt x="14892" y="15614"/>
                  </a:cubicBezTo>
                  <a:cubicBezTo>
                    <a:pt x="14930" y="15673"/>
                    <a:pt x="14930" y="15743"/>
                    <a:pt x="14975" y="15791"/>
                  </a:cubicBezTo>
                  <a:cubicBezTo>
                    <a:pt x="14982" y="15861"/>
                    <a:pt x="15042" y="15920"/>
                    <a:pt x="15050" y="15991"/>
                  </a:cubicBezTo>
                  <a:cubicBezTo>
                    <a:pt x="15139" y="16250"/>
                    <a:pt x="15304" y="16486"/>
                    <a:pt x="15424" y="16721"/>
                  </a:cubicBezTo>
                  <a:cubicBezTo>
                    <a:pt x="15484" y="16816"/>
                    <a:pt x="15544" y="16898"/>
                    <a:pt x="15612" y="16981"/>
                  </a:cubicBezTo>
                  <a:cubicBezTo>
                    <a:pt x="15642" y="17051"/>
                    <a:pt x="15649" y="17016"/>
                    <a:pt x="15672" y="17075"/>
                  </a:cubicBezTo>
                  <a:cubicBezTo>
                    <a:pt x="15657" y="17134"/>
                    <a:pt x="15769" y="17157"/>
                    <a:pt x="15724" y="17228"/>
                  </a:cubicBezTo>
                  <a:cubicBezTo>
                    <a:pt x="15574" y="17016"/>
                    <a:pt x="15424" y="16804"/>
                    <a:pt x="15222" y="16604"/>
                  </a:cubicBezTo>
                  <a:cubicBezTo>
                    <a:pt x="15177" y="16568"/>
                    <a:pt x="15214" y="16509"/>
                    <a:pt x="15154" y="16474"/>
                  </a:cubicBezTo>
                  <a:cubicBezTo>
                    <a:pt x="15110" y="16439"/>
                    <a:pt x="15102" y="16391"/>
                    <a:pt x="15072" y="16356"/>
                  </a:cubicBezTo>
                  <a:cubicBezTo>
                    <a:pt x="15005" y="16274"/>
                    <a:pt x="14975" y="16191"/>
                    <a:pt x="14922" y="16109"/>
                  </a:cubicBezTo>
                  <a:cubicBezTo>
                    <a:pt x="14855" y="16026"/>
                    <a:pt x="14840" y="15932"/>
                    <a:pt x="14772" y="15861"/>
                  </a:cubicBezTo>
                  <a:cubicBezTo>
                    <a:pt x="14757" y="15755"/>
                    <a:pt x="14682" y="15673"/>
                    <a:pt x="14675" y="15567"/>
                  </a:cubicBezTo>
                  <a:cubicBezTo>
                    <a:pt x="14622" y="15531"/>
                    <a:pt x="14630" y="15472"/>
                    <a:pt x="14577" y="15437"/>
                  </a:cubicBezTo>
                  <a:cubicBezTo>
                    <a:pt x="14555" y="15331"/>
                    <a:pt x="14517" y="15237"/>
                    <a:pt x="14465" y="15142"/>
                  </a:cubicBezTo>
                  <a:cubicBezTo>
                    <a:pt x="14427" y="15036"/>
                    <a:pt x="14390" y="14942"/>
                    <a:pt x="14338" y="14848"/>
                  </a:cubicBezTo>
                  <a:cubicBezTo>
                    <a:pt x="14300" y="14742"/>
                    <a:pt x="14263" y="14647"/>
                    <a:pt x="14203" y="14553"/>
                  </a:cubicBezTo>
                  <a:cubicBezTo>
                    <a:pt x="14203" y="14435"/>
                    <a:pt x="14090" y="14353"/>
                    <a:pt x="14083" y="14235"/>
                  </a:cubicBezTo>
                  <a:cubicBezTo>
                    <a:pt x="14008" y="14153"/>
                    <a:pt x="14015" y="14035"/>
                    <a:pt x="13948" y="13952"/>
                  </a:cubicBezTo>
                  <a:cubicBezTo>
                    <a:pt x="13918" y="13834"/>
                    <a:pt x="13850" y="13740"/>
                    <a:pt x="13828" y="13634"/>
                  </a:cubicBezTo>
                  <a:cubicBezTo>
                    <a:pt x="13768" y="13540"/>
                    <a:pt x="13775" y="13434"/>
                    <a:pt x="13693" y="13339"/>
                  </a:cubicBezTo>
                  <a:cubicBezTo>
                    <a:pt x="13693" y="13292"/>
                    <a:pt x="13671" y="13233"/>
                    <a:pt x="13641" y="13198"/>
                  </a:cubicBezTo>
                  <a:cubicBezTo>
                    <a:pt x="13633" y="13139"/>
                    <a:pt x="13618" y="13080"/>
                    <a:pt x="13573" y="13033"/>
                  </a:cubicBezTo>
                  <a:cubicBezTo>
                    <a:pt x="13581" y="12974"/>
                    <a:pt x="13521" y="12939"/>
                    <a:pt x="13543" y="12868"/>
                  </a:cubicBezTo>
                  <a:cubicBezTo>
                    <a:pt x="13506" y="12833"/>
                    <a:pt x="13506" y="12774"/>
                    <a:pt x="13468" y="12727"/>
                  </a:cubicBezTo>
                  <a:cubicBezTo>
                    <a:pt x="13431" y="12632"/>
                    <a:pt x="13393" y="12526"/>
                    <a:pt x="13356" y="12432"/>
                  </a:cubicBezTo>
                  <a:cubicBezTo>
                    <a:pt x="13258" y="12232"/>
                    <a:pt x="13191" y="12020"/>
                    <a:pt x="13101" y="11819"/>
                  </a:cubicBezTo>
                  <a:cubicBezTo>
                    <a:pt x="13048" y="11725"/>
                    <a:pt x="13003" y="11631"/>
                    <a:pt x="12951" y="11536"/>
                  </a:cubicBezTo>
                  <a:cubicBezTo>
                    <a:pt x="12906" y="11501"/>
                    <a:pt x="12929" y="11430"/>
                    <a:pt x="12869" y="11395"/>
                  </a:cubicBezTo>
                  <a:cubicBezTo>
                    <a:pt x="12876" y="11336"/>
                    <a:pt x="12794" y="11301"/>
                    <a:pt x="12801" y="11230"/>
                  </a:cubicBezTo>
                  <a:cubicBezTo>
                    <a:pt x="12674" y="11042"/>
                    <a:pt x="12576" y="10853"/>
                    <a:pt x="12434" y="10664"/>
                  </a:cubicBezTo>
                  <a:cubicBezTo>
                    <a:pt x="12209" y="10405"/>
                    <a:pt x="12172" y="10382"/>
                    <a:pt x="11917" y="10122"/>
                  </a:cubicBezTo>
                  <a:cubicBezTo>
                    <a:pt x="11834" y="10075"/>
                    <a:pt x="11752" y="10040"/>
                    <a:pt x="11662" y="9946"/>
                  </a:cubicBezTo>
                  <a:cubicBezTo>
                    <a:pt x="11647" y="9969"/>
                    <a:pt x="11647" y="10005"/>
                    <a:pt x="11662" y="9981"/>
                  </a:cubicBezTo>
                  <a:cubicBezTo>
                    <a:pt x="11684" y="10005"/>
                    <a:pt x="11654" y="10016"/>
                    <a:pt x="11632" y="10005"/>
                  </a:cubicBezTo>
                  <a:cubicBezTo>
                    <a:pt x="11602" y="9993"/>
                    <a:pt x="11549" y="9875"/>
                    <a:pt x="11534" y="9969"/>
                  </a:cubicBezTo>
                  <a:cubicBezTo>
                    <a:pt x="11692" y="10099"/>
                    <a:pt x="11759" y="10217"/>
                    <a:pt x="11879" y="10299"/>
                  </a:cubicBezTo>
                  <a:cubicBezTo>
                    <a:pt x="11932" y="10393"/>
                    <a:pt x="12014" y="10488"/>
                    <a:pt x="12082" y="10570"/>
                  </a:cubicBezTo>
                  <a:cubicBezTo>
                    <a:pt x="12089" y="10629"/>
                    <a:pt x="12142" y="10664"/>
                    <a:pt x="12179" y="10712"/>
                  </a:cubicBezTo>
                  <a:cubicBezTo>
                    <a:pt x="12172" y="10771"/>
                    <a:pt x="12284" y="10794"/>
                    <a:pt x="12269" y="10865"/>
                  </a:cubicBezTo>
                  <a:cubicBezTo>
                    <a:pt x="12329" y="10900"/>
                    <a:pt x="12329" y="10959"/>
                    <a:pt x="12374" y="10994"/>
                  </a:cubicBezTo>
                  <a:cubicBezTo>
                    <a:pt x="12381" y="11053"/>
                    <a:pt x="12449" y="11100"/>
                    <a:pt x="12441" y="11159"/>
                  </a:cubicBezTo>
                  <a:cubicBezTo>
                    <a:pt x="12494" y="11207"/>
                    <a:pt x="12516" y="11254"/>
                    <a:pt x="12539" y="11301"/>
                  </a:cubicBezTo>
                  <a:cubicBezTo>
                    <a:pt x="12524" y="11360"/>
                    <a:pt x="12644" y="11383"/>
                    <a:pt x="12606" y="11466"/>
                  </a:cubicBezTo>
                  <a:cubicBezTo>
                    <a:pt x="12681" y="11548"/>
                    <a:pt x="12704" y="11654"/>
                    <a:pt x="12764" y="11749"/>
                  </a:cubicBezTo>
                  <a:cubicBezTo>
                    <a:pt x="12809" y="11855"/>
                    <a:pt x="12839" y="11961"/>
                    <a:pt x="12884" y="12055"/>
                  </a:cubicBezTo>
                  <a:cubicBezTo>
                    <a:pt x="12906" y="12173"/>
                    <a:pt x="12981" y="12267"/>
                    <a:pt x="13003" y="12373"/>
                  </a:cubicBezTo>
                  <a:cubicBezTo>
                    <a:pt x="13026" y="12420"/>
                    <a:pt x="13018" y="12479"/>
                    <a:pt x="13063" y="12526"/>
                  </a:cubicBezTo>
                  <a:cubicBezTo>
                    <a:pt x="13048" y="12585"/>
                    <a:pt x="13146" y="12621"/>
                    <a:pt x="13108" y="12691"/>
                  </a:cubicBezTo>
                  <a:cubicBezTo>
                    <a:pt x="13018" y="12550"/>
                    <a:pt x="12959" y="12397"/>
                    <a:pt x="12861" y="12255"/>
                  </a:cubicBezTo>
                  <a:cubicBezTo>
                    <a:pt x="12779" y="12102"/>
                    <a:pt x="12681" y="11961"/>
                    <a:pt x="12591" y="11819"/>
                  </a:cubicBezTo>
                  <a:cubicBezTo>
                    <a:pt x="12411" y="11536"/>
                    <a:pt x="12157" y="11218"/>
                    <a:pt x="11984" y="10994"/>
                  </a:cubicBezTo>
                  <a:cubicBezTo>
                    <a:pt x="11947" y="10959"/>
                    <a:pt x="11902" y="10900"/>
                    <a:pt x="11857" y="10865"/>
                  </a:cubicBezTo>
                  <a:cubicBezTo>
                    <a:pt x="11804" y="10806"/>
                    <a:pt x="11774" y="10747"/>
                    <a:pt x="11729" y="10759"/>
                  </a:cubicBezTo>
                  <a:cubicBezTo>
                    <a:pt x="11939" y="11006"/>
                    <a:pt x="12187" y="11324"/>
                    <a:pt x="12404" y="11619"/>
                  </a:cubicBezTo>
                  <a:cubicBezTo>
                    <a:pt x="12486" y="11772"/>
                    <a:pt x="12614" y="11925"/>
                    <a:pt x="12696" y="12079"/>
                  </a:cubicBezTo>
                  <a:cubicBezTo>
                    <a:pt x="12801" y="12244"/>
                    <a:pt x="12869" y="12409"/>
                    <a:pt x="12981" y="12562"/>
                  </a:cubicBezTo>
                  <a:cubicBezTo>
                    <a:pt x="12973" y="12597"/>
                    <a:pt x="13018" y="12621"/>
                    <a:pt x="13011" y="12656"/>
                  </a:cubicBezTo>
                  <a:cubicBezTo>
                    <a:pt x="12996" y="12691"/>
                    <a:pt x="13041" y="12703"/>
                    <a:pt x="13033" y="12738"/>
                  </a:cubicBezTo>
                  <a:cubicBezTo>
                    <a:pt x="13086" y="12786"/>
                    <a:pt x="13078" y="12845"/>
                    <a:pt x="13146" y="12892"/>
                  </a:cubicBezTo>
                  <a:cubicBezTo>
                    <a:pt x="13146" y="12951"/>
                    <a:pt x="13198" y="13009"/>
                    <a:pt x="13206" y="13068"/>
                  </a:cubicBezTo>
                  <a:cubicBezTo>
                    <a:pt x="13273" y="13127"/>
                    <a:pt x="13228" y="13210"/>
                    <a:pt x="13296" y="13269"/>
                  </a:cubicBezTo>
                  <a:cubicBezTo>
                    <a:pt x="13281" y="13339"/>
                    <a:pt x="13356" y="13398"/>
                    <a:pt x="13371" y="13469"/>
                  </a:cubicBezTo>
                  <a:cubicBezTo>
                    <a:pt x="13348" y="13540"/>
                    <a:pt x="13453" y="13587"/>
                    <a:pt x="13446" y="13658"/>
                  </a:cubicBezTo>
                  <a:cubicBezTo>
                    <a:pt x="13498" y="13717"/>
                    <a:pt x="13483" y="13787"/>
                    <a:pt x="13528" y="13846"/>
                  </a:cubicBezTo>
                  <a:cubicBezTo>
                    <a:pt x="13558" y="13905"/>
                    <a:pt x="13588" y="13976"/>
                    <a:pt x="13596" y="14046"/>
                  </a:cubicBezTo>
                  <a:cubicBezTo>
                    <a:pt x="13678" y="14164"/>
                    <a:pt x="13708" y="14306"/>
                    <a:pt x="13768" y="14435"/>
                  </a:cubicBezTo>
                  <a:cubicBezTo>
                    <a:pt x="13858" y="14541"/>
                    <a:pt x="13850" y="14695"/>
                    <a:pt x="13940" y="14801"/>
                  </a:cubicBezTo>
                  <a:cubicBezTo>
                    <a:pt x="13948" y="14871"/>
                    <a:pt x="14008" y="14930"/>
                    <a:pt x="14015" y="15001"/>
                  </a:cubicBezTo>
                  <a:cubicBezTo>
                    <a:pt x="14060" y="15060"/>
                    <a:pt x="14098" y="15119"/>
                    <a:pt x="14113" y="15190"/>
                  </a:cubicBezTo>
                  <a:cubicBezTo>
                    <a:pt x="14158" y="15248"/>
                    <a:pt x="14143" y="15331"/>
                    <a:pt x="14203" y="15390"/>
                  </a:cubicBezTo>
                  <a:cubicBezTo>
                    <a:pt x="14218" y="15413"/>
                    <a:pt x="14225" y="15449"/>
                    <a:pt x="14240" y="15484"/>
                  </a:cubicBezTo>
                  <a:cubicBezTo>
                    <a:pt x="14285" y="15484"/>
                    <a:pt x="14270" y="15590"/>
                    <a:pt x="14293" y="15543"/>
                  </a:cubicBezTo>
                  <a:cubicBezTo>
                    <a:pt x="14323" y="15614"/>
                    <a:pt x="14353" y="15673"/>
                    <a:pt x="14412" y="15732"/>
                  </a:cubicBezTo>
                  <a:cubicBezTo>
                    <a:pt x="14442" y="15755"/>
                    <a:pt x="14405" y="15802"/>
                    <a:pt x="14450" y="15826"/>
                  </a:cubicBezTo>
                  <a:cubicBezTo>
                    <a:pt x="14465" y="15861"/>
                    <a:pt x="14532" y="15873"/>
                    <a:pt x="14510" y="15920"/>
                  </a:cubicBezTo>
                  <a:cubicBezTo>
                    <a:pt x="14442" y="15849"/>
                    <a:pt x="14383" y="15791"/>
                    <a:pt x="14315" y="15720"/>
                  </a:cubicBezTo>
                  <a:cubicBezTo>
                    <a:pt x="14330" y="15673"/>
                    <a:pt x="14240" y="15649"/>
                    <a:pt x="14255" y="15590"/>
                  </a:cubicBezTo>
                  <a:cubicBezTo>
                    <a:pt x="14240" y="15555"/>
                    <a:pt x="14188" y="15519"/>
                    <a:pt x="14195" y="15461"/>
                  </a:cubicBezTo>
                  <a:cubicBezTo>
                    <a:pt x="14083" y="15366"/>
                    <a:pt x="14098" y="15331"/>
                    <a:pt x="14000" y="15225"/>
                  </a:cubicBezTo>
                  <a:cubicBezTo>
                    <a:pt x="14000" y="15190"/>
                    <a:pt x="13963" y="15154"/>
                    <a:pt x="13948" y="15119"/>
                  </a:cubicBezTo>
                  <a:cubicBezTo>
                    <a:pt x="13963" y="15060"/>
                    <a:pt x="13895" y="15036"/>
                    <a:pt x="13903" y="14977"/>
                  </a:cubicBezTo>
                  <a:cubicBezTo>
                    <a:pt x="13850" y="14907"/>
                    <a:pt x="13805" y="14824"/>
                    <a:pt x="13768" y="14742"/>
                  </a:cubicBezTo>
                  <a:cubicBezTo>
                    <a:pt x="13700" y="14577"/>
                    <a:pt x="13611" y="14412"/>
                    <a:pt x="13528" y="14247"/>
                  </a:cubicBezTo>
                  <a:cubicBezTo>
                    <a:pt x="13513" y="14164"/>
                    <a:pt x="13468" y="14082"/>
                    <a:pt x="13416" y="14011"/>
                  </a:cubicBezTo>
                  <a:cubicBezTo>
                    <a:pt x="13371" y="13929"/>
                    <a:pt x="13371" y="13834"/>
                    <a:pt x="13303" y="13764"/>
                  </a:cubicBezTo>
                  <a:cubicBezTo>
                    <a:pt x="13296" y="13669"/>
                    <a:pt x="13243" y="13599"/>
                    <a:pt x="13191" y="13516"/>
                  </a:cubicBezTo>
                  <a:cubicBezTo>
                    <a:pt x="13183" y="13469"/>
                    <a:pt x="13161" y="13434"/>
                    <a:pt x="13123" y="13398"/>
                  </a:cubicBezTo>
                  <a:cubicBezTo>
                    <a:pt x="13108" y="13351"/>
                    <a:pt x="13093" y="13304"/>
                    <a:pt x="13063" y="13269"/>
                  </a:cubicBezTo>
                  <a:cubicBezTo>
                    <a:pt x="13003" y="13104"/>
                    <a:pt x="12906" y="12939"/>
                    <a:pt x="12816" y="12786"/>
                  </a:cubicBezTo>
                  <a:cubicBezTo>
                    <a:pt x="12749" y="12621"/>
                    <a:pt x="12629" y="12467"/>
                    <a:pt x="12524" y="12302"/>
                  </a:cubicBezTo>
                  <a:cubicBezTo>
                    <a:pt x="12359" y="12031"/>
                    <a:pt x="12089" y="11725"/>
                    <a:pt x="11857" y="11419"/>
                  </a:cubicBezTo>
                  <a:cubicBezTo>
                    <a:pt x="11759" y="11313"/>
                    <a:pt x="11662" y="11207"/>
                    <a:pt x="11564" y="11112"/>
                  </a:cubicBezTo>
                  <a:cubicBezTo>
                    <a:pt x="11534" y="11030"/>
                    <a:pt x="11497" y="11053"/>
                    <a:pt x="11437" y="10983"/>
                  </a:cubicBezTo>
                  <a:cubicBezTo>
                    <a:pt x="11415" y="10947"/>
                    <a:pt x="11385" y="10924"/>
                    <a:pt x="11355" y="10888"/>
                  </a:cubicBezTo>
                  <a:cubicBezTo>
                    <a:pt x="11332" y="10888"/>
                    <a:pt x="11295" y="10794"/>
                    <a:pt x="11280" y="10841"/>
                  </a:cubicBezTo>
                  <a:cubicBezTo>
                    <a:pt x="11287" y="10877"/>
                    <a:pt x="11302" y="10912"/>
                    <a:pt x="11340" y="10936"/>
                  </a:cubicBezTo>
                  <a:cubicBezTo>
                    <a:pt x="11355" y="10936"/>
                    <a:pt x="11422" y="10959"/>
                    <a:pt x="11407" y="11006"/>
                  </a:cubicBezTo>
                  <a:cubicBezTo>
                    <a:pt x="11482" y="11077"/>
                    <a:pt x="11475" y="11077"/>
                    <a:pt x="11549" y="11124"/>
                  </a:cubicBezTo>
                  <a:cubicBezTo>
                    <a:pt x="11587" y="11230"/>
                    <a:pt x="11707" y="11301"/>
                    <a:pt x="11774" y="11395"/>
                  </a:cubicBezTo>
                  <a:cubicBezTo>
                    <a:pt x="11782" y="11454"/>
                    <a:pt x="11812" y="11442"/>
                    <a:pt x="11842" y="11466"/>
                  </a:cubicBezTo>
                  <a:cubicBezTo>
                    <a:pt x="11834" y="11525"/>
                    <a:pt x="11924" y="11560"/>
                    <a:pt x="11954" y="11607"/>
                  </a:cubicBezTo>
                  <a:cubicBezTo>
                    <a:pt x="11984" y="11690"/>
                    <a:pt x="12089" y="11749"/>
                    <a:pt x="12127" y="11855"/>
                  </a:cubicBezTo>
                  <a:cubicBezTo>
                    <a:pt x="12149" y="11878"/>
                    <a:pt x="12164" y="11890"/>
                    <a:pt x="12179" y="11914"/>
                  </a:cubicBezTo>
                  <a:cubicBezTo>
                    <a:pt x="12209" y="11925"/>
                    <a:pt x="12202" y="11984"/>
                    <a:pt x="12224" y="11949"/>
                  </a:cubicBezTo>
                  <a:cubicBezTo>
                    <a:pt x="12217" y="12020"/>
                    <a:pt x="12321" y="12043"/>
                    <a:pt x="12314" y="12114"/>
                  </a:cubicBezTo>
                  <a:cubicBezTo>
                    <a:pt x="12464" y="12291"/>
                    <a:pt x="12591" y="12479"/>
                    <a:pt x="12681" y="12680"/>
                  </a:cubicBezTo>
                  <a:cubicBezTo>
                    <a:pt x="12756" y="12762"/>
                    <a:pt x="12786" y="12868"/>
                    <a:pt x="12839" y="12962"/>
                  </a:cubicBezTo>
                  <a:cubicBezTo>
                    <a:pt x="12884" y="13068"/>
                    <a:pt x="12966" y="13163"/>
                    <a:pt x="12981" y="13269"/>
                  </a:cubicBezTo>
                  <a:cubicBezTo>
                    <a:pt x="12921" y="13210"/>
                    <a:pt x="12914" y="13139"/>
                    <a:pt x="12846" y="13127"/>
                  </a:cubicBezTo>
                  <a:cubicBezTo>
                    <a:pt x="12839" y="13045"/>
                    <a:pt x="12756" y="12951"/>
                    <a:pt x="12711" y="12927"/>
                  </a:cubicBezTo>
                  <a:cubicBezTo>
                    <a:pt x="12741" y="12880"/>
                    <a:pt x="12629" y="12868"/>
                    <a:pt x="12666" y="12821"/>
                  </a:cubicBezTo>
                  <a:cubicBezTo>
                    <a:pt x="12644" y="12774"/>
                    <a:pt x="12561" y="12750"/>
                    <a:pt x="12576" y="12691"/>
                  </a:cubicBezTo>
                  <a:cubicBezTo>
                    <a:pt x="12411" y="12585"/>
                    <a:pt x="12224" y="12338"/>
                    <a:pt x="12052" y="12173"/>
                  </a:cubicBezTo>
                  <a:cubicBezTo>
                    <a:pt x="11917" y="12079"/>
                    <a:pt x="11797" y="11949"/>
                    <a:pt x="11692" y="11866"/>
                  </a:cubicBezTo>
                  <a:cubicBezTo>
                    <a:pt x="11564" y="11796"/>
                    <a:pt x="11437" y="11713"/>
                    <a:pt x="11310" y="11654"/>
                  </a:cubicBezTo>
                  <a:cubicBezTo>
                    <a:pt x="11250" y="11643"/>
                    <a:pt x="11190" y="11595"/>
                    <a:pt x="11130" y="11584"/>
                  </a:cubicBezTo>
                  <a:cubicBezTo>
                    <a:pt x="11092" y="11548"/>
                    <a:pt x="11062" y="11548"/>
                    <a:pt x="11025" y="11536"/>
                  </a:cubicBezTo>
                  <a:cubicBezTo>
                    <a:pt x="10995" y="11525"/>
                    <a:pt x="10957" y="11466"/>
                    <a:pt x="10927" y="11489"/>
                  </a:cubicBezTo>
                  <a:cubicBezTo>
                    <a:pt x="10793" y="11419"/>
                    <a:pt x="10673" y="11395"/>
                    <a:pt x="10538" y="11301"/>
                  </a:cubicBezTo>
                  <a:cubicBezTo>
                    <a:pt x="10478" y="11289"/>
                    <a:pt x="10418" y="11265"/>
                    <a:pt x="10350" y="11230"/>
                  </a:cubicBezTo>
                  <a:cubicBezTo>
                    <a:pt x="10313" y="11183"/>
                    <a:pt x="10290" y="11230"/>
                    <a:pt x="10253" y="11183"/>
                  </a:cubicBezTo>
                  <a:cubicBezTo>
                    <a:pt x="10230" y="11254"/>
                    <a:pt x="10170" y="11065"/>
                    <a:pt x="10155" y="11183"/>
                  </a:cubicBezTo>
                  <a:cubicBezTo>
                    <a:pt x="10313" y="11301"/>
                    <a:pt x="10463" y="11360"/>
                    <a:pt x="10613" y="11407"/>
                  </a:cubicBezTo>
                  <a:cubicBezTo>
                    <a:pt x="10650" y="11478"/>
                    <a:pt x="10680" y="11430"/>
                    <a:pt x="10725" y="11501"/>
                  </a:cubicBezTo>
                  <a:cubicBezTo>
                    <a:pt x="10755" y="11466"/>
                    <a:pt x="10807" y="11560"/>
                    <a:pt x="10837" y="11525"/>
                  </a:cubicBezTo>
                  <a:cubicBezTo>
                    <a:pt x="10920" y="11584"/>
                    <a:pt x="10995" y="11595"/>
                    <a:pt x="11077" y="11654"/>
                  </a:cubicBezTo>
                  <a:cubicBezTo>
                    <a:pt x="11092" y="11631"/>
                    <a:pt x="11100" y="11654"/>
                    <a:pt x="11100" y="11678"/>
                  </a:cubicBezTo>
                  <a:cubicBezTo>
                    <a:pt x="11122" y="11690"/>
                    <a:pt x="11145" y="11690"/>
                    <a:pt x="11160" y="11678"/>
                  </a:cubicBezTo>
                  <a:cubicBezTo>
                    <a:pt x="11197" y="11678"/>
                    <a:pt x="11242" y="11760"/>
                    <a:pt x="11272" y="11737"/>
                  </a:cubicBezTo>
                  <a:cubicBezTo>
                    <a:pt x="11355" y="11784"/>
                    <a:pt x="11430" y="11819"/>
                    <a:pt x="11505" y="11843"/>
                  </a:cubicBezTo>
                  <a:cubicBezTo>
                    <a:pt x="11662" y="11949"/>
                    <a:pt x="11827" y="12090"/>
                    <a:pt x="11984" y="12232"/>
                  </a:cubicBezTo>
                  <a:cubicBezTo>
                    <a:pt x="12082" y="12338"/>
                    <a:pt x="12179" y="12432"/>
                    <a:pt x="12276" y="12526"/>
                  </a:cubicBezTo>
                  <a:cubicBezTo>
                    <a:pt x="12381" y="12656"/>
                    <a:pt x="12464" y="12715"/>
                    <a:pt x="12546" y="12821"/>
                  </a:cubicBezTo>
                  <a:cubicBezTo>
                    <a:pt x="12734" y="13021"/>
                    <a:pt x="12846" y="13257"/>
                    <a:pt x="13018" y="13469"/>
                  </a:cubicBezTo>
                  <a:cubicBezTo>
                    <a:pt x="13003" y="13563"/>
                    <a:pt x="13108" y="13634"/>
                    <a:pt x="13101" y="13740"/>
                  </a:cubicBezTo>
                  <a:cubicBezTo>
                    <a:pt x="12959" y="13493"/>
                    <a:pt x="12816" y="13257"/>
                    <a:pt x="12651" y="13021"/>
                  </a:cubicBezTo>
                  <a:cubicBezTo>
                    <a:pt x="12524" y="12880"/>
                    <a:pt x="12419" y="12738"/>
                    <a:pt x="12306" y="12597"/>
                  </a:cubicBezTo>
                  <a:cubicBezTo>
                    <a:pt x="12239" y="12526"/>
                    <a:pt x="12172" y="12456"/>
                    <a:pt x="12104" y="12385"/>
                  </a:cubicBezTo>
                  <a:cubicBezTo>
                    <a:pt x="11887" y="12232"/>
                    <a:pt x="11654" y="11984"/>
                    <a:pt x="11452" y="11914"/>
                  </a:cubicBezTo>
                  <a:cubicBezTo>
                    <a:pt x="11422" y="11890"/>
                    <a:pt x="11400" y="11866"/>
                    <a:pt x="11370" y="11831"/>
                  </a:cubicBezTo>
                  <a:cubicBezTo>
                    <a:pt x="11347" y="11878"/>
                    <a:pt x="11310" y="11772"/>
                    <a:pt x="11287" y="11808"/>
                  </a:cubicBezTo>
                  <a:cubicBezTo>
                    <a:pt x="11257" y="11819"/>
                    <a:pt x="11220" y="11760"/>
                    <a:pt x="11182" y="11725"/>
                  </a:cubicBezTo>
                  <a:cubicBezTo>
                    <a:pt x="11152" y="11749"/>
                    <a:pt x="11130" y="11737"/>
                    <a:pt x="11092" y="11701"/>
                  </a:cubicBezTo>
                  <a:cubicBezTo>
                    <a:pt x="11062" y="11713"/>
                    <a:pt x="11032" y="11678"/>
                    <a:pt x="11002" y="11690"/>
                  </a:cubicBezTo>
                  <a:cubicBezTo>
                    <a:pt x="11167" y="11819"/>
                    <a:pt x="11332" y="11878"/>
                    <a:pt x="11497" y="11996"/>
                  </a:cubicBezTo>
                  <a:cubicBezTo>
                    <a:pt x="11587" y="12055"/>
                    <a:pt x="11669" y="12114"/>
                    <a:pt x="11759" y="12173"/>
                  </a:cubicBezTo>
                  <a:cubicBezTo>
                    <a:pt x="11872" y="12291"/>
                    <a:pt x="11894" y="12314"/>
                    <a:pt x="11999" y="12397"/>
                  </a:cubicBezTo>
                  <a:cubicBezTo>
                    <a:pt x="12127" y="12526"/>
                    <a:pt x="12254" y="12668"/>
                    <a:pt x="12374" y="12797"/>
                  </a:cubicBezTo>
                  <a:cubicBezTo>
                    <a:pt x="12494" y="12962"/>
                    <a:pt x="12599" y="13104"/>
                    <a:pt x="12756" y="13281"/>
                  </a:cubicBezTo>
                  <a:cubicBezTo>
                    <a:pt x="12786" y="13351"/>
                    <a:pt x="12816" y="13422"/>
                    <a:pt x="12876" y="13469"/>
                  </a:cubicBezTo>
                  <a:cubicBezTo>
                    <a:pt x="12884" y="13552"/>
                    <a:pt x="12959" y="13610"/>
                    <a:pt x="12966" y="13681"/>
                  </a:cubicBezTo>
                  <a:cubicBezTo>
                    <a:pt x="13093" y="13834"/>
                    <a:pt x="13191" y="13999"/>
                    <a:pt x="13273" y="14164"/>
                  </a:cubicBezTo>
                  <a:cubicBezTo>
                    <a:pt x="13326" y="14200"/>
                    <a:pt x="13311" y="14247"/>
                    <a:pt x="13356" y="14282"/>
                  </a:cubicBezTo>
                  <a:cubicBezTo>
                    <a:pt x="13393" y="14318"/>
                    <a:pt x="13416" y="14365"/>
                    <a:pt x="13423" y="14412"/>
                  </a:cubicBezTo>
                  <a:cubicBezTo>
                    <a:pt x="13476" y="14447"/>
                    <a:pt x="13461" y="14494"/>
                    <a:pt x="13506" y="14530"/>
                  </a:cubicBezTo>
                  <a:cubicBezTo>
                    <a:pt x="13491" y="14589"/>
                    <a:pt x="13581" y="14612"/>
                    <a:pt x="13551" y="14671"/>
                  </a:cubicBezTo>
                  <a:cubicBezTo>
                    <a:pt x="13543" y="14624"/>
                    <a:pt x="13498" y="14589"/>
                    <a:pt x="13461" y="14541"/>
                  </a:cubicBezTo>
                  <a:cubicBezTo>
                    <a:pt x="13416" y="14518"/>
                    <a:pt x="13461" y="14447"/>
                    <a:pt x="13401" y="14424"/>
                  </a:cubicBezTo>
                  <a:cubicBezTo>
                    <a:pt x="13311" y="14341"/>
                    <a:pt x="13266" y="14247"/>
                    <a:pt x="13213" y="14164"/>
                  </a:cubicBezTo>
                  <a:cubicBezTo>
                    <a:pt x="13153" y="14153"/>
                    <a:pt x="13138" y="14058"/>
                    <a:pt x="13063" y="14011"/>
                  </a:cubicBezTo>
                  <a:cubicBezTo>
                    <a:pt x="13056" y="13976"/>
                    <a:pt x="13041" y="13940"/>
                    <a:pt x="13003" y="13917"/>
                  </a:cubicBezTo>
                  <a:cubicBezTo>
                    <a:pt x="13041" y="13870"/>
                    <a:pt x="12936" y="13858"/>
                    <a:pt x="12966" y="13811"/>
                  </a:cubicBezTo>
                  <a:cubicBezTo>
                    <a:pt x="12876" y="13775"/>
                    <a:pt x="12816" y="13669"/>
                    <a:pt x="12734" y="13575"/>
                  </a:cubicBezTo>
                  <a:cubicBezTo>
                    <a:pt x="12569" y="13387"/>
                    <a:pt x="12374" y="13222"/>
                    <a:pt x="12194" y="13033"/>
                  </a:cubicBezTo>
                  <a:cubicBezTo>
                    <a:pt x="12089" y="12974"/>
                    <a:pt x="11977" y="12868"/>
                    <a:pt x="11872" y="12786"/>
                  </a:cubicBezTo>
                  <a:cubicBezTo>
                    <a:pt x="11819" y="12738"/>
                    <a:pt x="11767" y="12703"/>
                    <a:pt x="11714" y="12691"/>
                  </a:cubicBezTo>
                  <a:cubicBezTo>
                    <a:pt x="11692" y="12680"/>
                    <a:pt x="11654" y="12585"/>
                    <a:pt x="11639" y="12644"/>
                  </a:cubicBezTo>
                  <a:cubicBezTo>
                    <a:pt x="11609" y="12621"/>
                    <a:pt x="11572" y="12526"/>
                    <a:pt x="11549" y="12609"/>
                  </a:cubicBezTo>
                  <a:cubicBezTo>
                    <a:pt x="11669" y="12691"/>
                    <a:pt x="11789" y="12797"/>
                    <a:pt x="11909" y="12892"/>
                  </a:cubicBezTo>
                  <a:cubicBezTo>
                    <a:pt x="11969" y="12974"/>
                    <a:pt x="12014" y="12951"/>
                    <a:pt x="12082" y="13033"/>
                  </a:cubicBezTo>
                  <a:cubicBezTo>
                    <a:pt x="12074" y="13045"/>
                    <a:pt x="12082" y="13068"/>
                    <a:pt x="12089" y="13057"/>
                  </a:cubicBezTo>
                  <a:cubicBezTo>
                    <a:pt x="12112" y="13068"/>
                    <a:pt x="12127" y="13068"/>
                    <a:pt x="12142" y="13068"/>
                  </a:cubicBezTo>
                  <a:cubicBezTo>
                    <a:pt x="12127" y="13151"/>
                    <a:pt x="12187" y="13080"/>
                    <a:pt x="12209" y="13139"/>
                  </a:cubicBezTo>
                  <a:cubicBezTo>
                    <a:pt x="12321" y="13269"/>
                    <a:pt x="12404" y="13328"/>
                    <a:pt x="12479" y="13434"/>
                  </a:cubicBezTo>
                  <a:cubicBezTo>
                    <a:pt x="12584" y="13528"/>
                    <a:pt x="12681" y="13634"/>
                    <a:pt x="12779" y="13740"/>
                  </a:cubicBezTo>
                  <a:cubicBezTo>
                    <a:pt x="12816" y="13775"/>
                    <a:pt x="12809" y="13823"/>
                    <a:pt x="12854" y="13846"/>
                  </a:cubicBezTo>
                  <a:cubicBezTo>
                    <a:pt x="12891" y="13882"/>
                    <a:pt x="12921" y="13917"/>
                    <a:pt x="12906" y="13964"/>
                  </a:cubicBezTo>
                  <a:cubicBezTo>
                    <a:pt x="12606" y="13693"/>
                    <a:pt x="12374" y="13493"/>
                    <a:pt x="12067" y="13210"/>
                  </a:cubicBezTo>
                  <a:cubicBezTo>
                    <a:pt x="11827" y="13127"/>
                    <a:pt x="11647" y="12880"/>
                    <a:pt x="11400" y="12727"/>
                  </a:cubicBezTo>
                  <a:cubicBezTo>
                    <a:pt x="11167" y="12562"/>
                    <a:pt x="10927" y="12314"/>
                    <a:pt x="10688" y="12137"/>
                  </a:cubicBezTo>
                  <a:cubicBezTo>
                    <a:pt x="10613" y="12043"/>
                    <a:pt x="10553" y="12043"/>
                    <a:pt x="10523" y="11937"/>
                  </a:cubicBezTo>
                  <a:cubicBezTo>
                    <a:pt x="10485" y="11996"/>
                    <a:pt x="10523" y="12031"/>
                    <a:pt x="10568" y="12067"/>
                  </a:cubicBezTo>
                  <a:cubicBezTo>
                    <a:pt x="10605" y="12114"/>
                    <a:pt x="10643" y="12161"/>
                    <a:pt x="10688" y="12196"/>
                  </a:cubicBezTo>
                  <a:cubicBezTo>
                    <a:pt x="10725" y="12232"/>
                    <a:pt x="10763" y="12291"/>
                    <a:pt x="10793" y="12279"/>
                  </a:cubicBezTo>
                  <a:cubicBezTo>
                    <a:pt x="10778" y="12338"/>
                    <a:pt x="10860" y="12361"/>
                    <a:pt x="10890" y="12409"/>
                  </a:cubicBezTo>
                  <a:cubicBezTo>
                    <a:pt x="11047" y="12503"/>
                    <a:pt x="11137" y="12644"/>
                    <a:pt x="11295" y="12715"/>
                  </a:cubicBezTo>
                  <a:cubicBezTo>
                    <a:pt x="11549" y="12951"/>
                    <a:pt x="11804" y="13174"/>
                    <a:pt x="12044" y="13304"/>
                  </a:cubicBezTo>
                  <a:cubicBezTo>
                    <a:pt x="12194" y="13445"/>
                    <a:pt x="12351" y="13599"/>
                    <a:pt x="12501" y="13705"/>
                  </a:cubicBezTo>
                  <a:cubicBezTo>
                    <a:pt x="12599" y="13799"/>
                    <a:pt x="12689" y="13893"/>
                    <a:pt x="12771" y="13952"/>
                  </a:cubicBezTo>
                  <a:cubicBezTo>
                    <a:pt x="12921" y="14105"/>
                    <a:pt x="13071" y="14259"/>
                    <a:pt x="13221" y="14424"/>
                  </a:cubicBezTo>
                  <a:cubicBezTo>
                    <a:pt x="13243" y="14447"/>
                    <a:pt x="13266" y="14471"/>
                    <a:pt x="13288" y="14494"/>
                  </a:cubicBezTo>
                  <a:cubicBezTo>
                    <a:pt x="13258" y="14541"/>
                    <a:pt x="13363" y="14541"/>
                    <a:pt x="13326" y="14589"/>
                  </a:cubicBezTo>
                  <a:cubicBezTo>
                    <a:pt x="13206" y="14435"/>
                    <a:pt x="13101" y="14435"/>
                    <a:pt x="12988" y="14329"/>
                  </a:cubicBezTo>
                  <a:cubicBezTo>
                    <a:pt x="12876" y="14247"/>
                    <a:pt x="12756" y="14153"/>
                    <a:pt x="12651" y="14094"/>
                  </a:cubicBezTo>
                  <a:cubicBezTo>
                    <a:pt x="12426" y="13952"/>
                    <a:pt x="12202" y="13799"/>
                    <a:pt x="11969" y="13575"/>
                  </a:cubicBezTo>
                  <a:cubicBezTo>
                    <a:pt x="11842" y="13504"/>
                    <a:pt x="11774" y="13398"/>
                    <a:pt x="11654" y="13304"/>
                  </a:cubicBezTo>
                  <a:cubicBezTo>
                    <a:pt x="11579" y="13269"/>
                    <a:pt x="11557" y="13210"/>
                    <a:pt x="11505" y="13186"/>
                  </a:cubicBezTo>
                  <a:cubicBezTo>
                    <a:pt x="11205" y="12892"/>
                    <a:pt x="10987" y="12550"/>
                    <a:pt x="10665" y="12302"/>
                  </a:cubicBezTo>
                  <a:cubicBezTo>
                    <a:pt x="10658" y="12232"/>
                    <a:pt x="10583" y="12185"/>
                    <a:pt x="10538" y="12137"/>
                  </a:cubicBezTo>
                  <a:cubicBezTo>
                    <a:pt x="10508" y="12114"/>
                    <a:pt x="10515" y="12079"/>
                    <a:pt x="10493" y="12055"/>
                  </a:cubicBezTo>
                  <a:cubicBezTo>
                    <a:pt x="10478" y="12020"/>
                    <a:pt x="10410" y="12008"/>
                    <a:pt x="10433" y="11961"/>
                  </a:cubicBezTo>
                  <a:cubicBezTo>
                    <a:pt x="10373" y="11914"/>
                    <a:pt x="10343" y="11855"/>
                    <a:pt x="10328" y="11796"/>
                  </a:cubicBezTo>
                  <a:cubicBezTo>
                    <a:pt x="10260" y="11737"/>
                    <a:pt x="10260" y="11666"/>
                    <a:pt x="10185" y="11619"/>
                  </a:cubicBezTo>
                  <a:cubicBezTo>
                    <a:pt x="10200" y="11584"/>
                    <a:pt x="10155" y="11560"/>
                    <a:pt x="10163" y="11525"/>
                  </a:cubicBezTo>
                  <a:cubicBezTo>
                    <a:pt x="10163" y="11466"/>
                    <a:pt x="10118" y="11525"/>
                    <a:pt x="10133" y="11466"/>
                  </a:cubicBezTo>
                  <a:cubicBezTo>
                    <a:pt x="10103" y="11395"/>
                    <a:pt x="10088" y="11430"/>
                    <a:pt x="10088" y="11383"/>
                  </a:cubicBezTo>
                  <a:cubicBezTo>
                    <a:pt x="10088" y="11360"/>
                    <a:pt x="10028" y="11324"/>
                    <a:pt x="10028" y="11348"/>
                  </a:cubicBezTo>
                  <a:cubicBezTo>
                    <a:pt x="10118" y="11525"/>
                    <a:pt x="10215" y="11690"/>
                    <a:pt x="10298" y="11855"/>
                  </a:cubicBezTo>
                  <a:cubicBezTo>
                    <a:pt x="10395" y="12055"/>
                    <a:pt x="10478" y="12149"/>
                    <a:pt x="10613" y="12338"/>
                  </a:cubicBezTo>
                  <a:cubicBezTo>
                    <a:pt x="10897" y="12632"/>
                    <a:pt x="11190" y="12939"/>
                    <a:pt x="11415" y="13210"/>
                  </a:cubicBezTo>
                  <a:cubicBezTo>
                    <a:pt x="11490" y="13245"/>
                    <a:pt x="11564" y="13339"/>
                    <a:pt x="11639" y="13375"/>
                  </a:cubicBezTo>
                  <a:cubicBezTo>
                    <a:pt x="11714" y="13457"/>
                    <a:pt x="11714" y="13481"/>
                    <a:pt x="11789" y="13540"/>
                  </a:cubicBezTo>
                  <a:cubicBezTo>
                    <a:pt x="11842" y="13634"/>
                    <a:pt x="11924" y="13599"/>
                    <a:pt x="11939" y="13693"/>
                  </a:cubicBezTo>
                  <a:cubicBezTo>
                    <a:pt x="12052" y="13764"/>
                    <a:pt x="12179" y="13893"/>
                    <a:pt x="12284" y="13940"/>
                  </a:cubicBezTo>
                  <a:cubicBezTo>
                    <a:pt x="12329" y="13988"/>
                    <a:pt x="12381" y="14035"/>
                    <a:pt x="12426" y="14082"/>
                  </a:cubicBezTo>
                  <a:cubicBezTo>
                    <a:pt x="12456" y="14046"/>
                    <a:pt x="12509" y="14176"/>
                    <a:pt x="12539" y="14129"/>
                  </a:cubicBezTo>
                  <a:cubicBezTo>
                    <a:pt x="12569" y="14200"/>
                    <a:pt x="12651" y="14153"/>
                    <a:pt x="12644" y="14247"/>
                  </a:cubicBezTo>
                  <a:cubicBezTo>
                    <a:pt x="12479" y="14188"/>
                    <a:pt x="12299" y="14058"/>
                    <a:pt x="12127" y="13988"/>
                  </a:cubicBezTo>
                  <a:cubicBezTo>
                    <a:pt x="11954" y="13917"/>
                    <a:pt x="11774" y="13799"/>
                    <a:pt x="11602" y="13705"/>
                  </a:cubicBezTo>
                  <a:cubicBezTo>
                    <a:pt x="11430" y="13646"/>
                    <a:pt x="11250" y="13540"/>
                    <a:pt x="11070" y="13434"/>
                  </a:cubicBezTo>
                  <a:cubicBezTo>
                    <a:pt x="10912" y="13351"/>
                    <a:pt x="10733" y="13163"/>
                    <a:pt x="10553" y="13080"/>
                  </a:cubicBezTo>
                  <a:cubicBezTo>
                    <a:pt x="10553" y="12986"/>
                    <a:pt x="10463" y="13045"/>
                    <a:pt x="10478" y="12962"/>
                  </a:cubicBezTo>
                  <a:cubicBezTo>
                    <a:pt x="10425" y="12998"/>
                    <a:pt x="10418" y="12856"/>
                    <a:pt x="10380" y="12927"/>
                  </a:cubicBezTo>
                  <a:cubicBezTo>
                    <a:pt x="10583" y="13151"/>
                    <a:pt x="10703" y="13245"/>
                    <a:pt x="10897" y="13410"/>
                  </a:cubicBezTo>
                  <a:cubicBezTo>
                    <a:pt x="10935" y="13363"/>
                    <a:pt x="10995" y="13516"/>
                    <a:pt x="11025" y="13481"/>
                  </a:cubicBezTo>
                  <a:cubicBezTo>
                    <a:pt x="11077" y="13516"/>
                    <a:pt x="11122" y="13552"/>
                    <a:pt x="11167" y="13563"/>
                  </a:cubicBezTo>
                  <a:cubicBezTo>
                    <a:pt x="11257" y="13646"/>
                    <a:pt x="11347" y="13681"/>
                    <a:pt x="11437" y="13728"/>
                  </a:cubicBezTo>
                  <a:cubicBezTo>
                    <a:pt x="11452" y="13693"/>
                    <a:pt x="11475" y="13740"/>
                    <a:pt x="11497" y="13764"/>
                  </a:cubicBezTo>
                  <a:cubicBezTo>
                    <a:pt x="11520" y="13775"/>
                    <a:pt x="11534" y="13752"/>
                    <a:pt x="11564" y="13799"/>
                  </a:cubicBezTo>
                  <a:cubicBezTo>
                    <a:pt x="11579" y="13764"/>
                    <a:pt x="11602" y="13811"/>
                    <a:pt x="11624" y="13834"/>
                  </a:cubicBezTo>
                  <a:cubicBezTo>
                    <a:pt x="11639" y="13775"/>
                    <a:pt x="11677" y="13870"/>
                    <a:pt x="11699" y="13882"/>
                  </a:cubicBezTo>
                  <a:cubicBezTo>
                    <a:pt x="11722" y="13846"/>
                    <a:pt x="11744" y="13893"/>
                    <a:pt x="11767" y="13917"/>
                  </a:cubicBezTo>
                  <a:cubicBezTo>
                    <a:pt x="11782" y="13882"/>
                    <a:pt x="11804" y="13929"/>
                    <a:pt x="11827" y="13952"/>
                  </a:cubicBezTo>
                  <a:cubicBezTo>
                    <a:pt x="11864" y="13905"/>
                    <a:pt x="11924" y="14023"/>
                    <a:pt x="11969" y="13999"/>
                  </a:cubicBezTo>
                  <a:cubicBezTo>
                    <a:pt x="12059" y="14105"/>
                    <a:pt x="12134" y="14058"/>
                    <a:pt x="12232" y="14153"/>
                  </a:cubicBezTo>
                  <a:cubicBezTo>
                    <a:pt x="12321" y="14200"/>
                    <a:pt x="12411" y="14235"/>
                    <a:pt x="12501" y="14318"/>
                  </a:cubicBezTo>
                  <a:cubicBezTo>
                    <a:pt x="12516" y="14282"/>
                    <a:pt x="12546" y="14341"/>
                    <a:pt x="12561" y="14318"/>
                  </a:cubicBezTo>
                  <a:cubicBezTo>
                    <a:pt x="12584" y="14329"/>
                    <a:pt x="12599" y="14306"/>
                    <a:pt x="12621" y="14353"/>
                  </a:cubicBezTo>
                  <a:cubicBezTo>
                    <a:pt x="12659" y="14318"/>
                    <a:pt x="12711" y="14412"/>
                    <a:pt x="12749" y="14388"/>
                  </a:cubicBezTo>
                  <a:cubicBezTo>
                    <a:pt x="12839" y="14471"/>
                    <a:pt x="12884" y="14518"/>
                    <a:pt x="12988" y="14553"/>
                  </a:cubicBezTo>
                  <a:cubicBezTo>
                    <a:pt x="13168" y="14659"/>
                    <a:pt x="13348" y="14812"/>
                    <a:pt x="13521" y="14918"/>
                  </a:cubicBezTo>
                  <a:cubicBezTo>
                    <a:pt x="13573" y="14966"/>
                    <a:pt x="13618" y="15025"/>
                    <a:pt x="13671" y="15072"/>
                  </a:cubicBezTo>
                  <a:cubicBezTo>
                    <a:pt x="13715" y="15072"/>
                    <a:pt x="13790" y="15154"/>
                    <a:pt x="13783" y="15225"/>
                  </a:cubicBezTo>
                  <a:cubicBezTo>
                    <a:pt x="13700" y="15119"/>
                    <a:pt x="13633" y="15119"/>
                    <a:pt x="13558" y="15013"/>
                  </a:cubicBezTo>
                  <a:cubicBezTo>
                    <a:pt x="13386" y="14918"/>
                    <a:pt x="13213" y="14824"/>
                    <a:pt x="13033" y="14718"/>
                  </a:cubicBezTo>
                  <a:cubicBezTo>
                    <a:pt x="12944" y="14659"/>
                    <a:pt x="12861" y="14624"/>
                    <a:pt x="12771" y="14600"/>
                  </a:cubicBezTo>
                  <a:cubicBezTo>
                    <a:pt x="12681" y="14553"/>
                    <a:pt x="12591" y="14494"/>
                    <a:pt x="12509" y="14471"/>
                  </a:cubicBezTo>
                  <a:cubicBezTo>
                    <a:pt x="12426" y="14424"/>
                    <a:pt x="12344" y="14435"/>
                    <a:pt x="12261" y="14400"/>
                  </a:cubicBezTo>
                  <a:cubicBezTo>
                    <a:pt x="12172" y="14341"/>
                    <a:pt x="12089" y="14318"/>
                    <a:pt x="11999" y="14282"/>
                  </a:cubicBezTo>
                  <a:cubicBezTo>
                    <a:pt x="11962" y="14259"/>
                    <a:pt x="11917" y="14247"/>
                    <a:pt x="11872" y="14211"/>
                  </a:cubicBezTo>
                  <a:cubicBezTo>
                    <a:pt x="11827" y="14200"/>
                    <a:pt x="11782" y="14188"/>
                    <a:pt x="11737" y="14164"/>
                  </a:cubicBezTo>
                  <a:cubicBezTo>
                    <a:pt x="11647" y="14094"/>
                    <a:pt x="11564" y="14082"/>
                    <a:pt x="11475" y="14046"/>
                  </a:cubicBezTo>
                  <a:cubicBezTo>
                    <a:pt x="11205" y="13846"/>
                    <a:pt x="10942" y="13681"/>
                    <a:pt x="10673" y="13445"/>
                  </a:cubicBezTo>
                  <a:cubicBezTo>
                    <a:pt x="10628" y="13375"/>
                    <a:pt x="10545" y="13281"/>
                    <a:pt x="10448" y="13186"/>
                  </a:cubicBezTo>
                  <a:cubicBezTo>
                    <a:pt x="10455" y="13139"/>
                    <a:pt x="10425" y="13163"/>
                    <a:pt x="10403" y="13139"/>
                  </a:cubicBezTo>
                  <a:cubicBezTo>
                    <a:pt x="10418" y="13104"/>
                    <a:pt x="10380" y="13080"/>
                    <a:pt x="10358" y="13057"/>
                  </a:cubicBezTo>
                  <a:cubicBezTo>
                    <a:pt x="10335" y="13045"/>
                    <a:pt x="10343" y="12998"/>
                    <a:pt x="10320" y="13021"/>
                  </a:cubicBezTo>
                  <a:cubicBezTo>
                    <a:pt x="10283" y="13068"/>
                    <a:pt x="10313" y="12962"/>
                    <a:pt x="10290" y="12951"/>
                  </a:cubicBezTo>
                  <a:cubicBezTo>
                    <a:pt x="10275" y="12974"/>
                    <a:pt x="10260" y="12951"/>
                    <a:pt x="10283" y="12915"/>
                  </a:cubicBezTo>
                  <a:cubicBezTo>
                    <a:pt x="10268" y="12903"/>
                    <a:pt x="10245" y="12880"/>
                    <a:pt x="10230" y="12856"/>
                  </a:cubicBezTo>
                  <a:cubicBezTo>
                    <a:pt x="10223" y="12856"/>
                    <a:pt x="10208" y="12868"/>
                    <a:pt x="10223" y="12880"/>
                  </a:cubicBezTo>
                  <a:cubicBezTo>
                    <a:pt x="10230" y="12892"/>
                    <a:pt x="10230" y="12915"/>
                    <a:pt x="10238" y="12927"/>
                  </a:cubicBezTo>
                  <a:cubicBezTo>
                    <a:pt x="10275" y="12962"/>
                    <a:pt x="10253" y="12998"/>
                    <a:pt x="10298" y="13021"/>
                  </a:cubicBezTo>
                  <a:cubicBezTo>
                    <a:pt x="10275" y="13068"/>
                    <a:pt x="10343" y="13080"/>
                    <a:pt x="10358" y="13116"/>
                  </a:cubicBezTo>
                  <a:cubicBezTo>
                    <a:pt x="10365" y="13151"/>
                    <a:pt x="10380" y="13186"/>
                    <a:pt x="10418" y="13210"/>
                  </a:cubicBezTo>
                  <a:cubicBezTo>
                    <a:pt x="10448" y="13292"/>
                    <a:pt x="10605" y="13410"/>
                    <a:pt x="10673" y="13540"/>
                  </a:cubicBezTo>
                  <a:cubicBezTo>
                    <a:pt x="10733" y="13552"/>
                    <a:pt x="10815" y="13669"/>
                    <a:pt x="10875" y="13693"/>
                  </a:cubicBezTo>
                  <a:cubicBezTo>
                    <a:pt x="10897" y="13764"/>
                    <a:pt x="10995" y="13823"/>
                    <a:pt x="11010" y="13893"/>
                  </a:cubicBezTo>
                  <a:cubicBezTo>
                    <a:pt x="11040" y="13858"/>
                    <a:pt x="11100" y="13999"/>
                    <a:pt x="11137" y="13964"/>
                  </a:cubicBezTo>
                  <a:cubicBezTo>
                    <a:pt x="11122" y="13988"/>
                    <a:pt x="11160" y="14035"/>
                    <a:pt x="11175" y="14011"/>
                  </a:cubicBezTo>
                  <a:cubicBezTo>
                    <a:pt x="11190" y="14035"/>
                    <a:pt x="11190" y="14070"/>
                    <a:pt x="11220" y="14082"/>
                  </a:cubicBezTo>
                  <a:cubicBezTo>
                    <a:pt x="11302" y="14117"/>
                    <a:pt x="11400" y="14247"/>
                    <a:pt x="11482" y="14259"/>
                  </a:cubicBezTo>
                  <a:cubicBezTo>
                    <a:pt x="11647" y="14400"/>
                    <a:pt x="11797" y="14494"/>
                    <a:pt x="11984" y="14600"/>
                  </a:cubicBezTo>
                  <a:cubicBezTo>
                    <a:pt x="12022" y="14589"/>
                    <a:pt x="12067" y="14647"/>
                    <a:pt x="12104" y="14636"/>
                  </a:cubicBezTo>
                  <a:cubicBezTo>
                    <a:pt x="12149" y="14671"/>
                    <a:pt x="12187" y="14683"/>
                    <a:pt x="12232" y="14706"/>
                  </a:cubicBezTo>
                  <a:cubicBezTo>
                    <a:pt x="12269" y="14671"/>
                    <a:pt x="12314" y="14754"/>
                    <a:pt x="12359" y="14754"/>
                  </a:cubicBezTo>
                  <a:cubicBezTo>
                    <a:pt x="12396" y="14742"/>
                    <a:pt x="12441" y="14801"/>
                    <a:pt x="12479" y="14789"/>
                  </a:cubicBezTo>
                  <a:cubicBezTo>
                    <a:pt x="12659" y="14942"/>
                    <a:pt x="12816" y="14918"/>
                    <a:pt x="12996" y="15083"/>
                  </a:cubicBezTo>
                  <a:cubicBezTo>
                    <a:pt x="13063" y="15060"/>
                    <a:pt x="13138" y="15107"/>
                    <a:pt x="13206" y="15142"/>
                  </a:cubicBezTo>
                  <a:cubicBezTo>
                    <a:pt x="13236" y="15107"/>
                    <a:pt x="13288" y="15201"/>
                    <a:pt x="13318" y="15166"/>
                  </a:cubicBezTo>
                  <a:cubicBezTo>
                    <a:pt x="13363" y="15237"/>
                    <a:pt x="13393" y="15190"/>
                    <a:pt x="13438" y="15260"/>
                  </a:cubicBezTo>
                  <a:cubicBezTo>
                    <a:pt x="13581" y="15319"/>
                    <a:pt x="13738" y="15402"/>
                    <a:pt x="13888" y="15484"/>
                  </a:cubicBezTo>
                  <a:cubicBezTo>
                    <a:pt x="14053" y="15637"/>
                    <a:pt x="14165" y="15767"/>
                    <a:pt x="14323" y="15849"/>
                  </a:cubicBezTo>
                  <a:cubicBezTo>
                    <a:pt x="14345" y="15873"/>
                    <a:pt x="14360" y="15897"/>
                    <a:pt x="14368" y="15932"/>
                  </a:cubicBezTo>
                  <a:cubicBezTo>
                    <a:pt x="14390" y="15991"/>
                    <a:pt x="14442" y="15932"/>
                    <a:pt x="14420" y="15991"/>
                  </a:cubicBezTo>
                  <a:cubicBezTo>
                    <a:pt x="14442" y="16014"/>
                    <a:pt x="14465" y="16038"/>
                    <a:pt x="14487" y="16062"/>
                  </a:cubicBezTo>
                  <a:cubicBezTo>
                    <a:pt x="14502" y="16085"/>
                    <a:pt x="14570" y="16109"/>
                    <a:pt x="14547" y="16144"/>
                  </a:cubicBezTo>
                  <a:cubicBezTo>
                    <a:pt x="14442" y="16026"/>
                    <a:pt x="14383" y="16038"/>
                    <a:pt x="14300" y="15944"/>
                  </a:cubicBezTo>
                  <a:cubicBezTo>
                    <a:pt x="14248" y="15897"/>
                    <a:pt x="14203" y="15849"/>
                    <a:pt x="14150" y="15791"/>
                  </a:cubicBezTo>
                  <a:cubicBezTo>
                    <a:pt x="14068" y="15779"/>
                    <a:pt x="14053" y="15720"/>
                    <a:pt x="13963" y="15684"/>
                  </a:cubicBezTo>
                  <a:cubicBezTo>
                    <a:pt x="13925" y="15626"/>
                    <a:pt x="13888" y="15637"/>
                    <a:pt x="13858" y="15614"/>
                  </a:cubicBezTo>
                  <a:cubicBezTo>
                    <a:pt x="13820" y="15578"/>
                    <a:pt x="13775" y="15543"/>
                    <a:pt x="13745" y="15555"/>
                  </a:cubicBezTo>
                  <a:cubicBezTo>
                    <a:pt x="13715" y="15508"/>
                    <a:pt x="13700" y="15449"/>
                    <a:pt x="13663" y="15496"/>
                  </a:cubicBezTo>
                  <a:cubicBezTo>
                    <a:pt x="13626" y="15461"/>
                    <a:pt x="13581" y="15402"/>
                    <a:pt x="13551" y="15413"/>
                  </a:cubicBezTo>
                  <a:cubicBezTo>
                    <a:pt x="13536" y="15437"/>
                    <a:pt x="13513" y="15413"/>
                    <a:pt x="13498" y="15390"/>
                  </a:cubicBezTo>
                  <a:cubicBezTo>
                    <a:pt x="13476" y="15378"/>
                    <a:pt x="13461" y="15390"/>
                    <a:pt x="13438" y="15355"/>
                  </a:cubicBezTo>
                  <a:cubicBezTo>
                    <a:pt x="13401" y="15343"/>
                    <a:pt x="13363" y="15343"/>
                    <a:pt x="13326" y="15331"/>
                  </a:cubicBezTo>
                  <a:cubicBezTo>
                    <a:pt x="13258" y="15307"/>
                    <a:pt x="13183" y="15237"/>
                    <a:pt x="13116" y="15272"/>
                  </a:cubicBezTo>
                  <a:cubicBezTo>
                    <a:pt x="13041" y="15213"/>
                    <a:pt x="12966" y="15178"/>
                    <a:pt x="12899" y="15190"/>
                  </a:cubicBezTo>
                  <a:cubicBezTo>
                    <a:pt x="12861" y="15142"/>
                    <a:pt x="12831" y="15190"/>
                    <a:pt x="12794" y="15142"/>
                  </a:cubicBezTo>
                  <a:cubicBezTo>
                    <a:pt x="12764" y="15178"/>
                    <a:pt x="12719" y="15107"/>
                    <a:pt x="12689" y="15131"/>
                  </a:cubicBezTo>
                  <a:cubicBezTo>
                    <a:pt x="12614" y="15107"/>
                    <a:pt x="12531" y="15036"/>
                    <a:pt x="12464" y="15048"/>
                  </a:cubicBezTo>
                  <a:cubicBezTo>
                    <a:pt x="12426" y="14989"/>
                    <a:pt x="12396" y="15025"/>
                    <a:pt x="12366" y="15001"/>
                  </a:cubicBezTo>
                  <a:cubicBezTo>
                    <a:pt x="12329" y="15013"/>
                    <a:pt x="12284" y="14954"/>
                    <a:pt x="12254" y="14977"/>
                  </a:cubicBezTo>
                  <a:cubicBezTo>
                    <a:pt x="12179" y="14942"/>
                    <a:pt x="12112" y="14930"/>
                    <a:pt x="12037" y="14907"/>
                  </a:cubicBezTo>
                  <a:cubicBezTo>
                    <a:pt x="11999" y="14883"/>
                    <a:pt x="11969" y="14871"/>
                    <a:pt x="11932" y="14860"/>
                  </a:cubicBezTo>
                  <a:cubicBezTo>
                    <a:pt x="11902" y="14871"/>
                    <a:pt x="11857" y="14812"/>
                    <a:pt x="11827" y="14836"/>
                  </a:cubicBezTo>
                  <a:cubicBezTo>
                    <a:pt x="11744" y="14765"/>
                    <a:pt x="11684" y="14824"/>
                    <a:pt x="11602" y="14765"/>
                  </a:cubicBezTo>
                  <a:cubicBezTo>
                    <a:pt x="11534" y="14754"/>
                    <a:pt x="11467" y="14718"/>
                    <a:pt x="11392" y="14659"/>
                  </a:cubicBezTo>
                  <a:cubicBezTo>
                    <a:pt x="11362" y="14695"/>
                    <a:pt x="11310" y="14589"/>
                    <a:pt x="11280" y="14647"/>
                  </a:cubicBezTo>
                  <a:cubicBezTo>
                    <a:pt x="11242" y="14600"/>
                    <a:pt x="11205" y="14577"/>
                    <a:pt x="11167" y="14589"/>
                  </a:cubicBezTo>
                  <a:cubicBezTo>
                    <a:pt x="11017" y="14494"/>
                    <a:pt x="10875" y="14435"/>
                    <a:pt x="10725" y="14341"/>
                  </a:cubicBezTo>
                  <a:cubicBezTo>
                    <a:pt x="10688" y="14259"/>
                    <a:pt x="10590" y="14176"/>
                    <a:pt x="10523" y="14070"/>
                  </a:cubicBezTo>
                  <a:cubicBezTo>
                    <a:pt x="10485" y="14023"/>
                    <a:pt x="10455" y="13988"/>
                    <a:pt x="10418" y="13952"/>
                  </a:cubicBezTo>
                  <a:cubicBezTo>
                    <a:pt x="10380" y="13917"/>
                    <a:pt x="10343" y="13858"/>
                    <a:pt x="10313" y="13905"/>
                  </a:cubicBezTo>
                  <a:cubicBezTo>
                    <a:pt x="10335" y="13929"/>
                    <a:pt x="10320" y="13952"/>
                    <a:pt x="10350" y="13976"/>
                  </a:cubicBezTo>
                  <a:cubicBezTo>
                    <a:pt x="10373" y="13988"/>
                    <a:pt x="10365" y="14046"/>
                    <a:pt x="10388" y="14011"/>
                  </a:cubicBezTo>
                  <a:cubicBezTo>
                    <a:pt x="10403" y="14070"/>
                    <a:pt x="10463" y="14105"/>
                    <a:pt x="10463" y="14153"/>
                  </a:cubicBezTo>
                  <a:cubicBezTo>
                    <a:pt x="10185" y="13893"/>
                    <a:pt x="10058" y="13811"/>
                    <a:pt x="9796" y="13516"/>
                  </a:cubicBezTo>
                  <a:cubicBezTo>
                    <a:pt x="9773" y="13493"/>
                    <a:pt x="9743" y="13375"/>
                    <a:pt x="9698" y="13422"/>
                  </a:cubicBezTo>
                  <a:cubicBezTo>
                    <a:pt x="9893" y="13752"/>
                    <a:pt x="10208" y="13976"/>
                    <a:pt x="10440" y="14223"/>
                  </a:cubicBezTo>
                  <a:cubicBezTo>
                    <a:pt x="10485" y="14259"/>
                    <a:pt x="10515" y="14235"/>
                    <a:pt x="10568" y="14294"/>
                  </a:cubicBezTo>
                  <a:cubicBezTo>
                    <a:pt x="10658" y="14388"/>
                    <a:pt x="10673" y="14388"/>
                    <a:pt x="10755" y="14494"/>
                  </a:cubicBezTo>
                  <a:cubicBezTo>
                    <a:pt x="10830" y="14577"/>
                    <a:pt x="10912" y="14659"/>
                    <a:pt x="10987" y="14730"/>
                  </a:cubicBezTo>
                  <a:cubicBezTo>
                    <a:pt x="11182" y="14883"/>
                    <a:pt x="11370" y="15036"/>
                    <a:pt x="11564" y="15213"/>
                  </a:cubicBezTo>
                  <a:cubicBezTo>
                    <a:pt x="11714" y="15296"/>
                    <a:pt x="11864" y="15402"/>
                    <a:pt x="12014" y="15472"/>
                  </a:cubicBezTo>
                  <a:cubicBezTo>
                    <a:pt x="12089" y="15543"/>
                    <a:pt x="12164" y="15567"/>
                    <a:pt x="12239" y="15614"/>
                  </a:cubicBezTo>
                  <a:cubicBezTo>
                    <a:pt x="12284" y="15649"/>
                    <a:pt x="12314" y="15637"/>
                    <a:pt x="12359" y="15673"/>
                  </a:cubicBezTo>
                  <a:cubicBezTo>
                    <a:pt x="12374" y="15696"/>
                    <a:pt x="12389" y="15661"/>
                    <a:pt x="12404" y="15696"/>
                  </a:cubicBezTo>
                  <a:cubicBezTo>
                    <a:pt x="12426" y="15720"/>
                    <a:pt x="12441" y="15649"/>
                    <a:pt x="12464" y="15696"/>
                  </a:cubicBezTo>
                  <a:cubicBezTo>
                    <a:pt x="12494" y="15684"/>
                    <a:pt x="12524" y="15720"/>
                    <a:pt x="12554" y="15755"/>
                  </a:cubicBezTo>
                  <a:cubicBezTo>
                    <a:pt x="12584" y="15743"/>
                    <a:pt x="12621" y="15779"/>
                    <a:pt x="12651" y="15767"/>
                  </a:cubicBezTo>
                  <a:cubicBezTo>
                    <a:pt x="12719" y="15849"/>
                    <a:pt x="12779" y="15838"/>
                    <a:pt x="12839" y="15873"/>
                  </a:cubicBezTo>
                  <a:cubicBezTo>
                    <a:pt x="12906" y="15897"/>
                    <a:pt x="12966" y="15897"/>
                    <a:pt x="13026" y="15944"/>
                  </a:cubicBezTo>
                  <a:cubicBezTo>
                    <a:pt x="13078" y="15897"/>
                    <a:pt x="13153" y="15991"/>
                    <a:pt x="13206" y="15979"/>
                  </a:cubicBezTo>
                  <a:cubicBezTo>
                    <a:pt x="13303" y="16073"/>
                    <a:pt x="13386" y="16062"/>
                    <a:pt x="13476" y="16132"/>
                  </a:cubicBezTo>
                  <a:cubicBezTo>
                    <a:pt x="13513" y="16109"/>
                    <a:pt x="13558" y="16179"/>
                    <a:pt x="13596" y="16168"/>
                  </a:cubicBezTo>
                  <a:cubicBezTo>
                    <a:pt x="13648" y="16227"/>
                    <a:pt x="13685" y="16203"/>
                    <a:pt x="13730" y="16227"/>
                  </a:cubicBezTo>
                  <a:cubicBezTo>
                    <a:pt x="13753" y="16238"/>
                    <a:pt x="13768" y="16262"/>
                    <a:pt x="13783" y="16238"/>
                  </a:cubicBezTo>
                  <a:cubicBezTo>
                    <a:pt x="13798" y="16262"/>
                    <a:pt x="13790" y="16297"/>
                    <a:pt x="13813" y="16274"/>
                  </a:cubicBezTo>
                  <a:cubicBezTo>
                    <a:pt x="13850" y="16309"/>
                    <a:pt x="13880" y="16321"/>
                    <a:pt x="13910" y="16309"/>
                  </a:cubicBezTo>
                  <a:cubicBezTo>
                    <a:pt x="13993" y="16427"/>
                    <a:pt x="14053" y="16368"/>
                    <a:pt x="14128" y="16450"/>
                  </a:cubicBezTo>
                  <a:cubicBezTo>
                    <a:pt x="14195" y="16462"/>
                    <a:pt x="14270" y="16521"/>
                    <a:pt x="14345" y="16545"/>
                  </a:cubicBezTo>
                  <a:cubicBezTo>
                    <a:pt x="14383" y="16604"/>
                    <a:pt x="14405" y="16568"/>
                    <a:pt x="14442" y="16592"/>
                  </a:cubicBezTo>
                  <a:cubicBezTo>
                    <a:pt x="14472" y="16580"/>
                    <a:pt x="14525" y="16663"/>
                    <a:pt x="14555" y="16651"/>
                  </a:cubicBezTo>
                  <a:cubicBezTo>
                    <a:pt x="14690" y="16733"/>
                    <a:pt x="14870" y="16863"/>
                    <a:pt x="14967" y="16922"/>
                  </a:cubicBezTo>
                  <a:cubicBezTo>
                    <a:pt x="15042" y="16957"/>
                    <a:pt x="15117" y="17075"/>
                    <a:pt x="15192" y="17099"/>
                  </a:cubicBezTo>
                  <a:cubicBezTo>
                    <a:pt x="15222" y="17134"/>
                    <a:pt x="15259" y="17169"/>
                    <a:pt x="15297" y="17205"/>
                  </a:cubicBezTo>
                  <a:cubicBezTo>
                    <a:pt x="15319" y="17205"/>
                    <a:pt x="15402" y="17252"/>
                    <a:pt x="15394" y="17311"/>
                  </a:cubicBezTo>
                  <a:cubicBezTo>
                    <a:pt x="15357" y="17252"/>
                    <a:pt x="15342" y="17346"/>
                    <a:pt x="15304" y="17287"/>
                  </a:cubicBezTo>
                  <a:cubicBezTo>
                    <a:pt x="15267" y="17193"/>
                    <a:pt x="15259" y="17311"/>
                    <a:pt x="15222" y="17252"/>
                  </a:cubicBezTo>
                  <a:cubicBezTo>
                    <a:pt x="15169" y="17240"/>
                    <a:pt x="15154" y="17169"/>
                    <a:pt x="15087" y="17110"/>
                  </a:cubicBezTo>
                  <a:cubicBezTo>
                    <a:pt x="15065" y="17157"/>
                    <a:pt x="15035" y="17075"/>
                    <a:pt x="15005" y="17063"/>
                  </a:cubicBezTo>
                  <a:cubicBezTo>
                    <a:pt x="14982" y="17028"/>
                    <a:pt x="14952" y="17004"/>
                    <a:pt x="14930" y="16981"/>
                  </a:cubicBezTo>
                  <a:cubicBezTo>
                    <a:pt x="14847" y="16945"/>
                    <a:pt x="14765" y="16863"/>
                    <a:pt x="14682" y="16816"/>
                  </a:cubicBezTo>
                  <a:cubicBezTo>
                    <a:pt x="14645" y="16827"/>
                    <a:pt x="14600" y="16733"/>
                    <a:pt x="14570" y="16757"/>
                  </a:cubicBezTo>
                  <a:cubicBezTo>
                    <a:pt x="14547" y="16733"/>
                    <a:pt x="14525" y="16698"/>
                    <a:pt x="14502" y="16721"/>
                  </a:cubicBezTo>
                  <a:cubicBezTo>
                    <a:pt x="14480" y="16698"/>
                    <a:pt x="14457" y="16663"/>
                    <a:pt x="14442" y="16686"/>
                  </a:cubicBezTo>
                  <a:cubicBezTo>
                    <a:pt x="14360" y="16604"/>
                    <a:pt x="14278" y="16580"/>
                    <a:pt x="14203" y="16556"/>
                  </a:cubicBezTo>
                  <a:cubicBezTo>
                    <a:pt x="14120" y="16498"/>
                    <a:pt x="14045" y="16474"/>
                    <a:pt x="13963" y="16427"/>
                  </a:cubicBezTo>
                  <a:cubicBezTo>
                    <a:pt x="13925" y="16415"/>
                    <a:pt x="13888" y="16415"/>
                    <a:pt x="13850" y="16403"/>
                  </a:cubicBezTo>
                  <a:cubicBezTo>
                    <a:pt x="13828" y="16380"/>
                    <a:pt x="13813" y="16403"/>
                    <a:pt x="13790" y="16368"/>
                  </a:cubicBezTo>
                  <a:cubicBezTo>
                    <a:pt x="13775" y="16403"/>
                    <a:pt x="13745" y="16344"/>
                    <a:pt x="13730" y="16368"/>
                  </a:cubicBezTo>
                  <a:cubicBezTo>
                    <a:pt x="13648" y="16309"/>
                    <a:pt x="13581" y="16368"/>
                    <a:pt x="13498" y="16309"/>
                  </a:cubicBezTo>
                  <a:cubicBezTo>
                    <a:pt x="13468" y="16344"/>
                    <a:pt x="13423" y="16285"/>
                    <a:pt x="13393" y="16297"/>
                  </a:cubicBezTo>
                  <a:cubicBezTo>
                    <a:pt x="13348" y="16297"/>
                    <a:pt x="13311" y="16262"/>
                    <a:pt x="13266" y="16262"/>
                  </a:cubicBezTo>
                  <a:cubicBezTo>
                    <a:pt x="13183" y="16238"/>
                    <a:pt x="13108" y="16227"/>
                    <a:pt x="13018" y="16156"/>
                  </a:cubicBezTo>
                  <a:cubicBezTo>
                    <a:pt x="12966" y="16191"/>
                    <a:pt x="12899" y="16109"/>
                    <a:pt x="12839" y="16156"/>
                  </a:cubicBezTo>
                  <a:cubicBezTo>
                    <a:pt x="12771" y="16109"/>
                    <a:pt x="12711" y="16132"/>
                    <a:pt x="12644" y="16062"/>
                  </a:cubicBezTo>
                  <a:cubicBezTo>
                    <a:pt x="12584" y="16097"/>
                    <a:pt x="12509" y="16003"/>
                    <a:pt x="12449" y="16014"/>
                  </a:cubicBezTo>
                  <a:cubicBezTo>
                    <a:pt x="12374" y="15955"/>
                    <a:pt x="12321" y="16003"/>
                    <a:pt x="12246" y="15897"/>
                  </a:cubicBezTo>
                  <a:cubicBezTo>
                    <a:pt x="12187" y="15932"/>
                    <a:pt x="12112" y="15838"/>
                    <a:pt x="12052" y="15885"/>
                  </a:cubicBezTo>
                  <a:cubicBezTo>
                    <a:pt x="11977" y="15814"/>
                    <a:pt x="11909" y="15838"/>
                    <a:pt x="11842" y="15814"/>
                  </a:cubicBezTo>
                  <a:cubicBezTo>
                    <a:pt x="11722" y="15743"/>
                    <a:pt x="11609" y="15684"/>
                    <a:pt x="11490" y="15637"/>
                  </a:cubicBezTo>
                  <a:cubicBezTo>
                    <a:pt x="11370" y="15567"/>
                    <a:pt x="11242" y="15472"/>
                    <a:pt x="11122" y="15437"/>
                  </a:cubicBezTo>
                  <a:cubicBezTo>
                    <a:pt x="11115" y="15355"/>
                    <a:pt x="11047" y="15390"/>
                    <a:pt x="11002" y="15307"/>
                  </a:cubicBezTo>
                  <a:cubicBezTo>
                    <a:pt x="10957" y="15319"/>
                    <a:pt x="10897" y="15213"/>
                    <a:pt x="10845" y="15166"/>
                  </a:cubicBezTo>
                  <a:cubicBezTo>
                    <a:pt x="10807" y="15248"/>
                    <a:pt x="10815" y="15072"/>
                    <a:pt x="10793" y="15154"/>
                  </a:cubicBezTo>
                  <a:cubicBezTo>
                    <a:pt x="10763" y="15119"/>
                    <a:pt x="10740" y="15095"/>
                    <a:pt x="10710" y="15060"/>
                  </a:cubicBezTo>
                  <a:cubicBezTo>
                    <a:pt x="10650" y="14977"/>
                    <a:pt x="10605" y="15001"/>
                    <a:pt x="10553" y="14930"/>
                  </a:cubicBezTo>
                  <a:cubicBezTo>
                    <a:pt x="10500" y="14883"/>
                    <a:pt x="10478" y="14836"/>
                    <a:pt x="10455" y="14789"/>
                  </a:cubicBezTo>
                  <a:cubicBezTo>
                    <a:pt x="10410" y="14754"/>
                    <a:pt x="10365" y="14671"/>
                    <a:pt x="10335" y="14730"/>
                  </a:cubicBezTo>
                  <a:cubicBezTo>
                    <a:pt x="10358" y="14765"/>
                    <a:pt x="10320" y="14812"/>
                    <a:pt x="10373" y="14836"/>
                  </a:cubicBezTo>
                  <a:cubicBezTo>
                    <a:pt x="10403" y="14860"/>
                    <a:pt x="10433" y="14895"/>
                    <a:pt x="10455" y="14918"/>
                  </a:cubicBezTo>
                  <a:cubicBezTo>
                    <a:pt x="10433" y="14942"/>
                    <a:pt x="10508" y="15025"/>
                    <a:pt x="10508" y="14977"/>
                  </a:cubicBezTo>
                  <a:cubicBezTo>
                    <a:pt x="10545" y="15001"/>
                    <a:pt x="10523" y="15048"/>
                    <a:pt x="10568" y="15072"/>
                  </a:cubicBezTo>
                  <a:cubicBezTo>
                    <a:pt x="10628" y="15083"/>
                    <a:pt x="10695" y="15166"/>
                    <a:pt x="10755" y="15237"/>
                  </a:cubicBezTo>
                  <a:cubicBezTo>
                    <a:pt x="10882" y="15296"/>
                    <a:pt x="11017" y="15425"/>
                    <a:pt x="11152" y="15555"/>
                  </a:cubicBezTo>
                  <a:cubicBezTo>
                    <a:pt x="11227" y="15555"/>
                    <a:pt x="11317" y="15673"/>
                    <a:pt x="11392" y="15684"/>
                  </a:cubicBezTo>
                  <a:cubicBezTo>
                    <a:pt x="11475" y="15720"/>
                    <a:pt x="11549" y="15767"/>
                    <a:pt x="11632" y="15814"/>
                  </a:cubicBezTo>
                  <a:cubicBezTo>
                    <a:pt x="11677" y="15873"/>
                    <a:pt x="11699" y="15814"/>
                    <a:pt x="11744" y="15861"/>
                  </a:cubicBezTo>
                  <a:cubicBezTo>
                    <a:pt x="11789" y="15885"/>
                    <a:pt x="11827" y="15932"/>
                    <a:pt x="11864" y="15908"/>
                  </a:cubicBezTo>
                  <a:cubicBezTo>
                    <a:pt x="11902" y="15932"/>
                    <a:pt x="11939" y="15932"/>
                    <a:pt x="11977" y="15920"/>
                  </a:cubicBezTo>
                  <a:cubicBezTo>
                    <a:pt x="12014" y="15944"/>
                    <a:pt x="12059" y="15979"/>
                    <a:pt x="12097" y="15955"/>
                  </a:cubicBezTo>
                  <a:cubicBezTo>
                    <a:pt x="12254" y="16026"/>
                    <a:pt x="12419" y="16109"/>
                    <a:pt x="12569" y="16144"/>
                  </a:cubicBezTo>
                  <a:cubicBezTo>
                    <a:pt x="12576" y="16156"/>
                    <a:pt x="12584" y="16168"/>
                    <a:pt x="12599" y="16168"/>
                  </a:cubicBezTo>
                  <a:cubicBezTo>
                    <a:pt x="12606" y="16179"/>
                    <a:pt x="12614" y="16168"/>
                    <a:pt x="12621" y="16168"/>
                  </a:cubicBezTo>
                  <a:cubicBezTo>
                    <a:pt x="12689" y="16191"/>
                    <a:pt x="12749" y="16227"/>
                    <a:pt x="12801" y="16238"/>
                  </a:cubicBezTo>
                  <a:cubicBezTo>
                    <a:pt x="12824" y="16203"/>
                    <a:pt x="12846" y="16262"/>
                    <a:pt x="12861" y="16238"/>
                  </a:cubicBezTo>
                  <a:cubicBezTo>
                    <a:pt x="12891" y="16274"/>
                    <a:pt x="12906" y="16238"/>
                    <a:pt x="12929" y="16274"/>
                  </a:cubicBezTo>
                  <a:cubicBezTo>
                    <a:pt x="12959" y="16215"/>
                    <a:pt x="13011" y="16321"/>
                    <a:pt x="13048" y="16274"/>
                  </a:cubicBezTo>
                  <a:cubicBezTo>
                    <a:pt x="13123" y="16321"/>
                    <a:pt x="13198" y="16297"/>
                    <a:pt x="13281" y="16368"/>
                  </a:cubicBezTo>
                  <a:cubicBezTo>
                    <a:pt x="13296" y="16344"/>
                    <a:pt x="13311" y="16368"/>
                    <a:pt x="13333" y="16380"/>
                  </a:cubicBezTo>
                  <a:cubicBezTo>
                    <a:pt x="13348" y="16368"/>
                    <a:pt x="13363" y="16356"/>
                    <a:pt x="13393" y="16380"/>
                  </a:cubicBezTo>
                  <a:cubicBezTo>
                    <a:pt x="13431" y="16403"/>
                    <a:pt x="13468" y="16380"/>
                    <a:pt x="13513" y="16427"/>
                  </a:cubicBezTo>
                  <a:cubicBezTo>
                    <a:pt x="13528" y="16403"/>
                    <a:pt x="13543" y="16415"/>
                    <a:pt x="13566" y="16439"/>
                  </a:cubicBezTo>
                  <a:cubicBezTo>
                    <a:pt x="13581" y="16427"/>
                    <a:pt x="13596" y="16415"/>
                    <a:pt x="13618" y="16439"/>
                  </a:cubicBezTo>
                  <a:cubicBezTo>
                    <a:pt x="13656" y="16415"/>
                    <a:pt x="13700" y="16450"/>
                    <a:pt x="13738" y="16439"/>
                  </a:cubicBezTo>
                  <a:cubicBezTo>
                    <a:pt x="13820" y="16474"/>
                    <a:pt x="13895" y="16486"/>
                    <a:pt x="13978" y="16533"/>
                  </a:cubicBezTo>
                  <a:cubicBezTo>
                    <a:pt x="14008" y="16521"/>
                    <a:pt x="14045" y="16568"/>
                    <a:pt x="14083" y="16556"/>
                  </a:cubicBezTo>
                  <a:cubicBezTo>
                    <a:pt x="14128" y="16615"/>
                    <a:pt x="14165" y="16580"/>
                    <a:pt x="14210" y="16627"/>
                  </a:cubicBezTo>
                  <a:cubicBezTo>
                    <a:pt x="14285" y="16651"/>
                    <a:pt x="14368" y="16710"/>
                    <a:pt x="14450" y="16757"/>
                  </a:cubicBezTo>
                  <a:cubicBezTo>
                    <a:pt x="14607" y="16816"/>
                    <a:pt x="14780" y="16957"/>
                    <a:pt x="14952" y="17063"/>
                  </a:cubicBezTo>
                  <a:cubicBezTo>
                    <a:pt x="14982" y="17099"/>
                    <a:pt x="15012" y="17122"/>
                    <a:pt x="15042" y="17157"/>
                  </a:cubicBezTo>
                  <a:cubicBezTo>
                    <a:pt x="15065" y="17193"/>
                    <a:pt x="15139" y="17169"/>
                    <a:pt x="15124" y="17240"/>
                  </a:cubicBezTo>
                  <a:cubicBezTo>
                    <a:pt x="15027" y="17169"/>
                    <a:pt x="14945" y="17240"/>
                    <a:pt x="14840" y="17134"/>
                  </a:cubicBezTo>
                  <a:cubicBezTo>
                    <a:pt x="14825" y="17205"/>
                    <a:pt x="14795" y="17146"/>
                    <a:pt x="14772" y="17157"/>
                  </a:cubicBezTo>
                  <a:cubicBezTo>
                    <a:pt x="14750" y="17169"/>
                    <a:pt x="14720" y="17157"/>
                    <a:pt x="14690" y="17157"/>
                  </a:cubicBezTo>
                  <a:cubicBezTo>
                    <a:pt x="14660" y="17146"/>
                    <a:pt x="14630" y="17110"/>
                    <a:pt x="14607" y="17169"/>
                  </a:cubicBezTo>
                  <a:cubicBezTo>
                    <a:pt x="14577" y="17134"/>
                    <a:pt x="14555" y="17157"/>
                    <a:pt x="14525" y="17134"/>
                  </a:cubicBezTo>
                  <a:cubicBezTo>
                    <a:pt x="14412" y="17110"/>
                    <a:pt x="14308" y="17122"/>
                    <a:pt x="14195" y="17040"/>
                  </a:cubicBezTo>
                  <a:cubicBezTo>
                    <a:pt x="14158" y="17051"/>
                    <a:pt x="14120" y="17051"/>
                    <a:pt x="14083" y="17016"/>
                  </a:cubicBezTo>
                  <a:cubicBezTo>
                    <a:pt x="14045" y="17051"/>
                    <a:pt x="14000" y="17004"/>
                    <a:pt x="13963" y="17016"/>
                  </a:cubicBezTo>
                  <a:cubicBezTo>
                    <a:pt x="13880" y="16945"/>
                    <a:pt x="13813" y="17004"/>
                    <a:pt x="13738" y="16957"/>
                  </a:cubicBezTo>
                  <a:cubicBezTo>
                    <a:pt x="13708" y="16969"/>
                    <a:pt x="13685" y="16957"/>
                    <a:pt x="13656" y="16910"/>
                  </a:cubicBezTo>
                  <a:cubicBezTo>
                    <a:pt x="13633" y="16957"/>
                    <a:pt x="13603" y="16922"/>
                    <a:pt x="13573" y="16886"/>
                  </a:cubicBezTo>
                  <a:cubicBezTo>
                    <a:pt x="13543" y="16922"/>
                    <a:pt x="13513" y="16898"/>
                    <a:pt x="13476" y="16875"/>
                  </a:cubicBezTo>
                  <a:cubicBezTo>
                    <a:pt x="13461" y="16910"/>
                    <a:pt x="13446" y="16875"/>
                    <a:pt x="13431" y="16886"/>
                  </a:cubicBezTo>
                  <a:cubicBezTo>
                    <a:pt x="13408" y="16851"/>
                    <a:pt x="13393" y="16886"/>
                    <a:pt x="13371" y="16886"/>
                  </a:cubicBezTo>
                  <a:cubicBezTo>
                    <a:pt x="13363" y="16816"/>
                    <a:pt x="13318" y="16875"/>
                    <a:pt x="13281" y="16827"/>
                  </a:cubicBezTo>
                  <a:cubicBezTo>
                    <a:pt x="13243" y="16804"/>
                    <a:pt x="13206" y="16827"/>
                    <a:pt x="13161" y="16792"/>
                  </a:cubicBezTo>
                  <a:cubicBezTo>
                    <a:pt x="13123" y="16804"/>
                    <a:pt x="13071" y="16745"/>
                    <a:pt x="13033" y="16757"/>
                  </a:cubicBezTo>
                  <a:cubicBezTo>
                    <a:pt x="12996" y="16757"/>
                    <a:pt x="12951" y="16698"/>
                    <a:pt x="12914" y="16721"/>
                  </a:cubicBezTo>
                  <a:cubicBezTo>
                    <a:pt x="12831" y="16698"/>
                    <a:pt x="12756" y="16686"/>
                    <a:pt x="12666" y="16651"/>
                  </a:cubicBezTo>
                  <a:cubicBezTo>
                    <a:pt x="12636" y="16698"/>
                    <a:pt x="12584" y="16592"/>
                    <a:pt x="12554" y="16651"/>
                  </a:cubicBezTo>
                  <a:cubicBezTo>
                    <a:pt x="12501" y="16580"/>
                    <a:pt x="12464" y="16604"/>
                    <a:pt x="12426" y="16615"/>
                  </a:cubicBezTo>
                  <a:cubicBezTo>
                    <a:pt x="12284" y="16509"/>
                    <a:pt x="12157" y="16533"/>
                    <a:pt x="12022" y="16462"/>
                  </a:cubicBezTo>
                  <a:cubicBezTo>
                    <a:pt x="11954" y="16474"/>
                    <a:pt x="11879" y="16403"/>
                    <a:pt x="11812" y="16403"/>
                  </a:cubicBezTo>
                  <a:cubicBezTo>
                    <a:pt x="11774" y="16380"/>
                    <a:pt x="11744" y="16368"/>
                    <a:pt x="11714" y="16356"/>
                  </a:cubicBezTo>
                  <a:cubicBezTo>
                    <a:pt x="11692" y="16344"/>
                    <a:pt x="11677" y="16309"/>
                    <a:pt x="11662" y="16333"/>
                  </a:cubicBezTo>
                  <a:cubicBezTo>
                    <a:pt x="11639" y="16321"/>
                    <a:pt x="11617" y="16274"/>
                    <a:pt x="11602" y="16297"/>
                  </a:cubicBezTo>
                  <a:cubicBezTo>
                    <a:pt x="11452" y="16191"/>
                    <a:pt x="11317" y="16179"/>
                    <a:pt x="11167" y="16062"/>
                  </a:cubicBezTo>
                  <a:cubicBezTo>
                    <a:pt x="11107" y="16062"/>
                    <a:pt x="11017" y="15944"/>
                    <a:pt x="10980" y="15955"/>
                  </a:cubicBezTo>
                  <a:cubicBezTo>
                    <a:pt x="10965" y="15967"/>
                    <a:pt x="10965" y="15920"/>
                    <a:pt x="10972" y="15920"/>
                  </a:cubicBezTo>
                  <a:cubicBezTo>
                    <a:pt x="10935" y="15897"/>
                    <a:pt x="10912" y="15908"/>
                    <a:pt x="10875" y="15885"/>
                  </a:cubicBezTo>
                  <a:cubicBezTo>
                    <a:pt x="10875" y="15885"/>
                    <a:pt x="10882" y="15849"/>
                    <a:pt x="10867" y="15849"/>
                  </a:cubicBezTo>
                  <a:cubicBezTo>
                    <a:pt x="10867" y="15849"/>
                    <a:pt x="10852" y="15861"/>
                    <a:pt x="10845" y="15849"/>
                  </a:cubicBezTo>
                  <a:cubicBezTo>
                    <a:pt x="10822" y="15849"/>
                    <a:pt x="10807" y="15849"/>
                    <a:pt x="10785" y="15814"/>
                  </a:cubicBezTo>
                  <a:cubicBezTo>
                    <a:pt x="10733" y="15755"/>
                    <a:pt x="10643" y="15696"/>
                    <a:pt x="10628" y="15626"/>
                  </a:cubicBezTo>
                  <a:cubicBezTo>
                    <a:pt x="10605" y="15673"/>
                    <a:pt x="10568" y="15578"/>
                    <a:pt x="10538" y="15567"/>
                  </a:cubicBezTo>
                  <a:cubicBezTo>
                    <a:pt x="10515" y="15567"/>
                    <a:pt x="10478" y="15531"/>
                    <a:pt x="10448" y="15496"/>
                  </a:cubicBezTo>
                  <a:cubicBezTo>
                    <a:pt x="10380" y="15390"/>
                    <a:pt x="10283" y="15296"/>
                    <a:pt x="10185" y="15190"/>
                  </a:cubicBezTo>
                  <a:cubicBezTo>
                    <a:pt x="10155" y="15166"/>
                    <a:pt x="10163" y="15131"/>
                    <a:pt x="10140" y="15119"/>
                  </a:cubicBezTo>
                  <a:cubicBezTo>
                    <a:pt x="10118" y="15083"/>
                    <a:pt x="10088" y="15072"/>
                    <a:pt x="10095" y="15036"/>
                  </a:cubicBezTo>
                  <a:cubicBezTo>
                    <a:pt x="10051" y="15001"/>
                    <a:pt x="9998" y="14895"/>
                    <a:pt x="9968" y="14966"/>
                  </a:cubicBezTo>
                  <a:cubicBezTo>
                    <a:pt x="9991" y="15060"/>
                    <a:pt x="10043" y="15142"/>
                    <a:pt x="10095" y="15225"/>
                  </a:cubicBezTo>
                  <a:cubicBezTo>
                    <a:pt x="10238" y="15366"/>
                    <a:pt x="10343" y="15472"/>
                    <a:pt x="10425" y="15602"/>
                  </a:cubicBezTo>
                  <a:cubicBezTo>
                    <a:pt x="10478" y="15637"/>
                    <a:pt x="10538" y="15673"/>
                    <a:pt x="10598" y="15743"/>
                  </a:cubicBezTo>
                  <a:cubicBezTo>
                    <a:pt x="10643" y="15743"/>
                    <a:pt x="10613" y="15767"/>
                    <a:pt x="10650" y="15802"/>
                  </a:cubicBezTo>
                  <a:cubicBezTo>
                    <a:pt x="10680" y="15838"/>
                    <a:pt x="10718" y="15873"/>
                    <a:pt x="10748" y="15908"/>
                  </a:cubicBezTo>
                  <a:cubicBezTo>
                    <a:pt x="10927" y="16003"/>
                    <a:pt x="11070" y="16109"/>
                    <a:pt x="11272" y="16238"/>
                  </a:cubicBezTo>
                  <a:cubicBezTo>
                    <a:pt x="11310" y="16215"/>
                    <a:pt x="11370" y="16309"/>
                    <a:pt x="11407" y="16285"/>
                  </a:cubicBezTo>
                  <a:cubicBezTo>
                    <a:pt x="11460" y="16333"/>
                    <a:pt x="11505" y="16333"/>
                    <a:pt x="11549" y="16368"/>
                  </a:cubicBezTo>
                  <a:cubicBezTo>
                    <a:pt x="11594" y="16380"/>
                    <a:pt x="11647" y="16427"/>
                    <a:pt x="11684" y="16427"/>
                  </a:cubicBezTo>
                  <a:cubicBezTo>
                    <a:pt x="11707" y="16439"/>
                    <a:pt x="11729" y="16486"/>
                    <a:pt x="11752" y="16462"/>
                  </a:cubicBezTo>
                  <a:cubicBezTo>
                    <a:pt x="11767" y="16439"/>
                    <a:pt x="11804" y="16509"/>
                    <a:pt x="11819" y="16474"/>
                  </a:cubicBezTo>
                  <a:cubicBezTo>
                    <a:pt x="12007" y="16592"/>
                    <a:pt x="12187" y="16604"/>
                    <a:pt x="12366" y="16674"/>
                  </a:cubicBezTo>
                  <a:cubicBezTo>
                    <a:pt x="12546" y="16733"/>
                    <a:pt x="12726" y="16792"/>
                    <a:pt x="12899" y="16804"/>
                  </a:cubicBezTo>
                  <a:cubicBezTo>
                    <a:pt x="12996" y="16863"/>
                    <a:pt x="13078" y="16851"/>
                    <a:pt x="13176" y="16898"/>
                  </a:cubicBezTo>
                  <a:cubicBezTo>
                    <a:pt x="13266" y="16898"/>
                    <a:pt x="13363" y="16969"/>
                    <a:pt x="13453" y="16981"/>
                  </a:cubicBezTo>
                  <a:cubicBezTo>
                    <a:pt x="13498" y="17004"/>
                    <a:pt x="13543" y="16992"/>
                    <a:pt x="13588" y="16992"/>
                  </a:cubicBezTo>
                  <a:cubicBezTo>
                    <a:pt x="13633" y="17016"/>
                    <a:pt x="13678" y="17016"/>
                    <a:pt x="13723" y="17040"/>
                  </a:cubicBezTo>
                  <a:cubicBezTo>
                    <a:pt x="13768" y="17051"/>
                    <a:pt x="13813" y="17051"/>
                    <a:pt x="13858" y="17087"/>
                  </a:cubicBezTo>
                  <a:cubicBezTo>
                    <a:pt x="13880" y="17075"/>
                    <a:pt x="13903" y="17087"/>
                    <a:pt x="13933" y="17110"/>
                  </a:cubicBezTo>
                  <a:cubicBezTo>
                    <a:pt x="13940" y="17087"/>
                    <a:pt x="14000" y="17087"/>
                    <a:pt x="13978" y="17122"/>
                  </a:cubicBezTo>
                  <a:cubicBezTo>
                    <a:pt x="13925" y="17122"/>
                    <a:pt x="13873" y="17110"/>
                    <a:pt x="13828" y="17122"/>
                  </a:cubicBezTo>
                  <a:cubicBezTo>
                    <a:pt x="13768" y="17063"/>
                    <a:pt x="13715" y="17087"/>
                    <a:pt x="13671" y="17110"/>
                  </a:cubicBezTo>
                  <a:cubicBezTo>
                    <a:pt x="13618" y="17087"/>
                    <a:pt x="13566" y="17099"/>
                    <a:pt x="13513" y="17110"/>
                  </a:cubicBezTo>
                  <a:cubicBezTo>
                    <a:pt x="13461" y="17087"/>
                    <a:pt x="13408" y="17110"/>
                    <a:pt x="13356" y="17122"/>
                  </a:cubicBezTo>
                  <a:cubicBezTo>
                    <a:pt x="13168" y="17075"/>
                    <a:pt x="12996" y="17099"/>
                    <a:pt x="12824" y="17122"/>
                  </a:cubicBezTo>
                  <a:cubicBezTo>
                    <a:pt x="12651" y="17134"/>
                    <a:pt x="12471" y="17134"/>
                    <a:pt x="12291" y="17122"/>
                  </a:cubicBezTo>
                  <a:cubicBezTo>
                    <a:pt x="12276" y="17157"/>
                    <a:pt x="12254" y="17099"/>
                    <a:pt x="12232" y="17122"/>
                  </a:cubicBezTo>
                  <a:cubicBezTo>
                    <a:pt x="12209" y="17110"/>
                    <a:pt x="12187" y="17122"/>
                    <a:pt x="12164" y="17110"/>
                  </a:cubicBezTo>
                  <a:cubicBezTo>
                    <a:pt x="12119" y="17110"/>
                    <a:pt x="12074" y="17122"/>
                    <a:pt x="12029" y="17087"/>
                  </a:cubicBezTo>
                  <a:cubicBezTo>
                    <a:pt x="12014" y="17110"/>
                    <a:pt x="11992" y="17122"/>
                    <a:pt x="11969" y="17087"/>
                  </a:cubicBezTo>
                  <a:cubicBezTo>
                    <a:pt x="11947" y="17075"/>
                    <a:pt x="11932" y="17146"/>
                    <a:pt x="11902" y="17075"/>
                  </a:cubicBezTo>
                  <a:cubicBezTo>
                    <a:pt x="11857" y="17110"/>
                    <a:pt x="11804" y="17087"/>
                    <a:pt x="11759" y="17087"/>
                  </a:cubicBezTo>
                  <a:cubicBezTo>
                    <a:pt x="11744" y="17110"/>
                    <a:pt x="11722" y="17075"/>
                    <a:pt x="11699" y="17087"/>
                  </a:cubicBezTo>
                  <a:cubicBezTo>
                    <a:pt x="11677" y="17075"/>
                    <a:pt x="11662" y="17146"/>
                    <a:pt x="11624" y="17075"/>
                  </a:cubicBezTo>
                  <a:cubicBezTo>
                    <a:pt x="11587" y="17110"/>
                    <a:pt x="11542" y="17063"/>
                    <a:pt x="11497" y="17099"/>
                  </a:cubicBezTo>
                  <a:cubicBezTo>
                    <a:pt x="11452" y="17063"/>
                    <a:pt x="11415" y="17122"/>
                    <a:pt x="11370" y="17075"/>
                  </a:cubicBezTo>
                  <a:cubicBezTo>
                    <a:pt x="11347" y="17087"/>
                    <a:pt x="11325" y="17099"/>
                    <a:pt x="11302" y="17099"/>
                  </a:cubicBezTo>
                  <a:cubicBezTo>
                    <a:pt x="11287" y="17169"/>
                    <a:pt x="11242" y="17016"/>
                    <a:pt x="11227" y="17087"/>
                  </a:cubicBezTo>
                  <a:cubicBezTo>
                    <a:pt x="11257" y="17193"/>
                    <a:pt x="11347" y="17122"/>
                    <a:pt x="11400" y="17146"/>
                  </a:cubicBezTo>
                  <a:cubicBezTo>
                    <a:pt x="11467" y="17157"/>
                    <a:pt x="11527" y="17157"/>
                    <a:pt x="11594" y="17157"/>
                  </a:cubicBezTo>
                  <a:cubicBezTo>
                    <a:pt x="11654" y="17146"/>
                    <a:pt x="11714" y="17157"/>
                    <a:pt x="11782" y="17169"/>
                  </a:cubicBezTo>
                  <a:cubicBezTo>
                    <a:pt x="11804" y="17122"/>
                    <a:pt x="11849" y="17193"/>
                    <a:pt x="11879" y="17181"/>
                  </a:cubicBezTo>
                  <a:cubicBezTo>
                    <a:pt x="11909" y="17169"/>
                    <a:pt x="11939" y="17146"/>
                    <a:pt x="11969" y="17181"/>
                  </a:cubicBezTo>
                  <a:cubicBezTo>
                    <a:pt x="12037" y="17169"/>
                    <a:pt x="12097" y="17146"/>
                    <a:pt x="12164" y="17205"/>
                  </a:cubicBezTo>
                  <a:cubicBezTo>
                    <a:pt x="12224" y="17181"/>
                    <a:pt x="12284" y="17193"/>
                    <a:pt x="12351" y="17216"/>
                  </a:cubicBezTo>
                  <a:cubicBezTo>
                    <a:pt x="12381" y="17205"/>
                    <a:pt x="12411" y="17181"/>
                    <a:pt x="12449" y="17216"/>
                  </a:cubicBezTo>
                  <a:cubicBezTo>
                    <a:pt x="12471" y="17193"/>
                    <a:pt x="12509" y="17205"/>
                    <a:pt x="12539" y="17228"/>
                  </a:cubicBezTo>
                  <a:cubicBezTo>
                    <a:pt x="12569" y="17169"/>
                    <a:pt x="12606" y="17252"/>
                    <a:pt x="12636" y="17193"/>
                  </a:cubicBezTo>
                  <a:cubicBezTo>
                    <a:pt x="12674" y="17264"/>
                    <a:pt x="12696" y="17157"/>
                    <a:pt x="12741" y="17216"/>
                  </a:cubicBezTo>
                  <a:cubicBezTo>
                    <a:pt x="12801" y="17157"/>
                    <a:pt x="12869" y="17228"/>
                    <a:pt x="12929" y="17193"/>
                  </a:cubicBezTo>
                  <a:cubicBezTo>
                    <a:pt x="12988" y="17181"/>
                    <a:pt x="13048" y="17181"/>
                    <a:pt x="13116" y="17181"/>
                  </a:cubicBezTo>
                  <a:cubicBezTo>
                    <a:pt x="13243" y="17228"/>
                    <a:pt x="13363" y="17181"/>
                    <a:pt x="13491" y="17205"/>
                  </a:cubicBezTo>
                  <a:cubicBezTo>
                    <a:pt x="13521" y="17181"/>
                    <a:pt x="13558" y="17216"/>
                    <a:pt x="13588" y="17216"/>
                  </a:cubicBezTo>
                  <a:cubicBezTo>
                    <a:pt x="13618" y="17169"/>
                    <a:pt x="13656" y="17205"/>
                    <a:pt x="13678" y="17181"/>
                  </a:cubicBezTo>
                  <a:cubicBezTo>
                    <a:pt x="13753" y="17240"/>
                    <a:pt x="13805" y="17181"/>
                    <a:pt x="13873" y="17228"/>
                  </a:cubicBezTo>
                  <a:cubicBezTo>
                    <a:pt x="14000" y="17205"/>
                    <a:pt x="14135" y="17252"/>
                    <a:pt x="14263" y="17205"/>
                  </a:cubicBezTo>
                  <a:cubicBezTo>
                    <a:pt x="14427" y="17228"/>
                    <a:pt x="14600" y="17264"/>
                    <a:pt x="14765" y="17264"/>
                  </a:cubicBezTo>
                  <a:cubicBezTo>
                    <a:pt x="14802" y="17275"/>
                    <a:pt x="14847" y="17299"/>
                    <a:pt x="14885" y="17299"/>
                  </a:cubicBezTo>
                  <a:cubicBezTo>
                    <a:pt x="14922" y="17275"/>
                    <a:pt x="14975" y="17334"/>
                    <a:pt x="15020" y="17322"/>
                  </a:cubicBezTo>
                  <a:cubicBezTo>
                    <a:pt x="15110" y="17358"/>
                    <a:pt x="15199" y="17370"/>
                    <a:pt x="15282" y="17381"/>
                  </a:cubicBezTo>
                  <a:cubicBezTo>
                    <a:pt x="15312" y="17393"/>
                    <a:pt x="15357" y="17487"/>
                    <a:pt x="15372" y="17440"/>
                  </a:cubicBezTo>
                  <a:cubicBezTo>
                    <a:pt x="15357" y="17428"/>
                    <a:pt x="15342" y="17393"/>
                    <a:pt x="15372" y="17405"/>
                  </a:cubicBezTo>
                  <a:cubicBezTo>
                    <a:pt x="15402" y="17452"/>
                    <a:pt x="15424" y="17417"/>
                    <a:pt x="15454" y="17440"/>
                  </a:cubicBezTo>
                  <a:cubicBezTo>
                    <a:pt x="15492" y="17476"/>
                    <a:pt x="15529" y="17499"/>
                    <a:pt x="15559" y="17476"/>
                  </a:cubicBezTo>
                  <a:cubicBezTo>
                    <a:pt x="15597" y="17535"/>
                    <a:pt x="15612" y="17452"/>
                    <a:pt x="15657" y="17523"/>
                  </a:cubicBezTo>
                  <a:cubicBezTo>
                    <a:pt x="15679" y="17558"/>
                    <a:pt x="15747" y="17535"/>
                    <a:pt x="15739" y="17605"/>
                  </a:cubicBezTo>
                  <a:cubicBezTo>
                    <a:pt x="15679" y="17582"/>
                    <a:pt x="15619" y="17570"/>
                    <a:pt x="15567" y="17546"/>
                  </a:cubicBezTo>
                  <a:cubicBezTo>
                    <a:pt x="15537" y="17535"/>
                    <a:pt x="15514" y="17582"/>
                    <a:pt x="15477" y="17523"/>
                  </a:cubicBezTo>
                  <a:cubicBezTo>
                    <a:pt x="15462" y="17593"/>
                    <a:pt x="15409" y="17428"/>
                    <a:pt x="15394" y="17499"/>
                  </a:cubicBezTo>
                  <a:cubicBezTo>
                    <a:pt x="15402" y="17499"/>
                    <a:pt x="15402" y="17523"/>
                    <a:pt x="15387" y="17511"/>
                  </a:cubicBezTo>
                  <a:cubicBezTo>
                    <a:pt x="15372" y="17499"/>
                    <a:pt x="15364" y="17511"/>
                    <a:pt x="15349" y="17511"/>
                  </a:cubicBezTo>
                  <a:cubicBezTo>
                    <a:pt x="15319" y="17476"/>
                    <a:pt x="15304" y="17546"/>
                    <a:pt x="15274" y="17499"/>
                  </a:cubicBezTo>
                  <a:cubicBezTo>
                    <a:pt x="15229" y="17487"/>
                    <a:pt x="15184" y="17487"/>
                    <a:pt x="15132" y="17464"/>
                  </a:cubicBezTo>
                  <a:cubicBezTo>
                    <a:pt x="15087" y="17487"/>
                    <a:pt x="15035" y="17464"/>
                    <a:pt x="14982" y="17440"/>
                  </a:cubicBezTo>
                  <a:cubicBezTo>
                    <a:pt x="14937" y="17452"/>
                    <a:pt x="14892" y="17440"/>
                    <a:pt x="14840" y="17405"/>
                  </a:cubicBezTo>
                  <a:cubicBezTo>
                    <a:pt x="14712" y="17464"/>
                    <a:pt x="14570" y="17417"/>
                    <a:pt x="14435" y="17440"/>
                  </a:cubicBezTo>
                  <a:cubicBezTo>
                    <a:pt x="14360" y="17417"/>
                    <a:pt x="14293" y="17428"/>
                    <a:pt x="14218" y="17440"/>
                  </a:cubicBezTo>
                  <a:cubicBezTo>
                    <a:pt x="14180" y="17428"/>
                    <a:pt x="14150" y="17464"/>
                    <a:pt x="14113" y="17417"/>
                  </a:cubicBezTo>
                  <a:cubicBezTo>
                    <a:pt x="14083" y="17487"/>
                    <a:pt x="14038" y="17417"/>
                    <a:pt x="14008" y="17428"/>
                  </a:cubicBezTo>
                  <a:cubicBezTo>
                    <a:pt x="13880" y="17499"/>
                    <a:pt x="13730" y="17440"/>
                    <a:pt x="13603" y="17499"/>
                  </a:cubicBezTo>
                  <a:cubicBezTo>
                    <a:pt x="13566" y="17464"/>
                    <a:pt x="13536" y="17499"/>
                    <a:pt x="13498" y="17523"/>
                  </a:cubicBezTo>
                  <a:cubicBezTo>
                    <a:pt x="13461" y="17476"/>
                    <a:pt x="13431" y="17511"/>
                    <a:pt x="13393" y="17535"/>
                  </a:cubicBezTo>
                  <a:cubicBezTo>
                    <a:pt x="13318" y="17499"/>
                    <a:pt x="13251" y="17535"/>
                    <a:pt x="13183" y="17523"/>
                  </a:cubicBezTo>
                  <a:cubicBezTo>
                    <a:pt x="13168" y="17546"/>
                    <a:pt x="13153" y="17523"/>
                    <a:pt x="13131" y="17499"/>
                  </a:cubicBezTo>
                  <a:cubicBezTo>
                    <a:pt x="13116" y="17535"/>
                    <a:pt x="13108" y="17546"/>
                    <a:pt x="13086" y="17523"/>
                  </a:cubicBezTo>
                  <a:cubicBezTo>
                    <a:pt x="13056" y="17558"/>
                    <a:pt x="13018" y="17535"/>
                    <a:pt x="12981" y="17535"/>
                  </a:cubicBezTo>
                  <a:cubicBezTo>
                    <a:pt x="12951" y="17570"/>
                    <a:pt x="12906" y="17499"/>
                    <a:pt x="12876" y="17546"/>
                  </a:cubicBezTo>
                  <a:cubicBezTo>
                    <a:pt x="12839" y="17511"/>
                    <a:pt x="12809" y="17558"/>
                    <a:pt x="12771" y="17523"/>
                  </a:cubicBezTo>
                  <a:cubicBezTo>
                    <a:pt x="12734" y="17535"/>
                    <a:pt x="12696" y="17499"/>
                    <a:pt x="12666" y="17535"/>
                  </a:cubicBezTo>
                  <a:cubicBezTo>
                    <a:pt x="12629" y="17511"/>
                    <a:pt x="12591" y="17511"/>
                    <a:pt x="12554" y="17523"/>
                  </a:cubicBezTo>
                  <a:cubicBezTo>
                    <a:pt x="12479" y="17476"/>
                    <a:pt x="12411" y="17511"/>
                    <a:pt x="12336" y="17476"/>
                  </a:cubicBezTo>
                  <a:cubicBezTo>
                    <a:pt x="12276" y="17487"/>
                    <a:pt x="12202" y="17452"/>
                    <a:pt x="12134" y="17452"/>
                  </a:cubicBezTo>
                  <a:cubicBezTo>
                    <a:pt x="12067" y="17440"/>
                    <a:pt x="11984" y="17381"/>
                    <a:pt x="11917" y="17405"/>
                  </a:cubicBezTo>
                  <a:cubicBezTo>
                    <a:pt x="11872" y="17334"/>
                    <a:pt x="11842" y="17393"/>
                    <a:pt x="11804" y="17346"/>
                  </a:cubicBezTo>
                  <a:cubicBezTo>
                    <a:pt x="11767" y="17358"/>
                    <a:pt x="11729" y="17311"/>
                    <a:pt x="11692" y="17322"/>
                  </a:cubicBezTo>
                  <a:cubicBezTo>
                    <a:pt x="11654" y="17287"/>
                    <a:pt x="11617" y="17287"/>
                    <a:pt x="11579" y="17275"/>
                  </a:cubicBezTo>
                  <a:cubicBezTo>
                    <a:pt x="11549" y="17311"/>
                    <a:pt x="11497" y="17157"/>
                    <a:pt x="11475" y="17252"/>
                  </a:cubicBezTo>
                  <a:cubicBezTo>
                    <a:pt x="11572" y="17311"/>
                    <a:pt x="11677" y="17381"/>
                    <a:pt x="11774" y="17417"/>
                  </a:cubicBezTo>
                  <a:cubicBezTo>
                    <a:pt x="11827" y="17428"/>
                    <a:pt x="11872" y="17452"/>
                    <a:pt x="11924" y="17476"/>
                  </a:cubicBezTo>
                  <a:cubicBezTo>
                    <a:pt x="11969" y="17452"/>
                    <a:pt x="12029" y="17523"/>
                    <a:pt x="12074" y="17511"/>
                  </a:cubicBezTo>
                  <a:cubicBezTo>
                    <a:pt x="12172" y="17570"/>
                    <a:pt x="12261" y="17499"/>
                    <a:pt x="12366" y="17593"/>
                  </a:cubicBezTo>
                  <a:cubicBezTo>
                    <a:pt x="12404" y="17546"/>
                    <a:pt x="12456" y="17593"/>
                    <a:pt x="12509" y="17593"/>
                  </a:cubicBezTo>
                  <a:cubicBezTo>
                    <a:pt x="12554" y="17582"/>
                    <a:pt x="12606" y="17593"/>
                    <a:pt x="12666" y="17629"/>
                  </a:cubicBezTo>
                  <a:cubicBezTo>
                    <a:pt x="12734" y="17617"/>
                    <a:pt x="12794" y="17605"/>
                    <a:pt x="12861" y="17629"/>
                  </a:cubicBezTo>
                  <a:cubicBezTo>
                    <a:pt x="12936" y="17641"/>
                    <a:pt x="13003" y="17617"/>
                    <a:pt x="13078" y="17629"/>
                  </a:cubicBezTo>
                  <a:cubicBezTo>
                    <a:pt x="13213" y="17605"/>
                    <a:pt x="13356" y="17641"/>
                    <a:pt x="13483" y="17593"/>
                  </a:cubicBezTo>
                  <a:cubicBezTo>
                    <a:pt x="13551" y="17593"/>
                    <a:pt x="13618" y="17593"/>
                    <a:pt x="13685" y="17593"/>
                  </a:cubicBezTo>
                  <a:cubicBezTo>
                    <a:pt x="13700" y="17570"/>
                    <a:pt x="13715" y="17570"/>
                    <a:pt x="13730" y="17570"/>
                  </a:cubicBezTo>
                  <a:cubicBezTo>
                    <a:pt x="13753" y="17605"/>
                    <a:pt x="13768" y="17570"/>
                    <a:pt x="13790" y="17570"/>
                  </a:cubicBezTo>
                  <a:cubicBezTo>
                    <a:pt x="13820" y="17570"/>
                    <a:pt x="13865" y="17593"/>
                    <a:pt x="13895" y="17558"/>
                  </a:cubicBezTo>
                  <a:cubicBezTo>
                    <a:pt x="13955" y="17546"/>
                    <a:pt x="14030" y="17570"/>
                    <a:pt x="14090" y="17558"/>
                  </a:cubicBezTo>
                  <a:cubicBezTo>
                    <a:pt x="14120" y="17523"/>
                    <a:pt x="14165" y="17546"/>
                    <a:pt x="14195" y="17535"/>
                  </a:cubicBezTo>
                  <a:cubicBezTo>
                    <a:pt x="14233" y="17558"/>
                    <a:pt x="14270" y="17535"/>
                    <a:pt x="14300" y="17523"/>
                  </a:cubicBezTo>
                  <a:cubicBezTo>
                    <a:pt x="14368" y="17546"/>
                    <a:pt x="14435" y="17558"/>
                    <a:pt x="14502" y="17523"/>
                  </a:cubicBezTo>
                  <a:cubicBezTo>
                    <a:pt x="14577" y="17570"/>
                    <a:pt x="14645" y="17523"/>
                    <a:pt x="14720" y="17558"/>
                  </a:cubicBezTo>
                  <a:cubicBezTo>
                    <a:pt x="14780" y="17499"/>
                    <a:pt x="14855" y="17593"/>
                    <a:pt x="14915" y="17511"/>
                  </a:cubicBezTo>
                  <a:cubicBezTo>
                    <a:pt x="14922" y="17605"/>
                    <a:pt x="14967" y="17523"/>
                    <a:pt x="14997" y="17546"/>
                  </a:cubicBezTo>
                  <a:cubicBezTo>
                    <a:pt x="15020" y="17558"/>
                    <a:pt x="15027" y="17535"/>
                    <a:pt x="15050" y="17570"/>
                  </a:cubicBezTo>
                  <a:cubicBezTo>
                    <a:pt x="15072" y="17582"/>
                    <a:pt x="15080" y="17523"/>
                    <a:pt x="15110" y="17570"/>
                  </a:cubicBezTo>
                  <a:cubicBezTo>
                    <a:pt x="15177" y="17582"/>
                    <a:pt x="15244" y="17582"/>
                    <a:pt x="15319" y="17629"/>
                  </a:cubicBezTo>
                  <a:cubicBezTo>
                    <a:pt x="15349" y="17593"/>
                    <a:pt x="15379" y="17593"/>
                    <a:pt x="15424" y="17652"/>
                  </a:cubicBezTo>
                  <a:cubicBezTo>
                    <a:pt x="15454" y="17617"/>
                    <a:pt x="15492" y="17629"/>
                    <a:pt x="15537" y="17676"/>
                  </a:cubicBezTo>
                  <a:cubicBezTo>
                    <a:pt x="15567" y="17676"/>
                    <a:pt x="15589" y="17629"/>
                    <a:pt x="15627" y="17676"/>
                  </a:cubicBezTo>
                  <a:cubicBezTo>
                    <a:pt x="15664" y="17652"/>
                    <a:pt x="15702" y="17711"/>
                    <a:pt x="15739" y="17700"/>
                  </a:cubicBezTo>
                  <a:cubicBezTo>
                    <a:pt x="15822" y="17770"/>
                    <a:pt x="15889" y="17700"/>
                    <a:pt x="15941" y="17817"/>
                  </a:cubicBezTo>
                  <a:cubicBezTo>
                    <a:pt x="15971" y="17841"/>
                    <a:pt x="15949" y="17782"/>
                    <a:pt x="15971" y="17794"/>
                  </a:cubicBezTo>
                  <a:cubicBezTo>
                    <a:pt x="15994" y="17829"/>
                    <a:pt x="16016" y="17806"/>
                    <a:pt x="16039" y="17829"/>
                  </a:cubicBezTo>
                  <a:cubicBezTo>
                    <a:pt x="16061" y="17817"/>
                    <a:pt x="16151" y="17888"/>
                    <a:pt x="16144" y="17947"/>
                  </a:cubicBezTo>
                  <a:cubicBezTo>
                    <a:pt x="16099" y="17853"/>
                    <a:pt x="16054" y="17947"/>
                    <a:pt x="16039" y="17864"/>
                  </a:cubicBezTo>
                  <a:cubicBezTo>
                    <a:pt x="16009" y="17935"/>
                    <a:pt x="15964" y="17864"/>
                    <a:pt x="15919" y="17829"/>
                  </a:cubicBezTo>
                  <a:cubicBezTo>
                    <a:pt x="15889" y="17853"/>
                    <a:pt x="15851" y="17817"/>
                    <a:pt x="15829" y="17853"/>
                  </a:cubicBezTo>
                  <a:cubicBezTo>
                    <a:pt x="15799" y="17853"/>
                    <a:pt x="15769" y="17864"/>
                    <a:pt x="15732" y="17853"/>
                  </a:cubicBezTo>
                  <a:cubicBezTo>
                    <a:pt x="15702" y="17841"/>
                    <a:pt x="15672" y="17864"/>
                    <a:pt x="15642" y="17841"/>
                  </a:cubicBezTo>
                  <a:cubicBezTo>
                    <a:pt x="15627" y="17864"/>
                    <a:pt x="15604" y="17841"/>
                    <a:pt x="15589" y="17817"/>
                  </a:cubicBezTo>
                  <a:cubicBezTo>
                    <a:pt x="15574" y="17806"/>
                    <a:pt x="15559" y="17853"/>
                    <a:pt x="15544" y="17841"/>
                  </a:cubicBezTo>
                  <a:cubicBezTo>
                    <a:pt x="15484" y="17876"/>
                    <a:pt x="15409" y="17806"/>
                    <a:pt x="15357" y="17853"/>
                  </a:cubicBezTo>
                  <a:cubicBezTo>
                    <a:pt x="15289" y="17841"/>
                    <a:pt x="15229" y="17853"/>
                    <a:pt x="15162" y="17806"/>
                  </a:cubicBezTo>
                  <a:cubicBezTo>
                    <a:pt x="15012" y="17864"/>
                    <a:pt x="14862" y="17829"/>
                    <a:pt x="14712" y="17864"/>
                  </a:cubicBezTo>
                  <a:cubicBezTo>
                    <a:pt x="14667" y="17806"/>
                    <a:pt x="14645" y="17935"/>
                    <a:pt x="14600" y="17841"/>
                  </a:cubicBezTo>
                  <a:cubicBezTo>
                    <a:pt x="14570" y="17912"/>
                    <a:pt x="14525" y="17853"/>
                    <a:pt x="14487" y="17876"/>
                  </a:cubicBezTo>
                  <a:cubicBezTo>
                    <a:pt x="14405" y="17853"/>
                    <a:pt x="14338" y="17912"/>
                    <a:pt x="14255" y="17876"/>
                  </a:cubicBezTo>
                  <a:cubicBezTo>
                    <a:pt x="14233" y="17912"/>
                    <a:pt x="14203" y="17900"/>
                    <a:pt x="14173" y="17912"/>
                  </a:cubicBezTo>
                  <a:cubicBezTo>
                    <a:pt x="14135" y="17888"/>
                    <a:pt x="14120" y="17982"/>
                    <a:pt x="14083" y="17947"/>
                  </a:cubicBezTo>
                  <a:cubicBezTo>
                    <a:pt x="14068" y="18006"/>
                    <a:pt x="14023" y="17912"/>
                    <a:pt x="14008" y="17982"/>
                  </a:cubicBezTo>
                  <a:cubicBezTo>
                    <a:pt x="13970" y="17935"/>
                    <a:pt x="13948" y="18006"/>
                    <a:pt x="13910" y="17982"/>
                  </a:cubicBezTo>
                  <a:cubicBezTo>
                    <a:pt x="13858" y="18006"/>
                    <a:pt x="13790" y="17959"/>
                    <a:pt x="13738" y="18018"/>
                  </a:cubicBezTo>
                  <a:cubicBezTo>
                    <a:pt x="13671" y="17959"/>
                    <a:pt x="13626" y="18077"/>
                    <a:pt x="13566" y="18018"/>
                  </a:cubicBezTo>
                  <a:cubicBezTo>
                    <a:pt x="13506" y="18053"/>
                    <a:pt x="13446" y="18018"/>
                    <a:pt x="13393" y="18053"/>
                  </a:cubicBezTo>
                  <a:cubicBezTo>
                    <a:pt x="13356" y="17994"/>
                    <a:pt x="13341" y="18088"/>
                    <a:pt x="13303" y="18029"/>
                  </a:cubicBezTo>
                  <a:cubicBezTo>
                    <a:pt x="13281" y="18112"/>
                    <a:pt x="13236" y="18006"/>
                    <a:pt x="13213" y="18053"/>
                  </a:cubicBezTo>
                  <a:cubicBezTo>
                    <a:pt x="13153" y="18053"/>
                    <a:pt x="13093" y="18041"/>
                    <a:pt x="13033" y="18053"/>
                  </a:cubicBezTo>
                  <a:cubicBezTo>
                    <a:pt x="13003" y="18029"/>
                    <a:pt x="12981" y="18053"/>
                    <a:pt x="12959" y="18065"/>
                  </a:cubicBezTo>
                  <a:cubicBezTo>
                    <a:pt x="12921" y="18065"/>
                    <a:pt x="12891" y="18029"/>
                    <a:pt x="12861" y="18053"/>
                  </a:cubicBezTo>
                  <a:cubicBezTo>
                    <a:pt x="12876" y="18065"/>
                    <a:pt x="12869" y="18112"/>
                    <a:pt x="12891" y="18077"/>
                  </a:cubicBezTo>
                  <a:cubicBezTo>
                    <a:pt x="12899" y="18053"/>
                    <a:pt x="12921" y="18088"/>
                    <a:pt x="12936" y="18065"/>
                  </a:cubicBezTo>
                  <a:cubicBezTo>
                    <a:pt x="12973" y="18147"/>
                    <a:pt x="12996" y="18053"/>
                    <a:pt x="13033" y="18112"/>
                  </a:cubicBezTo>
                  <a:cubicBezTo>
                    <a:pt x="13056" y="18053"/>
                    <a:pt x="13101" y="18124"/>
                    <a:pt x="13131" y="18112"/>
                  </a:cubicBezTo>
                  <a:cubicBezTo>
                    <a:pt x="13161" y="18041"/>
                    <a:pt x="13153" y="18136"/>
                    <a:pt x="13198" y="18136"/>
                  </a:cubicBezTo>
                  <a:cubicBezTo>
                    <a:pt x="13258" y="18088"/>
                    <a:pt x="13326" y="18136"/>
                    <a:pt x="13386" y="18112"/>
                  </a:cubicBezTo>
                  <a:cubicBezTo>
                    <a:pt x="13453" y="18112"/>
                    <a:pt x="13521" y="18112"/>
                    <a:pt x="13588" y="18100"/>
                  </a:cubicBezTo>
                  <a:cubicBezTo>
                    <a:pt x="13648" y="18088"/>
                    <a:pt x="13708" y="18088"/>
                    <a:pt x="13768" y="18077"/>
                  </a:cubicBezTo>
                  <a:cubicBezTo>
                    <a:pt x="13805" y="18112"/>
                    <a:pt x="13828" y="18029"/>
                    <a:pt x="13865" y="18088"/>
                  </a:cubicBezTo>
                  <a:cubicBezTo>
                    <a:pt x="13895" y="18029"/>
                    <a:pt x="13940" y="18112"/>
                    <a:pt x="13970" y="18077"/>
                  </a:cubicBezTo>
                  <a:cubicBezTo>
                    <a:pt x="14000" y="18077"/>
                    <a:pt x="14030" y="18065"/>
                    <a:pt x="14060" y="18041"/>
                  </a:cubicBezTo>
                  <a:cubicBezTo>
                    <a:pt x="14098" y="18088"/>
                    <a:pt x="14120" y="18018"/>
                    <a:pt x="14158" y="18053"/>
                  </a:cubicBezTo>
                  <a:cubicBezTo>
                    <a:pt x="14180" y="17982"/>
                    <a:pt x="14218" y="18029"/>
                    <a:pt x="14240" y="17982"/>
                  </a:cubicBezTo>
                  <a:cubicBezTo>
                    <a:pt x="14285" y="18029"/>
                    <a:pt x="14308" y="17959"/>
                    <a:pt x="14345" y="17971"/>
                  </a:cubicBezTo>
                  <a:cubicBezTo>
                    <a:pt x="14383" y="18006"/>
                    <a:pt x="14412" y="17947"/>
                    <a:pt x="14457" y="17994"/>
                  </a:cubicBezTo>
                  <a:cubicBezTo>
                    <a:pt x="14472" y="17971"/>
                    <a:pt x="14495" y="18006"/>
                    <a:pt x="14517" y="17994"/>
                  </a:cubicBezTo>
                  <a:cubicBezTo>
                    <a:pt x="14532" y="17971"/>
                    <a:pt x="14547" y="17971"/>
                    <a:pt x="14570" y="17994"/>
                  </a:cubicBezTo>
                  <a:cubicBezTo>
                    <a:pt x="14607" y="17935"/>
                    <a:pt x="14652" y="18006"/>
                    <a:pt x="14690" y="17959"/>
                  </a:cubicBezTo>
                  <a:cubicBezTo>
                    <a:pt x="14727" y="17982"/>
                    <a:pt x="14765" y="17935"/>
                    <a:pt x="14802" y="17959"/>
                  </a:cubicBezTo>
                  <a:cubicBezTo>
                    <a:pt x="14847" y="17982"/>
                    <a:pt x="14877" y="17900"/>
                    <a:pt x="14922" y="17959"/>
                  </a:cubicBezTo>
                  <a:cubicBezTo>
                    <a:pt x="14960" y="17959"/>
                    <a:pt x="14997" y="17912"/>
                    <a:pt x="15042" y="17959"/>
                  </a:cubicBezTo>
                  <a:cubicBezTo>
                    <a:pt x="15072" y="17888"/>
                    <a:pt x="15124" y="18006"/>
                    <a:pt x="15154" y="17923"/>
                  </a:cubicBezTo>
                  <a:cubicBezTo>
                    <a:pt x="15199" y="17971"/>
                    <a:pt x="15229" y="17900"/>
                    <a:pt x="15274" y="17959"/>
                  </a:cubicBezTo>
                  <a:cubicBezTo>
                    <a:pt x="15349" y="17935"/>
                    <a:pt x="15432" y="17971"/>
                    <a:pt x="15514" y="17959"/>
                  </a:cubicBezTo>
                  <a:cubicBezTo>
                    <a:pt x="15552" y="17935"/>
                    <a:pt x="15589" y="17947"/>
                    <a:pt x="15627" y="17959"/>
                  </a:cubicBezTo>
                  <a:cubicBezTo>
                    <a:pt x="15649" y="17982"/>
                    <a:pt x="15664" y="17912"/>
                    <a:pt x="15687" y="17959"/>
                  </a:cubicBezTo>
                  <a:cubicBezTo>
                    <a:pt x="15702" y="17923"/>
                    <a:pt x="15732" y="17982"/>
                    <a:pt x="15747" y="17959"/>
                  </a:cubicBezTo>
                  <a:cubicBezTo>
                    <a:pt x="15784" y="17959"/>
                    <a:pt x="15822" y="17959"/>
                    <a:pt x="15866" y="17959"/>
                  </a:cubicBezTo>
                  <a:cubicBezTo>
                    <a:pt x="15881" y="17923"/>
                    <a:pt x="15911" y="17982"/>
                    <a:pt x="15926" y="17959"/>
                  </a:cubicBezTo>
                  <a:cubicBezTo>
                    <a:pt x="15941" y="17971"/>
                    <a:pt x="15964" y="17959"/>
                    <a:pt x="15986" y="17994"/>
                  </a:cubicBezTo>
                  <a:cubicBezTo>
                    <a:pt x="16061" y="17971"/>
                    <a:pt x="16151" y="18065"/>
                    <a:pt x="16234" y="18065"/>
                  </a:cubicBezTo>
                  <a:cubicBezTo>
                    <a:pt x="16271" y="18136"/>
                    <a:pt x="16301" y="18088"/>
                    <a:pt x="16339" y="18147"/>
                  </a:cubicBezTo>
                  <a:cubicBezTo>
                    <a:pt x="16369" y="18171"/>
                    <a:pt x="16406" y="18194"/>
                    <a:pt x="16436" y="18183"/>
                  </a:cubicBezTo>
                  <a:cubicBezTo>
                    <a:pt x="16511" y="18277"/>
                    <a:pt x="16586" y="18324"/>
                    <a:pt x="16661" y="18359"/>
                  </a:cubicBezTo>
                  <a:cubicBezTo>
                    <a:pt x="16683" y="18418"/>
                    <a:pt x="16721" y="18454"/>
                    <a:pt x="16766" y="18465"/>
                  </a:cubicBezTo>
                  <a:cubicBezTo>
                    <a:pt x="16788" y="18489"/>
                    <a:pt x="16811" y="18513"/>
                    <a:pt x="16833" y="18536"/>
                  </a:cubicBezTo>
                  <a:cubicBezTo>
                    <a:pt x="16863" y="18548"/>
                    <a:pt x="16893" y="18642"/>
                    <a:pt x="16916" y="18595"/>
                  </a:cubicBezTo>
                  <a:cubicBezTo>
                    <a:pt x="16961" y="18666"/>
                    <a:pt x="16968" y="18642"/>
                    <a:pt x="17036" y="18725"/>
                  </a:cubicBezTo>
                  <a:cubicBezTo>
                    <a:pt x="17073" y="18784"/>
                    <a:pt x="17156" y="18748"/>
                    <a:pt x="17133" y="18854"/>
                  </a:cubicBezTo>
                  <a:cubicBezTo>
                    <a:pt x="17051" y="18760"/>
                    <a:pt x="16968" y="18736"/>
                    <a:pt x="16886" y="18689"/>
                  </a:cubicBezTo>
                  <a:cubicBezTo>
                    <a:pt x="16803" y="18642"/>
                    <a:pt x="16728" y="18666"/>
                    <a:pt x="16638" y="18583"/>
                  </a:cubicBezTo>
                  <a:cubicBezTo>
                    <a:pt x="16601" y="18583"/>
                    <a:pt x="16556" y="18560"/>
                    <a:pt x="16519" y="18548"/>
                  </a:cubicBezTo>
                  <a:cubicBezTo>
                    <a:pt x="16474" y="18501"/>
                    <a:pt x="16444" y="18572"/>
                    <a:pt x="16399" y="18513"/>
                  </a:cubicBezTo>
                  <a:cubicBezTo>
                    <a:pt x="16316" y="18524"/>
                    <a:pt x="16241" y="18524"/>
                    <a:pt x="16159" y="18513"/>
                  </a:cubicBezTo>
                  <a:cubicBezTo>
                    <a:pt x="16009" y="18513"/>
                    <a:pt x="15844" y="18430"/>
                    <a:pt x="15687" y="18418"/>
                  </a:cubicBezTo>
                  <a:cubicBezTo>
                    <a:pt x="15649" y="18442"/>
                    <a:pt x="15604" y="18359"/>
                    <a:pt x="15574" y="18418"/>
                  </a:cubicBezTo>
                  <a:cubicBezTo>
                    <a:pt x="15529" y="18383"/>
                    <a:pt x="15492" y="18407"/>
                    <a:pt x="15447" y="18383"/>
                  </a:cubicBezTo>
                  <a:cubicBezTo>
                    <a:pt x="15424" y="18348"/>
                    <a:pt x="15409" y="18383"/>
                    <a:pt x="15387" y="18383"/>
                  </a:cubicBezTo>
                  <a:cubicBezTo>
                    <a:pt x="15364" y="18359"/>
                    <a:pt x="15349" y="18371"/>
                    <a:pt x="15327" y="18383"/>
                  </a:cubicBezTo>
                  <a:cubicBezTo>
                    <a:pt x="15282" y="18336"/>
                    <a:pt x="15252" y="18371"/>
                    <a:pt x="15214" y="18383"/>
                  </a:cubicBezTo>
                  <a:cubicBezTo>
                    <a:pt x="15154" y="18371"/>
                    <a:pt x="15102" y="18359"/>
                    <a:pt x="15042" y="18359"/>
                  </a:cubicBezTo>
                  <a:cubicBezTo>
                    <a:pt x="15012" y="18300"/>
                    <a:pt x="14990" y="18395"/>
                    <a:pt x="14960" y="18371"/>
                  </a:cubicBezTo>
                  <a:cubicBezTo>
                    <a:pt x="14922" y="18324"/>
                    <a:pt x="14900" y="18371"/>
                    <a:pt x="14862" y="18324"/>
                  </a:cubicBezTo>
                  <a:cubicBezTo>
                    <a:pt x="14817" y="18383"/>
                    <a:pt x="14750" y="18312"/>
                    <a:pt x="14697" y="18348"/>
                  </a:cubicBezTo>
                  <a:cubicBezTo>
                    <a:pt x="14675" y="18383"/>
                    <a:pt x="14645" y="18312"/>
                    <a:pt x="14622" y="18348"/>
                  </a:cubicBezTo>
                  <a:cubicBezTo>
                    <a:pt x="14592" y="18371"/>
                    <a:pt x="14555" y="18312"/>
                    <a:pt x="14525" y="18383"/>
                  </a:cubicBezTo>
                  <a:cubicBezTo>
                    <a:pt x="14495" y="18312"/>
                    <a:pt x="14472" y="18371"/>
                    <a:pt x="14450" y="18383"/>
                  </a:cubicBezTo>
                  <a:cubicBezTo>
                    <a:pt x="14420" y="18407"/>
                    <a:pt x="14383" y="18312"/>
                    <a:pt x="14368" y="18395"/>
                  </a:cubicBezTo>
                  <a:cubicBezTo>
                    <a:pt x="14330" y="18359"/>
                    <a:pt x="14308" y="18383"/>
                    <a:pt x="14285" y="18407"/>
                  </a:cubicBezTo>
                  <a:cubicBezTo>
                    <a:pt x="14248" y="18371"/>
                    <a:pt x="14218" y="18395"/>
                    <a:pt x="14188" y="18395"/>
                  </a:cubicBezTo>
                  <a:cubicBezTo>
                    <a:pt x="14158" y="18371"/>
                    <a:pt x="14135" y="18395"/>
                    <a:pt x="14105" y="18407"/>
                  </a:cubicBezTo>
                  <a:cubicBezTo>
                    <a:pt x="14075" y="18383"/>
                    <a:pt x="14045" y="18395"/>
                    <a:pt x="14008" y="18395"/>
                  </a:cubicBezTo>
                  <a:cubicBezTo>
                    <a:pt x="13955" y="18395"/>
                    <a:pt x="13895" y="18407"/>
                    <a:pt x="13843" y="18430"/>
                  </a:cubicBezTo>
                  <a:cubicBezTo>
                    <a:pt x="13783" y="18418"/>
                    <a:pt x="13730" y="18442"/>
                    <a:pt x="13678" y="18442"/>
                  </a:cubicBezTo>
                  <a:cubicBezTo>
                    <a:pt x="13618" y="18465"/>
                    <a:pt x="13558" y="18430"/>
                    <a:pt x="13498" y="18442"/>
                  </a:cubicBezTo>
                  <a:cubicBezTo>
                    <a:pt x="13438" y="18454"/>
                    <a:pt x="13378" y="18430"/>
                    <a:pt x="13326" y="18442"/>
                  </a:cubicBezTo>
                  <a:cubicBezTo>
                    <a:pt x="13258" y="18418"/>
                    <a:pt x="13206" y="18477"/>
                    <a:pt x="13146" y="18442"/>
                  </a:cubicBezTo>
                  <a:cubicBezTo>
                    <a:pt x="13093" y="18489"/>
                    <a:pt x="13041" y="18465"/>
                    <a:pt x="12981" y="18454"/>
                  </a:cubicBezTo>
                  <a:cubicBezTo>
                    <a:pt x="12959" y="18477"/>
                    <a:pt x="12936" y="18501"/>
                    <a:pt x="12899" y="18465"/>
                  </a:cubicBezTo>
                  <a:cubicBezTo>
                    <a:pt x="12869" y="18442"/>
                    <a:pt x="12846" y="18513"/>
                    <a:pt x="12809" y="18465"/>
                  </a:cubicBezTo>
                  <a:cubicBezTo>
                    <a:pt x="12749" y="18465"/>
                    <a:pt x="12689" y="18489"/>
                    <a:pt x="12621" y="18418"/>
                  </a:cubicBezTo>
                  <a:cubicBezTo>
                    <a:pt x="12606" y="18489"/>
                    <a:pt x="12569" y="18395"/>
                    <a:pt x="12546" y="18430"/>
                  </a:cubicBezTo>
                  <a:cubicBezTo>
                    <a:pt x="12531" y="18454"/>
                    <a:pt x="12524" y="18430"/>
                    <a:pt x="12516" y="18407"/>
                  </a:cubicBezTo>
                  <a:cubicBezTo>
                    <a:pt x="12501" y="18383"/>
                    <a:pt x="12486" y="18430"/>
                    <a:pt x="12471" y="18418"/>
                  </a:cubicBezTo>
                  <a:cubicBezTo>
                    <a:pt x="12389" y="18324"/>
                    <a:pt x="12321" y="18383"/>
                    <a:pt x="12239" y="18265"/>
                  </a:cubicBezTo>
                  <a:cubicBezTo>
                    <a:pt x="12224" y="18289"/>
                    <a:pt x="12209" y="18265"/>
                    <a:pt x="12187" y="18242"/>
                  </a:cubicBezTo>
                  <a:cubicBezTo>
                    <a:pt x="12172" y="18230"/>
                    <a:pt x="12149" y="18253"/>
                    <a:pt x="12127" y="18206"/>
                  </a:cubicBezTo>
                  <a:cubicBezTo>
                    <a:pt x="12082" y="18194"/>
                    <a:pt x="12037" y="18147"/>
                    <a:pt x="12007" y="18171"/>
                  </a:cubicBezTo>
                  <a:cubicBezTo>
                    <a:pt x="12104" y="18242"/>
                    <a:pt x="12202" y="18289"/>
                    <a:pt x="12299" y="18359"/>
                  </a:cubicBezTo>
                  <a:cubicBezTo>
                    <a:pt x="12321" y="18383"/>
                    <a:pt x="12344" y="18395"/>
                    <a:pt x="12359" y="18395"/>
                  </a:cubicBezTo>
                  <a:cubicBezTo>
                    <a:pt x="12381" y="18371"/>
                    <a:pt x="12419" y="18442"/>
                    <a:pt x="12434" y="18407"/>
                  </a:cubicBezTo>
                  <a:cubicBezTo>
                    <a:pt x="12471" y="18418"/>
                    <a:pt x="12456" y="18524"/>
                    <a:pt x="12486" y="18465"/>
                  </a:cubicBezTo>
                  <a:cubicBezTo>
                    <a:pt x="12516" y="18418"/>
                    <a:pt x="12539" y="18513"/>
                    <a:pt x="12546" y="18524"/>
                  </a:cubicBezTo>
                  <a:cubicBezTo>
                    <a:pt x="12569" y="18489"/>
                    <a:pt x="12599" y="18513"/>
                    <a:pt x="12621" y="18513"/>
                  </a:cubicBezTo>
                  <a:cubicBezTo>
                    <a:pt x="12651" y="18524"/>
                    <a:pt x="12696" y="18501"/>
                    <a:pt x="12726" y="18560"/>
                  </a:cubicBezTo>
                  <a:cubicBezTo>
                    <a:pt x="12779" y="18524"/>
                    <a:pt x="12854" y="18572"/>
                    <a:pt x="12914" y="18572"/>
                  </a:cubicBezTo>
                  <a:cubicBezTo>
                    <a:pt x="12981" y="18607"/>
                    <a:pt x="13041" y="18595"/>
                    <a:pt x="13116" y="18654"/>
                  </a:cubicBezTo>
                  <a:cubicBezTo>
                    <a:pt x="13176" y="18630"/>
                    <a:pt x="13243" y="18701"/>
                    <a:pt x="13303" y="18678"/>
                  </a:cubicBezTo>
                  <a:cubicBezTo>
                    <a:pt x="13333" y="18666"/>
                    <a:pt x="13371" y="18701"/>
                    <a:pt x="13401" y="18678"/>
                  </a:cubicBezTo>
                  <a:cubicBezTo>
                    <a:pt x="13431" y="18666"/>
                    <a:pt x="13468" y="18736"/>
                    <a:pt x="13498" y="18689"/>
                  </a:cubicBezTo>
                  <a:cubicBezTo>
                    <a:pt x="13513" y="18701"/>
                    <a:pt x="13521" y="18666"/>
                    <a:pt x="13543" y="18678"/>
                  </a:cubicBezTo>
                  <a:cubicBezTo>
                    <a:pt x="13558" y="18689"/>
                    <a:pt x="13581" y="18713"/>
                    <a:pt x="13588" y="18689"/>
                  </a:cubicBezTo>
                  <a:cubicBezTo>
                    <a:pt x="13626" y="18713"/>
                    <a:pt x="13656" y="18689"/>
                    <a:pt x="13685" y="18701"/>
                  </a:cubicBezTo>
                  <a:cubicBezTo>
                    <a:pt x="13708" y="18642"/>
                    <a:pt x="13753" y="18725"/>
                    <a:pt x="13775" y="18678"/>
                  </a:cubicBezTo>
                  <a:cubicBezTo>
                    <a:pt x="13790" y="18701"/>
                    <a:pt x="13813" y="18689"/>
                    <a:pt x="13828" y="18689"/>
                  </a:cubicBezTo>
                  <a:cubicBezTo>
                    <a:pt x="13835" y="18689"/>
                    <a:pt x="13858" y="18678"/>
                    <a:pt x="13873" y="18678"/>
                  </a:cubicBezTo>
                  <a:cubicBezTo>
                    <a:pt x="13933" y="18678"/>
                    <a:pt x="14000" y="18689"/>
                    <a:pt x="14060" y="18689"/>
                  </a:cubicBezTo>
                  <a:cubicBezTo>
                    <a:pt x="14090" y="18678"/>
                    <a:pt x="14128" y="18713"/>
                    <a:pt x="14158" y="18701"/>
                  </a:cubicBezTo>
                  <a:cubicBezTo>
                    <a:pt x="14195" y="18725"/>
                    <a:pt x="14210" y="18654"/>
                    <a:pt x="14255" y="18713"/>
                  </a:cubicBezTo>
                  <a:cubicBezTo>
                    <a:pt x="14308" y="18666"/>
                    <a:pt x="14383" y="18725"/>
                    <a:pt x="14442" y="18725"/>
                  </a:cubicBezTo>
                  <a:cubicBezTo>
                    <a:pt x="14502" y="18713"/>
                    <a:pt x="14570" y="18772"/>
                    <a:pt x="14630" y="18736"/>
                  </a:cubicBezTo>
                  <a:cubicBezTo>
                    <a:pt x="14652" y="18772"/>
                    <a:pt x="14667" y="18760"/>
                    <a:pt x="14682" y="18760"/>
                  </a:cubicBezTo>
                  <a:cubicBezTo>
                    <a:pt x="14697" y="18760"/>
                    <a:pt x="14712" y="18736"/>
                    <a:pt x="14727" y="18748"/>
                  </a:cubicBezTo>
                  <a:cubicBezTo>
                    <a:pt x="14765" y="18795"/>
                    <a:pt x="14787" y="18736"/>
                    <a:pt x="14825" y="18784"/>
                  </a:cubicBezTo>
                  <a:cubicBezTo>
                    <a:pt x="14855" y="18772"/>
                    <a:pt x="14892" y="18807"/>
                    <a:pt x="14922" y="18795"/>
                  </a:cubicBezTo>
                  <a:cubicBezTo>
                    <a:pt x="14952" y="18784"/>
                    <a:pt x="14990" y="18854"/>
                    <a:pt x="15020" y="18795"/>
                  </a:cubicBezTo>
                  <a:cubicBezTo>
                    <a:pt x="15057" y="18831"/>
                    <a:pt x="15080" y="18807"/>
                    <a:pt x="15110" y="18807"/>
                  </a:cubicBezTo>
                  <a:cubicBezTo>
                    <a:pt x="15139" y="18795"/>
                    <a:pt x="15184" y="18866"/>
                    <a:pt x="15207" y="18819"/>
                  </a:cubicBezTo>
                  <a:cubicBezTo>
                    <a:pt x="15274" y="18807"/>
                    <a:pt x="15342" y="18866"/>
                    <a:pt x="15402" y="18831"/>
                  </a:cubicBezTo>
                  <a:cubicBezTo>
                    <a:pt x="15417" y="18843"/>
                    <a:pt x="15432" y="18854"/>
                    <a:pt x="15447" y="18854"/>
                  </a:cubicBezTo>
                  <a:cubicBezTo>
                    <a:pt x="15462" y="18866"/>
                    <a:pt x="15454" y="18901"/>
                    <a:pt x="15477" y="18878"/>
                  </a:cubicBezTo>
                  <a:cubicBezTo>
                    <a:pt x="15492" y="18854"/>
                    <a:pt x="15507" y="18854"/>
                    <a:pt x="15522" y="18866"/>
                  </a:cubicBezTo>
                  <a:cubicBezTo>
                    <a:pt x="15537" y="18878"/>
                    <a:pt x="15552" y="18854"/>
                    <a:pt x="15552" y="18890"/>
                  </a:cubicBezTo>
                  <a:cubicBezTo>
                    <a:pt x="15477" y="18960"/>
                    <a:pt x="15387" y="18866"/>
                    <a:pt x="15319" y="18925"/>
                  </a:cubicBezTo>
                  <a:cubicBezTo>
                    <a:pt x="15297" y="18913"/>
                    <a:pt x="15282" y="18925"/>
                    <a:pt x="15252" y="18890"/>
                  </a:cubicBezTo>
                  <a:cubicBezTo>
                    <a:pt x="15237" y="18925"/>
                    <a:pt x="15222" y="18937"/>
                    <a:pt x="15199" y="18925"/>
                  </a:cubicBezTo>
                  <a:cubicBezTo>
                    <a:pt x="15154" y="18901"/>
                    <a:pt x="15124" y="18937"/>
                    <a:pt x="15080" y="18925"/>
                  </a:cubicBezTo>
                  <a:cubicBezTo>
                    <a:pt x="14922" y="18925"/>
                    <a:pt x="14757" y="18937"/>
                    <a:pt x="14600" y="18949"/>
                  </a:cubicBezTo>
                  <a:cubicBezTo>
                    <a:pt x="14442" y="18972"/>
                    <a:pt x="14285" y="19019"/>
                    <a:pt x="14128" y="19008"/>
                  </a:cubicBezTo>
                  <a:cubicBezTo>
                    <a:pt x="14045" y="19019"/>
                    <a:pt x="13970" y="19031"/>
                    <a:pt x="13895" y="19043"/>
                  </a:cubicBezTo>
                  <a:cubicBezTo>
                    <a:pt x="13865" y="19102"/>
                    <a:pt x="13813" y="19031"/>
                    <a:pt x="13783" y="19078"/>
                  </a:cubicBezTo>
                  <a:cubicBezTo>
                    <a:pt x="13760" y="19055"/>
                    <a:pt x="13738" y="19055"/>
                    <a:pt x="13723" y="19078"/>
                  </a:cubicBezTo>
                  <a:cubicBezTo>
                    <a:pt x="13685" y="19008"/>
                    <a:pt x="13678" y="19078"/>
                    <a:pt x="13648" y="19066"/>
                  </a:cubicBezTo>
                  <a:cubicBezTo>
                    <a:pt x="13483" y="19043"/>
                    <a:pt x="13326" y="19078"/>
                    <a:pt x="13168" y="19090"/>
                  </a:cubicBezTo>
                  <a:cubicBezTo>
                    <a:pt x="13093" y="19114"/>
                    <a:pt x="13011" y="19078"/>
                    <a:pt x="12936" y="19125"/>
                  </a:cubicBezTo>
                  <a:cubicBezTo>
                    <a:pt x="12899" y="19102"/>
                    <a:pt x="12854" y="19102"/>
                    <a:pt x="12816" y="19125"/>
                  </a:cubicBezTo>
                  <a:cubicBezTo>
                    <a:pt x="12794" y="19102"/>
                    <a:pt x="12779" y="19102"/>
                    <a:pt x="12764" y="19125"/>
                  </a:cubicBezTo>
                  <a:cubicBezTo>
                    <a:pt x="12734" y="19102"/>
                    <a:pt x="12711" y="19090"/>
                    <a:pt x="12689" y="19114"/>
                  </a:cubicBezTo>
                  <a:cubicBezTo>
                    <a:pt x="12524" y="19102"/>
                    <a:pt x="12359" y="19066"/>
                    <a:pt x="12202" y="19055"/>
                  </a:cubicBezTo>
                  <a:cubicBezTo>
                    <a:pt x="12187" y="19090"/>
                    <a:pt x="12157" y="19031"/>
                    <a:pt x="12142" y="19055"/>
                  </a:cubicBezTo>
                  <a:cubicBezTo>
                    <a:pt x="12119" y="19031"/>
                    <a:pt x="12097" y="19055"/>
                    <a:pt x="12074" y="19019"/>
                  </a:cubicBezTo>
                  <a:cubicBezTo>
                    <a:pt x="12037" y="19043"/>
                    <a:pt x="11999" y="19008"/>
                    <a:pt x="11962" y="19019"/>
                  </a:cubicBezTo>
                  <a:cubicBezTo>
                    <a:pt x="11917" y="18972"/>
                    <a:pt x="11879" y="19043"/>
                    <a:pt x="11834" y="18984"/>
                  </a:cubicBezTo>
                  <a:cubicBezTo>
                    <a:pt x="11789" y="18972"/>
                    <a:pt x="11744" y="18949"/>
                    <a:pt x="11707" y="18972"/>
                  </a:cubicBezTo>
                  <a:cubicBezTo>
                    <a:pt x="11752" y="19019"/>
                    <a:pt x="11782" y="18984"/>
                    <a:pt x="11834" y="19043"/>
                  </a:cubicBezTo>
                  <a:cubicBezTo>
                    <a:pt x="11849" y="19008"/>
                    <a:pt x="11872" y="19078"/>
                    <a:pt x="11894" y="19043"/>
                  </a:cubicBezTo>
                  <a:cubicBezTo>
                    <a:pt x="11909" y="19055"/>
                    <a:pt x="11932" y="19043"/>
                    <a:pt x="11954" y="19078"/>
                  </a:cubicBezTo>
                  <a:cubicBezTo>
                    <a:pt x="12029" y="19066"/>
                    <a:pt x="12119" y="19125"/>
                    <a:pt x="12194" y="19114"/>
                  </a:cubicBezTo>
                  <a:cubicBezTo>
                    <a:pt x="12276" y="19125"/>
                    <a:pt x="12351" y="19137"/>
                    <a:pt x="12434" y="19149"/>
                  </a:cubicBezTo>
                  <a:cubicBezTo>
                    <a:pt x="12516" y="19137"/>
                    <a:pt x="12606" y="19173"/>
                    <a:pt x="12681" y="19161"/>
                  </a:cubicBezTo>
                  <a:cubicBezTo>
                    <a:pt x="12764" y="19161"/>
                    <a:pt x="12846" y="19196"/>
                    <a:pt x="12921" y="19161"/>
                  </a:cubicBezTo>
                  <a:cubicBezTo>
                    <a:pt x="12966" y="19220"/>
                    <a:pt x="12996" y="19137"/>
                    <a:pt x="13041" y="19161"/>
                  </a:cubicBezTo>
                  <a:cubicBezTo>
                    <a:pt x="13078" y="19149"/>
                    <a:pt x="13116" y="19184"/>
                    <a:pt x="13153" y="19161"/>
                  </a:cubicBezTo>
                  <a:cubicBezTo>
                    <a:pt x="13236" y="19173"/>
                    <a:pt x="13311" y="19137"/>
                    <a:pt x="13393" y="19161"/>
                  </a:cubicBezTo>
                  <a:cubicBezTo>
                    <a:pt x="13408" y="19125"/>
                    <a:pt x="13431" y="19173"/>
                    <a:pt x="13453" y="19161"/>
                  </a:cubicBezTo>
                  <a:cubicBezTo>
                    <a:pt x="13453" y="19161"/>
                    <a:pt x="13461" y="19125"/>
                    <a:pt x="13468" y="19125"/>
                  </a:cubicBezTo>
                  <a:cubicBezTo>
                    <a:pt x="13476" y="19114"/>
                    <a:pt x="13498" y="19161"/>
                    <a:pt x="13506" y="19125"/>
                  </a:cubicBezTo>
                  <a:cubicBezTo>
                    <a:pt x="13551" y="19137"/>
                    <a:pt x="13596" y="19161"/>
                    <a:pt x="13633" y="19149"/>
                  </a:cubicBezTo>
                  <a:cubicBezTo>
                    <a:pt x="13798" y="19196"/>
                    <a:pt x="13948" y="19125"/>
                    <a:pt x="14105" y="19102"/>
                  </a:cubicBezTo>
                  <a:cubicBezTo>
                    <a:pt x="14143" y="19090"/>
                    <a:pt x="14180" y="19114"/>
                    <a:pt x="14218" y="19102"/>
                  </a:cubicBezTo>
                  <a:cubicBezTo>
                    <a:pt x="14263" y="19137"/>
                    <a:pt x="14293" y="19055"/>
                    <a:pt x="14338" y="19102"/>
                  </a:cubicBezTo>
                  <a:cubicBezTo>
                    <a:pt x="14353" y="19090"/>
                    <a:pt x="14375" y="19078"/>
                    <a:pt x="14398" y="19102"/>
                  </a:cubicBezTo>
                  <a:cubicBezTo>
                    <a:pt x="14412" y="19090"/>
                    <a:pt x="14435" y="19078"/>
                    <a:pt x="14450" y="19066"/>
                  </a:cubicBezTo>
                  <a:cubicBezTo>
                    <a:pt x="14495" y="19055"/>
                    <a:pt x="14540" y="19078"/>
                    <a:pt x="14577" y="19055"/>
                  </a:cubicBezTo>
                  <a:cubicBezTo>
                    <a:pt x="14652" y="19031"/>
                    <a:pt x="14735" y="19043"/>
                    <a:pt x="14810" y="19019"/>
                  </a:cubicBezTo>
                  <a:cubicBezTo>
                    <a:pt x="14892" y="19019"/>
                    <a:pt x="14975" y="19031"/>
                    <a:pt x="15057" y="19031"/>
                  </a:cubicBezTo>
                  <a:cubicBezTo>
                    <a:pt x="15095" y="19008"/>
                    <a:pt x="15139" y="19043"/>
                    <a:pt x="15169" y="18996"/>
                  </a:cubicBezTo>
                  <a:cubicBezTo>
                    <a:pt x="15214" y="19031"/>
                    <a:pt x="15252" y="19019"/>
                    <a:pt x="15289" y="18996"/>
                  </a:cubicBezTo>
                  <a:cubicBezTo>
                    <a:pt x="15379" y="19031"/>
                    <a:pt x="15454" y="18996"/>
                    <a:pt x="15537" y="18972"/>
                  </a:cubicBezTo>
                  <a:cubicBezTo>
                    <a:pt x="15604" y="19008"/>
                    <a:pt x="15672" y="18972"/>
                    <a:pt x="15739" y="18996"/>
                  </a:cubicBezTo>
                  <a:cubicBezTo>
                    <a:pt x="15769" y="18984"/>
                    <a:pt x="15807" y="19019"/>
                    <a:pt x="15837" y="19008"/>
                  </a:cubicBezTo>
                  <a:cubicBezTo>
                    <a:pt x="15866" y="18996"/>
                    <a:pt x="15904" y="18984"/>
                    <a:pt x="15941" y="18996"/>
                  </a:cubicBezTo>
                  <a:cubicBezTo>
                    <a:pt x="15994" y="19031"/>
                    <a:pt x="16039" y="19019"/>
                    <a:pt x="16084" y="19055"/>
                  </a:cubicBezTo>
                  <a:cubicBezTo>
                    <a:pt x="16106" y="19031"/>
                    <a:pt x="16136" y="19043"/>
                    <a:pt x="16159" y="19066"/>
                  </a:cubicBezTo>
                  <a:cubicBezTo>
                    <a:pt x="16181" y="19031"/>
                    <a:pt x="16204" y="19043"/>
                    <a:pt x="16234" y="19078"/>
                  </a:cubicBezTo>
                  <a:cubicBezTo>
                    <a:pt x="16279" y="19055"/>
                    <a:pt x="16324" y="19066"/>
                    <a:pt x="16376" y="19078"/>
                  </a:cubicBezTo>
                  <a:cubicBezTo>
                    <a:pt x="16391" y="19043"/>
                    <a:pt x="16421" y="19114"/>
                    <a:pt x="16444" y="19055"/>
                  </a:cubicBezTo>
                  <a:cubicBezTo>
                    <a:pt x="16451" y="19055"/>
                    <a:pt x="16466" y="19078"/>
                    <a:pt x="16474" y="19066"/>
                  </a:cubicBezTo>
                  <a:cubicBezTo>
                    <a:pt x="16489" y="19078"/>
                    <a:pt x="16511" y="19055"/>
                    <a:pt x="16504" y="19090"/>
                  </a:cubicBezTo>
                  <a:cubicBezTo>
                    <a:pt x="16466" y="19137"/>
                    <a:pt x="16414" y="19078"/>
                    <a:pt x="16376" y="19114"/>
                  </a:cubicBezTo>
                  <a:cubicBezTo>
                    <a:pt x="16331" y="19102"/>
                    <a:pt x="16294" y="19149"/>
                    <a:pt x="16249" y="19137"/>
                  </a:cubicBezTo>
                  <a:cubicBezTo>
                    <a:pt x="16234" y="19161"/>
                    <a:pt x="16211" y="19125"/>
                    <a:pt x="16189" y="19137"/>
                  </a:cubicBezTo>
                  <a:cubicBezTo>
                    <a:pt x="16174" y="19184"/>
                    <a:pt x="16151" y="19184"/>
                    <a:pt x="16121" y="19149"/>
                  </a:cubicBezTo>
                  <a:cubicBezTo>
                    <a:pt x="16106" y="19184"/>
                    <a:pt x="16084" y="19173"/>
                    <a:pt x="16069" y="19184"/>
                  </a:cubicBezTo>
                  <a:cubicBezTo>
                    <a:pt x="16039" y="19149"/>
                    <a:pt x="16031" y="19231"/>
                    <a:pt x="16001" y="19208"/>
                  </a:cubicBezTo>
                  <a:cubicBezTo>
                    <a:pt x="16009" y="19184"/>
                    <a:pt x="15986" y="19161"/>
                    <a:pt x="15971" y="19149"/>
                  </a:cubicBezTo>
                  <a:cubicBezTo>
                    <a:pt x="15949" y="19125"/>
                    <a:pt x="15941" y="19161"/>
                    <a:pt x="15919" y="19125"/>
                  </a:cubicBezTo>
                  <a:cubicBezTo>
                    <a:pt x="15896" y="19149"/>
                    <a:pt x="15874" y="19161"/>
                    <a:pt x="15851" y="19149"/>
                  </a:cubicBezTo>
                  <a:cubicBezTo>
                    <a:pt x="15822" y="19125"/>
                    <a:pt x="15814" y="19208"/>
                    <a:pt x="15784" y="19173"/>
                  </a:cubicBezTo>
                  <a:cubicBezTo>
                    <a:pt x="15739" y="19173"/>
                    <a:pt x="15694" y="19184"/>
                    <a:pt x="15649" y="19208"/>
                  </a:cubicBezTo>
                  <a:cubicBezTo>
                    <a:pt x="15619" y="19161"/>
                    <a:pt x="15604" y="19231"/>
                    <a:pt x="15574" y="19196"/>
                  </a:cubicBezTo>
                  <a:cubicBezTo>
                    <a:pt x="15559" y="19255"/>
                    <a:pt x="15529" y="19184"/>
                    <a:pt x="15507" y="19220"/>
                  </a:cubicBezTo>
                  <a:cubicBezTo>
                    <a:pt x="15462" y="19220"/>
                    <a:pt x="15409" y="19220"/>
                    <a:pt x="15364" y="19196"/>
                  </a:cubicBezTo>
                  <a:cubicBezTo>
                    <a:pt x="15237" y="19267"/>
                    <a:pt x="15087" y="19208"/>
                    <a:pt x="14967" y="19302"/>
                  </a:cubicBezTo>
                  <a:cubicBezTo>
                    <a:pt x="14922" y="19231"/>
                    <a:pt x="14907" y="19373"/>
                    <a:pt x="14870" y="19290"/>
                  </a:cubicBezTo>
                  <a:cubicBezTo>
                    <a:pt x="14840" y="19326"/>
                    <a:pt x="14802" y="19302"/>
                    <a:pt x="14772" y="19337"/>
                  </a:cubicBezTo>
                  <a:cubicBezTo>
                    <a:pt x="14727" y="19302"/>
                    <a:pt x="14697" y="19326"/>
                    <a:pt x="14660" y="19326"/>
                  </a:cubicBezTo>
                  <a:cubicBezTo>
                    <a:pt x="14630" y="19349"/>
                    <a:pt x="14585" y="19314"/>
                    <a:pt x="14555" y="19337"/>
                  </a:cubicBezTo>
                  <a:cubicBezTo>
                    <a:pt x="14420" y="19326"/>
                    <a:pt x="14285" y="19361"/>
                    <a:pt x="14150" y="19373"/>
                  </a:cubicBezTo>
                  <a:cubicBezTo>
                    <a:pt x="14120" y="19396"/>
                    <a:pt x="14083" y="19361"/>
                    <a:pt x="14053" y="19361"/>
                  </a:cubicBezTo>
                  <a:cubicBezTo>
                    <a:pt x="14023" y="19396"/>
                    <a:pt x="13985" y="19373"/>
                    <a:pt x="13948" y="19373"/>
                  </a:cubicBezTo>
                  <a:cubicBezTo>
                    <a:pt x="13918" y="19396"/>
                    <a:pt x="13880" y="19385"/>
                    <a:pt x="13843" y="19361"/>
                  </a:cubicBezTo>
                  <a:cubicBezTo>
                    <a:pt x="13805" y="19396"/>
                    <a:pt x="13768" y="19361"/>
                    <a:pt x="13738" y="19373"/>
                  </a:cubicBezTo>
                  <a:cubicBezTo>
                    <a:pt x="13663" y="19337"/>
                    <a:pt x="13603" y="19396"/>
                    <a:pt x="13528" y="19337"/>
                  </a:cubicBezTo>
                  <a:cubicBezTo>
                    <a:pt x="13498" y="19385"/>
                    <a:pt x="13461" y="19361"/>
                    <a:pt x="13431" y="19361"/>
                  </a:cubicBezTo>
                  <a:cubicBezTo>
                    <a:pt x="13386" y="19337"/>
                    <a:pt x="13363" y="19408"/>
                    <a:pt x="13318" y="19337"/>
                  </a:cubicBezTo>
                  <a:cubicBezTo>
                    <a:pt x="13258" y="19385"/>
                    <a:pt x="13183" y="19326"/>
                    <a:pt x="13116" y="19337"/>
                  </a:cubicBezTo>
                  <a:cubicBezTo>
                    <a:pt x="13041" y="19302"/>
                    <a:pt x="12981" y="19337"/>
                    <a:pt x="12899" y="19302"/>
                  </a:cubicBezTo>
                  <a:cubicBezTo>
                    <a:pt x="12876" y="19349"/>
                    <a:pt x="12839" y="19279"/>
                    <a:pt x="12809" y="19290"/>
                  </a:cubicBezTo>
                  <a:cubicBezTo>
                    <a:pt x="12779" y="19349"/>
                    <a:pt x="12734" y="19267"/>
                    <a:pt x="12704" y="19302"/>
                  </a:cubicBezTo>
                  <a:cubicBezTo>
                    <a:pt x="12629" y="19302"/>
                    <a:pt x="12561" y="19302"/>
                    <a:pt x="12486" y="19267"/>
                  </a:cubicBezTo>
                  <a:cubicBezTo>
                    <a:pt x="12449" y="19267"/>
                    <a:pt x="12419" y="19279"/>
                    <a:pt x="12381" y="19279"/>
                  </a:cubicBezTo>
                  <a:cubicBezTo>
                    <a:pt x="12336" y="19220"/>
                    <a:pt x="12314" y="19326"/>
                    <a:pt x="12269" y="19255"/>
                  </a:cubicBezTo>
                  <a:cubicBezTo>
                    <a:pt x="12239" y="19267"/>
                    <a:pt x="12194" y="19220"/>
                    <a:pt x="12164" y="19231"/>
                  </a:cubicBezTo>
                  <a:cubicBezTo>
                    <a:pt x="12127" y="19243"/>
                    <a:pt x="12089" y="19196"/>
                    <a:pt x="12052" y="19220"/>
                  </a:cubicBezTo>
                  <a:cubicBezTo>
                    <a:pt x="12097" y="19279"/>
                    <a:pt x="12127" y="19255"/>
                    <a:pt x="12164" y="19279"/>
                  </a:cubicBezTo>
                  <a:cubicBezTo>
                    <a:pt x="12209" y="19302"/>
                    <a:pt x="12239" y="19314"/>
                    <a:pt x="12276" y="19290"/>
                  </a:cubicBezTo>
                  <a:cubicBezTo>
                    <a:pt x="12314" y="19326"/>
                    <a:pt x="12351" y="19326"/>
                    <a:pt x="12381" y="19314"/>
                  </a:cubicBezTo>
                  <a:cubicBezTo>
                    <a:pt x="12426" y="19337"/>
                    <a:pt x="12464" y="19349"/>
                    <a:pt x="12494" y="19337"/>
                  </a:cubicBezTo>
                  <a:cubicBezTo>
                    <a:pt x="12531" y="19385"/>
                    <a:pt x="12569" y="19349"/>
                    <a:pt x="12599" y="19361"/>
                  </a:cubicBezTo>
                  <a:cubicBezTo>
                    <a:pt x="12644" y="19396"/>
                    <a:pt x="12674" y="19349"/>
                    <a:pt x="12711" y="19385"/>
                  </a:cubicBezTo>
                  <a:cubicBezTo>
                    <a:pt x="12749" y="19396"/>
                    <a:pt x="12779" y="19326"/>
                    <a:pt x="12824" y="19396"/>
                  </a:cubicBezTo>
                  <a:cubicBezTo>
                    <a:pt x="12854" y="19373"/>
                    <a:pt x="12899" y="19373"/>
                    <a:pt x="12936" y="19396"/>
                  </a:cubicBezTo>
                  <a:cubicBezTo>
                    <a:pt x="12951" y="19373"/>
                    <a:pt x="12966" y="19396"/>
                    <a:pt x="12988" y="19420"/>
                  </a:cubicBezTo>
                  <a:cubicBezTo>
                    <a:pt x="13003" y="19396"/>
                    <a:pt x="13026" y="19396"/>
                    <a:pt x="13048" y="19420"/>
                  </a:cubicBezTo>
                  <a:cubicBezTo>
                    <a:pt x="13078" y="19396"/>
                    <a:pt x="13116" y="19432"/>
                    <a:pt x="13153" y="19408"/>
                  </a:cubicBezTo>
                  <a:cubicBezTo>
                    <a:pt x="13191" y="19455"/>
                    <a:pt x="13213" y="19420"/>
                    <a:pt x="13236" y="19432"/>
                  </a:cubicBezTo>
                  <a:cubicBezTo>
                    <a:pt x="13251" y="19455"/>
                    <a:pt x="13251" y="19432"/>
                    <a:pt x="13258" y="19432"/>
                  </a:cubicBezTo>
                  <a:cubicBezTo>
                    <a:pt x="13296" y="19432"/>
                    <a:pt x="13341" y="19467"/>
                    <a:pt x="13378" y="19432"/>
                  </a:cubicBezTo>
                  <a:cubicBezTo>
                    <a:pt x="13423" y="19491"/>
                    <a:pt x="13446" y="19385"/>
                    <a:pt x="13483" y="19455"/>
                  </a:cubicBezTo>
                  <a:cubicBezTo>
                    <a:pt x="13521" y="19455"/>
                    <a:pt x="13551" y="19432"/>
                    <a:pt x="13596" y="19467"/>
                  </a:cubicBezTo>
                  <a:cubicBezTo>
                    <a:pt x="13663" y="19432"/>
                    <a:pt x="13745" y="19467"/>
                    <a:pt x="13820" y="19455"/>
                  </a:cubicBezTo>
                  <a:cubicBezTo>
                    <a:pt x="13888" y="19455"/>
                    <a:pt x="13955" y="19444"/>
                    <a:pt x="14030" y="19467"/>
                  </a:cubicBezTo>
                  <a:cubicBezTo>
                    <a:pt x="14105" y="19444"/>
                    <a:pt x="14180" y="19467"/>
                    <a:pt x="14255" y="19444"/>
                  </a:cubicBezTo>
                  <a:cubicBezTo>
                    <a:pt x="14323" y="19432"/>
                    <a:pt x="14390" y="19432"/>
                    <a:pt x="14457" y="19420"/>
                  </a:cubicBezTo>
                  <a:cubicBezTo>
                    <a:pt x="14532" y="19420"/>
                    <a:pt x="14615" y="19432"/>
                    <a:pt x="14682" y="19408"/>
                  </a:cubicBezTo>
                  <a:cubicBezTo>
                    <a:pt x="14720" y="19444"/>
                    <a:pt x="14757" y="19408"/>
                    <a:pt x="14787" y="19396"/>
                  </a:cubicBezTo>
                  <a:cubicBezTo>
                    <a:pt x="14825" y="19432"/>
                    <a:pt x="14855" y="19396"/>
                    <a:pt x="14892" y="19373"/>
                  </a:cubicBezTo>
                  <a:cubicBezTo>
                    <a:pt x="14937" y="19432"/>
                    <a:pt x="14960" y="19361"/>
                    <a:pt x="14997" y="19361"/>
                  </a:cubicBezTo>
                  <a:cubicBezTo>
                    <a:pt x="15035" y="19361"/>
                    <a:pt x="15072" y="19361"/>
                    <a:pt x="15110" y="19361"/>
                  </a:cubicBezTo>
                  <a:cubicBezTo>
                    <a:pt x="15177" y="19302"/>
                    <a:pt x="15252" y="19361"/>
                    <a:pt x="15319" y="19302"/>
                  </a:cubicBezTo>
                  <a:cubicBezTo>
                    <a:pt x="15402" y="19361"/>
                    <a:pt x="15462" y="19255"/>
                    <a:pt x="15544" y="19314"/>
                  </a:cubicBezTo>
                  <a:cubicBezTo>
                    <a:pt x="15484" y="19326"/>
                    <a:pt x="15432" y="19361"/>
                    <a:pt x="15379" y="19385"/>
                  </a:cubicBezTo>
                  <a:cubicBezTo>
                    <a:pt x="15319" y="19396"/>
                    <a:pt x="15259" y="19408"/>
                    <a:pt x="15207" y="19432"/>
                  </a:cubicBezTo>
                  <a:cubicBezTo>
                    <a:pt x="15147" y="19432"/>
                    <a:pt x="15087" y="19444"/>
                    <a:pt x="15035" y="19467"/>
                  </a:cubicBezTo>
                  <a:cubicBezTo>
                    <a:pt x="15012" y="19526"/>
                    <a:pt x="14975" y="19420"/>
                    <a:pt x="14952" y="19502"/>
                  </a:cubicBezTo>
                  <a:cubicBezTo>
                    <a:pt x="14922" y="19514"/>
                    <a:pt x="14885" y="19467"/>
                    <a:pt x="14862" y="19538"/>
                  </a:cubicBezTo>
                  <a:cubicBezTo>
                    <a:pt x="14832" y="19514"/>
                    <a:pt x="14810" y="19561"/>
                    <a:pt x="14780" y="19538"/>
                  </a:cubicBezTo>
                  <a:cubicBezTo>
                    <a:pt x="14757" y="19585"/>
                    <a:pt x="14720" y="19550"/>
                    <a:pt x="14690" y="19573"/>
                  </a:cubicBezTo>
                  <a:cubicBezTo>
                    <a:pt x="14667" y="19609"/>
                    <a:pt x="14637" y="19573"/>
                    <a:pt x="14607" y="19573"/>
                  </a:cubicBezTo>
                  <a:cubicBezTo>
                    <a:pt x="14577" y="19550"/>
                    <a:pt x="14555" y="19620"/>
                    <a:pt x="14517" y="19573"/>
                  </a:cubicBezTo>
                  <a:cubicBezTo>
                    <a:pt x="14465" y="19620"/>
                    <a:pt x="14398" y="19573"/>
                    <a:pt x="14345" y="19609"/>
                  </a:cubicBezTo>
                  <a:cubicBezTo>
                    <a:pt x="14315" y="19609"/>
                    <a:pt x="14293" y="19632"/>
                    <a:pt x="14263" y="19609"/>
                  </a:cubicBezTo>
                  <a:cubicBezTo>
                    <a:pt x="14233" y="19632"/>
                    <a:pt x="14203" y="19644"/>
                    <a:pt x="14173" y="19644"/>
                  </a:cubicBezTo>
                  <a:cubicBezTo>
                    <a:pt x="14143" y="19632"/>
                    <a:pt x="14120" y="19632"/>
                    <a:pt x="14098" y="19632"/>
                  </a:cubicBezTo>
                  <a:cubicBezTo>
                    <a:pt x="14075" y="19691"/>
                    <a:pt x="14038" y="19597"/>
                    <a:pt x="14015" y="19632"/>
                  </a:cubicBezTo>
                  <a:cubicBezTo>
                    <a:pt x="13963" y="19632"/>
                    <a:pt x="13910" y="19632"/>
                    <a:pt x="13850" y="19644"/>
                  </a:cubicBezTo>
                  <a:cubicBezTo>
                    <a:pt x="13798" y="19644"/>
                    <a:pt x="13745" y="19620"/>
                    <a:pt x="13700" y="19644"/>
                  </a:cubicBezTo>
                  <a:cubicBezTo>
                    <a:pt x="13671" y="19644"/>
                    <a:pt x="13641" y="19632"/>
                    <a:pt x="13618" y="19644"/>
                  </a:cubicBezTo>
                  <a:cubicBezTo>
                    <a:pt x="13581" y="19585"/>
                    <a:pt x="13566" y="19703"/>
                    <a:pt x="13536" y="19656"/>
                  </a:cubicBezTo>
                  <a:cubicBezTo>
                    <a:pt x="13423" y="19609"/>
                    <a:pt x="13326" y="19667"/>
                    <a:pt x="13213" y="19632"/>
                  </a:cubicBezTo>
                  <a:cubicBezTo>
                    <a:pt x="13168" y="19667"/>
                    <a:pt x="13116" y="19632"/>
                    <a:pt x="13063" y="19656"/>
                  </a:cubicBezTo>
                  <a:cubicBezTo>
                    <a:pt x="13033" y="19644"/>
                    <a:pt x="13003" y="19609"/>
                    <a:pt x="12981" y="19667"/>
                  </a:cubicBezTo>
                  <a:cubicBezTo>
                    <a:pt x="12951" y="19620"/>
                    <a:pt x="12929" y="19656"/>
                    <a:pt x="12899" y="19667"/>
                  </a:cubicBezTo>
                  <a:cubicBezTo>
                    <a:pt x="13011" y="19715"/>
                    <a:pt x="13116" y="19726"/>
                    <a:pt x="13213" y="19726"/>
                  </a:cubicBezTo>
                  <a:cubicBezTo>
                    <a:pt x="13266" y="19750"/>
                    <a:pt x="13311" y="19703"/>
                    <a:pt x="13371" y="19726"/>
                  </a:cubicBezTo>
                  <a:cubicBezTo>
                    <a:pt x="13423" y="19703"/>
                    <a:pt x="13483" y="19762"/>
                    <a:pt x="13528" y="19715"/>
                  </a:cubicBezTo>
                  <a:cubicBezTo>
                    <a:pt x="13566" y="19762"/>
                    <a:pt x="13581" y="19703"/>
                    <a:pt x="13603" y="19726"/>
                  </a:cubicBezTo>
                  <a:cubicBezTo>
                    <a:pt x="13618" y="19738"/>
                    <a:pt x="13626" y="19726"/>
                    <a:pt x="13633" y="19703"/>
                  </a:cubicBezTo>
                  <a:cubicBezTo>
                    <a:pt x="13656" y="19715"/>
                    <a:pt x="13671" y="19738"/>
                    <a:pt x="13685" y="19715"/>
                  </a:cubicBezTo>
                  <a:cubicBezTo>
                    <a:pt x="13738" y="19715"/>
                    <a:pt x="13790" y="19726"/>
                    <a:pt x="13843" y="19726"/>
                  </a:cubicBezTo>
                  <a:cubicBezTo>
                    <a:pt x="13858" y="19691"/>
                    <a:pt x="13880" y="19703"/>
                    <a:pt x="13910" y="19738"/>
                  </a:cubicBezTo>
                  <a:cubicBezTo>
                    <a:pt x="13933" y="19656"/>
                    <a:pt x="13970" y="19762"/>
                    <a:pt x="13993" y="19738"/>
                  </a:cubicBezTo>
                  <a:cubicBezTo>
                    <a:pt x="14045" y="19703"/>
                    <a:pt x="14105" y="19750"/>
                    <a:pt x="14158" y="19715"/>
                  </a:cubicBezTo>
                  <a:cubicBezTo>
                    <a:pt x="14180" y="19762"/>
                    <a:pt x="14158" y="19809"/>
                    <a:pt x="14210" y="19832"/>
                  </a:cubicBezTo>
                  <a:cubicBezTo>
                    <a:pt x="14263" y="19785"/>
                    <a:pt x="14330" y="19832"/>
                    <a:pt x="14390" y="19809"/>
                  </a:cubicBezTo>
                  <a:cubicBezTo>
                    <a:pt x="14457" y="19797"/>
                    <a:pt x="14517" y="19785"/>
                    <a:pt x="14577" y="19785"/>
                  </a:cubicBezTo>
                  <a:cubicBezTo>
                    <a:pt x="14637" y="19762"/>
                    <a:pt x="14705" y="19809"/>
                    <a:pt x="14765" y="19773"/>
                  </a:cubicBezTo>
                  <a:cubicBezTo>
                    <a:pt x="14832" y="19797"/>
                    <a:pt x="14900" y="19762"/>
                    <a:pt x="14967" y="19797"/>
                  </a:cubicBezTo>
                  <a:cubicBezTo>
                    <a:pt x="15035" y="19750"/>
                    <a:pt x="15110" y="19762"/>
                    <a:pt x="15184" y="19715"/>
                  </a:cubicBezTo>
                  <a:cubicBezTo>
                    <a:pt x="15222" y="19715"/>
                    <a:pt x="15259" y="19703"/>
                    <a:pt x="15297" y="19715"/>
                  </a:cubicBezTo>
                  <a:cubicBezTo>
                    <a:pt x="15312" y="19679"/>
                    <a:pt x="15342" y="19726"/>
                    <a:pt x="15357" y="19679"/>
                  </a:cubicBezTo>
                  <a:cubicBezTo>
                    <a:pt x="15372" y="19691"/>
                    <a:pt x="15394" y="19667"/>
                    <a:pt x="15409" y="19679"/>
                  </a:cubicBezTo>
                  <a:cubicBezTo>
                    <a:pt x="15447" y="19632"/>
                    <a:pt x="15492" y="19656"/>
                    <a:pt x="15529" y="19644"/>
                  </a:cubicBezTo>
                  <a:cubicBezTo>
                    <a:pt x="15559" y="19620"/>
                    <a:pt x="15604" y="19644"/>
                    <a:pt x="15642" y="19609"/>
                  </a:cubicBezTo>
                  <a:cubicBezTo>
                    <a:pt x="15687" y="19656"/>
                    <a:pt x="15717" y="19573"/>
                    <a:pt x="15754" y="19609"/>
                  </a:cubicBezTo>
                  <a:cubicBezTo>
                    <a:pt x="15769" y="19573"/>
                    <a:pt x="15799" y="19632"/>
                    <a:pt x="15814" y="19609"/>
                  </a:cubicBezTo>
                  <a:cubicBezTo>
                    <a:pt x="15837" y="19620"/>
                    <a:pt x="15851" y="19597"/>
                    <a:pt x="15881" y="19644"/>
                  </a:cubicBezTo>
                  <a:cubicBezTo>
                    <a:pt x="15911" y="19550"/>
                    <a:pt x="15971" y="19632"/>
                    <a:pt x="16009" y="19561"/>
                  </a:cubicBezTo>
                  <a:cubicBezTo>
                    <a:pt x="16061" y="19573"/>
                    <a:pt x="16114" y="19561"/>
                    <a:pt x="16159" y="19538"/>
                  </a:cubicBezTo>
                  <a:cubicBezTo>
                    <a:pt x="16256" y="19538"/>
                    <a:pt x="16354" y="19514"/>
                    <a:pt x="16459" y="19526"/>
                  </a:cubicBezTo>
                  <a:cubicBezTo>
                    <a:pt x="16496" y="19479"/>
                    <a:pt x="16549" y="19538"/>
                    <a:pt x="16586" y="19455"/>
                  </a:cubicBezTo>
                  <a:cubicBezTo>
                    <a:pt x="16608" y="19467"/>
                    <a:pt x="16631" y="19455"/>
                    <a:pt x="16653" y="19432"/>
                  </a:cubicBezTo>
                  <a:cubicBezTo>
                    <a:pt x="16683" y="19455"/>
                    <a:pt x="16706" y="19432"/>
                    <a:pt x="16736" y="19420"/>
                  </a:cubicBezTo>
                  <a:cubicBezTo>
                    <a:pt x="16788" y="19467"/>
                    <a:pt x="16826" y="19432"/>
                    <a:pt x="16871" y="19479"/>
                  </a:cubicBezTo>
                  <a:cubicBezTo>
                    <a:pt x="16923" y="19467"/>
                    <a:pt x="16968" y="19455"/>
                    <a:pt x="17021" y="19444"/>
                  </a:cubicBezTo>
                  <a:cubicBezTo>
                    <a:pt x="17081" y="19479"/>
                    <a:pt x="17126" y="19444"/>
                    <a:pt x="17178" y="19491"/>
                  </a:cubicBezTo>
                  <a:cubicBezTo>
                    <a:pt x="17231" y="19479"/>
                    <a:pt x="17283" y="19491"/>
                    <a:pt x="17335" y="19491"/>
                  </a:cubicBezTo>
                  <a:cubicBezTo>
                    <a:pt x="17388" y="19467"/>
                    <a:pt x="17440" y="19491"/>
                    <a:pt x="17500" y="19479"/>
                  </a:cubicBezTo>
                  <a:cubicBezTo>
                    <a:pt x="17605" y="19514"/>
                    <a:pt x="17718" y="19526"/>
                    <a:pt x="17830" y="19585"/>
                  </a:cubicBezTo>
                  <a:cubicBezTo>
                    <a:pt x="17845" y="19538"/>
                    <a:pt x="17883" y="19609"/>
                    <a:pt x="17898" y="19561"/>
                  </a:cubicBezTo>
                  <a:cubicBezTo>
                    <a:pt x="17928" y="19573"/>
                    <a:pt x="17958" y="19609"/>
                    <a:pt x="17980" y="19585"/>
                  </a:cubicBezTo>
                  <a:cubicBezTo>
                    <a:pt x="18017" y="19620"/>
                    <a:pt x="18047" y="19656"/>
                    <a:pt x="18070" y="19620"/>
                  </a:cubicBezTo>
                  <a:cubicBezTo>
                    <a:pt x="18130" y="19644"/>
                    <a:pt x="18032" y="19715"/>
                    <a:pt x="18092" y="19738"/>
                  </a:cubicBezTo>
                  <a:cubicBezTo>
                    <a:pt x="18077" y="19773"/>
                    <a:pt x="18055" y="19715"/>
                    <a:pt x="18040" y="19738"/>
                  </a:cubicBezTo>
                  <a:cubicBezTo>
                    <a:pt x="18017" y="19762"/>
                    <a:pt x="17988" y="19750"/>
                    <a:pt x="17965" y="19726"/>
                  </a:cubicBezTo>
                  <a:cubicBezTo>
                    <a:pt x="17920" y="19715"/>
                    <a:pt x="17868" y="19715"/>
                    <a:pt x="17823" y="19691"/>
                  </a:cubicBezTo>
                  <a:cubicBezTo>
                    <a:pt x="17733" y="19703"/>
                    <a:pt x="17643" y="19715"/>
                    <a:pt x="17545" y="19691"/>
                  </a:cubicBezTo>
                  <a:cubicBezTo>
                    <a:pt x="17373" y="19715"/>
                    <a:pt x="17186" y="19691"/>
                    <a:pt x="17013" y="19750"/>
                  </a:cubicBezTo>
                  <a:cubicBezTo>
                    <a:pt x="16976" y="19785"/>
                    <a:pt x="16923" y="19738"/>
                    <a:pt x="16886" y="19762"/>
                  </a:cubicBezTo>
                  <a:cubicBezTo>
                    <a:pt x="16833" y="19738"/>
                    <a:pt x="16796" y="19821"/>
                    <a:pt x="16743" y="19773"/>
                  </a:cubicBezTo>
                  <a:cubicBezTo>
                    <a:pt x="16728" y="19821"/>
                    <a:pt x="16706" y="19797"/>
                    <a:pt x="16691" y="19809"/>
                  </a:cubicBezTo>
                  <a:cubicBezTo>
                    <a:pt x="16661" y="19785"/>
                    <a:pt x="16646" y="19844"/>
                    <a:pt x="16616" y="19797"/>
                  </a:cubicBezTo>
                  <a:cubicBezTo>
                    <a:pt x="16601" y="19868"/>
                    <a:pt x="16571" y="19809"/>
                    <a:pt x="16556" y="19856"/>
                  </a:cubicBezTo>
                  <a:cubicBezTo>
                    <a:pt x="16519" y="19785"/>
                    <a:pt x="16519" y="19915"/>
                    <a:pt x="16481" y="19832"/>
                  </a:cubicBezTo>
                  <a:cubicBezTo>
                    <a:pt x="16466" y="19880"/>
                    <a:pt x="16451" y="19880"/>
                    <a:pt x="16429" y="19880"/>
                  </a:cubicBezTo>
                  <a:cubicBezTo>
                    <a:pt x="16406" y="19880"/>
                    <a:pt x="16384" y="19891"/>
                    <a:pt x="16361" y="19891"/>
                  </a:cubicBezTo>
                  <a:cubicBezTo>
                    <a:pt x="16316" y="19938"/>
                    <a:pt x="16264" y="19880"/>
                    <a:pt x="16226" y="19938"/>
                  </a:cubicBezTo>
                  <a:cubicBezTo>
                    <a:pt x="16204" y="19927"/>
                    <a:pt x="16189" y="19974"/>
                    <a:pt x="16166" y="19974"/>
                  </a:cubicBezTo>
                  <a:cubicBezTo>
                    <a:pt x="16144" y="19962"/>
                    <a:pt x="16121" y="19974"/>
                    <a:pt x="16099" y="19997"/>
                  </a:cubicBezTo>
                  <a:cubicBezTo>
                    <a:pt x="16054" y="19997"/>
                    <a:pt x="16009" y="20009"/>
                    <a:pt x="15964" y="20033"/>
                  </a:cubicBezTo>
                  <a:cubicBezTo>
                    <a:pt x="15904" y="19986"/>
                    <a:pt x="15859" y="20080"/>
                    <a:pt x="15799" y="20021"/>
                  </a:cubicBezTo>
                  <a:cubicBezTo>
                    <a:pt x="15769" y="20033"/>
                    <a:pt x="15754" y="20092"/>
                    <a:pt x="15717" y="20021"/>
                  </a:cubicBezTo>
                  <a:cubicBezTo>
                    <a:pt x="15694" y="20115"/>
                    <a:pt x="15649" y="20009"/>
                    <a:pt x="15627" y="20092"/>
                  </a:cubicBezTo>
                  <a:cubicBezTo>
                    <a:pt x="15574" y="20103"/>
                    <a:pt x="15514" y="20080"/>
                    <a:pt x="15454" y="20127"/>
                  </a:cubicBezTo>
                  <a:cubicBezTo>
                    <a:pt x="15394" y="20115"/>
                    <a:pt x="15342" y="20115"/>
                    <a:pt x="15282" y="20127"/>
                  </a:cubicBezTo>
                  <a:cubicBezTo>
                    <a:pt x="15252" y="20127"/>
                    <a:pt x="15222" y="20092"/>
                    <a:pt x="15199" y="20127"/>
                  </a:cubicBezTo>
                  <a:cubicBezTo>
                    <a:pt x="15177" y="20151"/>
                    <a:pt x="15147" y="20139"/>
                    <a:pt x="15117" y="20139"/>
                  </a:cubicBezTo>
                  <a:cubicBezTo>
                    <a:pt x="15065" y="20186"/>
                    <a:pt x="15005" y="20151"/>
                    <a:pt x="14945" y="20174"/>
                  </a:cubicBezTo>
                  <a:cubicBezTo>
                    <a:pt x="14832" y="20198"/>
                    <a:pt x="14712" y="20186"/>
                    <a:pt x="14592" y="20174"/>
                  </a:cubicBezTo>
                  <a:cubicBezTo>
                    <a:pt x="14540" y="20186"/>
                    <a:pt x="14480" y="20162"/>
                    <a:pt x="14427" y="20186"/>
                  </a:cubicBezTo>
                  <a:cubicBezTo>
                    <a:pt x="14368" y="20139"/>
                    <a:pt x="14308" y="20186"/>
                    <a:pt x="14248" y="20151"/>
                  </a:cubicBezTo>
                  <a:cubicBezTo>
                    <a:pt x="14195" y="20174"/>
                    <a:pt x="14128" y="20127"/>
                    <a:pt x="14068" y="20151"/>
                  </a:cubicBezTo>
                  <a:cubicBezTo>
                    <a:pt x="14008" y="20139"/>
                    <a:pt x="13948" y="20115"/>
                    <a:pt x="13888" y="20115"/>
                  </a:cubicBezTo>
                  <a:cubicBezTo>
                    <a:pt x="13768" y="20068"/>
                    <a:pt x="13656" y="20080"/>
                    <a:pt x="13536" y="20021"/>
                  </a:cubicBezTo>
                  <a:cubicBezTo>
                    <a:pt x="13513" y="20045"/>
                    <a:pt x="13483" y="20009"/>
                    <a:pt x="13453" y="19997"/>
                  </a:cubicBezTo>
                  <a:cubicBezTo>
                    <a:pt x="13423" y="20021"/>
                    <a:pt x="13386" y="19997"/>
                    <a:pt x="13348" y="19950"/>
                  </a:cubicBezTo>
                  <a:cubicBezTo>
                    <a:pt x="13296" y="19997"/>
                    <a:pt x="13221" y="19880"/>
                    <a:pt x="13168" y="19915"/>
                  </a:cubicBezTo>
                  <a:cubicBezTo>
                    <a:pt x="13221" y="19986"/>
                    <a:pt x="13266" y="20009"/>
                    <a:pt x="13311" y="20009"/>
                  </a:cubicBezTo>
                  <a:cubicBezTo>
                    <a:pt x="13356" y="20021"/>
                    <a:pt x="13408" y="20092"/>
                    <a:pt x="13446" y="20056"/>
                  </a:cubicBezTo>
                  <a:cubicBezTo>
                    <a:pt x="13491" y="20092"/>
                    <a:pt x="13536" y="20092"/>
                    <a:pt x="13581" y="20103"/>
                  </a:cubicBezTo>
                  <a:cubicBezTo>
                    <a:pt x="13633" y="20115"/>
                    <a:pt x="13685" y="20162"/>
                    <a:pt x="13723" y="20139"/>
                  </a:cubicBezTo>
                  <a:cubicBezTo>
                    <a:pt x="13910" y="20198"/>
                    <a:pt x="14090" y="20221"/>
                    <a:pt x="14270" y="20245"/>
                  </a:cubicBezTo>
                  <a:cubicBezTo>
                    <a:pt x="14315" y="20257"/>
                    <a:pt x="14360" y="20245"/>
                    <a:pt x="14405" y="20257"/>
                  </a:cubicBezTo>
                  <a:cubicBezTo>
                    <a:pt x="14450" y="20257"/>
                    <a:pt x="14487" y="20268"/>
                    <a:pt x="14532" y="20268"/>
                  </a:cubicBezTo>
                  <a:cubicBezTo>
                    <a:pt x="14577" y="20280"/>
                    <a:pt x="14615" y="20245"/>
                    <a:pt x="14667" y="20280"/>
                  </a:cubicBezTo>
                  <a:cubicBezTo>
                    <a:pt x="14705" y="20209"/>
                    <a:pt x="14765" y="20304"/>
                    <a:pt x="14802" y="20280"/>
                  </a:cubicBezTo>
                  <a:cubicBezTo>
                    <a:pt x="14982" y="20280"/>
                    <a:pt x="15154" y="20233"/>
                    <a:pt x="15327" y="20198"/>
                  </a:cubicBezTo>
                  <a:cubicBezTo>
                    <a:pt x="15402" y="20233"/>
                    <a:pt x="15477" y="20186"/>
                    <a:pt x="15552" y="20221"/>
                  </a:cubicBezTo>
                  <a:cubicBezTo>
                    <a:pt x="15634" y="20162"/>
                    <a:pt x="15724" y="20151"/>
                    <a:pt x="15814" y="20162"/>
                  </a:cubicBezTo>
                  <a:cubicBezTo>
                    <a:pt x="15859" y="20115"/>
                    <a:pt x="15911" y="20139"/>
                    <a:pt x="15949" y="20115"/>
                  </a:cubicBezTo>
                  <a:cubicBezTo>
                    <a:pt x="16001" y="20127"/>
                    <a:pt x="16039" y="20080"/>
                    <a:pt x="16091" y="20115"/>
                  </a:cubicBezTo>
                  <a:cubicBezTo>
                    <a:pt x="16159" y="20045"/>
                    <a:pt x="16234" y="20033"/>
                    <a:pt x="16309" y="20021"/>
                  </a:cubicBezTo>
                  <a:cubicBezTo>
                    <a:pt x="16369" y="19938"/>
                    <a:pt x="16459" y="20056"/>
                    <a:pt x="16519" y="19938"/>
                  </a:cubicBezTo>
                  <a:cubicBezTo>
                    <a:pt x="16556" y="19974"/>
                    <a:pt x="16586" y="19938"/>
                    <a:pt x="16623" y="19927"/>
                  </a:cubicBezTo>
                  <a:cubicBezTo>
                    <a:pt x="16638" y="19903"/>
                    <a:pt x="16661" y="19903"/>
                    <a:pt x="16683" y="19927"/>
                  </a:cubicBezTo>
                  <a:cubicBezTo>
                    <a:pt x="16698" y="19880"/>
                    <a:pt x="16721" y="19903"/>
                    <a:pt x="16736" y="19891"/>
                  </a:cubicBezTo>
                  <a:cubicBezTo>
                    <a:pt x="16818" y="19903"/>
                    <a:pt x="16886" y="19856"/>
                    <a:pt x="16968" y="19891"/>
                  </a:cubicBezTo>
                  <a:cubicBezTo>
                    <a:pt x="17013" y="19856"/>
                    <a:pt x="17058" y="19844"/>
                    <a:pt x="17111" y="19844"/>
                  </a:cubicBezTo>
                  <a:cubicBezTo>
                    <a:pt x="17156" y="19821"/>
                    <a:pt x="17208" y="19832"/>
                    <a:pt x="17253" y="19785"/>
                  </a:cubicBezTo>
                  <a:cubicBezTo>
                    <a:pt x="17290" y="19844"/>
                    <a:pt x="17305" y="19785"/>
                    <a:pt x="17335" y="19809"/>
                  </a:cubicBezTo>
                  <a:cubicBezTo>
                    <a:pt x="17358" y="19773"/>
                    <a:pt x="17395" y="19844"/>
                    <a:pt x="17418" y="19797"/>
                  </a:cubicBezTo>
                  <a:cubicBezTo>
                    <a:pt x="17448" y="19821"/>
                    <a:pt x="17478" y="19797"/>
                    <a:pt x="17508" y="19832"/>
                  </a:cubicBezTo>
                  <a:cubicBezTo>
                    <a:pt x="17515" y="19797"/>
                    <a:pt x="17538" y="19832"/>
                    <a:pt x="17553" y="19821"/>
                  </a:cubicBezTo>
                  <a:cubicBezTo>
                    <a:pt x="17568" y="19832"/>
                    <a:pt x="17583" y="19785"/>
                    <a:pt x="17598" y="19797"/>
                  </a:cubicBezTo>
                  <a:cubicBezTo>
                    <a:pt x="17718" y="19821"/>
                    <a:pt x="17830" y="19785"/>
                    <a:pt x="17958" y="19832"/>
                  </a:cubicBezTo>
                  <a:cubicBezTo>
                    <a:pt x="17913" y="19856"/>
                    <a:pt x="17860" y="19844"/>
                    <a:pt x="17815" y="19844"/>
                  </a:cubicBezTo>
                  <a:cubicBezTo>
                    <a:pt x="17800" y="19903"/>
                    <a:pt x="17755" y="19762"/>
                    <a:pt x="17748" y="19868"/>
                  </a:cubicBezTo>
                  <a:cubicBezTo>
                    <a:pt x="17710" y="19809"/>
                    <a:pt x="17695" y="19891"/>
                    <a:pt x="17658" y="19832"/>
                  </a:cubicBezTo>
                  <a:cubicBezTo>
                    <a:pt x="17598" y="19868"/>
                    <a:pt x="17538" y="19903"/>
                    <a:pt x="17463" y="19880"/>
                  </a:cubicBezTo>
                  <a:cubicBezTo>
                    <a:pt x="17455" y="19915"/>
                    <a:pt x="17440" y="19915"/>
                    <a:pt x="17425" y="19927"/>
                  </a:cubicBezTo>
                  <a:cubicBezTo>
                    <a:pt x="17403" y="19891"/>
                    <a:pt x="17388" y="19927"/>
                    <a:pt x="17365" y="19927"/>
                  </a:cubicBezTo>
                  <a:cubicBezTo>
                    <a:pt x="17335" y="19962"/>
                    <a:pt x="17298" y="19927"/>
                    <a:pt x="17268" y="19986"/>
                  </a:cubicBezTo>
                  <a:cubicBezTo>
                    <a:pt x="17201" y="19974"/>
                    <a:pt x="17141" y="20033"/>
                    <a:pt x="17073" y="20056"/>
                  </a:cubicBezTo>
                  <a:cubicBezTo>
                    <a:pt x="17036" y="20045"/>
                    <a:pt x="17013" y="20092"/>
                    <a:pt x="16968" y="20068"/>
                  </a:cubicBezTo>
                  <a:cubicBezTo>
                    <a:pt x="16946" y="20127"/>
                    <a:pt x="16893" y="20033"/>
                    <a:pt x="16871" y="20127"/>
                  </a:cubicBezTo>
                  <a:cubicBezTo>
                    <a:pt x="16803" y="20103"/>
                    <a:pt x="16743" y="20186"/>
                    <a:pt x="16683" y="20198"/>
                  </a:cubicBezTo>
                  <a:cubicBezTo>
                    <a:pt x="16616" y="20245"/>
                    <a:pt x="16549" y="20268"/>
                    <a:pt x="16481" y="20304"/>
                  </a:cubicBezTo>
                  <a:cubicBezTo>
                    <a:pt x="16451" y="20327"/>
                    <a:pt x="16414" y="20339"/>
                    <a:pt x="16384" y="20351"/>
                  </a:cubicBezTo>
                  <a:cubicBezTo>
                    <a:pt x="16354" y="20374"/>
                    <a:pt x="16316" y="20386"/>
                    <a:pt x="16286" y="20398"/>
                  </a:cubicBezTo>
                  <a:cubicBezTo>
                    <a:pt x="16211" y="20410"/>
                    <a:pt x="16151" y="20504"/>
                    <a:pt x="16084" y="20504"/>
                  </a:cubicBezTo>
                  <a:cubicBezTo>
                    <a:pt x="16061" y="20563"/>
                    <a:pt x="16024" y="20504"/>
                    <a:pt x="16001" y="20563"/>
                  </a:cubicBezTo>
                  <a:cubicBezTo>
                    <a:pt x="15964" y="20575"/>
                    <a:pt x="15934" y="20598"/>
                    <a:pt x="15896" y="20610"/>
                  </a:cubicBezTo>
                  <a:cubicBezTo>
                    <a:pt x="15866" y="20634"/>
                    <a:pt x="15829" y="20645"/>
                    <a:pt x="15799" y="20669"/>
                  </a:cubicBezTo>
                  <a:cubicBezTo>
                    <a:pt x="15762" y="20645"/>
                    <a:pt x="15732" y="20693"/>
                    <a:pt x="15702" y="20716"/>
                  </a:cubicBezTo>
                  <a:cubicBezTo>
                    <a:pt x="15627" y="20657"/>
                    <a:pt x="15574" y="20775"/>
                    <a:pt x="15499" y="20728"/>
                  </a:cubicBezTo>
                  <a:cubicBezTo>
                    <a:pt x="15439" y="20787"/>
                    <a:pt x="15357" y="20740"/>
                    <a:pt x="15297" y="20787"/>
                  </a:cubicBezTo>
                  <a:cubicBezTo>
                    <a:pt x="15229" y="20775"/>
                    <a:pt x="15162" y="20775"/>
                    <a:pt x="15095" y="20799"/>
                  </a:cubicBezTo>
                  <a:cubicBezTo>
                    <a:pt x="15057" y="20775"/>
                    <a:pt x="15027" y="20799"/>
                    <a:pt x="14990" y="20810"/>
                  </a:cubicBezTo>
                  <a:cubicBezTo>
                    <a:pt x="14952" y="20763"/>
                    <a:pt x="14922" y="20810"/>
                    <a:pt x="14885" y="20787"/>
                  </a:cubicBezTo>
                  <a:cubicBezTo>
                    <a:pt x="14810" y="20787"/>
                    <a:pt x="14742" y="20775"/>
                    <a:pt x="14667" y="20775"/>
                  </a:cubicBezTo>
                  <a:cubicBezTo>
                    <a:pt x="14600" y="20799"/>
                    <a:pt x="14525" y="20728"/>
                    <a:pt x="14457" y="20775"/>
                  </a:cubicBezTo>
                  <a:cubicBezTo>
                    <a:pt x="14577" y="20869"/>
                    <a:pt x="14675" y="20810"/>
                    <a:pt x="14787" y="20869"/>
                  </a:cubicBezTo>
                  <a:cubicBezTo>
                    <a:pt x="14832" y="20834"/>
                    <a:pt x="14885" y="20846"/>
                    <a:pt x="14945" y="20881"/>
                  </a:cubicBezTo>
                  <a:cubicBezTo>
                    <a:pt x="14990" y="20846"/>
                    <a:pt x="15050" y="20881"/>
                    <a:pt x="15102" y="20869"/>
                  </a:cubicBezTo>
                  <a:cubicBezTo>
                    <a:pt x="15154" y="20858"/>
                    <a:pt x="15207" y="20869"/>
                    <a:pt x="15259" y="20869"/>
                  </a:cubicBezTo>
                  <a:cubicBezTo>
                    <a:pt x="15312" y="20858"/>
                    <a:pt x="15364" y="20834"/>
                    <a:pt x="15424" y="20858"/>
                  </a:cubicBezTo>
                  <a:cubicBezTo>
                    <a:pt x="15522" y="20787"/>
                    <a:pt x="15642" y="20846"/>
                    <a:pt x="15739" y="20763"/>
                  </a:cubicBezTo>
                  <a:cubicBezTo>
                    <a:pt x="15844" y="20752"/>
                    <a:pt x="15941" y="20681"/>
                    <a:pt x="16046" y="20645"/>
                  </a:cubicBezTo>
                  <a:cubicBezTo>
                    <a:pt x="16091" y="20634"/>
                    <a:pt x="16136" y="20587"/>
                    <a:pt x="16181" y="20539"/>
                  </a:cubicBezTo>
                  <a:cubicBezTo>
                    <a:pt x="16211" y="20551"/>
                    <a:pt x="16241" y="20587"/>
                    <a:pt x="16264" y="20504"/>
                  </a:cubicBezTo>
                  <a:cubicBezTo>
                    <a:pt x="16294" y="20563"/>
                    <a:pt x="16309" y="20445"/>
                    <a:pt x="16339" y="20492"/>
                  </a:cubicBezTo>
                  <a:cubicBezTo>
                    <a:pt x="16361" y="20457"/>
                    <a:pt x="16391" y="20504"/>
                    <a:pt x="16406" y="20433"/>
                  </a:cubicBezTo>
                  <a:cubicBezTo>
                    <a:pt x="16429" y="20398"/>
                    <a:pt x="16466" y="20481"/>
                    <a:pt x="16481" y="20398"/>
                  </a:cubicBezTo>
                  <a:cubicBezTo>
                    <a:pt x="16541" y="20410"/>
                    <a:pt x="16586" y="20316"/>
                    <a:pt x="16638" y="20339"/>
                  </a:cubicBezTo>
                  <a:cubicBezTo>
                    <a:pt x="16691" y="20316"/>
                    <a:pt x="16743" y="20292"/>
                    <a:pt x="16796" y="20257"/>
                  </a:cubicBezTo>
                  <a:cubicBezTo>
                    <a:pt x="16856" y="20280"/>
                    <a:pt x="16901" y="20198"/>
                    <a:pt x="16946" y="20174"/>
                  </a:cubicBezTo>
                  <a:cubicBezTo>
                    <a:pt x="16991" y="20209"/>
                    <a:pt x="17013" y="20139"/>
                    <a:pt x="17051" y="20162"/>
                  </a:cubicBezTo>
                  <a:cubicBezTo>
                    <a:pt x="17088" y="20174"/>
                    <a:pt x="17118" y="20127"/>
                    <a:pt x="17156" y="20139"/>
                  </a:cubicBezTo>
                  <a:cubicBezTo>
                    <a:pt x="17283" y="20068"/>
                    <a:pt x="17410" y="20021"/>
                    <a:pt x="17538" y="19986"/>
                  </a:cubicBezTo>
                  <a:cubicBezTo>
                    <a:pt x="17568" y="19986"/>
                    <a:pt x="17605" y="20033"/>
                    <a:pt x="17628" y="19962"/>
                  </a:cubicBezTo>
                  <a:cubicBezTo>
                    <a:pt x="17665" y="19974"/>
                    <a:pt x="17703" y="19997"/>
                    <a:pt x="17733" y="19938"/>
                  </a:cubicBezTo>
                  <a:cubicBezTo>
                    <a:pt x="17808" y="20009"/>
                    <a:pt x="17868" y="19927"/>
                    <a:pt x="17935" y="19974"/>
                  </a:cubicBezTo>
                  <a:cubicBezTo>
                    <a:pt x="17965" y="19950"/>
                    <a:pt x="17995" y="19938"/>
                    <a:pt x="18025" y="19938"/>
                  </a:cubicBezTo>
                  <a:cubicBezTo>
                    <a:pt x="18062" y="19962"/>
                    <a:pt x="18092" y="19891"/>
                    <a:pt x="18137" y="19962"/>
                  </a:cubicBezTo>
                  <a:cubicBezTo>
                    <a:pt x="18197" y="19938"/>
                    <a:pt x="18265" y="19927"/>
                    <a:pt x="18340" y="19997"/>
                  </a:cubicBezTo>
                  <a:cubicBezTo>
                    <a:pt x="18362" y="19938"/>
                    <a:pt x="18407" y="20009"/>
                    <a:pt x="18437" y="19997"/>
                  </a:cubicBezTo>
                  <a:cubicBezTo>
                    <a:pt x="18467" y="19962"/>
                    <a:pt x="18512" y="20033"/>
                    <a:pt x="18542" y="20021"/>
                  </a:cubicBezTo>
                  <a:cubicBezTo>
                    <a:pt x="18580" y="20033"/>
                    <a:pt x="18610" y="20033"/>
                    <a:pt x="18647" y="20068"/>
                  </a:cubicBezTo>
                  <a:cubicBezTo>
                    <a:pt x="18670" y="20080"/>
                    <a:pt x="18744" y="20068"/>
                    <a:pt x="18737" y="20127"/>
                  </a:cubicBezTo>
                  <a:cubicBezTo>
                    <a:pt x="18640" y="20068"/>
                    <a:pt x="18565" y="20127"/>
                    <a:pt x="18467" y="20068"/>
                  </a:cubicBezTo>
                  <a:cubicBezTo>
                    <a:pt x="18422" y="20115"/>
                    <a:pt x="18362" y="20080"/>
                    <a:pt x="18310" y="20115"/>
                  </a:cubicBezTo>
                  <a:cubicBezTo>
                    <a:pt x="18250" y="20080"/>
                    <a:pt x="18197" y="20092"/>
                    <a:pt x="18145" y="20127"/>
                  </a:cubicBezTo>
                  <a:cubicBezTo>
                    <a:pt x="18085" y="20103"/>
                    <a:pt x="18032" y="20115"/>
                    <a:pt x="17980" y="20139"/>
                  </a:cubicBezTo>
                  <a:cubicBezTo>
                    <a:pt x="17920" y="20103"/>
                    <a:pt x="17868" y="20186"/>
                    <a:pt x="17808" y="20139"/>
                  </a:cubicBezTo>
                  <a:cubicBezTo>
                    <a:pt x="17785" y="20221"/>
                    <a:pt x="17748" y="20127"/>
                    <a:pt x="17725" y="20186"/>
                  </a:cubicBezTo>
                  <a:cubicBezTo>
                    <a:pt x="17718" y="20174"/>
                    <a:pt x="17703" y="20162"/>
                    <a:pt x="17695" y="20174"/>
                  </a:cubicBezTo>
                  <a:cubicBezTo>
                    <a:pt x="17680" y="20209"/>
                    <a:pt x="17658" y="20174"/>
                    <a:pt x="17650" y="20198"/>
                  </a:cubicBezTo>
                  <a:cubicBezTo>
                    <a:pt x="17620" y="20198"/>
                    <a:pt x="17590" y="20162"/>
                    <a:pt x="17568" y="20198"/>
                  </a:cubicBezTo>
                  <a:cubicBezTo>
                    <a:pt x="17538" y="20221"/>
                    <a:pt x="17500" y="20162"/>
                    <a:pt x="17478" y="20233"/>
                  </a:cubicBezTo>
                  <a:cubicBezTo>
                    <a:pt x="17365" y="20233"/>
                    <a:pt x="17261" y="20304"/>
                    <a:pt x="17141" y="20316"/>
                  </a:cubicBezTo>
                  <a:cubicBezTo>
                    <a:pt x="17126" y="20374"/>
                    <a:pt x="17096" y="20363"/>
                    <a:pt x="17066" y="20363"/>
                  </a:cubicBezTo>
                  <a:cubicBezTo>
                    <a:pt x="17043" y="20363"/>
                    <a:pt x="17013" y="20386"/>
                    <a:pt x="16991" y="20398"/>
                  </a:cubicBezTo>
                  <a:cubicBezTo>
                    <a:pt x="16961" y="20398"/>
                    <a:pt x="16931" y="20386"/>
                    <a:pt x="16916" y="20445"/>
                  </a:cubicBezTo>
                  <a:cubicBezTo>
                    <a:pt x="16886" y="20469"/>
                    <a:pt x="16848" y="20422"/>
                    <a:pt x="16826" y="20469"/>
                  </a:cubicBezTo>
                  <a:cubicBezTo>
                    <a:pt x="16773" y="20504"/>
                    <a:pt x="16721" y="20528"/>
                    <a:pt x="16668" y="20563"/>
                  </a:cubicBezTo>
                  <a:cubicBezTo>
                    <a:pt x="16653" y="20551"/>
                    <a:pt x="16646" y="20563"/>
                    <a:pt x="16638" y="20587"/>
                  </a:cubicBezTo>
                  <a:cubicBezTo>
                    <a:pt x="16623" y="20610"/>
                    <a:pt x="16601" y="20587"/>
                    <a:pt x="16593" y="20598"/>
                  </a:cubicBezTo>
                  <a:cubicBezTo>
                    <a:pt x="16563" y="20610"/>
                    <a:pt x="16534" y="20610"/>
                    <a:pt x="16504" y="20669"/>
                  </a:cubicBezTo>
                  <a:cubicBezTo>
                    <a:pt x="16399" y="20693"/>
                    <a:pt x="16294" y="20775"/>
                    <a:pt x="16181" y="20822"/>
                  </a:cubicBezTo>
                  <a:cubicBezTo>
                    <a:pt x="16159" y="20822"/>
                    <a:pt x="16129" y="20846"/>
                    <a:pt x="16106" y="20869"/>
                  </a:cubicBezTo>
                  <a:cubicBezTo>
                    <a:pt x="16076" y="20858"/>
                    <a:pt x="16046" y="20846"/>
                    <a:pt x="16031" y="20905"/>
                  </a:cubicBezTo>
                  <a:cubicBezTo>
                    <a:pt x="15971" y="20893"/>
                    <a:pt x="15911" y="20928"/>
                    <a:pt x="15859" y="20975"/>
                  </a:cubicBezTo>
                  <a:cubicBezTo>
                    <a:pt x="15829" y="20964"/>
                    <a:pt x="15799" y="20975"/>
                    <a:pt x="15769" y="20975"/>
                  </a:cubicBezTo>
                  <a:cubicBezTo>
                    <a:pt x="15739" y="21023"/>
                    <a:pt x="15702" y="20975"/>
                    <a:pt x="15679" y="20999"/>
                  </a:cubicBezTo>
                  <a:cubicBezTo>
                    <a:pt x="15612" y="20987"/>
                    <a:pt x="15552" y="21023"/>
                    <a:pt x="15492" y="21023"/>
                  </a:cubicBezTo>
                  <a:cubicBezTo>
                    <a:pt x="15334" y="20999"/>
                    <a:pt x="15184" y="20999"/>
                    <a:pt x="15035" y="20975"/>
                  </a:cubicBezTo>
                  <a:cubicBezTo>
                    <a:pt x="14960" y="20940"/>
                    <a:pt x="14892" y="20999"/>
                    <a:pt x="14802" y="20928"/>
                  </a:cubicBezTo>
                  <a:cubicBezTo>
                    <a:pt x="14735" y="20975"/>
                    <a:pt x="14652" y="20869"/>
                    <a:pt x="14577" y="20905"/>
                  </a:cubicBezTo>
                  <a:cubicBezTo>
                    <a:pt x="14630" y="20964"/>
                    <a:pt x="14675" y="20987"/>
                    <a:pt x="14712" y="20952"/>
                  </a:cubicBezTo>
                  <a:cubicBezTo>
                    <a:pt x="14772" y="21011"/>
                    <a:pt x="14817" y="20987"/>
                    <a:pt x="14862" y="21011"/>
                  </a:cubicBezTo>
                  <a:cubicBezTo>
                    <a:pt x="14885" y="20975"/>
                    <a:pt x="14915" y="21046"/>
                    <a:pt x="14937" y="21034"/>
                  </a:cubicBezTo>
                  <a:cubicBezTo>
                    <a:pt x="14960" y="21034"/>
                    <a:pt x="14982" y="21034"/>
                    <a:pt x="15012" y="21046"/>
                  </a:cubicBezTo>
                  <a:cubicBezTo>
                    <a:pt x="15057" y="21034"/>
                    <a:pt x="15110" y="21058"/>
                    <a:pt x="15154" y="21070"/>
                  </a:cubicBezTo>
                  <a:cubicBezTo>
                    <a:pt x="15244" y="21046"/>
                    <a:pt x="15334" y="21093"/>
                    <a:pt x="15424" y="21082"/>
                  </a:cubicBezTo>
                  <a:cubicBezTo>
                    <a:pt x="15522" y="21105"/>
                    <a:pt x="15612" y="21058"/>
                    <a:pt x="15709" y="21105"/>
                  </a:cubicBezTo>
                  <a:cubicBezTo>
                    <a:pt x="15754" y="21058"/>
                    <a:pt x="15807" y="21070"/>
                    <a:pt x="15851" y="21058"/>
                  </a:cubicBezTo>
                  <a:cubicBezTo>
                    <a:pt x="15866" y="21034"/>
                    <a:pt x="15889" y="21023"/>
                    <a:pt x="15919" y="21034"/>
                  </a:cubicBezTo>
                  <a:cubicBezTo>
                    <a:pt x="15941" y="21034"/>
                    <a:pt x="15964" y="21023"/>
                    <a:pt x="15986" y="21011"/>
                  </a:cubicBezTo>
                  <a:cubicBezTo>
                    <a:pt x="16076" y="20964"/>
                    <a:pt x="16166" y="20917"/>
                    <a:pt x="16264" y="20905"/>
                  </a:cubicBezTo>
                  <a:cubicBezTo>
                    <a:pt x="16301" y="20846"/>
                    <a:pt x="16369" y="20846"/>
                    <a:pt x="16399" y="20834"/>
                  </a:cubicBezTo>
                  <a:cubicBezTo>
                    <a:pt x="16444" y="20799"/>
                    <a:pt x="16489" y="20775"/>
                    <a:pt x="16534" y="20728"/>
                  </a:cubicBezTo>
                  <a:cubicBezTo>
                    <a:pt x="16631" y="20693"/>
                    <a:pt x="16721" y="20645"/>
                    <a:pt x="16811" y="20587"/>
                  </a:cubicBezTo>
                  <a:cubicBezTo>
                    <a:pt x="16833" y="20575"/>
                    <a:pt x="16856" y="20575"/>
                    <a:pt x="16878" y="20563"/>
                  </a:cubicBezTo>
                  <a:cubicBezTo>
                    <a:pt x="16908" y="20587"/>
                    <a:pt x="16923" y="20504"/>
                    <a:pt x="16946" y="20539"/>
                  </a:cubicBezTo>
                  <a:cubicBezTo>
                    <a:pt x="16991" y="20492"/>
                    <a:pt x="17043" y="20481"/>
                    <a:pt x="17096" y="20481"/>
                  </a:cubicBezTo>
                  <a:cubicBezTo>
                    <a:pt x="17111" y="20433"/>
                    <a:pt x="17133" y="20422"/>
                    <a:pt x="17163" y="20457"/>
                  </a:cubicBezTo>
                  <a:cubicBezTo>
                    <a:pt x="17178" y="20386"/>
                    <a:pt x="17208" y="20445"/>
                    <a:pt x="17223" y="20398"/>
                  </a:cubicBezTo>
                  <a:cubicBezTo>
                    <a:pt x="17276" y="20410"/>
                    <a:pt x="17320" y="20363"/>
                    <a:pt x="17373" y="20374"/>
                  </a:cubicBezTo>
                  <a:cubicBezTo>
                    <a:pt x="17388" y="20304"/>
                    <a:pt x="17418" y="20363"/>
                    <a:pt x="17440" y="20351"/>
                  </a:cubicBezTo>
                  <a:cubicBezTo>
                    <a:pt x="17455" y="20280"/>
                    <a:pt x="17485" y="20339"/>
                    <a:pt x="17508" y="20327"/>
                  </a:cubicBezTo>
                  <a:cubicBezTo>
                    <a:pt x="17560" y="20292"/>
                    <a:pt x="17613" y="20316"/>
                    <a:pt x="17658" y="20304"/>
                  </a:cubicBezTo>
                  <a:cubicBezTo>
                    <a:pt x="17703" y="20280"/>
                    <a:pt x="17748" y="20268"/>
                    <a:pt x="17800" y="20292"/>
                  </a:cubicBezTo>
                  <a:cubicBezTo>
                    <a:pt x="17823" y="20268"/>
                    <a:pt x="17845" y="20268"/>
                    <a:pt x="17868" y="20268"/>
                  </a:cubicBezTo>
                  <a:cubicBezTo>
                    <a:pt x="17883" y="20257"/>
                    <a:pt x="17890" y="20233"/>
                    <a:pt x="17898" y="20245"/>
                  </a:cubicBezTo>
                  <a:cubicBezTo>
                    <a:pt x="17913" y="20257"/>
                    <a:pt x="17935" y="20233"/>
                    <a:pt x="17928" y="20268"/>
                  </a:cubicBezTo>
                  <a:cubicBezTo>
                    <a:pt x="17913" y="20304"/>
                    <a:pt x="17890" y="20257"/>
                    <a:pt x="17875" y="20304"/>
                  </a:cubicBezTo>
                  <a:cubicBezTo>
                    <a:pt x="17860" y="20339"/>
                    <a:pt x="17830" y="20304"/>
                    <a:pt x="17815" y="20304"/>
                  </a:cubicBezTo>
                  <a:cubicBezTo>
                    <a:pt x="17778" y="20363"/>
                    <a:pt x="17740" y="20374"/>
                    <a:pt x="17695" y="20398"/>
                  </a:cubicBezTo>
                  <a:cubicBezTo>
                    <a:pt x="17613" y="20422"/>
                    <a:pt x="17538" y="20516"/>
                    <a:pt x="17455" y="20551"/>
                  </a:cubicBezTo>
                  <a:cubicBezTo>
                    <a:pt x="17418" y="20610"/>
                    <a:pt x="17380" y="20598"/>
                    <a:pt x="17343" y="20681"/>
                  </a:cubicBezTo>
                  <a:cubicBezTo>
                    <a:pt x="17298" y="20681"/>
                    <a:pt x="17268" y="20752"/>
                    <a:pt x="17223" y="20740"/>
                  </a:cubicBezTo>
                  <a:cubicBezTo>
                    <a:pt x="17148" y="20834"/>
                    <a:pt x="17058" y="20834"/>
                    <a:pt x="16991" y="20952"/>
                  </a:cubicBezTo>
                  <a:cubicBezTo>
                    <a:pt x="16946" y="20952"/>
                    <a:pt x="16901" y="20975"/>
                    <a:pt x="16856" y="21034"/>
                  </a:cubicBezTo>
                  <a:cubicBezTo>
                    <a:pt x="16803" y="20975"/>
                    <a:pt x="16766" y="21070"/>
                    <a:pt x="16721" y="21082"/>
                  </a:cubicBezTo>
                  <a:cubicBezTo>
                    <a:pt x="16631" y="21129"/>
                    <a:pt x="16541" y="21176"/>
                    <a:pt x="16444" y="21188"/>
                  </a:cubicBezTo>
                  <a:cubicBezTo>
                    <a:pt x="16399" y="21211"/>
                    <a:pt x="16354" y="21258"/>
                    <a:pt x="16309" y="21223"/>
                  </a:cubicBezTo>
                  <a:cubicBezTo>
                    <a:pt x="16264" y="21329"/>
                    <a:pt x="16204" y="21223"/>
                    <a:pt x="16159" y="21294"/>
                  </a:cubicBezTo>
                  <a:cubicBezTo>
                    <a:pt x="16069" y="21317"/>
                    <a:pt x="15971" y="21341"/>
                    <a:pt x="15874" y="21364"/>
                  </a:cubicBezTo>
                  <a:cubicBezTo>
                    <a:pt x="15807" y="21388"/>
                    <a:pt x="15724" y="21329"/>
                    <a:pt x="15657" y="21376"/>
                  </a:cubicBezTo>
                  <a:cubicBezTo>
                    <a:pt x="15702" y="21435"/>
                    <a:pt x="15739" y="21388"/>
                    <a:pt x="15792" y="21423"/>
                  </a:cubicBezTo>
                  <a:cubicBezTo>
                    <a:pt x="15829" y="21423"/>
                    <a:pt x="15874" y="21400"/>
                    <a:pt x="15919" y="21447"/>
                  </a:cubicBezTo>
                  <a:cubicBezTo>
                    <a:pt x="16001" y="21388"/>
                    <a:pt x="16099" y="21400"/>
                    <a:pt x="16181" y="21376"/>
                  </a:cubicBezTo>
                  <a:cubicBezTo>
                    <a:pt x="16226" y="21364"/>
                    <a:pt x="16264" y="21317"/>
                    <a:pt x="16309" y="21353"/>
                  </a:cubicBezTo>
                  <a:cubicBezTo>
                    <a:pt x="16354" y="21305"/>
                    <a:pt x="16399" y="21317"/>
                    <a:pt x="16444" y="21317"/>
                  </a:cubicBezTo>
                  <a:cubicBezTo>
                    <a:pt x="16489" y="21282"/>
                    <a:pt x="16526" y="21270"/>
                    <a:pt x="16571" y="21258"/>
                  </a:cubicBezTo>
                  <a:cubicBezTo>
                    <a:pt x="16586" y="21235"/>
                    <a:pt x="16616" y="21223"/>
                    <a:pt x="16638" y="21235"/>
                  </a:cubicBezTo>
                  <a:cubicBezTo>
                    <a:pt x="16661" y="21258"/>
                    <a:pt x="16676" y="21176"/>
                    <a:pt x="16706" y="21211"/>
                  </a:cubicBezTo>
                  <a:cubicBezTo>
                    <a:pt x="16721" y="21129"/>
                    <a:pt x="16758" y="21246"/>
                    <a:pt x="16766" y="21152"/>
                  </a:cubicBezTo>
                  <a:cubicBezTo>
                    <a:pt x="16796" y="21164"/>
                    <a:pt x="16818" y="21152"/>
                    <a:pt x="16833" y="21140"/>
                  </a:cubicBezTo>
                  <a:cubicBezTo>
                    <a:pt x="16878" y="21117"/>
                    <a:pt x="16923" y="21070"/>
                    <a:pt x="16968" y="21058"/>
                  </a:cubicBezTo>
                  <a:cubicBezTo>
                    <a:pt x="17006" y="21034"/>
                    <a:pt x="17043" y="20987"/>
                    <a:pt x="17088" y="20999"/>
                  </a:cubicBezTo>
                  <a:cubicBezTo>
                    <a:pt x="17126" y="20893"/>
                    <a:pt x="17178" y="20952"/>
                    <a:pt x="17216" y="20881"/>
                  </a:cubicBezTo>
                  <a:cubicBezTo>
                    <a:pt x="17253" y="20810"/>
                    <a:pt x="17305" y="20846"/>
                    <a:pt x="17343" y="20775"/>
                  </a:cubicBezTo>
                  <a:cubicBezTo>
                    <a:pt x="17388" y="20752"/>
                    <a:pt x="17433" y="20716"/>
                    <a:pt x="17470" y="20657"/>
                  </a:cubicBezTo>
                  <a:cubicBezTo>
                    <a:pt x="17515" y="20681"/>
                    <a:pt x="17545" y="20575"/>
                    <a:pt x="17590" y="20598"/>
                  </a:cubicBezTo>
                  <a:cubicBezTo>
                    <a:pt x="17628" y="20504"/>
                    <a:pt x="17680" y="20563"/>
                    <a:pt x="17718" y="20481"/>
                  </a:cubicBezTo>
                  <a:cubicBezTo>
                    <a:pt x="17770" y="20539"/>
                    <a:pt x="17808" y="20422"/>
                    <a:pt x="17853" y="20445"/>
                  </a:cubicBezTo>
                  <a:cubicBezTo>
                    <a:pt x="17875" y="20422"/>
                    <a:pt x="17898" y="20410"/>
                    <a:pt x="17920" y="20386"/>
                  </a:cubicBezTo>
                  <a:cubicBezTo>
                    <a:pt x="17935" y="20422"/>
                    <a:pt x="17988" y="20339"/>
                    <a:pt x="17973" y="20410"/>
                  </a:cubicBezTo>
                  <a:cubicBezTo>
                    <a:pt x="17943" y="20410"/>
                    <a:pt x="17920" y="20433"/>
                    <a:pt x="17890" y="20445"/>
                  </a:cubicBezTo>
                  <a:cubicBezTo>
                    <a:pt x="17868" y="20492"/>
                    <a:pt x="17830" y="20445"/>
                    <a:pt x="17808" y="20516"/>
                  </a:cubicBezTo>
                  <a:cubicBezTo>
                    <a:pt x="17755" y="20551"/>
                    <a:pt x="17703" y="20634"/>
                    <a:pt x="17650" y="20657"/>
                  </a:cubicBezTo>
                  <a:cubicBezTo>
                    <a:pt x="17598" y="20704"/>
                    <a:pt x="17538" y="20752"/>
                    <a:pt x="17485" y="20799"/>
                  </a:cubicBezTo>
                  <a:cubicBezTo>
                    <a:pt x="17440" y="20905"/>
                    <a:pt x="17380" y="20881"/>
                    <a:pt x="17335" y="20975"/>
                  </a:cubicBezTo>
                  <a:cubicBezTo>
                    <a:pt x="17223" y="21011"/>
                    <a:pt x="17126" y="21188"/>
                    <a:pt x="17006" y="21188"/>
                  </a:cubicBezTo>
                  <a:cubicBezTo>
                    <a:pt x="16953" y="21246"/>
                    <a:pt x="16901" y="21270"/>
                    <a:pt x="16848" y="21294"/>
                  </a:cubicBezTo>
                  <a:cubicBezTo>
                    <a:pt x="16811" y="21270"/>
                    <a:pt x="16788" y="21329"/>
                    <a:pt x="16758" y="21329"/>
                  </a:cubicBezTo>
                  <a:cubicBezTo>
                    <a:pt x="16728" y="21341"/>
                    <a:pt x="16691" y="21294"/>
                    <a:pt x="16661" y="21353"/>
                  </a:cubicBezTo>
                  <a:cubicBezTo>
                    <a:pt x="16721" y="21435"/>
                    <a:pt x="16751" y="21341"/>
                    <a:pt x="16796" y="21364"/>
                  </a:cubicBezTo>
                  <a:cubicBezTo>
                    <a:pt x="16833" y="21329"/>
                    <a:pt x="16878" y="21353"/>
                    <a:pt x="16916" y="21317"/>
                  </a:cubicBezTo>
                  <a:cubicBezTo>
                    <a:pt x="16961" y="21317"/>
                    <a:pt x="17006" y="21294"/>
                    <a:pt x="17043" y="21258"/>
                  </a:cubicBezTo>
                  <a:cubicBezTo>
                    <a:pt x="17088" y="21235"/>
                    <a:pt x="17133" y="21246"/>
                    <a:pt x="17171" y="21176"/>
                  </a:cubicBezTo>
                  <a:cubicBezTo>
                    <a:pt x="17268" y="21223"/>
                    <a:pt x="17343" y="21152"/>
                    <a:pt x="17433" y="21164"/>
                  </a:cubicBezTo>
                  <a:cubicBezTo>
                    <a:pt x="17553" y="21093"/>
                    <a:pt x="17680" y="21070"/>
                    <a:pt x="17800" y="20999"/>
                  </a:cubicBezTo>
                  <a:cubicBezTo>
                    <a:pt x="17860" y="20975"/>
                    <a:pt x="17920" y="20917"/>
                    <a:pt x="17980" y="20881"/>
                  </a:cubicBezTo>
                  <a:cubicBezTo>
                    <a:pt x="18017" y="20917"/>
                    <a:pt x="18040" y="20822"/>
                    <a:pt x="18070" y="20822"/>
                  </a:cubicBezTo>
                  <a:cubicBezTo>
                    <a:pt x="18085" y="20834"/>
                    <a:pt x="18100" y="20799"/>
                    <a:pt x="18115" y="20810"/>
                  </a:cubicBezTo>
                  <a:cubicBezTo>
                    <a:pt x="18130" y="20775"/>
                    <a:pt x="18152" y="20799"/>
                    <a:pt x="18167" y="20775"/>
                  </a:cubicBezTo>
                  <a:cubicBezTo>
                    <a:pt x="18190" y="20693"/>
                    <a:pt x="18227" y="20752"/>
                    <a:pt x="18257" y="20704"/>
                  </a:cubicBezTo>
                  <a:cubicBezTo>
                    <a:pt x="18287" y="20657"/>
                    <a:pt x="18317" y="20669"/>
                    <a:pt x="18355" y="20657"/>
                  </a:cubicBezTo>
                  <a:cubicBezTo>
                    <a:pt x="18377" y="20563"/>
                    <a:pt x="18422" y="20681"/>
                    <a:pt x="18437" y="20587"/>
                  </a:cubicBezTo>
                  <a:cubicBezTo>
                    <a:pt x="18482" y="20645"/>
                    <a:pt x="18505" y="20539"/>
                    <a:pt x="18542" y="20575"/>
                  </a:cubicBezTo>
                  <a:cubicBezTo>
                    <a:pt x="18602" y="20504"/>
                    <a:pt x="18670" y="20516"/>
                    <a:pt x="18737" y="20504"/>
                  </a:cubicBezTo>
                  <a:cubicBezTo>
                    <a:pt x="18797" y="20481"/>
                    <a:pt x="18864" y="20469"/>
                    <a:pt x="18932" y="20457"/>
                  </a:cubicBezTo>
                  <a:cubicBezTo>
                    <a:pt x="18954" y="20469"/>
                    <a:pt x="18977" y="20457"/>
                    <a:pt x="18999" y="20469"/>
                  </a:cubicBezTo>
                  <a:cubicBezTo>
                    <a:pt x="19022" y="20433"/>
                    <a:pt x="19067" y="20528"/>
                    <a:pt x="19082" y="20457"/>
                  </a:cubicBezTo>
                  <a:cubicBezTo>
                    <a:pt x="19142" y="20516"/>
                    <a:pt x="19194" y="20516"/>
                    <a:pt x="19239" y="20504"/>
                  </a:cubicBezTo>
                  <a:cubicBezTo>
                    <a:pt x="19299" y="20551"/>
                    <a:pt x="19344" y="20516"/>
                    <a:pt x="19404" y="20551"/>
                  </a:cubicBezTo>
                  <a:cubicBezTo>
                    <a:pt x="19427" y="20551"/>
                    <a:pt x="19449" y="20563"/>
                    <a:pt x="19479" y="20598"/>
                  </a:cubicBezTo>
                  <a:cubicBezTo>
                    <a:pt x="19486" y="20551"/>
                    <a:pt x="19569" y="20645"/>
                    <a:pt x="19546" y="20669"/>
                  </a:cubicBezTo>
                  <a:cubicBezTo>
                    <a:pt x="19501" y="20610"/>
                    <a:pt x="19471" y="20681"/>
                    <a:pt x="19427" y="20634"/>
                  </a:cubicBezTo>
                  <a:cubicBezTo>
                    <a:pt x="19374" y="20587"/>
                    <a:pt x="19337" y="20657"/>
                    <a:pt x="19292" y="20622"/>
                  </a:cubicBezTo>
                  <a:cubicBezTo>
                    <a:pt x="19277" y="20657"/>
                    <a:pt x="19247" y="20587"/>
                    <a:pt x="19232" y="20622"/>
                  </a:cubicBezTo>
                  <a:cubicBezTo>
                    <a:pt x="19209" y="20634"/>
                    <a:pt x="19187" y="20634"/>
                    <a:pt x="19164" y="20610"/>
                  </a:cubicBezTo>
                  <a:cubicBezTo>
                    <a:pt x="19127" y="20645"/>
                    <a:pt x="19074" y="20622"/>
                    <a:pt x="19037" y="20622"/>
                  </a:cubicBezTo>
                  <a:cubicBezTo>
                    <a:pt x="18947" y="20634"/>
                    <a:pt x="18857" y="20610"/>
                    <a:pt x="18782" y="20669"/>
                  </a:cubicBezTo>
                  <a:cubicBezTo>
                    <a:pt x="18692" y="20657"/>
                    <a:pt x="18617" y="20752"/>
                    <a:pt x="18527" y="20716"/>
                  </a:cubicBezTo>
                  <a:cubicBezTo>
                    <a:pt x="18482" y="20822"/>
                    <a:pt x="18422" y="20763"/>
                    <a:pt x="18377" y="20834"/>
                  </a:cubicBezTo>
                  <a:cubicBezTo>
                    <a:pt x="18317" y="20846"/>
                    <a:pt x="18272" y="20940"/>
                    <a:pt x="18212" y="20940"/>
                  </a:cubicBezTo>
                  <a:cubicBezTo>
                    <a:pt x="18160" y="20999"/>
                    <a:pt x="18107" y="21023"/>
                    <a:pt x="18047" y="21046"/>
                  </a:cubicBezTo>
                  <a:cubicBezTo>
                    <a:pt x="18025" y="21058"/>
                    <a:pt x="18002" y="21117"/>
                    <a:pt x="17973" y="21093"/>
                  </a:cubicBezTo>
                  <a:cubicBezTo>
                    <a:pt x="17958" y="21117"/>
                    <a:pt x="17883" y="21117"/>
                    <a:pt x="17913" y="21188"/>
                  </a:cubicBezTo>
                  <a:cubicBezTo>
                    <a:pt x="17943" y="21164"/>
                    <a:pt x="17965" y="21140"/>
                    <a:pt x="17995" y="21140"/>
                  </a:cubicBezTo>
                  <a:cubicBezTo>
                    <a:pt x="18025" y="21164"/>
                    <a:pt x="18040" y="21117"/>
                    <a:pt x="18070" y="21093"/>
                  </a:cubicBezTo>
                  <a:cubicBezTo>
                    <a:pt x="18130" y="21117"/>
                    <a:pt x="18175" y="21046"/>
                    <a:pt x="18227" y="21046"/>
                  </a:cubicBezTo>
                  <a:cubicBezTo>
                    <a:pt x="18272" y="20964"/>
                    <a:pt x="18332" y="21011"/>
                    <a:pt x="18377" y="20928"/>
                  </a:cubicBezTo>
                  <a:cubicBezTo>
                    <a:pt x="18430" y="20940"/>
                    <a:pt x="18482" y="20881"/>
                    <a:pt x="18535" y="20846"/>
                  </a:cubicBezTo>
                  <a:cubicBezTo>
                    <a:pt x="18595" y="20846"/>
                    <a:pt x="18640" y="20799"/>
                    <a:pt x="18707" y="20810"/>
                  </a:cubicBezTo>
                  <a:cubicBezTo>
                    <a:pt x="18759" y="20775"/>
                    <a:pt x="18819" y="20787"/>
                    <a:pt x="18872" y="20728"/>
                  </a:cubicBezTo>
                  <a:cubicBezTo>
                    <a:pt x="18932" y="20763"/>
                    <a:pt x="18977" y="20716"/>
                    <a:pt x="19037" y="20752"/>
                  </a:cubicBezTo>
                  <a:cubicBezTo>
                    <a:pt x="19089" y="20716"/>
                    <a:pt x="19149" y="20752"/>
                    <a:pt x="19202" y="20740"/>
                  </a:cubicBezTo>
                  <a:cubicBezTo>
                    <a:pt x="19224" y="20704"/>
                    <a:pt x="19262" y="20775"/>
                    <a:pt x="19284" y="20728"/>
                  </a:cubicBezTo>
                  <a:cubicBezTo>
                    <a:pt x="19314" y="20752"/>
                    <a:pt x="19337" y="20693"/>
                    <a:pt x="19367" y="20763"/>
                  </a:cubicBezTo>
                  <a:cubicBezTo>
                    <a:pt x="19427" y="20763"/>
                    <a:pt x="19486" y="20763"/>
                    <a:pt x="19546" y="20763"/>
                  </a:cubicBezTo>
                  <a:cubicBezTo>
                    <a:pt x="19636" y="20846"/>
                    <a:pt x="19719" y="20810"/>
                    <a:pt x="19809" y="20881"/>
                  </a:cubicBezTo>
                  <a:cubicBezTo>
                    <a:pt x="19779" y="20917"/>
                    <a:pt x="19749" y="20952"/>
                    <a:pt x="19711" y="20964"/>
                  </a:cubicBezTo>
                  <a:cubicBezTo>
                    <a:pt x="19681" y="20987"/>
                    <a:pt x="19636" y="20940"/>
                    <a:pt x="19606" y="20952"/>
                  </a:cubicBezTo>
                  <a:cubicBezTo>
                    <a:pt x="19569" y="20952"/>
                    <a:pt x="19524" y="20893"/>
                    <a:pt x="19494" y="20928"/>
                  </a:cubicBezTo>
                  <a:cubicBezTo>
                    <a:pt x="19456" y="20881"/>
                    <a:pt x="19419" y="20858"/>
                    <a:pt x="19389" y="20940"/>
                  </a:cubicBezTo>
                  <a:cubicBezTo>
                    <a:pt x="19389" y="21034"/>
                    <a:pt x="19449" y="20917"/>
                    <a:pt x="19486" y="20999"/>
                  </a:cubicBezTo>
                  <a:cubicBezTo>
                    <a:pt x="19501" y="20975"/>
                    <a:pt x="19524" y="21023"/>
                    <a:pt x="19546" y="21034"/>
                  </a:cubicBezTo>
                  <a:cubicBezTo>
                    <a:pt x="19561" y="21011"/>
                    <a:pt x="19591" y="21058"/>
                    <a:pt x="19606" y="21070"/>
                  </a:cubicBezTo>
                  <a:cubicBezTo>
                    <a:pt x="19546" y="21105"/>
                    <a:pt x="19494" y="21223"/>
                    <a:pt x="19434" y="21258"/>
                  </a:cubicBezTo>
                  <a:cubicBezTo>
                    <a:pt x="19382" y="21353"/>
                    <a:pt x="19322" y="21411"/>
                    <a:pt x="19269" y="21518"/>
                  </a:cubicBezTo>
                  <a:cubicBezTo>
                    <a:pt x="19352" y="21600"/>
                    <a:pt x="19419" y="21541"/>
                    <a:pt x="19471" y="21400"/>
                  </a:cubicBezTo>
                  <a:cubicBezTo>
                    <a:pt x="19486" y="21411"/>
                    <a:pt x="19501" y="21400"/>
                    <a:pt x="19509" y="21400"/>
                  </a:cubicBezTo>
                  <a:cubicBezTo>
                    <a:pt x="19531" y="21423"/>
                    <a:pt x="19539" y="21376"/>
                    <a:pt x="19554" y="21388"/>
                  </a:cubicBezTo>
                  <a:cubicBezTo>
                    <a:pt x="19576" y="21329"/>
                    <a:pt x="19599" y="21305"/>
                    <a:pt x="19636" y="21341"/>
                  </a:cubicBezTo>
                  <a:cubicBezTo>
                    <a:pt x="19651" y="21270"/>
                    <a:pt x="19681" y="21305"/>
                    <a:pt x="19704" y="21270"/>
                  </a:cubicBezTo>
                  <a:cubicBezTo>
                    <a:pt x="19734" y="21258"/>
                    <a:pt x="19756" y="21223"/>
                    <a:pt x="19779" y="21223"/>
                  </a:cubicBezTo>
                  <a:cubicBezTo>
                    <a:pt x="19824" y="21246"/>
                    <a:pt x="19854" y="21152"/>
                    <a:pt x="19899" y="21188"/>
                  </a:cubicBezTo>
                  <a:cubicBezTo>
                    <a:pt x="20086" y="21294"/>
                    <a:pt x="20266" y="21305"/>
                    <a:pt x="20468" y="21506"/>
                  </a:cubicBezTo>
                  <a:cubicBezTo>
                    <a:pt x="20513" y="21553"/>
                    <a:pt x="20543" y="21423"/>
                    <a:pt x="20588" y="21447"/>
                  </a:cubicBezTo>
                  <a:cubicBezTo>
                    <a:pt x="20626" y="21494"/>
                    <a:pt x="20663" y="21565"/>
                    <a:pt x="20686" y="21459"/>
                  </a:cubicBezTo>
                  <a:cubicBezTo>
                    <a:pt x="20693" y="21388"/>
                    <a:pt x="20581" y="21364"/>
                    <a:pt x="20641" y="21282"/>
                  </a:cubicBezTo>
                  <a:close/>
                  <a:moveTo>
                    <a:pt x="18422" y="18595"/>
                  </a:moveTo>
                  <a:cubicBezTo>
                    <a:pt x="18355" y="18418"/>
                    <a:pt x="18362" y="18218"/>
                    <a:pt x="18302" y="18041"/>
                  </a:cubicBezTo>
                  <a:cubicBezTo>
                    <a:pt x="18310" y="17994"/>
                    <a:pt x="18302" y="17947"/>
                    <a:pt x="18287" y="17900"/>
                  </a:cubicBezTo>
                  <a:cubicBezTo>
                    <a:pt x="18280" y="17876"/>
                    <a:pt x="18272" y="17853"/>
                    <a:pt x="18272" y="17829"/>
                  </a:cubicBezTo>
                  <a:cubicBezTo>
                    <a:pt x="18280" y="17806"/>
                    <a:pt x="18257" y="17782"/>
                    <a:pt x="18265" y="17758"/>
                  </a:cubicBezTo>
                  <a:cubicBezTo>
                    <a:pt x="18235" y="17664"/>
                    <a:pt x="18250" y="17558"/>
                    <a:pt x="18205" y="17476"/>
                  </a:cubicBezTo>
                  <a:cubicBezTo>
                    <a:pt x="18190" y="17287"/>
                    <a:pt x="18115" y="17110"/>
                    <a:pt x="18115" y="16910"/>
                  </a:cubicBezTo>
                  <a:cubicBezTo>
                    <a:pt x="18070" y="16827"/>
                    <a:pt x="18055" y="16733"/>
                    <a:pt x="18055" y="16639"/>
                  </a:cubicBezTo>
                  <a:cubicBezTo>
                    <a:pt x="17995" y="16556"/>
                    <a:pt x="18002" y="16450"/>
                    <a:pt x="17995" y="16356"/>
                  </a:cubicBezTo>
                  <a:cubicBezTo>
                    <a:pt x="17950" y="16274"/>
                    <a:pt x="17943" y="16179"/>
                    <a:pt x="17913" y="16085"/>
                  </a:cubicBezTo>
                  <a:cubicBezTo>
                    <a:pt x="17905" y="15991"/>
                    <a:pt x="17853" y="15908"/>
                    <a:pt x="17853" y="15814"/>
                  </a:cubicBezTo>
                  <a:cubicBezTo>
                    <a:pt x="17808" y="15732"/>
                    <a:pt x="17800" y="15626"/>
                    <a:pt x="17770" y="15543"/>
                  </a:cubicBezTo>
                  <a:cubicBezTo>
                    <a:pt x="17778" y="15484"/>
                    <a:pt x="17740" y="15449"/>
                    <a:pt x="17733" y="15402"/>
                  </a:cubicBezTo>
                  <a:cubicBezTo>
                    <a:pt x="17718" y="15355"/>
                    <a:pt x="17725" y="15307"/>
                    <a:pt x="17688" y="15272"/>
                  </a:cubicBezTo>
                  <a:cubicBezTo>
                    <a:pt x="17680" y="15178"/>
                    <a:pt x="17650" y="15083"/>
                    <a:pt x="17605" y="15001"/>
                  </a:cubicBezTo>
                  <a:cubicBezTo>
                    <a:pt x="17613" y="14895"/>
                    <a:pt x="17538" y="14824"/>
                    <a:pt x="17553" y="14718"/>
                  </a:cubicBezTo>
                  <a:cubicBezTo>
                    <a:pt x="17478" y="14647"/>
                    <a:pt x="17500" y="14541"/>
                    <a:pt x="17448" y="14459"/>
                  </a:cubicBezTo>
                  <a:cubicBezTo>
                    <a:pt x="17448" y="14412"/>
                    <a:pt x="17410" y="14365"/>
                    <a:pt x="17403" y="14318"/>
                  </a:cubicBezTo>
                  <a:cubicBezTo>
                    <a:pt x="17403" y="14270"/>
                    <a:pt x="17365" y="14235"/>
                    <a:pt x="17365" y="14188"/>
                  </a:cubicBezTo>
                  <a:cubicBezTo>
                    <a:pt x="17350" y="14153"/>
                    <a:pt x="17373" y="14164"/>
                    <a:pt x="17388" y="14176"/>
                  </a:cubicBezTo>
                  <a:cubicBezTo>
                    <a:pt x="17380" y="14200"/>
                    <a:pt x="17395" y="14211"/>
                    <a:pt x="17403" y="14223"/>
                  </a:cubicBezTo>
                  <a:cubicBezTo>
                    <a:pt x="17418" y="14259"/>
                    <a:pt x="17425" y="14294"/>
                    <a:pt x="17440" y="14329"/>
                  </a:cubicBezTo>
                  <a:cubicBezTo>
                    <a:pt x="17478" y="14388"/>
                    <a:pt x="17500" y="14459"/>
                    <a:pt x="17515" y="14530"/>
                  </a:cubicBezTo>
                  <a:cubicBezTo>
                    <a:pt x="17590" y="14647"/>
                    <a:pt x="17598" y="14801"/>
                    <a:pt x="17658" y="14930"/>
                  </a:cubicBezTo>
                  <a:cubicBezTo>
                    <a:pt x="17643" y="14977"/>
                    <a:pt x="17718" y="15001"/>
                    <a:pt x="17688" y="15048"/>
                  </a:cubicBezTo>
                  <a:cubicBezTo>
                    <a:pt x="17710" y="15083"/>
                    <a:pt x="17725" y="15107"/>
                    <a:pt x="17725" y="15142"/>
                  </a:cubicBezTo>
                  <a:cubicBezTo>
                    <a:pt x="17740" y="15213"/>
                    <a:pt x="17748" y="15284"/>
                    <a:pt x="17793" y="15343"/>
                  </a:cubicBezTo>
                  <a:cubicBezTo>
                    <a:pt x="17785" y="15425"/>
                    <a:pt x="17823" y="15484"/>
                    <a:pt x="17845" y="15555"/>
                  </a:cubicBezTo>
                  <a:cubicBezTo>
                    <a:pt x="17883" y="15614"/>
                    <a:pt x="17868" y="15696"/>
                    <a:pt x="17920" y="15755"/>
                  </a:cubicBezTo>
                  <a:cubicBezTo>
                    <a:pt x="17905" y="15885"/>
                    <a:pt x="17950" y="16003"/>
                    <a:pt x="17995" y="16120"/>
                  </a:cubicBezTo>
                  <a:cubicBezTo>
                    <a:pt x="18002" y="16238"/>
                    <a:pt x="18040" y="16356"/>
                    <a:pt x="18070" y="16462"/>
                  </a:cubicBezTo>
                  <a:cubicBezTo>
                    <a:pt x="18070" y="16592"/>
                    <a:pt x="18115" y="16698"/>
                    <a:pt x="18115" y="16827"/>
                  </a:cubicBezTo>
                  <a:cubicBezTo>
                    <a:pt x="18145" y="16839"/>
                    <a:pt x="18152" y="16875"/>
                    <a:pt x="18137" y="16910"/>
                  </a:cubicBezTo>
                  <a:cubicBezTo>
                    <a:pt x="18160" y="16934"/>
                    <a:pt x="18167" y="16957"/>
                    <a:pt x="18160" y="16992"/>
                  </a:cubicBezTo>
                  <a:cubicBezTo>
                    <a:pt x="18167" y="17028"/>
                    <a:pt x="18160" y="17051"/>
                    <a:pt x="18160" y="17087"/>
                  </a:cubicBezTo>
                  <a:cubicBezTo>
                    <a:pt x="18182" y="17110"/>
                    <a:pt x="18190" y="17134"/>
                    <a:pt x="18182" y="17169"/>
                  </a:cubicBezTo>
                  <a:cubicBezTo>
                    <a:pt x="18220" y="17287"/>
                    <a:pt x="18227" y="17417"/>
                    <a:pt x="18265" y="17535"/>
                  </a:cubicBezTo>
                  <a:cubicBezTo>
                    <a:pt x="18257" y="17593"/>
                    <a:pt x="18265" y="17652"/>
                    <a:pt x="18287" y="17711"/>
                  </a:cubicBezTo>
                  <a:cubicBezTo>
                    <a:pt x="18295" y="17770"/>
                    <a:pt x="18302" y="17829"/>
                    <a:pt x="18310" y="17888"/>
                  </a:cubicBezTo>
                  <a:cubicBezTo>
                    <a:pt x="18295" y="18018"/>
                    <a:pt x="18362" y="18124"/>
                    <a:pt x="18355" y="18242"/>
                  </a:cubicBezTo>
                  <a:cubicBezTo>
                    <a:pt x="18377" y="18300"/>
                    <a:pt x="18400" y="18359"/>
                    <a:pt x="18400" y="18418"/>
                  </a:cubicBezTo>
                  <a:cubicBezTo>
                    <a:pt x="18400" y="18477"/>
                    <a:pt x="18452" y="18524"/>
                    <a:pt x="18422" y="18595"/>
                  </a:cubicBezTo>
                  <a:close/>
                  <a:moveTo>
                    <a:pt x="16331" y="16992"/>
                  </a:moveTo>
                  <a:cubicBezTo>
                    <a:pt x="16286" y="16969"/>
                    <a:pt x="16324" y="16922"/>
                    <a:pt x="16294" y="16898"/>
                  </a:cubicBezTo>
                  <a:cubicBezTo>
                    <a:pt x="16264" y="16827"/>
                    <a:pt x="16256" y="16745"/>
                    <a:pt x="16234" y="16674"/>
                  </a:cubicBezTo>
                  <a:cubicBezTo>
                    <a:pt x="16249" y="16651"/>
                    <a:pt x="16256" y="16698"/>
                    <a:pt x="16249" y="16721"/>
                  </a:cubicBezTo>
                  <a:cubicBezTo>
                    <a:pt x="16324" y="16827"/>
                    <a:pt x="16324" y="16957"/>
                    <a:pt x="16376" y="17075"/>
                  </a:cubicBezTo>
                  <a:cubicBezTo>
                    <a:pt x="16354" y="17122"/>
                    <a:pt x="16324" y="17016"/>
                    <a:pt x="16331" y="16992"/>
                  </a:cubicBezTo>
                  <a:close/>
                  <a:moveTo>
                    <a:pt x="13168" y="13717"/>
                  </a:moveTo>
                  <a:cubicBezTo>
                    <a:pt x="13153" y="13610"/>
                    <a:pt x="13078" y="13528"/>
                    <a:pt x="13048" y="13434"/>
                  </a:cubicBezTo>
                  <a:cubicBezTo>
                    <a:pt x="13086" y="13387"/>
                    <a:pt x="13071" y="13481"/>
                    <a:pt x="13101" y="13493"/>
                  </a:cubicBezTo>
                  <a:cubicBezTo>
                    <a:pt x="13108" y="13528"/>
                    <a:pt x="13131" y="13563"/>
                    <a:pt x="13161" y="13587"/>
                  </a:cubicBezTo>
                  <a:cubicBezTo>
                    <a:pt x="13161" y="13669"/>
                    <a:pt x="13206" y="13728"/>
                    <a:pt x="13251" y="13799"/>
                  </a:cubicBezTo>
                  <a:cubicBezTo>
                    <a:pt x="13206" y="13846"/>
                    <a:pt x="13213" y="13728"/>
                    <a:pt x="13168" y="13717"/>
                  </a:cubicBezTo>
                  <a:close/>
                  <a:moveTo>
                    <a:pt x="13281" y="13952"/>
                  </a:moveTo>
                  <a:cubicBezTo>
                    <a:pt x="13303" y="13858"/>
                    <a:pt x="13326" y="13999"/>
                    <a:pt x="13348" y="14023"/>
                  </a:cubicBezTo>
                  <a:cubicBezTo>
                    <a:pt x="13311" y="14082"/>
                    <a:pt x="13326" y="13964"/>
                    <a:pt x="13281" y="13952"/>
                  </a:cubicBezTo>
                  <a:close/>
                  <a:moveTo>
                    <a:pt x="13431" y="14235"/>
                  </a:moveTo>
                  <a:cubicBezTo>
                    <a:pt x="13416" y="14164"/>
                    <a:pt x="13461" y="14259"/>
                    <a:pt x="13476" y="14282"/>
                  </a:cubicBezTo>
                  <a:cubicBezTo>
                    <a:pt x="13446" y="14306"/>
                    <a:pt x="13446" y="14259"/>
                    <a:pt x="13431" y="14235"/>
                  </a:cubicBezTo>
                  <a:close/>
                  <a:moveTo>
                    <a:pt x="12681" y="14259"/>
                  </a:moveTo>
                  <a:cubicBezTo>
                    <a:pt x="12666" y="14211"/>
                    <a:pt x="12696" y="14247"/>
                    <a:pt x="12719" y="14259"/>
                  </a:cubicBezTo>
                  <a:cubicBezTo>
                    <a:pt x="12734" y="14306"/>
                    <a:pt x="12704" y="14282"/>
                    <a:pt x="12681" y="14259"/>
                  </a:cubicBezTo>
                  <a:close/>
                  <a:moveTo>
                    <a:pt x="13558" y="15237"/>
                  </a:moveTo>
                  <a:cubicBezTo>
                    <a:pt x="13528" y="15178"/>
                    <a:pt x="13513" y="15237"/>
                    <a:pt x="13483" y="15190"/>
                  </a:cubicBezTo>
                  <a:cubicBezTo>
                    <a:pt x="13461" y="15178"/>
                    <a:pt x="13423" y="15095"/>
                    <a:pt x="13408" y="15142"/>
                  </a:cubicBezTo>
                  <a:cubicBezTo>
                    <a:pt x="13303" y="15072"/>
                    <a:pt x="13206" y="15072"/>
                    <a:pt x="13093" y="15001"/>
                  </a:cubicBezTo>
                  <a:cubicBezTo>
                    <a:pt x="13048" y="15048"/>
                    <a:pt x="12988" y="14954"/>
                    <a:pt x="12936" y="14954"/>
                  </a:cubicBezTo>
                  <a:cubicBezTo>
                    <a:pt x="12891" y="14942"/>
                    <a:pt x="12831" y="14883"/>
                    <a:pt x="12786" y="14895"/>
                  </a:cubicBezTo>
                  <a:cubicBezTo>
                    <a:pt x="12674" y="14789"/>
                    <a:pt x="12576" y="14789"/>
                    <a:pt x="12471" y="14706"/>
                  </a:cubicBezTo>
                  <a:cubicBezTo>
                    <a:pt x="12449" y="14754"/>
                    <a:pt x="12404" y="14659"/>
                    <a:pt x="12381" y="14683"/>
                  </a:cubicBezTo>
                  <a:cubicBezTo>
                    <a:pt x="12351" y="14636"/>
                    <a:pt x="12336" y="14695"/>
                    <a:pt x="12306" y="14636"/>
                  </a:cubicBezTo>
                  <a:cubicBezTo>
                    <a:pt x="12284" y="14671"/>
                    <a:pt x="12254" y="14600"/>
                    <a:pt x="12232" y="14624"/>
                  </a:cubicBezTo>
                  <a:cubicBezTo>
                    <a:pt x="12202" y="14577"/>
                    <a:pt x="12187" y="14624"/>
                    <a:pt x="12157" y="14565"/>
                  </a:cubicBezTo>
                  <a:cubicBezTo>
                    <a:pt x="12112" y="14612"/>
                    <a:pt x="12052" y="14541"/>
                    <a:pt x="11999" y="14530"/>
                  </a:cubicBezTo>
                  <a:cubicBezTo>
                    <a:pt x="11977" y="14553"/>
                    <a:pt x="11947" y="14471"/>
                    <a:pt x="11924" y="14518"/>
                  </a:cubicBezTo>
                  <a:cubicBezTo>
                    <a:pt x="11902" y="14506"/>
                    <a:pt x="11864" y="14412"/>
                    <a:pt x="11849" y="14459"/>
                  </a:cubicBezTo>
                  <a:cubicBezTo>
                    <a:pt x="11737" y="14365"/>
                    <a:pt x="11632" y="14329"/>
                    <a:pt x="11527" y="14247"/>
                  </a:cubicBezTo>
                  <a:cubicBezTo>
                    <a:pt x="11415" y="14153"/>
                    <a:pt x="11310" y="14082"/>
                    <a:pt x="11197" y="13999"/>
                  </a:cubicBezTo>
                  <a:cubicBezTo>
                    <a:pt x="11160" y="13964"/>
                    <a:pt x="11130" y="13929"/>
                    <a:pt x="11092" y="13882"/>
                  </a:cubicBezTo>
                  <a:cubicBezTo>
                    <a:pt x="11092" y="13870"/>
                    <a:pt x="11107" y="13870"/>
                    <a:pt x="11115" y="13882"/>
                  </a:cubicBezTo>
                  <a:cubicBezTo>
                    <a:pt x="11227" y="13988"/>
                    <a:pt x="11340" y="14035"/>
                    <a:pt x="11452" y="14105"/>
                  </a:cubicBezTo>
                  <a:cubicBezTo>
                    <a:pt x="11475" y="14117"/>
                    <a:pt x="11512" y="14153"/>
                    <a:pt x="11534" y="14141"/>
                  </a:cubicBezTo>
                  <a:cubicBezTo>
                    <a:pt x="11557" y="14141"/>
                    <a:pt x="11594" y="14235"/>
                    <a:pt x="11609" y="14188"/>
                  </a:cubicBezTo>
                  <a:cubicBezTo>
                    <a:pt x="11647" y="14247"/>
                    <a:pt x="11669" y="14188"/>
                    <a:pt x="11699" y="14247"/>
                  </a:cubicBezTo>
                  <a:cubicBezTo>
                    <a:pt x="11722" y="14223"/>
                    <a:pt x="11759" y="14306"/>
                    <a:pt x="11774" y="14259"/>
                  </a:cubicBezTo>
                  <a:cubicBezTo>
                    <a:pt x="11887" y="14353"/>
                    <a:pt x="11992" y="14388"/>
                    <a:pt x="12104" y="14424"/>
                  </a:cubicBezTo>
                  <a:cubicBezTo>
                    <a:pt x="12157" y="14471"/>
                    <a:pt x="12209" y="14471"/>
                    <a:pt x="12261" y="14494"/>
                  </a:cubicBezTo>
                  <a:cubicBezTo>
                    <a:pt x="12321" y="14518"/>
                    <a:pt x="12374" y="14553"/>
                    <a:pt x="12426" y="14541"/>
                  </a:cubicBezTo>
                  <a:cubicBezTo>
                    <a:pt x="12486" y="14612"/>
                    <a:pt x="12524" y="14541"/>
                    <a:pt x="12584" y="14624"/>
                  </a:cubicBezTo>
                  <a:cubicBezTo>
                    <a:pt x="12644" y="14647"/>
                    <a:pt x="12696" y="14647"/>
                    <a:pt x="12749" y="14695"/>
                  </a:cubicBezTo>
                  <a:cubicBezTo>
                    <a:pt x="12771" y="14659"/>
                    <a:pt x="12809" y="14754"/>
                    <a:pt x="12839" y="14730"/>
                  </a:cubicBezTo>
                  <a:cubicBezTo>
                    <a:pt x="12869" y="14789"/>
                    <a:pt x="12884" y="14730"/>
                    <a:pt x="12914" y="14777"/>
                  </a:cubicBezTo>
                  <a:cubicBezTo>
                    <a:pt x="12936" y="14730"/>
                    <a:pt x="12973" y="14836"/>
                    <a:pt x="12996" y="14801"/>
                  </a:cubicBezTo>
                  <a:cubicBezTo>
                    <a:pt x="13033" y="14860"/>
                    <a:pt x="13048" y="14812"/>
                    <a:pt x="13078" y="14848"/>
                  </a:cubicBezTo>
                  <a:cubicBezTo>
                    <a:pt x="13251" y="14966"/>
                    <a:pt x="13423" y="15060"/>
                    <a:pt x="13596" y="15154"/>
                  </a:cubicBezTo>
                  <a:cubicBezTo>
                    <a:pt x="13611" y="15166"/>
                    <a:pt x="13626" y="15225"/>
                    <a:pt x="13633" y="15213"/>
                  </a:cubicBezTo>
                  <a:cubicBezTo>
                    <a:pt x="13641" y="15213"/>
                    <a:pt x="13685" y="15225"/>
                    <a:pt x="13723" y="15284"/>
                  </a:cubicBezTo>
                  <a:cubicBezTo>
                    <a:pt x="13671" y="15307"/>
                    <a:pt x="13611" y="15237"/>
                    <a:pt x="13558" y="15237"/>
                  </a:cubicBezTo>
                  <a:close/>
                  <a:moveTo>
                    <a:pt x="13723" y="14942"/>
                  </a:moveTo>
                  <a:cubicBezTo>
                    <a:pt x="13685" y="14907"/>
                    <a:pt x="13633" y="14860"/>
                    <a:pt x="13626" y="14812"/>
                  </a:cubicBezTo>
                  <a:cubicBezTo>
                    <a:pt x="13663" y="14765"/>
                    <a:pt x="13656" y="14883"/>
                    <a:pt x="13708" y="14895"/>
                  </a:cubicBezTo>
                  <a:cubicBezTo>
                    <a:pt x="13730" y="14918"/>
                    <a:pt x="13723" y="14942"/>
                    <a:pt x="13738" y="14966"/>
                  </a:cubicBezTo>
                  <a:cubicBezTo>
                    <a:pt x="13753" y="14977"/>
                    <a:pt x="13775" y="15001"/>
                    <a:pt x="13790" y="15013"/>
                  </a:cubicBezTo>
                  <a:cubicBezTo>
                    <a:pt x="13835" y="15083"/>
                    <a:pt x="13700" y="14977"/>
                    <a:pt x="13723" y="14942"/>
                  </a:cubicBezTo>
                  <a:close/>
                  <a:moveTo>
                    <a:pt x="15319" y="16827"/>
                  </a:moveTo>
                  <a:cubicBezTo>
                    <a:pt x="15342" y="16851"/>
                    <a:pt x="15357" y="16875"/>
                    <a:pt x="15372" y="16886"/>
                  </a:cubicBezTo>
                  <a:cubicBezTo>
                    <a:pt x="15394" y="16922"/>
                    <a:pt x="15364" y="16910"/>
                    <a:pt x="15349" y="16898"/>
                  </a:cubicBezTo>
                  <a:cubicBezTo>
                    <a:pt x="15334" y="16875"/>
                    <a:pt x="15319" y="16863"/>
                    <a:pt x="15297" y="16839"/>
                  </a:cubicBezTo>
                  <a:cubicBezTo>
                    <a:pt x="15282" y="16804"/>
                    <a:pt x="15304" y="16816"/>
                    <a:pt x="15319" y="16827"/>
                  </a:cubicBezTo>
                  <a:close/>
                  <a:moveTo>
                    <a:pt x="14652" y="15732"/>
                  </a:moveTo>
                  <a:cubicBezTo>
                    <a:pt x="14622" y="15755"/>
                    <a:pt x="14622" y="15708"/>
                    <a:pt x="14607" y="15684"/>
                  </a:cubicBezTo>
                  <a:cubicBezTo>
                    <a:pt x="14592" y="15614"/>
                    <a:pt x="14630" y="15708"/>
                    <a:pt x="14652" y="15732"/>
                  </a:cubicBezTo>
                  <a:close/>
                  <a:moveTo>
                    <a:pt x="14008" y="14600"/>
                  </a:moveTo>
                  <a:cubicBezTo>
                    <a:pt x="13948" y="14482"/>
                    <a:pt x="13895" y="14365"/>
                    <a:pt x="13843" y="14235"/>
                  </a:cubicBezTo>
                  <a:cubicBezTo>
                    <a:pt x="13790" y="14117"/>
                    <a:pt x="13738" y="13988"/>
                    <a:pt x="13693" y="13858"/>
                  </a:cubicBezTo>
                  <a:cubicBezTo>
                    <a:pt x="13626" y="13752"/>
                    <a:pt x="13611" y="13610"/>
                    <a:pt x="13528" y="13504"/>
                  </a:cubicBezTo>
                  <a:cubicBezTo>
                    <a:pt x="13528" y="13434"/>
                    <a:pt x="13476" y="13387"/>
                    <a:pt x="13468" y="13316"/>
                  </a:cubicBezTo>
                  <a:cubicBezTo>
                    <a:pt x="13431" y="13269"/>
                    <a:pt x="13408" y="13210"/>
                    <a:pt x="13386" y="13139"/>
                  </a:cubicBezTo>
                  <a:cubicBezTo>
                    <a:pt x="13401" y="13104"/>
                    <a:pt x="13348" y="13080"/>
                    <a:pt x="13348" y="13045"/>
                  </a:cubicBezTo>
                  <a:cubicBezTo>
                    <a:pt x="13326" y="13021"/>
                    <a:pt x="13333" y="12986"/>
                    <a:pt x="13303" y="12962"/>
                  </a:cubicBezTo>
                  <a:cubicBezTo>
                    <a:pt x="13273" y="12903"/>
                    <a:pt x="13281" y="12833"/>
                    <a:pt x="13228" y="12786"/>
                  </a:cubicBezTo>
                  <a:cubicBezTo>
                    <a:pt x="13221" y="12715"/>
                    <a:pt x="13176" y="12656"/>
                    <a:pt x="13153" y="12585"/>
                  </a:cubicBezTo>
                  <a:cubicBezTo>
                    <a:pt x="13123" y="12526"/>
                    <a:pt x="13123" y="12456"/>
                    <a:pt x="13071" y="12409"/>
                  </a:cubicBezTo>
                  <a:cubicBezTo>
                    <a:pt x="13071" y="12279"/>
                    <a:pt x="12966" y="12173"/>
                    <a:pt x="12951" y="12043"/>
                  </a:cubicBezTo>
                  <a:cubicBezTo>
                    <a:pt x="12891" y="11925"/>
                    <a:pt x="12846" y="11796"/>
                    <a:pt x="12786" y="11678"/>
                  </a:cubicBezTo>
                  <a:cubicBezTo>
                    <a:pt x="12771" y="11619"/>
                    <a:pt x="12749" y="11560"/>
                    <a:pt x="12711" y="11501"/>
                  </a:cubicBezTo>
                  <a:cubicBezTo>
                    <a:pt x="12719" y="11454"/>
                    <a:pt x="12674" y="11513"/>
                    <a:pt x="12674" y="11442"/>
                  </a:cubicBezTo>
                  <a:cubicBezTo>
                    <a:pt x="12681" y="11407"/>
                    <a:pt x="12651" y="11383"/>
                    <a:pt x="12629" y="11360"/>
                  </a:cubicBezTo>
                  <a:cubicBezTo>
                    <a:pt x="12621" y="11289"/>
                    <a:pt x="12554" y="11242"/>
                    <a:pt x="12539" y="11171"/>
                  </a:cubicBezTo>
                  <a:cubicBezTo>
                    <a:pt x="12471" y="11124"/>
                    <a:pt x="12479" y="11053"/>
                    <a:pt x="12434" y="10994"/>
                  </a:cubicBezTo>
                  <a:cubicBezTo>
                    <a:pt x="12374" y="10877"/>
                    <a:pt x="12276" y="10771"/>
                    <a:pt x="12224" y="10653"/>
                  </a:cubicBezTo>
                  <a:cubicBezTo>
                    <a:pt x="12134" y="10547"/>
                    <a:pt x="12037" y="10441"/>
                    <a:pt x="11969" y="10335"/>
                  </a:cubicBezTo>
                  <a:cubicBezTo>
                    <a:pt x="11909" y="10346"/>
                    <a:pt x="11909" y="10240"/>
                    <a:pt x="11849" y="10205"/>
                  </a:cubicBezTo>
                  <a:cubicBezTo>
                    <a:pt x="11782" y="10146"/>
                    <a:pt x="11774" y="10158"/>
                    <a:pt x="11722" y="10075"/>
                  </a:cubicBezTo>
                  <a:cubicBezTo>
                    <a:pt x="11752" y="10052"/>
                    <a:pt x="11789" y="10111"/>
                    <a:pt x="11827" y="10111"/>
                  </a:cubicBezTo>
                  <a:cubicBezTo>
                    <a:pt x="11857" y="10146"/>
                    <a:pt x="11887" y="10181"/>
                    <a:pt x="11917" y="10217"/>
                  </a:cubicBezTo>
                  <a:cubicBezTo>
                    <a:pt x="11984" y="10252"/>
                    <a:pt x="11992" y="10276"/>
                    <a:pt x="12074" y="10346"/>
                  </a:cubicBezTo>
                  <a:cubicBezTo>
                    <a:pt x="12224" y="10476"/>
                    <a:pt x="12291" y="10629"/>
                    <a:pt x="12434" y="10759"/>
                  </a:cubicBezTo>
                  <a:cubicBezTo>
                    <a:pt x="12494" y="10853"/>
                    <a:pt x="12554" y="10959"/>
                    <a:pt x="12629" y="11053"/>
                  </a:cubicBezTo>
                  <a:cubicBezTo>
                    <a:pt x="12636" y="11112"/>
                    <a:pt x="12696" y="11148"/>
                    <a:pt x="12696" y="11218"/>
                  </a:cubicBezTo>
                  <a:cubicBezTo>
                    <a:pt x="12734" y="11254"/>
                    <a:pt x="12764" y="11301"/>
                    <a:pt x="12771" y="11360"/>
                  </a:cubicBezTo>
                  <a:cubicBezTo>
                    <a:pt x="12846" y="11454"/>
                    <a:pt x="12899" y="11548"/>
                    <a:pt x="12936" y="11654"/>
                  </a:cubicBezTo>
                  <a:cubicBezTo>
                    <a:pt x="12951" y="11701"/>
                    <a:pt x="13026" y="11737"/>
                    <a:pt x="12996" y="11808"/>
                  </a:cubicBezTo>
                  <a:cubicBezTo>
                    <a:pt x="13033" y="11843"/>
                    <a:pt x="13063" y="11890"/>
                    <a:pt x="13071" y="11949"/>
                  </a:cubicBezTo>
                  <a:cubicBezTo>
                    <a:pt x="13183" y="12149"/>
                    <a:pt x="13228" y="12361"/>
                    <a:pt x="13341" y="12562"/>
                  </a:cubicBezTo>
                  <a:cubicBezTo>
                    <a:pt x="13341" y="12632"/>
                    <a:pt x="13393" y="12668"/>
                    <a:pt x="13408" y="12727"/>
                  </a:cubicBezTo>
                  <a:cubicBezTo>
                    <a:pt x="13423" y="12774"/>
                    <a:pt x="13416" y="12833"/>
                    <a:pt x="13461" y="12880"/>
                  </a:cubicBezTo>
                  <a:cubicBezTo>
                    <a:pt x="13498" y="12974"/>
                    <a:pt x="13521" y="13080"/>
                    <a:pt x="13573" y="13174"/>
                  </a:cubicBezTo>
                  <a:cubicBezTo>
                    <a:pt x="13618" y="13281"/>
                    <a:pt x="13656" y="13387"/>
                    <a:pt x="13693" y="13493"/>
                  </a:cubicBezTo>
                  <a:cubicBezTo>
                    <a:pt x="13715" y="13540"/>
                    <a:pt x="13723" y="13610"/>
                    <a:pt x="13760" y="13658"/>
                  </a:cubicBezTo>
                  <a:cubicBezTo>
                    <a:pt x="13753" y="13717"/>
                    <a:pt x="13820" y="13752"/>
                    <a:pt x="13813" y="13811"/>
                  </a:cubicBezTo>
                  <a:cubicBezTo>
                    <a:pt x="13880" y="13905"/>
                    <a:pt x="13895" y="14011"/>
                    <a:pt x="13963" y="14117"/>
                  </a:cubicBezTo>
                  <a:cubicBezTo>
                    <a:pt x="13955" y="14164"/>
                    <a:pt x="14008" y="14211"/>
                    <a:pt x="14015" y="14259"/>
                  </a:cubicBezTo>
                  <a:cubicBezTo>
                    <a:pt x="14038" y="14282"/>
                    <a:pt x="14045" y="14318"/>
                    <a:pt x="14038" y="14341"/>
                  </a:cubicBezTo>
                  <a:cubicBezTo>
                    <a:pt x="14060" y="14365"/>
                    <a:pt x="14075" y="14388"/>
                    <a:pt x="14068" y="14412"/>
                  </a:cubicBezTo>
                  <a:cubicBezTo>
                    <a:pt x="14180" y="14600"/>
                    <a:pt x="14225" y="14812"/>
                    <a:pt x="14345" y="15013"/>
                  </a:cubicBezTo>
                  <a:cubicBezTo>
                    <a:pt x="14338" y="15048"/>
                    <a:pt x="14383" y="15060"/>
                    <a:pt x="14368" y="15095"/>
                  </a:cubicBezTo>
                  <a:cubicBezTo>
                    <a:pt x="14390" y="15119"/>
                    <a:pt x="14383" y="15154"/>
                    <a:pt x="14412" y="15178"/>
                  </a:cubicBezTo>
                  <a:cubicBezTo>
                    <a:pt x="14420" y="15225"/>
                    <a:pt x="14435" y="15272"/>
                    <a:pt x="14465" y="15319"/>
                  </a:cubicBezTo>
                  <a:cubicBezTo>
                    <a:pt x="14502" y="15425"/>
                    <a:pt x="14532" y="15519"/>
                    <a:pt x="14600" y="15614"/>
                  </a:cubicBezTo>
                  <a:cubicBezTo>
                    <a:pt x="14547" y="15637"/>
                    <a:pt x="14502" y="15508"/>
                    <a:pt x="14465" y="15472"/>
                  </a:cubicBezTo>
                  <a:cubicBezTo>
                    <a:pt x="14420" y="15413"/>
                    <a:pt x="14420" y="15355"/>
                    <a:pt x="14360" y="15296"/>
                  </a:cubicBezTo>
                  <a:cubicBezTo>
                    <a:pt x="14338" y="15237"/>
                    <a:pt x="14285" y="15190"/>
                    <a:pt x="14278" y="15119"/>
                  </a:cubicBezTo>
                  <a:cubicBezTo>
                    <a:pt x="14233" y="15095"/>
                    <a:pt x="14255" y="15060"/>
                    <a:pt x="14218" y="15036"/>
                  </a:cubicBezTo>
                  <a:cubicBezTo>
                    <a:pt x="14225" y="15001"/>
                    <a:pt x="14180" y="14977"/>
                    <a:pt x="14195" y="14942"/>
                  </a:cubicBezTo>
                  <a:cubicBezTo>
                    <a:pt x="14143" y="14895"/>
                    <a:pt x="14120" y="14836"/>
                    <a:pt x="14090" y="14777"/>
                  </a:cubicBezTo>
                  <a:cubicBezTo>
                    <a:pt x="14068" y="14742"/>
                    <a:pt x="14053" y="14718"/>
                    <a:pt x="14053" y="14671"/>
                  </a:cubicBezTo>
                  <a:cubicBezTo>
                    <a:pt x="14038" y="14647"/>
                    <a:pt x="14000" y="14636"/>
                    <a:pt x="14008" y="14600"/>
                  </a:cubicBezTo>
                  <a:close/>
                  <a:moveTo>
                    <a:pt x="14338" y="15496"/>
                  </a:moveTo>
                  <a:cubicBezTo>
                    <a:pt x="14330" y="15425"/>
                    <a:pt x="14263" y="15378"/>
                    <a:pt x="14255" y="15319"/>
                  </a:cubicBezTo>
                  <a:cubicBezTo>
                    <a:pt x="14240" y="15260"/>
                    <a:pt x="14210" y="15201"/>
                    <a:pt x="14188" y="15154"/>
                  </a:cubicBezTo>
                  <a:cubicBezTo>
                    <a:pt x="14128" y="15036"/>
                    <a:pt x="14075" y="14930"/>
                    <a:pt x="14015" y="14812"/>
                  </a:cubicBezTo>
                  <a:cubicBezTo>
                    <a:pt x="14030" y="14789"/>
                    <a:pt x="14030" y="14848"/>
                    <a:pt x="14053" y="14860"/>
                  </a:cubicBezTo>
                  <a:cubicBezTo>
                    <a:pt x="14075" y="14883"/>
                    <a:pt x="14090" y="14895"/>
                    <a:pt x="14113" y="14918"/>
                  </a:cubicBezTo>
                  <a:cubicBezTo>
                    <a:pt x="14113" y="14977"/>
                    <a:pt x="14150" y="15036"/>
                    <a:pt x="14188" y="15095"/>
                  </a:cubicBezTo>
                  <a:cubicBezTo>
                    <a:pt x="14203" y="15154"/>
                    <a:pt x="14255" y="15213"/>
                    <a:pt x="14270" y="15272"/>
                  </a:cubicBezTo>
                  <a:cubicBezTo>
                    <a:pt x="14360" y="15378"/>
                    <a:pt x="14368" y="15508"/>
                    <a:pt x="14465" y="15602"/>
                  </a:cubicBezTo>
                  <a:cubicBezTo>
                    <a:pt x="14427" y="15673"/>
                    <a:pt x="14405" y="15531"/>
                    <a:pt x="14338" y="15496"/>
                  </a:cubicBezTo>
                  <a:close/>
                  <a:moveTo>
                    <a:pt x="14465" y="15661"/>
                  </a:moveTo>
                  <a:cubicBezTo>
                    <a:pt x="14472" y="15637"/>
                    <a:pt x="14487" y="15661"/>
                    <a:pt x="14502" y="15661"/>
                  </a:cubicBezTo>
                  <a:cubicBezTo>
                    <a:pt x="14607" y="15814"/>
                    <a:pt x="14682" y="15967"/>
                    <a:pt x="14825" y="16097"/>
                  </a:cubicBezTo>
                  <a:cubicBezTo>
                    <a:pt x="14870" y="16156"/>
                    <a:pt x="14885" y="16227"/>
                    <a:pt x="14945" y="16285"/>
                  </a:cubicBezTo>
                  <a:cubicBezTo>
                    <a:pt x="14990" y="16297"/>
                    <a:pt x="14937" y="16415"/>
                    <a:pt x="14990" y="16368"/>
                  </a:cubicBezTo>
                  <a:cubicBezTo>
                    <a:pt x="14997" y="16403"/>
                    <a:pt x="15027" y="16439"/>
                    <a:pt x="15042" y="16474"/>
                  </a:cubicBezTo>
                  <a:cubicBezTo>
                    <a:pt x="15057" y="16509"/>
                    <a:pt x="15132" y="16533"/>
                    <a:pt x="15110" y="16580"/>
                  </a:cubicBezTo>
                  <a:cubicBezTo>
                    <a:pt x="15132" y="16615"/>
                    <a:pt x="15192" y="16627"/>
                    <a:pt x="15147" y="16686"/>
                  </a:cubicBezTo>
                  <a:cubicBezTo>
                    <a:pt x="15139" y="16615"/>
                    <a:pt x="15110" y="16663"/>
                    <a:pt x="15065" y="16592"/>
                  </a:cubicBezTo>
                  <a:cubicBezTo>
                    <a:pt x="15020" y="16568"/>
                    <a:pt x="15042" y="16521"/>
                    <a:pt x="14997" y="16486"/>
                  </a:cubicBezTo>
                  <a:cubicBezTo>
                    <a:pt x="14945" y="16439"/>
                    <a:pt x="14892" y="16391"/>
                    <a:pt x="14847" y="16333"/>
                  </a:cubicBezTo>
                  <a:cubicBezTo>
                    <a:pt x="14705" y="16109"/>
                    <a:pt x="14592" y="15885"/>
                    <a:pt x="14465" y="15661"/>
                  </a:cubicBezTo>
                  <a:close/>
                  <a:moveTo>
                    <a:pt x="15627" y="17405"/>
                  </a:moveTo>
                  <a:cubicBezTo>
                    <a:pt x="15589" y="17381"/>
                    <a:pt x="15522" y="17381"/>
                    <a:pt x="15514" y="17311"/>
                  </a:cubicBezTo>
                  <a:cubicBezTo>
                    <a:pt x="15432" y="17228"/>
                    <a:pt x="15304" y="17169"/>
                    <a:pt x="15259" y="17075"/>
                  </a:cubicBezTo>
                  <a:cubicBezTo>
                    <a:pt x="15192" y="17051"/>
                    <a:pt x="15102" y="16922"/>
                    <a:pt x="15005" y="16875"/>
                  </a:cubicBezTo>
                  <a:cubicBezTo>
                    <a:pt x="14915" y="16780"/>
                    <a:pt x="14832" y="16769"/>
                    <a:pt x="14735" y="16651"/>
                  </a:cubicBezTo>
                  <a:cubicBezTo>
                    <a:pt x="14697" y="16639"/>
                    <a:pt x="14652" y="16604"/>
                    <a:pt x="14615" y="16592"/>
                  </a:cubicBezTo>
                  <a:cubicBezTo>
                    <a:pt x="14585" y="16627"/>
                    <a:pt x="14532" y="16498"/>
                    <a:pt x="14502" y="16533"/>
                  </a:cubicBezTo>
                  <a:cubicBezTo>
                    <a:pt x="14465" y="16521"/>
                    <a:pt x="14427" y="16486"/>
                    <a:pt x="14390" y="16474"/>
                  </a:cubicBezTo>
                  <a:cubicBezTo>
                    <a:pt x="14353" y="16450"/>
                    <a:pt x="14315" y="16415"/>
                    <a:pt x="14278" y="16415"/>
                  </a:cubicBezTo>
                  <a:cubicBezTo>
                    <a:pt x="14203" y="16368"/>
                    <a:pt x="14128" y="16356"/>
                    <a:pt x="14053" y="16309"/>
                  </a:cubicBezTo>
                  <a:cubicBezTo>
                    <a:pt x="14008" y="16262"/>
                    <a:pt x="13978" y="16262"/>
                    <a:pt x="13940" y="16250"/>
                  </a:cubicBezTo>
                  <a:cubicBezTo>
                    <a:pt x="13903" y="16215"/>
                    <a:pt x="13865" y="16191"/>
                    <a:pt x="13835" y="16203"/>
                  </a:cubicBezTo>
                  <a:cubicBezTo>
                    <a:pt x="13753" y="16120"/>
                    <a:pt x="13685" y="16120"/>
                    <a:pt x="13611" y="16097"/>
                  </a:cubicBezTo>
                  <a:cubicBezTo>
                    <a:pt x="13618" y="16050"/>
                    <a:pt x="13588" y="16085"/>
                    <a:pt x="13573" y="16050"/>
                  </a:cubicBezTo>
                  <a:cubicBezTo>
                    <a:pt x="13558" y="16050"/>
                    <a:pt x="13543" y="16050"/>
                    <a:pt x="13521" y="16026"/>
                  </a:cubicBezTo>
                  <a:cubicBezTo>
                    <a:pt x="13491" y="16038"/>
                    <a:pt x="13461" y="16026"/>
                    <a:pt x="13423" y="15991"/>
                  </a:cubicBezTo>
                  <a:cubicBezTo>
                    <a:pt x="13408" y="16014"/>
                    <a:pt x="13378" y="15967"/>
                    <a:pt x="13356" y="15955"/>
                  </a:cubicBezTo>
                  <a:cubicBezTo>
                    <a:pt x="13348" y="15979"/>
                    <a:pt x="13326" y="15944"/>
                    <a:pt x="13311" y="15932"/>
                  </a:cubicBezTo>
                  <a:cubicBezTo>
                    <a:pt x="13273" y="15920"/>
                    <a:pt x="13236" y="15920"/>
                    <a:pt x="13191" y="15873"/>
                  </a:cubicBezTo>
                  <a:cubicBezTo>
                    <a:pt x="13161" y="15885"/>
                    <a:pt x="13123" y="15838"/>
                    <a:pt x="13086" y="15849"/>
                  </a:cubicBezTo>
                  <a:cubicBezTo>
                    <a:pt x="13056" y="15861"/>
                    <a:pt x="13018" y="15802"/>
                    <a:pt x="12988" y="15814"/>
                  </a:cubicBezTo>
                  <a:cubicBezTo>
                    <a:pt x="12846" y="15791"/>
                    <a:pt x="12696" y="15673"/>
                    <a:pt x="12554" y="15626"/>
                  </a:cubicBezTo>
                  <a:cubicBezTo>
                    <a:pt x="12471" y="15590"/>
                    <a:pt x="12404" y="15567"/>
                    <a:pt x="12329" y="15555"/>
                  </a:cubicBezTo>
                  <a:cubicBezTo>
                    <a:pt x="12254" y="15484"/>
                    <a:pt x="12187" y="15508"/>
                    <a:pt x="12112" y="15413"/>
                  </a:cubicBezTo>
                  <a:cubicBezTo>
                    <a:pt x="12074" y="15425"/>
                    <a:pt x="12037" y="15390"/>
                    <a:pt x="11999" y="15366"/>
                  </a:cubicBezTo>
                  <a:cubicBezTo>
                    <a:pt x="11954" y="15319"/>
                    <a:pt x="11924" y="15343"/>
                    <a:pt x="11887" y="15307"/>
                  </a:cubicBezTo>
                  <a:cubicBezTo>
                    <a:pt x="11812" y="15272"/>
                    <a:pt x="11744" y="15237"/>
                    <a:pt x="11669" y="15166"/>
                  </a:cubicBezTo>
                  <a:cubicBezTo>
                    <a:pt x="11520" y="15072"/>
                    <a:pt x="11355" y="14895"/>
                    <a:pt x="11212" y="14812"/>
                  </a:cubicBezTo>
                  <a:cubicBezTo>
                    <a:pt x="11182" y="14777"/>
                    <a:pt x="11137" y="14730"/>
                    <a:pt x="11100" y="14695"/>
                  </a:cubicBezTo>
                  <a:cubicBezTo>
                    <a:pt x="11062" y="14659"/>
                    <a:pt x="11025" y="14600"/>
                    <a:pt x="10995" y="14624"/>
                  </a:cubicBezTo>
                  <a:cubicBezTo>
                    <a:pt x="10972" y="14600"/>
                    <a:pt x="10980" y="14577"/>
                    <a:pt x="10995" y="14589"/>
                  </a:cubicBezTo>
                  <a:cubicBezTo>
                    <a:pt x="11010" y="14589"/>
                    <a:pt x="11025" y="14589"/>
                    <a:pt x="11040" y="14612"/>
                  </a:cubicBezTo>
                  <a:cubicBezTo>
                    <a:pt x="11070" y="14612"/>
                    <a:pt x="11115" y="14671"/>
                    <a:pt x="11137" y="14647"/>
                  </a:cubicBezTo>
                  <a:cubicBezTo>
                    <a:pt x="11212" y="14718"/>
                    <a:pt x="11272" y="14683"/>
                    <a:pt x="11347" y="14765"/>
                  </a:cubicBezTo>
                  <a:cubicBezTo>
                    <a:pt x="11377" y="14777"/>
                    <a:pt x="11407" y="14742"/>
                    <a:pt x="11445" y="14812"/>
                  </a:cubicBezTo>
                  <a:cubicBezTo>
                    <a:pt x="11475" y="14801"/>
                    <a:pt x="11512" y="14824"/>
                    <a:pt x="11542" y="14860"/>
                  </a:cubicBezTo>
                  <a:cubicBezTo>
                    <a:pt x="11594" y="14860"/>
                    <a:pt x="11647" y="14895"/>
                    <a:pt x="11692" y="14883"/>
                  </a:cubicBezTo>
                  <a:cubicBezTo>
                    <a:pt x="11707" y="14860"/>
                    <a:pt x="11744" y="14930"/>
                    <a:pt x="11759" y="14895"/>
                  </a:cubicBezTo>
                  <a:cubicBezTo>
                    <a:pt x="11782" y="14871"/>
                    <a:pt x="11819" y="14954"/>
                    <a:pt x="11834" y="14907"/>
                  </a:cubicBezTo>
                  <a:cubicBezTo>
                    <a:pt x="11939" y="14977"/>
                    <a:pt x="12037" y="15013"/>
                    <a:pt x="12134" y="15036"/>
                  </a:cubicBezTo>
                  <a:cubicBezTo>
                    <a:pt x="12179" y="15036"/>
                    <a:pt x="12239" y="15119"/>
                    <a:pt x="12276" y="15072"/>
                  </a:cubicBezTo>
                  <a:cubicBezTo>
                    <a:pt x="12336" y="15154"/>
                    <a:pt x="12374" y="15060"/>
                    <a:pt x="12426" y="15131"/>
                  </a:cubicBezTo>
                  <a:cubicBezTo>
                    <a:pt x="12471" y="15107"/>
                    <a:pt x="12531" y="15201"/>
                    <a:pt x="12576" y="15166"/>
                  </a:cubicBezTo>
                  <a:cubicBezTo>
                    <a:pt x="12621" y="15225"/>
                    <a:pt x="12666" y="15178"/>
                    <a:pt x="12711" y="15248"/>
                  </a:cubicBezTo>
                  <a:cubicBezTo>
                    <a:pt x="12854" y="15260"/>
                    <a:pt x="12996" y="15296"/>
                    <a:pt x="13138" y="15355"/>
                  </a:cubicBezTo>
                  <a:cubicBezTo>
                    <a:pt x="13183" y="15390"/>
                    <a:pt x="13213" y="15378"/>
                    <a:pt x="13251" y="15413"/>
                  </a:cubicBezTo>
                  <a:cubicBezTo>
                    <a:pt x="13288" y="15402"/>
                    <a:pt x="13326" y="15449"/>
                    <a:pt x="13363" y="15425"/>
                  </a:cubicBezTo>
                  <a:cubicBezTo>
                    <a:pt x="13438" y="15472"/>
                    <a:pt x="13506" y="15508"/>
                    <a:pt x="13573" y="15496"/>
                  </a:cubicBezTo>
                  <a:cubicBezTo>
                    <a:pt x="13648" y="15626"/>
                    <a:pt x="13738" y="15590"/>
                    <a:pt x="13850" y="15720"/>
                  </a:cubicBezTo>
                  <a:cubicBezTo>
                    <a:pt x="13880" y="15732"/>
                    <a:pt x="13880" y="15673"/>
                    <a:pt x="13895" y="15743"/>
                  </a:cubicBezTo>
                  <a:cubicBezTo>
                    <a:pt x="13918" y="15743"/>
                    <a:pt x="13940" y="15755"/>
                    <a:pt x="13963" y="15779"/>
                  </a:cubicBezTo>
                  <a:cubicBezTo>
                    <a:pt x="14000" y="15791"/>
                    <a:pt x="14015" y="15849"/>
                    <a:pt x="14075" y="15838"/>
                  </a:cubicBezTo>
                  <a:cubicBezTo>
                    <a:pt x="14240" y="16026"/>
                    <a:pt x="14390" y="16109"/>
                    <a:pt x="14547" y="16238"/>
                  </a:cubicBezTo>
                  <a:cubicBezTo>
                    <a:pt x="14652" y="16356"/>
                    <a:pt x="14757" y="16462"/>
                    <a:pt x="14862" y="16568"/>
                  </a:cubicBezTo>
                  <a:cubicBezTo>
                    <a:pt x="14915" y="16627"/>
                    <a:pt x="14952" y="16615"/>
                    <a:pt x="15005" y="16686"/>
                  </a:cubicBezTo>
                  <a:cubicBezTo>
                    <a:pt x="15042" y="16721"/>
                    <a:pt x="15057" y="16745"/>
                    <a:pt x="15065" y="16780"/>
                  </a:cubicBezTo>
                  <a:cubicBezTo>
                    <a:pt x="15087" y="16780"/>
                    <a:pt x="15117" y="16792"/>
                    <a:pt x="15110" y="16827"/>
                  </a:cubicBezTo>
                  <a:cubicBezTo>
                    <a:pt x="15154" y="16875"/>
                    <a:pt x="15184" y="16816"/>
                    <a:pt x="15237" y="16898"/>
                  </a:cubicBezTo>
                  <a:cubicBezTo>
                    <a:pt x="15327" y="16992"/>
                    <a:pt x="15424" y="17099"/>
                    <a:pt x="15522" y="17193"/>
                  </a:cubicBezTo>
                  <a:cubicBezTo>
                    <a:pt x="15612" y="17252"/>
                    <a:pt x="15657" y="17358"/>
                    <a:pt x="15762" y="17452"/>
                  </a:cubicBezTo>
                  <a:cubicBezTo>
                    <a:pt x="15724" y="17476"/>
                    <a:pt x="15672" y="17393"/>
                    <a:pt x="15627" y="17405"/>
                  </a:cubicBezTo>
                  <a:close/>
                  <a:moveTo>
                    <a:pt x="15762" y="17546"/>
                  </a:moveTo>
                  <a:cubicBezTo>
                    <a:pt x="15747" y="17428"/>
                    <a:pt x="15851" y="17523"/>
                    <a:pt x="15889" y="17582"/>
                  </a:cubicBezTo>
                  <a:cubicBezTo>
                    <a:pt x="15851" y="17617"/>
                    <a:pt x="15799" y="17511"/>
                    <a:pt x="15762" y="17546"/>
                  </a:cubicBezTo>
                  <a:close/>
                  <a:moveTo>
                    <a:pt x="15956" y="17688"/>
                  </a:moveTo>
                  <a:cubicBezTo>
                    <a:pt x="15941" y="17664"/>
                    <a:pt x="15926" y="17652"/>
                    <a:pt x="15904" y="17629"/>
                  </a:cubicBezTo>
                  <a:cubicBezTo>
                    <a:pt x="15889" y="17593"/>
                    <a:pt x="15911" y="17605"/>
                    <a:pt x="15926" y="17617"/>
                  </a:cubicBezTo>
                  <a:cubicBezTo>
                    <a:pt x="15949" y="17641"/>
                    <a:pt x="15964" y="17664"/>
                    <a:pt x="15979" y="17676"/>
                  </a:cubicBezTo>
                  <a:cubicBezTo>
                    <a:pt x="16001" y="17711"/>
                    <a:pt x="15971" y="17700"/>
                    <a:pt x="15956" y="17688"/>
                  </a:cubicBezTo>
                  <a:close/>
                  <a:moveTo>
                    <a:pt x="14210" y="19738"/>
                  </a:moveTo>
                  <a:cubicBezTo>
                    <a:pt x="14240" y="19726"/>
                    <a:pt x="14270" y="19691"/>
                    <a:pt x="14308" y="19726"/>
                  </a:cubicBezTo>
                  <a:cubicBezTo>
                    <a:pt x="14278" y="19750"/>
                    <a:pt x="14248" y="19785"/>
                    <a:pt x="14210" y="19738"/>
                  </a:cubicBezTo>
                  <a:close/>
                  <a:moveTo>
                    <a:pt x="14427" y="19726"/>
                  </a:moveTo>
                  <a:cubicBezTo>
                    <a:pt x="14398" y="19750"/>
                    <a:pt x="14368" y="19715"/>
                    <a:pt x="14338" y="19750"/>
                  </a:cubicBezTo>
                  <a:cubicBezTo>
                    <a:pt x="14308" y="19703"/>
                    <a:pt x="14390" y="19738"/>
                    <a:pt x="14405" y="19703"/>
                  </a:cubicBezTo>
                  <a:cubicBezTo>
                    <a:pt x="14435" y="19703"/>
                    <a:pt x="14465" y="19691"/>
                    <a:pt x="14495" y="19667"/>
                  </a:cubicBezTo>
                  <a:cubicBezTo>
                    <a:pt x="14525" y="19726"/>
                    <a:pt x="14450" y="19738"/>
                    <a:pt x="14427" y="19726"/>
                  </a:cubicBezTo>
                  <a:close/>
                  <a:moveTo>
                    <a:pt x="17523" y="18772"/>
                  </a:moveTo>
                  <a:cubicBezTo>
                    <a:pt x="17425" y="18666"/>
                    <a:pt x="17425" y="18524"/>
                    <a:pt x="17335" y="18418"/>
                  </a:cubicBezTo>
                  <a:cubicBezTo>
                    <a:pt x="17350" y="18348"/>
                    <a:pt x="17283" y="18300"/>
                    <a:pt x="17276" y="18230"/>
                  </a:cubicBezTo>
                  <a:cubicBezTo>
                    <a:pt x="17313" y="18183"/>
                    <a:pt x="17208" y="18183"/>
                    <a:pt x="17246" y="18136"/>
                  </a:cubicBezTo>
                  <a:cubicBezTo>
                    <a:pt x="17238" y="18100"/>
                    <a:pt x="17223" y="18077"/>
                    <a:pt x="17201" y="18053"/>
                  </a:cubicBezTo>
                  <a:cubicBezTo>
                    <a:pt x="17193" y="17994"/>
                    <a:pt x="17156" y="17935"/>
                    <a:pt x="17141" y="17876"/>
                  </a:cubicBezTo>
                  <a:cubicBezTo>
                    <a:pt x="17081" y="17853"/>
                    <a:pt x="17156" y="17794"/>
                    <a:pt x="17103" y="17770"/>
                  </a:cubicBezTo>
                  <a:cubicBezTo>
                    <a:pt x="17088" y="17747"/>
                    <a:pt x="17096" y="17711"/>
                    <a:pt x="17081" y="17688"/>
                  </a:cubicBezTo>
                  <a:cubicBezTo>
                    <a:pt x="16991" y="17440"/>
                    <a:pt x="16968" y="17181"/>
                    <a:pt x="16886" y="16934"/>
                  </a:cubicBezTo>
                  <a:cubicBezTo>
                    <a:pt x="16916" y="16851"/>
                    <a:pt x="16833" y="16816"/>
                    <a:pt x="16878" y="16733"/>
                  </a:cubicBezTo>
                  <a:cubicBezTo>
                    <a:pt x="16833" y="16710"/>
                    <a:pt x="16863" y="16663"/>
                    <a:pt x="16841" y="16627"/>
                  </a:cubicBezTo>
                  <a:cubicBezTo>
                    <a:pt x="16841" y="16604"/>
                    <a:pt x="16818" y="16580"/>
                    <a:pt x="16841" y="16533"/>
                  </a:cubicBezTo>
                  <a:cubicBezTo>
                    <a:pt x="16803" y="16415"/>
                    <a:pt x="16781" y="16297"/>
                    <a:pt x="16781" y="16168"/>
                  </a:cubicBezTo>
                  <a:cubicBezTo>
                    <a:pt x="16743" y="16050"/>
                    <a:pt x="16743" y="15908"/>
                    <a:pt x="16728" y="15779"/>
                  </a:cubicBezTo>
                  <a:cubicBezTo>
                    <a:pt x="16691" y="15720"/>
                    <a:pt x="16713" y="15649"/>
                    <a:pt x="16691" y="15578"/>
                  </a:cubicBezTo>
                  <a:cubicBezTo>
                    <a:pt x="16713" y="15508"/>
                    <a:pt x="16653" y="15461"/>
                    <a:pt x="16676" y="15390"/>
                  </a:cubicBezTo>
                  <a:cubicBezTo>
                    <a:pt x="16646" y="15331"/>
                    <a:pt x="16683" y="15248"/>
                    <a:pt x="16646" y="15190"/>
                  </a:cubicBezTo>
                  <a:cubicBezTo>
                    <a:pt x="16668" y="15119"/>
                    <a:pt x="16623" y="15060"/>
                    <a:pt x="16653" y="14989"/>
                  </a:cubicBezTo>
                  <a:cubicBezTo>
                    <a:pt x="16638" y="14918"/>
                    <a:pt x="16608" y="14860"/>
                    <a:pt x="16638" y="14789"/>
                  </a:cubicBezTo>
                  <a:cubicBezTo>
                    <a:pt x="16623" y="14730"/>
                    <a:pt x="16616" y="14671"/>
                    <a:pt x="16616" y="14612"/>
                  </a:cubicBezTo>
                  <a:cubicBezTo>
                    <a:pt x="16623" y="14471"/>
                    <a:pt x="16563" y="14353"/>
                    <a:pt x="16586" y="14211"/>
                  </a:cubicBezTo>
                  <a:cubicBezTo>
                    <a:pt x="16563" y="14082"/>
                    <a:pt x="16571" y="13940"/>
                    <a:pt x="16563" y="13811"/>
                  </a:cubicBezTo>
                  <a:cubicBezTo>
                    <a:pt x="16549" y="13552"/>
                    <a:pt x="16511" y="13292"/>
                    <a:pt x="16519" y="13021"/>
                  </a:cubicBezTo>
                  <a:cubicBezTo>
                    <a:pt x="16504" y="12998"/>
                    <a:pt x="16511" y="12962"/>
                    <a:pt x="16496" y="12939"/>
                  </a:cubicBezTo>
                  <a:cubicBezTo>
                    <a:pt x="16534" y="12892"/>
                    <a:pt x="16541" y="13009"/>
                    <a:pt x="16534" y="13045"/>
                  </a:cubicBezTo>
                  <a:cubicBezTo>
                    <a:pt x="16578" y="13080"/>
                    <a:pt x="16549" y="13139"/>
                    <a:pt x="16571" y="13174"/>
                  </a:cubicBezTo>
                  <a:cubicBezTo>
                    <a:pt x="16571" y="13198"/>
                    <a:pt x="16571" y="13222"/>
                    <a:pt x="16586" y="13245"/>
                  </a:cubicBezTo>
                  <a:cubicBezTo>
                    <a:pt x="16593" y="13269"/>
                    <a:pt x="16571" y="13304"/>
                    <a:pt x="16593" y="13316"/>
                  </a:cubicBezTo>
                  <a:cubicBezTo>
                    <a:pt x="16608" y="13363"/>
                    <a:pt x="16616" y="13410"/>
                    <a:pt x="16608" y="13457"/>
                  </a:cubicBezTo>
                  <a:cubicBezTo>
                    <a:pt x="16668" y="13634"/>
                    <a:pt x="16668" y="13823"/>
                    <a:pt x="16713" y="13999"/>
                  </a:cubicBezTo>
                  <a:cubicBezTo>
                    <a:pt x="16713" y="14070"/>
                    <a:pt x="16721" y="14129"/>
                    <a:pt x="16713" y="14188"/>
                  </a:cubicBezTo>
                  <a:cubicBezTo>
                    <a:pt x="16721" y="14235"/>
                    <a:pt x="16736" y="14294"/>
                    <a:pt x="16721" y="14353"/>
                  </a:cubicBezTo>
                  <a:cubicBezTo>
                    <a:pt x="16751" y="14400"/>
                    <a:pt x="16736" y="14471"/>
                    <a:pt x="16751" y="14530"/>
                  </a:cubicBezTo>
                  <a:cubicBezTo>
                    <a:pt x="16773" y="14577"/>
                    <a:pt x="16751" y="14636"/>
                    <a:pt x="16758" y="14695"/>
                  </a:cubicBezTo>
                  <a:cubicBezTo>
                    <a:pt x="16773" y="14754"/>
                    <a:pt x="16781" y="14812"/>
                    <a:pt x="16781" y="14871"/>
                  </a:cubicBezTo>
                  <a:cubicBezTo>
                    <a:pt x="16826" y="14907"/>
                    <a:pt x="16773" y="14989"/>
                    <a:pt x="16811" y="15025"/>
                  </a:cubicBezTo>
                  <a:cubicBezTo>
                    <a:pt x="16811" y="15142"/>
                    <a:pt x="16848" y="15248"/>
                    <a:pt x="16863" y="15366"/>
                  </a:cubicBezTo>
                  <a:cubicBezTo>
                    <a:pt x="16893" y="15413"/>
                    <a:pt x="16886" y="15484"/>
                    <a:pt x="16886" y="15543"/>
                  </a:cubicBezTo>
                  <a:cubicBezTo>
                    <a:pt x="16916" y="15590"/>
                    <a:pt x="16893" y="15649"/>
                    <a:pt x="16923" y="15696"/>
                  </a:cubicBezTo>
                  <a:cubicBezTo>
                    <a:pt x="16916" y="15814"/>
                    <a:pt x="16953" y="15920"/>
                    <a:pt x="16953" y="16038"/>
                  </a:cubicBezTo>
                  <a:cubicBezTo>
                    <a:pt x="16968" y="16062"/>
                    <a:pt x="16968" y="16097"/>
                    <a:pt x="16953" y="16132"/>
                  </a:cubicBezTo>
                  <a:cubicBezTo>
                    <a:pt x="16953" y="16168"/>
                    <a:pt x="16983" y="16179"/>
                    <a:pt x="16976" y="16215"/>
                  </a:cubicBezTo>
                  <a:cubicBezTo>
                    <a:pt x="16976" y="16274"/>
                    <a:pt x="17006" y="16321"/>
                    <a:pt x="17006" y="16380"/>
                  </a:cubicBezTo>
                  <a:cubicBezTo>
                    <a:pt x="16991" y="16391"/>
                    <a:pt x="17021" y="16403"/>
                    <a:pt x="17028" y="16427"/>
                  </a:cubicBezTo>
                  <a:cubicBezTo>
                    <a:pt x="17028" y="16439"/>
                    <a:pt x="17006" y="16450"/>
                    <a:pt x="17006" y="16462"/>
                  </a:cubicBezTo>
                  <a:cubicBezTo>
                    <a:pt x="17013" y="16498"/>
                    <a:pt x="17051" y="16509"/>
                    <a:pt x="17028" y="16556"/>
                  </a:cubicBezTo>
                  <a:cubicBezTo>
                    <a:pt x="17066" y="16592"/>
                    <a:pt x="17006" y="16674"/>
                    <a:pt x="17058" y="16710"/>
                  </a:cubicBezTo>
                  <a:cubicBezTo>
                    <a:pt x="17028" y="16780"/>
                    <a:pt x="17088" y="16827"/>
                    <a:pt x="17081" y="16886"/>
                  </a:cubicBezTo>
                  <a:cubicBezTo>
                    <a:pt x="17088" y="16945"/>
                    <a:pt x="17073" y="17004"/>
                    <a:pt x="17118" y="17040"/>
                  </a:cubicBezTo>
                  <a:cubicBezTo>
                    <a:pt x="17126" y="17157"/>
                    <a:pt x="17148" y="17264"/>
                    <a:pt x="17193" y="17370"/>
                  </a:cubicBezTo>
                  <a:cubicBezTo>
                    <a:pt x="17186" y="17487"/>
                    <a:pt x="17261" y="17582"/>
                    <a:pt x="17246" y="17711"/>
                  </a:cubicBezTo>
                  <a:cubicBezTo>
                    <a:pt x="17290" y="17806"/>
                    <a:pt x="17290" y="17923"/>
                    <a:pt x="17350" y="18029"/>
                  </a:cubicBezTo>
                  <a:cubicBezTo>
                    <a:pt x="17388" y="18253"/>
                    <a:pt x="17470" y="18454"/>
                    <a:pt x="17568" y="18666"/>
                  </a:cubicBezTo>
                  <a:cubicBezTo>
                    <a:pt x="17575" y="18725"/>
                    <a:pt x="17635" y="18760"/>
                    <a:pt x="17635" y="18819"/>
                  </a:cubicBezTo>
                  <a:cubicBezTo>
                    <a:pt x="17658" y="18878"/>
                    <a:pt x="17673" y="18925"/>
                    <a:pt x="17718" y="18972"/>
                  </a:cubicBezTo>
                  <a:cubicBezTo>
                    <a:pt x="17763" y="19066"/>
                    <a:pt x="17815" y="19161"/>
                    <a:pt x="17868" y="19255"/>
                  </a:cubicBezTo>
                  <a:cubicBezTo>
                    <a:pt x="17838" y="19279"/>
                    <a:pt x="17800" y="19220"/>
                    <a:pt x="17770" y="19208"/>
                  </a:cubicBezTo>
                  <a:cubicBezTo>
                    <a:pt x="17733" y="19149"/>
                    <a:pt x="17703" y="19161"/>
                    <a:pt x="17665" y="19125"/>
                  </a:cubicBezTo>
                  <a:cubicBezTo>
                    <a:pt x="17628" y="19078"/>
                    <a:pt x="17613" y="19008"/>
                    <a:pt x="17583" y="18949"/>
                  </a:cubicBezTo>
                  <a:cubicBezTo>
                    <a:pt x="17583" y="18890"/>
                    <a:pt x="17523" y="18831"/>
                    <a:pt x="17523" y="18772"/>
                  </a:cubicBezTo>
                  <a:close/>
                  <a:moveTo>
                    <a:pt x="17328" y="18960"/>
                  </a:moveTo>
                  <a:cubicBezTo>
                    <a:pt x="17343" y="19008"/>
                    <a:pt x="17305" y="18972"/>
                    <a:pt x="17290" y="18949"/>
                  </a:cubicBezTo>
                  <a:cubicBezTo>
                    <a:pt x="17268" y="18913"/>
                    <a:pt x="17305" y="18937"/>
                    <a:pt x="17328" y="18960"/>
                  </a:cubicBezTo>
                  <a:close/>
                  <a:moveTo>
                    <a:pt x="17111" y="18642"/>
                  </a:moveTo>
                  <a:cubicBezTo>
                    <a:pt x="17081" y="18678"/>
                    <a:pt x="17036" y="18583"/>
                    <a:pt x="17006" y="18560"/>
                  </a:cubicBezTo>
                  <a:cubicBezTo>
                    <a:pt x="16931" y="18513"/>
                    <a:pt x="16991" y="18418"/>
                    <a:pt x="16931" y="18359"/>
                  </a:cubicBezTo>
                  <a:cubicBezTo>
                    <a:pt x="16946" y="18289"/>
                    <a:pt x="16848" y="18253"/>
                    <a:pt x="16871" y="18183"/>
                  </a:cubicBezTo>
                  <a:cubicBezTo>
                    <a:pt x="16811" y="18124"/>
                    <a:pt x="16848" y="18041"/>
                    <a:pt x="16796" y="17982"/>
                  </a:cubicBezTo>
                  <a:cubicBezTo>
                    <a:pt x="16803" y="17912"/>
                    <a:pt x="16751" y="17853"/>
                    <a:pt x="16766" y="17782"/>
                  </a:cubicBezTo>
                  <a:cubicBezTo>
                    <a:pt x="16698" y="17747"/>
                    <a:pt x="16713" y="17676"/>
                    <a:pt x="16668" y="17629"/>
                  </a:cubicBezTo>
                  <a:cubicBezTo>
                    <a:pt x="16661" y="17511"/>
                    <a:pt x="16608" y="17405"/>
                    <a:pt x="16601" y="17275"/>
                  </a:cubicBezTo>
                  <a:cubicBezTo>
                    <a:pt x="16556" y="17181"/>
                    <a:pt x="16556" y="17063"/>
                    <a:pt x="16504" y="16957"/>
                  </a:cubicBezTo>
                  <a:cubicBezTo>
                    <a:pt x="16504" y="16745"/>
                    <a:pt x="16444" y="16556"/>
                    <a:pt x="16429" y="16356"/>
                  </a:cubicBezTo>
                  <a:cubicBezTo>
                    <a:pt x="16414" y="16250"/>
                    <a:pt x="16399" y="16156"/>
                    <a:pt x="16399" y="16050"/>
                  </a:cubicBezTo>
                  <a:cubicBezTo>
                    <a:pt x="16376" y="15955"/>
                    <a:pt x="16369" y="15861"/>
                    <a:pt x="16361" y="15767"/>
                  </a:cubicBezTo>
                  <a:cubicBezTo>
                    <a:pt x="16339" y="15555"/>
                    <a:pt x="16316" y="15355"/>
                    <a:pt x="16331" y="15142"/>
                  </a:cubicBezTo>
                  <a:cubicBezTo>
                    <a:pt x="16309" y="15095"/>
                    <a:pt x="16331" y="15036"/>
                    <a:pt x="16324" y="14977"/>
                  </a:cubicBezTo>
                  <a:cubicBezTo>
                    <a:pt x="16339" y="14918"/>
                    <a:pt x="16294" y="14895"/>
                    <a:pt x="16324" y="14824"/>
                  </a:cubicBezTo>
                  <a:cubicBezTo>
                    <a:pt x="16316" y="14777"/>
                    <a:pt x="16309" y="14730"/>
                    <a:pt x="16309" y="14683"/>
                  </a:cubicBezTo>
                  <a:cubicBezTo>
                    <a:pt x="16346" y="14624"/>
                    <a:pt x="16294" y="14589"/>
                    <a:pt x="16309" y="14541"/>
                  </a:cubicBezTo>
                  <a:cubicBezTo>
                    <a:pt x="16331" y="14482"/>
                    <a:pt x="16271" y="14447"/>
                    <a:pt x="16294" y="14388"/>
                  </a:cubicBezTo>
                  <a:cubicBezTo>
                    <a:pt x="16301" y="14365"/>
                    <a:pt x="16271" y="14353"/>
                    <a:pt x="16286" y="14318"/>
                  </a:cubicBezTo>
                  <a:cubicBezTo>
                    <a:pt x="16294" y="14306"/>
                    <a:pt x="16279" y="14294"/>
                    <a:pt x="16264" y="14270"/>
                  </a:cubicBezTo>
                  <a:cubicBezTo>
                    <a:pt x="16294" y="14094"/>
                    <a:pt x="16264" y="13940"/>
                    <a:pt x="16264" y="13775"/>
                  </a:cubicBezTo>
                  <a:cubicBezTo>
                    <a:pt x="16264" y="13693"/>
                    <a:pt x="16264" y="13599"/>
                    <a:pt x="16256" y="13516"/>
                  </a:cubicBezTo>
                  <a:cubicBezTo>
                    <a:pt x="16264" y="13469"/>
                    <a:pt x="16286" y="13422"/>
                    <a:pt x="16249" y="13387"/>
                  </a:cubicBezTo>
                  <a:cubicBezTo>
                    <a:pt x="16286" y="13339"/>
                    <a:pt x="16241" y="13316"/>
                    <a:pt x="16256" y="13281"/>
                  </a:cubicBezTo>
                  <a:cubicBezTo>
                    <a:pt x="16226" y="13198"/>
                    <a:pt x="16264" y="13104"/>
                    <a:pt x="16249" y="13021"/>
                  </a:cubicBezTo>
                  <a:cubicBezTo>
                    <a:pt x="16256" y="12939"/>
                    <a:pt x="16226" y="12868"/>
                    <a:pt x="16256" y="12774"/>
                  </a:cubicBezTo>
                  <a:cubicBezTo>
                    <a:pt x="16211" y="12750"/>
                    <a:pt x="16279" y="12680"/>
                    <a:pt x="16226" y="12656"/>
                  </a:cubicBezTo>
                  <a:cubicBezTo>
                    <a:pt x="16249" y="12609"/>
                    <a:pt x="16234" y="12562"/>
                    <a:pt x="16219" y="12526"/>
                  </a:cubicBezTo>
                  <a:cubicBezTo>
                    <a:pt x="16234" y="12444"/>
                    <a:pt x="16226" y="12361"/>
                    <a:pt x="16204" y="12291"/>
                  </a:cubicBezTo>
                  <a:cubicBezTo>
                    <a:pt x="16234" y="12244"/>
                    <a:pt x="16211" y="12350"/>
                    <a:pt x="16234" y="12361"/>
                  </a:cubicBezTo>
                  <a:cubicBezTo>
                    <a:pt x="16226" y="12397"/>
                    <a:pt x="16234" y="12432"/>
                    <a:pt x="16249" y="12467"/>
                  </a:cubicBezTo>
                  <a:cubicBezTo>
                    <a:pt x="16249" y="12526"/>
                    <a:pt x="16279" y="12585"/>
                    <a:pt x="16264" y="12668"/>
                  </a:cubicBezTo>
                  <a:cubicBezTo>
                    <a:pt x="16286" y="12797"/>
                    <a:pt x="16286" y="12939"/>
                    <a:pt x="16301" y="13080"/>
                  </a:cubicBezTo>
                  <a:cubicBezTo>
                    <a:pt x="16294" y="13222"/>
                    <a:pt x="16309" y="13363"/>
                    <a:pt x="16324" y="13493"/>
                  </a:cubicBezTo>
                  <a:cubicBezTo>
                    <a:pt x="16324" y="13540"/>
                    <a:pt x="16331" y="13563"/>
                    <a:pt x="16331" y="13599"/>
                  </a:cubicBezTo>
                  <a:cubicBezTo>
                    <a:pt x="16339" y="13622"/>
                    <a:pt x="16346" y="13669"/>
                    <a:pt x="16331" y="13693"/>
                  </a:cubicBezTo>
                  <a:cubicBezTo>
                    <a:pt x="16324" y="13728"/>
                    <a:pt x="16354" y="13846"/>
                    <a:pt x="16339" y="13917"/>
                  </a:cubicBezTo>
                  <a:cubicBezTo>
                    <a:pt x="16361" y="14046"/>
                    <a:pt x="16331" y="14200"/>
                    <a:pt x="16361" y="14341"/>
                  </a:cubicBezTo>
                  <a:cubicBezTo>
                    <a:pt x="16346" y="14482"/>
                    <a:pt x="16369" y="14612"/>
                    <a:pt x="16376" y="14754"/>
                  </a:cubicBezTo>
                  <a:cubicBezTo>
                    <a:pt x="16369" y="14836"/>
                    <a:pt x="16384" y="14907"/>
                    <a:pt x="16384" y="14977"/>
                  </a:cubicBezTo>
                  <a:cubicBezTo>
                    <a:pt x="16369" y="15001"/>
                    <a:pt x="16391" y="15013"/>
                    <a:pt x="16399" y="15025"/>
                  </a:cubicBezTo>
                  <a:cubicBezTo>
                    <a:pt x="16384" y="15048"/>
                    <a:pt x="16384" y="15072"/>
                    <a:pt x="16391" y="15083"/>
                  </a:cubicBezTo>
                  <a:cubicBezTo>
                    <a:pt x="16376" y="15119"/>
                    <a:pt x="16384" y="15154"/>
                    <a:pt x="16391" y="15178"/>
                  </a:cubicBezTo>
                  <a:cubicBezTo>
                    <a:pt x="16376" y="15319"/>
                    <a:pt x="16414" y="15449"/>
                    <a:pt x="16399" y="15578"/>
                  </a:cubicBezTo>
                  <a:cubicBezTo>
                    <a:pt x="16436" y="15614"/>
                    <a:pt x="16391" y="15661"/>
                    <a:pt x="16414" y="15696"/>
                  </a:cubicBezTo>
                  <a:cubicBezTo>
                    <a:pt x="16444" y="15720"/>
                    <a:pt x="16399" y="15767"/>
                    <a:pt x="16429" y="15802"/>
                  </a:cubicBezTo>
                  <a:cubicBezTo>
                    <a:pt x="16414" y="15873"/>
                    <a:pt x="16451" y="15932"/>
                    <a:pt x="16436" y="16003"/>
                  </a:cubicBezTo>
                  <a:cubicBezTo>
                    <a:pt x="16459" y="16062"/>
                    <a:pt x="16466" y="16132"/>
                    <a:pt x="16466" y="16215"/>
                  </a:cubicBezTo>
                  <a:cubicBezTo>
                    <a:pt x="16474" y="16250"/>
                    <a:pt x="16474" y="16285"/>
                    <a:pt x="16481" y="16321"/>
                  </a:cubicBezTo>
                  <a:cubicBezTo>
                    <a:pt x="16489" y="16344"/>
                    <a:pt x="16474" y="16380"/>
                    <a:pt x="16504" y="16403"/>
                  </a:cubicBezTo>
                  <a:cubicBezTo>
                    <a:pt x="16496" y="16474"/>
                    <a:pt x="16504" y="16545"/>
                    <a:pt x="16534" y="16615"/>
                  </a:cubicBezTo>
                  <a:cubicBezTo>
                    <a:pt x="16519" y="16663"/>
                    <a:pt x="16571" y="16674"/>
                    <a:pt x="16541" y="16721"/>
                  </a:cubicBezTo>
                  <a:cubicBezTo>
                    <a:pt x="16541" y="16757"/>
                    <a:pt x="16541" y="16780"/>
                    <a:pt x="16563" y="16804"/>
                  </a:cubicBezTo>
                  <a:cubicBezTo>
                    <a:pt x="16571" y="16886"/>
                    <a:pt x="16616" y="16945"/>
                    <a:pt x="16593" y="17028"/>
                  </a:cubicBezTo>
                  <a:cubicBezTo>
                    <a:pt x="16638" y="17075"/>
                    <a:pt x="16631" y="17146"/>
                    <a:pt x="16653" y="17205"/>
                  </a:cubicBezTo>
                  <a:cubicBezTo>
                    <a:pt x="16668" y="17275"/>
                    <a:pt x="16691" y="17346"/>
                    <a:pt x="16706" y="17417"/>
                  </a:cubicBezTo>
                  <a:cubicBezTo>
                    <a:pt x="16743" y="17476"/>
                    <a:pt x="16736" y="17546"/>
                    <a:pt x="16766" y="17605"/>
                  </a:cubicBezTo>
                  <a:cubicBezTo>
                    <a:pt x="16803" y="17664"/>
                    <a:pt x="16766" y="17747"/>
                    <a:pt x="16833" y="17794"/>
                  </a:cubicBezTo>
                  <a:cubicBezTo>
                    <a:pt x="16841" y="17864"/>
                    <a:pt x="16878" y="17923"/>
                    <a:pt x="16893" y="17982"/>
                  </a:cubicBezTo>
                  <a:cubicBezTo>
                    <a:pt x="16961" y="18100"/>
                    <a:pt x="16983" y="18242"/>
                    <a:pt x="17051" y="18359"/>
                  </a:cubicBezTo>
                  <a:cubicBezTo>
                    <a:pt x="17111" y="18477"/>
                    <a:pt x="17141" y="18607"/>
                    <a:pt x="17208" y="18713"/>
                  </a:cubicBezTo>
                  <a:cubicBezTo>
                    <a:pt x="17186" y="18760"/>
                    <a:pt x="17141" y="18654"/>
                    <a:pt x="17111" y="18642"/>
                  </a:cubicBezTo>
                  <a:close/>
                  <a:moveTo>
                    <a:pt x="13041" y="18548"/>
                  </a:moveTo>
                  <a:cubicBezTo>
                    <a:pt x="13071" y="18501"/>
                    <a:pt x="13116" y="18572"/>
                    <a:pt x="13146" y="18536"/>
                  </a:cubicBezTo>
                  <a:cubicBezTo>
                    <a:pt x="13161" y="18595"/>
                    <a:pt x="13071" y="18583"/>
                    <a:pt x="13041" y="18548"/>
                  </a:cubicBezTo>
                  <a:close/>
                  <a:moveTo>
                    <a:pt x="15904" y="18925"/>
                  </a:moveTo>
                  <a:cubicBezTo>
                    <a:pt x="15889" y="18925"/>
                    <a:pt x="15874" y="18925"/>
                    <a:pt x="15859" y="18901"/>
                  </a:cubicBezTo>
                  <a:cubicBezTo>
                    <a:pt x="15829" y="18960"/>
                    <a:pt x="15792" y="18878"/>
                    <a:pt x="15769" y="18937"/>
                  </a:cubicBezTo>
                  <a:cubicBezTo>
                    <a:pt x="15702" y="18913"/>
                    <a:pt x="15634" y="18913"/>
                    <a:pt x="15574" y="18925"/>
                  </a:cubicBezTo>
                  <a:cubicBezTo>
                    <a:pt x="15559" y="18878"/>
                    <a:pt x="15589" y="18866"/>
                    <a:pt x="15604" y="18890"/>
                  </a:cubicBezTo>
                  <a:cubicBezTo>
                    <a:pt x="15627" y="18866"/>
                    <a:pt x="15642" y="18878"/>
                    <a:pt x="15664" y="18854"/>
                  </a:cubicBezTo>
                  <a:cubicBezTo>
                    <a:pt x="15762" y="18901"/>
                    <a:pt x="15844" y="18866"/>
                    <a:pt x="15941" y="18901"/>
                  </a:cubicBezTo>
                  <a:cubicBezTo>
                    <a:pt x="15956" y="18949"/>
                    <a:pt x="15919" y="18890"/>
                    <a:pt x="15904" y="18925"/>
                  </a:cubicBezTo>
                  <a:close/>
                  <a:moveTo>
                    <a:pt x="16211" y="18996"/>
                  </a:moveTo>
                  <a:cubicBezTo>
                    <a:pt x="16151" y="18913"/>
                    <a:pt x="16114" y="19008"/>
                    <a:pt x="16061" y="18937"/>
                  </a:cubicBezTo>
                  <a:cubicBezTo>
                    <a:pt x="16106" y="18901"/>
                    <a:pt x="16166" y="18972"/>
                    <a:pt x="16211" y="18937"/>
                  </a:cubicBezTo>
                  <a:cubicBezTo>
                    <a:pt x="16264" y="18960"/>
                    <a:pt x="16309" y="18937"/>
                    <a:pt x="16361" y="18972"/>
                  </a:cubicBezTo>
                  <a:cubicBezTo>
                    <a:pt x="16316" y="19019"/>
                    <a:pt x="16256" y="18937"/>
                    <a:pt x="16211" y="18996"/>
                  </a:cubicBezTo>
                  <a:close/>
                  <a:moveTo>
                    <a:pt x="16009" y="18819"/>
                  </a:moveTo>
                  <a:cubicBezTo>
                    <a:pt x="15896" y="18772"/>
                    <a:pt x="15799" y="18819"/>
                    <a:pt x="15687" y="18760"/>
                  </a:cubicBezTo>
                  <a:cubicBezTo>
                    <a:pt x="15634" y="18784"/>
                    <a:pt x="15582" y="18772"/>
                    <a:pt x="15529" y="18748"/>
                  </a:cubicBezTo>
                  <a:cubicBezTo>
                    <a:pt x="15477" y="18760"/>
                    <a:pt x="15424" y="18748"/>
                    <a:pt x="15379" y="18736"/>
                  </a:cubicBezTo>
                  <a:cubicBezTo>
                    <a:pt x="15327" y="18784"/>
                    <a:pt x="15267" y="18689"/>
                    <a:pt x="15222" y="18736"/>
                  </a:cubicBezTo>
                  <a:cubicBezTo>
                    <a:pt x="15169" y="18701"/>
                    <a:pt x="15117" y="18725"/>
                    <a:pt x="15065" y="18725"/>
                  </a:cubicBezTo>
                  <a:cubicBezTo>
                    <a:pt x="15012" y="18666"/>
                    <a:pt x="14967" y="18748"/>
                    <a:pt x="14907" y="18689"/>
                  </a:cubicBezTo>
                  <a:cubicBezTo>
                    <a:pt x="14862" y="18701"/>
                    <a:pt x="14802" y="18630"/>
                    <a:pt x="14750" y="18642"/>
                  </a:cubicBezTo>
                  <a:cubicBezTo>
                    <a:pt x="14690" y="18642"/>
                    <a:pt x="14622" y="18619"/>
                    <a:pt x="14562" y="18630"/>
                  </a:cubicBezTo>
                  <a:cubicBezTo>
                    <a:pt x="14502" y="18654"/>
                    <a:pt x="14427" y="18595"/>
                    <a:pt x="14368" y="18619"/>
                  </a:cubicBezTo>
                  <a:cubicBezTo>
                    <a:pt x="14300" y="18583"/>
                    <a:pt x="14240" y="18607"/>
                    <a:pt x="14180" y="18595"/>
                  </a:cubicBezTo>
                  <a:cubicBezTo>
                    <a:pt x="14113" y="18595"/>
                    <a:pt x="14053" y="18595"/>
                    <a:pt x="13985" y="18583"/>
                  </a:cubicBezTo>
                  <a:cubicBezTo>
                    <a:pt x="13933" y="18619"/>
                    <a:pt x="13858" y="18572"/>
                    <a:pt x="13805" y="18607"/>
                  </a:cubicBezTo>
                  <a:cubicBezTo>
                    <a:pt x="13768" y="18548"/>
                    <a:pt x="13745" y="18630"/>
                    <a:pt x="13708" y="18607"/>
                  </a:cubicBezTo>
                  <a:cubicBezTo>
                    <a:pt x="13671" y="18572"/>
                    <a:pt x="13656" y="18678"/>
                    <a:pt x="13611" y="18595"/>
                  </a:cubicBezTo>
                  <a:cubicBezTo>
                    <a:pt x="13588" y="18619"/>
                    <a:pt x="13551" y="18572"/>
                    <a:pt x="13521" y="18619"/>
                  </a:cubicBezTo>
                  <a:cubicBezTo>
                    <a:pt x="13491" y="18630"/>
                    <a:pt x="13453" y="18595"/>
                    <a:pt x="13423" y="18619"/>
                  </a:cubicBezTo>
                  <a:cubicBezTo>
                    <a:pt x="13393" y="18595"/>
                    <a:pt x="13363" y="18619"/>
                    <a:pt x="13333" y="18607"/>
                  </a:cubicBezTo>
                  <a:cubicBezTo>
                    <a:pt x="13296" y="18548"/>
                    <a:pt x="13273" y="18642"/>
                    <a:pt x="13228" y="18572"/>
                  </a:cubicBezTo>
                  <a:cubicBezTo>
                    <a:pt x="13213" y="18583"/>
                    <a:pt x="13198" y="18595"/>
                    <a:pt x="13176" y="18572"/>
                  </a:cubicBezTo>
                  <a:cubicBezTo>
                    <a:pt x="13191" y="18560"/>
                    <a:pt x="13198" y="18548"/>
                    <a:pt x="13213" y="18513"/>
                  </a:cubicBezTo>
                  <a:cubicBezTo>
                    <a:pt x="13303" y="18560"/>
                    <a:pt x="13378" y="18477"/>
                    <a:pt x="13476" y="18548"/>
                  </a:cubicBezTo>
                  <a:cubicBezTo>
                    <a:pt x="13513" y="18489"/>
                    <a:pt x="13566" y="18583"/>
                    <a:pt x="13603" y="18524"/>
                  </a:cubicBezTo>
                  <a:cubicBezTo>
                    <a:pt x="13641" y="18501"/>
                    <a:pt x="13685" y="18572"/>
                    <a:pt x="13723" y="18524"/>
                  </a:cubicBezTo>
                  <a:cubicBezTo>
                    <a:pt x="13805" y="18524"/>
                    <a:pt x="13888" y="18524"/>
                    <a:pt x="13963" y="18501"/>
                  </a:cubicBezTo>
                  <a:cubicBezTo>
                    <a:pt x="14045" y="18489"/>
                    <a:pt x="14128" y="18501"/>
                    <a:pt x="14210" y="18477"/>
                  </a:cubicBezTo>
                  <a:cubicBezTo>
                    <a:pt x="14233" y="18465"/>
                    <a:pt x="14263" y="18524"/>
                    <a:pt x="14278" y="18454"/>
                  </a:cubicBezTo>
                  <a:cubicBezTo>
                    <a:pt x="14300" y="18489"/>
                    <a:pt x="14323" y="18477"/>
                    <a:pt x="14338" y="18454"/>
                  </a:cubicBezTo>
                  <a:cubicBezTo>
                    <a:pt x="14383" y="18489"/>
                    <a:pt x="14427" y="18477"/>
                    <a:pt x="14472" y="18477"/>
                  </a:cubicBezTo>
                  <a:cubicBezTo>
                    <a:pt x="14547" y="18465"/>
                    <a:pt x="14630" y="18442"/>
                    <a:pt x="14712" y="18454"/>
                  </a:cubicBezTo>
                  <a:cubicBezTo>
                    <a:pt x="14877" y="18454"/>
                    <a:pt x="15050" y="18465"/>
                    <a:pt x="15214" y="18477"/>
                  </a:cubicBezTo>
                  <a:cubicBezTo>
                    <a:pt x="15252" y="18501"/>
                    <a:pt x="15289" y="18465"/>
                    <a:pt x="15327" y="18442"/>
                  </a:cubicBezTo>
                  <a:cubicBezTo>
                    <a:pt x="15372" y="18501"/>
                    <a:pt x="15402" y="18430"/>
                    <a:pt x="15447" y="18477"/>
                  </a:cubicBezTo>
                  <a:cubicBezTo>
                    <a:pt x="15522" y="18454"/>
                    <a:pt x="15604" y="18524"/>
                    <a:pt x="15672" y="18501"/>
                  </a:cubicBezTo>
                  <a:cubicBezTo>
                    <a:pt x="15724" y="18560"/>
                    <a:pt x="15754" y="18489"/>
                    <a:pt x="15799" y="18536"/>
                  </a:cubicBezTo>
                  <a:cubicBezTo>
                    <a:pt x="15844" y="18572"/>
                    <a:pt x="15881" y="18548"/>
                    <a:pt x="15919" y="18572"/>
                  </a:cubicBezTo>
                  <a:cubicBezTo>
                    <a:pt x="15994" y="18583"/>
                    <a:pt x="16069" y="18583"/>
                    <a:pt x="16151" y="18630"/>
                  </a:cubicBezTo>
                  <a:cubicBezTo>
                    <a:pt x="16211" y="18642"/>
                    <a:pt x="16264" y="18607"/>
                    <a:pt x="16331" y="18630"/>
                  </a:cubicBezTo>
                  <a:cubicBezTo>
                    <a:pt x="16384" y="18583"/>
                    <a:pt x="16451" y="18666"/>
                    <a:pt x="16504" y="18630"/>
                  </a:cubicBezTo>
                  <a:cubicBezTo>
                    <a:pt x="16586" y="18701"/>
                    <a:pt x="16653" y="18689"/>
                    <a:pt x="16728" y="18736"/>
                  </a:cubicBezTo>
                  <a:cubicBezTo>
                    <a:pt x="16766" y="18725"/>
                    <a:pt x="16803" y="18772"/>
                    <a:pt x="16841" y="18795"/>
                  </a:cubicBezTo>
                  <a:cubicBezTo>
                    <a:pt x="16878" y="18760"/>
                    <a:pt x="16923" y="18854"/>
                    <a:pt x="16953" y="18819"/>
                  </a:cubicBezTo>
                  <a:cubicBezTo>
                    <a:pt x="17066" y="18937"/>
                    <a:pt x="17163" y="18937"/>
                    <a:pt x="17283" y="19066"/>
                  </a:cubicBezTo>
                  <a:cubicBezTo>
                    <a:pt x="17261" y="19114"/>
                    <a:pt x="17223" y="19031"/>
                    <a:pt x="17201" y="19078"/>
                  </a:cubicBezTo>
                  <a:cubicBezTo>
                    <a:pt x="17171" y="19066"/>
                    <a:pt x="17133" y="19031"/>
                    <a:pt x="17111" y="19043"/>
                  </a:cubicBezTo>
                  <a:cubicBezTo>
                    <a:pt x="17073" y="18984"/>
                    <a:pt x="17058" y="19031"/>
                    <a:pt x="17028" y="19019"/>
                  </a:cubicBezTo>
                  <a:cubicBezTo>
                    <a:pt x="16998" y="18996"/>
                    <a:pt x="16976" y="18984"/>
                    <a:pt x="16953" y="19008"/>
                  </a:cubicBezTo>
                  <a:cubicBezTo>
                    <a:pt x="16923" y="18960"/>
                    <a:pt x="16893" y="18960"/>
                    <a:pt x="16863" y="18972"/>
                  </a:cubicBezTo>
                  <a:cubicBezTo>
                    <a:pt x="16848" y="18996"/>
                    <a:pt x="16811" y="18925"/>
                    <a:pt x="16796" y="18960"/>
                  </a:cubicBezTo>
                  <a:cubicBezTo>
                    <a:pt x="16736" y="18925"/>
                    <a:pt x="16691" y="18972"/>
                    <a:pt x="16638" y="18913"/>
                  </a:cubicBezTo>
                  <a:cubicBezTo>
                    <a:pt x="16429" y="18901"/>
                    <a:pt x="16219" y="18819"/>
                    <a:pt x="16009" y="18819"/>
                  </a:cubicBezTo>
                  <a:close/>
                  <a:moveTo>
                    <a:pt x="16429" y="18984"/>
                  </a:moveTo>
                  <a:cubicBezTo>
                    <a:pt x="16504" y="18937"/>
                    <a:pt x="16593" y="19066"/>
                    <a:pt x="16661" y="19008"/>
                  </a:cubicBezTo>
                  <a:cubicBezTo>
                    <a:pt x="16706" y="19066"/>
                    <a:pt x="16728" y="19008"/>
                    <a:pt x="16773" y="19066"/>
                  </a:cubicBezTo>
                  <a:cubicBezTo>
                    <a:pt x="16706" y="19102"/>
                    <a:pt x="16631" y="19066"/>
                    <a:pt x="16563" y="19090"/>
                  </a:cubicBezTo>
                  <a:cubicBezTo>
                    <a:pt x="16519" y="19008"/>
                    <a:pt x="16496" y="19019"/>
                    <a:pt x="16429" y="18984"/>
                  </a:cubicBezTo>
                  <a:close/>
                  <a:moveTo>
                    <a:pt x="17680" y="19420"/>
                  </a:moveTo>
                  <a:cubicBezTo>
                    <a:pt x="17613" y="19420"/>
                    <a:pt x="17538" y="19396"/>
                    <a:pt x="17470" y="19361"/>
                  </a:cubicBezTo>
                  <a:cubicBezTo>
                    <a:pt x="17410" y="19385"/>
                    <a:pt x="17343" y="19373"/>
                    <a:pt x="17283" y="19385"/>
                  </a:cubicBezTo>
                  <a:cubicBezTo>
                    <a:pt x="17223" y="19385"/>
                    <a:pt x="17171" y="19396"/>
                    <a:pt x="17103" y="19349"/>
                  </a:cubicBezTo>
                  <a:cubicBezTo>
                    <a:pt x="17028" y="19361"/>
                    <a:pt x="16953" y="19349"/>
                    <a:pt x="16878" y="19361"/>
                  </a:cubicBezTo>
                  <a:cubicBezTo>
                    <a:pt x="16841" y="19337"/>
                    <a:pt x="16811" y="19385"/>
                    <a:pt x="16773" y="19337"/>
                  </a:cubicBezTo>
                  <a:cubicBezTo>
                    <a:pt x="16736" y="19314"/>
                    <a:pt x="16706" y="19396"/>
                    <a:pt x="16661" y="19314"/>
                  </a:cubicBezTo>
                  <a:cubicBezTo>
                    <a:pt x="16601" y="19361"/>
                    <a:pt x="16534" y="19385"/>
                    <a:pt x="16466" y="19420"/>
                  </a:cubicBezTo>
                  <a:cubicBezTo>
                    <a:pt x="16414" y="19396"/>
                    <a:pt x="16361" y="19420"/>
                    <a:pt x="16309" y="19408"/>
                  </a:cubicBezTo>
                  <a:cubicBezTo>
                    <a:pt x="16286" y="19408"/>
                    <a:pt x="16256" y="19444"/>
                    <a:pt x="16226" y="19420"/>
                  </a:cubicBezTo>
                  <a:cubicBezTo>
                    <a:pt x="16204" y="19408"/>
                    <a:pt x="16181" y="19420"/>
                    <a:pt x="16159" y="19444"/>
                  </a:cubicBezTo>
                  <a:cubicBezTo>
                    <a:pt x="16106" y="19408"/>
                    <a:pt x="16061" y="19491"/>
                    <a:pt x="16009" y="19467"/>
                  </a:cubicBezTo>
                  <a:cubicBezTo>
                    <a:pt x="15971" y="19502"/>
                    <a:pt x="15911" y="19455"/>
                    <a:pt x="15874" y="19514"/>
                  </a:cubicBezTo>
                  <a:cubicBezTo>
                    <a:pt x="15822" y="19479"/>
                    <a:pt x="15777" y="19502"/>
                    <a:pt x="15732" y="19479"/>
                  </a:cubicBezTo>
                  <a:cubicBezTo>
                    <a:pt x="15679" y="19467"/>
                    <a:pt x="15634" y="19526"/>
                    <a:pt x="15582" y="19514"/>
                  </a:cubicBezTo>
                  <a:cubicBezTo>
                    <a:pt x="15537" y="19561"/>
                    <a:pt x="15484" y="19514"/>
                    <a:pt x="15447" y="19550"/>
                  </a:cubicBezTo>
                  <a:cubicBezTo>
                    <a:pt x="15342" y="19538"/>
                    <a:pt x="15259" y="19656"/>
                    <a:pt x="15154" y="19585"/>
                  </a:cubicBezTo>
                  <a:cubicBezTo>
                    <a:pt x="15080" y="19644"/>
                    <a:pt x="15005" y="19656"/>
                    <a:pt x="14930" y="19703"/>
                  </a:cubicBezTo>
                  <a:cubicBezTo>
                    <a:pt x="14885" y="19656"/>
                    <a:pt x="14855" y="19715"/>
                    <a:pt x="14810" y="19667"/>
                  </a:cubicBezTo>
                  <a:cubicBezTo>
                    <a:pt x="14780" y="19703"/>
                    <a:pt x="14727" y="19644"/>
                    <a:pt x="14697" y="19703"/>
                  </a:cubicBezTo>
                  <a:cubicBezTo>
                    <a:pt x="14660" y="19667"/>
                    <a:pt x="14682" y="19644"/>
                    <a:pt x="14705" y="19679"/>
                  </a:cubicBezTo>
                  <a:cubicBezTo>
                    <a:pt x="14720" y="19656"/>
                    <a:pt x="14742" y="19667"/>
                    <a:pt x="14757" y="19644"/>
                  </a:cubicBezTo>
                  <a:cubicBezTo>
                    <a:pt x="14802" y="19644"/>
                    <a:pt x="14840" y="19632"/>
                    <a:pt x="14870" y="19609"/>
                  </a:cubicBezTo>
                  <a:cubicBezTo>
                    <a:pt x="14945" y="19585"/>
                    <a:pt x="15020" y="19609"/>
                    <a:pt x="15087" y="19550"/>
                  </a:cubicBezTo>
                  <a:cubicBezTo>
                    <a:pt x="15132" y="19585"/>
                    <a:pt x="15162" y="19491"/>
                    <a:pt x="15207" y="19514"/>
                  </a:cubicBezTo>
                  <a:cubicBezTo>
                    <a:pt x="15244" y="19526"/>
                    <a:pt x="15282" y="19514"/>
                    <a:pt x="15319" y="19479"/>
                  </a:cubicBezTo>
                  <a:cubicBezTo>
                    <a:pt x="15394" y="19491"/>
                    <a:pt x="15462" y="19432"/>
                    <a:pt x="15537" y="19432"/>
                  </a:cubicBezTo>
                  <a:cubicBezTo>
                    <a:pt x="15612" y="19396"/>
                    <a:pt x="15687" y="19373"/>
                    <a:pt x="15762" y="19361"/>
                  </a:cubicBezTo>
                  <a:cubicBezTo>
                    <a:pt x="15769" y="19326"/>
                    <a:pt x="15792" y="19373"/>
                    <a:pt x="15799" y="19373"/>
                  </a:cubicBezTo>
                  <a:cubicBezTo>
                    <a:pt x="15814" y="19361"/>
                    <a:pt x="15837" y="19302"/>
                    <a:pt x="15874" y="19326"/>
                  </a:cubicBezTo>
                  <a:cubicBezTo>
                    <a:pt x="15911" y="19326"/>
                    <a:pt x="15941" y="19314"/>
                    <a:pt x="15979" y="19314"/>
                  </a:cubicBezTo>
                  <a:cubicBezTo>
                    <a:pt x="16024" y="19326"/>
                    <a:pt x="16054" y="19279"/>
                    <a:pt x="16091" y="19279"/>
                  </a:cubicBezTo>
                  <a:cubicBezTo>
                    <a:pt x="16129" y="19290"/>
                    <a:pt x="16159" y="19243"/>
                    <a:pt x="16196" y="19267"/>
                  </a:cubicBezTo>
                  <a:cubicBezTo>
                    <a:pt x="16264" y="19208"/>
                    <a:pt x="16339" y="19220"/>
                    <a:pt x="16406" y="19173"/>
                  </a:cubicBezTo>
                  <a:cubicBezTo>
                    <a:pt x="16489" y="19208"/>
                    <a:pt x="16563" y="19208"/>
                    <a:pt x="16631" y="19161"/>
                  </a:cubicBezTo>
                  <a:cubicBezTo>
                    <a:pt x="16706" y="19196"/>
                    <a:pt x="16773" y="19173"/>
                    <a:pt x="16841" y="19137"/>
                  </a:cubicBezTo>
                  <a:cubicBezTo>
                    <a:pt x="16916" y="19196"/>
                    <a:pt x="16976" y="19137"/>
                    <a:pt x="17043" y="19161"/>
                  </a:cubicBezTo>
                  <a:cubicBezTo>
                    <a:pt x="17111" y="19149"/>
                    <a:pt x="17178" y="19196"/>
                    <a:pt x="17246" y="19149"/>
                  </a:cubicBezTo>
                  <a:cubicBezTo>
                    <a:pt x="17305" y="19220"/>
                    <a:pt x="17358" y="19173"/>
                    <a:pt x="17418" y="19243"/>
                  </a:cubicBezTo>
                  <a:cubicBezTo>
                    <a:pt x="17463" y="19231"/>
                    <a:pt x="17508" y="19255"/>
                    <a:pt x="17545" y="19220"/>
                  </a:cubicBezTo>
                  <a:cubicBezTo>
                    <a:pt x="17583" y="19279"/>
                    <a:pt x="17605" y="19231"/>
                    <a:pt x="17635" y="19290"/>
                  </a:cubicBezTo>
                  <a:cubicBezTo>
                    <a:pt x="17665" y="19302"/>
                    <a:pt x="17688" y="19255"/>
                    <a:pt x="17725" y="19314"/>
                  </a:cubicBezTo>
                  <a:cubicBezTo>
                    <a:pt x="17785" y="19373"/>
                    <a:pt x="17830" y="19361"/>
                    <a:pt x="17890" y="19432"/>
                  </a:cubicBezTo>
                  <a:cubicBezTo>
                    <a:pt x="17830" y="19479"/>
                    <a:pt x="17755" y="19444"/>
                    <a:pt x="17680" y="19420"/>
                  </a:cubicBezTo>
                  <a:close/>
                  <a:moveTo>
                    <a:pt x="17988" y="19290"/>
                  </a:moveTo>
                  <a:cubicBezTo>
                    <a:pt x="17958" y="19243"/>
                    <a:pt x="17935" y="19208"/>
                    <a:pt x="17928" y="19161"/>
                  </a:cubicBezTo>
                  <a:cubicBezTo>
                    <a:pt x="17838" y="19078"/>
                    <a:pt x="17823" y="18984"/>
                    <a:pt x="17740" y="18901"/>
                  </a:cubicBezTo>
                  <a:cubicBezTo>
                    <a:pt x="17740" y="18854"/>
                    <a:pt x="17695" y="18807"/>
                    <a:pt x="17688" y="18748"/>
                  </a:cubicBezTo>
                  <a:cubicBezTo>
                    <a:pt x="17643" y="18713"/>
                    <a:pt x="17665" y="18666"/>
                    <a:pt x="17620" y="18630"/>
                  </a:cubicBezTo>
                  <a:cubicBezTo>
                    <a:pt x="17635" y="18595"/>
                    <a:pt x="17583" y="18572"/>
                    <a:pt x="17598" y="18536"/>
                  </a:cubicBezTo>
                  <a:cubicBezTo>
                    <a:pt x="17598" y="18513"/>
                    <a:pt x="17590" y="18489"/>
                    <a:pt x="17575" y="18513"/>
                  </a:cubicBezTo>
                  <a:cubicBezTo>
                    <a:pt x="17553" y="18465"/>
                    <a:pt x="17560" y="18418"/>
                    <a:pt x="17508" y="18383"/>
                  </a:cubicBezTo>
                  <a:cubicBezTo>
                    <a:pt x="17508" y="18312"/>
                    <a:pt x="17500" y="18253"/>
                    <a:pt x="17448" y="18194"/>
                  </a:cubicBezTo>
                  <a:cubicBezTo>
                    <a:pt x="17448" y="18171"/>
                    <a:pt x="17440" y="18136"/>
                    <a:pt x="17425" y="18112"/>
                  </a:cubicBezTo>
                  <a:cubicBezTo>
                    <a:pt x="17433" y="18077"/>
                    <a:pt x="17433" y="18053"/>
                    <a:pt x="17403" y="18029"/>
                  </a:cubicBezTo>
                  <a:cubicBezTo>
                    <a:pt x="17388" y="17971"/>
                    <a:pt x="17388" y="17912"/>
                    <a:pt x="17358" y="17853"/>
                  </a:cubicBezTo>
                  <a:cubicBezTo>
                    <a:pt x="17358" y="17829"/>
                    <a:pt x="17350" y="17794"/>
                    <a:pt x="17335" y="17770"/>
                  </a:cubicBezTo>
                  <a:cubicBezTo>
                    <a:pt x="17343" y="17735"/>
                    <a:pt x="17335" y="17711"/>
                    <a:pt x="17313" y="17688"/>
                  </a:cubicBezTo>
                  <a:cubicBezTo>
                    <a:pt x="17298" y="17558"/>
                    <a:pt x="17261" y="17440"/>
                    <a:pt x="17231" y="17322"/>
                  </a:cubicBezTo>
                  <a:cubicBezTo>
                    <a:pt x="17223" y="17205"/>
                    <a:pt x="17163" y="17099"/>
                    <a:pt x="17163" y="16969"/>
                  </a:cubicBezTo>
                  <a:cubicBezTo>
                    <a:pt x="17111" y="16733"/>
                    <a:pt x="17096" y="16486"/>
                    <a:pt x="17036" y="16250"/>
                  </a:cubicBezTo>
                  <a:cubicBezTo>
                    <a:pt x="17058" y="16179"/>
                    <a:pt x="17013" y="16120"/>
                    <a:pt x="17021" y="16050"/>
                  </a:cubicBezTo>
                  <a:cubicBezTo>
                    <a:pt x="17013" y="16026"/>
                    <a:pt x="17028" y="15991"/>
                    <a:pt x="16998" y="15967"/>
                  </a:cubicBezTo>
                  <a:cubicBezTo>
                    <a:pt x="17006" y="15932"/>
                    <a:pt x="16991" y="15908"/>
                    <a:pt x="16998" y="15873"/>
                  </a:cubicBezTo>
                  <a:cubicBezTo>
                    <a:pt x="16998" y="15755"/>
                    <a:pt x="16946" y="15649"/>
                    <a:pt x="16953" y="15519"/>
                  </a:cubicBezTo>
                  <a:cubicBezTo>
                    <a:pt x="16893" y="15284"/>
                    <a:pt x="16878" y="15036"/>
                    <a:pt x="16826" y="14801"/>
                  </a:cubicBezTo>
                  <a:cubicBezTo>
                    <a:pt x="16803" y="14553"/>
                    <a:pt x="16796" y="14306"/>
                    <a:pt x="16773" y="14058"/>
                  </a:cubicBezTo>
                  <a:cubicBezTo>
                    <a:pt x="16758" y="13929"/>
                    <a:pt x="16721" y="13811"/>
                    <a:pt x="16713" y="13693"/>
                  </a:cubicBezTo>
                  <a:cubicBezTo>
                    <a:pt x="16683" y="13575"/>
                    <a:pt x="16668" y="13457"/>
                    <a:pt x="16646" y="13339"/>
                  </a:cubicBezTo>
                  <a:cubicBezTo>
                    <a:pt x="16668" y="13292"/>
                    <a:pt x="16616" y="13269"/>
                    <a:pt x="16631" y="13233"/>
                  </a:cubicBezTo>
                  <a:cubicBezTo>
                    <a:pt x="16623" y="13198"/>
                    <a:pt x="16638" y="13163"/>
                    <a:pt x="16608" y="13151"/>
                  </a:cubicBezTo>
                  <a:cubicBezTo>
                    <a:pt x="16586" y="13139"/>
                    <a:pt x="16616" y="13104"/>
                    <a:pt x="16608" y="13092"/>
                  </a:cubicBezTo>
                  <a:cubicBezTo>
                    <a:pt x="16601" y="13068"/>
                    <a:pt x="16563" y="13033"/>
                    <a:pt x="16586" y="12974"/>
                  </a:cubicBezTo>
                  <a:cubicBezTo>
                    <a:pt x="16549" y="12915"/>
                    <a:pt x="16534" y="12856"/>
                    <a:pt x="16541" y="12797"/>
                  </a:cubicBezTo>
                  <a:cubicBezTo>
                    <a:pt x="16519" y="12738"/>
                    <a:pt x="16489" y="12691"/>
                    <a:pt x="16474" y="12632"/>
                  </a:cubicBezTo>
                  <a:cubicBezTo>
                    <a:pt x="16459" y="12479"/>
                    <a:pt x="16459" y="12326"/>
                    <a:pt x="16421" y="12185"/>
                  </a:cubicBezTo>
                  <a:cubicBezTo>
                    <a:pt x="16436" y="12161"/>
                    <a:pt x="16459" y="12196"/>
                    <a:pt x="16451" y="12208"/>
                  </a:cubicBezTo>
                  <a:cubicBezTo>
                    <a:pt x="16504" y="12244"/>
                    <a:pt x="16481" y="12291"/>
                    <a:pt x="16504" y="12326"/>
                  </a:cubicBezTo>
                  <a:cubicBezTo>
                    <a:pt x="16504" y="12361"/>
                    <a:pt x="16549" y="12385"/>
                    <a:pt x="16519" y="12432"/>
                  </a:cubicBezTo>
                  <a:cubicBezTo>
                    <a:pt x="16571" y="12491"/>
                    <a:pt x="16549" y="12585"/>
                    <a:pt x="16601" y="12644"/>
                  </a:cubicBezTo>
                  <a:cubicBezTo>
                    <a:pt x="16601" y="12809"/>
                    <a:pt x="16668" y="12951"/>
                    <a:pt x="16661" y="13116"/>
                  </a:cubicBezTo>
                  <a:cubicBezTo>
                    <a:pt x="16706" y="13174"/>
                    <a:pt x="16698" y="13257"/>
                    <a:pt x="16698" y="13339"/>
                  </a:cubicBezTo>
                  <a:cubicBezTo>
                    <a:pt x="16721" y="13375"/>
                    <a:pt x="16713" y="13422"/>
                    <a:pt x="16751" y="13457"/>
                  </a:cubicBezTo>
                  <a:cubicBezTo>
                    <a:pt x="16706" y="13504"/>
                    <a:pt x="16788" y="13516"/>
                    <a:pt x="16743" y="13563"/>
                  </a:cubicBezTo>
                  <a:cubicBezTo>
                    <a:pt x="16773" y="13634"/>
                    <a:pt x="16788" y="13717"/>
                    <a:pt x="16781" y="13799"/>
                  </a:cubicBezTo>
                  <a:cubicBezTo>
                    <a:pt x="16796" y="13834"/>
                    <a:pt x="16826" y="13870"/>
                    <a:pt x="16811" y="13917"/>
                  </a:cubicBezTo>
                  <a:cubicBezTo>
                    <a:pt x="16863" y="13940"/>
                    <a:pt x="16788" y="13999"/>
                    <a:pt x="16848" y="14011"/>
                  </a:cubicBezTo>
                  <a:cubicBezTo>
                    <a:pt x="16856" y="14094"/>
                    <a:pt x="16863" y="14176"/>
                    <a:pt x="16886" y="14247"/>
                  </a:cubicBezTo>
                  <a:cubicBezTo>
                    <a:pt x="16878" y="14329"/>
                    <a:pt x="16916" y="14400"/>
                    <a:pt x="16908" y="14482"/>
                  </a:cubicBezTo>
                  <a:cubicBezTo>
                    <a:pt x="16953" y="14624"/>
                    <a:pt x="16953" y="14789"/>
                    <a:pt x="16991" y="14930"/>
                  </a:cubicBezTo>
                  <a:cubicBezTo>
                    <a:pt x="16961" y="14989"/>
                    <a:pt x="17036" y="15001"/>
                    <a:pt x="16991" y="15060"/>
                  </a:cubicBezTo>
                  <a:cubicBezTo>
                    <a:pt x="17006" y="15095"/>
                    <a:pt x="17013" y="15131"/>
                    <a:pt x="17006" y="15166"/>
                  </a:cubicBezTo>
                  <a:cubicBezTo>
                    <a:pt x="17036" y="15319"/>
                    <a:pt x="17058" y="15472"/>
                    <a:pt x="17066" y="15637"/>
                  </a:cubicBezTo>
                  <a:cubicBezTo>
                    <a:pt x="17096" y="15696"/>
                    <a:pt x="17066" y="15779"/>
                    <a:pt x="17118" y="15838"/>
                  </a:cubicBezTo>
                  <a:cubicBezTo>
                    <a:pt x="17081" y="15932"/>
                    <a:pt x="17156" y="15991"/>
                    <a:pt x="17133" y="16073"/>
                  </a:cubicBezTo>
                  <a:cubicBezTo>
                    <a:pt x="17141" y="16120"/>
                    <a:pt x="17133" y="16156"/>
                    <a:pt x="17163" y="16191"/>
                  </a:cubicBezTo>
                  <a:cubicBezTo>
                    <a:pt x="17156" y="16238"/>
                    <a:pt x="17163" y="16274"/>
                    <a:pt x="17171" y="16297"/>
                  </a:cubicBezTo>
                  <a:cubicBezTo>
                    <a:pt x="17186" y="16380"/>
                    <a:pt x="17163" y="16462"/>
                    <a:pt x="17216" y="16533"/>
                  </a:cubicBezTo>
                  <a:cubicBezTo>
                    <a:pt x="17216" y="16580"/>
                    <a:pt x="17208" y="16615"/>
                    <a:pt x="17246" y="16651"/>
                  </a:cubicBezTo>
                  <a:cubicBezTo>
                    <a:pt x="17208" y="16698"/>
                    <a:pt x="17253" y="16721"/>
                    <a:pt x="17231" y="16769"/>
                  </a:cubicBezTo>
                  <a:cubicBezTo>
                    <a:pt x="17290" y="16910"/>
                    <a:pt x="17290" y="17075"/>
                    <a:pt x="17335" y="17216"/>
                  </a:cubicBezTo>
                  <a:cubicBezTo>
                    <a:pt x="17365" y="17252"/>
                    <a:pt x="17343" y="17299"/>
                    <a:pt x="17365" y="17334"/>
                  </a:cubicBezTo>
                  <a:cubicBezTo>
                    <a:pt x="17365" y="17370"/>
                    <a:pt x="17373" y="17405"/>
                    <a:pt x="17380" y="17440"/>
                  </a:cubicBezTo>
                  <a:cubicBezTo>
                    <a:pt x="17403" y="17511"/>
                    <a:pt x="17433" y="17570"/>
                    <a:pt x="17425" y="17652"/>
                  </a:cubicBezTo>
                  <a:cubicBezTo>
                    <a:pt x="17493" y="17794"/>
                    <a:pt x="17500" y="17947"/>
                    <a:pt x="17575" y="18088"/>
                  </a:cubicBezTo>
                  <a:cubicBezTo>
                    <a:pt x="17590" y="18242"/>
                    <a:pt x="17658" y="18383"/>
                    <a:pt x="17703" y="18524"/>
                  </a:cubicBezTo>
                  <a:cubicBezTo>
                    <a:pt x="17725" y="18595"/>
                    <a:pt x="17770" y="18666"/>
                    <a:pt x="17793" y="18736"/>
                  </a:cubicBezTo>
                  <a:cubicBezTo>
                    <a:pt x="17815" y="18772"/>
                    <a:pt x="17808" y="18819"/>
                    <a:pt x="17845" y="18854"/>
                  </a:cubicBezTo>
                  <a:cubicBezTo>
                    <a:pt x="17838" y="18890"/>
                    <a:pt x="17890" y="18913"/>
                    <a:pt x="17875" y="18949"/>
                  </a:cubicBezTo>
                  <a:cubicBezTo>
                    <a:pt x="17988" y="19078"/>
                    <a:pt x="17973" y="19231"/>
                    <a:pt x="18085" y="19349"/>
                  </a:cubicBezTo>
                  <a:cubicBezTo>
                    <a:pt x="18040" y="19420"/>
                    <a:pt x="18047" y="19314"/>
                    <a:pt x="17988" y="19290"/>
                  </a:cubicBezTo>
                  <a:close/>
                  <a:moveTo>
                    <a:pt x="18085" y="19479"/>
                  </a:moveTo>
                  <a:cubicBezTo>
                    <a:pt x="18100" y="19455"/>
                    <a:pt x="18100" y="19444"/>
                    <a:pt x="18092" y="19420"/>
                  </a:cubicBezTo>
                  <a:cubicBezTo>
                    <a:pt x="18137" y="19396"/>
                    <a:pt x="18205" y="19526"/>
                    <a:pt x="18227" y="19561"/>
                  </a:cubicBezTo>
                  <a:cubicBezTo>
                    <a:pt x="18160" y="19597"/>
                    <a:pt x="18145" y="19491"/>
                    <a:pt x="18085" y="19479"/>
                  </a:cubicBezTo>
                  <a:close/>
                  <a:moveTo>
                    <a:pt x="18167" y="19750"/>
                  </a:moveTo>
                  <a:cubicBezTo>
                    <a:pt x="18175" y="19726"/>
                    <a:pt x="18190" y="19703"/>
                    <a:pt x="18197" y="19691"/>
                  </a:cubicBezTo>
                  <a:cubicBezTo>
                    <a:pt x="18220" y="19679"/>
                    <a:pt x="18257" y="19715"/>
                    <a:pt x="18287" y="19750"/>
                  </a:cubicBezTo>
                  <a:cubicBezTo>
                    <a:pt x="18250" y="19773"/>
                    <a:pt x="18212" y="19773"/>
                    <a:pt x="18167" y="19750"/>
                  </a:cubicBezTo>
                  <a:close/>
                  <a:moveTo>
                    <a:pt x="18700" y="19326"/>
                  </a:moveTo>
                  <a:cubicBezTo>
                    <a:pt x="18670" y="19243"/>
                    <a:pt x="18744" y="19314"/>
                    <a:pt x="18737" y="19326"/>
                  </a:cubicBezTo>
                  <a:cubicBezTo>
                    <a:pt x="18737" y="19349"/>
                    <a:pt x="18707" y="19337"/>
                    <a:pt x="18700" y="19326"/>
                  </a:cubicBezTo>
                  <a:close/>
                  <a:moveTo>
                    <a:pt x="18437" y="20469"/>
                  </a:moveTo>
                  <a:cubicBezTo>
                    <a:pt x="18407" y="20492"/>
                    <a:pt x="18377" y="20528"/>
                    <a:pt x="18340" y="20516"/>
                  </a:cubicBezTo>
                  <a:cubicBezTo>
                    <a:pt x="18310" y="20551"/>
                    <a:pt x="18272" y="20598"/>
                    <a:pt x="18235" y="20563"/>
                  </a:cubicBezTo>
                  <a:cubicBezTo>
                    <a:pt x="18212" y="20645"/>
                    <a:pt x="18175" y="20634"/>
                    <a:pt x="18145" y="20645"/>
                  </a:cubicBezTo>
                  <a:cubicBezTo>
                    <a:pt x="18122" y="20728"/>
                    <a:pt x="18077" y="20669"/>
                    <a:pt x="18055" y="20716"/>
                  </a:cubicBezTo>
                  <a:cubicBezTo>
                    <a:pt x="18040" y="20693"/>
                    <a:pt x="18032" y="20728"/>
                    <a:pt x="18025" y="20740"/>
                  </a:cubicBezTo>
                  <a:cubicBezTo>
                    <a:pt x="18010" y="20752"/>
                    <a:pt x="18010" y="20740"/>
                    <a:pt x="18002" y="20752"/>
                  </a:cubicBezTo>
                  <a:cubicBezTo>
                    <a:pt x="17988" y="20763"/>
                    <a:pt x="17950" y="20775"/>
                    <a:pt x="17935" y="20810"/>
                  </a:cubicBezTo>
                  <a:cubicBezTo>
                    <a:pt x="17928" y="20822"/>
                    <a:pt x="17890" y="20858"/>
                    <a:pt x="17860" y="20846"/>
                  </a:cubicBezTo>
                  <a:cubicBezTo>
                    <a:pt x="17800" y="20917"/>
                    <a:pt x="17740" y="20940"/>
                    <a:pt x="17673" y="20964"/>
                  </a:cubicBezTo>
                  <a:cubicBezTo>
                    <a:pt x="17665" y="21023"/>
                    <a:pt x="17635" y="20964"/>
                    <a:pt x="17620" y="20999"/>
                  </a:cubicBezTo>
                  <a:cubicBezTo>
                    <a:pt x="17605" y="21011"/>
                    <a:pt x="17590" y="21023"/>
                    <a:pt x="17575" y="21011"/>
                  </a:cubicBezTo>
                  <a:cubicBezTo>
                    <a:pt x="17538" y="21023"/>
                    <a:pt x="17515" y="21082"/>
                    <a:pt x="17478" y="21058"/>
                  </a:cubicBezTo>
                  <a:cubicBezTo>
                    <a:pt x="17448" y="21105"/>
                    <a:pt x="17403" y="21070"/>
                    <a:pt x="17373" y="21117"/>
                  </a:cubicBezTo>
                  <a:cubicBezTo>
                    <a:pt x="17358" y="21105"/>
                    <a:pt x="17350" y="21140"/>
                    <a:pt x="17328" y="21129"/>
                  </a:cubicBezTo>
                  <a:cubicBezTo>
                    <a:pt x="17313" y="21129"/>
                    <a:pt x="17298" y="21117"/>
                    <a:pt x="17283" y="21140"/>
                  </a:cubicBezTo>
                  <a:cubicBezTo>
                    <a:pt x="17261" y="21082"/>
                    <a:pt x="17335" y="21082"/>
                    <a:pt x="17358" y="21058"/>
                  </a:cubicBezTo>
                  <a:cubicBezTo>
                    <a:pt x="17388" y="21034"/>
                    <a:pt x="17403" y="20952"/>
                    <a:pt x="17440" y="20999"/>
                  </a:cubicBezTo>
                  <a:cubicBezTo>
                    <a:pt x="17463" y="20917"/>
                    <a:pt x="17500" y="20928"/>
                    <a:pt x="17523" y="20893"/>
                  </a:cubicBezTo>
                  <a:cubicBezTo>
                    <a:pt x="17545" y="20834"/>
                    <a:pt x="17583" y="20869"/>
                    <a:pt x="17605" y="20799"/>
                  </a:cubicBezTo>
                  <a:cubicBezTo>
                    <a:pt x="17673" y="20799"/>
                    <a:pt x="17718" y="20704"/>
                    <a:pt x="17778" y="20669"/>
                  </a:cubicBezTo>
                  <a:cubicBezTo>
                    <a:pt x="17830" y="20598"/>
                    <a:pt x="17898" y="20598"/>
                    <a:pt x="17950" y="20504"/>
                  </a:cubicBezTo>
                  <a:cubicBezTo>
                    <a:pt x="18032" y="20504"/>
                    <a:pt x="18107" y="20433"/>
                    <a:pt x="18190" y="20386"/>
                  </a:cubicBezTo>
                  <a:cubicBezTo>
                    <a:pt x="18220" y="20398"/>
                    <a:pt x="18250" y="20386"/>
                    <a:pt x="18280" y="20363"/>
                  </a:cubicBezTo>
                  <a:cubicBezTo>
                    <a:pt x="18325" y="20445"/>
                    <a:pt x="18340" y="20304"/>
                    <a:pt x="18377" y="20374"/>
                  </a:cubicBezTo>
                  <a:cubicBezTo>
                    <a:pt x="18430" y="20316"/>
                    <a:pt x="18497" y="20316"/>
                    <a:pt x="18557" y="20280"/>
                  </a:cubicBezTo>
                  <a:cubicBezTo>
                    <a:pt x="18655" y="20327"/>
                    <a:pt x="18744" y="20280"/>
                    <a:pt x="18842" y="20339"/>
                  </a:cubicBezTo>
                  <a:cubicBezTo>
                    <a:pt x="18707" y="20374"/>
                    <a:pt x="18572" y="20433"/>
                    <a:pt x="18437" y="20469"/>
                  </a:cubicBezTo>
                  <a:close/>
                  <a:moveTo>
                    <a:pt x="18819" y="19880"/>
                  </a:moveTo>
                  <a:cubicBezTo>
                    <a:pt x="18812" y="19832"/>
                    <a:pt x="18797" y="19797"/>
                    <a:pt x="18797" y="19762"/>
                  </a:cubicBezTo>
                  <a:cubicBezTo>
                    <a:pt x="18752" y="19691"/>
                    <a:pt x="18759" y="19609"/>
                    <a:pt x="18707" y="19538"/>
                  </a:cubicBezTo>
                  <a:cubicBezTo>
                    <a:pt x="18737" y="19502"/>
                    <a:pt x="18774" y="19609"/>
                    <a:pt x="18767" y="19632"/>
                  </a:cubicBezTo>
                  <a:cubicBezTo>
                    <a:pt x="18804" y="19667"/>
                    <a:pt x="18797" y="19715"/>
                    <a:pt x="18819" y="19750"/>
                  </a:cubicBezTo>
                  <a:cubicBezTo>
                    <a:pt x="18834" y="19762"/>
                    <a:pt x="18819" y="19797"/>
                    <a:pt x="18827" y="19821"/>
                  </a:cubicBezTo>
                  <a:cubicBezTo>
                    <a:pt x="18827" y="19832"/>
                    <a:pt x="18849" y="19844"/>
                    <a:pt x="18849" y="19844"/>
                  </a:cubicBezTo>
                  <a:cubicBezTo>
                    <a:pt x="18849" y="19856"/>
                    <a:pt x="18842" y="19868"/>
                    <a:pt x="18842" y="19868"/>
                  </a:cubicBezTo>
                  <a:cubicBezTo>
                    <a:pt x="18849" y="19903"/>
                    <a:pt x="18909" y="19950"/>
                    <a:pt x="18872" y="19997"/>
                  </a:cubicBezTo>
                  <a:cubicBezTo>
                    <a:pt x="18819" y="19962"/>
                    <a:pt x="18842" y="19915"/>
                    <a:pt x="18819" y="19880"/>
                  </a:cubicBezTo>
                  <a:close/>
                  <a:moveTo>
                    <a:pt x="18864" y="20327"/>
                  </a:moveTo>
                  <a:cubicBezTo>
                    <a:pt x="18887" y="20316"/>
                    <a:pt x="18902" y="20316"/>
                    <a:pt x="18924" y="20327"/>
                  </a:cubicBezTo>
                  <a:cubicBezTo>
                    <a:pt x="18954" y="20374"/>
                    <a:pt x="18879" y="20351"/>
                    <a:pt x="18864" y="20327"/>
                  </a:cubicBezTo>
                  <a:close/>
                  <a:moveTo>
                    <a:pt x="18894" y="20080"/>
                  </a:moveTo>
                  <a:cubicBezTo>
                    <a:pt x="18902" y="20033"/>
                    <a:pt x="18924" y="20045"/>
                    <a:pt x="18939" y="20068"/>
                  </a:cubicBezTo>
                  <a:cubicBezTo>
                    <a:pt x="18932" y="20080"/>
                    <a:pt x="18939" y="20092"/>
                    <a:pt x="18947" y="20103"/>
                  </a:cubicBezTo>
                  <a:cubicBezTo>
                    <a:pt x="18932" y="20127"/>
                    <a:pt x="18909" y="20092"/>
                    <a:pt x="18894" y="20080"/>
                  </a:cubicBezTo>
                  <a:close/>
                  <a:moveTo>
                    <a:pt x="19112" y="20209"/>
                  </a:moveTo>
                  <a:cubicBezTo>
                    <a:pt x="19104" y="20221"/>
                    <a:pt x="19082" y="20221"/>
                    <a:pt x="19074" y="20209"/>
                  </a:cubicBezTo>
                  <a:cubicBezTo>
                    <a:pt x="19037" y="20127"/>
                    <a:pt x="19119" y="20186"/>
                    <a:pt x="19112" y="20209"/>
                  </a:cubicBezTo>
                  <a:close/>
                  <a:moveTo>
                    <a:pt x="19254" y="20339"/>
                  </a:moveTo>
                  <a:cubicBezTo>
                    <a:pt x="19209" y="20316"/>
                    <a:pt x="19247" y="20268"/>
                    <a:pt x="19217" y="20233"/>
                  </a:cubicBezTo>
                  <a:cubicBezTo>
                    <a:pt x="19224" y="20198"/>
                    <a:pt x="19172" y="20174"/>
                    <a:pt x="19187" y="20139"/>
                  </a:cubicBezTo>
                  <a:cubicBezTo>
                    <a:pt x="19119" y="20127"/>
                    <a:pt x="19067" y="19962"/>
                    <a:pt x="18992" y="19903"/>
                  </a:cubicBezTo>
                  <a:cubicBezTo>
                    <a:pt x="18992" y="19832"/>
                    <a:pt x="18932" y="19785"/>
                    <a:pt x="18909" y="19726"/>
                  </a:cubicBezTo>
                  <a:cubicBezTo>
                    <a:pt x="18894" y="19679"/>
                    <a:pt x="18902" y="19620"/>
                    <a:pt x="18864" y="19585"/>
                  </a:cubicBezTo>
                  <a:cubicBezTo>
                    <a:pt x="18872" y="19538"/>
                    <a:pt x="18857" y="19491"/>
                    <a:pt x="18827" y="19455"/>
                  </a:cubicBezTo>
                  <a:cubicBezTo>
                    <a:pt x="18819" y="19361"/>
                    <a:pt x="18797" y="19279"/>
                    <a:pt x="18759" y="19196"/>
                  </a:cubicBezTo>
                  <a:cubicBezTo>
                    <a:pt x="18767" y="19102"/>
                    <a:pt x="18700" y="19031"/>
                    <a:pt x="18715" y="18925"/>
                  </a:cubicBezTo>
                  <a:cubicBezTo>
                    <a:pt x="18670" y="18854"/>
                    <a:pt x="18670" y="18760"/>
                    <a:pt x="18625" y="18678"/>
                  </a:cubicBezTo>
                  <a:cubicBezTo>
                    <a:pt x="18647" y="18607"/>
                    <a:pt x="18602" y="18548"/>
                    <a:pt x="18610" y="18477"/>
                  </a:cubicBezTo>
                  <a:cubicBezTo>
                    <a:pt x="18580" y="18430"/>
                    <a:pt x="18595" y="18359"/>
                    <a:pt x="18587" y="18300"/>
                  </a:cubicBezTo>
                  <a:cubicBezTo>
                    <a:pt x="18602" y="18265"/>
                    <a:pt x="18542" y="18242"/>
                    <a:pt x="18550" y="18206"/>
                  </a:cubicBezTo>
                  <a:cubicBezTo>
                    <a:pt x="18572" y="18159"/>
                    <a:pt x="18535" y="18147"/>
                    <a:pt x="18550" y="18112"/>
                  </a:cubicBezTo>
                  <a:cubicBezTo>
                    <a:pt x="18520" y="18065"/>
                    <a:pt x="18550" y="17982"/>
                    <a:pt x="18505" y="17935"/>
                  </a:cubicBezTo>
                  <a:cubicBezTo>
                    <a:pt x="18527" y="17864"/>
                    <a:pt x="18505" y="17806"/>
                    <a:pt x="18490" y="17747"/>
                  </a:cubicBezTo>
                  <a:cubicBezTo>
                    <a:pt x="18490" y="17676"/>
                    <a:pt x="18482" y="17617"/>
                    <a:pt x="18467" y="17558"/>
                  </a:cubicBezTo>
                  <a:cubicBezTo>
                    <a:pt x="18482" y="17428"/>
                    <a:pt x="18437" y="17311"/>
                    <a:pt x="18452" y="17181"/>
                  </a:cubicBezTo>
                  <a:cubicBezTo>
                    <a:pt x="18400" y="16934"/>
                    <a:pt x="18407" y="16674"/>
                    <a:pt x="18377" y="16427"/>
                  </a:cubicBezTo>
                  <a:cubicBezTo>
                    <a:pt x="18355" y="16391"/>
                    <a:pt x="18400" y="16344"/>
                    <a:pt x="18370" y="16321"/>
                  </a:cubicBezTo>
                  <a:cubicBezTo>
                    <a:pt x="18370" y="16285"/>
                    <a:pt x="18355" y="16262"/>
                    <a:pt x="18370" y="16227"/>
                  </a:cubicBezTo>
                  <a:cubicBezTo>
                    <a:pt x="18362" y="16168"/>
                    <a:pt x="18340" y="16109"/>
                    <a:pt x="18362" y="16038"/>
                  </a:cubicBezTo>
                  <a:cubicBezTo>
                    <a:pt x="18340" y="15920"/>
                    <a:pt x="18362" y="15779"/>
                    <a:pt x="18332" y="15661"/>
                  </a:cubicBezTo>
                  <a:cubicBezTo>
                    <a:pt x="18355" y="15614"/>
                    <a:pt x="18355" y="15720"/>
                    <a:pt x="18377" y="15743"/>
                  </a:cubicBezTo>
                  <a:cubicBezTo>
                    <a:pt x="18377" y="15779"/>
                    <a:pt x="18370" y="15826"/>
                    <a:pt x="18400" y="15861"/>
                  </a:cubicBezTo>
                  <a:cubicBezTo>
                    <a:pt x="18385" y="15908"/>
                    <a:pt x="18422" y="15944"/>
                    <a:pt x="18430" y="15979"/>
                  </a:cubicBezTo>
                  <a:cubicBezTo>
                    <a:pt x="18430" y="16014"/>
                    <a:pt x="18437" y="16050"/>
                    <a:pt x="18445" y="16085"/>
                  </a:cubicBezTo>
                  <a:cubicBezTo>
                    <a:pt x="18460" y="16168"/>
                    <a:pt x="18475" y="16238"/>
                    <a:pt x="18482" y="16321"/>
                  </a:cubicBezTo>
                  <a:cubicBezTo>
                    <a:pt x="18490" y="16356"/>
                    <a:pt x="18512" y="16391"/>
                    <a:pt x="18512" y="16439"/>
                  </a:cubicBezTo>
                  <a:cubicBezTo>
                    <a:pt x="18497" y="16474"/>
                    <a:pt x="18550" y="16498"/>
                    <a:pt x="18527" y="16545"/>
                  </a:cubicBezTo>
                  <a:cubicBezTo>
                    <a:pt x="18527" y="16592"/>
                    <a:pt x="18542" y="16627"/>
                    <a:pt x="18550" y="16663"/>
                  </a:cubicBezTo>
                  <a:cubicBezTo>
                    <a:pt x="18557" y="16710"/>
                    <a:pt x="18535" y="16757"/>
                    <a:pt x="18557" y="16792"/>
                  </a:cubicBezTo>
                  <a:cubicBezTo>
                    <a:pt x="18527" y="16839"/>
                    <a:pt x="18602" y="16863"/>
                    <a:pt x="18565" y="16922"/>
                  </a:cubicBezTo>
                  <a:cubicBezTo>
                    <a:pt x="18572" y="16957"/>
                    <a:pt x="18580" y="16992"/>
                    <a:pt x="18572" y="17028"/>
                  </a:cubicBezTo>
                  <a:cubicBezTo>
                    <a:pt x="18580" y="17075"/>
                    <a:pt x="18595" y="17110"/>
                    <a:pt x="18602" y="17146"/>
                  </a:cubicBezTo>
                  <a:cubicBezTo>
                    <a:pt x="18565" y="17193"/>
                    <a:pt x="18610" y="17216"/>
                    <a:pt x="18595" y="17264"/>
                  </a:cubicBezTo>
                  <a:cubicBezTo>
                    <a:pt x="18640" y="17334"/>
                    <a:pt x="18610" y="17417"/>
                    <a:pt x="18655" y="17487"/>
                  </a:cubicBezTo>
                  <a:cubicBezTo>
                    <a:pt x="18610" y="17570"/>
                    <a:pt x="18685" y="17605"/>
                    <a:pt x="18647" y="17688"/>
                  </a:cubicBezTo>
                  <a:cubicBezTo>
                    <a:pt x="18677" y="17747"/>
                    <a:pt x="18655" y="17829"/>
                    <a:pt x="18685" y="17888"/>
                  </a:cubicBezTo>
                  <a:cubicBezTo>
                    <a:pt x="18662" y="17959"/>
                    <a:pt x="18715" y="18006"/>
                    <a:pt x="18700" y="18088"/>
                  </a:cubicBezTo>
                  <a:cubicBezTo>
                    <a:pt x="18707" y="18112"/>
                    <a:pt x="18715" y="18136"/>
                    <a:pt x="18700" y="18171"/>
                  </a:cubicBezTo>
                  <a:cubicBezTo>
                    <a:pt x="18722" y="18194"/>
                    <a:pt x="18729" y="18230"/>
                    <a:pt x="18722" y="18265"/>
                  </a:cubicBezTo>
                  <a:cubicBezTo>
                    <a:pt x="18729" y="18324"/>
                    <a:pt x="18759" y="18383"/>
                    <a:pt x="18759" y="18454"/>
                  </a:cubicBezTo>
                  <a:cubicBezTo>
                    <a:pt x="18759" y="18513"/>
                    <a:pt x="18797" y="18560"/>
                    <a:pt x="18782" y="18630"/>
                  </a:cubicBezTo>
                  <a:cubicBezTo>
                    <a:pt x="18797" y="18666"/>
                    <a:pt x="18797" y="18701"/>
                    <a:pt x="18819" y="18736"/>
                  </a:cubicBezTo>
                  <a:cubicBezTo>
                    <a:pt x="18827" y="18760"/>
                    <a:pt x="18812" y="18795"/>
                    <a:pt x="18842" y="18819"/>
                  </a:cubicBezTo>
                  <a:cubicBezTo>
                    <a:pt x="18804" y="18890"/>
                    <a:pt x="18887" y="18925"/>
                    <a:pt x="18842" y="18996"/>
                  </a:cubicBezTo>
                  <a:cubicBezTo>
                    <a:pt x="18887" y="19031"/>
                    <a:pt x="18842" y="19102"/>
                    <a:pt x="18902" y="19125"/>
                  </a:cubicBezTo>
                  <a:cubicBezTo>
                    <a:pt x="18902" y="19184"/>
                    <a:pt x="18939" y="19220"/>
                    <a:pt x="18917" y="19267"/>
                  </a:cubicBezTo>
                  <a:cubicBezTo>
                    <a:pt x="18977" y="19349"/>
                    <a:pt x="18962" y="19444"/>
                    <a:pt x="19014" y="19526"/>
                  </a:cubicBezTo>
                  <a:cubicBezTo>
                    <a:pt x="19014" y="19703"/>
                    <a:pt x="19134" y="19856"/>
                    <a:pt x="19172" y="20033"/>
                  </a:cubicBezTo>
                  <a:cubicBezTo>
                    <a:pt x="19269" y="20162"/>
                    <a:pt x="19359" y="20292"/>
                    <a:pt x="19456" y="20422"/>
                  </a:cubicBezTo>
                  <a:cubicBezTo>
                    <a:pt x="19404" y="20481"/>
                    <a:pt x="19322" y="20339"/>
                    <a:pt x="19254" y="20339"/>
                  </a:cubicBezTo>
                  <a:close/>
                  <a:moveTo>
                    <a:pt x="19636" y="20457"/>
                  </a:moveTo>
                  <a:cubicBezTo>
                    <a:pt x="19674" y="20363"/>
                    <a:pt x="19696" y="20516"/>
                    <a:pt x="19719" y="20539"/>
                  </a:cubicBezTo>
                  <a:cubicBezTo>
                    <a:pt x="19681" y="20587"/>
                    <a:pt x="19666" y="20469"/>
                    <a:pt x="19636" y="20457"/>
                  </a:cubicBezTo>
                  <a:close/>
                  <a:moveTo>
                    <a:pt x="20318" y="21258"/>
                  </a:moveTo>
                  <a:cubicBezTo>
                    <a:pt x="20281" y="21235"/>
                    <a:pt x="20243" y="21223"/>
                    <a:pt x="20206" y="21235"/>
                  </a:cubicBezTo>
                  <a:cubicBezTo>
                    <a:pt x="20176" y="21176"/>
                    <a:pt x="20146" y="21211"/>
                    <a:pt x="20116" y="21176"/>
                  </a:cubicBezTo>
                  <a:cubicBezTo>
                    <a:pt x="20086" y="21164"/>
                    <a:pt x="20056" y="21129"/>
                    <a:pt x="20034" y="21140"/>
                  </a:cubicBezTo>
                  <a:cubicBezTo>
                    <a:pt x="20011" y="21105"/>
                    <a:pt x="20049" y="21105"/>
                    <a:pt x="20056" y="21082"/>
                  </a:cubicBezTo>
                  <a:cubicBezTo>
                    <a:pt x="20086" y="21082"/>
                    <a:pt x="20116" y="21093"/>
                    <a:pt x="20139" y="21070"/>
                  </a:cubicBezTo>
                  <a:cubicBezTo>
                    <a:pt x="20176" y="21117"/>
                    <a:pt x="20213" y="21152"/>
                    <a:pt x="20251" y="21188"/>
                  </a:cubicBezTo>
                  <a:cubicBezTo>
                    <a:pt x="20266" y="21211"/>
                    <a:pt x="20281" y="21188"/>
                    <a:pt x="20296" y="21211"/>
                  </a:cubicBezTo>
                  <a:cubicBezTo>
                    <a:pt x="20311" y="21223"/>
                    <a:pt x="20326" y="21235"/>
                    <a:pt x="20341" y="21246"/>
                  </a:cubicBezTo>
                  <a:cubicBezTo>
                    <a:pt x="20356" y="21270"/>
                    <a:pt x="20363" y="21282"/>
                    <a:pt x="20378" y="21294"/>
                  </a:cubicBezTo>
                  <a:cubicBezTo>
                    <a:pt x="20363" y="21317"/>
                    <a:pt x="20341" y="21282"/>
                    <a:pt x="20318" y="21258"/>
                  </a:cubicBezTo>
                  <a:close/>
                  <a:moveTo>
                    <a:pt x="21525" y="4914"/>
                  </a:moveTo>
                  <a:cubicBezTo>
                    <a:pt x="21503" y="5008"/>
                    <a:pt x="21443" y="5055"/>
                    <a:pt x="21435" y="5150"/>
                  </a:cubicBezTo>
                  <a:cubicBezTo>
                    <a:pt x="21398" y="5173"/>
                    <a:pt x="21405" y="5244"/>
                    <a:pt x="21375" y="5267"/>
                  </a:cubicBezTo>
                  <a:cubicBezTo>
                    <a:pt x="21375" y="5326"/>
                    <a:pt x="21323" y="5315"/>
                    <a:pt x="21330" y="5397"/>
                  </a:cubicBezTo>
                  <a:cubicBezTo>
                    <a:pt x="21293" y="5468"/>
                    <a:pt x="21270" y="5550"/>
                    <a:pt x="21240" y="5645"/>
                  </a:cubicBezTo>
                  <a:cubicBezTo>
                    <a:pt x="21248" y="5715"/>
                    <a:pt x="21210" y="5727"/>
                    <a:pt x="21218" y="5798"/>
                  </a:cubicBezTo>
                  <a:cubicBezTo>
                    <a:pt x="21188" y="5821"/>
                    <a:pt x="21210" y="5916"/>
                    <a:pt x="21173" y="5927"/>
                  </a:cubicBezTo>
                  <a:cubicBezTo>
                    <a:pt x="21195" y="6057"/>
                    <a:pt x="21158" y="6104"/>
                    <a:pt x="21150" y="6187"/>
                  </a:cubicBezTo>
                  <a:cubicBezTo>
                    <a:pt x="21165" y="6304"/>
                    <a:pt x="21150" y="6363"/>
                    <a:pt x="21150" y="6446"/>
                  </a:cubicBezTo>
                  <a:cubicBezTo>
                    <a:pt x="21165" y="6540"/>
                    <a:pt x="21105" y="6658"/>
                    <a:pt x="21173" y="6682"/>
                  </a:cubicBezTo>
                  <a:cubicBezTo>
                    <a:pt x="21180" y="6517"/>
                    <a:pt x="21195" y="6375"/>
                    <a:pt x="21188" y="6187"/>
                  </a:cubicBezTo>
                  <a:cubicBezTo>
                    <a:pt x="21225" y="6104"/>
                    <a:pt x="21203" y="5939"/>
                    <a:pt x="21255" y="5868"/>
                  </a:cubicBezTo>
                  <a:cubicBezTo>
                    <a:pt x="21270" y="5751"/>
                    <a:pt x="21308" y="5656"/>
                    <a:pt x="21323" y="5527"/>
                  </a:cubicBezTo>
                  <a:cubicBezTo>
                    <a:pt x="21375" y="5491"/>
                    <a:pt x="21368" y="5373"/>
                    <a:pt x="21428" y="5338"/>
                  </a:cubicBezTo>
                  <a:cubicBezTo>
                    <a:pt x="21420" y="5267"/>
                    <a:pt x="21450" y="5256"/>
                    <a:pt x="21473" y="5232"/>
                  </a:cubicBezTo>
                  <a:cubicBezTo>
                    <a:pt x="21473" y="5173"/>
                    <a:pt x="21473" y="5114"/>
                    <a:pt x="21518" y="5126"/>
                  </a:cubicBezTo>
                  <a:cubicBezTo>
                    <a:pt x="21540" y="5044"/>
                    <a:pt x="21570" y="4973"/>
                    <a:pt x="21600" y="4902"/>
                  </a:cubicBezTo>
                  <a:cubicBezTo>
                    <a:pt x="21600" y="4761"/>
                    <a:pt x="21600" y="4761"/>
                    <a:pt x="21600" y="4761"/>
                  </a:cubicBezTo>
                  <a:cubicBezTo>
                    <a:pt x="21593" y="4773"/>
                    <a:pt x="21585" y="4784"/>
                    <a:pt x="21585" y="4808"/>
                  </a:cubicBezTo>
                  <a:cubicBezTo>
                    <a:pt x="21548" y="4820"/>
                    <a:pt x="21548" y="4890"/>
                    <a:pt x="21525" y="4914"/>
                  </a:cubicBezTo>
                  <a:close/>
                  <a:moveTo>
                    <a:pt x="21585" y="4136"/>
                  </a:moveTo>
                  <a:cubicBezTo>
                    <a:pt x="21578" y="4160"/>
                    <a:pt x="21555" y="4172"/>
                    <a:pt x="21540" y="4195"/>
                  </a:cubicBezTo>
                  <a:cubicBezTo>
                    <a:pt x="21443" y="4372"/>
                    <a:pt x="21330" y="4513"/>
                    <a:pt x="21248" y="4714"/>
                  </a:cubicBezTo>
                  <a:cubicBezTo>
                    <a:pt x="21180" y="4761"/>
                    <a:pt x="21195" y="4926"/>
                    <a:pt x="21113" y="4961"/>
                  </a:cubicBezTo>
                  <a:cubicBezTo>
                    <a:pt x="21098" y="5091"/>
                    <a:pt x="21030" y="5150"/>
                    <a:pt x="21015" y="5279"/>
                  </a:cubicBezTo>
                  <a:cubicBezTo>
                    <a:pt x="20978" y="5303"/>
                    <a:pt x="21000" y="5397"/>
                    <a:pt x="20955" y="5409"/>
                  </a:cubicBezTo>
                  <a:cubicBezTo>
                    <a:pt x="20955" y="5503"/>
                    <a:pt x="20903" y="5503"/>
                    <a:pt x="20910" y="5597"/>
                  </a:cubicBezTo>
                  <a:cubicBezTo>
                    <a:pt x="20903" y="5656"/>
                    <a:pt x="20866" y="5680"/>
                    <a:pt x="20873" y="5762"/>
                  </a:cubicBezTo>
                  <a:cubicBezTo>
                    <a:pt x="20866" y="5798"/>
                    <a:pt x="20851" y="5809"/>
                    <a:pt x="20858" y="5868"/>
                  </a:cubicBezTo>
                  <a:cubicBezTo>
                    <a:pt x="20843" y="5868"/>
                    <a:pt x="20821" y="5904"/>
                    <a:pt x="20843" y="5916"/>
                  </a:cubicBezTo>
                  <a:cubicBezTo>
                    <a:pt x="20888" y="5868"/>
                    <a:pt x="20895" y="5774"/>
                    <a:pt x="20918" y="5703"/>
                  </a:cubicBezTo>
                  <a:cubicBezTo>
                    <a:pt x="20948" y="5645"/>
                    <a:pt x="20955" y="5550"/>
                    <a:pt x="20993" y="5491"/>
                  </a:cubicBezTo>
                  <a:cubicBezTo>
                    <a:pt x="21023" y="5315"/>
                    <a:pt x="21098" y="5209"/>
                    <a:pt x="21135" y="5032"/>
                  </a:cubicBezTo>
                  <a:cubicBezTo>
                    <a:pt x="21203" y="4973"/>
                    <a:pt x="21225" y="4843"/>
                    <a:pt x="21285" y="4761"/>
                  </a:cubicBezTo>
                  <a:cubicBezTo>
                    <a:pt x="21353" y="4690"/>
                    <a:pt x="21375" y="4560"/>
                    <a:pt x="21458" y="4513"/>
                  </a:cubicBezTo>
                  <a:cubicBezTo>
                    <a:pt x="21495" y="4407"/>
                    <a:pt x="21548" y="4325"/>
                    <a:pt x="21600" y="4242"/>
                  </a:cubicBezTo>
                  <a:cubicBezTo>
                    <a:pt x="21600" y="4077"/>
                    <a:pt x="21600" y="4077"/>
                    <a:pt x="21600" y="4077"/>
                  </a:cubicBezTo>
                  <a:cubicBezTo>
                    <a:pt x="21593" y="4077"/>
                    <a:pt x="21585" y="4077"/>
                    <a:pt x="21585" y="4077"/>
                  </a:cubicBezTo>
                  <a:cubicBezTo>
                    <a:pt x="21578" y="4089"/>
                    <a:pt x="21593" y="4124"/>
                    <a:pt x="21585" y="4136"/>
                  </a:cubicBezTo>
                  <a:close/>
                  <a:moveTo>
                    <a:pt x="9818" y="389"/>
                  </a:moveTo>
                  <a:cubicBezTo>
                    <a:pt x="9848" y="365"/>
                    <a:pt x="9856" y="259"/>
                    <a:pt x="9871" y="189"/>
                  </a:cubicBezTo>
                  <a:cubicBezTo>
                    <a:pt x="9908" y="189"/>
                    <a:pt x="9893" y="12"/>
                    <a:pt x="9938" y="12"/>
                  </a:cubicBezTo>
                  <a:cubicBezTo>
                    <a:pt x="9938" y="12"/>
                    <a:pt x="9938" y="0"/>
                    <a:pt x="9938" y="0"/>
                  </a:cubicBezTo>
                  <a:cubicBezTo>
                    <a:pt x="9886" y="0"/>
                    <a:pt x="9886" y="0"/>
                    <a:pt x="9886" y="0"/>
                  </a:cubicBezTo>
                  <a:cubicBezTo>
                    <a:pt x="9863" y="47"/>
                    <a:pt x="9848" y="106"/>
                    <a:pt x="9826" y="153"/>
                  </a:cubicBezTo>
                  <a:cubicBezTo>
                    <a:pt x="9788" y="306"/>
                    <a:pt x="9751" y="495"/>
                    <a:pt x="9706" y="625"/>
                  </a:cubicBezTo>
                  <a:cubicBezTo>
                    <a:pt x="9728" y="707"/>
                    <a:pt x="9661" y="742"/>
                    <a:pt x="9661" y="848"/>
                  </a:cubicBezTo>
                  <a:cubicBezTo>
                    <a:pt x="9646" y="966"/>
                    <a:pt x="9653" y="978"/>
                    <a:pt x="9616" y="1072"/>
                  </a:cubicBezTo>
                  <a:cubicBezTo>
                    <a:pt x="9593" y="1037"/>
                    <a:pt x="9623" y="955"/>
                    <a:pt x="9616" y="907"/>
                  </a:cubicBezTo>
                  <a:cubicBezTo>
                    <a:pt x="9623" y="848"/>
                    <a:pt x="9638" y="790"/>
                    <a:pt x="9646" y="731"/>
                  </a:cubicBezTo>
                  <a:cubicBezTo>
                    <a:pt x="9653" y="625"/>
                    <a:pt x="9661" y="601"/>
                    <a:pt x="9683" y="460"/>
                  </a:cubicBezTo>
                  <a:cubicBezTo>
                    <a:pt x="9706" y="271"/>
                    <a:pt x="9751" y="141"/>
                    <a:pt x="9788" y="0"/>
                  </a:cubicBezTo>
                  <a:cubicBezTo>
                    <a:pt x="9728" y="0"/>
                    <a:pt x="9728" y="0"/>
                    <a:pt x="9728" y="0"/>
                  </a:cubicBezTo>
                  <a:cubicBezTo>
                    <a:pt x="9676" y="271"/>
                    <a:pt x="9661" y="377"/>
                    <a:pt x="9593" y="766"/>
                  </a:cubicBezTo>
                  <a:cubicBezTo>
                    <a:pt x="9586" y="896"/>
                    <a:pt x="9586" y="1037"/>
                    <a:pt x="9556" y="1202"/>
                  </a:cubicBezTo>
                  <a:cubicBezTo>
                    <a:pt x="9578" y="1214"/>
                    <a:pt x="9601" y="1214"/>
                    <a:pt x="9578" y="1190"/>
                  </a:cubicBezTo>
                  <a:cubicBezTo>
                    <a:pt x="9593" y="1143"/>
                    <a:pt x="9608" y="1190"/>
                    <a:pt x="9608" y="1226"/>
                  </a:cubicBezTo>
                  <a:cubicBezTo>
                    <a:pt x="9608" y="1284"/>
                    <a:pt x="9548" y="1379"/>
                    <a:pt x="9608" y="1391"/>
                  </a:cubicBezTo>
                  <a:cubicBezTo>
                    <a:pt x="9646" y="1108"/>
                    <a:pt x="9698" y="978"/>
                    <a:pt x="9713" y="766"/>
                  </a:cubicBezTo>
                  <a:cubicBezTo>
                    <a:pt x="9751" y="660"/>
                    <a:pt x="9781" y="518"/>
                    <a:pt x="9818" y="389"/>
                  </a:cubicBezTo>
                  <a:close/>
                  <a:moveTo>
                    <a:pt x="21518" y="3653"/>
                  </a:moveTo>
                  <a:cubicBezTo>
                    <a:pt x="21495" y="3677"/>
                    <a:pt x="21465" y="3700"/>
                    <a:pt x="21473" y="3759"/>
                  </a:cubicBezTo>
                  <a:cubicBezTo>
                    <a:pt x="21428" y="3759"/>
                    <a:pt x="21420" y="3806"/>
                    <a:pt x="21413" y="3842"/>
                  </a:cubicBezTo>
                  <a:cubicBezTo>
                    <a:pt x="21330" y="3959"/>
                    <a:pt x="21240" y="4065"/>
                    <a:pt x="21180" y="4207"/>
                  </a:cubicBezTo>
                  <a:cubicBezTo>
                    <a:pt x="21143" y="4266"/>
                    <a:pt x="21090" y="4313"/>
                    <a:pt x="21053" y="4372"/>
                  </a:cubicBezTo>
                  <a:cubicBezTo>
                    <a:pt x="21008" y="4419"/>
                    <a:pt x="20978" y="4501"/>
                    <a:pt x="20933" y="4537"/>
                  </a:cubicBezTo>
                  <a:cubicBezTo>
                    <a:pt x="20880" y="4584"/>
                    <a:pt x="20880" y="4690"/>
                    <a:pt x="20806" y="4714"/>
                  </a:cubicBezTo>
                  <a:cubicBezTo>
                    <a:pt x="20798" y="4749"/>
                    <a:pt x="20791" y="4796"/>
                    <a:pt x="20746" y="4796"/>
                  </a:cubicBezTo>
                  <a:cubicBezTo>
                    <a:pt x="20753" y="4831"/>
                    <a:pt x="20686" y="4879"/>
                    <a:pt x="20738" y="4902"/>
                  </a:cubicBezTo>
                  <a:cubicBezTo>
                    <a:pt x="20708" y="4808"/>
                    <a:pt x="20791" y="4879"/>
                    <a:pt x="20783" y="4820"/>
                  </a:cubicBezTo>
                  <a:cubicBezTo>
                    <a:pt x="20806" y="4796"/>
                    <a:pt x="20821" y="4773"/>
                    <a:pt x="20843" y="4761"/>
                  </a:cubicBezTo>
                  <a:cubicBezTo>
                    <a:pt x="20866" y="4678"/>
                    <a:pt x="20918" y="4655"/>
                    <a:pt x="20948" y="4596"/>
                  </a:cubicBezTo>
                  <a:cubicBezTo>
                    <a:pt x="20985" y="4584"/>
                    <a:pt x="20970" y="4513"/>
                    <a:pt x="21015" y="4537"/>
                  </a:cubicBezTo>
                  <a:cubicBezTo>
                    <a:pt x="20993" y="4454"/>
                    <a:pt x="21068" y="4490"/>
                    <a:pt x="21060" y="4419"/>
                  </a:cubicBezTo>
                  <a:cubicBezTo>
                    <a:pt x="21128" y="4419"/>
                    <a:pt x="21135" y="4325"/>
                    <a:pt x="21180" y="4278"/>
                  </a:cubicBezTo>
                  <a:cubicBezTo>
                    <a:pt x="21248" y="4172"/>
                    <a:pt x="21330" y="4077"/>
                    <a:pt x="21383" y="3948"/>
                  </a:cubicBezTo>
                  <a:cubicBezTo>
                    <a:pt x="21443" y="3924"/>
                    <a:pt x="21458" y="3853"/>
                    <a:pt x="21488" y="3783"/>
                  </a:cubicBezTo>
                  <a:cubicBezTo>
                    <a:pt x="21548" y="3771"/>
                    <a:pt x="21555" y="3677"/>
                    <a:pt x="21600" y="3653"/>
                  </a:cubicBezTo>
                  <a:cubicBezTo>
                    <a:pt x="21600" y="3523"/>
                    <a:pt x="21600" y="3523"/>
                    <a:pt x="21600" y="3523"/>
                  </a:cubicBezTo>
                  <a:cubicBezTo>
                    <a:pt x="21570" y="3559"/>
                    <a:pt x="21540" y="3606"/>
                    <a:pt x="21518" y="3653"/>
                  </a:cubicBezTo>
                  <a:close/>
                  <a:moveTo>
                    <a:pt x="9563" y="106"/>
                  </a:moveTo>
                  <a:cubicBezTo>
                    <a:pt x="9571" y="71"/>
                    <a:pt x="9578" y="35"/>
                    <a:pt x="9586" y="0"/>
                  </a:cubicBezTo>
                  <a:cubicBezTo>
                    <a:pt x="9548" y="0"/>
                    <a:pt x="9548" y="0"/>
                    <a:pt x="9548" y="0"/>
                  </a:cubicBezTo>
                  <a:cubicBezTo>
                    <a:pt x="9548" y="24"/>
                    <a:pt x="9541" y="47"/>
                    <a:pt x="9533" y="59"/>
                  </a:cubicBezTo>
                  <a:cubicBezTo>
                    <a:pt x="9533" y="94"/>
                    <a:pt x="9548" y="118"/>
                    <a:pt x="9533" y="165"/>
                  </a:cubicBezTo>
                  <a:cubicBezTo>
                    <a:pt x="9503" y="212"/>
                    <a:pt x="9533" y="295"/>
                    <a:pt x="9556" y="236"/>
                  </a:cubicBezTo>
                  <a:cubicBezTo>
                    <a:pt x="9518" y="224"/>
                    <a:pt x="9563" y="141"/>
                    <a:pt x="9563" y="106"/>
                  </a:cubicBezTo>
                  <a:close/>
                  <a:moveTo>
                    <a:pt x="4265" y="17747"/>
                  </a:moveTo>
                  <a:cubicBezTo>
                    <a:pt x="4250" y="17711"/>
                    <a:pt x="4235" y="17735"/>
                    <a:pt x="4212" y="17723"/>
                  </a:cubicBezTo>
                  <a:cubicBezTo>
                    <a:pt x="4197" y="17700"/>
                    <a:pt x="4175" y="17688"/>
                    <a:pt x="4160" y="17688"/>
                  </a:cubicBezTo>
                  <a:cubicBezTo>
                    <a:pt x="4085" y="17605"/>
                    <a:pt x="4010" y="17546"/>
                    <a:pt x="3935" y="17464"/>
                  </a:cubicBezTo>
                  <a:cubicBezTo>
                    <a:pt x="3950" y="17440"/>
                    <a:pt x="3935" y="17428"/>
                    <a:pt x="3920" y="17417"/>
                  </a:cubicBezTo>
                  <a:cubicBezTo>
                    <a:pt x="3905" y="17381"/>
                    <a:pt x="3920" y="17358"/>
                    <a:pt x="3890" y="17322"/>
                  </a:cubicBezTo>
                  <a:cubicBezTo>
                    <a:pt x="3852" y="17275"/>
                    <a:pt x="3815" y="17252"/>
                    <a:pt x="3777" y="17193"/>
                  </a:cubicBezTo>
                  <a:cubicBezTo>
                    <a:pt x="3800" y="17157"/>
                    <a:pt x="3740" y="17075"/>
                    <a:pt x="3717" y="17075"/>
                  </a:cubicBezTo>
                  <a:cubicBezTo>
                    <a:pt x="3702" y="17028"/>
                    <a:pt x="3740" y="17004"/>
                    <a:pt x="3710" y="16957"/>
                  </a:cubicBezTo>
                  <a:cubicBezTo>
                    <a:pt x="3725" y="16922"/>
                    <a:pt x="3665" y="16863"/>
                    <a:pt x="3687" y="16827"/>
                  </a:cubicBezTo>
                  <a:cubicBezTo>
                    <a:pt x="3650" y="16733"/>
                    <a:pt x="3657" y="16651"/>
                    <a:pt x="3620" y="16545"/>
                  </a:cubicBezTo>
                  <a:cubicBezTo>
                    <a:pt x="3635" y="16439"/>
                    <a:pt x="3612" y="16321"/>
                    <a:pt x="3635" y="16227"/>
                  </a:cubicBezTo>
                  <a:cubicBezTo>
                    <a:pt x="3627" y="16097"/>
                    <a:pt x="3665" y="15991"/>
                    <a:pt x="3680" y="15885"/>
                  </a:cubicBezTo>
                  <a:cubicBezTo>
                    <a:pt x="3710" y="15849"/>
                    <a:pt x="3672" y="15802"/>
                    <a:pt x="3717" y="15779"/>
                  </a:cubicBezTo>
                  <a:cubicBezTo>
                    <a:pt x="3687" y="15732"/>
                    <a:pt x="3800" y="15720"/>
                    <a:pt x="3740" y="15661"/>
                  </a:cubicBezTo>
                  <a:cubicBezTo>
                    <a:pt x="3687" y="15661"/>
                    <a:pt x="3680" y="15802"/>
                    <a:pt x="3612" y="15861"/>
                  </a:cubicBezTo>
                  <a:cubicBezTo>
                    <a:pt x="3635" y="15944"/>
                    <a:pt x="3583" y="16003"/>
                    <a:pt x="3590" y="16085"/>
                  </a:cubicBezTo>
                  <a:cubicBezTo>
                    <a:pt x="3575" y="16109"/>
                    <a:pt x="3568" y="16144"/>
                    <a:pt x="3560" y="16179"/>
                  </a:cubicBezTo>
                  <a:cubicBezTo>
                    <a:pt x="3560" y="16203"/>
                    <a:pt x="3560" y="16309"/>
                    <a:pt x="3538" y="16274"/>
                  </a:cubicBezTo>
                  <a:cubicBezTo>
                    <a:pt x="3560" y="16238"/>
                    <a:pt x="3515" y="16203"/>
                    <a:pt x="3530" y="16179"/>
                  </a:cubicBezTo>
                  <a:cubicBezTo>
                    <a:pt x="3538" y="16132"/>
                    <a:pt x="3523" y="16109"/>
                    <a:pt x="3493" y="16097"/>
                  </a:cubicBezTo>
                  <a:cubicBezTo>
                    <a:pt x="3500" y="15944"/>
                    <a:pt x="3478" y="15791"/>
                    <a:pt x="3470" y="15649"/>
                  </a:cubicBezTo>
                  <a:cubicBezTo>
                    <a:pt x="3463" y="15496"/>
                    <a:pt x="3448" y="15343"/>
                    <a:pt x="3425" y="15190"/>
                  </a:cubicBezTo>
                  <a:cubicBezTo>
                    <a:pt x="3395" y="15036"/>
                    <a:pt x="3388" y="14883"/>
                    <a:pt x="3358" y="14730"/>
                  </a:cubicBezTo>
                  <a:cubicBezTo>
                    <a:pt x="3373" y="14659"/>
                    <a:pt x="3313" y="14565"/>
                    <a:pt x="3335" y="14506"/>
                  </a:cubicBezTo>
                  <a:cubicBezTo>
                    <a:pt x="3298" y="14459"/>
                    <a:pt x="3328" y="14424"/>
                    <a:pt x="3305" y="14388"/>
                  </a:cubicBezTo>
                  <a:cubicBezTo>
                    <a:pt x="3313" y="14353"/>
                    <a:pt x="3268" y="14306"/>
                    <a:pt x="3290" y="14270"/>
                  </a:cubicBezTo>
                  <a:cubicBezTo>
                    <a:pt x="3230" y="14117"/>
                    <a:pt x="3200" y="13964"/>
                    <a:pt x="3140" y="13811"/>
                  </a:cubicBezTo>
                  <a:cubicBezTo>
                    <a:pt x="3110" y="13740"/>
                    <a:pt x="3088" y="13681"/>
                    <a:pt x="3058" y="13622"/>
                  </a:cubicBezTo>
                  <a:cubicBezTo>
                    <a:pt x="3028" y="13575"/>
                    <a:pt x="2975" y="13516"/>
                    <a:pt x="2923" y="13422"/>
                  </a:cubicBezTo>
                  <a:cubicBezTo>
                    <a:pt x="2885" y="13316"/>
                    <a:pt x="2863" y="13222"/>
                    <a:pt x="2803" y="13116"/>
                  </a:cubicBezTo>
                  <a:cubicBezTo>
                    <a:pt x="2833" y="13080"/>
                    <a:pt x="2781" y="13033"/>
                    <a:pt x="2796" y="12998"/>
                  </a:cubicBezTo>
                  <a:cubicBezTo>
                    <a:pt x="2766" y="12951"/>
                    <a:pt x="2788" y="12903"/>
                    <a:pt x="2773" y="12868"/>
                  </a:cubicBezTo>
                  <a:cubicBezTo>
                    <a:pt x="2758" y="12774"/>
                    <a:pt x="2736" y="12680"/>
                    <a:pt x="2736" y="12597"/>
                  </a:cubicBezTo>
                  <a:cubicBezTo>
                    <a:pt x="2691" y="12491"/>
                    <a:pt x="2721" y="12420"/>
                    <a:pt x="2668" y="12314"/>
                  </a:cubicBezTo>
                  <a:cubicBezTo>
                    <a:pt x="2683" y="12279"/>
                    <a:pt x="2676" y="12232"/>
                    <a:pt x="2646" y="12185"/>
                  </a:cubicBezTo>
                  <a:cubicBezTo>
                    <a:pt x="2676" y="12173"/>
                    <a:pt x="2616" y="12043"/>
                    <a:pt x="2601" y="12079"/>
                  </a:cubicBezTo>
                  <a:cubicBezTo>
                    <a:pt x="2653" y="12220"/>
                    <a:pt x="2623" y="12326"/>
                    <a:pt x="2676" y="12467"/>
                  </a:cubicBezTo>
                  <a:cubicBezTo>
                    <a:pt x="2668" y="12597"/>
                    <a:pt x="2728" y="12738"/>
                    <a:pt x="2713" y="12868"/>
                  </a:cubicBezTo>
                  <a:cubicBezTo>
                    <a:pt x="2691" y="12809"/>
                    <a:pt x="2668" y="12762"/>
                    <a:pt x="2646" y="12750"/>
                  </a:cubicBezTo>
                  <a:cubicBezTo>
                    <a:pt x="2661" y="12738"/>
                    <a:pt x="2646" y="12703"/>
                    <a:pt x="2631" y="12680"/>
                  </a:cubicBezTo>
                  <a:cubicBezTo>
                    <a:pt x="2616" y="12691"/>
                    <a:pt x="2623" y="12727"/>
                    <a:pt x="2601" y="12703"/>
                  </a:cubicBezTo>
                  <a:cubicBezTo>
                    <a:pt x="2623" y="12621"/>
                    <a:pt x="2571" y="12526"/>
                    <a:pt x="2608" y="12456"/>
                  </a:cubicBezTo>
                  <a:cubicBezTo>
                    <a:pt x="2563" y="12397"/>
                    <a:pt x="2601" y="12361"/>
                    <a:pt x="2586" y="12314"/>
                  </a:cubicBezTo>
                  <a:cubicBezTo>
                    <a:pt x="2563" y="12267"/>
                    <a:pt x="2578" y="12232"/>
                    <a:pt x="2586" y="12185"/>
                  </a:cubicBezTo>
                  <a:cubicBezTo>
                    <a:pt x="2563" y="12090"/>
                    <a:pt x="2563" y="12008"/>
                    <a:pt x="2571" y="11925"/>
                  </a:cubicBezTo>
                  <a:cubicBezTo>
                    <a:pt x="2541" y="11831"/>
                    <a:pt x="2548" y="11749"/>
                    <a:pt x="2548" y="11666"/>
                  </a:cubicBezTo>
                  <a:cubicBezTo>
                    <a:pt x="2503" y="11478"/>
                    <a:pt x="2496" y="11301"/>
                    <a:pt x="2466" y="11124"/>
                  </a:cubicBezTo>
                  <a:cubicBezTo>
                    <a:pt x="2436" y="11030"/>
                    <a:pt x="2421" y="10936"/>
                    <a:pt x="2406" y="10853"/>
                  </a:cubicBezTo>
                  <a:cubicBezTo>
                    <a:pt x="2361" y="10794"/>
                    <a:pt x="2383" y="10759"/>
                    <a:pt x="2361" y="10712"/>
                  </a:cubicBezTo>
                  <a:cubicBezTo>
                    <a:pt x="2316" y="10676"/>
                    <a:pt x="2361" y="10582"/>
                    <a:pt x="2308" y="10606"/>
                  </a:cubicBezTo>
                  <a:cubicBezTo>
                    <a:pt x="2338" y="10735"/>
                    <a:pt x="2361" y="10865"/>
                    <a:pt x="2391" y="10994"/>
                  </a:cubicBezTo>
                  <a:cubicBezTo>
                    <a:pt x="2398" y="11053"/>
                    <a:pt x="2398" y="11112"/>
                    <a:pt x="2436" y="11195"/>
                  </a:cubicBezTo>
                  <a:cubicBezTo>
                    <a:pt x="2428" y="11254"/>
                    <a:pt x="2428" y="11324"/>
                    <a:pt x="2473" y="11407"/>
                  </a:cubicBezTo>
                  <a:cubicBezTo>
                    <a:pt x="2458" y="11607"/>
                    <a:pt x="2533" y="11843"/>
                    <a:pt x="2511" y="12055"/>
                  </a:cubicBezTo>
                  <a:cubicBezTo>
                    <a:pt x="2533" y="12161"/>
                    <a:pt x="2541" y="12267"/>
                    <a:pt x="2533" y="12373"/>
                  </a:cubicBezTo>
                  <a:cubicBezTo>
                    <a:pt x="2526" y="12432"/>
                    <a:pt x="2548" y="12491"/>
                    <a:pt x="2526" y="12538"/>
                  </a:cubicBezTo>
                  <a:cubicBezTo>
                    <a:pt x="2556" y="12597"/>
                    <a:pt x="2563" y="12656"/>
                    <a:pt x="2541" y="12715"/>
                  </a:cubicBezTo>
                  <a:cubicBezTo>
                    <a:pt x="2578" y="12939"/>
                    <a:pt x="2571" y="13151"/>
                    <a:pt x="2601" y="13375"/>
                  </a:cubicBezTo>
                  <a:cubicBezTo>
                    <a:pt x="2608" y="13481"/>
                    <a:pt x="2608" y="13587"/>
                    <a:pt x="2638" y="13705"/>
                  </a:cubicBezTo>
                  <a:cubicBezTo>
                    <a:pt x="2616" y="13764"/>
                    <a:pt x="2676" y="13834"/>
                    <a:pt x="2653" y="13882"/>
                  </a:cubicBezTo>
                  <a:cubicBezTo>
                    <a:pt x="2668" y="13940"/>
                    <a:pt x="2661" y="13999"/>
                    <a:pt x="2691" y="14058"/>
                  </a:cubicBezTo>
                  <a:cubicBezTo>
                    <a:pt x="2676" y="14105"/>
                    <a:pt x="2691" y="14153"/>
                    <a:pt x="2721" y="14211"/>
                  </a:cubicBezTo>
                  <a:cubicBezTo>
                    <a:pt x="2706" y="14259"/>
                    <a:pt x="2713" y="14318"/>
                    <a:pt x="2743" y="14388"/>
                  </a:cubicBezTo>
                  <a:cubicBezTo>
                    <a:pt x="2773" y="14447"/>
                    <a:pt x="2751" y="14494"/>
                    <a:pt x="2758" y="14553"/>
                  </a:cubicBezTo>
                  <a:cubicBezTo>
                    <a:pt x="2803" y="14624"/>
                    <a:pt x="2766" y="14671"/>
                    <a:pt x="2796" y="14730"/>
                  </a:cubicBezTo>
                  <a:cubicBezTo>
                    <a:pt x="2811" y="14836"/>
                    <a:pt x="2818" y="14942"/>
                    <a:pt x="2848" y="15060"/>
                  </a:cubicBezTo>
                  <a:cubicBezTo>
                    <a:pt x="2818" y="15107"/>
                    <a:pt x="2923" y="15190"/>
                    <a:pt x="2863" y="15225"/>
                  </a:cubicBezTo>
                  <a:cubicBezTo>
                    <a:pt x="2908" y="15296"/>
                    <a:pt x="2893" y="15343"/>
                    <a:pt x="2923" y="15402"/>
                  </a:cubicBezTo>
                  <a:cubicBezTo>
                    <a:pt x="2900" y="15449"/>
                    <a:pt x="2960" y="15519"/>
                    <a:pt x="2930" y="15555"/>
                  </a:cubicBezTo>
                  <a:cubicBezTo>
                    <a:pt x="2960" y="15626"/>
                    <a:pt x="2960" y="15673"/>
                    <a:pt x="2968" y="15732"/>
                  </a:cubicBezTo>
                  <a:cubicBezTo>
                    <a:pt x="2983" y="15849"/>
                    <a:pt x="3028" y="15967"/>
                    <a:pt x="3050" y="16085"/>
                  </a:cubicBezTo>
                  <a:cubicBezTo>
                    <a:pt x="3073" y="16203"/>
                    <a:pt x="3088" y="16321"/>
                    <a:pt x="3155" y="16439"/>
                  </a:cubicBezTo>
                  <a:cubicBezTo>
                    <a:pt x="3155" y="16498"/>
                    <a:pt x="3178" y="16556"/>
                    <a:pt x="3193" y="16615"/>
                  </a:cubicBezTo>
                  <a:cubicBezTo>
                    <a:pt x="3200" y="16651"/>
                    <a:pt x="3223" y="16674"/>
                    <a:pt x="3208" y="16698"/>
                  </a:cubicBezTo>
                  <a:cubicBezTo>
                    <a:pt x="3223" y="16721"/>
                    <a:pt x="3245" y="16721"/>
                    <a:pt x="3215" y="16757"/>
                  </a:cubicBezTo>
                  <a:cubicBezTo>
                    <a:pt x="3185" y="16651"/>
                    <a:pt x="3140" y="16545"/>
                    <a:pt x="3088" y="16427"/>
                  </a:cubicBezTo>
                  <a:cubicBezTo>
                    <a:pt x="3035" y="16191"/>
                    <a:pt x="2983" y="16062"/>
                    <a:pt x="2893" y="15826"/>
                  </a:cubicBezTo>
                  <a:cubicBezTo>
                    <a:pt x="2915" y="15767"/>
                    <a:pt x="2848" y="15684"/>
                    <a:pt x="2863" y="15626"/>
                  </a:cubicBezTo>
                  <a:cubicBezTo>
                    <a:pt x="2826" y="15555"/>
                    <a:pt x="2833" y="15484"/>
                    <a:pt x="2781" y="15402"/>
                  </a:cubicBezTo>
                  <a:cubicBezTo>
                    <a:pt x="2803" y="15378"/>
                    <a:pt x="2766" y="15343"/>
                    <a:pt x="2781" y="15319"/>
                  </a:cubicBezTo>
                  <a:cubicBezTo>
                    <a:pt x="2743" y="15272"/>
                    <a:pt x="2773" y="15237"/>
                    <a:pt x="2751" y="15190"/>
                  </a:cubicBezTo>
                  <a:cubicBezTo>
                    <a:pt x="2736" y="15119"/>
                    <a:pt x="2721" y="15036"/>
                    <a:pt x="2706" y="14966"/>
                  </a:cubicBezTo>
                  <a:cubicBezTo>
                    <a:pt x="2668" y="14801"/>
                    <a:pt x="2646" y="14647"/>
                    <a:pt x="2608" y="14494"/>
                  </a:cubicBezTo>
                  <a:cubicBezTo>
                    <a:pt x="2593" y="14353"/>
                    <a:pt x="2578" y="14200"/>
                    <a:pt x="2556" y="14058"/>
                  </a:cubicBezTo>
                  <a:cubicBezTo>
                    <a:pt x="2541" y="13976"/>
                    <a:pt x="2526" y="13905"/>
                    <a:pt x="2533" y="13834"/>
                  </a:cubicBezTo>
                  <a:cubicBezTo>
                    <a:pt x="2511" y="13787"/>
                    <a:pt x="2511" y="13752"/>
                    <a:pt x="2518" y="13717"/>
                  </a:cubicBezTo>
                  <a:cubicBezTo>
                    <a:pt x="2533" y="13681"/>
                    <a:pt x="2488" y="13634"/>
                    <a:pt x="2511" y="13599"/>
                  </a:cubicBezTo>
                  <a:cubicBezTo>
                    <a:pt x="2481" y="13457"/>
                    <a:pt x="2466" y="13304"/>
                    <a:pt x="2473" y="13174"/>
                  </a:cubicBezTo>
                  <a:cubicBezTo>
                    <a:pt x="2443" y="13092"/>
                    <a:pt x="2428" y="13009"/>
                    <a:pt x="2451" y="12939"/>
                  </a:cubicBezTo>
                  <a:cubicBezTo>
                    <a:pt x="2436" y="12903"/>
                    <a:pt x="2428" y="12868"/>
                    <a:pt x="2436" y="12833"/>
                  </a:cubicBezTo>
                  <a:cubicBezTo>
                    <a:pt x="2451" y="12797"/>
                    <a:pt x="2406" y="12750"/>
                    <a:pt x="2428" y="12715"/>
                  </a:cubicBezTo>
                  <a:cubicBezTo>
                    <a:pt x="2413" y="12573"/>
                    <a:pt x="2398" y="12420"/>
                    <a:pt x="2391" y="12279"/>
                  </a:cubicBezTo>
                  <a:cubicBezTo>
                    <a:pt x="2383" y="12208"/>
                    <a:pt x="2376" y="12126"/>
                    <a:pt x="2368" y="12055"/>
                  </a:cubicBezTo>
                  <a:cubicBezTo>
                    <a:pt x="2383" y="11984"/>
                    <a:pt x="2331" y="11902"/>
                    <a:pt x="2346" y="11831"/>
                  </a:cubicBezTo>
                  <a:cubicBezTo>
                    <a:pt x="2278" y="11878"/>
                    <a:pt x="2368" y="11973"/>
                    <a:pt x="2338" y="12031"/>
                  </a:cubicBezTo>
                  <a:cubicBezTo>
                    <a:pt x="2323" y="12067"/>
                    <a:pt x="2368" y="12114"/>
                    <a:pt x="2346" y="12137"/>
                  </a:cubicBezTo>
                  <a:cubicBezTo>
                    <a:pt x="2308" y="12173"/>
                    <a:pt x="2398" y="12232"/>
                    <a:pt x="2338" y="12255"/>
                  </a:cubicBezTo>
                  <a:cubicBezTo>
                    <a:pt x="2368" y="12326"/>
                    <a:pt x="2361" y="12397"/>
                    <a:pt x="2346" y="12456"/>
                  </a:cubicBezTo>
                  <a:cubicBezTo>
                    <a:pt x="2376" y="12503"/>
                    <a:pt x="2383" y="12538"/>
                    <a:pt x="2361" y="12573"/>
                  </a:cubicBezTo>
                  <a:cubicBezTo>
                    <a:pt x="2346" y="12597"/>
                    <a:pt x="2398" y="12656"/>
                    <a:pt x="2368" y="12680"/>
                  </a:cubicBezTo>
                  <a:cubicBezTo>
                    <a:pt x="2376" y="12821"/>
                    <a:pt x="2391" y="12974"/>
                    <a:pt x="2406" y="13116"/>
                  </a:cubicBezTo>
                  <a:cubicBezTo>
                    <a:pt x="2383" y="13151"/>
                    <a:pt x="2428" y="13198"/>
                    <a:pt x="2421" y="13233"/>
                  </a:cubicBezTo>
                  <a:cubicBezTo>
                    <a:pt x="2383" y="13257"/>
                    <a:pt x="2428" y="13304"/>
                    <a:pt x="2406" y="13339"/>
                  </a:cubicBezTo>
                  <a:cubicBezTo>
                    <a:pt x="2443" y="13387"/>
                    <a:pt x="2398" y="13410"/>
                    <a:pt x="2421" y="13445"/>
                  </a:cubicBezTo>
                  <a:cubicBezTo>
                    <a:pt x="2413" y="13481"/>
                    <a:pt x="2451" y="13528"/>
                    <a:pt x="2406" y="13563"/>
                  </a:cubicBezTo>
                  <a:cubicBezTo>
                    <a:pt x="2376" y="13493"/>
                    <a:pt x="2413" y="13445"/>
                    <a:pt x="2368" y="13387"/>
                  </a:cubicBezTo>
                  <a:cubicBezTo>
                    <a:pt x="2376" y="13328"/>
                    <a:pt x="2376" y="13257"/>
                    <a:pt x="2338" y="13186"/>
                  </a:cubicBezTo>
                  <a:cubicBezTo>
                    <a:pt x="2346" y="13127"/>
                    <a:pt x="2323" y="13057"/>
                    <a:pt x="2338" y="13009"/>
                  </a:cubicBezTo>
                  <a:cubicBezTo>
                    <a:pt x="2308" y="12939"/>
                    <a:pt x="2323" y="12880"/>
                    <a:pt x="2308" y="12809"/>
                  </a:cubicBezTo>
                  <a:cubicBezTo>
                    <a:pt x="2301" y="12762"/>
                    <a:pt x="2301" y="12703"/>
                    <a:pt x="2293" y="12644"/>
                  </a:cubicBezTo>
                  <a:cubicBezTo>
                    <a:pt x="2308" y="12585"/>
                    <a:pt x="2256" y="12515"/>
                    <a:pt x="2293" y="12456"/>
                  </a:cubicBezTo>
                  <a:cubicBezTo>
                    <a:pt x="2241" y="12385"/>
                    <a:pt x="2316" y="12338"/>
                    <a:pt x="2263" y="12267"/>
                  </a:cubicBezTo>
                  <a:cubicBezTo>
                    <a:pt x="2256" y="12208"/>
                    <a:pt x="2248" y="12137"/>
                    <a:pt x="2263" y="12079"/>
                  </a:cubicBezTo>
                  <a:cubicBezTo>
                    <a:pt x="2248" y="12020"/>
                    <a:pt x="2241" y="11961"/>
                    <a:pt x="2241" y="11914"/>
                  </a:cubicBezTo>
                  <a:cubicBezTo>
                    <a:pt x="2248" y="11855"/>
                    <a:pt x="2226" y="11784"/>
                    <a:pt x="2241" y="11725"/>
                  </a:cubicBezTo>
                  <a:cubicBezTo>
                    <a:pt x="2211" y="11654"/>
                    <a:pt x="2203" y="11595"/>
                    <a:pt x="2233" y="11536"/>
                  </a:cubicBezTo>
                  <a:cubicBezTo>
                    <a:pt x="2188" y="11466"/>
                    <a:pt x="2233" y="11419"/>
                    <a:pt x="2211" y="11348"/>
                  </a:cubicBezTo>
                  <a:cubicBezTo>
                    <a:pt x="2196" y="11230"/>
                    <a:pt x="2203" y="11112"/>
                    <a:pt x="2188" y="10994"/>
                  </a:cubicBezTo>
                  <a:cubicBezTo>
                    <a:pt x="2159" y="10924"/>
                    <a:pt x="2196" y="10877"/>
                    <a:pt x="2159" y="10806"/>
                  </a:cubicBezTo>
                  <a:cubicBezTo>
                    <a:pt x="2188" y="10747"/>
                    <a:pt x="2129" y="10676"/>
                    <a:pt x="2136" y="10617"/>
                  </a:cubicBezTo>
                  <a:cubicBezTo>
                    <a:pt x="2129" y="10547"/>
                    <a:pt x="2136" y="10488"/>
                    <a:pt x="2129" y="10429"/>
                  </a:cubicBezTo>
                  <a:cubicBezTo>
                    <a:pt x="2136" y="10335"/>
                    <a:pt x="2106" y="10346"/>
                    <a:pt x="2114" y="10252"/>
                  </a:cubicBezTo>
                  <a:cubicBezTo>
                    <a:pt x="2091" y="10122"/>
                    <a:pt x="2061" y="9981"/>
                    <a:pt x="2076" y="9863"/>
                  </a:cubicBezTo>
                  <a:cubicBezTo>
                    <a:pt x="2046" y="9792"/>
                    <a:pt x="2031" y="9734"/>
                    <a:pt x="2039" y="9686"/>
                  </a:cubicBezTo>
                  <a:cubicBezTo>
                    <a:pt x="2001" y="9639"/>
                    <a:pt x="2039" y="9510"/>
                    <a:pt x="1979" y="9521"/>
                  </a:cubicBezTo>
                  <a:cubicBezTo>
                    <a:pt x="1994" y="9663"/>
                    <a:pt x="2001" y="9792"/>
                    <a:pt x="2054" y="9946"/>
                  </a:cubicBezTo>
                  <a:cubicBezTo>
                    <a:pt x="1986" y="9993"/>
                    <a:pt x="2076" y="10087"/>
                    <a:pt x="2046" y="10146"/>
                  </a:cubicBezTo>
                  <a:cubicBezTo>
                    <a:pt x="2061" y="10181"/>
                    <a:pt x="2061" y="10217"/>
                    <a:pt x="2046" y="10240"/>
                  </a:cubicBezTo>
                  <a:cubicBezTo>
                    <a:pt x="2069" y="10287"/>
                    <a:pt x="2076" y="10323"/>
                    <a:pt x="2061" y="10358"/>
                  </a:cubicBezTo>
                  <a:cubicBezTo>
                    <a:pt x="2084" y="10500"/>
                    <a:pt x="2054" y="10617"/>
                    <a:pt x="2084" y="10771"/>
                  </a:cubicBezTo>
                  <a:cubicBezTo>
                    <a:pt x="2061" y="10818"/>
                    <a:pt x="2084" y="10877"/>
                    <a:pt x="2054" y="10924"/>
                  </a:cubicBezTo>
                  <a:cubicBezTo>
                    <a:pt x="2061" y="10947"/>
                    <a:pt x="2054" y="10971"/>
                    <a:pt x="2046" y="10994"/>
                  </a:cubicBezTo>
                  <a:cubicBezTo>
                    <a:pt x="2031" y="11018"/>
                    <a:pt x="2061" y="11065"/>
                    <a:pt x="2024" y="11077"/>
                  </a:cubicBezTo>
                  <a:cubicBezTo>
                    <a:pt x="2069" y="11136"/>
                    <a:pt x="2054" y="11112"/>
                    <a:pt x="2076" y="11183"/>
                  </a:cubicBezTo>
                  <a:cubicBezTo>
                    <a:pt x="2054" y="11207"/>
                    <a:pt x="2046" y="11159"/>
                    <a:pt x="2031" y="11171"/>
                  </a:cubicBezTo>
                  <a:cubicBezTo>
                    <a:pt x="2039" y="11207"/>
                    <a:pt x="2024" y="11218"/>
                    <a:pt x="2046" y="11254"/>
                  </a:cubicBezTo>
                  <a:cubicBezTo>
                    <a:pt x="2009" y="11301"/>
                    <a:pt x="2016" y="11360"/>
                    <a:pt x="2016" y="11407"/>
                  </a:cubicBezTo>
                  <a:cubicBezTo>
                    <a:pt x="1986" y="11501"/>
                    <a:pt x="2001" y="11619"/>
                    <a:pt x="1971" y="11713"/>
                  </a:cubicBezTo>
                  <a:cubicBezTo>
                    <a:pt x="2001" y="11784"/>
                    <a:pt x="1964" y="11843"/>
                    <a:pt x="1986" y="11914"/>
                  </a:cubicBezTo>
                  <a:cubicBezTo>
                    <a:pt x="1986" y="11996"/>
                    <a:pt x="1994" y="12067"/>
                    <a:pt x="1986" y="12137"/>
                  </a:cubicBezTo>
                  <a:cubicBezTo>
                    <a:pt x="2001" y="12173"/>
                    <a:pt x="1956" y="12196"/>
                    <a:pt x="1986" y="12232"/>
                  </a:cubicBezTo>
                  <a:cubicBezTo>
                    <a:pt x="1994" y="12267"/>
                    <a:pt x="1956" y="12291"/>
                    <a:pt x="2001" y="12350"/>
                  </a:cubicBezTo>
                  <a:cubicBezTo>
                    <a:pt x="1971" y="12409"/>
                    <a:pt x="1994" y="12491"/>
                    <a:pt x="1994" y="12562"/>
                  </a:cubicBezTo>
                  <a:cubicBezTo>
                    <a:pt x="1994" y="12632"/>
                    <a:pt x="2009" y="12703"/>
                    <a:pt x="1986" y="12762"/>
                  </a:cubicBezTo>
                  <a:cubicBezTo>
                    <a:pt x="2031" y="12856"/>
                    <a:pt x="1979" y="12915"/>
                    <a:pt x="2009" y="12998"/>
                  </a:cubicBezTo>
                  <a:cubicBezTo>
                    <a:pt x="1994" y="13127"/>
                    <a:pt x="2016" y="13281"/>
                    <a:pt x="2024" y="13422"/>
                  </a:cubicBezTo>
                  <a:cubicBezTo>
                    <a:pt x="2024" y="13493"/>
                    <a:pt x="2016" y="13552"/>
                    <a:pt x="2039" y="13622"/>
                  </a:cubicBezTo>
                  <a:cubicBezTo>
                    <a:pt x="2031" y="13693"/>
                    <a:pt x="2039" y="13775"/>
                    <a:pt x="2039" y="13846"/>
                  </a:cubicBezTo>
                  <a:cubicBezTo>
                    <a:pt x="2084" y="13999"/>
                    <a:pt x="2054" y="14129"/>
                    <a:pt x="2099" y="14282"/>
                  </a:cubicBezTo>
                  <a:cubicBezTo>
                    <a:pt x="2069" y="14341"/>
                    <a:pt x="2114" y="14424"/>
                    <a:pt x="2106" y="14494"/>
                  </a:cubicBezTo>
                  <a:cubicBezTo>
                    <a:pt x="2084" y="14565"/>
                    <a:pt x="2173" y="14659"/>
                    <a:pt x="2129" y="14718"/>
                  </a:cubicBezTo>
                  <a:cubicBezTo>
                    <a:pt x="2151" y="14789"/>
                    <a:pt x="2159" y="14860"/>
                    <a:pt x="2166" y="14930"/>
                  </a:cubicBezTo>
                  <a:cubicBezTo>
                    <a:pt x="2211" y="14977"/>
                    <a:pt x="2166" y="15001"/>
                    <a:pt x="2181" y="15048"/>
                  </a:cubicBezTo>
                  <a:cubicBezTo>
                    <a:pt x="2203" y="15083"/>
                    <a:pt x="2211" y="15131"/>
                    <a:pt x="2188" y="15154"/>
                  </a:cubicBezTo>
                  <a:cubicBezTo>
                    <a:pt x="2218" y="15260"/>
                    <a:pt x="2263" y="15378"/>
                    <a:pt x="2248" y="15472"/>
                  </a:cubicBezTo>
                  <a:cubicBezTo>
                    <a:pt x="2226" y="15402"/>
                    <a:pt x="2181" y="15437"/>
                    <a:pt x="2159" y="15355"/>
                  </a:cubicBezTo>
                  <a:cubicBezTo>
                    <a:pt x="2144" y="15284"/>
                    <a:pt x="2159" y="15225"/>
                    <a:pt x="2129" y="15166"/>
                  </a:cubicBezTo>
                  <a:cubicBezTo>
                    <a:pt x="2121" y="15107"/>
                    <a:pt x="2054" y="15036"/>
                    <a:pt x="2076" y="15001"/>
                  </a:cubicBezTo>
                  <a:cubicBezTo>
                    <a:pt x="2069" y="14930"/>
                    <a:pt x="2061" y="14954"/>
                    <a:pt x="2031" y="14860"/>
                  </a:cubicBezTo>
                  <a:cubicBezTo>
                    <a:pt x="2001" y="14742"/>
                    <a:pt x="1979" y="14636"/>
                    <a:pt x="1964" y="14530"/>
                  </a:cubicBezTo>
                  <a:cubicBezTo>
                    <a:pt x="1904" y="14294"/>
                    <a:pt x="1911" y="14082"/>
                    <a:pt x="1836" y="13846"/>
                  </a:cubicBezTo>
                  <a:cubicBezTo>
                    <a:pt x="1844" y="13764"/>
                    <a:pt x="1844" y="13681"/>
                    <a:pt x="1821" y="13587"/>
                  </a:cubicBezTo>
                  <a:cubicBezTo>
                    <a:pt x="1851" y="13504"/>
                    <a:pt x="1806" y="13398"/>
                    <a:pt x="1814" y="13304"/>
                  </a:cubicBezTo>
                  <a:cubicBezTo>
                    <a:pt x="1799" y="13222"/>
                    <a:pt x="1806" y="13139"/>
                    <a:pt x="1791" y="13045"/>
                  </a:cubicBezTo>
                  <a:cubicBezTo>
                    <a:pt x="1806" y="12951"/>
                    <a:pt x="1776" y="12856"/>
                    <a:pt x="1791" y="12774"/>
                  </a:cubicBezTo>
                  <a:cubicBezTo>
                    <a:pt x="1769" y="12585"/>
                    <a:pt x="1791" y="12409"/>
                    <a:pt x="1784" y="12232"/>
                  </a:cubicBezTo>
                  <a:cubicBezTo>
                    <a:pt x="1784" y="12149"/>
                    <a:pt x="1776" y="12055"/>
                    <a:pt x="1791" y="11973"/>
                  </a:cubicBezTo>
                  <a:cubicBezTo>
                    <a:pt x="1776" y="11878"/>
                    <a:pt x="1814" y="11796"/>
                    <a:pt x="1784" y="11701"/>
                  </a:cubicBezTo>
                  <a:cubicBezTo>
                    <a:pt x="1821" y="11619"/>
                    <a:pt x="1829" y="11536"/>
                    <a:pt x="1814" y="11442"/>
                  </a:cubicBezTo>
                  <a:cubicBezTo>
                    <a:pt x="1814" y="11360"/>
                    <a:pt x="1844" y="11277"/>
                    <a:pt x="1829" y="11171"/>
                  </a:cubicBezTo>
                  <a:cubicBezTo>
                    <a:pt x="1844" y="11136"/>
                    <a:pt x="1859" y="11100"/>
                    <a:pt x="1829" y="11053"/>
                  </a:cubicBezTo>
                  <a:cubicBezTo>
                    <a:pt x="1859" y="11006"/>
                    <a:pt x="1851" y="10971"/>
                    <a:pt x="1859" y="10924"/>
                  </a:cubicBezTo>
                  <a:cubicBezTo>
                    <a:pt x="1844" y="10829"/>
                    <a:pt x="1851" y="10735"/>
                    <a:pt x="1874" y="10653"/>
                  </a:cubicBezTo>
                  <a:cubicBezTo>
                    <a:pt x="1866" y="10476"/>
                    <a:pt x="1889" y="10299"/>
                    <a:pt x="1874" y="10122"/>
                  </a:cubicBezTo>
                  <a:cubicBezTo>
                    <a:pt x="1889" y="10028"/>
                    <a:pt x="1829" y="9922"/>
                    <a:pt x="1866" y="9840"/>
                  </a:cubicBezTo>
                  <a:cubicBezTo>
                    <a:pt x="1851" y="9792"/>
                    <a:pt x="1874" y="9757"/>
                    <a:pt x="1844" y="9710"/>
                  </a:cubicBezTo>
                  <a:cubicBezTo>
                    <a:pt x="1829" y="9651"/>
                    <a:pt x="1874" y="9616"/>
                    <a:pt x="1836" y="9557"/>
                  </a:cubicBezTo>
                  <a:cubicBezTo>
                    <a:pt x="1791" y="9604"/>
                    <a:pt x="1844" y="9686"/>
                    <a:pt x="1821" y="9734"/>
                  </a:cubicBezTo>
                  <a:cubicBezTo>
                    <a:pt x="1821" y="9804"/>
                    <a:pt x="1821" y="9875"/>
                    <a:pt x="1829" y="9946"/>
                  </a:cubicBezTo>
                  <a:cubicBezTo>
                    <a:pt x="1829" y="10075"/>
                    <a:pt x="1829" y="10205"/>
                    <a:pt x="1851" y="10335"/>
                  </a:cubicBezTo>
                  <a:cubicBezTo>
                    <a:pt x="1799" y="10382"/>
                    <a:pt x="1836" y="10452"/>
                    <a:pt x="1806" y="10511"/>
                  </a:cubicBezTo>
                  <a:cubicBezTo>
                    <a:pt x="1844" y="10582"/>
                    <a:pt x="1784" y="10617"/>
                    <a:pt x="1814" y="10688"/>
                  </a:cubicBezTo>
                  <a:cubicBezTo>
                    <a:pt x="1806" y="10747"/>
                    <a:pt x="1799" y="10818"/>
                    <a:pt x="1791" y="10877"/>
                  </a:cubicBezTo>
                  <a:cubicBezTo>
                    <a:pt x="1784" y="10936"/>
                    <a:pt x="1799" y="10994"/>
                    <a:pt x="1769" y="11053"/>
                  </a:cubicBezTo>
                  <a:cubicBezTo>
                    <a:pt x="1806" y="11124"/>
                    <a:pt x="1731" y="11159"/>
                    <a:pt x="1776" y="11230"/>
                  </a:cubicBezTo>
                  <a:cubicBezTo>
                    <a:pt x="1761" y="11265"/>
                    <a:pt x="1769" y="11301"/>
                    <a:pt x="1754" y="11324"/>
                  </a:cubicBezTo>
                  <a:cubicBezTo>
                    <a:pt x="1776" y="11360"/>
                    <a:pt x="1754" y="11383"/>
                    <a:pt x="1754" y="11419"/>
                  </a:cubicBezTo>
                  <a:cubicBezTo>
                    <a:pt x="1739" y="11536"/>
                    <a:pt x="1739" y="11666"/>
                    <a:pt x="1731" y="11796"/>
                  </a:cubicBezTo>
                  <a:cubicBezTo>
                    <a:pt x="1724" y="11914"/>
                    <a:pt x="1716" y="12031"/>
                    <a:pt x="1716" y="12161"/>
                  </a:cubicBezTo>
                  <a:cubicBezTo>
                    <a:pt x="1716" y="12220"/>
                    <a:pt x="1716" y="12279"/>
                    <a:pt x="1716" y="12350"/>
                  </a:cubicBezTo>
                  <a:cubicBezTo>
                    <a:pt x="1701" y="12397"/>
                    <a:pt x="1724" y="12467"/>
                    <a:pt x="1716" y="12526"/>
                  </a:cubicBezTo>
                  <a:cubicBezTo>
                    <a:pt x="1709" y="12585"/>
                    <a:pt x="1731" y="12656"/>
                    <a:pt x="1724" y="12715"/>
                  </a:cubicBezTo>
                  <a:cubicBezTo>
                    <a:pt x="1716" y="12774"/>
                    <a:pt x="1731" y="12845"/>
                    <a:pt x="1724" y="12903"/>
                  </a:cubicBezTo>
                  <a:cubicBezTo>
                    <a:pt x="1731" y="12962"/>
                    <a:pt x="1731" y="13021"/>
                    <a:pt x="1731" y="13080"/>
                  </a:cubicBezTo>
                  <a:cubicBezTo>
                    <a:pt x="1739" y="13116"/>
                    <a:pt x="1739" y="13151"/>
                    <a:pt x="1731" y="13174"/>
                  </a:cubicBezTo>
                  <a:cubicBezTo>
                    <a:pt x="1784" y="13222"/>
                    <a:pt x="1694" y="13245"/>
                    <a:pt x="1746" y="13292"/>
                  </a:cubicBezTo>
                  <a:cubicBezTo>
                    <a:pt x="1724" y="13316"/>
                    <a:pt x="1761" y="13363"/>
                    <a:pt x="1746" y="13387"/>
                  </a:cubicBezTo>
                  <a:cubicBezTo>
                    <a:pt x="1769" y="13422"/>
                    <a:pt x="1754" y="13445"/>
                    <a:pt x="1769" y="13481"/>
                  </a:cubicBezTo>
                  <a:cubicBezTo>
                    <a:pt x="1746" y="13622"/>
                    <a:pt x="1784" y="13764"/>
                    <a:pt x="1784" y="13905"/>
                  </a:cubicBezTo>
                  <a:cubicBezTo>
                    <a:pt x="1799" y="13940"/>
                    <a:pt x="1814" y="13976"/>
                    <a:pt x="1806" y="14011"/>
                  </a:cubicBezTo>
                  <a:cubicBezTo>
                    <a:pt x="1799" y="14046"/>
                    <a:pt x="1844" y="14094"/>
                    <a:pt x="1821" y="14117"/>
                  </a:cubicBezTo>
                  <a:cubicBezTo>
                    <a:pt x="1859" y="14164"/>
                    <a:pt x="1829" y="14200"/>
                    <a:pt x="1851" y="14235"/>
                  </a:cubicBezTo>
                  <a:cubicBezTo>
                    <a:pt x="1844" y="14270"/>
                    <a:pt x="1889" y="14329"/>
                    <a:pt x="1866" y="14353"/>
                  </a:cubicBezTo>
                  <a:cubicBezTo>
                    <a:pt x="1889" y="14506"/>
                    <a:pt x="1904" y="14647"/>
                    <a:pt x="1949" y="14801"/>
                  </a:cubicBezTo>
                  <a:cubicBezTo>
                    <a:pt x="1986" y="14883"/>
                    <a:pt x="1986" y="14954"/>
                    <a:pt x="2016" y="15036"/>
                  </a:cubicBezTo>
                  <a:cubicBezTo>
                    <a:pt x="1971" y="15060"/>
                    <a:pt x="2069" y="15131"/>
                    <a:pt x="2024" y="15154"/>
                  </a:cubicBezTo>
                  <a:cubicBezTo>
                    <a:pt x="2031" y="15190"/>
                    <a:pt x="2091" y="15248"/>
                    <a:pt x="2061" y="15272"/>
                  </a:cubicBezTo>
                  <a:cubicBezTo>
                    <a:pt x="2031" y="15166"/>
                    <a:pt x="1986" y="15201"/>
                    <a:pt x="1956" y="15131"/>
                  </a:cubicBezTo>
                  <a:cubicBezTo>
                    <a:pt x="1919" y="15060"/>
                    <a:pt x="1889" y="14977"/>
                    <a:pt x="1896" y="14918"/>
                  </a:cubicBezTo>
                  <a:cubicBezTo>
                    <a:pt x="1874" y="14871"/>
                    <a:pt x="1844" y="14860"/>
                    <a:pt x="1821" y="14789"/>
                  </a:cubicBezTo>
                  <a:cubicBezTo>
                    <a:pt x="1836" y="14730"/>
                    <a:pt x="1784" y="14659"/>
                    <a:pt x="1799" y="14612"/>
                  </a:cubicBezTo>
                  <a:cubicBezTo>
                    <a:pt x="1754" y="14541"/>
                    <a:pt x="1776" y="14494"/>
                    <a:pt x="1739" y="14435"/>
                  </a:cubicBezTo>
                  <a:cubicBezTo>
                    <a:pt x="1754" y="14329"/>
                    <a:pt x="1694" y="14200"/>
                    <a:pt x="1709" y="14094"/>
                  </a:cubicBezTo>
                  <a:cubicBezTo>
                    <a:pt x="1649" y="13964"/>
                    <a:pt x="1671" y="13858"/>
                    <a:pt x="1649" y="13740"/>
                  </a:cubicBezTo>
                  <a:cubicBezTo>
                    <a:pt x="1641" y="13634"/>
                    <a:pt x="1634" y="13516"/>
                    <a:pt x="1611" y="13398"/>
                  </a:cubicBezTo>
                  <a:cubicBezTo>
                    <a:pt x="1619" y="13351"/>
                    <a:pt x="1634" y="13304"/>
                    <a:pt x="1596" y="13233"/>
                  </a:cubicBezTo>
                  <a:cubicBezTo>
                    <a:pt x="1596" y="13174"/>
                    <a:pt x="1619" y="13127"/>
                    <a:pt x="1581" y="13068"/>
                  </a:cubicBezTo>
                  <a:cubicBezTo>
                    <a:pt x="1604" y="13009"/>
                    <a:pt x="1596" y="12951"/>
                    <a:pt x="1566" y="12892"/>
                  </a:cubicBezTo>
                  <a:cubicBezTo>
                    <a:pt x="1596" y="12845"/>
                    <a:pt x="1559" y="12786"/>
                    <a:pt x="1566" y="12727"/>
                  </a:cubicBezTo>
                  <a:cubicBezTo>
                    <a:pt x="1551" y="12503"/>
                    <a:pt x="1581" y="12279"/>
                    <a:pt x="1536" y="12043"/>
                  </a:cubicBezTo>
                  <a:cubicBezTo>
                    <a:pt x="1574" y="11866"/>
                    <a:pt x="1566" y="11690"/>
                    <a:pt x="1604" y="11525"/>
                  </a:cubicBezTo>
                  <a:cubicBezTo>
                    <a:pt x="1566" y="11430"/>
                    <a:pt x="1634" y="11360"/>
                    <a:pt x="1611" y="11265"/>
                  </a:cubicBezTo>
                  <a:cubicBezTo>
                    <a:pt x="1641" y="11183"/>
                    <a:pt x="1596" y="11077"/>
                    <a:pt x="1649" y="10994"/>
                  </a:cubicBezTo>
                  <a:cubicBezTo>
                    <a:pt x="1641" y="10818"/>
                    <a:pt x="1679" y="10653"/>
                    <a:pt x="1694" y="10476"/>
                  </a:cubicBezTo>
                  <a:cubicBezTo>
                    <a:pt x="1686" y="10393"/>
                    <a:pt x="1716" y="10311"/>
                    <a:pt x="1716" y="10228"/>
                  </a:cubicBezTo>
                  <a:cubicBezTo>
                    <a:pt x="1769" y="10193"/>
                    <a:pt x="1724" y="10146"/>
                    <a:pt x="1746" y="10099"/>
                  </a:cubicBezTo>
                  <a:cubicBezTo>
                    <a:pt x="1776" y="10064"/>
                    <a:pt x="1739" y="10005"/>
                    <a:pt x="1784" y="9969"/>
                  </a:cubicBezTo>
                  <a:cubicBezTo>
                    <a:pt x="1761" y="9934"/>
                    <a:pt x="1784" y="9910"/>
                    <a:pt x="1784" y="9875"/>
                  </a:cubicBezTo>
                  <a:cubicBezTo>
                    <a:pt x="1731" y="9828"/>
                    <a:pt x="1814" y="9804"/>
                    <a:pt x="1769" y="9757"/>
                  </a:cubicBezTo>
                  <a:cubicBezTo>
                    <a:pt x="1799" y="9698"/>
                    <a:pt x="1776" y="9627"/>
                    <a:pt x="1776" y="9557"/>
                  </a:cubicBezTo>
                  <a:cubicBezTo>
                    <a:pt x="1799" y="9533"/>
                    <a:pt x="1769" y="9498"/>
                    <a:pt x="1799" y="9474"/>
                  </a:cubicBezTo>
                  <a:cubicBezTo>
                    <a:pt x="1784" y="9427"/>
                    <a:pt x="1821" y="9404"/>
                    <a:pt x="1791" y="9356"/>
                  </a:cubicBezTo>
                  <a:cubicBezTo>
                    <a:pt x="1829" y="9309"/>
                    <a:pt x="1784" y="9227"/>
                    <a:pt x="1821" y="9168"/>
                  </a:cubicBezTo>
                  <a:cubicBezTo>
                    <a:pt x="1806" y="9109"/>
                    <a:pt x="1791" y="9062"/>
                    <a:pt x="1814" y="9015"/>
                  </a:cubicBezTo>
                  <a:cubicBezTo>
                    <a:pt x="1791" y="8968"/>
                    <a:pt x="1806" y="8920"/>
                    <a:pt x="1806" y="8873"/>
                  </a:cubicBezTo>
                  <a:cubicBezTo>
                    <a:pt x="1769" y="8814"/>
                    <a:pt x="1799" y="8779"/>
                    <a:pt x="1761" y="8732"/>
                  </a:cubicBezTo>
                  <a:cubicBezTo>
                    <a:pt x="1769" y="8685"/>
                    <a:pt x="1739" y="8602"/>
                    <a:pt x="1701" y="8638"/>
                  </a:cubicBezTo>
                  <a:cubicBezTo>
                    <a:pt x="1724" y="8767"/>
                    <a:pt x="1709" y="8885"/>
                    <a:pt x="1754" y="9015"/>
                  </a:cubicBezTo>
                  <a:cubicBezTo>
                    <a:pt x="1724" y="9097"/>
                    <a:pt x="1761" y="9180"/>
                    <a:pt x="1739" y="9250"/>
                  </a:cubicBezTo>
                  <a:cubicBezTo>
                    <a:pt x="1754" y="9333"/>
                    <a:pt x="1716" y="9404"/>
                    <a:pt x="1731" y="9486"/>
                  </a:cubicBezTo>
                  <a:cubicBezTo>
                    <a:pt x="1709" y="9651"/>
                    <a:pt x="1709" y="9816"/>
                    <a:pt x="1709" y="9981"/>
                  </a:cubicBezTo>
                  <a:cubicBezTo>
                    <a:pt x="1686" y="10016"/>
                    <a:pt x="1694" y="10064"/>
                    <a:pt x="1664" y="10099"/>
                  </a:cubicBezTo>
                  <a:cubicBezTo>
                    <a:pt x="1701" y="10158"/>
                    <a:pt x="1634" y="10181"/>
                    <a:pt x="1664" y="10228"/>
                  </a:cubicBezTo>
                  <a:cubicBezTo>
                    <a:pt x="1619" y="10311"/>
                    <a:pt x="1656" y="10405"/>
                    <a:pt x="1611" y="10476"/>
                  </a:cubicBezTo>
                  <a:cubicBezTo>
                    <a:pt x="1656" y="10570"/>
                    <a:pt x="1581" y="10641"/>
                    <a:pt x="1604" y="10735"/>
                  </a:cubicBezTo>
                  <a:cubicBezTo>
                    <a:pt x="1559" y="10806"/>
                    <a:pt x="1611" y="10912"/>
                    <a:pt x="1566" y="10994"/>
                  </a:cubicBezTo>
                  <a:cubicBezTo>
                    <a:pt x="1536" y="11348"/>
                    <a:pt x="1514" y="11701"/>
                    <a:pt x="1476" y="12043"/>
                  </a:cubicBezTo>
                  <a:cubicBezTo>
                    <a:pt x="1506" y="12102"/>
                    <a:pt x="1476" y="12149"/>
                    <a:pt x="1499" y="12208"/>
                  </a:cubicBezTo>
                  <a:cubicBezTo>
                    <a:pt x="1484" y="12267"/>
                    <a:pt x="1506" y="12326"/>
                    <a:pt x="1491" y="12373"/>
                  </a:cubicBezTo>
                  <a:cubicBezTo>
                    <a:pt x="1521" y="12491"/>
                    <a:pt x="1461" y="12585"/>
                    <a:pt x="1499" y="12715"/>
                  </a:cubicBezTo>
                  <a:cubicBezTo>
                    <a:pt x="1499" y="12762"/>
                    <a:pt x="1476" y="12821"/>
                    <a:pt x="1521" y="12880"/>
                  </a:cubicBezTo>
                  <a:cubicBezTo>
                    <a:pt x="1506" y="12903"/>
                    <a:pt x="1491" y="12927"/>
                    <a:pt x="1514" y="12951"/>
                  </a:cubicBezTo>
                  <a:cubicBezTo>
                    <a:pt x="1521" y="12986"/>
                    <a:pt x="1506" y="13009"/>
                    <a:pt x="1514" y="13045"/>
                  </a:cubicBezTo>
                  <a:cubicBezTo>
                    <a:pt x="1544" y="13174"/>
                    <a:pt x="1536" y="13281"/>
                    <a:pt x="1559" y="13410"/>
                  </a:cubicBezTo>
                  <a:cubicBezTo>
                    <a:pt x="1559" y="13516"/>
                    <a:pt x="1574" y="13634"/>
                    <a:pt x="1589" y="13752"/>
                  </a:cubicBezTo>
                  <a:cubicBezTo>
                    <a:pt x="1581" y="13858"/>
                    <a:pt x="1589" y="13964"/>
                    <a:pt x="1626" y="14094"/>
                  </a:cubicBezTo>
                  <a:cubicBezTo>
                    <a:pt x="1604" y="14141"/>
                    <a:pt x="1664" y="14211"/>
                    <a:pt x="1641" y="14259"/>
                  </a:cubicBezTo>
                  <a:cubicBezTo>
                    <a:pt x="1686" y="14329"/>
                    <a:pt x="1649" y="14376"/>
                    <a:pt x="1679" y="14435"/>
                  </a:cubicBezTo>
                  <a:cubicBezTo>
                    <a:pt x="1694" y="14494"/>
                    <a:pt x="1686" y="14553"/>
                    <a:pt x="1724" y="14612"/>
                  </a:cubicBezTo>
                  <a:cubicBezTo>
                    <a:pt x="1701" y="14671"/>
                    <a:pt x="1784" y="14754"/>
                    <a:pt x="1724" y="14801"/>
                  </a:cubicBezTo>
                  <a:cubicBezTo>
                    <a:pt x="1701" y="14777"/>
                    <a:pt x="1694" y="14671"/>
                    <a:pt x="1664" y="14706"/>
                  </a:cubicBezTo>
                  <a:cubicBezTo>
                    <a:pt x="1649" y="14659"/>
                    <a:pt x="1671" y="14624"/>
                    <a:pt x="1641" y="14577"/>
                  </a:cubicBezTo>
                  <a:cubicBezTo>
                    <a:pt x="1641" y="14482"/>
                    <a:pt x="1619" y="14388"/>
                    <a:pt x="1604" y="14306"/>
                  </a:cubicBezTo>
                  <a:cubicBezTo>
                    <a:pt x="1589" y="14211"/>
                    <a:pt x="1574" y="14129"/>
                    <a:pt x="1559" y="14035"/>
                  </a:cubicBezTo>
                  <a:cubicBezTo>
                    <a:pt x="1551" y="13940"/>
                    <a:pt x="1506" y="13846"/>
                    <a:pt x="1521" y="13764"/>
                  </a:cubicBezTo>
                  <a:cubicBezTo>
                    <a:pt x="1476" y="13669"/>
                    <a:pt x="1506" y="13587"/>
                    <a:pt x="1454" y="13493"/>
                  </a:cubicBezTo>
                  <a:cubicBezTo>
                    <a:pt x="1476" y="13410"/>
                    <a:pt x="1424" y="13316"/>
                    <a:pt x="1432" y="13233"/>
                  </a:cubicBezTo>
                  <a:cubicBezTo>
                    <a:pt x="1439" y="13139"/>
                    <a:pt x="1424" y="13057"/>
                    <a:pt x="1417" y="12962"/>
                  </a:cubicBezTo>
                  <a:cubicBezTo>
                    <a:pt x="1379" y="12915"/>
                    <a:pt x="1446" y="12892"/>
                    <a:pt x="1394" y="12833"/>
                  </a:cubicBezTo>
                  <a:cubicBezTo>
                    <a:pt x="1424" y="12797"/>
                    <a:pt x="1402" y="12750"/>
                    <a:pt x="1372" y="12691"/>
                  </a:cubicBezTo>
                  <a:cubicBezTo>
                    <a:pt x="1417" y="12562"/>
                    <a:pt x="1379" y="12409"/>
                    <a:pt x="1387" y="12279"/>
                  </a:cubicBezTo>
                  <a:cubicBezTo>
                    <a:pt x="1402" y="12137"/>
                    <a:pt x="1357" y="11973"/>
                    <a:pt x="1387" y="11831"/>
                  </a:cubicBezTo>
                  <a:cubicBezTo>
                    <a:pt x="1372" y="11678"/>
                    <a:pt x="1394" y="11536"/>
                    <a:pt x="1387" y="11395"/>
                  </a:cubicBezTo>
                  <a:cubicBezTo>
                    <a:pt x="1402" y="11360"/>
                    <a:pt x="1402" y="11324"/>
                    <a:pt x="1394" y="11277"/>
                  </a:cubicBezTo>
                  <a:cubicBezTo>
                    <a:pt x="1379" y="11242"/>
                    <a:pt x="1432" y="11218"/>
                    <a:pt x="1409" y="11171"/>
                  </a:cubicBezTo>
                  <a:cubicBezTo>
                    <a:pt x="1409" y="11100"/>
                    <a:pt x="1417" y="11030"/>
                    <a:pt x="1432" y="10959"/>
                  </a:cubicBezTo>
                  <a:cubicBezTo>
                    <a:pt x="1394" y="10912"/>
                    <a:pt x="1439" y="10888"/>
                    <a:pt x="1417" y="10841"/>
                  </a:cubicBezTo>
                  <a:cubicBezTo>
                    <a:pt x="1454" y="10818"/>
                    <a:pt x="1409" y="10771"/>
                    <a:pt x="1432" y="10735"/>
                  </a:cubicBezTo>
                  <a:cubicBezTo>
                    <a:pt x="1454" y="10676"/>
                    <a:pt x="1439" y="10594"/>
                    <a:pt x="1454" y="10523"/>
                  </a:cubicBezTo>
                  <a:cubicBezTo>
                    <a:pt x="1506" y="10500"/>
                    <a:pt x="1432" y="10441"/>
                    <a:pt x="1491" y="10429"/>
                  </a:cubicBezTo>
                  <a:cubicBezTo>
                    <a:pt x="1484" y="10382"/>
                    <a:pt x="1484" y="10346"/>
                    <a:pt x="1499" y="10311"/>
                  </a:cubicBezTo>
                  <a:cubicBezTo>
                    <a:pt x="1484" y="10276"/>
                    <a:pt x="1536" y="10252"/>
                    <a:pt x="1514" y="10205"/>
                  </a:cubicBezTo>
                  <a:cubicBezTo>
                    <a:pt x="1484" y="10170"/>
                    <a:pt x="1574" y="10146"/>
                    <a:pt x="1521" y="10099"/>
                  </a:cubicBezTo>
                  <a:cubicBezTo>
                    <a:pt x="1574" y="10075"/>
                    <a:pt x="1499" y="10016"/>
                    <a:pt x="1559" y="10005"/>
                  </a:cubicBezTo>
                  <a:cubicBezTo>
                    <a:pt x="1551" y="9957"/>
                    <a:pt x="1551" y="9922"/>
                    <a:pt x="1566" y="9887"/>
                  </a:cubicBezTo>
                  <a:cubicBezTo>
                    <a:pt x="1566" y="9816"/>
                    <a:pt x="1574" y="9745"/>
                    <a:pt x="1589" y="9675"/>
                  </a:cubicBezTo>
                  <a:cubicBezTo>
                    <a:pt x="1581" y="9639"/>
                    <a:pt x="1589" y="9604"/>
                    <a:pt x="1604" y="9569"/>
                  </a:cubicBezTo>
                  <a:cubicBezTo>
                    <a:pt x="1611" y="9533"/>
                    <a:pt x="1574" y="9486"/>
                    <a:pt x="1611" y="9463"/>
                  </a:cubicBezTo>
                  <a:cubicBezTo>
                    <a:pt x="1581" y="9415"/>
                    <a:pt x="1619" y="9392"/>
                    <a:pt x="1604" y="9345"/>
                  </a:cubicBezTo>
                  <a:cubicBezTo>
                    <a:pt x="1604" y="9333"/>
                    <a:pt x="1596" y="9227"/>
                    <a:pt x="1566" y="9262"/>
                  </a:cubicBezTo>
                  <a:cubicBezTo>
                    <a:pt x="1581" y="9368"/>
                    <a:pt x="1529" y="9463"/>
                    <a:pt x="1566" y="9580"/>
                  </a:cubicBezTo>
                  <a:cubicBezTo>
                    <a:pt x="1529" y="9627"/>
                    <a:pt x="1536" y="9686"/>
                    <a:pt x="1536" y="9734"/>
                  </a:cubicBezTo>
                  <a:cubicBezTo>
                    <a:pt x="1521" y="9792"/>
                    <a:pt x="1514" y="9840"/>
                    <a:pt x="1506" y="9899"/>
                  </a:cubicBezTo>
                  <a:cubicBezTo>
                    <a:pt x="1499" y="10005"/>
                    <a:pt x="1484" y="10111"/>
                    <a:pt x="1454" y="10217"/>
                  </a:cubicBezTo>
                  <a:cubicBezTo>
                    <a:pt x="1439" y="10323"/>
                    <a:pt x="1424" y="10429"/>
                    <a:pt x="1394" y="10523"/>
                  </a:cubicBezTo>
                  <a:cubicBezTo>
                    <a:pt x="1394" y="10629"/>
                    <a:pt x="1357" y="10723"/>
                    <a:pt x="1372" y="10829"/>
                  </a:cubicBezTo>
                  <a:cubicBezTo>
                    <a:pt x="1334" y="10936"/>
                    <a:pt x="1357" y="11053"/>
                    <a:pt x="1342" y="11159"/>
                  </a:cubicBezTo>
                  <a:cubicBezTo>
                    <a:pt x="1349" y="11265"/>
                    <a:pt x="1304" y="11372"/>
                    <a:pt x="1327" y="11489"/>
                  </a:cubicBezTo>
                  <a:cubicBezTo>
                    <a:pt x="1282" y="11525"/>
                    <a:pt x="1327" y="11595"/>
                    <a:pt x="1319" y="11654"/>
                  </a:cubicBezTo>
                  <a:cubicBezTo>
                    <a:pt x="1297" y="11701"/>
                    <a:pt x="1312" y="11760"/>
                    <a:pt x="1319" y="11819"/>
                  </a:cubicBezTo>
                  <a:cubicBezTo>
                    <a:pt x="1304" y="11914"/>
                    <a:pt x="1319" y="12020"/>
                    <a:pt x="1319" y="12126"/>
                  </a:cubicBezTo>
                  <a:cubicBezTo>
                    <a:pt x="1312" y="12232"/>
                    <a:pt x="1327" y="12350"/>
                    <a:pt x="1327" y="12467"/>
                  </a:cubicBezTo>
                  <a:cubicBezTo>
                    <a:pt x="1319" y="12573"/>
                    <a:pt x="1312" y="12680"/>
                    <a:pt x="1342" y="12797"/>
                  </a:cubicBezTo>
                  <a:cubicBezTo>
                    <a:pt x="1334" y="12845"/>
                    <a:pt x="1364" y="12915"/>
                    <a:pt x="1357" y="12962"/>
                  </a:cubicBezTo>
                  <a:cubicBezTo>
                    <a:pt x="1349" y="13021"/>
                    <a:pt x="1357" y="13080"/>
                    <a:pt x="1372" y="13139"/>
                  </a:cubicBezTo>
                  <a:cubicBezTo>
                    <a:pt x="1357" y="13351"/>
                    <a:pt x="1424" y="13575"/>
                    <a:pt x="1454" y="13799"/>
                  </a:cubicBezTo>
                  <a:cubicBezTo>
                    <a:pt x="1461" y="13858"/>
                    <a:pt x="1454" y="13917"/>
                    <a:pt x="1491" y="13976"/>
                  </a:cubicBezTo>
                  <a:cubicBezTo>
                    <a:pt x="1446" y="14023"/>
                    <a:pt x="1514" y="14094"/>
                    <a:pt x="1514" y="14153"/>
                  </a:cubicBezTo>
                  <a:cubicBezTo>
                    <a:pt x="1506" y="14259"/>
                    <a:pt x="1559" y="14388"/>
                    <a:pt x="1544" y="14494"/>
                  </a:cubicBezTo>
                  <a:cubicBezTo>
                    <a:pt x="1514" y="14482"/>
                    <a:pt x="1491" y="14412"/>
                    <a:pt x="1469" y="14365"/>
                  </a:cubicBezTo>
                  <a:cubicBezTo>
                    <a:pt x="1529" y="14329"/>
                    <a:pt x="1461" y="14259"/>
                    <a:pt x="1484" y="14211"/>
                  </a:cubicBezTo>
                  <a:cubicBezTo>
                    <a:pt x="1402" y="14082"/>
                    <a:pt x="1417" y="13976"/>
                    <a:pt x="1402" y="13858"/>
                  </a:cubicBezTo>
                  <a:cubicBezTo>
                    <a:pt x="1357" y="13893"/>
                    <a:pt x="1394" y="13799"/>
                    <a:pt x="1364" y="13775"/>
                  </a:cubicBezTo>
                  <a:cubicBezTo>
                    <a:pt x="1342" y="13728"/>
                    <a:pt x="1357" y="13693"/>
                    <a:pt x="1319" y="13634"/>
                  </a:cubicBezTo>
                  <a:cubicBezTo>
                    <a:pt x="1334" y="13634"/>
                    <a:pt x="1327" y="13622"/>
                    <a:pt x="1327" y="13599"/>
                  </a:cubicBezTo>
                  <a:cubicBezTo>
                    <a:pt x="1327" y="13552"/>
                    <a:pt x="1349" y="13540"/>
                    <a:pt x="1312" y="13493"/>
                  </a:cubicBezTo>
                  <a:cubicBezTo>
                    <a:pt x="1342" y="13445"/>
                    <a:pt x="1274" y="13375"/>
                    <a:pt x="1297" y="13316"/>
                  </a:cubicBezTo>
                  <a:cubicBezTo>
                    <a:pt x="1267" y="13257"/>
                    <a:pt x="1289" y="13210"/>
                    <a:pt x="1282" y="13151"/>
                  </a:cubicBezTo>
                  <a:cubicBezTo>
                    <a:pt x="1267" y="13127"/>
                    <a:pt x="1267" y="13092"/>
                    <a:pt x="1267" y="13068"/>
                  </a:cubicBezTo>
                  <a:cubicBezTo>
                    <a:pt x="1289" y="13045"/>
                    <a:pt x="1244" y="13009"/>
                    <a:pt x="1259" y="12974"/>
                  </a:cubicBezTo>
                  <a:cubicBezTo>
                    <a:pt x="1229" y="12915"/>
                    <a:pt x="1252" y="12868"/>
                    <a:pt x="1244" y="12809"/>
                  </a:cubicBezTo>
                  <a:cubicBezTo>
                    <a:pt x="1214" y="12750"/>
                    <a:pt x="1237" y="12691"/>
                    <a:pt x="1229" y="12644"/>
                  </a:cubicBezTo>
                  <a:cubicBezTo>
                    <a:pt x="1207" y="12526"/>
                    <a:pt x="1244" y="12420"/>
                    <a:pt x="1214" y="12302"/>
                  </a:cubicBezTo>
                  <a:cubicBezTo>
                    <a:pt x="1207" y="12279"/>
                    <a:pt x="1214" y="12255"/>
                    <a:pt x="1222" y="12232"/>
                  </a:cubicBezTo>
                  <a:cubicBezTo>
                    <a:pt x="1214" y="12196"/>
                    <a:pt x="1192" y="12161"/>
                    <a:pt x="1222" y="12137"/>
                  </a:cubicBezTo>
                  <a:cubicBezTo>
                    <a:pt x="1177" y="12067"/>
                    <a:pt x="1222" y="12031"/>
                    <a:pt x="1207" y="11973"/>
                  </a:cubicBezTo>
                  <a:cubicBezTo>
                    <a:pt x="1184" y="11855"/>
                    <a:pt x="1222" y="11749"/>
                    <a:pt x="1192" y="11631"/>
                  </a:cubicBezTo>
                  <a:cubicBezTo>
                    <a:pt x="1237" y="11536"/>
                    <a:pt x="1184" y="11407"/>
                    <a:pt x="1207" y="11313"/>
                  </a:cubicBezTo>
                  <a:cubicBezTo>
                    <a:pt x="1199" y="11254"/>
                    <a:pt x="1192" y="11195"/>
                    <a:pt x="1214" y="11148"/>
                  </a:cubicBezTo>
                  <a:cubicBezTo>
                    <a:pt x="1177" y="11077"/>
                    <a:pt x="1214" y="11030"/>
                    <a:pt x="1244" y="10983"/>
                  </a:cubicBezTo>
                  <a:cubicBezTo>
                    <a:pt x="1229" y="10947"/>
                    <a:pt x="1199" y="10912"/>
                    <a:pt x="1214" y="10888"/>
                  </a:cubicBezTo>
                  <a:cubicBezTo>
                    <a:pt x="1199" y="10853"/>
                    <a:pt x="1244" y="10829"/>
                    <a:pt x="1214" y="10794"/>
                  </a:cubicBezTo>
                  <a:cubicBezTo>
                    <a:pt x="1222" y="10723"/>
                    <a:pt x="1252" y="10664"/>
                    <a:pt x="1222" y="10594"/>
                  </a:cubicBezTo>
                  <a:cubicBezTo>
                    <a:pt x="1274" y="10547"/>
                    <a:pt x="1237" y="10476"/>
                    <a:pt x="1267" y="10417"/>
                  </a:cubicBezTo>
                  <a:cubicBezTo>
                    <a:pt x="1222" y="10346"/>
                    <a:pt x="1297" y="10287"/>
                    <a:pt x="1252" y="10217"/>
                  </a:cubicBezTo>
                  <a:cubicBezTo>
                    <a:pt x="1282" y="10158"/>
                    <a:pt x="1289" y="10099"/>
                    <a:pt x="1274" y="10040"/>
                  </a:cubicBezTo>
                  <a:cubicBezTo>
                    <a:pt x="1312" y="9981"/>
                    <a:pt x="1304" y="9910"/>
                    <a:pt x="1304" y="9840"/>
                  </a:cubicBezTo>
                  <a:cubicBezTo>
                    <a:pt x="1312" y="9781"/>
                    <a:pt x="1349" y="9722"/>
                    <a:pt x="1334" y="9651"/>
                  </a:cubicBezTo>
                  <a:cubicBezTo>
                    <a:pt x="1349" y="9616"/>
                    <a:pt x="1357" y="9592"/>
                    <a:pt x="1357" y="9557"/>
                  </a:cubicBezTo>
                  <a:cubicBezTo>
                    <a:pt x="1342" y="9521"/>
                    <a:pt x="1394" y="9498"/>
                    <a:pt x="1394" y="9463"/>
                  </a:cubicBezTo>
                  <a:cubicBezTo>
                    <a:pt x="1402" y="9333"/>
                    <a:pt x="1424" y="9215"/>
                    <a:pt x="1446" y="9085"/>
                  </a:cubicBezTo>
                  <a:cubicBezTo>
                    <a:pt x="1432" y="9015"/>
                    <a:pt x="1461" y="8956"/>
                    <a:pt x="1454" y="8885"/>
                  </a:cubicBezTo>
                  <a:cubicBezTo>
                    <a:pt x="1446" y="8814"/>
                    <a:pt x="1454" y="8755"/>
                    <a:pt x="1461" y="8685"/>
                  </a:cubicBezTo>
                  <a:cubicBezTo>
                    <a:pt x="1469" y="8555"/>
                    <a:pt x="1476" y="8426"/>
                    <a:pt x="1469" y="8296"/>
                  </a:cubicBezTo>
                  <a:cubicBezTo>
                    <a:pt x="1484" y="8272"/>
                    <a:pt x="1484" y="8237"/>
                    <a:pt x="1469" y="8202"/>
                  </a:cubicBezTo>
                  <a:cubicBezTo>
                    <a:pt x="1469" y="8166"/>
                    <a:pt x="1476" y="8131"/>
                    <a:pt x="1476" y="8096"/>
                  </a:cubicBezTo>
                  <a:cubicBezTo>
                    <a:pt x="1499" y="8072"/>
                    <a:pt x="1461" y="8037"/>
                    <a:pt x="1476" y="8001"/>
                  </a:cubicBezTo>
                  <a:cubicBezTo>
                    <a:pt x="1439" y="7966"/>
                    <a:pt x="1484" y="7931"/>
                    <a:pt x="1461" y="7895"/>
                  </a:cubicBezTo>
                  <a:cubicBezTo>
                    <a:pt x="1424" y="7942"/>
                    <a:pt x="1439" y="8013"/>
                    <a:pt x="1469" y="8084"/>
                  </a:cubicBezTo>
                  <a:cubicBezTo>
                    <a:pt x="1394" y="8143"/>
                    <a:pt x="1469" y="8237"/>
                    <a:pt x="1432" y="8308"/>
                  </a:cubicBezTo>
                  <a:cubicBezTo>
                    <a:pt x="1424" y="8390"/>
                    <a:pt x="1446" y="8473"/>
                    <a:pt x="1417" y="8543"/>
                  </a:cubicBezTo>
                  <a:cubicBezTo>
                    <a:pt x="1432" y="8626"/>
                    <a:pt x="1394" y="8697"/>
                    <a:pt x="1409" y="8779"/>
                  </a:cubicBezTo>
                  <a:cubicBezTo>
                    <a:pt x="1402" y="8862"/>
                    <a:pt x="1409" y="8956"/>
                    <a:pt x="1379" y="9027"/>
                  </a:cubicBezTo>
                  <a:cubicBezTo>
                    <a:pt x="1364" y="9356"/>
                    <a:pt x="1259" y="9663"/>
                    <a:pt x="1229" y="9981"/>
                  </a:cubicBezTo>
                  <a:cubicBezTo>
                    <a:pt x="1244" y="10028"/>
                    <a:pt x="1192" y="10052"/>
                    <a:pt x="1222" y="10099"/>
                  </a:cubicBezTo>
                  <a:cubicBezTo>
                    <a:pt x="1192" y="10134"/>
                    <a:pt x="1214" y="10181"/>
                    <a:pt x="1192" y="10217"/>
                  </a:cubicBezTo>
                  <a:cubicBezTo>
                    <a:pt x="1237" y="10276"/>
                    <a:pt x="1162" y="10299"/>
                    <a:pt x="1192" y="10346"/>
                  </a:cubicBezTo>
                  <a:cubicBezTo>
                    <a:pt x="1192" y="10393"/>
                    <a:pt x="1177" y="10429"/>
                    <a:pt x="1192" y="10476"/>
                  </a:cubicBezTo>
                  <a:cubicBezTo>
                    <a:pt x="1177" y="10547"/>
                    <a:pt x="1147" y="10617"/>
                    <a:pt x="1177" y="10712"/>
                  </a:cubicBezTo>
                  <a:cubicBezTo>
                    <a:pt x="1162" y="10723"/>
                    <a:pt x="1162" y="10747"/>
                    <a:pt x="1162" y="10759"/>
                  </a:cubicBezTo>
                  <a:cubicBezTo>
                    <a:pt x="1154" y="10782"/>
                    <a:pt x="1154" y="10806"/>
                    <a:pt x="1154" y="10829"/>
                  </a:cubicBezTo>
                  <a:cubicBezTo>
                    <a:pt x="1154" y="10877"/>
                    <a:pt x="1162" y="10924"/>
                    <a:pt x="1147" y="10959"/>
                  </a:cubicBezTo>
                  <a:cubicBezTo>
                    <a:pt x="1147" y="11042"/>
                    <a:pt x="1139" y="11112"/>
                    <a:pt x="1139" y="11195"/>
                  </a:cubicBezTo>
                  <a:cubicBezTo>
                    <a:pt x="1124" y="11277"/>
                    <a:pt x="1154" y="11372"/>
                    <a:pt x="1132" y="11454"/>
                  </a:cubicBezTo>
                  <a:cubicBezTo>
                    <a:pt x="1162" y="11536"/>
                    <a:pt x="1132" y="11619"/>
                    <a:pt x="1139" y="11690"/>
                  </a:cubicBezTo>
                  <a:cubicBezTo>
                    <a:pt x="1117" y="11772"/>
                    <a:pt x="1162" y="11878"/>
                    <a:pt x="1117" y="11949"/>
                  </a:cubicBezTo>
                  <a:cubicBezTo>
                    <a:pt x="1154" y="12008"/>
                    <a:pt x="1132" y="12043"/>
                    <a:pt x="1147" y="12102"/>
                  </a:cubicBezTo>
                  <a:cubicBezTo>
                    <a:pt x="1124" y="12149"/>
                    <a:pt x="1169" y="12220"/>
                    <a:pt x="1139" y="12267"/>
                  </a:cubicBezTo>
                  <a:cubicBezTo>
                    <a:pt x="1154" y="12314"/>
                    <a:pt x="1169" y="12373"/>
                    <a:pt x="1147" y="12420"/>
                  </a:cubicBezTo>
                  <a:cubicBezTo>
                    <a:pt x="1154" y="12467"/>
                    <a:pt x="1177" y="12538"/>
                    <a:pt x="1139" y="12573"/>
                  </a:cubicBezTo>
                  <a:cubicBezTo>
                    <a:pt x="1169" y="12621"/>
                    <a:pt x="1177" y="12656"/>
                    <a:pt x="1154" y="12691"/>
                  </a:cubicBezTo>
                  <a:cubicBezTo>
                    <a:pt x="1192" y="12750"/>
                    <a:pt x="1162" y="12786"/>
                    <a:pt x="1169" y="12833"/>
                  </a:cubicBezTo>
                  <a:cubicBezTo>
                    <a:pt x="1184" y="12868"/>
                    <a:pt x="1169" y="12915"/>
                    <a:pt x="1192" y="12962"/>
                  </a:cubicBezTo>
                  <a:cubicBezTo>
                    <a:pt x="1184" y="12974"/>
                    <a:pt x="1184" y="12998"/>
                    <a:pt x="1199" y="13021"/>
                  </a:cubicBezTo>
                  <a:cubicBezTo>
                    <a:pt x="1184" y="13033"/>
                    <a:pt x="1169" y="13057"/>
                    <a:pt x="1192" y="13092"/>
                  </a:cubicBezTo>
                  <a:cubicBezTo>
                    <a:pt x="1199" y="13198"/>
                    <a:pt x="1229" y="13316"/>
                    <a:pt x="1252" y="13434"/>
                  </a:cubicBezTo>
                  <a:cubicBezTo>
                    <a:pt x="1259" y="13552"/>
                    <a:pt x="1289" y="13669"/>
                    <a:pt x="1282" y="13775"/>
                  </a:cubicBezTo>
                  <a:cubicBezTo>
                    <a:pt x="1297" y="13811"/>
                    <a:pt x="1312" y="13846"/>
                    <a:pt x="1304" y="13870"/>
                  </a:cubicBezTo>
                  <a:cubicBezTo>
                    <a:pt x="1319" y="13905"/>
                    <a:pt x="1349" y="13952"/>
                    <a:pt x="1334" y="13976"/>
                  </a:cubicBezTo>
                  <a:cubicBezTo>
                    <a:pt x="1349" y="14035"/>
                    <a:pt x="1372" y="14105"/>
                    <a:pt x="1357" y="14164"/>
                  </a:cubicBezTo>
                  <a:cubicBezTo>
                    <a:pt x="1319" y="14035"/>
                    <a:pt x="1259" y="14082"/>
                    <a:pt x="1214" y="13940"/>
                  </a:cubicBezTo>
                  <a:cubicBezTo>
                    <a:pt x="1199" y="13811"/>
                    <a:pt x="1177" y="13669"/>
                    <a:pt x="1154" y="13540"/>
                  </a:cubicBezTo>
                  <a:cubicBezTo>
                    <a:pt x="1132" y="13398"/>
                    <a:pt x="1132" y="13269"/>
                    <a:pt x="1109" y="13127"/>
                  </a:cubicBezTo>
                  <a:cubicBezTo>
                    <a:pt x="1132" y="13080"/>
                    <a:pt x="1072" y="13104"/>
                    <a:pt x="1094" y="13045"/>
                  </a:cubicBezTo>
                  <a:cubicBezTo>
                    <a:pt x="1064" y="12998"/>
                    <a:pt x="1094" y="12974"/>
                    <a:pt x="1057" y="12927"/>
                  </a:cubicBezTo>
                  <a:cubicBezTo>
                    <a:pt x="1094" y="12880"/>
                    <a:pt x="1019" y="12809"/>
                    <a:pt x="1064" y="12762"/>
                  </a:cubicBezTo>
                  <a:cubicBezTo>
                    <a:pt x="1027" y="12691"/>
                    <a:pt x="1064" y="12644"/>
                    <a:pt x="1034" y="12573"/>
                  </a:cubicBezTo>
                  <a:cubicBezTo>
                    <a:pt x="1042" y="12456"/>
                    <a:pt x="1012" y="12326"/>
                    <a:pt x="1012" y="12220"/>
                  </a:cubicBezTo>
                  <a:cubicBezTo>
                    <a:pt x="1019" y="12102"/>
                    <a:pt x="997" y="11973"/>
                    <a:pt x="997" y="11855"/>
                  </a:cubicBezTo>
                  <a:cubicBezTo>
                    <a:pt x="1004" y="11808"/>
                    <a:pt x="974" y="11749"/>
                    <a:pt x="974" y="11690"/>
                  </a:cubicBezTo>
                  <a:cubicBezTo>
                    <a:pt x="989" y="11631"/>
                    <a:pt x="967" y="11560"/>
                    <a:pt x="974" y="11501"/>
                  </a:cubicBezTo>
                  <a:cubicBezTo>
                    <a:pt x="967" y="11442"/>
                    <a:pt x="959" y="11383"/>
                    <a:pt x="982" y="11336"/>
                  </a:cubicBezTo>
                  <a:cubicBezTo>
                    <a:pt x="959" y="11277"/>
                    <a:pt x="959" y="11207"/>
                    <a:pt x="974" y="11159"/>
                  </a:cubicBezTo>
                  <a:cubicBezTo>
                    <a:pt x="967" y="11100"/>
                    <a:pt x="974" y="11042"/>
                    <a:pt x="982" y="10994"/>
                  </a:cubicBezTo>
                  <a:cubicBezTo>
                    <a:pt x="974" y="10959"/>
                    <a:pt x="989" y="10936"/>
                    <a:pt x="982" y="10900"/>
                  </a:cubicBezTo>
                  <a:cubicBezTo>
                    <a:pt x="967" y="10865"/>
                    <a:pt x="1004" y="10841"/>
                    <a:pt x="982" y="10806"/>
                  </a:cubicBezTo>
                  <a:cubicBezTo>
                    <a:pt x="1019" y="10700"/>
                    <a:pt x="974" y="10570"/>
                    <a:pt x="1027" y="10464"/>
                  </a:cubicBezTo>
                  <a:cubicBezTo>
                    <a:pt x="1004" y="10405"/>
                    <a:pt x="1042" y="10358"/>
                    <a:pt x="1034" y="10299"/>
                  </a:cubicBezTo>
                  <a:cubicBezTo>
                    <a:pt x="1019" y="10264"/>
                    <a:pt x="1049" y="10252"/>
                    <a:pt x="1049" y="10217"/>
                  </a:cubicBezTo>
                  <a:cubicBezTo>
                    <a:pt x="1049" y="10181"/>
                    <a:pt x="1049" y="10158"/>
                    <a:pt x="1072" y="10134"/>
                  </a:cubicBezTo>
                  <a:cubicBezTo>
                    <a:pt x="1034" y="10075"/>
                    <a:pt x="1087" y="10040"/>
                    <a:pt x="1064" y="9981"/>
                  </a:cubicBezTo>
                  <a:cubicBezTo>
                    <a:pt x="1102" y="9934"/>
                    <a:pt x="1034" y="9863"/>
                    <a:pt x="1094" y="9828"/>
                  </a:cubicBezTo>
                  <a:cubicBezTo>
                    <a:pt x="1064" y="9769"/>
                    <a:pt x="1109" y="9722"/>
                    <a:pt x="1109" y="9675"/>
                  </a:cubicBezTo>
                  <a:cubicBezTo>
                    <a:pt x="1087" y="9616"/>
                    <a:pt x="1147" y="9580"/>
                    <a:pt x="1139" y="9521"/>
                  </a:cubicBezTo>
                  <a:cubicBezTo>
                    <a:pt x="1154" y="9415"/>
                    <a:pt x="1192" y="9321"/>
                    <a:pt x="1184" y="9215"/>
                  </a:cubicBezTo>
                  <a:cubicBezTo>
                    <a:pt x="1207" y="9180"/>
                    <a:pt x="1207" y="9133"/>
                    <a:pt x="1222" y="9085"/>
                  </a:cubicBezTo>
                  <a:cubicBezTo>
                    <a:pt x="1199" y="9027"/>
                    <a:pt x="1259" y="8979"/>
                    <a:pt x="1252" y="8920"/>
                  </a:cubicBezTo>
                  <a:cubicBezTo>
                    <a:pt x="1214" y="8862"/>
                    <a:pt x="1259" y="8826"/>
                    <a:pt x="1267" y="8779"/>
                  </a:cubicBezTo>
                  <a:cubicBezTo>
                    <a:pt x="1282" y="8732"/>
                    <a:pt x="1244" y="8661"/>
                    <a:pt x="1297" y="8626"/>
                  </a:cubicBezTo>
                  <a:cubicBezTo>
                    <a:pt x="1259" y="8567"/>
                    <a:pt x="1304" y="8532"/>
                    <a:pt x="1289" y="8473"/>
                  </a:cubicBezTo>
                  <a:cubicBezTo>
                    <a:pt x="1312" y="8426"/>
                    <a:pt x="1312" y="8367"/>
                    <a:pt x="1312" y="8319"/>
                  </a:cubicBezTo>
                  <a:cubicBezTo>
                    <a:pt x="1297" y="8261"/>
                    <a:pt x="1342" y="8225"/>
                    <a:pt x="1304" y="8166"/>
                  </a:cubicBezTo>
                  <a:cubicBezTo>
                    <a:pt x="1327" y="8143"/>
                    <a:pt x="1334" y="8119"/>
                    <a:pt x="1334" y="8096"/>
                  </a:cubicBezTo>
                  <a:cubicBezTo>
                    <a:pt x="1312" y="8060"/>
                    <a:pt x="1334" y="8037"/>
                    <a:pt x="1334" y="8001"/>
                  </a:cubicBezTo>
                  <a:cubicBezTo>
                    <a:pt x="1342" y="7954"/>
                    <a:pt x="1342" y="7895"/>
                    <a:pt x="1342" y="7848"/>
                  </a:cubicBezTo>
                  <a:cubicBezTo>
                    <a:pt x="1379" y="7813"/>
                    <a:pt x="1334" y="7683"/>
                    <a:pt x="1297" y="7707"/>
                  </a:cubicBezTo>
                  <a:cubicBezTo>
                    <a:pt x="1334" y="7872"/>
                    <a:pt x="1289" y="8037"/>
                    <a:pt x="1282" y="8190"/>
                  </a:cubicBezTo>
                  <a:cubicBezTo>
                    <a:pt x="1282" y="8284"/>
                    <a:pt x="1274" y="8367"/>
                    <a:pt x="1252" y="8449"/>
                  </a:cubicBezTo>
                  <a:cubicBezTo>
                    <a:pt x="1252" y="8484"/>
                    <a:pt x="1237" y="8532"/>
                    <a:pt x="1252" y="8579"/>
                  </a:cubicBezTo>
                  <a:cubicBezTo>
                    <a:pt x="1244" y="8591"/>
                    <a:pt x="1229" y="8602"/>
                    <a:pt x="1237" y="8626"/>
                  </a:cubicBezTo>
                  <a:cubicBezTo>
                    <a:pt x="1244" y="8649"/>
                    <a:pt x="1222" y="8673"/>
                    <a:pt x="1229" y="8697"/>
                  </a:cubicBezTo>
                  <a:cubicBezTo>
                    <a:pt x="1214" y="8732"/>
                    <a:pt x="1199" y="8779"/>
                    <a:pt x="1222" y="8826"/>
                  </a:cubicBezTo>
                  <a:cubicBezTo>
                    <a:pt x="1192" y="8862"/>
                    <a:pt x="1199" y="8909"/>
                    <a:pt x="1177" y="8944"/>
                  </a:cubicBezTo>
                  <a:cubicBezTo>
                    <a:pt x="1177" y="8979"/>
                    <a:pt x="1184" y="9027"/>
                    <a:pt x="1177" y="9074"/>
                  </a:cubicBezTo>
                  <a:cubicBezTo>
                    <a:pt x="1139" y="9109"/>
                    <a:pt x="1147" y="9144"/>
                    <a:pt x="1154" y="9191"/>
                  </a:cubicBezTo>
                  <a:cubicBezTo>
                    <a:pt x="1124" y="9274"/>
                    <a:pt x="1117" y="9356"/>
                    <a:pt x="1102" y="9439"/>
                  </a:cubicBezTo>
                  <a:cubicBezTo>
                    <a:pt x="1087" y="9451"/>
                    <a:pt x="1087" y="9474"/>
                    <a:pt x="1087" y="9486"/>
                  </a:cubicBezTo>
                  <a:cubicBezTo>
                    <a:pt x="1079" y="9510"/>
                    <a:pt x="1079" y="9533"/>
                    <a:pt x="1079" y="9557"/>
                  </a:cubicBezTo>
                  <a:cubicBezTo>
                    <a:pt x="1027" y="9592"/>
                    <a:pt x="1079" y="9651"/>
                    <a:pt x="1027" y="9675"/>
                  </a:cubicBezTo>
                  <a:cubicBezTo>
                    <a:pt x="1012" y="9899"/>
                    <a:pt x="989" y="10111"/>
                    <a:pt x="959" y="10323"/>
                  </a:cubicBezTo>
                  <a:cubicBezTo>
                    <a:pt x="959" y="10429"/>
                    <a:pt x="944" y="10535"/>
                    <a:pt x="922" y="10641"/>
                  </a:cubicBezTo>
                  <a:cubicBezTo>
                    <a:pt x="929" y="10759"/>
                    <a:pt x="922" y="10865"/>
                    <a:pt x="914" y="10971"/>
                  </a:cubicBezTo>
                  <a:cubicBezTo>
                    <a:pt x="899" y="11018"/>
                    <a:pt x="922" y="11089"/>
                    <a:pt x="907" y="11136"/>
                  </a:cubicBezTo>
                  <a:cubicBezTo>
                    <a:pt x="884" y="11183"/>
                    <a:pt x="937" y="11254"/>
                    <a:pt x="899" y="11301"/>
                  </a:cubicBezTo>
                  <a:cubicBezTo>
                    <a:pt x="944" y="11372"/>
                    <a:pt x="877" y="11407"/>
                    <a:pt x="922" y="11466"/>
                  </a:cubicBezTo>
                  <a:cubicBezTo>
                    <a:pt x="914" y="11525"/>
                    <a:pt x="899" y="11572"/>
                    <a:pt x="914" y="11631"/>
                  </a:cubicBezTo>
                  <a:cubicBezTo>
                    <a:pt x="922" y="11690"/>
                    <a:pt x="899" y="11737"/>
                    <a:pt x="929" y="11808"/>
                  </a:cubicBezTo>
                  <a:cubicBezTo>
                    <a:pt x="937" y="11866"/>
                    <a:pt x="914" y="11914"/>
                    <a:pt x="944" y="11973"/>
                  </a:cubicBezTo>
                  <a:cubicBezTo>
                    <a:pt x="929" y="12079"/>
                    <a:pt x="974" y="12208"/>
                    <a:pt x="937" y="12302"/>
                  </a:cubicBezTo>
                  <a:cubicBezTo>
                    <a:pt x="1027" y="12621"/>
                    <a:pt x="929" y="12880"/>
                    <a:pt x="1064" y="13198"/>
                  </a:cubicBezTo>
                  <a:cubicBezTo>
                    <a:pt x="989" y="13281"/>
                    <a:pt x="1102" y="13292"/>
                    <a:pt x="1064" y="13387"/>
                  </a:cubicBezTo>
                  <a:cubicBezTo>
                    <a:pt x="1049" y="13469"/>
                    <a:pt x="1109" y="13563"/>
                    <a:pt x="1072" y="13634"/>
                  </a:cubicBezTo>
                  <a:cubicBezTo>
                    <a:pt x="1019" y="13528"/>
                    <a:pt x="997" y="13481"/>
                    <a:pt x="959" y="13410"/>
                  </a:cubicBezTo>
                  <a:cubicBezTo>
                    <a:pt x="989" y="13398"/>
                    <a:pt x="1012" y="13445"/>
                    <a:pt x="1019" y="13375"/>
                  </a:cubicBezTo>
                  <a:cubicBezTo>
                    <a:pt x="1012" y="13269"/>
                    <a:pt x="959" y="13339"/>
                    <a:pt x="922" y="13198"/>
                  </a:cubicBezTo>
                  <a:cubicBezTo>
                    <a:pt x="937" y="13174"/>
                    <a:pt x="914" y="13139"/>
                    <a:pt x="922" y="13116"/>
                  </a:cubicBezTo>
                  <a:cubicBezTo>
                    <a:pt x="899" y="13068"/>
                    <a:pt x="944" y="13045"/>
                    <a:pt x="907" y="12998"/>
                  </a:cubicBezTo>
                  <a:cubicBezTo>
                    <a:pt x="907" y="12927"/>
                    <a:pt x="914" y="12868"/>
                    <a:pt x="892" y="12786"/>
                  </a:cubicBezTo>
                  <a:cubicBezTo>
                    <a:pt x="899" y="12656"/>
                    <a:pt x="839" y="12503"/>
                    <a:pt x="869" y="12373"/>
                  </a:cubicBezTo>
                  <a:cubicBezTo>
                    <a:pt x="824" y="12302"/>
                    <a:pt x="899" y="12255"/>
                    <a:pt x="854" y="12173"/>
                  </a:cubicBezTo>
                  <a:cubicBezTo>
                    <a:pt x="884" y="12114"/>
                    <a:pt x="847" y="12031"/>
                    <a:pt x="862" y="11973"/>
                  </a:cubicBezTo>
                  <a:cubicBezTo>
                    <a:pt x="854" y="11937"/>
                    <a:pt x="869" y="11914"/>
                    <a:pt x="839" y="11878"/>
                  </a:cubicBezTo>
                  <a:cubicBezTo>
                    <a:pt x="884" y="11843"/>
                    <a:pt x="847" y="11796"/>
                    <a:pt x="854" y="11760"/>
                  </a:cubicBezTo>
                  <a:cubicBezTo>
                    <a:pt x="854" y="11701"/>
                    <a:pt x="839" y="11631"/>
                    <a:pt x="862" y="11560"/>
                  </a:cubicBezTo>
                  <a:cubicBezTo>
                    <a:pt x="802" y="11395"/>
                    <a:pt x="847" y="11254"/>
                    <a:pt x="832" y="11100"/>
                  </a:cubicBezTo>
                  <a:cubicBezTo>
                    <a:pt x="869" y="10959"/>
                    <a:pt x="824" y="10782"/>
                    <a:pt x="847" y="10641"/>
                  </a:cubicBezTo>
                  <a:cubicBezTo>
                    <a:pt x="847" y="10488"/>
                    <a:pt x="847" y="10335"/>
                    <a:pt x="877" y="10193"/>
                  </a:cubicBezTo>
                  <a:cubicBezTo>
                    <a:pt x="877" y="10111"/>
                    <a:pt x="884" y="10040"/>
                    <a:pt x="877" y="9969"/>
                  </a:cubicBezTo>
                  <a:cubicBezTo>
                    <a:pt x="884" y="9934"/>
                    <a:pt x="892" y="9899"/>
                    <a:pt x="892" y="9863"/>
                  </a:cubicBezTo>
                  <a:cubicBezTo>
                    <a:pt x="899" y="9816"/>
                    <a:pt x="892" y="9781"/>
                    <a:pt x="892" y="9734"/>
                  </a:cubicBezTo>
                  <a:cubicBezTo>
                    <a:pt x="914" y="9580"/>
                    <a:pt x="892" y="9427"/>
                    <a:pt x="929" y="9286"/>
                  </a:cubicBezTo>
                  <a:cubicBezTo>
                    <a:pt x="929" y="9203"/>
                    <a:pt x="937" y="9133"/>
                    <a:pt x="952" y="9062"/>
                  </a:cubicBezTo>
                  <a:cubicBezTo>
                    <a:pt x="929" y="9027"/>
                    <a:pt x="982" y="9003"/>
                    <a:pt x="967" y="8956"/>
                  </a:cubicBezTo>
                  <a:cubicBezTo>
                    <a:pt x="952" y="8909"/>
                    <a:pt x="982" y="8873"/>
                    <a:pt x="967" y="8826"/>
                  </a:cubicBezTo>
                  <a:cubicBezTo>
                    <a:pt x="982" y="8755"/>
                    <a:pt x="989" y="8685"/>
                    <a:pt x="989" y="8614"/>
                  </a:cubicBezTo>
                  <a:cubicBezTo>
                    <a:pt x="1027" y="8543"/>
                    <a:pt x="997" y="8461"/>
                    <a:pt x="1027" y="8390"/>
                  </a:cubicBezTo>
                  <a:cubicBezTo>
                    <a:pt x="1072" y="8355"/>
                    <a:pt x="1034" y="8308"/>
                    <a:pt x="1034" y="8272"/>
                  </a:cubicBezTo>
                  <a:cubicBezTo>
                    <a:pt x="1064" y="8249"/>
                    <a:pt x="1072" y="8213"/>
                    <a:pt x="1049" y="8166"/>
                  </a:cubicBezTo>
                  <a:cubicBezTo>
                    <a:pt x="1102" y="8143"/>
                    <a:pt x="1064" y="8096"/>
                    <a:pt x="1079" y="8072"/>
                  </a:cubicBezTo>
                  <a:cubicBezTo>
                    <a:pt x="1072" y="8048"/>
                    <a:pt x="1094" y="7942"/>
                    <a:pt x="1057" y="7966"/>
                  </a:cubicBezTo>
                  <a:cubicBezTo>
                    <a:pt x="1034" y="8084"/>
                    <a:pt x="1034" y="8213"/>
                    <a:pt x="997" y="8319"/>
                  </a:cubicBezTo>
                  <a:cubicBezTo>
                    <a:pt x="1027" y="8390"/>
                    <a:pt x="944" y="8426"/>
                    <a:pt x="974" y="8496"/>
                  </a:cubicBezTo>
                  <a:cubicBezTo>
                    <a:pt x="959" y="8532"/>
                    <a:pt x="974" y="8567"/>
                    <a:pt x="959" y="8591"/>
                  </a:cubicBezTo>
                  <a:cubicBezTo>
                    <a:pt x="929" y="8614"/>
                    <a:pt x="982" y="8673"/>
                    <a:pt x="944" y="8697"/>
                  </a:cubicBezTo>
                  <a:cubicBezTo>
                    <a:pt x="914" y="8744"/>
                    <a:pt x="952" y="8826"/>
                    <a:pt x="907" y="8873"/>
                  </a:cubicBezTo>
                  <a:cubicBezTo>
                    <a:pt x="929" y="8944"/>
                    <a:pt x="907" y="9003"/>
                    <a:pt x="892" y="9074"/>
                  </a:cubicBezTo>
                  <a:cubicBezTo>
                    <a:pt x="892" y="9203"/>
                    <a:pt x="854" y="9321"/>
                    <a:pt x="839" y="9439"/>
                  </a:cubicBezTo>
                  <a:cubicBezTo>
                    <a:pt x="854" y="9521"/>
                    <a:pt x="824" y="9592"/>
                    <a:pt x="854" y="9686"/>
                  </a:cubicBezTo>
                  <a:cubicBezTo>
                    <a:pt x="802" y="9757"/>
                    <a:pt x="847" y="9851"/>
                    <a:pt x="824" y="9934"/>
                  </a:cubicBezTo>
                  <a:cubicBezTo>
                    <a:pt x="809" y="9969"/>
                    <a:pt x="809" y="10005"/>
                    <a:pt x="817" y="10040"/>
                  </a:cubicBezTo>
                  <a:cubicBezTo>
                    <a:pt x="817" y="10064"/>
                    <a:pt x="817" y="10075"/>
                    <a:pt x="794" y="10099"/>
                  </a:cubicBezTo>
                  <a:cubicBezTo>
                    <a:pt x="809" y="10122"/>
                    <a:pt x="817" y="10146"/>
                    <a:pt x="787" y="10170"/>
                  </a:cubicBezTo>
                  <a:cubicBezTo>
                    <a:pt x="794" y="10181"/>
                    <a:pt x="809" y="10205"/>
                    <a:pt x="794" y="10217"/>
                  </a:cubicBezTo>
                  <a:cubicBezTo>
                    <a:pt x="779" y="10240"/>
                    <a:pt x="802" y="10276"/>
                    <a:pt x="787" y="10299"/>
                  </a:cubicBezTo>
                  <a:cubicBezTo>
                    <a:pt x="787" y="10335"/>
                    <a:pt x="794" y="10382"/>
                    <a:pt x="787" y="10417"/>
                  </a:cubicBezTo>
                  <a:cubicBezTo>
                    <a:pt x="749" y="10452"/>
                    <a:pt x="794" y="10500"/>
                    <a:pt x="772" y="10535"/>
                  </a:cubicBezTo>
                  <a:cubicBezTo>
                    <a:pt x="787" y="10582"/>
                    <a:pt x="772" y="10617"/>
                    <a:pt x="772" y="10653"/>
                  </a:cubicBezTo>
                  <a:cubicBezTo>
                    <a:pt x="764" y="10747"/>
                    <a:pt x="787" y="10829"/>
                    <a:pt x="764" y="10912"/>
                  </a:cubicBezTo>
                  <a:cubicBezTo>
                    <a:pt x="802" y="11006"/>
                    <a:pt x="749" y="11065"/>
                    <a:pt x="779" y="11159"/>
                  </a:cubicBezTo>
                  <a:cubicBezTo>
                    <a:pt x="742" y="11230"/>
                    <a:pt x="779" y="11324"/>
                    <a:pt x="749" y="11407"/>
                  </a:cubicBezTo>
                  <a:cubicBezTo>
                    <a:pt x="787" y="11489"/>
                    <a:pt x="764" y="11548"/>
                    <a:pt x="787" y="11619"/>
                  </a:cubicBezTo>
                  <a:cubicBezTo>
                    <a:pt x="757" y="11690"/>
                    <a:pt x="809" y="11772"/>
                    <a:pt x="787" y="11843"/>
                  </a:cubicBezTo>
                  <a:cubicBezTo>
                    <a:pt x="779" y="11984"/>
                    <a:pt x="802" y="12137"/>
                    <a:pt x="787" y="12279"/>
                  </a:cubicBezTo>
                  <a:cubicBezTo>
                    <a:pt x="832" y="12373"/>
                    <a:pt x="772" y="12432"/>
                    <a:pt x="809" y="12515"/>
                  </a:cubicBezTo>
                  <a:cubicBezTo>
                    <a:pt x="794" y="12538"/>
                    <a:pt x="802" y="12585"/>
                    <a:pt x="817" y="12621"/>
                  </a:cubicBezTo>
                  <a:cubicBezTo>
                    <a:pt x="802" y="12656"/>
                    <a:pt x="802" y="12691"/>
                    <a:pt x="832" y="12738"/>
                  </a:cubicBezTo>
                  <a:cubicBezTo>
                    <a:pt x="824" y="12809"/>
                    <a:pt x="832" y="12880"/>
                    <a:pt x="854" y="12962"/>
                  </a:cubicBezTo>
                  <a:cubicBezTo>
                    <a:pt x="832" y="12998"/>
                    <a:pt x="877" y="13045"/>
                    <a:pt x="839" y="13068"/>
                  </a:cubicBezTo>
                  <a:cubicBezTo>
                    <a:pt x="854" y="13092"/>
                    <a:pt x="839" y="13104"/>
                    <a:pt x="847" y="13127"/>
                  </a:cubicBezTo>
                  <a:cubicBezTo>
                    <a:pt x="854" y="13139"/>
                    <a:pt x="847" y="13163"/>
                    <a:pt x="832" y="13139"/>
                  </a:cubicBezTo>
                  <a:cubicBezTo>
                    <a:pt x="802" y="13068"/>
                    <a:pt x="772" y="12998"/>
                    <a:pt x="742" y="12939"/>
                  </a:cubicBezTo>
                  <a:cubicBezTo>
                    <a:pt x="742" y="12833"/>
                    <a:pt x="697" y="12727"/>
                    <a:pt x="727" y="12632"/>
                  </a:cubicBezTo>
                  <a:cubicBezTo>
                    <a:pt x="697" y="12538"/>
                    <a:pt x="667" y="12432"/>
                    <a:pt x="675" y="12350"/>
                  </a:cubicBezTo>
                  <a:cubicBezTo>
                    <a:pt x="667" y="12302"/>
                    <a:pt x="645" y="12255"/>
                    <a:pt x="652" y="12208"/>
                  </a:cubicBezTo>
                  <a:cubicBezTo>
                    <a:pt x="660" y="12161"/>
                    <a:pt x="615" y="12102"/>
                    <a:pt x="645" y="12067"/>
                  </a:cubicBezTo>
                  <a:cubicBezTo>
                    <a:pt x="622" y="12008"/>
                    <a:pt x="637" y="11973"/>
                    <a:pt x="622" y="11925"/>
                  </a:cubicBezTo>
                  <a:cubicBezTo>
                    <a:pt x="630" y="11878"/>
                    <a:pt x="607" y="11819"/>
                    <a:pt x="615" y="11772"/>
                  </a:cubicBezTo>
                  <a:cubicBezTo>
                    <a:pt x="615" y="11725"/>
                    <a:pt x="592" y="11678"/>
                    <a:pt x="607" y="11631"/>
                  </a:cubicBezTo>
                  <a:cubicBezTo>
                    <a:pt x="600" y="11595"/>
                    <a:pt x="592" y="11572"/>
                    <a:pt x="615" y="11560"/>
                  </a:cubicBezTo>
                  <a:cubicBezTo>
                    <a:pt x="607" y="11525"/>
                    <a:pt x="592" y="11501"/>
                    <a:pt x="577" y="11478"/>
                  </a:cubicBezTo>
                  <a:cubicBezTo>
                    <a:pt x="592" y="11442"/>
                    <a:pt x="585" y="11419"/>
                    <a:pt x="600" y="11383"/>
                  </a:cubicBezTo>
                  <a:cubicBezTo>
                    <a:pt x="637" y="11360"/>
                    <a:pt x="547" y="11301"/>
                    <a:pt x="615" y="11277"/>
                  </a:cubicBezTo>
                  <a:cubicBezTo>
                    <a:pt x="592" y="11195"/>
                    <a:pt x="600" y="11124"/>
                    <a:pt x="615" y="11053"/>
                  </a:cubicBezTo>
                  <a:cubicBezTo>
                    <a:pt x="592" y="10900"/>
                    <a:pt x="615" y="10759"/>
                    <a:pt x="615" y="10617"/>
                  </a:cubicBezTo>
                  <a:cubicBezTo>
                    <a:pt x="630" y="10558"/>
                    <a:pt x="600" y="10476"/>
                    <a:pt x="622" y="10417"/>
                  </a:cubicBezTo>
                  <a:cubicBezTo>
                    <a:pt x="585" y="10370"/>
                    <a:pt x="630" y="10346"/>
                    <a:pt x="630" y="10311"/>
                  </a:cubicBezTo>
                  <a:cubicBezTo>
                    <a:pt x="615" y="10264"/>
                    <a:pt x="607" y="10228"/>
                    <a:pt x="622" y="10193"/>
                  </a:cubicBezTo>
                  <a:cubicBezTo>
                    <a:pt x="645" y="10170"/>
                    <a:pt x="600" y="10111"/>
                    <a:pt x="630" y="10087"/>
                  </a:cubicBezTo>
                  <a:cubicBezTo>
                    <a:pt x="645" y="10052"/>
                    <a:pt x="652" y="10016"/>
                    <a:pt x="645" y="9981"/>
                  </a:cubicBezTo>
                  <a:cubicBezTo>
                    <a:pt x="652" y="9910"/>
                    <a:pt x="660" y="9840"/>
                    <a:pt x="690" y="9769"/>
                  </a:cubicBezTo>
                  <a:cubicBezTo>
                    <a:pt x="652" y="9722"/>
                    <a:pt x="675" y="9698"/>
                    <a:pt x="682" y="9663"/>
                  </a:cubicBezTo>
                  <a:cubicBezTo>
                    <a:pt x="682" y="9616"/>
                    <a:pt x="690" y="9604"/>
                    <a:pt x="690" y="9545"/>
                  </a:cubicBezTo>
                  <a:cubicBezTo>
                    <a:pt x="697" y="9510"/>
                    <a:pt x="697" y="9474"/>
                    <a:pt x="705" y="9439"/>
                  </a:cubicBezTo>
                  <a:cubicBezTo>
                    <a:pt x="682" y="9404"/>
                    <a:pt x="742" y="9380"/>
                    <a:pt x="712" y="9333"/>
                  </a:cubicBezTo>
                  <a:cubicBezTo>
                    <a:pt x="734" y="9309"/>
                    <a:pt x="690" y="9250"/>
                    <a:pt x="727" y="9227"/>
                  </a:cubicBezTo>
                  <a:cubicBezTo>
                    <a:pt x="727" y="9191"/>
                    <a:pt x="734" y="9156"/>
                    <a:pt x="734" y="9121"/>
                  </a:cubicBezTo>
                  <a:cubicBezTo>
                    <a:pt x="742" y="9038"/>
                    <a:pt x="727" y="8956"/>
                    <a:pt x="749" y="8885"/>
                  </a:cubicBezTo>
                  <a:cubicBezTo>
                    <a:pt x="742" y="8850"/>
                    <a:pt x="749" y="8814"/>
                    <a:pt x="764" y="8779"/>
                  </a:cubicBezTo>
                  <a:cubicBezTo>
                    <a:pt x="787" y="8744"/>
                    <a:pt x="742" y="8697"/>
                    <a:pt x="772" y="8673"/>
                  </a:cubicBezTo>
                  <a:cubicBezTo>
                    <a:pt x="779" y="8638"/>
                    <a:pt x="779" y="8602"/>
                    <a:pt x="787" y="8567"/>
                  </a:cubicBezTo>
                  <a:cubicBezTo>
                    <a:pt x="772" y="8520"/>
                    <a:pt x="832" y="8484"/>
                    <a:pt x="787" y="8437"/>
                  </a:cubicBezTo>
                  <a:cubicBezTo>
                    <a:pt x="809" y="8402"/>
                    <a:pt x="779" y="8355"/>
                    <a:pt x="817" y="8331"/>
                  </a:cubicBezTo>
                  <a:cubicBezTo>
                    <a:pt x="824" y="8296"/>
                    <a:pt x="787" y="8249"/>
                    <a:pt x="832" y="8225"/>
                  </a:cubicBezTo>
                  <a:cubicBezTo>
                    <a:pt x="794" y="8131"/>
                    <a:pt x="862" y="8072"/>
                    <a:pt x="824" y="7978"/>
                  </a:cubicBezTo>
                  <a:cubicBezTo>
                    <a:pt x="839" y="7919"/>
                    <a:pt x="854" y="7836"/>
                    <a:pt x="824" y="7766"/>
                  </a:cubicBezTo>
                  <a:cubicBezTo>
                    <a:pt x="869" y="7695"/>
                    <a:pt x="809" y="7612"/>
                    <a:pt x="847" y="7542"/>
                  </a:cubicBezTo>
                  <a:cubicBezTo>
                    <a:pt x="809" y="7459"/>
                    <a:pt x="854" y="7400"/>
                    <a:pt x="824" y="7318"/>
                  </a:cubicBezTo>
                  <a:cubicBezTo>
                    <a:pt x="884" y="7294"/>
                    <a:pt x="802" y="7235"/>
                    <a:pt x="832" y="7212"/>
                  </a:cubicBezTo>
                  <a:cubicBezTo>
                    <a:pt x="824" y="7165"/>
                    <a:pt x="854" y="7129"/>
                    <a:pt x="817" y="7082"/>
                  </a:cubicBezTo>
                  <a:cubicBezTo>
                    <a:pt x="854" y="7011"/>
                    <a:pt x="817" y="6929"/>
                    <a:pt x="839" y="6858"/>
                  </a:cubicBezTo>
                  <a:cubicBezTo>
                    <a:pt x="817" y="6776"/>
                    <a:pt x="847" y="6705"/>
                    <a:pt x="824" y="6623"/>
                  </a:cubicBezTo>
                  <a:cubicBezTo>
                    <a:pt x="779" y="6575"/>
                    <a:pt x="862" y="6552"/>
                    <a:pt x="817" y="6505"/>
                  </a:cubicBezTo>
                  <a:cubicBezTo>
                    <a:pt x="847" y="6481"/>
                    <a:pt x="802" y="6434"/>
                    <a:pt x="824" y="6399"/>
                  </a:cubicBezTo>
                  <a:cubicBezTo>
                    <a:pt x="809" y="6363"/>
                    <a:pt x="802" y="6316"/>
                    <a:pt x="817" y="6281"/>
                  </a:cubicBezTo>
                  <a:cubicBezTo>
                    <a:pt x="772" y="6257"/>
                    <a:pt x="817" y="6151"/>
                    <a:pt x="772" y="6187"/>
                  </a:cubicBezTo>
                  <a:cubicBezTo>
                    <a:pt x="779" y="6234"/>
                    <a:pt x="764" y="6281"/>
                    <a:pt x="802" y="6340"/>
                  </a:cubicBezTo>
                  <a:cubicBezTo>
                    <a:pt x="772" y="6387"/>
                    <a:pt x="787" y="6446"/>
                    <a:pt x="794" y="6505"/>
                  </a:cubicBezTo>
                  <a:cubicBezTo>
                    <a:pt x="772" y="6611"/>
                    <a:pt x="809" y="6729"/>
                    <a:pt x="779" y="6835"/>
                  </a:cubicBezTo>
                  <a:cubicBezTo>
                    <a:pt x="817" y="6953"/>
                    <a:pt x="772" y="7047"/>
                    <a:pt x="794" y="7165"/>
                  </a:cubicBezTo>
                  <a:cubicBezTo>
                    <a:pt x="802" y="7224"/>
                    <a:pt x="794" y="7271"/>
                    <a:pt x="787" y="7330"/>
                  </a:cubicBezTo>
                  <a:cubicBezTo>
                    <a:pt x="794" y="7389"/>
                    <a:pt x="802" y="7447"/>
                    <a:pt x="779" y="7495"/>
                  </a:cubicBezTo>
                  <a:cubicBezTo>
                    <a:pt x="787" y="7542"/>
                    <a:pt x="779" y="7589"/>
                    <a:pt x="787" y="7636"/>
                  </a:cubicBezTo>
                  <a:cubicBezTo>
                    <a:pt x="779" y="7695"/>
                    <a:pt x="779" y="7754"/>
                    <a:pt x="779" y="7801"/>
                  </a:cubicBezTo>
                  <a:cubicBezTo>
                    <a:pt x="734" y="7907"/>
                    <a:pt x="802" y="8037"/>
                    <a:pt x="749" y="8131"/>
                  </a:cubicBezTo>
                  <a:cubicBezTo>
                    <a:pt x="779" y="8249"/>
                    <a:pt x="727" y="8343"/>
                    <a:pt x="734" y="8461"/>
                  </a:cubicBezTo>
                  <a:cubicBezTo>
                    <a:pt x="712" y="8508"/>
                    <a:pt x="734" y="8567"/>
                    <a:pt x="712" y="8614"/>
                  </a:cubicBezTo>
                  <a:cubicBezTo>
                    <a:pt x="742" y="8673"/>
                    <a:pt x="682" y="8720"/>
                    <a:pt x="682" y="8767"/>
                  </a:cubicBezTo>
                  <a:cubicBezTo>
                    <a:pt x="697" y="8944"/>
                    <a:pt x="660" y="9097"/>
                    <a:pt x="660" y="9262"/>
                  </a:cubicBezTo>
                  <a:cubicBezTo>
                    <a:pt x="645" y="9345"/>
                    <a:pt x="630" y="9427"/>
                    <a:pt x="615" y="9510"/>
                  </a:cubicBezTo>
                  <a:cubicBezTo>
                    <a:pt x="630" y="9557"/>
                    <a:pt x="615" y="9592"/>
                    <a:pt x="607" y="9639"/>
                  </a:cubicBezTo>
                  <a:cubicBezTo>
                    <a:pt x="630" y="9686"/>
                    <a:pt x="592" y="9722"/>
                    <a:pt x="585" y="9757"/>
                  </a:cubicBezTo>
                  <a:cubicBezTo>
                    <a:pt x="600" y="9840"/>
                    <a:pt x="577" y="9922"/>
                    <a:pt x="570" y="9993"/>
                  </a:cubicBezTo>
                  <a:cubicBezTo>
                    <a:pt x="540" y="10075"/>
                    <a:pt x="577" y="10170"/>
                    <a:pt x="547" y="10252"/>
                  </a:cubicBezTo>
                  <a:cubicBezTo>
                    <a:pt x="562" y="10299"/>
                    <a:pt x="525" y="10335"/>
                    <a:pt x="547" y="10382"/>
                  </a:cubicBezTo>
                  <a:cubicBezTo>
                    <a:pt x="540" y="10417"/>
                    <a:pt x="525" y="10452"/>
                    <a:pt x="540" y="10500"/>
                  </a:cubicBezTo>
                  <a:cubicBezTo>
                    <a:pt x="540" y="10594"/>
                    <a:pt x="562" y="10676"/>
                    <a:pt x="540" y="10759"/>
                  </a:cubicBezTo>
                  <a:cubicBezTo>
                    <a:pt x="540" y="10841"/>
                    <a:pt x="555" y="10924"/>
                    <a:pt x="525" y="10994"/>
                  </a:cubicBezTo>
                  <a:cubicBezTo>
                    <a:pt x="532" y="11089"/>
                    <a:pt x="547" y="11171"/>
                    <a:pt x="517" y="11254"/>
                  </a:cubicBezTo>
                  <a:cubicBezTo>
                    <a:pt x="547" y="11348"/>
                    <a:pt x="517" y="11430"/>
                    <a:pt x="540" y="11513"/>
                  </a:cubicBezTo>
                  <a:cubicBezTo>
                    <a:pt x="540" y="11607"/>
                    <a:pt x="525" y="11690"/>
                    <a:pt x="555" y="11784"/>
                  </a:cubicBezTo>
                  <a:cubicBezTo>
                    <a:pt x="555" y="11866"/>
                    <a:pt x="547" y="11949"/>
                    <a:pt x="577" y="12043"/>
                  </a:cubicBezTo>
                  <a:cubicBezTo>
                    <a:pt x="555" y="12126"/>
                    <a:pt x="577" y="12220"/>
                    <a:pt x="592" y="12302"/>
                  </a:cubicBezTo>
                  <a:cubicBezTo>
                    <a:pt x="585" y="12350"/>
                    <a:pt x="607" y="12397"/>
                    <a:pt x="615" y="12444"/>
                  </a:cubicBezTo>
                  <a:cubicBezTo>
                    <a:pt x="607" y="12479"/>
                    <a:pt x="615" y="12526"/>
                    <a:pt x="637" y="12573"/>
                  </a:cubicBezTo>
                  <a:cubicBezTo>
                    <a:pt x="615" y="12656"/>
                    <a:pt x="675" y="12762"/>
                    <a:pt x="660" y="12833"/>
                  </a:cubicBezTo>
                  <a:cubicBezTo>
                    <a:pt x="645" y="12727"/>
                    <a:pt x="585" y="12680"/>
                    <a:pt x="540" y="12621"/>
                  </a:cubicBezTo>
                  <a:cubicBezTo>
                    <a:pt x="547" y="12550"/>
                    <a:pt x="517" y="12456"/>
                    <a:pt x="510" y="12373"/>
                  </a:cubicBezTo>
                  <a:cubicBezTo>
                    <a:pt x="532" y="12338"/>
                    <a:pt x="465" y="12279"/>
                    <a:pt x="510" y="12244"/>
                  </a:cubicBezTo>
                  <a:cubicBezTo>
                    <a:pt x="510" y="12208"/>
                    <a:pt x="487" y="12149"/>
                    <a:pt x="487" y="12114"/>
                  </a:cubicBezTo>
                  <a:cubicBezTo>
                    <a:pt x="487" y="12031"/>
                    <a:pt x="487" y="11937"/>
                    <a:pt x="472" y="11855"/>
                  </a:cubicBezTo>
                  <a:cubicBezTo>
                    <a:pt x="472" y="11760"/>
                    <a:pt x="457" y="11678"/>
                    <a:pt x="450" y="11584"/>
                  </a:cubicBezTo>
                  <a:cubicBezTo>
                    <a:pt x="465" y="11513"/>
                    <a:pt x="435" y="11419"/>
                    <a:pt x="442" y="11348"/>
                  </a:cubicBezTo>
                  <a:cubicBezTo>
                    <a:pt x="450" y="11265"/>
                    <a:pt x="435" y="11171"/>
                    <a:pt x="420" y="11077"/>
                  </a:cubicBezTo>
                  <a:cubicBezTo>
                    <a:pt x="442" y="10912"/>
                    <a:pt x="435" y="10735"/>
                    <a:pt x="405" y="10558"/>
                  </a:cubicBezTo>
                  <a:cubicBezTo>
                    <a:pt x="442" y="10511"/>
                    <a:pt x="420" y="10441"/>
                    <a:pt x="427" y="10382"/>
                  </a:cubicBezTo>
                  <a:cubicBezTo>
                    <a:pt x="412" y="10346"/>
                    <a:pt x="435" y="10323"/>
                    <a:pt x="427" y="10287"/>
                  </a:cubicBezTo>
                  <a:cubicBezTo>
                    <a:pt x="457" y="10264"/>
                    <a:pt x="412" y="10217"/>
                    <a:pt x="435" y="10181"/>
                  </a:cubicBezTo>
                  <a:cubicBezTo>
                    <a:pt x="427" y="10040"/>
                    <a:pt x="450" y="9910"/>
                    <a:pt x="435" y="9781"/>
                  </a:cubicBezTo>
                  <a:cubicBezTo>
                    <a:pt x="480" y="9722"/>
                    <a:pt x="442" y="9651"/>
                    <a:pt x="472" y="9604"/>
                  </a:cubicBezTo>
                  <a:cubicBezTo>
                    <a:pt x="487" y="9533"/>
                    <a:pt x="472" y="9463"/>
                    <a:pt x="510" y="9404"/>
                  </a:cubicBezTo>
                  <a:cubicBezTo>
                    <a:pt x="487" y="9368"/>
                    <a:pt x="495" y="9345"/>
                    <a:pt x="502" y="9321"/>
                  </a:cubicBezTo>
                  <a:cubicBezTo>
                    <a:pt x="525" y="9286"/>
                    <a:pt x="487" y="9250"/>
                    <a:pt x="525" y="9227"/>
                  </a:cubicBezTo>
                  <a:cubicBezTo>
                    <a:pt x="517" y="9191"/>
                    <a:pt x="532" y="9168"/>
                    <a:pt x="525" y="9133"/>
                  </a:cubicBezTo>
                  <a:cubicBezTo>
                    <a:pt x="510" y="9097"/>
                    <a:pt x="562" y="9074"/>
                    <a:pt x="532" y="9027"/>
                  </a:cubicBezTo>
                  <a:cubicBezTo>
                    <a:pt x="562" y="8779"/>
                    <a:pt x="585" y="8532"/>
                    <a:pt x="615" y="8272"/>
                  </a:cubicBezTo>
                  <a:cubicBezTo>
                    <a:pt x="615" y="8213"/>
                    <a:pt x="622" y="8155"/>
                    <a:pt x="637" y="8096"/>
                  </a:cubicBezTo>
                  <a:cubicBezTo>
                    <a:pt x="615" y="8025"/>
                    <a:pt x="645" y="7966"/>
                    <a:pt x="645" y="7895"/>
                  </a:cubicBezTo>
                  <a:cubicBezTo>
                    <a:pt x="645" y="7836"/>
                    <a:pt x="675" y="7777"/>
                    <a:pt x="667" y="7718"/>
                  </a:cubicBezTo>
                  <a:cubicBezTo>
                    <a:pt x="652" y="7648"/>
                    <a:pt x="682" y="7589"/>
                    <a:pt x="675" y="7518"/>
                  </a:cubicBezTo>
                  <a:cubicBezTo>
                    <a:pt x="675" y="7389"/>
                    <a:pt x="682" y="7259"/>
                    <a:pt x="660" y="7129"/>
                  </a:cubicBezTo>
                  <a:cubicBezTo>
                    <a:pt x="675" y="7070"/>
                    <a:pt x="652" y="6988"/>
                    <a:pt x="645" y="6917"/>
                  </a:cubicBezTo>
                  <a:cubicBezTo>
                    <a:pt x="667" y="6894"/>
                    <a:pt x="622" y="6858"/>
                    <a:pt x="645" y="6823"/>
                  </a:cubicBezTo>
                  <a:cubicBezTo>
                    <a:pt x="645" y="6788"/>
                    <a:pt x="630" y="6752"/>
                    <a:pt x="607" y="6705"/>
                  </a:cubicBezTo>
                  <a:cubicBezTo>
                    <a:pt x="585" y="6729"/>
                    <a:pt x="585" y="6764"/>
                    <a:pt x="607" y="6799"/>
                  </a:cubicBezTo>
                  <a:cubicBezTo>
                    <a:pt x="600" y="6835"/>
                    <a:pt x="592" y="6858"/>
                    <a:pt x="607" y="6894"/>
                  </a:cubicBezTo>
                  <a:cubicBezTo>
                    <a:pt x="577" y="6953"/>
                    <a:pt x="637" y="7035"/>
                    <a:pt x="600" y="7094"/>
                  </a:cubicBezTo>
                  <a:cubicBezTo>
                    <a:pt x="637" y="7235"/>
                    <a:pt x="600" y="7365"/>
                    <a:pt x="630" y="7506"/>
                  </a:cubicBezTo>
                  <a:cubicBezTo>
                    <a:pt x="600" y="7624"/>
                    <a:pt x="607" y="7754"/>
                    <a:pt x="577" y="7883"/>
                  </a:cubicBezTo>
                  <a:cubicBezTo>
                    <a:pt x="592" y="7942"/>
                    <a:pt x="570" y="8001"/>
                    <a:pt x="555" y="8060"/>
                  </a:cubicBezTo>
                  <a:cubicBezTo>
                    <a:pt x="585" y="8131"/>
                    <a:pt x="525" y="8190"/>
                    <a:pt x="547" y="8261"/>
                  </a:cubicBezTo>
                  <a:cubicBezTo>
                    <a:pt x="532" y="8319"/>
                    <a:pt x="525" y="8378"/>
                    <a:pt x="525" y="8437"/>
                  </a:cubicBezTo>
                  <a:cubicBezTo>
                    <a:pt x="540" y="8473"/>
                    <a:pt x="510" y="8496"/>
                    <a:pt x="510" y="8520"/>
                  </a:cubicBezTo>
                  <a:cubicBezTo>
                    <a:pt x="555" y="8579"/>
                    <a:pt x="472" y="8591"/>
                    <a:pt x="517" y="8638"/>
                  </a:cubicBezTo>
                  <a:cubicBezTo>
                    <a:pt x="487" y="8697"/>
                    <a:pt x="495" y="8755"/>
                    <a:pt x="480" y="8814"/>
                  </a:cubicBezTo>
                  <a:cubicBezTo>
                    <a:pt x="517" y="8885"/>
                    <a:pt x="450" y="8944"/>
                    <a:pt x="465" y="9015"/>
                  </a:cubicBezTo>
                  <a:cubicBezTo>
                    <a:pt x="465" y="9274"/>
                    <a:pt x="390" y="9510"/>
                    <a:pt x="390" y="9769"/>
                  </a:cubicBezTo>
                  <a:cubicBezTo>
                    <a:pt x="352" y="9816"/>
                    <a:pt x="375" y="9887"/>
                    <a:pt x="367" y="9946"/>
                  </a:cubicBezTo>
                  <a:cubicBezTo>
                    <a:pt x="352" y="10005"/>
                    <a:pt x="367" y="10075"/>
                    <a:pt x="360" y="10146"/>
                  </a:cubicBezTo>
                  <a:cubicBezTo>
                    <a:pt x="360" y="10170"/>
                    <a:pt x="367" y="10205"/>
                    <a:pt x="360" y="10240"/>
                  </a:cubicBezTo>
                  <a:cubicBezTo>
                    <a:pt x="337" y="10264"/>
                    <a:pt x="382" y="10311"/>
                    <a:pt x="345" y="10346"/>
                  </a:cubicBezTo>
                  <a:cubicBezTo>
                    <a:pt x="345" y="10405"/>
                    <a:pt x="367" y="10488"/>
                    <a:pt x="337" y="10547"/>
                  </a:cubicBezTo>
                  <a:cubicBezTo>
                    <a:pt x="352" y="10582"/>
                    <a:pt x="352" y="10606"/>
                    <a:pt x="337" y="10641"/>
                  </a:cubicBezTo>
                  <a:cubicBezTo>
                    <a:pt x="367" y="10676"/>
                    <a:pt x="375" y="10723"/>
                    <a:pt x="352" y="10747"/>
                  </a:cubicBezTo>
                  <a:cubicBezTo>
                    <a:pt x="390" y="10794"/>
                    <a:pt x="345" y="10818"/>
                    <a:pt x="360" y="10865"/>
                  </a:cubicBezTo>
                  <a:cubicBezTo>
                    <a:pt x="375" y="10900"/>
                    <a:pt x="330" y="10924"/>
                    <a:pt x="375" y="10971"/>
                  </a:cubicBezTo>
                  <a:cubicBezTo>
                    <a:pt x="352" y="11042"/>
                    <a:pt x="352" y="11112"/>
                    <a:pt x="367" y="11171"/>
                  </a:cubicBezTo>
                  <a:cubicBezTo>
                    <a:pt x="382" y="11254"/>
                    <a:pt x="352" y="11324"/>
                    <a:pt x="390" y="11407"/>
                  </a:cubicBezTo>
                  <a:cubicBezTo>
                    <a:pt x="367" y="11536"/>
                    <a:pt x="397" y="11690"/>
                    <a:pt x="397" y="11831"/>
                  </a:cubicBezTo>
                  <a:cubicBezTo>
                    <a:pt x="405" y="11902"/>
                    <a:pt x="405" y="11984"/>
                    <a:pt x="420" y="12055"/>
                  </a:cubicBezTo>
                  <a:cubicBezTo>
                    <a:pt x="405" y="12126"/>
                    <a:pt x="457" y="12208"/>
                    <a:pt x="420" y="12279"/>
                  </a:cubicBezTo>
                  <a:cubicBezTo>
                    <a:pt x="420" y="12196"/>
                    <a:pt x="360" y="12102"/>
                    <a:pt x="367" y="12020"/>
                  </a:cubicBezTo>
                  <a:cubicBezTo>
                    <a:pt x="322" y="11937"/>
                    <a:pt x="352" y="11866"/>
                    <a:pt x="292" y="11760"/>
                  </a:cubicBezTo>
                  <a:cubicBezTo>
                    <a:pt x="322" y="11666"/>
                    <a:pt x="240" y="11536"/>
                    <a:pt x="277" y="11430"/>
                  </a:cubicBezTo>
                  <a:cubicBezTo>
                    <a:pt x="270" y="11407"/>
                    <a:pt x="247" y="11372"/>
                    <a:pt x="262" y="11348"/>
                  </a:cubicBezTo>
                  <a:cubicBezTo>
                    <a:pt x="285" y="11324"/>
                    <a:pt x="247" y="11289"/>
                    <a:pt x="262" y="11265"/>
                  </a:cubicBezTo>
                  <a:cubicBezTo>
                    <a:pt x="255" y="11230"/>
                    <a:pt x="240" y="11207"/>
                    <a:pt x="270" y="11183"/>
                  </a:cubicBezTo>
                  <a:cubicBezTo>
                    <a:pt x="255" y="11148"/>
                    <a:pt x="240" y="11124"/>
                    <a:pt x="247" y="11089"/>
                  </a:cubicBezTo>
                  <a:cubicBezTo>
                    <a:pt x="247" y="10983"/>
                    <a:pt x="247" y="10865"/>
                    <a:pt x="232" y="10759"/>
                  </a:cubicBezTo>
                  <a:cubicBezTo>
                    <a:pt x="270" y="10712"/>
                    <a:pt x="217" y="10641"/>
                    <a:pt x="240" y="10594"/>
                  </a:cubicBezTo>
                  <a:cubicBezTo>
                    <a:pt x="225" y="10535"/>
                    <a:pt x="240" y="10476"/>
                    <a:pt x="247" y="10429"/>
                  </a:cubicBezTo>
                  <a:cubicBezTo>
                    <a:pt x="232" y="10311"/>
                    <a:pt x="225" y="10205"/>
                    <a:pt x="255" y="10099"/>
                  </a:cubicBezTo>
                  <a:cubicBezTo>
                    <a:pt x="225" y="10040"/>
                    <a:pt x="292" y="9993"/>
                    <a:pt x="262" y="9934"/>
                  </a:cubicBezTo>
                  <a:cubicBezTo>
                    <a:pt x="285" y="9887"/>
                    <a:pt x="262" y="9828"/>
                    <a:pt x="270" y="9769"/>
                  </a:cubicBezTo>
                  <a:cubicBezTo>
                    <a:pt x="307" y="9722"/>
                    <a:pt x="277" y="9663"/>
                    <a:pt x="300" y="9616"/>
                  </a:cubicBezTo>
                  <a:cubicBezTo>
                    <a:pt x="285" y="9557"/>
                    <a:pt x="315" y="9510"/>
                    <a:pt x="300" y="9451"/>
                  </a:cubicBezTo>
                  <a:cubicBezTo>
                    <a:pt x="345" y="9345"/>
                    <a:pt x="315" y="9215"/>
                    <a:pt x="352" y="9109"/>
                  </a:cubicBezTo>
                  <a:cubicBezTo>
                    <a:pt x="337" y="9050"/>
                    <a:pt x="367" y="9003"/>
                    <a:pt x="360" y="8944"/>
                  </a:cubicBezTo>
                  <a:cubicBezTo>
                    <a:pt x="412" y="8909"/>
                    <a:pt x="352" y="8838"/>
                    <a:pt x="382" y="8791"/>
                  </a:cubicBezTo>
                  <a:cubicBezTo>
                    <a:pt x="375" y="8755"/>
                    <a:pt x="397" y="8744"/>
                    <a:pt x="390" y="8720"/>
                  </a:cubicBezTo>
                  <a:cubicBezTo>
                    <a:pt x="382" y="8685"/>
                    <a:pt x="420" y="8661"/>
                    <a:pt x="390" y="8626"/>
                  </a:cubicBezTo>
                  <a:cubicBezTo>
                    <a:pt x="405" y="8567"/>
                    <a:pt x="435" y="8520"/>
                    <a:pt x="420" y="8461"/>
                  </a:cubicBezTo>
                  <a:cubicBezTo>
                    <a:pt x="435" y="8449"/>
                    <a:pt x="442" y="8426"/>
                    <a:pt x="450" y="8402"/>
                  </a:cubicBezTo>
                  <a:cubicBezTo>
                    <a:pt x="427" y="8367"/>
                    <a:pt x="450" y="8343"/>
                    <a:pt x="450" y="8308"/>
                  </a:cubicBezTo>
                  <a:cubicBezTo>
                    <a:pt x="442" y="8284"/>
                    <a:pt x="450" y="8261"/>
                    <a:pt x="457" y="8237"/>
                  </a:cubicBezTo>
                  <a:cubicBezTo>
                    <a:pt x="480" y="8213"/>
                    <a:pt x="442" y="8166"/>
                    <a:pt x="480" y="8143"/>
                  </a:cubicBezTo>
                  <a:cubicBezTo>
                    <a:pt x="442" y="8025"/>
                    <a:pt x="487" y="7919"/>
                    <a:pt x="502" y="7801"/>
                  </a:cubicBezTo>
                  <a:cubicBezTo>
                    <a:pt x="487" y="7742"/>
                    <a:pt x="517" y="7695"/>
                    <a:pt x="510" y="7636"/>
                  </a:cubicBezTo>
                  <a:cubicBezTo>
                    <a:pt x="517" y="7624"/>
                    <a:pt x="517" y="7589"/>
                    <a:pt x="517" y="7565"/>
                  </a:cubicBezTo>
                  <a:cubicBezTo>
                    <a:pt x="502" y="7530"/>
                    <a:pt x="540" y="7518"/>
                    <a:pt x="510" y="7471"/>
                  </a:cubicBezTo>
                  <a:cubicBezTo>
                    <a:pt x="525" y="7424"/>
                    <a:pt x="547" y="7377"/>
                    <a:pt x="517" y="7318"/>
                  </a:cubicBezTo>
                  <a:cubicBezTo>
                    <a:pt x="532" y="7259"/>
                    <a:pt x="555" y="7212"/>
                    <a:pt x="525" y="7153"/>
                  </a:cubicBezTo>
                  <a:cubicBezTo>
                    <a:pt x="562" y="7047"/>
                    <a:pt x="517" y="6929"/>
                    <a:pt x="540" y="6823"/>
                  </a:cubicBezTo>
                  <a:cubicBezTo>
                    <a:pt x="517" y="6693"/>
                    <a:pt x="502" y="6575"/>
                    <a:pt x="517" y="6469"/>
                  </a:cubicBezTo>
                  <a:cubicBezTo>
                    <a:pt x="472" y="6399"/>
                    <a:pt x="502" y="6352"/>
                    <a:pt x="457" y="6340"/>
                  </a:cubicBezTo>
                  <a:cubicBezTo>
                    <a:pt x="480" y="6304"/>
                    <a:pt x="457" y="6257"/>
                    <a:pt x="487" y="6222"/>
                  </a:cubicBezTo>
                  <a:cubicBezTo>
                    <a:pt x="457" y="6163"/>
                    <a:pt x="450" y="6104"/>
                    <a:pt x="457" y="6057"/>
                  </a:cubicBezTo>
                  <a:cubicBezTo>
                    <a:pt x="427" y="6010"/>
                    <a:pt x="420" y="5963"/>
                    <a:pt x="435" y="5927"/>
                  </a:cubicBezTo>
                  <a:cubicBezTo>
                    <a:pt x="397" y="5892"/>
                    <a:pt x="427" y="5786"/>
                    <a:pt x="375" y="5798"/>
                  </a:cubicBezTo>
                  <a:cubicBezTo>
                    <a:pt x="412" y="5963"/>
                    <a:pt x="397" y="6104"/>
                    <a:pt x="465" y="6269"/>
                  </a:cubicBezTo>
                  <a:cubicBezTo>
                    <a:pt x="397" y="6328"/>
                    <a:pt x="495" y="6434"/>
                    <a:pt x="450" y="6505"/>
                  </a:cubicBezTo>
                  <a:cubicBezTo>
                    <a:pt x="495" y="6552"/>
                    <a:pt x="465" y="6587"/>
                    <a:pt x="472" y="6634"/>
                  </a:cubicBezTo>
                  <a:cubicBezTo>
                    <a:pt x="472" y="6682"/>
                    <a:pt x="480" y="6729"/>
                    <a:pt x="472" y="6764"/>
                  </a:cubicBezTo>
                  <a:cubicBezTo>
                    <a:pt x="495" y="6846"/>
                    <a:pt x="480" y="6929"/>
                    <a:pt x="480" y="7011"/>
                  </a:cubicBezTo>
                  <a:cubicBezTo>
                    <a:pt x="457" y="7047"/>
                    <a:pt x="517" y="7106"/>
                    <a:pt x="480" y="7141"/>
                  </a:cubicBezTo>
                  <a:cubicBezTo>
                    <a:pt x="517" y="7188"/>
                    <a:pt x="465" y="7212"/>
                    <a:pt x="502" y="7271"/>
                  </a:cubicBezTo>
                  <a:cubicBezTo>
                    <a:pt x="457" y="7330"/>
                    <a:pt x="472" y="7400"/>
                    <a:pt x="465" y="7459"/>
                  </a:cubicBezTo>
                  <a:cubicBezTo>
                    <a:pt x="427" y="7495"/>
                    <a:pt x="465" y="7542"/>
                    <a:pt x="457" y="7577"/>
                  </a:cubicBezTo>
                  <a:cubicBezTo>
                    <a:pt x="450" y="7612"/>
                    <a:pt x="450" y="7648"/>
                    <a:pt x="442" y="7683"/>
                  </a:cubicBezTo>
                  <a:cubicBezTo>
                    <a:pt x="412" y="7813"/>
                    <a:pt x="427" y="7954"/>
                    <a:pt x="412" y="8096"/>
                  </a:cubicBezTo>
                  <a:cubicBezTo>
                    <a:pt x="397" y="8166"/>
                    <a:pt x="367" y="8237"/>
                    <a:pt x="375" y="8319"/>
                  </a:cubicBezTo>
                  <a:cubicBezTo>
                    <a:pt x="345" y="8402"/>
                    <a:pt x="352" y="8496"/>
                    <a:pt x="352" y="8579"/>
                  </a:cubicBezTo>
                  <a:cubicBezTo>
                    <a:pt x="300" y="8602"/>
                    <a:pt x="360" y="8661"/>
                    <a:pt x="322" y="8697"/>
                  </a:cubicBezTo>
                  <a:cubicBezTo>
                    <a:pt x="300" y="8732"/>
                    <a:pt x="322" y="8779"/>
                    <a:pt x="300" y="8814"/>
                  </a:cubicBezTo>
                  <a:cubicBezTo>
                    <a:pt x="345" y="8873"/>
                    <a:pt x="270" y="8897"/>
                    <a:pt x="300" y="8944"/>
                  </a:cubicBezTo>
                  <a:cubicBezTo>
                    <a:pt x="300" y="8991"/>
                    <a:pt x="285" y="9027"/>
                    <a:pt x="270" y="9074"/>
                  </a:cubicBezTo>
                  <a:cubicBezTo>
                    <a:pt x="277" y="9156"/>
                    <a:pt x="262" y="9239"/>
                    <a:pt x="247" y="9321"/>
                  </a:cubicBezTo>
                  <a:cubicBezTo>
                    <a:pt x="277" y="9368"/>
                    <a:pt x="202" y="9392"/>
                    <a:pt x="247" y="9451"/>
                  </a:cubicBezTo>
                  <a:cubicBezTo>
                    <a:pt x="217" y="9486"/>
                    <a:pt x="247" y="9533"/>
                    <a:pt x="217" y="9569"/>
                  </a:cubicBezTo>
                  <a:cubicBezTo>
                    <a:pt x="232" y="9616"/>
                    <a:pt x="217" y="9663"/>
                    <a:pt x="217" y="9698"/>
                  </a:cubicBezTo>
                  <a:cubicBezTo>
                    <a:pt x="180" y="9734"/>
                    <a:pt x="247" y="9792"/>
                    <a:pt x="195" y="9828"/>
                  </a:cubicBezTo>
                  <a:cubicBezTo>
                    <a:pt x="195" y="9910"/>
                    <a:pt x="187" y="9993"/>
                    <a:pt x="165" y="10075"/>
                  </a:cubicBezTo>
                  <a:cubicBezTo>
                    <a:pt x="180" y="10181"/>
                    <a:pt x="165" y="10276"/>
                    <a:pt x="157" y="10370"/>
                  </a:cubicBezTo>
                  <a:cubicBezTo>
                    <a:pt x="165" y="10417"/>
                    <a:pt x="150" y="10464"/>
                    <a:pt x="165" y="10511"/>
                  </a:cubicBezTo>
                  <a:cubicBezTo>
                    <a:pt x="172" y="10547"/>
                    <a:pt x="165" y="10570"/>
                    <a:pt x="157" y="10594"/>
                  </a:cubicBezTo>
                  <a:cubicBezTo>
                    <a:pt x="165" y="10617"/>
                    <a:pt x="157" y="10664"/>
                    <a:pt x="142" y="10641"/>
                  </a:cubicBezTo>
                  <a:cubicBezTo>
                    <a:pt x="150" y="10594"/>
                    <a:pt x="127" y="10547"/>
                    <a:pt x="120" y="10500"/>
                  </a:cubicBezTo>
                  <a:cubicBezTo>
                    <a:pt x="135" y="10464"/>
                    <a:pt x="112" y="10405"/>
                    <a:pt x="112" y="10358"/>
                  </a:cubicBezTo>
                  <a:cubicBezTo>
                    <a:pt x="127" y="10264"/>
                    <a:pt x="90" y="10158"/>
                    <a:pt x="120" y="10064"/>
                  </a:cubicBezTo>
                  <a:cubicBezTo>
                    <a:pt x="82" y="10005"/>
                    <a:pt x="135" y="9981"/>
                    <a:pt x="97" y="9922"/>
                  </a:cubicBezTo>
                  <a:cubicBezTo>
                    <a:pt x="135" y="9887"/>
                    <a:pt x="105" y="9828"/>
                    <a:pt x="112" y="9781"/>
                  </a:cubicBezTo>
                  <a:cubicBezTo>
                    <a:pt x="127" y="9734"/>
                    <a:pt x="105" y="9686"/>
                    <a:pt x="105" y="9639"/>
                  </a:cubicBezTo>
                  <a:cubicBezTo>
                    <a:pt x="120" y="9592"/>
                    <a:pt x="127" y="9545"/>
                    <a:pt x="120" y="9498"/>
                  </a:cubicBezTo>
                  <a:cubicBezTo>
                    <a:pt x="120" y="9109"/>
                    <a:pt x="157" y="8732"/>
                    <a:pt x="210" y="8355"/>
                  </a:cubicBezTo>
                  <a:cubicBezTo>
                    <a:pt x="165" y="8249"/>
                    <a:pt x="240" y="8178"/>
                    <a:pt x="180" y="8072"/>
                  </a:cubicBezTo>
                  <a:cubicBezTo>
                    <a:pt x="202" y="8025"/>
                    <a:pt x="225" y="7966"/>
                    <a:pt x="232" y="7919"/>
                  </a:cubicBezTo>
                  <a:cubicBezTo>
                    <a:pt x="217" y="7872"/>
                    <a:pt x="240" y="7836"/>
                    <a:pt x="210" y="7789"/>
                  </a:cubicBezTo>
                  <a:cubicBezTo>
                    <a:pt x="247" y="7754"/>
                    <a:pt x="240" y="7707"/>
                    <a:pt x="232" y="7660"/>
                  </a:cubicBezTo>
                  <a:cubicBezTo>
                    <a:pt x="225" y="7565"/>
                    <a:pt x="270" y="7483"/>
                    <a:pt x="232" y="7389"/>
                  </a:cubicBezTo>
                  <a:cubicBezTo>
                    <a:pt x="255" y="7341"/>
                    <a:pt x="232" y="7294"/>
                    <a:pt x="255" y="7259"/>
                  </a:cubicBezTo>
                  <a:cubicBezTo>
                    <a:pt x="247" y="7235"/>
                    <a:pt x="240" y="7212"/>
                    <a:pt x="262" y="7188"/>
                  </a:cubicBezTo>
                  <a:cubicBezTo>
                    <a:pt x="255" y="7165"/>
                    <a:pt x="232" y="7129"/>
                    <a:pt x="247" y="7106"/>
                  </a:cubicBezTo>
                  <a:cubicBezTo>
                    <a:pt x="255" y="7070"/>
                    <a:pt x="247" y="7023"/>
                    <a:pt x="247" y="6988"/>
                  </a:cubicBezTo>
                  <a:cubicBezTo>
                    <a:pt x="240" y="6953"/>
                    <a:pt x="270" y="6846"/>
                    <a:pt x="217" y="6858"/>
                  </a:cubicBezTo>
                  <a:cubicBezTo>
                    <a:pt x="262" y="6929"/>
                    <a:pt x="210" y="6976"/>
                    <a:pt x="210" y="7023"/>
                  </a:cubicBezTo>
                  <a:cubicBezTo>
                    <a:pt x="217" y="7094"/>
                    <a:pt x="225" y="7153"/>
                    <a:pt x="210" y="7212"/>
                  </a:cubicBezTo>
                  <a:cubicBezTo>
                    <a:pt x="210" y="7330"/>
                    <a:pt x="202" y="7459"/>
                    <a:pt x="195" y="7577"/>
                  </a:cubicBezTo>
                  <a:cubicBezTo>
                    <a:pt x="172" y="7683"/>
                    <a:pt x="187" y="7813"/>
                    <a:pt x="172" y="7919"/>
                  </a:cubicBezTo>
                  <a:cubicBezTo>
                    <a:pt x="142" y="7978"/>
                    <a:pt x="150" y="8037"/>
                    <a:pt x="157" y="8096"/>
                  </a:cubicBezTo>
                  <a:cubicBezTo>
                    <a:pt x="120" y="8155"/>
                    <a:pt x="165" y="8225"/>
                    <a:pt x="135" y="8284"/>
                  </a:cubicBezTo>
                  <a:cubicBezTo>
                    <a:pt x="142" y="8308"/>
                    <a:pt x="135" y="8331"/>
                    <a:pt x="127" y="8355"/>
                  </a:cubicBezTo>
                  <a:cubicBezTo>
                    <a:pt x="105" y="8378"/>
                    <a:pt x="142" y="8414"/>
                    <a:pt x="105" y="8437"/>
                  </a:cubicBezTo>
                  <a:cubicBezTo>
                    <a:pt x="142" y="8508"/>
                    <a:pt x="90" y="8555"/>
                    <a:pt x="112" y="8626"/>
                  </a:cubicBezTo>
                  <a:cubicBezTo>
                    <a:pt x="105" y="8744"/>
                    <a:pt x="82" y="8862"/>
                    <a:pt x="75" y="8979"/>
                  </a:cubicBezTo>
                  <a:cubicBezTo>
                    <a:pt x="52" y="9003"/>
                    <a:pt x="75" y="9038"/>
                    <a:pt x="75" y="9074"/>
                  </a:cubicBezTo>
                  <a:cubicBezTo>
                    <a:pt x="60" y="9097"/>
                    <a:pt x="60" y="9133"/>
                    <a:pt x="75" y="9168"/>
                  </a:cubicBezTo>
                  <a:cubicBezTo>
                    <a:pt x="15" y="9215"/>
                    <a:pt x="82" y="9286"/>
                    <a:pt x="60" y="9345"/>
                  </a:cubicBezTo>
                  <a:cubicBezTo>
                    <a:pt x="82" y="9474"/>
                    <a:pt x="22" y="9580"/>
                    <a:pt x="60" y="9722"/>
                  </a:cubicBezTo>
                  <a:cubicBezTo>
                    <a:pt x="22" y="9745"/>
                    <a:pt x="52" y="9792"/>
                    <a:pt x="30" y="9816"/>
                  </a:cubicBezTo>
                  <a:cubicBezTo>
                    <a:pt x="60" y="9863"/>
                    <a:pt x="37" y="9875"/>
                    <a:pt x="15" y="9887"/>
                  </a:cubicBezTo>
                  <a:cubicBezTo>
                    <a:pt x="7" y="9887"/>
                    <a:pt x="0" y="9887"/>
                    <a:pt x="0" y="9887"/>
                  </a:cubicBezTo>
                  <a:cubicBezTo>
                    <a:pt x="7" y="9887"/>
                    <a:pt x="7" y="9899"/>
                    <a:pt x="15" y="9899"/>
                  </a:cubicBezTo>
                  <a:cubicBezTo>
                    <a:pt x="45" y="9934"/>
                    <a:pt x="45" y="9981"/>
                    <a:pt x="30" y="10040"/>
                  </a:cubicBezTo>
                  <a:cubicBezTo>
                    <a:pt x="52" y="10111"/>
                    <a:pt x="45" y="10181"/>
                    <a:pt x="45" y="10240"/>
                  </a:cubicBezTo>
                  <a:cubicBezTo>
                    <a:pt x="60" y="10382"/>
                    <a:pt x="67" y="10511"/>
                    <a:pt x="60" y="10641"/>
                  </a:cubicBezTo>
                  <a:cubicBezTo>
                    <a:pt x="67" y="10676"/>
                    <a:pt x="90" y="10735"/>
                    <a:pt x="82" y="10771"/>
                  </a:cubicBezTo>
                  <a:cubicBezTo>
                    <a:pt x="90" y="10818"/>
                    <a:pt x="112" y="10865"/>
                    <a:pt x="97" y="10900"/>
                  </a:cubicBezTo>
                  <a:cubicBezTo>
                    <a:pt x="90" y="10983"/>
                    <a:pt x="135" y="11089"/>
                    <a:pt x="120" y="11171"/>
                  </a:cubicBezTo>
                  <a:cubicBezTo>
                    <a:pt x="150" y="11265"/>
                    <a:pt x="142" y="11348"/>
                    <a:pt x="165" y="11442"/>
                  </a:cubicBezTo>
                  <a:cubicBezTo>
                    <a:pt x="135" y="11525"/>
                    <a:pt x="195" y="11631"/>
                    <a:pt x="165" y="11713"/>
                  </a:cubicBezTo>
                  <a:cubicBezTo>
                    <a:pt x="165" y="11654"/>
                    <a:pt x="127" y="11584"/>
                    <a:pt x="120" y="11513"/>
                  </a:cubicBezTo>
                  <a:cubicBezTo>
                    <a:pt x="135" y="11466"/>
                    <a:pt x="67" y="11383"/>
                    <a:pt x="90" y="11324"/>
                  </a:cubicBezTo>
                  <a:cubicBezTo>
                    <a:pt x="37" y="11230"/>
                    <a:pt x="30" y="11148"/>
                    <a:pt x="15" y="11065"/>
                  </a:cubicBezTo>
                  <a:cubicBezTo>
                    <a:pt x="15" y="11654"/>
                    <a:pt x="15" y="11654"/>
                    <a:pt x="15" y="11654"/>
                  </a:cubicBezTo>
                  <a:cubicBezTo>
                    <a:pt x="30" y="11701"/>
                    <a:pt x="97" y="11701"/>
                    <a:pt x="67" y="11760"/>
                  </a:cubicBezTo>
                  <a:cubicBezTo>
                    <a:pt x="52" y="11737"/>
                    <a:pt x="30" y="11713"/>
                    <a:pt x="15" y="11690"/>
                  </a:cubicBezTo>
                  <a:cubicBezTo>
                    <a:pt x="15" y="11890"/>
                    <a:pt x="15" y="11890"/>
                    <a:pt x="15" y="11890"/>
                  </a:cubicBezTo>
                  <a:cubicBezTo>
                    <a:pt x="30" y="11902"/>
                    <a:pt x="45" y="11914"/>
                    <a:pt x="60" y="11925"/>
                  </a:cubicBezTo>
                  <a:cubicBezTo>
                    <a:pt x="75" y="11961"/>
                    <a:pt x="97" y="11984"/>
                    <a:pt x="112" y="11996"/>
                  </a:cubicBezTo>
                  <a:cubicBezTo>
                    <a:pt x="135" y="12020"/>
                    <a:pt x="150" y="12126"/>
                    <a:pt x="172" y="12090"/>
                  </a:cubicBezTo>
                  <a:cubicBezTo>
                    <a:pt x="187" y="12114"/>
                    <a:pt x="202" y="12149"/>
                    <a:pt x="225" y="12185"/>
                  </a:cubicBezTo>
                  <a:cubicBezTo>
                    <a:pt x="225" y="12244"/>
                    <a:pt x="292" y="12220"/>
                    <a:pt x="262" y="12267"/>
                  </a:cubicBezTo>
                  <a:cubicBezTo>
                    <a:pt x="180" y="12185"/>
                    <a:pt x="97" y="12090"/>
                    <a:pt x="15" y="12020"/>
                  </a:cubicBezTo>
                  <a:cubicBezTo>
                    <a:pt x="15" y="12137"/>
                    <a:pt x="15" y="12137"/>
                    <a:pt x="15" y="12137"/>
                  </a:cubicBezTo>
                  <a:cubicBezTo>
                    <a:pt x="22" y="12149"/>
                    <a:pt x="30" y="12149"/>
                    <a:pt x="37" y="12137"/>
                  </a:cubicBezTo>
                  <a:cubicBezTo>
                    <a:pt x="75" y="12208"/>
                    <a:pt x="120" y="12232"/>
                    <a:pt x="165" y="12279"/>
                  </a:cubicBezTo>
                  <a:cubicBezTo>
                    <a:pt x="180" y="12361"/>
                    <a:pt x="210" y="12314"/>
                    <a:pt x="225" y="12373"/>
                  </a:cubicBezTo>
                  <a:cubicBezTo>
                    <a:pt x="247" y="12361"/>
                    <a:pt x="255" y="12432"/>
                    <a:pt x="277" y="12409"/>
                  </a:cubicBezTo>
                  <a:cubicBezTo>
                    <a:pt x="300" y="12491"/>
                    <a:pt x="352" y="12491"/>
                    <a:pt x="345" y="12550"/>
                  </a:cubicBezTo>
                  <a:cubicBezTo>
                    <a:pt x="397" y="12597"/>
                    <a:pt x="450" y="12632"/>
                    <a:pt x="495" y="12703"/>
                  </a:cubicBezTo>
                  <a:cubicBezTo>
                    <a:pt x="450" y="12727"/>
                    <a:pt x="412" y="12668"/>
                    <a:pt x="375" y="12621"/>
                  </a:cubicBezTo>
                  <a:cubicBezTo>
                    <a:pt x="360" y="12609"/>
                    <a:pt x="337" y="12632"/>
                    <a:pt x="322" y="12585"/>
                  </a:cubicBezTo>
                  <a:cubicBezTo>
                    <a:pt x="300" y="12597"/>
                    <a:pt x="285" y="12526"/>
                    <a:pt x="262" y="12550"/>
                  </a:cubicBezTo>
                  <a:cubicBezTo>
                    <a:pt x="195" y="12456"/>
                    <a:pt x="120" y="12432"/>
                    <a:pt x="52" y="12350"/>
                  </a:cubicBezTo>
                  <a:cubicBezTo>
                    <a:pt x="37" y="12350"/>
                    <a:pt x="30" y="12338"/>
                    <a:pt x="15" y="12338"/>
                  </a:cubicBezTo>
                  <a:cubicBezTo>
                    <a:pt x="15" y="12444"/>
                    <a:pt x="15" y="12444"/>
                    <a:pt x="15" y="12444"/>
                  </a:cubicBezTo>
                  <a:cubicBezTo>
                    <a:pt x="22" y="12456"/>
                    <a:pt x="30" y="12456"/>
                    <a:pt x="37" y="12456"/>
                  </a:cubicBezTo>
                  <a:cubicBezTo>
                    <a:pt x="90" y="12491"/>
                    <a:pt x="142" y="12550"/>
                    <a:pt x="195" y="12573"/>
                  </a:cubicBezTo>
                  <a:cubicBezTo>
                    <a:pt x="210" y="12644"/>
                    <a:pt x="240" y="12609"/>
                    <a:pt x="270" y="12644"/>
                  </a:cubicBezTo>
                  <a:cubicBezTo>
                    <a:pt x="285" y="12703"/>
                    <a:pt x="315" y="12727"/>
                    <a:pt x="337" y="12715"/>
                  </a:cubicBezTo>
                  <a:cubicBezTo>
                    <a:pt x="442" y="12809"/>
                    <a:pt x="540" y="12915"/>
                    <a:pt x="637" y="13021"/>
                  </a:cubicBezTo>
                  <a:cubicBezTo>
                    <a:pt x="652" y="13092"/>
                    <a:pt x="682" y="13045"/>
                    <a:pt x="697" y="13104"/>
                  </a:cubicBezTo>
                  <a:cubicBezTo>
                    <a:pt x="705" y="13151"/>
                    <a:pt x="772" y="13210"/>
                    <a:pt x="742" y="13245"/>
                  </a:cubicBezTo>
                  <a:cubicBezTo>
                    <a:pt x="660" y="13139"/>
                    <a:pt x="577" y="13104"/>
                    <a:pt x="495" y="13021"/>
                  </a:cubicBezTo>
                  <a:cubicBezTo>
                    <a:pt x="412" y="12951"/>
                    <a:pt x="330" y="12868"/>
                    <a:pt x="247" y="12821"/>
                  </a:cubicBezTo>
                  <a:cubicBezTo>
                    <a:pt x="172" y="12774"/>
                    <a:pt x="90" y="12715"/>
                    <a:pt x="15" y="12668"/>
                  </a:cubicBezTo>
                  <a:cubicBezTo>
                    <a:pt x="15" y="12762"/>
                    <a:pt x="15" y="12762"/>
                    <a:pt x="15" y="12762"/>
                  </a:cubicBezTo>
                  <a:cubicBezTo>
                    <a:pt x="37" y="12774"/>
                    <a:pt x="60" y="12797"/>
                    <a:pt x="82" y="12821"/>
                  </a:cubicBezTo>
                  <a:cubicBezTo>
                    <a:pt x="127" y="12880"/>
                    <a:pt x="180" y="12821"/>
                    <a:pt x="210" y="12927"/>
                  </a:cubicBezTo>
                  <a:cubicBezTo>
                    <a:pt x="255" y="12927"/>
                    <a:pt x="300" y="12939"/>
                    <a:pt x="330" y="13009"/>
                  </a:cubicBezTo>
                  <a:cubicBezTo>
                    <a:pt x="382" y="12998"/>
                    <a:pt x="420" y="13104"/>
                    <a:pt x="465" y="13080"/>
                  </a:cubicBezTo>
                  <a:cubicBezTo>
                    <a:pt x="547" y="13198"/>
                    <a:pt x="630" y="13233"/>
                    <a:pt x="712" y="13316"/>
                  </a:cubicBezTo>
                  <a:cubicBezTo>
                    <a:pt x="757" y="13398"/>
                    <a:pt x="809" y="13434"/>
                    <a:pt x="854" y="13493"/>
                  </a:cubicBezTo>
                  <a:cubicBezTo>
                    <a:pt x="884" y="13516"/>
                    <a:pt x="899" y="13563"/>
                    <a:pt x="929" y="13575"/>
                  </a:cubicBezTo>
                  <a:cubicBezTo>
                    <a:pt x="944" y="13575"/>
                    <a:pt x="1004" y="13634"/>
                    <a:pt x="974" y="13681"/>
                  </a:cubicBezTo>
                  <a:cubicBezTo>
                    <a:pt x="937" y="13634"/>
                    <a:pt x="892" y="13610"/>
                    <a:pt x="854" y="13540"/>
                  </a:cubicBezTo>
                  <a:cubicBezTo>
                    <a:pt x="802" y="13552"/>
                    <a:pt x="764" y="13481"/>
                    <a:pt x="720" y="13422"/>
                  </a:cubicBezTo>
                  <a:cubicBezTo>
                    <a:pt x="697" y="13445"/>
                    <a:pt x="682" y="13363"/>
                    <a:pt x="660" y="13375"/>
                  </a:cubicBezTo>
                  <a:cubicBezTo>
                    <a:pt x="630" y="13398"/>
                    <a:pt x="615" y="13316"/>
                    <a:pt x="592" y="13316"/>
                  </a:cubicBezTo>
                  <a:cubicBezTo>
                    <a:pt x="555" y="13269"/>
                    <a:pt x="510" y="13257"/>
                    <a:pt x="465" y="13174"/>
                  </a:cubicBezTo>
                  <a:cubicBezTo>
                    <a:pt x="367" y="13174"/>
                    <a:pt x="285" y="13080"/>
                    <a:pt x="195" y="13009"/>
                  </a:cubicBezTo>
                  <a:cubicBezTo>
                    <a:pt x="142" y="12986"/>
                    <a:pt x="97" y="12951"/>
                    <a:pt x="52" y="12915"/>
                  </a:cubicBezTo>
                  <a:cubicBezTo>
                    <a:pt x="37" y="12927"/>
                    <a:pt x="22" y="12915"/>
                    <a:pt x="15" y="12892"/>
                  </a:cubicBezTo>
                  <a:cubicBezTo>
                    <a:pt x="15" y="13009"/>
                    <a:pt x="15" y="13009"/>
                    <a:pt x="15" y="13009"/>
                  </a:cubicBezTo>
                  <a:cubicBezTo>
                    <a:pt x="30" y="13021"/>
                    <a:pt x="52" y="13033"/>
                    <a:pt x="67" y="13057"/>
                  </a:cubicBezTo>
                  <a:cubicBezTo>
                    <a:pt x="120" y="13080"/>
                    <a:pt x="157" y="13163"/>
                    <a:pt x="210" y="13139"/>
                  </a:cubicBezTo>
                  <a:cubicBezTo>
                    <a:pt x="255" y="13245"/>
                    <a:pt x="322" y="13174"/>
                    <a:pt x="367" y="13257"/>
                  </a:cubicBezTo>
                  <a:cubicBezTo>
                    <a:pt x="412" y="13281"/>
                    <a:pt x="457" y="13316"/>
                    <a:pt x="510" y="13351"/>
                  </a:cubicBezTo>
                  <a:cubicBezTo>
                    <a:pt x="532" y="13410"/>
                    <a:pt x="555" y="13398"/>
                    <a:pt x="585" y="13422"/>
                  </a:cubicBezTo>
                  <a:cubicBezTo>
                    <a:pt x="607" y="13422"/>
                    <a:pt x="622" y="13504"/>
                    <a:pt x="645" y="13481"/>
                  </a:cubicBezTo>
                  <a:cubicBezTo>
                    <a:pt x="667" y="13504"/>
                    <a:pt x="690" y="13563"/>
                    <a:pt x="720" y="13552"/>
                  </a:cubicBezTo>
                  <a:cubicBezTo>
                    <a:pt x="742" y="13552"/>
                    <a:pt x="757" y="13634"/>
                    <a:pt x="787" y="13610"/>
                  </a:cubicBezTo>
                  <a:cubicBezTo>
                    <a:pt x="832" y="13705"/>
                    <a:pt x="884" y="13717"/>
                    <a:pt x="929" y="13799"/>
                  </a:cubicBezTo>
                  <a:cubicBezTo>
                    <a:pt x="982" y="13775"/>
                    <a:pt x="1019" y="13929"/>
                    <a:pt x="1064" y="13929"/>
                  </a:cubicBezTo>
                  <a:cubicBezTo>
                    <a:pt x="1109" y="13999"/>
                    <a:pt x="1154" y="14058"/>
                    <a:pt x="1199" y="14082"/>
                  </a:cubicBezTo>
                  <a:cubicBezTo>
                    <a:pt x="1244" y="14164"/>
                    <a:pt x="1289" y="14247"/>
                    <a:pt x="1334" y="14282"/>
                  </a:cubicBezTo>
                  <a:cubicBezTo>
                    <a:pt x="1342" y="14318"/>
                    <a:pt x="1327" y="14318"/>
                    <a:pt x="1319" y="14306"/>
                  </a:cubicBezTo>
                  <a:cubicBezTo>
                    <a:pt x="1267" y="14270"/>
                    <a:pt x="1222" y="14188"/>
                    <a:pt x="1169" y="14188"/>
                  </a:cubicBezTo>
                  <a:cubicBezTo>
                    <a:pt x="1132" y="14070"/>
                    <a:pt x="1072" y="14129"/>
                    <a:pt x="1027" y="14058"/>
                  </a:cubicBezTo>
                  <a:cubicBezTo>
                    <a:pt x="1012" y="14011"/>
                    <a:pt x="982" y="14023"/>
                    <a:pt x="952" y="14023"/>
                  </a:cubicBezTo>
                  <a:cubicBezTo>
                    <a:pt x="937" y="13964"/>
                    <a:pt x="914" y="13940"/>
                    <a:pt x="884" y="13964"/>
                  </a:cubicBezTo>
                  <a:cubicBezTo>
                    <a:pt x="847" y="13905"/>
                    <a:pt x="794" y="13905"/>
                    <a:pt x="749" y="13834"/>
                  </a:cubicBezTo>
                  <a:cubicBezTo>
                    <a:pt x="697" y="13834"/>
                    <a:pt x="652" y="13764"/>
                    <a:pt x="607" y="13740"/>
                  </a:cubicBezTo>
                  <a:cubicBezTo>
                    <a:pt x="577" y="13775"/>
                    <a:pt x="555" y="13681"/>
                    <a:pt x="525" y="13705"/>
                  </a:cubicBezTo>
                  <a:cubicBezTo>
                    <a:pt x="502" y="13728"/>
                    <a:pt x="480" y="13705"/>
                    <a:pt x="465" y="13658"/>
                  </a:cubicBezTo>
                  <a:cubicBezTo>
                    <a:pt x="412" y="13669"/>
                    <a:pt x="367" y="13587"/>
                    <a:pt x="322" y="13563"/>
                  </a:cubicBezTo>
                  <a:cubicBezTo>
                    <a:pt x="277" y="13504"/>
                    <a:pt x="225" y="13528"/>
                    <a:pt x="180" y="13469"/>
                  </a:cubicBezTo>
                  <a:cubicBezTo>
                    <a:pt x="150" y="13481"/>
                    <a:pt x="135" y="13363"/>
                    <a:pt x="97" y="13434"/>
                  </a:cubicBezTo>
                  <a:cubicBezTo>
                    <a:pt x="82" y="13375"/>
                    <a:pt x="52" y="13387"/>
                    <a:pt x="30" y="13316"/>
                  </a:cubicBezTo>
                  <a:cubicBezTo>
                    <a:pt x="22" y="13328"/>
                    <a:pt x="22" y="13328"/>
                    <a:pt x="15" y="13328"/>
                  </a:cubicBezTo>
                  <a:cubicBezTo>
                    <a:pt x="15" y="13445"/>
                    <a:pt x="15" y="13445"/>
                    <a:pt x="15" y="13445"/>
                  </a:cubicBezTo>
                  <a:cubicBezTo>
                    <a:pt x="60" y="13493"/>
                    <a:pt x="112" y="13528"/>
                    <a:pt x="157" y="13552"/>
                  </a:cubicBezTo>
                  <a:cubicBezTo>
                    <a:pt x="195" y="13587"/>
                    <a:pt x="232" y="13610"/>
                    <a:pt x="270" y="13622"/>
                  </a:cubicBezTo>
                  <a:cubicBezTo>
                    <a:pt x="285" y="13658"/>
                    <a:pt x="307" y="13646"/>
                    <a:pt x="322" y="13693"/>
                  </a:cubicBezTo>
                  <a:cubicBezTo>
                    <a:pt x="345" y="13669"/>
                    <a:pt x="352" y="13740"/>
                    <a:pt x="375" y="13717"/>
                  </a:cubicBezTo>
                  <a:cubicBezTo>
                    <a:pt x="450" y="13775"/>
                    <a:pt x="525" y="13823"/>
                    <a:pt x="607" y="13870"/>
                  </a:cubicBezTo>
                  <a:cubicBezTo>
                    <a:pt x="682" y="13870"/>
                    <a:pt x="749" y="13999"/>
                    <a:pt x="824" y="14011"/>
                  </a:cubicBezTo>
                  <a:cubicBezTo>
                    <a:pt x="854" y="14070"/>
                    <a:pt x="899" y="14035"/>
                    <a:pt x="929" y="14105"/>
                  </a:cubicBezTo>
                  <a:cubicBezTo>
                    <a:pt x="967" y="14105"/>
                    <a:pt x="1004" y="14164"/>
                    <a:pt x="1042" y="14176"/>
                  </a:cubicBezTo>
                  <a:cubicBezTo>
                    <a:pt x="1057" y="14223"/>
                    <a:pt x="1079" y="14200"/>
                    <a:pt x="1094" y="14211"/>
                  </a:cubicBezTo>
                  <a:cubicBezTo>
                    <a:pt x="1109" y="14247"/>
                    <a:pt x="1132" y="14270"/>
                    <a:pt x="1147" y="14270"/>
                  </a:cubicBezTo>
                  <a:cubicBezTo>
                    <a:pt x="1184" y="14270"/>
                    <a:pt x="1222" y="14329"/>
                    <a:pt x="1252" y="14376"/>
                  </a:cubicBezTo>
                  <a:cubicBezTo>
                    <a:pt x="1289" y="14388"/>
                    <a:pt x="1327" y="14412"/>
                    <a:pt x="1357" y="14482"/>
                  </a:cubicBezTo>
                  <a:cubicBezTo>
                    <a:pt x="1379" y="14459"/>
                    <a:pt x="1394" y="14506"/>
                    <a:pt x="1417" y="14506"/>
                  </a:cubicBezTo>
                  <a:cubicBezTo>
                    <a:pt x="1432" y="14553"/>
                    <a:pt x="1461" y="14494"/>
                    <a:pt x="1476" y="14565"/>
                  </a:cubicBezTo>
                  <a:cubicBezTo>
                    <a:pt x="1514" y="14589"/>
                    <a:pt x="1544" y="14706"/>
                    <a:pt x="1581" y="14706"/>
                  </a:cubicBezTo>
                  <a:cubicBezTo>
                    <a:pt x="1596" y="14742"/>
                    <a:pt x="1611" y="14777"/>
                    <a:pt x="1626" y="14812"/>
                  </a:cubicBezTo>
                  <a:cubicBezTo>
                    <a:pt x="1641" y="14812"/>
                    <a:pt x="1701" y="14848"/>
                    <a:pt x="1664" y="14895"/>
                  </a:cubicBezTo>
                  <a:cubicBezTo>
                    <a:pt x="1596" y="14812"/>
                    <a:pt x="1514" y="14777"/>
                    <a:pt x="1446" y="14671"/>
                  </a:cubicBezTo>
                  <a:cubicBezTo>
                    <a:pt x="1364" y="14636"/>
                    <a:pt x="1289" y="14541"/>
                    <a:pt x="1207" y="14494"/>
                  </a:cubicBezTo>
                  <a:cubicBezTo>
                    <a:pt x="1162" y="14518"/>
                    <a:pt x="1139" y="14388"/>
                    <a:pt x="1094" y="14424"/>
                  </a:cubicBezTo>
                  <a:cubicBezTo>
                    <a:pt x="1057" y="14376"/>
                    <a:pt x="1019" y="14329"/>
                    <a:pt x="974" y="14341"/>
                  </a:cubicBezTo>
                  <a:cubicBezTo>
                    <a:pt x="899" y="14259"/>
                    <a:pt x="817" y="14235"/>
                    <a:pt x="734" y="14200"/>
                  </a:cubicBezTo>
                  <a:cubicBezTo>
                    <a:pt x="705" y="14141"/>
                    <a:pt x="667" y="14141"/>
                    <a:pt x="637" y="14082"/>
                  </a:cubicBezTo>
                  <a:cubicBezTo>
                    <a:pt x="607" y="14129"/>
                    <a:pt x="585" y="14082"/>
                    <a:pt x="562" y="14046"/>
                  </a:cubicBezTo>
                  <a:cubicBezTo>
                    <a:pt x="532" y="14070"/>
                    <a:pt x="510" y="14023"/>
                    <a:pt x="487" y="14011"/>
                  </a:cubicBezTo>
                  <a:cubicBezTo>
                    <a:pt x="457" y="14011"/>
                    <a:pt x="427" y="14023"/>
                    <a:pt x="405" y="13964"/>
                  </a:cubicBezTo>
                  <a:cubicBezTo>
                    <a:pt x="375" y="13964"/>
                    <a:pt x="345" y="13940"/>
                    <a:pt x="315" y="13940"/>
                  </a:cubicBezTo>
                  <a:cubicBezTo>
                    <a:pt x="262" y="13870"/>
                    <a:pt x="202" y="13905"/>
                    <a:pt x="157" y="13811"/>
                  </a:cubicBezTo>
                  <a:cubicBezTo>
                    <a:pt x="105" y="13811"/>
                    <a:pt x="60" y="13775"/>
                    <a:pt x="15" y="13728"/>
                  </a:cubicBezTo>
                  <a:cubicBezTo>
                    <a:pt x="15" y="13929"/>
                    <a:pt x="15" y="13929"/>
                    <a:pt x="15" y="13929"/>
                  </a:cubicBezTo>
                  <a:cubicBezTo>
                    <a:pt x="30" y="13952"/>
                    <a:pt x="45" y="13988"/>
                    <a:pt x="67" y="13976"/>
                  </a:cubicBezTo>
                  <a:cubicBezTo>
                    <a:pt x="90" y="14058"/>
                    <a:pt x="135" y="14023"/>
                    <a:pt x="157" y="14094"/>
                  </a:cubicBezTo>
                  <a:cubicBezTo>
                    <a:pt x="195" y="14082"/>
                    <a:pt x="217" y="14117"/>
                    <a:pt x="240" y="14188"/>
                  </a:cubicBezTo>
                  <a:cubicBezTo>
                    <a:pt x="277" y="14164"/>
                    <a:pt x="307" y="14200"/>
                    <a:pt x="330" y="14247"/>
                  </a:cubicBezTo>
                  <a:cubicBezTo>
                    <a:pt x="390" y="14306"/>
                    <a:pt x="457" y="14306"/>
                    <a:pt x="510" y="14424"/>
                  </a:cubicBezTo>
                  <a:cubicBezTo>
                    <a:pt x="570" y="14424"/>
                    <a:pt x="630" y="14494"/>
                    <a:pt x="690" y="14506"/>
                  </a:cubicBezTo>
                  <a:cubicBezTo>
                    <a:pt x="712" y="14577"/>
                    <a:pt x="734" y="14565"/>
                    <a:pt x="757" y="14612"/>
                  </a:cubicBezTo>
                  <a:cubicBezTo>
                    <a:pt x="772" y="14589"/>
                    <a:pt x="779" y="14636"/>
                    <a:pt x="794" y="14647"/>
                  </a:cubicBezTo>
                  <a:cubicBezTo>
                    <a:pt x="802" y="14647"/>
                    <a:pt x="832" y="14600"/>
                    <a:pt x="839" y="14659"/>
                  </a:cubicBezTo>
                  <a:cubicBezTo>
                    <a:pt x="862" y="14695"/>
                    <a:pt x="892" y="14683"/>
                    <a:pt x="914" y="14695"/>
                  </a:cubicBezTo>
                  <a:cubicBezTo>
                    <a:pt x="967" y="14742"/>
                    <a:pt x="1019" y="14730"/>
                    <a:pt x="1064" y="14812"/>
                  </a:cubicBezTo>
                  <a:cubicBezTo>
                    <a:pt x="1094" y="14812"/>
                    <a:pt x="1117" y="14836"/>
                    <a:pt x="1147" y="14848"/>
                  </a:cubicBezTo>
                  <a:cubicBezTo>
                    <a:pt x="1169" y="14883"/>
                    <a:pt x="1199" y="14836"/>
                    <a:pt x="1222" y="14918"/>
                  </a:cubicBezTo>
                  <a:cubicBezTo>
                    <a:pt x="1282" y="14907"/>
                    <a:pt x="1334" y="14966"/>
                    <a:pt x="1387" y="14989"/>
                  </a:cubicBezTo>
                  <a:cubicBezTo>
                    <a:pt x="1432" y="15048"/>
                    <a:pt x="1484" y="15025"/>
                    <a:pt x="1529" y="15107"/>
                  </a:cubicBezTo>
                  <a:cubicBezTo>
                    <a:pt x="1551" y="15107"/>
                    <a:pt x="1581" y="15095"/>
                    <a:pt x="1604" y="15154"/>
                  </a:cubicBezTo>
                  <a:cubicBezTo>
                    <a:pt x="1634" y="15154"/>
                    <a:pt x="1656" y="15142"/>
                    <a:pt x="1686" y="15154"/>
                  </a:cubicBezTo>
                  <a:cubicBezTo>
                    <a:pt x="1716" y="15178"/>
                    <a:pt x="1746" y="15213"/>
                    <a:pt x="1784" y="15201"/>
                  </a:cubicBezTo>
                  <a:cubicBezTo>
                    <a:pt x="1814" y="15284"/>
                    <a:pt x="1844" y="15296"/>
                    <a:pt x="1881" y="15284"/>
                  </a:cubicBezTo>
                  <a:cubicBezTo>
                    <a:pt x="1911" y="15331"/>
                    <a:pt x="1949" y="15355"/>
                    <a:pt x="1979" y="15366"/>
                  </a:cubicBezTo>
                  <a:cubicBezTo>
                    <a:pt x="2001" y="15390"/>
                    <a:pt x="2009" y="15378"/>
                    <a:pt x="2009" y="15425"/>
                  </a:cubicBezTo>
                  <a:cubicBezTo>
                    <a:pt x="2031" y="15413"/>
                    <a:pt x="2046" y="15413"/>
                    <a:pt x="2069" y="15425"/>
                  </a:cubicBezTo>
                  <a:cubicBezTo>
                    <a:pt x="2136" y="15590"/>
                    <a:pt x="2181" y="15567"/>
                    <a:pt x="2233" y="15708"/>
                  </a:cubicBezTo>
                  <a:cubicBezTo>
                    <a:pt x="2129" y="15684"/>
                    <a:pt x="2031" y="15567"/>
                    <a:pt x="1919" y="15590"/>
                  </a:cubicBezTo>
                  <a:cubicBezTo>
                    <a:pt x="1896" y="15531"/>
                    <a:pt x="1874" y="15543"/>
                    <a:pt x="1844" y="15543"/>
                  </a:cubicBezTo>
                  <a:cubicBezTo>
                    <a:pt x="1814" y="15543"/>
                    <a:pt x="1791" y="15519"/>
                    <a:pt x="1769" y="15508"/>
                  </a:cubicBezTo>
                  <a:cubicBezTo>
                    <a:pt x="1709" y="15519"/>
                    <a:pt x="1656" y="15413"/>
                    <a:pt x="1596" y="15449"/>
                  </a:cubicBezTo>
                  <a:cubicBezTo>
                    <a:pt x="1581" y="15366"/>
                    <a:pt x="1536" y="15461"/>
                    <a:pt x="1521" y="15402"/>
                  </a:cubicBezTo>
                  <a:cubicBezTo>
                    <a:pt x="1499" y="15366"/>
                    <a:pt x="1461" y="15402"/>
                    <a:pt x="1439" y="15366"/>
                  </a:cubicBezTo>
                  <a:cubicBezTo>
                    <a:pt x="1379" y="15402"/>
                    <a:pt x="1334" y="15272"/>
                    <a:pt x="1274" y="15307"/>
                  </a:cubicBezTo>
                  <a:cubicBezTo>
                    <a:pt x="1244" y="15331"/>
                    <a:pt x="1222" y="15237"/>
                    <a:pt x="1192" y="15260"/>
                  </a:cubicBezTo>
                  <a:cubicBezTo>
                    <a:pt x="1169" y="15225"/>
                    <a:pt x="1139" y="15260"/>
                    <a:pt x="1117" y="15225"/>
                  </a:cubicBezTo>
                  <a:cubicBezTo>
                    <a:pt x="1057" y="15213"/>
                    <a:pt x="1012" y="15131"/>
                    <a:pt x="952" y="15131"/>
                  </a:cubicBezTo>
                  <a:cubicBezTo>
                    <a:pt x="937" y="15119"/>
                    <a:pt x="929" y="15083"/>
                    <a:pt x="922" y="15095"/>
                  </a:cubicBezTo>
                  <a:cubicBezTo>
                    <a:pt x="899" y="15119"/>
                    <a:pt x="892" y="15072"/>
                    <a:pt x="869" y="15083"/>
                  </a:cubicBezTo>
                  <a:cubicBezTo>
                    <a:pt x="854" y="15036"/>
                    <a:pt x="824" y="15048"/>
                    <a:pt x="802" y="15013"/>
                  </a:cubicBezTo>
                  <a:cubicBezTo>
                    <a:pt x="742" y="15001"/>
                    <a:pt x="690" y="14918"/>
                    <a:pt x="637" y="14918"/>
                  </a:cubicBezTo>
                  <a:cubicBezTo>
                    <a:pt x="585" y="14860"/>
                    <a:pt x="532" y="14812"/>
                    <a:pt x="480" y="14801"/>
                  </a:cubicBezTo>
                  <a:cubicBezTo>
                    <a:pt x="465" y="14730"/>
                    <a:pt x="435" y="14765"/>
                    <a:pt x="412" y="14695"/>
                  </a:cubicBezTo>
                  <a:cubicBezTo>
                    <a:pt x="375" y="14742"/>
                    <a:pt x="352" y="14647"/>
                    <a:pt x="322" y="14624"/>
                  </a:cubicBezTo>
                  <a:cubicBezTo>
                    <a:pt x="270" y="14647"/>
                    <a:pt x="232" y="14482"/>
                    <a:pt x="172" y="14518"/>
                  </a:cubicBezTo>
                  <a:cubicBezTo>
                    <a:pt x="150" y="14435"/>
                    <a:pt x="120" y="14482"/>
                    <a:pt x="105" y="14400"/>
                  </a:cubicBezTo>
                  <a:cubicBezTo>
                    <a:pt x="67" y="14435"/>
                    <a:pt x="45" y="14329"/>
                    <a:pt x="15" y="14341"/>
                  </a:cubicBezTo>
                  <a:cubicBezTo>
                    <a:pt x="15" y="14341"/>
                    <a:pt x="15" y="14341"/>
                    <a:pt x="15" y="14341"/>
                  </a:cubicBezTo>
                  <a:cubicBezTo>
                    <a:pt x="15" y="14424"/>
                    <a:pt x="15" y="14424"/>
                    <a:pt x="15" y="14424"/>
                  </a:cubicBezTo>
                  <a:cubicBezTo>
                    <a:pt x="60" y="14471"/>
                    <a:pt x="105" y="14518"/>
                    <a:pt x="157" y="14565"/>
                  </a:cubicBezTo>
                  <a:cubicBezTo>
                    <a:pt x="232" y="14647"/>
                    <a:pt x="315" y="14706"/>
                    <a:pt x="390" y="14812"/>
                  </a:cubicBezTo>
                  <a:cubicBezTo>
                    <a:pt x="427" y="14812"/>
                    <a:pt x="465" y="14871"/>
                    <a:pt x="510" y="14895"/>
                  </a:cubicBezTo>
                  <a:cubicBezTo>
                    <a:pt x="555" y="14883"/>
                    <a:pt x="585" y="15001"/>
                    <a:pt x="630" y="14989"/>
                  </a:cubicBezTo>
                  <a:cubicBezTo>
                    <a:pt x="660" y="15048"/>
                    <a:pt x="705" y="15036"/>
                    <a:pt x="749" y="15072"/>
                  </a:cubicBezTo>
                  <a:cubicBezTo>
                    <a:pt x="764" y="15048"/>
                    <a:pt x="779" y="15119"/>
                    <a:pt x="802" y="15107"/>
                  </a:cubicBezTo>
                  <a:cubicBezTo>
                    <a:pt x="817" y="15178"/>
                    <a:pt x="847" y="15119"/>
                    <a:pt x="862" y="15154"/>
                  </a:cubicBezTo>
                  <a:cubicBezTo>
                    <a:pt x="907" y="15178"/>
                    <a:pt x="944" y="15213"/>
                    <a:pt x="982" y="15248"/>
                  </a:cubicBezTo>
                  <a:cubicBezTo>
                    <a:pt x="989" y="15272"/>
                    <a:pt x="997" y="15248"/>
                    <a:pt x="1004" y="15248"/>
                  </a:cubicBezTo>
                  <a:cubicBezTo>
                    <a:pt x="1049" y="15260"/>
                    <a:pt x="1072" y="15331"/>
                    <a:pt x="1102" y="15331"/>
                  </a:cubicBezTo>
                  <a:cubicBezTo>
                    <a:pt x="1147" y="15331"/>
                    <a:pt x="1184" y="15366"/>
                    <a:pt x="1229" y="15378"/>
                  </a:cubicBezTo>
                  <a:cubicBezTo>
                    <a:pt x="1244" y="15425"/>
                    <a:pt x="1267" y="15402"/>
                    <a:pt x="1282" y="15413"/>
                  </a:cubicBezTo>
                  <a:cubicBezTo>
                    <a:pt x="1304" y="15413"/>
                    <a:pt x="1327" y="15437"/>
                    <a:pt x="1349" y="15472"/>
                  </a:cubicBezTo>
                  <a:cubicBezTo>
                    <a:pt x="1394" y="15425"/>
                    <a:pt x="1424" y="15531"/>
                    <a:pt x="1476" y="15484"/>
                  </a:cubicBezTo>
                  <a:cubicBezTo>
                    <a:pt x="1514" y="15519"/>
                    <a:pt x="1559" y="15496"/>
                    <a:pt x="1596" y="15531"/>
                  </a:cubicBezTo>
                  <a:cubicBezTo>
                    <a:pt x="1731" y="15614"/>
                    <a:pt x="1874" y="15696"/>
                    <a:pt x="2016" y="15696"/>
                  </a:cubicBezTo>
                  <a:cubicBezTo>
                    <a:pt x="2046" y="15767"/>
                    <a:pt x="2084" y="15743"/>
                    <a:pt x="2114" y="15743"/>
                  </a:cubicBezTo>
                  <a:cubicBezTo>
                    <a:pt x="2144" y="15838"/>
                    <a:pt x="2181" y="15779"/>
                    <a:pt x="2211" y="15826"/>
                  </a:cubicBezTo>
                  <a:cubicBezTo>
                    <a:pt x="2248" y="15826"/>
                    <a:pt x="2271" y="15897"/>
                    <a:pt x="2308" y="15908"/>
                  </a:cubicBezTo>
                  <a:cubicBezTo>
                    <a:pt x="2346" y="15920"/>
                    <a:pt x="2383" y="15944"/>
                    <a:pt x="2413" y="16014"/>
                  </a:cubicBezTo>
                  <a:cubicBezTo>
                    <a:pt x="2391" y="16014"/>
                    <a:pt x="2361" y="16026"/>
                    <a:pt x="2338" y="15967"/>
                  </a:cubicBezTo>
                  <a:cubicBezTo>
                    <a:pt x="2301" y="16038"/>
                    <a:pt x="2286" y="15920"/>
                    <a:pt x="2256" y="15967"/>
                  </a:cubicBezTo>
                  <a:cubicBezTo>
                    <a:pt x="2203" y="15944"/>
                    <a:pt x="2151" y="15908"/>
                    <a:pt x="2099" y="15885"/>
                  </a:cubicBezTo>
                  <a:cubicBezTo>
                    <a:pt x="2084" y="15897"/>
                    <a:pt x="2076" y="15885"/>
                    <a:pt x="2069" y="15861"/>
                  </a:cubicBezTo>
                  <a:cubicBezTo>
                    <a:pt x="2054" y="15873"/>
                    <a:pt x="2031" y="15897"/>
                    <a:pt x="2024" y="15849"/>
                  </a:cubicBezTo>
                  <a:cubicBezTo>
                    <a:pt x="1994" y="15873"/>
                    <a:pt x="1971" y="15826"/>
                    <a:pt x="1941" y="15849"/>
                  </a:cubicBezTo>
                  <a:cubicBezTo>
                    <a:pt x="1881" y="15861"/>
                    <a:pt x="1829" y="15802"/>
                    <a:pt x="1769" y="15826"/>
                  </a:cubicBezTo>
                  <a:cubicBezTo>
                    <a:pt x="1746" y="15826"/>
                    <a:pt x="1731" y="15743"/>
                    <a:pt x="1701" y="15767"/>
                  </a:cubicBezTo>
                  <a:cubicBezTo>
                    <a:pt x="1671" y="15791"/>
                    <a:pt x="1649" y="15743"/>
                    <a:pt x="1619" y="15767"/>
                  </a:cubicBezTo>
                  <a:cubicBezTo>
                    <a:pt x="1574" y="15720"/>
                    <a:pt x="1521" y="15743"/>
                    <a:pt x="1476" y="15708"/>
                  </a:cubicBezTo>
                  <a:cubicBezTo>
                    <a:pt x="1379" y="15684"/>
                    <a:pt x="1282" y="15602"/>
                    <a:pt x="1184" y="15590"/>
                  </a:cubicBezTo>
                  <a:cubicBezTo>
                    <a:pt x="1169" y="15543"/>
                    <a:pt x="1132" y="15555"/>
                    <a:pt x="1117" y="15543"/>
                  </a:cubicBezTo>
                  <a:cubicBezTo>
                    <a:pt x="1094" y="15519"/>
                    <a:pt x="1072" y="15508"/>
                    <a:pt x="1042" y="15496"/>
                  </a:cubicBezTo>
                  <a:cubicBezTo>
                    <a:pt x="997" y="15449"/>
                    <a:pt x="952" y="15402"/>
                    <a:pt x="899" y="15402"/>
                  </a:cubicBezTo>
                  <a:cubicBezTo>
                    <a:pt x="854" y="15343"/>
                    <a:pt x="802" y="15319"/>
                    <a:pt x="757" y="15319"/>
                  </a:cubicBezTo>
                  <a:cubicBezTo>
                    <a:pt x="734" y="15237"/>
                    <a:pt x="705" y="15272"/>
                    <a:pt x="682" y="15237"/>
                  </a:cubicBezTo>
                  <a:cubicBezTo>
                    <a:pt x="667" y="15225"/>
                    <a:pt x="660" y="15225"/>
                    <a:pt x="645" y="15248"/>
                  </a:cubicBezTo>
                  <a:cubicBezTo>
                    <a:pt x="630" y="15225"/>
                    <a:pt x="622" y="15190"/>
                    <a:pt x="600" y="15201"/>
                  </a:cubicBezTo>
                  <a:cubicBezTo>
                    <a:pt x="645" y="15331"/>
                    <a:pt x="712" y="15307"/>
                    <a:pt x="757" y="15366"/>
                  </a:cubicBezTo>
                  <a:cubicBezTo>
                    <a:pt x="787" y="15413"/>
                    <a:pt x="817" y="15449"/>
                    <a:pt x="847" y="15425"/>
                  </a:cubicBezTo>
                  <a:cubicBezTo>
                    <a:pt x="869" y="15496"/>
                    <a:pt x="899" y="15531"/>
                    <a:pt x="929" y="15531"/>
                  </a:cubicBezTo>
                  <a:cubicBezTo>
                    <a:pt x="982" y="15626"/>
                    <a:pt x="1042" y="15590"/>
                    <a:pt x="1087" y="15696"/>
                  </a:cubicBezTo>
                  <a:cubicBezTo>
                    <a:pt x="1124" y="15684"/>
                    <a:pt x="1147" y="15743"/>
                    <a:pt x="1177" y="15755"/>
                  </a:cubicBezTo>
                  <a:cubicBezTo>
                    <a:pt x="1214" y="15720"/>
                    <a:pt x="1237" y="15802"/>
                    <a:pt x="1259" y="15849"/>
                  </a:cubicBezTo>
                  <a:cubicBezTo>
                    <a:pt x="1297" y="15838"/>
                    <a:pt x="1327" y="15873"/>
                    <a:pt x="1364" y="15897"/>
                  </a:cubicBezTo>
                  <a:cubicBezTo>
                    <a:pt x="1394" y="15944"/>
                    <a:pt x="1439" y="15885"/>
                    <a:pt x="1469" y="15967"/>
                  </a:cubicBezTo>
                  <a:cubicBezTo>
                    <a:pt x="1499" y="15967"/>
                    <a:pt x="1521" y="16038"/>
                    <a:pt x="1551" y="16097"/>
                  </a:cubicBezTo>
                  <a:cubicBezTo>
                    <a:pt x="1589" y="16109"/>
                    <a:pt x="1634" y="16120"/>
                    <a:pt x="1664" y="16215"/>
                  </a:cubicBezTo>
                  <a:cubicBezTo>
                    <a:pt x="1709" y="16191"/>
                    <a:pt x="1746" y="16285"/>
                    <a:pt x="1784" y="16344"/>
                  </a:cubicBezTo>
                  <a:cubicBezTo>
                    <a:pt x="1859" y="16333"/>
                    <a:pt x="1919" y="16462"/>
                    <a:pt x="1986" y="16486"/>
                  </a:cubicBezTo>
                  <a:cubicBezTo>
                    <a:pt x="2054" y="16592"/>
                    <a:pt x="2136" y="16580"/>
                    <a:pt x="2203" y="16651"/>
                  </a:cubicBezTo>
                  <a:cubicBezTo>
                    <a:pt x="2233" y="16698"/>
                    <a:pt x="2271" y="16686"/>
                    <a:pt x="2308" y="16698"/>
                  </a:cubicBezTo>
                  <a:cubicBezTo>
                    <a:pt x="2338" y="16733"/>
                    <a:pt x="2376" y="16757"/>
                    <a:pt x="2413" y="16769"/>
                  </a:cubicBezTo>
                  <a:cubicBezTo>
                    <a:pt x="2488" y="16792"/>
                    <a:pt x="2563" y="16827"/>
                    <a:pt x="2638" y="16898"/>
                  </a:cubicBezTo>
                  <a:cubicBezTo>
                    <a:pt x="2713" y="16875"/>
                    <a:pt x="2773" y="17004"/>
                    <a:pt x="2848" y="16969"/>
                  </a:cubicBezTo>
                  <a:cubicBezTo>
                    <a:pt x="2885" y="17016"/>
                    <a:pt x="2923" y="17004"/>
                    <a:pt x="2960" y="17040"/>
                  </a:cubicBezTo>
                  <a:cubicBezTo>
                    <a:pt x="2990" y="17110"/>
                    <a:pt x="3035" y="17051"/>
                    <a:pt x="3073" y="17099"/>
                  </a:cubicBezTo>
                  <a:cubicBezTo>
                    <a:pt x="3110" y="17134"/>
                    <a:pt x="3148" y="17134"/>
                    <a:pt x="3185" y="17134"/>
                  </a:cubicBezTo>
                  <a:cubicBezTo>
                    <a:pt x="3223" y="17146"/>
                    <a:pt x="3260" y="17193"/>
                    <a:pt x="3298" y="17205"/>
                  </a:cubicBezTo>
                  <a:cubicBezTo>
                    <a:pt x="3335" y="17228"/>
                    <a:pt x="3373" y="17240"/>
                    <a:pt x="3403" y="17264"/>
                  </a:cubicBezTo>
                  <a:cubicBezTo>
                    <a:pt x="3425" y="17252"/>
                    <a:pt x="3440" y="17275"/>
                    <a:pt x="3463" y="17264"/>
                  </a:cubicBezTo>
                  <a:cubicBezTo>
                    <a:pt x="3478" y="17311"/>
                    <a:pt x="3508" y="17299"/>
                    <a:pt x="3493" y="17322"/>
                  </a:cubicBezTo>
                  <a:cubicBezTo>
                    <a:pt x="3350" y="17346"/>
                    <a:pt x="3200" y="17417"/>
                    <a:pt x="3043" y="17582"/>
                  </a:cubicBezTo>
                  <a:cubicBezTo>
                    <a:pt x="3028" y="17546"/>
                    <a:pt x="3005" y="17593"/>
                    <a:pt x="2983" y="17617"/>
                  </a:cubicBezTo>
                  <a:cubicBezTo>
                    <a:pt x="2960" y="17593"/>
                    <a:pt x="2938" y="17605"/>
                    <a:pt x="2908" y="17629"/>
                  </a:cubicBezTo>
                  <a:cubicBezTo>
                    <a:pt x="2863" y="17617"/>
                    <a:pt x="2818" y="17711"/>
                    <a:pt x="2833" y="17782"/>
                  </a:cubicBezTo>
                  <a:cubicBezTo>
                    <a:pt x="2878" y="17782"/>
                    <a:pt x="2930" y="17700"/>
                    <a:pt x="2975" y="17688"/>
                  </a:cubicBezTo>
                  <a:cubicBezTo>
                    <a:pt x="3020" y="17664"/>
                    <a:pt x="3073" y="17652"/>
                    <a:pt x="3125" y="17582"/>
                  </a:cubicBezTo>
                  <a:cubicBezTo>
                    <a:pt x="3170" y="17605"/>
                    <a:pt x="3223" y="17546"/>
                    <a:pt x="3275" y="17511"/>
                  </a:cubicBezTo>
                  <a:cubicBezTo>
                    <a:pt x="3320" y="17511"/>
                    <a:pt x="3380" y="17417"/>
                    <a:pt x="3418" y="17511"/>
                  </a:cubicBezTo>
                  <a:cubicBezTo>
                    <a:pt x="3365" y="17523"/>
                    <a:pt x="3313" y="17582"/>
                    <a:pt x="3268" y="17582"/>
                  </a:cubicBezTo>
                  <a:cubicBezTo>
                    <a:pt x="3215" y="17676"/>
                    <a:pt x="3155" y="17593"/>
                    <a:pt x="3140" y="17688"/>
                  </a:cubicBezTo>
                  <a:cubicBezTo>
                    <a:pt x="3163" y="17817"/>
                    <a:pt x="3215" y="17700"/>
                    <a:pt x="3253" y="17723"/>
                  </a:cubicBezTo>
                  <a:cubicBezTo>
                    <a:pt x="3305" y="17641"/>
                    <a:pt x="3343" y="17676"/>
                    <a:pt x="3395" y="17593"/>
                  </a:cubicBezTo>
                  <a:cubicBezTo>
                    <a:pt x="3433" y="17629"/>
                    <a:pt x="3470" y="17593"/>
                    <a:pt x="3515" y="17558"/>
                  </a:cubicBezTo>
                  <a:cubicBezTo>
                    <a:pt x="3560" y="17605"/>
                    <a:pt x="3605" y="17593"/>
                    <a:pt x="3657" y="17558"/>
                  </a:cubicBezTo>
                  <a:cubicBezTo>
                    <a:pt x="3687" y="17605"/>
                    <a:pt x="3732" y="17605"/>
                    <a:pt x="3762" y="17652"/>
                  </a:cubicBezTo>
                  <a:cubicBezTo>
                    <a:pt x="3800" y="17652"/>
                    <a:pt x="3845" y="17593"/>
                    <a:pt x="3882" y="17652"/>
                  </a:cubicBezTo>
                  <a:cubicBezTo>
                    <a:pt x="3905" y="17688"/>
                    <a:pt x="3935" y="17641"/>
                    <a:pt x="3957" y="17723"/>
                  </a:cubicBezTo>
                  <a:cubicBezTo>
                    <a:pt x="3995" y="17652"/>
                    <a:pt x="4010" y="17782"/>
                    <a:pt x="4047" y="17747"/>
                  </a:cubicBezTo>
                  <a:cubicBezTo>
                    <a:pt x="4100" y="17817"/>
                    <a:pt x="4160" y="17806"/>
                    <a:pt x="4205" y="17888"/>
                  </a:cubicBezTo>
                  <a:cubicBezTo>
                    <a:pt x="4235" y="17817"/>
                    <a:pt x="4257" y="17876"/>
                    <a:pt x="4280" y="17864"/>
                  </a:cubicBezTo>
                  <a:cubicBezTo>
                    <a:pt x="4310" y="17817"/>
                    <a:pt x="4317" y="17971"/>
                    <a:pt x="4347" y="17888"/>
                  </a:cubicBezTo>
                  <a:cubicBezTo>
                    <a:pt x="4354" y="17806"/>
                    <a:pt x="4302" y="17782"/>
                    <a:pt x="4265" y="17747"/>
                  </a:cubicBezTo>
                  <a:close/>
                  <a:moveTo>
                    <a:pt x="1596" y="15001"/>
                  </a:moveTo>
                  <a:cubicBezTo>
                    <a:pt x="1566" y="14989"/>
                    <a:pt x="1529" y="14977"/>
                    <a:pt x="1499" y="14954"/>
                  </a:cubicBezTo>
                  <a:cubicBezTo>
                    <a:pt x="1439" y="14883"/>
                    <a:pt x="1372" y="14895"/>
                    <a:pt x="1312" y="14812"/>
                  </a:cubicBezTo>
                  <a:cubicBezTo>
                    <a:pt x="1282" y="14812"/>
                    <a:pt x="1244" y="14789"/>
                    <a:pt x="1214" y="14777"/>
                  </a:cubicBezTo>
                  <a:cubicBezTo>
                    <a:pt x="1184" y="14754"/>
                    <a:pt x="1154" y="14706"/>
                    <a:pt x="1124" y="14706"/>
                  </a:cubicBezTo>
                  <a:cubicBezTo>
                    <a:pt x="1057" y="14695"/>
                    <a:pt x="997" y="14636"/>
                    <a:pt x="937" y="14612"/>
                  </a:cubicBezTo>
                  <a:cubicBezTo>
                    <a:pt x="817" y="14506"/>
                    <a:pt x="682" y="14471"/>
                    <a:pt x="570" y="14329"/>
                  </a:cubicBezTo>
                  <a:cubicBezTo>
                    <a:pt x="532" y="14306"/>
                    <a:pt x="495" y="14318"/>
                    <a:pt x="472" y="14247"/>
                  </a:cubicBezTo>
                  <a:cubicBezTo>
                    <a:pt x="435" y="14306"/>
                    <a:pt x="420" y="14164"/>
                    <a:pt x="382" y="14188"/>
                  </a:cubicBezTo>
                  <a:cubicBezTo>
                    <a:pt x="322" y="14129"/>
                    <a:pt x="262" y="14058"/>
                    <a:pt x="202" y="14046"/>
                  </a:cubicBezTo>
                  <a:cubicBezTo>
                    <a:pt x="172" y="13988"/>
                    <a:pt x="150" y="13952"/>
                    <a:pt x="112" y="13952"/>
                  </a:cubicBezTo>
                  <a:cubicBezTo>
                    <a:pt x="105" y="13917"/>
                    <a:pt x="127" y="13940"/>
                    <a:pt x="142" y="13917"/>
                  </a:cubicBezTo>
                  <a:cubicBezTo>
                    <a:pt x="157" y="13929"/>
                    <a:pt x="172" y="13940"/>
                    <a:pt x="187" y="13964"/>
                  </a:cubicBezTo>
                  <a:cubicBezTo>
                    <a:pt x="225" y="13905"/>
                    <a:pt x="240" y="14070"/>
                    <a:pt x="277" y="13988"/>
                  </a:cubicBezTo>
                  <a:cubicBezTo>
                    <a:pt x="322" y="14082"/>
                    <a:pt x="390" y="14046"/>
                    <a:pt x="435" y="14129"/>
                  </a:cubicBezTo>
                  <a:cubicBezTo>
                    <a:pt x="450" y="14141"/>
                    <a:pt x="472" y="14105"/>
                    <a:pt x="480" y="14141"/>
                  </a:cubicBezTo>
                  <a:cubicBezTo>
                    <a:pt x="495" y="14176"/>
                    <a:pt x="510" y="14164"/>
                    <a:pt x="525" y="14153"/>
                  </a:cubicBezTo>
                  <a:cubicBezTo>
                    <a:pt x="547" y="14223"/>
                    <a:pt x="585" y="14153"/>
                    <a:pt x="600" y="14223"/>
                  </a:cubicBezTo>
                  <a:cubicBezTo>
                    <a:pt x="660" y="14223"/>
                    <a:pt x="712" y="14282"/>
                    <a:pt x="764" y="14318"/>
                  </a:cubicBezTo>
                  <a:cubicBezTo>
                    <a:pt x="832" y="14318"/>
                    <a:pt x="884" y="14388"/>
                    <a:pt x="944" y="14447"/>
                  </a:cubicBezTo>
                  <a:cubicBezTo>
                    <a:pt x="1004" y="14435"/>
                    <a:pt x="1057" y="14494"/>
                    <a:pt x="1109" y="14541"/>
                  </a:cubicBezTo>
                  <a:cubicBezTo>
                    <a:pt x="1139" y="14541"/>
                    <a:pt x="1162" y="14600"/>
                    <a:pt x="1192" y="14600"/>
                  </a:cubicBezTo>
                  <a:cubicBezTo>
                    <a:pt x="1222" y="14636"/>
                    <a:pt x="1252" y="14600"/>
                    <a:pt x="1267" y="14671"/>
                  </a:cubicBezTo>
                  <a:cubicBezTo>
                    <a:pt x="1327" y="14695"/>
                    <a:pt x="1372" y="14777"/>
                    <a:pt x="1432" y="14777"/>
                  </a:cubicBezTo>
                  <a:cubicBezTo>
                    <a:pt x="1446" y="14801"/>
                    <a:pt x="1454" y="14812"/>
                    <a:pt x="1461" y="14836"/>
                  </a:cubicBezTo>
                  <a:cubicBezTo>
                    <a:pt x="1499" y="14871"/>
                    <a:pt x="1536" y="14895"/>
                    <a:pt x="1574" y="14907"/>
                  </a:cubicBezTo>
                  <a:cubicBezTo>
                    <a:pt x="1604" y="14942"/>
                    <a:pt x="1641" y="15013"/>
                    <a:pt x="1679" y="15001"/>
                  </a:cubicBezTo>
                  <a:cubicBezTo>
                    <a:pt x="1686" y="15107"/>
                    <a:pt x="1619" y="14977"/>
                    <a:pt x="1596" y="15001"/>
                  </a:cubicBezTo>
                  <a:close/>
                  <a:moveTo>
                    <a:pt x="3005" y="15543"/>
                  </a:moveTo>
                  <a:cubicBezTo>
                    <a:pt x="3013" y="15496"/>
                    <a:pt x="2990" y="15449"/>
                    <a:pt x="2983" y="15402"/>
                  </a:cubicBezTo>
                  <a:cubicBezTo>
                    <a:pt x="2953" y="15319"/>
                    <a:pt x="2975" y="15237"/>
                    <a:pt x="2930" y="15154"/>
                  </a:cubicBezTo>
                  <a:cubicBezTo>
                    <a:pt x="2938" y="15107"/>
                    <a:pt x="2915" y="15060"/>
                    <a:pt x="2908" y="15013"/>
                  </a:cubicBezTo>
                  <a:cubicBezTo>
                    <a:pt x="2908" y="14977"/>
                    <a:pt x="2885" y="14918"/>
                    <a:pt x="2885" y="14883"/>
                  </a:cubicBezTo>
                  <a:cubicBezTo>
                    <a:pt x="2848" y="14824"/>
                    <a:pt x="2908" y="14801"/>
                    <a:pt x="2863" y="14742"/>
                  </a:cubicBezTo>
                  <a:cubicBezTo>
                    <a:pt x="2878" y="14718"/>
                    <a:pt x="2833" y="14659"/>
                    <a:pt x="2856" y="14636"/>
                  </a:cubicBezTo>
                  <a:cubicBezTo>
                    <a:pt x="2811" y="14600"/>
                    <a:pt x="2878" y="14506"/>
                    <a:pt x="2833" y="14530"/>
                  </a:cubicBezTo>
                  <a:cubicBezTo>
                    <a:pt x="2818" y="14494"/>
                    <a:pt x="2848" y="14459"/>
                    <a:pt x="2811" y="14400"/>
                  </a:cubicBezTo>
                  <a:cubicBezTo>
                    <a:pt x="2796" y="14318"/>
                    <a:pt x="2751" y="14223"/>
                    <a:pt x="2781" y="14153"/>
                  </a:cubicBezTo>
                  <a:cubicBezTo>
                    <a:pt x="2713" y="13964"/>
                    <a:pt x="2751" y="13811"/>
                    <a:pt x="2683" y="13634"/>
                  </a:cubicBezTo>
                  <a:cubicBezTo>
                    <a:pt x="2683" y="13552"/>
                    <a:pt x="2698" y="13493"/>
                    <a:pt x="2661" y="13398"/>
                  </a:cubicBezTo>
                  <a:cubicBezTo>
                    <a:pt x="2691" y="13339"/>
                    <a:pt x="2646" y="13269"/>
                    <a:pt x="2646" y="13198"/>
                  </a:cubicBezTo>
                  <a:cubicBezTo>
                    <a:pt x="2683" y="13139"/>
                    <a:pt x="2608" y="13045"/>
                    <a:pt x="2646" y="12974"/>
                  </a:cubicBezTo>
                  <a:cubicBezTo>
                    <a:pt x="2616" y="12903"/>
                    <a:pt x="2638" y="12845"/>
                    <a:pt x="2608" y="12762"/>
                  </a:cubicBezTo>
                  <a:cubicBezTo>
                    <a:pt x="2646" y="12738"/>
                    <a:pt x="2661" y="12856"/>
                    <a:pt x="2691" y="12892"/>
                  </a:cubicBezTo>
                  <a:cubicBezTo>
                    <a:pt x="2691" y="12962"/>
                    <a:pt x="2751" y="13045"/>
                    <a:pt x="2751" y="13116"/>
                  </a:cubicBezTo>
                  <a:cubicBezTo>
                    <a:pt x="2773" y="13222"/>
                    <a:pt x="2766" y="13328"/>
                    <a:pt x="2796" y="13434"/>
                  </a:cubicBezTo>
                  <a:cubicBezTo>
                    <a:pt x="2788" y="13493"/>
                    <a:pt x="2796" y="13552"/>
                    <a:pt x="2811" y="13610"/>
                  </a:cubicBezTo>
                  <a:cubicBezTo>
                    <a:pt x="2781" y="13646"/>
                    <a:pt x="2841" y="13717"/>
                    <a:pt x="2818" y="13764"/>
                  </a:cubicBezTo>
                  <a:cubicBezTo>
                    <a:pt x="2841" y="13870"/>
                    <a:pt x="2841" y="13976"/>
                    <a:pt x="2863" y="14082"/>
                  </a:cubicBezTo>
                  <a:cubicBezTo>
                    <a:pt x="2848" y="14129"/>
                    <a:pt x="2900" y="14188"/>
                    <a:pt x="2871" y="14235"/>
                  </a:cubicBezTo>
                  <a:cubicBezTo>
                    <a:pt x="2893" y="14282"/>
                    <a:pt x="2885" y="14341"/>
                    <a:pt x="2930" y="14400"/>
                  </a:cubicBezTo>
                  <a:cubicBezTo>
                    <a:pt x="2885" y="14435"/>
                    <a:pt x="2915" y="14506"/>
                    <a:pt x="2945" y="14565"/>
                  </a:cubicBezTo>
                  <a:cubicBezTo>
                    <a:pt x="2900" y="14600"/>
                    <a:pt x="2945" y="14659"/>
                    <a:pt x="2953" y="14718"/>
                  </a:cubicBezTo>
                  <a:cubicBezTo>
                    <a:pt x="2908" y="14801"/>
                    <a:pt x="3005" y="14918"/>
                    <a:pt x="2968" y="15013"/>
                  </a:cubicBezTo>
                  <a:cubicBezTo>
                    <a:pt x="3020" y="15083"/>
                    <a:pt x="2975" y="15131"/>
                    <a:pt x="3005" y="15190"/>
                  </a:cubicBezTo>
                  <a:cubicBezTo>
                    <a:pt x="3020" y="15237"/>
                    <a:pt x="3005" y="15284"/>
                    <a:pt x="3013" y="15343"/>
                  </a:cubicBezTo>
                  <a:cubicBezTo>
                    <a:pt x="3028" y="15437"/>
                    <a:pt x="3035" y="15543"/>
                    <a:pt x="3050" y="15649"/>
                  </a:cubicBezTo>
                  <a:cubicBezTo>
                    <a:pt x="3005" y="15673"/>
                    <a:pt x="3028" y="15567"/>
                    <a:pt x="3005" y="15543"/>
                  </a:cubicBezTo>
                  <a:close/>
                  <a:moveTo>
                    <a:pt x="3155" y="16227"/>
                  </a:moveTo>
                  <a:cubicBezTo>
                    <a:pt x="3133" y="16168"/>
                    <a:pt x="3140" y="16120"/>
                    <a:pt x="3103" y="16062"/>
                  </a:cubicBezTo>
                  <a:cubicBezTo>
                    <a:pt x="3133" y="16014"/>
                    <a:pt x="3065" y="15944"/>
                    <a:pt x="3080" y="15897"/>
                  </a:cubicBezTo>
                  <a:cubicBezTo>
                    <a:pt x="3043" y="15826"/>
                    <a:pt x="3065" y="15791"/>
                    <a:pt x="3028" y="15732"/>
                  </a:cubicBezTo>
                  <a:cubicBezTo>
                    <a:pt x="3088" y="15661"/>
                    <a:pt x="3073" y="15826"/>
                    <a:pt x="3088" y="15861"/>
                  </a:cubicBezTo>
                  <a:cubicBezTo>
                    <a:pt x="3118" y="15920"/>
                    <a:pt x="3103" y="15967"/>
                    <a:pt x="3148" y="16038"/>
                  </a:cubicBezTo>
                  <a:cubicBezTo>
                    <a:pt x="3125" y="16132"/>
                    <a:pt x="3200" y="16250"/>
                    <a:pt x="3208" y="16344"/>
                  </a:cubicBezTo>
                  <a:cubicBezTo>
                    <a:pt x="3163" y="16368"/>
                    <a:pt x="3178" y="16250"/>
                    <a:pt x="3155" y="16227"/>
                  </a:cubicBezTo>
                  <a:close/>
                  <a:moveTo>
                    <a:pt x="2593" y="14801"/>
                  </a:moveTo>
                  <a:cubicBezTo>
                    <a:pt x="2608" y="14848"/>
                    <a:pt x="2631" y="14883"/>
                    <a:pt x="2646" y="14930"/>
                  </a:cubicBezTo>
                  <a:cubicBezTo>
                    <a:pt x="2623" y="14989"/>
                    <a:pt x="2676" y="15060"/>
                    <a:pt x="2676" y="15119"/>
                  </a:cubicBezTo>
                  <a:cubicBezTo>
                    <a:pt x="2661" y="15178"/>
                    <a:pt x="2683" y="15248"/>
                    <a:pt x="2698" y="15307"/>
                  </a:cubicBezTo>
                  <a:cubicBezTo>
                    <a:pt x="2706" y="15378"/>
                    <a:pt x="2751" y="15449"/>
                    <a:pt x="2751" y="15508"/>
                  </a:cubicBezTo>
                  <a:cubicBezTo>
                    <a:pt x="2773" y="15543"/>
                    <a:pt x="2766" y="15578"/>
                    <a:pt x="2773" y="15602"/>
                  </a:cubicBezTo>
                  <a:cubicBezTo>
                    <a:pt x="2788" y="15637"/>
                    <a:pt x="2803" y="15661"/>
                    <a:pt x="2788" y="15684"/>
                  </a:cubicBezTo>
                  <a:cubicBezTo>
                    <a:pt x="2841" y="15791"/>
                    <a:pt x="2841" y="15979"/>
                    <a:pt x="2908" y="16026"/>
                  </a:cubicBezTo>
                  <a:cubicBezTo>
                    <a:pt x="2893" y="16050"/>
                    <a:pt x="2915" y="16097"/>
                    <a:pt x="2930" y="16132"/>
                  </a:cubicBezTo>
                  <a:cubicBezTo>
                    <a:pt x="2945" y="16168"/>
                    <a:pt x="2930" y="16191"/>
                    <a:pt x="2953" y="16227"/>
                  </a:cubicBezTo>
                  <a:cubicBezTo>
                    <a:pt x="2953" y="16285"/>
                    <a:pt x="3020" y="16356"/>
                    <a:pt x="2968" y="16391"/>
                  </a:cubicBezTo>
                  <a:cubicBezTo>
                    <a:pt x="2811" y="16085"/>
                    <a:pt x="2803" y="15814"/>
                    <a:pt x="2691" y="15508"/>
                  </a:cubicBezTo>
                  <a:cubicBezTo>
                    <a:pt x="2698" y="15449"/>
                    <a:pt x="2698" y="15390"/>
                    <a:pt x="2661" y="15319"/>
                  </a:cubicBezTo>
                  <a:cubicBezTo>
                    <a:pt x="2683" y="15272"/>
                    <a:pt x="2638" y="15201"/>
                    <a:pt x="2646" y="15154"/>
                  </a:cubicBezTo>
                  <a:cubicBezTo>
                    <a:pt x="2646" y="15095"/>
                    <a:pt x="2616" y="15036"/>
                    <a:pt x="2608" y="14977"/>
                  </a:cubicBezTo>
                  <a:cubicBezTo>
                    <a:pt x="2623" y="14918"/>
                    <a:pt x="2586" y="14860"/>
                    <a:pt x="2593" y="14801"/>
                  </a:cubicBezTo>
                  <a:cubicBezTo>
                    <a:pt x="2541" y="14730"/>
                    <a:pt x="2631" y="14754"/>
                    <a:pt x="2593" y="14801"/>
                  </a:cubicBezTo>
                  <a:close/>
                  <a:moveTo>
                    <a:pt x="2458" y="13846"/>
                  </a:moveTo>
                  <a:cubicBezTo>
                    <a:pt x="2473" y="13870"/>
                    <a:pt x="2473" y="13893"/>
                    <a:pt x="2466" y="13905"/>
                  </a:cubicBezTo>
                  <a:cubicBezTo>
                    <a:pt x="2496" y="13952"/>
                    <a:pt x="2458" y="13976"/>
                    <a:pt x="2496" y="14023"/>
                  </a:cubicBezTo>
                  <a:cubicBezTo>
                    <a:pt x="2466" y="14070"/>
                    <a:pt x="2511" y="14141"/>
                    <a:pt x="2496" y="14188"/>
                  </a:cubicBezTo>
                  <a:cubicBezTo>
                    <a:pt x="2473" y="14129"/>
                    <a:pt x="2466" y="14082"/>
                    <a:pt x="2488" y="14035"/>
                  </a:cubicBezTo>
                  <a:cubicBezTo>
                    <a:pt x="2451" y="13952"/>
                    <a:pt x="2451" y="13882"/>
                    <a:pt x="2436" y="13811"/>
                  </a:cubicBezTo>
                  <a:cubicBezTo>
                    <a:pt x="2466" y="13799"/>
                    <a:pt x="2443" y="13823"/>
                    <a:pt x="2458" y="13846"/>
                  </a:cubicBezTo>
                  <a:close/>
                  <a:moveTo>
                    <a:pt x="2421" y="13634"/>
                  </a:moveTo>
                  <a:cubicBezTo>
                    <a:pt x="2413" y="13540"/>
                    <a:pt x="2481" y="13764"/>
                    <a:pt x="2428" y="13693"/>
                  </a:cubicBezTo>
                  <a:cubicBezTo>
                    <a:pt x="2406" y="13669"/>
                    <a:pt x="2421" y="13658"/>
                    <a:pt x="2421" y="13634"/>
                  </a:cubicBezTo>
                  <a:close/>
                  <a:moveTo>
                    <a:pt x="2121" y="11643"/>
                  </a:moveTo>
                  <a:cubicBezTo>
                    <a:pt x="2114" y="11536"/>
                    <a:pt x="2151" y="11454"/>
                    <a:pt x="2129" y="11348"/>
                  </a:cubicBezTo>
                  <a:cubicBezTo>
                    <a:pt x="2144" y="11301"/>
                    <a:pt x="2114" y="11242"/>
                    <a:pt x="2144" y="11207"/>
                  </a:cubicBezTo>
                  <a:cubicBezTo>
                    <a:pt x="2106" y="11148"/>
                    <a:pt x="2159" y="11124"/>
                    <a:pt x="2121" y="11065"/>
                  </a:cubicBezTo>
                  <a:cubicBezTo>
                    <a:pt x="2144" y="11053"/>
                    <a:pt x="2151" y="11100"/>
                    <a:pt x="2144" y="11112"/>
                  </a:cubicBezTo>
                  <a:cubicBezTo>
                    <a:pt x="2159" y="11136"/>
                    <a:pt x="2144" y="11159"/>
                    <a:pt x="2159" y="11183"/>
                  </a:cubicBezTo>
                  <a:cubicBezTo>
                    <a:pt x="2144" y="11207"/>
                    <a:pt x="2166" y="11242"/>
                    <a:pt x="2151" y="11265"/>
                  </a:cubicBezTo>
                  <a:cubicBezTo>
                    <a:pt x="2151" y="11277"/>
                    <a:pt x="2144" y="11301"/>
                    <a:pt x="2151" y="11313"/>
                  </a:cubicBezTo>
                  <a:cubicBezTo>
                    <a:pt x="2144" y="11336"/>
                    <a:pt x="2159" y="11372"/>
                    <a:pt x="2166" y="11395"/>
                  </a:cubicBezTo>
                  <a:cubicBezTo>
                    <a:pt x="2159" y="11419"/>
                    <a:pt x="2151" y="11442"/>
                    <a:pt x="2159" y="11466"/>
                  </a:cubicBezTo>
                  <a:cubicBezTo>
                    <a:pt x="2159" y="11513"/>
                    <a:pt x="2166" y="11560"/>
                    <a:pt x="2159" y="11595"/>
                  </a:cubicBezTo>
                  <a:cubicBezTo>
                    <a:pt x="2181" y="11654"/>
                    <a:pt x="2166" y="11701"/>
                    <a:pt x="2166" y="11749"/>
                  </a:cubicBezTo>
                  <a:cubicBezTo>
                    <a:pt x="2166" y="11796"/>
                    <a:pt x="2188" y="11843"/>
                    <a:pt x="2173" y="11890"/>
                  </a:cubicBezTo>
                  <a:cubicBezTo>
                    <a:pt x="2203" y="11996"/>
                    <a:pt x="2173" y="12079"/>
                    <a:pt x="2203" y="12173"/>
                  </a:cubicBezTo>
                  <a:cubicBezTo>
                    <a:pt x="2196" y="12267"/>
                    <a:pt x="2218" y="12361"/>
                    <a:pt x="2211" y="12456"/>
                  </a:cubicBezTo>
                  <a:cubicBezTo>
                    <a:pt x="2226" y="12550"/>
                    <a:pt x="2241" y="12644"/>
                    <a:pt x="2233" y="12738"/>
                  </a:cubicBezTo>
                  <a:cubicBezTo>
                    <a:pt x="2263" y="12845"/>
                    <a:pt x="2241" y="12939"/>
                    <a:pt x="2271" y="13045"/>
                  </a:cubicBezTo>
                  <a:cubicBezTo>
                    <a:pt x="2256" y="13092"/>
                    <a:pt x="2286" y="13139"/>
                    <a:pt x="2278" y="13198"/>
                  </a:cubicBezTo>
                  <a:cubicBezTo>
                    <a:pt x="2293" y="13245"/>
                    <a:pt x="2263" y="13269"/>
                    <a:pt x="2301" y="13328"/>
                  </a:cubicBezTo>
                  <a:cubicBezTo>
                    <a:pt x="2301" y="13422"/>
                    <a:pt x="2338" y="13516"/>
                    <a:pt x="2331" y="13610"/>
                  </a:cubicBezTo>
                  <a:cubicBezTo>
                    <a:pt x="2368" y="13669"/>
                    <a:pt x="2346" y="13717"/>
                    <a:pt x="2361" y="13764"/>
                  </a:cubicBezTo>
                  <a:cubicBezTo>
                    <a:pt x="2368" y="13811"/>
                    <a:pt x="2391" y="13858"/>
                    <a:pt x="2383" y="13905"/>
                  </a:cubicBezTo>
                  <a:cubicBezTo>
                    <a:pt x="2406" y="14094"/>
                    <a:pt x="2436" y="14294"/>
                    <a:pt x="2473" y="14494"/>
                  </a:cubicBezTo>
                  <a:cubicBezTo>
                    <a:pt x="2488" y="14589"/>
                    <a:pt x="2488" y="14683"/>
                    <a:pt x="2526" y="14789"/>
                  </a:cubicBezTo>
                  <a:cubicBezTo>
                    <a:pt x="2496" y="14871"/>
                    <a:pt x="2571" y="14977"/>
                    <a:pt x="2548" y="15072"/>
                  </a:cubicBezTo>
                  <a:cubicBezTo>
                    <a:pt x="2586" y="15178"/>
                    <a:pt x="2571" y="15272"/>
                    <a:pt x="2608" y="15378"/>
                  </a:cubicBezTo>
                  <a:cubicBezTo>
                    <a:pt x="2623" y="15437"/>
                    <a:pt x="2608" y="15472"/>
                    <a:pt x="2638" y="15531"/>
                  </a:cubicBezTo>
                  <a:cubicBezTo>
                    <a:pt x="2601" y="15567"/>
                    <a:pt x="2706" y="15637"/>
                    <a:pt x="2661" y="15673"/>
                  </a:cubicBezTo>
                  <a:cubicBezTo>
                    <a:pt x="2691" y="15861"/>
                    <a:pt x="2766" y="16062"/>
                    <a:pt x="2833" y="16262"/>
                  </a:cubicBezTo>
                  <a:cubicBezTo>
                    <a:pt x="2781" y="16285"/>
                    <a:pt x="2751" y="16144"/>
                    <a:pt x="2706" y="16156"/>
                  </a:cubicBezTo>
                  <a:cubicBezTo>
                    <a:pt x="2668" y="16073"/>
                    <a:pt x="2631" y="15991"/>
                    <a:pt x="2593" y="15908"/>
                  </a:cubicBezTo>
                  <a:cubicBezTo>
                    <a:pt x="2556" y="15838"/>
                    <a:pt x="2563" y="15779"/>
                    <a:pt x="2518" y="15708"/>
                  </a:cubicBezTo>
                  <a:cubicBezTo>
                    <a:pt x="2526" y="15661"/>
                    <a:pt x="2511" y="15602"/>
                    <a:pt x="2488" y="15555"/>
                  </a:cubicBezTo>
                  <a:cubicBezTo>
                    <a:pt x="2473" y="15496"/>
                    <a:pt x="2496" y="15449"/>
                    <a:pt x="2458" y="15390"/>
                  </a:cubicBezTo>
                  <a:cubicBezTo>
                    <a:pt x="2436" y="15296"/>
                    <a:pt x="2443" y="15190"/>
                    <a:pt x="2376" y="15083"/>
                  </a:cubicBezTo>
                  <a:cubicBezTo>
                    <a:pt x="2391" y="14989"/>
                    <a:pt x="2353" y="14871"/>
                    <a:pt x="2338" y="14777"/>
                  </a:cubicBezTo>
                  <a:cubicBezTo>
                    <a:pt x="2361" y="14730"/>
                    <a:pt x="2308" y="14671"/>
                    <a:pt x="2331" y="14624"/>
                  </a:cubicBezTo>
                  <a:cubicBezTo>
                    <a:pt x="2316" y="14577"/>
                    <a:pt x="2331" y="14541"/>
                    <a:pt x="2308" y="14494"/>
                  </a:cubicBezTo>
                  <a:cubicBezTo>
                    <a:pt x="2316" y="14400"/>
                    <a:pt x="2271" y="14294"/>
                    <a:pt x="2278" y="14211"/>
                  </a:cubicBezTo>
                  <a:cubicBezTo>
                    <a:pt x="2248" y="14164"/>
                    <a:pt x="2278" y="14141"/>
                    <a:pt x="2271" y="14094"/>
                  </a:cubicBezTo>
                  <a:cubicBezTo>
                    <a:pt x="2263" y="14082"/>
                    <a:pt x="2248" y="14070"/>
                    <a:pt x="2248" y="14046"/>
                  </a:cubicBezTo>
                  <a:cubicBezTo>
                    <a:pt x="2248" y="14035"/>
                    <a:pt x="2256" y="13999"/>
                    <a:pt x="2256" y="13976"/>
                  </a:cubicBezTo>
                  <a:cubicBezTo>
                    <a:pt x="2256" y="13952"/>
                    <a:pt x="2233" y="13940"/>
                    <a:pt x="2248" y="13917"/>
                  </a:cubicBezTo>
                  <a:cubicBezTo>
                    <a:pt x="2226" y="13811"/>
                    <a:pt x="2203" y="13717"/>
                    <a:pt x="2211" y="13622"/>
                  </a:cubicBezTo>
                  <a:cubicBezTo>
                    <a:pt x="2188" y="13516"/>
                    <a:pt x="2181" y="13422"/>
                    <a:pt x="2188" y="13328"/>
                  </a:cubicBezTo>
                  <a:cubicBezTo>
                    <a:pt x="2159" y="13233"/>
                    <a:pt x="2159" y="13139"/>
                    <a:pt x="2159" y="13045"/>
                  </a:cubicBezTo>
                  <a:cubicBezTo>
                    <a:pt x="2151" y="12951"/>
                    <a:pt x="2144" y="12868"/>
                    <a:pt x="2151" y="12774"/>
                  </a:cubicBezTo>
                  <a:cubicBezTo>
                    <a:pt x="2121" y="12573"/>
                    <a:pt x="2121" y="12385"/>
                    <a:pt x="2106" y="12185"/>
                  </a:cubicBezTo>
                  <a:cubicBezTo>
                    <a:pt x="2099" y="11996"/>
                    <a:pt x="2106" y="11819"/>
                    <a:pt x="2121" y="11643"/>
                  </a:cubicBezTo>
                  <a:close/>
                  <a:moveTo>
                    <a:pt x="2488" y="15861"/>
                  </a:moveTo>
                  <a:cubicBezTo>
                    <a:pt x="2443" y="15885"/>
                    <a:pt x="2443" y="15755"/>
                    <a:pt x="2421" y="15720"/>
                  </a:cubicBezTo>
                  <a:cubicBezTo>
                    <a:pt x="2473" y="15696"/>
                    <a:pt x="2473" y="15826"/>
                    <a:pt x="2488" y="15861"/>
                  </a:cubicBezTo>
                  <a:close/>
                  <a:moveTo>
                    <a:pt x="2054" y="12597"/>
                  </a:moveTo>
                  <a:cubicBezTo>
                    <a:pt x="2099" y="12585"/>
                    <a:pt x="2054" y="12644"/>
                    <a:pt x="2069" y="12680"/>
                  </a:cubicBezTo>
                  <a:cubicBezTo>
                    <a:pt x="2099" y="12738"/>
                    <a:pt x="2031" y="12691"/>
                    <a:pt x="2054" y="12597"/>
                  </a:cubicBezTo>
                  <a:close/>
                  <a:moveTo>
                    <a:pt x="2338" y="15437"/>
                  </a:moveTo>
                  <a:cubicBezTo>
                    <a:pt x="2338" y="15378"/>
                    <a:pt x="2293" y="15307"/>
                    <a:pt x="2286" y="15237"/>
                  </a:cubicBezTo>
                  <a:cubicBezTo>
                    <a:pt x="2293" y="15178"/>
                    <a:pt x="2256" y="15107"/>
                    <a:pt x="2263" y="15048"/>
                  </a:cubicBezTo>
                  <a:cubicBezTo>
                    <a:pt x="2241" y="15013"/>
                    <a:pt x="2248" y="14977"/>
                    <a:pt x="2256" y="14954"/>
                  </a:cubicBezTo>
                  <a:cubicBezTo>
                    <a:pt x="2226" y="14942"/>
                    <a:pt x="2241" y="14930"/>
                    <a:pt x="2226" y="14895"/>
                  </a:cubicBezTo>
                  <a:cubicBezTo>
                    <a:pt x="2196" y="14754"/>
                    <a:pt x="2196" y="14624"/>
                    <a:pt x="2166" y="14494"/>
                  </a:cubicBezTo>
                  <a:cubicBezTo>
                    <a:pt x="2173" y="14424"/>
                    <a:pt x="2151" y="14365"/>
                    <a:pt x="2166" y="14306"/>
                  </a:cubicBezTo>
                  <a:cubicBezTo>
                    <a:pt x="2129" y="14235"/>
                    <a:pt x="2159" y="14176"/>
                    <a:pt x="2159" y="14117"/>
                  </a:cubicBezTo>
                  <a:cubicBezTo>
                    <a:pt x="2114" y="13893"/>
                    <a:pt x="2099" y="13681"/>
                    <a:pt x="2091" y="13469"/>
                  </a:cubicBezTo>
                  <a:cubicBezTo>
                    <a:pt x="2099" y="13375"/>
                    <a:pt x="2061" y="13257"/>
                    <a:pt x="2084" y="13163"/>
                  </a:cubicBezTo>
                  <a:cubicBezTo>
                    <a:pt x="2039" y="13045"/>
                    <a:pt x="2091" y="12951"/>
                    <a:pt x="2061" y="12845"/>
                  </a:cubicBezTo>
                  <a:cubicBezTo>
                    <a:pt x="2099" y="12809"/>
                    <a:pt x="2069" y="12915"/>
                    <a:pt x="2084" y="12939"/>
                  </a:cubicBezTo>
                  <a:cubicBezTo>
                    <a:pt x="2084" y="12986"/>
                    <a:pt x="2091" y="13021"/>
                    <a:pt x="2084" y="13068"/>
                  </a:cubicBezTo>
                  <a:cubicBezTo>
                    <a:pt x="2099" y="13151"/>
                    <a:pt x="2114" y="13233"/>
                    <a:pt x="2091" y="13304"/>
                  </a:cubicBezTo>
                  <a:cubicBezTo>
                    <a:pt x="2114" y="13398"/>
                    <a:pt x="2129" y="13493"/>
                    <a:pt x="2136" y="13575"/>
                  </a:cubicBezTo>
                  <a:cubicBezTo>
                    <a:pt x="2121" y="13622"/>
                    <a:pt x="2144" y="13669"/>
                    <a:pt x="2159" y="13717"/>
                  </a:cubicBezTo>
                  <a:cubicBezTo>
                    <a:pt x="2121" y="13740"/>
                    <a:pt x="2166" y="13787"/>
                    <a:pt x="2144" y="13823"/>
                  </a:cubicBezTo>
                  <a:cubicBezTo>
                    <a:pt x="2173" y="13905"/>
                    <a:pt x="2196" y="13976"/>
                    <a:pt x="2188" y="14058"/>
                  </a:cubicBezTo>
                  <a:cubicBezTo>
                    <a:pt x="2196" y="14094"/>
                    <a:pt x="2196" y="14129"/>
                    <a:pt x="2203" y="14164"/>
                  </a:cubicBezTo>
                  <a:cubicBezTo>
                    <a:pt x="2188" y="14200"/>
                    <a:pt x="2233" y="14247"/>
                    <a:pt x="2211" y="14282"/>
                  </a:cubicBezTo>
                  <a:cubicBezTo>
                    <a:pt x="2233" y="14424"/>
                    <a:pt x="2233" y="14565"/>
                    <a:pt x="2271" y="14718"/>
                  </a:cubicBezTo>
                  <a:cubicBezTo>
                    <a:pt x="2278" y="15013"/>
                    <a:pt x="2413" y="15331"/>
                    <a:pt x="2421" y="15626"/>
                  </a:cubicBezTo>
                  <a:cubicBezTo>
                    <a:pt x="2376" y="15626"/>
                    <a:pt x="2346" y="15484"/>
                    <a:pt x="2338" y="15437"/>
                  </a:cubicBezTo>
                  <a:close/>
                  <a:moveTo>
                    <a:pt x="1402" y="15814"/>
                  </a:moveTo>
                  <a:cubicBezTo>
                    <a:pt x="1342" y="15826"/>
                    <a:pt x="1289" y="15720"/>
                    <a:pt x="1229" y="15732"/>
                  </a:cubicBezTo>
                  <a:cubicBezTo>
                    <a:pt x="1207" y="15661"/>
                    <a:pt x="1259" y="15743"/>
                    <a:pt x="1274" y="15708"/>
                  </a:cubicBezTo>
                  <a:cubicBezTo>
                    <a:pt x="1289" y="15732"/>
                    <a:pt x="1312" y="15720"/>
                    <a:pt x="1334" y="15743"/>
                  </a:cubicBezTo>
                  <a:cubicBezTo>
                    <a:pt x="1372" y="15779"/>
                    <a:pt x="1417" y="15755"/>
                    <a:pt x="1446" y="15826"/>
                  </a:cubicBezTo>
                  <a:cubicBezTo>
                    <a:pt x="1521" y="15838"/>
                    <a:pt x="1596" y="15849"/>
                    <a:pt x="1671" y="15873"/>
                  </a:cubicBezTo>
                  <a:cubicBezTo>
                    <a:pt x="1701" y="15897"/>
                    <a:pt x="1746" y="15908"/>
                    <a:pt x="1784" y="15897"/>
                  </a:cubicBezTo>
                  <a:cubicBezTo>
                    <a:pt x="1814" y="15932"/>
                    <a:pt x="1851" y="15932"/>
                    <a:pt x="1881" y="15944"/>
                  </a:cubicBezTo>
                  <a:cubicBezTo>
                    <a:pt x="1926" y="15920"/>
                    <a:pt x="1956" y="15967"/>
                    <a:pt x="1994" y="15979"/>
                  </a:cubicBezTo>
                  <a:cubicBezTo>
                    <a:pt x="2031" y="15979"/>
                    <a:pt x="2069" y="15991"/>
                    <a:pt x="2099" y="16014"/>
                  </a:cubicBezTo>
                  <a:cubicBezTo>
                    <a:pt x="2166" y="16026"/>
                    <a:pt x="2233" y="16085"/>
                    <a:pt x="2301" y="16073"/>
                  </a:cubicBezTo>
                  <a:cubicBezTo>
                    <a:pt x="2383" y="16168"/>
                    <a:pt x="2481" y="16156"/>
                    <a:pt x="2563" y="16250"/>
                  </a:cubicBezTo>
                  <a:cubicBezTo>
                    <a:pt x="2586" y="16238"/>
                    <a:pt x="2616" y="16250"/>
                    <a:pt x="2631" y="16274"/>
                  </a:cubicBezTo>
                  <a:cubicBezTo>
                    <a:pt x="2646" y="16356"/>
                    <a:pt x="2683" y="16238"/>
                    <a:pt x="2698" y="16321"/>
                  </a:cubicBezTo>
                  <a:cubicBezTo>
                    <a:pt x="2743" y="16297"/>
                    <a:pt x="2773" y="16415"/>
                    <a:pt x="2818" y="16380"/>
                  </a:cubicBezTo>
                  <a:cubicBezTo>
                    <a:pt x="2833" y="16403"/>
                    <a:pt x="2848" y="16439"/>
                    <a:pt x="2863" y="16427"/>
                  </a:cubicBezTo>
                  <a:cubicBezTo>
                    <a:pt x="2863" y="16450"/>
                    <a:pt x="2863" y="16474"/>
                    <a:pt x="2885" y="16462"/>
                  </a:cubicBezTo>
                  <a:cubicBezTo>
                    <a:pt x="2908" y="16474"/>
                    <a:pt x="2930" y="16521"/>
                    <a:pt x="2953" y="16580"/>
                  </a:cubicBezTo>
                  <a:cubicBezTo>
                    <a:pt x="2900" y="16604"/>
                    <a:pt x="2863" y="16521"/>
                    <a:pt x="2818" y="16545"/>
                  </a:cubicBezTo>
                  <a:cubicBezTo>
                    <a:pt x="2773" y="16474"/>
                    <a:pt x="2728" y="16498"/>
                    <a:pt x="2683" y="16427"/>
                  </a:cubicBezTo>
                  <a:cubicBezTo>
                    <a:pt x="2653" y="16427"/>
                    <a:pt x="2616" y="16427"/>
                    <a:pt x="2586" y="16391"/>
                  </a:cubicBezTo>
                  <a:cubicBezTo>
                    <a:pt x="2556" y="16380"/>
                    <a:pt x="2526" y="16380"/>
                    <a:pt x="2496" y="16368"/>
                  </a:cubicBezTo>
                  <a:cubicBezTo>
                    <a:pt x="2436" y="16356"/>
                    <a:pt x="2376" y="16297"/>
                    <a:pt x="2316" y="16274"/>
                  </a:cubicBezTo>
                  <a:cubicBezTo>
                    <a:pt x="2248" y="16262"/>
                    <a:pt x="2188" y="16238"/>
                    <a:pt x="2121" y="16215"/>
                  </a:cubicBezTo>
                  <a:cubicBezTo>
                    <a:pt x="2061" y="16191"/>
                    <a:pt x="2001" y="16179"/>
                    <a:pt x="1949" y="16120"/>
                  </a:cubicBezTo>
                  <a:cubicBezTo>
                    <a:pt x="1926" y="16109"/>
                    <a:pt x="1904" y="16144"/>
                    <a:pt x="1889" y="16097"/>
                  </a:cubicBezTo>
                  <a:cubicBezTo>
                    <a:pt x="1874" y="16109"/>
                    <a:pt x="1866" y="16062"/>
                    <a:pt x="1844" y="16085"/>
                  </a:cubicBezTo>
                  <a:cubicBezTo>
                    <a:pt x="1821" y="16038"/>
                    <a:pt x="1784" y="16097"/>
                    <a:pt x="1761" y="16026"/>
                  </a:cubicBezTo>
                  <a:cubicBezTo>
                    <a:pt x="1694" y="16014"/>
                    <a:pt x="1641" y="15967"/>
                    <a:pt x="1581" y="15932"/>
                  </a:cubicBezTo>
                  <a:cubicBezTo>
                    <a:pt x="1521" y="15885"/>
                    <a:pt x="1461" y="15885"/>
                    <a:pt x="1402" y="15814"/>
                  </a:cubicBezTo>
                  <a:close/>
                  <a:moveTo>
                    <a:pt x="3433" y="17146"/>
                  </a:moveTo>
                  <a:cubicBezTo>
                    <a:pt x="3410" y="17157"/>
                    <a:pt x="3388" y="17146"/>
                    <a:pt x="3373" y="17110"/>
                  </a:cubicBezTo>
                  <a:cubicBezTo>
                    <a:pt x="3335" y="17110"/>
                    <a:pt x="3290" y="17075"/>
                    <a:pt x="3253" y="17063"/>
                  </a:cubicBezTo>
                  <a:cubicBezTo>
                    <a:pt x="3178" y="17004"/>
                    <a:pt x="3095" y="17004"/>
                    <a:pt x="3020" y="16945"/>
                  </a:cubicBezTo>
                  <a:cubicBezTo>
                    <a:pt x="2938" y="16922"/>
                    <a:pt x="2863" y="16851"/>
                    <a:pt x="2781" y="16863"/>
                  </a:cubicBezTo>
                  <a:cubicBezTo>
                    <a:pt x="2751" y="16780"/>
                    <a:pt x="2698" y="16863"/>
                    <a:pt x="2661" y="16780"/>
                  </a:cubicBezTo>
                  <a:cubicBezTo>
                    <a:pt x="2616" y="16804"/>
                    <a:pt x="2586" y="16721"/>
                    <a:pt x="2548" y="16745"/>
                  </a:cubicBezTo>
                  <a:cubicBezTo>
                    <a:pt x="2473" y="16651"/>
                    <a:pt x="2383" y="16674"/>
                    <a:pt x="2301" y="16604"/>
                  </a:cubicBezTo>
                  <a:cubicBezTo>
                    <a:pt x="2271" y="16545"/>
                    <a:pt x="2218" y="16604"/>
                    <a:pt x="2188" y="16521"/>
                  </a:cubicBezTo>
                  <a:cubicBezTo>
                    <a:pt x="2144" y="16521"/>
                    <a:pt x="2106" y="16498"/>
                    <a:pt x="2076" y="16450"/>
                  </a:cubicBezTo>
                  <a:cubicBezTo>
                    <a:pt x="1994" y="16427"/>
                    <a:pt x="1919" y="16356"/>
                    <a:pt x="1844" y="16297"/>
                  </a:cubicBezTo>
                  <a:cubicBezTo>
                    <a:pt x="1814" y="16215"/>
                    <a:pt x="1761" y="16274"/>
                    <a:pt x="1731" y="16179"/>
                  </a:cubicBezTo>
                  <a:cubicBezTo>
                    <a:pt x="1686" y="16191"/>
                    <a:pt x="1656" y="16097"/>
                    <a:pt x="1619" y="16109"/>
                  </a:cubicBezTo>
                  <a:cubicBezTo>
                    <a:pt x="1611" y="16097"/>
                    <a:pt x="1596" y="16073"/>
                    <a:pt x="1589" y="16050"/>
                  </a:cubicBezTo>
                  <a:cubicBezTo>
                    <a:pt x="1664" y="16050"/>
                    <a:pt x="1731" y="16120"/>
                    <a:pt x="1799" y="16156"/>
                  </a:cubicBezTo>
                  <a:cubicBezTo>
                    <a:pt x="1874" y="16203"/>
                    <a:pt x="1941" y="16238"/>
                    <a:pt x="2009" y="16274"/>
                  </a:cubicBezTo>
                  <a:cubicBezTo>
                    <a:pt x="2046" y="16321"/>
                    <a:pt x="2084" y="16309"/>
                    <a:pt x="2121" y="16333"/>
                  </a:cubicBezTo>
                  <a:cubicBezTo>
                    <a:pt x="2144" y="16333"/>
                    <a:pt x="2159" y="16333"/>
                    <a:pt x="2181" y="16368"/>
                  </a:cubicBezTo>
                  <a:cubicBezTo>
                    <a:pt x="2196" y="16333"/>
                    <a:pt x="2211" y="16356"/>
                    <a:pt x="2226" y="16380"/>
                  </a:cubicBezTo>
                  <a:cubicBezTo>
                    <a:pt x="2263" y="16333"/>
                    <a:pt x="2286" y="16427"/>
                    <a:pt x="2331" y="16391"/>
                  </a:cubicBezTo>
                  <a:cubicBezTo>
                    <a:pt x="2338" y="16450"/>
                    <a:pt x="2368" y="16391"/>
                    <a:pt x="2383" y="16427"/>
                  </a:cubicBezTo>
                  <a:cubicBezTo>
                    <a:pt x="2398" y="16439"/>
                    <a:pt x="2413" y="16439"/>
                    <a:pt x="2421" y="16474"/>
                  </a:cubicBezTo>
                  <a:cubicBezTo>
                    <a:pt x="2458" y="16486"/>
                    <a:pt x="2503" y="16462"/>
                    <a:pt x="2541" y="16498"/>
                  </a:cubicBezTo>
                  <a:cubicBezTo>
                    <a:pt x="2571" y="16498"/>
                    <a:pt x="2601" y="16568"/>
                    <a:pt x="2646" y="16509"/>
                  </a:cubicBezTo>
                  <a:cubicBezTo>
                    <a:pt x="2713" y="16615"/>
                    <a:pt x="2788" y="16615"/>
                    <a:pt x="2856" y="16674"/>
                  </a:cubicBezTo>
                  <a:cubicBezTo>
                    <a:pt x="2930" y="16674"/>
                    <a:pt x="2998" y="16780"/>
                    <a:pt x="3073" y="16792"/>
                  </a:cubicBezTo>
                  <a:cubicBezTo>
                    <a:pt x="3133" y="16886"/>
                    <a:pt x="3208" y="16863"/>
                    <a:pt x="3275" y="16934"/>
                  </a:cubicBezTo>
                  <a:cubicBezTo>
                    <a:pt x="3343" y="17016"/>
                    <a:pt x="3410" y="17087"/>
                    <a:pt x="3478" y="17122"/>
                  </a:cubicBezTo>
                  <a:cubicBezTo>
                    <a:pt x="3500" y="17169"/>
                    <a:pt x="3440" y="17169"/>
                    <a:pt x="3433" y="17146"/>
                  </a:cubicBezTo>
                  <a:close/>
                  <a:moveTo>
                    <a:pt x="3268" y="16792"/>
                  </a:moveTo>
                  <a:cubicBezTo>
                    <a:pt x="3283" y="16769"/>
                    <a:pt x="3298" y="16757"/>
                    <a:pt x="3313" y="16745"/>
                  </a:cubicBezTo>
                  <a:cubicBezTo>
                    <a:pt x="3320" y="16769"/>
                    <a:pt x="3335" y="16804"/>
                    <a:pt x="3350" y="16827"/>
                  </a:cubicBezTo>
                  <a:cubicBezTo>
                    <a:pt x="3313" y="16875"/>
                    <a:pt x="3290" y="16816"/>
                    <a:pt x="3268" y="16792"/>
                  </a:cubicBezTo>
                  <a:close/>
                  <a:moveTo>
                    <a:pt x="3418" y="16839"/>
                  </a:moveTo>
                  <a:cubicBezTo>
                    <a:pt x="3440" y="16804"/>
                    <a:pt x="3380" y="16745"/>
                    <a:pt x="3395" y="16710"/>
                  </a:cubicBezTo>
                  <a:cubicBezTo>
                    <a:pt x="3335" y="16615"/>
                    <a:pt x="3350" y="16545"/>
                    <a:pt x="3298" y="16439"/>
                  </a:cubicBezTo>
                  <a:cubicBezTo>
                    <a:pt x="3305" y="16391"/>
                    <a:pt x="3275" y="16333"/>
                    <a:pt x="3275" y="16274"/>
                  </a:cubicBezTo>
                  <a:cubicBezTo>
                    <a:pt x="3238" y="16215"/>
                    <a:pt x="3268" y="16179"/>
                    <a:pt x="3223" y="16109"/>
                  </a:cubicBezTo>
                  <a:cubicBezTo>
                    <a:pt x="3230" y="16062"/>
                    <a:pt x="3215" y="16014"/>
                    <a:pt x="3193" y="15955"/>
                  </a:cubicBezTo>
                  <a:cubicBezTo>
                    <a:pt x="3178" y="15908"/>
                    <a:pt x="3178" y="15861"/>
                    <a:pt x="3140" y="15791"/>
                  </a:cubicBezTo>
                  <a:cubicBezTo>
                    <a:pt x="3155" y="15755"/>
                    <a:pt x="3133" y="15696"/>
                    <a:pt x="3133" y="15649"/>
                  </a:cubicBezTo>
                  <a:cubicBezTo>
                    <a:pt x="3095" y="15590"/>
                    <a:pt x="3155" y="15555"/>
                    <a:pt x="3103" y="15496"/>
                  </a:cubicBezTo>
                  <a:cubicBezTo>
                    <a:pt x="3080" y="15390"/>
                    <a:pt x="3125" y="15296"/>
                    <a:pt x="3065" y="15190"/>
                  </a:cubicBezTo>
                  <a:cubicBezTo>
                    <a:pt x="3088" y="15095"/>
                    <a:pt x="3035" y="14977"/>
                    <a:pt x="3028" y="14883"/>
                  </a:cubicBezTo>
                  <a:cubicBezTo>
                    <a:pt x="3050" y="14836"/>
                    <a:pt x="2990" y="14777"/>
                    <a:pt x="3020" y="14730"/>
                  </a:cubicBezTo>
                  <a:cubicBezTo>
                    <a:pt x="3005" y="14683"/>
                    <a:pt x="3043" y="14647"/>
                    <a:pt x="2998" y="14600"/>
                  </a:cubicBezTo>
                  <a:cubicBezTo>
                    <a:pt x="3005" y="14506"/>
                    <a:pt x="2983" y="14400"/>
                    <a:pt x="2960" y="14294"/>
                  </a:cubicBezTo>
                  <a:cubicBezTo>
                    <a:pt x="2960" y="14200"/>
                    <a:pt x="2923" y="14094"/>
                    <a:pt x="2930" y="14011"/>
                  </a:cubicBezTo>
                  <a:cubicBezTo>
                    <a:pt x="2893" y="13905"/>
                    <a:pt x="2923" y="13811"/>
                    <a:pt x="2871" y="13693"/>
                  </a:cubicBezTo>
                  <a:cubicBezTo>
                    <a:pt x="2878" y="13610"/>
                    <a:pt x="2878" y="13516"/>
                    <a:pt x="2841" y="13410"/>
                  </a:cubicBezTo>
                  <a:cubicBezTo>
                    <a:pt x="2908" y="13422"/>
                    <a:pt x="2885" y="13563"/>
                    <a:pt x="2938" y="13622"/>
                  </a:cubicBezTo>
                  <a:cubicBezTo>
                    <a:pt x="2908" y="13658"/>
                    <a:pt x="2968" y="13705"/>
                    <a:pt x="2975" y="13740"/>
                  </a:cubicBezTo>
                  <a:cubicBezTo>
                    <a:pt x="2968" y="13775"/>
                    <a:pt x="2983" y="13811"/>
                    <a:pt x="2998" y="13846"/>
                  </a:cubicBezTo>
                  <a:cubicBezTo>
                    <a:pt x="3028" y="13976"/>
                    <a:pt x="3043" y="14117"/>
                    <a:pt x="3080" y="14247"/>
                  </a:cubicBezTo>
                  <a:cubicBezTo>
                    <a:pt x="3080" y="14318"/>
                    <a:pt x="3088" y="14376"/>
                    <a:pt x="3110" y="14447"/>
                  </a:cubicBezTo>
                  <a:cubicBezTo>
                    <a:pt x="3095" y="14494"/>
                    <a:pt x="3118" y="14565"/>
                    <a:pt x="3110" y="14624"/>
                  </a:cubicBezTo>
                  <a:cubicBezTo>
                    <a:pt x="3148" y="14765"/>
                    <a:pt x="3133" y="14895"/>
                    <a:pt x="3178" y="15036"/>
                  </a:cubicBezTo>
                  <a:cubicBezTo>
                    <a:pt x="3163" y="15083"/>
                    <a:pt x="3215" y="15166"/>
                    <a:pt x="3178" y="15213"/>
                  </a:cubicBezTo>
                  <a:cubicBezTo>
                    <a:pt x="3230" y="15296"/>
                    <a:pt x="3200" y="15343"/>
                    <a:pt x="3230" y="15413"/>
                  </a:cubicBezTo>
                  <a:cubicBezTo>
                    <a:pt x="3200" y="15531"/>
                    <a:pt x="3290" y="15684"/>
                    <a:pt x="3268" y="15814"/>
                  </a:cubicBezTo>
                  <a:cubicBezTo>
                    <a:pt x="3320" y="15885"/>
                    <a:pt x="3253" y="15932"/>
                    <a:pt x="3298" y="16003"/>
                  </a:cubicBezTo>
                  <a:cubicBezTo>
                    <a:pt x="3313" y="16073"/>
                    <a:pt x="3305" y="16132"/>
                    <a:pt x="3320" y="16191"/>
                  </a:cubicBezTo>
                  <a:cubicBezTo>
                    <a:pt x="3365" y="16274"/>
                    <a:pt x="3320" y="16333"/>
                    <a:pt x="3380" y="16415"/>
                  </a:cubicBezTo>
                  <a:cubicBezTo>
                    <a:pt x="3365" y="16439"/>
                    <a:pt x="3403" y="16474"/>
                    <a:pt x="3380" y="16509"/>
                  </a:cubicBezTo>
                  <a:cubicBezTo>
                    <a:pt x="3380" y="16533"/>
                    <a:pt x="3388" y="16568"/>
                    <a:pt x="3403" y="16604"/>
                  </a:cubicBezTo>
                  <a:cubicBezTo>
                    <a:pt x="3410" y="16721"/>
                    <a:pt x="3470" y="16886"/>
                    <a:pt x="3485" y="16957"/>
                  </a:cubicBezTo>
                  <a:cubicBezTo>
                    <a:pt x="3455" y="16981"/>
                    <a:pt x="3440" y="16875"/>
                    <a:pt x="3418" y="16839"/>
                  </a:cubicBezTo>
                  <a:close/>
                  <a:moveTo>
                    <a:pt x="3463" y="16509"/>
                  </a:moveTo>
                  <a:cubicBezTo>
                    <a:pt x="3463" y="16450"/>
                    <a:pt x="3440" y="16380"/>
                    <a:pt x="3440" y="16321"/>
                  </a:cubicBezTo>
                  <a:cubicBezTo>
                    <a:pt x="3380" y="16238"/>
                    <a:pt x="3433" y="16191"/>
                    <a:pt x="3388" y="16120"/>
                  </a:cubicBezTo>
                  <a:cubicBezTo>
                    <a:pt x="3388" y="16062"/>
                    <a:pt x="3358" y="15991"/>
                    <a:pt x="3380" y="15932"/>
                  </a:cubicBezTo>
                  <a:cubicBezTo>
                    <a:pt x="3358" y="15920"/>
                    <a:pt x="3365" y="15908"/>
                    <a:pt x="3358" y="15873"/>
                  </a:cubicBezTo>
                  <a:cubicBezTo>
                    <a:pt x="3373" y="15838"/>
                    <a:pt x="3328" y="15849"/>
                    <a:pt x="3350" y="15814"/>
                  </a:cubicBezTo>
                  <a:cubicBezTo>
                    <a:pt x="3343" y="15755"/>
                    <a:pt x="3328" y="15684"/>
                    <a:pt x="3320" y="15626"/>
                  </a:cubicBezTo>
                  <a:cubicBezTo>
                    <a:pt x="3305" y="15555"/>
                    <a:pt x="3313" y="15496"/>
                    <a:pt x="3298" y="15437"/>
                  </a:cubicBezTo>
                  <a:cubicBezTo>
                    <a:pt x="3275" y="15366"/>
                    <a:pt x="3313" y="15319"/>
                    <a:pt x="3268" y="15237"/>
                  </a:cubicBezTo>
                  <a:cubicBezTo>
                    <a:pt x="3305" y="15190"/>
                    <a:pt x="3253" y="15107"/>
                    <a:pt x="3245" y="15048"/>
                  </a:cubicBezTo>
                  <a:cubicBezTo>
                    <a:pt x="3245" y="14989"/>
                    <a:pt x="3223" y="14918"/>
                    <a:pt x="3215" y="14860"/>
                  </a:cubicBezTo>
                  <a:cubicBezTo>
                    <a:pt x="3215" y="14730"/>
                    <a:pt x="3170" y="14600"/>
                    <a:pt x="3185" y="14482"/>
                  </a:cubicBezTo>
                  <a:cubicBezTo>
                    <a:pt x="3140" y="14223"/>
                    <a:pt x="3103" y="13964"/>
                    <a:pt x="3013" y="13705"/>
                  </a:cubicBezTo>
                  <a:cubicBezTo>
                    <a:pt x="3043" y="13669"/>
                    <a:pt x="3058" y="13787"/>
                    <a:pt x="3080" y="13811"/>
                  </a:cubicBezTo>
                  <a:cubicBezTo>
                    <a:pt x="3110" y="13799"/>
                    <a:pt x="3088" y="13834"/>
                    <a:pt x="3103" y="13846"/>
                  </a:cubicBezTo>
                  <a:cubicBezTo>
                    <a:pt x="3110" y="13870"/>
                    <a:pt x="3118" y="13893"/>
                    <a:pt x="3133" y="13917"/>
                  </a:cubicBezTo>
                  <a:cubicBezTo>
                    <a:pt x="3140" y="13976"/>
                    <a:pt x="3178" y="14046"/>
                    <a:pt x="3178" y="14117"/>
                  </a:cubicBezTo>
                  <a:cubicBezTo>
                    <a:pt x="3178" y="14164"/>
                    <a:pt x="3230" y="14235"/>
                    <a:pt x="3223" y="14282"/>
                  </a:cubicBezTo>
                  <a:cubicBezTo>
                    <a:pt x="3245" y="14353"/>
                    <a:pt x="3238" y="14400"/>
                    <a:pt x="3260" y="14459"/>
                  </a:cubicBezTo>
                  <a:cubicBezTo>
                    <a:pt x="3313" y="14530"/>
                    <a:pt x="3245" y="14577"/>
                    <a:pt x="3298" y="14636"/>
                  </a:cubicBezTo>
                  <a:cubicBezTo>
                    <a:pt x="3283" y="14671"/>
                    <a:pt x="3320" y="14706"/>
                    <a:pt x="3298" y="14730"/>
                  </a:cubicBezTo>
                  <a:cubicBezTo>
                    <a:pt x="3305" y="14754"/>
                    <a:pt x="3305" y="14777"/>
                    <a:pt x="3313" y="14812"/>
                  </a:cubicBezTo>
                  <a:cubicBezTo>
                    <a:pt x="3305" y="14860"/>
                    <a:pt x="3335" y="14930"/>
                    <a:pt x="3335" y="14977"/>
                  </a:cubicBezTo>
                  <a:cubicBezTo>
                    <a:pt x="3350" y="15095"/>
                    <a:pt x="3350" y="15201"/>
                    <a:pt x="3388" y="15331"/>
                  </a:cubicBezTo>
                  <a:cubicBezTo>
                    <a:pt x="3380" y="15567"/>
                    <a:pt x="3440" y="15814"/>
                    <a:pt x="3418" y="16050"/>
                  </a:cubicBezTo>
                  <a:cubicBezTo>
                    <a:pt x="3455" y="16168"/>
                    <a:pt x="3455" y="16262"/>
                    <a:pt x="3478" y="16368"/>
                  </a:cubicBezTo>
                  <a:cubicBezTo>
                    <a:pt x="3493" y="16462"/>
                    <a:pt x="3523" y="16568"/>
                    <a:pt x="3515" y="16674"/>
                  </a:cubicBezTo>
                  <a:cubicBezTo>
                    <a:pt x="3470" y="16674"/>
                    <a:pt x="3478" y="16545"/>
                    <a:pt x="3463" y="16509"/>
                  </a:cubicBezTo>
                  <a:close/>
                  <a:moveTo>
                    <a:pt x="3508" y="16745"/>
                  </a:moveTo>
                  <a:cubicBezTo>
                    <a:pt x="3553" y="16733"/>
                    <a:pt x="3560" y="16875"/>
                    <a:pt x="3568" y="16922"/>
                  </a:cubicBezTo>
                  <a:cubicBezTo>
                    <a:pt x="3515" y="16922"/>
                    <a:pt x="3538" y="16792"/>
                    <a:pt x="3508" y="16745"/>
                  </a:cubicBezTo>
                  <a:close/>
                  <a:moveTo>
                    <a:pt x="21555" y="483"/>
                  </a:moveTo>
                  <a:cubicBezTo>
                    <a:pt x="21495" y="518"/>
                    <a:pt x="21503" y="636"/>
                    <a:pt x="21450" y="672"/>
                  </a:cubicBezTo>
                  <a:cubicBezTo>
                    <a:pt x="21465" y="754"/>
                    <a:pt x="21390" y="707"/>
                    <a:pt x="21420" y="801"/>
                  </a:cubicBezTo>
                  <a:cubicBezTo>
                    <a:pt x="21390" y="813"/>
                    <a:pt x="21390" y="872"/>
                    <a:pt x="21360" y="884"/>
                  </a:cubicBezTo>
                  <a:cubicBezTo>
                    <a:pt x="21353" y="943"/>
                    <a:pt x="21360" y="1002"/>
                    <a:pt x="21315" y="1002"/>
                  </a:cubicBezTo>
                  <a:cubicBezTo>
                    <a:pt x="21323" y="1061"/>
                    <a:pt x="21293" y="1084"/>
                    <a:pt x="21270" y="1108"/>
                  </a:cubicBezTo>
                  <a:cubicBezTo>
                    <a:pt x="21240" y="1167"/>
                    <a:pt x="21225" y="1261"/>
                    <a:pt x="21165" y="1296"/>
                  </a:cubicBezTo>
                  <a:cubicBezTo>
                    <a:pt x="21158" y="1343"/>
                    <a:pt x="21165" y="1402"/>
                    <a:pt x="21120" y="1402"/>
                  </a:cubicBezTo>
                  <a:cubicBezTo>
                    <a:pt x="21120" y="1426"/>
                    <a:pt x="21120" y="1449"/>
                    <a:pt x="21105" y="1461"/>
                  </a:cubicBezTo>
                  <a:cubicBezTo>
                    <a:pt x="21083" y="1461"/>
                    <a:pt x="21090" y="1508"/>
                    <a:pt x="21075" y="1508"/>
                  </a:cubicBezTo>
                  <a:cubicBezTo>
                    <a:pt x="21075" y="1567"/>
                    <a:pt x="21030" y="1567"/>
                    <a:pt x="21030" y="1614"/>
                  </a:cubicBezTo>
                  <a:cubicBezTo>
                    <a:pt x="20985" y="1614"/>
                    <a:pt x="21023" y="1720"/>
                    <a:pt x="20970" y="1709"/>
                  </a:cubicBezTo>
                  <a:cubicBezTo>
                    <a:pt x="20970" y="1756"/>
                    <a:pt x="20925" y="1756"/>
                    <a:pt x="20925" y="1815"/>
                  </a:cubicBezTo>
                  <a:cubicBezTo>
                    <a:pt x="20933" y="1874"/>
                    <a:pt x="20866" y="1838"/>
                    <a:pt x="20880" y="1921"/>
                  </a:cubicBezTo>
                  <a:cubicBezTo>
                    <a:pt x="20836" y="1980"/>
                    <a:pt x="20813" y="2074"/>
                    <a:pt x="20776" y="2133"/>
                  </a:cubicBezTo>
                  <a:cubicBezTo>
                    <a:pt x="20768" y="2192"/>
                    <a:pt x="20716" y="2168"/>
                    <a:pt x="20731" y="2251"/>
                  </a:cubicBezTo>
                  <a:cubicBezTo>
                    <a:pt x="20708" y="2274"/>
                    <a:pt x="20701" y="2321"/>
                    <a:pt x="20686" y="2357"/>
                  </a:cubicBezTo>
                  <a:cubicBezTo>
                    <a:pt x="20656" y="2416"/>
                    <a:pt x="20626" y="2498"/>
                    <a:pt x="20596" y="2569"/>
                  </a:cubicBezTo>
                  <a:cubicBezTo>
                    <a:pt x="20566" y="2640"/>
                    <a:pt x="20543" y="2722"/>
                    <a:pt x="20513" y="2781"/>
                  </a:cubicBezTo>
                  <a:cubicBezTo>
                    <a:pt x="20498" y="2816"/>
                    <a:pt x="20483" y="2864"/>
                    <a:pt x="20468" y="2899"/>
                  </a:cubicBezTo>
                  <a:cubicBezTo>
                    <a:pt x="20431" y="2899"/>
                    <a:pt x="20453" y="2993"/>
                    <a:pt x="20423" y="3005"/>
                  </a:cubicBezTo>
                  <a:cubicBezTo>
                    <a:pt x="20438" y="3076"/>
                    <a:pt x="20363" y="3040"/>
                    <a:pt x="20393" y="3135"/>
                  </a:cubicBezTo>
                  <a:cubicBezTo>
                    <a:pt x="20363" y="3146"/>
                    <a:pt x="20363" y="3205"/>
                    <a:pt x="20348" y="3241"/>
                  </a:cubicBezTo>
                  <a:cubicBezTo>
                    <a:pt x="20326" y="3264"/>
                    <a:pt x="20333" y="3323"/>
                    <a:pt x="20326" y="3370"/>
                  </a:cubicBezTo>
                  <a:cubicBezTo>
                    <a:pt x="20288" y="3382"/>
                    <a:pt x="20311" y="3464"/>
                    <a:pt x="20281" y="3476"/>
                  </a:cubicBezTo>
                  <a:cubicBezTo>
                    <a:pt x="20273" y="3523"/>
                    <a:pt x="20273" y="3582"/>
                    <a:pt x="20251" y="3618"/>
                  </a:cubicBezTo>
                  <a:cubicBezTo>
                    <a:pt x="20221" y="3629"/>
                    <a:pt x="20258" y="3736"/>
                    <a:pt x="20228" y="3747"/>
                  </a:cubicBezTo>
                  <a:cubicBezTo>
                    <a:pt x="20228" y="3806"/>
                    <a:pt x="20198" y="3818"/>
                    <a:pt x="20213" y="3900"/>
                  </a:cubicBezTo>
                  <a:cubicBezTo>
                    <a:pt x="20198" y="3912"/>
                    <a:pt x="20161" y="4018"/>
                    <a:pt x="20206" y="4030"/>
                  </a:cubicBezTo>
                  <a:cubicBezTo>
                    <a:pt x="20236" y="3794"/>
                    <a:pt x="20303" y="3618"/>
                    <a:pt x="20341" y="3394"/>
                  </a:cubicBezTo>
                  <a:cubicBezTo>
                    <a:pt x="20371" y="3370"/>
                    <a:pt x="20363" y="3300"/>
                    <a:pt x="20386" y="3264"/>
                  </a:cubicBezTo>
                  <a:cubicBezTo>
                    <a:pt x="20386" y="3193"/>
                    <a:pt x="20431" y="3182"/>
                    <a:pt x="20423" y="3099"/>
                  </a:cubicBezTo>
                  <a:cubicBezTo>
                    <a:pt x="20446" y="3099"/>
                    <a:pt x="20453" y="3076"/>
                    <a:pt x="20453" y="3052"/>
                  </a:cubicBezTo>
                  <a:cubicBezTo>
                    <a:pt x="20453" y="3005"/>
                    <a:pt x="20498" y="3028"/>
                    <a:pt x="20483" y="2970"/>
                  </a:cubicBezTo>
                  <a:cubicBezTo>
                    <a:pt x="20506" y="2922"/>
                    <a:pt x="20528" y="2887"/>
                    <a:pt x="20543" y="2828"/>
                  </a:cubicBezTo>
                  <a:cubicBezTo>
                    <a:pt x="20596" y="2769"/>
                    <a:pt x="20626" y="2675"/>
                    <a:pt x="20648" y="2569"/>
                  </a:cubicBezTo>
                  <a:cubicBezTo>
                    <a:pt x="20701" y="2498"/>
                    <a:pt x="20746" y="2427"/>
                    <a:pt x="20768" y="2321"/>
                  </a:cubicBezTo>
                  <a:cubicBezTo>
                    <a:pt x="20851" y="2145"/>
                    <a:pt x="20925" y="1968"/>
                    <a:pt x="21008" y="1803"/>
                  </a:cubicBezTo>
                  <a:cubicBezTo>
                    <a:pt x="21045" y="1791"/>
                    <a:pt x="21038" y="1720"/>
                    <a:pt x="21068" y="1697"/>
                  </a:cubicBezTo>
                  <a:cubicBezTo>
                    <a:pt x="21068" y="1614"/>
                    <a:pt x="21135" y="1638"/>
                    <a:pt x="21128" y="1555"/>
                  </a:cubicBezTo>
                  <a:cubicBezTo>
                    <a:pt x="21173" y="1555"/>
                    <a:pt x="21165" y="1485"/>
                    <a:pt x="21188" y="1449"/>
                  </a:cubicBezTo>
                  <a:cubicBezTo>
                    <a:pt x="21203" y="1438"/>
                    <a:pt x="21210" y="1414"/>
                    <a:pt x="21218" y="1391"/>
                  </a:cubicBezTo>
                  <a:cubicBezTo>
                    <a:pt x="21218" y="1355"/>
                    <a:pt x="21255" y="1367"/>
                    <a:pt x="21248" y="1308"/>
                  </a:cubicBezTo>
                  <a:cubicBezTo>
                    <a:pt x="21345" y="1167"/>
                    <a:pt x="21420" y="990"/>
                    <a:pt x="21488" y="801"/>
                  </a:cubicBezTo>
                  <a:cubicBezTo>
                    <a:pt x="21525" y="707"/>
                    <a:pt x="21563" y="625"/>
                    <a:pt x="21585" y="530"/>
                  </a:cubicBezTo>
                  <a:cubicBezTo>
                    <a:pt x="21593" y="518"/>
                    <a:pt x="21593" y="518"/>
                    <a:pt x="21600" y="507"/>
                  </a:cubicBezTo>
                  <a:cubicBezTo>
                    <a:pt x="21600" y="306"/>
                    <a:pt x="21600" y="306"/>
                    <a:pt x="21600" y="306"/>
                  </a:cubicBezTo>
                  <a:cubicBezTo>
                    <a:pt x="21563" y="342"/>
                    <a:pt x="21563" y="412"/>
                    <a:pt x="21555" y="483"/>
                  </a:cubicBezTo>
                  <a:close/>
                  <a:moveTo>
                    <a:pt x="10710" y="1685"/>
                  </a:moveTo>
                  <a:cubicBezTo>
                    <a:pt x="10718" y="1744"/>
                    <a:pt x="10695" y="1815"/>
                    <a:pt x="10718" y="1850"/>
                  </a:cubicBezTo>
                  <a:cubicBezTo>
                    <a:pt x="10710" y="2074"/>
                    <a:pt x="10733" y="2263"/>
                    <a:pt x="10710" y="2498"/>
                  </a:cubicBezTo>
                  <a:cubicBezTo>
                    <a:pt x="10725" y="2581"/>
                    <a:pt x="10725" y="2687"/>
                    <a:pt x="10725" y="2793"/>
                  </a:cubicBezTo>
                  <a:cubicBezTo>
                    <a:pt x="10703" y="2864"/>
                    <a:pt x="10748" y="2887"/>
                    <a:pt x="10725" y="2958"/>
                  </a:cubicBezTo>
                  <a:cubicBezTo>
                    <a:pt x="10770" y="2970"/>
                    <a:pt x="10680" y="3111"/>
                    <a:pt x="10748" y="3099"/>
                  </a:cubicBezTo>
                  <a:cubicBezTo>
                    <a:pt x="10778" y="2828"/>
                    <a:pt x="10770" y="2592"/>
                    <a:pt x="10755" y="2357"/>
                  </a:cubicBezTo>
                  <a:cubicBezTo>
                    <a:pt x="10785" y="2263"/>
                    <a:pt x="10748" y="2239"/>
                    <a:pt x="10778" y="2145"/>
                  </a:cubicBezTo>
                  <a:cubicBezTo>
                    <a:pt x="10748" y="2109"/>
                    <a:pt x="10785" y="2015"/>
                    <a:pt x="10755" y="1980"/>
                  </a:cubicBezTo>
                  <a:cubicBezTo>
                    <a:pt x="10778" y="1838"/>
                    <a:pt x="10755" y="1720"/>
                    <a:pt x="10763" y="1579"/>
                  </a:cubicBezTo>
                  <a:cubicBezTo>
                    <a:pt x="10748" y="1567"/>
                    <a:pt x="10763" y="1544"/>
                    <a:pt x="10778" y="1532"/>
                  </a:cubicBezTo>
                  <a:cubicBezTo>
                    <a:pt x="10770" y="1497"/>
                    <a:pt x="10770" y="1461"/>
                    <a:pt x="10755" y="1438"/>
                  </a:cubicBezTo>
                  <a:cubicBezTo>
                    <a:pt x="10748" y="1391"/>
                    <a:pt x="10785" y="1296"/>
                    <a:pt x="10763" y="1261"/>
                  </a:cubicBezTo>
                  <a:cubicBezTo>
                    <a:pt x="10770" y="1119"/>
                    <a:pt x="10770" y="1002"/>
                    <a:pt x="10763" y="884"/>
                  </a:cubicBezTo>
                  <a:cubicBezTo>
                    <a:pt x="10778" y="613"/>
                    <a:pt x="10815" y="330"/>
                    <a:pt x="10852" y="35"/>
                  </a:cubicBezTo>
                  <a:cubicBezTo>
                    <a:pt x="10852" y="24"/>
                    <a:pt x="10860" y="12"/>
                    <a:pt x="10860" y="0"/>
                  </a:cubicBezTo>
                  <a:cubicBezTo>
                    <a:pt x="10800" y="0"/>
                    <a:pt x="10800" y="0"/>
                    <a:pt x="10800" y="0"/>
                  </a:cubicBezTo>
                  <a:cubicBezTo>
                    <a:pt x="10778" y="212"/>
                    <a:pt x="10740" y="412"/>
                    <a:pt x="10718" y="589"/>
                  </a:cubicBezTo>
                  <a:cubicBezTo>
                    <a:pt x="10710" y="801"/>
                    <a:pt x="10703" y="1013"/>
                    <a:pt x="10695" y="1226"/>
                  </a:cubicBezTo>
                  <a:cubicBezTo>
                    <a:pt x="10710" y="1320"/>
                    <a:pt x="10695" y="1426"/>
                    <a:pt x="10710" y="1520"/>
                  </a:cubicBezTo>
                  <a:cubicBezTo>
                    <a:pt x="10703" y="1591"/>
                    <a:pt x="10710" y="1638"/>
                    <a:pt x="10710" y="1685"/>
                  </a:cubicBezTo>
                  <a:close/>
                  <a:moveTo>
                    <a:pt x="60" y="6375"/>
                  </a:moveTo>
                  <a:cubicBezTo>
                    <a:pt x="82" y="6352"/>
                    <a:pt x="67" y="6316"/>
                    <a:pt x="75" y="6293"/>
                  </a:cubicBezTo>
                  <a:cubicBezTo>
                    <a:pt x="75" y="6234"/>
                    <a:pt x="82" y="6175"/>
                    <a:pt x="97" y="6116"/>
                  </a:cubicBezTo>
                  <a:cubicBezTo>
                    <a:pt x="120" y="5986"/>
                    <a:pt x="67" y="5845"/>
                    <a:pt x="127" y="5739"/>
                  </a:cubicBezTo>
                  <a:cubicBezTo>
                    <a:pt x="75" y="5609"/>
                    <a:pt x="120" y="5515"/>
                    <a:pt x="90" y="5397"/>
                  </a:cubicBezTo>
                  <a:cubicBezTo>
                    <a:pt x="105" y="5338"/>
                    <a:pt x="60" y="5279"/>
                    <a:pt x="97" y="5232"/>
                  </a:cubicBezTo>
                  <a:cubicBezTo>
                    <a:pt x="90" y="5209"/>
                    <a:pt x="67" y="5173"/>
                    <a:pt x="82" y="5150"/>
                  </a:cubicBezTo>
                  <a:cubicBezTo>
                    <a:pt x="60" y="5126"/>
                    <a:pt x="75" y="5079"/>
                    <a:pt x="52" y="5091"/>
                  </a:cubicBezTo>
                  <a:cubicBezTo>
                    <a:pt x="60" y="5197"/>
                    <a:pt x="52" y="5303"/>
                    <a:pt x="52" y="5397"/>
                  </a:cubicBezTo>
                  <a:cubicBezTo>
                    <a:pt x="75" y="5515"/>
                    <a:pt x="37" y="5609"/>
                    <a:pt x="82" y="5727"/>
                  </a:cubicBezTo>
                  <a:cubicBezTo>
                    <a:pt x="60" y="5774"/>
                    <a:pt x="37" y="5821"/>
                    <a:pt x="52" y="5880"/>
                  </a:cubicBezTo>
                  <a:cubicBezTo>
                    <a:pt x="45" y="5939"/>
                    <a:pt x="67" y="6010"/>
                    <a:pt x="30" y="6057"/>
                  </a:cubicBezTo>
                  <a:cubicBezTo>
                    <a:pt x="45" y="6092"/>
                    <a:pt x="52" y="6116"/>
                    <a:pt x="22" y="6128"/>
                  </a:cubicBezTo>
                  <a:cubicBezTo>
                    <a:pt x="30" y="6163"/>
                    <a:pt x="30" y="6198"/>
                    <a:pt x="22" y="6222"/>
                  </a:cubicBezTo>
                  <a:cubicBezTo>
                    <a:pt x="22" y="6245"/>
                    <a:pt x="22" y="6269"/>
                    <a:pt x="15" y="6293"/>
                  </a:cubicBezTo>
                  <a:cubicBezTo>
                    <a:pt x="15" y="6799"/>
                    <a:pt x="15" y="6799"/>
                    <a:pt x="15" y="6799"/>
                  </a:cubicBezTo>
                  <a:cubicBezTo>
                    <a:pt x="30" y="6682"/>
                    <a:pt x="52" y="6587"/>
                    <a:pt x="60" y="6469"/>
                  </a:cubicBezTo>
                  <a:cubicBezTo>
                    <a:pt x="67" y="6446"/>
                    <a:pt x="75" y="6410"/>
                    <a:pt x="60" y="6375"/>
                  </a:cubicBezTo>
                  <a:close/>
                  <a:moveTo>
                    <a:pt x="21548" y="2981"/>
                  </a:moveTo>
                  <a:cubicBezTo>
                    <a:pt x="21495" y="3087"/>
                    <a:pt x="21450" y="3217"/>
                    <a:pt x="21405" y="3335"/>
                  </a:cubicBezTo>
                  <a:cubicBezTo>
                    <a:pt x="21383" y="3335"/>
                    <a:pt x="21390" y="3382"/>
                    <a:pt x="21375" y="3382"/>
                  </a:cubicBezTo>
                  <a:cubicBezTo>
                    <a:pt x="21353" y="3394"/>
                    <a:pt x="21345" y="3417"/>
                    <a:pt x="21345" y="3441"/>
                  </a:cubicBezTo>
                  <a:cubicBezTo>
                    <a:pt x="21308" y="3464"/>
                    <a:pt x="21300" y="3535"/>
                    <a:pt x="21263" y="3547"/>
                  </a:cubicBezTo>
                  <a:cubicBezTo>
                    <a:pt x="21248" y="3665"/>
                    <a:pt x="21188" y="3712"/>
                    <a:pt x="21143" y="3794"/>
                  </a:cubicBezTo>
                  <a:cubicBezTo>
                    <a:pt x="21068" y="3971"/>
                    <a:pt x="20970" y="4124"/>
                    <a:pt x="20873" y="4266"/>
                  </a:cubicBezTo>
                  <a:cubicBezTo>
                    <a:pt x="20828" y="4348"/>
                    <a:pt x="20768" y="4395"/>
                    <a:pt x="20731" y="4490"/>
                  </a:cubicBezTo>
                  <a:cubicBezTo>
                    <a:pt x="20708" y="4490"/>
                    <a:pt x="20723" y="4537"/>
                    <a:pt x="20701" y="4537"/>
                  </a:cubicBezTo>
                  <a:cubicBezTo>
                    <a:pt x="20686" y="4549"/>
                    <a:pt x="20678" y="4572"/>
                    <a:pt x="20671" y="4596"/>
                  </a:cubicBezTo>
                  <a:cubicBezTo>
                    <a:pt x="20633" y="4619"/>
                    <a:pt x="20633" y="4690"/>
                    <a:pt x="20596" y="4702"/>
                  </a:cubicBezTo>
                  <a:cubicBezTo>
                    <a:pt x="20566" y="4808"/>
                    <a:pt x="20506" y="4855"/>
                    <a:pt x="20476" y="4949"/>
                  </a:cubicBezTo>
                  <a:cubicBezTo>
                    <a:pt x="20438" y="4973"/>
                    <a:pt x="20438" y="5044"/>
                    <a:pt x="20416" y="5091"/>
                  </a:cubicBezTo>
                  <a:cubicBezTo>
                    <a:pt x="20393" y="5126"/>
                    <a:pt x="20356" y="5150"/>
                    <a:pt x="20356" y="5220"/>
                  </a:cubicBezTo>
                  <a:cubicBezTo>
                    <a:pt x="20401" y="5220"/>
                    <a:pt x="20416" y="5161"/>
                    <a:pt x="20431" y="5114"/>
                  </a:cubicBezTo>
                  <a:cubicBezTo>
                    <a:pt x="20453" y="5067"/>
                    <a:pt x="20498" y="5044"/>
                    <a:pt x="20506" y="4973"/>
                  </a:cubicBezTo>
                  <a:cubicBezTo>
                    <a:pt x="20536" y="4937"/>
                    <a:pt x="20558" y="4890"/>
                    <a:pt x="20566" y="4843"/>
                  </a:cubicBezTo>
                  <a:cubicBezTo>
                    <a:pt x="20603" y="4808"/>
                    <a:pt x="20626" y="4761"/>
                    <a:pt x="20648" y="4702"/>
                  </a:cubicBezTo>
                  <a:cubicBezTo>
                    <a:pt x="20663" y="4702"/>
                    <a:pt x="20686" y="4690"/>
                    <a:pt x="20678" y="4643"/>
                  </a:cubicBezTo>
                  <a:cubicBezTo>
                    <a:pt x="20693" y="4631"/>
                    <a:pt x="20708" y="4619"/>
                    <a:pt x="20723" y="4596"/>
                  </a:cubicBezTo>
                  <a:cubicBezTo>
                    <a:pt x="20753" y="4560"/>
                    <a:pt x="20783" y="4513"/>
                    <a:pt x="20798" y="4454"/>
                  </a:cubicBezTo>
                  <a:cubicBezTo>
                    <a:pt x="20821" y="4443"/>
                    <a:pt x="20836" y="4443"/>
                    <a:pt x="20828" y="4395"/>
                  </a:cubicBezTo>
                  <a:cubicBezTo>
                    <a:pt x="20858" y="4395"/>
                    <a:pt x="20866" y="4372"/>
                    <a:pt x="20873" y="4336"/>
                  </a:cubicBezTo>
                  <a:cubicBezTo>
                    <a:pt x="20933" y="4336"/>
                    <a:pt x="20925" y="4254"/>
                    <a:pt x="20970" y="4230"/>
                  </a:cubicBezTo>
                  <a:cubicBezTo>
                    <a:pt x="21075" y="4065"/>
                    <a:pt x="21173" y="3900"/>
                    <a:pt x="21270" y="3736"/>
                  </a:cubicBezTo>
                  <a:cubicBezTo>
                    <a:pt x="21368" y="3547"/>
                    <a:pt x="21458" y="3358"/>
                    <a:pt x="21563" y="3182"/>
                  </a:cubicBezTo>
                  <a:cubicBezTo>
                    <a:pt x="21570" y="3146"/>
                    <a:pt x="21585" y="3099"/>
                    <a:pt x="21600" y="3064"/>
                  </a:cubicBezTo>
                  <a:cubicBezTo>
                    <a:pt x="21600" y="2887"/>
                    <a:pt x="21600" y="2887"/>
                    <a:pt x="21600" y="2887"/>
                  </a:cubicBezTo>
                  <a:cubicBezTo>
                    <a:pt x="21585" y="2922"/>
                    <a:pt x="21578" y="2958"/>
                    <a:pt x="21548" y="2981"/>
                  </a:cubicBezTo>
                  <a:close/>
                  <a:moveTo>
                    <a:pt x="10215" y="1508"/>
                  </a:moveTo>
                  <a:cubicBezTo>
                    <a:pt x="10238" y="1485"/>
                    <a:pt x="10253" y="1449"/>
                    <a:pt x="10253" y="1391"/>
                  </a:cubicBezTo>
                  <a:cubicBezTo>
                    <a:pt x="10253" y="1379"/>
                    <a:pt x="10238" y="1261"/>
                    <a:pt x="10275" y="1273"/>
                  </a:cubicBezTo>
                  <a:cubicBezTo>
                    <a:pt x="10298" y="1131"/>
                    <a:pt x="10298" y="1143"/>
                    <a:pt x="10313" y="1013"/>
                  </a:cubicBezTo>
                  <a:cubicBezTo>
                    <a:pt x="10358" y="943"/>
                    <a:pt x="10373" y="742"/>
                    <a:pt x="10403" y="601"/>
                  </a:cubicBezTo>
                  <a:cubicBezTo>
                    <a:pt x="10440" y="577"/>
                    <a:pt x="10425" y="530"/>
                    <a:pt x="10425" y="483"/>
                  </a:cubicBezTo>
                  <a:cubicBezTo>
                    <a:pt x="10470" y="471"/>
                    <a:pt x="10463" y="330"/>
                    <a:pt x="10485" y="271"/>
                  </a:cubicBezTo>
                  <a:cubicBezTo>
                    <a:pt x="10515" y="224"/>
                    <a:pt x="10523" y="94"/>
                    <a:pt x="10560" y="0"/>
                  </a:cubicBezTo>
                  <a:cubicBezTo>
                    <a:pt x="10515" y="0"/>
                    <a:pt x="10515" y="0"/>
                    <a:pt x="10515" y="0"/>
                  </a:cubicBezTo>
                  <a:cubicBezTo>
                    <a:pt x="10478" y="153"/>
                    <a:pt x="10440" y="318"/>
                    <a:pt x="10395" y="471"/>
                  </a:cubicBezTo>
                  <a:cubicBezTo>
                    <a:pt x="10365" y="648"/>
                    <a:pt x="10328" y="825"/>
                    <a:pt x="10298" y="1013"/>
                  </a:cubicBezTo>
                  <a:cubicBezTo>
                    <a:pt x="10260" y="1072"/>
                    <a:pt x="10283" y="1119"/>
                    <a:pt x="10253" y="1237"/>
                  </a:cubicBezTo>
                  <a:cubicBezTo>
                    <a:pt x="10245" y="1284"/>
                    <a:pt x="10230" y="1332"/>
                    <a:pt x="10223" y="1379"/>
                  </a:cubicBezTo>
                  <a:cubicBezTo>
                    <a:pt x="10223" y="1414"/>
                    <a:pt x="10185" y="1497"/>
                    <a:pt x="10215" y="1508"/>
                  </a:cubicBezTo>
                  <a:close/>
                  <a:moveTo>
                    <a:pt x="10245" y="0"/>
                  </a:moveTo>
                  <a:cubicBezTo>
                    <a:pt x="10208" y="0"/>
                    <a:pt x="10208" y="0"/>
                    <a:pt x="10208" y="0"/>
                  </a:cubicBezTo>
                  <a:cubicBezTo>
                    <a:pt x="10170" y="141"/>
                    <a:pt x="10133" y="283"/>
                    <a:pt x="10103" y="412"/>
                  </a:cubicBezTo>
                  <a:cubicBezTo>
                    <a:pt x="10088" y="471"/>
                    <a:pt x="10073" y="566"/>
                    <a:pt x="10058" y="636"/>
                  </a:cubicBezTo>
                  <a:cubicBezTo>
                    <a:pt x="10043" y="731"/>
                    <a:pt x="10013" y="801"/>
                    <a:pt x="10036" y="860"/>
                  </a:cubicBezTo>
                  <a:cubicBezTo>
                    <a:pt x="10095" y="601"/>
                    <a:pt x="10170" y="295"/>
                    <a:pt x="10245" y="0"/>
                  </a:cubicBezTo>
                  <a:close/>
                  <a:moveTo>
                    <a:pt x="21570" y="2616"/>
                  </a:moveTo>
                  <a:cubicBezTo>
                    <a:pt x="21578" y="2663"/>
                    <a:pt x="21548" y="2675"/>
                    <a:pt x="21540" y="2699"/>
                  </a:cubicBezTo>
                  <a:cubicBezTo>
                    <a:pt x="21533" y="2757"/>
                    <a:pt x="21510" y="2781"/>
                    <a:pt x="21495" y="2828"/>
                  </a:cubicBezTo>
                  <a:cubicBezTo>
                    <a:pt x="21450" y="2840"/>
                    <a:pt x="21473" y="2946"/>
                    <a:pt x="21420" y="2946"/>
                  </a:cubicBezTo>
                  <a:cubicBezTo>
                    <a:pt x="21398" y="3052"/>
                    <a:pt x="21345" y="3111"/>
                    <a:pt x="21300" y="3182"/>
                  </a:cubicBezTo>
                  <a:cubicBezTo>
                    <a:pt x="21263" y="3276"/>
                    <a:pt x="21225" y="3347"/>
                    <a:pt x="21173" y="3406"/>
                  </a:cubicBezTo>
                  <a:cubicBezTo>
                    <a:pt x="21173" y="3464"/>
                    <a:pt x="21128" y="3464"/>
                    <a:pt x="21113" y="3512"/>
                  </a:cubicBezTo>
                  <a:cubicBezTo>
                    <a:pt x="21053" y="3500"/>
                    <a:pt x="21083" y="3618"/>
                    <a:pt x="21038" y="3629"/>
                  </a:cubicBezTo>
                  <a:cubicBezTo>
                    <a:pt x="20955" y="3783"/>
                    <a:pt x="20866" y="3936"/>
                    <a:pt x="20761" y="4065"/>
                  </a:cubicBezTo>
                  <a:cubicBezTo>
                    <a:pt x="20731" y="4160"/>
                    <a:pt x="20671" y="4219"/>
                    <a:pt x="20626" y="4289"/>
                  </a:cubicBezTo>
                  <a:cubicBezTo>
                    <a:pt x="20626" y="4360"/>
                    <a:pt x="20566" y="4336"/>
                    <a:pt x="20566" y="4407"/>
                  </a:cubicBezTo>
                  <a:cubicBezTo>
                    <a:pt x="20528" y="4419"/>
                    <a:pt x="20536" y="4501"/>
                    <a:pt x="20491" y="4513"/>
                  </a:cubicBezTo>
                  <a:cubicBezTo>
                    <a:pt x="20483" y="4572"/>
                    <a:pt x="20461" y="4596"/>
                    <a:pt x="20446" y="4643"/>
                  </a:cubicBezTo>
                  <a:cubicBezTo>
                    <a:pt x="20386" y="4631"/>
                    <a:pt x="20416" y="4749"/>
                    <a:pt x="20371" y="4761"/>
                  </a:cubicBezTo>
                  <a:cubicBezTo>
                    <a:pt x="20356" y="4808"/>
                    <a:pt x="20333" y="4843"/>
                    <a:pt x="20326" y="4890"/>
                  </a:cubicBezTo>
                  <a:cubicBezTo>
                    <a:pt x="20311" y="4902"/>
                    <a:pt x="20303" y="4926"/>
                    <a:pt x="20296" y="4949"/>
                  </a:cubicBezTo>
                  <a:cubicBezTo>
                    <a:pt x="20296" y="4973"/>
                    <a:pt x="20266" y="5008"/>
                    <a:pt x="20296" y="5020"/>
                  </a:cubicBezTo>
                  <a:cubicBezTo>
                    <a:pt x="20318" y="4973"/>
                    <a:pt x="20341" y="4926"/>
                    <a:pt x="20371" y="4890"/>
                  </a:cubicBezTo>
                  <a:cubicBezTo>
                    <a:pt x="20371" y="4831"/>
                    <a:pt x="20393" y="4831"/>
                    <a:pt x="20401" y="4808"/>
                  </a:cubicBezTo>
                  <a:cubicBezTo>
                    <a:pt x="20431" y="4796"/>
                    <a:pt x="20408" y="4725"/>
                    <a:pt x="20446" y="4725"/>
                  </a:cubicBezTo>
                  <a:cubicBezTo>
                    <a:pt x="20468" y="4666"/>
                    <a:pt x="20491" y="4619"/>
                    <a:pt x="20528" y="4584"/>
                  </a:cubicBezTo>
                  <a:cubicBezTo>
                    <a:pt x="20528" y="4501"/>
                    <a:pt x="20596" y="4513"/>
                    <a:pt x="20596" y="4419"/>
                  </a:cubicBezTo>
                  <a:cubicBezTo>
                    <a:pt x="20686" y="4372"/>
                    <a:pt x="20708" y="4230"/>
                    <a:pt x="20783" y="4172"/>
                  </a:cubicBezTo>
                  <a:cubicBezTo>
                    <a:pt x="20836" y="4065"/>
                    <a:pt x="20910" y="3983"/>
                    <a:pt x="20970" y="3889"/>
                  </a:cubicBezTo>
                  <a:cubicBezTo>
                    <a:pt x="21038" y="3818"/>
                    <a:pt x="21068" y="3700"/>
                    <a:pt x="21135" y="3618"/>
                  </a:cubicBezTo>
                  <a:cubicBezTo>
                    <a:pt x="21180" y="3512"/>
                    <a:pt x="21255" y="3441"/>
                    <a:pt x="21308" y="3347"/>
                  </a:cubicBezTo>
                  <a:cubicBezTo>
                    <a:pt x="21345" y="3229"/>
                    <a:pt x="21413" y="3158"/>
                    <a:pt x="21458" y="3040"/>
                  </a:cubicBezTo>
                  <a:cubicBezTo>
                    <a:pt x="21458" y="3005"/>
                    <a:pt x="21488" y="3005"/>
                    <a:pt x="21503" y="2981"/>
                  </a:cubicBezTo>
                  <a:cubicBezTo>
                    <a:pt x="21480" y="2899"/>
                    <a:pt x="21555" y="2958"/>
                    <a:pt x="21533" y="2875"/>
                  </a:cubicBezTo>
                  <a:cubicBezTo>
                    <a:pt x="21570" y="2852"/>
                    <a:pt x="21570" y="2793"/>
                    <a:pt x="21600" y="2757"/>
                  </a:cubicBezTo>
                  <a:cubicBezTo>
                    <a:pt x="21600" y="2557"/>
                    <a:pt x="21600" y="2557"/>
                    <a:pt x="21600" y="2557"/>
                  </a:cubicBezTo>
                  <a:cubicBezTo>
                    <a:pt x="21600" y="2557"/>
                    <a:pt x="21600" y="2557"/>
                    <a:pt x="21600" y="2557"/>
                  </a:cubicBezTo>
                  <a:cubicBezTo>
                    <a:pt x="21578" y="2569"/>
                    <a:pt x="21570" y="2592"/>
                    <a:pt x="21570" y="2616"/>
                  </a:cubicBezTo>
                  <a:close/>
                  <a:moveTo>
                    <a:pt x="21428" y="2015"/>
                  </a:moveTo>
                  <a:cubicBezTo>
                    <a:pt x="21375" y="2062"/>
                    <a:pt x="21375" y="2180"/>
                    <a:pt x="21300" y="2204"/>
                  </a:cubicBezTo>
                  <a:cubicBezTo>
                    <a:pt x="21293" y="2298"/>
                    <a:pt x="21255" y="2333"/>
                    <a:pt x="21248" y="2416"/>
                  </a:cubicBezTo>
                  <a:cubicBezTo>
                    <a:pt x="21195" y="2498"/>
                    <a:pt x="21150" y="2581"/>
                    <a:pt x="21113" y="2663"/>
                  </a:cubicBezTo>
                  <a:cubicBezTo>
                    <a:pt x="21105" y="2722"/>
                    <a:pt x="21060" y="2746"/>
                    <a:pt x="21053" y="2805"/>
                  </a:cubicBezTo>
                  <a:cubicBezTo>
                    <a:pt x="21008" y="2816"/>
                    <a:pt x="21038" y="2922"/>
                    <a:pt x="20978" y="2911"/>
                  </a:cubicBezTo>
                  <a:cubicBezTo>
                    <a:pt x="20978" y="2993"/>
                    <a:pt x="20940" y="3017"/>
                    <a:pt x="20918" y="3052"/>
                  </a:cubicBezTo>
                  <a:cubicBezTo>
                    <a:pt x="20903" y="3099"/>
                    <a:pt x="20888" y="3158"/>
                    <a:pt x="20858" y="3182"/>
                  </a:cubicBezTo>
                  <a:cubicBezTo>
                    <a:pt x="20858" y="3264"/>
                    <a:pt x="20828" y="3288"/>
                    <a:pt x="20813" y="3347"/>
                  </a:cubicBezTo>
                  <a:cubicBezTo>
                    <a:pt x="20783" y="3382"/>
                    <a:pt x="20776" y="3453"/>
                    <a:pt x="20738" y="3476"/>
                  </a:cubicBezTo>
                  <a:cubicBezTo>
                    <a:pt x="20671" y="3688"/>
                    <a:pt x="20558" y="3830"/>
                    <a:pt x="20498" y="4054"/>
                  </a:cubicBezTo>
                  <a:cubicBezTo>
                    <a:pt x="20468" y="4077"/>
                    <a:pt x="20461" y="4148"/>
                    <a:pt x="20438" y="4183"/>
                  </a:cubicBezTo>
                  <a:cubicBezTo>
                    <a:pt x="20438" y="4242"/>
                    <a:pt x="20378" y="4242"/>
                    <a:pt x="20401" y="4348"/>
                  </a:cubicBezTo>
                  <a:cubicBezTo>
                    <a:pt x="20333" y="4407"/>
                    <a:pt x="20326" y="4549"/>
                    <a:pt x="20281" y="4643"/>
                  </a:cubicBezTo>
                  <a:cubicBezTo>
                    <a:pt x="20326" y="4619"/>
                    <a:pt x="20333" y="4549"/>
                    <a:pt x="20356" y="4501"/>
                  </a:cubicBezTo>
                  <a:cubicBezTo>
                    <a:pt x="20401" y="4466"/>
                    <a:pt x="20393" y="4384"/>
                    <a:pt x="20431" y="4336"/>
                  </a:cubicBezTo>
                  <a:cubicBezTo>
                    <a:pt x="20476" y="4230"/>
                    <a:pt x="20513" y="4113"/>
                    <a:pt x="20566" y="4018"/>
                  </a:cubicBezTo>
                  <a:cubicBezTo>
                    <a:pt x="20618" y="3924"/>
                    <a:pt x="20648" y="3794"/>
                    <a:pt x="20716" y="3712"/>
                  </a:cubicBezTo>
                  <a:cubicBezTo>
                    <a:pt x="20746" y="3582"/>
                    <a:pt x="20821" y="3512"/>
                    <a:pt x="20851" y="3370"/>
                  </a:cubicBezTo>
                  <a:cubicBezTo>
                    <a:pt x="20866" y="3358"/>
                    <a:pt x="20880" y="3335"/>
                    <a:pt x="20873" y="3288"/>
                  </a:cubicBezTo>
                  <a:cubicBezTo>
                    <a:pt x="20910" y="3288"/>
                    <a:pt x="20910" y="3252"/>
                    <a:pt x="20925" y="3229"/>
                  </a:cubicBezTo>
                  <a:cubicBezTo>
                    <a:pt x="20948" y="3170"/>
                    <a:pt x="20955" y="3099"/>
                    <a:pt x="21000" y="3064"/>
                  </a:cubicBezTo>
                  <a:cubicBezTo>
                    <a:pt x="20993" y="2981"/>
                    <a:pt x="21068" y="3005"/>
                    <a:pt x="21053" y="2911"/>
                  </a:cubicBezTo>
                  <a:cubicBezTo>
                    <a:pt x="21120" y="2911"/>
                    <a:pt x="21098" y="2793"/>
                    <a:pt x="21150" y="2769"/>
                  </a:cubicBezTo>
                  <a:cubicBezTo>
                    <a:pt x="21150" y="2699"/>
                    <a:pt x="21203" y="2675"/>
                    <a:pt x="21203" y="2604"/>
                  </a:cubicBezTo>
                  <a:cubicBezTo>
                    <a:pt x="21248" y="2569"/>
                    <a:pt x="21255" y="2498"/>
                    <a:pt x="21300" y="2463"/>
                  </a:cubicBezTo>
                  <a:cubicBezTo>
                    <a:pt x="21323" y="2416"/>
                    <a:pt x="21330" y="2333"/>
                    <a:pt x="21375" y="2298"/>
                  </a:cubicBezTo>
                  <a:cubicBezTo>
                    <a:pt x="21360" y="2204"/>
                    <a:pt x="21443" y="2215"/>
                    <a:pt x="21428" y="2121"/>
                  </a:cubicBezTo>
                  <a:cubicBezTo>
                    <a:pt x="21458" y="2098"/>
                    <a:pt x="21503" y="2098"/>
                    <a:pt x="21495" y="2027"/>
                  </a:cubicBezTo>
                  <a:cubicBezTo>
                    <a:pt x="21548" y="1980"/>
                    <a:pt x="21555" y="1862"/>
                    <a:pt x="21593" y="1791"/>
                  </a:cubicBezTo>
                  <a:cubicBezTo>
                    <a:pt x="21600" y="1791"/>
                    <a:pt x="21600" y="1779"/>
                    <a:pt x="21600" y="1779"/>
                  </a:cubicBezTo>
                  <a:cubicBezTo>
                    <a:pt x="21600" y="1591"/>
                    <a:pt x="21600" y="1591"/>
                    <a:pt x="21600" y="1591"/>
                  </a:cubicBezTo>
                  <a:cubicBezTo>
                    <a:pt x="21578" y="1662"/>
                    <a:pt x="21548" y="1720"/>
                    <a:pt x="21510" y="1768"/>
                  </a:cubicBezTo>
                  <a:cubicBezTo>
                    <a:pt x="21495" y="1874"/>
                    <a:pt x="21458" y="1933"/>
                    <a:pt x="21428" y="2015"/>
                  </a:cubicBezTo>
                  <a:close/>
                  <a:moveTo>
                    <a:pt x="21570" y="1178"/>
                  </a:moveTo>
                  <a:cubicBezTo>
                    <a:pt x="21510" y="1202"/>
                    <a:pt x="21525" y="1332"/>
                    <a:pt x="21480" y="1367"/>
                  </a:cubicBezTo>
                  <a:cubicBezTo>
                    <a:pt x="21480" y="1414"/>
                    <a:pt x="21435" y="1402"/>
                    <a:pt x="21450" y="1473"/>
                  </a:cubicBezTo>
                  <a:cubicBezTo>
                    <a:pt x="21413" y="1461"/>
                    <a:pt x="21465" y="1591"/>
                    <a:pt x="21405" y="1555"/>
                  </a:cubicBezTo>
                  <a:cubicBezTo>
                    <a:pt x="21398" y="1650"/>
                    <a:pt x="21353" y="1685"/>
                    <a:pt x="21353" y="1791"/>
                  </a:cubicBezTo>
                  <a:cubicBezTo>
                    <a:pt x="21308" y="1779"/>
                    <a:pt x="21323" y="1850"/>
                    <a:pt x="21308" y="1874"/>
                  </a:cubicBezTo>
                  <a:cubicBezTo>
                    <a:pt x="21285" y="1885"/>
                    <a:pt x="21263" y="1921"/>
                    <a:pt x="21255" y="1956"/>
                  </a:cubicBezTo>
                  <a:cubicBezTo>
                    <a:pt x="21240" y="2039"/>
                    <a:pt x="21210" y="2098"/>
                    <a:pt x="21173" y="2145"/>
                  </a:cubicBezTo>
                  <a:cubicBezTo>
                    <a:pt x="21173" y="2204"/>
                    <a:pt x="21158" y="2227"/>
                    <a:pt x="21120" y="2227"/>
                  </a:cubicBezTo>
                  <a:cubicBezTo>
                    <a:pt x="21128" y="2298"/>
                    <a:pt x="21120" y="2333"/>
                    <a:pt x="21083" y="2333"/>
                  </a:cubicBezTo>
                  <a:cubicBezTo>
                    <a:pt x="21075" y="2439"/>
                    <a:pt x="21015" y="2463"/>
                    <a:pt x="21008" y="2545"/>
                  </a:cubicBezTo>
                  <a:cubicBezTo>
                    <a:pt x="20940" y="2663"/>
                    <a:pt x="20903" y="2805"/>
                    <a:pt x="20828" y="2899"/>
                  </a:cubicBezTo>
                  <a:cubicBezTo>
                    <a:pt x="20783" y="3052"/>
                    <a:pt x="20716" y="3170"/>
                    <a:pt x="20663" y="3311"/>
                  </a:cubicBezTo>
                  <a:cubicBezTo>
                    <a:pt x="20618" y="3347"/>
                    <a:pt x="20626" y="3441"/>
                    <a:pt x="20573" y="3476"/>
                  </a:cubicBezTo>
                  <a:cubicBezTo>
                    <a:pt x="20536" y="3535"/>
                    <a:pt x="20543" y="3641"/>
                    <a:pt x="20483" y="3665"/>
                  </a:cubicBezTo>
                  <a:cubicBezTo>
                    <a:pt x="20483" y="3771"/>
                    <a:pt x="20416" y="3783"/>
                    <a:pt x="20408" y="3877"/>
                  </a:cubicBezTo>
                  <a:cubicBezTo>
                    <a:pt x="20393" y="3948"/>
                    <a:pt x="20341" y="3995"/>
                    <a:pt x="20341" y="4089"/>
                  </a:cubicBezTo>
                  <a:cubicBezTo>
                    <a:pt x="20311" y="4148"/>
                    <a:pt x="20296" y="4230"/>
                    <a:pt x="20266" y="4278"/>
                  </a:cubicBezTo>
                  <a:cubicBezTo>
                    <a:pt x="20258" y="4372"/>
                    <a:pt x="20213" y="4419"/>
                    <a:pt x="20213" y="4513"/>
                  </a:cubicBezTo>
                  <a:cubicBezTo>
                    <a:pt x="20183" y="4525"/>
                    <a:pt x="20206" y="4608"/>
                    <a:pt x="20183" y="4619"/>
                  </a:cubicBezTo>
                  <a:cubicBezTo>
                    <a:pt x="20168" y="4655"/>
                    <a:pt x="20168" y="4725"/>
                    <a:pt x="20154" y="4761"/>
                  </a:cubicBezTo>
                  <a:cubicBezTo>
                    <a:pt x="20131" y="4773"/>
                    <a:pt x="20161" y="4855"/>
                    <a:pt x="20131" y="4867"/>
                  </a:cubicBezTo>
                  <a:cubicBezTo>
                    <a:pt x="20139" y="4902"/>
                    <a:pt x="20086" y="4973"/>
                    <a:pt x="20131" y="4985"/>
                  </a:cubicBezTo>
                  <a:cubicBezTo>
                    <a:pt x="20139" y="4914"/>
                    <a:pt x="20168" y="4879"/>
                    <a:pt x="20176" y="4808"/>
                  </a:cubicBezTo>
                  <a:cubicBezTo>
                    <a:pt x="20183" y="4737"/>
                    <a:pt x="20221" y="4690"/>
                    <a:pt x="20213" y="4596"/>
                  </a:cubicBezTo>
                  <a:cubicBezTo>
                    <a:pt x="20258" y="4572"/>
                    <a:pt x="20243" y="4454"/>
                    <a:pt x="20273" y="4407"/>
                  </a:cubicBezTo>
                  <a:cubicBezTo>
                    <a:pt x="20273" y="4325"/>
                    <a:pt x="20326" y="4313"/>
                    <a:pt x="20326" y="4219"/>
                  </a:cubicBezTo>
                  <a:cubicBezTo>
                    <a:pt x="20378" y="4124"/>
                    <a:pt x="20408" y="3995"/>
                    <a:pt x="20461" y="3900"/>
                  </a:cubicBezTo>
                  <a:cubicBezTo>
                    <a:pt x="20483" y="3842"/>
                    <a:pt x="20491" y="3771"/>
                    <a:pt x="20536" y="3736"/>
                  </a:cubicBezTo>
                  <a:cubicBezTo>
                    <a:pt x="20566" y="3688"/>
                    <a:pt x="20573" y="3606"/>
                    <a:pt x="20611" y="3571"/>
                  </a:cubicBezTo>
                  <a:cubicBezTo>
                    <a:pt x="20641" y="3441"/>
                    <a:pt x="20708" y="3370"/>
                    <a:pt x="20746" y="3252"/>
                  </a:cubicBezTo>
                  <a:cubicBezTo>
                    <a:pt x="20776" y="3205"/>
                    <a:pt x="20791" y="3135"/>
                    <a:pt x="20821" y="3087"/>
                  </a:cubicBezTo>
                  <a:cubicBezTo>
                    <a:pt x="20851" y="3040"/>
                    <a:pt x="20888" y="3005"/>
                    <a:pt x="20895" y="2922"/>
                  </a:cubicBezTo>
                  <a:cubicBezTo>
                    <a:pt x="20940" y="2828"/>
                    <a:pt x="20993" y="2722"/>
                    <a:pt x="21045" y="2628"/>
                  </a:cubicBezTo>
                  <a:cubicBezTo>
                    <a:pt x="21098" y="2522"/>
                    <a:pt x="21120" y="2369"/>
                    <a:pt x="21195" y="2298"/>
                  </a:cubicBezTo>
                  <a:cubicBezTo>
                    <a:pt x="21210" y="2239"/>
                    <a:pt x="21225" y="2180"/>
                    <a:pt x="21248" y="2133"/>
                  </a:cubicBezTo>
                  <a:cubicBezTo>
                    <a:pt x="21255" y="2109"/>
                    <a:pt x="21270" y="2086"/>
                    <a:pt x="21300" y="2074"/>
                  </a:cubicBezTo>
                  <a:cubicBezTo>
                    <a:pt x="21300" y="2027"/>
                    <a:pt x="21308" y="1991"/>
                    <a:pt x="21323" y="1968"/>
                  </a:cubicBezTo>
                  <a:cubicBezTo>
                    <a:pt x="21368" y="1850"/>
                    <a:pt x="21428" y="1768"/>
                    <a:pt x="21458" y="1626"/>
                  </a:cubicBezTo>
                  <a:cubicBezTo>
                    <a:pt x="21518" y="1532"/>
                    <a:pt x="21533" y="1391"/>
                    <a:pt x="21593" y="1296"/>
                  </a:cubicBezTo>
                  <a:cubicBezTo>
                    <a:pt x="21593" y="1284"/>
                    <a:pt x="21593" y="1261"/>
                    <a:pt x="21600" y="1237"/>
                  </a:cubicBezTo>
                  <a:cubicBezTo>
                    <a:pt x="21600" y="1013"/>
                    <a:pt x="21600" y="1013"/>
                    <a:pt x="21600" y="1013"/>
                  </a:cubicBezTo>
                  <a:cubicBezTo>
                    <a:pt x="21578" y="1061"/>
                    <a:pt x="21563" y="1096"/>
                    <a:pt x="21570" y="1178"/>
                  </a:cubicBezTo>
                  <a:close/>
                </a:path>
              </a:pathLst>
            </a:custGeom>
            <a:solidFill>
              <a:srgbClr val="B2AD8F"/>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201" name="形状"/>
            <p:cNvSpPr/>
            <p:nvPr/>
          </p:nvSpPr>
          <p:spPr>
            <a:xfrm>
              <a:off x="7938" y="0"/>
              <a:ext cx="8640762" cy="6861173"/>
            </a:xfrm>
            <a:custGeom>
              <a:avLst/>
              <a:gdLst/>
              <a:ahLst/>
              <a:cxnLst>
                <a:cxn ang="0">
                  <a:pos x="wd2" y="hd2"/>
                </a:cxn>
                <a:cxn ang="5400000">
                  <a:pos x="wd2" y="hd2"/>
                </a:cxn>
                <a:cxn ang="10800000">
                  <a:pos x="wd2" y="hd2"/>
                </a:cxn>
                <a:cxn ang="16200000">
                  <a:pos x="wd2" y="hd2"/>
                </a:cxn>
              </a:cxnLst>
              <a:rect l="0" t="0" r="r" b="b"/>
              <a:pathLst>
                <a:path w="21600" h="21580" extrusionOk="0">
                  <a:moveTo>
                    <a:pt x="20665" y="21100"/>
                  </a:moveTo>
                  <a:cubicBezTo>
                    <a:pt x="20713" y="21080"/>
                    <a:pt x="20610" y="21041"/>
                    <a:pt x="20649" y="21011"/>
                  </a:cubicBezTo>
                  <a:cubicBezTo>
                    <a:pt x="20633" y="20981"/>
                    <a:pt x="20617" y="20941"/>
                    <a:pt x="20633" y="20911"/>
                  </a:cubicBezTo>
                  <a:cubicBezTo>
                    <a:pt x="20507" y="20721"/>
                    <a:pt x="20491" y="20601"/>
                    <a:pt x="20364" y="20431"/>
                  </a:cubicBezTo>
                  <a:cubicBezTo>
                    <a:pt x="20261" y="20331"/>
                    <a:pt x="20166" y="20211"/>
                    <a:pt x="20071" y="20141"/>
                  </a:cubicBezTo>
                  <a:cubicBezTo>
                    <a:pt x="20023" y="20071"/>
                    <a:pt x="19968" y="20071"/>
                    <a:pt x="19920" y="19991"/>
                  </a:cubicBezTo>
                  <a:cubicBezTo>
                    <a:pt x="19865" y="19981"/>
                    <a:pt x="19817" y="19882"/>
                    <a:pt x="19762" y="19902"/>
                  </a:cubicBezTo>
                  <a:cubicBezTo>
                    <a:pt x="19873" y="20031"/>
                    <a:pt x="19991" y="20121"/>
                    <a:pt x="20102" y="20221"/>
                  </a:cubicBezTo>
                  <a:cubicBezTo>
                    <a:pt x="20158" y="20301"/>
                    <a:pt x="20221" y="20361"/>
                    <a:pt x="20277" y="20411"/>
                  </a:cubicBezTo>
                  <a:cubicBezTo>
                    <a:pt x="20253" y="20441"/>
                    <a:pt x="20324" y="20491"/>
                    <a:pt x="20340" y="20531"/>
                  </a:cubicBezTo>
                  <a:cubicBezTo>
                    <a:pt x="20380" y="20581"/>
                    <a:pt x="20411" y="20631"/>
                    <a:pt x="20443" y="20681"/>
                  </a:cubicBezTo>
                  <a:cubicBezTo>
                    <a:pt x="20483" y="20761"/>
                    <a:pt x="20507" y="20901"/>
                    <a:pt x="20570" y="20921"/>
                  </a:cubicBezTo>
                  <a:cubicBezTo>
                    <a:pt x="20538" y="20981"/>
                    <a:pt x="20602" y="21041"/>
                    <a:pt x="20594" y="21100"/>
                  </a:cubicBezTo>
                  <a:cubicBezTo>
                    <a:pt x="20617" y="21150"/>
                    <a:pt x="20649" y="21210"/>
                    <a:pt x="20649" y="21270"/>
                  </a:cubicBezTo>
                  <a:cubicBezTo>
                    <a:pt x="20697" y="21370"/>
                    <a:pt x="20713" y="21470"/>
                    <a:pt x="20760" y="21580"/>
                  </a:cubicBezTo>
                  <a:cubicBezTo>
                    <a:pt x="20831" y="21580"/>
                    <a:pt x="20831" y="21580"/>
                    <a:pt x="20831" y="21580"/>
                  </a:cubicBezTo>
                  <a:cubicBezTo>
                    <a:pt x="20792" y="21480"/>
                    <a:pt x="20792" y="21390"/>
                    <a:pt x="20728" y="21290"/>
                  </a:cubicBezTo>
                  <a:cubicBezTo>
                    <a:pt x="20736" y="21230"/>
                    <a:pt x="20689" y="21170"/>
                    <a:pt x="20665" y="21100"/>
                  </a:cubicBezTo>
                  <a:close/>
                  <a:moveTo>
                    <a:pt x="9390" y="9961"/>
                  </a:moveTo>
                  <a:cubicBezTo>
                    <a:pt x="9390" y="9901"/>
                    <a:pt x="9413" y="9861"/>
                    <a:pt x="9413" y="9801"/>
                  </a:cubicBezTo>
                  <a:cubicBezTo>
                    <a:pt x="9437" y="9701"/>
                    <a:pt x="9453" y="9591"/>
                    <a:pt x="9477" y="9501"/>
                  </a:cubicBezTo>
                  <a:cubicBezTo>
                    <a:pt x="9469" y="9431"/>
                    <a:pt x="9501" y="9401"/>
                    <a:pt x="9508" y="9351"/>
                  </a:cubicBezTo>
                  <a:cubicBezTo>
                    <a:pt x="9540" y="9321"/>
                    <a:pt x="9516" y="9241"/>
                    <a:pt x="9564" y="9211"/>
                  </a:cubicBezTo>
                  <a:cubicBezTo>
                    <a:pt x="9548" y="9112"/>
                    <a:pt x="9580" y="9052"/>
                    <a:pt x="9580" y="8962"/>
                  </a:cubicBezTo>
                  <a:cubicBezTo>
                    <a:pt x="9619" y="8912"/>
                    <a:pt x="9619" y="8812"/>
                    <a:pt x="9651" y="8752"/>
                  </a:cubicBezTo>
                  <a:cubicBezTo>
                    <a:pt x="9667" y="8662"/>
                    <a:pt x="9675" y="8582"/>
                    <a:pt x="9707" y="8512"/>
                  </a:cubicBezTo>
                  <a:cubicBezTo>
                    <a:pt x="9714" y="8422"/>
                    <a:pt x="9738" y="8352"/>
                    <a:pt x="9722" y="8242"/>
                  </a:cubicBezTo>
                  <a:cubicBezTo>
                    <a:pt x="9762" y="8202"/>
                    <a:pt x="9754" y="8112"/>
                    <a:pt x="9786" y="8053"/>
                  </a:cubicBezTo>
                  <a:cubicBezTo>
                    <a:pt x="9810" y="8003"/>
                    <a:pt x="9802" y="7913"/>
                    <a:pt x="9841" y="7863"/>
                  </a:cubicBezTo>
                  <a:cubicBezTo>
                    <a:pt x="9825" y="7803"/>
                    <a:pt x="9865" y="7783"/>
                    <a:pt x="9841" y="7713"/>
                  </a:cubicBezTo>
                  <a:cubicBezTo>
                    <a:pt x="9889" y="7643"/>
                    <a:pt x="9889" y="7533"/>
                    <a:pt x="9920" y="7443"/>
                  </a:cubicBezTo>
                  <a:cubicBezTo>
                    <a:pt x="9936" y="7343"/>
                    <a:pt x="9992" y="7283"/>
                    <a:pt x="10008" y="7183"/>
                  </a:cubicBezTo>
                  <a:cubicBezTo>
                    <a:pt x="10023" y="7173"/>
                    <a:pt x="10031" y="7153"/>
                    <a:pt x="10039" y="7133"/>
                  </a:cubicBezTo>
                  <a:cubicBezTo>
                    <a:pt x="10031" y="7103"/>
                    <a:pt x="10079" y="7103"/>
                    <a:pt x="10063" y="7063"/>
                  </a:cubicBezTo>
                  <a:cubicBezTo>
                    <a:pt x="10111" y="7043"/>
                    <a:pt x="10103" y="6984"/>
                    <a:pt x="10111" y="6944"/>
                  </a:cubicBezTo>
                  <a:cubicBezTo>
                    <a:pt x="10134" y="6904"/>
                    <a:pt x="10150" y="6864"/>
                    <a:pt x="10166" y="6814"/>
                  </a:cubicBezTo>
                  <a:cubicBezTo>
                    <a:pt x="10198" y="6814"/>
                    <a:pt x="10198" y="6784"/>
                    <a:pt x="10214" y="6764"/>
                  </a:cubicBezTo>
                  <a:cubicBezTo>
                    <a:pt x="10214" y="6734"/>
                    <a:pt x="10229" y="6704"/>
                    <a:pt x="10245" y="6734"/>
                  </a:cubicBezTo>
                  <a:cubicBezTo>
                    <a:pt x="10198" y="6864"/>
                    <a:pt x="10174" y="7014"/>
                    <a:pt x="10103" y="7123"/>
                  </a:cubicBezTo>
                  <a:cubicBezTo>
                    <a:pt x="10111" y="7213"/>
                    <a:pt x="10071" y="7263"/>
                    <a:pt x="10071" y="7353"/>
                  </a:cubicBezTo>
                  <a:cubicBezTo>
                    <a:pt x="10031" y="7363"/>
                    <a:pt x="10063" y="7433"/>
                    <a:pt x="10031" y="7443"/>
                  </a:cubicBezTo>
                  <a:cubicBezTo>
                    <a:pt x="10063" y="7523"/>
                    <a:pt x="9992" y="7493"/>
                    <a:pt x="10008" y="7563"/>
                  </a:cubicBezTo>
                  <a:cubicBezTo>
                    <a:pt x="10000" y="7673"/>
                    <a:pt x="9960" y="7753"/>
                    <a:pt x="9968" y="7883"/>
                  </a:cubicBezTo>
                  <a:cubicBezTo>
                    <a:pt x="9944" y="7883"/>
                    <a:pt x="9960" y="7923"/>
                    <a:pt x="9936" y="7933"/>
                  </a:cubicBezTo>
                  <a:cubicBezTo>
                    <a:pt x="9952" y="7973"/>
                    <a:pt x="9920" y="7983"/>
                    <a:pt x="9913" y="8003"/>
                  </a:cubicBezTo>
                  <a:cubicBezTo>
                    <a:pt x="9960" y="8013"/>
                    <a:pt x="9913" y="8112"/>
                    <a:pt x="9897" y="8142"/>
                  </a:cubicBezTo>
                  <a:cubicBezTo>
                    <a:pt x="9913" y="8202"/>
                    <a:pt x="9897" y="8242"/>
                    <a:pt x="9889" y="8292"/>
                  </a:cubicBezTo>
                  <a:cubicBezTo>
                    <a:pt x="9897" y="8332"/>
                    <a:pt x="9873" y="8352"/>
                    <a:pt x="9881" y="8382"/>
                  </a:cubicBezTo>
                  <a:cubicBezTo>
                    <a:pt x="9857" y="8392"/>
                    <a:pt x="9881" y="8452"/>
                    <a:pt x="9857" y="8462"/>
                  </a:cubicBezTo>
                  <a:cubicBezTo>
                    <a:pt x="9865" y="8522"/>
                    <a:pt x="9841" y="8552"/>
                    <a:pt x="9841" y="8612"/>
                  </a:cubicBezTo>
                  <a:cubicBezTo>
                    <a:pt x="9817" y="8652"/>
                    <a:pt x="9849" y="8752"/>
                    <a:pt x="9794" y="8762"/>
                  </a:cubicBezTo>
                  <a:cubicBezTo>
                    <a:pt x="9817" y="8932"/>
                    <a:pt x="9770" y="9042"/>
                    <a:pt x="9770" y="9191"/>
                  </a:cubicBezTo>
                  <a:cubicBezTo>
                    <a:pt x="9754" y="9251"/>
                    <a:pt x="9746" y="9321"/>
                    <a:pt x="9746" y="9391"/>
                  </a:cubicBezTo>
                  <a:cubicBezTo>
                    <a:pt x="9714" y="9441"/>
                    <a:pt x="9730" y="9541"/>
                    <a:pt x="9707" y="9601"/>
                  </a:cubicBezTo>
                  <a:cubicBezTo>
                    <a:pt x="9675" y="9611"/>
                    <a:pt x="9707" y="9671"/>
                    <a:pt x="9683" y="9691"/>
                  </a:cubicBezTo>
                  <a:cubicBezTo>
                    <a:pt x="9691" y="9741"/>
                    <a:pt x="9643" y="9731"/>
                    <a:pt x="9659" y="9791"/>
                  </a:cubicBezTo>
                  <a:cubicBezTo>
                    <a:pt x="9619" y="9791"/>
                    <a:pt x="9683" y="9881"/>
                    <a:pt x="9619" y="9861"/>
                  </a:cubicBezTo>
                  <a:cubicBezTo>
                    <a:pt x="9627" y="9911"/>
                    <a:pt x="9604" y="9931"/>
                    <a:pt x="9604" y="9981"/>
                  </a:cubicBezTo>
                  <a:cubicBezTo>
                    <a:pt x="9572" y="10111"/>
                    <a:pt x="9508" y="10211"/>
                    <a:pt x="9477" y="10340"/>
                  </a:cubicBezTo>
                  <a:cubicBezTo>
                    <a:pt x="9556" y="10310"/>
                    <a:pt x="9556" y="10221"/>
                    <a:pt x="9588" y="10161"/>
                  </a:cubicBezTo>
                  <a:cubicBezTo>
                    <a:pt x="9588" y="10111"/>
                    <a:pt x="9627" y="10101"/>
                    <a:pt x="9627" y="10061"/>
                  </a:cubicBezTo>
                  <a:cubicBezTo>
                    <a:pt x="9627" y="10031"/>
                    <a:pt x="9659" y="10031"/>
                    <a:pt x="9659" y="10011"/>
                  </a:cubicBezTo>
                  <a:cubicBezTo>
                    <a:pt x="9659" y="9981"/>
                    <a:pt x="9675" y="9971"/>
                    <a:pt x="9683" y="9961"/>
                  </a:cubicBezTo>
                  <a:cubicBezTo>
                    <a:pt x="9675" y="9881"/>
                    <a:pt x="9722" y="9841"/>
                    <a:pt x="9730" y="9771"/>
                  </a:cubicBezTo>
                  <a:cubicBezTo>
                    <a:pt x="9746" y="9701"/>
                    <a:pt x="9746" y="9621"/>
                    <a:pt x="9786" y="9581"/>
                  </a:cubicBezTo>
                  <a:cubicBezTo>
                    <a:pt x="9786" y="9501"/>
                    <a:pt x="9810" y="9441"/>
                    <a:pt x="9810" y="9371"/>
                  </a:cubicBezTo>
                  <a:cubicBezTo>
                    <a:pt x="9857" y="9331"/>
                    <a:pt x="9794" y="9201"/>
                    <a:pt x="9857" y="9172"/>
                  </a:cubicBezTo>
                  <a:cubicBezTo>
                    <a:pt x="9849" y="9092"/>
                    <a:pt x="9833" y="9002"/>
                    <a:pt x="9881" y="8962"/>
                  </a:cubicBezTo>
                  <a:cubicBezTo>
                    <a:pt x="9881" y="8932"/>
                    <a:pt x="9841" y="8862"/>
                    <a:pt x="9881" y="8852"/>
                  </a:cubicBezTo>
                  <a:cubicBezTo>
                    <a:pt x="9881" y="8812"/>
                    <a:pt x="9873" y="8762"/>
                    <a:pt x="9897" y="8742"/>
                  </a:cubicBezTo>
                  <a:cubicBezTo>
                    <a:pt x="9920" y="8592"/>
                    <a:pt x="9928" y="8442"/>
                    <a:pt x="9960" y="8302"/>
                  </a:cubicBezTo>
                  <a:cubicBezTo>
                    <a:pt x="9992" y="8252"/>
                    <a:pt x="9976" y="8162"/>
                    <a:pt x="9984" y="8102"/>
                  </a:cubicBezTo>
                  <a:cubicBezTo>
                    <a:pt x="10016" y="8043"/>
                    <a:pt x="10016" y="7963"/>
                    <a:pt x="10023" y="7893"/>
                  </a:cubicBezTo>
                  <a:cubicBezTo>
                    <a:pt x="10047" y="7833"/>
                    <a:pt x="10039" y="7743"/>
                    <a:pt x="10063" y="7683"/>
                  </a:cubicBezTo>
                  <a:cubicBezTo>
                    <a:pt x="10071" y="7613"/>
                    <a:pt x="10087" y="7543"/>
                    <a:pt x="10126" y="7493"/>
                  </a:cubicBezTo>
                  <a:cubicBezTo>
                    <a:pt x="10119" y="7333"/>
                    <a:pt x="10174" y="7223"/>
                    <a:pt x="10206" y="7093"/>
                  </a:cubicBezTo>
                  <a:cubicBezTo>
                    <a:pt x="10237" y="7083"/>
                    <a:pt x="10206" y="7023"/>
                    <a:pt x="10229" y="7004"/>
                  </a:cubicBezTo>
                  <a:cubicBezTo>
                    <a:pt x="10261" y="6984"/>
                    <a:pt x="10253" y="6934"/>
                    <a:pt x="10269" y="6904"/>
                  </a:cubicBezTo>
                  <a:cubicBezTo>
                    <a:pt x="10293" y="6844"/>
                    <a:pt x="10325" y="6794"/>
                    <a:pt x="10325" y="6714"/>
                  </a:cubicBezTo>
                  <a:cubicBezTo>
                    <a:pt x="10420" y="6584"/>
                    <a:pt x="10475" y="6434"/>
                    <a:pt x="10546" y="6284"/>
                  </a:cubicBezTo>
                  <a:cubicBezTo>
                    <a:pt x="10586" y="6274"/>
                    <a:pt x="10570" y="6204"/>
                    <a:pt x="10626" y="6204"/>
                  </a:cubicBezTo>
                  <a:cubicBezTo>
                    <a:pt x="10618" y="6144"/>
                    <a:pt x="10657" y="6124"/>
                    <a:pt x="10697" y="6094"/>
                  </a:cubicBezTo>
                  <a:cubicBezTo>
                    <a:pt x="10705" y="6054"/>
                    <a:pt x="10737" y="6034"/>
                    <a:pt x="10776" y="6014"/>
                  </a:cubicBezTo>
                  <a:cubicBezTo>
                    <a:pt x="10776" y="5994"/>
                    <a:pt x="10784" y="5974"/>
                    <a:pt x="10800" y="5964"/>
                  </a:cubicBezTo>
                  <a:cubicBezTo>
                    <a:pt x="10800" y="5944"/>
                    <a:pt x="10824" y="5905"/>
                    <a:pt x="10832" y="5935"/>
                  </a:cubicBezTo>
                  <a:cubicBezTo>
                    <a:pt x="10832" y="5984"/>
                    <a:pt x="10792" y="5984"/>
                    <a:pt x="10776" y="6014"/>
                  </a:cubicBezTo>
                  <a:cubicBezTo>
                    <a:pt x="10752" y="6044"/>
                    <a:pt x="10768" y="6104"/>
                    <a:pt x="10713" y="6114"/>
                  </a:cubicBezTo>
                  <a:cubicBezTo>
                    <a:pt x="10737" y="6184"/>
                    <a:pt x="10681" y="6184"/>
                    <a:pt x="10681" y="6234"/>
                  </a:cubicBezTo>
                  <a:cubicBezTo>
                    <a:pt x="10642" y="6254"/>
                    <a:pt x="10649" y="6314"/>
                    <a:pt x="10626" y="6334"/>
                  </a:cubicBezTo>
                  <a:cubicBezTo>
                    <a:pt x="10594" y="6414"/>
                    <a:pt x="10562" y="6474"/>
                    <a:pt x="10515" y="6534"/>
                  </a:cubicBezTo>
                  <a:cubicBezTo>
                    <a:pt x="10523" y="6644"/>
                    <a:pt x="10443" y="6674"/>
                    <a:pt x="10443" y="6774"/>
                  </a:cubicBezTo>
                  <a:cubicBezTo>
                    <a:pt x="10404" y="6844"/>
                    <a:pt x="10372" y="6914"/>
                    <a:pt x="10348" y="6994"/>
                  </a:cubicBezTo>
                  <a:cubicBezTo>
                    <a:pt x="10309" y="7063"/>
                    <a:pt x="10317" y="7173"/>
                    <a:pt x="10277" y="7233"/>
                  </a:cubicBezTo>
                  <a:cubicBezTo>
                    <a:pt x="10261" y="7323"/>
                    <a:pt x="10229" y="7393"/>
                    <a:pt x="10229" y="7493"/>
                  </a:cubicBezTo>
                  <a:cubicBezTo>
                    <a:pt x="10190" y="7553"/>
                    <a:pt x="10190" y="7653"/>
                    <a:pt x="10134" y="7713"/>
                  </a:cubicBezTo>
                  <a:cubicBezTo>
                    <a:pt x="10142" y="7853"/>
                    <a:pt x="10119" y="7963"/>
                    <a:pt x="10087" y="8073"/>
                  </a:cubicBezTo>
                  <a:cubicBezTo>
                    <a:pt x="10079" y="8132"/>
                    <a:pt x="10047" y="8182"/>
                    <a:pt x="10039" y="8242"/>
                  </a:cubicBezTo>
                  <a:cubicBezTo>
                    <a:pt x="10008" y="8282"/>
                    <a:pt x="10039" y="8372"/>
                    <a:pt x="9992" y="8402"/>
                  </a:cubicBezTo>
                  <a:cubicBezTo>
                    <a:pt x="10000" y="8432"/>
                    <a:pt x="10031" y="8452"/>
                    <a:pt x="10000" y="8472"/>
                  </a:cubicBezTo>
                  <a:cubicBezTo>
                    <a:pt x="9976" y="8492"/>
                    <a:pt x="10008" y="8552"/>
                    <a:pt x="9976" y="8562"/>
                  </a:cubicBezTo>
                  <a:cubicBezTo>
                    <a:pt x="9976" y="8632"/>
                    <a:pt x="9968" y="8692"/>
                    <a:pt x="9952" y="8752"/>
                  </a:cubicBezTo>
                  <a:cubicBezTo>
                    <a:pt x="9952" y="8812"/>
                    <a:pt x="9936" y="8872"/>
                    <a:pt x="9928" y="8932"/>
                  </a:cubicBezTo>
                  <a:cubicBezTo>
                    <a:pt x="9952" y="9032"/>
                    <a:pt x="9881" y="9042"/>
                    <a:pt x="9920" y="9152"/>
                  </a:cubicBezTo>
                  <a:cubicBezTo>
                    <a:pt x="9857" y="9251"/>
                    <a:pt x="9881" y="9431"/>
                    <a:pt x="9817" y="9531"/>
                  </a:cubicBezTo>
                  <a:cubicBezTo>
                    <a:pt x="9810" y="9691"/>
                    <a:pt x="9746" y="9791"/>
                    <a:pt x="9738" y="9951"/>
                  </a:cubicBezTo>
                  <a:cubicBezTo>
                    <a:pt x="9683" y="10061"/>
                    <a:pt x="9675" y="10211"/>
                    <a:pt x="9619" y="10330"/>
                  </a:cubicBezTo>
                  <a:cubicBezTo>
                    <a:pt x="9627" y="10420"/>
                    <a:pt x="9564" y="10450"/>
                    <a:pt x="9572" y="10540"/>
                  </a:cubicBezTo>
                  <a:cubicBezTo>
                    <a:pt x="9556" y="10550"/>
                    <a:pt x="9540" y="10580"/>
                    <a:pt x="9532" y="10610"/>
                  </a:cubicBezTo>
                  <a:cubicBezTo>
                    <a:pt x="9493" y="10630"/>
                    <a:pt x="9501" y="10680"/>
                    <a:pt x="9540" y="10680"/>
                  </a:cubicBezTo>
                  <a:cubicBezTo>
                    <a:pt x="9572" y="10580"/>
                    <a:pt x="9635" y="10520"/>
                    <a:pt x="9643" y="10410"/>
                  </a:cubicBezTo>
                  <a:cubicBezTo>
                    <a:pt x="9683" y="10380"/>
                    <a:pt x="9651" y="10300"/>
                    <a:pt x="9699" y="10290"/>
                  </a:cubicBezTo>
                  <a:cubicBezTo>
                    <a:pt x="9699" y="10231"/>
                    <a:pt x="9730" y="10191"/>
                    <a:pt x="9730" y="10131"/>
                  </a:cubicBezTo>
                  <a:cubicBezTo>
                    <a:pt x="9770" y="10041"/>
                    <a:pt x="9786" y="9941"/>
                    <a:pt x="9833" y="9861"/>
                  </a:cubicBezTo>
                  <a:cubicBezTo>
                    <a:pt x="9825" y="9731"/>
                    <a:pt x="9873" y="9651"/>
                    <a:pt x="9889" y="9531"/>
                  </a:cubicBezTo>
                  <a:cubicBezTo>
                    <a:pt x="9952" y="9471"/>
                    <a:pt x="9928" y="9331"/>
                    <a:pt x="9968" y="9251"/>
                  </a:cubicBezTo>
                  <a:cubicBezTo>
                    <a:pt x="9952" y="9122"/>
                    <a:pt x="10008" y="9052"/>
                    <a:pt x="10016" y="8932"/>
                  </a:cubicBezTo>
                  <a:cubicBezTo>
                    <a:pt x="10008" y="8812"/>
                    <a:pt x="10047" y="8722"/>
                    <a:pt x="10055" y="8612"/>
                  </a:cubicBezTo>
                  <a:cubicBezTo>
                    <a:pt x="10055" y="8492"/>
                    <a:pt x="10111" y="8412"/>
                    <a:pt x="10095" y="8272"/>
                  </a:cubicBezTo>
                  <a:cubicBezTo>
                    <a:pt x="10150" y="8262"/>
                    <a:pt x="10119" y="8162"/>
                    <a:pt x="10142" y="8132"/>
                  </a:cubicBezTo>
                  <a:cubicBezTo>
                    <a:pt x="10166" y="8083"/>
                    <a:pt x="10150" y="8013"/>
                    <a:pt x="10190" y="7983"/>
                  </a:cubicBezTo>
                  <a:cubicBezTo>
                    <a:pt x="10198" y="7923"/>
                    <a:pt x="10190" y="7863"/>
                    <a:pt x="10222" y="7823"/>
                  </a:cubicBezTo>
                  <a:cubicBezTo>
                    <a:pt x="10198" y="7733"/>
                    <a:pt x="10269" y="7723"/>
                    <a:pt x="10253" y="7643"/>
                  </a:cubicBezTo>
                  <a:cubicBezTo>
                    <a:pt x="10293" y="7543"/>
                    <a:pt x="10301" y="7423"/>
                    <a:pt x="10348" y="7333"/>
                  </a:cubicBezTo>
                  <a:cubicBezTo>
                    <a:pt x="10364" y="7213"/>
                    <a:pt x="10420" y="7133"/>
                    <a:pt x="10420" y="7004"/>
                  </a:cubicBezTo>
                  <a:cubicBezTo>
                    <a:pt x="10491" y="6904"/>
                    <a:pt x="10523" y="6784"/>
                    <a:pt x="10562" y="6664"/>
                  </a:cubicBezTo>
                  <a:cubicBezTo>
                    <a:pt x="10610" y="6624"/>
                    <a:pt x="10602" y="6534"/>
                    <a:pt x="10649" y="6504"/>
                  </a:cubicBezTo>
                  <a:cubicBezTo>
                    <a:pt x="10642" y="6424"/>
                    <a:pt x="10713" y="6404"/>
                    <a:pt x="10713" y="6314"/>
                  </a:cubicBezTo>
                  <a:cubicBezTo>
                    <a:pt x="10760" y="6324"/>
                    <a:pt x="10737" y="6264"/>
                    <a:pt x="10752" y="6244"/>
                  </a:cubicBezTo>
                  <a:cubicBezTo>
                    <a:pt x="10776" y="6224"/>
                    <a:pt x="10792" y="6194"/>
                    <a:pt x="10792" y="6164"/>
                  </a:cubicBezTo>
                  <a:cubicBezTo>
                    <a:pt x="10840" y="6124"/>
                    <a:pt x="10848" y="6054"/>
                    <a:pt x="10895" y="6014"/>
                  </a:cubicBezTo>
                  <a:cubicBezTo>
                    <a:pt x="10919" y="5954"/>
                    <a:pt x="10974" y="5915"/>
                    <a:pt x="10998" y="5855"/>
                  </a:cubicBezTo>
                  <a:cubicBezTo>
                    <a:pt x="11046" y="5855"/>
                    <a:pt x="11022" y="5805"/>
                    <a:pt x="11054" y="5795"/>
                  </a:cubicBezTo>
                  <a:cubicBezTo>
                    <a:pt x="11069" y="5785"/>
                    <a:pt x="11093" y="5785"/>
                    <a:pt x="11085" y="5765"/>
                  </a:cubicBezTo>
                  <a:cubicBezTo>
                    <a:pt x="11109" y="5765"/>
                    <a:pt x="11109" y="5725"/>
                    <a:pt x="11125" y="5755"/>
                  </a:cubicBezTo>
                  <a:cubicBezTo>
                    <a:pt x="11125" y="5825"/>
                    <a:pt x="11046" y="5815"/>
                    <a:pt x="11069" y="5905"/>
                  </a:cubicBezTo>
                  <a:cubicBezTo>
                    <a:pt x="11014" y="5954"/>
                    <a:pt x="10998" y="6054"/>
                    <a:pt x="10927" y="6094"/>
                  </a:cubicBezTo>
                  <a:cubicBezTo>
                    <a:pt x="10927" y="6164"/>
                    <a:pt x="10879" y="6204"/>
                    <a:pt x="10879" y="6274"/>
                  </a:cubicBezTo>
                  <a:cubicBezTo>
                    <a:pt x="10832" y="6314"/>
                    <a:pt x="10840" y="6394"/>
                    <a:pt x="10800" y="6434"/>
                  </a:cubicBezTo>
                  <a:cubicBezTo>
                    <a:pt x="10808" y="6514"/>
                    <a:pt x="10737" y="6534"/>
                    <a:pt x="10737" y="6604"/>
                  </a:cubicBezTo>
                  <a:cubicBezTo>
                    <a:pt x="10705" y="6654"/>
                    <a:pt x="10697" y="6714"/>
                    <a:pt x="10673" y="6774"/>
                  </a:cubicBezTo>
                  <a:cubicBezTo>
                    <a:pt x="10626" y="6884"/>
                    <a:pt x="10610" y="7023"/>
                    <a:pt x="10539" y="7103"/>
                  </a:cubicBezTo>
                  <a:cubicBezTo>
                    <a:pt x="10531" y="7253"/>
                    <a:pt x="10491" y="7363"/>
                    <a:pt x="10436" y="7463"/>
                  </a:cubicBezTo>
                  <a:cubicBezTo>
                    <a:pt x="10436" y="7543"/>
                    <a:pt x="10404" y="7663"/>
                    <a:pt x="10380" y="7703"/>
                  </a:cubicBezTo>
                  <a:cubicBezTo>
                    <a:pt x="10380" y="7703"/>
                    <a:pt x="10388" y="7733"/>
                    <a:pt x="10388" y="7743"/>
                  </a:cubicBezTo>
                  <a:cubicBezTo>
                    <a:pt x="10380" y="7773"/>
                    <a:pt x="10372" y="7793"/>
                    <a:pt x="10364" y="7813"/>
                  </a:cubicBezTo>
                  <a:cubicBezTo>
                    <a:pt x="10356" y="7823"/>
                    <a:pt x="10380" y="7833"/>
                    <a:pt x="10380" y="7833"/>
                  </a:cubicBezTo>
                  <a:cubicBezTo>
                    <a:pt x="10380" y="7863"/>
                    <a:pt x="10364" y="7863"/>
                    <a:pt x="10372" y="7903"/>
                  </a:cubicBezTo>
                  <a:cubicBezTo>
                    <a:pt x="10340" y="7953"/>
                    <a:pt x="10340" y="8043"/>
                    <a:pt x="10317" y="8112"/>
                  </a:cubicBezTo>
                  <a:cubicBezTo>
                    <a:pt x="10269" y="8162"/>
                    <a:pt x="10293" y="8282"/>
                    <a:pt x="10261" y="8342"/>
                  </a:cubicBezTo>
                  <a:cubicBezTo>
                    <a:pt x="10245" y="8512"/>
                    <a:pt x="10198" y="8652"/>
                    <a:pt x="10174" y="8812"/>
                  </a:cubicBezTo>
                  <a:cubicBezTo>
                    <a:pt x="10111" y="8932"/>
                    <a:pt x="10095" y="9102"/>
                    <a:pt x="10039" y="9231"/>
                  </a:cubicBezTo>
                  <a:cubicBezTo>
                    <a:pt x="10031" y="9321"/>
                    <a:pt x="9984" y="9371"/>
                    <a:pt x="9984" y="9471"/>
                  </a:cubicBezTo>
                  <a:cubicBezTo>
                    <a:pt x="9960" y="9491"/>
                    <a:pt x="9936" y="9511"/>
                    <a:pt x="9944" y="9571"/>
                  </a:cubicBezTo>
                  <a:cubicBezTo>
                    <a:pt x="9928" y="9581"/>
                    <a:pt x="9920" y="9601"/>
                    <a:pt x="9920" y="9621"/>
                  </a:cubicBezTo>
                  <a:cubicBezTo>
                    <a:pt x="9897" y="9621"/>
                    <a:pt x="9905" y="9651"/>
                    <a:pt x="9936" y="9631"/>
                  </a:cubicBezTo>
                  <a:cubicBezTo>
                    <a:pt x="9976" y="9571"/>
                    <a:pt x="10000" y="9501"/>
                    <a:pt x="10031" y="9441"/>
                  </a:cubicBezTo>
                  <a:cubicBezTo>
                    <a:pt x="10063" y="9421"/>
                    <a:pt x="10031" y="9351"/>
                    <a:pt x="10095" y="9361"/>
                  </a:cubicBezTo>
                  <a:cubicBezTo>
                    <a:pt x="10103" y="9311"/>
                    <a:pt x="10142" y="9301"/>
                    <a:pt x="10166" y="9271"/>
                  </a:cubicBezTo>
                  <a:cubicBezTo>
                    <a:pt x="10166" y="9301"/>
                    <a:pt x="10095" y="9401"/>
                    <a:pt x="10166" y="9381"/>
                  </a:cubicBezTo>
                  <a:cubicBezTo>
                    <a:pt x="10190" y="9371"/>
                    <a:pt x="10182" y="9331"/>
                    <a:pt x="10190" y="9311"/>
                  </a:cubicBezTo>
                  <a:cubicBezTo>
                    <a:pt x="10190" y="9281"/>
                    <a:pt x="10229" y="9281"/>
                    <a:pt x="10214" y="9241"/>
                  </a:cubicBezTo>
                  <a:cubicBezTo>
                    <a:pt x="10245" y="9201"/>
                    <a:pt x="10269" y="9162"/>
                    <a:pt x="10285" y="9112"/>
                  </a:cubicBezTo>
                  <a:cubicBezTo>
                    <a:pt x="10356" y="9082"/>
                    <a:pt x="10372" y="9022"/>
                    <a:pt x="10420" y="8972"/>
                  </a:cubicBezTo>
                  <a:cubicBezTo>
                    <a:pt x="10451" y="8902"/>
                    <a:pt x="10507" y="8862"/>
                    <a:pt x="10539" y="8792"/>
                  </a:cubicBezTo>
                  <a:cubicBezTo>
                    <a:pt x="10610" y="8672"/>
                    <a:pt x="10689" y="8562"/>
                    <a:pt x="10729" y="8412"/>
                  </a:cubicBezTo>
                  <a:cubicBezTo>
                    <a:pt x="10800" y="8382"/>
                    <a:pt x="10800" y="8282"/>
                    <a:pt x="10879" y="8252"/>
                  </a:cubicBezTo>
                  <a:cubicBezTo>
                    <a:pt x="10903" y="8162"/>
                    <a:pt x="10974" y="8122"/>
                    <a:pt x="11014" y="8063"/>
                  </a:cubicBezTo>
                  <a:cubicBezTo>
                    <a:pt x="11085" y="7933"/>
                    <a:pt x="11188" y="7813"/>
                    <a:pt x="11252" y="7673"/>
                  </a:cubicBezTo>
                  <a:cubicBezTo>
                    <a:pt x="11283" y="7653"/>
                    <a:pt x="11299" y="7613"/>
                    <a:pt x="11315" y="7573"/>
                  </a:cubicBezTo>
                  <a:cubicBezTo>
                    <a:pt x="11355" y="7563"/>
                    <a:pt x="11347" y="7503"/>
                    <a:pt x="11371" y="7473"/>
                  </a:cubicBezTo>
                  <a:cubicBezTo>
                    <a:pt x="11402" y="7453"/>
                    <a:pt x="11394" y="7403"/>
                    <a:pt x="11426" y="7373"/>
                  </a:cubicBezTo>
                  <a:cubicBezTo>
                    <a:pt x="11442" y="7343"/>
                    <a:pt x="11458" y="7303"/>
                    <a:pt x="11481" y="7273"/>
                  </a:cubicBezTo>
                  <a:cubicBezTo>
                    <a:pt x="11481" y="7223"/>
                    <a:pt x="11505" y="7193"/>
                    <a:pt x="11513" y="7153"/>
                  </a:cubicBezTo>
                  <a:cubicBezTo>
                    <a:pt x="11529" y="7143"/>
                    <a:pt x="11537" y="7123"/>
                    <a:pt x="11545" y="7103"/>
                  </a:cubicBezTo>
                  <a:cubicBezTo>
                    <a:pt x="11537" y="7073"/>
                    <a:pt x="11569" y="7073"/>
                    <a:pt x="11569" y="7053"/>
                  </a:cubicBezTo>
                  <a:cubicBezTo>
                    <a:pt x="11584" y="7014"/>
                    <a:pt x="11608" y="6984"/>
                    <a:pt x="11608" y="6934"/>
                  </a:cubicBezTo>
                  <a:cubicBezTo>
                    <a:pt x="11648" y="6924"/>
                    <a:pt x="11632" y="6854"/>
                    <a:pt x="11680" y="6854"/>
                  </a:cubicBezTo>
                  <a:cubicBezTo>
                    <a:pt x="11680" y="6794"/>
                    <a:pt x="11687" y="6744"/>
                    <a:pt x="11711" y="6704"/>
                  </a:cubicBezTo>
                  <a:cubicBezTo>
                    <a:pt x="11735" y="6664"/>
                    <a:pt x="11751" y="6634"/>
                    <a:pt x="11767" y="6584"/>
                  </a:cubicBezTo>
                  <a:cubicBezTo>
                    <a:pt x="11798" y="6494"/>
                    <a:pt x="11830" y="6404"/>
                    <a:pt x="11846" y="6304"/>
                  </a:cubicBezTo>
                  <a:cubicBezTo>
                    <a:pt x="11870" y="6294"/>
                    <a:pt x="11862" y="6264"/>
                    <a:pt x="11878" y="6254"/>
                  </a:cubicBezTo>
                  <a:cubicBezTo>
                    <a:pt x="11893" y="6244"/>
                    <a:pt x="11901" y="6224"/>
                    <a:pt x="11901" y="6204"/>
                  </a:cubicBezTo>
                  <a:cubicBezTo>
                    <a:pt x="11941" y="6174"/>
                    <a:pt x="11909" y="6094"/>
                    <a:pt x="11957" y="6074"/>
                  </a:cubicBezTo>
                  <a:cubicBezTo>
                    <a:pt x="11965" y="6034"/>
                    <a:pt x="11981" y="6004"/>
                    <a:pt x="11996" y="5954"/>
                  </a:cubicBezTo>
                  <a:cubicBezTo>
                    <a:pt x="11989" y="5895"/>
                    <a:pt x="12052" y="5895"/>
                    <a:pt x="12028" y="5815"/>
                  </a:cubicBezTo>
                  <a:cubicBezTo>
                    <a:pt x="12060" y="5785"/>
                    <a:pt x="12084" y="5745"/>
                    <a:pt x="12092" y="5695"/>
                  </a:cubicBezTo>
                  <a:cubicBezTo>
                    <a:pt x="12115" y="5675"/>
                    <a:pt x="12123" y="5655"/>
                    <a:pt x="12123" y="5625"/>
                  </a:cubicBezTo>
                  <a:cubicBezTo>
                    <a:pt x="12179" y="5635"/>
                    <a:pt x="12123" y="5545"/>
                    <a:pt x="12179" y="5565"/>
                  </a:cubicBezTo>
                  <a:cubicBezTo>
                    <a:pt x="12179" y="5465"/>
                    <a:pt x="12218" y="5405"/>
                    <a:pt x="12218" y="5315"/>
                  </a:cubicBezTo>
                  <a:cubicBezTo>
                    <a:pt x="12282" y="5285"/>
                    <a:pt x="12266" y="5205"/>
                    <a:pt x="12298" y="5155"/>
                  </a:cubicBezTo>
                  <a:cubicBezTo>
                    <a:pt x="12321" y="5145"/>
                    <a:pt x="12337" y="5115"/>
                    <a:pt x="12345" y="5085"/>
                  </a:cubicBezTo>
                  <a:cubicBezTo>
                    <a:pt x="12361" y="5085"/>
                    <a:pt x="12345" y="5055"/>
                    <a:pt x="12353" y="5035"/>
                  </a:cubicBezTo>
                  <a:cubicBezTo>
                    <a:pt x="12361" y="5015"/>
                    <a:pt x="12401" y="5025"/>
                    <a:pt x="12377" y="4985"/>
                  </a:cubicBezTo>
                  <a:cubicBezTo>
                    <a:pt x="12424" y="4945"/>
                    <a:pt x="12393" y="4846"/>
                    <a:pt x="12464" y="4836"/>
                  </a:cubicBezTo>
                  <a:cubicBezTo>
                    <a:pt x="12464" y="4796"/>
                    <a:pt x="12464" y="4756"/>
                    <a:pt x="12488" y="4736"/>
                  </a:cubicBezTo>
                  <a:cubicBezTo>
                    <a:pt x="12519" y="4726"/>
                    <a:pt x="12488" y="4656"/>
                    <a:pt x="12543" y="4666"/>
                  </a:cubicBezTo>
                  <a:cubicBezTo>
                    <a:pt x="12527" y="4776"/>
                    <a:pt x="12496" y="4865"/>
                    <a:pt x="12488" y="4985"/>
                  </a:cubicBezTo>
                  <a:cubicBezTo>
                    <a:pt x="12480" y="5035"/>
                    <a:pt x="12456" y="5085"/>
                    <a:pt x="12480" y="5165"/>
                  </a:cubicBezTo>
                  <a:cubicBezTo>
                    <a:pt x="12448" y="5175"/>
                    <a:pt x="12472" y="5215"/>
                    <a:pt x="12472" y="5255"/>
                  </a:cubicBezTo>
                  <a:cubicBezTo>
                    <a:pt x="12504" y="5245"/>
                    <a:pt x="12512" y="5265"/>
                    <a:pt x="12512" y="5305"/>
                  </a:cubicBezTo>
                  <a:cubicBezTo>
                    <a:pt x="12591" y="5295"/>
                    <a:pt x="12527" y="5175"/>
                    <a:pt x="12559" y="5125"/>
                  </a:cubicBezTo>
                  <a:cubicBezTo>
                    <a:pt x="12567" y="5045"/>
                    <a:pt x="12567" y="4965"/>
                    <a:pt x="12575" y="4895"/>
                  </a:cubicBezTo>
                  <a:cubicBezTo>
                    <a:pt x="12567" y="4806"/>
                    <a:pt x="12615" y="4786"/>
                    <a:pt x="12599" y="4696"/>
                  </a:cubicBezTo>
                  <a:cubicBezTo>
                    <a:pt x="12630" y="4636"/>
                    <a:pt x="12638" y="4566"/>
                    <a:pt x="12686" y="4516"/>
                  </a:cubicBezTo>
                  <a:cubicBezTo>
                    <a:pt x="12678" y="4596"/>
                    <a:pt x="12654" y="4656"/>
                    <a:pt x="12686" y="4766"/>
                  </a:cubicBezTo>
                  <a:cubicBezTo>
                    <a:pt x="12757" y="4746"/>
                    <a:pt x="12710" y="4626"/>
                    <a:pt x="12741" y="4576"/>
                  </a:cubicBezTo>
                  <a:cubicBezTo>
                    <a:pt x="12718" y="4506"/>
                    <a:pt x="12749" y="4486"/>
                    <a:pt x="12765" y="4456"/>
                  </a:cubicBezTo>
                  <a:cubicBezTo>
                    <a:pt x="12749" y="4406"/>
                    <a:pt x="12781" y="4386"/>
                    <a:pt x="12797" y="4356"/>
                  </a:cubicBezTo>
                  <a:cubicBezTo>
                    <a:pt x="12813" y="4426"/>
                    <a:pt x="12765" y="4456"/>
                    <a:pt x="12789" y="4536"/>
                  </a:cubicBezTo>
                  <a:cubicBezTo>
                    <a:pt x="12789" y="4566"/>
                    <a:pt x="12821" y="4546"/>
                    <a:pt x="12828" y="4556"/>
                  </a:cubicBezTo>
                  <a:cubicBezTo>
                    <a:pt x="12836" y="4566"/>
                    <a:pt x="12836" y="4616"/>
                    <a:pt x="12836" y="4636"/>
                  </a:cubicBezTo>
                  <a:cubicBezTo>
                    <a:pt x="12852" y="4696"/>
                    <a:pt x="12821" y="4746"/>
                    <a:pt x="12860" y="4766"/>
                  </a:cubicBezTo>
                  <a:cubicBezTo>
                    <a:pt x="12955" y="4706"/>
                    <a:pt x="12900" y="4606"/>
                    <a:pt x="12908" y="4486"/>
                  </a:cubicBezTo>
                  <a:cubicBezTo>
                    <a:pt x="12939" y="4466"/>
                    <a:pt x="12892" y="4366"/>
                    <a:pt x="12939" y="4346"/>
                  </a:cubicBezTo>
                  <a:cubicBezTo>
                    <a:pt x="12924" y="4276"/>
                    <a:pt x="12955" y="4236"/>
                    <a:pt x="12947" y="4166"/>
                  </a:cubicBezTo>
                  <a:cubicBezTo>
                    <a:pt x="12963" y="4166"/>
                    <a:pt x="12963" y="4146"/>
                    <a:pt x="12963" y="4126"/>
                  </a:cubicBezTo>
                  <a:cubicBezTo>
                    <a:pt x="13003" y="4076"/>
                    <a:pt x="13027" y="4026"/>
                    <a:pt x="13042" y="3946"/>
                  </a:cubicBezTo>
                  <a:cubicBezTo>
                    <a:pt x="13042" y="3906"/>
                    <a:pt x="13145" y="3936"/>
                    <a:pt x="13114" y="3866"/>
                  </a:cubicBezTo>
                  <a:cubicBezTo>
                    <a:pt x="13153" y="3836"/>
                    <a:pt x="13169" y="3777"/>
                    <a:pt x="13185" y="3717"/>
                  </a:cubicBezTo>
                  <a:cubicBezTo>
                    <a:pt x="13209" y="3717"/>
                    <a:pt x="13185" y="3657"/>
                    <a:pt x="13209" y="3647"/>
                  </a:cubicBezTo>
                  <a:cubicBezTo>
                    <a:pt x="13233" y="3597"/>
                    <a:pt x="13201" y="3617"/>
                    <a:pt x="13193" y="3557"/>
                  </a:cubicBezTo>
                  <a:cubicBezTo>
                    <a:pt x="13058" y="3567"/>
                    <a:pt x="13082" y="3707"/>
                    <a:pt x="12955" y="3727"/>
                  </a:cubicBezTo>
                  <a:cubicBezTo>
                    <a:pt x="12884" y="3747"/>
                    <a:pt x="12860" y="3677"/>
                    <a:pt x="12797" y="3697"/>
                  </a:cubicBezTo>
                  <a:cubicBezTo>
                    <a:pt x="12781" y="3667"/>
                    <a:pt x="12757" y="3647"/>
                    <a:pt x="12733" y="3647"/>
                  </a:cubicBezTo>
                  <a:cubicBezTo>
                    <a:pt x="12710" y="3617"/>
                    <a:pt x="12694" y="3587"/>
                    <a:pt x="12670" y="3567"/>
                  </a:cubicBezTo>
                  <a:cubicBezTo>
                    <a:pt x="12607" y="3557"/>
                    <a:pt x="12591" y="3457"/>
                    <a:pt x="12527" y="3447"/>
                  </a:cubicBezTo>
                  <a:cubicBezTo>
                    <a:pt x="12512" y="3347"/>
                    <a:pt x="12424" y="3387"/>
                    <a:pt x="12416" y="3277"/>
                  </a:cubicBezTo>
                  <a:cubicBezTo>
                    <a:pt x="12353" y="3257"/>
                    <a:pt x="12361" y="3127"/>
                    <a:pt x="12274" y="3147"/>
                  </a:cubicBezTo>
                  <a:cubicBezTo>
                    <a:pt x="12313" y="3267"/>
                    <a:pt x="12377" y="3327"/>
                    <a:pt x="12424" y="3427"/>
                  </a:cubicBezTo>
                  <a:cubicBezTo>
                    <a:pt x="12456" y="3457"/>
                    <a:pt x="12480" y="3497"/>
                    <a:pt x="12512" y="3537"/>
                  </a:cubicBezTo>
                  <a:cubicBezTo>
                    <a:pt x="12535" y="3587"/>
                    <a:pt x="12575" y="3597"/>
                    <a:pt x="12583" y="3677"/>
                  </a:cubicBezTo>
                  <a:cubicBezTo>
                    <a:pt x="12615" y="3697"/>
                    <a:pt x="12654" y="3707"/>
                    <a:pt x="12662" y="3767"/>
                  </a:cubicBezTo>
                  <a:cubicBezTo>
                    <a:pt x="12702" y="3786"/>
                    <a:pt x="12733" y="3816"/>
                    <a:pt x="12765" y="3856"/>
                  </a:cubicBezTo>
                  <a:cubicBezTo>
                    <a:pt x="12797" y="3896"/>
                    <a:pt x="12868" y="3866"/>
                    <a:pt x="12884" y="3946"/>
                  </a:cubicBezTo>
                  <a:cubicBezTo>
                    <a:pt x="12710" y="3986"/>
                    <a:pt x="12678" y="4006"/>
                    <a:pt x="12527" y="4026"/>
                  </a:cubicBezTo>
                  <a:cubicBezTo>
                    <a:pt x="12496" y="4026"/>
                    <a:pt x="12504" y="3976"/>
                    <a:pt x="12464" y="3996"/>
                  </a:cubicBezTo>
                  <a:cubicBezTo>
                    <a:pt x="12440" y="3996"/>
                    <a:pt x="12409" y="4006"/>
                    <a:pt x="12385" y="4016"/>
                  </a:cubicBezTo>
                  <a:cubicBezTo>
                    <a:pt x="12337" y="3966"/>
                    <a:pt x="12282" y="3966"/>
                    <a:pt x="12218" y="3956"/>
                  </a:cubicBezTo>
                  <a:cubicBezTo>
                    <a:pt x="12163" y="3986"/>
                    <a:pt x="12179" y="3906"/>
                    <a:pt x="12123" y="3936"/>
                  </a:cubicBezTo>
                  <a:cubicBezTo>
                    <a:pt x="12092" y="3936"/>
                    <a:pt x="12052" y="3946"/>
                    <a:pt x="12036" y="3916"/>
                  </a:cubicBezTo>
                  <a:cubicBezTo>
                    <a:pt x="11996" y="3916"/>
                    <a:pt x="11957" y="3926"/>
                    <a:pt x="11957" y="3866"/>
                  </a:cubicBezTo>
                  <a:cubicBezTo>
                    <a:pt x="11917" y="3876"/>
                    <a:pt x="11886" y="3866"/>
                    <a:pt x="11870" y="3836"/>
                  </a:cubicBezTo>
                  <a:cubicBezTo>
                    <a:pt x="11790" y="3846"/>
                    <a:pt x="11743" y="3806"/>
                    <a:pt x="11695" y="3767"/>
                  </a:cubicBezTo>
                  <a:cubicBezTo>
                    <a:pt x="11569" y="3757"/>
                    <a:pt x="11489" y="3667"/>
                    <a:pt x="11378" y="3617"/>
                  </a:cubicBezTo>
                  <a:cubicBezTo>
                    <a:pt x="11323" y="3587"/>
                    <a:pt x="11267" y="3567"/>
                    <a:pt x="11220" y="3527"/>
                  </a:cubicBezTo>
                  <a:cubicBezTo>
                    <a:pt x="11157" y="3517"/>
                    <a:pt x="11125" y="3457"/>
                    <a:pt x="11085" y="3397"/>
                  </a:cubicBezTo>
                  <a:cubicBezTo>
                    <a:pt x="11006" y="3377"/>
                    <a:pt x="10943" y="3347"/>
                    <a:pt x="10895" y="3287"/>
                  </a:cubicBezTo>
                  <a:cubicBezTo>
                    <a:pt x="10840" y="3307"/>
                    <a:pt x="10840" y="3237"/>
                    <a:pt x="10800" y="3247"/>
                  </a:cubicBezTo>
                  <a:cubicBezTo>
                    <a:pt x="10768" y="3207"/>
                    <a:pt x="10729" y="3207"/>
                    <a:pt x="10697" y="3177"/>
                  </a:cubicBezTo>
                  <a:cubicBezTo>
                    <a:pt x="10626" y="3167"/>
                    <a:pt x="10578" y="3097"/>
                    <a:pt x="10491" y="3087"/>
                  </a:cubicBezTo>
                  <a:cubicBezTo>
                    <a:pt x="10475" y="3057"/>
                    <a:pt x="10428" y="3067"/>
                    <a:pt x="10404" y="3047"/>
                  </a:cubicBezTo>
                  <a:cubicBezTo>
                    <a:pt x="10372" y="3017"/>
                    <a:pt x="10333" y="3007"/>
                    <a:pt x="10293" y="3007"/>
                  </a:cubicBezTo>
                  <a:cubicBezTo>
                    <a:pt x="10269" y="2937"/>
                    <a:pt x="10206" y="2947"/>
                    <a:pt x="10166" y="2897"/>
                  </a:cubicBezTo>
                  <a:cubicBezTo>
                    <a:pt x="10126" y="2857"/>
                    <a:pt x="10063" y="2867"/>
                    <a:pt x="10016" y="2817"/>
                  </a:cubicBezTo>
                  <a:cubicBezTo>
                    <a:pt x="9952" y="2827"/>
                    <a:pt x="9913" y="2787"/>
                    <a:pt x="9857" y="2797"/>
                  </a:cubicBezTo>
                  <a:cubicBezTo>
                    <a:pt x="9817" y="2747"/>
                    <a:pt x="9730" y="2787"/>
                    <a:pt x="9691" y="2737"/>
                  </a:cubicBezTo>
                  <a:cubicBezTo>
                    <a:pt x="9588" y="2757"/>
                    <a:pt x="9493" y="2767"/>
                    <a:pt x="9398" y="2767"/>
                  </a:cubicBezTo>
                  <a:cubicBezTo>
                    <a:pt x="9358" y="2767"/>
                    <a:pt x="9326" y="2777"/>
                    <a:pt x="9294" y="2787"/>
                  </a:cubicBezTo>
                  <a:cubicBezTo>
                    <a:pt x="9263" y="2807"/>
                    <a:pt x="9184" y="2777"/>
                    <a:pt x="9215" y="2847"/>
                  </a:cubicBezTo>
                  <a:cubicBezTo>
                    <a:pt x="9413" y="2787"/>
                    <a:pt x="9564" y="2827"/>
                    <a:pt x="9738" y="2817"/>
                  </a:cubicBezTo>
                  <a:cubicBezTo>
                    <a:pt x="9746" y="2857"/>
                    <a:pt x="9794" y="2817"/>
                    <a:pt x="9810" y="2847"/>
                  </a:cubicBezTo>
                  <a:cubicBezTo>
                    <a:pt x="9833" y="2877"/>
                    <a:pt x="9857" y="2887"/>
                    <a:pt x="9905" y="2867"/>
                  </a:cubicBezTo>
                  <a:cubicBezTo>
                    <a:pt x="9913" y="2907"/>
                    <a:pt x="9960" y="2867"/>
                    <a:pt x="9976" y="2897"/>
                  </a:cubicBezTo>
                  <a:cubicBezTo>
                    <a:pt x="9992" y="2927"/>
                    <a:pt x="10031" y="2917"/>
                    <a:pt x="10063" y="2917"/>
                  </a:cubicBezTo>
                  <a:cubicBezTo>
                    <a:pt x="10126" y="3017"/>
                    <a:pt x="10245" y="3007"/>
                    <a:pt x="10301" y="3107"/>
                  </a:cubicBezTo>
                  <a:cubicBezTo>
                    <a:pt x="10578" y="3167"/>
                    <a:pt x="10776" y="3367"/>
                    <a:pt x="11022" y="3477"/>
                  </a:cubicBezTo>
                  <a:cubicBezTo>
                    <a:pt x="11038" y="3517"/>
                    <a:pt x="11077" y="3507"/>
                    <a:pt x="11085" y="3557"/>
                  </a:cubicBezTo>
                  <a:cubicBezTo>
                    <a:pt x="11109" y="3547"/>
                    <a:pt x="11109" y="3587"/>
                    <a:pt x="11125" y="3587"/>
                  </a:cubicBezTo>
                  <a:cubicBezTo>
                    <a:pt x="11149" y="3587"/>
                    <a:pt x="11157" y="3607"/>
                    <a:pt x="11164" y="3627"/>
                  </a:cubicBezTo>
                  <a:cubicBezTo>
                    <a:pt x="11244" y="3617"/>
                    <a:pt x="11267" y="3717"/>
                    <a:pt x="11355" y="3697"/>
                  </a:cubicBezTo>
                  <a:cubicBezTo>
                    <a:pt x="11450" y="3786"/>
                    <a:pt x="11584" y="3806"/>
                    <a:pt x="11680" y="3906"/>
                  </a:cubicBezTo>
                  <a:cubicBezTo>
                    <a:pt x="11735" y="3876"/>
                    <a:pt x="11751" y="3906"/>
                    <a:pt x="11775" y="3926"/>
                  </a:cubicBezTo>
                  <a:cubicBezTo>
                    <a:pt x="11822" y="3916"/>
                    <a:pt x="11830" y="3966"/>
                    <a:pt x="11878" y="3946"/>
                  </a:cubicBezTo>
                  <a:cubicBezTo>
                    <a:pt x="11917" y="4016"/>
                    <a:pt x="12012" y="3976"/>
                    <a:pt x="12052" y="4046"/>
                  </a:cubicBezTo>
                  <a:cubicBezTo>
                    <a:pt x="12187" y="4026"/>
                    <a:pt x="12266" y="4096"/>
                    <a:pt x="12393" y="4096"/>
                  </a:cubicBezTo>
                  <a:cubicBezTo>
                    <a:pt x="12440" y="4126"/>
                    <a:pt x="12519" y="4076"/>
                    <a:pt x="12559" y="4126"/>
                  </a:cubicBezTo>
                  <a:cubicBezTo>
                    <a:pt x="12591" y="4106"/>
                    <a:pt x="12622" y="4116"/>
                    <a:pt x="12646" y="4126"/>
                  </a:cubicBezTo>
                  <a:cubicBezTo>
                    <a:pt x="12662" y="4126"/>
                    <a:pt x="12678" y="4126"/>
                    <a:pt x="12694" y="4116"/>
                  </a:cubicBezTo>
                  <a:cubicBezTo>
                    <a:pt x="12718" y="4116"/>
                    <a:pt x="12718" y="4076"/>
                    <a:pt x="12733" y="4106"/>
                  </a:cubicBezTo>
                  <a:cubicBezTo>
                    <a:pt x="12710" y="4146"/>
                    <a:pt x="12678" y="4166"/>
                    <a:pt x="12630" y="4176"/>
                  </a:cubicBezTo>
                  <a:cubicBezTo>
                    <a:pt x="12622" y="4146"/>
                    <a:pt x="12615" y="4166"/>
                    <a:pt x="12599" y="4186"/>
                  </a:cubicBezTo>
                  <a:cubicBezTo>
                    <a:pt x="12575" y="4186"/>
                    <a:pt x="12543" y="4196"/>
                    <a:pt x="12512" y="4206"/>
                  </a:cubicBezTo>
                  <a:cubicBezTo>
                    <a:pt x="12424" y="4166"/>
                    <a:pt x="12313" y="4186"/>
                    <a:pt x="12242" y="4136"/>
                  </a:cubicBezTo>
                  <a:cubicBezTo>
                    <a:pt x="12115" y="4156"/>
                    <a:pt x="12036" y="4106"/>
                    <a:pt x="11949" y="4066"/>
                  </a:cubicBezTo>
                  <a:cubicBezTo>
                    <a:pt x="11949" y="4106"/>
                    <a:pt x="11925" y="4066"/>
                    <a:pt x="11901" y="4076"/>
                  </a:cubicBezTo>
                  <a:cubicBezTo>
                    <a:pt x="11870" y="4086"/>
                    <a:pt x="11862" y="4056"/>
                    <a:pt x="11830" y="4066"/>
                  </a:cubicBezTo>
                  <a:cubicBezTo>
                    <a:pt x="11727" y="3986"/>
                    <a:pt x="11584" y="3976"/>
                    <a:pt x="11489" y="3886"/>
                  </a:cubicBezTo>
                  <a:cubicBezTo>
                    <a:pt x="11442" y="3896"/>
                    <a:pt x="11426" y="3866"/>
                    <a:pt x="11410" y="3836"/>
                  </a:cubicBezTo>
                  <a:cubicBezTo>
                    <a:pt x="11363" y="3846"/>
                    <a:pt x="11347" y="3806"/>
                    <a:pt x="11315" y="3786"/>
                  </a:cubicBezTo>
                  <a:cubicBezTo>
                    <a:pt x="11291" y="3767"/>
                    <a:pt x="11244" y="3767"/>
                    <a:pt x="11220" y="3747"/>
                  </a:cubicBezTo>
                  <a:cubicBezTo>
                    <a:pt x="11196" y="3707"/>
                    <a:pt x="11157" y="3717"/>
                    <a:pt x="11125" y="3697"/>
                  </a:cubicBezTo>
                  <a:cubicBezTo>
                    <a:pt x="11085" y="3647"/>
                    <a:pt x="11014" y="3627"/>
                    <a:pt x="10958" y="3607"/>
                  </a:cubicBezTo>
                  <a:cubicBezTo>
                    <a:pt x="10943" y="3567"/>
                    <a:pt x="10903" y="3577"/>
                    <a:pt x="10879" y="3557"/>
                  </a:cubicBezTo>
                  <a:cubicBezTo>
                    <a:pt x="10855" y="3557"/>
                    <a:pt x="10855" y="3527"/>
                    <a:pt x="10840" y="3517"/>
                  </a:cubicBezTo>
                  <a:cubicBezTo>
                    <a:pt x="10816" y="3517"/>
                    <a:pt x="10808" y="3507"/>
                    <a:pt x="10800" y="3487"/>
                  </a:cubicBezTo>
                  <a:cubicBezTo>
                    <a:pt x="10745" y="3517"/>
                    <a:pt x="10752" y="3437"/>
                    <a:pt x="10705" y="3467"/>
                  </a:cubicBezTo>
                  <a:cubicBezTo>
                    <a:pt x="10697" y="3437"/>
                    <a:pt x="10681" y="3437"/>
                    <a:pt x="10665" y="3427"/>
                  </a:cubicBezTo>
                  <a:cubicBezTo>
                    <a:pt x="10642" y="3437"/>
                    <a:pt x="10642" y="3397"/>
                    <a:pt x="10626" y="3397"/>
                  </a:cubicBezTo>
                  <a:cubicBezTo>
                    <a:pt x="10594" y="3377"/>
                    <a:pt x="10554" y="3377"/>
                    <a:pt x="10531" y="3347"/>
                  </a:cubicBezTo>
                  <a:cubicBezTo>
                    <a:pt x="10507" y="3347"/>
                    <a:pt x="10491" y="3347"/>
                    <a:pt x="10491" y="3317"/>
                  </a:cubicBezTo>
                  <a:cubicBezTo>
                    <a:pt x="10467" y="3317"/>
                    <a:pt x="10443" y="3327"/>
                    <a:pt x="10436" y="3307"/>
                  </a:cubicBezTo>
                  <a:cubicBezTo>
                    <a:pt x="10317" y="3247"/>
                    <a:pt x="10198" y="3197"/>
                    <a:pt x="10079" y="3137"/>
                  </a:cubicBezTo>
                  <a:cubicBezTo>
                    <a:pt x="10031" y="3167"/>
                    <a:pt x="10039" y="3087"/>
                    <a:pt x="9992" y="3117"/>
                  </a:cubicBezTo>
                  <a:cubicBezTo>
                    <a:pt x="9976" y="3067"/>
                    <a:pt x="9913" y="3117"/>
                    <a:pt x="9897" y="3067"/>
                  </a:cubicBezTo>
                  <a:cubicBezTo>
                    <a:pt x="9810" y="3087"/>
                    <a:pt x="9754" y="3047"/>
                    <a:pt x="9683" y="3027"/>
                  </a:cubicBezTo>
                  <a:cubicBezTo>
                    <a:pt x="9604" y="3027"/>
                    <a:pt x="9548" y="2997"/>
                    <a:pt x="9477" y="2987"/>
                  </a:cubicBezTo>
                  <a:cubicBezTo>
                    <a:pt x="9445" y="2977"/>
                    <a:pt x="9413" y="2967"/>
                    <a:pt x="9374" y="2967"/>
                  </a:cubicBezTo>
                  <a:cubicBezTo>
                    <a:pt x="9358" y="2917"/>
                    <a:pt x="9294" y="2967"/>
                    <a:pt x="9279" y="2927"/>
                  </a:cubicBezTo>
                  <a:cubicBezTo>
                    <a:pt x="9120" y="2927"/>
                    <a:pt x="9025" y="2917"/>
                    <a:pt x="8843" y="2937"/>
                  </a:cubicBezTo>
                  <a:cubicBezTo>
                    <a:pt x="8764" y="2947"/>
                    <a:pt x="8692" y="2967"/>
                    <a:pt x="8621" y="2987"/>
                  </a:cubicBezTo>
                  <a:cubicBezTo>
                    <a:pt x="8494" y="2957"/>
                    <a:pt x="8423" y="2977"/>
                    <a:pt x="8304" y="2967"/>
                  </a:cubicBezTo>
                  <a:cubicBezTo>
                    <a:pt x="8256" y="2977"/>
                    <a:pt x="8201" y="2997"/>
                    <a:pt x="8177" y="2977"/>
                  </a:cubicBezTo>
                  <a:cubicBezTo>
                    <a:pt x="8185" y="3017"/>
                    <a:pt x="8146" y="3027"/>
                    <a:pt x="8098" y="3037"/>
                  </a:cubicBezTo>
                  <a:cubicBezTo>
                    <a:pt x="8035" y="3037"/>
                    <a:pt x="7955" y="3037"/>
                    <a:pt x="7876" y="3067"/>
                  </a:cubicBezTo>
                  <a:cubicBezTo>
                    <a:pt x="7837" y="3077"/>
                    <a:pt x="7821" y="3037"/>
                    <a:pt x="7773" y="3067"/>
                  </a:cubicBezTo>
                  <a:cubicBezTo>
                    <a:pt x="7734" y="3087"/>
                    <a:pt x="7654" y="3067"/>
                    <a:pt x="7654" y="3117"/>
                  </a:cubicBezTo>
                  <a:cubicBezTo>
                    <a:pt x="7852" y="3097"/>
                    <a:pt x="8035" y="3097"/>
                    <a:pt x="8225" y="3077"/>
                  </a:cubicBezTo>
                  <a:cubicBezTo>
                    <a:pt x="8249" y="3107"/>
                    <a:pt x="8288" y="3097"/>
                    <a:pt x="8320" y="3097"/>
                  </a:cubicBezTo>
                  <a:cubicBezTo>
                    <a:pt x="8344" y="3117"/>
                    <a:pt x="8383" y="3107"/>
                    <a:pt x="8407" y="3117"/>
                  </a:cubicBezTo>
                  <a:cubicBezTo>
                    <a:pt x="8494" y="3087"/>
                    <a:pt x="8526" y="3157"/>
                    <a:pt x="8621" y="3117"/>
                  </a:cubicBezTo>
                  <a:cubicBezTo>
                    <a:pt x="8661" y="3187"/>
                    <a:pt x="8764" y="3147"/>
                    <a:pt x="8811" y="3207"/>
                  </a:cubicBezTo>
                  <a:cubicBezTo>
                    <a:pt x="8890" y="3197"/>
                    <a:pt x="8930" y="3277"/>
                    <a:pt x="9009" y="3277"/>
                  </a:cubicBezTo>
                  <a:cubicBezTo>
                    <a:pt x="9041" y="3287"/>
                    <a:pt x="9065" y="3327"/>
                    <a:pt x="9104" y="3317"/>
                  </a:cubicBezTo>
                  <a:cubicBezTo>
                    <a:pt x="9128" y="3347"/>
                    <a:pt x="9160" y="3367"/>
                    <a:pt x="9184" y="3387"/>
                  </a:cubicBezTo>
                  <a:cubicBezTo>
                    <a:pt x="9239" y="3367"/>
                    <a:pt x="9231" y="3447"/>
                    <a:pt x="9294" y="3407"/>
                  </a:cubicBezTo>
                  <a:cubicBezTo>
                    <a:pt x="9318" y="3437"/>
                    <a:pt x="9342" y="3467"/>
                    <a:pt x="9374" y="3477"/>
                  </a:cubicBezTo>
                  <a:cubicBezTo>
                    <a:pt x="9390" y="3527"/>
                    <a:pt x="9453" y="3477"/>
                    <a:pt x="9453" y="3547"/>
                  </a:cubicBezTo>
                  <a:cubicBezTo>
                    <a:pt x="9493" y="3557"/>
                    <a:pt x="9516" y="3577"/>
                    <a:pt x="9548" y="3597"/>
                  </a:cubicBezTo>
                  <a:cubicBezTo>
                    <a:pt x="9588" y="3587"/>
                    <a:pt x="9588" y="3657"/>
                    <a:pt x="9643" y="3637"/>
                  </a:cubicBezTo>
                  <a:cubicBezTo>
                    <a:pt x="9651" y="3667"/>
                    <a:pt x="9651" y="3687"/>
                    <a:pt x="9683" y="3677"/>
                  </a:cubicBezTo>
                  <a:cubicBezTo>
                    <a:pt x="9707" y="3667"/>
                    <a:pt x="9707" y="3707"/>
                    <a:pt x="9722" y="3707"/>
                  </a:cubicBezTo>
                  <a:cubicBezTo>
                    <a:pt x="9833" y="3796"/>
                    <a:pt x="9976" y="3836"/>
                    <a:pt x="10071" y="3956"/>
                  </a:cubicBezTo>
                  <a:cubicBezTo>
                    <a:pt x="10158" y="3946"/>
                    <a:pt x="10198" y="4026"/>
                    <a:pt x="10277" y="4026"/>
                  </a:cubicBezTo>
                  <a:cubicBezTo>
                    <a:pt x="10309" y="4096"/>
                    <a:pt x="10380" y="4096"/>
                    <a:pt x="10420" y="4146"/>
                  </a:cubicBezTo>
                  <a:cubicBezTo>
                    <a:pt x="10459" y="4136"/>
                    <a:pt x="10475" y="4166"/>
                    <a:pt x="10491" y="4196"/>
                  </a:cubicBezTo>
                  <a:cubicBezTo>
                    <a:pt x="10546" y="4166"/>
                    <a:pt x="10554" y="4216"/>
                    <a:pt x="10586" y="4216"/>
                  </a:cubicBezTo>
                  <a:cubicBezTo>
                    <a:pt x="10618" y="4226"/>
                    <a:pt x="10610" y="4296"/>
                    <a:pt x="10665" y="4266"/>
                  </a:cubicBezTo>
                  <a:cubicBezTo>
                    <a:pt x="10689" y="4286"/>
                    <a:pt x="10721" y="4296"/>
                    <a:pt x="10737" y="4316"/>
                  </a:cubicBezTo>
                  <a:cubicBezTo>
                    <a:pt x="10784" y="4366"/>
                    <a:pt x="10855" y="4366"/>
                    <a:pt x="10895" y="4416"/>
                  </a:cubicBezTo>
                  <a:cubicBezTo>
                    <a:pt x="10966" y="4416"/>
                    <a:pt x="10998" y="4476"/>
                    <a:pt x="11061" y="4486"/>
                  </a:cubicBezTo>
                  <a:cubicBezTo>
                    <a:pt x="11101" y="4546"/>
                    <a:pt x="11172" y="4546"/>
                    <a:pt x="11220" y="4586"/>
                  </a:cubicBezTo>
                  <a:cubicBezTo>
                    <a:pt x="11260" y="4576"/>
                    <a:pt x="11275" y="4606"/>
                    <a:pt x="11307" y="4606"/>
                  </a:cubicBezTo>
                  <a:cubicBezTo>
                    <a:pt x="11307" y="4666"/>
                    <a:pt x="11378" y="4616"/>
                    <a:pt x="11386" y="4656"/>
                  </a:cubicBezTo>
                  <a:cubicBezTo>
                    <a:pt x="11458" y="4666"/>
                    <a:pt x="11521" y="4686"/>
                    <a:pt x="11569" y="4726"/>
                  </a:cubicBezTo>
                  <a:cubicBezTo>
                    <a:pt x="11632" y="4696"/>
                    <a:pt x="11648" y="4746"/>
                    <a:pt x="11711" y="4716"/>
                  </a:cubicBezTo>
                  <a:cubicBezTo>
                    <a:pt x="11727" y="4776"/>
                    <a:pt x="11798" y="4716"/>
                    <a:pt x="11822" y="4756"/>
                  </a:cubicBezTo>
                  <a:cubicBezTo>
                    <a:pt x="11878" y="4746"/>
                    <a:pt x="11917" y="4746"/>
                    <a:pt x="11949" y="4776"/>
                  </a:cubicBezTo>
                  <a:cubicBezTo>
                    <a:pt x="11989" y="4776"/>
                    <a:pt x="12044" y="4766"/>
                    <a:pt x="12076" y="4786"/>
                  </a:cubicBezTo>
                  <a:cubicBezTo>
                    <a:pt x="12004" y="4786"/>
                    <a:pt x="12020" y="4856"/>
                    <a:pt x="11981" y="4875"/>
                  </a:cubicBezTo>
                  <a:cubicBezTo>
                    <a:pt x="11941" y="4905"/>
                    <a:pt x="11917" y="4955"/>
                    <a:pt x="11870" y="4965"/>
                  </a:cubicBezTo>
                  <a:cubicBezTo>
                    <a:pt x="11783" y="4985"/>
                    <a:pt x="11711" y="4965"/>
                    <a:pt x="11624" y="4975"/>
                  </a:cubicBezTo>
                  <a:cubicBezTo>
                    <a:pt x="11592" y="4935"/>
                    <a:pt x="11521" y="4955"/>
                    <a:pt x="11474" y="4925"/>
                  </a:cubicBezTo>
                  <a:cubicBezTo>
                    <a:pt x="11442" y="4885"/>
                    <a:pt x="11371" y="4905"/>
                    <a:pt x="11315" y="4895"/>
                  </a:cubicBezTo>
                  <a:cubicBezTo>
                    <a:pt x="11283" y="4856"/>
                    <a:pt x="11228" y="4865"/>
                    <a:pt x="11180" y="4836"/>
                  </a:cubicBezTo>
                  <a:cubicBezTo>
                    <a:pt x="11149" y="4806"/>
                    <a:pt x="11069" y="4846"/>
                    <a:pt x="11054" y="4776"/>
                  </a:cubicBezTo>
                  <a:cubicBezTo>
                    <a:pt x="10998" y="4776"/>
                    <a:pt x="10951" y="4766"/>
                    <a:pt x="10919" y="4716"/>
                  </a:cubicBezTo>
                  <a:cubicBezTo>
                    <a:pt x="10887" y="4726"/>
                    <a:pt x="10887" y="4666"/>
                    <a:pt x="10848" y="4696"/>
                  </a:cubicBezTo>
                  <a:cubicBezTo>
                    <a:pt x="10824" y="4676"/>
                    <a:pt x="10808" y="4656"/>
                    <a:pt x="10784" y="4636"/>
                  </a:cubicBezTo>
                  <a:cubicBezTo>
                    <a:pt x="10610" y="4556"/>
                    <a:pt x="10467" y="4406"/>
                    <a:pt x="10269" y="4356"/>
                  </a:cubicBezTo>
                  <a:cubicBezTo>
                    <a:pt x="10237" y="4286"/>
                    <a:pt x="10166" y="4276"/>
                    <a:pt x="10126" y="4216"/>
                  </a:cubicBezTo>
                  <a:cubicBezTo>
                    <a:pt x="10071" y="4186"/>
                    <a:pt x="10008" y="4166"/>
                    <a:pt x="9960" y="4116"/>
                  </a:cubicBezTo>
                  <a:cubicBezTo>
                    <a:pt x="9905" y="4076"/>
                    <a:pt x="9857" y="4026"/>
                    <a:pt x="9802" y="3996"/>
                  </a:cubicBezTo>
                  <a:cubicBezTo>
                    <a:pt x="9754" y="3956"/>
                    <a:pt x="9675" y="3946"/>
                    <a:pt x="9643" y="3886"/>
                  </a:cubicBezTo>
                  <a:cubicBezTo>
                    <a:pt x="9604" y="3886"/>
                    <a:pt x="9604" y="3826"/>
                    <a:pt x="9564" y="3836"/>
                  </a:cubicBezTo>
                  <a:cubicBezTo>
                    <a:pt x="9540" y="3836"/>
                    <a:pt x="9548" y="3796"/>
                    <a:pt x="9524" y="3796"/>
                  </a:cubicBezTo>
                  <a:cubicBezTo>
                    <a:pt x="9508" y="3796"/>
                    <a:pt x="9493" y="3777"/>
                    <a:pt x="9485" y="3767"/>
                  </a:cubicBezTo>
                  <a:cubicBezTo>
                    <a:pt x="9469" y="3757"/>
                    <a:pt x="9453" y="3767"/>
                    <a:pt x="9445" y="3747"/>
                  </a:cubicBezTo>
                  <a:cubicBezTo>
                    <a:pt x="9445" y="3717"/>
                    <a:pt x="9413" y="3737"/>
                    <a:pt x="9405" y="3717"/>
                  </a:cubicBezTo>
                  <a:cubicBezTo>
                    <a:pt x="9374" y="3707"/>
                    <a:pt x="9342" y="3687"/>
                    <a:pt x="9326" y="3647"/>
                  </a:cubicBezTo>
                  <a:cubicBezTo>
                    <a:pt x="9239" y="3677"/>
                    <a:pt x="9231" y="3547"/>
                    <a:pt x="9144" y="3577"/>
                  </a:cubicBezTo>
                  <a:cubicBezTo>
                    <a:pt x="9104" y="3497"/>
                    <a:pt x="9009" y="3527"/>
                    <a:pt x="8978" y="3437"/>
                  </a:cubicBezTo>
                  <a:cubicBezTo>
                    <a:pt x="8938" y="3447"/>
                    <a:pt x="8898" y="3457"/>
                    <a:pt x="8890" y="3407"/>
                  </a:cubicBezTo>
                  <a:cubicBezTo>
                    <a:pt x="8843" y="3417"/>
                    <a:pt x="8827" y="3387"/>
                    <a:pt x="8795" y="3367"/>
                  </a:cubicBezTo>
                  <a:cubicBezTo>
                    <a:pt x="8716" y="3377"/>
                    <a:pt x="8684" y="3297"/>
                    <a:pt x="8613" y="3297"/>
                  </a:cubicBezTo>
                  <a:cubicBezTo>
                    <a:pt x="8558" y="3257"/>
                    <a:pt x="8494" y="3237"/>
                    <a:pt x="8423" y="3227"/>
                  </a:cubicBezTo>
                  <a:cubicBezTo>
                    <a:pt x="8399" y="3197"/>
                    <a:pt x="8352" y="3217"/>
                    <a:pt x="8320" y="3207"/>
                  </a:cubicBezTo>
                  <a:cubicBezTo>
                    <a:pt x="8304" y="3167"/>
                    <a:pt x="8233" y="3217"/>
                    <a:pt x="8225" y="3167"/>
                  </a:cubicBezTo>
                  <a:cubicBezTo>
                    <a:pt x="8138" y="3167"/>
                    <a:pt x="8138" y="3187"/>
                    <a:pt x="8066" y="3177"/>
                  </a:cubicBezTo>
                  <a:cubicBezTo>
                    <a:pt x="8050" y="3147"/>
                    <a:pt x="8027" y="3147"/>
                    <a:pt x="7995" y="3147"/>
                  </a:cubicBezTo>
                  <a:cubicBezTo>
                    <a:pt x="7963" y="3167"/>
                    <a:pt x="7916" y="3107"/>
                    <a:pt x="7908" y="3167"/>
                  </a:cubicBezTo>
                  <a:cubicBezTo>
                    <a:pt x="8003" y="3177"/>
                    <a:pt x="8082" y="3217"/>
                    <a:pt x="8177" y="3217"/>
                  </a:cubicBezTo>
                  <a:cubicBezTo>
                    <a:pt x="8249" y="3187"/>
                    <a:pt x="8249" y="3277"/>
                    <a:pt x="8320" y="3227"/>
                  </a:cubicBezTo>
                  <a:cubicBezTo>
                    <a:pt x="8352" y="3277"/>
                    <a:pt x="8399" y="3287"/>
                    <a:pt x="8455" y="3287"/>
                  </a:cubicBezTo>
                  <a:cubicBezTo>
                    <a:pt x="8502" y="3297"/>
                    <a:pt x="8526" y="3337"/>
                    <a:pt x="8566" y="3347"/>
                  </a:cubicBezTo>
                  <a:cubicBezTo>
                    <a:pt x="8605" y="3377"/>
                    <a:pt x="8661" y="3367"/>
                    <a:pt x="8676" y="3417"/>
                  </a:cubicBezTo>
                  <a:cubicBezTo>
                    <a:pt x="8772" y="3437"/>
                    <a:pt x="8859" y="3467"/>
                    <a:pt x="8922" y="3537"/>
                  </a:cubicBezTo>
                  <a:cubicBezTo>
                    <a:pt x="9009" y="3567"/>
                    <a:pt x="9081" y="3607"/>
                    <a:pt x="9152" y="3657"/>
                  </a:cubicBezTo>
                  <a:cubicBezTo>
                    <a:pt x="9176" y="3667"/>
                    <a:pt x="9191" y="3677"/>
                    <a:pt x="9199" y="3717"/>
                  </a:cubicBezTo>
                  <a:cubicBezTo>
                    <a:pt x="9223" y="3707"/>
                    <a:pt x="9255" y="3707"/>
                    <a:pt x="9271" y="3727"/>
                  </a:cubicBezTo>
                  <a:cubicBezTo>
                    <a:pt x="9318" y="3727"/>
                    <a:pt x="9326" y="3806"/>
                    <a:pt x="9390" y="3806"/>
                  </a:cubicBezTo>
                  <a:cubicBezTo>
                    <a:pt x="9445" y="3876"/>
                    <a:pt x="9540" y="3886"/>
                    <a:pt x="9604" y="3956"/>
                  </a:cubicBezTo>
                  <a:cubicBezTo>
                    <a:pt x="9659" y="4036"/>
                    <a:pt x="9762" y="4036"/>
                    <a:pt x="9817" y="4126"/>
                  </a:cubicBezTo>
                  <a:cubicBezTo>
                    <a:pt x="9897" y="4166"/>
                    <a:pt x="9968" y="4216"/>
                    <a:pt x="10031" y="4276"/>
                  </a:cubicBezTo>
                  <a:cubicBezTo>
                    <a:pt x="10119" y="4316"/>
                    <a:pt x="10198" y="4356"/>
                    <a:pt x="10261" y="4426"/>
                  </a:cubicBezTo>
                  <a:cubicBezTo>
                    <a:pt x="10293" y="4426"/>
                    <a:pt x="10301" y="4456"/>
                    <a:pt x="10325" y="4456"/>
                  </a:cubicBezTo>
                  <a:cubicBezTo>
                    <a:pt x="10325" y="4496"/>
                    <a:pt x="10372" y="4456"/>
                    <a:pt x="10380" y="4486"/>
                  </a:cubicBezTo>
                  <a:cubicBezTo>
                    <a:pt x="10404" y="4526"/>
                    <a:pt x="10443" y="4546"/>
                    <a:pt x="10491" y="4556"/>
                  </a:cubicBezTo>
                  <a:cubicBezTo>
                    <a:pt x="10515" y="4596"/>
                    <a:pt x="10554" y="4616"/>
                    <a:pt x="10610" y="4616"/>
                  </a:cubicBezTo>
                  <a:cubicBezTo>
                    <a:pt x="10634" y="4666"/>
                    <a:pt x="10681" y="4686"/>
                    <a:pt x="10721" y="4696"/>
                  </a:cubicBezTo>
                  <a:cubicBezTo>
                    <a:pt x="10737" y="4726"/>
                    <a:pt x="10768" y="4716"/>
                    <a:pt x="10784" y="4726"/>
                  </a:cubicBezTo>
                  <a:cubicBezTo>
                    <a:pt x="10792" y="4756"/>
                    <a:pt x="10808" y="4766"/>
                    <a:pt x="10840" y="4766"/>
                  </a:cubicBezTo>
                  <a:cubicBezTo>
                    <a:pt x="10871" y="4796"/>
                    <a:pt x="10887" y="4846"/>
                    <a:pt x="10951" y="4826"/>
                  </a:cubicBezTo>
                  <a:cubicBezTo>
                    <a:pt x="10982" y="4856"/>
                    <a:pt x="11022" y="4875"/>
                    <a:pt x="11069" y="4885"/>
                  </a:cubicBezTo>
                  <a:cubicBezTo>
                    <a:pt x="11093" y="4935"/>
                    <a:pt x="11164" y="4905"/>
                    <a:pt x="11196" y="4945"/>
                  </a:cubicBezTo>
                  <a:cubicBezTo>
                    <a:pt x="11307" y="4945"/>
                    <a:pt x="11371" y="5005"/>
                    <a:pt x="11474" y="5015"/>
                  </a:cubicBezTo>
                  <a:cubicBezTo>
                    <a:pt x="11497" y="5055"/>
                    <a:pt x="11553" y="5045"/>
                    <a:pt x="11600" y="5055"/>
                  </a:cubicBezTo>
                  <a:cubicBezTo>
                    <a:pt x="11624" y="5105"/>
                    <a:pt x="11711" y="5045"/>
                    <a:pt x="11743" y="5085"/>
                  </a:cubicBezTo>
                  <a:cubicBezTo>
                    <a:pt x="11743" y="5115"/>
                    <a:pt x="11680" y="5105"/>
                    <a:pt x="11687" y="5145"/>
                  </a:cubicBezTo>
                  <a:cubicBezTo>
                    <a:pt x="11648" y="5135"/>
                    <a:pt x="11632" y="5225"/>
                    <a:pt x="11616" y="5155"/>
                  </a:cubicBezTo>
                  <a:cubicBezTo>
                    <a:pt x="11592" y="5155"/>
                    <a:pt x="11569" y="5135"/>
                    <a:pt x="11545" y="5135"/>
                  </a:cubicBezTo>
                  <a:cubicBezTo>
                    <a:pt x="11505" y="5135"/>
                    <a:pt x="11529" y="5195"/>
                    <a:pt x="11481" y="5195"/>
                  </a:cubicBezTo>
                  <a:cubicBezTo>
                    <a:pt x="11458" y="5145"/>
                    <a:pt x="11402" y="5175"/>
                    <a:pt x="11371" y="5145"/>
                  </a:cubicBezTo>
                  <a:cubicBezTo>
                    <a:pt x="11323" y="5145"/>
                    <a:pt x="11291" y="5115"/>
                    <a:pt x="11244" y="5115"/>
                  </a:cubicBezTo>
                  <a:cubicBezTo>
                    <a:pt x="11180" y="5045"/>
                    <a:pt x="11085" y="5045"/>
                    <a:pt x="11030" y="4985"/>
                  </a:cubicBezTo>
                  <a:cubicBezTo>
                    <a:pt x="10974" y="5005"/>
                    <a:pt x="10951" y="4965"/>
                    <a:pt x="10919" y="4945"/>
                  </a:cubicBezTo>
                  <a:cubicBezTo>
                    <a:pt x="10895" y="4935"/>
                    <a:pt x="10879" y="4915"/>
                    <a:pt x="10848" y="4935"/>
                  </a:cubicBezTo>
                  <a:cubicBezTo>
                    <a:pt x="10848" y="4895"/>
                    <a:pt x="10816" y="4895"/>
                    <a:pt x="10800" y="4875"/>
                  </a:cubicBezTo>
                  <a:cubicBezTo>
                    <a:pt x="10721" y="4846"/>
                    <a:pt x="10649" y="4806"/>
                    <a:pt x="10578" y="4756"/>
                  </a:cubicBezTo>
                  <a:cubicBezTo>
                    <a:pt x="10554" y="4706"/>
                    <a:pt x="10491" y="4746"/>
                    <a:pt x="10475" y="4686"/>
                  </a:cubicBezTo>
                  <a:cubicBezTo>
                    <a:pt x="10436" y="4666"/>
                    <a:pt x="10404" y="4646"/>
                    <a:pt x="10364" y="4626"/>
                  </a:cubicBezTo>
                  <a:cubicBezTo>
                    <a:pt x="10356" y="4596"/>
                    <a:pt x="10325" y="4606"/>
                    <a:pt x="10309" y="4596"/>
                  </a:cubicBezTo>
                  <a:cubicBezTo>
                    <a:pt x="10293" y="4566"/>
                    <a:pt x="10277" y="4556"/>
                    <a:pt x="10245" y="4566"/>
                  </a:cubicBezTo>
                  <a:cubicBezTo>
                    <a:pt x="10237" y="4486"/>
                    <a:pt x="10182" y="4506"/>
                    <a:pt x="10150" y="4476"/>
                  </a:cubicBezTo>
                  <a:cubicBezTo>
                    <a:pt x="10095" y="4396"/>
                    <a:pt x="10016" y="4376"/>
                    <a:pt x="9952" y="4316"/>
                  </a:cubicBezTo>
                  <a:cubicBezTo>
                    <a:pt x="9881" y="4266"/>
                    <a:pt x="9794" y="4256"/>
                    <a:pt x="9746" y="4146"/>
                  </a:cubicBezTo>
                  <a:cubicBezTo>
                    <a:pt x="9730" y="4146"/>
                    <a:pt x="9714" y="4146"/>
                    <a:pt x="9699" y="4136"/>
                  </a:cubicBezTo>
                  <a:cubicBezTo>
                    <a:pt x="9667" y="4136"/>
                    <a:pt x="9675" y="4086"/>
                    <a:pt x="9635" y="4106"/>
                  </a:cubicBezTo>
                  <a:cubicBezTo>
                    <a:pt x="9604" y="4076"/>
                    <a:pt x="9564" y="4056"/>
                    <a:pt x="9524" y="4036"/>
                  </a:cubicBezTo>
                  <a:cubicBezTo>
                    <a:pt x="9516" y="3976"/>
                    <a:pt x="9445" y="4016"/>
                    <a:pt x="9445" y="3946"/>
                  </a:cubicBezTo>
                  <a:cubicBezTo>
                    <a:pt x="9390" y="3956"/>
                    <a:pt x="9350" y="3926"/>
                    <a:pt x="9326" y="3886"/>
                  </a:cubicBezTo>
                  <a:cubicBezTo>
                    <a:pt x="9302" y="3856"/>
                    <a:pt x="9239" y="3876"/>
                    <a:pt x="9231" y="3816"/>
                  </a:cubicBezTo>
                  <a:cubicBezTo>
                    <a:pt x="9199" y="3826"/>
                    <a:pt x="9184" y="3816"/>
                    <a:pt x="9176" y="3786"/>
                  </a:cubicBezTo>
                  <a:cubicBezTo>
                    <a:pt x="9152" y="3786"/>
                    <a:pt x="9128" y="3777"/>
                    <a:pt x="9112" y="3757"/>
                  </a:cubicBezTo>
                  <a:cubicBezTo>
                    <a:pt x="9033" y="3727"/>
                    <a:pt x="8970" y="3657"/>
                    <a:pt x="8890" y="3637"/>
                  </a:cubicBezTo>
                  <a:cubicBezTo>
                    <a:pt x="8748" y="3537"/>
                    <a:pt x="8597" y="3467"/>
                    <a:pt x="8431" y="3407"/>
                  </a:cubicBezTo>
                  <a:cubicBezTo>
                    <a:pt x="8391" y="3387"/>
                    <a:pt x="8360" y="3377"/>
                    <a:pt x="8320" y="3367"/>
                  </a:cubicBezTo>
                  <a:cubicBezTo>
                    <a:pt x="8288" y="3337"/>
                    <a:pt x="8225" y="3357"/>
                    <a:pt x="8193" y="3327"/>
                  </a:cubicBezTo>
                  <a:cubicBezTo>
                    <a:pt x="8153" y="3307"/>
                    <a:pt x="8106" y="3307"/>
                    <a:pt x="8066" y="3287"/>
                  </a:cubicBezTo>
                  <a:cubicBezTo>
                    <a:pt x="8043" y="3287"/>
                    <a:pt x="8027" y="3267"/>
                    <a:pt x="7995" y="3287"/>
                  </a:cubicBezTo>
                  <a:cubicBezTo>
                    <a:pt x="7971" y="3287"/>
                    <a:pt x="7947" y="3257"/>
                    <a:pt x="7940" y="3297"/>
                  </a:cubicBezTo>
                  <a:cubicBezTo>
                    <a:pt x="8043" y="3277"/>
                    <a:pt x="8090" y="3367"/>
                    <a:pt x="8193" y="3347"/>
                  </a:cubicBezTo>
                  <a:cubicBezTo>
                    <a:pt x="8249" y="3417"/>
                    <a:pt x="8352" y="3407"/>
                    <a:pt x="8423" y="3447"/>
                  </a:cubicBezTo>
                  <a:cubicBezTo>
                    <a:pt x="8494" y="3497"/>
                    <a:pt x="8581" y="3507"/>
                    <a:pt x="8645" y="3557"/>
                  </a:cubicBezTo>
                  <a:cubicBezTo>
                    <a:pt x="8716" y="3607"/>
                    <a:pt x="8795" y="3647"/>
                    <a:pt x="8875" y="3677"/>
                  </a:cubicBezTo>
                  <a:cubicBezTo>
                    <a:pt x="8898" y="3727"/>
                    <a:pt x="8938" y="3727"/>
                    <a:pt x="8962" y="3767"/>
                  </a:cubicBezTo>
                  <a:cubicBezTo>
                    <a:pt x="8985" y="3777"/>
                    <a:pt x="8993" y="3796"/>
                    <a:pt x="9033" y="3777"/>
                  </a:cubicBezTo>
                  <a:cubicBezTo>
                    <a:pt x="9033" y="3816"/>
                    <a:pt x="9057" y="3816"/>
                    <a:pt x="9073" y="3836"/>
                  </a:cubicBezTo>
                  <a:cubicBezTo>
                    <a:pt x="9128" y="3826"/>
                    <a:pt x="9128" y="3916"/>
                    <a:pt x="9191" y="3896"/>
                  </a:cubicBezTo>
                  <a:cubicBezTo>
                    <a:pt x="9215" y="3936"/>
                    <a:pt x="9255" y="3956"/>
                    <a:pt x="9302" y="3956"/>
                  </a:cubicBezTo>
                  <a:cubicBezTo>
                    <a:pt x="9358" y="4036"/>
                    <a:pt x="9437" y="4056"/>
                    <a:pt x="9501" y="4116"/>
                  </a:cubicBezTo>
                  <a:cubicBezTo>
                    <a:pt x="9556" y="4106"/>
                    <a:pt x="9564" y="4176"/>
                    <a:pt x="9611" y="4176"/>
                  </a:cubicBezTo>
                  <a:cubicBezTo>
                    <a:pt x="9643" y="4206"/>
                    <a:pt x="9683" y="4226"/>
                    <a:pt x="9730" y="4236"/>
                  </a:cubicBezTo>
                  <a:cubicBezTo>
                    <a:pt x="9730" y="4266"/>
                    <a:pt x="9738" y="4286"/>
                    <a:pt x="9770" y="4276"/>
                  </a:cubicBezTo>
                  <a:cubicBezTo>
                    <a:pt x="9778" y="4296"/>
                    <a:pt x="9778" y="4326"/>
                    <a:pt x="9810" y="4306"/>
                  </a:cubicBezTo>
                  <a:cubicBezTo>
                    <a:pt x="9825" y="4356"/>
                    <a:pt x="9873" y="4356"/>
                    <a:pt x="9889" y="4396"/>
                  </a:cubicBezTo>
                  <a:cubicBezTo>
                    <a:pt x="9944" y="4386"/>
                    <a:pt x="9960" y="4436"/>
                    <a:pt x="9992" y="4466"/>
                  </a:cubicBezTo>
                  <a:cubicBezTo>
                    <a:pt x="10031" y="4466"/>
                    <a:pt x="10079" y="4466"/>
                    <a:pt x="10087" y="4536"/>
                  </a:cubicBezTo>
                  <a:cubicBezTo>
                    <a:pt x="10119" y="4556"/>
                    <a:pt x="10166" y="4536"/>
                    <a:pt x="10166" y="4606"/>
                  </a:cubicBezTo>
                  <a:cubicBezTo>
                    <a:pt x="10214" y="4596"/>
                    <a:pt x="10237" y="4636"/>
                    <a:pt x="10261" y="4666"/>
                  </a:cubicBezTo>
                  <a:cubicBezTo>
                    <a:pt x="10333" y="4696"/>
                    <a:pt x="10404" y="4746"/>
                    <a:pt x="10459" y="4806"/>
                  </a:cubicBezTo>
                  <a:cubicBezTo>
                    <a:pt x="10499" y="4806"/>
                    <a:pt x="10539" y="4806"/>
                    <a:pt x="10554" y="4846"/>
                  </a:cubicBezTo>
                  <a:cubicBezTo>
                    <a:pt x="10578" y="4875"/>
                    <a:pt x="10642" y="4846"/>
                    <a:pt x="10649" y="4915"/>
                  </a:cubicBezTo>
                  <a:cubicBezTo>
                    <a:pt x="10697" y="4905"/>
                    <a:pt x="10713" y="4955"/>
                    <a:pt x="10760" y="4955"/>
                  </a:cubicBezTo>
                  <a:cubicBezTo>
                    <a:pt x="10776" y="5015"/>
                    <a:pt x="10840" y="4975"/>
                    <a:pt x="10855" y="5025"/>
                  </a:cubicBezTo>
                  <a:cubicBezTo>
                    <a:pt x="10895" y="5035"/>
                    <a:pt x="10919" y="5075"/>
                    <a:pt x="10966" y="5065"/>
                  </a:cubicBezTo>
                  <a:cubicBezTo>
                    <a:pt x="10982" y="5125"/>
                    <a:pt x="11061" y="5065"/>
                    <a:pt x="11069" y="5125"/>
                  </a:cubicBezTo>
                  <a:cubicBezTo>
                    <a:pt x="11109" y="5125"/>
                    <a:pt x="11149" y="5145"/>
                    <a:pt x="11180" y="5175"/>
                  </a:cubicBezTo>
                  <a:cubicBezTo>
                    <a:pt x="11196" y="5165"/>
                    <a:pt x="11220" y="5165"/>
                    <a:pt x="11220" y="5205"/>
                  </a:cubicBezTo>
                  <a:cubicBezTo>
                    <a:pt x="11244" y="5195"/>
                    <a:pt x="11267" y="5215"/>
                    <a:pt x="11275" y="5235"/>
                  </a:cubicBezTo>
                  <a:cubicBezTo>
                    <a:pt x="11323" y="5225"/>
                    <a:pt x="11355" y="5235"/>
                    <a:pt x="11386" y="5255"/>
                  </a:cubicBezTo>
                  <a:cubicBezTo>
                    <a:pt x="11410" y="5255"/>
                    <a:pt x="11426" y="5255"/>
                    <a:pt x="11434" y="5265"/>
                  </a:cubicBezTo>
                  <a:cubicBezTo>
                    <a:pt x="11442" y="5295"/>
                    <a:pt x="11466" y="5295"/>
                    <a:pt x="11442" y="5305"/>
                  </a:cubicBezTo>
                  <a:cubicBezTo>
                    <a:pt x="11394" y="5375"/>
                    <a:pt x="11307" y="5315"/>
                    <a:pt x="11220" y="5355"/>
                  </a:cubicBezTo>
                  <a:cubicBezTo>
                    <a:pt x="11117" y="5285"/>
                    <a:pt x="10966" y="5305"/>
                    <a:pt x="10871" y="5215"/>
                  </a:cubicBezTo>
                  <a:cubicBezTo>
                    <a:pt x="10824" y="5235"/>
                    <a:pt x="10808" y="5195"/>
                    <a:pt x="10792" y="5165"/>
                  </a:cubicBezTo>
                  <a:cubicBezTo>
                    <a:pt x="10745" y="5175"/>
                    <a:pt x="10729" y="5145"/>
                    <a:pt x="10697" y="5125"/>
                  </a:cubicBezTo>
                  <a:cubicBezTo>
                    <a:pt x="10657" y="5135"/>
                    <a:pt x="10642" y="5105"/>
                    <a:pt x="10618" y="5075"/>
                  </a:cubicBezTo>
                  <a:cubicBezTo>
                    <a:pt x="10578" y="5085"/>
                    <a:pt x="10554" y="5045"/>
                    <a:pt x="10523" y="5035"/>
                  </a:cubicBezTo>
                  <a:cubicBezTo>
                    <a:pt x="10459" y="5025"/>
                    <a:pt x="10404" y="4985"/>
                    <a:pt x="10356" y="4935"/>
                  </a:cubicBezTo>
                  <a:cubicBezTo>
                    <a:pt x="10293" y="4915"/>
                    <a:pt x="10237" y="4875"/>
                    <a:pt x="10182" y="4846"/>
                  </a:cubicBezTo>
                  <a:cubicBezTo>
                    <a:pt x="10150" y="4846"/>
                    <a:pt x="10142" y="4796"/>
                    <a:pt x="10103" y="4796"/>
                  </a:cubicBezTo>
                  <a:cubicBezTo>
                    <a:pt x="10095" y="4746"/>
                    <a:pt x="10047" y="4756"/>
                    <a:pt x="10023" y="4726"/>
                  </a:cubicBezTo>
                  <a:cubicBezTo>
                    <a:pt x="10000" y="4706"/>
                    <a:pt x="9960" y="4716"/>
                    <a:pt x="9952" y="4676"/>
                  </a:cubicBezTo>
                  <a:cubicBezTo>
                    <a:pt x="9920" y="4646"/>
                    <a:pt x="9881" y="4656"/>
                    <a:pt x="9857" y="4626"/>
                  </a:cubicBezTo>
                  <a:cubicBezTo>
                    <a:pt x="9817" y="4606"/>
                    <a:pt x="9802" y="4536"/>
                    <a:pt x="9754" y="4546"/>
                  </a:cubicBezTo>
                  <a:cubicBezTo>
                    <a:pt x="9738" y="4486"/>
                    <a:pt x="9691" y="4476"/>
                    <a:pt x="9667" y="4426"/>
                  </a:cubicBezTo>
                  <a:cubicBezTo>
                    <a:pt x="9627" y="4386"/>
                    <a:pt x="9548" y="4416"/>
                    <a:pt x="9532" y="4326"/>
                  </a:cubicBezTo>
                  <a:cubicBezTo>
                    <a:pt x="9469" y="4326"/>
                    <a:pt x="9445" y="4246"/>
                    <a:pt x="9382" y="4256"/>
                  </a:cubicBezTo>
                  <a:cubicBezTo>
                    <a:pt x="9382" y="4186"/>
                    <a:pt x="9334" y="4216"/>
                    <a:pt x="9318" y="4196"/>
                  </a:cubicBezTo>
                  <a:cubicBezTo>
                    <a:pt x="9302" y="4166"/>
                    <a:pt x="9287" y="4136"/>
                    <a:pt x="9239" y="4146"/>
                  </a:cubicBezTo>
                  <a:cubicBezTo>
                    <a:pt x="9231" y="4116"/>
                    <a:pt x="9207" y="4106"/>
                    <a:pt x="9184" y="4096"/>
                  </a:cubicBezTo>
                  <a:cubicBezTo>
                    <a:pt x="9184" y="4026"/>
                    <a:pt x="9120" y="4076"/>
                    <a:pt x="9120" y="4026"/>
                  </a:cubicBezTo>
                  <a:cubicBezTo>
                    <a:pt x="9088" y="4016"/>
                    <a:pt x="9073" y="3996"/>
                    <a:pt x="9057" y="3966"/>
                  </a:cubicBezTo>
                  <a:cubicBezTo>
                    <a:pt x="9041" y="3946"/>
                    <a:pt x="9009" y="3936"/>
                    <a:pt x="8978" y="3916"/>
                  </a:cubicBezTo>
                  <a:cubicBezTo>
                    <a:pt x="8938" y="3876"/>
                    <a:pt x="8890" y="3856"/>
                    <a:pt x="8843" y="3816"/>
                  </a:cubicBezTo>
                  <a:cubicBezTo>
                    <a:pt x="8732" y="3777"/>
                    <a:pt x="8653" y="3687"/>
                    <a:pt x="8534" y="3647"/>
                  </a:cubicBezTo>
                  <a:cubicBezTo>
                    <a:pt x="8494" y="3607"/>
                    <a:pt x="8455" y="3557"/>
                    <a:pt x="8383" y="3567"/>
                  </a:cubicBezTo>
                  <a:cubicBezTo>
                    <a:pt x="8344" y="3527"/>
                    <a:pt x="8296" y="3497"/>
                    <a:pt x="8233" y="3497"/>
                  </a:cubicBezTo>
                  <a:cubicBezTo>
                    <a:pt x="8225" y="3457"/>
                    <a:pt x="8201" y="3447"/>
                    <a:pt x="8161" y="3467"/>
                  </a:cubicBezTo>
                  <a:cubicBezTo>
                    <a:pt x="8138" y="3447"/>
                    <a:pt x="8106" y="3437"/>
                    <a:pt x="8082" y="3417"/>
                  </a:cubicBezTo>
                  <a:cubicBezTo>
                    <a:pt x="8027" y="3397"/>
                    <a:pt x="7947" y="3417"/>
                    <a:pt x="7900" y="3367"/>
                  </a:cubicBezTo>
                  <a:cubicBezTo>
                    <a:pt x="7852" y="3337"/>
                    <a:pt x="7757" y="3397"/>
                    <a:pt x="7734" y="3317"/>
                  </a:cubicBezTo>
                  <a:cubicBezTo>
                    <a:pt x="7670" y="3327"/>
                    <a:pt x="7607" y="3317"/>
                    <a:pt x="7559" y="3297"/>
                  </a:cubicBezTo>
                  <a:cubicBezTo>
                    <a:pt x="7425" y="3297"/>
                    <a:pt x="7298" y="3287"/>
                    <a:pt x="7171" y="3267"/>
                  </a:cubicBezTo>
                  <a:cubicBezTo>
                    <a:pt x="7163" y="3357"/>
                    <a:pt x="7242" y="3277"/>
                    <a:pt x="7258" y="3317"/>
                  </a:cubicBezTo>
                  <a:cubicBezTo>
                    <a:pt x="7314" y="3297"/>
                    <a:pt x="7337" y="3337"/>
                    <a:pt x="7401" y="3307"/>
                  </a:cubicBezTo>
                  <a:cubicBezTo>
                    <a:pt x="7425" y="3347"/>
                    <a:pt x="7488" y="3307"/>
                    <a:pt x="7512" y="3347"/>
                  </a:cubicBezTo>
                  <a:cubicBezTo>
                    <a:pt x="7567" y="3337"/>
                    <a:pt x="7599" y="3357"/>
                    <a:pt x="7638" y="3367"/>
                  </a:cubicBezTo>
                  <a:cubicBezTo>
                    <a:pt x="7710" y="3387"/>
                    <a:pt x="7797" y="3377"/>
                    <a:pt x="7852" y="3427"/>
                  </a:cubicBezTo>
                  <a:cubicBezTo>
                    <a:pt x="7884" y="3457"/>
                    <a:pt x="7955" y="3397"/>
                    <a:pt x="7971" y="3467"/>
                  </a:cubicBezTo>
                  <a:cubicBezTo>
                    <a:pt x="8011" y="3477"/>
                    <a:pt x="8058" y="3457"/>
                    <a:pt x="8082" y="3507"/>
                  </a:cubicBezTo>
                  <a:cubicBezTo>
                    <a:pt x="8153" y="3527"/>
                    <a:pt x="8233" y="3537"/>
                    <a:pt x="8288" y="3597"/>
                  </a:cubicBezTo>
                  <a:cubicBezTo>
                    <a:pt x="8328" y="3587"/>
                    <a:pt x="8344" y="3647"/>
                    <a:pt x="8399" y="3637"/>
                  </a:cubicBezTo>
                  <a:cubicBezTo>
                    <a:pt x="8423" y="3657"/>
                    <a:pt x="8455" y="3687"/>
                    <a:pt x="8494" y="3697"/>
                  </a:cubicBezTo>
                  <a:cubicBezTo>
                    <a:pt x="8550" y="3757"/>
                    <a:pt x="8629" y="3767"/>
                    <a:pt x="8684" y="3836"/>
                  </a:cubicBezTo>
                  <a:cubicBezTo>
                    <a:pt x="8772" y="3846"/>
                    <a:pt x="8811" y="3936"/>
                    <a:pt x="8898" y="3936"/>
                  </a:cubicBezTo>
                  <a:cubicBezTo>
                    <a:pt x="8906" y="3996"/>
                    <a:pt x="8875" y="3986"/>
                    <a:pt x="8906" y="4026"/>
                  </a:cubicBezTo>
                  <a:cubicBezTo>
                    <a:pt x="8993" y="3986"/>
                    <a:pt x="9001" y="4066"/>
                    <a:pt x="9057" y="4076"/>
                  </a:cubicBezTo>
                  <a:cubicBezTo>
                    <a:pt x="9057" y="4136"/>
                    <a:pt x="9112" y="4096"/>
                    <a:pt x="9120" y="4136"/>
                  </a:cubicBezTo>
                  <a:cubicBezTo>
                    <a:pt x="9128" y="4176"/>
                    <a:pt x="9168" y="4166"/>
                    <a:pt x="9184" y="4206"/>
                  </a:cubicBezTo>
                  <a:cubicBezTo>
                    <a:pt x="9231" y="4166"/>
                    <a:pt x="9199" y="4276"/>
                    <a:pt x="9255" y="4236"/>
                  </a:cubicBezTo>
                  <a:cubicBezTo>
                    <a:pt x="9263" y="4276"/>
                    <a:pt x="9302" y="4266"/>
                    <a:pt x="9318" y="4306"/>
                  </a:cubicBezTo>
                  <a:cubicBezTo>
                    <a:pt x="9342" y="4316"/>
                    <a:pt x="9366" y="4336"/>
                    <a:pt x="9390" y="4336"/>
                  </a:cubicBezTo>
                  <a:cubicBezTo>
                    <a:pt x="9398" y="4396"/>
                    <a:pt x="9461" y="4336"/>
                    <a:pt x="9453" y="4416"/>
                  </a:cubicBezTo>
                  <a:cubicBezTo>
                    <a:pt x="9524" y="4406"/>
                    <a:pt x="9540" y="4486"/>
                    <a:pt x="9604" y="4486"/>
                  </a:cubicBezTo>
                  <a:cubicBezTo>
                    <a:pt x="9635" y="4546"/>
                    <a:pt x="9699" y="4556"/>
                    <a:pt x="9730" y="4616"/>
                  </a:cubicBezTo>
                  <a:cubicBezTo>
                    <a:pt x="9786" y="4636"/>
                    <a:pt x="9810" y="4696"/>
                    <a:pt x="9865" y="4716"/>
                  </a:cubicBezTo>
                  <a:cubicBezTo>
                    <a:pt x="9881" y="4746"/>
                    <a:pt x="9905" y="4766"/>
                    <a:pt x="9928" y="4766"/>
                  </a:cubicBezTo>
                  <a:cubicBezTo>
                    <a:pt x="9960" y="4766"/>
                    <a:pt x="9952" y="4846"/>
                    <a:pt x="10008" y="4816"/>
                  </a:cubicBezTo>
                  <a:cubicBezTo>
                    <a:pt x="10039" y="4875"/>
                    <a:pt x="10095" y="4885"/>
                    <a:pt x="10142" y="4915"/>
                  </a:cubicBezTo>
                  <a:cubicBezTo>
                    <a:pt x="10182" y="4955"/>
                    <a:pt x="10253" y="4955"/>
                    <a:pt x="10277" y="5025"/>
                  </a:cubicBezTo>
                  <a:cubicBezTo>
                    <a:pt x="10348" y="5005"/>
                    <a:pt x="10380" y="5075"/>
                    <a:pt x="10428" y="5095"/>
                  </a:cubicBezTo>
                  <a:cubicBezTo>
                    <a:pt x="10483" y="5115"/>
                    <a:pt x="10539" y="5135"/>
                    <a:pt x="10578" y="5175"/>
                  </a:cubicBezTo>
                  <a:cubicBezTo>
                    <a:pt x="10634" y="5195"/>
                    <a:pt x="10689" y="5205"/>
                    <a:pt x="10721" y="5275"/>
                  </a:cubicBezTo>
                  <a:cubicBezTo>
                    <a:pt x="10792" y="5255"/>
                    <a:pt x="10824" y="5325"/>
                    <a:pt x="10887" y="5325"/>
                  </a:cubicBezTo>
                  <a:cubicBezTo>
                    <a:pt x="10951" y="5325"/>
                    <a:pt x="10982" y="5385"/>
                    <a:pt x="11054" y="5375"/>
                  </a:cubicBezTo>
                  <a:cubicBezTo>
                    <a:pt x="11077" y="5455"/>
                    <a:pt x="11172" y="5395"/>
                    <a:pt x="11188" y="5475"/>
                  </a:cubicBezTo>
                  <a:cubicBezTo>
                    <a:pt x="11109" y="5495"/>
                    <a:pt x="11069" y="5445"/>
                    <a:pt x="10974" y="5485"/>
                  </a:cubicBezTo>
                  <a:cubicBezTo>
                    <a:pt x="10966" y="5425"/>
                    <a:pt x="10911" y="5465"/>
                    <a:pt x="10879" y="5435"/>
                  </a:cubicBezTo>
                  <a:cubicBezTo>
                    <a:pt x="10848" y="5385"/>
                    <a:pt x="10800" y="5445"/>
                    <a:pt x="10784" y="5375"/>
                  </a:cubicBezTo>
                  <a:cubicBezTo>
                    <a:pt x="10713" y="5395"/>
                    <a:pt x="10705" y="5325"/>
                    <a:pt x="10626" y="5365"/>
                  </a:cubicBezTo>
                  <a:cubicBezTo>
                    <a:pt x="10554" y="5265"/>
                    <a:pt x="10420" y="5295"/>
                    <a:pt x="10356" y="5185"/>
                  </a:cubicBezTo>
                  <a:cubicBezTo>
                    <a:pt x="10301" y="5215"/>
                    <a:pt x="10333" y="5115"/>
                    <a:pt x="10277" y="5155"/>
                  </a:cubicBezTo>
                  <a:cubicBezTo>
                    <a:pt x="10253" y="5145"/>
                    <a:pt x="10237" y="5125"/>
                    <a:pt x="10222" y="5105"/>
                  </a:cubicBezTo>
                  <a:cubicBezTo>
                    <a:pt x="10174" y="5065"/>
                    <a:pt x="10119" y="5055"/>
                    <a:pt x="10079" y="4995"/>
                  </a:cubicBezTo>
                  <a:cubicBezTo>
                    <a:pt x="9984" y="4955"/>
                    <a:pt x="9905" y="4875"/>
                    <a:pt x="9825" y="4796"/>
                  </a:cubicBezTo>
                  <a:cubicBezTo>
                    <a:pt x="9794" y="4786"/>
                    <a:pt x="9802" y="4726"/>
                    <a:pt x="9754" y="4766"/>
                  </a:cubicBezTo>
                  <a:cubicBezTo>
                    <a:pt x="9746" y="4706"/>
                    <a:pt x="9714" y="4706"/>
                    <a:pt x="9691" y="4686"/>
                  </a:cubicBezTo>
                  <a:cubicBezTo>
                    <a:pt x="9651" y="4706"/>
                    <a:pt x="9659" y="4636"/>
                    <a:pt x="9627" y="4636"/>
                  </a:cubicBezTo>
                  <a:cubicBezTo>
                    <a:pt x="9588" y="4636"/>
                    <a:pt x="9588" y="4586"/>
                    <a:pt x="9564" y="4566"/>
                  </a:cubicBezTo>
                  <a:cubicBezTo>
                    <a:pt x="9501" y="4576"/>
                    <a:pt x="9485" y="4506"/>
                    <a:pt x="9429" y="4506"/>
                  </a:cubicBezTo>
                  <a:cubicBezTo>
                    <a:pt x="9398" y="4466"/>
                    <a:pt x="9358" y="4436"/>
                    <a:pt x="9318" y="4416"/>
                  </a:cubicBezTo>
                  <a:cubicBezTo>
                    <a:pt x="9310" y="4336"/>
                    <a:pt x="9231" y="4376"/>
                    <a:pt x="9215" y="4316"/>
                  </a:cubicBezTo>
                  <a:cubicBezTo>
                    <a:pt x="9168" y="4286"/>
                    <a:pt x="9136" y="4256"/>
                    <a:pt x="9096" y="4226"/>
                  </a:cubicBezTo>
                  <a:cubicBezTo>
                    <a:pt x="9065" y="4186"/>
                    <a:pt x="9017" y="4176"/>
                    <a:pt x="8978" y="4146"/>
                  </a:cubicBezTo>
                  <a:cubicBezTo>
                    <a:pt x="8970" y="4056"/>
                    <a:pt x="8882" y="4116"/>
                    <a:pt x="8875" y="4036"/>
                  </a:cubicBezTo>
                  <a:cubicBezTo>
                    <a:pt x="8819" y="4036"/>
                    <a:pt x="8787" y="3986"/>
                    <a:pt x="8756" y="3946"/>
                  </a:cubicBezTo>
                  <a:cubicBezTo>
                    <a:pt x="8700" y="3956"/>
                    <a:pt x="8676" y="3906"/>
                    <a:pt x="8629" y="3886"/>
                  </a:cubicBezTo>
                  <a:cubicBezTo>
                    <a:pt x="8597" y="3836"/>
                    <a:pt x="8542" y="3846"/>
                    <a:pt x="8510" y="3806"/>
                  </a:cubicBezTo>
                  <a:cubicBezTo>
                    <a:pt x="8478" y="3767"/>
                    <a:pt x="8407" y="3796"/>
                    <a:pt x="8391" y="3727"/>
                  </a:cubicBezTo>
                  <a:cubicBezTo>
                    <a:pt x="8328" y="3737"/>
                    <a:pt x="8296" y="3697"/>
                    <a:pt x="8256" y="3667"/>
                  </a:cubicBezTo>
                  <a:cubicBezTo>
                    <a:pt x="8209" y="3657"/>
                    <a:pt x="8153" y="3657"/>
                    <a:pt x="8130" y="3607"/>
                  </a:cubicBezTo>
                  <a:cubicBezTo>
                    <a:pt x="8082" y="3587"/>
                    <a:pt x="8035" y="3577"/>
                    <a:pt x="7995" y="3547"/>
                  </a:cubicBezTo>
                  <a:cubicBezTo>
                    <a:pt x="7940" y="3557"/>
                    <a:pt x="7924" y="3487"/>
                    <a:pt x="7852" y="3517"/>
                  </a:cubicBezTo>
                  <a:cubicBezTo>
                    <a:pt x="7821" y="3467"/>
                    <a:pt x="7757" y="3487"/>
                    <a:pt x="7718" y="3457"/>
                  </a:cubicBezTo>
                  <a:cubicBezTo>
                    <a:pt x="7678" y="3477"/>
                    <a:pt x="7678" y="3427"/>
                    <a:pt x="7631" y="3457"/>
                  </a:cubicBezTo>
                  <a:cubicBezTo>
                    <a:pt x="7607" y="3477"/>
                    <a:pt x="7567" y="3397"/>
                    <a:pt x="7567" y="3467"/>
                  </a:cubicBezTo>
                  <a:cubicBezTo>
                    <a:pt x="7607" y="3497"/>
                    <a:pt x="7670" y="3497"/>
                    <a:pt x="7726" y="3497"/>
                  </a:cubicBezTo>
                  <a:cubicBezTo>
                    <a:pt x="7734" y="3537"/>
                    <a:pt x="7789" y="3497"/>
                    <a:pt x="7797" y="3527"/>
                  </a:cubicBezTo>
                  <a:cubicBezTo>
                    <a:pt x="7837" y="3517"/>
                    <a:pt x="7829" y="3577"/>
                    <a:pt x="7876" y="3557"/>
                  </a:cubicBezTo>
                  <a:cubicBezTo>
                    <a:pt x="7971" y="3587"/>
                    <a:pt x="8050" y="3667"/>
                    <a:pt x="8153" y="3687"/>
                  </a:cubicBezTo>
                  <a:cubicBezTo>
                    <a:pt x="8233" y="3757"/>
                    <a:pt x="8344" y="3777"/>
                    <a:pt x="8423" y="3846"/>
                  </a:cubicBezTo>
                  <a:cubicBezTo>
                    <a:pt x="8478" y="3886"/>
                    <a:pt x="8518" y="3906"/>
                    <a:pt x="8558" y="3926"/>
                  </a:cubicBezTo>
                  <a:cubicBezTo>
                    <a:pt x="8605" y="3956"/>
                    <a:pt x="8653" y="4016"/>
                    <a:pt x="8708" y="4006"/>
                  </a:cubicBezTo>
                  <a:cubicBezTo>
                    <a:pt x="8732" y="4066"/>
                    <a:pt x="8787" y="4086"/>
                    <a:pt x="8835" y="4106"/>
                  </a:cubicBezTo>
                  <a:cubicBezTo>
                    <a:pt x="8867" y="4166"/>
                    <a:pt x="8914" y="4196"/>
                    <a:pt x="8970" y="4216"/>
                  </a:cubicBezTo>
                  <a:cubicBezTo>
                    <a:pt x="9049" y="4296"/>
                    <a:pt x="9136" y="4376"/>
                    <a:pt x="9231" y="4436"/>
                  </a:cubicBezTo>
                  <a:cubicBezTo>
                    <a:pt x="9263" y="4496"/>
                    <a:pt x="9326" y="4506"/>
                    <a:pt x="9366" y="4546"/>
                  </a:cubicBezTo>
                  <a:cubicBezTo>
                    <a:pt x="9405" y="4596"/>
                    <a:pt x="9469" y="4586"/>
                    <a:pt x="9493" y="4666"/>
                  </a:cubicBezTo>
                  <a:cubicBezTo>
                    <a:pt x="9532" y="4646"/>
                    <a:pt x="9532" y="4706"/>
                    <a:pt x="9564" y="4696"/>
                  </a:cubicBezTo>
                  <a:cubicBezTo>
                    <a:pt x="9580" y="4736"/>
                    <a:pt x="9635" y="4696"/>
                    <a:pt x="9627" y="4766"/>
                  </a:cubicBezTo>
                  <a:cubicBezTo>
                    <a:pt x="9707" y="4746"/>
                    <a:pt x="9707" y="4865"/>
                    <a:pt x="9770" y="4875"/>
                  </a:cubicBezTo>
                  <a:cubicBezTo>
                    <a:pt x="9778" y="4915"/>
                    <a:pt x="9825" y="4875"/>
                    <a:pt x="9825" y="4925"/>
                  </a:cubicBezTo>
                  <a:cubicBezTo>
                    <a:pt x="9849" y="4945"/>
                    <a:pt x="9865" y="4955"/>
                    <a:pt x="9889" y="4975"/>
                  </a:cubicBezTo>
                  <a:cubicBezTo>
                    <a:pt x="9944" y="4995"/>
                    <a:pt x="9968" y="5055"/>
                    <a:pt x="10023" y="5075"/>
                  </a:cubicBezTo>
                  <a:cubicBezTo>
                    <a:pt x="10111" y="5155"/>
                    <a:pt x="10214" y="5195"/>
                    <a:pt x="10301" y="5285"/>
                  </a:cubicBezTo>
                  <a:cubicBezTo>
                    <a:pt x="10340" y="5255"/>
                    <a:pt x="10340" y="5315"/>
                    <a:pt x="10372" y="5305"/>
                  </a:cubicBezTo>
                  <a:cubicBezTo>
                    <a:pt x="10380" y="5355"/>
                    <a:pt x="10451" y="5295"/>
                    <a:pt x="10451" y="5355"/>
                  </a:cubicBezTo>
                  <a:cubicBezTo>
                    <a:pt x="10499" y="5395"/>
                    <a:pt x="10562" y="5385"/>
                    <a:pt x="10602" y="5435"/>
                  </a:cubicBezTo>
                  <a:cubicBezTo>
                    <a:pt x="10665" y="5435"/>
                    <a:pt x="10713" y="5475"/>
                    <a:pt x="10768" y="5485"/>
                  </a:cubicBezTo>
                  <a:cubicBezTo>
                    <a:pt x="10776" y="5525"/>
                    <a:pt x="10824" y="5485"/>
                    <a:pt x="10840" y="5515"/>
                  </a:cubicBezTo>
                  <a:cubicBezTo>
                    <a:pt x="10848" y="5525"/>
                    <a:pt x="10855" y="5535"/>
                    <a:pt x="10879" y="5525"/>
                  </a:cubicBezTo>
                  <a:cubicBezTo>
                    <a:pt x="10879" y="5555"/>
                    <a:pt x="10911" y="5555"/>
                    <a:pt x="10887" y="5565"/>
                  </a:cubicBezTo>
                  <a:cubicBezTo>
                    <a:pt x="10768" y="5605"/>
                    <a:pt x="10713" y="5545"/>
                    <a:pt x="10618" y="5545"/>
                  </a:cubicBezTo>
                  <a:cubicBezTo>
                    <a:pt x="10531" y="5515"/>
                    <a:pt x="10443" y="5495"/>
                    <a:pt x="10372" y="5445"/>
                  </a:cubicBezTo>
                  <a:cubicBezTo>
                    <a:pt x="10269" y="5455"/>
                    <a:pt x="10206" y="5385"/>
                    <a:pt x="10134" y="5345"/>
                  </a:cubicBezTo>
                  <a:cubicBezTo>
                    <a:pt x="10055" y="5305"/>
                    <a:pt x="9984" y="5245"/>
                    <a:pt x="9905" y="5215"/>
                  </a:cubicBezTo>
                  <a:cubicBezTo>
                    <a:pt x="9897" y="5195"/>
                    <a:pt x="9873" y="5195"/>
                    <a:pt x="9849" y="5205"/>
                  </a:cubicBezTo>
                  <a:cubicBezTo>
                    <a:pt x="9841" y="5165"/>
                    <a:pt x="9825" y="5155"/>
                    <a:pt x="9810" y="5145"/>
                  </a:cubicBezTo>
                  <a:cubicBezTo>
                    <a:pt x="9770" y="5135"/>
                    <a:pt x="9730" y="5105"/>
                    <a:pt x="9691" y="5085"/>
                  </a:cubicBezTo>
                  <a:cubicBezTo>
                    <a:pt x="9667" y="5035"/>
                    <a:pt x="9619" y="5035"/>
                    <a:pt x="9588" y="4995"/>
                  </a:cubicBezTo>
                  <a:cubicBezTo>
                    <a:pt x="9572" y="5005"/>
                    <a:pt x="9580" y="4975"/>
                    <a:pt x="9572" y="4965"/>
                  </a:cubicBezTo>
                  <a:cubicBezTo>
                    <a:pt x="9564" y="4955"/>
                    <a:pt x="9540" y="4975"/>
                    <a:pt x="9532" y="4965"/>
                  </a:cubicBezTo>
                  <a:cubicBezTo>
                    <a:pt x="9516" y="4955"/>
                    <a:pt x="9508" y="4925"/>
                    <a:pt x="9493" y="4915"/>
                  </a:cubicBezTo>
                  <a:cubicBezTo>
                    <a:pt x="9421" y="4856"/>
                    <a:pt x="9342" y="4826"/>
                    <a:pt x="9287" y="4736"/>
                  </a:cubicBezTo>
                  <a:cubicBezTo>
                    <a:pt x="9223" y="4686"/>
                    <a:pt x="9152" y="4636"/>
                    <a:pt x="9088" y="4556"/>
                  </a:cubicBezTo>
                  <a:cubicBezTo>
                    <a:pt x="9057" y="4536"/>
                    <a:pt x="9025" y="4516"/>
                    <a:pt x="9009" y="4466"/>
                  </a:cubicBezTo>
                  <a:cubicBezTo>
                    <a:pt x="8962" y="4466"/>
                    <a:pt x="8930" y="4426"/>
                    <a:pt x="8890" y="4406"/>
                  </a:cubicBezTo>
                  <a:cubicBezTo>
                    <a:pt x="8875" y="4336"/>
                    <a:pt x="8819" y="4356"/>
                    <a:pt x="8795" y="4316"/>
                  </a:cubicBezTo>
                  <a:cubicBezTo>
                    <a:pt x="8756" y="4296"/>
                    <a:pt x="8716" y="4266"/>
                    <a:pt x="8692" y="4226"/>
                  </a:cubicBezTo>
                  <a:cubicBezTo>
                    <a:pt x="8613" y="4196"/>
                    <a:pt x="8542" y="4136"/>
                    <a:pt x="8478" y="4076"/>
                  </a:cubicBezTo>
                  <a:cubicBezTo>
                    <a:pt x="8399" y="4036"/>
                    <a:pt x="8328" y="3996"/>
                    <a:pt x="8264" y="3926"/>
                  </a:cubicBezTo>
                  <a:cubicBezTo>
                    <a:pt x="8193" y="3966"/>
                    <a:pt x="8201" y="3866"/>
                    <a:pt x="8138" y="3896"/>
                  </a:cubicBezTo>
                  <a:cubicBezTo>
                    <a:pt x="8122" y="3866"/>
                    <a:pt x="8106" y="3856"/>
                    <a:pt x="8074" y="3856"/>
                  </a:cubicBezTo>
                  <a:cubicBezTo>
                    <a:pt x="8050" y="3866"/>
                    <a:pt x="8058" y="3806"/>
                    <a:pt x="8019" y="3826"/>
                  </a:cubicBezTo>
                  <a:cubicBezTo>
                    <a:pt x="7987" y="3846"/>
                    <a:pt x="7979" y="3806"/>
                    <a:pt x="7963" y="3796"/>
                  </a:cubicBezTo>
                  <a:cubicBezTo>
                    <a:pt x="7900" y="3786"/>
                    <a:pt x="7844" y="3737"/>
                    <a:pt x="7781" y="3727"/>
                  </a:cubicBezTo>
                  <a:cubicBezTo>
                    <a:pt x="7773" y="3697"/>
                    <a:pt x="7726" y="3727"/>
                    <a:pt x="7718" y="3697"/>
                  </a:cubicBezTo>
                  <a:cubicBezTo>
                    <a:pt x="7694" y="3697"/>
                    <a:pt x="7686" y="3677"/>
                    <a:pt x="7646" y="3697"/>
                  </a:cubicBezTo>
                  <a:cubicBezTo>
                    <a:pt x="7615" y="3667"/>
                    <a:pt x="7575" y="3637"/>
                    <a:pt x="7520" y="3657"/>
                  </a:cubicBezTo>
                  <a:cubicBezTo>
                    <a:pt x="7496" y="3607"/>
                    <a:pt x="7448" y="3617"/>
                    <a:pt x="7393" y="3617"/>
                  </a:cubicBezTo>
                  <a:cubicBezTo>
                    <a:pt x="7369" y="3577"/>
                    <a:pt x="7306" y="3597"/>
                    <a:pt x="7282" y="3557"/>
                  </a:cubicBezTo>
                  <a:cubicBezTo>
                    <a:pt x="7226" y="3597"/>
                    <a:pt x="7163" y="3517"/>
                    <a:pt x="7139" y="3587"/>
                  </a:cubicBezTo>
                  <a:cubicBezTo>
                    <a:pt x="7218" y="3567"/>
                    <a:pt x="7250" y="3627"/>
                    <a:pt x="7321" y="3617"/>
                  </a:cubicBezTo>
                  <a:cubicBezTo>
                    <a:pt x="7337" y="3637"/>
                    <a:pt x="7377" y="3627"/>
                    <a:pt x="7417" y="3637"/>
                  </a:cubicBezTo>
                  <a:cubicBezTo>
                    <a:pt x="7440" y="3657"/>
                    <a:pt x="7472" y="3657"/>
                    <a:pt x="7488" y="3687"/>
                  </a:cubicBezTo>
                  <a:cubicBezTo>
                    <a:pt x="7559" y="3677"/>
                    <a:pt x="7599" y="3717"/>
                    <a:pt x="7654" y="3737"/>
                  </a:cubicBezTo>
                  <a:cubicBezTo>
                    <a:pt x="7678" y="3767"/>
                    <a:pt x="7718" y="3757"/>
                    <a:pt x="7749" y="3757"/>
                  </a:cubicBezTo>
                  <a:cubicBezTo>
                    <a:pt x="7765" y="3786"/>
                    <a:pt x="7797" y="3786"/>
                    <a:pt x="7821" y="3806"/>
                  </a:cubicBezTo>
                  <a:cubicBezTo>
                    <a:pt x="7876" y="3826"/>
                    <a:pt x="7932" y="3846"/>
                    <a:pt x="7971" y="3886"/>
                  </a:cubicBezTo>
                  <a:cubicBezTo>
                    <a:pt x="8003" y="3896"/>
                    <a:pt x="8043" y="3886"/>
                    <a:pt x="8066" y="3906"/>
                  </a:cubicBezTo>
                  <a:cubicBezTo>
                    <a:pt x="8058" y="3976"/>
                    <a:pt x="8122" y="3926"/>
                    <a:pt x="8146" y="3956"/>
                  </a:cubicBezTo>
                  <a:cubicBezTo>
                    <a:pt x="8138" y="4026"/>
                    <a:pt x="8201" y="3976"/>
                    <a:pt x="8217" y="4006"/>
                  </a:cubicBezTo>
                  <a:cubicBezTo>
                    <a:pt x="8241" y="4036"/>
                    <a:pt x="8256" y="4066"/>
                    <a:pt x="8296" y="4056"/>
                  </a:cubicBezTo>
                  <a:cubicBezTo>
                    <a:pt x="8304" y="4116"/>
                    <a:pt x="8367" y="4056"/>
                    <a:pt x="8360" y="4126"/>
                  </a:cubicBezTo>
                  <a:cubicBezTo>
                    <a:pt x="8383" y="4146"/>
                    <a:pt x="8431" y="4136"/>
                    <a:pt x="8439" y="4176"/>
                  </a:cubicBezTo>
                  <a:cubicBezTo>
                    <a:pt x="8550" y="4216"/>
                    <a:pt x="8613" y="4346"/>
                    <a:pt x="8732" y="4376"/>
                  </a:cubicBezTo>
                  <a:cubicBezTo>
                    <a:pt x="8740" y="4406"/>
                    <a:pt x="8764" y="4426"/>
                    <a:pt x="8787" y="4426"/>
                  </a:cubicBezTo>
                  <a:cubicBezTo>
                    <a:pt x="8819" y="4446"/>
                    <a:pt x="8835" y="4476"/>
                    <a:pt x="8851" y="4506"/>
                  </a:cubicBezTo>
                  <a:cubicBezTo>
                    <a:pt x="8914" y="4526"/>
                    <a:pt x="8954" y="4576"/>
                    <a:pt x="9009" y="4606"/>
                  </a:cubicBezTo>
                  <a:cubicBezTo>
                    <a:pt x="9009" y="4656"/>
                    <a:pt x="9057" y="4616"/>
                    <a:pt x="9065" y="4656"/>
                  </a:cubicBezTo>
                  <a:cubicBezTo>
                    <a:pt x="9081" y="4696"/>
                    <a:pt x="9120" y="4686"/>
                    <a:pt x="9128" y="4726"/>
                  </a:cubicBezTo>
                  <a:cubicBezTo>
                    <a:pt x="9176" y="4716"/>
                    <a:pt x="9160" y="4806"/>
                    <a:pt x="9207" y="4776"/>
                  </a:cubicBezTo>
                  <a:cubicBezTo>
                    <a:pt x="9231" y="4806"/>
                    <a:pt x="9239" y="4856"/>
                    <a:pt x="9271" y="4856"/>
                  </a:cubicBezTo>
                  <a:cubicBezTo>
                    <a:pt x="9318" y="4885"/>
                    <a:pt x="9390" y="4885"/>
                    <a:pt x="9413" y="4975"/>
                  </a:cubicBezTo>
                  <a:cubicBezTo>
                    <a:pt x="9445" y="4975"/>
                    <a:pt x="9461" y="5005"/>
                    <a:pt x="9493" y="5025"/>
                  </a:cubicBezTo>
                  <a:cubicBezTo>
                    <a:pt x="9524" y="5025"/>
                    <a:pt x="9532" y="5075"/>
                    <a:pt x="9556" y="5095"/>
                  </a:cubicBezTo>
                  <a:cubicBezTo>
                    <a:pt x="9611" y="5115"/>
                    <a:pt x="9659" y="5155"/>
                    <a:pt x="9722" y="5165"/>
                  </a:cubicBezTo>
                  <a:cubicBezTo>
                    <a:pt x="9714" y="5245"/>
                    <a:pt x="9778" y="5185"/>
                    <a:pt x="9786" y="5245"/>
                  </a:cubicBezTo>
                  <a:cubicBezTo>
                    <a:pt x="9833" y="5225"/>
                    <a:pt x="9833" y="5295"/>
                    <a:pt x="9865" y="5315"/>
                  </a:cubicBezTo>
                  <a:cubicBezTo>
                    <a:pt x="9905" y="5305"/>
                    <a:pt x="9928" y="5335"/>
                    <a:pt x="9960" y="5355"/>
                  </a:cubicBezTo>
                  <a:cubicBezTo>
                    <a:pt x="10008" y="5335"/>
                    <a:pt x="10031" y="5365"/>
                    <a:pt x="10055" y="5405"/>
                  </a:cubicBezTo>
                  <a:cubicBezTo>
                    <a:pt x="10103" y="5385"/>
                    <a:pt x="10103" y="5455"/>
                    <a:pt x="10150" y="5445"/>
                  </a:cubicBezTo>
                  <a:cubicBezTo>
                    <a:pt x="10174" y="5475"/>
                    <a:pt x="10222" y="5455"/>
                    <a:pt x="10229" y="5515"/>
                  </a:cubicBezTo>
                  <a:cubicBezTo>
                    <a:pt x="10293" y="5505"/>
                    <a:pt x="10317" y="5555"/>
                    <a:pt x="10372" y="5555"/>
                  </a:cubicBezTo>
                  <a:cubicBezTo>
                    <a:pt x="10428" y="5555"/>
                    <a:pt x="10467" y="5595"/>
                    <a:pt x="10523" y="5605"/>
                  </a:cubicBezTo>
                  <a:cubicBezTo>
                    <a:pt x="10570" y="5625"/>
                    <a:pt x="10618" y="5645"/>
                    <a:pt x="10665" y="5665"/>
                  </a:cubicBezTo>
                  <a:cubicBezTo>
                    <a:pt x="10729" y="5665"/>
                    <a:pt x="10792" y="5645"/>
                    <a:pt x="10832" y="5695"/>
                  </a:cubicBezTo>
                  <a:cubicBezTo>
                    <a:pt x="10713" y="5675"/>
                    <a:pt x="10665" y="5715"/>
                    <a:pt x="10546" y="5685"/>
                  </a:cubicBezTo>
                  <a:cubicBezTo>
                    <a:pt x="10451" y="5685"/>
                    <a:pt x="10348" y="5685"/>
                    <a:pt x="10261" y="5645"/>
                  </a:cubicBezTo>
                  <a:cubicBezTo>
                    <a:pt x="10174" y="5615"/>
                    <a:pt x="10095" y="5575"/>
                    <a:pt x="10000" y="5545"/>
                  </a:cubicBezTo>
                  <a:cubicBezTo>
                    <a:pt x="9976" y="5515"/>
                    <a:pt x="9920" y="5515"/>
                    <a:pt x="9873" y="5515"/>
                  </a:cubicBezTo>
                  <a:cubicBezTo>
                    <a:pt x="9849" y="5455"/>
                    <a:pt x="9794" y="5455"/>
                    <a:pt x="9746" y="5455"/>
                  </a:cubicBezTo>
                  <a:cubicBezTo>
                    <a:pt x="9714" y="5385"/>
                    <a:pt x="9635" y="5395"/>
                    <a:pt x="9604" y="5325"/>
                  </a:cubicBezTo>
                  <a:cubicBezTo>
                    <a:pt x="9556" y="5355"/>
                    <a:pt x="9572" y="5255"/>
                    <a:pt x="9508" y="5305"/>
                  </a:cubicBezTo>
                  <a:cubicBezTo>
                    <a:pt x="9501" y="5265"/>
                    <a:pt x="9461" y="5275"/>
                    <a:pt x="9445" y="5235"/>
                  </a:cubicBezTo>
                  <a:cubicBezTo>
                    <a:pt x="9413" y="5225"/>
                    <a:pt x="9374" y="5245"/>
                    <a:pt x="9374" y="5185"/>
                  </a:cubicBezTo>
                  <a:cubicBezTo>
                    <a:pt x="9326" y="5195"/>
                    <a:pt x="9310" y="5165"/>
                    <a:pt x="9294" y="5135"/>
                  </a:cubicBezTo>
                  <a:cubicBezTo>
                    <a:pt x="9247" y="5095"/>
                    <a:pt x="9184" y="5085"/>
                    <a:pt x="9152" y="5015"/>
                  </a:cubicBezTo>
                  <a:cubicBezTo>
                    <a:pt x="9120" y="5005"/>
                    <a:pt x="9081" y="5015"/>
                    <a:pt x="9081" y="4965"/>
                  </a:cubicBezTo>
                  <a:cubicBezTo>
                    <a:pt x="9065" y="4955"/>
                    <a:pt x="9041" y="4965"/>
                    <a:pt x="9041" y="4945"/>
                  </a:cubicBezTo>
                  <a:cubicBezTo>
                    <a:pt x="9033" y="4915"/>
                    <a:pt x="9009" y="4935"/>
                    <a:pt x="9001" y="4915"/>
                  </a:cubicBezTo>
                  <a:cubicBezTo>
                    <a:pt x="8962" y="4915"/>
                    <a:pt x="8962" y="4865"/>
                    <a:pt x="8922" y="4865"/>
                  </a:cubicBezTo>
                  <a:cubicBezTo>
                    <a:pt x="8922" y="4806"/>
                    <a:pt x="8851" y="4865"/>
                    <a:pt x="8859" y="4786"/>
                  </a:cubicBezTo>
                  <a:cubicBezTo>
                    <a:pt x="8827" y="4796"/>
                    <a:pt x="8819" y="4736"/>
                    <a:pt x="8779" y="4746"/>
                  </a:cubicBezTo>
                  <a:cubicBezTo>
                    <a:pt x="8740" y="4756"/>
                    <a:pt x="8756" y="4666"/>
                    <a:pt x="8708" y="4696"/>
                  </a:cubicBezTo>
                  <a:cubicBezTo>
                    <a:pt x="8661" y="4636"/>
                    <a:pt x="8597" y="4616"/>
                    <a:pt x="8550" y="4576"/>
                  </a:cubicBezTo>
                  <a:cubicBezTo>
                    <a:pt x="8510" y="4576"/>
                    <a:pt x="8526" y="4496"/>
                    <a:pt x="8470" y="4526"/>
                  </a:cubicBezTo>
                  <a:cubicBezTo>
                    <a:pt x="8447" y="4496"/>
                    <a:pt x="8415" y="4496"/>
                    <a:pt x="8391" y="4476"/>
                  </a:cubicBezTo>
                  <a:cubicBezTo>
                    <a:pt x="8344" y="4436"/>
                    <a:pt x="8296" y="4406"/>
                    <a:pt x="8241" y="4376"/>
                  </a:cubicBezTo>
                  <a:cubicBezTo>
                    <a:pt x="8193" y="4336"/>
                    <a:pt x="8130" y="4316"/>
                    <a:pt x="8082" y="4276"/>
                  </a:cubicBezTo>
                  <a:cubicBezTo>
                    <a:pt x="8058" y="4266"/>
                    <a:pt x="8027" y="4256"/>
                    <a:pt x="8011" y="4226"/>
                  </a:cubicBezTo>
                  <a:cubicBezTo>
                    <a:pt x="7995" y="4186"/>
                    <a:pt x="7940" y="4226"/>
                    <a:pt x="7932" y="4186"/>
                  </a:cubicBezTo>
                  <a:cubicBezTo>
                    <a:pt x="7876" y="4206"/>
                    <a:pt x="7900" y="4116"/>
                    <a:pt x="7837" y="4156"/>
                  </a:cubicBezTo>
                  <a:cubicBezTo>
                    <a:pt x="7829" y="4116"/>
                    <a:pt x="7789" y="4126"/>
                    <a:pt x="7765" y="4106"/>
                  </a:cubicBezTo>
                  <a:cubicBezTo>
                    <a:pt x="7741" y="4076"/>
                    <a:pt x="7702" y="4086"/>
                    <a:pt x="7670" y="4086"/>
                  </a:cubicBezTo>
                  <a:cubicBezTo>
                    <a:pt x="7662" y="4046"/>
                    <a:pt x="7607" y="4076"/>
                    <a:pt x="7591" y="4036"/>
                  </a:cubicBezTo>
                  <a:cubicBezTo>
                    <a:pt x="7559" y="4036"/>
                    <a:pt x="7520" y="4046"/>
                    <a:pt x="7504" y="4016"/>
                  </a:cubicBezTo>
                  <a:cubicBezTo>
                    <a:pt x="7488" y="3976"/>
                    <a:pt x="7425" y="4036"/>
                    <a:pt x="7409" y="3986"/>
                  </a:cubicBezTo>
                  <a:cubicBezTo>
                    <a:pt x="7369" y="3996"/>
                    <a:pt x="7353" y="3966"/>
                    <a:pt x="7306" y="3996"/>
                  </a:cubicBezTo>
                  <a:cubicBezTo>
                    <a:pt x="7298" y="3966"/>
                    <a:pt x="7218" y="3936"/>
                    <a:pt x="7218" y="3986"/>
                  </a:cubicBezTo>
                  <a:cubicBezTo>
                    <a:pt x="7377" y="4006"/>
                    <a:pt x="7504" y="4076"/>
                    <a:pt x="7654" y="4116"/>
                  </a:cubicBezTo>
                  <a:cubicBezTo>
                    <a:pt x="7678" y="4146"/>
                    <a:pt x="7718" y="4136"/>
                    <a:pt x="7749" y="4156"/>
                  </a:cubicBezTo>
                  <a:cubicBezTo>
                    <a:pt x="7797" y="4156"/>
                    <a:pt x="7813" y="4206"/>
                    <a:pt x="7860" y="4196"/>
                  </a:cubicBezTo>
                  <a:cubicBezTo>
                    <a:pt x="7868" y="4216"/>
                    <a:pt x="7884" y="4226"/>
                    <a:pt x="7900" y="4236"/>
                  </a:cubicBezTo>
                  <a:cubicBezTo>
                    <a:pt x="7932" y="4226"/>
                    <a:pt x="7924" y="4286"/>
                    <a:pt x="7955" y="4266"/>
                  </a:cubicBezTo>
                  <a:cubicBezTo>
                    <a:pt x="7987" y="4286"/>
                    <a:pt x="8019" y="4316"/>
                    <a:pt x="8058" y="4326"/>
                  </a:cubicBezTo>
                  <a:cubicBezTo>
                    <a:pt x="8106" y="4396"/>
                    <a:pt x="8177" y="4426"/>
                    <a:pt x="8249" y="4446"/>
                  </a:cubicBezTo>
                  <a:cubicBezTo>
                    <a:pt x="8296" y="4506"/>
                    <a:pt x="8352" y="4556"/>
                    <a:pt x="8423" y="4576"/>
                  </a:cubicBezTo>
                  <a:cubicBezTo>
                    <a:pt x="8550" y="4676"/>
                    <a:pt x="8676" y="4756"/>
                    <a:pt x="8795" y="4846"/>
                  </a:cubicBezTo>
                  <a:cubicBezTo>
                    <a:pt x="8811" y="4895"/>
                    <a:pt x="8859" y="4885"/>
                    <a:pt x="8875" y="4915"/>
                  </a:cubicBezTo>
                  <a:cubicBezTo>
                    <a:pt x="8930" y="4905"/>
                    <a:pt x="8922" y="5005"/>
                    <a:pt x="8978" y="4985"/>
                  </a:cubicBezTo>
                  <a:cubicBezTo>
                    <a:pt x="8978" y="5045"/>
                    <a:pt x="9033" y="5025"/>
                    <a:pt x="9057" y="5055"/>
                  </a:cubicBezTo>
                  <a:cubicBezTo>
                    <a:pt x="9065" y="5075"/>
                    <a:pt x="9081" y="5085"/>
                    <a:pt x="9096" y="5085"/>
                  </a:cubicBezTo>
                  <a:cubicBezTo>
                    <a:pt x="9120" y="5085"/>
                    <a:pt x="9120" y="5145"/>
                    <a:pt x="9152" y="5125"/>
                  </a:cubicBezTo>
                  <a:cubicBezTo>
                    <a:pt x="9263" y="5235"/>
                    <a:pt x="9390" y="5325"/>
                    <a:pt x="9524" y="5395"/>
                  </a:cubicBezTo>
                  <a:cubicBezTo>
                    <a:pt x="9588" y="5435"/>
                    <a:pt x="9643" y="5475"/>
                    <a:pt x="9714" y="5505"/>
                  </a:cubicBezTo>
                  <a:cubicBezTo>
                    <a:pt x="9762" y="5565"/>
                    <a:pt x="9857" y="5555"/>
                    <a:pt x="9905" y="5615"/>
                  </a:cubicBezTo>
                  <a:cubicBezTo>
                    <a:pt x="9952" y="5605"/>
                    <a:pt x="9976" y="5645"/>
                    <a:pt x="10000" y="5655"/>
                  </a:cubicBezTo>
                  <a:cubicBezTo>
                    <a:pt x="10047" y="5655"/>
                    <a:pt x="10087" y="5675"/>
                    <a:pt x="10111" y="5705"/>
                  </a:cubicBezTo>
                  <a:cubicBezTo>
                    <a:pt x="10158" y="5705"/>
                    <a:pt x="10198" y="5715"/>
                    <a:pt x="10222" y="5745"/>
                  </a:cubicBezTo>
                  <a:cubicBezTo>
                    <a:pt x="10269" y="5745"/>
                    <a:pt x="10309" y="5755"/>
                    <a:pt x="10333" y="5785"/>
                  </a:cubicBezTo>
                  <a:cubicBezTo>
                    <a:pt x="10436" y="5745"/>
                    <a:pt x="10483" y="5815"/>
                    <a:pt x="10586" y="5795"/>
                  </a:cubicBezTo>
                  <a:cubicBezTo>
                    <a:pt x="10649" y="5825"/>
                    <a:pt x="10768" y="5755"/>
                    <a:pt x="10816" y="5825"/>
                  </a:cubicBezTo>
                  <a:cubicBezTo>
                    <a:pt x="10784" y="5845"/>
                    <a:pt x="10745" y="5855"/>
                    <a:pt x="10737" y="5895"/>
                  </a:cubicBezTo>
                  <a:cubicBezTo>
                    <a:pt x="10713" y="5895"/>
                    <a:pt x="10689" y="5905"/>
                    <a:pt x="10681" y="5885"/>
                  </a:cubicBezTo>
                  <a:cubicBezTo>
                    <a:pt x="10665" y="5885"/>
                    <a:pt x="10657" y="5915"/>
                    <a:pt x="10649" y="5885"/>
                  </a:cubicBezTo>
                  <a:cubicBezTo>
                    <a:pt x="10610" y="5875"/>
                    <a:pt x="10499" y="5925"/>
                    <a:pt x="10451" y="5865"/>
                  </a:cubicBezTo>
                  <a:cubicBezTo>
                    <a:pt x="10356" y="5905"/>
                    <a:pt x="10317" y="5845"/>
                    <a:pt x="10237" y="5845"/>
                  </a:cubicBezTo>
                  <a:cubicBezTo>
                    <a:pt x="10150" y="5845"/>
                    <a:pt x="10111" y="5815"/>
                    <a:pt x="10039" y="5825"/>
                  </a:cubicBezTo>
                  <a:cubicBezTo>
                    <a:pt x="10008" y="5785"/>
                    <a:pt x="9944" y="5795"/>
                    <a:pt x="9897" y="5775"/>
                  </a:cubicBezTo>
                  <a:cubicBezTo>
                    <a:pt x="9889" y="5735"/>
                    <a:pt x="9833" y="5775"/>
                    <a:pt x="9817" y="5745"/>
                  </a:cubicBezTo>
                  <a:cubicBezTo>
                    <a:pt x="9786" y="5745"/>
                    <a:pt x="9770" y="5705"/>
                    <a:pt x="9730" y="5725"/>
                  </a:cubicBezTo>
                  <a:cubicBezTo>
                    <a:pt x="9643" y="5655"/>
                    <a:pt x="9540" y="5625"/>
                    <a:pt x="9429" y="5595"/>
                  </a:cubicBezTo>
                  <a:cubicBezTo>
                    <a:pt x="9390" y="5565"/>
                    <a:pt x="9350" y="5515"/>
                    <a:pt x="9279" y="5535"/>
                  </a:cubicBezTo>
                  <a:cubicBezTo>
                    <a:pt x="9255" y="5465"/>
                    <a:pt x="9176" y="5495"/>
                    <a:pt x="9144" y="5435"/>
                  </a:cubicBezTo>
                  <a:cubicBezTo>
                    <a:pt x="9112" y="5445"/>
                    <a:pt x="9112" y="5375"/>
                    <a:pt x="9073" y="5405"/>
                  </a:cubicBezTo>
                  <a:cubicBezTo>
                    <a:pt x="9073" y="5355"/>
                    <a:pt x="8993" y="5435"/>
                    <a:pt x="9009" y="5355"/>
                  </a:cubicBezTo>
                  <a:cubicBezTo>
                    <a:pt x="8946" y="5355"/>
                    <a:pt x="8914" y="5295"/>
                    <a:pt x="8843" y="5305"/>
                  </a:cubicBezTo>
                  <a:cubicBezTo>
                    <a:pt x="8851" y="5245"/>
                    <a:pt x="8803" y="5265"/>
                    <a:pt x="8787" y="5245"/>
                  </a:cubicBezTo>
                  <a:cubicBezTo>
                    <a:pt x="8772" y="5225"/>
                    <a:pt x="8748" y="5205"/>
                    <a:pt x="8724" y="5195"/>
                  </a:cubicBezTo>
                  <a:cubicBezTo>
                    <a:pt x="8669" y="5185"/>
                    <a:pt x="8621" y="5145"/>
                    <a:pt x="8589" y="5095"/>
                  </a:cubicBezTo>
                  <a:cubicBezTo>
                    <a:pt x="8550" y="5105"/>
                    <a:pt x="8534" y="5085"/>
                    <a:pt x="8526" y="5045"/>
                  </a:cubicBezTo>
                  <a:cubicBezTo>
                    <a:pt x="8486" y="5055"/>
                    <a:pt x="8455" y="5055"/>
                    <a:pt x="8447" y="4995"/>
                  </a:cubicBezTo>
                  <a:cubicBezTo>
                    <a:pt x="8383" y="5005"/>
                    <a:pt x="8360" y="4925"/>
                    <a:pt x="8296" y="4915"/>
                  </a:cubicBezTo>
                  <a:cubicBezTo>
                    <a:pt x="8217" y="4836"/>
                    <a:pt x="8114" y="4806"/>
                    <a:pt x="8043" y="4706"/>
                  </a:cubicBezTo>
                  <a:cubicBezTo>
                    <a:pt x="7940" y="4666"/>
                    <a:pt x="7852" y="4586"/>
                    <a:pt x="7749" y="4536"/>
                  </a:cubicBezTo>
                  <a:cubicBezTo>
                    <a:pt x="7718" y="4476"/>
                    <a:pt x="7654" y="4486"/>
                    <a:pt x="7631" y="4426"/>
                  </a:cubicBezTo>
                  <a:cubicBezTo>
                    <a:pt x="7591" y="4386"/>
                    <a:pt x="7520" y="4396"/>
                    <a:pt x="7496" y="4326"/>
                  </a:cubicBezTo>
                  <a:cubicBezTo>
                    <a:pt x="7425" y="4336"/>
                    <a:pt x="7409" y="4246"/>
                    <a:pt x="7345" y="4246"/>
                  </a:cubicBezTo>
                  <a:cubicBezTo>
                    <a:pt x="7290" y="4226"/>
                    <a:pt x="7258" y="4166"/>
                    <a:pt x="7195" y="4176"/>
                  </a:cubicBezTo>
                  <a:cubicBezTo>
                    <a:pt x="7147" y="4146"/>
                    <a:pt x="7100" y="4126"/>
                    <a:pt x="7060" y="4096"/>
                  </a:cubicBezTo>
                  <a:cubicBezTo>
                    <a:pt x="6997" y="4096"/>
                    <a:pt x="6957" y="4036"/>
                    <a:pt x="6894" y="4046"/>
                  </a:cubicBezTo>
                  <a:cubicBezTo>
                    <a:pt x="6886" y="4006"/>
                    <a:pt x="6830" y="4046"/>
                    <a:pt x="6814" y="4016"/>
                  </a:cubicBezTo>
                  <a:cubicBezTo>
                    <a:pt x="6791" y="3996"/>
                    <a:pt x="6751" y="4006"/>
                    <a:pt x="6727" y="3986"/>
                  </a:cubicBezTo>
                  <a:cubicBezTo>
                    <a:pt x="6711" y="3966"/>
                    <a:pt x="6664" y="4006"/>
                    <a:pt x="6656" y="3966"/>
                  </a:cubicBezTo>
                  <a:cubicBezTo>
                    <a:pt x="6624" y="3986"/>
                    <a:pt x="6569" y="3916"/>
                    <a:pt x="6569" y="3986"/>
                  </a:cubicBezTo>
                  <a:cubicBezTo>
                    <a:pt x="6616" y="3986"/>
                    <a:pt x="6648" y="4016"/>
                    <a:pt x="6696" y="4016"/>
                  </a:cubicBezTo>
                  <a:cubicBezTo>
                    <a:pt x="6743" y="4026"/>
                    <a:pt x="6775" y="4076"/>
                    <a:pt x="6838" y="4056"/>
                  </a:cubicBezTo>
                  <a:cubicBezTo>
                    <a:pt x="6862" y="4106"/>
                    <a:pt x="6933" y="4076"/>
                    <a:pt x="6973" y="4116"/>
                  </a:cubicBezTo>
                  <a:cubicBezTo>
                    <a:pt x="7028" y="4106"/>
                    <a:pt x="7044" y="4176"/>
                    <a:pt x="7100" y="4166"/>
                  </a:cubicBezTo>
                  <a:cubicBezTo>
                    <a:pt x="7179" y="4226"/>
                    <a:pt x="7266" y="4256"/>
                    <a:pt x="7337" y="4316"/>
                  </a:cubicBezTo>
                  <a:cubicBezTo>
                    <a:pt x="7377" y="4346"/>
                    <a:pt x="7425" y="4346"/>
                    <a:pt x="7448" y="4406"/>
                  </a:cubicBezTo>
                  <a:cubicBezTo>
                    <a:pt x="7488" y="4436"/>
                    <a:pt x="7535" y="4446"/>
                    <a:pt x="7567" y="4486"/>
                  </a:cubicBezTo>
                  <a:cubicBezTo>
                    <a:pt x="7662" y="4506"/>
                    <a:pt x="7718" y="4596"/>
                    <a:pt x="7805" y="4636"/>
                  </a:cubicBezTo>
                  <a:cubicBezTo>
                    <a:pt x="7829" y="4676"/>
                    <a:pt x="7884" y="4686"/>
                    <a:pt x="7916" y="4716"/>
                  </a:cubicBezTo>
                  <a:cubicBezTo>
                    <a:pt x="7955" y="4756"/>
                    <a:pt x="7979" y="4806"/>
                    <a:pt x="8035" y="4796"/>
                  </a:cubicBezTo>
                  <a:cubicBezTo>
                    <a:pt x="8106" y="4856"/>
                    <a:pt x="8177" y="4915"/>
                    <a:pt x="8256" y="4975"/>
                  </a:cubicBezTo>
                  <a:cubicBezTo>
                    <a:pt x="8328" y="5035"/>
                    <a:pt x="8431" y="5045"/>
                    <a:pt x="8486" y="5135"/>
                  </a:cubicBezTo>
                  <a:cubicBezTo>
                    <a:pt x="8526" y="5155"/>
                    <a:pt x="8573" y="5175"/>
                    <a:pt x="8605" y="5205"/>
                  </a:cubicBezTo>
                  <a:cubicBezTo>
                    <a:pt x="8621" y="5205"/>
                    <a:pt x="8645" y="5225"/>
                    <a:pt x="8645" y="5255"/>
                  </a:cubicBezTo>
                  <a:cubicBezTo>
                    <a:pt x="8676" y="5255"/>
                    <a:pt x="8708" y="5255"/>
                    <a:pt x="8716" y="5285"/>
                  </a:cubicBezTo>
                  <a:cubicBezTo>
                    <a:pt x="8803" y="5325"/>
                    <a:pt x="8875" y="5405"/>
                    <a:pt x="8970" y="5425"/>
                  </a:cubicBezTo>
                  <a:cubicBezTo>
                    <a:pt x="9033" y="5495"/>
                    <a:pt x="9136" y="5505"/>
                    <a:pt x="9199" y="5575"/>
                  </a:cubicBezTo>
                  <a:cubicBezTo>
                    <a:pt x="9302" y="5585"/>
                    <a:pt x="9366" y="5675"/>
                    <a:pt x="9477" y="5665"/>
                  </a:cubicBezTo>
                  <a:cubicBezTo>
                    <a:pt x="9485" y="5745"/>
                    <a:pt x="9564" y="5685"/>
                    <a:pt x="9580" y="5755"/>
                  </a:cubicBezTo>
                  <a:cubicBezTo>
                    <a:pt x="9635" y="5755"/>
                    <a:pt x="9667" y="5785"/>
                    <a:pt x="9707" y="5815"/>
                  </a:cubicBezTo>
                  <a:cubicBezTo>
                    <a:pt x="9778" y="5785"/>
                    <a:pt x="9786" y="5865"/>
                    <a:pt x="9849" y="5845"/>
                  </a:cubicBezTo>
                  <a:cubicBezTo>
                    <a:pt x="9857" y="5885"/>
                    <a:pt x="9905" y="5845"/>
                    <a:pt x="9913" y="5875"/>
                  </a:cubicBezTo>
                  <a:cubicBezTo>
                    <a:pt x="9952" y="5865"/>
                    <a:pt x="9952" y="5915"/>
                    <a:pt x="10000" y="5885"/>
                  </a:cubicBezTo>
                  <a:cubicBezTo>
                    <a:pt x="10039" y="5915"/>
                    <a:pt x="10079" y="5925"/>
                    <a:pt x="10126" y="5944"/>
                  </a:cubicBezTo>
                  <a:cubicBezTo>
                    <a:pt x="10174" y="5954"/>
                    <a:pt x="10229" y="5974"/>
                    <a:pt x="10285" y="5944"/>
                  </a:cubicBezTo>
                  <a:cubicBezTo>
                    <a:pt x="10317" y="5994"/>
                    <a:pt x="10396" y="5954"/>
                    <a:pt x="10436" y="5984"/>
                  </a:cubicBezTo>
                  <a:cubicBezTo>
                    <a:pt x="10499" y="5964"/>
                    <a:pt x="10539" y="5984"/>
                    <a:pt x="10578" y="6014"/>
                  </a:cubicBezTo>
                  <a:cubicBezTo>
                    <a:pt x="10507" y="6014"/>
                    <a:pt x="10523" y="6084"/>
                    <a:pt x="10451" y="6084"/>
                  </a:cubicBezTo>
                  <a:cubicBezTo>
                    <a:pt x="10443" y="6064"/>
                    <a:pt x="10436" y="6064"/>
                    <a:pt x="10428" y="6054"/>
                  </a:cubicBezTo>
                  <a:cubicBezTo>
                    <a:pt x="10436" y="6044"/>
                    <a:pt x="10459" y="6044"/>
                    <a:pt x="10459" y="6024"/>
                  </a:cubicBezTo>
                  <a:cubicBezTo>
                    <a:pt x="10372" y="6094"/>
                    <a:pt x="10269" y="6044"/>
                    <a:pt x="10166" y="6064"/>
                  </a:cubicBezTo>
                  <a:cubicBezTo>
                    <a:pt x="10103" y="6014"/>
                    <a:pt x="10016" y="6024"/>
                    <a:pt x="9928" y="6024"/>
                  </a:cubicBezTo>
                  <a:cubicBezTo>
                    <a:pt x="9881" y="5994"/>
                    <a:pt x="9802" y="5994"/>
                    <a:pt x="9762" y="5935"/>
                  </a:cubicBezTo>
                  <a:cubicBezTo>
                    <a:pt x="9667" y="5974"/>
                    <a:pt x="9651" y="5865"/>
                    <a:pt x="9564" y="5895"/>
                  </a:cubicBezTo>
                  <a:cubicBezTo>
                    <a:pt x="9501" y="5865"/>
                    <a:pt x="9445" y="5835"/>
                    <a:pt x="9390" y="5795"/>
                  </a:cubicBezTo>
                  <a:cubicBezTo>
                    <a:pt x="9318" y="5785"/>
                    <a:pt x="9271" y="5745"/>
                    <a:pt x="9207" y="5725"/>
                  </a:cubicBezTo>
                  <a:cubicBezTo>
                    <a:pt x="9096" y="5655"/>
                    <a:pt x="8970" y="5615"/>
                    <a:pt x="8875" y="5515"/>
                  </a:cubicBezTo>
                  <a:cubicBezTo>
                    <a:pt x="8811" y="5505"/>
                    <a:pt x="8756" y="5455"/>
                    <a:pt x="8700" y="5425"/>
                  </a:cubicBezTo>
                  <a:cubicBezTo>
                    <a:pt x="8669" y="5355"/>
                    <a:pt x="8589" y="5365"/>
                    <a:pt x="8558" y="5275"/>
                  </a:cubicBezTo>
                  <a:cubicBezTo>
                    <a:pt x="8502" y="5275"/>
                    <a:pt x="8470" y="5235"/>
                    <a:pt x="8415" y="5225"/>
                  </a:cubicBezTo>
                  <a:cubicBezTo>
                    <a:pt x="8360" y="5155"/>
                    <a:pt x="8296" y="5105"/>
                    <a:pt x="8233" y="5065"/>
                  </a:cubicBezTo>
                  <a:cubicBezTo>
                    <a:pt x="8193" y="5055"/>
                    <a:pt x="8177" y="5005"/>
                    <a:pt x="8138" y="4995"/>
                  </a:cubicBezTo>
                  <a:cubicBezTo>
                    <a:pt x="8122" y="4935"/>
                    <a:pt x="8050" y="4985"/>
                    <a:pt x="8050" y="4905"/>
                  </a:cubicBezTo>
                  <a:cubicBezTo>
                    <a:pt x="8003" y="4915"/>
                    <a:pt x="7979" y="4875"/>
                    <a:pt x="7955" y="4846"/>
                  </a:cubicBezTo>
                  <a:cubicBezTo>
                    <a:pt x="7916" y="4826"/>
                    <a:pt x="7876" y="4816"/>
                    <a:pt x="7860" y="4776"/>
                  </a:cubicBezTo>
                  <a:cubicBezTo>
                    <a:pt x="7805" y="4786"/>
                    <a:pt x="7781" y="4746"/>
                    <a:pt x="7741" y="4736"/>
                  </a:cubicBezTo>
                  <a:cubicBezTo>
                    <a:pt x="7718" y="4696"/>
                    <a:pt x="7670" y="4696"/>
                    <a:pt x="7646" y="4646"/>
                  </a:cubicBezTo>
                  <a:cubicBezTo>
                    <a:pt x="7496" y="4576"/>
                    <a:pt x="7393" y="4446"/>
                    <a:pt x="7242" y="4386"/>
                  </a:cubicBezTo>
                  <a:cubicBezTo>
                    <a:pt x="7218" y="4336"/>
                    <a:pt x="7171" y="4346"/>
                    <a:pt x="7139" y="4316"/>
                  </a:cubicBezTo>
                  <a:cubicBezTo>
                    <a:pt x="7100" y="4316"/>
                    <a:pt x="7092" y="4246"/>
                    <a:pt x="7028" y="4276"/>
                  </a:cubicBezTo>
                  <a:cubicBezTo>
                    <a:pt x="6981" y="4196"/>
                    <a:pt x="6886" y="4196"/>
                    <a:pt x="6822" y="4146"/>
                  </a:cubicBezTo>
                  <a:cubicBezTo>
                    <a:pt x="6838" y="4206"/>
                    <a:pt x="6886" y="4206"/>
                    <a:pt x="6917" y="4236"/>
                  </a:cubicBezTo>
                  <a:cubicBezTo>
                    <a:pt x="6941" y="4286"/>
                    <a:pt x="7005" y="4276"/>
                    <a:pt x="7036" y="4316"/>
                  </a:cubicBezTo>
                  <a:cubicBezTo>
                    <a:pt x="7115" y="4366"/>
                    <a:pt x="7195" y="4406"/>
                    <a:pt x="7266" y="4466"/>
                  </a:cubicBezTo>
                  <a:cubicBezTo>
                    <a:pt x="7337" y="4526"/>
                    <a:pt x="7425" y="4556"/>
                    <a:pt x="7488" y="4636"/>
                  </a:cubicBezTo>
                  <a:cubicBezTo>
                    <a:pt x="7575" y="4666"/>
                    <a:pt x="7638" y="4756"/>
                    <a:pt x="7734" y="4776"/>
                  </a:cubicBezTo>
                  <a:cubicBezTo>
                    <a:pt x="7741" y="4806"/>
                    <a:pt x="7765" y="4816"/>
                    <a:pt x="7789" y="4816"/>
                  </a:cubicBezTo>
                  <a:cubicBezTo>
                    <a:pt x="7789" y="4856"/>
                    <a:pt x="7821" y="4846"/>
                    <a:pt x="7837" y="4865"/>
                  </a:cubicBezTo>
                  <a:cubicBezTo>
                    <a:pt x="7876" y="4895"/>
                    <a:pt x="7924" y="4895"/>
                    <a:pt x="7955" y="4955"/>
                  </a:cubicBezTo>
                  <a:cubicBezTo>
                    <a:pt x="8011" y="4935"/>
                    <a:pt x="8003" y="5045"/>
                    <a:pt x="8066" y="5015"/>
                  </a:cubicBezTo>
                  <a:cubicBezTo>
                    <a:pt x="8074" y="5105"/>
                    <a:pt x="8146" y="5065"/>
                    <a:pt x="8169" y="5125"/>
                  </a:cubicBezTo>
                  <a:cubicBezTo>
                    <a:pt x="8217" y="5125"/>
                    <a:pt x="8233" y="5185"/>
                    <a:pt x="8280" y="5185"/>
                  </a:cubicBezTo>
                  <a:cubicBezTo>
                    <a:pt x="8312" y="5235"/>
                    <a:pt x="8360" y="5245"/>
                    <a:pt x="8391" y="5295"/>
                  </a:cubicBezTo>
                  <a:cubicBezTo>
                    <a:pt x="8423" y="5325"/>
                    <a:pt x="8478" y="5325"/>
                    <a:pt x="8502" y="5375"/>
                  </a:cubicBezTo>
                  <a:cubicBezTo>
                    <a:pt x="8573" y="5355"/>
                    <a:pt x="8573" y="5455"/>
                    <a:pt x="8637" y="5435"/>
                  </a:cubicBezTo>
                  <a:cubicBezTo>
                    <a:pt x="8653" y="5475"/>
                    <a:pt x="8653" y="5525"/>
                    <a:pt x="8700" y="5515"/>
                  </a:cubicBezTo>
                  <a:cubicBezTo>
                    <a:pt x="8740" y="5575"/>
                    <a:pt x="8819" y="5585"/>
                    <a:pt x="8875" y="5625"/>
                  </a:cubicBezTo>
                  <a:cubicBezTo>
                    <a:pt x="8930" y="5675"/>
                    <a:pt x="9001" y="5695"/>
                    <a:pt x="9049" y="5765"/>
                  </a:cubicBezTo>
                  <a:cubicBezTo>
                    <a:pt x="9096" y="5755"/>
                    <a:pt x="9112" y="5785"/>
                    <a:pt x="9144" y="5785"/>
                  </a:cubicBezTo>
                  <a:cubicBezTo>
                    <a:pt x="9191" y="5755"/>
                    <a:pt x="9176" y="5855"/>
                    <a:pt x="9223" y="5835"/>
                  </a:cubicBezTo>
                  <a:cubicBezTo>
                    <a:pt x="9302" y="5825"/>
                    <a:pt x="9318" y="5925"/>
                    <a:pt x="9405" y="5905"/>
                  </a:cubicBezTo>
                  <a:cubicBezTo>
                    <a:pt x="9453" y="5944"/>
                    <a:pt x="9501" y="5984"/>
                    <a:pt x="9572" y="5974"/>
                  </a:cubicBezTo>
                  <a:cubicBezTo>
                    <a:pt x="9580" y="5994"/>
                    <a:pt x="9588" y="6004"/>
                    <a:pt x="9611" y="5994"/>
                  </a:cubicBezTo>
                  <a:cubicBezTo>
                    <a:pt x="9619" y="6014"/>
                    <a:pt x="9619" y="6044"/>
                    <a:pt x="9651" y="6024"/>
                  </a:cubicBezTo>
                  <a:cubicBezTo>
                    <a:pt x="9659" y="5964"/>
                    <a:pt x="9691" y="6074"/>
                    <a:pt x="9738" y="6024"/>
                  </a:cubicBezTo>
                  <a:cubicBezTo>
                    <a:pt x="9786" y="6064"/>
                    <a:pt x="9825" y="6104"/>
                    <a:pt x="9889" y="6104"/>
                  </a:cubicBezTo>
                  <a:cubicBezTo>
                    <a:pt x="9913" y="6124"/>
                    <a:pt x="9952" y="6114"/>
                    <a:pt x="9992" y="6104"/>
                  </a:cubicBezTo>
                  <a:cubicBezTo>
                    <a:pt x="10008" y="6154"/>
                    <a:pt x="10047" y="6144"/>
                    <a:pt x="10087" y="6124"/>
                  </a:cubicBezTo>
                  <a:cubicBezTo>
                    <a:pt x="10126" y="6184"/>
                    <a:pt x="10229" y="6134"/>
                    <a:pt x="10269" y="6194"/>
                  </a:cubicBezTo>
                  <a:cubicBezTo>
                    <a:pt x="10190" y="6244"/>
                    <a:pt x="10134" y="6164"/>
                    <a:pt x="10095" y="6214"/>
                  </a:cubicBezTo>
                  <a:cubicBezTo>
                    <a:pt x="10039" y="6194"/>
                    <a:pt x="9968" y="6224"/>
                    <a:pt x="9889" y="6234"/>
                  </a:cubicBezTo>
                  <a:cubicBezTo>
                    <a:pt x="9746" y="6224"/>
                    <a:pt x="9627" y="6154"/>
                    <a:pt x="9461" y="6184"/>
                  </a:cubicBezTo>
                  <a:cubicBezTo>
                    <a:pt x="9405" y="6134"/>
                    <a:pt x="9326" y="6134"/>
                    <a:pt x="9263" y="6114"/>
                  </a:cubicBezTo>
                  <a:cubicBezTo>
                    <a:pt x="9231" y="6094"/>
                    <a:pt x="9191" y="6084"/>
                    <a:pt x="9152" y="6094"/>
                  </a:cubicBezTo>
                  <a:cubicBezTo>
                    <a:pt x="9128" y="6054"/>
                    <a:pt x="9088" y="6044"/>
                    <a:pt x="9041" y="6054"/>
                  </a:cubicBezTo>
                  <a:cubicBezTo>
                    <a:pt x="9033" y="6004"/>
                    <a:pt x="8970" y="6034"/>
                    <a:pt x="8946" y="6014"/>
                  </a:cubicBezTo>
                  <a:cubicBezTo>
                    <a:pt x="8922" y="5974"/>
                    <a:pt x="8875" y="5974"/>
                    <a:pt x="8851" y="5944"/>
                  </a:cubicBezTo>
                  <a:cubicBezTo>
                    <a:pt x="8819" y="5915"/>
                    <a:pt x="8764" y="5954"/>
                    <a:pt x="8756" y="5895"/>
                  </a:cubicBezTo>
                  <a:cubicBezTo>
                    <a:pt x="8708" y="5895"/>
                    <a:pt x="8669" y="5885"/>
                    <a:pt x="8645" y="5855"/>
                  </a:cubicBezTo>
                  <a:cubicBezTo>
                    <a:pt x="8558" y="5855"/>
                    <a:pt x="8510" y="5785"/>
                    <a:pt x="8439" y="5775"/>
                  </a:cubicBezTo>
                  <a:cubicBezTo>
                    <a:pt x="8431" y="5745"/>
                    <a:pt x="8415" y="5745"/>
                    <a:pt x="8399" y="5735"/>
                  </a:cubicBezTo>
                  <a:cubicBezTo>
                    <a:pt x="8383" y="5725"/>
                    <a:pt x="8367" y="5715"/>
                    <a:pt x="8360" y="5705"/>
                  </a:cubicBezTo>
                  <a:cubicBezTo>
                    <a:pt x="8352" y="5675"/>
                    <a:pt x="8336" y="5675"/>
                    <a:pt x="8320" y="5665"/>
                  </a:cubicBezTo>
                  <a:cubicBezTo>
                    <a:pt x="8288" y="5675"/>
                    <a:pt x="8280" y="5645"/>
                    <a:pt x="8256" y="5635"/>
                  </a:cubicBezTo>
                  <a:cubicBezTo>
                    <a:pt x="8225" y="5625"/>
                    <a:pt x="8201" y="5605"/>
                    <a:pt x="8169" y="5585"/>
                  </a:cubicBezTo>
                  <a:cubicBezTo>
                    <a:pt x="8153" y="5525"/>
                    <a:pt x="8090" y="5565"/>
                    <a:pt x="8082" y="5495"/>
                  </a:cubicBezTo>
                  <a:cubicBezTo>
                    <a:pt x="8011" y="5485"/>
                    <a:pt x="7963" y="5415"/>
                    <a:pt x="7908" y="5365"/>
                  </a:cubicBezTo>
                  <a:cubicBezTo>
                    <a:pt x="7844" y="5325"/>
                    <a:pt x="7789" y="5275"/>
                    <a:pt x="7741" y="5215"/>
                  </a:cubicBezTo>
                  <a:cubicBezTo>
                    <a:pt x="7702" y="5225"/>
                    <a:pt x="7694" y="5165"/>
                    <a:pt x="7662" y="5145"/>
                  </a:cubicBezTo>
                  <a:cubicBezTo>
                    <a:pt x="7662" y="5065"/>
                    <a:pt x="7591" y="5115"/>
                    <a:pt x="7583" y="5055"/>
                  </a:cubicBezTo>
                  <a:cubicBezTo>
                    <a:pt x="7464" y="4965"/>
                    <a:pt x="7353" y="4856"/>
                    <a:pt x="7250" y="4736"/>
                  </a:cubicBezTo>
                  <a:cubicBezTo>
                    <a:pt x="7195" y="4696"/>
                    <a:pt x="7147" y="4626"/>
                    <a:pt x="7092" y="4576"/>
                  </a:cubicBezTo>
                  <a:cubicBezTo>
                    <a:pt x="7044" y="4576"/>
                    <a:pt x="7052" y="4496"/>
                    <a:pt x="7012" y="4506"/>
                  </a:cubicBezTo>
                  <a:cubicBezTo>
                    <a:pt x="6989" y="4456"/>
                    <a:pt x="6941" y="4466"/>
                    <a:pt x="6925" y="4406"/>
                  </a:cubicBezTo>
                  <a:cubicBezTo>
                    <a:pt x="6886" y="4406"/>
                    <a:pt x="6862" y="4376"/>
                    <a:pt x="6830" y="4366"/>
                  </a:cubicBezTo>
                  <a:cubicBezTo>
                    <a:pt x="6830" y="4286"/>
                    <a:pt x="6759" y="4336"/>
                    <a:pt x="6751" y="4276"/>
                  </a:cubicBezTo>
                  <a:cubicBezTo>
                    <a:pt x="6719" y="4256"/>
                    <a:pt x="6696" y="4236"/>
                    <a:pt x="6656" y="4226"/>
                  </a:cubicBezTo>
                  <a:cubicBezTo>
                    <a:pt x="6648" y="4206"/>
                    <a:pt x="6632" y="4196"/>
                    <a:pt x="6616" y="4196"/>
                  </a:cubicBezTo>
                  <a:cubicBezTo>
                    <a:pt x="6593" y="4196"/>
                    <a:pt x="6569" y="4166"/>
                    <a:pt x="6561" y="4206"/>
                  </a:cubicBezTo>
                  <a:cubicBezTo>
                    <a:pt x="6600" y="4226"/>
                    <a:pt x="6640" y="4256"/>
                    <a:pt x="6664" y="4296"/>
                  </a:cubicBezTo>
                  <a:cubicBezTo>
                    <a:pt x="6696" y="4276"/>
                    <a:pt x="6703" y="4316"/>
                    <a:pt x="6719" y="4326"/>
                  </a:cubicBezTo>
                  <a:cubicBezTo>
                    <a:pt x="6727" y="4366"/>
                    <a:pt x="6783" y="4326"/>
                    <a:pt x="6783" y="4376"/>
                  </a:cubicBezTo>
                  <a:cubicBezTo>
                    <a:pt x="6822" y="4396"/>
                    <a:pt x="6854" y="4426"/>
                    <a:pt x="6878" y="4466"/>
                  </a:cubicBezTo>
                  <a:cubicBezTo>
                    <a:pt x="6933" y="4466"/>
                    <a:pt x="6941" y="4556"/>
                    <a:pt x="6997" y="4546"/>
                  </a:cubicBezTo>
                  <a:cubicBezTo>
                    <a:pt x="7044" y="4656"/>
                    <a:pt x="7139" y="4666"/>
                    <a:pt x="7187" y="4776"/>
                  </a:cubicBezTo>
                  <a:cubicBezTo>
                    <a:pt x="7266" y="4826"/>
                    <a:pt x="7329" y="4915"/>
                    <a:pt x="7393" y="4985"/>
                  </a:cubicBezTo>
                  <a:cubicBezTo>
                    <a:pt x="7456" y="5075"/>
                    <a:pt x="7543" y="5105"/>
                    <a:pt x="7599" y="5185"/>
                  </a:cubicBezTo>
                  <a:cubicBezTo>
                    <a:pt x="7678" y="5235"/>
                    <a:pt x="7734" y="5325"/>
                    <a:pt x="7805" y="5385"/>
                  </a:cubicBezTo>
                  <a:cubicBezTo>
                    <a:pt x="7884" y="5425"/>
                    <a:pt x="7940" y="5515"/>
                    <a:pt x="8019" y="5555"/>
                  </a:cubicBezTo>
                  <a:cubicBezTo>
                    <a:pt x="8043" y="5555"/>
                    <a:pt x="8050" y="5595"/>
                    <a:pt x="8066" y="5615"/>
                  </a:cubicBezTo>
                  <a:cubicBezTo>
                    <a:pt x="8114" y="5575"/>
                    <a:pt x="8090" y="5675"/>
                    <a:pt x="8138" y="5645"/>
                  </a:cubicBezTo>
                  <a:cubicBezTo>
                    <a:pt x="8161" y="5695"/>
                    <a:pt x="8225" y="5685"/>
                    <a:pt x="8241" y="5745"/>
                  </a:cubicBezTo>
                  <a:cubicBezTo>
                    <a:pt x="8328" y="5745"/>
                    <a:pt x="8375" y="5815"/>
                    <a:pt x="8447" y="5835"/>
                  </a:cubicBezTo>
                  <a:cubicBezTo>
                    <a:pt x="8502" y="5895"/>
                    <a:pt x="8581" y="5905"/>
                    <a:pt x="8637" y="5944"/>
                  </a:cubicBezTo>
                  <a:cubicBezTo>
                    <a:pt x="8692" y="5994"/>
                    <a:pt x="8787" y="5984"/>
                    <a:pt x="8827" y="6054"/>
                  </a:cubicBezTo>
                  <a:cubicBezTo>
                    <a:pt x="8882" y="6044"/>
                    <a:pt x="8898" y="6104"/>
                    <a:pt x="8938" y="6094"/>
                  </a:cubicBezTo>
                  <a:cubicBezTo>
                    <a:pt x="8970" y="6124"/>
                    <a:pt x="9025" y="6114"/>
                    <a:pt x="9049" y="6144"/>
                  </a:cubicBezTo>
                  <a:cubicBezTo>
                    <a:pt x="9207" y="6174"/>
                    <a:pt x="9342" y="6244"/>
                    <a:pt x="9508" y="6254"/>
                  </a:cubicBezTo>
                  <a:cubicBezTo>
                    <a:pt x="9532" y="6284"/>
                    <a:pt x="9588" y="6254"/>
                    <a:pt x="9619" y="6274"/>
                  </a:cubicBezTo>
                  <a:cubicBezTo>
                    <a:pt x="9683" y="6244"/>
                    <a:pt x="9675" y="6334"/>
                    <a:pt x="9738" y="6294"/>
                  </a:cubicBezTo>
                  <a:cubicBezTo>
                    <a:pt x="9778" y="6304"/>
                    <a:pt x="9817" y="6324"/>
                    <a:pt x="9865" y="6314"/>
                  </a:cubicBezTo>
                  <a:cubicBezTo>
                    <a:pt x="9897" y="6334"/>
                    <a:pt x="9976" y="6274"/>
                    <a:pt x="9976" y="6354"/>
                  </a:cubicBezTo>
                  <a:cubicBezTo>
                    <a:pt x="9881" y="6334"/>
                    <a:pt x="9738" y="6384"/>
                    <a:pt x="9643" y="6364"/>
                  </a:cubicBezTo>
                  <a:cubicBezTo>
                    <a:pt x="9604" y="6354"/>
                    <a:pt x="9588" y="6354"/>
                    <a:pt x="9516" y="6344"/>
                  </a:cubicBezTo>
                  <a:cubicBezTo>
                    <a:pt x="9469" y="6344"/>
                    <a:pt x="9405" y="6284"/>
                    <a:pt x="9382" y="6334"/>
                  </a:cubicBezTo>
                  <a:cubicBezTo>
                    <a:pt x="9350" y="6284"/>
                    <a:pt x="9271" y="6324"/>
                    <a:pt x="9247" y="6274"/>
                  </a:cubicBezTo>
                  <a:cubicBezTo>
                    <a:pt x="9199" y="6264"/>
                    <a:pt x="9152" y="6244"/>
                    <a:pt x="9104" y="6244"/>
                  </a:cubicBezTo>
                  <a:cubicBezTo>
                    <a:pt x="9073" y="6244"/>
                    <a:pt x="9057" y="6234"/>
                    <a:pt x="9041" y="6204"/>
                  </a:cubicBezTo>
                  <a:cubicBezTo>
                    <a:pt x="9009" y="6224"/>
                    <a:pt x="8978" y="6214"/>
                    <a:pt x="8970" y="6184"/>
                  </a:cubicBezTo>
                  <a:cubicBezTo>
                    <a:pt x="8938" y="6184"/>
                    <a:pt x="8914" y="6184"/>
                    <a:pt x="8898" y="6154"/>
                  </a:cubicBezTo>
                  <a:cubicBezTo>
                    <a:pt x="8882" y="6124"/>
                    <a:pt x="8827" y="6164"/>
                    <a:pt x="8819" y="6124"/>
                  </a:cubicBezTo>
                  <a:cubicBezTo>
                    <a:pt x="8764" y="6134"/>
                    <a:pt x="8732" y="6094"/>
                    <a:pt x="8692" y="6064"/>
                  </a:cubicBezTo>
                  <a:cubicBezTo>
                    <a:pt x="8661" y="6084"/>
                    <a:pt x="8653" y="6044"/>
                    <a:pt x="8637" y="6034"/>
                  </a:cubicBezTo>
                  <a:cubicBezTo>
                    <a:pt x="8605" y="6034"/>
                    <a:pt x="8589" y="6014"/>
                    <a:pt x="8573" y="5984"/>
                  </a:cubicBezTo>
                  <a:cubicBezTo>
                    <a:pt x="8470" y="5954"/>
                    <a:pt x="8391" y="5895"/>
                    <a:pt x="8304" y="5845"/>
                  </a:cubicBezTo>
                  <a:cubicBezTo>
                    <a:pt x="8296" y="5815"/>
                    <a:pt x="8280" y="5805"/>
                    <a:pt x="8249" y="5815"/>
                  </a:cubicBezTo>
                  <a:cubicBezTo>
                    <a:pt x="8264" y="5735"/>
                    <a:pt x="8193" y="5815"/>
                    <a:pt x="8193" y="5765"/>
                  </a:cubicBezTo>
                  <a:cubicBezTo>
                    <a:pt x="8153" y="5735"/>
                    <a:pt x="8098" y="5735"/>
                    <a:pt x="8074" y="5675"/>
                  </a:cubicBezTo>
                  <a:cubicBezTo>
                    <a:pt x="7995" y="5615"/>
                    <a:pt x="7908" y="5565"/>
                    <a:pt x="7821" y="5515"/>
                  </a:cubicBezTo>
                  <a:cubicBezTo>
                    <a:pt x="7821" y="5485"/>
                    <a:pt x="7789" y="5495"/>
                    <a:pt x="7781" y="5475"/>
                  </a:cubicBezTo>
                  <a:cubicBezTo>
                    <a:pt x="7773" y="5455"/>
                    <a:pt x="7757" y="5445"/>
                    <a:pt x="7741" y="5445"/>
                  </a:cubicBezTo>
                  <a:cubicBezTo>
                    <a:pt x="7726" y="5395"/>
                    <a:pt x="7678" y="5395"/>
                    <a:pt x="7654" y="5355"/>
                  </a:cubicBezTo>
                  <a:cubicBezTo>
                    <a:pt x="7583" y="5335"/>
                    <a:pt x="7535" y="5265"/>
                    <a:pt x="7480" y="5215"/>
                  </a:cubicBezTo>
                  <a:cubicBezTo>
                    <a:pt x="7353" y="5125"/>
                    <a:pt x="7242" y="5015"/>
                    <a:pt x="7139" y="4895"/>
                  </a:cubicBezTo>
                  <a:cubicBezTo>
                    <a:pt x="7076" y="4846"/>
                    <a:pt x="7036" y="4766"/>
                    <a:pt x="6973" y="4736"/>
                  </a:cubicBezTo>
                  <a:cubicBezTo>
                    <a:pt x="6965" y="4706"/>
                    <a:pt x="6941" y="4716"/>
                    <a:pt x="6933" y="4696"/>
                  </a:cubicBezTo>
                  <a:cubicBezTo>
                    <a:pt x="6925" y="4676"/>
                    <a:pt x="6909" y="4666"/>
                    <a:pt x="6894" y="4666"/>
                  </a:cubicBezTo>
                  <a:cubicBezTo>
                    <a:pt x="6870" y="4616"/>
                    <a:pt x="6830" y="4616"/>
                    <a:pt x="6806" y="4566"/>
                  </a:cubicBezTo>
                  <a:cubicBezTo>
                    <a:pt x="6743" y="4536"/>
                    <a:pt x="6696" y="4466"/>
                    <a:pt x="6632" y="4436"/>
                  </a:cubicBezTo>
                  <a:cubicBezTo>
                    <a:pt x="6608" y="4386"/>
                    <a:pt x="6561" y="4396"/>
                    <a:pt x="6537" y="4366"/>
                  </a:cubicBezTo>
                  <a:cubicBezTo>
                    <a:pt x="6505" y="4336"/>
                    <a:pt x="6490" y="4286"/>
                    <a:pt x="6434" y="4296"/>
                  </a:cubicBezTo>
                  <a:cubicBezTo>
                    <a:pt x="6450" y="4366"/>
                    <a:pt x="6490" y="4366"/>
                    <a:pt x="6521" y="4396"/>
                  </a:cubicBezTo>
                  <a:cubicBezTo>
                    <a:pt x="6553" y="4416"/>
                    <a:pt x="6577" y="4476"/>
                    <a:pt x="6624" y="4476"/>
                  </a:cubicBezTo>
                  <a:cubicBezTo>
                    <a:pt x="6648" y="4506"/>
                    <a:pt x="6680" y="4536"/>
                    <a:pt x="6719" y="4546"/>
                  </a:cubicBezTo>
                  <a:cubicBezTo>
                    <a:pt x="6743" y="4586"/>
                    <a:pt x="6783" y="4616"/>
                    <a:pt x="6814" y="4636"/>
                  </a:cubicBezTo>
                  <a:cubicBezTo>
                    <a:pt x="6822" y="4656"/>
                    <a:pt x="6830" y="4686"/>
                    <a:pt x="6862" y="4666"/>
                  </a:cubicBezTo>
                  <a:cubicBezTo>
                    <a:pt x="6870" y="4696"/>
                    <a:pt x="6886" y="4716"/>
                    <a:pt x="6902" y="4726"/>
                  </a:cubicBezTo>
                  <a:cubicBezTo>
                    <a:pt x="6925" y="4766"/>
                    <a:pt x="6965" y="4796"/>
                    <a:pt x="7005" y="4816"/>
                  </a:cubicBezTo>
                  <a:cubicBezTo>
                    <a:pt x="7005" y="4836"/>
                    <a:pt x="7012" y="4865"/>
                    <a:pt x="7044" y="4846"/>
                  </a:cubicBezTo>
                  <a:cubicBezTo>
                    <a:pt x="7044" y="4885"/>
                    <a:pt x="7060" y="4905"/>
                    <a:pt x="7084" y="4905"/>
                  </a:cubicBezTo>
                  <a:cubicBezTo>
                    <a:pt x="7092" y="4985"/>
                    <a:pt x="7155" y="4965"/>
                    <a:pt x="7171" y="5015"/>
                  </a:cubicBezTo>
                  <a:cubicBezTo>
                    <a:pt x="7290" y="5145"/>
                    <a:pt x="7417" y="5255"/>
                    <a:pt x="7535" y="5375"/>
                  </a:cubicBezTo>
                  <a:cubicBezTo>
                    <a:pt x="7670" y="5485"/>
                    <a:pt x="7805" y="5595"/>
                    <a:pt x="7940" y="5705"/>
                  </a:cubicBezTo>
                  <a:cubicBezTo>
                    <a:pt x="8090" y="5765"/>
                    <a:pt x="8209" y="5895"/>
                    <a:pt x="8360" y="5964"/>
                  </a:cubicBezTo>
                  <a:cubicBezTo>
                    <a:pt x="8423" y="6034"/>
                    <a:pt x="8502" y="6044"/>
                    <a:pt x="8573" y="6094"/>
                  </a:cubicBezTo>
                  <a:cubicBezTo>
                    <a:pt x="8605" y="6114"/>
                    <a:pt x="8637" y="6134"/>
                    <a:pt x="8669" y="6164"/>
                  </a:cubicBezTo>
                  <a:cubicBezTo>
                    <a:pt x="8700" y="6194"/>
                    <a:pt x="8756" y="6194"/>
                    <a:pt x="8779" y="6224"/>
                  </a:cubicBezTo>
                  <a:cubicBezTo>
                    <a:pt x="8835" y="6214"/>
                    <a:pt x="8859" y="6254"/>
                    <a:pt x="8898" y="6264"/>
                  </a:cubicBezTo>
                  <a:cubicBezTo>
                    <a:pt x="8898" y="6304"/>
                    <a:pt x="8946" y="6264"/>
                    <a:pt x="8954" y="6294"/>
                  </a:cubicBezTo>
                  <a:cubicBezTo>
                    <a:pt x="8985" y="6284"/>
                    <a:pt x="8993" y="6314"/>
                    <a:pt x="9025" y="6304"/>
                  </a:cubicBezTo>
                  <a:cubicBezTo>
                    <a:pt x="9033" y="6364"/>
                    <a:pt x="9104" y="6314"/>
                    <a:pt x="9136" y="6344"/>
                  </a:cubicBezTo>
                  <a:cubicBezTo>
                    <a:pt x="9176" y="6354"/>
                    <a:pt x="9223" y="6364"/>
                    <a:pt x="9263" y="6384"/>
                  </a:cubicBezTo>
                  <a:cubicBezTo>
                    <a:pt x="9350" y="6394"/>
                    <a:pt x="9413" y="6444"/>
                    <a:pt x="9516" y="6434"/>
                  </a:cubicBezTo>
                  <a:cubicBezTo>
                    <a:pt x="9548" y="6464"/>
                    <a:pt x="9611" y="6444"/>
                    <a:pt x="9643" y="6474"/>
                  </a:cubicBezTo>
                  <a:cubicBezTo>
                    <a:pt x="9699" y="6464"/>
                    <a:pt x="9770" y="6414"/>
                    <a:pt x="9786" y="6484"/>
                  </a:cubicBezTo>
                  <a:cubicBezTo>
                    <a:pt x="9754" y="6524"/>
                    <a:pt x="9691" y="6544"/>
                    <a:pt x="9659" y="6574"/>
                  </a:cubicBezTo>
                  <a:cubicBezTo>
                    <a:pt x="9619" y="6594"/>
                    <a:pt x="9627" y="6524"/>
                    <a:pt x="9596" y="6524"/>
                  </a:cubicBezTo>
                  <a:cubicBezTo>
                    <a:pt x="9588" y="6494"/>
                    <a:pt x="9532" y="6534"/>
                    <a:pt x="9524" y="6494"/>
                  </a:cubicBezTo>
                  <a:cubicBezTo>
                    <a:pt x="9302" y="6544"/>
                    <a:pt x="9176" y="6414"/>
                    <a:pt x="8954" y="6454"/>
                  </a:cubicBezTo>
                  <a:cubicBezTo>
                    <a:pt x="8922" y="6394"/>
                    <a:pt x="8851" y="6404"/>
                    <a:pt x="8803" y="6374"/>
                  </a:cubicBezTo>
                  <a:cubicBezTo>
                    <a:pt x="8756" y="6344"/>
                    <a:pt x="8700" y="6324"/>
                    <a:pt x="8637" y="6324"/>
                  </a:cubicBezTo>
                  <a:cubicBezTo>
                    <a:pt x="8550" y="6254"/>
                    <a:pt x="8439" y="6224"/>
                    <a:pt x="8336" y="6174"/>
                  </a:cubicBezTo>
                  <a:cubicBezTo>
                    <a:pt x="8249" y="6104"/>
                    <a:pt x="8130" y="6074"/>
                    <a:pt x="8050" y="5994"/>
                  </a:cubicBezTo>
                  <a:cubicBezTo>
                    <a:pt x="8043" y="5954"/>
                    <a:pt x="7987" y="5994"/>
                    <a:pt x="7971" y="5964"/>
                  </a:cubicBezTo>
                  <a:cubicBezTo>
                    <a:pt x="7971" y="5905"/>
                    <a:pt x="7932" y="5915"/>
                    <a:pt x="7900" y="5915"/>
                  </a:cubicBezTo>
                  <a:cubicBezTo>
                    <a:pt x="7860" y="5855"/>
                    <a:pt x="7797" y="5845"/>
                    <a:pt x="7741" y="5815"/>
                  </a:cubicBezTo>
                  <a:cubicBezTo>
                    <a:pt x="7702" y="5775"/>
                    <a:pt x="7662" y="5725"/>
                    <a:pt x="7623" y="5695"/>
                  </a:cubicBezTo>
                  <a:cubicBezTo>
                    <a:pt x="7599" y="5665"/>
                    <a:pt x="7583" y="5625"/>
                    <a:pt x="7543" y="5645"/>
                  </a:cubicBezTo>
                  <a:cubicBezTo>
                    <a:pt x="7535" y="5585"/>
                    <a:pt x="7504" y="5585"/>
                    <a:pt x="7480" y="5565"/>
                  </a:cubicBezTo>
                  <a:cubicBezTo>
                    <a:pt x="7393" y="5475"/>
                    <a:pt x="7314" y="5365"/>
                    <a:pt x="7211" y="5295"/>
                  </a:cubicBezTo>
                  <a:cubicBezTo>
                    <a:pt x="7171" y="5255"/>
                    <a:pt x="7131" y="5195"/>
                    <a:pt x="7084" y="5145"/>
                  </a:cubicBezTo>
                  <a:cubicBezTo>
                    <a:pt x="7052" y="5085"/>
                    <a:pt x="6997" y="5065"/>
                    <a:pt x="6957" y="5005"/>
                  </a:cubicBezTo>
                  <a:cubicBezTo>
                    <a:pt x="6925" y="4935"/>
                    <a:pt x="6854" y="4945"/>
                    <a:pt x="6830" y="4856"/>
                  </a:cubicBezTo>
                  <a:cubicBezTo>
                    <a:pt x="6806" y="4836"/>
                    <a:pt x="6775" y="4836"/>
                    <a:pt x="6767" y="4776"/>
                  </a:cubicBezTo>
                  <a:cubicBezTo>
                    <a:pt x="6743" y="4786"/>
                    <a:pt x="6703" y="4706"/>
                    <a:pt x="6696" y="4776"/>
                  </a:cubicBezTo>
                  <a:cubicBezTo>
                    <a:pt x="6751" y="4726"/>
                    <a:pt x="6719" y="4846"/>
                    <a:pt x="6759" y="4826"/>
                  </a:cubicBezTo>
                  <a:cubicBezTo>
                    <a:pt x="6775" y="4856"/>
                    <a:pt x="6791" y="4875"/>
                    <a:pt x="6806" y="4905"/>
                  </a:cubicBezTo>
                  <a:cubicBezTo>
                    <a:pt x="6854" y="4925"/>
                    <a:pt x="6886" y="4995"/>
                    <a:pt x="6925" y="5025"/>
                  </a:cubicBezTo>
                  <a:cubicBezTo>
                    <a:pt x="6933" y="5075"/>
                    <a:pt x="6981" y="5045"/>
                    <a:pt x="6973" y="5105"/>
                  </a:cubicBezTo>
                  <a:cubicBezTo>
                    <a:pt x="7028" y="5075"/>
                    <a:pt x="7005" y="5175"/>
                    <a:pt x="7052" y="5155"/>
                  </a:cubicBezTo>
                  <a:cubicBezTo>
                    <a:pt x="7068" y="5245"/>
                    <a:pt x="7131" y="5255"/>
                    <a:pt x="7163" y="5305"/>
                  </a:cubicBezTo>
                  <a:cubicBezTo>
                    <a:pt x="7242" y="5385"/>
                    <a:pt x="7314" y="5485"/>
                    <a:pt x="7401" y="5545"/>
                  </a:cubicBezTo>
                  <a:cubicBezTo>
                    <a:pt x="7425" y="5615"/>
                    <a:pt x="7480" y="5635"/>
                    <a:pt x="7528" y="5665"/>
                  </a:cubicBezTo>
                  <a:cubicBezTo>
                    <a:pt x="7543" y="5755"/>
                    <a:pt x="7615" y="5745"/>
                    <a:pt x="7638" y="5825"/>
                  </a:cubicBezTo>
                  <a:cubicBezTo>
                    <a:pt x="7710" y="5825"/>
                    <a:pt x="7741" y="5925"/>
                    <a:pt x="7829" y="5915"/>
                  </a:cubicBezTo>
                  <a:cubicBezTo>
                    <a:pt x="7829" y="5974"/>
                    <a:pt x="7884" y="5954"/>
                    <a:pt x="7908" y="5984"/>
                  </a:cubicBezTo>
                  <a:cubicBezTo>
                    <a:pt x="7947" y="5984"/>
                    <a:pt x="7963" y="6044"/>
                    <a:pt x="8003" y="6044"/>
                  </a:cubicBezTo>
                  <a:cubicBezTo>
                    <a:pt x="8066" y="6084"/>
                    <a:pt x="8114" y="6134"/>
                    <a:pt x="8177" y="6164"/>
                  </a:cubicBezTo>
                  <a:cubicBezTo>
                    <a:pt x="8201" y="6194"/>
                    <a:pt x="8249" y="6184"/>
                    <a:pt x="8256" y="6234"/>
                  </a:cubicBezTo>
                  <a:cubicBezTo>
                    <a:pt x="8328" y="6204"/>
                    <a:pt x="8320" y="6294"/>
                    <a:pt x="8367" y="6274"/>
                  </a:cubicBezTo>
                  <a:cubicBezTo>
                    <a:pt x="8399" y="6314"/>
                    <a:pt x="8455" y="6304"/>
                    <a:pt x="8494" y="6314"/>
                  </a:cubicBezTo>
                  <a:cubicBezTo>
                    <a:pt x="8526" y="6354"/>
                    <a:pt x="8573" y="6364"/>
                    <a:pt x="8613" y="6394"/>
                  </a:cubicBezTo>
                  <a:cubicBezTo>
                    <a:pt x="8708" y="6414"/>
                    <a:pt x="8803" y="6444"/>
                    <a:pt x="8875" y="6514"/>
                  </a:cubicBezTo>
                  <a:cubicBezTo>
                    <a:pt x="9001" y="6494"/>
                    <a:pt x="9073" y="6574"/>
                    <a:pt x="9199" y="6554"/>
                  </a:cubicBezTo>
                  <a:cubicBezTo>
                    <a:pt x="9207" y="6594"/>
                    <a:pt x="9255" y="6554"/>
                    <a:pt x="9271" y="6574"/>
                  </a:cubicBezTo>
                  <a:cubicBezTo>
                    <a:pt x="9279" y="6614"/>
                    <a:pt x="9334" y="6574"/>
                    <a:pt x="9350" y="6604"/>
                  </a:cubicBezTo>
                  <a:cubicBezTo>
                    <a:pt x="9374" y="6614"/>
                    <a:pt x="9398" y="6624"/>
                    <a:pt x="9421" y="6634"/>
                  </a:cubicBezTo>
                  <a:cubicBezTo>
                    <a:pt x="9437" y="6614"/>
                    <a:pt x="9477" y="6564"/>
                    <a:pt x="9477" y="6644"/>
                  </a:cubicBezTo>
                  <a:cubicBezTo>
                    <a:pt x="9326" y="6704"/>
                    <a:pt x="9239" y="6654"/>
                    <a:pt x="9112" y="6684"/>
                  </a:cubicBezTo>
                  <a:cubicBezTo>
                    <a:pt x="9104" y="6644"/>
                    <a:pt x="9049" y="6684"/>
                    <a:pt x="9041" y="6654"/>
                  </a:cubicBezTo>
                  <a:cubicBezTo>
                    <a:pt x="9001" y="6664"/>
                    <a:pt x="9009" y="6604"/>
                    <a:pt x="8962" y="6624"/>
                  </a:cubicBezTo>
                  <a:cubicBezTo>
                    <a:pt x="8819" y="6644"/>
                    <a:pt x="8724" y="6574"/>
                    <a:pt x="8589" y="6574"/>
                  </a:cubicBezTo>
                  <a:cubicBezTo>
                    <a:pt x="8558" y="6574"/>
                    <a:pt x="8542" y="6554"/>
                    <a:pt x="8518" y="6554"/>
                  </a:cubicBezTo>
                  <a:cubicBezTo>
                    <a:pt x="8494" y="6524"/>
                    <a:pt x="8431" y="6574"/>
                    <a:pt x="8439" y="6504"/>
                  </a:cubicBezTo>
                  <a:cubicBezTo>
                    <a:pt x="8352" y="6534"/>
                    <a:pt x="8312" y="6474"/>
                    <a:pt x="8256" y="6454"/>
                  </a:cubicBezTo>
                  <a:cubicBezTo>
                    <a:pt x="8138" y="6414"/>
                    <a:pt x="8043" y="6354"/>
                    <a:pt x="7932" y="6304"/>
                  </a:cubicBezTo>
                  <a:cubicBezTo>
                    <a:pt x="7844" y="6224"/>
                    <a:pt x="7734" y="6164"/>
                    <a:pt x="7623" y="6114"/>
                  </a:cubicBezTo>
                  <a:cubicBezTo>
                    <a:pt x="7607" y="6064"/>
                    <a:pt x="7559" y="6064"/>
                    <a:pt x="7543" y="6014"/>
                  </a:cubicBezTo>
                  <a:cubicBezTo>
                    <a:pt x="7512" y="5994"/>
                    <a:pt x="7480" y="5974"/>
                    <a:pt x="7448" y="5954"/>
                  </a:cubicBezTo>
                  <a:cubicBezTo>
                    <a:pt x="7440" y="5925"/>
                    <a:pt x="7432" y="5905"/>
                    <a:pt x="7409" y="5915"/>
                  </a:cubicBezTo>
                  <a:cubicBezTo>
                    <a:pt x="7401" y="5875"/>
                    <a:pt x="7377" y="5885"/>
                    <a:pt x="7361" y="5865"/>
                  </a:cubicBezTo>
                  <a:cubicBezTo>
                    <a:pt x="7337" y="5875"/>
                    <a:pt x="7353" y="5835"/>
                    <a:pt x="7337" y="5825"/>
                  </a:cubicBezTo>
                  <a:cubicBezTo>
                    <a:pt x="7329" y="5815"/>
                    <a:pt x="7314" y="5835"/>
                    <a:pt x="7306" y="5825"/>
                  </a:cubicBezTo>
                  <a:cubicBezTo>
                    <a:pt x="7290" y="5815"/>
                    <a:pt x="7282" y="5785"/>
                    <a:pt x="7258" y="5775"/>
                  </a:cubicBezTo>
                  <a:cubicBezTo>
                    <a:pt x="7131" y="5665"/>
                    <a:pt x="7020" y="5525"/>
                    <a:pt x="6878" y="5435"/>
                  </a:cubicBezTo>
                  <a:cubicBezTo>
                    <a:pt x="6838" y="5345"/>
                    <a:pt x="6735" y="5385"/>
                    <a:pt x="6703" y="5285"/>
                  </a:cubicBezTo>
                  <a:cubicBezTo>
                    <a:pt x="6608" y="5275"/>
                    <a:pt x="6561" y="5185"/>
                    <a:pt x="6474" y="5175"/>
                  </a:cubicBezTo>
                  <a:cubicBezTo>
                    <a:pt x="6458" y="5135"/>
                    <a:pt x="6394" y="5165"/>
                    <a:pt x="6379" y="5115"/>
                  </a:cubicBezTo>
                  <a:cubicBezTo>
                    <a:pt x="6323" y="5125"/>
                    <a:pt x="6307" y="5055"/>
                    <a:pt x="6252" y="5075"/>
                  </a:cubicBezTo>
                  <a:cubicBezTo>
                    <a:pt x="6212" y="5065"/>
                    <a:pt x="6188" y="5015"/>
                    <a:pt x="6141" y="5035"/>
                  </a:cubicBezTo>
                  <a:cubicBezTo>
                    <a:pt x="6117" y="5035"/>
                    <a:pt x="6101" y="5005"/>
                    <a:pt x="6070" y="5025"/>
                  </a:cubicBezTo>
                  <a:cubicBezTo>
                    <a:pt x="6062" y="5005"/>
                    <a:pt x="6030" y="4985"/>
                    <a:pt x="6030" y="5015"/>
                  </a:cubicBezTo>
                  <a:cubicBezTo>
                    <a:pt x="6070" y="5055"/>
                    <a:pt x="6125" y="5065"/>
                    <a:pt x="6180" y="5085"/>
                  </a:cubicBezTo>
                  <a:cubicBezTo>
                    <a:pt x="6228" y="5125"/>
                    <a:pt x="6291" y="5125"/>
                    <a:pt x="6331" y="5165"/>
                  </a:cubicBezTo>
                  <a:cubicBezTo>
                    <a:pt x="6450" y="5195"/>
                    <a:pt x="6537" y="5285"/>
                    <a:pt x="6648" y="5315"/>
                  </a:cubicBezTo>
                  <a:cubicBezTo>
                    <a:pt x="6703" y="5395"/>
                    <a:pt x="6791" y="5415"/>
                    <a:pt x="6854" y="5485"/>
                  </a:cubicBezTo>
                  <a:cubicBezTo>
                    <a:pt x="6909" y="5565"/>
                    <a:pt x="6997" y="5595"/>
                    <a:pt x="7036" y="5695"/>
                  </a:cubicBezTo>
                  <a:cubicBezTo>
                    <a:pt x="7115" y="5735"/>
                    <a:pt x="7179" y="5795"/>
                    <a:pt x="7242" y="5865"/>
                  </a:cubicBezTo>
                  <a:cubicBezTo>
                    <a:pt x="7290" y="5875"/>
                    <a:pt x="7290" y="5954"/>
                    <a:pt x="7337" y="5954"/>
                  </a:cubicBezTo>
                  <a:cubicBezTo>
                    <a:pt x="7369" y="5954"/>
                    <a:pt x="7377" y="5984"/>
                    <a:pt x="7401" y="5984"/>
                  </a:cubicBezTo>
                  <a:cubicBezTo>
                    <a:pt x="7401" y="6024"/>
                    <a:pt x="7425" y="6024"/>
                    <a:pt x="7440" y="6044"/>
                  </a:cubicBezTo>
                  <a:cubicBezTo>
                    <a:pt x="7496" y="6124"/>
                    <a:pt x="7583" y="6144"/>
                    <a:pt x="7638" y="6214"/>
                  </a:cubicBezTo>
                  <a:cubicBezTo>
                    <a:pt x="7718" y="6254"/>
                    <a:pt x="7773" y="6334"/>
                    <a:pt x="7868" y="6344"/>
                  </a:cubicBezTo>
                  <a:cubicBezTo>
                    <a:pt x="7892" y="6384"/>
                    <a:pt x="7932" y="6404"/>
                    <a:pt x="7987" y="6404"/>
                  </a:cubicBezTo>
                  <a:cubicBezTo>
                    <a:pt x="8011" y="6454"/>
                    <a:pt x="8050" y="6474"/>
                    <a:pt x="8098" y="6464"/>
                  </a:cubicBezTo>
                  <a:cubicBezTo>
                    <a:pt x="8161" y="6534"/>
                    <a:pt x="8249" y="6574"/>
                    <a:pt x="8360" y="6564"/>
                  </a:cubicBezTo>
                  <a:cubicBezTo>
                    <a:pt x="8352" y="6634"/>
                    <a:pt x="8415" y="6584"/>
                    <a:pt x="8439" y="6614"/>
                  </a:cubicBezTo>
                  <a:cubicBezTo>
                    <a:pt x="8447" y="6654"/>
                    <a:pt x="8502" y="6614"/>
                    <a:pt x="8510" y="6664"/>
                  </a:cubicBezTo>
                  <a:cubicBezTo>
                    <a:pt x="8566" y="6634"/>
                    <a:pt x="8573" y="6684"/>
                    <a:pt x="8605" y="6684"/>
                  </a:cubicBezTo>
                  <a:cubicBezTo>
                    <a:pt x="8653" y="6674"/>
                    <a:pt x="8692" y="6674"/>
                    <a:pt x="8708" y="6704"/>
                  </a:cubicBezTo>
                  <a:cubicBezTo>
                    <a:pt x="8787" y="6704"/>
                    <a:pt x="8835" y="6744"/>
                    <a:pt x="8922" y="6724"/>
                  </a:cubicBezTo>
                  <a:cubicBezTo>
                    <a:pt x="8970" y="6784"/>
                    <a:pt x="9065" y="6734"/>
                    <a:pt x="9112" y="6794"/>
                  </a:cubicBezTo>
                  <a:cubicBezTo>
                    <a:pt x="9033" y="6814"/>
                    <a:pt x="9025" y="6744"/>
                    <a:pt x="8970" y="6804"/>
                  </a:cubicBezTo>
                  <a:cubicBezTo>
                    <a:pt x="8938" y="6804"/>
                    <a:pt x="8922" y="6764"/>
                    <a:pt x="8882" y="6774"/>
                  </a:cubicBezTo>
                  <a:cubicBezTo>
                    <a:pt x="8819" y="6814"/>
                    <a:pt x="8827" y="6734"/>
                    <a:pt x="8772" y="6754"/>
                  </a:cubicBezTo>
                  <a:cubicBezTo>
                    <a:pt x="8772" y="6784"/>
                    <a:pt x="8756" y="6774"/>
                    <a:pt x="8740" y="6764"/>
                  </a:cubicBezTo>
                  <a:cubicBezTo>
                    <a:pt x="8716" y="6774"/>
                    <a:pt x="8700" y="6764"/>
                    <a:pt x="8684" y="6754"/>
                  </a:cubicBezTo>
                  <a:cubicBezTo>
                    <a:pt x="8661" y="6734"/>
                    <a:pt x="8605" y="6764"/>
                    <a:pt x="8573" y="6734"/>
                  </a:cubicBezTo>
                  <a:cubicBezTo>
                    <a:pt x="8439" y="6714"/>
                    <a:pt x="8312" y="6654"/>
                    <a:pt x="8177" y="6624"/>
                  </a:cubicBezTo>
                  <a:cubicBezTo>
                    <a:pt x="8169" y="6604"/>
                    <a:pt x="8153" y="6624"/>
                    <a:pt x="8138" y="6614"/>
                  </a:cubicBezTo>
                  <a:cubicBezTo>
                    <a:pt x="8130" y="6614"/>
                    <a:pt x="8106" y="6584"/>
                    <a:pt x="8098" y="6584"/>
                  </a:cubicBezTo>
                  <a:cubicBezTo>
                    <a:pt x="8090" y="6574"/>
                    <a:pt x="8074" y="6584"/>
                    <a:pt x="8066" y="6584"/>
                  </a:cubicBezTo>
                  <a:cubicBezTo>
                    <a:pt x="8027" y="6584"/>
                    <a:pt x="8035" y="6534"/>
                    <a:pt x="7987" y="6564"/>
                  </a:cubicBezTo>
                  <a:cubicBezTo>
                    <a:pt x="7932" y="6524"/>
                    <a:pt x="7860" y="6504"/>
                    <a:pt x="7797" y="6474"/>
                  </a:cubicBezTo>
                  <a:cubicBezTo>
                    <a:pt x="7749" y="6424"/>
                    <a:pt x="7670" y="6434"/>
                    <a:pt x="7631" y="6374"/>
                  </a:cubicBezTo>
                  <a:cubicBezTo>
                    <a:pt x="7583" y="6384"/>
                    <a:pt x="7567" y="6354"/>
                    <a:pt x="7535" y="6334"/>
                  </a:cubicBezTo>
                  <a:cubicBezTo>
                    <a:pt x="7512" y="6304"/>
                    <a:pt x="7464" y="6314"/>
                    <a:pt x="7440" y="6284"/>
                  </a:cubicBezTo>
                  <a:cubicBezTo>
                    <a:pt x="7417" y="6264"/>
                    <a:pt x="7393" y="6254"/>
                    <a:pt x="7361" y="6234"/>
                  </a:cubicBezTo>
                  <a:cubicBezTo>
                    <a:pt x="7337" y="6214"/>
                    <a:pt x="7314" y="6184"/>
                    <a:pt x="7266" y="6194"/>
                  </a:cubicBezTo>
                  <a:cubicBezTo>
                    <a:pt x="7258" y="6144"/>
                    <a:pt x="7211" y="6154"/>
                    <a:pt x="7187" y="6124"/>
                  </a:cubicBezTo>
                  <a:cubicBezTo>
                    <a:pt x="7163" y="6104"/>
                    <a:pt x="7139" y="6064"/>
                    <a:pt x="7092" y="6074"/>
                  </a:cubicBezTo>
                  <a:cubicBezTo>
                    <a:pt x="7076" y="5974"/>
                    <a:pt x="6981" y="6014"/>
                    <a:pt x="6949" y="5935"/>
                  </a:cubicBezTo>
                  <a:cubicBezTo>
                    <a:pt x="6917" y="5925"/>
                    <a:pt x="6886" y="5895"/>
                    <a:pt x="6854" y="5885"/>
                  </a:cubicBezTo>
                  <a:cubicBezTo>
                    <a:pt x="6846" y="5835"/>
                    <a:pt x="6799" y="5855"/>
                    <a:pt x="6775" y="5815"/>
                  </a:cubicBezTo>
                  <a:cubicBezTo>
                    <a:pt x="6711" y="5805"/>
                    <a:pt x="6680" y="5725"/>
                    <a:pt x="6608" y="5725"/>
                  </a:cubicBezTo>
                  <a:cubicBezTo>
                    <a:pt x="6593" y="5675"/>
                    <a:pt x="6545" y="5685"/>
                    <a:pt x="6521" y="5655"/>
                  </a:cubicBezTo>
                  <a:cubicBezTo>
                    <a:pt x="6482" y="5655"/>
                    <a:pt x="6482" y="5585"/>
                    <a:pt x="6434" y="5605"/>
                  </a:cubicBezTo>
                  <a:cubicBezTo>
                    <a:pt x="6379" y="5565"/>
                    <a:pt x="6323" y="5535"/>
                    <a:pt x="6260" y="5515"/>
                  </a:cubicBezTo>
                  <a:cubicBezTo>
                    <a:pt x="6212" y="5535"/>
                    <a:pt x="6196" y="5475"/>
                    <a:pt x="6149" y="5495"/>
                  </a:cubicBezTo>
                  <a:cubicBezTo>
                    <a:pt x="6133" y="5455"/>
                    <a:pt x="6070" y="5495"/>
                    <a:pt x="6054" y="5445"/>
                  </a:cubicBezTo>
                  <a:cubicBezTo>
                    <a:pt x="5974" y="5485"/>
                    <a:pt x="5943" y="5445"/>
                    <a:pt x="5879" y="5445"/>
                  </a:cubicBezTo>
                  <a:cubicBezTo>
                    <a:pt x="5808" y="5475"/>
                    <a:pt x="5768" y="5455"/>
                    <a:pt x="5705" y="5465"/>
                  </a:cubicBezTo>
                  <a:cubicBezTo>
                    <a:pt x="5650" y="5485"/>
                    <a:pt x="5562" y="5425"/>
                    <a:pt x="5555" y="5515"/>
                  </a:cubicBezTo>
                  <a:cubicBezTo>
                    <a:pt x="5665" y="5515"/>
                    <a:pt x="5768" y="5515"/>
                    <a:pt x="5887" y="5485"/>
                  </a:cubicBezTo>
                  <a:cubicBezTo>
                    <a:pt x="5943" y="5535"/>
                    <a:pt x="6054" y="5485"/>
                    <a:pt x="6109" y="5545"/>
                  </a:cubicBezTo>
                  <a:cubicBezTo>
                    <a:pt x="6188" y="5555"/>
                    <a:pt x="6260" y="5605"/>
                    <a:pt x="6339" y="5605"/>
                  </a:cubicBezTo>
                  <a:cubicBezTo>
                    <a:pt x="6379" y="5675"/>
                    <a:pt x="6450" y="5655"/>
                    <a:pt x="6482" y="5725"/>
                  </a:cubicBezTo>
                  <a:cubicBezTo>
                    <a:pt x="6529" y="5715"/>
                    <a:pt x="6537" y="5745"/>
                    <a:pt x="6561" y="5775"/>
                  </a:cubicBezTo>
                  <a:cubicBezTo>
                    <a:pt x="6593" y="5775"/>
                    <a:pt x="6632" y="5765"/>
                    <a:pt x="6640" y="5825"/>
                  </a:cubicBezTo>
                  <a:cubicBezTo>
                    <a:pt x="6743" y="5875"/>
                    <a:pt x="6846" y="5944"/>
                    <a:pt x="6933" y="6044"/>
                  </a:cubicBezTo>
                  <a:cubicBezTo>
                    <a:pt x="6973" y="6034"/>
                    <a:pt x="6989" y="6064"/>
                    <a:pt x="7012" y="6094"/>
                  </a:cubicBezTo>
                  <a:cubicBezTo>
                    <a:pt x="7044" y="6094"/>
                    <a:pt x="7060" y="6124"/>
                    <a:pt x="7084" y="6144"/>
                  </a:cubicBezTo>
                  <a:cubicBezTo>
                    <a:pt x="7147" y="6164"/>
                    <a:pt x="7179" y="6234"/>
                    <a:pt x="7242" y="6244"/>
                  </a:cubicBezTo>
                  <a:cubicBezTo>
                    <a:pt x="7290" y="6284"/>
                    <a:pt x="7337" y="6314"/>
                    <a:pt x="7393" y="6344"/>
                  </a:cubicBezTo>
                  <a:cubicBezTo>
                    <a:pt x="7417" y="6364"/>
                    <a:pt x="7448" y="6374"/>
                    <a:pt x="7472" y="6384"/>
                  </a:cubicBezTo>
                  <a:cubicBezTo>
                    <a:pt x="7472" y="6414"/>
                    <a:pt x="7488" y="6414"/>
                    <a:pt x="7496" y="6424"/>
                  </a:cubicBezTo>
                  <a:cubicBezTo>
                    <a:pt x="7512" y="6424"/>
                    <a:pt x="7543" y="6424"/>
                    <a:pt x="7520" y="6444"/>
                  </a:cubicBezTo>
                  <a:cubicBezTo>
                    <a:pt x="7472" y="6444"/>
                    <a:pt x="7456" y="6394"/>
                    <a:pt x="7401" y="6404"/>
                  </a:cubicBezTo>
                  <a:cubicBezTo>
                    <a:pt x="7393" y="6374"/>
                    <a:pt x="7361" y="6384"/>
                    <a:pt x="7345" y="6374"/>
                  </a:cubicBezTo>
                  <a:cubicBezTo>
                    <a:pt x="7337" y="6344"/>
                    <a:pt x="7321" y="6334"/>
                    <a:pt x="7290" y="6344"/>
                  </a:cubicBezTo>
                  <a:cubicBezTo>
                    <a:pt x="7266" y="6294"/>
                    <a:pt x="7226" y="6274"/>
                    <a:pt x="7179" y="6274"/>
                  </a:cubicBezTo>
                  <a:cubicBezTo>
                    <a:pt x="7147" y="6244"/>
                    <a:pt x="7108" y="6214"/>
                    <a:pt x="7060" y="6214"/>
                  </a:cubicBezTo>
                  <a:cubicBezTo>
                    <a:pt x="7036" y="6184"/>
                    <a:pt x="6997" y="6174"/>
                    <a:pt x="6949" y="6174"/>
                  </a:cubicBezTo>
                  <a:cubicBezTo>
                    <a:pt x="6925" y="6134"/>
                    <a:pt x="6886" y="6114"/>
                    <a:pt x="6838" y="6114"/>
                  </a:cubicBezTo>
                  <a:cubicBezTo>
                    <a:pt x="6775" y="6044"/>
                    <a:pt x="6688" y="6024"/>
                    <a:pt x="6608" y="5984"/>
                  </a:cubicBezTo>
                  <a:cubicBezTo>
                    <a:pt x="6537" y="5944"/>
                    <a:pt x="6466" y="5905"/>
                    <a:pt x="6379" y="5885"/>
                  </a:cubicBezTo>
                  <a:cubicBezTo>
                    <a:pt x="6307" y="5845"/>
                    <a:pt x="6228" y="5815"/>
                    <a:pt x="6125" y="5805"/>
                  </a:cubicBezTo>
                  <a:cubicBezTo>
                    <a:pt x="6062" y="5745"/>
                    <a:pt x="5951" y="5785"/>
                    <a:pt x="5871" y="5755"/>
                  </a:cubicBezTo>
                  <a:cubicBezTo>
                    <a:pt x="5768" y="5765"/>
                    <a:pt x="5658" y="5785"/>
                    <a:pt x="5562" y="5785"/>
                  </a:cubicBezTo>
                  <a:cubicBezTo>
                    <a:pt x="5452" y="5815"/>
                    <a:pt x="5309" y="5835"/>
                    <a:pt x="5222" y="5865"/>
                  </a:cubicBezTo>
                  <a:cubicBezTo>
                    <a:pt x="5190" y="5865"/>
                    <a:pt x="5135" y="5855"/>
                    <a:pt x="5119" y="5905"/>
                  </a:cubicBezTo>
                  <a:cubicBezTo>
                    <a:pt x="5198" y="5925"/>
                    <a:pt x="5238" y="5875"/>
                    <a:pt x="5309" y="5885"/>
                  </a:cubicBezTo>
                  <a:cubicBezTo>
                    <a:pt x="5396" y="5865"/>
                    <a:pt x="5483" y="5845"/>
                    <a:pt x="5570" y="5825"/>
                  </a:cubicBezTo>
                  <a:cubicBezTo>
                    <a:pt x="5673" y="5835"/>
                    <a:pt x="5792" y="5835"/>
                    <a:pt x="5919" y="5815"/>
                  </a:cubicBezTo>
                  <a:cubicBezTo>
                    <a:pt x="5951" y="5855"/>
                    <a:pt x="6022" y="5845"/>
                    <a:pt x="6077" y="5845"/>
                  </a:cubicBezTo>
                  <a:cubicBezTo>
                    <a:pt x="6117" y="5895"/>
                    <a:pt x="6196" y="5865"/>
                    <a:pt x="6244" y="5895"/>
                  </a:cubicBezTo>
                  <a:cubicBezTo>
                    <a:pt x="6252" y="5935"/>
                    <a:pt x="6299" y="5895"/>
                    <a:pt x="6315" y="5925"/>
                  </a:cubicBezTo>
                  <a:cubicBezTo>
                    <a:pt x="6331" y="5964"/>
                    <a:pt x="6387" y="5925"/>
                    <a:pt x="6394" y="5974"/>
                  </a:cubicBezTo>
                  <a:cubicBezTo>
                    <a:pt x="6426" y="5964"/>
                    <a:pt x="6450" y="5974"/>
                    <a:pt x="6466" y="5994"/>
                  </a:cubicBezTo>
                  <a:cubicBezTo>
                    <a:pt x="6482" y="6044"/>
                    <a:pt x="6545" y="5984"/>
                    <a:pt x="6545" y="6044"/>
                  </a:cubicBezTo>
                  <a:cubicBezTo>
                    <a:pt x="6648" y="6104"/>
                    <a:pt x="6759" y="6134"/>
                    <a:pt x="6846" y="6194"/>
                  </a:cubicBezTo>
                  <a:cubicBezTo>
                    <a:pt x="6902" y="6214"/>
                    <a:pt x="6965" y="6224"/>
                    <a:pt x="6997" y="6274"/>
                  </a:cubicBezTo>
                  <a:cubicBezTo>
                    <a:pt x="7060" y="6294"/>
                    <a:pt x="7115" y="6304"/>
                    <a:pt x="7155" y="6354"/>
                  </a:cubicBezTo>
                  <a:cubicBezTo>
                    <a:pt x="7211" y="6344"/>
                    <a:pt x="7250" y="6384"/>
                    <a:pt x="7282" y="6434"/>
                  </a:cubicBezTo>
                  <a:cubicBezTo>
                    <a:pt x="7337" y="6464"/>
                    <a:pt x="7401" y="6454"/>
                    <a:pt x="7440" y="6504"/>
                  </a:cubicBezTo>
                  <a:cubicBezTo>
                    <a:pt x="7496" y="6514"/>
                    <a:pt x="7543" y="6544"/>
                    <a:pt x="7591" y="6584"/>
                  </a:cubicBezTo>
                  <a:cubicBezTo>
                    <a:pt x="7638" y="6604"/>
                    <a:pt x="7694" y="6624"/>
                    <a:pt x="7741" y="6664"/>
                  </a:cubicBezTo>
                  <a:cubicBezTo>
                    <a:pt x="7844" y="6704"/>
                    <a:pt x="7955" y="6734"/>
                    <a:pt x="8058" y="6784"/>
                  </a:cubicBezTo>
                  <a:cubicBezTo>
                    <a:pt x="8090" y="6784"/>
                    <a:pt x="8090" y="6844"/>
                    <a:pt x="8130" y="6814"/>
                  </a:cubicBezTo>
                  <a:cubicBezTo>
                    <a:pt x="8161" y="6814"/>
                    <a:pt x="8169" y="6874"/>
                    <a:pt x="8225" y="6834"/>
                  </a:cubicBezTo>
                  <a:cubicBezTo>
                    <a:pt x="8264" y="6874"/>
                    <a:pt x="8344" y="6854"/>
                    <a:pt x="8375" y="6914"/>
                  </a:cubicBezTo>
                  <a:cubicBezTo>
                    <a:pt x="8502" y="6874"/>
                    <a:pt x="8566" y="6964"/>
                    <a:pt x="8692" y="6934"/>
                  </a:cubicBezTo>
                  <a:cubicBezTo>
                    <a:pt x="8700" y="6964"/>
                    <a:pt x="8732" y="6944"/>
                    <a:pt x="8764" y="6934"/>
                  </a:cubicBezTo>
                  <a:cubicBezTo>
                    <a:pt x="8764" y="6984"/>
                    <a:pt x="8827" y="6934"/>
                    <a:pt x="8851" y="6944"/>
                  </a:cubicBezTo>
                  <a:cubicBezTo>
                    <a:pt x="8843" y="7004"/>
                    <a:pt x="8930" y="6904"/>
                    <a:pt x="8922" y="6964"/>
                  </a:cubicBezTo>
                  <a:cubicBezTo>
                    <a:pt x="8954" y="6974"/>
                    <a:pt x="9009" y="6924"/>
                    <a:pt x="9009" y="6964"/>
                  </a:cubicBezTo>
                  <a:cubicBezTo>
                    <a:pt x="8962" y="7043"/>
                    <a:pt x="8890" y="6964"/>
                    <a:pt x="8819" y="6994"/>
                  </a:cubicBezTo>
                  <a:cubicBezTo>
                    <a:pt x="8740" y="7014"/>
                    <a:pt x="8740" y="6984"/>
                    <a:pt x="8669" y="7023"/>
                  </a:cubicBezTo>
                  <a:cubicBezTo>
                    <a:pt x="8558" y="7014"/>
                    <a:pt x="8439" y="7014"/>
                    <a:pt x="8320" y="7014"/>
                  </a:cubicBezTo>
                  <a:cubicBezTo>
                    <a:pt x="8312" y="6974"/>
                    <a:pt x="8256" y="7014"/>
                    <a:pt x="8241" y="6984"/>
                  </a:cubicBezTo>
                  <a:cubicBezTo>
                    <a:pt x="8217" y="6974"/>
                    <a:pt x="8193" y="6974"/>
                    <a:pt x="8153" y="6984"/>
                  </a:cubicBezTo>
                  <a:cubicBezTo>
                    <a:pt x="8106" y="6974"/>
                    <a:pt x="8058" y="6944"/>
                    <a:pt x="7995" y="6954"/>
                  </a:cubicBezTo>
                  <a:cubicBezTo>
                    <a:pt x="7908" y="6894"/>
                    <a:pt x="7797" y="6884"/>
                    <a:pt x="7710" y="6824"/>
                  </a:cubicBezTo>
                  <a:cubicBezTo>
                    <a:pt x="7654" y="6824"/>
                    <a:pt x="7615" y="6774"/>
                    <a:pt x="7559" y="6764"/>
                  </a:cubicBezTo>
                  <a:cubicBezTo>
                    <a:pt x="7504" y="6764"/>
                    <a:pt x="7464" y="6724"/>
                    <a:pt x="7401" y="6734"/>
                  </a:cubicBezTo>
                  <a:cubicBezTo>
                    <a:pt x="7393" y="6684"/>
                    <a:pt x="7353" y="6694"/>
                    <a:pt x="7321" y="6684"/>
                  </a:cubicBezTo>
                  <a:cubicBezTo>
                    <a:pt x="7306" y="6644"/>
                    <a:pt x="7266" y="6644"/>
                    <a:pt x="7226" y="6644"/>
                  </a:cubicBezTo>
                  <a:cubicBezTo>
                    <a:pt x="7171" y="6594"/>
                    <a:pt x="7115" y="6564"/>
                    <a:pt x="7036" y="6554"/>
                  </a:cubicBezTo>
                  <a:cubicBezTo>
                    <a:pt x="6981" y="6514"/>
                    <a:pt x="6925" y="6474"/>
                    <a:pt x="6854" y="6464"/>
                  </a:cubicBezTo>
                  <a:cubicBezTo>
                    <a:pt x="6830" y="6424"/>
                    <a:pt x="6799" y="6414"/>
                    <a:pt x="6759" y="6414"/>
                  </a:cubicBezTo>
                  <a:cubicBezTo>
                    <a:pt x="6751" y="6354"/>
                    <a:pt x="6703" y="6364"/>
                    <a:pt x="6664" y="6374"/>
                  </a:cubicBezTo>
                  <a:cubicBezTo>
                    <a:pt x="6616" y="6314"/>
                    <a:pt x="6537" y="6314"/>
                    <a:pt x="6474" y="6284"/>
                  </a:cubicBezTo>
                  <a:cubicBezTo>
                    <a:pt x="6410" y="6254"/>
                    <a:pt x="6355" y="6224"/>
                    <a:pt x="6276" y="6214"/>
                  </a:cubicBezTo>
                  <a:cubicBezTo>
                    <a:pt x="6252" y="6174"/>
                    <a:pt x="6188" y="6224"/>
                    <a:pt x="6180" y="6174"/>
                  </a:cubicBezTo>
                  <a:cubicBezTo>
                    <a:pt x="6141" y="6164"/>
                    <a:pt x="6109" y="6154"/>
                    <a:pt x="6070" y="6154"/>
                  </a:cubicBezTo>
                  <a:cubicBezTo>
                    <a:pt x="6014" y="6174"/>
                    <a:pt x="6022" y="6094"/>
                    <a:pt x="5959" y="6134"/>
                  </a:cubicBezTo>
                  <a:cubicBezTo>
                    <a:pt x="5951" y="6084"/>
                    <a:pt x="5887" y="6134"/>
                    <a:pt x="5871" y="6084"/>
                  </a:cubicBezTo>
                  <a:cubicBezTo>
                    <a:pt x="5768" y="6114"/>
                    <a:pt x="5697" y="6094"/>
                    <a:pt x="5610" y="6104"/>
                  </a:cubicBezTo>
                  <a:cubicBezTo>
                    <a:pt x="5539" y="6124"/>
                    <a:pt x="5467" y="6134"/>
                    <a:pt x="5404" y="6154"/>
                  </a:cubicBezTo>
                  <a:cubicBezTo>
                    <a:pt x="5356" y="6154"/>
                    <a:pt x="5372" y="6194"/>
                    <a:pt x="5317" y="6194"/>
                  </a:cubicBezTo>
                  <a:cubicBezTo>
                    <a:pt x="5293" y="6204"/>
                    <a:pt x="5230" y="6184"/>
                    <a:pt x="5261" y="6254"/>
                  </a:cubicBezTo>
                  <a:cubicBezTo>
                    <a:pt x="5444" y="6174"/>
                    <a:pt x="5642" y="6164"/>
                    <a:pt x="5864" y="6154"/>
                  </a:cubicBezTo>
                  <a:cubicBezTo>
                    <a:pt x="5895" y="6184"/>
                    <a:pt x="5951" y="6174"/>
                    <a:pt x="5974" y="6224"/>
                  </a:cubicBezTo>
                  <a:cubicBezTo>
                    <a:pt x="6046" y="6184"/>
                    <a:pt x="6062" y="6244"/>
                    <a:pt x="6117" y="6234"/>
                  </a:cubicBezTo>
                  <a:cubicBezTo>
                    <a:pt x="6149" y="6274"/>
                    <a:pt x="6196" y="6264"/>
                    <a:pt x="6244" y="6274"/>
                  </a:cubicBezTo>
                  <a:cubicBezTo>
                    <a:pt x="6283" y="6284"/>
                    <a:pt x="6315" y="6314"/>
                    <a:pt x="6355" y="6334"/>
                  </a:cubicBezTo>
                  <a:cubicBezTo>
                    <a:pt x="6387" y="6324"/>
                    <a:pt x="6402" y="6344"/>
                    <a:pt x="6426" y="6334"/>
                  </a:cubicBezTo>
                  <a:cubicBezTo>
                    <a:pt x="6434" y="6374"/>
                    <a:pt x="6482" y="6344"/>
                    <a:pt x="6490" y="6374"/>
                  </a:cubicBezTo>
                  <a:cubicBezTo>
                    <a:pt x="6513" y="6404"/>
                    <a:pt x="6593" y="6364"/>
                    <a:pt x="6600" y="6434"/>
                  </a:cubicBezTo>
                  <a:cubicBezTo>
                    <a:pt x="6703" y="6434"/>
                    <a:pt x="6759" y="6514"/>
                    <a:pt x="6862" y="6524"/>
                  </a:cubicBezTo>
                  <a:cubicBezTo>
                    <a:pt x="6917" y="6604"/>
                    <a:pt x="7020" y="6594"/>
                    <a:pt x="7076" y="6674"/>
                  </a:cubicBezTo>
                  <a:cubicBezTo>
                    <a:pt x="7179" y="6674"/>
                    <a:pt x="7242" y="6754"/>
                    <a:pt x="7337" y="6774"/>
                  </a:cubicBezTo>
                  <a:cubicBezTo>
                    <a:pt x="7409" y="6824"/>
                    <a:pt x="7496" y="6844"/>
                    <a:pt x="7575" y="6874"/>
                  </a:cubicBezTo>
                  <a:cubicBezTo>
                    <a:pt x="7623" y="6884"/>
                    <a:pt x="7662" y="6904"/>
                    <a:pt x="7694" y="6934"/>
                  </a:cubicBezTo>
                  <a:cubicBezTo>
                    <a:pt x="7726" y="6974"/>
                    <a:pt x="7797" y="6934"/>
                    <a:pt x="7821" y="6994"/>
                  </a:cubicBezTo>
                  <a:cubicBezTo>
                    <a:pt x="7638" y="6954"/>
                    <a:pt x="7464" y="6894"/>
                    <a:pt x="7290" y="6834"/>
                  </a:cubicBezTo>
                  <a:cubicBezTo>
                    <a:pt x="7258" y="6794"/>
                    <a:pt x="7203" y="6804"/>
                    <a:pt x="7163" y="6794"/>
                  </a:cubicBezTo>
                  <a:cubicBezTo>
                    <a:pt x="7115" y="6774"/>
                    <a:pt x="7084" y="6724"/>
                    <a:pt x="7028" y="6734"/>
                  </a:cubicBezTo>
                  <a:cubicBezTo>
                    <a:pt x="6989" y="6714"/>
                    <a:pt x="6941" y="6714"/>
                    <a:pt x="6902" y="6694"/>
                  </a:cubicBezTo>
                  <a:cubicBezTo>
                    <a:pt x="6878" y="6644"/>
                    <a:pt x="6799" y="6684"/>
                    <a:pt x="6775" y="6634"/>
                  </a:cubicBezTo>
                  <a:cubicBezTo>
                    <a:pt x="6711" y="6654"/>
                    <a:pt x="6703" y="6584"/>
                    <a:pt x="6640" y="6604"/>
                  </a:cubicBezTo>
                  <a:cubicBezTo>
                    <a:pt x="6608" y="6564"/>
                    <a:pt x="6537" y="6584"/>
                    <a:pt x="6513" y="6544"/>
                  </a:cubicBezTo>
                  <a:cubicBezTo>
                    <a:pt x="6402" y="6554"/>
                    <a:pt x="6347" y="6464"/>
                    <a:pt x="6236" y="6474"/>
                  </a:cubicBezTo>
                  <a:cubicBezTo>
                    <a:pt x="6204" y="6434"/>
                    <a:pt x="6149" y="6454"/>
                    <a:pt x="6109" y="6434"/>
                  </a:cubicBezTo>
                  <a:cubicBezTo>
                    <a:pt x="6054" y="6434"/>
                    <a:pt x="6014" y="6414"/>
                    <a:pt x="5951" y="6424"/>
                  </a:cubicBezTo>
                  <a:cubicBezTo>
                    <a:pt x="5864" y="6394"/>
                    <a:pt x="5745" y="6424"/>
                    <a:pt x="5650" y="6404"/>
                  </a:cubicBezTo>
                  <a:cubicBezTo>
                    <a:pt x="5515" y="6444"/>
                    <a:pt x="5499" y="6424"/>
                    <a:pt x="5372" y="6444"/>
                  </a:cubicBezTo>
                  <a:cubicBezTo>
                    <a:pt x="5325" y="6444"/>
                    <a:pt x="5245" y="6504"/>
                    <a:pt x="5222" y="6454"/>
                  </a:cubicBezTo>
                  <a:cubicBezTo>
                    <a:pt x="5142" y="6484"/>
                    <a:pt x="5150" y="6494"/>
                    <a:pt x="5079" y="6494"/>
                  </a:cubicBezTo>
                  <a:cubicBezTo>
                    <a:pt x="5008" y="6534"/>
                    <a:pt x="4921" y="6564"/>
                    <a:pt x="4833" y="6594"/>
                  </a:cubicBezTo>
                  <a:cubicBezTo>
                    <a:pt x="4841" y="6654"/>
                    <a:pt x="4723" y="6594"/>
                    <a:pt x="4738" y="6654"/>
                  </a:cubicBezTo>
                  <a:cubicBezTo>
                    <a:pt x="4683" y="6664"/>
                    <a:pt x="4635" y="6674"/>
                    <a:pt x="4627" y="6724"/>
                  </a:cubicBezTo>
                  <a:cubicBezTo>
                    <a:pt x="4778" y="6694"/>
                    <a:pt x="4889" y="6614"/>
                    <a:pt x="5024" y="6564"/>
                  </a:cubicBezTo>
                  <a:cubicBezTo>
                    <a:pt x="5119" y="6544"/>
                    <a:pt x="5214" y="6524"/>
                    <a:pt x="5309" y="6504"/>
                  </a:cubicBezTo>
                  <a:cubicBezTo>
                    <a:pt x="5420" y="6514"/>
                    <a:pt x="5570" y="6464"/>
                    <a:pt x="5681" y="6484"/>
                  </a:cubicBezTo>
                  <a:cubicBezTo>
                    <a:pt x="5713" y="6434"/>
                    <a:pt x="5761" y="6524"/>
                    <a:pt x="5832" y="6474"/>
                  </a:cubicBezTo>
                  <a:cubicBezTo>
                    <a:pt x="5840" y="6524"/>
                    <a:pt x="5895" y="6474"/>
                    <a:pt x="5919" y="6474"/>
                  </a:cubicBezTo>
                  <a:cubicBezTo>
                    <a:pt x="5935" y="6504"/>
                    <a:pt x="5990" y="6464"/>
                    <a:pt x="5998" y="6504"/>
                  </a:cubicBezTo>
                  <a:cubicBezTo>
                    <a:pt x="6038" y="6484"/>
                    <a:pt x="6062" y="6494"/>
                    <a:pt x="6085" y="6504"/>
                  </a:cubicBezTo>
                  <a:cubicBezTo>
                    <a:pt x="6101" y="6534"/>
                    <a:pt x="6149" y="6494"/>
                    <a:pt x="6157" y="6534"/>
                  </a:cubicBezTo>
                  <a:cubicBezTo>
                    <a:pt x="6212" y="6544"/>
                    <a:pt x="6276" y="6534"/>
                    <a:pt x="6307" y="6584"/>
                  </a:cubicBezTo>
                  <a:cubicBezTo>
                    <a:pt x="6410" y="6614"/>
                    <a:pt x="6529" y="6634"/>
                    <a:pt x="6632" y="6664"/>
                  </a:cubicBezTo>
                  <a:cubicBezTo>
                    <a:pt x="6688" y="6674"/>
                    <a:pt x="6727" y="6724"/>
                    <a:pt x="6783" y="6724"/>
                  </a:cubicBezTo>
                  <a:cubicBezTo>
                    <a:pt x="6830" y="6744"/>
                    <a:pt x="6870" y="6784"/>
                    <a:pt x="6933" y="6774"/>
                  </a:cubicBezTo>
                  <a:cubicBezTo>
                    <a:pt x="6973" y="6814"/>
                    <a:pt x="7028" y="6814"/>
                    <a:pt x="7076" y="6834"/>
                  </a:cubicBezTo>
                  <a:cubicBezTo>
                    <a:pt x="7108" y="6904"/>
                    <a:pt x="7195" y="6854"/>
                    <a:pt x="7234" y="6904"/>
                  </a:cubicBezTo>
                  <a:cubicBezTo>
                    <a:pt x="7290" y="6914"/>
                    <a:pt x="7337" y="6934"/>
                    <a:pt x="7377" y="6964"/>
                  </a:cubicBezTo>
                  <a:cubicBezTo>
                    <a:pt x="7409" y="6964"/>
                    <a:pt x="7440" y="6964"/>
                    <a:pt x="7456" y="6994"/>
                  </a:cubicBezTo>
                  <a:cubicBezTo>
                    <a:pt x="7464" y="7014"/>
                    <a:pt x="7520" y="6984"/>
                    <a:pt x="7528" y="7014"/>
                  </a:cubicBezTo>
                  <a:cubicBezTo>
                    <a:pt x="7646" y="7033"/>
                    <a:pt x="7749" y="7063"/>
                    <a:pt x="7844" y="7123"/>
                  </a:cubicBezTo>
                  <a:cubicBezTo>
                    <a:pt x="7932" y="7113"/>
                    <a:pt x="7995" y="7153"/>
                    <a:pt x="8074" y="7163"/>
                  </a:cubicBezTo>
                  <a:cubicBezTo>
                    <a:pt x="8138" y="7193"/>
                    <a:pt x="8241" y="7163"/>
                    <a:pt x="8296" y="7223"/>
                  </a:cubicBezTo>
                  <a:cubicBezTo>
                    <a:pt x="8336" y="7213"/>
                    <a:pt x="8375" y="7203"/>
                    <a:pt x="8415" y="7193"/>
                  </a:cubicBezTo>
                  <a:cubicBezTo>
                    <a:pt x="8415" y="7253"/>
                    <a:pt x="8502" y="7153"/>
                    <a:pt x="8502" y="7213"/>
                  </a:cubicBezTo>
                  <a:cubicBezTo>
                    <a:pt x="8463" y="7233"/>
                    <a:pt x="8431" y="7313"/>
                    <a:pt x="8367" y="7273"/>
                  </a:cubicBezTo>
                  <a:cubicBezTo>
                    <a:pt x="8296" y="7303"/>
                    <a:pt x="8272" y="7253"/>
                    <a:pt x="8201" y="7283"/>
                  </a:cubicBezTo>
                  <a:cubicBezTo>
                    <a:pt x="8074" y="7303"/>
                    <a:pt x="7963" y="7293"/>
                    <a:pt x="7852" y="7303"/>
                  </a:cubicBezTo>
                  <a:cubicBezTo>
                    <a:pt x="7805" y="7283"/>
                    <a:pt x="7749" y="7283"/>
                    <a:pt x="7702" y="7263"/>
                  </a:cubicBezTo>
                  <a:cubicBezTo>
                    <a:pt x="7670" y="7273"/>
                    <a:pt x="7646" y="7273"/>
                    <a:pt x="7631" y="7263"/>
                  </a:cubicBezTo>
                  <a:cubicBezTo>
                    <a:pt x="7615" y="7233"/>
                    <a:pt x="7567" y="7273"/>
                    <a:pt x="7559" y="7233"/>
                  </a:cubicBezTo>
                  <a:cubicBezTo>
                    <a:pt x="7440" y="7233"/>
                    <a:pt x="7385" y="7133"/>
                    <a:pt x="7250" y="7173"/>
                  </a:cubicBezTo>
                  <a:cubicBezTo>
                    <a:pt x="7226" y="7123"/>
                    <a:pt x="7195" y="7113"/>
                    <a:pt x="7139" y="7123"/>
                  </a:cubicBezTo>
                  <a:cubicBezTo>
                    <a:pt x="7108" y="7093"/>
                    <a:pt x="7076" y="7073"/>
                    <a:pt x="7028" y="7063"/>
                  </a:cubicBezTo>
                  <a:cubicBezTo>
                    <a:pt x="6949" y="7023"/>
                    <a:pt x="6862" y="7004"/>
                    <a:pt x="6783" y="6964"/>
                  </a:cubicBezTo>
                  <a:cubicBezTo>
                    <a:pt x="6751" y="6944"/>
                    <a:pt x="6711" y="6934"/>
                    <a:pt x="6672" y="6924"/>
                  </a:cubicBezTo>
                  <a:cubicBezTo>
                    <a:pt x="6608" y="6944"/>
                    <a:pt x="6600" y="6874"/>
                    <a:pt x="6545" y="6884"/>
                  </a:cubicBezTo>
                  <a:cubicBezTo>
                    <a:pt x="6466" y="6854"/>
                    <a:pt x="6387" y="6814"/>
                    <a:pt x="6315" y="6764"/>
                  </a:cubicBezTo>
                  <a:cubicBezTo>
                    <a:pt x="6173" y="6774"/>
                    <a:pt x="6046" y="6744"/>
                    <a:pt x="5935" y="6694"/>
                  </a:cubicBezTo>
                  <a:cubicBezTo>
                    <a:pt x="5879" y="6674"/>
                    <a:pt x="5808" y="6674"/>
                    <a:pt x="5753" y="6644"/>
                  </a:cubicBezTo>
                  <a:cubicBezTo>
                    <a:pt x="5753" y="6694"/>
                    <a:pt x="5705" y="6634"/>
                    <a:pt x="5681" y="6644"/>
                  </a:cubicBezTo>
                  <a:cubicBezTo>
                    <a:pt x="5650" y="6634"/>
                    <a:pt x="5610" y="6644"/>
                    <a:pt x="5594" y="6614"/>
                  </a:cubicBezTo>
                  <a:cubicBezTo>
                    <a:pt x="5562" y="6614"/>
                    <a:pt x="5507" y="6664"/>
                    <a:pt x="5507" y="6614"/>
                  </a:cubicBezTo>
                  <a:cubicBezTo>
                    <a:pt x="5475" y="6604"/>
                    <a:pt x="5420" y="6664"/>
                    <a:pt x="5412" y="6614"/>
                  </a:cubicBezTo>
                  <a:cubicBezTo>
                    <a:pt x="5388" y="6604"/>
                    <a:pt x="5333" y="6654"/>
                    <a:pt x="5325" y="6614"/>
                  </a:cubicBezTo>
                  <a:cubicBezTo>
                    <a:pt x="5293" y="6604"/>
                    <a:pt x="5230" y="6664"/>
                    <a:pt x="5222" y="6614"/>
                  </a:cubicBezTo>
                  <a:cubicBezTo>
                    <a:pt x="5150" y="6644"/>
                    <a:pt x="5111" y="6594"/>
                    <a:pt x="5032" y="6634"/>
                  </a:cubicBezTo>
                  <a:cubicBezTo>
                    <a:pt x="4968" y="6634"/>
                    <a:pt x="4897" y="6624"/>
                    <a:pt x="4865" y="6694"/>
                  </a:cubicBezTo>
                  <a:cubicBezTo>
                    <a:pt x="5142" y="6654"/>
                    <a:pt x="5388" y="6664"/>
                    <a:pt x="5618" y="6694"/>
                  </a:cubicBezTo>
                  <a:cubicBezTo>
                    <a:pt x="5737" y="6714"/>
                    <a:pt x="5864" y="6734"/>
                    <a:pt x="5967" y="6774"/>
                  </a:cubicBezTo>
                  <a:cubicBezTo>
                    <a:pt x="6077" y="6804"/>
                    <a:pt x="6173" y="6864"/>
                    <a:pt x="6307" y="6854"/>
                  </a:cubicBezTo>
                  <a:cubicBezTo>
                    <a:pt x="6339" y="6884"/>
                    <a:pt x="6379" y="6884"/>
                    <a:pt x="6410" y="6914"/>
                  </a:cubicBezTo>
                  <a:cubicBezTo>
                    <a:pt x="6434" y="6914"/>
                    <a:pt x="6466" y="6904"/>
                    <a:pt x="6466" y="6954"/>
                  </a:cubicBezTo>
                  <a:cubicBezTo>
                    <a:pt x="6490" y="6944"/>
                    <a:pt x="6521" y="6934"/>
                    <a:pt x="6521" y="6984"/>
                  </a:cubicBezTo>
                  <a:cubicBezTo>
                    <a:pt x="6608" y="6964"/>
                    <a:pt x="6648" y="7023"/>
                    <a:pt x="6719" y="7023"/>
                  </a:cubicBezTo>
                  <a:cubicBezTo>
                    <a:pt x="6775" y="7073"/>
                    <a:pt x="6862" y="7063"/>
                    <a:pt x="6909" y="7113"/>
                  </a:cubicBezTo>
                  <a:cubicBezTo>
                    <a:pt x="6973" y="7133"/>
                    <a:pt x="7036" y="7153"/>
                    <a:pt x="7092" y="7183"/>
                  </a:cubicBezTo>
                  <a:cubicBezTo>
                    <a:pt x="7163" y="7203"/>
                    <a:pt x="7226" y="7233"/>
                    <a:pt x="7282" y="7273"/>
                  </a:cubicBezTo>
                  <a:cubicBezTo>
                    <a:pt x="7361" y="7273"/>
                    <a:pt x="7425" y="7283"/>
                    <a:pt x="7480" y="7313"/>
                  </a:cubicBezTo>
                  <a:cubicBezTo>
                    <a:pt x="7535" y="7283"/>
                    <a:pt x="7520" y="7363"/>
                    <a:pt x="7575" y="7343"/>
                  </a:cubicBezTo>
                  <a:cubicBezTo>
                    <a:pt x="7591" y="7383"/>
                    <a:pt x="7662" y="7313"/>
                    <a:pt x="7670" y="7383"/>
                  </a:cubicBezTo>
                  <a:cubicBezTo>
                    <a:pt x="7741" y="7353"/>
                    <a:pt x="7797" y="7373"/>
                    <a:pt x="7844" y="7393"/>
                  </a:cubicBezTo>
                  <a:cubicBezTo>
                    <a:pt x="7876" y="7383"/>
                    <a:pt x="7900" y="7393"/>
                    <a:pt x="7916" y="7413"/>
                  </a:cubicBezTo>
                  <a:cubicBezTo>
                    <a:pt x="7963" y="7403"/>
                    <a:pt x="7963" y="7363"/>
                    <a:pt x="7987" y="7423"/>
                  </a:cubicBezTo>
                  <a:cubicBezTo>
                    <a:pt x="7932" y="7453"/>
                    <a:pt x="7892" y="7403"/>
                    <a:pt x="7868" y="7453"/>
                  </a:cubicBezTo>
                  <a:cubicBezTo>
                    <a:pt x="7623" y="7433"/>
                    <a:pt x="7385" y="7393"/>
                    <a:pt x="7171" y="7323"/>
                  </a:cubicBezTo>
                  <a:cubicBezTo>
                    <a:pt x="7108" y="7313"/>
                    <a:pt x="7044" y="7313"/>
                    <a:pt x="7005" y="7273"/>
                  </a:cubicBezTo>
                  <a:cubicBezTo>
                    <a:pt x="6965" y="7293"/>
                    <a:pt x="6957" y="7243"/>
                    <a:pt x="6917" y="7263"/>
                  </a:cubicBezTo>
                  <a:cubicBezTo>
                    <a:pt x="6878" y="7263"/>
                    <a:pt x="6878" y="7213"/>
                    <a:pt x="6822" y="7243"/>
                  </a:cubicBezTo>
                  <a:cubicBezTo>
                    <a:pt x="6727" y="7183"/>
                    <a:pt x="6608" y="7153"/>
                    <a:pt x="6490" y="7123"/>
                  </a:cubicBezTo>
                  <a:cubicBezTo>
                    <a:pt x="6402" y="7053"/>
                    <a:pt x="6260" y="7063"/>
                    <a:pt x="6173" y="6994"/>
                  </a:cubicBezTo>
                  <a:cubicBezTo>
                    <a:pt x="6093" y="7023"/>
                    <a:pt x="6070" y="6944"/>
                    <a:pt x="5990" y="6964"/>
                  </a:cubicBezTo>
                  <a:cubicBezTo>
                    <a:pt x="5959" y="6914"/>
                    <a:pt x="5871" y="6954"/>
                    <a:pt x="5824" y="6914"/>
                  </a:cubicBezTo>
                  <a:cubicBezTo>
                    <a:pt x="5705" y="6914"/>
                    <a:pt x="5610" y="6844"/>
                    <a:pt x="5483" y="6844"/>
                  </a:cubicBezTo>
                  <a:cubicBezTo>
                    <a:pt x="5452" y="6784"/>
                    <a:pt x="5356" y="6844"/>
                    <a:pt x="5317" y="6794"/>
                  </a:cubicBezTo>
                  <a:cubicBezTo>
                    <a:pt x="5238" y="6814"/>
                    <a:pt x="5174" y="6794"/>
                    <a:pt x="5111" y="6794"/>
                  </a:cubicBezTo>
                  <a:cubicBezTo>
                    <a:pt x="4992" y="6824"/>
                    <a:pt x="4881" y="6844"/>
                    <a:pt x="4770" y="6874"/>
                  </a:cubicBezTo>
                  <a:cubicBezTo>
                    <a:pt x="4762" y="6914"/>
                    <a:pt x="4691" y="6884"/>
                    <a:pt x="4691" y="6934"/>
                  </a:cubicBezTo>
                  <a:cubicBezTo>
                    <a:pt x="4849" y="6874"/>
                    <a:pt x="4976" y="6904"/>
                    <a:pt x="5135" y="6854"/>
                  </a:cubicBezTo>
                  <a:cubicBezTo>
                    <a:pt x="5238" y="6854"/>
                    <a:pt x="5317" y="6904"/>
                    <a:pt x="5436" y="6874"/>
                  </a:cubicBezTo>
                  <a:cubicBezTo>
                    <a:pt x="5467" y="6914"/>
                    <a:pt x="5531" y="6894"/>
                    <a:pt x="5570" y="6934"/>
                  </a:cubicBezTo>
                  <a:cubicBezTo>
                    <a:pt x="5642" y="6894"/>
                    <a:pt x="5650" y="6994"/>
                    <a:pt x="5729" y="6964"/>
                  </a:cubicBezTo>
                  <a:cubicBezTo>
                    <a:pt x="5761" y="6994"/>
                    <a:pt x="5832" y="6974"/>
                    <a:pt x="5864" y="7023"/>
                  </a:cubicBezTo>
                  <a:cubicBezTo>
                    <a:pt x="5927" y="7004"/>
                    <a:pt x="5974" y="7033"/>
                    <a:pt x="6022" y="7053"/>
                  </a:cubicBezTo>
                  <a:cubicBezTo>
                    <a:pt x="6109" y="7093"/>
                    <a:pt x="6228" y="7083"/>
                    <a:pt x="6315" y="7143"/>
                  </a:cubicBezTo>
                  <a:cubicBezTo>
                    <a:pt x="6371" y="7133"/>
                    <a:pt x="6402" y="7183"/>
                    <a:pt x="6458" y="7173"/>
                  </a:cubicBezTo>
                  <a:cubicBezTo>
                    <a:pt x="6497" y="7213"/>
                    <a:pt x="6537" y="7253"/>
                    <a:pt x="6608" y="7223"/>
                  </a:cubicBezTo>
                  <a:cubicBezTo>
                    <a:pt x="6640" y="7263"/>
                    <a:pt x="6696" y="7263"/>
                    <a:pt x="6743" y="7283"/>
                  </a:cubicBezTo>
                  <a:cubicBezTo>
                    <a:pt x="6751" y="7323"/>
                    <a:pt x="6799" y="7283"/>
                    <a:pt x="6814" y="7313"/>
                  </a:cubicBezTo>
                  <a:cubicBezTo>
                    <a:pt x="6846" y="7303"/>
                    <a:pt x="6846" y="7363"/>
                    <a:pt x="6886" y="7343"/>
                  </a:cubicBezTo>
                  <a:cubicBezTo>
                    <a:pt x="6941" y="7343"/>
                    <a:pt x="6973" y="7393"/>
                    <a:pt x="7036" y="7373"/>
                  </a:cubicBezTo>
                  <a:cubicBezTo>
                    <a:pt x="7076" y="7403"/>
                    <a:pt x="7147" y="7383"/>
                    <a:pt x="7179" y="7433"/>
                  </a:cubicBezTo>
                  <a:cubicBezTo>
                    <a:pt x="7290" y="7443"/>
                    <a:pt x="7385" y="7473"/>
                    <a:pt x="7488" y="7493"/>
                  </a:cubicBezTo>
                  <a:cubicBezTo>
                    <a:pt x="7488" y="7553"/>
                    <a:pt x="7567" y="7453"/>
                    <a:pt x="7567" y="7523"/>
                  </a:cubicBezTo>
                  <a:cubicBezTo>
                    <a:pt x="7607" y="7503"/>
                    <a:pt x="7607" y="7553"/>
                    <a:pt x="7654" y="7523"/>
                  </a:cubicBezTo>
                  <a:cubicBezTo>
                    <a:pt x="7702" y="7543"/>
                    <a:pt x="7781" y="7503"/>
                    <a:pt x="7813" y="7553"/>
                  </a:cubicBezTo>
                  <a:cubicBezTo>
                    <a:pt x="7718" y="7543"/>
                    <a:pt x="7686" y="7583"/>
                    <a:pt x="7575" y="7603"/>
                  </a:cubicBezTo>
                  <a:cubicBezTo>
                    <a:pt x="7480" y="7603"/>
                    <a:pt x="7401" y="7563"/>
                    <a:pt x="7290" y="7583"/>
                  </a:cubicBezTo>
                  <a:cubicBezTo>
                    <a:pt x="7290" y="7543"/>
                    <a:pt x="7242" y="7583"/>
                    <a:pt x="7234" y="7553"/>
                  </a:cubicBezTo>
                  <a:cubicBezTo>
                    <a:pt x="7203" y="7563"/>
                    <a:pt x="7195" y="7533"/>
                    <a:pt x="7163" y="7543"/>
                  </a:cubicBezTo>
                  <a:cubicBezTo>
                    <a:pt x="7155" y="7513"/>
                    <a:pt x="7123" y="7533"/>
                    <a:pt x="7092" y="7533"/>
                  </a:cubicBezTo>
                  <a:cubicBezTo>
                    <a:pt x="7060" y="7543"/>
                    <a:pt x="7060" y="7483"/>
                    <a:pt x="7020" y="7513"/>
                  </a:cubicBezTo>
                  <a:cubicBezTo>
                    <a:pt x="7012" y="7473"/>
                    <a:pt x="6973" y="7513"/>
                    <a:pt x="6965" y="7483"/>
                  </a:cubicBezTo>
                  <a:cubicBezTo>
                    <a:pt x="6933" y="7493"/>
                    <a:pt x="6917" y="7463"/>
                    <a:pt x="6894" y="7473"/>
                  </a:cubicBezTo>
                  <a:cubicBezTo>
                    <a:pt x="6886" y="7433"/>
                    <a:pt x="6838" y="7473"/>
                    <a:pt x="6830" y="7443"/>
                  </a:cubicBezTo>
                  <a:cubicBezTo>
                    <a:pt x="6806" y="7443"/>
                    <a:pt x="6799" y="7423"/>
                    <a:pt x="6759" y="7433"/>
                  </a:cubicBezTo>
                  <a:cubicBezTo>
                    <a:pt x="6680" y="7393"/>
                    <a:pt x="6577" y="7393"/>
                    <a:pt x="6505" y="7343"/>
                  </a:cubicBezTo>
                  <a:cubicBezTo>
                    <a:pt x="6442" y="7363"/>
                    <a:pt x="6418" y="7313"/>
                    <a:pt x="6371" y="7303"/>
                  </a:cubicBezTo>
                  <a:cubicBezTo>
                    <a:pt x="6339" y="7283"/>
                    <a:pt x="6283" y="7293"/>
                    <a:pt x="6260" y="7243"/>
                  </a:cubicBezTo>
                  <a:cubicBezTo>
                    <a:pt x="6165" y="7223"/>
                    <a:pt x="6093" y="7173"/>
                    <a:pt x="5998" y="7143"/>
                  </a:cubicBezTo>
                  <a:cubicBezTo>
                    <a:pt x="5919" y="7123"/>
                    <a:pt x="5832" y="7083"/>
                    <a:pt x="5745" y="7073"/>
                  </a:cubicBezTo>
                  <a:cubicBezTo>
                    <a:pt x="5705" y="7053"/>
                    <a:pt x="5658" y="7053"/>
                    <a:pt x="5602" y="7053"/>
                  </a:cubicBezTo>
                  <a:cubicBezTo>
                    <a:pt x="5570" y="7053"/>
                    <a:pt x="5483" y="7004"/>
                    <a:pt x="5459" y="7063"/>
                  </a:cubicBezTo>
                  <a:cubicBezTo>
                    <a:pt x="5531" y="7123"/>
                    <a:pt x="5665" y="7053"/>
                    <a:pt x="5721" y="7143"/>
                  </a:cubicBezTo>
                  <a:cubicBezTo>
                    <a:pt x="5832" y="7113"/>
                    <a:pt x="5879" y="7203"/>
                    <a:pt x="5990" y="7193"/>
                  </a:cubicBezTo>
                  <a:cubicBezTo>
                    <a:pt x="6054" y="7253"/>
                    <a:pt x="6141" y="7273"/>
                    <a:pt x="6220" y="7313"/>
                  </a:cubicBezTo>
                  <a:cubicBezTo>
                    <a:pt x="6291" y="7373"/>
                    <a:pt x="6394" y="7373"/>
                    <a:pt x="6466" y="7433"/>
                  </a:cubicBezTo>
                  <a:cubicBezTo>
                    <a:pt x="6513" y="7433"/>
                    <a:pt x="6545" y="7463"/>
                    <a:pt x="6593" y="7473"/>
                  </a:cubicBezTo>
                  <a:cubicBezTo>
                    <a:pt x="6600" y="7503"/>
                    <a:pt x="6632" y="7483"/>
                    <a:pt x="6664" y="7483"/>
                  </a:cubicBezTo>
                  <a:cubicBezTo>
                    <a:pt x="6672" y="7513"/>
                    <a:pt x="6703" y="7493"/>
                    <a:pt x="6719" y="7513"/>
                  </a:cubicBezTo>
                  <a:cubicBezTo>
                    <a:pt x="6814" y="7533"/>
                    <a:pt x="6909" y="7553"/>
                    <a:pt x="6981" y="7603"/>
                  </a:cubicBezTo>
                  <a:cubicBezTo>
                    <a:pt x="7028" y="7603"/>
                    <a:pt x="7084" y="7593"/>
                    <a:pt x="7108" y="7643"/>
                  </a:cubicBezTo>
                  <a:cubicBezTo>
                    <a:pt x="7171" y="7623"/>
                    <a:pt x="7203" y="7643"/>
                    <a:pt x="7250" y="7653"/>
                  </a:cubicBezTo>
                  <a:cubicBezTo>
                    <a:pt x="7298" y="7663"/>
                    <a:pt x="7329" y="7693"/>
                    <a:pt x="7393" y="7673"/>
                  </a:cubicBezTo>
                  <a:cubicBezTo>
                    <a:pt x="7425" y="7703"/>
                    <a:pt x="7520" y="7643"/>
                    <a:pt x="7520" y="7723"/>
                  </a:cubicBezTo>
                  <a:cubicBezTo>
                    <a:pt x="7401" y="7793"/>
                    <a:pt x="7369" y="7763"/>
                    <a:pt x="7234" y="7773"/>
                  </a:cubicBezTo>
                  <a:cubicBezTo>
                    <a:pt x="7171" y="7733"/>
                    <a:pt x="7108" y="7703"/>
                    <a:pt x="7012" y="7733"/>
                  </a:cubicBezTo>
                  <a:cubicBezTo>
                    <a:pt x="6981" y="7673"/>
                    <a:pt x="6909" y="7693"/>
                    <a:pt x="6862" y="7653"/>
                  </a:cubicBezTo>
                  <a:cubicBezTo>
                    <a:pt x="6791" y="7663"/>
                    <a:pt x="6759" y="7593"/>
                    <a:pt x="6680" y="7613"/>
                  </a:cubicBezTo>
                  <a:cubicBezTo>
                    <a:pt x="6664" y="7583"/>
                    <a:pt x="6624" y="7593"/>
                    <a:pt x="6593" y="7583"/>
                  </a:cubicBezTo>
                  <a:cubicBezTo>
                    <a:pt x="6553" y="7583"/>
                    <a:pt x="6545" y="7553"/>
                    <a:pt x="6497" y="7563"/>
                  </a:cubicBezTo>
                  <a:cubicBezTo>
                    <a:pt x="6497" y="7503"/>
                    <a:pt x="6410" y="7603"/>
                    <a:pt x="6410" y="7533"/>
                  </a:cubicBezTo>
                  <a:cubicBezTo>
                    <a:pt x="6363" y="7553"/>
                    <a:pt x="6347" y="7513"/>
                    <a:pt x="6315" y="7513"/>
                  </a:cubicBezTo>
                  <a:cubicBezTo>
                    <a:pt x="6252" y="7513"/>
                    <a:pt x="6212" y="7473"/>
                    <a:pt x="6141" y="7493"/>
                  </a:cubicBezTo>
                  <a:cubicBezTo>
                    <a:pt x="6093" y="7443"/>
                    <a:pt x="6030" y="7433"/>
                    <a:pt x="5967" y="7413"/>
                  </a:cubicBezTo>
                  <a:cubicBezTo>
                    <a:pt x="5919" y="7383"/>
                    <a:pt x="5824" y="7423"/>
                    <a:pt x="5784" y="7373"/>
                  </a:cubicBezTo>
                  <a:cubicBezTo>
                    <a:pt x="5713" y="7373"/>
                    <a:pt x="5650" y="7373"/>
                    <a:pt x="5602" y="7323"/>
                  </a:cubicBezTo>
                  <a:cubicBezTo>
                    <a:pt x="5483" y="7343"/>
                    <a:pt x="5396" y="7313"/>
                    <a:pt x="5325" y="7323"/>
                  </a:cubicBezTo>
                  <a:cubicBezTo>
                    <a:pt x="5222" y="7343"/>
                    <a:pt x="5119" y="7363"/>
                    <a:pt x="5016" y="7393"/>
                  </a:cubicBezTo>
                  <a:cubicBezTo>
                    <a:pt x="4976" y="7413"/>
                    <a:pt x="4944" y="7433"/>
                    <a:pt x="4881" y="7443"/>
                  </a:cubicBezTo>
                  <a:cubicBezTo>
                    <a:pt x="4873" y="7493"/>
                    <a:pt x="4778" y="7463"/>
                    <a:pt x="4770" y="7513"/>
                  </a:cubicBezTo>
                  <a:cubicBezTo>
                    <a:pt x="4715" y="7523"/>
                    <a:pt x="4707" y="7563"/>
                    <a:pt x="4635" y="7563"/>
                  </a:cubicBezTo>
                  <a:cubicBezTo>
                    <a:pt x="4635" y="7623"/>
                    <a:pt x="4532" y="7593"/>
                    <a:pt x="4548" y="7673"/>
                  </a:cubicBezTo>
                  <a:cubicBezTo>
                    <a:pt x="4588" y="7713"/>
                    <a:pt x="4604" y="7653"/>
                    <a:pt x="4627" y="7633"/>
                  </a:cubicBezTo>
                  <a:cubicBezTo>
                    <a:pt x="4691" y="7633"/>
                    <a:pt x="4707" y="7593"/>
                    <a:pt x="4746" y="7563"/>
                  </a:cubicBezTo>
                  <a:cubicBezTo>
                    <a:pt x="4826" y="7533"/>
                    <a:pt x="4913" y="7493"/>
                    <a:pt x="4992" y="7463"/>
                  </a:cubicBezTo>
                  <a:cubicBezTo>
                    <a:pt x="5103" y="7433"/>
                    <a:pt x="5222" y="7413"/>
                    <a:pt x="5333" y="7383"/>
                  </a:cubicBezTo>
                  <a:cubicBezTo>
                    <a:pt x="5356" y="7403"/>
                    <a:pt x="5396" y="7393"/>
                    <a:pt x="5436" y="7383"/>
                  </a:cubicBezTo>
                  <a:cubicBezTo>
                    <a:pt x="5444" y="7423"/>
                    <a:pt x="5499" y="7383"/>
                    <a:pt x="5515" y="7413"/>
                  </a:cubicBezTo>
                  <a:cubicBezTo>
                    <a:pt x="5531" y="7443"/>
                    <a:pt x="5594" y="7393"/>
                    <a:pt x="5602" y="7433"/>
                  </a:cubicBezTo>
                  <a:cubicBezTo>
                    <a:pt x="5681" y="7423"/>
                    <a:pt x="5729" y="7463"/>
                    <a:pt x="5800" y="7453"/>
                  </a:cubicBezTo>
                  <a:cubicBezTo>
                    <a:pt x="5895" y="7533"/>
                    <a:pt x="6070" y="7473"/>
                    <a:pt x="6149" y="7573"/>
                  </a:cubicBezTo>
                  <a:cubicBezTo>
                    <a:pt x="6236" y="7543"/>
                    <a:pt x="6252" y="7613"/>
                    <a:pt x="6331" y="7603"/>
                  </a:cubicBezTo>
                  <a:cubicBezTo>
                    <a:pt x="6379" y="7643"/>
                    <a:pt x="6450" y="7633"/>
                    <a:pt x="6513" y="7643"/>
                  </a:cubicBezTo>
                  <a:cubicBezTo>
                    <a:pt x="6561" y="7683"/>
                    <a:pt x="6624" y="7693"/>
                    <a:pt x="6696" y="7693"/>
                  </a:cubicBezTo>
                  <a:cubicBezTo>
                    <a:pt x="6743" y="7743"/>
                    <a:pt x="6814" y="7733"/>
                    <a:pt x="6878" y="7743"/>
                  </a:cubicBezTo>
                  <a:cubicBezTo>
                    <a:pt x="6917" y="7743"/>
                    <a:pt x="6917" y="7813"/>
                    <a:pt x="6973" y="7783"/>
                  </a:cubicBezTo>
                  <a:cubicBezTo>
                    <a:pt x="7005" y="7813"/>
                    <a:pt x="7052" y="7793"/>
                    <a:pt x="7084" y="7823"/>
                  </a:cubicBezTo>
                  <a:cubicBezTo>
                    <a:pt x="7131" y="7803"/>
                    <a:pt x="7155" y="7843"/>
                    <a:pt x="7187" y="7843"/>
                  </a:cubicBezTo>
                  <a:cubicBezTo>
                    <a:pt x="7218" y="7873"/>
                    <a:pt x="7298" y="7813"/>
                    <a:pt x="7298" y="7893"/>
                  </a:cubicBezTo>
                  <a:cubicBezTo>
                    <a:pt x="7139" y="7943"/>
                    <a:pt x="7044" y="7883"/>
                    <a:pt x="6902" y="7913"/>
                  </a:cubicBezTo>
                  <a:cubicBezTo>
                    <a:pt x="6846" y="7863"/>
                    <a:pt x="6759" y="7873"/>
                    <a:pt x="6696" y="7853"/>
                  </a:cubicBezTo>
                  <a:cubicBezTo>
                    <a:pt x="6616" y="7853"/>
                    <a:pt x="6545" y="7823"/>
                    <a:pt x="6466" y="7813"/>
                  </a:cubicBezTo>
                  <a:cubicBezTo>
                    <a:pt x="6450" y="7773"/>
                    <a:pt x="6387" y="7813"/>
                    <a:pt x="6371" y="7763"/>
                  </a:cubicBezTo>
                  <a:cubicBezTo>
                    <a:pt x="6315" y="7803"/>
                    <a:pt x="6299" y="7753"/>
                    <a:pt x="6252" y="7773"/>
                  </a:cubicBezTo>
                  <a:cubicBezTo>
                    <a:pt x="6220" y="7743"/>
                    <a:pt x="6180" y="7743"/>
                    <a:pt x="6141" y="7753"/>
                  </a:cubicBezTo>
                  <a:cubicBezTo>
                    <a:pt x="6109" y="7733"/>
                    <a:pt x="6085" y="7693"/>
                    <a:pt x="6030" y="7713"/>
                  </a:cubicBezTo>
                  <a:cubicBezTo>
                    <a:pt x="6006" y="7683"/>
                    <a:pt x="5967" y="7683"/>
                    <a:pt x="5919" y="7693"/>
                  </a:cubicBezTo>
                  <a:cubicBezTo>
                    <a:pt x="5887" y="7693"/>
                    <a:pt x="5864" y="7653"/>
                    <a:pt x="5816" y="7673"/>
                  </a:cubicBezTo>
                  <a:cubicBezTo>
                    <a:pt x="5792" y="7643"/>
                    <a:pt x="5737" y="7663"/>
                    <a:pt x="5705" y="7653"/>
                  </a:cubicBezTo>
                  <a:cubicBezTo>
                    <a:pt x="5658" y="7653"/>
                    <a:pt x="5610" y="7663"/>
                    <a:pt x="5578" y="7633"/>
                  </a:cubicBezTo>
                  <a:cubicBezTo>
                    <a:pt x="5404" y="7663"/>
                    <a:pt x="5245" y="7623"/>
                    <a:pt x="5071" y="7643"/>
                  </a:cubicBezTo>
                  <a:cubicBezTo>
                    <a:pt x="4833" y="7703"/>
                    <a:pt x="4754" y="7683"/>
                    <a:pt x="4540" y="7763"/>
                  </a:cubicBezTo>
                  <a:cubicBezTo>
                    <a:pt x="4524" y="7773"/>
                    <a:pt x="4509" y="7793"/>
                    <a:pt x="4501" y="7813"/>
                  </a:cubicBezTo>
                  <a:cubicBezTo>
                    <a:pt x="4477" y="7833"/>
                    <a:pt x="4406" y="7813"/>
                    <a:pt x="4413" y="7853"/>
                  </a:cubicBezTo>
                  <a:cubicBezTo>
                    <a:pt x="4366" y="7883"/>
                    <a:pt x="4310" y="7903"/>
                    <a:pt x="4310" y="7973"/>
                  </a:cubicBezTo>
                  <a:cubicBezTo>
                    <a:pt x="4390" y="7963"/>
                    <a:pt x="4390" y="7893"/>
                    <a:pt x="4453" y="7873"/>
                  </a:cubicBezTo>
                  <a:cubicBezTo>
                    <a:pt x="4572" y="7843"/>
                    <a:pt x="4659" y="7793"/>
                    <a:pt x="4754" y="7763"/>
                  </a:cubicBezTo>
                  <a:cubicBezTo>
                    <a:pt x="4841" y="7773"/>
                    <a:pt x="4944" y="7743"/>
                    <a:pt x="5047" y="7713"/>
                  </a:cubicBezTo>
                  <a:cubicBezTo>
                    <a:pt x="5095" y="7723"/>
                    <a:pt x="5142" y="7723"/>
                    <a:pt x="5206" y="7703"/>
                  </a:cubicBezTo>
                  <a:cubicBezTo>
                    <a:pt x="5238" y="7713"/>
                    <a:pt x="5269" y="7723"/>
                    <a:pt x="5309" y="7723"/>
                  </a:cubicBezTo>
                  <a:cubicBezTo>
                    <a:pt x="5356" y="7753"/>
                    <a:pt x="5364" y="7683"/>
                    <a:pt x="5396" y="7723"/>
                  </a:cubicBezTo>
                  <a:cubicBezTo>
                    <a:pt x="5444" y="7713"/>
                    <a:pt x="5483" y="7713"/>
                    <a:pt x="5507" y="7743"/>
                  </a:cubicBezTo>
                  <a:cubicBezTo>
                    <a:pt x="5547" y="7743"/>
                    <a:pt x="5618" y="7693"/>
                    <a:pt x="5626" y="7733"/>
                  </a:cubicBezTo>
                  <a:cubicBezTo>
                    <a:pt x="5721" y="7723"/>
                    <a:pt x="5776" y="7763"/>
                    <a:pt x="5856" y="7753"/>
                  </a:cubicBezTo>
                  <a:cubicBezTo>
                    <a:pt x="5911" y="7813"/>
                    <a:pt x="6022" y="7773"/>
                    <a:pt x="6077" y="7813"/>
                  </a:cubicBezTo>
                  <a:cubicBezTo>
                    <a:pt x="6220" y="7843"/>
                    <a:pt x="6379" y="7863"/>
                    <a:pt x="6513" y="7913"/>
                  </a:cubicBezTo>
                  <a:cubicBezTo>
                    <a:pt x="6593" y="7923"/>
                    <a:pt x="6648" y="7953"/>
                    <a:pt x="6727" y="7953"/>
                  </a:cubicBezTo>
                  <a:cubicBezTo>
                    <a:pt x="6783" y="8013"/>
                    <a:pt x="6909" y="7943"/>
                    <a:pt x="6949" y="8013"/>
                  </a:cubicBezTo>
                  <a:cubicBezTo>
                    <a:pt x="6933" y="8013"/>
                    <a:pt x="6902" y="8023"/>
                    <a:pt x="6894" y="8003"/>
                  </a:cubicBezTo>
                  <a:cubicBezTo>
                    <a:pt x="6862" y="8003"/>
                    <a:pt x="6854" y="8043"/>
                    <a:pt x="6846" y="8013"/>
                  </a:cubicBezTo>
                  <a:cubicBezTo>
                    <a:pt x="6814" y="7983"/>
                    <a:pt x="6735" y="8033"/>
                    <a:pt x="6703" y="8003"/>
                  </a:cubicBezTo>
                  <a:cubicBezTo>
                    <a:pt x="6616" y="7983"/>
                    <a:pt x="6521" y="7983"/>
                    <a:pt x="6434" y="7973"/>
                  </a:cubicBezTo>
                  <a:cubicBezTo>
                    <a:pt x="6244" y="7963"/>
                    <a:pt x="6093" y="7893"/>
                    <a:pt x="5871" y="7953"/>
                  </a:cubicBezTo>
                  <a:cubicBezTo>
                    <a:pt x="5848" y="7923"/>
                    <a:pt x="5808" y="7933"/>
                    <a:pt x="5776" y="7923"/>
                  </a:cubicBezTo>
                  <a:cubicBezTo>
                    <a:pt x="5729" y="7943"/>
                    <a:pt x="5721" y="7893"/>
                    <a:pt x="5673" y="7903"/>
                  </a:cubicBezTo>
                  <a:cubicBezTo>
                    <a:pt x="5531" y="7933"/>
                    <a:pt x="5404" y="7923"/>
                    <a:pt x="5269" y="7933"/>
                  </a:cubicBezTo>
                  <a:cubicBezTo>
                    <a:pt x="4944" y="8013"/>
                    <a:pt x="4794" y="7993"/>
                    <a:pt x="4524" y="8122"/>
                  </a:cubicBezTo>
                  <a:cubicBezTo>
                    <a:pt x="4477" y="8152"/>
                    <a:pt x="4406" y="8172"/>
                    <a:pt x="4358" y="8202"/>
                  </a:cubicBezTo>
                  <a:cubicBezTo>
                    <a:pt x="4310" y="8192"/>
                    <a:pt x="4334" y="8252"/>
                    <a:pt x="4303" y="8262"/>
                  </a:cubicBezTo>
                  <a:cubicBezTo>
                    <a:pt x="4247" y="8252"/>
                    <a:pt x="4239" y="8292"/>
                    <a:pt x="4200" y="8302"/>
                  </a:cubicBezTo>
                  <a:cubicBezTo>
                    <a:pt x="4160" y="8352"/>
                    <a:pt x="4112" y="8392"/>
                    <a:pt x="4057" y="8422"/>
                  </a:cubicBezTo>
                  <a:cubicBezTo>
                    <a:pt x="4025" y="8432"/>
                    <a:pt x="4001" y="8452"/>
                    <a:pt x="4001" y="8482"/>
                  </a:cubicBezTo>
                  <a:cubicBezTo>
                    <a:pt x="3970" y="8502"/>
                    <a:pt x="3922" y="8512"/>
                    <a:pt x="3938" y="8562"/>
                  </a:cubicBezTo>
                  <a:cubicBezTo>
                    <a:pt x="4033" y="8502"/>
                    <a:pt x="4128" y="8432"/>
                    <a:pt x="4207" y="8352"/>
                  </a:cubicBezTo>
                  <a:cubicBezTo>
                    <a:pt x="4279" y="8332"/>
                    <a:pt x="4366" y="8282"/>
                    <a:pt x="4382" y="8242"/>
                  </a:cubicBezTo>
                  <a:cubicBezTo>
                    <a:pt x="4390" y="8232"/>
                    <a:pt x="4413" y="8232"/>
                    <a:pt x="4421" y="8232"/>
                  </a:cubicBezTo>
                  <a:cubicBezTo>
                    <a:pt x="4445" y="8222"/>
                    <a:pt x="4453" y="8222"/>
                    <a:pt x="4469" y="8202"/>
                  </a:cubicBezTo>
                  <a:cubicBezTo>
                    <a:pt x="4469" y="8192"/>
                    <a:pt x="4493" y="8192"/>
                    <a:pt x="4501" y="8192"/>
                  </a:cubicBezTo>
                  <a:cubicBezTo>
                    <a:pt x="4524" y="8182"/>
                    <a:pt x="4540" y="8182"/>
                    <a:pt x="4548" y="8162"/>
                  </a:cubicBezTo>
                  <a:cubicBezTo>
                    <a:pt x="4612" y="8172"/>
                    <a:pt x="4675" y="8132"/>
                    <a:pt x="4786" y="8102"/>
                  </a:cubicBezTo>
                  <a:cubicBezTo>
                    <a:pt x="4889" y="8083"/>
                    <a:pt x="5024" y="8053"/>
                    <a:pt x="5142" y="8023"/>
                  </a:cubicBezTo>
                  <a:cubicBezTo>
                    <a:pt x="5309" y="8013"/>
                    <a:pt x="5452" y="8013"/>
                    <a:pt x="5626" y="7983"/>
                  </a:cubicBezTo>
                  <a:cubicBezTo>
                    <a:pt x="5634" y="8023"/>
                    <a:pt x="5689" y="7983"/>
                    <a:pt x="5705" y="8013"/>
                  </a:cubicBezTo>
                  <a:cubicBezTo>
                    <a:pt x="5729" y="8023"/>
                    <a:pt x="5753" y="8023"/>
                    <a:pt x="5792" y="8013"/>
                  </a:cubicBezTo>
                  <a:cubicBezTo>
                    <a:pt x="5784" y="8073"/>
                    <a:pt x="5871" y="7973"/>
                    <a:pt x="5864" y="8043"/>
                  </a:cubicBezTo>
                  <a:cubicBezTo>
                    <a:pt x="5895" y="8033"/>
                    <a:pt x="5935" y="8023"/>
                    <a:pt x="5967" y="8013"/>
                  </a:cubicBezTo>
                  <a:cubicBezTo>
                    <a:pt x="5974" y="8063"/>
                    <a:pt x="6030" y="8013"/>
                    <a:pt x="6054" y="8013"/>
                  </a:cubicBezTo>
                  <a:cubicBezTo>
                    <a:pt x="6062" y="8063"/>
                    <a:pt x="6117" y="8013"/>
                    <a:pt x="6141" y="8023"/>
                  </a:cubicBezTo>
                  <a:cubicBezTo>
                    <a:pt x="6196" y="8043"/>
                    <a:pt x="6268" y="8023"/>
                    <a:pt x="6307" y="8073"/>
                  </a:cubicBezTo>
                  <a:cubicBezTo>
                    <a:pt x="6165" y="8093"/>
                    <a:pt x="6054" y="8043"/>
                    <a:pt x="5903" y="8073"/>
                  </a:cubicBezTo>
                  <a:cubicBezTo>
                    <a:pt x="5903" y="8023"/>
                    <a:pt x="5840" y="8073"/>
                    <a:pt x="5816" y="8073"/>
                  </a:cubicBezTo>
                  <a:cubicBezTo>
                    <a:pt x="5792" y="8053"/>
                    <a:pt x="5753" y="8063"/>
                    <a:pt x="5729" y="8043"/>
                  </a:cubicBezTo>
                  <a:cubicBezTo>
                    <a:pt x="5658" y="8053"/>
                    <a:pt x="5586" y="8043"/>
                    <a:pt x="5515" y="8053"/>
                  </a:cubicBezTo>
                  <a:cubicBezTo>
                    <a:pt x="5348" y="8093"/>
                    <a:pt x="5174" y="8132"/>
                    <a:pt x="5008" y="8162"/>
                  </a:cubicBezTo>
                  <a:cubicBezTo>
                    <a:pt x="4762" y="8262"/>
                    <a:pt x="4604" y="8342"/>
                    <a:pt x="4374" y="8422"/>
                  </a:cubicBezTo>
                  <a:cubicBezTo>
                    <a:pt x="4382" y="8462"/>
                    <a:pt x="4318" y="8442"/>
                    <a:pt x="4310" y="8482"/>
                  </a:cubicBezTo>
                  <a:cubicBezTo>
                    <a:pt x="4263" y="8472"/>
                    <a:pt x="4271" y="8532"/>
                    <a:pt x="4215" y="8522"/>
                  </a:cubicBezTo>
                  <a:cubicBezTo>
                    <a:pt x="4176" y="8582"/>
                    <a:pt x="4097" y="8592"/>
                    <a:pt x="4057" y="8652"/>
                  </a:cubicBezTo>
                  <a:cubicBezTo>
                    <a:pt x="3986" y="8672"/>
                    <a:pt x="3962" y="8732"/>
                    <a:pt x="3898" y="8772"/>
                  </a:cubicBezTo>
                  <a:cubicBezTo>
                    <a:pt x="3867" y="8832"/>
                    <a:pt x="3795" y="8852"/>
                    <a:pt x="3780" y="8932"/>
                  </a:cubicBezTo>
                  <a:cubicBezTo>
                    <a:pt x="3898" y="8892"/>
                    <a:pt x="3922" y="8772"/>
                    <a:pt x="4033" y="8722"/>
                  </a:cubicBezTo>
                  <a:cubicBezTo>
                    <a:pt x="4073" y="8682"/>
                    <a:pt x="4104" y="8652"/>
                    <a:pt x="4160" y="8622"/>
                  </a:cubicBezTo>
                  <a:cubicBezTo>
                    <a:pt x="4200" y="8622"/>
                    <a:pt x="4223" y="8602"/>
                    <a:pt x="4223" y="8562"/>
                  </a:cubicBezTo>
                  <a:cubicBezTo>
                    <a:pt x="4263" y="8562"/>
                    <a:pt x="4287" y="8552"/>
                    <a:pt x="4303" y="8522"/>
                  </a:cubicBezTo>
                  <a:cubicBezTo>
                    <a:pt x="4421" y="8512"/>
                    <a:pt x="4485" y="8452"/>
                    <a:pt x="4564" y="8402"/>
                  </a:cubicBezTo>
                  <a:cubicBezTo>
                    <a:pt x="4588" y="8402"/>
                    <a:pt x="4612" y="8432"/>
                    <a:pt x="4620" y="8392"/>
                  </a:cubicBezTo>
                  <a:cubicBezTo>
                    <a:pt x="4635" y="8372"/>
                    <a:pt x="4707" y="8392"/>
                    <a:pt x="4699" y="8342"/>
                  </a:cubicBezTo>
                  <a:cubicBezTo>
                    <a:pt x="4778" y="8342"/>
                    <a:pt x="4826" y="8312"/>
                    <a:pt x="4881" y="8282"/>
                  </a:cubicBezTo>
                  <a:cubicBezTo>
                    <a:pt x="4936" y="8272"/>
                    <a:pt x="4992" y="8262"/>
                    <a:pt x="5055" y="8242"/>
                  </a:cubicBezTo>
                  <a:cubicBezTo>
                    <a:pt x="5095" y="8232"/>
                    <a:pt x="5111" y="8192"/>
                    <a:pt x="5166" y="8192"/>
                  </a:cubicBezTo>
                  <a:cubicBezTo>
                    <a:pt x="5277" y="8192"/>
                    <a:pt x="5396" y="8172"/>
                    <a:pt x="5531" y="8132"/>
                  </a:cubicBezTo>
                  <a:cubicBezTo>
                    <a:pt x="5634" y="8152"/>
                    <a:pt x="5673" y="8112"/>
                    <a:pt x="5761" y="8152"/>
                  </a:cubicBezTo>
                  <a:cubicBezTo>
                    <a:pt x="5824" y="8152"/>
                    <a:pt x="5816" y="8132"/>
                    <a:pt x="5864" y="8152"/>
                  </a:cubicBezTo>
                  <a:cubicBezTo>
                    <a:pt x="5895" y="8142"/>
                    <a:pt x="5919" y="8142"/>
                    <a:pt x="5935" y="8152"/>
                  </a:cubicBezTo>
                  <a:cubicBezTo>
                    <a:pt x="5959" y="8152"/>
                    <a:pt x="5998" y="8132"/>
                    <a:pt x="6006" y="8162"/>
                  </a:cubicBezTo>
                  <a:cubicBezTo>
                    <a:pt x="6117" y="8132"/>
                    <a:pt x="6180" y="8182"/>
                    <a:pt x="6283" y="8162"/>
                  </a:cubicBezTo>
                  <a:cubicBezTo>
                    <a:pt x="6339" y="8152"/>
                    <a:pt x="6371" y="8172"/>
                    <a:pt x="6410" y="8182"/>
                  </a:cubicBezTo>
                  <a:cubicBezTo>
                    <a:pt x="6458" y="8182"/>
                    <a:pt x="6513" y="8182"/>
                    <a:pt x="6537" y="8212"/>
                  </a:cubicBezTo>
                  <a:cubicBezTo>
                    <a:pt x="6387" y="8312"/>
                    <a:pt x="6260" y="8232"/>
                    <a:pt x="6109" y="8252"/>
                  </a:cubicBezTo>
                  <a:cubicBezTo>
                    <a:pt x="5959" y="8242"/>
                    <a:pt x="5808" y="8232"/>
                    <a:pt x="5650" y="8242"/>
                  </a:cubicBezTo>
                  <a:cubicBezTo>
                    <a:pt x="5420" y="8292"/>
                    <a:pt x="5198" y="8342"/>
                    <a:pt x="4968" y="8392"/>
                  </a:cubicBezTo>
                  <a:cubicBezTo>
                    <a:pt x="4929" y="8422"/>
                    <a:pt x="4881" y="8442"/>
                    <a:pt x="4818" y="8452"/>
                  </a:cubicBezTo>
                  <a:cubicBezTo>
                    <a:pt x="4818" y="8492"/>
                    <a:pt x="4794" y="8452"/>
                    <a:pt x="4770" y="8462"/>
                  </a:cubicBezTo>
                  <a:cubicBezTo>
                    <a:pt x="4770" y="8492"/>
                    <a:pt x="4723" y="8502"/>
                    <a:pt x="4715" y="8472"/>
                  </a:cubicBezTo>
                  <a:cubicBezTo>
                    <a:pt x="4643" y="8542"/>
                    <a:pt x="4524" y="8572"/>
                    <a:pt x="4437" y="8632"/>
                  </a:cubicBezTo>
                  <a:cubicBezTo>
                    <a:pt x="4358" y="8682"/>
                    <a:pt x="4263" y="8732"/>
                    <a:pt x="4184" y="8792"/>
                  </a:cubicBezTo>
                  <a:cubicBezTo>
                    <a:pt x="4128" y="8812"/>
                    <a:pt x="4112" y="8862"/>
                    <a:pt x="4057" y="8872"/>
                  </a:cubicBezTo>
                  <a:cubicBezTo>
                    <a:pt x="4041" y="8932"/>
                    <a:pt x="3954" y="8922"/>
                    <a:pt x="3946" y="8982"/>
                  </a:cubicBezTo>
                  <a:cubicBezTo>
                    <a:pt x="4073" y="8942"/>
                    <a:pt x="4136" y="8862"/>
                    <a:pt x="4223" y="8812"/>
                  </a:cubicBezTo>
                  <a:cubicBezTo>
                    <a:pt x="4342" y="8782"/>
                    <a:pt x="4398" y="8692"/>
                    <a:pt x="4517" y="8652"/>
                  </a:cubicBezTo>
                  <a:cubicBezTo>
                    <a:pt x="4548" y="8622"/>
                    <a:pt x="4627" y="8622"/>
                    <a:pt x="4659" y="8572"/>
                  </a:cubicBezTo>
                  <a:cubicBezTo>
                    <a:pt x="4699" y="8572"/>
                    <a:pt x="4723" y="8562"/>
                    <a:pt x="4746" y="8532"/>
                  </a:cubicBezTo>
                  <a:cubicBezTo>
                    <a:pt x="4762" y="8522"/>
                    <a:pt x="4833" y="8542"/>
                    <a:pt x="4826" y="8492"/>
                  </a:cubicBezTo>
                  <a:cubicBezTo>
                    <a:pt x="4897" y="8502"/>
                    <a:pt x="5016" y="8452"/>
                    <a:pt x="5150" y="8422"/>
                  </a:cubicBezTo>
                  <a:cubicBezTo>
                    <a:pt x="5277" y="8392"/>
                    <a:pt x="5420" y="8362"/>
                    <a:pt x="5539" y="8332"/>
                  </a:cubicBezTo>
                  <a:cubicBezTo>
                    <a:pt x="5618" y="8352"/>
                    <a:pt x="5737" y="8302"/>
                    <a:pt x="5800" y="8342"/>
                  </a:cubicBezTo>
                  <a:cubicBezTo>
                    <a:pt x="5864" y="8312"/>
                    <a:pt x="5887" y="8342"/>
                    <a:pt x="5943" y="8332"/>
                  </a:cubicBezTo>
                  <a:cubicBezTo>
                    <a:pt x="5967" y="8382"/>
                    <a:pt x="6070" y="8272"/>
                    <a:pt x="6070" y="8372"/>
                  </a:cubicBezTo>
                  <a:cubicBezTo>
                    <a:pt x="5864" y="8382"/>
                    <a:pt x="5705" y="8422"/>
                    <a:pt x="5555" y="8442"/>
                  </a:cubicBezTo>
                  <a:cubicBezTo>
                    <a:pt x="5523" y="8442"/>
                    <a:pt x="5523" y="8472"/>
                    <a:pt x="5491" y="8482"/>
                  </a:cubicBezTo>
                  <a:cubicBezTo>
                    <a:pt x="5467" y="8492"/>
                    <a:pt x="5396" y="8472"/>
                    <a:pt x="5404" y="8522"/>
                  </a:cubicBezTo>
                  <a:cubicBezTo>
                    <a:pt x="5364" y="8492"/>
                    <a:pt x="5388" y="8522"/>
                    <a:pt x="5341" y="8532"/>
                  </a:cubicBezTo>
                  <a:cubicBezTo>
                    <a:pt x="5293" y="8542"/>
                    <a:pt x="5301" y="8502"/>
                    <a:pt x="5269" y="8552"/>
                  </a:cubicBezTo>
                  <a:cubicBezTo>
                    <a:pt x="5198" y="8562"/>
                    <a:pt x="5166" y="8612"/>
                    <a:pt x="5087" y="8612"/>
                  </a:cubicBezTo>
                  <a:cubicBezTo>
                    <a:pt x="5079" y="8682"/>
                    <a:pt x="4968" y="8662"/>
                    <a:pt x="4944" y="8712"/>
                  </a:cubicBezTo>
                  <a:cubicBezTo>
                    <a:pt x="4818" y="8752"/>
                    <a:pt x="4738" y="8832"/>
                    <a:pt x="4612" y="8872"/>
                  </a:cubicBezTo>
                  <a:cubicBezTo>
                    <a:pt x="4501" y="8942"/>
                    <a:pt x="4445" y="9002"/>
                    <a:pt x="4318" y="9032"/>
                  </a:cubicBezTo>
                  <a:cubicBezTo>
                    <a:pt x="4303" y="9082"/>
                    <a:pt x="4255" y="9092"/>
                    <a:pt x="4215" y="9122"/>
                  </a:cubicBezTo>
                  <a:cubicBezTo>
                    <a:pt x="4207" y="9181"/>
                    <a:pt x="4097" y="9162"/>
                    <a:pt x="4128" y="9251"/>
                  </a:cubicBezTo>
                  <a:cubicBezTo>
                    <a:pt x="4136" y="9281"/>
                    <a:pt x="4152" y="9251"/>
                    <a:pt x="4160" y="9221"/>
                  </a:cubicBezTo>
                  <a:cubicBezTo>
                    <a:pt x="4207" y="9231"/>
                    <a:pt x="4200" y="9181"/>
                    <a:pt x="4239" y="9181"/>
                  </a:cubicBezTo>
                  <a:cubicBezTo>
                    <a:pt x="4255" y="9122"/>
                    <a:pt x="4334" y="9112"/>
                    <a:pt x="4358" y="9062"/>
                  </a:cubicBezTo>
                  <a:cubicBezTo>
                    <a:pt x="4564" y="8972"/>
                    <a:pt x="4778" y="8862"/>
                    <a:pt x="5000" y="8742"/>
                  </a:cubicBezTo>
                  <a:cubicBezTo>
                    <a:pt x="5142" y="8682"/>
                    <a:pt x="5190" y="8662"/>
                    <a:pt x="5317" y="8602"/>
                  </a:cubicBezTo>
                  <a:cubicBezTo>
                    <a:pt x="5333" y="8672"/>
                    <a:pt x="5348" y="8572"/>
                    <a:pt x="5380" y="8592"/>
                  </a:cubicBezTo>
                  <a:cubicBezTo>
                    <a:pt x="5420" y="8582"/>
                    <a:pt x="5452" y="8572"/>
                    <a:pt x="5483" y="8562"/>
                  </a:cubicBezTo>
                  <a:cubicBezTo>
                    <a:pt x="5515" y="8562"/>
                    <a:pt x="5555" y="8552"/>
                    <a:pt x="5586" y="8542"/>
                  </a:cubicBezTo>
                  <a:cubicBezTo>
                    <a:pt x="5618" y="8552"/>
                    <a:pt x="5681" y="8492"/>
                    <a:pt x="5689" y="8542"/>
                  </a:cubicBezTo>
                  <a:cubicBezTo>
                    <a:pt x="5578" y="8582"/>
                    <a:pt x="5491" y="8642"/>
                    <a:pt x="5396" y="8702"/>
                  </a:cubicBezTo>
                  <a:cubicBezTo>
                    <a:pt x="5293" y="8742"/>
                    <a:pt x="5198" y="8802"/>
                    <a:pt x="5103" y="8852"/>
                  </a:cubicBezTo>
                  <a:cubicBezTo>
                    <a:pt x="5087" y="8902"/>
                    <a:pt x="4992" y="8892"/>
                    <a:pt x="4976" y="8952"/>
                  </a:cubicBezTo>
                  <a:cubicBezTo>
                    <a:pt x="4913" y="8962"/>
                    <a:pt x="4881" y="9002"/>
                    <a:pt x="4833" y="9022"/>
                  </a:cubicBezTo>
                  <a:cubicBezTo>
                    <a:pt x="4778" y="9052"/>
                    <a:pt x="4746" y="9092"/>
                    <a:pt x="4707" y="9122"/>
                  </a:cubicBezTo>
                  <a:cubicBezTo>
                    <a:pt x="4667" y="9152"/>
                    <a:pt x="4588" y="9162"/>
                    <a:pt x="4596" y="9231"/>
                  </a:cubicBezTo>
                  <a:cubicBezTo>
                    <a:pt x="4683" y="9201"/>
                    <a:pt x="4730" y="9142"/>
                    <a:pt x="4802" y="9102"/>
                  </a:cubicBezTo>
                  <a:cubicBezTo>
                    <a:pt x="4889" y="9052"/>
                    <a:pt x="4952" y="9002"/>
                    <a:pt x="5032" y="8962"/>
                  </a:cubicBezTo>
                  <a:cubicBezTo>
                    <a:pt x="5174" y="8862"/>
                    <a:pt x="5356" y="8792"/>
                    <a:pt x="5499" y="8692"/>
                  </a:cubicBezTo>
                  <a:cubicBezTo>
                    <a:pt x="5642" y="8662"/>
                    <a:pt x="5737" y="8602"/>
                    <a:pt x="5832" y="8532"/>
                  </a:cubicBezTo>
                  <a:cubicBezTo>
                    <a:pt x="5903" y="8542"/>
                    <a:pt x="6014" y="8482"/>
                    <a:pt x="6133" y="8442"/>
                  </a:cubicBezTo>
                  <a:cubicBezTo>
                    <a:pt x="6212" y="8442"/>
                    <a:pt x="6220" y="8382"/>
                    <a:pt x="6299" y="8382"/>
                  </a:cubicBezTo>
                  <a:cubicBezTo>
                    <a:pt x="6331" y="8372"/>
                    <a:pt x="6371" y="8362"/>
                    <a:pt x="6402" y="8362"/>
                  </a:cubicBezTo>
                  <a:cubicBezTo>
                    <a:pt x="6387" y="8322"/>
                    <a:pt x="6482" y="8302"/>
                    <a:pt x="6474" y="8342"/>
                  </a:cubicBezTo>
                  <a:cubicBezTo>
                    <a:pt x="6402" y="8372"/>
                    <a:pt x="6355" y="8422"/>
                    <a:pt x="6252" y="8432"/>
                  </a:cubicBezTo>
                  <a:cubicBezTo>
                    <a:pt x="6204" y="8532"/>
                    <a:pt x="6085" y="8562"/>
                    <a:pt x="5998" y="8622"/>
                  </a:cubicBezTo>
                  <a:cubicBezTo>
                    <a:pt x="5927" y="8702"/>
                    <a:pt x="5816" y="8752"/>
                    <a:pt x="5713" y="8802"/>
                  </a:cubicBezTo>
                  <a:cubicBezTo>
                    <a:pt x="5689" y="8852"/>
                    <a:pt x="5594" y="8842"/>
                    <a:pt x="5586" y="8902"/>
                  </a:cubicBezTo>
                  <a:cubicBezTo>
                    <a:pt x="5499" y="8902"/>
                    <a:pt x="5483" y="8962"/>
                    <a:pt x="5420" y="8982"/>
                  </a:cubicBezTo>
                  <a:cubicBezTo>
                    <a:pt x="5325" y="9042"/>
                    <a:pt x="5230" y="9102"/>
                    <a:pt x="5127" y="9162"/>
                  </a:cubicBezTo>
                  <a:cubicBezTo>
                    <a:pt x="5024" y="9201"/>
                    <a:pt x="4960" y="9281"/>
                    <a:pt x="4857" y="9331"/>
                  </a:cubicBezTo>
                  <a:cubicBezTo>
                    <a:pt x="4849" y="9391"/>
                    <a:pt x="4762" y="9381"/>
                    <a:pt x="4746" y="9441"/>
                  </a:cubicBezTo>
                  <a:cubicBezTo>
                    <a:pt x="4699" y="9431"/>
                    <a:pt x="4707" y="9481"/>
                    <a:pt x="4667" y="9481"/>
                  </a:cubicBezTo>
                  <a:cubicBezTo>
                    <a:pt x="4659" y="9511"/>
                    <a:pt x="4604" y="9501"/>
                    <a:pt x="4604" y="9541"/>
                  </a:cubicBezTo>
                  <a:cubicBezTo>
                    <a:pt x="4501" y="9591"/>
                    <a:pt x="4437" y="9681"/>
                    <a:pt x="4334" y="9731"/>
                  </a:cubicBezTo>
                  <a:cubicBezTo>
                    <a:pt x="4310" y="9791"/>
                    <a:pt x="4247" y="9791"/>
                    <a:pt x="4231" y="9851"/>
                  </a:cubicBezTo>
                  <a:cubicBezTo>
                    <a:pt x="4200" y="9861"/>
                    <a:pt x="4176" y="9871"/>
                    <a:pt x="4168" y="9911"/>
                  </a:cubicBezTo>
                  <a:cubicBezTo>
                    <a:pt x="4152" y="9911"/>
                    <a:pt x="4136" y="9911"/>
                    <a:pt x="4136" y="9931"/>
                  </a:cubicBezTo>
                  <a:cubicBezTo>
                    <a:pt x="4136" y="9951"/>
                    <a:pt x="4152" y="9961"/>
                    <a:pt x="4152" y="9931"/>
                  </a:cubicBezTo>
                  <a:cubicBezTo>
                    <a:pt x="4271" y="9861"/>
                    <a:pt x="4374" y="9781"/>
                    <a:pt x="4469" y="9701"/>
                  </a:cubicBezTo>
                  <a:cubicBezTo>
                    <a:pt x="4524" y="9711"/>
                    <a:pt x="4517" y="9661"/>
                    <a:pt x="4548" y="9641"/>
                  </a:cubicBezTo>
                  <a:cubicBezTo>
                    <a:pt x="4556" y="9601"/>
                    <a:pt x="4627" y="9621"/>
                    <a:pt x="4627" y="9581"/>
                  </a:cubicBezTo>
                  <a:cubicBezTo>
                    <a:pt x="4691" y="9551"/>
                    <a:pt x="4738" y="9501"/>
                    <a:pt x="4786" y="9451"/>
                  </a:cubicBezTo>
                  <a:cubicBezTo>
                    <a:pt x="4905" y="9421"/>
                    <a:pt x="4952" y="9341"/>
                    <a:pt x="5063" y="9301"/>
                  </a:cubicBezTo>
                  <a:cubicBezTo>
                    <a:pt x="5135" y="9231"/>
                    <a:pt x="5245" y="9191"/>
                    <a:pt x="5341" y="9132"/>
                  </a:cubicBezTo>
                  <a:cubicBezTo>
                    <a:pt x="5444" y="9092"/>
                    <a:pt x="5515" y="9022"/>
                    <a:pt x="5610" y="8982"/>
                  </a:cubicBezTo>
                  <a:cubicBezTo>
                    <a:pt x="5665" y="8962"/>
                    <a:pt x="5697" y="8922"/>
                    <a:pt x="5761" y="8902"/>
                  </a:cubicBezTo>
                  <a:cubicBezTo>
                    <a:pt x="5761" y="8872"/>
                    <a:pt x="5800" y="8872"/>
                    <a:pt x="5824" y="8862"/>
                  </a:cubicBezTo>
                  <a:cubicBezTo>
                    <a:pt x="5808" y="8832"/>
                    <a:pt x="5903" y="8812"/>
                    <a:pt x="5895" y="8852"/>
                  </a:cubicBezTo>
                  <a:cubicBezTo>
                    <a:pt x="5840" y="8872"/>
                    <a:pt x="5808" y="8912"/>
                    <a:pt x="5768" y="8942"/>
                  </a:cubicBezTo>
                  <a:cubicBezTo>
                    <a:pt x="5768" y="8972"/>
                    <a:pt x="5737" y="8982"/>
                    <a:pt x="5721" y="9002"/>
                  </a:cubicBezTo>
                  <a:cubicBezTo>
                    <a:pt x="5721" y="9042"/>
                    <a:pt x="5697" y="9052"/>
                    <a:pt x="5658" y="9062"/>
                  </a:cubicBezTo>
                  <a:cubicBezTo>
                    <a:pt x="5650" y="9112"/>
                    <a:pt x="5602" y="9142"/>
                    <a:pt x="5555" y="9172"/>
                  </a:cubicBezTo>
                  <a:cubicBezTo>
                    <a:pt x="5547" y="9241"/>
                    <a:pt x="5459" y="9231"/>
                    <a:pt x="5467" y="9301"/>
                  </a:cubicBezTo>
                  <a:cubicBezTo>
                    <a:pt x="5420" y="9331"/>
                    <a:pt x="5372" y="9361"/>
                    <a:pt x="5356" y="9411"/>
                  </a:cubicBezTo>
                  <a:cubicBezTo>
                    <a:pt x="5293" y="9431"/>
                    <a:pt x="5269" y="9471"/>
                    <a:pt x="5230" y="9511"/>
                  </a:cubicBezTo>
                  <a:cubicBezTo>
                    <a:pt x="5158" y="9591"/>
                    <a:pt x="5087" y="9661"/>
                    <a:pt x="5000" y="9741"/>
                  </a:cubicBezTo>
                  <a:cubicBezTo>
                    <a:pt x="4865" y="9891"/>
                    <a:pt x="4691" y="10021"/>
                    <a:pt x="4532" y="10151"/>
                  </a:cubicBezTo>
                  <a:cubicBezTo>
                    <a:pt x="4453" y="10221"/>
                    <a:pt x="4358" y="10270"/>
                    <a:pt x="4279" y="10340"/>
                  </a:cubicBezTo>
                  <a:cubicBezTo>
                    <a:pt x="4255" y="10350"/>
                    <a:pt x="4231" y="10360"/>
                    <a:pt x="4215" y="10380"/>
                  </a:cubicBezTo>
                  <a:cubicBezTo>
                    <a:pt x="4239" y="10440"/>
                    <a:pt x="4136" y="10380"/>
                    <a:pt x="4152" y="10440"/>
                  </a:cubicBezTo>
                  <a:cubicBezTo>
                    <a:pt x="4120" y="10450"/>
                    <a:pt x="4089" y="10460"/>
                    <a:pt x="4049" y="10460"/>
                  </a:cubicBezTo>
                  <a:cubicBezTo>
                    <a:pt x="4057" y="10480"/>
                    <a:pt x="3986" y="10520"/>
                    <a:pt x="4041" y="10530"/>
                  </a:cubicBezTo>
                  <a:cubicBezTo>
                    <a:pt x="4081" y="10460"/>
                    <a:pt x="4215" y="10480"/>
                    <a:pt x="4239" y="10400"/>
                  </a:cubicBezTo>
                  <a:cubicBezTo>
                    <a:pt x="4342" y="10390"/>
                    <a:pt x="4374" y="10320"/>
                    <a:pt x="4445" y="10280"/>
                  </a:cubicBezTo>
                  <a:cubicBezTo>
                    <a:pt x="4501" y="10270"/>
                    <a:pt x="4485" y="10241"/>
                    <a:pt x="4509" y="10231"/>
                  </a:cubicBezTo>
                  <a:cubicBezTo>
                    <a:pt x="4517" y="10221"/>
                    <a:pt x="4532" y="10231"/>
                    <a:pt x="4548" y="10221"/>
                  </a:cubicBezTo>
                  <a:cubicBezTo>
                    <a:pt x="4572" y="10201"/>
                    <a:pt x="4596" y="10151"/>
                    <a:pt x="4643" y="10151"/>
                  </a:cubicBezTo>
                  <a:cubicBezTo>
                    <a:pt x="4635" y="10101"/>
                    <a:pt x="4715" y="10111"/>
                    <a:pt x="4715" y="10071"/>
                  </a:cubicBezTo>
                  <a:cubicBezTo>
                    <a:pt x="4746" y="10041"/>
                    <a:pt x="4778" y="10011"/>
                    <a:pt x="4810" y="9981"/>
                  </a:cubicBezTo>
                  <a:cubicBezTo>
                    <a:pt x="5008" y="9891"/>
                    <a:pt x="5119" y="9711"/>
                    <a:pt x="5277" y="9591"/>
                  </a:cubicBezTo>
                  <a:cubicBezTo>
                    <a:pt x="5301" y="9541"/>
                    <a:pt x="5372" y="9531"/>
                    <a:pt x="5388" y="9471"/>
                  </a:cubicBezTo>
                  <a:cubicBezTo>
                    <a:pt x="5444" y="9461"/>
                    <a:pt x="5452" y="9391"/>
                    <a:pt x="5515" y="9381"/>
                  </a:cubicBezTo>
                  <a:cubicBezTo>
                    <a:pt x="5547" y="9341"/>
                    <a:pt x="5570" y="9291"/>
                    <a:pt x="5618" y="9271"/>
                  </a:cubicBezTo>
                  <a:cubicBezTo>
                    <a:pt x="5618" y="9231"/>
                    <a:pt x="5650" y="9231"/>
                    <a:pt x="5665" y="9211"/>
                  </a:cubicBezTo>
                  <a:cubicBezTo>
                    <a:pt x="5689" y="9221"/>
                    <a:pt x="5697" y="9122"/>
                    <a:pt x="5713" y="9181"/>
                  </a:cubicBezTo>
                  <a:cubicBezTo>
                    <a:pt x="5713" y="9241"/>
                    <a:pt x="5681" y="9261"/>
                    <a:pt x="5642" y="9281"/>
                  </a:cubicBezTo>
                  <a:cubicBezTo>
                    <a:pt x="5610" y="9321"/>
                    <a:pt x="5578" y="9361"/>
                    <a:pt x="5547" y="9391"/>
                  </a:cubicBezTo>
                  <a:cubicBezTo>
                    <a:pt x="5515" y="9481"/>
                    <a:pt x="5404" y="9501"/>
                    <a:pt x="5388" y="9611"/>
                  </a:cubicBezTo>
                  <a:cubicBezTo>
                    <a:pt x="5285" y="9641"/>
                    <a:pt x="5261" y="9731"/>
                    <a:pt x="5182" y="9791"/>
                  </a:cubicBezTo>
                  <a:cubicBezTo>
                    <a:pt x="5135" y="9861"/>
                    <a:pt x="5039" y="9891"/>
                    <a:pt x="5000" y="9981"/>
                  </a:cubicBezTo>
                  <a:cubicBezTo>
                    <a:pt x="4913" y="10021"/>
                    <a:pt x="4881" y="10111"/>
                    <a:pt x="4778" y="10141"/>
                  </a:cubicBezTo>
                  <a:cubicBezTo>
                    <a:pt x="4762" y="10181"/>
                    <a:pt x="4707" y="10191"/>
                    <a:pt x="4683" y="10231"/>
                  </a:cubicBezTo>
                  <a:cubicBezTo>
                    <a:pt x="4651" y="10260"/>
                    <a:pt x="4604" y="10290"/>
                    <a:pt x="4580" y="10320"/>
                  </a:cubicBezTo>
                  <a:cubicBezTo>
                    <a:pt x="4501" y="10380"/>
                    <a:pt x="4429" y="10430"/>
                    <a:pt x="4350" y="10480"/>
                  </a:cubicBezTo>
                  <a:cubicBezTo>
                    <a:pt x="4326" y="10520"/>
                    <a:pt x="4247" y="10520"/>
                    <a:pt x="4247" y="10580"/>
                  </a:cubicBezTo>
                  <a:cubicBezTo>
                    <a:pt x="4223" y="10620"/>
                    <a:pt x="4120" y="10590"/>
                    <a:pt x="4136" y="10670"/>
                  </a:cubicBezTo>
                  <a:cubicBezTo>
                    <a:pt x="4263" y="10620"/>
                    <a:pt x="4358" y="10540"/>
                    <a:pt x="4477" y="10480"/>
                  </a:cubicBezTo>
                  <a:cubicBezTo>
                    <a:pt x="4477" y="10440"/>
                    <a:pt x="4532" y="10450"/>
                    <a:pt x="4540" y="10420"/>
                  </a:cubicBezTo>
                  <a:cubicBezTo>
                    <a:pt x="4524" y="10360"/>
                    <a:pt x="4635" y="10420"/>
                    <a:pt x="4620" y="10360"/>
                  </a:cubicBezTo>
                  <a:cubicBezTo>
                    <a:pt x="4675" y="10330"/>
                    <a:pt x="4715" y="10280"/>
                    <a:pt x="4778" y="10251"/>
                  </a:cubicBezTo>
                  <a:cubicBezTo>
                    <a:pt x="4865" y="10171"/>
                    <a:pt x="4960" y="10091"/>
                    <a:pt x="5055" y="10011"/>
                  </a:cubicBezTo>
                  <a:cubicBezTo>
                    <a:pt x="5119" y="9991"/>
                    <a:pt x="5150" y="9931"/>
                    <a:pt x="5198" y="9891"/>
                  </a:cubicBezTo>
                  <a:cubicBezTo>
                    <a:pt x="5230" y="9841"/>
                    <a:pt x="5309" y="9831"/>
                    <a:pt x="5317" y="9751"/>
                  </a:cubicBezTo>
                  <a:cubicBezTo>
                    <a:pt x="5428" y="9681"/>
                    <a:pt x="5483" y="9571"/>
                    <a:pt x="5578" y="9501"/>
                  </a:cubicBezTo>
                  <a:cubicBezTo>
                    <a:pt x="5594" y="9431"/>
                    <a:pt x="5665" y="9411"/>
                    <a:pt x="5705" y="9361"/>
                  </a:cubicBezTo>
                  <a:cubicBezTo>
                    <a:pt x="5713" y="9331"/>
                    <a:pt x="5737" y="9311"/>
                    <a:pt x="5768" y="9301"/>
                  </a:cubicBezTo>
                  <a:cubicBezTo>
                    <a:pt x="5776" y="9261"/>
                    <a:pt x="5784" y="9221"/>
                    <a:pt x="5824" y="9221"/>
                  </a:cubicBezTo>
                  <a:cubicBezTo>
                    <a:pt x="5856" y="9172"/>
                    <a:pt x="5887" y="9112"/>
                    <a:pt x="5943" y="9082"/>
                  </a:cubicBezTo>
                  <a:cubicBezTo>
                    <a:pt x="5967" y="9022"/>
                    <a:pt x="6014" y="8982"/>
                    <a:pt x="6062" y="8942"/>
                  </a:cubicBezTo>
                  <a:cubicBezTo>
                    <a:pt x="6101" y="8892"/>
                    <a:pt x="6141" y="8852"/>
                    <a:pt x="6188" y="8802"/>
                  </a:cubicBezTo>
                  <a:cubicBezTo>
                    <a:pt x="6244" y="8772"/>
                    <a:pt x="6276" y="8712"/>
                    <a:pt x="6347" y="8682"/>
                  </a:cubicBezTo>
                  <a:cubicBezTo>
                    <a:pt x="6363" y="8642"/>
                    <a:pt x="6387" y="8602"/>
                    <a:pt x="6418" y="8572"/>
                  </a:cubicBezTo>
                  <a:cubicBezTo>
                    <a:pt x="6458" y="8572"/>
                    <a:pt x="6450" y="8532"/>
                    <a:pt x="6497" y="8532"/>
                  </a:cubicBezTo>
                  <a:cubicBezTo>
                    <a:pt x="6482" y="8482"/>
                    <a:pt x="6577" y="8532"/>
                    <a:pt x="6561" y="8482"/>
                  </a:cubicBezTo>
                  <a:cubicBezTo>
                    <a:pt x="6600" y="8442"/>
                    <a:pt x="6640" y="8392"/>
                    <a:pt x="6703" y="8382"/>
                  </a:cubicBezTo>
                  <a:cubicBezTo>
                    <a:pt x="6688" y="8442"/>
                    <a:pt x="6624" y="8462"/>
                    <a:pt x="6600" y="8512"/>
                  </a:cubicBezTo>
                  <a:cubicBezTo>
                    <a:pt x="6553" y="8542"/>
                    <a:pt x="6537" y="8612"/>
                    <a:pt x="6474" y="8632"/>
                  </a:cubicBezTo>
                  <a:cubicBezTo>
                    <a:pt x="6466" y="8692"/>
                    <a:pt x="6387" y="8702"/>
                    <a:pt x="6371" y="8762"/>
                  </a:cubicBezTo>
                  <a:cubicBezTo>
                    <a:pt x="6323" y="8802"/>
                    <a:pt x="6299" y="8852"/>
                    <a:pt x="6268" y="8902"/>
                  </a:cubicBezTo>
                  <a:cubicBezTo>
                    <a:pt x="6196" y="8982"/>
                    <a:pt x="6125" y="9072"/>
                    <a:pt x="6062" y="9162"/>
                  </a:cubicBezTo>
                  <a:cubicBezTo>
                    <a:pt x="6030" y="9211"/>
                    <a:pt x="6006" y="9261"/>
                    <a:pt x="5959" y="9301"/>
                  </a:cubicBezTo>
                  <a:cubicBezTo>
                    <a:pt x="5919" y="9351"/>
                    <a:pt x="5895" y="9411"/>
                    <a:pt x="5840" y="9441"/>
                  </a:cubicBezTo>
                  <a:cubicBezTo>
                    <a:pt x="5784" y="9541"/>
                    <a:pt x="5681" y="9601"/>
                    <a:pt x="5626" y="9711"/>
                  </a:cubicBezTo>
                  <a:cubicBezTo>
                    <a:pt x="5531" y="9781"/>
                    <a:pt x="5467" y="9871"/>
                    <a:pt x="5364" y="9941"/>
                  </a:cubicBezTo>
                  <a:cubicBezTo>
                    <a:pt x="5364" y="9981"/>
                    <a:pt x="5309" y="9971"/>
                    <a:pt x="5301" y="10001"/>
                  </a:cubicBezTo>
                  <a:cubicBezTo>
                    <a:pt x="5277" y="10021"/>
                    <a:pt x="5261" y="10041"/>
                    <a:pt x="5238" y="10061"/>
                  </a:cubicBezTo>
                  <a:cubicBezTo>
                    <a:pt x="5182" y="10091"/>
                    <a:pt x="5174" y="10151"/>
                    <a:pt x="5095" y="10161"/>
                  </a:cubicBezTo>
                  <a:cubicBezTo>
                    <a:pt x="5087" y="10221"/>
                    <a:pt x="4992" y="10221"/>
                    <a:pt x="4976" y="10280"/>
                  </a:cubicBezTo>
                  <a:cubicBezTo>
                    <a:pt x="4913" y="10300"/>
                    <a:pt x="4881" y="10360"/>
                    <a:pt x="4833" y="10400"/>
                  </a:cubicBezTo>
                  <a:cubicBezTo>
                    <a:pt x="4778" y="10400"/>
                    <a:pt x="4770" y="10450"/>
                    <a:pt x="4699" y="10450"/>
                  </a:cubicBezTo>
                  <a:cubicBezTo>
                    <a:pt x="4683" y="10490"/>
                    <a:pt x="4596" y="10470"/>
                    <a:pt x="4604" y="10540"/>
                  </a:cubicBezTo>
                  <a:cubicBezTo>
                    <a:pt x="4675" y="10500"/>
                    <a:pt x="4715" y="10460"/>
                    <a:pt x="4794" y="10470"/>
                  </a:cubicBezTo>
                  <a:cubicBezTo>
                    <a:pt x="4786" y="10430"/>
                    <a:pt x="4849" y="10450"/>
                    <a:pt x="4849" y="10410"/>
                  </a:cubicBezTo>
                  <a:cubicBezTo>
                    <a:pt x="4897" y="10410"/>
                    <a:pt x="4881" y="10370"/>
                    <a:pt x="4936" y="10370"/>
                  </a:cubicBezTo>
                  <a:cubicBezTo>
                    <a:pt x="4929" y="10330"/>
                    <a:pt x="4992" y="10350"/>
                    <a:pt x="5000" y="10320"/>
                  </a:cubicBezTo>
                  <a:cubicBezTo>
                    <a:pt x="5039" y="10310"/>
                    <a:pt x="5032" y="10270"/>
                    <a:pt x="5079" y="10270"/>
                  </a:cubicBezTo>
                  <a:cubicBezTo>
                    <a:pt x="5103" y="10221"/>
                    <a:pt x="5190" y="10221"/>
                    <a:pt x="5206" y="10161"/>
                  </a:cubicBezTo>
                  <a:cubicBezTo>
                    <a:pt x="5238" y="10111"/>
                    <a:pt x="5293" y="10091"/>
                    <a:pt x="5348" y="10061"/>
                  </a:cubicBezTo>
                  <a:cubicBezTo>
                    <a:pt x="5364" y="10001"/>
                    <a:pt x="5452" y="10001"/>
                    <a:pt x="5467" y="9941"/>
                  </a:cubicBezTo>
                  <a:cubicBezTo>
                    <a:pt x="5523" y="9951"/>
                    <a:pt x="5499" y="9891"/>
                    <a:pt x="5531" y="9881"/>
                  </a:cubicBezTo>
                  <a:cubicBezTo>
                    <a:pt x="5539" y="9851"/>
                    <a:pt x="5594" y="9871"/>
                    <a:pt x="5594" y="9821"/>
                  </a:cubicBezTo>
                  <a:cubicBezTo>
                    <a:pt x="5697" y="9761"/>
                    <a:pt x="5753" y="9651"/>
                    <a:pt x="5840" y="9571"/>
                  </a:cubicBezTo>
                  <a:cubicBezTo>
                    <a:pt x="5832" y="9531"/>
                    <a:pt x="5895" y="9541"/>
                    <a:pt x="5903" y="9511"/>
                  </a:cubicBezTo>
                  <a:cubicBezTo>
                    <a:pt x="5911" y="9481"/>
                    <a:pt x="5935" y="9461"/>
                    <a:pt x="5959" y="9451"/>
                  </a:cubicBezTo>
                  <a:cubicBezTo>
                    <a:pt x="5982" y="9391"/>
                    <a:pt x="6030" y="9361"/>
                    <a:pt x="6070" y="9321"/>
                  </a:cubicBezTo>
                  <a:cubicBezTo>
                    <a:pt x="6070" y="9291"/>
                    <a:pt x="6085" y="9261"/>
                    <a:pt x="6109" y="9241"/>
                  </a:cubicBezTo>
                  <a:cubicBezTo>
                    <a:pt x="6133" y="9231"/>
                    <a:pt x="6109" y="9172"/>
                    <a:pt x="6173" y="9181"/>
                  </a:cubicBezTo>
                  <a:cubicBezTo>
                    <a:pt x="6149" y="9132"/>
                    <a:pt x="6196" y="9132"/>
                    <a:pt x="6212" y="9112"/>
                  </a:cubicBezTo>
                  <a:cubicBezTo>
                    <a:pt x="6244" y="9092"/>
                    <a:pt x="6236" y="9042"/>
                    <a:pt x="6268" y="9032"/>
                  </a:cubicBezTo>
                  <a:cubicBezTo>
                    <a:pt x="6410" y="8842"/>
                    <a:pt x="6569" y="8672"/>
                    <a:pt x="6719" y="8502"/>
                  </a:cubicBezTo>
                  <a:cubicBezTo>
                    <a:pt x="6688" y="8632"/>
                    <a:pt x="6569" y="8682"/>
                    <a:pt x="6537" y="8812"/>
                  </a:cubicBezTo>
                  <a:cubicBezTo>
                    <a:pt x="6497" y="8852"/>
                    <a:pt x="6442" y="8882"/>
                    <a:pt x="6434" y="8952"/>
                  </a:cubicBezTo>
                  <a:cubicBezTo>
                    <a:pt x="6387" y="8942"/>
                    <a:pt x="6402" y="9002"/>
                    <a:pt x="6371" y="9012"/>
                  </a:cubicBezTo>
                  <a:cubicBezTo>
                    <a:pt x="6339" y="9022"/>
                    <a:pt x="6371" y="9092"/>
                    <a:pt x="6315" y="9082"/>
                  </a:cubicBezTo>
                  <a:cubicBezTo>
                    <a:pt x="6268" y="9201"/>
                    <a:pt x="6180" y="9281"/>
                    <a:pt x="6109" y="9381"/>
                  </a:cubicBezTo>
                  <a:cubicBezTo>
                    <a:pt x="6093" y="9401"/>
                    <a:pt x="6077" y="9431"/>
                    <a:pt x="6070" y="9451"/>
                  </a:cubicBezTo>
                  <a:cubicBezTo>
                    <a:pt x="6046" y="9481"/>
                    <a:pt x="6006" y="9491"/>
                    <a:pt x="6006" y="9531"/>
                  </a:cubicBezTo>
                  <a:cubicBezTo>
                    <a:pt x="5951" y="9561"/>
                    <a:pt x="5951" y="9651"/>
                    <a:pt x="5887" y="9671"/>
                  </a:cubicBezTo>
                  <a:cubicBezTo>
                    <a:pt x="5879" y="9731"/>
                    <a:pt x="5816" y="9751"/>
                    <a:pt x="5784" y="9801"/>
                  </a:cubicBezTo>
                  <a:cubicBezTo>
                    <a:pt x="5753" y="9861"/>
                    <a:pt x="5689" y="9891"/>
                    <a:pt x="5665" y="9941"/>
                  </a:cubicBezTo>
                  <a:cubicBezTo>
                    <a:pt x="5578" y="10031"/>
                    <a:pt x="5499" y="10121"/>
                    <a:pt x="5404" y="10201"/>
                  </a:cubicBezTo>
                  <a:cubicBezTo>
                    <a:pt x="5348" y="10310"/>
                    <a:pt x="5214" y="10350"/>
                    <a:pt x="5158" y="10460"/>
                  </a:cubicBezTo>
                  <a:cubicBezTo>
                    <a:pt x="5127" y="10470"/>
                    <a:pt x="5103" y="10480"/>
                    <a:pt x="5095" y="10510"/>
                  </a:cubicBezTo>
                  <a:cubicBezTo>
                    <a:pt x="5063" y="10530"/>
                    <a:pt x="5024" y="10540"/>
                    <a:pt x="5016" y="10580"/>
                  </a:cubicBezTo>
                  <a:cubicBezTo>
                    <a:pt x="4984" y="10590"/>
                    <a:pt x="4960" y="10600"/>
                    <a:pt x="4952" y="10630"/>
                  </a:cubicBezTo>
                  <a:cubicBezTo>
                    <a:pt x="4929" y="10650"/>
                    <a:pt x="4889" y="10660"/>
                    <a:pt x="4873" y="10700"/>
                  </a:cubicBezTo>
                  <a:cubicBezTo>
                    <a:pt x="4960" y="10690"/>
                    <a:pt x="4968" y="10630"/>
                    <a:pt x="5039" y="10620"/>
                  </a:cubicBezTo>
                  <a:cubicBezTo>
                    <a:pt x="5063" y="10560"/>
                    <a:pt x="5135" y="10550"/>
                    <a:pt x="5166" y="10500"/>
                  </a:cubicBezTo>
                  <a:cubicBezTo>
                    <a:pt x="5293" y="10460"/>
                    <a:pt x="5317" y="10320"/>
                    <a:pt x="5452" y="10280"/>
                  </a:cubicBezTo>
                  <a:cubicBezTo>
                    <a:pt x="5467" y="10221"/>
                    <a:pt x="5531" y="10201"/>
                    <a:pt x="5555" y="10141"/>
                  </a:cubicBezTo>
                  <a:cubicBezTo>
                    <a:pt x="5594" y="10111"/>
                    <a:pt x="5650" y="10081"/>
                    <a:pt x="5673" y="10031"/>
                  </a:cubicBezTo>
                  <a:cubicBezTo>
                    <a:pt x="5713" y="9991"/>
                    <a:pt x="5745" y="9931"/>
                    <a:pt x="5800" y="9911"/>
                  </a:cubicBezTo>
                  <a:cubicBezTo>
                    <a:pt x="5824" y="9851"/>
                    <a:pt x="5871" y="9811"/>
                    <a:pt x="5919" y="9771"/>
                  </a:cubicBezTo>
                  <a:cubicBezTo>
                    <a:pt x="5927" y="9701"/>
                    <a:pt x="6006" y="9701"/>
                    <a:pt x="6022" y="9641"/>
                  </a:cubicBezTo>
                  <a:cubicBezTo>
                    <a:pt x="6054" y="9591"/>
                    <a:pt x="6093" y="9551"/>
                    <a:pt x="6125" y="9501"/>
                  </a:cubicBezTo>
                  <a:cubicBezTo>
                    <a:pt x="6188" y="9401"/>
                    <a:pt x="6268" y="9321"/>
                    <a:pt x="6331" y="9211"/>
                  </a:cubicBezTo>
                  <a:cubicBezTo>
                    <a:pt x="6466" y="9022"/>
                    <a:pt x="6616" y="8842"/>
                    <a:pt x="6743" y="8632"/>
                  </a:cubicBezTo>
                  <a:cubicBezTo>
                    <a:pt x="6814" y="8592"/>
                    <a:pt x="6830" y="8502"/>
                    <a:pt x="6909" y="8462"/>
                  </a:cubicBezTo>
                  <a:cubicBezTo>
                    <a:pt x="6949" y="8392"/>
                    <a:pt x="6989" y="8322"/>
                    <a:pt x="7060" y="8272"/>
                  </a:cubicBezTo>
                  <a:cubicBezTo>
                    <a:pt x="7068" y="8232"/>
                    <a:pt x="7115" y="8222"/>
                    <a:pt x="7131" y="8192"/>
                  </a:cubicBezTo>
                  <a:cubicBezTo>
                    <a:pt x="7163" y="8162"/>
                    <a:pt x="7171" y="8112"/>
                    <a:pt x="7226" y="8102"/>
                  </a:cubicBezTo>
                  <a:cubicBezTo>
                    <a:pt x="7234" y="8053"/>
                    <a:pt x="7306" y="8063"/>
                    <a:pt x="7298" y="8003"/>
                  </a:cubicBezTo>
                  <a:cubicBezTo>
                    <a:pt x="7321" y="7993"/>
                    <a:pt x="7345" y="7993"/>
                    <a:pt x="7345" y="7963"/>
                  </a:cubicBezTo>
                  <a:cubicBezTo>
                    <a:pt x="7377" y="7973"/>
                    <a:pt x="7385" y="7923"/>
                    <a:pt x="7401" y="7953"/>
                  </a:cubicBezTo>
                  <a:cubicBezTo>
                    <a:pt x="7401" y="8003"/>
                    <a:pt x="7337" y="7993"/>
                    <a:pt x="7337" y="8033"/>
                  </a:cubicBezTo>
                  <a:cubicBezTo>
                    <a:pt x="7306" y="8053"/>
                    <a:pt x="7306" y="8093"/>
                    <a:pt x="7258" y="8093"/>
                  </a:cubicBezTo>
                  <a:cubicBezTo>
                    <a:pt x="7234" y="8172"/>
                    <a:pt x="7163" y="8202"/>
                    <a:pt x="7123" y="8262"/>
                  </a:cubicBezTo>
                  <a:cubicBezTo>
                    <a:pt x="7100" y="8332"/>
                    <a:pt x="7036" y="8362"/>
                    <a:pt x="7005" y="8422"/>
                  </a:cubicBezTo>
                  <a:cubicBezTo>
                    <a:pt x="6973" y="8482"/>
                    <a:pt x="6933" y="8542"/>
                    <a:pt x="6870" y="8582"/>
                  </a:cubicBezTo>
                  <a:cubicBezTo>
                    <a:pt x="6862" y="8612"/>
                    <a:pt x="6838" y="8632"/>
                    <a:pt x="6814" y="8662"/>
                  </a:cubicBezTo>
                  <a:cubicBezTo>
                    <a:pt x="6799" y="8692"/>
                    <a:pt x="6791" y="8732"/>
                    <a:pt x="6759" y="8742"/>
                  </a:cubicBezTo>
                  <a:cubicBezTo>
                    <a:pt x="6735" y="8822"/>
                    <a:pt x="6680" y="8862"/>
                    <a:pt x="6640" y="8922"/>
                  </a:cubicBezTo>
                  <a:cubicBezTo>
                    <a:pt x="6600" y="8982"/>
                    <a:pt x="6545" y="9032"/>
                    <a:pt x="6529" y="9102"/>
                  </a:cubicBezTo>
                  <a:cubicBezTo>
                    <a:pt x="6505" y="9132"/>
                    <a:pt x="6466" y="9142"/>
                    <a:pt x="6466" y="9181"/>
                  </a:cubicBezTo>
                  <a:cubicBezTo>
                    <a:pt x="6410" y="9181"/>
                    <a:pt x="6458" y="9281"/>
                    <a:pt x="6394" y="9271"/>
                  </a:cubicBezTo>
                  <a:cubicBezTo>
                    <a:pt x="6323" y="9391"/>
                    <a:pt x="6252" y="9511"/>
                    <a:pt x="6157" y="9611"/>
                  </a:cubicBezTo>
                  <a:cubicBezTo>
                    <a:pt x="6117" y="9661"/>
                    <a:pt x="6093" y="9731"/>
                    <a:pt x="6022" y="9771"/>
                  </a:cubicBezTo>
                  <a:cubicBezTo>
                    <a:pt x="6014" y="9861"/>
                    <a:pt x="5911" y="9861"/>
                    <a:pt x="5911" y="9951"/>
                  </a:cubicBezTo>
                  <a:cubicBezTo>
                    <a:pt x="5784" y="10021"/>
                    <a:pt x="5737" y="10171"/>
                    <a:pt x="5618" y="10241"/>
                  </a:cubicBezTo>
                  <a:cubicBezTo>
                    <a:pt x="5586" y="10300"/>
                    <a:pt x="5515" y="10330"/>
                    <a:pt x="5483" y="10400"/>
                  </a:cubicBezTo>
                  <a:cubicBezTo>
                    <a:pt x="5444" y="10410"/>
                    <a:pt x="5412" y="10430"/>
                    <a:pt x="5404" y="10470"/>
                  </a:cubicBezTo>
                  <a:cubicBezTo>
                    <a:pt x="5388" y="10500"/>
                    <a:pt x="5325" y="10490"/>
                    <a:pt x="5333" y="10550"/>
                  </a:cubicBezTo>
                  <a:cubicBezTo>
                    <a:pt x="5380" y="10540"/>
                    <a:pt x="5412" y="10510"/>
                    <a:pt x="5420" y="10460"/>
                  </a:cubicBezTo>
                  <a:cubicBezTo>
                    <a:pt x="5483" y="10450"/>
                    <a:pt x="5499" y="10400"/>
                    <a:pt x="5555" y="10390"/>
                  </a:cubicBezTo>
                  <a:cubicBezTo>
                    <a:pt x="5602" y="10310"/>
                    <a:pt x="5689" y="10270"/>
                    <a:pt x="5737" y="10191"/>
                  </a:cubicBezTo>
                  <a:cubicBezTo>
                    <a:pt x="5887" y="10091"/>
                    <a:pt x="5982" y="9941"/>
                    <a:pt x="6101" y="9801"/>
                  </a:cubicBezTo>
                  <a:cubicBezTo>
                    <a:pt x="6109" y="9751"/>
                    <a:pt x="6157" y="9741"/>
                    <a:pt x="6173" y="9691"/>
                  </a:cubicBezTo>
                  <a:cubicBezTo>
                    <a:pt x="6188" y="9641"/>
                    <a:pt x="6260" y="9641"/>
                    <a:pt x="6260" y="9581"/>
                  </a:cubicBezTo>
                  <a:cubicBezTo>
                    <a:pt x="6347" y="9541"/>
                    <a:pt x="6363" y="9441"/>
                    <a:pt x="6426" y="9371"/>
                  </a:cubicBezTo>
                  <a:cubicBezTo>
                    <a:pt x="6482" y="9301"/>
                    <a:pt x="6505" y="9211"/>
                    <a:pt x="6585" y="9162"/>
                  </a:cubicBezTo>
                  <a:cubicBezTo>
                    <a:pt x="6600" y="9112"/>
                    <a:pt x="6608" y="9062"/>
                    <a:pt x="6656" y="9052"/>
                  </a:cubicBezTo>
                  <a:cubicBezTo>
                    <a:pt x="6648" y="9012"/>
                    <a:pt x="6672" y="9002"/>
                    <a:pt x="6703" y="9002"/>
                  </a:cubicBezTo>
                  <a:cubicBezTo>
                    <a:pt x="6711" y="8972"/>
                    <a:pt x="6719" y="8952"/>
                    <a:pt x="6751" y="8942"/>
                  </a:cubicBezTo>
                  <a:cubicBezTo>
                    <a:pt x="6751" y="8902"/>
                    <a:pt x="6791" y="8892"/>
                    <a:pt x="6791" y="8842"/>
                  </a:cubicBezTo>
                  <a:cubicBezTo>
                    <a:pt x="6830" y="8832"/>
                    <a:pt x="6814" y="8772"/>
                    <a:pt x="6862" y="8762"/>
                  </a:cubicBezTo>
                  <a:cubicBezTo>
                    <a:pt x="6894" y="8702"/>
                    <a:pt x="6941" y="8642"/>
                    <a:pt x="6981" y="8582"/>
                  </a:cubicBezTo>
                  <a:cubicBezTo>
                    <a:pt x="7052" y="8552"/>
                    <a:pt x="7052" y="8462"/>
                    <a:pt x="7115" y="8422"/>
                  </a:cubicBezTo>
                  <a:cubicBezTo>
                    <a:pt x="7115" y="8372"/>
                    <a:pt x="7147" y="8352"/>
                    <a:pt x="7187" y="8332"/>
                  </a:cubicBezTo>
                  <a:cubicBezTo>
                    <a:pt x="7187" y="8312"/>
                    <a:pt x="7203" y="8292"/>
                    <a:pt x="7218" y="8282"/>
                  </a:cubicBezTo>
                  <a:cubicBezTo>
                    <a:pt x="7234" y="8282"/>
                    <a:pt x="7242" y="8242"/>
                    <a:pt x="7250" y="8272"/>
                  </a:cubicBezTo>
                  <a:cubicBezTo>
                    <a:pt x="7242" y="8312"/>
                    <a:pt x="7211" y="8332"/>
                    <a:pt x="7195" y="8352"/>
                  </a:cubicBezTo>
                  <a:cubicBezTo>
                    <a:pt x="7147" y="8362"/>
                    <a:pt x="7187" y="8442"/>
                    <a:pt x="7131" y="8432"/>
                  </a:cubicBezTo>
                  <a:cubicBezTo>
                    <a:pt x="7123" y="8472"/>
                    <a:pt x="7092" y="8492"/>
                    <a:pt x="7076" y="8512"/>
                  </a:cubicBezTo>
                  <a:cubicBezTo>
                    <a:pt x="7052" y="8522"/>
                    <a:pt x="7068" y="8552"/>
                    <a:pt x="7044" y="8562"/>
                  </a:cubicBezTo>
                  <a:cubicBezTo>
                    <a:pt x="7028" y="8572"/>
                    <a:pt x="7020" y="8592"/>
                    <a:pt x="7020" y="8612"/>
                  </a:cubicBezTo>
                  <a:cubicBezTo>
                    <a:pt x="6925" y="8722"/>
                    <a:pt x="6878" y="8872"/>
                    <a:pt x="6767" y="8962"/>
                  </a:cubicBezTo>
                  <a:cubicBezTo>
                    <a:pt x="6767" y="8992"/>
                    <a:pt x="6751" y="9022"/>
                    <a:pt x="6727" y="9042"/>
                  </a:cubicBezTo>
                  <a:cubicBezTo>
                    <a:pt x="6711" y="9062"/>
                    <a:pt x="6735" y="9122"/>
                    <a:pt x="6688" y="9112"/>
                  </a:cubicBezTo>
                  <a:cubicBezTo>
                    <a:pt x="6688" y="9201"/>
                    <a:pt x="6600" y="9201"/>
                    <a:pt x="6608" y="9281"/>
                  </a:cubicBezTo>
                  <a:cubicBezTo>
                    <a:pt x="6553" y="9311"/>
                    <a:pt x="6545" y="9381"/>
                    <a:pt x="6505" y="9421"/>
                  </a:cubicBezTo>
                  <a:cubicBezTo>
                    <a:pt x="6513" y="9471"/>
                    <a:pt x="6426" y="9421"/>
                    <a:pt x="6458" y="9501"/>
                  </a:cubicBezTo>
                  <a:cubicBezTo>
                    <a:pt x="6442" y="9521"/>
                    <a:pt x="6402" y="9531"/>
                    <a:pt x="6402" y="9571"/>
                  </a:cubicBezTo>
                  <a:cubicBezTo>
                    <a:pt x="6323" y="9671"/>
                    <a:pt x="6252" y="9761"/>
                    <a:pt x="6180" y="9851"/>
                  </a:cubicBezTo>
                  <a:cubicBezTo>
                    <a:pt x="6117" y="9961"/>
                    <a:pt x="6022" y="10041"/>
                    <a:pt x="5959" y="10141"/>
                  </a:cubicBezTo>
                  <a:cubicBezTo>
                    <a:pt x="5919" y="10181"/>
                    <a:pt x="5871" y="10221"/>
                    <a:pt x="5848" y="10280"/>
                  </a:cubicBezTo>
                  <a:cubicBezTo>
                    <a:pt x="5800" y="10310"/>
                    <a:pt x="5753" y="10350"/>
                    <a:pt x="5729" y="10410"/>
                  </a:cubicBezTo>
                  <a:cubicBezTo>
                    <a:pt x="5618" y="10480"/>
                    <a:pt x="5578" y="10610"/>
                    <a:pt x="5452" y="10660"/>
                  </a:cubicBezTo>
                  <a:cubicBezTo>
                    <a:pt x="5436" y="10720"/>
                    <a:pt x="5372" y="10740"/>
                    <a:pt x="5325" y="10770"/>
                  </a:cubicBezTo>
                  <a:cubicBezTo>
                    <a:pt x="5293" y="10830"/>
                    <a:pt x="5238" y="10860"/>
                    <a:pt x="5182" y="10890"/>
                  </a:cubicBezTo>
                  <a:cubicBezTo>
                    <a:pt x="5166" y="10920"/>
                    <a:pt x="5142" y="10930"/>
                    <a:pt x="5103" y="10930"/>
                  </a:cubicBezTo>
                  <a:cubicBezTo>
                    <a:pt x="5095" y="10970"/>
                    <a:pt x="5024" y="10950"/>
                    <a:pt x="5024" y="11000"/>
                  </a:cubicBezTo>
                  <a:cubicBezTo>
                    <a:pt x="5000" y="11010"/>
                    <a:pt x="4929" y="10990"/>
                    <a:pt x="4944" y="11040"/>
                  </a:cubicBezTo>
                  <a:cubicBezTo>
                    <a:pt x="4929" y="11030"/>
                    <a:pt x="4857" y="11000"/>
                    <a:pt x="4857" y="11060"/>
                  </a:cubicBezTo>
                  <a:cubicBezTo>
                    <a:pt x="4960" y="11090"/>
                    <a:pt x="5079" y="11000"/>
                    <a:pt x="5182" y="10980"/>
                  </a:cubicBezTo>
                  <a:cubicBezTo>
                    <a:pt x="5206" y="10920"/>
                    <a:pt x="5293" y="10920"/>
                    <a:pt x="5317" y="10860"/>
                  </a:cubicBezTo>
                  <a:cubicBezTo>
                    <a:pt x="5380" y="10830"/>
                    <a:pt x="5428" y="10780"/>
                    <a:pt x="5475" y="10740"/>
                  </a:cubicBezTo>
                  <a:cubicBezTo>
                    <a:pt x="5570" y="10650"/>
                    <a:pt x="5673" y="10570"/>
                    <a:pt x="5761" y="10470"/>
                  </a:cubicBezTo>
                  <a:cubicBezTo>
                    <a:pt x="5800" y="10430"/>
                    <a:pt x="5832" y="10380"/>
                    <a:pt x="5879" y="10340"/>
                  </a:cubicBezTo>
                  <a:cubicBezTo>
                    <a:pt x="5943" y="10310"/>
                    <a:pt x="5959" y="10231"/>
                    <a:pt x="6014" y="10191"/>
                  </a:cubicBezTo>
                  <a:cubicBezTo>
                    <a:pt x="6085" y="10081"/>
                    <a:pt x="6188" y="9991"/>
                    <a:pt x="6252" y="9871"/>
                  </a:cubicBezTo>
                  <a:cubicBezTo>
                    <a:pt x="6244" y="9831"/>
                    <a:pt x="6307" y="9851"/>
                    <a:pt x="6315" y="9821"/>
                  </a:cubicBezTo>
                  <a:cubicBezTo>
                    <a:pt x="6323" y="9781"/>
                    <a:pt x="6355" y="9761"/>
                    <a:pt x="6371" y="9741"/>
                  </a:cubicBezTo>
                  <a:cubicBezTo>
                    <a:pt x="6410" y="9681"/>
                    <a:pt x="6458" y="9631"/>
                    <a:pt x="6490" y="9581"/>
                  </a:cubicBezTo>
                  <a:cubicBezTo>
                    <a:pt x="6569" y="9481"/>
                    <a:pt x="6624" y="9361"/>
                    <a:pt x="6703" y="9261"/>
                  </a:cubicBezTo>
                  <a:cubicBezTo>
                    <a:pt x="6696" y="9211"/>
                    <a:pt x="6751" y="9231"/>
                    <a:pt x="6751" y="9191"/>
                  </a:cubicBezTo>
                  <a:cubicBezTo>
                    <a:pt x="6759" y="9152"/>
                    <a:pt x="6767" y="9112"/>
                    <a:pt x="6806" y="9112"/>
                  </a:cubicBezTo>
                  <a:cubicBezTo>
                    <a:pt x="6822" y="9032"/>
                    <a:pt x="6878" y="8992"/>
                    <a:pt x="6902" y="8932"/>
                  </a:cubicBezTo>
                  <a:cubicBezTo>
                    <a:pt x="6949" y="8882"/>
                    <a:pt x="6981" y="8822"/>
                    <a:pt x="7020" y="8772"/>
                  </a:cubicBezTo>
                  <a:cubicBezTo>
                    <a:pt x="7060" y="8712"/>
                    <a:pt x="7084" y="8642"/>
                    <a:pt x="7123" y="8592"/>
                  </a:cubicBezTo>
                  <a:cubicBezTo>
                    <a:pt x="7242" y="8452"/>
                    <a:pt x="7345" y="8302"/>
                    <a:pt x="7440" y="8142"/>
                  </a:cubicBezTo>
                  <a:cubicBezTo>
                    <a:pt x="7543" y="8053"/>
                    <a:pt x="7615" y="7923"/>
                    <a:pt x="7710" y="7813"/>
                  </a:cubicBezTo>
                  <a:cubicBezTo>
                    <a:pt x="7741" y="7813"/>
                    <a:pt x="7749" y="7793"/>
                    <a:pt x="7757" y="7763"/>
                  </a:cubicBezTo>
                  <a:cubicBezTo>
                    <a:pt x="7781" y="7753"/>
                    <a:pt x="7821" y="7753"/>
                    <a:pt x="7821" y="7723"/>
                  </a:cubicBezTo>
                  <a:cubicBezTo>
                    <a:pt x="7876" y="7713"/>
                    <a:pt x="7876" y="7653"/>
                    <a:pt x="7955" y="7653"/>
                  </a:cubicBezTo>
                  <a:cubicBezTo>
                    <a:pt x="7940" y="7713"/>
                    <a:pt x="7892" y="7743"/>
                    <a:pt x="7868" y="7783"/>
                  </a:cubicBezTo>
                  <a:cubicBezTo>
                    <a:pt x="7844" y="7833"/>
                    <a:pt x="7813" y="7873"/>
                    <a:pt x="7781" y="7913"/>
                  </a:cubicBezTo>
                  <a:cubicBezTo>
                    <a:pt x="7765" y="7973"/>
                    <a:pt x="7710" y="7993"/>
                    <a:pt x="7694" y="8043"/>
                  </a:cubicBezTo>
                  <a:cubicBezTo>
                    <a:pt x="7654" y="8073"/>
                    <a:pt x="7638" y="8132"/>
                    <a:pt x="7583" y="8152"/>
                  </a:cubicBezTo>
                  <a:cubicBezTo>
                    <a:pt x="7543" y="8252"/>
                    <a:pt x="7504" y="8332"/>
                    <a:pt x="7448" y="8412"/>
                  </a:cubicBezTo>
                  <a:cubicBezTo>
                    <a:pt x="7432" y="8462"/>
                    <a:pt x="7409" y="8502"/>
                    <a:pt x="7377" y="8532"/>
                  </a:cubicBezTo>
                  <a:cubicBezTo>
                    <a:pt x="7345" y="8572"/>
                    <a:pt x="7369" y="8652"/>
                    <a:pt x="7306" y="8662"/>
                  </a:cubicBezTo>
                  <a:cubicBezTo>
                    <a:pt x="7321" y="8742"/>
                    <a:pt x="7234" y="8722"/>
                    <a:pt x="7258" y="8802"/>
                  </a:cubicBezTo>
                  <a:cubicBezTo>
                    <a:pt x="7234" y="8822"/>
                    <a:pt x="7218" y="8842"/>
                    <a:pt x="7211" y="8862"/>
                  </a:cubicBezTo>
                  <a:cubicBezTo>
                    <a:pt x="7218" y="8892"/>
                    <a:pt x="7171" y="8892"/>
                    <a:pt x="7187" y="8932"/>
                  </a:cubicBezTo>
                  <a:cubicBezTo>
                    <a:pt x="7131" y="9012"/>
                    <a:pt x="7084" y="9092"/>
                    <a:pt x="7044" y="9181"/>
                  </a:cubicBezTo>
                  <a:cubicBezTo>
                    <a:pt x="6989" y="9201"/>
                    <a:pt x="6997" y="9271"/>
                    <a:pt x="6941" y="9301"/>
                  </a:cubicBezTo>
                  <a:cubicBezTo>
                    <a:pt x="6933" y="9361"/>
                    <a:pt x="6886" y="9381"/>
                    <a:pt x="6878" y="9451"/>
                  </a:cubicBezTo>
                  <a:cubicBezTo>
                    <a:pt x="6838" y="9491"/>
                    <a:pt x="6806" y="9551"/>
                    <a:pt x="6791" y="9581"/>
                  </a:cubicBezTo>
                  <a:cubicBezTo>
                    <a:pt x="6759" y="9631"/>
                    <a:pt x="6719" y="9661"/>
                    <a:pt x="6703" y="9731"/>
                  </a:cubicBezTo>
                  <a:cubicBezTo>
                    <a:pt x="6648" y="9751"/>
                    <a:pt x="6648" y="9821"/>
                    <a:pt x="6600" y="9841"/>
                  </a:cubicBezTo>
                  <a:cubicBezTo>
                    <a:pt x="6577" y="9901"/>
                    <a:pt x="6529" y="9931"/>
                    <a:pt x="6490" y="9971"/>
                  </a:cubicBezTo>
                  <a:cubicBezTo>
                    <a:pt x="6442" y="10071"/>
                    <a:pt x="6379" y="10161"/>
                    <a:pt x="6299" y="10241"/>
                  </a:cubicBezTo>
                  <a:cubicBezTo>
                    <a:pt x="6291" y="10300"/>
                    <a:pt x="6236" y="10320"/>
                    <a:pt x="6212" y="10370"/>
                  </a:cubicBezTo>
                  <a:cubicBezTo>
                    <a:pt x="6165" y="10400"/>
                    <a:pt x="6149" y="10460"/>
                    <a:pt x="6093" y="10490"/>
                  </a:cubicBezTo>
                  <a:cubicBezTo>
                    <a:pt x="6046" y="10590"/>
                    <a:pt x="5959" y="10660"/>
                    <a:pt x="5879" y="10730"/>
                  </a:cubicBezTo>
                  <a:cubicBezTo>
                    <a:pt x="5856" y="10780"/>
                    <a:pt x="5800" y="10800"/>
                    <a:pt x="5776" y="10850"/>
                  </a:cubicBezTo>
                  <a:cubicBezTo>
                    <a:pt x="5721" y="10870"/>
                    <a:pt x="5713" y="10940"/>
                    <a:pt x="5650" y="10960"/>
                  </a:cubicBezTo>
                  <a:cubicBezTo>
                    <a:pt x="5570" y="11030"/>
                    <a:pt x="5483" y="11110"/>
                    <a:pt x="5404" y="11180"/>
                  </a:cubicBezTo>
                  <a:cubicBezTo>
                    <a:pt x="5372" y="11190"/>
                    <a:pt x="5341" y="11180"/>
                    <a:pt x="5333" y="11210"/>
                  </a:cubicBezTo>
                  <a:cubicBezTo>
                    <a:pt x="5396" y="11210"/>
                    <a:pt x="5444" y="11180"/>
                    <a:pt x="5483" y="11160"/>
                  </a:cubicBezTo>
                  <a:cubicBezTo>
                    <a:pt x="5531" y="11140"/>
                    <a:pt x="5531" y="11070"/>
                    <a:pt x="5594" y="11070"/>
                  </a:cubicBezTo>
                  <a:cubicBezTo>
                    <a:pt x="5642" y="11050"/>
                    <a:pt x="5673" y="11010"/>
                    <a:pt x="5705" y="10970"/>
                  </a:cubicBezTo>
                  <a:cubicBezTo>
                    <a:pt x="5753" y="10950"/>
                    <a:pt x="5800" y="10920"/>
                    <a:pt x="5816" y="10860"/>
                  </a:cubicBezTo>
                  <a:cubicBezTo>
                    <a:pt x="5871" y="10850"/>
                    <a:pt x="5895" y="10810"/>
                    <a:pt x="5919" y="10770"/>
                  </a:cubicBezTo>
                  <a:cubicBezTo>
                    <a:pt x="5967" y="10740"/>
                    <a:pt x="6014" y="10710"/>
                    <a:pt x="6030" y="10660"/>
                  </a:cubicBezTo>
                  <a:cubicBezTo>
                    <a:pt x="6085" y="10640"/>
                    <a:pt x="6077" y="10570"/>
                    <a:pt x="6141" y="10560"/>
                  </a:cubicBezTo>
                  <a:cubicBezTo>
                    <a:pt x="6157" y="10510"/>
                    <a:pt x="6220" y="10500"/>
                    <a:pt x="6228" y="10430"/>
                  </a:cubicBezTo>
                  <a:cubicBezTo>
                    <a:pt x="6291" y="10430"/>
                    <a:pt x="6260" y="10340"/>
                    <a:pt x="6339" y="10340"/>
                  </a:cubicBezTo>
                  <a:cubicBezTo>
                    <a:pt x="6363" y="10300"/>
                    <a:pt x="6394" y="10260"/>
                    <a:pt x="6418" y="10211"/>
                  </a:cubicBezTo>
                  <a:cubicBezTo>
                    <a:pt x="6497" y="10141"/>
                    <a:pt x="6521" y="10041"/>
                    <a:pt x="6616" y="9991"/>
                  </a:cubicBezTo>
                  <a:cubicBezTo>
                    <a:pt x="6656" y="9901"/>
                    <a:pt x="6727" y="9831"/>
                    <a:pt x="6775" y="9731"/>
                  </a:cubicBezTo>
                  <a:cubicBezTo>
                    <a:pt x="6806" y="9701"/>
                    <a:pt x="6822" y="9651"/>
                    <a:pt x="6862" y="9621"/>
                  </a:cubicBezTo>
                  <a:cubicBezTo>
                    <a:pt x="6862" y="9591"/>
                    <a:pt x="6886" y="9581"/>
                    <a:pt x="6886" y="9551"/>
                  </a:cubicBezTo>
                  <a:cubicBezTo>
                    <a:pt x="6886" y="9511"/>
                    <a:pt x="6941" y="9521"/>
                    <a:pt x="6933" y="9481"/>
                  </a:cubicBezTo>
                  <a:cubicBezTo>
                    <a:pt x="6965" y="9441"/>
                    <a:pt x="6989" y="9401"/>
                    <a:pt x="7005" y="9351"/>
                  </a:cubicBezTo>
                  <a:cubicBezTo>
                    <a:pt x="7060" y="9341"/>
                    <a:pt x="7068" y="9271"/>
                    <a:pt x="7084" y="9221"/>
                  </a:cubicBezTo>
                  <a:cubicBezTo>
                    <a:pt x="7139" y="9201"/>
                    <a:pt x="7123" y="9132"/>
                    <a:pt x="7179" y="9112"/>
                  </a:cubicBezTo>
                  <a:cubicBezTo>
                    <a:pt x="7179" y="9082"/>
                    <a:pt x="7203" y="9072"/>
                    <a:pt x="7203" y="9042"/>
                  </a:cubicBezTo>
                  <a:cubicBezTo>
                    <a:pt x="7242" y="9042"/>
                    <a:pt x="7211" y="8972"/>
                    <a:pt x="7242" y="8962"/>
                  </a:cubicBezTo>
                  <a:cubicBezTo>
                    <a:pt x="7290" y="8872"/>
                    <a:pt x="7337" y="8782"/>
                    <a:pt x="7377" y="8692"/>
                  </a:cubicBezTo>
                  <a:cubicBezTo>
                    <a:pt x="7425" y="8662"/>
                    <a:pt x="7401" y="8582"/>
                    <a:pt x="7448" y="8562"/>
                  </a:cubicBezTo>
                  <a:cubicBezTo>
                    <a:pt x="7480" y="8522"/>
                    <a:pt x="7488" y="8462"/>
                    <a:pt x="7535" y="8432"/>
                  </a:cubicBezTo>
                  <a:cubicBezTo>
                    <a:pt x="7607" y="8232"/>
                    <a:pt x="7757" y="8102"/>
                    <a:pt x="7868" y="7933"/>
                  </a:cubicBezTo>
                  <a:cubicBezTo>
                    <a:pt x="7924" y="7853"/>
                    <a:pt x="7971" y="7763"/>
                    <a:pt x="8043" y="7693"/>
                  </a:cubicBezTo>
                  <a:cubicBezTo>
                    <a:pt x="8066" y="7653"/>
                    <a:pt x="8114" y="7633"/>
                    <a:pt x="8138" y="7593"/>
                  </a:cubicBezTo>
                  <a:cubicBezTo>
                    <a:pt x="8185" y="7563"/>
                    <a:pt x="8185" y="7493"/>
                    <a:pt x="8264" y="7493"/>
                  </a:cubicBezTo>
                  <a:cubicBezTo>
                    <a:pt x="8193" y="7593"/>
                    <a:pt x="8122" y="7683"/>
                    <a:pt x="8035" y="7763"/>
                  </a:cubicBezTo>
                  <a:cubicBezTo>
                    <a:pt x="7916" y="7983"/>
                    <a:pt x="7821" y="8212"/>
                    <a:pt x="7694" y="8422"/>
                  </a:cubicBezTo>
                  <a:cubicBezTo>
                    <a:pt x="7678" y="8562"/>
                    <a:pt x="7583" y="8642"/>
                    <a:pt x="7567" y="8782"/>
                  </a:cubicBezTo>
                  <a:cubicBezTo>
                    <a:pt x="7528" y="8782"/>
                    <a:pt x="7520" y="8812"/>
                    <a:pt x="7528" y="8852"/>
                  </a:cubicBezTo>
                  <a:cubicBezTo>
                    <a:pt x="7472" y="8852"/>
                    <a:pt x="7496" y="8922"/>
                    <a:pt x="7464" y="8932"/>
                  </a:cubicBezTo>
                  <a:cubicBezTo>
                    <a:pt x="7448" y="8952"/>
                    <a:pt x="7440" y="8992"/>
                    <a:pt x="7448" y="9032"/>
                  </a:cubicBezTo>
                  <a:cubicBezTo>
                    <a:pt x="7425" y="9052"/>
                    <a:pt x="7401" y="9072"/>
                    <a:pt x="7409" y="9122"/>
                  </a:cubicBezTo>
                  <a:cubicBezTo>
                    <a:pt x="7345" y="9132"/>
                    <a:pt x="7377" y="9221"/>
                    <a:pt x="7321" y="9231"/>
                  </a:cubicBezTo>
                  <a:cubicBezTo>
                    <a:pt x="7290" y="9281"/>
                    <a:pt x="7298" y="9361"/>
                    <a:pt x="7234" y="9361"/>
                  </a:cubicBezTo>
                  <a:cubicBezTo>
                    <a:pt x="7258" y="9451"/>
                    <a:pt x="7171" y="9451"/>
                    <a:pt x="7187" y="9531"/>
                  </a:cubicBezTo>
                  <a:cubicBezTo>
                    <a:pt x="7155" y="9571"/>
                    <a:pt x="7108" y="9601"/>
                    <a:pt x="7100" y="9661"/>
                  </a:cubicBezTo>
                  <a:cubicBezTo>
                    <a:pt x="7100" y="9691"/>
                    <a:pt x="7060" y="9691"/>
                    <a:pt x="7052" y="9711"/>
                  </a:cubicBezTo>
                  <a:cubicBezTo>
                    <a:pt x="7060" y="9751"/>
                    <a:pt x="7044" y="9771"/>
                    <a:pt x="7028" y="9791"/>
                  </a:cubicBezTo>
                  <a:cubicBezTo>
                    <a:pt x="7005" y="9831"/>
                    <a:pt x="6965" y="9871"/>
                    <a:pt x="6941" y="9921"/>
                  </a:cubicBezTo>
                  <a:cubicBezTo>
                    <a:pt x="6917" y="9961"/>
                    <a:pt x="6894" y="10011"/>
                    <a:pt x="6854" y="10051"/>
                  </a:cubicBezTo>
                  <a:cubicBezTo>
                    <a:pt x="6830" y="10101"/>
                    <a:pt x="6806" y="10141"/>
                    <a:pt x="6767" y="10181"/>
                  </a:cubicBezTo>
                  <a:cubicBezTo>
                    <a:pt x="6727" y="10280"/>
                    <a:pt x="6656" y="10340"/>
                    <a:pt x="6608" y="10440"/>
                  </a:cubicBezTo>
                  <a:cubicBezTo>
                    <a:pt x="6545" y="10510"/>
                    <a:pt x="6466" y="10580"/>
                    <a:pt x="6418" y="10680"/>
                  </a:cubicBezTo>
                  <a:cubicBezTo>
                    <a:pt x="6387" y="10680"/>
                    <a:pt x="6379" y="10710"/>
                    <a:pt x="6371" y="10730"/>
                  </a:cubicBezTo>
                  <a:cubicBezTo>
                    <a:pt x="6339" y="10740"/>
                    <a:pt x="6315" y="10760"/>
                    <a:pt x="6315" y="10790"/>
                  </a:cubicBezTo>
                  <a:cubicBezTo>
                    <a:pt x="6268" y="10820"/>
                    <a:pt x="6236" y="10860"/>
                    <a:pt x="6204" y="10900"/>
                  </a:cubicBezTo>
                  <a:cubicBezTo>
                    <a:pt x="6149" y="10920"/>
                    <a:pt x="6149" y="10990"/>
                    <a:pt x="6101" y="11020"/>
                  </a:cubicBezTo>
                  <a:cubicBezTo>
                    <a:pt x="6054" y="11050"/>
                    <a:pt x="6038" y="11100"/>
                    <a:pt x="5990" y="11130"/>
                  </a:cubicBezTo>
                  <a:cubicBezTo>
                    <a:pt x="5959" y="11160"/>
                    <a:pt x="5911" y="11190"/>
                    <a:pt x="5879" y="11220"/>
                  </a:cubicBezTo>
                  <a:cubicBezTo>
                    <a:pt x="5856" y="11230"/>
                    <a:pt x="5840" y="11250"/>
                    <a:pt x="5840" y="11280"/>
                  </a:cubicBezTo>
                  <a:cubicBezTo>
                    <a:pt x="5808" y="11290"/>
                    <a:pt x="5745" y="11270"/>
                    <a:pt x="5776" y="11330"/>
                  </a:cubicBezTo>
                  <a:cubicBezTo>
                    <a:pt x="5816" y="11320"/>
                    <a:pt x="5864" y="11300"/>
                    <a:pt x="5887" y="11260"/>
                  </a:cubicBezTo>
                  <a:cubicBezTo>
                    <a:pt x="5919" y="11230"/>
                    <a:pt x="5982" y="11220"/>
                    <a:pt x="5998" y="11170"/>
                  </a:cubicBezTo>
                  <a:cubicBezTo>
                    <a:pt x="6077" y="11120"/>
                    <a:pt x="6141" y="11060"/>
                    <a:pt x="6180" y="10980"/>
                  </a:cubicBezTo>
                  <a:cubicBezTo>
                    <a:pt x="6276" y="10940"/>
                    <a:pt x="6299" y="10840"/>
                    <a:pt x="6379" y="10800"/>
                  </a:cubicBezTo>
                  <a:cubicBezTo>
                    <a:pt x="6434" y="10720"/>
                    <a:pt x="6505" y="10660"/>
                    <a:pt x="6561" y="10580"/>
                  </a:cubicBezTo>
                  <a:cubicBezTo>
                    <a:pt x="6632" y="10520"/>
                    <a:pt x="6664" y="10430"/>
                    <a:pt x="6743" y="10380"/>
                  </a:cubicBezTo>
                  <a:cubicBezTo>
                    <a:pt x="6751" y="10320"/>
                    <a:pt x="6783" y="10290"/>
                    <a:pt x="6814" y="10260"/>
                  </a:cubicBezTo>
                  <a:cubicBezTo>
                    <a:pt x="6838" y="10251"/>
                    <a:pt x="6822" y="10201"/>
                    <a:pt x="6862" y="10201"/>
                  </a:cubicBezTo>
                  <a:cubicBezTo>
                    <a:pt x="6862" y="10171"/>
                    <a:pt x="6886" y="10161"/>
                    <a:pt x="6886" y="10131"/>
                  </a:cubicBezTo>
                  <a:cubicBezTo>
                    <a:pt x="6965" y="10081"/>
                    <a:pt x="6981" y="9981"/>
                    <a:pt x="7044" y="9921"/>
                  </a:cubicBezTo>
                  <a:cubicBezTo>
                    <a:pt x="7052" y="9861"/>
                    <a:pt x="7100" y="9831"/>
                    <a:pt x="7115" y="9791"/>
                  </a:cubicBezTo>
                  <a:cubicBezTo>
                    <a:pt x="7139" y="9781"/>
                    <a:pt x="7123" y="9731"/>
                    <a:pt x="7163" y="9731"/>
                  </a:cubicBezTo>
                  <a:cubicBezTo>
                    <a:pt x="7155" y="9701"/>
                    <a:pt x="7163" y="9681"/>
                    <a:pt x="7187" y="9661"/>
                  </a:cubicBezTo>
                  <a:cubicBezTo>
                    <a:pt x="7203" y="9621"/>
                    <a:pt x="7211" y="9571"/>
                    <a:pt x="7258" y="9561"/>
                  </a:cubicBezTo>
                  <a:cubicBezTo>
                    <a:pt x="7242" y="9481"/>
                    <a:pt x="7306" y="9481"/>
                    <a:pt x="7329" y="9431"/>
                  </a:cubicBezTo>
                  <a:cubicBezTo>
                    <a:pt x="7329" y="9371"/>
                    <a:pt x="7369" y="9341"/>
                    <a:pt x="7401" y="9301"/>
                  </a:cubicBezTo>
                  <a:cubicBezTo>
                    <a:pt x="7385" y="9231"/>
                    <a:pt x="7448" y="9221"/>
                    <a:pt x="7448" y="9162"/>
                  </a:cubicBezTo>
                  <a:cubicBezTo>
                    <a:pt x="7464" y="9152"/>
                    <a:pt x="7472" y="9132"/>
                    <a:pt x="7472" y="9112"/>
                  </a:cubicBezTo>
                  <a:cubicBezTo>
                    <a:pt x="7472" y="9072"/>
                    <a:pt x="7520" y="9082"/>
                    <a:pt x="7504" y="9042"/>
                  </a:cubicBezTo>
                  <a:cubicBezTo>
                    <a:pt x="7543" y="9012"/>
                    <a:pt x="7567" y="8972"/>
                    <a:pt x="7567" y="8912"/>
                  </a:cubicBezTo>
                  <a:cubicBezTo>
                    <a:pt x="7591" y="8912"/>
                    <a:pt x="7575" y="8882"/>
                    <a:pt x="7583" y="8862"/>
                  </a:cubicBezTo>
                  <a:cubicBezTo>
                    <a:pt x="7583" y="8862"/>
                    <a:pt x="7607" y="8862"/>
                    <a:pt x="7615" y="8862"/>
                  </a:cubicBezTo>
                  <a:cubicBezTo>
                    <a:pt x="7631" y="8842"/>
                    <a:pt x="7631" y="8802"/>
                    <a:pt x="7638" y="8782"/>
                  </a:cubicBezTo>
                  <a:cubicBezTo>
                    <a:pt x="7670" y="8742"/>
                    <a:pt x="7670" y="8682"/>
                    <a:pt x="7710" y="8662"/>
                  </a:cubicBezTo>
                  <a:cubicBezTo>
                    <a:pt x="7702" y="8592"/>
                    <a:pt x="7726" y="8562"/>
                    <a:pt x="7765" y="8532"/>
                  </a:cubicBezTo>
                  <a:cubicBezTo>
                    <a:pt x="7749" y="8462"/>
                    <a:pt x="7813" y="8452"/>
                    <a:pt x="7813" y="8392"/>
                  </a:cubicBezTo>
                  <a:cubicBezTo>
                    <a:pt x="7837" y="8352"/>
                    <a:pt x="7837" y="8282"/>
                    <a:pt x="7884" y="8262"/>
                  </a:cubicBezTo>
                  <a:cubicBezTo>
                    <a:pt x="7908" y="8222"/>
                    <a:pt x="7900" y="8162"/>
                    <a:pt x="7947" y="8142"/>
                  </a:cubicBezTo>
                  <a:cubicBezTo>
                    <a:pt x="7963" y="8093"/>
                    <a:pt x="7971" y="8043"/>
                    <a:pt x="8003" y="8013"/>
                  </a:cubicBezTo>
                  <a:cubicBezTo>
                    <a:pt x="8027" y="7973"/>
                    <a:pt x="8035" y="7913"/>
                    <a:pt x="8074" y="7893"/>
                  </a:cubicBezTo>
                  <a:cubicBezTo>
                    <a:pt x="8122" y="7813"/>
                    <a:pt x="8177" y="7733"/>
                    <a:pt x="8233" y="7653"/>
                  </a:cubicBezTo>
                  <a:cubicBezTo>
                    <a:pt x="8272" y="7593"/>
                    <a:pt x="8352" y="7573"/>
                    <a:pt x="8367" y="7493"/>
                  </a:cubicBezTo>
                  <a:cubicBezTo>
                    <a:pt x="8431" y="7453"/>
                    <a:pt x="8439" y="7373"/>
                    <a:pt x="8542" y="7363"/>
                  </a:cubicBezTo>
                  <a:cubicBezTo>
                    <a:pt x="8534" y="7413"/>
                    <a:pt x="8463" y="7413"/>
                    <a:pt x="8470" y="7463"/>
                  </a:cubicBezTo>
                  <a:cubicBezTo>
                    <a:pt x="8423" y="7493"/>
                    <a:pt x="8423" y="7553"/>
                    <a:pt x="8399" y="7593"/>
                  </a:cubicBezTo>
                  <a:cubicBezTo>
                    <a:pt x="8383" y="7633"/>
                    <a:pt x="8320" y="7643"/>
                    <a:pt x="8328" y="7703"/>
                  </a:cubicBezTo>
                  <a:cubicBezTo>
                    <a:pt x="8296" y="7733"/>
                    <a:pt x="8280" y="7783"/>
                    <a:pt x="8241" y="7813"/>
                  </a:cubicBezTo>
                  <a:cubicBezTo>
                    <a:pt x="8233" y="7853"/>
                    <a:pt x="8209" y="7883"/>
                    <a:pt x="8201" y="7923"/>
                  </a:cubicBezTo>
                  <a:cubicBezTo>
                    <a:pt x="8161" y="7943"/>
                    <a:pt x="8169" y="8003"/>
                    <a:pt x="8146" y="8033"/>
                  </a:cubicBezTo>
                  <a:cubicBezTo>
                    <a:pt x="8146" y="8053"/>
                    <a:pt x="8130" y="8063"/>
                    <a:pt x="8122" y="8083"/>
                  </a:cubicBezTo>
                  <a:cubicBezTo>
                    <a:pt x="8098" y="8083"/>
                    <a:pt x="8106" y="8122"/>
                    <a:pt x="8090" y="8132"/>
                  </a:cubicBezTo>
                  <a:cubicBezTo>
                    <a:pt x="8082" y="8172"/>
                    <a:pt x="8058" y="8202"/>
                    <a:pt x="8035" y="8232"/>
                  </a:cubicBezTo>
                  <a:cubicBezTo>
                    <a:pt x="8043" y="8332"/>
                    <a:pt x="7979" y="8372"/>
                    <a:pt x="7979" y="8462"/>
                  </a:cubicBezTo>
                  <a:cubicBezTo>
                    <a:pt x="7932" y="8472"/>
                    <a:pt x="7947" y="8532"/>
                    <a:pt x="7924" y="8562"/>
                  </a:cubicBezTo>
                  <a:cubicBezTo>
                    <a:pt x="7916" y="8612"/>
                    <a:pt x="7892" y="8642"/>
                    <a:pt x="7892" y="8682"/>
                  </a:cubicBezTo>
                  <a:cubicBezTo>
                    <a:pt x="7868" y="8682"/>
                    <a:pt x="7876" y="8702"/>
                    <a:pt x="7876" y="8712"/>
                  </a:cubicBezTo>
                  <a:cubicBezTo>
                    <a:pt x="7868" y="8722"/>
                    <a:pt x="7860" y="8732"/>
                    <a:pt x="7860" y="8732"/>
                  </a:cubicBezTo>
                  <a:cubicBezTo>
                    <a:pt x="7852" y="8752"/>
                    <a:pt x="7860" y="8782"/>
                    <a:pt x="7852" y="8802"/>
                  </a:cubicBezTo>
                  <a:cubicBezTo>
                    <a:pt x="7837" y="8842"/>
                    <a:pt x="7813" y="8862"/>
                    <a:pt x="7797" y="8902"/>
                  </a:cubicBezTo>
                  <a:cubicBezTo>
                    <a:pt x="7781" y="8942"/>
                    <a:pt x="7773" y="8982"/>
                    <a:pt x="7765" y="9022"/>
                  </a:cubicBezTo>
                  <a:cubicBezTo>
                    <a:pt x="7749" y="9062"/>
                    <a:pt x="7718" y="9102"/>
                    <a:pt x="7726" y="9142"/>
                  </a:cubicBezTo>
                  <a:cubicBezTo>
                    <a:pt x="7694" y="9211"/>
                    <a:pt x="7654" y="9281"/>
                    <a:pt x="7654" y="9381"/>
                  </a:cubicBezTo>
                  <a:cubicBezTo>
                    <a:pt x="7615" y="9391"/>
                    <a:pt x="7623" y="9451"/>
                    <a:pt x="7599" y="9481"/>
                  </a:cubicBezTo>
                  <a:cubicBezTo>
                    <a:pt x="7599" y="9511"/>
                    <a:pt x="7599" y="9531"/>
                    <a:pt x="7567" y="9531"/>
                  </a:cubicBezTo>
                  <a:cubicBezTo>
                    <a:pt x="7575" y="9561"/>
                    <a:pt x="7583" y="9591"/>
                    <a:pt x="7559" y="9601"/>
                  </a:cubicBezTo>
                  <a:cubicBezTo>
                    <a:pt x="7520" y="9761"/>
                    <a:pt x="7472" y="9921"/>
                    <a:pt x="7417" y="10071"/>
                  </a:cubicBezTo>
                  <a:cubicBezTo>
                    <a:pt x="7385" y="10151"/>
                    <a:pt x="7345" y="10211"/>
                    <a:pt x="7345" y="10310"/>
                  </a:cubicBezTo>
                  <a:cubicBezTo>
                    <a:pt x="7290" y="10360"/>
                    <a:pt x="7298" y="10470"/>
                    <a:pt x="7234" y="10510"/>
                  </a:cubicBezTo>
                  <a:cubicBezTo>
                    <a:pt x="7234" y="10620"/>
                    <a:pt x="7163" y="10650"/>
                    <a:pt x="7147" y="10730"/>
                  </a:cubicBezTo>
                  <a:cubicBezTo>
                    <a:pt x="7100" y="10790"/>
                    <a:pt x="7060" y="10860"/>
                    <a:pt x="7036" y="10940"/>
                  </a:cubicBezTo>
                  <a:cubicBezTo>
                    <a:pt x="6989" y="11000"/>
                    <a:pt x="6949" y="11060"/>
                    <a:pt x="6925" y="11140"/>
                  </a:cubicBezTo>
                  <a:cubicBezTo>
                    <a:pt x="6886" y="11160"/>
                    <a:pt x="6878" y="11200"/>
                    <a:pt x="6846" y="11220"/>
                  </a:cubicBezTo>
                  <a:cubicBezTo>
                    <a:pt x="6862" y="11280"/>
                    <a:pt x="6806" y="11290"/>
                    <a:pt x="6791" y="11320"/>
                  </a:cubicBezTo>
                  <a:cubicBezTo>
                    <a:pt x="6775" y="11359"/>
                    <a:pt x="6751" y="11389"/>
                    <a:pt x="6735" y="11429"/>
                  </a:cubicBezTo>
                  <a:cubicBezTo>
                    <a:pt x="6696" y="11439"/>
                    <a:pt x="6711" y="11509"/>
                    <a:pt x="6656" y="11509"/>
                  </a:cubicBezTo>
                  <a:cubicBezTo>
                    <a:pt x="6648" y="11549"/>
                    <a:pt x="6632" y="11589"/>
                    <a:pt x="6600" y="11609"/>
                  </a:cubicBezTo>
                  <a:cubicBezTo>
                    <a:pt x="6608" y="11659"/>
                    <a:pt x="6529" y="11649"/>
                    <a:pt x="6529" y="11689"/>
                  </a:cubicBezTo>
                  <a:cubicBezTo>
                    <a:pt x="6593" y="11689"/>
                    <a:pt x="6632" y="11659"/>
                    <a:pt x="6640" y="11599"/>
                  </a:cubicBezTo>
                  <a:cubicBezTo>
                    <a:pt x="6656" y="11549"/>
                    <a:pt x="6727" y="11549"/>
                    <a:pt x="6727" y="11489"/>
                  </a:cubicBezTo>
                  <a:cubicBezTo>
                    <a:pt x="6799" y="11419"/>
                    <a:pt x="6838" y="11330"/>
                    <a:pt x="6902" y="11250"/>
                  </a:cubicBezTo>
                  <a:cubicBezTo>
                    <a:pt x="6925" y="11210"/>
                    <a:pt x="6965" y="11190"/>
                    <a:pt x="6973" y="11130"/>
                  </a:cubicBezTo>
                  <a:cubicBezTo>
                    <a:pt x="7005" y="11090"/>
                    <a:pt x="7036" y="11040"/>
                    <a:pt x="7060" y="11000"/>
                  </a:cubicBezTo>
                  <a:cubicBezTo>
                    <a:pt x="7060" y="10960"/>
                    <a:pt x="7100" y="10970"/>
                    <a:pt x="7084" y="10930"/>
                  </a:cubicBezTo>
                  <a:cubicBezTo>
                    <a:pt x="7115" y="10920"/>
                    <a:pt x="7123" y="10900"/>
                    <a:pt x="7131" y="10870"/>
                  </a:cubicBezTo>
                  <a:cubicBezTo>
                    <a:pt x="7171" y="10840"/>
                    <a:pt x="7179" y="10770"/>
                    <a:pt x="7218" y="10740"/>
                  </a:cubicBezTo>
                  <a:cubicBezTo>
                    <a:pt x="7218" y="10710"/>
                    <a:pt x="7234" y="10690"/>
                    <a:pt x="7258" y="10690"/>
                  </a:cubicBezTo>
                  <a:cubicBezTo>
                    <a:pt x="7258" y="10650"/>
                    <a:pt x="7258" y="10620"/>
                    <a:pt x="7266" y="10600"/>
                  </a:cubicBezTo>
                  <a:cubicBezTo>
                    <a:pt x="7306" y="10560"/>
                    <a:pt x="7337" y="10520"/>
                    <a:pt x="7329" y="10450"/>
                  </a:cubicBezTo>
                  <a:cubicBezTo>
                    <a:pt x="7361" y="10410"/>
                    <a:pt x="7385" y="10370"/>
                    <a:pt x="7401" y="10320"/>
                  </a:cubicBezTo>
                  <a:cubicBezTo>
                    <a:pt x="7401" y="10251"/>
                    <a:pt x="7456" y="10231"/>
                    <a:pt x="7448" y="10161"/>
                  </a:cubicBezTo>
                  <a:cubicBezTo>
                    <a:pt x="7504" y="10081"/>
                    <a:pt x="7520" y="9961"/>
                    <a:pt x="7567" y="9861"/>
                  </a:cubicBezTo>
                  <a:cubicBezTo>
                    <a:pt x="7591" y="9751"/>
                    <a:pt x="7646" y="9671"/>
                    <a:pt x="7638" y="9541"/>
                  </a:cubicBezTo>
                  <a:cubicBezTo>
                    <a:pt x="7710" y="9521"/>
                    <a:pt x="7662" y="9411"/>
                    <a:pt x="7726" y="9381"/>
                  </a:cubicBezTo>
                  <a:cubicBezTo>
                    <a:pt x="7726" y="9301"/>
                    <a:pt x="7773" y="9271"/>
                    <a:pt x="7789" y="9191"/>
                  </a:cubicBezTo>
                  <a:cubicBezTo>
                    <a:pt x="7805" y="9142"/>
                    <a:pt x="7837" y="9082"/>
                    <a:pt x="7852" y="9022"/>
                  </a:cubicBezTo>
                  <a:cubicBezTo>
                    <a:pt x="7852" y="8992"/>
                    <a:pt x="7868" y="8962"/>
                    <a:pt x="7868" y="8932"/>
                  </a:cubicBezTo>
                  <a:cubicBezTo>
                    <a:pt x="7916" y="8932"/>
                    <a:pt x="7876" y="8842"/>
                    <a:pt x="7932" y="8852"/>
                  </a:cubicBezTo>
                  <a:cubicBezTo>
                    <a:pt x="7924" y="8772"/>
                    <a:pt x="7955" y="8722"/>
                    <a:pt x="7971" y="8662"/>
                  </a:cubicBezTo>
                  <a:cubicBezTo>
                    <a:pt x="7963" y="8612"/>
                    <a:pt x="8019" y="8632"/>
                    <a:pt x="8019" y="8592"/>
                  </a:cubicBezTo>
                  <a:cubicBezTo>
                    <a:pt x="8003" y="8532"/>
                    <a:pt x="8035" y="8512"/>
                    <a:pt x="8050" y="8492"/>
                  </a:cubicBezTo>
                  <a:cubicBezTo>
                    <a:pt x="8043" y="8412"/>
                    <a:pt x="8114" y="8392"/>
                    <a:pt x="8114" y="8322"/>
                  </a:cubicBezTo>
                  <a:cubicBezTo>
                    <a:pt x="8130" y="8302"/>
                    <a:pt x="8114" y="8242"/>
                    <a:pt x="8161" y="8242"/>
                  </a:cubicBezTo>
                  <a:cubicBezTo>
                    <a:pt x="8146" y="8192"/>
                    <a:pt x="8177" y="8172"/>
                    <a:pt x="8177" y="8132"/>
                  </a:cubicBezTo>
                  <a:cubicBezTo>
                    <a:pt x="8256" y="8053"/>
                    <a:pt x="8288" y="7943"/>
                    <a:pt x="8328" y="7833"/>
                  </a:cubicBezTo>
                  <a:cubicBezTo>
                    <a:pt x="8367" y="7803"/>
                    <a:pt x="8399" y="7763"/>
                    <a:pt x="8415" y="7703"/>
                  </a:cubicBezTo>
                  <a:cubicBezTo>
                    <a:pt x="8463" y="7703"/>
                    <a:pt x="8439" y="7653"/>
                    <a:pt x="8455" y="7623"/>
                  </a:cubicBezTo>
                  <a:cubicBezTo>
                    <a:pt x="8502" y="7633"/>
                    <a:pt x="8486" y="7573"/>
                    <a:pt x="8502" y="7553"/>
                  </a:cubicBezTo>
                  <a:cubicBezTo>
                    <a:pt x="8558" y="7563"/>
                    <a:pt x="8502" y="7473"/>
                    <a:pt x="8558" y="7493"/>
                  </a:cubicBezTo>
                  <a:cubicBezTo>
                    <a:pt x="8550" y="7443"/>
                    <a:pt x="8605" y="7453"/>
                    <a:pt x="8605" y="7413"/>
                  </a:cubicBezTo>
                  <a:cubicBezTo>
                    <a:pt x="8661" y="7393"/>
                    <a:pt x="8669" y="7323"/>
                    <a:pt x="8724" y="7303"/>
                  </a:cubicBezTo>
                  <a:cubicBezTo>
                    <a:pt x="8716" y="7353"/>
                    <a:pt x="8676" y="7383"/>
                    <a:pt x="8676" y="7443"/>
                  </a:cubicBezTo>
                  <a:cubicBezTo>
                    <a:pt x="8684" y="7473"/>
                    <a:pt x="8653" y="7463"/>
                    <a:pt x="8645" y="7473"/>
                  </a:cubicBezTo>
                  <a:cubicBezTo>
                    <a:pt x="8637" y="7483"/>
                    <a:pt x="8653" y="7503"/>
                    <a:pt x="8653" y="7513"/>
                  </a:cubicBezTo>
                  <a:cubicBezTo>
                    <a:pt x="8645" y="7533"/>
                    <a:pt x="8621" y="7553"/>
                    <a:pt x="8605" y="7573"/>
                  </a:cubicBezTo>
                  <a:cubicBezTo>
                    <a:pt x="8566" y="7663"/>
                    <a:pt x="8534" y="7773"/>
                    <a:pt x="8470" y="7843"/>
                  </a:cubicBezTo>
                  <a:cubicBezTo>
                    <a:pt x="8470" y="7923"/>
                    <a:pt x="8447" y="7983"/>
                    <a:pt x="8407" y="8033"/>
                  </a:cubicBezTo>
                  <a:cubicBezTo>
                    <a:pt x="8407" y="8112"/>
                    <a:pt x="8383" y="8172"/>
                    <a:pt x="8352" y="8222"/>
                  </a:cubicBezTo>
                  <a:cubicBezTo>
                    <a:pt x="8360" y="8272"/>
                    <a:pt x="8336" y="8292"/>
                    <a:pt x="8328" y="8322"/>
                  </a:cubicBezTo>
                  <a:cubicBezTo>
                    <a:pt x="8320" y="8352"/>
                    <a:pt x="8312" y="8382"/>
                    <a:pt x="8288" y="8412"/>
                  </a:cubicBezTo>
                  <a:cubicBezTo>
                    <a:pt x="8249" y="8462"/>
                    <a:pt x="8256" y="8552"/>
                    <a:pt x="8209" y="8592"/>
                  </a:cubicBezTo>
                  <a:cubicBezTo>
                    <a:pt x="8225" y="8682"/>
                    <a:pt x="8185" y="8732"/>
                    <a:pt x="8169" y="8802"/>
                  </a:cubicBezTo>
                  <a:cubicBezTo>
                    <a:pt x="8153" y="8872"/>
                    <a:pt x="8130" y="8942"/>
                    <a:pt x="8090" y="8992"/>
                  </a:cubicBezTo>
                  <a:cubicBezTo>
                    <a:pt x="8074" y="9162"/>
                    <a:pt x="8019" y="9291"/>
                    <a:pt x="7979" y="9441"/>
                  </a:cubicBezTo>
                  <a:cubicBezTo>
                    <a:pt x="7979" y="9531"/>
                    <a:pt x="7916" y="9571"/>
                    <a:pt x="7924" y="9671"/>
                  </a:cubicBezTo>
                  <a:cubicBezTo>
                    <a:pt x="7892" y="9691"/>
                    <a:pt x="7932" y="9771"/>
                    <a:pt x="7884" y="9771"/>
                  </a:cubicBezTo>
                  <a:cubicBezTo>
                    <a:pt x="7892" y="9821"/>
                    <a:pt x="7868" y="9851"/>
                    <a:pt x="7852" y="9891"/>
                  </a:cubicBezTo>
                  <a:cubicBezTo>
                    <a:pt x="7837" y="9971"/>
                    <a:pt x="7813" y="10051"/>
                    <a:pt x="7773" y="10101"/>
                  </a:cubicBezTo>
                  <a:cubicBezTo>
                    <a:pt x="7773" y="10191"/>
                    <a:pt x="7726" y="10251"/>
                    <a:pt x="7702" y="10320"/>
                  </a:cubicBezTo>
                  <a:cubicBezTo>
                    <a:pt x="7670" y="10390"/>
                    <a:pt x="7654" y="10470"/>
                    <a:pt x="7607" y="10520"/>
                  </a:cubicBezTo>
                  <a:cubicBezTo>
                    <a:pt x="7607" y="10560"/>
                    <a:pt x="7583" y="10580"/>
                    <a:pt x="7567" y="10620"/>
                  </a:cubicBezTo>
                  <a:cubicBezTo>
                    <a:pt x="7559" y="10660"/>
                    <a:pt x="7535" y="10690"/>
                    <a:pt x="7535" y="10740"/>
                  </a:cubicBezTo>
                  <a:cubicBezTo>
                    <a:pt x="7440" y="10840"/>
                    <a:pt x="7393" y="10990"/>
                    <a:pt x="7306" y="11100"/>
                  </a:cubicBezTo>
                  <a:cubicBezTo>
                    <a:pt x="7290" y="11130"/>
                    <a:pt x="7266" y="11150"/>
                    <a:pt x="7242" y="11180"/>
                  </a:cubicBezTo>
                  <a:cubicBezTo>
                    <a:pt x="7258" y="11240"/>
                    <a:pt x="7203" y="11240"/>
                    <a:pt x="7187" y="11280"/>
                  </a:cubicBezTo>
                  <a:cubicBezTo>
                    <a:pt x="7171" y="11359"/>
                    <a:pt x="7084" y="11369"/>
                    <a:pt x="7076" y="11459"/>
                  </a:cubicBezTo>
                  <a:cubicBezTo>
                    <a:pt x="7179" y="11429"/>
                    <a:pt x="7171" y="11300"/>
                    <a:pt x="7274" y="11260"/>
                  </a:cubicBezTo>
                  <a:cubicBezTo>
                    <a:pt x="7282" y="11210"/>
                    <a:pt x="7290" y="11160"/>
                    <a:pt x="7329" y="11140"/>
                  </a:cubicBezTo>
                  <a:cubicBezTo>
                    <a:pt x="7321" y="11110"/>
                    <a:pt x="7353" y="11110"/>
                    <a:pt x="7353" y="11090"/>
                  </a:cubicBezTo>
                  <a:cubicBezTo>
                    <a:pt x="7377" y="11080"/>
                    <a:pt x="7361" y="11030"/>
                    <a:pt x="7401" y="11030"/>
                  </a:cubicBezTo>
                  <a:cubicBezTo>
                    <a:pt x="7409" y="10980"/>
                    <a:pt x="7472" y="10980"/>
                    <a:pt x="7448" y="10910"/>
                  </a:cubicBezTo>
                  <a:cubicBezTo>
                    <a:pt x="7472" y="10870"/>
                    <a:pt x="7520" y="10840"/>
                    <a:pt x="7543" y="10800"/>
                  </a:cubicBezTo>
                  <a:cubicBezTo>
                    <a:pt x="7543" y="10750"/>
                    <a:pt x="7591" y="10730"/>
                    <a:pt x="7591" y="10680"/>
                  </a:cubicBezTo>
                  <a:cubicBezTo>
                    <a:pt x="7631" y="10650"/>
                    <a:pt x="7623" y="10590"/>
                    <a:pt x="7670" y="10570"/>
                  </a:cubicBezTo>
                  <a:cubicBezTo>
                    <a:pt x="7662" y="10550"/>
                    <a:pt x="7662" y="10520"/>
                    <a:pt x="7694" y="10520"/>
                  </a:cubicBezTo>
                  <a:cubicBezTo>
                    <a:pt x="7686" y="10480"/>
                    <a:pt x="7702" y="10460"/>
                    <a:pt x="7718" y="10450"/>
                  </a:cubicBezTo>
                  <a:cubicBezTo>
                    <a:pt x="7734" y="10400"/>
                    <a:pt x="7757" y="10360"/>
                    <a:pt x="7789" y="10320"/>
                  </a:cubicBezTo>
                  <a:cubicBezTo>
                    <a:pt x="7789" y="10191"/>
                    <a:pt x="7844" y="10101"/>
                    <a:pt x="7884" y="9991"/>
                  </a:cubicBezTo>
                  <a:cubicBezTo>
                    <a:pt x="7892" y="9931"/>
                    <a:pt x="7932" y="9901"/>
                    <a:pt x="7932" y="9831"/>
                  </a:cubicBezTo>
                  <a:cubicBezTo>
                    <a:pt x="7979" y="9801"/>
                    <a:pt x="7947" y="9701"/>
                    <a:pt x="7995" y="9681"/>
                  </a:cubicBezTo>
                  <a:cubicBezTo>
                    <a:pt x="8003" y="9611"/>
                    <a:pt x="8003" y="9551"/>
                    <a:pt x="8043" y="9511"/>
                  </a:cubicBezTo>
                  <a:cubicBezTo>
                    <a:pt x="8035" y="9471"/>
                    <a:pt x="8058" y="9461"/>
                    <a:pt x="8050" y="9421"/>
                  </a:cubicBezTo>
                  <a:cubicBezTo>
                    <a:pt x="8050" y="9391"/>
                    <a:pt x="8098" y="9391"/>
                    <a:pt x="8066" y="9331"/>
                  </a:cubicBezTo>
                  <a:cubicBezTo>
                    <a:pt x="8122" y="9241"/>
                    <a:pt x="8146" y="9122"/>
                    <a:pt x="8161" y="9002"/>
                  </a:cubicBezTo>
                  <a:cubicBezTo>
                    <a:pt x="8256" y="8852"/>
                    <a:pt x="8296" y="8662"/>
                    <a:pt x="8336" y="8472"/>
                  </a:cubicBezTo>
                  <a:cubicBezTo>
                    <a:pt x="8391" y="8432"/>
                    <a:pt x="8375" y="8322"/>
                    <a:pt x="8447" y="8292"/>
                  </a:cubicBezTo>
                  <a:cubicBezTo>
                    <a:pt x="8431" y="8162"/>
                    <a:pt x="8502" y="8102"/>
                    <a:pt x="8510" y="7993"/>
                  </a:cubicBezTo>
                  <a:cubicBezTo>
                    <a:pt x="8534" y="7963"/>
                    <a:pt x="8534" y="7903"/>
                    <a:pt x="8566" y="7863"/>
                  </a:cubicBezTo>
                  <a:cubicBezTo>
                    <a:pt x="8581" y="7853"/>
                    <a:pt x="8573" y="7813"/>
                    <a:pt x="8589" y="7793"/>
                  </a:cubicBezTo>
                  <a:cubicBezTo>
                    <a:pt x="8605" y="7783"/>
                    <a:pt x="8621" y="7763"/>
                    <a:pt x="8613" y="7723"/>
                  </a:cubicBezTo>
                  <a:cubicBezTo>
                    <a:pt x="8676" y="7663"/>
                    <a:pt x="8684" y="7553"/>
                    <a:pt x="8756" y="7493"/>
                  </a:cubicBezTo>
                  <a:cubicBezTo>
                    <a:pt x="8779" y="7383"/>
                    <a:pt x="8811" y="7293"/>
                    <a:pt x="8875" y="7223"/>
                  </a:cubicBezTo>
                  <a:cubicBezTo>
                    <a:pt x="8914" y="7183"/>
                    <a:pt x="8946" y="7133"/>
                    <a:pt x="8993" y="7103"/>
                  </a:cubicBezTo>
                  <a:cubicBezTo>
                    <a:pt x="8970" y="7183"/>
                    <a:pt x="8922" y="7243"/>
                    <a:pt x="8882" y="7303"/>
                  </a:cubicBezTo>
                  <a:cubicBezTo>
                    <a:pt x="8867" y="7343"/>
                    <a:pt x="8851" y="7373"/>
                    <a:pt x="8827" y="7413"/>
                  </a:cubicBezTo>
                  <a:cubicBezTo>
                    <a:pt x="8819" y="7453"/>
                    <a:pt x="8795" y="7493"/>
                    <a:pt x="8779" y="7533"/>
                  </a:cubicBezTo>
                  <a:cubicBezTo>
                    <a:pt x="8764" y="7573"/>
                    <a:pt x="8748" y="7603"/>
                    <a:pt x="8724" y="7633"/>
                  </a:cubicBezTo>
                  <a:cubicBezTo>
                    <a:pt x="8708" y="7673"/>
                    <a:pt x="8684" y="7713"/>
                    <a:pt x="8669" y="7753"/>
                  </a:cubicBezTo>
                  <a:cubicBezTo>
                    <a:pt x="8629" y="7823"/>
                    <a:pt x="8621" y="7923"/>
                    <a:pt x="8581" y="7993"/>
                  </a:cubicBezTo>
                  <a:cubicBezTo>
                    <a:pt x="8566" y="8083"/>
                    <a:pt x="8518" y="8142"/>
                    <a:pt x="8486" y="8212"/>
                  </a:cubicBezTo>
                  <a:cubicBezTo>
                    <a:pt x="8463" y="8292"/>
                    <a:pt x="8455" y="8402"/>
                    <a:pt x="8399" y="8462"/>
                  </a:cubicBezTo>
                  <a:cubicBezTo>
                    <a:pt x="8383" y="8552"/>
                    <a:pt x="8375" y="8642"/>
                    <a:pt x="8336" y="8712"/>
                  </a:cubicBezTo>
                  <a:cubicBezTo>
                    <a:pt x="8328" y="8822"/>
                    <a:pt x="8304" y="8902"/>
                    <a:pt x="8264" y="8972"/>
                  </a:cubicBezTo>
                  <a:cubicBezTo>
                    <a:pt x="8288" y="9042"/>
                    <a:pt x="8256" y="9062"/>
                    <a:pt x="8264" y="9112"/>
                  </a:cubicBezTo>
                  <a:cubicBezTo>
                    <a:pt x="8241" y="9162"/>
                    <a:pt x="8225" y="9211"/>
                    <a:pt x="8217" y="9271"/>
                  </a:cubicBezTo>
                  <a:cubicBezTo>
                    <a:pt x="8217" y="9301"/>
                    <a:pt x="8209" y="9331"/>
                    <a:pt x="8193" y="9341"/>
                  </a:cubicBezTo>
                  <a:cubicBezTo>
                    <a:pt x="8169" y="9361"/>
                    <a:pt x="8201" y="9431"/>
                    <a:pt x="8169" y="9441"/>
                  </a:cubicBezTo>
                  <a:cubicBezTo>
                    <a:pt x="8169" y="9581"/>
                    <a:pt x="8138" y="9701"/>
                    <a:pt x="8122" y="9831"/>
                  </a:cubicBezTo>
                  <a:cubicBezTo>
                    <a:pt x="8098" y="9871"/>
                    <a:pt x="8098" y="9941"/>
                    <a:pt x="8074" y="9991"/>
                  </a:cubicBezTo>
                  <a:cubicBezTo>
                    <a:pt x="8074" y="10061"/>
                    <a:pt x="8050" y="10111"/>
                    <a:pt x="8027" y="10161"/>
                  </a:cubicBezTo>
                  <a:cubicBezTo>
                    <a:pt x="8011" y="10280"/>
                    <a:pt x="7979" y="10400"/>
                    <a:pt x="7940" y="10510"/>
                  </a:cubicBezTo>
                  <a:cubicBezTo>
                    <a:pt x="7900" y="10610"/>
                    <a:pt x="7884" y="10740"/>
                    <a:pt x="7829" y="10820"/>
                  </a:cubicBezTo>
                  <a:cubicBezTo>
                    <a:pt x="7821" y="10850"/>
                    <a:pt x="7805" y="10870"/>
                    <a:pt x="7821" y="10910"/>
                  </a:cubicBezTo>
                  <a:cubicBezTo>
                    <a:pt x="7773" y="10910"/>
                    <a:pt x="7797" y="10970"/>
                    <a:pt x="7781" y="10990"/>
                  </a:cubicBezTo>
                  <a:cubicBezTo>
                    <a:pt x="7757" y="11010"/>
                    <a:pt x="7741" y="11030"/>
                    <a:pt x="7734" y="11070"/>
                  </a:cubicBezTo>
                  <a:cubicBezTo>
                    <a:pt x="7726" y="11090"/>
                    <a:pt x="7710" y="11120"/>
                    <a:pt x="7694" y="11140"/>
                  </a:cubicBezTo>
                  <a:cubicBezTo>
                    <a:pt x="7686" y="11200"/>
                    <a:pt x="7638" y="11230"/>
                    <a:pt x="7631" y="11290"/>
                  </a:cubicBezTo>
                  <a:cubicBezTo>
                    <a:pt x="7575" y="11310"/>
                    <a:pt x="7615" y="11409"/>
                    <a:pt x="7543" y="11419"/>
                  </a:cubicBezTo>
                  <a:cubicBezTo>
                    <a:pt x="7543" y="11489"/>
                    <a:pt x="7480" y="11499"/>
                    <a:pt x="7472" y="11569"/>
                  </a:cubicBezTo>
                  <a:cubicBezTo>
                    <a:pt x="7456" y="11619"/>
                    <a:pt x="7385" y="11639"/>
                    <a:pt x="7393" y="11719"/>
                  </a:cubicBezTo>
                  <a:cubicBezTo>
                    <a:pt x="7528" y="11639"/>
                    <a:pt x="7559" y="11469"/>
                    <a:pt x="7654" y="11349"/>
                  </a:cubicBezTo>
                  <a:cubicBezTo>
                    <a:pt x="7662" y="11250"/>
                    <a:pt x="7749" y="11240"/>
                    <a:pt x="7749" y="11130"/>
                  </a:cubicBezTo>
                  <a:cubicBezTo>
                    <a:pt x="7821" y="11100"/>
                    <a:pt x="7789" y="10970"/>
                    <a:pt x="7876" y="10940"/>
                  </a:cubicBezTo>
                  <a:cubicBezTo>
                    <a:pt x="7876" y="10900"/>
                    <a:pt x="7876" y="10870"/>
                    <a:pt x="7900" y="10850"/>
                  </a:cubicBezTo>
                  <a:cubicBezTo>
                    <a:pt x="7916" y="10830"/>
                    <a:pt x="7892" y="10770"/>
                    <a:pt x="7940" y="10780"/>
                  </a:cubicBezTo>
                  <a:cubicBezTo>
                    <a:pt x="7940" y="10730"/>
                    <a:pt x="7940" y="10700"/>
                    <a:pt x="7963" y="10680"/>
                  </a:cubicBezTo>
                  <a:cubicBezTo>
                    <a:pt x="7995" y="10670"/>
                    <a:pt x="7963" y="10610"/>
                    <a:pt x="8003" y="10610"/>
                  </a:cubicBezTo>
                  <a:cubicBezTo>
                    <a:pt x="8003" y="10500"/>
                    <a:pt x="8050" y="10450"/>
                    <a:pt x="8058" y="10350"/>
                  </a:cubicBezTo>
                  <a:cubicBezTo>
                    <a:pt x="8098" y="10290"/>
                    <a:pt x="8090" y="10181"/>
                    <a:pt x="8130" y="10111"/>
                  </a:cubicBezTo>
                  <a:cubicBezTo>
                    <a:pt x="8114" y="10001"/>
                    <a:pt x="8193" y="9971"/>
                    <a:pt x="8177" y="9861"/>
                  </a:cubicBezTo>
                  <a:cubicBezTo>
                    <a:pt x="8225" y="9791"/>
                    <a:pt x="8201" y="9671"/>
                    <a:pt x="8249" y="9601"/>
                  </a:cubicBezTo>
                  <a:cubicBezTo>
                    <a:pt x="8241" y="9491"/>
                    <a:pt x="8272" y="9421"/>
                    <a:pt x="8280" y="9321"/>
                  </a:cubicBezTo>
                  <a:cubicBezTo>
                    <a:pt x="8304" y="9241"/>
                    <a:pt x="8312" y="9142"/>
                    <a:pt x="8344" y="9072"/>
                  </a:cubicBezTo>
                  <a:cubicBezTo>
                    <a:pt x="8344" y="8862"/>
                    <a:pt x="8439" y="8732"/>
                    <a:pt x="8447" y="8532"/>
                  </a:cubicBezTo>
                  <a:cubicBezTo>
                    <a:pt x="8510" y="8522"/>
                    <a:pt x="8486" y="8432"/>
                    <a:pt x="8510" y="8392"/>
                  </a:cubicBezTo>
                  <a:cubicBezTo>
                    <a:pt x="8526" y="8332"/>
                    <a:pt x="8566" y="8292"/>
                    <a:pt x="8558" y="8222"/>
                  </a:cubicBezTo>
                  <a:cubicBezTo>
                    <a:pt x="8597" y="8212"/>
                    <a:pt x="8573" y="8162"/>
                    <a:pt x="8621" y="8162"/>
                  </a:cubicBezTo>
                  <a:cubicBezTo>
                    <a:pt x="8613" y="8112"/>
                    <a:pt x="8637" y="8093"/>
                    <a:pt x="8661" y="8063"/>
                  </a:cubicBezTo>
                  <a:cubicBezTo>
                    <a:pt x="8676" y="7963"/>
                    <a:pt x="8692" y="7873"/>
                    <a:pt x="8748" y="7803"/>
                  </a:cubicBezTo>
                  <a:cubicBezTo>
                    <a:pt x="8724" y="7723"/>
                    <a:pt x="8803" y="7743"/>
                    <a:pt x="8795" y="7683"/>
                  </a:cubicBezTo>
                  <a:cubicBezTo>
                    <a:pt x="8803" y="7633"/>
                    <a:pt x="8835" y="7593"/>
                    <a:pt x="8851" y="7563"/>
                  </a:cubicBezTo>
                  <a:cubicBezTo>
                    <a:pt x="8882" y="7473"/>
                    <a:pt x="8930" y="7403"/>
                    <a:pt x="8978" y="7333"/>
                  </a:cubicBezTo>
                  <a:cubicBezTo>
                    <a:pt x="9025" y="7313"/>
                    <a:pt x="8993" y="7233"/>
                    <a:pt x="9049" y="7223"/>
                  </a:cubicBezTo>
                  <a:cubicBezTo>
                    <a:pt x="9073" y="7183"/>
                    <a:pt x="9065" y="7123"/>
                    <a:pt x="9104" y="7103"/>
                  </a:cubicBezTo>
                  <a:cubicBezTo>
                    <a:pt x="9144" y="7083"/>
                    <a:pt x="9128" y="7014"/>
                    <a:pt x="9191" y="7014"/>
                  </a:cubicBezTo>
                  <a:cubicBezTo>
                    <a:pt x="9199" y="6984"/>
                    <a:pt x="9207" y="6964"/>
                    <a:pt x="9239" y="6964"/>
                  </a:cubicBezTo>
                  <a:cubicBezTo>
                    <a:pt x="9231" y="6924"/>
                    <a:pt x="9247" y="6904"/>
                    <a:pt x="9287" y="6904"/>
                  </a:cubicBezTo>
                  <a:cubicBezTo>
                    <a:pt x="9279" y="6984"/>
                    <a:pt x="9231" y="7023"/>
                    <a:pt x="9184" y="7063"/>
                  </a:cubicBezTo>
                  <a:cubicBezTo>
                    <a:pt x="9184" y="7083"/>
                    <a:pt x="9191" y="7103"/>
                    <a:pt x="9176" y="7113"/>
                  </a:cubicBezTo>
                  <a:cubicBezTo>
                    <a:pt x="9152" y="7113"/>
                    <a:pt x="9160" y="7153"/>
                    <a:pt x="9144" y="7163"/>
                  </a:cubicBezTo>
                  <a:cubicBezTo>
                    <a:pt x="9112" y="7173"/>
                    <a:pt x="9120" y="7223"/>
                    <a:pt x="9104" y="7253"/>
                  </a:cubicBezTo>
                  <a:cubicBezTo>
                    <a:pt x="9041" y="7373"/>
                    <a:pt x="9001" y="7503"/>
                    <a:pt x="8930" y="7603"/>
                  </a:cubicBezTo>
                  <a:cubicBezTo>
                    <a:pt x="8938" y="7663"/>
                    <a:pt x="8930" y="7703"/>
                    <a:pt x="8906" y="7723"/>
                  </a:cubicBezTo>
                  <a:cubicBezTo>
                    <a:pt x="8890" y="7753"/>
                    <a:pt x="8882" y="7783"/>
                    <a:pt x="8875" y="7823"/>
                  </a:cubicBezTo>
                  <a:cubicBezTo>
                    <a:pt x="8882" y="7923"/>
                    <a:pt x="8795" y="7943"/>
                    <a:pt x="8819" y="8053"/>
                  </a:cubicBezTo>
                  <a:cubicBezTo>
                    <a:pt x="8779" y="8063"/>
                    <a:pt x="8827" y="8152"/>
                    <a:pt x="8779" y="8152"/>
                  </a:cubicBezTo>
                  <a:cubicBezTo>
                    <a:pt x="8803" y="8212"/>
                    <a:pt x="8740" y="8202"/>
                    <a:pt x="8756" y="8262"/>
                  </a:cubicBezTo>
                  <a:cubicBezTo>
                    <a:pt x="8740" y="8342"/>
                    <a:pt x="8716" y="8412"/>
                    <a:pt x="8684" y="8482"/>
                  </a:cubicBezTo>
                  <a:cubicBezTo>
                    <a:pt x="8700" y="8582"/>
                    <a:pt x="8653" y="8632"/>
                    <a:pt x="8645" y="8712"/>
                  </a:cubicBezTo>
                  <a:cubicBezTo>
                    <a:pt x="8621" y="8782"/>
                    <a:pt x="8621" y="8882"/>
                    <a:pt x="8589" y="8942"/>
                  </a:cubicBezTo>
                  <a:cubicBezTo>
                    <a:pt x="8558" y="9102"/>
                    <a:pt x="8502" y="9221"/>
                    <a:pt x="8502" y="9411"/>
                  </a:cubicBezTo>
                  <a:cubicBezTo>
                    <a:pt x="8463" y="9431"/>
                    <a:pt x="8463" y="9481"/>
                    <a:pt x="8447" y="9531"/>
                  </a:cubicBezTo>
                  <a:cubicBezTo>
                    <a:pt x="8447" y="9591"/>
                    <a:pt x="8407" y="9611"/>
                    <a:pt x="8415" y="9671"/>
                  </a:cubicBezTo>
                  <a:cubicBezTo>
                    <a:pt x="8399" y="9771"/>
                    <a:pt x="8336" y="9841"/>
                    <a:pt x="8336" y="9961"/>
                  </a:cubicBezTo>
                  <a:cubicBezTo>
                    <a:pt x="8280" y="10021"/>
                    <a:pt x="8264" y="10121"/>
                    <a:pt x="8249" y="10221"/>
                  </a:cubicBezTo>
                  <a:cubicBezTo>
                    <a:pt x="8225" y="10251"/>
                    <a:pt x="8217" y="10300"/>
                    <a:pt x="8217" y="10360"/>
                  </a:cubicBezTo>
                  <a:cubicBezTo>
                    <a:pt x="8185" y="10390"/>
                    <a:pt x="8169" y="10440"/>
                    <a:pt x="8169" y="10500"/>
                  </a:cubicBezTo>
                  <a:cubicBezTo>
                    <a:pt x="8122" y="10570"/>
                    <a:pt x="8106" y="10670"/>
                    <a:pt x="8058" y="10750"/>
                  </a:cubicBezTo>
                  <a:cubicBezTo>
                    <a:pt x="8066" y="10780"/>
                    <a:pt x="8035" y="10770"/>
                    <a:pt x="8035" y="10800"/>
                  </a:cubicBezTo>
                  <a:cubicBezTo>
                    <a:pt x="8043" y="10840"/>
                    <a:pt x="8027" y="10860"/>
                    <a:pt x="8011" y="10870"/>
                  </a:cubicBezTo>
                  <a:cubicBezTo>
                    <a:pt x="8011" y="10900"/>
                    <a:pt x="7987" y="10910"/>
                    <a:pt x="7987" y="10940"/>
                  </a:cubicBezTo>
                  <a:cubicBezTo>
                    <a:pt x="7987" y="10980"/>
                    <a:pt x="7940" y="10970"/>
                    <a:pt x="7955" y="11020"/>
                  </a:cubicBezTo>
                  <a:cubicBezTo>
                    <a:pt x="7924" y="11090"/>
                    <a:pt x="7884" y="11180"/>
                    <a:pt x="7837" y="11240"/>
                  </a:cubicBezTo>
                  <a:cubicBezTo>
                    <a:pt x="7829" y="11300"/>
                    <a:pt x="7781" y="11310"/>
                    <a:pt x="7781" y="11369"/>
                  </a:cubicBezTo>
                  <a:cubicBezTo>
                    <a:pt x="7734" y="11389"/>
                    <a:pt x="7749" y="11469"/>
                    <a:pt x="7710" y="11489"/>
                  </a:cubicBezTo>
                  <a:cubicBezTo>
                    <a:pt x="7662" y="11529"/>
                    <a:pt x="7662" y="11609"/>
                    <a:pt x="7591" y="11629"/>
                  </a:cubicBezTo>
                  <a:cubicBezTo>
                    <a:pt x="7583" y="11659"/>
                    <a:pt x="7567" y="11689"/>
                    <a:pt x="7551" y="11709"/>
                  </a:cubicBezTo>
                  <a:cubicBezTo>
                    <a:pt x="7551" y="11729"/>
                    <a:pt x="7488" y="11789"/>
                    <a:pt x="7543" y="11799"/>
                  </a:cubicBezTo>
                  <a:cubicBezTo>
                    <a:pt x="7543" y="11759"/>
                    <a:pt x="7599" y="11769"/>
                    <a:pt x="7607" y="11739"/>
                  </a:cubicBezTo>
                  <a:cubicBezTo>
                    <a:pt x="7615" y="11709"/>
                    <a:pt x="7646" y="11689"/>
                    <a:pt x="7646" y="11639"/>
                  </a:cubicBezTo>
                  <a:cubicBezTo>
                    <a:pt x="7702" y="11609"/>
                    <a:pt x="7718" y="11529"/>
                    <a:pt x="7781" y="11499"/>
                  </a:cubicBezTo>
                  <a:cubicBezTo>
                    <a:pt x="7765" y="11419"/>
                    <a:pt x="7829" y="11409"/>
                    <a:pt x="7829" y="11349"/>
                  </a:cubicBezTo>
                  <a:cubicBezTo>
                    <a:pt x="7868" y="11330"/>
                    <a:pt x="7876" y="11270"/>
                    <a:pt x="7900" y="11230"/>
                  </a:cubicBezTo>
                  <a:cubicBezTo>
                    <a:pt x="7924" y="11120"/>
                    <a:pt x="8011" y="11070"/>
                    <a:pt x="8019" y="10960"/>
                  </a:cubicBezTo>
                  <a:cubicBezTo>
                    <a:pt x="8122" y="10800"/>
                    <a:pt x="8185" y="10600"/>
                    <a:pt x="8256" y="10420"/>
                  </a:cubicBezTo>
                  <a:cubicBezTo>
                    <a:pt x="8272" y="10360"/>
                    <a:pt x="8304" y="10330"/>
                    <a:pt x="8288" y="10251"/>
                  </a:cubicBezTo>
                  <a:cubicBezTo>
                    <a:pt x="8320" y="10221"/>
                    <a:pt x="8344" y="10171"/>
                    <a:pt x="8336" y="10111"/>
                  </a:cubicBezTo>
                  <a:cubicBezTo>
                    <a:pt x="8383" y="10021"/>
                    <a:pt x="8399" y="9911"/>
                    <a:pt x="8439" y="9821"/>
                  </a:cubicBezTo>
                  <a:cubicBezTo>
                    <a:pt x="8478" y="9731"/>
                    <a:pt x="8486" y="9611"/>
                    <a:pt x="8534" y="9531"/>
                  </a:cubicBezTo>
                  <a:cubicBezTo>
                    <a:pt x="8542" y="9411"/>
                    <a:pt x="8605" y="9331"/>
                    <a:pt x="8589" y="9191"/>
                  </a:cubicBezTo>
                  <a:cubicBezTo>
                    <a:pt x="8637" y="9112"/>
                    <a:pt x="8661" y="9012"/>
                    <a:pt x="8676" y="8902"/>
                  </a:cubicBezTo>
                  <a:cubicBezTo>
                    <a:pt x="8700" y="8862"/>
                    <a:pt x="8716" y="8812"/>
                    <a:pt x="8708" y="8742"/>
                  </a:cubicBezTo>
                  <a:cubicBezTo>
                    <a:pt x="8756" y="8722"/>
                    <a:pt x="8724" y="8632"/>
                    <a:pt x="8756" y="8602"/>
                  </a:cubicBezTo>
                  <a:cubicBezTo>
                    <a:pt x="8764" y="8482"/>
                    <a:pt x="8819" y="8402"/>
                    <a:pt x="8835" y="8292"/>
                  </a:cubicBezTo>
                  <a:cubicBezTo>
                    <a:pt x="8867" y="8192"/>
                    <a:pt x="8890" y="8093"/>
                    <a:pt x="8914" y="7983"/>
                  </a:cubicBezTo>
                  <a:cubicBezTo>
                    <a:pt x="8938" y="7953"/>
                    <a:pt x="8946" y="7903"/>
                    <a:pt x="8946" y="7843"/>
                  </a:cubicBezTo>
                  <a:cubicBezTo>
                    <a:pt x="8978" y="7813"/>
                    <a:pt x="8993" y="7763"/>
                    <a:pt x="8993" y="7703"/>
                  </a:cubicBezTo>
                  <a:cubicBezTo>
                    <a:pt x="9049" y="7633"/>
                    <a:pt x="9073" y="7523"/>
                    <a:pt x="9112" y="7433"/>
                  </a:cubicBezTo>
                  <a:cubicBezTo>
                    <a:pt x="9136" y="7393"/>
                    <a:pt x="9168" y="7353"/>
                    <a:pt x="9184" y="7303"/>
                  </a:cubicBezTo>
                  <a:cubicBezTo>
                    <a:pt x="9176" y="7263"/>
                    <a:pt x="9199" y="7253"/>
                    <a:pt x="9207" y="7233"/>
                  </a:cubicBezTo>
                  <a:cubicBezTo>
                    <a:pt x="9239" y="7233"/>
                    <a:pt x="9239" y="7193"/>
                    <a:pt x="9255" y="7183"/>
                  </a:cubicBezTo>
                  <a:cubicBezTo>
                    <a:pt x="9271" y="7133"/>
                    <a:pt x="9279" y="7073"/>
                    <a:pt x="9326" y="7053"/>
                  </a:cubicBezTo>
                  <a:cubicBezTo>
                    <a:pt x="9350" y="7043"/>
                    <a:pt x="9350" y="7014"/>
                    <a:pt x="9366" y="6994"/>
                  </a:cubicBezTo>
                  <a:cubicBezTo>
                    <a:pt x="9366" y="6974"/>
                    <a:pt x="9390" y="6944"/>
                    <a:pt x="9398" y="6974"/>
                  </a:cubicBezTo>
                  <a:cubicBezTo>
                    <a:pt x="9366" y="6984"/>
                    <a:pt x="9398" y="7043"/>
                    <a:pt x="9358" y="7043"/>
                  </a:cubicBezTo>
                  <a:cubicBezTo>
                    <a:pt x="9358" y="7093"/>
                    <a:pt x="9318" y="7093"/>
                    <a:pt x="9318" y="7143"/>
                  </a:cubicBezTo>
                  <a:cubicBezTo>
                    <a:pt x="9294" y="7213"/>
                    <a:pt x="9287" y="7293"/>
                    <a:pt x="9239" y="7333"/>
                  </a:cubicBezTo>
                  <a:cubicBezTo>
                    <a:pt x="9207" y="7393"/>
                    <a:pt x="9207" y="7473"/>
                    <a:pt x="9160" y="7513"/>
                  </a:cubicBezTo>
                  <a:cubicBezTo>
                    <a:pt x="9184" y="7573"/>
                    <a:pt x="9120" y="7563"/>
                    <a:pt x="9144" y="7623"/>
                  </a:cubicBezTo>
                  <a:cubicBezTo>
                    <a:pt x="9104" y="7643"/>
                    <a:pt x="9136" y="7713"/>
                    <a:pt x="9104" y="7723"/>
                  </a:cubicBezTo>
                  <a:cubicBezTo>
                    <a:pt x="9120" y="7823"/>
                    <a:pt x="9041" y="7833"/>
                    <a:pt x="9065" y="7933"/>
                  </a:cubicBezTo>
                  <a:cubicBezTo>
                    <a:pt x="9017" y="7973"/>
                    <a:pt x="9017" y="8073"/>
                    <a:pt x="8985" y="8122"/>
                  </a:cubicBezTo>
                  <a:cubicBezTo>
                    <a:pt x="8970" y="8192"/>
                    <a:pt x="8962" y="8272"/>
                    <a:pt x="8922" y="8312"/>
                  </a:cubicBezTo>
                  <a:cubicBezTo>
                    <a:pt x="8938" y="8422"/>
                    <a:pt x="8890" y="8462"/>
                    <a:pt x="8906" y="8562"/>
                  </a:cubicBezTo>
                  <a:cubicBezTo>
                    <a:pt x="8843" y="8662"/>
                    <a:pt x="8875" y="8832"/>
                    <a:pt x="8803" y="8922"/>
                  </a:cubicBezTo>
                  <a:cubicBezTo>
                    <a:pt x="8827" y="9022"/>
                    <a:pt x="8795" y="9072"/>
                    <a:pt x="8795" y="9142"/>
                  </a:cubicBezTo>
                  <a:cubicBezTo>
                    <a:pt x="8772" y="9201"/>
                    <a:pt x="8779" y="9291"/>
                    <a:pt x="8740" y="9331"/>
                  </a:cubicBezTo>
                  <a:cubicBezTo>
                    <a:pt x="8756" y="9501"/>
                    <a:pt x="8700" y="9591"/>
                    <a:pt x="8684" y="9721"/>
                  </a:cubicBezTo>
                  <a:cubicBezTo>
                    <a:pt x="8676" y="9861"/>
                    <a:pt x="8637" y="9981"/>
                    <a:pt x="8637" y="10131"/>
                  </a:cubicBezTo>
                  <a:cubicBezTo>
                    <a:pt x="8621" y="10181"/>
                    <a:pt x="8597" y="10231"/>
                    <a:pt x="8589" y="10290"/>
                  </a:cubicBezTo>
                  <a:cubicBezTo>
                    <a:pt x="8573" y="10310"/>
                    <a:pt x="8566" y="10350"/>
                    <a:pt x="8573" y="10390"/>
                  </a:cubicBezTo>
                  <a:cubicBezTo>
                    <a:pt x="8542" y="10400"/>
                    <a:pt x="8534" y="10430"/>
                    <a:pt x="8550" y="10480"/>
                  </a:cubicBezTo>
                  <a:cubicBezTo>
                    <a:pt x="8494" y="10570"/>
                    <a:pt x="8494" y="10720"/>
                    <a:pt x="8439" y="10820"/>
                  </a:cubicBezTo>
                  <a:cubicBezTo>
                    <a:pt x="8447" y="10890"/>
                    <a:pt x="8391" y="10910"/>
                    <a:pt x="8391" y="10980"/>
                  </a:cubicBezTo>
                  <a:cubicBezTo>
                    <a:pt x="8367" y="11030"/>
                    <a:pt x="8352" y="11100"/>
                    <a:pt x="8328" y="11150"/>
                  </a:cubicBezTo>
                  <a:cubicBezTo>
                    <a:pt x="8336" y="11230"/>
                    <a:pt x="8272" y="11250"/>
                    <a:pt x="8288" y="11340"/>
                  </a:cubicBezTo>
                  <a:cubicBezTo>
                    <a:pt x="8264" y="11359"/>
                    <a:pt x="8249" y="11379"/>
                    <a:pt x="8241" y="11419"/>
                  </a:cubicBezTo>
                  <a:cubicBezTo>
                    <a:pt x="8249" y="11459"/>
                    <a:pt x="8193" y="11439"/>
                    <a:pt x="8201" y="11489"/>
                  </a:cubicBezTo>
                  <a:cubicBezTo>
                    <a:pt x="8280" y="11489"/>
                    <a:pt x="8241" y="11389"/>
                    <a:pt x="8312" y="11379"/>
                  </a:cubicBezTo>
                  <a:cubicBezTo>
                    <a:pt x="8304" y="11310"/>
                    <a:pt x="8344" y="11270"/>
                    <a:pt x="8352" y="11210"/>
                  </a:cubicBezTo>
                  <a:cubicBezTo>
                    <a:pt x="8431" y="11140"/>
                    <a:pt x="8431" y="11000"/>
                    <a:pt x="8486" y="10920"/>
                  </a:cubicBezTo>
                  <a:cubicBezTo>
                    <a:pt x="8478" y="10840"/>
                    <a:pt x="8518" y="10800"/>
                    <a:pt x="8518" y="10730"/>
                  </a:cubicBezTo>
                  <a:cubicBezTo>
                    <a:pt x="8566" y="10710"/>
                    <a:pt x="8534" y="10610"/>
                    <a:pt x="8581" y="10590"/>
                  </a:cubicBezTo>
                  <a:cubicBezTo>
                    <a:pt x="8589" y="10460"/>
                    <a:pt x="8653" y="10370"/>
                    <a:pt x="8653" y="10241"/>
                  </a:cubicBezTo>
                  <a:cubicBezTo>
                    <a:pt x="8676" y="10231"/>
                    <a:pt x="8676" y="10191"/>
                    <a:pt x="8700" y="10181"/>
                  </a:cubicBezTo>
                  <a:cubicBezTo>
                    <a:pt x="8669" y="10121"/>
                    <a:pt x="8756" y="10151"/>
                    <a:pt x="8724" y="10091"/>
                  </a:cubicBezTo>
                  <a:cubicBezTo>
                    <a:pt x="8732" y="10031"/>
                    <a:pt x="8724" y="9961"/>
                    <a:pt x="8724" y="9891"/>
                  </a:cubicBezTo>
                  <a:cubicBezTo>
                    <a:pt x="8764" y="9841"/>
                    <a:pt x="8748" y="9741"/>
                    <a:pt x="8787" y="9701"/>
                  </a:cubicBezTo>
                  <a:cubicBezTo>
                    <a:pt x="8756" y="9581"/>
                    <a:pt x="8835" y="9571"/>
                    <a:pt x="8803" y="9451"/>
                  </a:cubicBezTo>
                  <a:cubicBezTo>
                    <a:pt x="8843" y="9401"/>
                    <a:pt x="8811" y="9291"/>
                    <a:pt x="8843" y="9241"/>
                  </a:cubicBezTo>
                  <a:cubicBezTo>
                    <a:pt x="8859" y="9162"/>
                    <a:pt x="8867" y="9092"/>
                    <a:pt x="8906" y="9032"/>
                  </a:cubicBezTo>
                  <a:cubicBezTo>
                    <a:pt x="8882" y="8952"/>
                    <a:pt x="8906" y="8922"/>
                    <a:pt x="8898" y="8852"/>
                  </a:cubicBezTo>
                  <a:cubicBezTo>
                    <a:pt x="8938" y="8772"/>
                    <a:pt x="8938" y="8642"/>
                    <a:pt x="8993" y="8562"/>
                  </a:cubicBezTo>
                  <a:cubicBezTo>
                    <a:pt x="8962" y="8432"/>
                    <a:pt x="9025" y="8392"/>
                    <a:pt x="9025" y="8292"/>
                  </a:cubicBezTo>
                  <a:cubicBezTo>
                    <a:pt x="9041" y="8202"/>
                    <a:pt x="9073" y="8132"/>
                    <a:pt x="9096" y="8053"/>
                  </a:cubicBezTo>
                  <a:cubicBezTo>
                    <a:pt x="9136" y="7883"/>
                    <a:pt x="9207" y="7753"/>
                    <a:pt x="9223" y="7563"/>
                  </a:cubicBezTo>
                  <a:cubicBezTo>
                    <a:pt x="9255" y="7553"/>
                    <a:pt x="9247" y="7493"/>
                    <a:pt x="9279" y="7483"/>
                  </a:cubicBezTo>
                  <a:cubicBezTo>
                    <a:pt x="9247" y="7403"/>
                    <a:pt x="9342" y="7433"/>
                    <a:pt x="9318" y="7363"/>
                  </a:cubicBezTo>
                  <a:cubicBezTo>
                    <a:pt x="9350" y="7353"/>
                    <a:pt x="9342" y="7303"/>
                    <a:pt x="9350" y="7263"/>
                  </a:cubicBezTo>
                  <a:cubicBezTo>
                    <a:pt x="9350" y="7243"/>
                    <a:pt x="9366" y="7233"/>
                    <a:pt x="9382" y="7213"/>
                  </a:cubicBezTo>
                  <a:cubicBezTo>
                    <a:pt x="9405" y="7213"/>
                    <a:pt x="9390" y="7173"/>
                    <a:pt x="9413" y="7163"/>
                  </a:cubicBezTo>
                  <a:cubicBezTo>
                    <a:pt x="9405" y="7063"/>
                    <a:pt x="9477" y="7033"/>
                    <a:pt x="9485" y="6954"/>
                  </a:cubicBezTo>
                  <a:cubicBezTo>
                    <a:pt x="9532" y="6894"/>
                    <a:pt x="9548" y="6824"/>
                    <a:pt x="9619" y="6784"/>
                  </a:cubicBezTo>
                  <a:cubicBezTo>
                    <a:pt x="9611" y="6824"/>
                    <a:pt x="9588" y="6854"/>
                    <a:pt x="9580" y="6904"/>
                  </a:cubicBezTo>
                  <a:cubicBezTo>
                    <a:pt x="9532" y="6924"/>
                    <a:pt x="9548" y="6984"/>
                    <a:pt x="9508" y="7014"/>
                  </a:cubicBezTo>
                  <a:cubicBezTo>
                    <a:pt x="9508" y="7053"/>
                    <a:pt x="9485" y="7083"/>
                    <a:pt x="9477" y="7133"/>
                  </a:cubicBezTo>
                  <a:cubicBezTo>
                    <a:pt x="9453" y="7133"/>
                    <a:pt x="9461" y="7173"/>
                    <a:pt x="9445" y="7183"/>
                  </a:cubicBezTo>
                  <a:cubicBezTo>
                    <a:pt x="9429" y="7193"/>
                    <a:pt x="9413" y="7213"/>
                    <a:pt x="9421" y="7253"/>
                  </a:cubicBezTo>
                  <a:cubicBezTo>
                    <a:pt x="9382" y="7263"/>
                    <a:pt x="9390" y="7323"/>
                    <a:pt x="9366" y="7353"/>
                  </a:cubicBezTo>
                  <a:cubicBezTo>
                    <a:pt x="9334" y="7383"/>
                    <a:pt x="9342" y="7443"/>
                    <a:pt x="9310" y="7473"/>
                  </a:cubicBezTo>
                  <a:cubicBezTo>
                    <a:pt x="9294" y="7573"/>
                    <a:pt x="9255" y="7653"/>
                    <a:pt x="9247" y="7753"/>
                  </a:cubicBezTo>
                  <a:cubicBezTo>
                    <a:pt x="9231" y="7793"/>
                    <a:pt x="9207" y="7823"/>
                    <a:pt x="9215" y="7873"/>
                  </a:cubicBezTo>
                  <a:cubicBezTo>
                    <a:pt x="9207" y="7923"/>
                    <a:pt x="9152" y="7933"/>
                    <a:pt x="9160" y="7993"/>
                  </a:cubicBezTo>
                  <a:cubicBezTo>
                    <a:pt x="9144" y="8102"/>
                    <a:pt x="9096" y="8162"/>
                    <a:pt x="9096" y="8282"/>
                  </a:cubicBezTo>
                  <a:cubicBezTo>
                    <a:pt x="9065" y="8302"/>
                    <a:pt x="9073" y="8362"/>
                    <a:pt x="9057" y="8392"/>
                  </a:cubicBezTo>
                  <a:cubicBezTo>
                    <a:pt x="9025" y="8422"/>
                    <a:pt x="9049" y="8502"/>
                    <a:pt x="9025" y="8532"/>
                  </a:cubicBezTo>
                  <a:cubicBezTo>
                    <a:pt x="9017" y="8592"/>
                    <a:pt x="9033" y="8652"/>
                    <a:pt x="8993" y="8682"/>
                  </a:cubicBezTo>
                  <a:cubicBezTo>
                    <a:pt x="8993" y="8732"/>
                    <a:pt x="9001" y="8792"/>
                    <a:pt x="8978" y="8832"/>
                  </a:cubicBezTo>
                  <a:cubicBezTo>
                    <a:pt x="8962" y="8932"/>
                    <a:pt x="8962" y="9032"/>
                    <a:pt x="8954" y="9132"/>
                  </a:cubicBezTo>
                  <a:cubicBezTo>
                    <a:pt x="8954" y="9241"/>
                    <a:pt x="8914" y="9321"/>
                    <a:pt x="8906" y="9431"/>
                  </a:cubicBezTo>
                  <a:cubicBezTo>
                    <a:pt x="8882" y="9441"/>
                    <a:pt x="8930" y="9491"/>
                    <a:pt x="8882" y="9521"/>
                  </a:cubicBezTo>
                  <a:cubicBezTo>
                    <a:pt x="8898" y="9591"/>
                    <a:pt x="8898" y="9641"/>
                    <a:pt x="8875" y="9681"/>
                  </a:cubicBezTo>
                  <a:cubicBezTo>
                    <a:pt x="8867" y="9781"/>
                    <a:pt x="8867" y="9901"/>
                    <a:pt x="8851" y="9991"/>
                  </a:cubicBezTo>
                  <a:cubicBezTo>
                    <a:pt x="8843" y="10101"/>
                    <a:pt x="8795" y="10161"/>
                    <a:pt x="8803" y="10270"/>
                  </a:cubicBezTo>
                  <a:cubicBezTo>
                    <a:pt x="8764" y="10300"/>
                    <a:pt x="8787" y="10370"/>
                    <a:pt x="8764" y="10410"/>
                  </a:cubicBezTo>
                  <a:cubicBezTo>
                    <a:pt x="8748" y="10450"/>
                    <a:pt x="8732" y="10490"/>
                    <a:pt x="8732" y="10550"/>
                  </a:cubicBezTo>
                  <a:cubicBezTo>
                    <a:pt x="8700" y="10630"/>
                    <a:pt x="8676" y="10710"/>
                    <a:pt x="8645" y="10790"/>
                  </a:cubicBezTo>
                  <a:cubicBezTo>
                    <a:pt x="8669" y="10870"/>
                    <a:pt x="8597" y="10860"/>
                    <a:pt x="8613" y="10930"/>
                  </a:cubicBezTo>
                  <a:cubicBezTo>
                    <a:pt x="8597" y="10940"/>
                    <a:pt x="8589" y="10960"/>
                    <a:pt x="8589" y="10980"/>
                  </a:cubicBezTo>
                  <a:cubicBezTo>
                    <a:pt x="8566" y="10990"/>
                    <a:pt x="8573" y="11040"/>
                    <a:pt x="8605" y="11020"/>
                  </a:cubicBezTo>
                  <a:cubicBezTo>
                    <a:pt x="8637" y="10970"/>
                    <a:pt x="8653" y="10910"/>
                    <a:pt x="8669" y="10850"/>
                  </a:cubicBezTo>
                  <a:cubicBezTo>
                    <a:pt x="8724" y="10810"/>
                    <a:pt x="8708" y="10720"/>
                    <a:pt x="8756" y="10680"/>
                  </a:cubicBezTo>
                  <a:cubicBezTo>
                    <a:pt x="8740" y="10580"/>
                    <a:pt x="8827" y="10580"/>
                    <a:pt x="8795" y="10470"/>
                  </a:cubicBezTo>
                  <a:cubicBezTo>
                    <a:pt x="8827" y="10420"/>
                    <a:pt x="8851" y="10360"/>
                    <a:pt x="8851" y="10280"/>
                  </a:cubicBezTo>
                  <a:cubicBezTo>
                    <a:pt x="8875" y="10260"/>
                    <a:pt x="8882" y="10231"/>
                    <a:pt x="8875" y="10191"/>
                  </a:cubicBezTo>
                  <a:cubicBezTo>
                    <a:pt x="8906" y="10171"/>
                    <a:pt x="8906" y="10141"/>
                    <a:pt x="8898" y="10091"/>
                  </a:cubicBezTo>
                  <a:cubicBezTo>
                    <a:pt x="8946" y="10061"/>
                    <a:pt x="8906" y="9941"/>
                    <a:pt x="8938" y="9881"/>
                  </a:cubicBezTo>
                  <a:cubicBezTo>
                    <a:pt x="8954" y="9741"/>
                    <a:pt x="8978" y="9601"/>
                    <a:pt x="8962" y="9411"/>
                  </a:cubicBezTo>
                  <a:cubicBezTo>
                    <a:pt x="8993" y="9371"/>
                    <a:pt x="9009" y="9291"/>
                    <a:pt x="9017" y="9221"/>
                  </a:cubicBezTo>
                  <a:cubicBezTo>
                    <a:pt x="9041" y="9191"/>
                    <a:pt x="9009" y="9102"/>
                    <a:pt x="9033" y="9072"/>
                  </a:cubicBezTo>
                  <a:cubicBezTo>
                    <a:pt x="9033" y="9022"/>
                    <a:pt x="9065" y="8962"/>
                    <a:pt x="9033" y="8932"/>
                  </a:cubicBezTo>
                  <a:cubicBezTo>
                    <a:pt x="9081" y="8842"/>
                    <a:pt x="9081" y="8702"/>
                    <a:pt x="9104" y="8582"/>
                  </a:cubicBezTo>
                  <a:cubicBezTo>
                    <a:pt x="9128" y="8472"/>
                    <a:pt x="9144" y="8352"/>
                    <a:pt x="9176" y="8232"/>
                  </a:cubicBezTo>
                  <a:cubicBezTo>
                    <a:pt x="9207" y="8122"/>
                    <a:pt x="9239" y="8013"/>
                    <a:pt x="9271" y="7903"/>
                  </a:cubicBezTo>
                  <a:cubicBezTo>
                    <a:pt x="9302" y="7793"/>
                    <a:pt x="9358" y="7693"/>
                    <a:pt x="9358" y="7553"/>
                  </a:cubicBezTo>
                  <a:cubicBezTo>
                    <a:pt x="9429" y="7473"/>
                    <a:pt x="9437" y="7353"/>
                    <a:pt x="9493" y="7253"/>
                  </a:cubicBezTo>
                  <a:cubicBezTo>
                    <a:pt x="9493" y="7223"/>
                    <a:pt x="9516" y="7213"/>
                    <a:pt x="9516" y="7183"/>
                  </a:cubicBezTo>
                  <a:cubicBezTo>
                    <a:pt x="9516" y="7143"/>
                    <a:pt x="9572" y="7153"/>
                    <a:pt x="9556" y="7113"/>
                  </a:cubicBezTo>
                  <a:cubicBezTo>
                    <a:pt x="9596" y="7073"/>
                    <a:pt x="9604" y="7014"/>
                    <a:pt x="9627" y="6964"/>
                  </a:cubicBezTo>
                  <a:cubicBezTo>
                    <a:pt x="9667" y="6924"/>
                    <a:pt x="9683" y="6874"/>
                    <a:pt x="9691" y="6814"/>
                  </a:cubicBezTo>
                  <a:cubicBezTo>
                    <a:pt x="9722" y="6774"/>
                    <a:pt x="9762" y="6734"/>
                    <a:pt x="9762" y="6664"/>
                  </a:cubicBezTo>
                  <a:cubicBezTo>
                    <a:pt x="9817" y="6644"/>
                    <a:pt x="9825" y="6584"/>
                    <a:pt x="9849" y="6534"/>
                  </a:cubicBezTo>
                  <a:cubicBezTo>
                    <a:pt x="9873" y="6524"/>
                    <a:pt x="9913" y="6534"/>
                    <a:pt x="9913" y="6494"/>
                  </a:cubicBezTo>
                  <a:cubicBezTo>
                    <a:pt x="9952" y="6524"/>
                    <a:pt x="9968" y="6424"/>
                    <a:pt x="9976" y="6484"/>
                  </a:cubicBezTo>
                  <a:cubicBezTo>
                    <a:pt x="9968" y="6544"/>
                    <a:pt x="9936" y="6584"/>
                    <a:pt x="9889" y="6614"/>
                  </a:cubicBezTo>
                  <a:cubicBezTo>
                    <a:pt x="9905" y="6654"/>
                    <a:pt x="9873" y="6664"/>
                    <a:pt x="9865" y="6684"/>
                  </a:cubicBezTo>
                  <a:cubicBezTo>
                    <a:pt x="9881" y="6734"/>
                    <a:pt x="9825" y="6724"/>
                    <a:pt x="9825" y="6764"/>
                  </a:cubicBezTo>
                  <a:cubicBezTo>
                    <a:pt x="9825" y="6794"/>
                    <a:pt x="9810" y="6814"/>
                    <a:pt x="9778" y="6814"/>
                  </a:cubicBezTo>
                  <a:cubicBezTo>
                    <a:pt x="9802" y="6874"/>
                    <a:pt x="9754" y="6864"/>
                    <a:pt x="9762" y="6914"/>
                  </a:cubicBezTo>
                  <a:cubicBezTo>
                    <a:pt x="9714" y="6944"/>
                    <a:pt x="9714" y="7004"/>
                    <a:pt x="9675" y="7043"/>
                  </a:cubicBezTo>
                  <a:cubicBezTo>
                    <a:pt x="9675" y="7073"/>
                    <a:pt x="9667" y="7093"/>
                    <a:pt x="9651" y="7113"/>
                  </a:cubicBezTo>
                  <a:cubicBezTo>
                    <a:pt x="9651" y="7143"/>
                    <a:pt x="9659" y="7183"/>
                    <a:pt x="9619" y="7183"/>
                  </a:cubicBezTo>
                  <a:cubicBezTo>
                    <a:pt x="9635" y="7263"/>
                    <a:pt x="9572" y="7273"/>
                    <a:pt x="9596" y="7363"/>
                  </a:cubicBezTo>
                  <a:cubicBezTo>
                    <a:pt x="9524" y="7373"/>
                    <a:pt x="9564" y="7473"/>
                    <a:pt x="9508" y="7493"/>
                  </a:cubicBezTo>
                  <a:cubicBezTo>
                    <a:pt x="9516" y="7573"/>
                    <a:pt x="9477" y="7603"/>
                    <a:pt x="9461" y="7663"/>
                  </a:cubicBezTo>
                  <a:cubicBezTo>
                    <a:pt x="9453" y="7723"/>
                    <a:pt x="9413" y="7753"/>
                    <a:pt x="9413" y="7833"/>
                  </a:cubicBezTo>
                  <a:cubicBezTo>
                    <a:pt x="9390" y="7883"/>
                    <a:pt x="9374" y="7943"/>
                    <a:pt x="9350" y="8003"/>
                  </a:cubicBezTo>
                  <a:cubicBezTo>
                    <a:pt x="9358" y="8142"/>
                    <a:pt x="9271" y="8212"/>
                    <a:pt x="9287" y="8372"/>
                  </a:cubicBezTo>
                  <a:cubicBezTo>
                    <a:pt x="9231" y="8392"/>
                    <a:pt x="9271" y="8492"/>
                    <a:pt x="9239" y="8532"/>
                  </a:cubicBezTo>
                  <a:cubicBezTo>
                    <a:pt x="9247" y="8622"/>
                    <a:pt x="9191" y="8652"/>
                    <a:pt x="9231" y="8752"/>
                  </a:cubicBezTo>
                  <a:cubicBezTo>
                    <a:pt x="9184" y="8822"/>
                    <a:pt x="9207" y="8952"/>
                    <a:pt x="9168" y="9012"/>
                  </a:cubicBezTo>
                  <a:cubicBezTo>
                    <a:pt x="9168" y="9401"/>
                    <a:pt x="9136" y="9741"/>
                    <a:pt x="9160" y="10101"/>
                  </a:cubicBezTo>
                  <a:cubicBezTo>
                    <a:pt x="9215" y="10101"/>
                    <a:pt x="9184" y="10021"/>
                    <a:pt x="9199" y="9981"/>
                  </a:cubicBezTo>
                  <a:cubicBezTo>
                    <a:pt x="9184" y="9921"/>
                    <a:pt x="9223" y="9911"/>
                    <a:pt x="9215" y="9841"/>
                  </a:cubicBezTo>
                  <a:cubicBezTo>
                    <a:pt x="9271" y="9771"/>
                    <a:pt x="9279" y="9651"/>
                    <a:pt x="9310" y="9561"/>
                  </a:cubicBezTo>
                  <a:cubicBezTo>
                    <a:pt x="9334" y="9451"/>
                    <a:pt x="9350" y="9341"/>
                    <a:pt x="9390" y="9251"/>
                  </a:cubicBezTo>
                  <a:cubicBezTo>
                    <a:pt x="9413" y="9022"/>
                    <a:pt x="9516" y="8862"/>
                    <a:pt x="9493" y="8582"/>
                  </a:cubicBezTo>
                  <a:cubicBezTo>
                    <a:pt x="9540" y="8502"/>
                    <a:pt x="9556" y="8382"/>
                    <a:pt x="9588" y="8272"/>
                  </a:cubicBezTo>
                  <a:cubicBezTo>
                    <a:pt x="9596" y="8152"/>
                    <a:pt x="9627" y="8053"/>
                    <a:pt x="9643" y="7933"/>
                  </a:cubicBezTo>
                  <a:cubicBezTo>
                    <a:pt x="9675" y="7893"/>
                    <a:pt x="9651" y="7813"/>
                    <a:pt x="9691" y="7793"/>
                  </a:cubicBezTo>
                  <a:cubicBezTo>
                    <a:pt x="9667" y="7693"/>
                    <a:pt x="9730" y="7683"/>
                    <a:pt x="9714" y="7603"/>
                  </a:cubicBezTo>
                  <a:cubicBezTo>
                    <a:pt x="9762" y="7503"/>
                    <a:pt x="9794" y="7393"/>
                    <a:pt x="9833" y="7293"/>
                  </a:cubicBezTo>
                  <a:cubicBezTo>
                    <a:pt x="9857" y="7183"/>
                    <a:pt x="9889" y="7083"/>
                    <a:pt x="9944" y="7004"/>
                  </a:cubicBezTo>
                  <a:cubicBezTo>
                    <a:pt x="9936" y="6954"/>
                    <a:pt x="9968" y="6954"/>
                    <a:pt x="9976" y="6924"/>
                  </a:cubicBezTo>
                  <a:cubicBezTo>
                    <a:pt x="9976" y="6894"/>
                    <a:pt x="9992" y="6874"/>
                    <a:pt x="10016" y="6854"/>
                  </a:cubicBezTo>
                  <a:cubicBezTo>
                    <a:pt x="10008" y="6814"/>
                    <a:pt x="10000" y="6774"/>
                    <a:pt x="10039" y="6784"/>
                  </a:cubicBezTo>
                  <a:cubicBezTo>
                    <a:pt x="10016" y="6724"/>
                    <a:pt x="10063" y="6724"/>
                    <a:pt x="10063" y="6684"/>
                  </a:cubicBezTo>
                  <a:cubicBezTo>
                    <a:pt x="10095" y="6654"/>
                    <a:pt x="10119" y="6614"/>
                    <a:pt x="10126" y="6564"/>
                  </a:cubicBezTo>
                  <a:cubicBezTo>
                    <a:pt x="10150" y="6544"/>
                    <a:pt x="10150" y="6514"/>
                    <a:pt x="10174" y="6504"/>
                  </a:cubicBezTo>
                  <a:cubicBezTo>
                    <a:pt x="10166" y="6454"/>
                    <a:pt x="10222" y="6474"/>
                    <a:pt x="10214" y="6434"/>
                  </a:cubicBezTo>
                  <a:cubicBezTo>
                    <a:pt x="10237" y="6414"/>
                    <a:pt x="10237" y="6384"/>
                    <a:pt x="10261" y="6374"/>
                  </a:cubicBezTo>
                  <a:cubicBezTo>
                    <a:pt x="10253" y="6324"/>
                    <a:pt x="10309" y="6344"/>
                    <a:pt x="10301" y="6294"/>
                  </a:cubicBezTo>
                  <a:cubicBezTo>
                    <a:pt x="10325" y="6244"/>
                    <a:pt x="10372" y="6224"/>
                    <a:pt x="10428" y="6204"/>
                  </a:cubicBezTo>
                  <a:cubicBezTo>
                    <a:pt x="10372" y="6324"/>
                    <a:pt x="10301" y="6424"/>
                    <a:pt x="10229" y="6534"/>
                  </a:cubicBezTo>
                  <a:cubicBezTo>
                    <a:pt x="10190" y="6674"/>
                    <a:pt x="10103" y="6774"/>
                    <a:pt x="10039" y="6894"/>
                  </a:cubicBezTo>
                  <a:cubicBezTo>
                    <a:pt x="10016" y="6934"/>
                    <a:pt x="10031" y="7004"/>
                    <a:pt x="9984" y="7033"/>
                  </a:cubicBezTo>
                  <a:cubicBezTo>
                    <a:pt x="9952" y="7073"/>
                    <a:pt x="9960" y="7153"/>
                    <a:pt x="9920" y="7183"/>
                  </a:cubicBezTo>
                  <a:cubicBezTo>
                    <a:pt x="9897" y="7223"/>
                    <a:pt x="9897" y="7283"/>
                    <a:pt x="9873" y="7323"/>
                  </a:cubicBezTo>
                  <a:cubicBezTo>
                    <a:pt x="9841" y="7373"/>
                    <a:pt x="9873" y="7463"/>
                    <a:pt x="9825" y="7493"/>
                  </a:cubicBezTo>
                  <a:cubicBezTo>
                    <a:pt x="9810" y="7613"/>
                    <a:pt x="9770" y="7703"/>
                    <a:pt x="9770" y="7833"/>
                  </a:cubicBezTo>
                  <a:cubicBezTo>
                    <a:pt x="9722" y="7933"/>
                    <a:pt x="9722" y="8073"/>
                    <a:pt x="9659" y="8152"/>
                  </a:cubicBezTo>
                  <a:cubicBezTo>
                    <a:pt x="9675" y="8282"/>
                    <a:pt x="9619" y="8362"/>
                    <a:pt x="9635" y="8492"/>
                  </a:cubicBezTo>
                  <a:cubicBezTo>
                    <a:pt x="9611" y="8542"/>
                    <a:pt x="9588" y="8592"/>
                    <a:pt x="9588" y="8652"/>
                  </a:cubicBezTo>
                  <a:cubicBezTo>
                    <a:pt x="9556" y="8662"/>
                    <a:pt x="9588" y="8732"/>
                    <a:pt x="9564" y="8742"/>
                  </a:cubicBezTo>
                  <a:cubicBezTo>
                    <a:pt x="9572" y="8792"/>
                    <a:pt x="9524" y="8782"/>
                    <a:pt x="9540" y="8842"/>
                  </a:cubicBezTo>
                  <a:cubicBezTo>
                    <a:pt x="9493" y="8942"/>
                    <a:pt x="9501" y="9102"/>
                    <a:pt x="9453" y="9211"/>
                  </a:cubicBezTo>
                  <a:cubicBezTo>
                    <a:pt x="9453" y="9281"/>
                    <a:pt x="9437" y="9351"/>
                    <a:pt x="9413" y="9401"/>
                  </a:cubicBezTo>
                  <a:cubicBezTo>
                    <a:pt x="9390" y="9451"/>
                    <a:pt x="9405" y="9541"/>
                    <a:pt x="9366" y="9591"/>
                  </a:cubicBezTo>
                  <a:cubicBezTo>
                    <a:pt x="9374" y="9671"/>
                    <a:pt x="9342" y="9711"/>
                    <a:pt x="9342" y="9791"/>
                  </a:cubicBezTo>
                  <a:cubicBezTo>
                    <a:pt x="9342" y="9861"/>
                    <a:pt x="9302" y="9901"/>
                    <a:pt x="9302" y="9981"/>
                  </a:cubicBezTo>
                  <a:cubicBezTo>
                    <a:pt x="9271" y="10021"/>
                    <a:pt x="9279" y="10091"/>
                    <a:pt x="9239" y="10131"/>
                  </a:cubicBezTo>
                  <a:cubicBezTo>
                    <a:pt x="9247" y="10211"/>
                    <a:pt x="9184" y="10231"/>
                    <a:pt x="9191" y="10310"/>
                  </a:cubicBezTo>
                  <a:cubicBezTo>
                    <a:pt x="9144" y="10310"/>
                    <a:pt x="9168" y="10370"/>
                    <a:pt x="9152" y="10390"/>
                  </a:cubicBezTo>
                  <a:cubicBezTo>
                    <a:pt x="9136" y="10420"/>
                    <a:pt x="9120" y="10440"/>
                    <a:pt x="9112" y="10470"/>
                  </a:cubicBezTo>
                  <a:cubicBezTo>
                    <a:pt x="9088" y="10520"/>
                    <a:pt x="9065" y="10570"/>
                    <a:pt x="9025" y="10620"/>
                  </a:cubicBezTo>
                  <a:cubicBezTo>
                    <a:pt x="8985" y="10730"/>
                    <a:pt x="8906" y="10810"/>
                    <a:pt x="8859" y="10920"/>
                  </a:cubicBezTo>
                  <a:cubicBezTo>
                    <a:pt x="8811" y="10960"/>
                    <a:pt x="8787" y="11010"/>
                    <a:pt x="8756" y="11060"/>
                  </a:cubicBezTo>
                  <a:cubicBezTo>
                    <a:pt x="8740" y="11080"/>
                    <a:pt x="8692" y="11080"/>
                    <a:pt x="8716" y="11130"/>
                  </a:cubicBezTo>
                  <a:cubicBezTo>
                    <a:pt x="8676" y="11130"/>
                    <a:pt x="8653" y="11150"/>
                    <a:pt x="8653" y="11190"/>
                  </a:cubicBezTo>
                  <a:cubicBezTo>
                    <a:pt x="8724" y="11220"/>
                    <a:pt x="8756" y="11080"/>
                    <a:pt x="8819" y="11040"/>
                  </a:cubicBezTo>
                  <a:cubicBezTo>
                    <a:pt x="8851" y="11010"/>
                    <a:pt x="8875" y="10970"/>
                    <a:pt x="8898" y="10940"/>
                  </a:cubicBezTo>
                  <a:cubicBezTo>
                    <a:pt x="8922" y="10920"/>
                    <a:pt x="8922" y="10890"/>
                    <a:pt x="8938" y="10880"/>
                  </a:cubicBezTo>
                  <a:cubicBezTo>
                    <a:pt x="8970" y="10870"/>
                    <a:pt x="8946" y="10820"/>
                    <a:pt x="8985" y="10830"/>
                  </a:cubicBezTo>
                  <a:cubicBezTo>
                    <a:pt x="8985" y="10770"/>
                    <a:pt x="9033" y="10760"/>
                    <a:pt x="9041" y="10700"/>
                  </a:cubicBezTo>
                  <a:cubicBezTo>
                    <a:pt x="9049" y="10650"/>
                    <a:pt x="9120" y="10650"/>
                    <a:pt x="9104" y="10580"/>
                  </a:cubicBezTo>
                  <a:cubicBezTo>
                    <a:pt x="9152" y="10560"/>
                    <a:pt x="9120" y="10480"/>
                    <a:pt x="9184" y="10470"/>
                  </a:cubicBezTo>
                  <a:cubicBezTo>
                    <a:pt x="9191" y="10420"/>
                    <a:pt x="9215" y="10380"/>
                    <a:pt x="9247" y="10340"/>
                  </a:cubicBezTo>
                  <a:cubicBezTo>
                    <a:pt x="9255" y="10241"/>
                    <a:pt x="9318" y="10181"/>
                    <a:pt x="9334" y="10081"/>
                  </a:cubicBezTo>
                  <a:cubicBezTo>
                    <a:pt x="9358" y="10051"/>
                    <a:pt x="9342" y="9971"/>
                    <a:pt x="9390" y="9961"/>
                  </a:cubicBezTo>
                  <a:close/>
                  <a:moveTo>
                    <a:pt x="10285" y="8872"/>
                  </a:moveTo>
                  <a:cubicBezTo>
                    <a:pt x="10325" y="8872"/>
                    <a:pt x="10277" y="8932"/>
                    <a:pt x="10277" y="8962"/>
                  </a:cubicBezTo>
                  <a:cubicBezTo>
                    <a:pt x="10245" y="8972"/>
                    <a:pt x="10277" y="9042"/>
                    <a:pt x="10245" y="9062"/>
                  </a:cubicBezTo>
                  <a:cubicBezTo>
                    <a:pt x="10222" y="9132"/>
                    <a:pt x="10190" y="9181"/>
                    <a:pt x="10166" y="9251"/>
                  </a:cubicBezTo>
                  <a:cubicBezTo>
                    <a:pt x="10095" y="9241"/>
                    <a:pt x="10126" y="9321"/>
                    <a:pt x="10071" y="9321"/>
                  </a:cubicBezTo>
                  <a:cubicBezTo>
                    <a:pt x="10103" y="9211"/>
                    <a:pt x="10142" y="9112"/>
                    <a:pt x="10158" y="8992"/>
                  </a:cubicBezTo>
                  <a:cubicBezTo>
                    <a:pt x="10182" y="8972"/>
                    <a:pt x="10190" y="8932"/>
                    <a:pt x="10182" y="8892"/>
                  </a:cubicBezTo>
                  <a:cubicBezTo>
                    <a:pt x="10190" y="8872"/>
                    <a:pt x="10222" y="8862"/>
                    <a:pt x="10206" y="8822"/>
                  </a:cubicBezTo>
                  <a:cubicBezTo>
                    <a:pt x="10222" y="8772"/>
                    <a:pt x="10253" y="8742"/>
                    <a:pt x="10261" y="8682"/>
                  </a:cubicBezTo>
                  <a:cubicBezTo>
                    <a:pt x="10333" y="8472"/>
                    <a:pt x="10325" y="8192"/>
                    <a:pt x="10428" y="8023"/>
                  </a:cubicBezTo>
                  <a:cubicBezTo>
                    <a:pt x="10412" y="7893"/>
                    <a:pt x="10483" y="7843"/>
                    <a:pt x="10451" y="7703"/>
                  </a:cubicBezTo>
                  <a:cubicBezTo>
                    <a:pt x="10499" y="7693"/>
                    <a:pt x="10467" y="7613"/>
                    <a:pt x="10491" y="7583"/>
                  </a:cubicBezTo>
                  <a:cubicBezTo>
                    <a:pt x="10523" y="7573"/>
                    <a:pt x="10491" y="7503"/>
                    <a:pt x="10523" y="7483"/>
                  </a:cubicBezTo>
                  <a:cubicBezTo>
                    <a:pt x="10546" y="7413"/>
                    <a:pt x="10554" y="7343"/>
                    <a:pt x="10586" y="7273"/>
                  </a:cubicBezTo>
                  <a:cubicBezTo>
                    <a:pt x="10562" y="7213"/>
                    <a:pt x="10618" y="7213"/>
                    <a:pt x="10618" y="7153"/>
                  </a:cubicBezTo>
                  <a:cubicBezTo>
                    <a:pt x="10634" y="7123"/>
                    <a:pt x="10642" y="7083"/>
                    <a:pt x="10657" y="7063"/>
                  </a:cubicBezTo>
                  <a:cubicBezTo>
                    <a:pt x="10681" y="6994"/>
                    <a:pt x="10689" y="6914"/>
                    <a:pt x="10737" y="6864"/>
                  </a:cubicBezTo>
                  <a:cubicBezTo>
                    <a:pt x="10721" y="6834"/>
                    <a:pt x="10745" y="6824"/>
                    <a:pt x="10760" y="6814"/>
                  </a:cubicBezTo>
                  <a:cubicBezTo>
                    <a:pt x="10760" y="6784"/>
                    <a:pt x="10752" y="6754"/>
                    <a:pt x="10768" y="6744"/>
                  </a:cubicBezTo>
                  <a:cubicBezTo>
                    <a:pt x="10784" y="6714"/>
                    <a:pt x="10792" y="6674"/>
                    <a:pt x="10808" y="6644"/>
                  </a:cubicBezTo>
                  <a:cubicBezTo>
                    <a:pt x="10840" y="6594"/>
                    <a:pt x="10832" y="6494"/>
                    <a:pt x="10887" y="6454"/>
                  </a:cubicBezTo>
                  <a:cubicBezTo>
                    <a:pt x="10871" y="6384"/>
                    <a:pt x="10927" y="6384"/>
                    <a:pt x="10927" y="6334"/>
                  </a:cubicBezTo>
                  <a:cubicBezTo>
                    <a:pt x="10966" y="6334"/>
                    <a:pt x="10927" y="6244"/>
                    <a:pt x="10982" y="6254"/>
                  </a:cubicBezTo>
                  <a:cubicBezTo>
                    <a:pt x="10990" y="6194"/>
                    <a:pt x="11014" y="6064"/>
                    <a:pt x="11069" y="6104"/>
                  </a:cubicBezTo>
                  <a:cubicBezTo>
                    <a:pt x="11054" y="6134"/>
                    <a:pt x="11046" y="6174"/>
                    <a:pt x="11030" y="6204"/>
                  </a:cubicBezTo>
                  <a:cubicBezTo>
                    <a:pt x="11006" y="6224"/>
                    <a:pt x="11014" y="6274"/>
                    <a:pt x="11006" y="6314"/>
                  </a:cubicBezTo>
                  <a:cubicBezTo>
                    <a:pt x="10951" y="6314"/>
                    <a:pt x="10966" y="6384"/>
                    <a:pt x="10951" y="6414"/>
                  </a:cubicBezTo>
                  <a:cubicBezTo>
                    <a:pt x="10943" y="6454"/>
                    <a:pt x="10911" y="6484"/>
                    <a:pt x="10935" y="6554"/>
                  </a:cubicBezTo>
                  <a:cubicBezTo>
                    <a:pt x="10879" y="6564"/>
                    <a:pt x="10911" y="6644"/>
                    <a:pt x="10863" y="6654"/>
                  </a:cubicBezTo>
                  <a:cubicBezTo>
                    <a:pt x="10871" y="6714"/>
                    <a:pt x="10848" y="6744"/>
                    <a:pt x="10832" y="6774"/>
                  </a:cubicBezTo>
                  <a:cubicBezTo>
                    <a:pt x="10808" y="6854"/>
                    <a:pt x="10784" y="6934"/>
                    <a:pt x="10737" y="6994"/>
                  </a:cubicBezTo>
                  <a:cubicBezTo>
                    <a:pt x="10729" y="7073"/>
                    <a:pt x="10721" y="7163"/>
                    <a:pt x="10681" y="7213"/>
                  </a:cubicBezTo>
                  <a:cubicBezTo>
                    <a:pt x="10689" y="7293"/>
                    <a:pt x="10665" y="7353"/>
                    <a:pt x="10657" y="7413"/>
                  </a:cubicBezTo>
                  <a:cubicBezTo>
                    <a:pt x="10649" y="7443"/>
                    <a:pt x="10642" y="7473"/>
                    <a:pt x="10634" y="7503"/>
                  </a:cubicBezTo>
                  <a:cubicBezTo>
                    <a:pt x="10610" y="7513"/>
                    <a:pt x="10642" y="7573"/>
                    <a:pt x="10610" y="7583"/>
                  </a:cubicBezTo>
                  <a:cubicBezTo>
                    <a:pt x="10602" y="7643"/>
                    <a:pt x="10586" y="7693"/>
                    <a:pt x="10586" y="7763"/>
                  </a:cubicBezTo>
                  <a:cubicBezTo>
                    <a:pt x="10539" y="7793"/>
                    <a:pt x="10578" y="7893"/>
                    <a:pt x="10539" y="7933"/>
                  </a:cubicBezTo>
                  <a:cubicBezTo>
                    <a:pt x="10515" y="7943"/>
                    <a:pt x="10546" y="8013"/>
                    <a:pt x="10515" y="8023"/>
                  </a:cubicBezTo>
                  <a:cubicBezTo>
                    <a:pt x="10483" y="8033"/>
                    <a:pt x="10515" y="8093"/>
                    <a:pt x="10491" y="8112"/>
                  </a:cubicBezTo>
                  <a:cubicBezTo>
                    <a:pt x="10483" y="8172"/>
                    <a:pt x="10451" y="8222"/>
                    <a:pt x="10443" y="8282"/>
                  </a:cubicBezTo>
                  <a:cubicBezTo>
                    <a:pt x="10428" y="8402"/>
                    <a:pt x="10388" y="8502"/>
                    <a:pt x="10372" y="8632"/>
                  </a:cubicBezTo>
                  <a:cubicBezTo>
                    <a:pt x="10340" y="8672"/>
                    <a:pt x="10333" y="8732"/>
                    <a:pt x="10309" y="8782"/>
                  </a:cubicBezTo>
                  <a:cubicBezTo>
                    <a:pt x="10277" y="8822"/>
                    <a:pt x="10237" y="8852"/>
                    <a:pt x="10237" y="8922"/>
                  </a:cubicBezTo>
                  <a:cubicBezTo>
                    <a:pt x="10253" y="8902"/>
                    <a:pt x="10285" y="8902"/>
                    <a:pt x="10285" y="8872"/>
                  </a:cubicBezTo>
                  <a:close/>
                  <a:moveTo>
                    <a:pt x="8938" y="2977"/>
                  </a:moveTo>
                  <a:cubicBezTo>
                    <a:pt x="8993" y="2947"/>
                    <a:pt x="9017" y="2987"/>
                    <a:pt x="9073" y="2967"/>
                  </a:cubicBezTo>
                  <a:cubicBezTo>
                    <a:pt x="9168" y="2977"/>
                    <a:pt x="9247" y="2997"/>
                    <a:pt x="9342" y="2997"/>
                  </a:cubicBezTo>
                  <a:cubicBezTo>
                    <a:pt x="9374" y="3027"/>
                    <a:pt x="9413" y="3047"/>
                    <a:pt x="9469" y="3037"/>
                  </a:cubicBezTo>
                  <a:cubicBezTo>
                    <a:pt x="9508" y="3047"/>
                    <a:pt x="9524" y="3087"/>
                    <a:pt x="9580" y="3077"/>
                  </a:cubicBezTo>
                  <a:cubicBezTo>
                    <a:pt x="9659" y="3097"/>
                    <a:pt x="9730" y="3127"/>
                    <a:pt x="9817" y="3137"/>
                  </a:cubicBezTo>
                  <a:cubicBezTo>
                    <a:pt x="9857" y="3157"/>
                    <a:pt x="9905" y="3157"/>
                    <a:pt x="9944" y="3167"/>
                  </a:cubicBezTo>
                  <a:cubicBezTo>
                    <a:pt x="9976" y="3187"/>
                    <a:pt x="10000" y="3237"/>
                    <a:pt x="10055" y="3207"/>
                  </a:cubicBezTo>
                  <a:cubicBezTo>
                    <a:pt x="10111" y="3277"/>
                    <a:pt x="10206" y="3277"/>
                    <a:pt x="10285" y="3317"/>
                  </a:cubicBezTo>
                  <a:cubicBezTo>
                    <a:pt x="10309" y="3347"/>
                    <a:pt x="10364" y="3347"/>
                    <a:pt x="10396" y="3377"/>
                  </a:cubicBezTo>
                  <a:cubicBezTo>
                    <a:pt x="10451" y="3357"/>
                    <a:pt x="10451" y="3447"/>
                    <a:pt x="10507" y="3417"/>
                  </a:cubicBezTo>
                  <a:cubicBezTo>
                    <a:pt x="10562" y="3477"/>
                    <a:pt x="10634" y="3507"/>
                    <a:pt x="10713" y="3527"/>
                  </a:cubicBezTo>
                  <a:cubicBezTo>
                    <a:pt x="10737" y="3577"/>
                    <a:pt x="10784" y="3577"/>
                    <a:pt x="10816" y="3617"/>
                  </a:cubicBezTo>
                  <a:cubicBezTo>
                    <a:pt x="10855" y="3627"/>
                    <a:pt x="10903" y="3627"/>
                    <a:pt x="10911" y="3677"/>
                  </a:cubicBezTo>
                  <a:cubicBezTo>
                    <a:pt x="10951" y="3657"/>
                    <a:pt x="10943" y="3717"/>
                    <a:pt x="10966" y="3717"/>
                  </a:cubicBezTo>
                  <a:cubicBezTo>
                    <a:pt x="10998" y="3707"/>
                    <a:pt x="11014" y="3717"/>
                    <a:pt x="11030" y="3747"/>
                  </a:cubicBezTo>
                  <a:cubicBezTo>
                    <a:pt x="11085" y="3717"/>
                    <a:pt x="11077" y="3806"/>
                    <a:pt x="11141" y="3786"/>
                  </a:cubicBezTo>
                  <a:cubicBezTo>
                    <a:pt x="11172" y="3816"/>
                    <a:pt x="11220" y="3826"/>
                    <a:pt x="11236" y="3876"/>
                  </a:cubicBezTo>
                  <a:cubicBezTo>
                    <a:pt x="11275" y="3886"/>
                    <a:pt x="11315" y="3886"/>
                    <a:pt x="11347" y="3916"/>
                  </a:cubicBezTo>
                  <a:cubicBezTo>
                    <a:pt x="11394" y="3986"/>
                    <a:pt x="11489" y="3986"/>
                    <a:pt x="11545" y="4046"/>
                  </a:cubicBezTo>
                  <a:cubicBezTo>
                    <a:pt x="11648" y="4036"/>
                    <a:pt x="11680" y="4146"/>
                    <a:pt x="11783" y="4126"/>
                  </a:cubicBezTo>
                  <a:cubicBezTo>
                    <a:pt x="11806" y="4176"/>
                    <a:pt x="11862" y="4166"/>
                    <a:pt x="11909" y="4166"/>
                  </a:cubicBezTo>
                  <a:cubicBezTo>
                    <a:pt x="11925" y="4226"/>
                    <a:pt x="11996" y="4176"/>
                    <a:pt x="12020" y="4206"/>
                  </a:cubicBezTo>
                  <a:cubicBezTo>
                    <a:pt x="12044" y="4256"/>
                    <a:pt x="12115" y="4216"/>
                    <a:pt x="12155" y="4236"/>
                  </a:cubicBezTo>
                  <a:cubicBezTo>
                    <a:pt x="12195" y="4246"/>
                    <a:pt x="12218" y="4286"/>
                    <a:pt x="12274" y="4256"/>
                  </a:cubicBezTo>
                  <a:cubicBezTo>
                    <a:pt x="12298" y="4296"/>
                    <a:pt x="12377" y="4246"/>
                    <a:pt x="12385" y="4296"/>
                  </a:cubicBezTo>
                  <a:cubicBezTo>
                    <a:pt x="12440" y="4276"/>
                    <a:pt x="12464" y="4316"/>
                    <a:pt x="12527" y="4286"/>
                  </a:cubicBezTo>
                  <a:cubicBezTo>
                    <a:pt x="12504" y="4396"/>
                    <a:pt x="12401" y="4366"/>
                    <a:pt x="12313" y="4386"/>
                  </a:cubicBezTo>
                  <a:cubicBezTo>
                    <a:pt x="12266" y="4396"/>
                    <a:pt x="12250" y="4356"/>
                    <a:pt x="12218" y="4336"/>
                  </a:cubicBezTo>
                  <a:cubicBezTo>
                    <a:pt x="12179" y="4346"/>
                    <a:pt x="12139" y="4356"/>
                    <a:pt x="12099" y="4366"/>
                  </a:cubicBezTo>
                  <a:cubicBezTo>
                    <a:pt x="12068" y="4296"/>
                    <a:pt x="11973" y="4346"/>
                    <a:pt x="11933" y="4296"/>
                  </a:cubicBezTo>
                  <a:cubicBezTo>
                    <a:pt x="11862" y="4296"/>
                    <a:pt x="11822" y="4256"/>
                    <a:pt x="11767" y="4236"/>
                  </a:cubicBezTo>
                  <a:cubicBezTo>
                    <a:pt x="11664" y="4196"/>
                    <a:pt x="11553" y="4156"/>
                    <a:pt x="11450" y="4116"/>
                  </a:cubicBezTo>
                  <a:cubicBezTo>
                    <a:pt x="11402" y="4076"/>
                    <a:pt x="11339" y="4076"/>
                    <a:pt x="11307" y="4016"/>
                  </a:cubicBezTo>
                  <a:cubicBezTo>
                    <a:pt x="11252" y="4056"/>
                    <a:pt x="11267" y="3956"/>
                    <a:pt x="11220" y="3986"/>
                  </a:cubicBezTo>
                  <a:cubicBezTo>
                    <a:pt x="11220" y="3936"/>
                    <a:pt x="11164" y="3976"/>
                    <a:pt x="11157" y="3936"/>
                  </a:cubicBezTo>
                  <a:cubicBezTo>
                    <a:pt x="11101" y="3916"/>
                    <a:pt x="11069" y="3856"/>
                    <a:pt x="11006" y="3856"/>
                  </a:cubicBezTo>
                  <a:cubicBezTo>
                    <a:pt x="10982" y="3846"/>
                    <a:pt x="10966" y="3806"/>
                    <a:pt x="10935" y="3806"/>
                  </a:cubicBezTo>
                  <a:cubicBezTo>
                    <a:pt x="10927" y="3767"/>
                    <a:pt x="10871" y="3806"/>
                    <a:pt x="10871" y="3757"/>
                  </a:cubicBezTo>
                  <a:cubicBezTo>
                    <a:pt x="10816" y="3747"/>
                    <a:pt x="10768" y="3707"/>
                    <a:pt x="10721" y="3677"/>
                  </a:cubicBezTo>
                  <a:cubicBezTo>
                    <a:pt x="10713" y="3657"/>
                    <a:pt x="10681" y="3677"/>
                    <a:pt x="10681" y="3647"/>
                  </a:cubicBezTo>
                  <a:cubicBezTo>
                    <a:pt x="10673" y="3627"/>
                    <a:pt x="10657" y="3637"/>
                    <a:pt x="10642" y="3637"/>
                  </a:cubicBezTo>
                  <a:cubicBezTo>
                    <a:pt x="10642" y="3577"/>
                    <a:pt x="10570" y="3657"/>
                    <a:pt x="10586" y="3577"/>
                  </a:cubicBezTo>
                  <a:cubicBezTo>
                    <a:pt x="10531" y="3557"/>
                    <a:pt x="10483" y="3517"/>
                    <a:pt x="10428" y="3507"/>
                  </a:cubicBezTo>
                  <a:cubicBezTo>
                    <a:pt x="10428" y="3447"/>
                    <a:pt x="10364" y="3497"/>
                    <a:pt x="10356" y="3457"/>
                  </a:cubicBezTo>
                  <a:cubicBezTo>
                    <a:pt x="10317" y="3457"/>
                    <a:pt x="10325" y="3397"/>
                    <a:pt x="10277" y="3427"/>
                  </a:cubicBezTo>
                  <a:cubicBezTo>
                    <a:pt x="10245" y="3367"/>
                    <a:pt x="10166" y="3397"/>
                    <a:pt x="10126" y="3347"/>
                  </a:cubicBezTo>
                  <a:cubicBezTo>
                    <a:pt x="10079" y="3317"/>
                    <a:pt x="10023" y="3307"/>
                    <a:pt x="9976" y="3277"/>
                  </a:cubicBezTo>
                  <a:cubicBezTo>
                    <a:pt x="9913" y="3267"/>
                    <a:pt x="9865" y="3247"/>
                    <a:pt x="9825" y="3197"/>
                  </a:cubicBezTo>
                  <a:cubicBezTo>
                    <a:pt x="9754" y="3207"/>
                    <a:pt x="9707" y="3177"/>
                    <a:pt x="9659" y="3147"/>
                  </a:cubicBezTo>
                  <a:cubicBezTo>
                    <a:pt x="9501" y="3157"/>
                    <a:pt x="9366" y="3107"/>
                    <a:pt x="9215" y="3097"/>
                  </a:cubicBezTo>
                  <a:cubicBezTo>
                    <a:pt x="9191" y="3067"/>
                    <a:pt x="9152" y="3067"/>
                    <a:pt x="9104" y="3077"/>
                  </a:cubicBezTo>
                  <a:cubicBezTo>
                    <a:pt x="9081" y="3047"/>
                    <a:pt x="9041" y="3047"/>
                    <a:pt x="8993" y="3057"/>
                  </a:cubicBezTo>
                  <a:cubicBezTo>
                    <a:pt x="8978" y="3017"/>
                    <a:pt x="8914" y="3057"/>
                    <a:pt x="8906" y="3007"/>
                  </a:cubicBezTo>
                  <a:cubicBezTo>
                    <a:pt x="8851" y="3037"/>
                    <a:pt x="8851" y="2987"/>
                    <a:pt x="8795" y="3007"/>
                  </a:cubicBezTo>
                  <a:cubicBezTo>
                    <a:pt x="8819" y="2937"/>
                    <a:pt x="8882" y="3017"/>
                    <a:pt x="8938" y="2977"/>
                  </a:cubicBezTo>
                  <a:close/>
                  <a:moveTo>
                    <a:pt x="12377" y="4476"/>
                  </a:moveTo>
                  <a:cubicBezTo>
                    <a:pt x="12377" y="4526"/>
                    <a:pt x="12337" y="4536"/>
                    <a:pt x="12313" y="4516"/>
                  </a:cubicBezTo>
                  <a:cubicBezTo>
                    <a:pt x="12313" y="4486"/>
                    <a:pt x="12353" y="4486"/>
                    <a:pt x="12377" y="4476"/>
                  </a:cubicBezTo>
                  <a:close/>
                  <a:moveTo>
                    <a:pt x="9199" y="3227"/>
                  </a:moveTo>
                  <a:cubicBezTo>
                    <a:pt x="9176" y="3177"/>
                    <a:pt x="9104" y="3217"/>
                    <a:pt x="9073" y="3197"/>
                  </a:cubicBezTo>
                  <a:cubicBezTo>
                    <a:pt x="8985" y="3167"/>
                    <a:pt x="8890" y="3167"/>
                    <a:pt x="8811" y="3117"/>
                  </a:cubicBezTo>
                  <a:cubicBezTo>
                    <a:pt x="8637" y="3077"/>
                    <a:pt x="8463" y="3037"/>
                    <a:pt x="8256" y="3047"/>
                  </a:cubicBezTo>
                  <a:cubicBezTo>
                    <a:pt x="8272" y="2987"/>
                    <a:pt x="8344" y="3027"/>
                    <a:pt x="8375" y="3017"/>
                  </a:cubicBezTo>
                  <a:cubicBezTo>
                    <a:pt x="8431" y="2997"/>
                    <a:pt x="8455" y="3037"/>
                    <a:pt x="8518" y="3007"/>
                  </a:cubicBezTo>
                  <a:cubicBezTo>
                    <a:pt x="8534" y="3047"/>
                    <a:pt x="8605" y="3007"/>
                    <a:pt x="8629" y="3047"/>
                  </a:cubicBezTo>
                  <a:cubicBezTo>
                    <a:pt x="8684" y="3027"/>
                    <a:pt x="8716" y="3057"/>
                    <a:pt x="8756" y="3067"/>
                  </a:cubicBezTo>
                  <a:cubicBezTo>
                    <a:pt x="8859" y="3037"/>
                    <a:pt x="8906" y="3107"/>
                    <a:pt x="9001" y="3097"/>
                  </a:cubicBezTo>
                  <a:cubicBezTo>
                    <a:pt x="9033" y="3117"/>
                    <a:pt x="9088" y="3107"/>
                    <a:pt x="9112" y="3137"/>
                  </a:cubicBezTo>
                  <a:cubicBezTo>
                    <a:pt x="9184" y="3097"/>
                    <a:pt x="9184" y="3167"/>
                    <a:pt x="9239" y="3157"/>
                  </a:cubicBezTo>
                  <a:cubicBezTo>
                    <a:pt x="9318" y="3177"/>
                    <a:pt x="9405" y="3177"/>
                    <a:pt x="9477" y="3207"/>
                  </a:cubicBezTo>
                  <a:cubicBezTo>
                    <a:pt x="9572" y="3207"/>
                    <a:pt x="9635" y="3247"/>
                    <a:pt x="9714" y="3267"/>
                  </a:cubicBezTo>
                  <a:cubicBezTo>
                    <a:pt x="9794" y="3277"/>
                    <a:pt x="9849" y="3347"/>
                    <a:pt x="9936" y="3347"/>
                  </a:cubicBezTo>
                  <a:cubicBezTo>
                    <a:pt x="10000" y="3397"/>
                    <a:pt x="10063" y="3437"/>
                    <a:pt x="10158" y="3437"/>
                  </a:cubicBezTo>
                  <a:cubicBezTo>
                    <a:pt x="10190" y="3467"/>
                    <a:pt x="10237" y="3467"/>
                    <a:pt x="10261" y="3517"/>
                  </a:cubicBezTo>
                  <a:cubicBezTo>
                    <a:pt x="10285" y="3507"/>
                    <a:pt x="10301" y="3537"/>
                    <a:pt x="10333" y="3527"/>
                  </a:cubicBezTo>
                  <a:cubicBezTo>
                    <a:pt x="10348" y="3537"/>
                    <a:pt x="10356" y="3567"/>
                    <a:pt x="10388" y="3557"/>
                  </a:cubicBezTo>
                  <a:cubicBezTo>
                    <a:pt x="10420" y="3587"/>
                    <a:pt x="10467" y="3587"/>
                    <a:pt x="10499" y="3617"/>
                  </a:cubicBezTo>
                  <a:cubicBezTo>
                    <a:pt x="10523" y="3667"/>
                    <a:pt x="10562" y="3677"/>
                    <a:pt x="10594" y="3687"/>
                  </a:cubicBezTo>
                  <a:cubicBezTo>
                    <a:pt x="10610" y="3707"/>
                    <a:pt x="10642" y="3697"/>
                    <a:pt x="10642" y="3747"/>
                  </a:cubicBezTo>
                  <a:cubicBezTo>
                    <a:pt x="10657" y="3757"/>
                    <a:pt x="10681" y="3757"/>
                    <a:pt x="10713" y="3747"/>
                  </a:cubicBezTo>
                  <a:cubicBezTo>
                    <a:pt x="10721" y="3816"/>
                    <a:pt x="10776" y="3786"/>
                    <a:pt x="10808" y="3816"/>
                  </a:cubicBezTo>
                  <a:cubicBezTo>
                    <a:pt x="10824" y="3836"/>
                    <a:pt x="10848" y="3836"/>
                    <a:pt x="10863" y="3846"/>
                  </a:cubicBezTo>
                  <a:cubicBezTo>
                    <a:pt x="10879" y="3876"/>
                    <a:pt x="10895" y="3886"/>
                    <a:pt x="10927" y="3876"/>
                  </a:cubicBezTo>
                  <a:cubicBezTo>
                    <a:pt x="10951" y="3906"/>
                    <a:pt x="10974" y="3956"/>
                    <a:pt x="11022" y="3946"/>
                  </a:cubicBezTo>
                  <a:cubicBezTo>
                    <a:pt x="11077" y="4016"/>
                    <a:pt x="11157" y="4036"/>
                    <a:pt x="11220" y="4096"/>
                  </a:cubicBezTo>
                  <a:cubicBezTo>
                    <a:pt x="11307" y="4106"/>
                    <a:pt x="11363" y="4176"/>
                    <a:pt x="11442" y="4206"/>
                  </a:cubicBezTo>
                  <a:cubicBezTo>
                    <a:pt x="11497" y="4266"/>
                    <a:pt x="11616" y="4226"/>
                    <a:pt x="11672" y="4306"/>
                  </a:cubicBezTo>
                  <a:cubicBezTo>
                    <a:pt x="11727" y="4296"/>
                    <a:pt x="11735" y="4366"/>
                    <a:pt x="11798" y="4346"/>
                  </a:cubicBezTo>
                  <a:cubicBezTo>
                    <a:pt x="11814" y="4386"/>
                    <a:pt x="11878" y="4356"/>
                    <a:pt x="11893" y="4406"/>
                  </a:cubicBezTo>
                  <a:cubicBezTo>
                    <a:pt x="11973" y="4396"/>
                    <a:pt x="12036" y="4406"/>
                    <a:pt x="12092" y="4436"/>
                  </a:cubicBezTo>
                  <a:cubicBezTo>
                    <a:pt x="12131" y="4416"/>
                    <a:pt x="12147" y="4456"/>
                    <a:pt x="12179" y="4456"/>
                  </a:cubicBezTo>
                  <a:cubicBezTo>
                    <a:pt x="12202" y="4486"/>
                    <a:pt x="12266" y="4436"/>
                    <a:pt x="12258" y="4506"/>
                  </a:cubicBezTo>
                  <a:cubicBezTo>
                    <a:pt x="12234" y="4496"/>
                    <a:pt x="12179" y="4546"/>
                    <a:pt x="12171" y="4506"/>
                  </a:cubicBezTo>
                  <a:cubicBezTo>
                    <a:pt x="12163" y="4466"/>
                    <a:pt x="12147" y="4526"/>
                    <a:pt x="12131" y="4486"/>
                  </a:cubicBezTo>
                  <a:cubicBezTo>
                    <a:pt x="12076" y="4506"/>
                    <a:pt x="12028" y="4506"/>
                    <a:pt x="11989" y="4476"/>
                  </a:cubicBezTo>
                  <a:cubicBezTo>
                    <a:pt x="11941" y="4486"/>
                    <a:pt x="11893" y="4476"/>
                    <a:pt x="11846" y="4466"/>
                  </a:cubicBezTo>
                  <a:cubicBezTo>
                    <a:pt x="11838" y="4436"/>
                    <a:pt x="11806" y="4456"/>
                    <a:pt x="11783" y="4456"/>
                  </a:cubicBezTo>
                  <a:cubicBezTo>
                    <a:pt x="11759" y="4446"/>
                    <a:pt x="11751" y="4416"/>
                    <a:pt x="11719" y="4426"/>
                  </a:cubicBezTo>
                  <a:cubicBezTo>
                    <a:pt x="11672" y="4426"/>
                    <a:pt x="11616" y="4416"/>
                    <a:pt x="11592" y="4366"/>
                  </a:cubicBezTo>
                  <a:cubicBezTo>
                    <a:pt x="11537" y="4386"/>
                    <a:pt x="11497" y="4356"/>
                    <a:pt x="11466" y="4336"/>
                  </a:cubicBezTo>
                  <a:cubicBezTo>
                    <a:pt x="11378" y="4306"/>
                    <a:pt x="11291" y="4286"/>
                    <a:pt x="11220" y="4236"/>
                  </a:cubicBezTo>
                  <a:cubicBezTo>
                    <a:pt x="11157" y="4256"/>
                    <a:pt x="11149" y="4166"/>
                    <a:pt x="11077" y="4196"/>
                  </a:cubicBezTo>
                  <a:cubicBezTo>
                    <a:pt x="11046" y="4156"/>
                    <a:pt x="11014" y="4136"/>
                    <a:pt x="10958" y="4136"/>
                  </a:cubicBezTo>
                  <a:cubicBezTo>
                    <a:pt x="10895" y="4066"/>
                    <a:pt x="10808" y="4046"/>
                    <a:pt x="10745" y="3986"/>
                  </a:cubicBezTo>
                  <a:cubicBezTo>
                    <a:pt x="10705" y="3966"/>
                    <a:pt x="10673" y="3936"/>
                    <a:pt x="10634" y="3926"/>
                  </a:cubicBezTo>
                  <a:cubicBezTo>
                    <a:pt x="10618" y="3906"/>
                    <a:pt x="10594" y="3896"/>
                    <a:pt x="10570" y="3886"/>
                  </a:cubicBezTo>
                  <a:cubicBezTo>
                    <a:pt x="10554" y="3876"/>
                    <a:pt x="10546" y="3846"/>
                    <a:pt x="10515" y="3856"/>
                  </a:cubicBezTo>
                  <a:cubicBezTo>
                    <a:pt x="10459" y="3777"/>
                    <a:pt x="10364" y="3777"/>
                    <a:pt x="10301" y="3707"/>
                  </a:cubicBezTo>
                  <a:cubicBezTo>
                    <a:pt x="10229" y="3657"/>
                    <a:pt x="10150" y="3607"/>
                    <a:pt x="10071" y="3567"/>
                  </a:cubicBezTo>
                  <a:cubicBezTo>
                    <a:pt x="10047" y="3557"/>
                    <a:pt x="10039" y="3527"/>
                    <a:pt x="10016" y="3527"/>
                  </a:cubicBezTo>
                  <a:cubicBezTo>
                    <a:pt x="10008" y="3497"/>
                    <a:pt x="9960" y="3537"/>
                    <a:pt x="9960" y="3497"/>
                  </a:cubicBezTo>
                  <a:cubicBezTo>
                    <a:pt x="9936" y="3497"/>
                    <a:pt x="9920" y="3467"/>
                    <a:pt x="9897" y="3467"/>
                  </a:cubicBezTo>
                  <a:cubicBezTo>
                    <a:pt x="9889" y="3437"/>
                    <a:pt x="9849" y="3477"/>
                    <a:pt x="9841" y="3437"/>
                  </a:cubicBezTo>
                  <a:cubicBezTo>
                    <a:pt x="9794" y="3427"/>
                    <a:pt x="9770" y="3397"/>
                    <a:pt x="9714" y="3397"/>
                  </a:cubicBezTo>
                  <a:cubicBezTo>
                    <a:pt x="9691" y="3357"/>
                    <a:pt x="9635" y="3367"/>
                    <a:pt x="9604" y="3337"/>
                  </a:cubicBezTo>
                  <a:cubicBezTo>
                    <a:pt x="9532" y="3367"/>
                    <a:pt x="9540" y="3267"/>
                    <a:pt x="9469" y="3297"/>
                  </a:cubicBezTo>
                  <a:cubicBezTo>
                    <a:pt x="9445" y="3267"/>
                    <a:pt x="9390" y="3267"/>
                    <a:pt x="9342" y="3267"/>
                  </a:cubicBezTo>
                  <a:cubicBezTo>
                    <a:pt x="9302" y="3237"/>
                    <a:pt x="9247" y="3237"/>
                    <a:pt x="9199" y="3227"/>
                  </a:cubicBezTo>
                  <a:close/>
                  <a:moveTo>
                    <a:pt x="12210" y="4806"/>
                  </a:moveTo>
                  <a:cubicBezTo>
                    <a:pt x="12179" y="4806"/>
                    <a:pt x="12202" y="4865"/>
                    <a:pt x="12155" y="4865"/>
                  </a:cubicBezTo>
                  <a:cubicBezTo>
                    <a:pt x="12187" y="4816"/>
                    <a:pt x="12187" y="4746"/>
                    <a:pt x="12258" y="4726"/>
                  </a:cubicBezTo>
                  <a:cubicBezTo>
                    <a:pt x="12274" y="4786"/>
                    <a:pt x="12226" y="4776"/>
                    <a:pt x="12210" y="4806"/>
                  </a:cubicBezTo>
                  <a:close/>
                  <a:moveTo>
                    <a:pt x="12020" y="4696"/>
                  </a:moveTo>
                  <a:cubicBezTo>
                    <a:pt x="11996" y="4656"/>
                    <a:pt x="11933" y="4676"/>
                    <a:pt x="11893" y="4656"/>
                  </a:cubicBezTo>
                  <a:cubicBezTo>
                    <a:pt x="11862" y="4636"/>
                    <a:pt x="11798" y="4676"/>
                    <a:pt x="11767" y="4636"/>
                  </a:cubicBezTo>
                  <a:cubicBezTo>
                    <a:pt x="11735" y="4656"/>
                    <a:pt x="11719" y="4636"/>
                    <a:pt x="11695" y="4636"/>
                  </a:cubicBezTo>
                  <a:cubicBezTo>
                    <a:pt x="11672" y="4636"/>
                    <a:pt x="11632" y="4656"/>
                    <a:pt x="11624" y="4626"/>
                  </a:cubicBezTo>
                  <a:cubicBezTo>
                    <a:pt x="11600" y="4596"/>
                    <a:pt x="11529" y="4646"/>
                    <a:pt x="11513" y="4586"/>
                  </a:cubicBezTo>
                  <a:cubicBezTo>
                    <a:pt x="11442" y="4626"/>
                    <a:pt x="11434" y="4556"/>
                    <a:pt x="11386" y="4546"/>
                  </a:cubicBezTo>
                  <a:cubicBezTo>
                    <a:pt x="11347" y="4536"/>
                    <a:pt x="11307" y="4536"/>
                    <a:pt x="11275" y="4506"/>
                  </a:cubicBezTo>
                  <a:cubicBezTo>
                    <a:pt x="11220" y="4456"/>
                    <a:pt x="11117" y="4476"/>
                    <a:pt x="11085" y="4376"/>
                  </a:cubicBezTo>
                  <a:cubicBezTo>
                    <a:pt x="10927" y="4376"/>
                    <a:pt x="10848" y="4246"/>
                    <a:pt x="10705" y="4216"/>
                  </a:cubicBezTo>
                  <a:cubicBezTo>
                    <a:pt x="10673" y="4186"/>
                    <a:pt x="10642" y="4146"/>
                    <a:pt x="10610" y="4126"/>
                  </a:cubicBezTo>
                  <a:cubicBezTo>
                    <a:pt x="10562" y="4116"/>
                    <a:pt x="10531" y="4086"/>
                    <a:pt x="10483" y="4086"/>
                  </a:cubicBezTo>
                  <a:cubicBezTo>
                    <a:pt x="10388" y="3996"/>
                    <a:pt x="10285" y="3926"/>
                    <a:pt x="10150" y="3896"/>
                  </a:cubicBezTo>
                  <a:cubicBezTo>
                    <a:pt x="10150" y="3846"/>
                    <a:pt x="10103" y="3886"/>
                    <a:pt x="10095" y="3846"/>
                  </a:cubicBezTo>
                  <a:cubicBezTo>
                    <a:pt x="10087" y="3806"/>
                    <a:pt x="10055" y="3806"/>
                    <a:pt x="10016" y="3816"/>
                  </a:cubicBezTo>
                  <a:cubicBezTo>
                    <a:pt x="10023" y="3757"/>
                    <a:pt x="9976" y="3786"/>
                    <a:pt x="9960" y="3767"/>
                  </a:cubicBezTo>
                  <a:cubicBezTo>
                    <a:pt x="9944" y="3737"/>
                    <a:pt x="9928" y="3727"/>
                    <a:pt x="9905" y="3737"/>
                  </a:cubicBezTo>
                  <a:cubicBezTo>
                    <a:pt x="9865" y="3697"/>
                    <a:pt x="9825" y="3657"/>
                    <a:pt x="9770" y="3657"/>
                  </a:cubicBezTo>
                  <a:cubicBezTo>
                    <a:pt x="9746" y="3597"/>
                    <a:pt x="9683" y="3617"/>
                    <a:pt x="9667" y="3547"/>
                  </a:cubicBezTo>
                  <a:cubicBezTo>
                    <a:pt x="9611" y="3557"/>
                    <a:pt x="9596" y="3487"/>
                    <a:pt x="9532" y="3507"/>
                  </a:cubicBezTo>
                  <a:cubicBezTo>
                    <a:pt x="9524" y="3447"/>
                    <a:pt x="9461" y="3487"/>
                    <a:pt x="9453" y="3417"/>
                  </a:cubicBezTo>
                  <a:cubicBezTo>
                    <a:pt x="9350" y="3427"/>
                    <a:pt x="9318" y="3327"/>
                    <a:pt x="9231" y="3307"/>
                  </a:cubicBezTo>
                  <a:cubicBezTo>
                    <a:pt x="9231" y="3247"/>
                    <a:pt x="9263" y="3327"/>
                    <a:pt x="9294" y="3297"/>
                  </a:cubicBezTo>
                  <a:cubicBezTo>
                    <a:pt x="9302" y="3337"/>
                    <a:pt x="9358" y="3297"/>
                    <a:pt x="9366" y="3327"/>
                  </a:cubicBezTo>
                  <a:cubicBezTo>
                    <a:pt x="9421" y="3327"/>
                    <a:pt x="9453" y="3367"/>
                    <a:pt x="9516" y="3357"/>
                  </a:cubicBezTo>
                  <a:cubicBezTo>
                    <a:pt x="9580" y="3447"/>
                    <a:pt x="9699" y="3437"/>
                    <a:pt x="9778" y="3497"/>
                  </a:cubicBezTo>
                  <a:cubicBezTo>
                    <a:pt x="9817" y="3537"/>
                    <a:pt x="9873" y="3537"/>
                    <a:pt x="9913" y="3577"/>
                  </a:cubicBezTo>
                  <a:cubicBezTo>
                    <a:pt x="9936" y="3597"/>
                    <a:pt x="9976" y="3567"/>
                    <a:pt x="9976" y="3627"/>
                  </a:cubicBezTo>
                  <a:cubicBezTo>
                    <a:pt x="10008" y="3617"/>
                    <a:pt x="10023" y="3637"/>
                    <a:pt x="10031" y="3657"/>
                  </a:cubicBezTo>
                  <a:cubicBezTo>
                    <a:pt x="10134" y="3677"/>
                    <a:pt x="10198" y="3777"/>
                    <a:pt x="10301" y="3796"/>
                  </a:cubicBezTo>
                  <a:cubicBezTo>
                    <a:pt x="10325" y="3866"/>
                    <a:pt x="10396" y="3836"/>
                    <a:pt x="10420" y="3906"/>
                  </a:cubicBezTo>
                  <a:cubicBezTo>
                    <a:pt x="10459" y="3876"/>
                    <a:pt x="10459" y="3936"/>
                    <a:pt x="10491" y="3936"/>
                  </a:cubicBezTo>
                  <a:cubicBezTo>
                    <a:pt x="10531" y="3916"/>
                    <a:pt x="10523" y="3966"/>
                    <a:pt x="10546" y="3966"/>
                  </a:cubicBezTo>
                  <a:cubicBezTo>
                    <a:pt x="10610" y="3966"/>
                    <a:pt x="10634" y="4026"/>
                    <a:pt x="10681" y="4046"/>
                  </a:cubicBezTo>
                  <a:cubicBezTo>
                    <a:pt x="10705" y="4096"/>
                    <a:pt x="10768" y="4086"/>
                    <a:pt x="10800" y="4126"/>
                  </a:cubicBezTo>
                  <a:cubicBezTo>
                    <a:pt x="10855" y="4146"/>
                    <a:pt x="10895" y="4166"/>
                    <a:pt x="10935" y="4206"/>
                  </a:cubicBezTo>
                  <a:cubicBezTo>
                    <a:pt x="10966" y="4246"/>
                    <a:pt x="11038" y="4216"/>
                    <a:pt x="11054" y="4296"/>
                  </a:cubicBezTo>
                  <a:cubicBezTo>
                    <a:pt x="11164" y="4286"/>
                    <a:pt x="11220" y="4386"/>
                    <a:pt x="11347" y="4356"/>
                  </a:cubicBezTo>
                  <a:cubicBezTo>
                    <a:pt x="11418" y="4456"/>
                    <a:pt x="11561" y="4446"/>
                    <a:pt x="11648" y="4536"/>
                  </a:cubicBezTo>
                  <a:cubicBezTo>
                    <a:pt x="11687" y="4516"/>
                    <a:pt x="11719" y="4526"/>
                    <a:pt x="11743" y="4556"/>
                  </a:cubicBezTo>
                  <a:cubicBezTo>
                    <a:pt x="11767" y="4546"/>
                    <a:pt x="11775" y="4566"/>
                    <a:pt x="11790" y="4566"/>
                  </a:cubicBezTo>
                  <a:cubicBezTo>
                    <a:pt x="11790" y="4536"/>
                    <a:pt x="11806" y="4546"/>
                    <a:pt x="11814" y="4566"/>
                  </a:cubicBezTo>
                  <a:cubicBezTo>
                    <a:pt x="11870" y="4566"/>
                    <a:pt x="11933" y="4576"/>
                    <a:pt x="11973" y="4616"/>
                  </a:cubicBezTo>
                  <a:cubicBezTo>
                    <a:pt x="12036" y="4556"/>
                    <a:pt x="12147" y="4596"/>
                    <a:pt x="12210" y="4626"/>
                  </a:cubicBezTo>
                  <a:cubicBezTo>
                    <a:pt x="12218" y="4616"/>
                    <a:pt x="12218" y="4606"/>
                    <a:pt x="12234" y="4596"/>
                  </a:cubicBezTo>
                  <a:cubicBezTo>
                    <a:pt x="12258" y="4596"/>
                    <a:pt x="12250" y="4616"/>
                    <a:pt x="12242" y="4616"/>
                  </a:cubicBezTo>
                  <a:cubicBezTo>
                    <a:pt x="12195" y="4706"/>
                    <a:pt x="12084" y="4636"/>
                    <a:pt x="12020" y="4696"/>
                  </a:cubicBezTo>
                  <a:close/>
                  <a:moveTo>
                    <a:pt x="12020" y="5265"/>
                  </a:moveTo>
                  <a:cubicBezTo>
                    <a:pt x="12044" y="5165"/>
                    <a:pt x="12099" y="5105"/>
                    <a:pt x="12139" y="5015"/>
                  </a:cubicBezTo>
                  <a:cubicBezTo>
                    <a:pt x="12179" y="4965"/>
                    <a:pt x="12242" y="4945"/>
                    <a:pt x="12258" y="4875"/>
                  </a:cubicBezTo>
                  <a:cubicBezTo>
                    <a:pt x="12306" y="4836"/>
                    <a:pt x="12345" y="4796"/>
                    <a:pt x="12385" y="4746"/>
                  </a:cubicBezTo>
                  <a:cubicBezTo>
                    <a:pt x="12409" y="4746"/>
                    <a:pt x="12385" y="4766"/>
                    <a:pt x="12385" y="4786"/>
                  </a:cubicBezTo>
                  <a:cubicBezTo>
                    <a:pt x="12377" y="4796"/>
                    <a:pt x="12361" y="4816"/>
                    <a:pt x="12361" y="4836"/>
                  </a:cubicBezTo>
                  <a:cubicBezTo>
                    <a:pt x="12345" y="4865"/>
                    <a:pt x="12353" y="4915"/>
                    <a:pt x="12321" y="4935"/>
                  </a:cubicBezTo>
                  <a:cubicBezTo>
                    <a:pt x="12298" y="4955"/>
                    <a:pt x="12298" y="4995"/>
                    <a:pt x="12282" y="5035"/>
                  </a:cubicBezTo>
                  <a:cubicBezTo>
                    <a:pt x="12282" y="5075"/>
                    <a:pt x="12218" y="5065"/>
                    <a:pt x="12242" y="5125"/>
                  </a:cubicBezTo>
                  <a:cubicBezTo>
                    <a:pt x="12195" y="5175"/>
                    <a:pt x="12171" y="5255"/>
                    <a:pt x="12147" y="5325"/>
                  </a:cubicBezTo>
                  <a:cubicBezTo>
                    <a:pt x="12092" y="5365"/>
                    <a:pt x="12123" y="5485"/>
                    <a:pt x="12068" y="5525"/>
                  </a:cubicBezTo>
                  <a:cubicBezTo>
                    <a:pt x="12044" y="5685"/>
                    <a:pt x="11957" y="5785"/>
                    <a:pt x="11917" y="5935"/>
                  </a:cubicBezTo>
                  <a:cubicBezTo>
                    <a:pt x="11893" y="5954"/>
                    <a:pt x="11901" y="6014"/>
                    <a:pt x="11886" y="6054"/>
                  </a:cubicBezTo>
                  <a:cubicBezTo>
                    <a:pt x="11846" y="6064"/>
                    <a:pt x="11854" y="6114"/>
                    <a:pt x="11846" y="6144"/>
                  </a:cubicBezTo>
                  <a:cubicBezTo>
                    <a:pt x="11806" y="6204"/>
                    <a:pt x="11798" y="6284"/>
                    <a:pt x="11751" y="6324"/>
                  </a:cubicBezTo>
                  <a:cubicBezTo>
                    <a:pt x="11719" y="6524"/>
                    <a:pt x="11656" y="6684"/>
                    <a:pt x="11577" y="6834"/>
                  </a:cubicBezTo>
                  <a:cubicBezTo>
                    <a:pt x="11569" y="6934"/>
                    <a:pt x="11497" y="6974"/>
                    <a:pt x="11481" y="7073"/>
                  </a:cubicBezTo>
                  <a:cubicBezTo>
                    <a:pt x="11458" y="7103"/>
                    <a:pt x="11426" y="7133"/>
                    <a:pt x="11434" y="7193"/>
                  </a:cubicBezTo>
                  <a:cubicBezTo>
                    <a:pt x="11402" y="7213"/>
                    <a:pt x="11378" y="7243"/>
                    <a:pt x="11378" y="7293"/>
                  </a:cubicBezTo>
                  <a:cubicBezTo>
                    <a:pt x="11347" y="7373"/>
                    <a:pt x="11307" y="7443"/>
                    <a:pt x="11267" y="7523"/>
                  </a:cubicBezTo>
                  <a:cubicBezTo>
                    <a:pt x="11252" y="7533"/>
                    <a:pt x="11252" y="7563"/>
                    <a:pt x="11244" y="7593"/>
                  </a:cubicBezTo>
                  <a:cubicBezTo>
                    <a:pt x="11212" y="7593"/>
                    <a:pt x="11212" y="7613"/>
                    <a:pt x="11212" y="7643"/>
                  </a:cubicBezTo>
                  <a:cubicBezTo>
                    <a:pt x="11188" y="7663"/>
                    <a:pt x="11172" y="7703"/>
                    <a:pt x="11157" y="7743"/>
                  </a:cubicBezTo>
                  <a:cubicBezTo>
                    <a:pt x="11093" y="7793"/>
                    <a:pt x="11061" y="7873"/>
                    <a:pt x="11030" y="7953"/>
                  </a:cubicBezTo>
                  <a:cubicBezTo>
                    <a:pt x="10982" y="7963"/>
                    <a:pt x="10974" y="8013"/>
                    <a:pt x="10958" y="8053"/>
                  </a:cubicBezTo>
                  <a:cubicBezTo>
                    <a:pt x="10919" y="8063"/>
                    <a:pt x="10903" y="8102"/>
                    <a:pt x="10879" y="8132"/>
                  </a:cubicBezTo>
                  <a:cubicBezTo>
                    <a:pt x="10840" y="8142"/>
                    <a:pt x="10871" y="8063"/>
                    <a:pt x="10887" y="8073"/>
                  </a:cubicBezTo>
                  <a:cubicBezTo>
                    <a:pt x="10871" y="8013"/>
                    <a:pt x="10919" y="8023"/>
                    <a:pt x="10911" y="7973"/>
                  </a:cubicBezTo>
                  <a:cubicBezTo>
                    <a:pt x="10935" y="7923"/>
                    <a:pt x="10951" y="7863"/>
                    <a:pt x="10974" y="7803"/>
                  </a:cubicBezTo>
                  <a:cubicBezTo>
                    <a:pt x="11022" y="7773"/>
                    <a:pt x="10998" y="7673"/>
                    <a:pt x="11038" y="7633"/>
                  </a:cubicBezTo>
                  <a:cubicBezTo>
                    <a:pt x="11054" y="7573"/>
                    <a:pt x="11061" y="7513"/>
                    <a:pt x="11101" y="7463"/>
                  </a:cubicBezTo>
                  <a:cubicBezTo>
                    <a:pt x="11141" y="7423"/>
                    <a:pt x="11133" y="7343"/>
                    <a:pt x="11164" y="7293"/>
                  </a:cubicBezTo>
                  <a:cubicBezTo>
                    <a:pt x="11196" y="7253"/>
                    <a:pt x="11180" y="7153"/>
                    <a:pt x="11228" y="7133"/>
                  </a:cubicBezTo>
                  <a:cubicBezTo>
                    <a:pt x="11244" y="6994"/>
                    <a:pt x="11315" y="6914"/>
                    <a:pt x="11339" y="6794"/>
                  </a:cubicBezTo>
                  <a:cubicBezTo>
                    <a:pt x="11402" y="6704"/>
                    <a:pt x="11418" y="6564"/>
                    <a:pt x="11466" y="6454"/>
                  </a:cubicBezTo>
                  <a:cubicBezTo>
                    <a:pt x="11474" y="6384"/>
                    <a:pt x="11537" y="6364"/>
                    <a:pt x="11529" y="6284"/>
                  </a:cubicBezTo>
                  <a:cubicBezTo>
                    <a:pt x="11569" y="6284"/>
                    <a:pt x="11537" y="6214"/>
                    <a:pt x="11577" y="6214"/>
                  </a:cubicBezTo>
                  <a:cubicBezTo>
                    <a:pt x="11553" y="6164"/>
                    <a:pt x="11600" y="6174"/>
                    <a:pt x="11600" y="6134"/>
                  </a:cubicBezTo>
                  <a:cubicBezTo>
                    <a:pt x="11616" y="6074"/>
                    <a:pt x="11624" y="6014"/>
                    <a:pt x="11664" y="5964"/>
                  </a:cubicBezTo>
                  <a:cubicBezTo>
                    <a:pt x="11632" y="5905"/>
                    <a:pt x="11711" y="5935"/>
                    <a:pt x="11680" y="5875"/>
                  </a:cubicBezTo>
                  <a:cubicBezTo>
                    <a:pt x="11711" y="5865"/>
                    <a:pt x="11687" y="5805"/>
                    <a:pt x="11727" y="5795"/>
                  </a:cubicBezTo>
                  <a:cubicBezTo>
                    <a:pt x="11751" y="5745"/>
                    <a:pt x="11798" y="5715"/>
                    <a:pt x="11790" y="5625"/>
                  </a:cubicBezTo>
                  <a:cubicBezTo>
                    <a:pt x="11838" y="5635"/>
                    <a:pt x="11814" y="5575"/>
                    <a:pt x="11830" y="5555"/>
                  </a:cubicBezTo>
                  <a:cubicBezTo>
                    <a:pt x="11846" y="5535"/>
                    <a:pt x="11862" y="5515"/>
                    <a:pt x="11854" y="5485"/>
                  </a:cubicBezTo>
                  <a:cubicBezTo>
                    <a:pt x="11909" y="5465"/>
                    <a:pt x="11893" y="5395"/>
                    <a:pt x="11941" y="5375"/>
                  </a:cubicBezTo>
                  <a:cubicBezTo>
                    <a:pt x="11965" y="5335"/>
                    <a:pt x="11965" y="5285"/>
                    <a:pt x="12020" y="5265"/>
                  </a:cubicBezTo>
                  <a:close/>
                  <a:moveTo>
                    <a:pt x="11806" y="5295"/>
                  </a:moveTo>
                  <a:cubicBezTo>
                    <a:pt x="11838" y="5285"/>
                    <a:pt x="11854" y="5265"/>
                    <a:pt x="11854" y="5235"/>
                  </a:cubicBezTo>
                  <a:cubicBezTo>
                    <a:pt x="11854" y="5215"/>
                    <a:pt x="11886" y="5215"/>
                    <a:pt x="11886" y="5185"/>
                  </a:cubicBezTo>
                  <a:cubicBezTo>
                    <a:pt x="11925" y="5165"/>
                    <a:pt x="11925" y="5115"/>
                    <a:pt x="11973" y="5095"/>
                  </a:cubicBezTo>
                  <a:cubicBezTo>
                    <a:pt x="12004" y="5195"/>
                    <a:pt x="11917" y="5185"/>
                    <a:pt x="11909" y="5245"/>
                  </a:cubicBezTo>
                  <a:cubicBezTo>
                    <a:pt x="11878" y="5285"/>
                    <a:pt x="11854" y="5325"/>
                    <a:pt x="11838" y="5375"/>
                  </a:cubicBezTo>
                  <a:cubicBezTo>
                    <a:pt x="11775" y="5445"/>
                    <a:pt x="11759" y="5555"/>
                    <a:pt x="11703" y="5625"/>
                  </a:cubicBezTo>
                  <a:cubicBezTo>
                    <a:pt x="11680" y="5635"/>
                    <a:pt x="11703" y="5695"/>
                    <a:pt x="11672" y="5695"/>
                  </a:cubicBezTo>
                  <a:cubicBezTo>
                    <a:pt x="11672" y="5725"/>
                    <a:pt x="11648" y="5745"/>
                    <a:pt x="11648" y="5775"/>
                  </a:cubicBezTo>
                  <a:cubicBezTo>
                    <a:pt x="11608" y="5795"/>
                    <a:pt x="11632" y="5875"/>
                    <a:pt x="11584" y="5895"/>
                  </a:cubicBezTo>
                  <a:cubicBezTo>
                    <a:pt x="11569" y="6014"/>
                    <a:pt x="11497" y="6074"/>
                    <a:pt x="11505" y="6204"/>
                  </a:cubicBezTo>
                  <a:cubicBezTo>
                    <a:pt x="11426" y="6284"/>
                    <a:pt x="11426" y="6424"/>
                    <a:pt x="11355" y="6504"/>
                  </a:cubicBezTo>
                  <a:cubicBezTo>
                    <a:pt x="11355" y="6604"/>
                    <a:pt x="11315" y="6674"/>
                    <a:pt x="11283" y="6744"/>
                  </a:cubicBezTo>
                  <a:cubicBezTo>
                    <a:pt x="11244" y="6804"/>
                    <a:pt x="11236" y="6904"/>
                    <a:pt x="11188" y="6964"/>
                  </a:cubicBezTo>
                  <a:cubicBezTo>
                    <a:pt x="11172" y="7043"/>
                    <a:pt x="11149" y="7123"/>
                    <a:pt x="11093" y="7183"/>
                  </a:cubicBezTo>
                  <a:cubicBezTo>
                    <a:pt x="11101" y="7283"/>
                    <a:pt x="11038" y="7333"/>
                    <a:pt x="11046" y="7433"/>
                  </a:cubicBezTo>
                  <a:cubicBezTo>
                    <a:pt x="10998" y="7453"/>
                    <a:pt x="10998" y="7523"/>
                    <a:pt x="10974" y="7563"/>
                  </a:cubicBezTo>
                  <a:cubicBezTo>
                    <a:pt x="10958" y="7603"/>
                    <a:pt x="10935" y="7643"/>
                    <a:pt x="10927" y="7683"/>
                  </a:cubicBezTo>
                  <a:cubicBezTo>
                    <a:pt x="10927" y="7723"/>
                    <a:pt x="10919" y="7743"/>
                    <a:pt x="10895" y="7753"/>
                  </a:cubicBezTo>
                  <a:cubicBezTo>
                    <a:pt x="10887" y="7783"/>
                    <a:pt x="10895" y="7823"/>
                    <a:pt x="10871" y="7833"/>
                  </a:cubicBezTo>
                  <a:cubicBezTo>
                    <a:pt x="10879" y="7893"/>
                    <a:pt x="10848" y="7923"/>
                    <a:pt x="10824" y="7953"/>
                  </a:cubicBezTo>
                  <a:cubicBezTo>
                    <a:pt x="10840" y="8033"/>
                    <a:pt x="10760" y="8023"/>
                    <a:pt x="10792" y="8112"/>
                  </a:cubicBezTo>
                  <a:cubicBezTo>
                    <a:pt x="10752" y="8142"/>
                    <a:pt x="10752" y="8192"/>
                    <a:pt x="10737" y="8232"/>
                  </a:cubicBezTo>
                  <a:cubicBezTo>
                    <a:pt x="10713" y="8272"/>
                    <a:pt x="10713" y="8332"/>
                    <a:pt x="10689" y="8362"/>
                  </a:cubicBezTo>
                  <a:cubicBezTo>
                    <a:pt x="10681" y="8412"/>
                    <a:pt x="10634" y="8432"/>
                    <a:pt x="10634" y="8482"/>
                  </a:cubicBezTo>
                  <a:cubicBezTo>
                    <a:pt x="10586" y="8522"/>
                    <a:pt x="10554" y="8572"/>
                    <a:pt x="10491" y="8602"/>
                  </a:cubicBezTo>
                  <a:cubicBezTo>
                    <a:pt x="10499" y="8632"/>
                    <a:pt x="10539" y="8612"/>
                    <a:pt x="10562" y="8612"/>
                  </a:cubicBezTo>
                  <a:cubicBezTo>
                    <a:pt x="10515" y="8732"/>
                    <a:pt x="10436" y="8832"/>
                    <a:pt x="10364" y="8942"/>
                  </a:cubicBezTo>
                  <a:cubicBezTo>
                    <a:pt x="10348" y="8942"/>
                    <a:pt x="10356" y="8922"/>
                    <a:pt x="10364" y="8922"/>
                  </a:cubicBezTo>
                  <a:cubicBezTo>
                    <a:pt x="10356" y="8802"/>
                    <a:pt x="10420" y="8742"/>
                    <a:pt x="10428" y="8642"/>
                  </a:cubicBezTo>
                  <a:cubicBezTo>
                    <a:pt x="10451" y="8612"/>
                    <a:pt x="10467" y="8572"/>
                    <a:pt x="10507" y="8552"/>
                  </a:cubicBezTo>
                  <a:cubicBezTo>
                    <a:pt x="10515" y="8442"/>
                    <a:pt x="10578" y="8382"/>
                    <a:pt x="10602" y="8292"/>
                  </a:cubicBezTo>
                  <a:cubicBezTo>
                    <a:pt x="10610" y="8232"/>
                    <a:pt x="10665" y="8222"/>
                    <a:pt x="10657" y="8162"/>
                  </a:cubicBezTo>
                  <a:cubicBezTo>
                    <a:pt x="10697" y="8142"/>
                    <a:pt x="10689" y="8083"/>
                    <a:pt x="10713" y="8043"/>
                  </a:cubicBezTo>
                  <a:cubicBezTo>
                    <a:pt x="10768" y="7983"/>
                    <a:pt x="10768" y="7863"/>
                    <a:pt x="10816" y="7803"/>
                  </a:cubicBezTo>
                  <a:cubicBezTo>
                    <a:pt x="10816" y="7743"/>
                    <a:pt x="10824" y="7693"/>
                    <a:pt x="10848" y="7653"/>
                  </a:cubicBezTo>
                  <a:cubicBezTo>
                    <a:pt x="10871" y="7623"/>
                    <a:pt x="10863" y="7553"/>
                    <a:pt x="10879" y="7513"/>
                  </a:cubicBezTo>
                  <a:cubicBezTo>
                    <a:pt x="10927" y="7493"/>
                    <a:pt x="10903" y="7413"/>
                    <a:pt x="10935" y="7373"/>
                  </a:cubicBezTo>
                  <a:cubicBezTo>
                    <a:pt x="10958" y="7363"/>
                    <a:pt x="10927" y="7303"/>
                    <a:pt x="10958" y="7303"/>
                  </a:cubicBezTo>
                  <a:cubicBezTo>
                    <a:pt x="10958" y="7273"/>
                    <a:pt x="10990" y="7283"/>
                    <a:pt x="10982" y="7253"/>
                  </a:cubicBezTo>
                  <a:cubicBezTo>
                    <a:pt x="10966" y="7173"/>
                    <a:pt x="11038" y="7183"/>
                    <a:pt x="11014" y="7113"/>
                  </a:cubicBezTo>
                  <a:cubicBezTo>
                    <a:pt x="11046" y="7083"/>
                    <a:pt x="11038" y="7023"/>
                    <a:pt x="11069" y="6984"/>
                  </a:cubicBezTo>
                  <a:cubicBezTo>
                    <a:pt x="11085" y="6894"/>
                    <a:pt x="11109" y="6804"/>
                    <a:pt x="11133" y="6704"/>
                  </a:cubicBezTo>
                  <a:cubicBezTo>
                    <a:pt x="11172" y="6684"/>
                    <a:pt x="11141" y="6604"/>
                    <a:pt x="11188" y="6584"/>
                  </a:cubicBezTo>
                  <a:cubicBezTo>
                    <a:pt x="11212" y="6574"/>
                    <a:pt x="11180" y="6524"/>
                    <a:pt x="11212" y="6514"/>
                  </a:cubicBezTo>
                  <a:cubicBezTo>
                    <a:pt x="11220" y="6494"/>
                    <a:pt x="11228" y="6474"/>
                    <a:pt x="11220" y="6444"/>
                  </a:cubicBezTo>
                  <a:cubicBezTo>
                    <a:pt x="11267" y="6424"/>
                    <a:pt x="11252" y="6334"/>
                    <a:pt x="11307" y="6314"/>
                  </a:cubicBezTo>
                  <a:cubicBezTo>
                    <a:pt x="11283" y="6254"/>
                    <a:pt x="11331" y="6264"/>
                    <a:pt x="11331" y="6224"/>
                  </a:cubicBezTo>
                  <a:cubicBezTo>
                    <a:pt x="11315" y="6174"/>
                    <a:pt x="11355" y="6184"/>
                    <a:pt x="11355" y="6144"/>
                  </a:cubicBezTo>
                  <a:cubicBezTo>
                    <a:pt x="11386" y="6104"/>
                    <a:pt x="11378" y="6034"/>
                    <a:pt x="11402" y="5984"/>
                  </a:cubicBezTo>
                  <a:cubicBezTo>
                    <a:pt x="11410" y="5974"/>
                    <a:pt x="11426" y="5954"/>
                    <a:pt x="11426" y="5935"/>
                  </a:cubicBezTo>
                  <a:cubicBezTo>
                    <a:pt x="11426" y="5905"/>
                    <a:pt x="11458" y="5915"/>
                    <a:pt x="11458" y="5885"/>
                  </a:cubicBezTo>
                  <a:cubicBezTo>
                    <a:pt x="11489" y="5865"/>
                    <a:pt x="11481" y="5815"/>
                    <a:pt x="11513" y="5805"/>
                  </a:cubicBezTo>
                  <a:cubicBezTo>
                    <a:pt x="11537" y="5725"/>
                    <a:pt x="11592" y="5685"/>
                    <a:pt x="11608" y="5605"/>
                  </a:cubicBezTo>
                  <a:cubicBezTo>
                    <a:pt x="11640" y="5585"/>
                    <a:pt x="11648" y="5545"/>
                    <a:pt x="11687" y="5545"/>
                  </a:cubicBezTo>
                  <a:cubicBezTo>
                    <a:pt x="11719" y="5445"/>
                    <a:pt x="11783" y="5385"/>
                    <a:pt x="11806" y="5295"/>
                  </a:cubicBezTo>
                  <a:close/>
                  <a:moveTo>
                    <a:pt x="11236" y="5954"/>
                  </a:moveTo>
                  <a:cubicBezTo>
                    <a:pt x="11260" y="5915"/>
                    <a:pt x="11299" y="5895"/>
                    <a:pt x="11291" y="5835"/>
                  </a:cubicBezTo>
                  <a:cubicBezTo>
                    <a:pt x="11347" y="5825"/>
                    <a:pt x="11331" y="5765"/>
                    <a:pt x="11347" y="5735"/>
                  </a:cubicBezTo>
                  <a:cubicBezTo>
                    <a:pt x="11426" y="5675"/>
                    <a:pt x="11442" y="5565"/>
                    <a:pt x="11529" y="5515"/>
                  </a:cubicBezTo>
                  <a:cubicBezTo>
                    <a:pt x="11529" y="5455"/>
                    <a:pt x="11577" y="5435"/>
                    <a:pt x="11592" y="5385"/>
                  </a:cubicBezTo>
                  <a:cubicBezTo>
                    <a:pt x="11632" y="5385"/>
                    <a:pt x="11616" y="5335"/>
                    <a:pt x="11640" y="5335"/>
                  </a:cubicBezTo>
                  <a:cubicBezTo>
                    <a:pt x="11648" y="5305"/>
                    <a:pt x="11687" y="5305"/>
                    <a:pt x="11687" y="5275"/>
                  </a:cubicBezTo>
                  <a:cubicBezTo>
                    <a:pt x="11743" y="5285"/>
                    <a:pt x="11672" y="5335"/>
                    <a:pt x="11680" y="5365"/>
                  </a:cubicBezTo>
                  <a:cubicBezTo>
                    <a:pt x="11656" y="5385"/>
                    <a:pt x="11640" y="5405"/>
                    <a:pt x="11640" y="5445"/>
                  </a:cubicBezTo>
                  <a:cubicBezTo>
                    <a:pt x="11600" y="5435"/>
                    <a:pt x="11616" y="5475"/>
                    <a:pt x="11608" y="5495"/>
                  </a:cubicBezTo>
                  <a:cubicBezTo>
                    <a:pt x="11600" y="5505"/>
                    <a:pt x="11569" y="5495"/>
                    <a:pt x="11577" y="5525"/>
                  </a:cubicBezTo>
                  <a:cubicBezTo>
                    <a:pt x="11545" y="5535"/>
                    <a:pt x="11569" y="5585"/>
                    <a:pt x="11521" y="5585"/>
                  </a:cubicBezTo>
                  <a:cubicBezTo>
                    <a:pt x="11505" y="5615"/>
                    <a:pt x="11497" y="5655"/>
                    <a:pt x="11481" y="5675"/>
                  </a:cubicBezTo>
                  <a:cubicBezTo>
                    <a:pt x="11442" y="5685"/>
                    <a:pt x="11466" y="5745"/>
                    <a:pt x="11434" y="5755"/>
                  </a:cubicBezTo>
                  <a:cubicBezTo>
                    <a:pt x="11402" y="5805"/>
                    <a:pt x="11394" y="5875"/>
                    <a:pt x="11339" y="5905"/>
                  </a:cubicBezTo>
                  <a:cubicBezTo>
                    <a:pt x="11331" y="6024"/>
                    <a:pt x="11260" y="6084"/>
                    <a:pt x="11252" y="6194"/>
                  </a:cubicBezTo>
                  <a:cubicBezTo>
                    <a:pt x="11220" y="6224"/>
                    <a:pt x="11244" y="6304"/>
                    <a:pt x="11188" y="6324"/>
                  </a:cubicBezTo>
                  <a:cubicBezTo>
                    <a:pt x="11196" y="6384"/>
                    <a:pt x="11157" y="6414"/>
                    <a:pt x="11149" y="6464"/>
                  </a:cubicBezTo>
                  <a:cubicBezTo>
                    <a:pt x="11125" y="6504"/>
                    <a:pt x="11117" y="6554"/>
                    <a:pt x="11101" y="6604"/>
                  </a:cubicBezTo>
                  <a:cubicBezTo>
                    <a:pt x="11085" y="6644"/>
                    <a:pt x="11054" y="6674"/>
                    <a:pt x="11046" y="6724"/>
                  </a:cubicBezTo>
                  <a:cubicBezTo>
                    <a:pt x="11030" y="6774"/>
                    <a:pt x="11030" y="6834"/>
                    <a:pt x="10998" y="6874"/>
                  </a:cubicBezTo>
                  <a:cubicBezTo>
                    <a:pt x="11006" y="6934"/>
                    <a:pt x="10982" y="6964"/>
                    <a:pt x="10990" y="7033"/>
                  </a:cubicBezTo>
                  <a:cubicBezTo>
                    <a:pt x="10927" y="7123"/>
                    <a:pt x="10919" y="7253"/>
                    <a:pt x="10855" y="7343"/>
                  </a:cubicBezTo>
                  <a:cubicBezTo>
                    <a:pt x="10840" y="7383"/>
                    <a:pt x="10855" y="7443"/>
                    <a:pt x="10824" y="7483"/>
                  </a:cubicBezTo>
                  <a:cubicBezTo>
                    <a:pt x="10816" y="7493"/>
                    <a:pt x="10800" y="7493"/>
                    <a:pt x="10808" y="7513"/>
                  </a:cubicBezTo>
                  <a:cubicBezTo>
                    <a:pt x="10832" y="7563"/>
                    <a:pt x="10784" y="7563"/>
                    <a:pt x="10792" y="7603"/>
                  </a:cubicBezTo>
                  <a:cubicBezTo>
                    <a:pt x="10776" y="7623"/>
                    <a:pt x="10784" y="7663"/>
                    <a:pt x="10760" y="7673"/>
                  </a:cubicBezTo>
                  <a:cubicBezTo>
                    <a:pt x="10752" y="7803"/>
                    <a:pt x="10689" y="7883"/>
                    <a:pt x="10673" y="8013"/>
                  </a:cubicBezTo>
                  <a:cubicBezTo>
                    <a:pt x="10610" y="8093"/>
                    <a:pt x="10594" y="8212"/>
                    <a:pt x="10539" y="8302"/>
                  </a:cubicBezTo>
                  <a:cubicBezTo>
                    <a:pt x="10539" y="8322"/>
                    <a:pt x="10523" y="8332"/>
                    <a:pt x="10531" y="8352"/>
                  </a:cubicBezTo>
                  <a:cubicBezTo>
                    <a:pt x="10475" y="8332"/>
                    <a:pt x="10539" y="8262"/>
                    <a:pt x="10546" y="8232"/>
                  </a:cubicBezTo>
                  <a:cubicBezTo>
                    <a:pt x="10546" y="8182"/>
                    <a:pt x="10546" y="8142"/>
                    <a:pt x="10578" y="8112"/>
                  </a:cubicBezTo>
                  <a:cubicBezTo>
                    <a:pt x="10578" y="8063"/>
                    <a:pt x="10602" y="8033"/>
                    <a:pt x="10618" y="8003"/>
                  </a:cubicBezTo>
                  <a:cubicBezTo>
                    <a:pt x="10602" y="7933"/>
                    <a:pt x="10626" y="7913"/>
                    <a:pt x="10634" y="7863"/>
                  </a:cubicBezTo>
                  <a:cubicBezTo>
                    <a:pt x="10657" y="7783"/>
                    <a:pt x="10665" y="7693"/>
                    <a:pt x="10681" y="7603"/>
                  </a:cubicBezTo>
                  <a:cubicBezTo>
                    <a:pt x="10713" y="7533"/>
                    <a:pt x="10713" y="7433"/>
                    <a:pt x="10752" y="7373"/>
                  </a:cubicBezTo>
                  <a:cubicBezTo>
                    <a:pt x="10729" y="7273"/>
                    <a:pt x="10768" y="7233"/>
                    <a:pt x="10776" y="7163"/>
                  </a:cubicBezTo>
                  <a:cubicBezTo>
                    <a:pt x="10800" y="7103"/>
                    <a:pt x="10808" y="7033"/>
                    <a:pt x="10840" y="6994"/>
                  </a:cubicBezTo>
                  <a:cubicBezTo>
                    <a:pt x="10824" y="6944"/>
                    <a:pt x="10871" y="6944"/>
                    <a:pt x="10863" y="6904"/>
                  </a:cubicBezTo>
                  <a:cubicBezTo>
                    <a:pt x="10903" y="6904"/>
                    <a:pt x="10871" y="6834"/>
                    <a:pt x="10903" y="6824"/>
                  </a:cubicBezTo>
                  <a:cubicBezTo>
                    <a:pt x="10903" y="6754"/>
                    <a:pt x="10943" y="6724"/>
                    <a:pt x="10974" y="6674"/>
                  </a:cubicBezTo>
                  <a:cubicBezTo>
                    <a:pt x="10966" y="6634"/>
                    <a:pt x="10966" y="6614"/>
                    <a:pt x="10974" y="6584"/>
                  </a:cubicBezTo>
                  <a:cubicBezTo>
                    <a:pt x="10982" y="6574"/>
                    <a:pt x="10998" y="6554"/>
                    <a:pt x="11006" y="6534"/>
                  </a:cubicBezTo>
                  <a:cubicBezTo>
                    <a:pt x="11014" y="6514"/>
                    <a:pt x="11006" y="6494"/>
                    <a:pt x="11014" y="6474"/>
                  </a:cubicBezTo>
                  <a:cubicBezTo>
                    <a:pt x="11014" y="6464"/>
                    <a:pt x="11022" y="6454"/>
                    <a:pt x="11030" y="6444"/>
                  </a:cubicBezTo>
                  <a:cubicBezTo>
                    <a:pt x="11030" y="6434"/>
                    <a:pt x="11022" y="6414"/>
                    <a:pt x="11038" y="6424"/>
                  </a:cubicBezTo>
                  <a:cubicBezTo>
                    <a:pt x="11061" y="6324"/>
                    <a:pt x="11101" y="6264"/>
                    <a:pt x="11133" y="6174"/>
                  </a:cubicBezTo>
                  <a:cubicBezTo>
                    <a:pt x="11149" y="6134"/>
                    <a:pt x="11164" y="6094"/>
                    <a:pt x="11180" y="6054"/>
                  </a:cubicBezTo>
                  <a:cubicBezTo>
                    <a:pt x="11212" y="6034"/>
                    <a:pt x="11236" y="6004"/>
                    <a:pt x="11236" y="5954"/>
                  </a:cubicBezTo>
                  <a:close/>
                  <a:moveTo>
                    <a:pt x="11188" y="5835"/>
                  </a:moveTo>
                  <a:cubicBezTo>
                    <a:pt x="11228" y="5825"/>
                    <a:pt x="11196" y="5905"/>
                    <a:pt x="11180" y="5905"/>
                  </a:cubicBezTo>
                  <a:cubicBezTo>
                    <a:pt x="11149" y="5915"/>
                    <a:pt x="11172" y="5984"/>
                    <a:pt x="11117" y="5984"/>
                  </a:cubicBezTo>
                  <a:cubicBezTo>
                    <a:pt x="11117" y="5905"/>
                    <a:pt x="11188" y="5905"/>
                    <a:pt x="11188" y="5835"/>
                  </a:cubicBezTo>
                  <a:close/>
                  <a:moveTo>
                    <a:pt x="7646" y="6524"/>
                  </a:moveTo>
                  <a:cubicBezTo>
                    <a:pt x="7631" y="6504"/>
                    <a:pt x="7599" y="6494"/>
                    <a:pt x="7575" y="6474"/>
                  </a:cubicBezTo>
                  <a:cubicBezTo>
                    <a:pt x="7591" y="6404"/>
                    <a:pt x="7623" y="6514"/>
                    <a:pt x="7662" y="6474"/>
                  </a:cubicBezTo>
                  <a:cubicBezTo>
                    <a:pt x="7678" y="6504"/>
                    <a:pt x="7710" y="6514"/>
                    <a:pt x="7741" y="6524"/>
                  </a:cubicBezTo>
                  <a:cubicBezTo>
                    <a:pt x="7726" y="6604"/>
                    <a:pt x="7694" y="6494"/>
                    <a:pt x="7646" y="6524"/>
                  </a:cubicBezTo>
                  <a:close/>
                  <a:moveTo>
                    <a:pt x="7876" y="6604"/>
                  </a:moveTo>
                  <a:cubicBezTo>
                    <a:pt x="7837" y="6594"/>
                    <a:pt x="7797" y="6584"/>
                    <a:pt x="7765" y="6564"/>
                  </a:cubicBezTo>
                  <a:cubicBezTo>
                    <a:pt x="7773" y="6514"/>
                    <a:pt x="7821" y="6604"/>
                    <a:pt x="7868" y="6564"/>
                  </a:cubicBezTo>
                  <a:cubicBezTo>
                    <a:pt x="7892" y="6604"/>
                    <a:pt x="7932" y="6624"/>
                    <a:pt x="7979" y="6624"/>
                  </a:cubicBezTo>
                  <a:cubicBezTo>
                    <a:pt x="7971" y="6684"/>
                    <a:pt x="7892" y="6624"/>
                    <a:pt x="7876" y="6604"/>
                  </a:cubicBezTo>
                  <a:close/>
                  <a:moveTo>
                    <a:pt x="8193" y="6734"/>
                  </a:moveTo>
                  <a:cubicBezTo>
                    <a:pt x="8138" y="6704"/>
                    <a:pt x="8217" y="6724"/>
                    <a:pt x="8241" y="6724"/>
                  </a:cubicBezTo>
                  <a:cubicBezTo>
                    <a:pt x="8233" y="6764"/>
                    <a:pt x="8209" y="6734"/>
                    <a:pt x="8193" y="6734"/>
                  </a:cubicBezTo>
                  <a:close/>
                  <a:moveTo>
                    <a:pt x="7860" y="7033"/>
                  </a:moveTo>
                  <a:cubicBezTo>
                    <a:pt x="7860" y="6974"/>
                    <a:pt x="7916" y="7014"/>
                    <a:pt x="7932" y="7014"/>
                  </a:cubicBezTo>
                  <a:cubicBezTo>
                    <a:pt x="7932" y="7083"/>
                    <a:pt x="7892" y="7004"/>
                    <a:pt x="7860" y="7033"/>
                  </a:cubicBezTo>
                  <a:close/>
                  <a:moveTo>
                    <a:pt x="8130" y="7083"/>
                  </a:moveTo>
                  <a:cubicBezTo>
                    <a:pt x="8082" y="7053"/>
                    <a:pt x="8161" y="7073"/>
                    <a:pt x="8185" y="7063"/>
                  </a:cubicBezTo>
                  <a:cubicBezTo>
                    <a:pt x="8177" y="7113"/>
                    <a:pt x="8153" y="7073"/>
                    <a:pt x="8130" y="7083"/>
                  </a:cubicBezTo>
                  <a:close/>
                  <a:moveTo>
                    <a:pt x="5776" y="9142"/>
                  </a:moveTo>
                  <a:cubicBezTo>
                    <a:pt x="5768" y="9142"/>
                    <a:pt x="5753" y="9152"/>
                    <a:pt x="5745" y="9152"/>
                  </a:cubicBezTo>
                  <a:cubicBezTo>
                    <a:pt x="5729" y="9102"/>
                    <a:pt x="5761" y="9102"/>
                    <a:pt x="5784" y="9092"/>
                  </a:cubicBezTo>
                  <a:cubicBezTo>
                    <a:pt x="5784" y="9112"/>
                    <a:pt x="5776" y="9122"/>
                    <a:pt x="5776" y="9142"/>
                  </a:cubicBezTo>
                  <a:close/>
                  <a:moveTo>
                    <a:pt x="5943" y="8952"/>
                  </a:moveTo>
                  <a:cubicBezTo>
                    <a:pt x="5895" y="8942"/>
                    <a:pt x="5974" y="8892"/>
                    <a:pt x="5967" y="8852"/>
                  </a:cubicBezTo>
                  <a:cubicBezTo>
                    <a:pt x="5990" y="8852"/>
                    <a:pt x="6014" y="8852"/>
                    <a:pt x="6014" y="8822"/>
                  </a:cubicBezTo>
                  <a:cubicBezTo>
                    <a:pt x="6070" y="8862"/>
                    <a:pt x="5943" y="8892"/>
                    <a:pt x="5943" y="8952"/>
                  </a:cubicBezTo>
                  <a:close/>
                  <a:moveTo>
                    <a:pt x="6624" y="8172"/>
                  </a:moveTo>
                  <a:cubicBezTo>
                    <a:pt x="6640" y="8142"/>
                    <a:pt x="6632" y="8112"/>
                    <a:pt x="6608" y="8093"/>
                  </a:cubicBezTo>
                  <a:cubicBezTo>
                    <a:pt x="6529" y="8122"/>
                    <a:pt x="6482" y="8093"/>
                    <a:pt x="6418" y="8093"/>
                  </a:cubicBezTo>
                  <a:cubicBezTo>
                    <a:pt x="6355" y="8093"/>
                    <a:pt x="6458" y="8023"/>
                    <a:pt x="6450" y="8083"/>
                  </a:cubicBezTo>
                  <a:cubicBezTo>
                    <a:pt x="6577" y="8043"/>
                    <a:pt x="6656" y="8112"/>
                    <a:pt x="6767" y="8102"/>
                  </a:cubicBezTo>
                  <a:cubicBezTo>
                    <a:pt x="6751" y="8152"/>
                    <a:pt x="6648" y="8132"/>
                    <a:pt x="6624" y="8172"/>
                  </a:cubicBezTo>
                  <a:close/>
                  <a:moveTo>
                    <a:pt x="6814" y="8282"/>
                  </a:moveTo>
                  <a:cubicBezTo>
                    <a:pt x="6822" y="8242"/>
                    <a:pt x="6854" y="8222"/>
                    <a:pt x="6886" y="8202"/>
                  </a:cubicBezTo>
                  <a:cubicBezTo>
                    <a:pt x="6886" y="8252"/>
                    <a:pt x="6854" y="8272"/>
                    <a:pt x="6814" y="8282"/>
                  </a:cubicBezTo>
                  <a:close/>
                  <a:moveTo>
                    <a:pt x="8003" y="7423"/>
                  </a:moveTo>
                  <a:cubicBezTo>
                    <a:pt x="8019" y="7353"/>
                    <a:pt x="8074" y="7433"/>
                    <a:pt x="8122" y="7393"/>
                  </a:cubicBezTo>
                  <a:cubicBezTo>
                    <a:pt x="8122" y="7473"/>
                    <a:pt x="8043" y="7433"/>
                    <a:pt x="8003" y="7423"/>
                  </a:cubicBezTo>
                  <a:close/>
                  <a:moveTo>
                    <a:pt x="9889" y="6854"/>
                  </a:moveTo>
                  <a:cubicBezTo>
                    <a:pt x="9905" y="6904"/>
                    <a:pt x="9889" y="6914"/>
                    <a:pt x="9889" y="6944"/>
                  </a:cubicBezTo>
                  <a:cubicBezTo>
                    <a:pt x="9857" y="6984"/>
                    <a:pt x="9833" y="7023"/>
                    <a:pt x="9817" y="7073"/>
                  </a:cubicBezTo>
                  <a:cubicBezTo>
                    <a:pt x="9817" y="7133"/>
                    <a:pt x="9778" y="7163"/>
                    <a:pt x="9770" y="7213"/>
                  </a:cubicBezTo>
                  <a:cubicBezTo>
                    <a:pt x="9746" y="7263"/>
                    <a:pt x="9746" y="7323"/>
                    <a:pt x="9714" y="7363"/>
                  </a:cubicBezTo>
                  <a:cubicBezTo>
                    <a:pt x="9699" y="7463"/>
                    <a:pt x="9643" y="7543"/>
                    <a:pt x="9635" y="7663"/>
                  </a:cubicBezTo>
                  <a:cubicBezTo>
                    <a:pt x="9588" y="7743"/>
                    <a:pt x="9596" y="7883"/>
                    <a:pt x="9540" y="7953"/>
                  </a:cubicBezTo>
                  <a:cubicBezTo>
                    <a:pt x="9532" y="8192"/>
                    <a:pt x="9493" y="8402"/>
                    <a:pt x="9421" y="8582"/>
                  </a:cubicBezTo>
                  <a:cubicBezTo>
                    <a:pt x="9429" y="8702"/>
                    <a:pt x="9390" y="8782"/>
                    <a:pt x="9390" y="8892"/>
                  </a:cubicBezTo>
                  <a:cubicBezTo>
                    <a:pt x="9350" y="8962"/>
                    <a:pt x="9366" y="9082"/>
                    <a:pt x="9326" y="9152"/>
                  </a:cubicBezTo>
                  <a:cubicBezTo>
                    <a:pt x="9318" y="9261"/>
                    <a:pt x="9287" y="9341"/>
                    <a:pt x="9279" y="9451"/>
                  </a:cubicBezTo>
                  <a:cubicBezTo>
                    <a:pt x="9271" y="9551"/>
                    <a:pt x="9223" y="9611"/>
                    <a:pt x="9231" y="9731"/>
                  </a:cubicBezTo>
                  <a:cubicBezTo>
                    <a:pt x="9160" y="9661"/>
                    <a:pt x="9255" y="9591"/>
                    <a:pt x="9215" y="9491"/>
                  </a:cubicBezTo>
                  <a:cubicBezTo>
                    <a:pt x="9223" y="9411"/>
                    <a:pt x="9231" y="9331"/>
                    <a:pt x="9215" y="9221"/>
                  </a:cubicBezTo>
                  <a:cubicBezTo>
                    <a:pt x="9239" y="9191"/>
                    <a:pt x="9223" y="9112"/>
                    <a:pt x="9239" y="9062"/>
                  </a:cubicBezTo>
                  <a:cubicBezTo>
                    <a:pt x="9239" y="9012"/>
                    <a:pt x="9255" y="8962"/>
                    <a:pt x="9271" y="8922"/>
                  </a:cubicBezTo>
                  <a:cubicBezTo>
                    <a:pt x="9263" y="8802"/>
                    <a:pt x="9310" y="8732"/>
                    <a:pt x="9302" y="8612"/>
                  </a:cubicBezTo>
                  <a:cubicBezTo>
                    <a:pt x="9342" y="8522"/>
                    <a:pt x="9334" y="8402"/>
                    <a:pt x="9358" y="8302"/>
                  </a:cubicBezTo>
                  <a:cubicBezTo>
                    <a:pt x="9390" y="8222"/>
                    <a:pt x="9421" y="8132"/>
                    <a:pt x="9429" y="8023"/>
                  </a:cubicBezTo>
                  <a:cubicBezTo>
                    <a:pt x="9453" y="7983"/>
                    <a:pt x="9453" y="7923"/>
                    <a:pt x="9477" y="7883"/>
                  </a:cubicBezTo>
                  <a:cubicBezTo>
                    <a:pt x="9485" y="7863"/>
                    <a:pt x="9485" y="7833"/>
                    <a:pt x="9485" y="7793"/>
                  </a:cubicBezTo>
                  <a:cubicBezTo>
                    <a:pt x="9508" y="7793"/>
                    <a:pt x="9508" y="7763"/>
                    <a:pt x="9508" y="7743"/>
                  </a:cubicBezTo>
                  <a:cubicBezTo>
                    <a:pt x="9548" y="7663"/>
                    <a:pt x="9556" y="7563"/>
                    <a:pt x="9611" y="7493"/>
                  </a:cubicBezTo>
                  <a:cubicBezTo>
                    <a:pt x="9604" y="7433"/>
                    <a:pt x="9643" y="7403"/>
                    <a:pt x="9667" y="7373"/>
                  </a:cubicBezTo>
                  <a:cubicBezTo>
                    <a:pt x="9659" y="7333"/>
                    <a:pt x="9683" y="7323"/>
                    <a:pt x="9675" y="7283"/>
                  </a:cubicBezTo>
                  <a:cubicBezTo>
                    <a:pt x="9699" y="7283"/>
                    <a:pt x="9699" y="7263"/>
                    <a:pt x="9699" y="7233"/>
                  </a:cubicBezTo>
                  <a:cubicBezTo>
                    <a:pt x="9746" y="7213"/>
                    <a:pt x="9714" y="7133"/>
                    <a:pt x="9754" y="7113"/>
                  </a:cubicBezTo>
                  <a:cubicBezTo>
                    <a:pt x="9754" y="7053"/>
                    <a:pt x="9794" y="7033"/>
                    <a:pt x="9786" y="6974"/>
                  </a:cubicBezTo>
                  <a:cubicBezTo>
                    <a:pt x="9841" y="6924"/>
                    <a:pt x="9873" y="6864"/>
                    <a:pt x="9897" y="6794"/>
                  </a:cubicBezTo>
                  <a:cubicBezTo>
                    <a:pt x="9944" y="6784"/>
                    <a:pt x="9913" y="6864"/>
                    <a:pt x="9889" y="6854"/>
                  </a:cubicBezTo>
                  <a:close/>
                  <a:moveTo>
                    <a:pt x="20594" y="21530"/>
                  </a:moveTo>
                  <a:cubicBezTo>
                    <a:pt x="20617" y="21370"/>
                    <a:pt x="20467" y="21190"/>
                    <a:pt x="20475" y="21021"/>
                  </a:cubicBezTo>
                  <a:cubicBezTo>
                    <a:pt x="20435" y="20981"/>
                    <a:pt x="20411" y="20931"/>
                    <a:pt x="20419" y="20881"/>
                  </a:cubicBezTo>
                  <a:cubicBezTo>
                    <a:pt x="20324" y="20711"/>
                    <a:pt x="20229" y="20521"/>
                    <a:pt x="20158" y="20401"/>
                  </a:cubicBezTo>
                  <a:cubicBezTo>
                    <a:pt x="20063" y="20291"/>
                    <a:pt x="19920" y="20151"/>
                    <a:pt x="19793" y="20011"/>
                  </a:cubicBezTo>
                  <a:cubicBezTo>
                    <a:pt x="19738" y="20011"/>
                    <a:pt x="19682" y="19942"/>
                    <a:pt x="19627" y="19902"/>
                  </a:cubicBezTo>
                  <a:cubicBezTo>
                    <a:pt x="19572" y="19912"/>
                    <a:pt x="19516" y="19792"/>
                    <a:pt x="19453" y="19812"/>
                  </a:cubicBezTo>
                  <a:cubicBezTo>
                    <a:pt x="19476" y="19852"/>
                    <a:pt x="19508" y="19832"/>
                    <a:pt x="19532" y="19892"/>
                  </a:cubicBezTo>
                  <a:cubicBezTo>
                    <a:pt x="19564" y="19882"/>
                    <a:pt x="19587" y="19972"/>
                    <a:pt x="19619" y="19952"/>
                  </a:cubicBezTo>
                  <a:cubicBezTo>
                    <a:pt x="19643" y="19991"/>
                    <a:pt x="19667" y="20011"/>
                    <a:pt x="19698" y="20001"/>
                  </a:cubicBezTo>
                  <a:cubicBezTo>
                    <a:pt x="19698" y="20041"/>
                    <a:pt x="19738" y="20071"/>
                    <a:pt x="19770" y="20071"/>
                  </a:cubicBezTo>
                  <a:cubicBezTo>
                    <a:pt x="19881" y="20191"/>
                    <a:pt x="19991" y="20301"/>
                    <a:pt x="20102" y="20421"/>
                  </a:cubicBezTo>
                  <a:cubicBezTo>
                    <a:pt x="20118" y="20441"/>
                    <a:pt x="20102" y="20461"/>
                    <a:pt x="20126" y="20491"/>
                  </a:cubicBezTo>
                  <a:cubicBezTo>
                    <a:pt x="20134" y="20511"/>
                    <a:pt x="20166" y="20491"/>
                    <a:pt x="20150" y="20521"/>
                  </a:cubicBezTo>
                  <a:cubicBezTo>
                    <a:pt x="20166" y="20561"/>
                    <a:pt x="20237" y="20611"/>
                    <a:pt x="20213" y="20651"/>
                  </a:cubicBezTo>
                  <a:cubicBezTo>
                    <a:pt x="20245" y="20691"/>
                    <a:pt x="20285" y="20741"/>
                    <a:pt x="20285" y="20781"/>
                  </a:cubicBezTo>
                  <a:cubicBezTo>
                    <a:pt x="20285" y="20821"/>
                    <a:pt x="20348" y="20871"/>
                    <a:pt x="20332" y="20921"/>
                  </a:cubicBezTo>
                  <a:cubicBezTo>
                    <a:pt x="20435" y="21100"/>
                    <a:pt x="20443" y="21270"/>
                    <a:pt x="20514" y="21450"/>
                  </a:cubicBezTo>
                  <a:cubicBezTo>
                    <a:pt x="20522" y="21490"/>
                    <a:pt x="20530" y="21530"/>
                    <a:pt x="20546" y="21580"/>
                  </a:cubicBezTo>
                  <a:cubicBezTo>
                    <a:pt x="20633" y="21580"/>
                    <a:pt x="20633" y="21580"/>
                    <a:pt x="20633" y="21580"/>
                  </a:cubicBezTo>
                  <a:cubicBezTo>
                    <a:pt x="20625" y="21560"/>
                    <a:pt x="20617" y="21550"/>
                    <a:pt x="20594" y="21530"/>
                  </a:cubicBezTo>
                  <a:close/>
                  <a:moveTo>
                    <a:pt x="20427" y="21480"/>
                  </a:moveTo>
                  <a:cubicBezTo>
                    <a:pt x="20364" y="21360"/>
                    <a:pt x="20332" y="21230"/>
                    <a:pt x="20277" y="21100"/>
                  </a:cubicBezTo>
                  <a:cubicBezTo>
                    <a:pt x="20110" y="20821"/>
                    <a:pt x="19991" y="20641"/>
                    <a:pt x="19849" y="20421"/>
                  </a:cubicBezTo>
                  <a:cubicBezTo>
                    <a:pt x="19778" y="20341"/>
                    <a:pt x="19698" y="20251"/>
                    <a:pt x="19627" y="20171"/>
                  </a:cubicBezTo>
                  <a:cubicBezTo>
                    <a:pt x="19603" y="20171"/>
                    <a:pt x="19572" y="20131"/>
                    <a:pt x="19548" y="20111"/>
                  </a:cubicBezTo>
                  <a:cubicBezTo>
                    <a:pt x="19516" y="20161"/>
                    <a:pt x="19492" y="20011"/>
                    <a:pt x="19461" y="20061"/>
                  </a:cubicBezTo>
                  <a:cubicBezTo>
                    <a:pt x="19405" y="20001"/>
                    <a:pt x="19350" y="19942"/>
                    <a:pt x="19286" y="19942"/>
                  </a:cubicBezTo>
                  <a:cubicBezTo>
                    <a:pt x="19231" y="19852"/>
                    <a:pt x="19167" y="19852"/>
                    <a:pt x="19112" y="19782"/>
                  </a:cubicBezTo>
                  <a:cubicBezTo>
                    <a:pt x="19049" y="19772"/>
                    <a:pt x="18993" y="19622"/>
                    <a:pt x="18930" y="19692"/>
                  </a:cubicBezTo>
                  <a:cubicBezTo>
                    <a:pt x="19001" y="19762"/>
                    <a:pt x="19064" y="19792"/>
                    <a:pt x="19128" y="19882"/>
                  </a:cubicBezTo>
                  <a:cubicBezTo>
                    <a:pt x="19167" y="19892"/>
                    <a:pt x="19199" y="19942"/>
                    <a:pt x="19239" y="19962"/>
                  </a:cubicBezTo>
                  <a:cubicBezTo>
                    <a:pt x="19270" y="19932"/>
                    <a:pt x="19302" y="20031"/>
                    <a:pt x="19342" y="20021"/>
                  </a:cubicBezTo>
                  <a:cubicBezTo>
                    <a:pt x="19405" y="20121"/>
                    <a:pt x="19476" y="20121"/>
                    <a:pt x="19540" y="20201"/>
                  </a:cubicBezTo>
                  <a:cubicBezTo>
                    <a:pt x="19564" y="20191"/>
                    <a:pt x="19572" y="20271"/>
                    <a:pt x="19627" y="20261"/>
                  </a:cubicBezTo>
                  <a:cubicBezTo>
                    <a:pt x="19659" y="20321"/>
                    <a:pt x="19690" y="20341"/>
                    <a:pt x="19730" y="20371"/>
                  </a:cubicBezTo>
                  <a:cubicBezTo>
                    <a:pt x="19762" y="20441"/>
                    <a:pt x="19809" y="20571"/>
                    <a:pt x="19896" y="20621"/>
                  </a:cubicBezTo>
                  <a:cubicBezTo>
                    <a:pt x="19881" y="20671"/>
                    <a:pt x="19960" y="20721"/>
                    <a:pt x="19976" y="20771"/>
                  </a:cubicBezTo>
                  <a:cubicBezTo>
                    <a:pt x="20015" y="20821"/>
                    <a:pt x="20055" y="20881"/>
                    <a:pt x="20087" y="20931"/>
                  </a:cubicBezTo>
                  <a:cubicBezTo>
                    <a:pt x="20102" y="20991"/>
                    <a:pt x="20158" y="21061"/>
                    <a:pt x="20205" y="21130"/>
                  </a:cubicBezTo>
                  <a:cubicBezTo>
                    <a:pt x="20229" y="21200"/>
                    <a:pt x="20261" y="21280"/>
                    <a:pt x="20301" y="21370"/>
                  </a:cubicBezTo>
                  <a:cubicBezTo>
                    <a:pt x="20293" y="21410"/>
                    <a:pt x="20332" y="21450"/>
                    <a:pt x="20340" y="21490"/>
                  </a:cubicBezTo>
                  <a:cubicBezTo>
                    <a:pt x="20348" y="21520"/>
                    <a:pt x="20372" y="21550"/>
                    <a:pt x="20380" y="21580"/>
                  </a:cubicBezTo>
                  <a:cubicBezTo>
                    <a:pt x="20443" y="21580"/>
                    <a:pt x="20443" y="21580"/>
                    <a:pt x="20443" y="21580"/>
                  </a:cubicBezTo>
                  <a:cubicBezTo>
                    <a:pt x="20435" y="21550"/>
                    <a:pt x="20419" y="21510"/>
                    <a:pt x="20427" y="21480"/>
                  </a:cubicBezTo>
                  <a:close/>
                  <a:moveTo>
                    <a:pt x="15150" y="2038"/>
                  </a:moveTo>
                  <a:cubicBezTo>
                    <a:pt x="15158" y="1998"/>
                    <a:pt x="15190" y="1978"/>
                    <a:pt x="15182" y="1908"/>
                  </a:cubicBezTo>
                  <a:cubicBezTo>
                    <a:pt x="15221" y="1888"/>
                    <a:pt x="15237" y="1838"/>
                    <a:pt x="15253" y="1798"/>
                  </a:cubicBezTo>
                  <a:cubicBezTo>
                    <a:pt x="15317" y="1748"/>
                    <a:pt x="15324" y="1628"/>
                    <a:pt x="15388" y="1579"/>
                  </a:cubicBezTo>
                  <a:cubicBezTo>
                    <a:pt x="15412" y="1469"/>
                    <a:pt x="15491" y="1439"/>
                    <a:pt x="15515" y="1339"/>
                  </a:cubicBezTo>
                  <a:cubicBezTo>
                    <a:pt x="15530" y="1299"/>
                    <a:pt x="15554" y="1269"/>
                    <a:pt x="15578" y="1229"/>
                  </a:cubicBezTo>
                  <a:cubicBezTo>
                    <a:pt x="15602" y="1189"/>
                    <a:pt x="15610" y="1139"/>
                    <a:pt x="15649" y="1129"/>
                  </a:cubicBezTo>
                  <a:cubicBezTo>
                    <a:pt x="15665" y="1089"/>
                    <a:pt x="15689" y="1059"/>
                    <a:pt x="15705" y="1019"/>
                  </a:cubicBezTo>
                  <a:cubicBezTo>
                    <a:pt x="15729" y="979"/>
                    <a:pt x="15752" y="949"/>
                    <a:pt x="15768" y="909"/>
                  </a:cubicBezTo>
                  <a:cubicBezTo>
                    <a:pt x="15847" y="879"/>
                    <a:pt x="15839" y="729"/>
                    <a:pt x="15927" y="709"/>
                  </a:cubicBezTo>
                  <a:cubicBezTo>
                    <a:pt x="15942" y="599"/>
                    <a:pt x="16030" y="579"/>
                    <a:pt x="16069" y="490"/>
                  </a:cubicBezTo>
                  <a:cubicBezTo>
                    <a:pt x="16109" y="480"/>
                    <a:pt x="16109" y="420"/>
                    <a:pt x="16148" y="410"/>
                  </a:cubicBezTo>
                  <a:cubicBezTo>
                    <a:pt x="16148" y="340"/>
                    <a:pt x="16212" y="350"/>
                    <a:pt x="16236" y="320"/>
                  </a:cubicBezTo>
                  <a:cubicBezTo>
                    <a:pt x="16291" y="190"/>
                    <a:pt x="16378" y="120"/>
                    <a:pt x="16442" y="0"/>
                  </a:cubicBezTo>
                  <a:cubicBezTo>
                    <a:pt x="16355" y="0"/>
                    <a:pt x="16355" y="0"/>
                    <a:pt x="16355" y="0"/>
                  </a:cubicBezTo>
                  <a:cubicBezTo>
                    <a:pt x="16347" y="10"/>
                    <a:pt x="16331" y="20"/>
                    <a:pt x="16323" y="40"/>
                  </a:cubicBezTo>
                  <a:cubicBezTo>
                    <a:pt x="16291" y="80"/>
                    <a:pt x="16267" y="160"/>
                    <a:pt x="16220" y="190"/>
                  </a:cubicBezTo>
                  <a:cubicBezTo>
                    <a:pt x="16212" y="220"/>
                    <a:pt x="16196" y="240"/>
                    <a:pt x="16172" y="250"/>
                  </a:cubicBezTo>
                  <a:cubicBezTo>
                    <a:pt x="16133" y="260"/>
                    <a:pt x="16156" y="330"/>
                    <a:pt x="16117" y="320"/>
                  </a:cubicBezTo>
                  <a:cubicBezTo>
                    <a:pt x="16101" y="340"/>
                    <a:pt x="16085" y="360"/>
                    <a:pt x="16069" y="380"/>
                  </a:cubicBezTo>
                  <a:cubicBezTo>
                    <a:pt x="16061" y="430"/>
                    <a:pt x="15998" y="400"/>
                    <a:pt x="16014" y="470"/>
                  </a:cubicBezTo>
                  <a:cubicBezTo>
                    <a:pt x="15982" y="470"/>
                    <a:pt x="15990" y="530"/>
                    <a:pt x="15942" y="510"/>
                  </a:cubicBezTo>
                  <a:cubicBezTo>
                    <a:pt x="15927" y="540"/>
                    <a:pt x="15942" y="599"/>
                    <a:pt x="15895" y="579"/>
                  </a:cubicBezTo>
                  <a:cubicBezTo>
                    <a:pt x="15895" y="669"/>
                    <a:pt x="15808" y="659"/>
                    <a:pt x="15808" y="749"/>
                  </a:cubicBezTo>
                  <a:cubicBezTo>
                    <a:pt x="15760" y="789"/>
                    <a:pt x="15729" y="829"/>
                    <a:pt x="15721" y="909"/>
                  </a:cubicBezTo>
                  <a:cubicBezTo>
                    <a:pt x="15657" y="909"/>
                    <a:pt x="15673" y="1019"/>
                    <a:pt x="15618" y="1039"/>
                  </a:cubicBezTo>
                  <a:cubicBezTo>
                    <a:pt x="15610" y="1119"/>
                    <a:pt x="15554" y="1129"/>
                    <a:pt x="15546" y="1209"/>
                  </a:cubicBezTo>
                  <a:cubicBezTo>
                    <a:pt x="15483" y="1179"/>
                    <a:pt x="15538" y="1289"/>
                    <a:pt x="15499" y="1279"/>
                  </a:cubicBezTo>
                  <a:cubicBezTo>
                    <a:pt x="15491" y="1319"/>
                    <a:pt x="15443" y="1319"/>
                    <a:pt x="15459" y="1389"/>
                  </a:cubicBezTo>
                  <a:cubicBezTo>
                    <a:pt x="15404" y="1399"/>
                    <a:pt x="15396" y="1479"/>
                    <a:pt x="15356" y="1519"/>
                  </a:cubicBezTo>
                  <a:cubicBezTo>
                    <a:pt x="15340" y="1589"/>
                    <a:pt x="15285" y="1619"/>
                    <a:pt x="15269" y="1688"/>
                  </a:cubicBezTo>
                  <a:cubicBezTo>
                    <a:pt x="15293" y="1758"/>
                    <a:pt x="15213" y="1708"/>
                    <a:pt x="15237" y="1778"/>
                  </a:cubicBezTo>
                  <a:cubicBezTo>
                    <a:pt x="15198" y="1768"/>
                    <a:pt x="15213" y="1838"/>
                    <a:pt x="15182" y="1838"/>
                  </a:cubicBezTo>
                  <a:cubicBezTo>
                    <a:pt x="15182" y="1888"/>
                    <a:pt x="15174" y="1918"/>
                    <a:pt x="15150" y="1928"/>
                  </a:cubicBezTo>
                  <a:cubicBezTo>
                    <a:pt x="15174" y="1988"/>
                    <a:pt x="15103" y="2018"/>
                    <a:pt x="15150" y="2038"/>
                  </a:cubicBezTo>
                  <a:close/>
                  <a:moveTo>
                    <a:pt x="21331" y="21270"/>
                  </a:moveTo>
                  <a:cubicBezTo>
                    <a:pt x="21291" y="21210"/>
                    <a:pt x="21331" y="21160"/>
                    <a:pt x="21291" y="21110"/>
                  </a:cubicBezTo>
                  <a:cubicBezTo>
                    <a:pt x="21283" y="21061"/>
                    <a:pt x="21283" y="21011"/>
                    <a:pt x="21275" y="20951"/>
                  </a:cubicBezTo>
                  <a:cubicBezTo>
                    <a:pt x="21251" y="20851"/>
                    <a:pt x="21236" y="20751"/>
                    <a:pt x="21204" y="20651"/>
                  </a:cubicBezTo>
                  <a:cubicBezTo>
                    <a:pt x="21236" y="20611"/>
                    <a:pt x="21164" y="20561"/>
                    <a:pt x="21180" y="20511"/>
                  </a:cubicBezTo>
                  <a:cubicBezTo>
                    <a:pt x="21164" y="20461"/>
                    <a:pt x="21140" y="20411"/>
                    <a:pt x="21140" y="20351"/>
                  </a:cubicBezTo>
                  <a:cubicBezTo>
                    <a:pt x="21077" y="20151"/>
                    <a:pt x="21037" y="19942"/>
                    <a:pt x="20911" y="19732"/>
                  </a:cubicBezTo>
                  <a:cubicBezTo>
                    <a:pt x="20871" y="19772"/>
                    <a:pt x="20919" y="19822"/>
                    <a:pt x="20926" y="19862"/>
                  </a:cubicBezTo>
                  <a:cubicBezTo>
                    <a:pt x="20974" y="19902"/>
                    <a:pt x="20950" y="19942"/>
                    <a:pt x="20998" y="19991"/>
                  </a:cubicBezTo>
                  <a:cubicBezTo>
                    <a:pt x="20974" y="20041"/>
                    <a:pt x="21045" y="20101"/>
                    <a:pt x="21022" y="20161"/>
                  </a:cubicBezTo>
                  <a:cubicBezTo>
                    <a:pt x="21061" y="20221"/>
                    <a:pt x="21045" y="20271"/>
                    <a:pt x="21101" y="20341"/>
                  </a:cubicBezTo>
                  <a:cubicBezTo>
                    <a:pt x="21061" y="20371"/>
                    <a:pt x="21093" y="20411"/>
                    <a:pt x="21109" y="20441"/>
                  </a:cubicBezTo>
                  <a:cubicBezTo>
                    <a:pt x="21101" y="20481"/>
                    <a:pt x="21125" y="20521"/>
                    <a:pt x="21140" y="20551"/>
                  </a:cubicBezTo>
                  <a:cubicBezTo>
                    <a:pt x="21133" y="20591"/>
                    <a:pt x="21140" y="20631"/>
                    <a:pt x="21172" y="20671"/>
                  </a:cubicBezTo>
                  <a:cubicBezTo>
                    <a:pt x="21125" y="20701"/>
                    <a:pt x="21220" y="20751"/>
                    <a:pt x="21164" y="20791"/>
                  </a:cubicBezTo>
                  <a:cubicBezTo>
                    <a:pt x="21117" y="20751"/>
                    <a:pt x="21180" y="20721"/>
                    <a:pt x="21133" y="20681"/>
                  </a:cubicBezTo>
                  <a:cubicBezTo>
                    <a:pt x="21148" y="20641"/>
                    <a:pt x="21085" y="20591"/>
                    <a:pt x="21117" y="20551"/>
                  </a:cubicBezTo>
                  <a:cubicBezTo>
                    <a:pt x="21069" y="20471"/>
                    <a:pt x="21037" y="20391"/>
                    <a:pt x="21037" y="20311"/>
                  </a:cubicBezTo>
                  <a:cubicBezTo>
                    <a:pt x="20950" y="20141"/>
                    <a:pt x="20879" y="19972"/>
                    <a:pt x="20776" y="19802"/>
                  </a:cubicBezTo>
                  <a:cubicBezTo>
                    <a:pt x="20705" y="19772"/>
                    <a:pt x="20720" y="19652"/>
                    <a:pt x="20641" y="19712"/>
                  </a:cubicBezTo>
                  <a:cubicBezTo>
                    <a:pt x="20689" y="19792"/>
                    <a:pt x="20728" y="19812"/>
                    <a:pt x="20768" y="19862"/>
                  </a:cubicBezTo>
                  <a:cubicBezTo>
                    <a:pt x="20768" y="19962"/>
                    <a:pt x="20847" y="19972"/>
                    <a:pt x="20855" y="20051"/>
                  </a:cubicBezTo>
                  <a:cubicBezTo>
                    <a:pt x="20831" y="20091"/>
                    <a:pt x="20903" y="20131"/>
                    <a:pt x="20911" y="20171"/>
                  </a:cubicBezTo>
                  <a:cubicBezTo>
                    <a:pt x="20887" y="20201"/>
                    <a:pt x="20958" y="20241"/>
                    <a:pt x="20966" y="20281"/>
                  </a:cubicBezTo>
                  <a:cubicBezTo>
                    <a:pt x="20966" y="20371"/>
                    <a:pt x="21014" y="20471"/>
                    <a:pt x="21053" y="20561"/>
                  </a:cubicBezTo>
                  <a:cubicBezTo>
                    <a:pt x="21029" y="20611"/>
                    <a:pt x="21069" y="20661"/>
                    <a:pt x="21085" y="20701"/>
                  </a:cubicBezTo>
                  <a:cubicBezTo>
                    <a:pt x="21077" y="20761"/>
                    <a:pt x="21085" y="20811"/>
                    <a:pt x="21125" y="20861"/>
                  </a:cubicBezTo>
                  <a:cubicBezTo>
                    <a:pt x="21093" y="20901"/>
                    <a:pt x="21148" y="20951"/>
                    <a:pt x="21117" y="20991"/>
                  </a:cubicBezTo>
                  <a:cubicBezTo>
                    <a:pt x="21125" y="21011"/>
                    <a:pt x="21140" y="21031"/>
                    <a:pt x="21109" y="21051"/>
                  </a:cubicBezTo>
                  <a:cubicBezTo>
                    <a:pt x="21140" y="21080"/>
                    <a:pt x="21125" y="21100"/>
                    <a:pt x="21148" y="21130"/>
                  </a:cubicBezTo>
                  <a:cubicBezTo>
                    <a:pt x="21172" y="21170"/>
                    <a:pt x="21133" y="21210"/>
                    <a:pt x="21164" y="21250"/>
                  </a:cubicBezTo>
                  <a:cubicBezTo>
                    <a:pt x="21172" y="21270"/>
                    <a:pt x="21164" y="21290"/>
                    <a:pt x="21156" y="21310"/>
                  </a:cubicBezTo>
                  <a:cubicBezTo>
                    <a:pt x="21172" y="21340"/>
                    <a:pt x="21164" y="21380"/>
                    <a:pt x="21148" y="21360"/>
                  </a:cubicBezTo>
                  <a:cubicBezTo>
                    <a:pt x="21125" y="21260"/>
                    <a:pt x="21109" y="21160"/>
                    <a:pt x="21077" y="21061"/>
                  </a:cubicBezTo>
                  <a:cubicBezTo>
                    <a:pt x="21069" y="21011"/>
                    <a:pt x="21045" y="20951"/>
                    <a:pt x="21037" y="20901"/>
                  </a:cubicBezTo>
                  <a:cubicBezTo>
                    <a:pt x="21014" y="20871"/>
                    <a:pt x="21022" y="20851"/>
                    <a:pt x="20998" y="20821"/>
                  </a:cubicBezTo>
                  <a:cubicBezTo>
                    <a:pt x="21022" y="20801"/>
                    <a:pt x="20974" y="20771"/>
                    <a:pt x="20990" y="20741"/>
                  </a:cubicBezTo>
                  <a:cubicBezTo>
                    <a:pt x="20982" y="20721"/>
                    <a:pt x="20950" y="20691"/>
                    <a:pt x="20958" y="20661"/>
                  </a:cubicBezTo>
                  <a:cubicBezTo>
                    <a:pt x="20887" y="20561"/>
                    <a:pt x="20847" y="20471"/>
                    <a:pt x="20768" y="20351"/>
                  </a:cubicBezTo>
                  <a:cubicBezTo>
                    <a:pt x="20697" y="20241"/>
                    <a:pt x="20602" y="20131"/>
                    <a:pt x="20530" y="20011"/>
                  </a:cubicBezTo>
                  <a:cubicBezTo>
                    <a:pt x="20491" y="19981"/>
                    <a:pt x="20451" y="19942"/>
                    <a:pt x="20411" y="19882"/>
                  </a:cubicBezTo>
                  <a:cubicBezTo>
                    <a:pt x="20364" y="19872"/>
                    <a:pt x="20372" y="19762"/>
                    <a:pt x="20308" y="19822"/>
                  </a:cubicBezTo>
                  <a:cubicBezTo>
                    <a:pt x="20514" y="20051"/>
                    <a:pt x="20689" y="20351"/>
                    <a:pt x="20863" y="20621"/>
                  </a:cubicBezTo>
                  <a:cubicBezTo>
                    <a:pt x="20895" y="20731"/>
                    <a:pt x="20950" y="20841"/>
                    <a:pt x="20998" y="20941"/>
                  </a:cubicBezTo>
                  <a:cubicBezTo>
                    <a:pt x="20990" y="20981"/>
                    <a:pt x="20998" y="21021"/>
                    <a:pt x="21006" y="21051"/>
                  </a:cubicBezTo>
                  <a:cubicBezTo>
                    <a:pt x="21006" y="21100"/>
                    <a:pt x="21014" y="21170"/>
                    <a:pt x="21029" y="21190"/>
                  </a:cubicBezTo>
                  <a:cubicBezTo>
                    <a:pt x="21045" y="21210"/>
                    <a:pt x="21029" y="21210"/>
                    <a:pt x="21029" y="21230"/>
                  </a:cubicBezTo>
                  <a:cubicBezTo>
                    <a:pt x="21037" y="21260"/>
                    <a:pt x="21053" y="21270"/>
                    <a:pt x="21061" y="21310"/>
                  </a:cubicBezTo>
                  <a:cubicBezTo>
                    <a:pt x="21069" y="21340"/>
                    <a:pt x="21053" y="21380"/>
                    <a:pt x="21085" y="21400"/>
                  </a:cubicBezTo>
                  <a:cubicBezTo>
                    <a:pt x="21061" y="21410"/>
                    <a:pt x="21093" y="21430"/>
                    <a:pt x="21093" y="21450"/>
                  </a:cubicBezTo>
                  <a:cubicBezTo>
                    <a:pt x="21093" y="21470"/>
                    <a:pt x="21053" y="21490"/>
                    <a:pt x="21085" y="21510"/>
                  </a:cubicBezTo>
                  <a:cubicBezTo>
                    <a:pt x="21069" y="21530"/>
                    <a:pt x="21093" y="21550"/>
                    <a:pt x="21101" y="21580"/>
                  </a:cubicBezTo>
                  <a:cubicBezTo>
                    <a:pt x="21172" y="21580"/>
                    <a:pt x="21172" y="21580"/>
                    <a:pt x="21172" y="21580"/>
                  </a:cubicBezTo>
                  <a:cubicBezTo>
                    <a:pt x="21164" y="21570"/>
                    <a:pt x="21164" y="21550"/>
                    <a:pt x="21148" y="21530"/>
                  </a:cubicBezTo>
                  <a:cubicBezTo>
                    <a:pt x="21180" y="21490"/>
                    <a:pt x="21109" y="21430"/>
                    <a:pt x="21164" y="21390"/>
                  </a:cubicBezTo>
                  <a:cubicBezTo>
                    <a:pt x="21180" y="21450"/>
                    <a:pt x="21180" y="21520"/>
                    <a:pt x="21180" y="21580"/>
                  </a:cubicBezTo>
                  <a:cubicBezTo>
                    <a:pt x="21251" y="21580"/>
                    <a:pt x="21251" y="21580"/>
                    <a:pt x="21251" y="21580"/>
                  </a:cubicBezTo>
                  <a:cubicBezTo>
                    <a:pt x="21251" y="21580"/>
                    <a:pt x="21251" y="21570"/>
                    <a:pt x="21243" y="21570"/>
                  </a:cubicBezTo>
                  <a:cubicBezTo>
                    <a:pt x="21243" y="21550"/>
                    <a:pt x="21251" y="21520"/>
                    <a:pt x="21243" y="21510"/>
                  </a:cubicBezTo>
                  <a:cubicBezTo>
                    <a:pt x="21243" y="21490"/>
                    <a:pt x="21251" y="21460"/>
                    <a:pt x="21228" y="21440"/>
                  </a:cubicBezTo>
                  <a:cubicBezTo>
                    <a:pt x="21236" y="21330"/>
                    <a:pt x="21267" y="21210"/>
                    <a:pt x="21180" y="21080"/>
                  </a:cubicBezTo>
                  <a:cubicBezTo>
                    <a:pt x="21204" y="21001"/>
                    <a:pt x="21180" y="20911"/>
                    <a:pt x="21164" y="20821"/>
                  </a:cubicBezTo>
                  <a:cubicBezTo>
                    <a:pt x="21204" y="20791"/>
                    <a:pt x="21172" y="20871"/>
                    <a:pt x="21204" y="20891"/>
                  </a:cubicBezTo>
                  <a:cubicBezTo>
                    <a:pt x="21180" y="20911"/>
                    <a:pt x="21236" y="20951"/>
                    <a:pt x="21204" y="20981"/>
                  </a:cubicBezTo>
                  <a:cubicBezTo>
                    <a:pt x="21243" y="21041"/>
                    <a:pt x="21212" y="21090"/>
                    <a:pt x="21251" y="21150"/>
                  </a:cubicBezTo>
                  <a:cubicBezTo>
                    <a:pt x="21228" y="21210"/>
                    <a:pt x="21267" y="21270"/>
                    <a:pt x="21259" y="21320"/>
                  </a:cubicBezTo>
                  <a:cubicBezTo>
                    <a:pt x="21243" y="21380"/>
                    <a:pt x="21299" y="21440"/>
                    <a:pt x="21259" y="21490"/>
                  </a:cubicBezTo>
                  <a:cubicBezTo>
                    <a:pt x="21267" y="21520"/>
                    <a:pt x="21283" y="21550"/>
                    <a:pt x="21291" y="21580"/>
                  </a:cubicBezTo>
                  <a:cubicBezTo>
                    <a:pt x="21362" y="21580"/>
                    <a:pt x="21362" y="21580"/>
                    <a:pt x="21362" y="21580"/>
                  </a:cubicBezTo>
                  <a:cubicBezTo>
                    <a:pt x="21354" y="21570"/>
                    <a:pt x="21354" y="21570"/>
                    <a:pt x="21354" y="21560"/>
                  </a:cubicBezTo>
                  <a:cubicBezTo>
                    <a:pt x="21354" y="21460"/>
                    <a:pt x="21315" y="21360"/>
                    <a:pt x="21331" y="21270"/>
                  </a:cubicBezTo>
                  <a:close/>
                  <a:moveTo>
                    <a:pt x="21600" y="21550"/>
                  </a:moveTo>
                  <a:cubicBezTo>
                    <a:pt x="21576" y="21390"/>
                    <a:pt x="21537" y="21230"/>
                    <a:pt x="21513" y="21070"/>
                  </a:cubicBezTo>
                  <a:cubicBezTo>
                    <a:pt x="21497" y="21031"/>
                    <a:pt x="21529" y="21001"/>
                    <a:pt x="21481" y="20951"/>
                  </a:cubicBezTo>
                  <a:cubicBezTo>
                    <a:pt x="21513" y="20921"/>
                    <a:pt x="21449" y="20871"/>
                    <a:pt x="21465" y="20831"/>
                  </a:cubicBezTo>
                  <a:cubicBezTo>
                    <a:pt x="21457" y="20751"/>
                    <a:pt x="21434" y="20661"/>
                    <a:pt x="21410" y="20581"/>
                  </a:cubicBezTo>
                  <a:cubicBezTo>
                    <a:pt x="21410" y="20541"/>
                    <a:pt x="21386" y="20501"/>
                    <a:pt x="21378" y="20471"/>
                  </a:cubicBezTo>
                  <a:cubicBezTo>
                    <a:pt x="21370" y="20451"/>
                    <a:pt x="21386" y="20421"/>
                    <a:pt x="21378" y="20411"/>
                  </a:cubicBezTo>
                  <a:cubicBezTo>
                    <a:pt x="21370" y="20381"/>
                    <a:pt x="21339" y="20361"/>
                    <a:pt x="21354" y="20341"/>
                  </a:cubicBezTo>
                  <a:cubicBezTo>
                    <a:pt x="21315" y="20301"/>
                    <a:pt x="21339" y="20261"/>
                    <a:pt x="21291" y="20211"/>
                  </a:cubicBezTo>
                  <a:cubicBezTo>
                    <a:pt x="21307" y="20171"/>
                    <a:pt x="21283" y="20111"/>
                    <a:pt x="21243" y="20151"/>
                  </a:cubicBezTo>
                  <a:cubicBezTo>
                    <a:pt x="21283" y="20221"/>
                    <a:pt x="21243" y="20291"/>
                    <a:pt x="21307" y="20371"/>
                  </a:cubicBezTo>
                  <a:cubicBezTo>
                    <a:pt x="21291" y="20391"/>
                    <a:pt x="21315" y="20401"/>
                    <a:pt x="21315" y="20421"/>
                  </a:cubicBezTo>
                  <a:cubicBezTo>
                    <a:pt x="21323" y="20431"/>
                    <a:pt x="21307" y="20461"/>
                    <a:pt x="21315" y="20481"/>
                  </a:cubicBezTo>
                  <a:cubicBezTo>
                    <a:pt x="21315" y="20491"/>
                    <a:pt x="21331" y="20501"/>
                    <a:pt x="21339" y="20511"/>
                  </a:cubicBezTo>
                  <a:cubicBezTo>
                    <a:pt x="21354" y="20551"/>
                    <a:pt x="21323" y="20571"/>
                    <a:pt x="21354" y="20601"/>
                  </a:cubicBezTo>
                  <a:cubicBezTo>
                    <a:pt x="21394" y="20681"/>
                    <a:pt x="21354" y="20761"/>
                    <a:pt x="21402" y="20841"/>
                  </a:cubicBezTo>
                  <a:cubicBezTo>
                    <a:pt x="21410" y="20921"/>
                    <a:pt x="21418" y="21001"/>
                    <a:pt x="21457" y="21080"/>
                  </a:cubicBezTo>
                  <a:cubicBezTo>
                    <a:pt x="21434" y="21150"/>
                    <a:pt x="21465" y="21220"/>
                    <a:pt x="21465" y="21290"/>
                  </a:cubicBezTo>
                  <a:cubicBezTo>
                    <a:pt x="21497" y="21330"/>
                    <a:pt x="21481" y="21370"/>
                    <a:pt x="21497" y="21400"/>
                  </a:cubicBezTo>
                  <a:cubicBezTo>
                    <a:pt x="21481" y="21420"/>
                    <a:pt x="21505" y="21450"/>
                    <a:pt x="21521" y="21470"/>
                  </a:cubicBezTo>
                  <a:cubicBezTo>
                    <a:pt x="21537" y="21490"/>
                    <a:pt x="21505" y="21510"/>
                    <a:pt x="21513" y="21530"/>
                  </a:cubicBezTo>
                  <a:cubicBezTo>
                    <a:pt x="21521" y="21550"/>
                    <a:pt x="21529" y="21560"/>
                    <a:pt x="21529" y="21580"/>
                  </a:cubicBezTo>
                  <a:cubicBezTo>
                    <a:pt x="21600" y="21580"/>
                    <a:pt x="21600" y="21580"/>
                    <a:pt x="21600" y="21580"/>
                  </a:cubicBezTo>
                  <a:cubicBezTo>
                    <a:pt x="21600" y="21570"/>
                    <a:pt x="21600" y="21560"/>
                    <a:pt x="21600" y="21550"/>
                  </a:cubicBezTo>
                  <a:close/>
                  <a:moveTo>
                    <a:pt x="14738" y="5505"/>
                  </a:moveTo>
                  <a:cubicBezTo>
                    <a:pt x="14762" y="5445"/>
                    <a:pt x="14754" y="5335"/>
                    <a:pt x="14786" y="5285"/>
                  </a:cubicBezTo>
                  <a:cubicBezTo>
                    <a:pt x="14801" y="5195"/>
                    <a:pt x="14849" y="5155"/>
                    <a:pt x="14841" y="5045"/>
                  </a:cubicBezTo>
                  <a:cubicBezTo>
                    <a:pt x="14889" y="5015"/>
                    <a:pt x="14897" y="4925"/>
                    <a:pt x="14928" y="4875"/>
                  </a:cubicBezTo>
                  <a:cubicBezTo>
                    <a:pt x="14944" y="4806"/>
                    <a:pt x="14976" y="4746"/>
                    <a:pt x="14992" y="4676"/>
                  </a:cubicBezTo>
                  <a:cubicBezTo>
                    <a:pt x="15071" y="4586"/>
                    <a:pt x="15103" y="4426"/>
                    <a:pt x="15182" y="4346"/>
                  </a:cubicBezTo>
                  <a:cubicBezTo>
                    <a:pt x="15190" y="4266"/>
                    <a:pt x="15261" y="4256"/>
                    <a:pt x="15269" y="4176"/>
                  </a:cubicBezTo>
                  <a:cubicBezTo>
                    <a:pt x="15301" y="4146"/>
                    <a:pt x="15340" y="4106"/>
                    <a:pt x="15356" y="4086"/>
                  </a:cubicBezTo>
                  <a:cubicBezTo>
                    <a:pt x="15372" y="4066"/>
                    <a:pt x="15356" y="4026"/>
                    <a:pt x="15388" y="4046"/>
                  </a:cubicBezTo>
                  <a:cubicBezTo>
                    <a:pt x="15396" y="3996"/>
                    <a:pt x="15435" y="4016"/>
                    <a:pt x="15427" y="3956"/>
                  </a:cubicBezTo>
                  <a:cubicBezTo>
                    <a:pt x="15483" y="3976"/>
                    <a:pt x="15451" y="3886"/>
                    <a:pt x="15499" y="3886"/>
                  </a:cubicBezTo>
                  <a:cubicBezTo>
                    <a:pt x="15530" y="3846"/>
                    <a:pt x="15570" y="3796"/>
                    <a:pt x="15618" y="3757"/>
                  </a:cubicBezTo>
                  <a:cubicBezTo>
                    <a:pt x="15641" y="3707"/>
                    <a:pt x="15705" y="3687"/>
                    <a:pt x="15736" y="3627"/>
                  </a:cubicBezTo>
                  <a:cubicBezTo>
                    <a:pt x="15776" y="3637"/>
                    <a:pt x="15760" y="3567"/>
                    <a:pt x="15792" y="3567"/>
                  </a:cubicBezTo>
                  <a:cubicBezTo>
                    <a:pt x="15816" y="3547"/>
                    <a:pt x="15839" y="3527"/>
                    <a:pt x="15855" y="3497"/>
                  </a:cubicBezTo>
                  <a:cubicBezTo>
                    <a:pt x="15935" y="3407"/>
                    <a:pt x="16030" y="3337"/>
                    <a:pt x="16101" y="3237"/>
                  </a:cubicBezTo>
                  <a:cubicBezTo>
                    <a:pt x="16148" y="3207"/>
                    <a:pt x="16212" y="3187"/>
                    <a:pt x="16220" y="3107"/>
                  </a:cubicBezTo>
                  <a:cubicBezTo>
                    <a:pt x="16283" y="3087"/>
                    <a:pt x="16307" y="3027"/>
                    <a:pt x="16362" y="2997"/>
                  </a:cubicBezTo>
                  <a:cubicBezTo>
                    <a:pt x="16378" y="2927"/>
                    <a:pt x="16450" y="2927"/>
                    <a:pt x="16465" y="2847"/>
                  </a:cubicBezTo>
                  <a:cubicBezTo>
                    <a:pt x="16521" y="2867"/>
                    <a:pt x="16489" y="2777"/>
                    <a:pt x="16529" y="2777"/>
                  </a:cubicBezTo>
                  <a:cubicBezTo>
                    <a:pt x="16568" y="2777"/>
                    <a:pt x="16568" y="2717"/>
                    <a:pt x="16600" y="2717"/>
                  </a:cubicBezTo>
                  <a:cubicBezTo>
                    <a:pt x="16664" y="2578"/>
                    <a:pt x="16759" y="2488"/>
                    <a:pt x="16822" y="2368"/>
                  </a:cubicBezTo>
                  <a:cubicBezTo>
                    <a:pt x="16870" y="2368"/>
                    <a:pt x="16838" y="2278"/>
                    <a:pt x="16893" y="2298"/>
                  </a:cubicBezTo>
                  <a:cubicBezTo>
                    <a:pt x="16909" y="2258"/>
                    <a:pt x="16933" y="2238"/>
                    <a:pt x="16949" y="2188"/>
                  </a:cubicBezTo>
                  <a:cubicBezTo>
                    <a:pt x="16973" y="2168"/>
                    <a:pt x="17004" y="2158"/>
                    <a:pt x="16996" y="2108"/>
                  </a:cubicBezTo>
                  <a:cubicBezTo>
                    <a:pt x="17020" y="2098"/>
                    <a:pt x="17036" y="2098"/>
                    <a:pt x="17036" y="2058"/>
                  </a:cubicBezTo>
                  <a:cubicBezTo>
                    <a:pt x="17052" y="2058"/>
                    <a:pt x="17076" y="2058"/>
                    <a:pt x="17068" y="2018"/>
                  </a:cubicBezTo>
                  <a:cubicBezTo>
                    <a:pt x="17115" y="1968"/>
                    <a:pt x="17139" y="1888"/>
                    <a:pt x="17187" y="1838"/>
                  </a:cubicBezTo>
                  <a:cubicBezTo>
                    <a:pt x="17194" y="1798"/>
                    <a:pt x="17226" y="1788"/>
                    <a:pt x="17242" y="1758"/>
                  </a:cubicBezTo>
                  <a:cubicBezTo>
                    <a:pt x="17258" y="1718"/>
                    <a:pt x="17282" y="1688"/>
                    <a:pt x="17290" y="1648"/>
                  </a:cubicBezTo>
                  <a:cubicBezTo>
                    <a:pt x="17337" y="1658"/>
                    <a:pt x="17305" y="1559"/>
                    <a:pt x="17361" y="1579"/>
                  </a:cubicBezTo>
                  <a:cubicBezTo>
                    <a:pt x="17361" y="1529"/>
                    <a:pt x="17393" y="1509"/>
                    <a:pt x="17416" y="1469"/>
                  </a:cubicBezTo>
                  <a:cubicBezTo>
                    <a:pt x="17432" y="1449"/>
                    <a:pt x="17440" y="1409"/>
                    <a:pt x="17464" y="1389"/>
                  </a:cubicBezTo>
                  <a:cubicBezTo>
                    <a:pt x="17480" y="1349"/>
                    <a:pt x="17464" y="1269"/>
                    <a:pt x="17519" y="1279"/>
                  </a:cubicBezTo>
                  <a:cubicBezTo>
                    <a:pt x="17480" y="1399"/>
                    <a:pt x="17424" y="1499"/>
                    <a:pt x="17377" y="1609"/>
                  </a:cubicBezTo>
                  <a:cubicBezTo>
                    <a:pt x="17337" y="1718"/>
                    <a:pt x="17258" y="1788"/>
                    <a:pt x="17242" y="1928"/>
                  </a:cubicBezTo>
                  <a:cubicBezTo>
                    <a:pt x="17194" y="1968"/>
                    <a:pt x="17155" y="2018"/>
                    <a:pt x="17139" y="2078"/>
                  </a:cubicBezTo>
                  <a:cubicBezTo>
                    <a:pt x="17083" y="2118"/>
                    <a:pt x="17060" y="2188"/>
                    <a:pt x="17036" y="2258"/>
                  </a:cubicBezTo>
                  <a:cubicBezTo>
                    <a:pt x="16980" y="2288"/>
                    <a:pt x="16965" y="2358"/>
                    <a:pt x="16933" y="2408"/>
                  </a:cubicBezTo>
                  <a:cubicBezTo>
                    <a:pt x="16909" y="2428"/>
                    <a:pt x="16893" y="2468"/>
                    <a:pt x="16862" y="2478"/>
                  </a:cubicBezTo>
                  <a:cubicBezTo>
                    <a:pt x="16877" y="2548"/>
                    <a:pt x="16806" y="2508"/>
                    <a:pt x="16806" y="2558"/>
                  </a:cubicBezTo>
                  <a:cubicBezTo>
                    <a:pt x="16743" y="2668"/>
                    <a:pt x="16640" y="2747"/>
                    <a:pt x="16568" y="2847"/>
                  </a:cubicBezTo>
                  <a:cubicBezTo>
                    <a:pt x="16553" y="2867"/>
                    <a:pt x="16529" y="2887"/>
                    <a:pt x="16513" y="2907"/>
                  </a:cubicBezTo>
                  <a:cubicBezTo>
                    <a:pt x="16481" y="2917"/>
                    <a:pt x="16481" y="2967"/>
                    <a:pt x="16442" y="2977"/>
                  </a:cubicBezTo>
                  <a:cubicBezTo>
                    <a:pt x="16442" y="3017"/>
                    <a:pt x="16402" y="3017"/>
                    <a:pt x="16394" y="3067"/>
                  </a:cubicBezTo>
                  <a:cubicBezTo>
                    <a:pt x="16386" y="3107"/>
                    <a:pt x="16331" y="3077"/>
                    <a:pt x="16339" y="3147"/>
                  </a:cubicBezTo>
                  <a:cubicBezTo>
                    <a:pt x="16275" y="3167"/>
                    <a:pt x="16259" y="3227"/>
                    <a:pt x="16220" y="3277"/>
                  </a:cubicBezTo>
                  <a:cubicBezTo>
                    <a:pt x="16172" y="3317"/>
                    <a:pt x="16148" y="3387"/>
                    <a:pt x="16085" y="3407"/>
                  </a:cubicBezTo>
                  <a:cubicBezTo>
                    <a:pt x="16069" y="3447"/>
                    <a:pt x="16053" y="3467"/>
                    <a:pt x="16030" y="3477"/>
                  </a:cubicBezTo>
                  <a:cubicBezTo>
                    <a:pt x="16030" y="3517"/>
                    <a:pt x="15998" y="3537"/>
                    <a:pt x="15982" y="3567"/>
                  </a:cubicBezTo>
                  <a:cubicBezTo>
                    <a:pt x="15958" y="3587"/>
                    <a:pt x="15927" y="3597"/>
                    <a:pt x="15911" y="3627"/>
                  </a:cubicBezTo>
                  <a:cubicBezTo>
                    <a:pt x="15903" y="3677"/>
                    <a:pt x="15863" y="3677"/>
                    <a:pt x="15839" y="3697"/>
                  </a:cubicBezTo>
                  <a:cubicBezTo>
                    <a:pt x="15832" y="3727"/>
                    <a:pt x="15816" y="3747"/>
                    <a:pt x="15808" y="3786"/>
                  </a:cubicBezTo>
                  <a:cubicBezTo>
                    <a:pt x="15752" y="3767"/>
                    <a:pt x="15768" y="3836"/>
                    <a:pt x="15736" y="3846"/>
                  </a:cubicBezTo>
                  <a:cubicBezTo>
                    <a:pt x="15721" y="3876"/>
                    <a:pt x="15689" y="3886"/>
                    <a:pt x="15689" y="3936"/>
                  </a:cubicBezTo>
                  <a:cubicBezTo>
                    <a:pt x="15641" y="3926"/>
                    <a:pt x="15673" y="4016"/>
                    <a:pt x="15618" y="3996"/>
                  </a:cubicBezTo>
                  <a:cubicBezTo>
                    <a:pt x="15594" y="4066"/>
                    <a:pt x="15570" y="4136"/>
                    <a:pt x="15530" y="4176"/>
                  </a:cubicBezTo>
                  <a:cubicBezTo>
                    <a:pt x="15499" y="4236"/>
                    <a:pt x="15475" y="4316"/>
                    <a:pt x="15427" y="4346"/>
                  </a:cubicBezTo>
                  <a:cubicBezTo>
                    <a:pt x="15427" y="4486"/>
                    <a:pt x="15340" y="4496"/>
                    <a:pt x="15340" y="4636"/>
                  </a:cubicBezTo>
                  <a:cubicBezTo>
                    <a:pt x="15277" y="4686"/>
                    <a:pt x="15277" y="4816"/>
                    <a:pt x="15237" y="4895"/>
                  </a:cubicBezTo>
                  <a:cubicBezTo>
                    <a:pt x="15198" y="4975"/>
                    <a:pt x="15182" y="5095"/>
                    <a:pt x="15150" y="5175"/>
                  </a:cubicBezTo>
                  <a:cubicBezTo>
                    <a:pt x="15150" y="5235"/>
                    <a:pt x="15118" y="5265"/>
                    <a:pt x="15118" y="5325"/>
                  </a:cubicBezTo>
                  <a:cubicBezTo>
                    <a:pt x="15103" y="5345"/>
                    <a:pt x="15079" y="5465"/>
                    <a:pt x="15118" y="5485"/>
                  </a:cubicBezTo>
                  <a:cubicBezTo>
                    <a:pt x="15126" y="5345"/>
                    <a:pt x="15198" y="5275"/>
                    <a:pt x="15206" y="5135"/>
                  </a:cubicBezTo>
                  <a:cubicBezTo>
                    <a:pt x="15229" y="5125"/>
                    <a:pt x="15221" y="5075"/>
                    <a:pt x="15221" y="5045"/>
                  </a:cubicBezTo>
                  <a:cubicBezTo>
                    <a:pt x="15253" y="5035"/>
                    <a:pt x="15261" y="5005"/>
                    <a:pt x="15253" y="4955"/>
                  </a:cubicBezTo>
                  <a:cubicBezTo>
                    <a:pt x="15285" y="4955"/>
                    <a:pt x="15261" y="4895"/>
                    <a:pt x="15285" y="4895"/>
                  </a:cubicBezTo>
                  <a:cubicBezTo>
                    <a:pt x="15285" y="4846"/>
                    <a:pt x="15317" y="4846"/>
                    <a:pt x="15309" y="4786"/>
                  </a:cubicBezTo>
                  <a:cubicBezTo>
                    <a:pt x="15356" y="4736"/>
                    <a:pt x="15388" y="4656"/>
                    <a:pt x="15412" y="4566"/>
                  </a:cubicBezTo>
                  <a:cubicBezTo>
                    <a:pt x="15435" y="4486"/>
                    <a:pt x="15475" y="4416"/>
                    <a:pt x="15515" y="4346"/>
                  </a:cubicBezTo>
                  <a:cubicBezTo>
                    <a:pt x="15554" y="4276"/>
                    <a:pt x="15594" y="4216"/>
                    <a:pt x="15618" y="4126"/>
                  </a:cubicBezTo>
                  <a:cubicBezTo>
                    <a:pt x="15673" y="4076"/>
                    <a:pt x="15713" y="4006"/>
                    <a:pt x="15736" y="3936"/>
                  </a:cubicBezTo>
                  <a:cubicBezTo>
                    <a:pt x="15808" y="3926"/>
                    <a:pt x="15816" y="3836"/>
                    <a:pt x="15879" y="3806"/>
                  </a:cubicBezTo>
                  <a:cubicBezTo>
                    <a:pt x="15871" y="3747"/>
                    <a:pt x="15942" y="3786"/>
                    <a:pt x="15927" y="3717"/>
                  </a:cubicBezTo>
                  <a:cubicBezTo>
                    <a:pt x="15974" y="3717"/>
                    <a:pt x="15982" y="3687"/>
                    <a:pt x="15998" y="3647"/>
                  </a:cubicBezTo>
                  <a:cubicBezTo>
                    <a:pt x="16045" y="3607"/>
                    <a:pt x="16085" y="3557"/>
                    <a:pt x="16117" y="3497"/>
                  </a:cubicBezTo>
                  <a:cubicBezTo>
                    <a:pt x="16172" y="3467"/>
                    <a:pt x="16180" y="3377"/>
                    <a:pt x="16259" y="3367"/>
                  </a:cubicBezTo>
                  <a:cubicBezTo>
                    <a:pt x="16275" y="3297"/>
                    <a:pt x="16331" y="3267"/>
                    <a:pt x="16378" y="3217"/>
                  </a:cubicBezTo>
                  <a:cubicBezTo>
                    <a:pt x="16418" y="3167"/>
                    <a:pt x="16450" y="3097"/>
                    <a:pt x="16497" y="3067"/>
                  </a:cubicBezTo>
                  <a:cubicBezTo>
                    <a:pt x="16568" y="2957"/>
                    <a:pt x="16664" y="2867"/>
                    <a:pt x="16759" y="2777"/>
                  </a:cubicBezTo>
                  <a:cubicBezTo>
                    <a:pt x="16822" y="2688"/>
                    <a:pt x="16885" y="2588"/>
                    <a:pt x="16965" y="2498"/>
                  </a:cubicBezTo>
                  <a:cubicBezTo>
                    <a:pt x="16973" y="2468"/>
                    <a:pt x="16988" y="2448"/>
                    <a:pt x="17012" y="2428"/>
                  </a:cubicBezTo>
                  <a:cubicBezTo>
                    <a:pt x="16996" y="2358"/>
                    <a:pt x="17076" y="2418"/>
                    <a:pt x="17052" y="2348"/>
                  </a:cubicBezTo>
                  <a:cubicBezTo>
                    <a:pt x="17091" y="2348"/>
                    <a:pt x="17068" y="2278"/>
                    <a:pt x="17099" y="2278"/>
                  </a:cubicBezTo>
                  <a:cubicBezTo>
                    <a:pt x="17123" y="2258"/>
                    <a:pt x="17139" y="2218"/>
                    <a:pt x="17155" y="2188"/>
                  </a:cubicBezTo>
                  <a:cubicBezTo>
                    <a:pt x="17187" y="2148"/>
                    <a:pt x="17210" y="2088"/>
                    <a:pt x="17242" y="2038"/>
                  </a:cubicBezTo>
                  <a:cubicBezTo>
                    <a:pt x="17266" y="1978"/>
                    <a:pt x="17313" y="1948"/>
                    <a:pt x="17329" y="1868"/>
                  </a:cubicBezTo>
                  <a:cubicBezTo>
                    <a:pt x="17361" y="1818"/>
                    <a:pt x="17385" y="1758"/>
                    <a:pt x="17416" y="1708"/>
                  </a:cubicBezTo>
                  <a:cubicBezTo>
                    <a:pt x="17416" y="1668"/>
                    <a:pt x="17464" y="1688"/>
                    <a:pt x="17448" y="1628"/>
                  </a:cubicBezTo>
                  <a:cubicBezTo>
                    <a:pt x="17464" y="1619"/>
                    <a:pt x="17464" y="1609"/>
                    <a:pt x="17464" y="1579"/>
                  </a:cubicBezTo>
                  <a:cubicBezTo>
                    <a:pt x="17488" y="1589"/>
                    <a:pt x="17496" y="1549"/>
                    <a:pt x="17496" y="1579"/>
                  </a:cubicBezTo>
                  <a:cubicBezTo>
                    <a:pt x="17496" y="1688"/>
                    <a:pt x="17464" y="1748"/>
                    <a:pt x="17432" y="1818"/>
                  </a:cubicBezTo>
                  <a:cubicBezTo>
                    <a:pt x="17408" y="1838"/>
                    <a:pt x="17393" y="1878"/>
                    <a:pt x="17377" y="1908"/>
                  </a:cubicBezTo>
                  <a:cubicBezTo>
                    <a:pt x="17329" y="1928"/>
                    <a:pt x="17408" y="1988"/>
                    <a:pt x="17345" y="1998"/>
                  </a:cubicBezTo>
                  <a:cubicBezTo>
                    <a:pt x="17297" y="2148"/>
                    <a:pt x="17202" y="2248"/>
                    <a:pt x="17155" y="2408"/>
                  </a:cubicBezTo>
                  <a:cubicBezTo>
                    <a:pt x="17131" y="2408"/>
                    <a:pt x="17115" y="2418"/>
                    <a:pt x="17123" y="2458"/>
                  </a:cubicBezTo>
                  <a:cubicBezTo>
                    <a:pt x="17091" y="2448"/>
                    <a:pt x="17076" y="2468"/>
                    <a:pt x="17068" y="2498"/>
                  </a:cubicBezTo>
                  <a:cubicBezTo>
                    <a:pt x="17044" y="2538"/>
                    <a:pt x="17020" y="2568"/>
                    <a:pt x="16996" y="2608"/>
                  </a:cubicBezTo>
                  <a:cubicBezTo>
                    <a:pt x="16973" y="2638"/>
                    <a:pt x="16949" y="2678"/>
                    <a:pt x="16933" y="2717"/>
                  </a:cubicBezTo>
                  <a:cubicBezTo>
                    <a:pt x="16901" y="2747"/>
                    <a:pt x="16854" y="2757"/>
                    <a:pt x="16846" y="2797"/>
                  </a:cubicBezTo>
                  <a:cubicBezTo>
                    <a:pt x="16806" y="2817"/>
                    <a:pt x="16798" y="2877"/>
                    <a:pt x="16759" y="2887"/>
                  </a:cubicBezTo>
                  <a:cubicBezTo>
                    <a:pt x="16767" y="2967"/>
                    <a:pt x="16687" y="2937"/>
                    <a:pt x="16687" y="2997"/>
                  </a:cubicBezTo>
                  <a:cubicBezTo>
                    <a:pt x="16648" y="3017"/>
                    <a:pt x="16640" y="3067"/>
                    <a:pt x="16600" y="3087"/>
                  </a:cubicBezTo>
                  <a:cubicBezTo>
                    <a:pt x="16576" y="3117"/>
                    <a:pt x="16561" y="3157"/>
                    <a:pt x="16513" y="3177"/>
                  </a:cubicBezTo>
                  <a:cubicBezTo>
                    <a:pt x="16513" y="3207"/>
                    <a:pt x="16505" y="3217"/>
                    <a:pt x="16497" y="3237"/>
                  </a:cubicBezTo>
                  <a:cubicBezTo>
                    <a:pt x="16465" y="3227"/>
                    <a:pt x="16465" y="3267"/>
                    <a:pt x="16442" y="3277"/>
                  </a:cubicBezTo>
                  <a:cubicBezTo>
                    <a:pt x="16434" y="3327"/>
                    <a:pt x="16378" y="3327"/>
                    <a:pt x="16378" y="3387"/>
                  </a:cubicBezTo>
                  <a:cubicBezTo>
                    <a:pt x="16307" y="3437"/>
                    <a:pt x="16291" y="3547"/>
                    <a:pt x="16220" y="3587"/>
                  </a:cubicBezTo>
                  <a:cubicBezTo>
                    <a:pt x="16220" y="3617"/>
                    <a:pt x="16220" y="3637"/>
                    <a:pt x="16188" y="3627"/>
                  </a:cubicBezTo>
                  <a:cubicBezTo>
                    <a:pt x="16188" y="3677"/>
                    <a:pt x="16164" y="3677"/>
                    <a:pt x="16148" y="3697"/>
                  </a:cubicBezTo>
                  <a:cubicBezTo>
                    <a:pt x="16125" y="3727"/>
                    <a:pt x="16101" y="3767"/>
                    <a:pt x="16085" y="3806"/>
                  </a:cubicBezTo>
                  <a:cubicBezTo>
                    <a:pt x="16045" y="3896"/>
                    <a:pt x="15966" y="3936"/>
                    <a:pt x="15942" y="4046"/>
                  </a:cubicBezTo>
                  <a:cubicBezTo>
                    <a:pt x="15895" y="4046"/>
                    <a:pt x="15911" y="4136"/>
                    <a:pt x="15855" y="4126"/>
                  </a:cubicBezTo>
                  <a:cubicBezTo>
                    <a:pt x="15871" y="4206"/>
                    <a:pt x="15800" y="4186"/>
                    <a:pt x="15808" y="4266"/>
                  </a:cubicBezTo>
                  <a:cubicBezTo>
                    <a:pt x="15752" y="4326"/>
                    <a:pt x="15721" y="4416"/>
                    <a:pt x="15665" y="4476"/>
                  </a:cubicBezTo>
                  <a:cubicBezTo>
                    <a:pt x="15665" y="4546"/>
                    <a:pt x="15626" y="4556"/>
                    <a:pt x="15618" y="4606"/>
                  </a:cubicBezTo>
                  <a:cubicBezTo>
                    <a:pt x="15594" y="4646"/>
                    <a:pt x="15586" y="4706"/>
                    <a:pt x="15546" y="4716"/>
                  </a:cubicBezTo>
                  <a:cubicBezTo>
                    <a:pt x="15562" y="4796"/>
                    <a:pt x="15507" y="4806"/>
                    <a:pt x="15515" y="4875"/>
                  </a:cubicBezTo>
                  <a:cubicBezTo>
                    <a:pt x="15459" y="4875"/>
                    <a:pt x="15491" y="4985"/>
                    <a:pt x="15443" y="5005"/>
                  </a:cubicBezTo>
                  <a:cubicBezTo>
                    <a:pt x="15427" y="5115"/>
                    <a:pt x="15372" y="5175"/>
                    <a:pt x="15356" y="5285"/>
                  </a:cubicBezTo>
                  <a:cubicBezTo>
                    <a:pt x="15332" y="5385"/>
                    <a:pt x="15301" y="5475"/>
                    <a:pt x="15285" y="5595"/>
                  </a:cubicBezTo>
                  <a:cubicBezTo>
                    <a:pt x="15261" y="5625"/>
                    <a:pt x="15261" y="5685"/>
                    <a:pt x="15253" y="5745"/>
                  </a:cubicBezTo>
                  <a:cubicBezTo>
                    <a:pt x="15213" y="5765"/>
                    <a:pt x="15277" y="5825"/>
                    <a:pt x="15221" y="5855"/>
                  </a:cubicBezTo>
                  <a:cubicBezTo>
                    <a:pt x="15229" y="5935"/>
                    <a:pt x="15198" y="5954"/>
                    <a:pt x="15206" y="6024"/>
                  </a:cubicBezTo>
                  <a:cubicBezTo>
                    <a:pt x="15174" y="6034"/>
                    <a:pt x="15190" y="6074"/>
                    <a:pt x="15182" y="6114"/>
                  </a:cubicBezTo>
                  <a:cubicBezTo>
                    <a:pt x="15190" y="6144"/>
                    <a:pt x="15182" y="6194"/>
                    <a:pt x="15206" y="6204"/>
                  </a:cubicBezTo>
                  <a:cubicBezTo>
                    <a:pt x="15229" y="6084"/>
                    <a:pt x="15245" y="5954"/>
                    <a:pt x="15269" y="5835"/>
                  </a:cubicBezTo>
                  <a:cubicBezTo>
                    <a:pt x="15277" y="5755"/>
                    <a:pt x="15301" y="5715"/>
                    <a:pt x="15309" y="5635"/>
                  </a:cubicBezTo>
                  <a:cubicBezTo>
                    <a:pt x="15340" y="5595"/>
                    <a:pt x="15348" y="5525"/>
                    <a:pt x="15356" y="5455"/>
                  </a:cubicBezTo>
                  <a:cubicBezTo>
                    <a:pt x="15396" y="5435"/>
                    <a:pt x="15388" y="5345"/>
                    <a:pt x="15412" y="5285"/>
                  </a:cubicBezTo>
                  <a:cubicBezTo>
                    <a:pt x="15435" y="5285"/>
                    <a:pt x="15420" y="5225"/>
                    <a:pt x="15443" y="5215"/>
                  </a:cubicBezTo>
                  <a:cubicBezTo>
                    <a:pt x="15427" y="5165"/>
                    <a:pt x="15475" y="5175"/>
                    <a:pt x="15475" y="5135"/>
                  </a:cubicBezTo>
                  <a:cubicBezTo>
                    <a:pt x="15507" y="5005"/>
                    <a:pt x="15570" y="4925"/>
                    <a:pt x="15578" y="4786"/>
                  </a:cubicBezTo>
                  <a:cubicBezTo>
                    <a:pt x="15626" y="4756"/>
                    <a:pt x="15641" y="4686"/>
                    <a:pt x="15665" y="4636"/>
                  </a:cubicBezTo>
                  <a:cubicBezTo>
                    <a:pt x="15705" y="4586"/>
                    <a:pt x="15736" y="4546"/>
                    <a:pt x="15752" y="4476"/>
                  </a:cubicBezTo>
                  <a:cubicBezTo>
                    <a:pt x="15824" y="4386"/>
                    <a:pt x="15879" y="4266"/>
                    <a:pt x="15942" y="4176"/>
                  </a:cubicBezTo>
                  <a:cubicBezTo>
                    <a:pt x="15974" y="4126"/>
                    <a:pt x="16006" y="4076"/>
                    <a:pt x="16030" y="4026"/>
                  </a:cubicBezTo>
                  <a:cubicBezTo>
                    <a:pt x="16038" y="3986"/>
                    <a:pt x="16061" y="3966"/>
                    <a:pt x="16085" y="3956"/>
                  </a:cubicBezTo>
                  <a:cubicBezTo>
                    <a:pt x="16109" y="3936"/>
                    <a:pt x="16117" y="3896"/>
                    <a:pt x="16133" y="3866"/>
                  </a:cubicBezTo>
                  <a:cubicBezTo>
                    <a:pt x="16172" y="3876"/>
                    <a:pt x="16125" y="3767"/>
                    <a:pt x="16188" y="3806"/>
                  </a:cubicBezTo>
                  <a:cubicBezTo>
                    <a:pt x="16188" y="3757"/>
                    <a:pt x="16236" y="3777"/>
                    <a:pt x="16220" y="3717"/>
                  </a:cubicBezTo>
                  <a:cubicBezTo>
                    <a:pt x="16275" y="3747"/>
                    <a:pt x="16236" y="3647"/>
                    <a:pt x="16291" y="3677"/>
                  </a:cubicBezTo>
                  <a:cubicBezTo>
                    <a:pt x="16291" y="3617"/>
                    <a:pt x="16315" y="3607"/>
                    <a:pt x="16339" y="3587"/>
                  </a:cubicBezTo>
                  <a:cubicBezTo>
                    <a:pt x="16458" y="3367"/>
                    <a:pt x="16616" y="3207"/>
                    <a:pt x="16774" y="3037"/>
                  </a:cubicBezTo>
                  <a:cubicBezTo>
                    <a:pt x="16830" y="2937"/>
                    <a:pt x="16925" y="2867"/>
                    <a:pt x="16980" y="2757"/>
                  </a:cubicBezTo>
                  <a:cubicBezTo>
                    <a:pt x="16980" y="2717"/>
                    <a:pt x="17036" y="2747"/>
                    <a:pt x="17036" y="2698"/>
                  </a:cubicBezTo>
                  <a:cubicBezTo>
                    <a:pt x="17068" y="2688"/>
                    <a:pt x="17044" y="2618"/>
                    <a:pt x="17083" y="2628"/>
                  </a:cubicBezTo>
                  <a:cubicBezTo>
                    <a:pt x="17115" y="2628"/>
                    <a:pt x="17099" y="2558"/>
                    <a:pt x="17139" y="2558"/>
                  </a:cubicBezTo>
                  <a:cubicBezTo>
                    <a:pt x="17139" y="2538"/>
                    <a:pt x="17147" y="2538"/>
                    <a:pt x="17155" y="2518"/>
                  </a:cubicBezTo>
                  <a:cubicBezTo>
                    <a:pt x="17171" y="2518"/>
                    <a:pt x="17179" y="2488"/>
                    <a:pt x="17187" y="2518"/>
                  </a:cubicBezTo>
                  <a:cubicBezTo>
                    <a:pt x="17123" y="2707"/>
                    <a:pt x="16996" y="2837"/>
                    <a:pt x="16909" y="2997"/>
                  </a:cubicBezTo>
                  <a:cubicBezTo>
                    <a:pt x="16830" y="3167"/>
                    <a:pt x="16711" y="3297"/>
                    <a:pt x="16616" y="3457"/>
                  </a:cubicBezTo>
                  <a:cubicBezTo>
                    <a:pt x="16561" y="3447"/>
                    <a:pt x="16584" y="3537"/>
                    <a:pt x="16529" y="3547"/>
                  </a:cubicBezTo>
                  <a:cubicBezTo>
                    <a:pt x="16505" y="3547"/>
                    <a:pt x="16513" y="3587"/>
                    <a:pt x="16497" y="3607"/>
                  </a:cubicBezTo>
                  <a:cubicBezTo>
                    <a:pt x="16473" y="3617"/>
                    <a:pt x="16465" y="3637"/>
                    <a:pt x="16465" y="3677"/>
                  </a:cubicBezTo>
                  <a:cubicBezTo>
                    <a:pt x="16434" y="3697"/>
                    <a:pt x="16394" y="3717"/>
                    <a:pt x="16394" y="3786"/>
                  </a:cubicBezTo>
                  <a:cubicBezTo>
                    <a:pt x="16362" y="3806"/>
                    <a:pt x="16323" y="3836"/>
                    <a:pt x="16307" y="3886"/>
                  </a:cubicBezTo>
                  <a:cubicBezTo>
                    <a:pt x="16259" y="3896"/>
                    <a:pt x="16283" y="3996"/>
                    <a:pt x="16220" y="3976"/>
                  </a:cubicBezTo>
                  <a:cubicBezTo>
                    <a:pt x="16228" y="4056"/>
                    <a:pt x="16172" y="4056"/>
                    <a:pt x="16172" y="4126"/>
                  </a:cubicBezTo>
                  <a:cubicBezTo>
                    <a:pt x="16117" y="4136"/>
                    <a:pt x="16117" y="4206"/>
                    <a:pt x="16085" y="4236"/>
                  </a:cubicBezTo>
                  <a:cubicBezTo>
                    <a:pt x="16053" y="4236"/>
                    <a:pt x="16069" y="4296"/>
                    <a:pt x="16045" y="4306"/>
                  </a:cubicBezTo>
                  <a:cubicBezTo>
                    <a:pt x="16045" y="4336"/>
                    <a:pt x="16022" y="4346"/>
                    <a:pt x="16014" y="4366"/>
                  </a:cubicBezTo>
                  <a:cubicBezTo>
                    <a:pt x="15982" y="4396"/>
                    <a:pt x="15974" y="4456"/>
                    <a:pt x="15942" y="4476"/>
                  </a:cubicBezTo>
                  <a:cubicBezTo>
                    <a:pt x="15935" y="4546"/>
                    <a:pt x="15887" y="4546"/>
                    <a:pt x="15895" y="4636"/>
                  </a:cubicBezTo>
                  <a:cubicBezTo>
                    <a:pt x="15839" y="4696"/>
                    <a:pt x="15808" y="4796"/>
                    <a:pt x="15768" y="4895"/>
                  </a:cubicBezTo>
                  <a:cubicBezTo>
                    <a:pt x="15736" y="4985"/>
                    <a:pt x="15713" y="5095"/>
                    <a:pt x="15665" y="5175"/>
                  </a:cubicBezTo>
                  <a:cubicBezTo>
                    <a:pt x="15649" y="5295"/>
                    <a:pt x="15586" y="5345"/>
                    <a:pt x="15578" y="5485"/>
                  </a:cubicBezTo>
                  <a:cubicBezTo>
                    <a:pt x="15546" y="5495"/>
                    <a:pt x="15570" y="5595"/>
                    <a:pt x="15530" y="5615"/>
                  </a:cubicBezTo>
                  <a:cubicBezTo>
                    <a:pt x="15523" y="5675"/>
                    <a:pt x="15515" y="5735"/>
                    <a:pt x="15499" y="5785"/>
                  </a:cubicBezTo>
                  <a:cubicBezTo>
                    <a:pt x="15483" y="5905"/>
                    <a:pt x="15467" y="6024"/>
                    <a:pt x="15443" y="6134"/>
                  </a:cubicBezTo>
                  <a:cubicBezTo>
                    <a:pt x="15451" y="6284"/>
                    <a:pt x="15412" y="6374"/>
                    <a:pt x="15427" y="6524"/>
                  </a:cubicBezTo>
                  <a:cubicBezTo>
                    <a:pt x="15388" y="6554"/>
                    <a:pt x="15420" y="6664"/>
                    <a:pt x="15412" y="6724"/>
                  </a:cubicBezTo>
                  <a:cubicBezTo>
                    <a:pt x="15388" y="6744"/>
                    <a:pt x="15372" y="6874"/>
                    <a:pt x="15412" y="6894"/>
                  </a:cubicBezTo>
                  <a:cubicBezTo>
                    <a:pt x="15459" y="6654"/>
                    <a:pt x="15475" y="6364"/>
                    <a:pt x="15499" y="6094"/>
                  </a:cubicBezTo>
                  <a:cubicBezTo>
                    <a:pt x="15530" y="6084"/>
                    <a:pt x="15483" y="6054"/>
                    <a:pt x="15515" y="6044"/>
                  </a:cubicBezTo>
                  <a:cubicBezTo>
                    <a:pt x="15515" y="6014"/>
                    <a:pt x="15515" y="5984"/>
                    <a:pt x="15530" y="5964"/>
                  </a:cubicBezTo>
                  <a:cubicBezTo>
                    <a:pt x="15554" y="5915"/>
                    <a:pt x="15538" y="5815"/>
                    <a:pt x="15562" y="5765"/>
                  </a:cubicBezTo>
                  <a:cubicBezTo>
                    <a:pt x="15578" y="5625"/>
                    <a:pt x="15641" y="5535"/>
                    <a:pt x="15649" y="5395"/>
                  </a:cubicBezTo>
                  <a:cubicBezTo>
                    <a:pt x="15697" y="5345"/>
                    <a:pt x="15713" y="5275"/>
                    <a:pt x="15736" y="5195"/>
                  </a:cubicBezTo>
                  <a:cubicBezTo>
                    <a:pt x="15760" y="5175"/>
                    <a:pt x="15760" y="5125"/>
                    <a:pt x="15768" y="5085"/>
                  </a:cubicBezTo>
                  <a:cubicBezTo>
                    <a:pt x="15800" y="5065"/>
                    <a:pt x="15800" y="5015"/>
                    <a:pt x="15824" y="4975"/>
                  </a:cubicBezTo>
                  <a:cubicBezTo>
                    <a:pt x="15879" y="4836"/>
                    <a:pt x="15935" y="4696"/>
                    <a:pt x="15998" y="4566"/>
                  </a:cubicBezTo>
                  <a:cubicBezTo>
                    <a:pt x="16030" y="4516"/>
                    <a:pt x="16061" y="4446"/>
                    <a:pt x="16101" y="4396"/>
                  </a:cubicBezTo>
                  <a:cubicBezTo>
                    <a:pt x="16117" y="4366"/>
                    <a:pt x="16117" y="4306"/>
                    <a:pt x="16148" y="4306"/>
                  </a:cubicBezTo>
                  <a:cubicBezTo>
                    <a:pt x="16180" y="4276"/>
                    <a:pt x="16180" y="4226"/>
                    <a:pt x="16204" y="4196"/>
                  </a:cubicBezTo>
                  <a:cubicBezTo>
                    <a:pt x="16259" y="4156"/>
                    <a:pt x="16259" y="4056"/>
                    <a:pt x="16323" y="4026"/>
                  </a:cubicBezTo>
                  <a:cubicBezTo>
                    <a:pt x="16307" y="3956"/>
                    <a:pt x="16378" y="3996"/>
                    <a:pt x="16378" y="3936"/>
                  </a:cubicBezTo>
                  <a:cubicBezTo>
                    <a:pt x="16378" y="3886"/>
                    <a:pt x="16434" y="3896"/>
                    <a:pt x="16426" y="3826"/>
                  </a:cubicBezTo>
                  <a:cubicBezTo>
                    <a:pt x="16489" y="3796"/>
                    <a:pt x="16489" y="3697"/>
                    <a:pt x="16553" y="3677"/>
                  </a:cubicBezTo>
                  <a:cubicBezTo>
                    <a:pt x="16568" y="3597"/>
                    <a:pt x="16640" y="3567"/>
                    <a:pt x="16671" y="3497"/>
                  </a:cubicBezTo>
                  <a:cubicBezTo>
                    <a:pt x="16703" y="3497"/>
                    <a:pt x="16703" y="3437"/>
                    <a:pt x="16743" y="3437"/>
                  </a:cubicBezTo>
                  <a:cubicBezTo>
                    <a:pt x="16735" y="3377"/>
                    <a:pt x="16790" y="3387"/>
                    <a:pt x="16790" y="3327"/>
                  </a:cubicBezTo>
                  <a:cubicBezTo>
                    <a:pt x="16846" y="3347"/>
                    <a:pt x="16814" y="3257"/>
                    <a:pt x="16862" y="3257"/>
                  </a:cubicBezTo>
                  <a:cubicBezTo>
                    <a:pt x="16870" y="3217"/>
                    <a:pt x="16893" y="3187"/>
                    <a:pt x="16909" y="3147"/>
                  </a:cubicBezTo>
                  <a:cubicBezTo>
                    <a:pt x="16949" y="3097"/>
                    <a:pt x="16980" y="3027"/>
                    <a:pt x="17012" y="2977"/>
                  </a:cubicBezTo>
                  <a:cubicBezTo>
                    <a:pt x="17060" y="2927"/>
                    <a:pt x="17099" y="2857"/>
                    <a:pt x="17139" y="2797"/>
                  </a:cubicBezTo>
                  <a:cubicBezTo>
                    <a:pt x="17155" y="2777"/>
                    <a:pt x="17163" y="2737"/>
                    <a:pt x="17187" y="2717"/>
                  </a:cubicBezTo>
                  <a:cubicBezTo>
                    <a:pt x="17210" y="2688"/>
                    <a:pt x="17218" y="2628"/>
                    <a:pt x="17242" y="2608"/>
                  </a:cubicBezTo>
                  <a:cubicBezTo>
                    <a:pt x="17258" y="2578"/>
                    <a:pt x="17258" y="2528"/>
                    <a:pt x="17290" y="2518"/>
                  </a:cubicBezTo>
                  <a:cubicBezTo>
                    <a:pt x="17290" y="2488"/>
                    <a:pt x="17313" y="2488"/>
                    <a:pt x="17313" y="2458"/>
                  </a:cubicBezTo>
                  <a:cubicBezTo>
                    <a:pt x="17329" y="2458"/>
                    <a:pt x="17337" y="2418"/>
                    <a:pt x="17345" y="2458"/>
                  </a:cubicBezTo>
                  <a:cubicBezTo>
                    <a:pt x="17313" y="2648"/>
                    <a:pt x="17226" y="2767"/>
                    <a:pt x="17171" y="2937"/>
                  </a:cubicBezTo>
                  <a:cubicBezTo>
                    <a:pt x="17147" y="3017"/>
                    <a:pt x="17107" y="3077"/>
                    <a:pt x="17083" y="3177"/>
                  </a:cubicBezTo>
                  <a:cubicBezTo>
                    <a:pt x="17052" y="3247"/>
                    <a:pt x="17020" y="3327"/>
                    <a:pt x="16980" y="3387"/>
                  </a:cubicBezTo>
                  <a:cubicBezTo>
                    <a:pt x="16941" y="3457"/>
                    <a:pt x="16901" y="3517"/>
                    <a:pt x="16862" y="3587"/>
                  </a:cubicBezTo>
                  <a:cubicBezTo>
                    <a:pt x="16822" y="3597"/>
                    <a:pt x="16822" y="3657"/>
                    <a:pt x="16790" y="3677"/>
                  </a:cubicBezTo>
                  <a:cubicBezTo>
                    <a:pt x="16782" y="3727"/>
                    <a:pt x="16735" y="3717"/>
                    <a:pt x="16743" y="3786"/>
                  </a:cubicBezTo>
                  <a:cubicBezTo>
                    <a:pt x="16664" y="3806"/>
                    <a:pt x="16671" y="3926"/>
                    <a:pt x="16600" y="3956"/>
                  </a:cubicBezTo>
                  <a:cubicBezTo>
                    <a:pt x="16592" y="4006"/>
                    <a:pt x="16568" y="4026"/>
                    <a:pt x="16553" y="4066"/>
                  </a:cubicBezTo>
                  <a:cubicBezTo>
                    <a:pt x="16529" y="4066"/>
                    <a:pt x="16521" y="4086"/>
                    <a:pt x="16513" y="4106"/>
                  </a:cubicBezTo>
                  <a:cubicBezTo>
                    <a:pt x="16513" y="4146"/>
                    <a:pt x="16473" y="4126"/>
                    <a:pt x="16481" y="4176"/>
                  </a:cubicBezTo>
                  <a:cubicBezTo>
                    <a:pt x="16410" y="4206"/>
                    <a:pt x="16394" y="4296"/>
                    <a:pt x="16339" y="4346"/>
                  </a:cubicBezTo>
                  <a:cubicBezTo>
                    <a:pt x="16339" y="4406"/>
                    <a:pt x="16315" y="4436"/>
                    <a:pt x="16275" y="4436"/>
                  </a:cubicBezTo>
                  <a:cubicBezTo>
                    <a:pt x="16283" y="4506"/>
                    <a:pt x="16228" y="4496"/>
                    <a:pt x="16220" y="4546"/>
                  </a:cubicBezTo>
                  <a:cubicBezTo>
                    <a:pt x="16220" y="4576"/>
                    <a:pt x="16188" y="4566"/>
                    <a:pt x="16188" y="4586"/>
                  </a:cubicBezTo>
                  <a:cubicBezTo>
                    <a:pt x="16188" y="4616"/>
                    <a:pt x="16180" y="4636"/>
                    <a:pt x="16172" y="4656"/>
                  </a:cubicBezTo>
                  <a:cubicBezTo>
                    <a:pt x="16125" y="4656"/>
                    <a:pt x="16133" y="4726"/>
                    <a:pt x="16101" y="4736"/>
                  </a:cubicBezTo>
                  <a:cubicBezTo>
                    <a:pt x="16061" y="4816"/>
                    <a:pt x="16022" y="4885"/>
                    <a:pt x="15982" y="4955"/>
                  </a:cubicBezTo>
                  <a:cubicBezTo>
                    <a:pt x="15927" y="5005"/>
                    <a:pt x="15903" y="5095"/>
                    <a:pt x="15855" y="5155"/>
                  </a:cubicBezTo>
                  <a:cubicBezTo>
                    <a:pt x="15832" y="5235"/>
                    <a:pt x="15808" y="5325"/>
                    <a:pt x="15752" y="5375"/>
                  </a:cubicBezTo>
                  <a:cubicBezTo>
                    <a:pt x="15713" y="5555"/>
                    <a:pt x="15641" y="5705"/>
                    <a:pt x="15602" y="5895"/>
                  </a:cubicBezTo>
                  <a:cubicBezTo>
                    <a:pt x="15633" y="5895"/>
                    <a:pt x="15657" y="5875"/>
                    <a:pt x="15649" y="5835"/>
                  </a:cubicBezTo>
                  <a:cubicBezTo>
                    <a:pt x="15641" y="5765"/>
                    <a:pt x="15697" y="5785"/>
                    <a:pt x="15689" y="5725"/>
                  </a:cubicBezTo>
                  <a:cubicBezTo>
                    <a:pt x="15705" y="5645"/>
                    <a:pt x="15736" y="5605"/>
                    <a:pt x="15752" y="5525"/>
                  </a:cubicBezTo>
                  <a:cubicBezTo>
                    <a:pt x="15776" y="5465"/>
                    <a:pt x="15800" y="5395"/>
                    <a:pt x="15839" y="5355"/>
                  </a:cubicBezTo>
                  <a:cubicBezTo>
                    <a:pt x="15855" y="5275"/>
                    <a:pt x="15903" y="5235"/>
                    <a:pt x="15911" y="5155"/>
                  </a:cubicBezTo>
                  <a:cubicBezTo>
                    <a:pt x="15966" y="5165"/>
                    <a:pt x="15958" y="5095"/>
                    <a:pt x="15982" y="5065"/>
                  </a:cubicBezTo>
                  <a:cubicBezTo>
                    <a:pt x="16006" y="5045"/>
                    <a:pt x="16030" y="5015"/>
                    <a:pt x="16045" y="4975"/>
                  </a:cubicBezTo>
                  <a:cubicBezTo>
                    <a:pt x="16038" y="4915"/>
                    <a:pt x="16093" y="4925"/>
                    <a:pt x="16101" y="4875"/>
                  </a:cubicBezTo>
                  <a:cubicBezTo>
                    <a:pt x="16141" y="4865"/>
                    <a:pt x="16141" y="4806"/>
                    <a:pt x="16172" y="4786"/>
                  </a:cubicBezTo>
                  <a:cubicBezTo>
                    <a:pt x="16212" y="4716"/>
                    <a:pt x="16252" y="4656"/>
                    <a:pt x="16291" y="4586"/>
                  </a:cubicBezTo>
                  <a:cubicBezTo>
                    <a:pt x="16307" y="4556"/>
                    <a:pt x="16339" y="4536"/>
                    <a:pt x="16339" y="4476"/>
                  </a:cubicBezTo>
                  <a:cubicBezTo>
                    <a:pt x="16410" y="4496"/>
                    <a:pt x="16378" y="4396"/>
                    <a:pt x="16426" y="4396"/>
                  </a:cubicBezTo>
                  <a:cubicBezTo>
                    <a:pt x="16426" y="4366"/>
                    <a:pt x="16458" y="4376"/>
                    <a:pt x="16465" y="4346"/>
                  </a:cubicBezTo>
                  <a:cubicBezTo>
                    <a:pt x="16465" y="4316"/>
                    <a:pt x="16473" y="4296"/>
                    <a:pt x="16481" y="4286"/>
                  </a:cubicBezTo>
                  <a:cubicBezTo>
                    <a:pt x="16521" y="4276"/>
                    <a:pt x="16521" y="4216"/>
                    <a:pt x="16553" y="4196"/>
                  </a:cubicBezTo>
                  <a:cubicBezTo>
                    <a:pt x="16600" y="4136"/>
                    <a:pt x="16640" y="4066"/>
                    <a:pt x="16687" y="3996"/>
                  </a:cubicBezTo>
                  <a:cubicBezTo>
                    <a:pt x="16719" y="3926"/>
                    <a:pt x="16774" y="3876"/>
                    <a:pt x="16806" y="3806"/>
                  </a:cubicBezTo>
                  <a:cubicBezTo>
                    <a:pt x="16854" y="3806"/>
                    <a:pt x="16830" y="3717"/>
                    <a:pt x="16877" y="3717"/>
                  </a:cubicBezTo>
                  <a:cubicBezTo>
                    <a:pt x="16877" y="3687"/>
                    <a:pt x="16885" y="3667"/>
                    <a:pt x="16909" y="3677"/>
                  </a:cubicBezTo>
                  <a:cubicBezTo>
                    <a:pt x="16917" y="3647"/>
                    <a:pt x="16933" y="3627"/>
                    <a:pt x="16949" y="3607"/>
                  </a:cubicBezTo>
                  <a:cubicBezTo>
                    <a:pt x="16925" y="3737"/>
                    <a:pt x="16854" y="3806"/>
                    <a:pt x="16806" y="3916"/>
                  </a:cubicBezTo>
                  <a:cubicBezTo>
                    <a:pt x="16790" y="3966"/>
                    <a:pt x="16743" y="3996"/>
                    <a:pt x="16743" y="4066"/>
                  </a:cubicBezTo>
                  <a:cubicBezTo>
                    <a:pt x="16687" y="4076"/>
                    <a:pt x="16703" y="4186"/>
                    <a:pt x="16656" y="4196"/>
                  </a:cubicBezTo>
                  <a:cubicBezTo>
                    <a:pt x="16648" y="4266"/>
                    <a:pt x="16600" y="4296"/>
                    <a:pt x="16584" y="4346"/>
                  </a:cubicBezTo>
                  <a:cubicBezTo>
                    <a:pt x="16576" y="4376"/>
                    <a:pt x="16568" y="4396"/>
                    <a:pt x="16553" y="4416"/>
                  </a:cubicBezTo>
                  <a:cubicBezTo>
                    <a:pt x="16513" y="4416"/>
                    <a:pt x="16537" y="4486"/>
                    <a:pt x="16497" y="4476"/>
                  </a:cubicBezTo>
                  <a:cubicBezTo>
                    <a:pt x="16458" y="4586"/>
                    <a:pt x="16394" y="4666"/>
                    <a:pt x="16362" y="4786"/>
                  </a:cubicBezTo>
                  <a:cubicBezTo>
                    <a:pt x="16331" y="4816"/>
                    <a:pt x="16291" y="4826"/>
                    <a:pt x="16291" y="4895"/>
                  </a:cubicBezTo>
                  <a:cubicBezTo>
                    <a:pt x="16252" y="4905"/>
                    <a:pt x="16220" y="4935"/>
                    <a:pt x="16220" y="5005"/>
                  </a:cubicBezTo>
                  <a:cubicBezTo>
                    <a:pt x="16148" y="5055"/>
                    <a:pt x="16133" y="5175"/>
                    <a:pt x="16069" y="5215"/>
                  </a:cubicBezTo>
                  <a:cubicBezTo>
                    <a:pt x="16061" y="5285"/>
                    <a:pt x="16022" y="5295"/>
                    <a:pt x="16014" y="5355"/>
                  </a:cubicBezTo>
                  <a:cubicBezTo>
                    <a:pt x="15982" y="5385"/>
                    <a:pt x="15982" y="5455"/>
                    <a:pt x="15942" y="5485"/>
                  </a:cubicBezTo>
                  <a:cubicBezTo>
                    <a:pt x="15919" y="5585"/>
                    <a:pt x="15871" y="5665"/>
                    <a:pt x="15824" y="5745"/>
                  </a:cubicBezTo>
                  <a:cubicBezTo>
                    <a:pt x="15800" y="5905"/>
                    <a:pt x="15721" y="6004"/>
                    <a:pt x="15705" y="6174"/>
                  </a:cubicBezTo>
                  <a:cubicBezTo>
                    <a:pt x="15657" y="6164"/>
                    <a:pt x="15713" y="6284"/>
                    <a:pt x="15665" y="6264"/>
                  </a:cubicBezTo>
                  <a:cubicBezTo>
                    <a:pt x="15657" y="6304"/>
                    <a:pt x="15657" y="6354"/>
                    <a:pt x="15633" y="6374"/>
                  </a:cubicBezTo>
                  <a:cubicBezTo>
                    <a:pt x="15649" y="6444"/>
                    <a:pt x="15602" y="6434"/>
                    <a:pt x="15618" y="6504"/>
                  </a:cubicBezTo>
                  <a:cubicBezTo>
                    <a:pt x="15586" y="6514"/>
                    <a:pt x="15618" y="6604"/>
                    <a:pt x="15578" y="6614"/>
                  </a:cubicBezTo>
                  <a:cubicBezTo>
                    <a:pt x="15554" y="6774"/>
                    <a:pt x="15538" y="6954"/>
                    <a:pt x="15515" y="7113"/>
                  </a:cubicBezTo>
                  <a:cubicBezTo>
                    <a:pt x="15515" y="7213"/>
                    <a:pt x="15475" y="7263"/>
                    <a:pt x="15475" y="7353"/>
                  </a:cubicBezTo>
                  <a:cubicBezTo>
                    <a:pt x="15491" y="7423"/>
                    <a:pt x="15459" y="7433"/>
                    <a:pt x="15459" y="7483"/>
                  </a:cubicBezTo>
                  <a:cubicBezTo>
                    <a:pt x="15459" y="7543"/>
                    <a:pt x="15427" y="7553"/>
                    <a:pt x="15475" y="7573"/>
                  </a:cubicBezTo>
                  <a:cubicBezTo>
                    <a:pt x="15467" y="7493"/>
                    <a:pt x="15530" y="7443"/>
                    <a:pt x="15499" y="7393"/>
                  </a:cubicBezTo>
                  <a:cubicBezTo>
                    <a:pt x="15507" y="7333"/>
                    <a:pt x="15515" y="7263"/>
                    <a:pt x="15546" y="7223"/>
                  </a:cubicBezTo>
                  <a:cubicBezTo>
                    <a:pt x="15523" y="7123"/>
                    <a:pt x="15570" y="6994"/>
                    <a:pt x="15578" y="6874"/>
                  </a:cubicBezTo>
                  <a:cubicBezTo>
                    <a:pt x="15602" y="6744"/>
                    <a:pt x="15633" y="6644"/>
                    <a:pt x="15649" y="6504"/>
                  </a:cubicBezTo>
                  <a:cubicBezTo>
                    <a:pt x="15681" y="6474"/>
                    <a:pt x="15673" y="6384"/>
                    <a:pt x="15705" y="6354"/>
                  </a:cubicBezTo>
                  <a:cubicBezTo>
                    <a:pt x="15721" y="6304"/>
                    <a:pt x="15736" y="6244"/>
                    <a:pt x="15736" y="6174"/>
                  </a:cubicBezTo>
                  <a:cubicBezTo>
                    <a:pt x="15792" y="6104"/>
                    <a:pt x="15800" y="5944"/>
                    <a:pt x="15855" y="5875"/>
                  </a:cubicBezTo>
                  <a:cubicBezTo>
                    <a:pt x="15879" y="5825"/>
                    <a:pt x="15887" y="5765"/>
                    <a:pt x="15911" y="5725"/>
                  </a:cubicBezTo>
                  <a:cubicBezTo>
                    <a:pt x="15950" y="5695"/>
                    <a:pt x="15942" y="5615"/>
                    <a:pt x="15982" y="5595"/>
                  </a:cubicBezTo>
                  <a:cubicBezTo>
                    <a:pt x="15998" y="5545"/>
                    <a:pt x="16038" y="5525"/>
                    <a:pt x="16030" y="5435"/>
                  </a:cubicBezTo>
                  <a:cubicBezTo>
                    <a:pt x="16093" y="5435"/>
                    <a:pt x="16077" y="5335"/>
                    <a:pt x="16117" y="5305"/>
                  </a:cubicBezTo>
                  <a:cubicBezTo>
                    <a:pt x="16125" y="5245"/>
                    <a:pt x="16180" y="5235"/>
                    <a:pt x="16188" y="5175"/>
                  </a:cubicBezTo>
                  <a:cubicBezTo>
                    <a:pt x="16236" y="5165"/>
                    <a:pt x="16228" y="5085"/>
                    <a:pt x="16275" y="5065"/>
                  </a:cubicBezTo>
                  <a:cubicBezTo>
                    <a:pt x="16307" y="4955"/>
                    <a:pt x="16370" y="4875"/>
                    <a:pt x="16426" y="4806"/>
                  </a:cubicBezTo>
                  <a:cubicBezTo>
                    <a:pt x="16442" y="4776"/>
                    <a:pt x="16442" y="4726"/>
                    <a:pt x="16481" y="4716"/>
                  </a:cubicBezTo>
                  <a:cubicBezTo>
                    <a:pt x="16458" y="4636"/>
                    <a:pt x="16529" y="4666"/>
                    <a:pt x="16529" y="4606"/>
                  </a:cubicBezTo>
                  <a:cubicBezTo>
                    <a:pt x="16521" y="4536"/>
                    <a:pt x="16600" y="4586"/>
                    <a:pt x="16584" y="4506"/>
                  </a:cubicBezTo>
                  <a:cubicBezTo>
                    <a:pt x="16632" y="4496"/>
                    <a:pt x="16608" y="4416"/>
                    <a:pt x="16656" y="4416"/>
                  </a:cubicBezTo>
                  <a:cubicBezTo>
                    <a:pt x="16664" y="4326"/>
                    <a:pt x="16719" y="4286"/>
                    <a:pt x="16743" y="4196"/>
                  </a:cubicBezTo>
                  <a:cubicBezTo>
                    <a:pt x="16790" y="4146"/>
                    <a:pt x="16806" y="4046"/>
                    <a:pt x="16862" y="3996"/>
                  </a:cubicBezTo>
                  <a:cubicBezTo>
                    <a:pt x="16885" y="3926"/>
                    <a:pt x="16925" y="3866"/>
                    <a:pt x="16965" y="3806"/>
                  </a:cubicBezTo>
                  <a:cubicBezTo>
                    <a:pt x="17004" y="3737"/>
                    <a:pt x="17012" y="3627"/>
                    <a:pt x="17068" y="3587"/>
                  </a:cubicBezTo>
                  <a:cubicBezTo>
                    <a:pt x="17068" y="3477"/>
                    <a:pt x="17155" y="3477"/>
                    <a:pt x="17155" y="3367"/>
                  </a:cubicBezTo>
                  <a:cubicBezTo>
                    <a:pt x="17202" y="3317"/>
                    <a:pt x="17210" y="3207"/>
                    <a:pt x="17258" y="3147"/>
                  </a:cubicBezTo>
                  <a:cubicBezTo>
                    <a:pt x="17266" y="3287"/>
                    <a:pt x="17194" y="3317"/>
                    <a:pt x="17171" y="3407"/>
                  </a:cubicBezTo>
                  <a:cubicBezTo>
                    <a:pt x="17179" y="3477"/>
                    <a:pt x="17123" y="3467"/>
                    <a:pt x="17123" y="3517"/>
                  </a:cubicBezTo>
                  <a:cubicBezTo>
                    <a:pt x="17123" y="3597"/>
                    <a:pt x="17091" y="3617"/>
                    <a:pt x="17068" y="3647"/>
                  </a:cubicBezTo>
                  <a:cubicBezTo>
                    <a:pt x="17060" y="3767"/>
                    <a:pt x="16980" y="3786"/>
                    <a:pt x="16980" y="3916"/>
                  </a:cubicBezTo>
                  <a:cubicBezTo>
                    <a:pt x="16917" y="3956"/>
                    <a:pt x="16917" y="4076"/>
                    <a:pt x="16862" y="4126"/>
                  </a:cubicBezTo>
                  <a:cubicBezTo>
                    <a:pt x="16822" y="4206"/>
                    <a:pt x="16814" y="4316"/>
                    <a:pt x="16759" y="4366"/>
                  </a:cubicBezTo>
                  <a:cubicBezTo>
                    <a:pt x="16727" y="4456"/>
                    <a:pt x="16703" y="4556"/>
                    <a:pt x="16656" y="4606"/>
                  </a:cubicBezTo>
                  <a:cubicBezTo>
                    <a:pt x="16624" y="4696"/>
                    <a:pt x="16584" y="4776"/>
                    <a:pt x="16553" y="4846"/>
                  </a:cubicBezTo>
                  <a:cubicBezTo>
                    <a:pt x="16513" y="4935"/>
                    <a:pt x="16450" y="4975"/>
                    <a:pt x="16426" y="5065"/>
                  </a:cubicBezTo>
                  <a:cubicBezTo>
                    <a:pt x="16370" y="5115"/>
                    <a:pt x="16355" y="5225"/>
                    <a:pt x="16307" y="5285"/>
                  </a:cubicBezTo>
                  <a:cubicBezTo>
                    <a:pt x="16283" y="5315"/>
                    <a:pt x="16283" y="5365"/>
                    <a:pt x="16259" y="5395"/>
                  </a:cubicBezTo>
                  <a:cubicBezTo>
                    <a:pt x="16220" y="5415"/>
                    <a:pt x="16212" y="5475"/>
                    <a:pt x="16188" y="5505"/>
                  </a:cubicBezTo>
                  <a:cubicBezTo>
                    <a:pt x="16172" y="5495"/>
                    <a:pt x="16172" y="5515"/>
                    <a:pt x="16172" y="5525"/>
                  </a:cubicBezTo>
                  <a:cubicBezTo>
                    <a:pt x="16148" y="5555"/>
                    <a:pt x="16117" y="5545"/>
                    <a:pt x="16133" y="5615"/>
                  </a:cubicBezTo>
                  <a:cubicBezTo>
                    <a:pt x="16093" y="5625"/>
                    <a:pt x="16085" y="5675"/>
                    <a:pt x="16069" y="5725"/>
                  </a:cubicBezTo>
                  <a:cubicBezTo>
                    <a:pt x="16053" y="5765"/>
                    <a:pt x="16030" y="5795"/>
                    <a:pt x="16014" y="5835"/>
                  </a:cubicBezTo>
                  <a:cubicBezTo>
                    <a:pt x="15990" y="5865"/>
                    <a:pt x="15990" y="5935"/>
                    <a:pt x="15958" y="5964"/>
                  </a:cubicBezTo>
                  <a:cubicBezTo>
                    <a:pt x="15911" y="6144"/>
                    <a:pt x="15832" y="6294"/>
                    <a:pt x="15808" y="6504"/>
                  </a:cubicBezTo>
                  <a:cubicBezTo>
                    <a:pt x="15784" y="6534"/>
                    <a:pt x="15776" y="6584"/>
                    <a:pt x="15768" y="6634"/>
                  </a:cubicBezTo>
                  <a:cubicBezTo>
                    <a:pt x="15752" y="6674"/>
                    <a:pt x="15752" y="6734"/>
                    <a:pt x="15736" y="6784"/>
                  </a:cubicBezTo>
                  <a:cubicBezTo>
                    <a:pt x="15721" y="6894"/>
                    <a:pt x="15697" y="6984"/>
                    <a:pt x="15689" y="7093"/>
                  </a:cubicBezTo>
                  <a:cubicBezTo>
                    <a:pt x="15697" y="7293"/>
                    <a:pt x="15665" y="7423"/>
                    <a:pt x="15665" y="7613"/>
                  </a:cubicBezTo>
                  <a:cubicBezTo>
                    <a:pt x="15729" y="7633"/>
                    <a:pt x="15689" y="7533"/>
                    <a:pt x="15705" y="7483"/>
                  </a:cubicBezTo>
                  <a:cubicBezTo>
                    <a:pt x="15713" y="7443"/>
                    <a:pt x="15681" y="7343"/>
                    <a:pt x="15721" y="7333"/>
                  </a:cubicBezTo>
                  <a:cubicBezTo>
                    <a:pt x="15689" y="7293"/>
                    <a:pt x="15736" y="7273"/>
                    <a:pt x="15721" y="7203"/>
                  </a:cubicBezTo>
                  <a:cubicBezTo>
                    <a:pt x="15713" y="7133"/>
                    <a:pt x="15729" y="7103"/>
                    <a:pt x="15736" y="7053"/>
                  </a:cubicBezTo>
                  <a:cubicBezTo>
                    <a:pt x="15760" y="6844"/>
                    <a:pt x="15816" y="6684"/>
                    <a:pt x="15839" y="6484"/>
                  </a:cubicBezTo>
                  <a:cubicBezTo>
                    <a:pt x="15887" y="6424"/>
                    <a:pt x="15895" y="6314"/>
                    <a:pt x="15927" y="6244"/>
                  </a:cubicBezTo>
                  <a:cubicBezTo>
                    <a:pt x="15950" y="6214"/>
                    <a:pt x="15935" y="6144"/>
                    <a:pt x="15958" y="6114"/>
                  </a:cubicBezTo>
                  <a:cubicBezTo>
                    <a:pt x="16006" y="6104"/>
                    <a:pt x="15982" y="6014"/>
                    <a:pt x="16014" y="6004"/>
                  </a:cubicBezTo>
                  <a:cubicBezTo>
                    <a:pt x="16006" y="5935"/>
                    <a:pt x="16069" y="5954"/>
                    <a:pt x="16045" y="5875"/>
                  </a:cubicBezTo>
                  <a:cubicBezTo>
                    <a:pt x="16077" y="5855"/>
                    <a:pt x="16077" y="5795"/>
                    <a:pt x="16117" y="5785"/>
                  </a:cubicBezTo>
                  <a:cubicBezTo>
                    <a:pt x="16125" y="5675"/>
                    <a:pt x="16204" y="5645"/>
                    <a:pt x="16220" y="5545"/>
                  </a:cubicBezTo>
                  <a:cubicBezTo>
                    <a:pt x="16283" y="5515"/>
                    <a:pt x="16299" y="5415"/>
                    <a:pt x="16362" y="5375"/>
                  </a:cubicBezTo>
                  <a:cubicBezTo>
                    <a:pt x="16355" y="5305"/>
                    <a:pt x="16378" y="5285"/>
                    <a:pt x="16410" y="5265"/>
                  </a:cubicBezTo>
                  <a:cubicBezTo>
                    <a:pt x="16410" y="5205"/>
                    <a:pt x="16442" y="5185"/>
                    <a:pt x="16465" y="5155"/>
                  </a:cubicBezTo>
                  <a:cubicBezTo>
                    <a:pt x="16497" y="5075"/>
                    <a:pt x="16529" y="5005"/>
                    <a:pt x="16584" y="4955"/>
                  </a:cubicBezTo>
                  <a:cubicBezTo>
                    <a:pt x="16584" y="4935"/>
                    <a:pt x="16584" y="4895"/>
                    <a:pt x="16600" y="4895"/>
                  </a:cubicBezTo>
                  <a:cubicBezTo>
                    <a:pt x="16624" y="4895"/>
                    <a:pt x="16616" y="4856"/>
                    <a:pt x="16632" y="4846"/>
                  </a:cubicBezTo>
                  <a:cubicBezTo>
                    <a:pt x="16640" y="4796"/>
                    <a:pt x="16687" y="4786"/>
                    <a:pt x="16687" y="4716"/>
                  </a:cubicBezTo>
                  <a:cubicBezTo>
                    <a:pt x="16727" y="4656"/>
                    <a:pt x="16759" y="4576"/>
                    <a:pt x="16790" y="4506"/>
                  </a:cubicBezTo>
                  <a:cubicBezTo>
                    <a:pt x="16830" y="4436"/>
                    <a:pt x="16838" y="4326"/>
                    <a:pt x="16893" y="4286"/>
                  </a:cubicBezTo>
                  <a:cubicBezTo>
                    <a:pt x="16909" y="4176"/>
                    <a:pt x="16973" y="4146"/>
                    <a:pt x="16980" y="4046"/>
                  </a:cubicBezTo>
                  <a:cubicBezTo>
                    <a:pt x="17052" y="4006"/>
                    <a:pt x="17052" y="3886"/>
                    <a:pt x="17099" y="3826"/>
                  </a:cubicBezTo>
                  <a:cubicBezTo>
                    <a:pt x="17099" y="3876"/>
                    <a:pt x="17083" y="3916"/>
                    <a:pt x="17068" y="3956"/>
                  </a:cubicBezTo>
                  <a:cubicBezTo>
                    <a:pt x="17083" y="4026"/>
                    <a:pt x="17036" y="4026"/>
                    <a:pt x="17036" y="4046"/>
                  </a:cubicBezTo>
                  <a:cubicBezTo>
                    <a:pt x="17020" y="4086"/>
                    <a:pt x="17028" y="4126"/>
                    <a:pt x="17012" y="4176"/>
                  </a:cubicBezTo>
                  <a:cubicBezTo>
                    <a:pt x="16996" y="4236"/>
                    <a:pt x="16965" y="4306"/>
                    <a:pt x="16965" y="4396"/>
                  </a:cubicBezTo>
                  <a:cubicBezTo>
                    <a:pt x="16901" y="4386"/>
                    <a:pt x="16909" y="4486"/>
                    <a:pt x="16877" y="4526"/>
                  </a:cubicBezTo>
                  <a:cubicBezTo>
                    <a:pt x="16862" y="4596"/>
                    <a:pt x="16814" y="4616"/>
                    <a:pt x="16790" y="4676"/>
                  </a:cubicBezTo>
                  <a:cubicBezTo>
                    <a:pt x="16735" y="4776"/>
                    <a:pt x="16695" y="4895"/>
                    <a:pt x="16616" y="4975"/>
                  </a:cubicBezTo>
                  <a:cubicBezTo>
                    <a:pt x="16616" y="5055"/>
                    <a:pt x="16568" y="5075"/>
                    <a:pt x="16553" y="5135"/>
                  </a:cubicBezTo>
                  <a:cubicBezTo>
                    <a:pt x="16505" y="5165"/>
                    <a:pt x="16505" y="5255"/>
                    <a:pt x="16465" y="5285"/>
                  </a:cubicBezTo>
                  <a:cubicBezTo>
                    <a:pt x="16450" y="5355"/>
                    <a:pt x="16410" y="5395"/>
                    <a:pt x="16394" y="5455"/>
                  </a:cubicBezTo>
                  <a:cubicBezTo>
                    <a:pt x="16418" y="5525"/>
                    <a:pt x="16339" y="5475"/>
                    <a:pt x="16362" y="5545"/>
                  </a:cubicBezTo>
                  <a:cubicBezTo>
                    <a:pt x="16331" y="5555"/>
                    <a:pt x="16347" y="5625"/>
                    <a:pt x="16323" y="5635"/>
                  </a:cubicBezTo>
                  <a:cubicBezTo>
                    <a:pt x="16299" y="5635"/>
                    <a:pt x="16315" y="5695"/>
                    <a:pt x="16291" y="5695"/>
                  </a:cubicBezTo>
                  <a:cubicBezTo>
                    <a:pt x="16283" y="5735"/>
                    <a:pt x="16267" y="5755"/>
                    <a:pt x="16259" y="5785"/>
                  </a:cubicBezTo>
                  <a:cubicBezTo>
                    <a:pt x="16244" y="5855"/>
                    <a:pt x="16196" y="5885"/>
                    <a:pt x="16188" y="5964"/>
                  </a:cubicBezTo>
                  <a:cubicBezTo>
                    <a:pt x="16156" y="6004"/>
                    <a:pt x="16141" y="6074"/>
                    <a:pt x="16117" y="6134"/>
                  </a:cubicBezTo>
                  <a:cubicBezTo>
                    <a:pt x="16109" y="6164"/>
                    <a:pt x="16093" y="6194"/>
                    <a:pt x="16085" y="6224"/>
                  </a:cubicBezTo>
                  <a:cubicBezTo>
                    <a:pt x="16061" y="6234"/>
                    <a:pt x="16077" y="6304"/>
                    <a:pt x="16045" y="6304"/>
                  </a:cubicBezTo>
                  <a:cubicBezTo>
                    <a:pt x="15982" y="6564"/>
                    <a:pt x="15935" y="6854"/>
                    <a:pt x="15911" y="7163"/>
                  </a:cubicBezTo>
                  <a:cubicBezTo>
                    <a:pt x="15911" y="7333"/>
                    <a:pt x="15911" y="7333"/>
                    <a:pt x="15911" y="7333"/>
                  </a:cubicBezTo>
                  <a:cubicBezTo>
                    <a:pt x="15919" y="7373"/>
                    <a:pt x="15887" y="7473"/>
                    <a:pt x="15927" y="7483"/>
                  </a:cubicBezTo>
                  <a:cubicBezTo>
                    <a:pt x="15966" y="7293"/>
                    <a:pt x="15935" y="7133"/>
                    <a:pt x="15982" y="6964"/>
                  </a:cubicBezTo>
                  <a:cubicBezTo>
                    <a:pt x="15998" y="6764"/>
                    <a:pt x="16038" y="6594"/>
                    <a:pt x="16085" y="6444"/>
                  </a:cubicBezTo>
                  <a:cubicBezTo>
                    <a:pt x="16141" y="6294"/>
                    <a:pt x="16164" y="6104"/>
                    <a:pt x="16259" y="6004"/>
                  </a:cubicBezTo>
                  <a:cubicBezTo>
                    <a:pt x="16244" y="5935"/>
                    <a:pt x="16283" y="5935"/>
                    <a:pt x="16291" y="5895"/>
                  </a:cubicBezTo>
                  <a:cubicBezTo>
                    <a:pt x="16307" y="5865"/>
                    <a:pt x="16315" y="5805"/>
                    <a:pt x="16339" y="5785"/>
                  </a:cubicBezTo>
                  <a:cubicBezTo>
                    <a:pt x="16355" y="5695"/>
                    <a:pt x="16410" y="5655"/>
                    <a:pt x="16410" y="5545"/>
                  </a:cubicBezTo>
                  <a:cubicBezTo>
                    <a:pt x="16465" y="5555"/>
                    <a:pt x="16450" y="5465"/>
                    <a:pt x="16497" y="5455"/>
                  </a:cubicBezTo>
                  <a:cubicBezTo>
                    <a:pt x="16521" y="5315"/>
                    <a:pt x="16592" y="5215"/>
                    <a:pt x="16656" y="5115"/>
                  </a:cubicBezTo>
                  <a:cubicBezTo>
                    <a:pt x="16695" y="5075"/>
                    <a:pt x="16711" y="5005"/>
                    <a:pt x="16743" y="4955"/>
                  </a:cubicBezTo>
                  <a:cubicBezTo>
                    <a:pt x="16751" y="4925"/>
                    <a:pt x="16767" y="4905"/>
                    <a:pt x="16774" y="4875"/>
                  </a:cubicBezTo>
                  <a:cubicBezTo>
                    <a:pt x="16790" y="4865"/>
                    <a:pt x="16790" y="4856"/>
                    <a:pt x="16790" y="4826"/>
                  </a:cubicBezTo>
                  <a:cubicBezTo>
                    <a:pt x="16814" y="4826"/>
                    <a:pt x="16814" y="4796"/>
                    <a:pt x="16822" y="4826"/>
                  </a:cubicBezTo>
                  <a:cubicBezTo>
                    <a:pt x="16798" y="4975"/>
                    <a:pt x="16735" y="5075"/>
                    <a:pt x="16703" y="5215"/>
                  </a:cubicBezTo>
                  <a:cubicBezTo>
                    <a:pt x="16632" y="5305"/>
                    <a:pt x="16632" y="5485"/>
                    <a:pt x="16529" y="5545"/>
                  </a:cubicBezTo>
                  <a:cubicBezTo>
                    <a:pt x="16537" y="5615"/>
                    <a:pt x="16489" y="5695"/>
                    <a:pt x="16481" y="5725"/>
                  </a:cubicBezTo>
                  <a:cubicBezTo>
                    <a:pt x="16473" y="5755"/>
                    <a:pt x="16473" y="5775"/>
                    <a:pt x="16465" y="5805"/>
                  </a:cubicBezTo>
                  <a:cubicBezTo>
                    <a:pt x="16458" y="5815"/>
                    <a:pt x="16434" y="5825"/>
                    <a:pt x="16426" y="5835"/>
                  </a:cubicBezTo>
                  <a:cubicBezTo>
                    <a:pt x="16410" y="5875"/>
                    <a:pt x="16402" y="5915"/>
                    <a:pt x="16394" y="5935"/>
                  </a:cubicBezTo>
                  <a:cubicBezTo>
                    <a:pt x="16362" y="6004"/>
                    <a:pt x="16362" y="6074"/>
                    <a:pt x="16323" y="6134"/>
                  </a:cubicBezTo>
                  <a:cubicBezTo>
                    <a:pt x="16267" y="6354"/>
                    <a:pt x="16212" y="6554"/>
                    <a:pt x="16172" y="6784"/>
                  </a:cubicBezTo>
                  <a:cubicBezTo>
                    <a:pt x="16212" y="6794"/>
                    <a:pt x="16212" y="6744"/>
                    <a:pt x="16220" y="6704"/>
                  </a:cubicBezTo>
                  <a:cubicBezTo>
                    <a:pt x="16236" y="6664"/>
                    <a:pt x="16252" y="6624"/>
                    <a:pt x="16259" y="6574"/>
                  </a:cubicBezTo>
                  <a:cubicBezTo>
                    <a:pt x="16267" y="6484"/>
                    <a:pt x="16315" y="6424"/>
                    <a:pt x="16323" y="6334"/>
                  </a:cubicBezTo>
                  <a:cubicBezTo>
                    <a:pt x="16362" y="6154"/>
                    <a:pt x="16450" y="6034"/>
                    <a:pt x="16481" y="5855"/>
                  </a:cubicBezTo>
                  <a:cubicBezTo>
                    <a:pt x="16545" y="5855"/>
                    <a:pt x="16521" y="5745"/>
                    <a:pt x="16568" y="5725"/>
                  </a:cubicBezTo>
                  <a:cubicBezTo>
                    <a:pt x="16600" y="5675"/>
                    <a:pt x="16608" y="5595"/>
                    <a:pt x="16656" y="5565"/>
                  </a:cubicBezTo>
                  <a:cubicBezTo>
                    <a:pt x="16679" y="5435"/>
                    <a:pt x="16759" y="5365"/>
                    <a:pt x="16774" y="5215"/>
                  </a:cubicBezTo>
                  <a:cubicBezTo>
                    <a:pt x="16814" y="5195"/>
                    <a:pt x="16806" y="5105"/>
                    <a:pt x="16846" y="5065"/>
                  </a:cubicBezTo>
                  <a:cubicBezTo>
                    <a:pt x="16862" y="5005"/>
                    <a:pt x="16877" y="4935"/>
                    <a:pt x="16893" y="4875"/>
                  </a:cubicBezTo>
                  <a:cubicBezTo>
                    <a:pt x="16901" y="4846"/>
                    <a:pt x="16917" y="4826"/>
                    <a:pt x="16909" y="4786"/>
                  </a:cubicBezTo>
                  <a:cubicBezTo>
                    <a:pt x="16925" y="4786"/>
                    <a:pt x="16965" y="4716"/>
                    <a:pt x="16933" y="4716"/>
                  </a:cubicBezTo>
                  <a:cubicBezTo>
                    <a:pt x="16965" y="4676"/>
                    <a:pt x="16965" y="4586"/>
                    <a:pt x="16996" y="4546"/>
                  </a:cubicBezTo>
                  <a:cubicBezTo>
                    <a:pt x="16996" y="4826"/>
                    <a:pt x="16996" y="4826"/>
                    <a:pt x="16996" y="4826"/>
                  </a:cubicBezTo>
                  <a:cubicBezTo>
                    <a:pt x="16854" y="5185"/>
                    <a:pt x="16870" y="5745"/>
                    <a:pt x="16774" y="6154"/>
                  </a:cubicBezTo>
                  <a:cubicBezTo>
                    <a:pt x="16751" y="6494"/>
                    <a:pt x="16727" y="6764"/>
                    <a:pt x="16671" y="7023"/>
                  </a:cubicBezTo>
                  <a:cubicBezTo>
                    <a:pt x="16664" y="7193"/>
                    <a:pt x="16608" y="7303"/>
                    <a:pt x="16600" y="7463"/>
                  </a:cubicBezTo>
                  <a:cubicBezTo>
                    <a:pt x="16576" y="7513"/>
                    <a:pt x="16561" y="7593"/>
                    <a:pt x="16553" y="7663"/>
                  </a:cubicBezTo>
                  <a:cubicBezTo>
                    <a:pt x="16561" y="7723"/>
                    <a:pt x="16529" y="7713"/>
                    <a:pt x="16529" y="7773"/>
                  </a:cubicBezTo>
                  <a:cubicBezTo>
                    <a:pt x="16513" y="7773"/>
                    <a:pt x="16473" y="7853"/>
                    <a:pt x="16513" y="7853"/>
                  </a:cubicBezTo>
                  <a:cubicBezTo>
                    <a:pt x="16616" y="7633"/>
                    <a:pt x="16656" y="7333"/>
                    <a:pt x="16719" y="7073"/>
                  </a:cubicBezTo>
                  <a:cubicBezTo>
                    <a:pt x="16735" y="6784"/>
                    <a:pt x="16822" y="6584"/>
                    <a:pt x="16822" y="6284"/>
                  </a:cubicBezTo>
                  <a:cubicBezTo>
                    <a:pt x="16862" y="6004"/>
                    <a:pt x="16925" y="5825"/>
                    <a:pt x="16909" y="5525"/>
                  </a:cubicBezTo>
                  <a:cubicBezTo>
                    <a:pt x="16933" y="5485"/>
                    <a:pt x="16925" y="5405"/>
                    <a:pt x="16949" y="5355"/>
                  </a:cubicBezTo>
                  <a:cubicBezTo>
                    <a:pt x="16973" y="5355"/>
                    <a:pt x="16973" y="5295"/>
                    <a:pt x="16949" y="5285"/>
                  </a:cubicBezTo>
                  <a:cubicBezTo>
                    <a:pt x="16949" y="5255"/>
                    <a:pt x="16988" y="5265"/>
                    <a:pt x="16980" y="5215"/>
                  </a:cubicBezTo>
                  <a:cubicBezTo>
                    <a:pt x="16988" y="5125"/>
                    <a:pt x="16988" y="5145"/>
                    <a:pt x="16996" y="5065"/>
                  </a:cubicBezTo>
                  <a:cubicBezTo>
                    <a:pt x="17036" y="5035"/>
                    <a:pt x="17012" y="4925"/>
                    <a:pt x="17052" y="4895"/>
                  </a:cubicBezTo>
                  <a:cubicBezTo>
                    <a:pt x="17060" y="4846"/>
                    <a:pt x="17028" y="4736"/>
                    <a:pt x="17068" y="4716"/>
                  </a:cubicBezTo>
                  <a:cubicBezTo>
                    <a:pt x="17076" y="4666"/>
                    <a:pt x="17044" y="4556"/>
                    <a:pt x="17083" y="4546"/>
                  </a:cubicBezTo>
                  <a:cubicBezTo>
                    <a:pt x="17083" y="4656"/>
                    <a:pt x="17083" y="4656"/>
                    <a:pt x="17083" y="4656"/>
                  </a:cubicBezTo>
                  <a:cubicBezTo>
                    <a:pt x="17107" y="4706"/>
                    <a:pt x="17044" y="4736"/>
                    <a:pt x="17083" y="4736"/>
                  </a:cubicBezTo>
                  <a:cubicBezTo>
                    <a:pt x="17099" y="4806"/>
                    <a:pt x="17060" y="4796"/>
                    <a:pt x="17068" y="4846"/>
                  </a:cubicBezTo>
                  <a:cubicBezTo>
                    <a:pt x="17060" y="4885"/>
                    <a:pt x="17091" y="4965"/>
                    <a:pt x="17052" y="4955"/>
                  </a:cubicBezTo>
                  <a:cubicBezTo>
                    <a:pt x="17083" y="5065"/>
                    <a:pt x="17060" y="5235"/>
                    <a:pt x="17068" y="5375"/>
                  </a:cubicBezTo>
                  <a:cubicBezTo>
                    <a:pt x="17076" y="5515"/>
                    <a:pt x="17068" y="5605"/>
                    <a:pt x="17083" y="5725"/>
                  </a:cubicBezTo>
                  <a:cubicBezTo>
                    <a:pt x="17060" y="6064"/>
                    <a:pt x="16980" y="6404"/>
                    <a:pt x="16965" y="6704"/>
                  </a:cubicBezTo>
                  <a:cubicBezTo>
                    <a:pt x="16941" y="6774"/>
                    <a:pt x="16925" y="6844"/>
                    <a:pt x="16933" y="6944"/>
                  </a:cubicBezTo>
                  <a:cubicBezTo>
                    <a:pt x="16893" y="6944"/>
                    <a:pt x="16925" y="7033"/>
                    <a:pt x="16909" y="7073"/>
                  </a:cubicBezTo>
                  <a:cubicBezTo>
                    <a:pt x="16862" y="7063"/>
                    <a:pt x="16925" y="7193"/>
                    <a:pt x="16877" y="7183"/>
                  </a:cubicBezTo>
                  <a:cubicBezTo>
                    <a:pt x="16854" y="7343"/>
                    <a:pt x="16814" y="7493"/>
                    <a:pt x="16806" y="7683"/>
                  </a:cubicBezTo>
                  <a:cubicBezTo>
                    <a:pt x="16767" y="7723"/>
                    <a:pt x="16767" y="7803"/>
                    <a:pt x="16759" y="7873"/>
                  </a:cubicBezTo>
                  <a:cubicBezTo>
                    <a:pt x="16711" y="7863"/>
                    <a:pt x="16767" y="7983"/>
                    <a:pt x="16719" y="7963"/>
                  </a:cubicBezTo>
                  <a:cubicBezTo>
                    <a:pt x="16743" y="8023"/>
                    <a:pt x="16671" y="8053"/>
                    <a:pt x="16719" y="8073"/>
                  </a:cubicBezTo>
                  <a:cubicBezTo>
                    <a:pt x="16790" y="7943"/>
                    <a:pt x="16806" y="7753"/>
                    <a:pt x="16862" y="7613"/>
                  </a:cubicBezTo>
                  <a:cubicBezTo>
                    <a:pt x="16846" y="7553"/>
                    <a:pt x="16893" y="7553"/>
                    <a:pt x="16877" y="7483"/>
                  </a:cubicBezTo>
                  <a:cubicBezTo>
                    <a:pt x="16893" y="7443"/>
                    <a:pt x="16885" y="7373"/>
                    <a:pt x="16909" y="7353"/>
                  </a:cubicBezTo>
                  <a:cubicBezTo>
                    <a:pt x="16925" y="7313"/>
                    <a:pt x="16893" y="7223"/>
                    <a:pt x="16933" y="7223"/>
                  </a:cubicBezTo>
                  <a:cubicBezTo>
                    <a:pt x="16949" y="7183"/>
                    <a:pt x="16933" y="7113"/>
                    <a:pt x="16965" y="7093"/>
                  </a:cubicBezTo>
                  <a:cubicBezTo>
                    <a:pt x="16965" y="6894"/>
                    <a:pt x="17004" y="6754"/>
                    <a:pt x="17036" y="6594"/>
                  </a:cubicBezTo>
                  <a:cubicBezTo>
                    <a:pt x="17044" y="6404"/>
                    <a:pt x="17083" y="6254"/>
                    <a:pt x="17123" y="6094"/>
                  </a:cubicBezTo>
                  <a:cubicBezTo>
                    <a:pt x="17115" y="5984"/>
                    <a:pt x="17131" y="5895"/>
                    <a:pt x="17155" y="5805"/>
                  </a:cubicBezTo>
                  <a:cubicBezTo>
                    <a:pt x="17091" y="5805"/>
                    <a:pt x="17187" y="5715"/>
                    <a:pt x="17139" y="5725"/>
                  </a:cubicBezTo>
                  <a:cubicBezTo>
                    <a:pt x="17155" y="5405"/>
                    <a:pt x="17131" y="5165"/>
                    <a:pt x="17139" y="4736"/>
                  </a:cubicBezTo>
                  <a:cubicBezTo>
                    <a:pt x="17131" y="4686"/>
                    <a:pt x="17171" y="4696"/>
                    <a:pt x="17155" y="4636"/>
                  </a:cubicBezTo>
                  <a:cubicBezTo>
                    <a:pt x="17155" y="4266"/>
                    <a:pt x="17155" y="4266"/>
                    <a:pt x="17155" y="4266"/>
                  </a:cubicBezTo>
                  <a:cubicBezTo>
                    <a:pt x="17147" y="4206"/>
                    <a:pt x="17187" y="4216"/>
                    <a:pt x="17171" y="4156"/>
                  </a:cubicBezTo>
                  <a:cubicBezTo>
                    <a:pt x="17171" y="4076"/>
                    <a:pt x="17171" y="4026"/>
                    <a:pt x="17171" y="3976"/>
                  </a:cubicBezTo>
                  <a:cubicBezTo>
                    <a:pt x="17171" y="3956"/>
                    <a:pt x="17187" y="3956"/>
                    <a:pt x="17187" y="3956"/>
                  </a:cubicBezTo>
                  <a:cubicBezTo>
                    <a:pt x="17194" y="3946"/>
                    <a:pt x="17171" y="3926"/>
                    <a:pt x="17171" y="3936"/>
                  </a:cubicBezTo>
                  <a:cubicBezTo>
                    <a:pt x="17171" y="3906"/>
                    <a:pt x="17179" y="3886"/>
                    <a:pt x="17187" y="3866"/>
                  </a:cubicBezTo>
                  <a:cubicBezTo>
                    <a:pt x="17187" y="3747"/>
                    <a:pt x="17210" y="3667"/>
                    <a:pt x="17258" y="3607"/>
                  </a:cubicBezTo>
                  <a:cubicBezTo>
                    <a:pt x="17242" y="3747"/>
                    <a:pt x="17266" y="3896"/>
                    <a:pt x="17258" y="4066"/>
                  </a:cubicBezTo>
                  <a:cubicBezTo>
                    <a:pt x="17258" y="4106"/>
                    <a:pt x="17242" y="4156"/>
                    <a:pt x="17242" y="4196"/>
                  </a:cubicBezTo>
                  <a:cubicBezTo>
                    <a:pt x="17226" y="4396"/>
                    <a:pt x="17266" y="4586"/>
                    <a:pt x="17274" y="4766"/>
                  </a:cubicBezTo>
                  <a:cubicBezTo>
                    <a:pt x="17274" y="4836"/>
                    <a:pt x="17290" y="4935"/>
                    <a:pt x="17258" y="4975"/>
                  </a:cubicBezTo>
                  <a:cubicBezTo>
                    <a:pt x="17282" y="4985"/>
                    <a:pt x="17274" y="5035"/>
                    <a:pt x="17274" y="5065"/>
                  </a:cubicBezTo>
                  <a:cubicBezTo>
                    <a:pt x="17274" y="5195"/>
                    <a:pt x="17274" y="5195"/>
                    <a:pt x="17274" y="5195"/>
                  </a:cubicBezTo>
                  <a:cubicBezTo>
                    <a:pt x="17282" y="5355"/>
                    <a:pt x="17258" y="5555"/>
                    <a:pt x="17290" y="5675"/>
                  </a:cubicBezTo>
                  <a:cubicBezTo>
                    <a:pt x="17258" y="5765"/>
                    <a:pt x="17282" y="5944"/>
                    <a:pt x="17274" y="6064"/>
                  </a:cubicBezTo>
                  <a:cubicBezTo>
                    <a:pt x="17282" y="6124"/>
                    <a:pt x="17242" y="6114"/>
                    <a:pt x="17258" y="6174"/>
                  </a:cubicBezTo>
                  <a:cubicBezTo>
                    <a:pt x="17274" y="6384"/>
                    <a:pt x="17226" y="6524"/>
                    <a:pt x="17242" y="6724"/>
                  </a:cubicBezTo>
                  <a:cubicBezTo>
                    <a:pt x="17218" y="6794"/>
                    <a:pt x="17210" y="6884"/>
                    <a:pt x="17202" y="6984"/>
                  </a:cubicBezTo>
                  <a:cubicBezTo>
                    <a:pt x="17218" y="7073"/>
                    <a:pt x="17131" y="7153"/>
                    <a:pt x="17187" y="7223"/>
                  </a:cubicBezTo>
                  <a:cubicBezTo>
                    <a:pt x="17218" y="7073"/>
                    <a:pt x="17266" y="6954"/>
                    <a:pt x="17258" y="6764"/>
                  </a:cubicBezTo>
                  <a:cubicBezTo>
                    <a:pt x="17297" y="6774"/>
                    <a:pt x="17266" y="6694"/>
                    <a:pt x="17274" y="6654"/>
                  </a:cubicBezTo>
                  <a:cubicBezTo>
                    <a:pt x="17274" y="6524"/>
                    <a:pt x="17274" y="6524"/>
                    <a:pt x="17274" y="6524"/>
                  </a:cubicBezTo>
                  <a:cubicBezTo>
                    <a:pt x="17313" y="6534"/>
                    <a:pt x="17282" y="6454"/>
                    <a:pt x="17290" y="6414"/>
                  </a:cubicBezTo>
                  <a:cubicBezTo>
                    <a:pt x="17282" y="6354"/>
                    <a:pt x="17313" y="6334"/>
                    <a:pt x="17313" y="6284"/>
                  </a:cubicBezTo>
                  <a:cubicBezTo>
                    <a:pt x="17313" y="6124"/>
                    <a:pt x="17321" y="5964"/>
                    <a:pt x="17329" y="5805"/>
                  </a:cubicBezTo>
                  <a:cubicBezTo>
                    <a:pt x="17337" y="5645"/>
                    <a:pt x="17345" y="5475"/>
                    <a:pt x="17345" y="5305"/>
                  </a:cubicBezTo>
                  <a:cubicBezTo>
                    <a:pt x="17345" y="5265"/>
                    <a:pt x="17329" y="5215"/>
                    <a:pt x="17329" y="5175"/>
                  </a:cubicBezTo>
                  <a:cubicBezTo>
                    <a:pt x="17321" y="5045"/>
                    <a:pt x="17337" y="4915"/>
                    <a:pt x="17329" y="4766"/>
                  </a:cubicBezTo>
                  <a:cubicBezTo>
                    <a:pt x="17345" y="4756"/>
                    <a:pt x="17337" y="4736"/>
                    <a:pt x="17329" y="4716"/>
                  </a:cubicBezTo>
                  <a:cubicBezTo>
                    <a:pt x="17329" y="4606"/>
                    <a:pt x="17329" y="4606"/>
                    <a:pt x="17329" y="4606"/>
                  </a:cubicBezTo>
                  <a:cubicBezTo>
                    <a:pt x="17313" y="4526"/>
                    <a:pt x="17321" y="4536"/>
                    <a:pt x="17329" y="4436"/>
                  </a:cubicBezTo>
                  <a:cubicBezTo>
                    <a:pt x="17329" y="4386"/>
                    <a:pt x="17297" y="4376"/>
                    <a:pt x="17313" y="4306"/>
                  </a:cubicBezTo>
                  <a:cubicBezTo>
                    <a:pt x="17313" y="4196"/>
                    <a:pt x="17313" y="4196"/>
                    <a:pt x="17313" y="4196"/>
                  </a:cubicBezTo>
                  <a:cubicBezTo>
                    <a:pt x="17313" y="4166"/>
                    <a:pt x="17337" y="4146"/>
                    <a:pt x="17313" y="4126"/>
                  </a:cubicBezTo>
                  <a:cubicBezTo>
                    <a:pt x="17313" y="4096"/>
                    <a:pt x="17305" y="4046"/>
                    <a:pt x="17329" y="4046"/>
                  </a:cubicBezTo>
                  <a:cubicBezTo>
                    <a:pt x="17345" y="4006"/>
                    <a:pt x="17274" y="3966"/>
                    <a:pt x="17329" y="3956"/>
                  </a:cubicBezTo>
                  <a:cubicBezTo>
                    <a:pt x="17353" y="3986"/>
                    <a:pt x="17353" y="4056"/>
                    <a:pt x="17361" y="4106"/>
                  </a:cubicBezTo>
                  <a:cubicBezTo>
                    <a:pt x="17353" y="4196"/>
                    <a:pt x="17377" y="4236"/>
                    <a:pt x="17377" y="4306"/>
                  </a:cubicBezTo>
                  <a:cubicBezTo>
                    <a:pt x="17377" y="4636"/>
                    <a:pt x="17416" y="4905"/>
                    <a:pt x="17448" y="5245"/>
                  </a:cubicBezTo>
                  <a:cubicBezTo>
                    <a:pt x="17432" y="5385"/>
                    <a:pt x="17456" y="5525"/>
                    <a:pt x="17448" y="5725"/>
                  </a:cubicBezTo>
                  <a:cubicBezTo>
                    <a:pt x="17440" y="5775"/>
                    <a:pt x="17480" y="5765"/>
                    <a:pt x="17464" y="5835"/>
                  </a:cubicBezTo>
                  <a:cubicBezTo>
                    <a:pt x="17448" y="5974"/>
                    <a:pt x="17488" y="6114"/>
                    <a:pt x="17464" y="6204"/>
                  </a:cubicBezTo>
                  <a:cubicBezTo>
                    <a:pt x="17464" y="6614"/>
                    <a:pt x="17464" y="6614"/>
                    <a:pt x="17464" y="6614"/>
                  </a:cubicBezTo>
                  <a:cubicBezTo>
                    <a:pt x="17448" y="6754"/>
                    <a:pt x="17456" y="6814"/>
                    <a:pt x="17448" y="6984"/>
                  </a:cubicBezTo>
                  <a:cubicBezTo>
                    <a:pt x="17400" y="6994"/>
                    <a:pt x="17464" y="7153"/>
                    <a:pt x="17416" y="7163"/>
                  </a:cubicBezTo>
                  <a:cubicBezTo>
                    <a:pt x="17432" y="7243"/>
                    <a:pt x="17361" y="7313"/>
                    <a:pt x="17416" y="7353"/>
                  </a:cubicBezTo>
                  <a:cubicBezTo>
                    <a:pt x="17416" y="7253"/>
                    <a:pt x="17448" y="7193"/>
                    <a:pt x="17464" y="7113"/>
                  </a:cubicBezTo>
                  <a:cubicBezTo>
                    <a:pt x="17472" y="7023"/>
                    <a:pt x="17488" y="6934"/>
                    <a:pt x="17496" y="6854"/>
                  </a:cubicBezTo>
                  <a:cubicBezTo>
                    <a:pt x="17496" y="6744"/>
                    <a:pt x="17503" y="6634"/>
                    <a:pt x="17519" y="6544"/>
                  </a:cubicBezTo>
                  <a:cubicBezTo>
                    <a:pt x="17519" y="6264"/>
                    <a:pt x="17519" y="6264"/>
                    <a:pt x="17519" y="6264"/>
                  </a:cubicBezTo>
                  <a:cubicBezTo>
                    <a:pt x="17511" y="6144"/>
                    <a:pt x="17535" y="6114"/>
                    <a:pt x="17519" y="6024"/>
                  </a:cubicBezTo>
                  <a:cubicBezTo>
                    <a:pt x="17527" y="5915"/>
                    <a:pt x="17519" y="5915"/>
                    <a:pt x="17519" y="5785"/>
                  </a:cubicBezTo>
                  <a:cubicBezTo>
                    <a:pt x="17511" y="5675"/>
                    <a:pt x="17519" y="5655"/>
                    <a:pt x="17496" y="5545"/>
                  </a:cubicBezTo>
                  <a:cubicBezTo>
                    <a:pt x="17511" y="5405"/>
                    <a:pt x="17496" y="5255"/>
                    <a:pt x="17496" y="5065"/>
                  </a:cubicBezTo>
                  <a:cubicBezTo>
                    <a:pt x="17472" y="4826"/>
                    <a:pt x="17448" y="4556"/>
                    <a:pt x="17448" y="4216"/>
                  </a:cubicBezTo>
                  <a:cubicBezTo>
                    <a:pt x="17416" y="4016"/>
                    <a:pt x="17400" y="3876"/>
                    <a:pt x="17393" y="3677"/>
                  </a:cubicBezTo>
                  <a:cubicBezTo>
                    <a:pt x="17393" y="3347"/>
                    <a:pt x="17393" y="3347"/>
                    <a:pt x="17393" y="3347"/>
                  </a:cubicBezTo>
                  <a:cubicBezTo>
                    <a:pt x="17408" y="3267"/>
                    <a:pt x="17361" y="3257"/>
                    <a:pt x="17393" y="3217"/>
                  </a:cubicBezTo>
                  <a:cubicBezTo>
                    <a:pt x="17393" y="3167"/>
                    <a:pt x="17361" y="3117"/>
                    <a:pt x="17416" y="3107"/>
                  </a:cubicBezTo>
                  <a:cubicBezTo>
                    <a:pt x="17408" y="3397"/>
                    <a:pt x="17488" y="3557"/>
                    <a:pt x="17480" y="3806"/>
                  </a:cubicBezTo>
                  <a:cubicBezTo>
                    <a:pt x="17535" y="3806"/>
                    <a:pt x="17464" y="3956"/>
                    <a:pt x="17519" y="3956"/>
                  </a:cubicBezTo>
                  <a:cubicBezTo>
                    <a:pt x="17503" y="4046"/>
                    <a:pt x="17543" y="4066"/>
                    <a:pt x="17535" y="4156"/>
                  </a:cubicBezTo>
                  <a:cubicBezTo>
                    <a:pt x="17551" y="4266"/>
                    <a:pt x="17551" y="4406"/>
                    <a:pt x="17567" y="4526"/>
                  </a:cubicBezTo>
                  <a:cubicBezTo>
                    <a:pt x="17567" y="4846"/>
                    <a:pt x="17599" y="5135"/>
                    <a:pt x="17622" y="5435"/>
                  </a:cubicBezTo>
                  <a:cubicBezTo>
                    <a:pt x="17622" y="5655"/>
                    <a:pt x="17622" y="5845"/>
                    <a:pt x="17622" y="6004"/>
                  </a:cubicBezTo>
                  <a:cubicBezTo>
                    <a:pt x="17622" y="6084"/>
                    <a:pt x="17599" y="6094"/>
                    <a:pt x="17622" y="6114"/>
                  </a:cubicBezTo>
                  <a:cubicBezTo>
                    <a:pt x="17638" y="6134"/>
                    <a:pt x="17606" y="6184"/>
                    <a:pt x="17606" y="6174"/>
                  </a:cubicBezTo>
                  <a:cubicBezTo>
                    <a:pt x="17599" y="6194"/>
                    <a:pt x="17622" y="6204"/>
                    <a:pt x="17622" y="6204"/>
                  </a:cubicBezTo>
                  <a:cubicBezTo>
                    <a:pt x="17614" y="6284"/>
                    <a:pt x="17591" y="6364"/>
                    <a:pt x="17606" y="6464"/>
                  </a:cubicBezTo>
                  <a:cubicBezTo>
                    <a:pt x="17614" y="6504"/>
                    <a:pt x="17583" y="6604"/>
                    <a:pt x="17622" y="6614"/>
                  </a:cubicBezTo>
                  <a:cubicBezTo>
                    <a:pt x="17606" y="6534"/>
                    <a:pt x="17646" y="6534"/>
                    <a:pt x="17638" y="6464"/>
                  </a:cubicBezTo>
                  <a:cubicBezTo>
                    <a:pt x="17678" y="6414"/>
                    <a:pt x="17614" y="6374"/>
                    <a:pt x="17654" y="6334"/>
                  </a:cubicBezTo>
                  <a:cubicBezTo>
                    <a:pt x="17654" y="6134"/>
                    <a:pt x="17654" y="6134"/>
                    <a:pt x="17654" y="6134"/>
                  </a:cubicBezTo>
                  <a:cubicBezTo>
                    <a:pt x="17638" y="6074"/>
                    <a:pt x="17709" y="6014"/>
                    <a:pt x="17654" y="5984"/>
                  </a:cubicBezTo>
                  <a:cubicBezTo>
                    <a:pt x="17686" y="5775"/>
                    <a:pt x="17662" y="5485"/>
                    <a:pt x="17670" y="5245"/>
                  </a:cubicBezTo>
                  <a:cubicBezTo>
                    <a:pt x="17622" y="4776"/>
                    <a:pt x="17630" y="4506"/>
                    <a:pt x="17606" y="4026"/>
                  </a:cubicBezTo>
                  <a:cubicBezTo>
                    <a:pt x="17559" y="3966"/>
                    <a:pt x="17583" y="3896"/>
                    <a:pt x="17567" y="3846"/>
                  </a:cubicBezTo>
                  <a:cubicBezTo>
                    <a:pt x="17527" y="3806"/>
                    <a:pt x="17575" y="3667"/>
                    <a:pt x="17535" y="3627"/>
                  </a:cubicBezTo>
                  <a:cubicBezTo>
                    <a:pt x="17519" y="3467"/>
                    <a:pt x="17511" y="3307"/>
                    <a:pt x="17480" y="3177"/>
                  </a:cubicBezTo>
                  <a:cubicBezTo>
                    <a:pt x="17480" y="2977"/>
                    <a:pt x="17480" y="2977"/>
                    <a:pt x="17480" y="2977"/>
                  </a:cubicBezTo>
                  <a:cubicBezTo>
                    <a:pt x="17448" y="2817"/>
                    <a:pt x="17464" y="2707"/>
                    <a:pt x="17464" y="2518"/>
                  </a:cubicBezTo>
                  <a:cubicBezTo>
                    <a:pt x="17480" y="2478"/>
                    <a:pt x="17496" y="2438"/>
                    <a:pt x="17496" y="2388"/>
                  </a:cubicBezTo>
                  <a:cubicBezTo>
                    <a:pt x="17503" y="2328"/>
                    <a:pt x="17511" y="2288"/>
                    <a:pt x="17535" y="2258"/>
                  </a:cubicBezTo>
                  <a:cubicBezTo>
                    <a:pt x="17535" y="2428"/>
                    <a:pt x="17551" y="2438"/>
                    <a:pt x="17551" y="2588"/>
                  </a:cubicBezTo>
                  <a:cubicBezTo>
                    <a:pt x="17567" y="2608"/>
                    <a:pt x="17567" y="2668"/>
                    <a:pt x="17583" y="2698"/>
                  </a:cubicBezTo>
                  <a:cubicBezTo>
                    <a:pt x="17599" y="2727"/>
                    <a:pt x="17591" y="2797"/>
                    <a:pt x="17622" y="2827"/>
                  </a:cubicBezTo>
                  <a:cubicBezTo>
                    <a:pt x="17606" y="2887"/>
                    <a:pt x="17654" y="2887"/>
                    <a:pt x="17638" y="2957"/>
                  </a:cubicBezTo>
                  <a:cubicBezTo>
                    <a:pt x="17670" y="2967"/>
                    <a:pt x="17630" y="3077"/>
                    <a:pt x="17670" y="3087"/>
                  </a:cubicBezTo>
                  <a:cubicBezTo>
                    <a:pt x="17678" y="3307"/>
                    <a:pt x="17733" y="3457"/>
                    <a:pt x="17757" y="3647"/>
                  </a:cubicBezTo>
                  <a:cubicBezTo>
                    <a:pt x="17789" y="3846"/>
                    <a:pt x="17844" y="3996"/>
                    <a:pt x="17860" y="4196"/>
                  </a:cubicBezTo>
                  <a:cubicBezTo>
                    <a:pt x="17908" y="4186"/>
                    <a:pt x="17852" y="4316"/>
                    <a:pt x="17900" y="4306"/>
                  </a:cubicBezTo>
                  <a:cubicBezTo>
                    <a:pt x="17908" y="4346"/>
                    <a:pt x="17876" y="4446"/>
                    <a:pt x="17915" y="4456"/>
                  </a:cubicBezTo>
                  <a:cubicBezTo>
                    <a:pt x="17908" y="4586"/>
                    <a:pt x="17931" y="4666"/>
                    <a:pt x="17947" y="4766"/>
                  </a:cubicBezTo>
                  <a:cubicBezTo>
                    <a:pt x="17955" y="5045"/>
                    <a:pt x="17955" y="5215"/>
                    <a:pt x="17987" y="5485"/>
                  </a:cubicBezTo>
                  <a:cubicBezTo>
                    <a:pt x="17987" y="5895"/>
                    <a:pt x="17987" y="5895"/>
                    <a:pt x="17987" y="5895"/>
                  </a:cubicBezTo>
                  <a:cubicBezTo>
                    <a:pt x="18011" y="5964"/>
                    <a:pt x="17987" y="5964"/>
                    <a:pt x="17987" y="6044"/>
                  </a:cubicBezTo>
                  <a:cubicBezTo>
                    <a:pt x="17995" y="6104"/>
                    <a:pt x="17963" y="6224"/>
                    <a:pt x="18003" y="6244"/>
                  </a:cubicBezTo>
                  <a:cubicBezTo>
                    <a:pt x="17987" y="6174"/>
                    <a:pt x="18011" y="6144"/>
                    <a:pt x="18018" y="6094"/>
                  </a:cubicBezTo>
                  <a:cubicBezTo>
                    <a:pt x="18018" y="5944"/>
                    <a:pt x="18011" y="5795"/>
                    <a:pt x="18034" y="5675"/>
                  </a:cubicBezTo>
                  <a:cubicBezTo>
                    <a:pt x="18003" y="5635"/>
                    <a:pt x="18034" y="5645"/>
                    <a:pt x="18034" y="5595"/>
                  </a:cubicBezTo>
                  <a:cubicBezTo>
                    <a:pt x="18018" y="5565"/>
                    <a:pt x="18011" y="5535"/>
                    <a:pt x="18018" y="5485"/>
                  </a:cubicBezTo>
                  <a:cubicBezTo>
                    <a:pt x="18018" y="5135"/>
                    <a:pt x="18018" y="5135"/>
                    <a:pt x="18018" y="5135"/>
                  </a:cubicBezTo>
                  <a:cubicBezTo>
                    <a:pt x="18003" y="5035"/>
                    <a:pt x="18003" y="4925"/>
                    <a:pt x="18003" y="4766"/>
                  </a:cubicBezTo>
                  <a:cubicBezTo>
                    <a:pt x="17971" y="4686"/>
                    <a:pt x="17995" y="4556"/>
                    <a:pt x="17963" y="4476"/>
                  </a:cubicBezTo>
                  <a:cubicBezTo>
                    <a:pt x="17963" y="4386"/>
                    <a:pt x="17923" y="4256"/>
                    <a:pt x="17947" y="4196"/>
                  </a:cubicBezTo>
                  <a:cubicBezTo>
                    <a:pt x="17923" y="4166"/>
                    <a:pt x="17915" y="4116"/>
                    <a:pt x="17915" y="4066"/>
                  </a:cubicBezTo>
                  <a:cubicBezTo>
                    <a:pt x="17892" y="4036"/>
                    <a:pt x="17900" y="3966"/>
                    <a:pt x="17900" y="3916"/>
                  </a:cubicBezTo>
                  <a:cubicBezTo>
                    <a:pt x="17876" y="3886"/>
                    <a:pt x="17868" y="3836"/>
                    <a:pt x="17860" y="3786"/>
                  </a:cubicBezTo>
                  <a:cubicBezTo>
                    <a:pt x="17860" y="3727"/>
                    <a:pt x="17844" y="3697"/>
                    <a:pt x="17828" y="3647"/>
                  </a:cubicBezTo>
                  <a:cubicBezTo>
                    <a:pt x="17812" y="3447"/>
                    <a:pt x="17757" y="3297"/>
                    <a:pt x="17741" y="3087"/>
                  </a:cubicBezTo>
                  <a:cubicBezTo>
                    <a:pt x="17694" y="2917"/>
                    <a:pt x="17678" y="2698"/>
                    <a:pt x="17622" y="2538"/>
                  </a:cubicBezTo>
                  <a:cubicBezTo>
                    <a:pt x="17622" y="2458"/>
                    <a:pt x="17614" y="2398"/>
                    <a:pt x="17606" y="2348"/>
                  </a:cubicBezTo>
                  <a:cubicBezTo>
                    <a:pt x="17606" y="2238"/>
                    <a:pt x="17606" y="2238"/>
                    <a:pt x="17606" y="2238"/>
                  </a:cubicBezTo>
                  <a:cubicBezTo>
                    <a:pt x="17599" y="2208"/>
                    <a:pt x="17575" y="2188"/>
                    <a:pt x="17606" y="2168"/>
                  </a:cubicBezTo>
                  <a:cubicBezTo>
                    <a:pt x="17686" y="2448"/>
                    <a:pt x="17709" y="2787"/>
                    <a:pt x="17812" y="3037"/>
                  </a:cubicBezTo>
                  <a:cubicBezTo>
                    <a:pt x="17836" y="3337"/>
                    <a:pt x="17915" y="3567"/>
                    <a:pt x="17963" y="3826"/>
                  </a:cubicBezTo>
                  <a:cubicBezTo>
                    <a:pt x="18050" y="4046"/>
                    <a:pt x="18058" y="4366"/>
                    <a:pt x="18106" y="4636"/>
                  </a:cubicBezTo>
                  <a:cubicBezTo>
                    <a:pt x="18106" y="4806"/>
                    <a:pt x="18106" y="4806"/>
                    <a:pt x="18106" y="4806"/>
                  </a:cubicBezTo>
                  <a:cubicBezTo>
                    <a:pt x="18153" y="4806"/>
                    <a:pt x="18090" y="4955"/>
                    <a:pt x="18137" y="4955"/>
                  </a:cubicBezTo>
                  <a:cubicBezTo>
                    <a:pt x="18169" y="4865"/>
                    <a:pt x="18137" y="4836"/>
                    <a:pt x="18137" y="4716"/>
                  </a:cubicBezTo>
                  <a:cubicBezTo>
                    <a:pt x="18153" y="4596"/>
                    <a:pt x="18114" y="4536"/>
                    <a:pt x="18121" y="4416"/>
                  </a:cubicBezTo>
                  <a:cubicBezTo>
                    <a:pt x="18121" y="4186"/>
                    <a:pt x="18066" y="4036"/>
                    <a:pt x="18050" y="3826"/>
                  </a:cubicBezTo>
                  <a:cubicBezTo>
                    <a:pt x="18018" y="3826"/>
                    <a:pt x="18042" y="3757"/>
                    <a:pt x="18018" y="3737"/>
                  </a:cubicBezTo>
                  <a:cubicBezTo>
                    <a:pt x="18011" y="3707"/>
                    <a:pt x="17995" y="3687"/>
                    <a:pt x="17987" y="3647"/>
                  </a:cubicBezTo>
                  <a:cubicBezTo>
                    <a:pt x="17987" y="3527"/>
                    <a:pt x="17955" y="3437"/>
                    <a:pt x="17931" y="3347"/>
                  </a:cubicBezTo>
                  <a:cubicBezTo>
                    <a:pt x="17923" y="3297"/>
                    <a:pt x="17908" y="3267"/>
                    <a:pt x="17915" y="3197"/>
                  </a:cubicBezTo>
                  <a:cubicBezTo>
                    <a:pt x="17892" y="3187"/>
                    <a:pt x="17892" y="3157"/>
                    <a:pt x="17900" y="3127"/>
                  </a:cubicBezTo>
                  <a:cubicBezTo>
                    <a:pt x="17876" y="3127"/>
                    <a:pt x="17876" y="3067"/>
                    <a:pt x="17900" y="3067"/>
                  </a:cubicBezTo>
                  <a:cubicBezTo>
                    <a:pt x="17931" y="3177"/>
                    <a:pt x="17963" y="3287"/>
                    <a:pt x="17987" y="3407"/>
                  </a:cubicBezTo>
                  <a:cubicBezTo>
                    <a:pt x="18018" y="3447"/>
                    <a:pt x="18026" y="3507"/>
                    <a:pt x="18050" y="3547"/>
                  </a:cubicBezTo>
                  <a:cubicBezTo>
                    <a:pt x="18050" y="3577"/>
                    <a:pt x="18066" y="3597"/>
                    <a:pt x="18090" y="3607"/>
                  </a:cubicBezTo>
                  <a:cubicBezTo>
                    <a:pt x="18090" y="3637"/>
                    <a:pt x="18082" y="3687"/>
                    <a:pt x="18106" y="3697"/>
                  </a:cubicBezTo>
                  <a:cubicBezTo>
                    <a:pt x="18137" y="3727"/>
                    <a:pt x="18129" y="3806"/>
                    <a:pt x="18153" y="3846"/>
                  </a:cubicBezTo>
                  <a:cubicBezTo>
                    <a:pt x="18169" y="3916"/>
                    <a:pt x="18193" y="3956"/>
                    <a:pt x="18209" y="4026"/>
                  </a:cubicBezTo>
                  <a:cubicBezTo>
                    <a:pt x="18240" y="4126"/>
                    <a:pt x="18288" y="4206"/>
                    <a:pt x="18312" y="4326"/>
                  </a:cubicBezTo>
                  <a:cubicBezTo>
                    <a:pt x="18343" y="4436"/>
                    <a:pt x="18375" y="4546"/>
                    <a:pt x="18415" y="4656"/>
                  </a:cubicBezTo>
                  <a:cubicBezTo>
                    <a:pt x="18423" y="4776"/>
                    <a:pt x="18446" y="4875"/>
                    <a:pt x="18470" y="4975"/>
                  </a:cubicBezTo>
                  <a:cubicBezTo>
                    <a:pt x="18454" y="5065"/>
                    <a:pt x="18486" y="5085"/>
                    <a:pt x="18486" y="5155"/>
                  </a:cubicBezTo>
                  <a:cubicBezTo>
                    <a:pt x="18486" y="5215"/>
                    <a:pt x="18470" y="5305"/>
                    <a:pt x="18518" y="5305"/>
                  </a:cubicBezTo>
                  <a:cubicBezTo>
                    <a:pt x="18526" y="5075"/>
                    <a:pt x="18494" y="4905"/>
                    <a:pt x="18470" y="4716"/>
                  </a:cubicBezTo>
                  <a:cubicBezTo>
                    <a:pt x="18446" y="4636"/>
                    <a:pt x="18431" y="4546"/>
                    <a:pt x="18415" y="4456"/>
                  </a:cubicBezTo>
                  <a:cubicBezTo>
                    <a:pt x="18367" y="4396"/>
                    <a:pt x="18383" y="4266"/>
                    <a:pt x="18328" y="4216"/>
                  </a:cubicBezTo>
                  <a:cubicBezTo>
                    <a:pt x="18312" y="4126"/>
                    <a:pt x="18280" y="4056"/>
                    <a:pt x="18256" y="3976"/>
                  </a:cubicBezTo>
                  <a:cubicBezTo>
                    <a:pt x="18264" y="3916"/>
                    <a:pt x="18217" y="3906"/>
                    <a:pt x="18225" y="3846"/>
                  </a:cubicBezTo>
                  <a:cubicBezTo>
                    <a:pt x="18209" y="3806"/>
                    <a:pt x="18177" y="3796"/>
                    <a:pt x="18193" y="3717"/>
                  </a:cubicBezTo>
                  <a:cubicBezTo>
                    <a:pt x="18145" y="3667"/>
                    <a:pt x="18137" y="3567"/>
                    <a:pt x="18106" y="3497"/>
                  </a:cubicBezTo>
                  <a:cubicBezTo>
                    <a:pt x="18074" y="3417"/>
                    <a:pt x="18050" y="3337"/>
                    <a:pt x="18018" y="3257"/>
                  </a:cubicBezTo>
                  <a:cubicBezTo>
                    <a:pt x="18011" y="3207"/>
                    <a:pt x="17987" y="3177"/>
                    <a:pt x="18003" y="3107"/>
                  </a:cubicBezTo>
                  <a:cubicBezTo>
                    <a:pt x="17963" y="3087"/>
                    <a:pt x="17971" y="2997"/>
                    <a:pt x="17931" y="2977"/>
                  </a:cubicBezTo>
                  <a:cubicBezTo>
                    <a:pt x="17931" y="2937"/>
                    <a:pt x="17931" y="2907"/>
                    <a:pt x="17915" y="2887"/>
                  </a:cubicBezTo>
                  <a:cubicBezTo>
                    <a:pt x="17892" y="2877"/>
                    <a:pt x="17908" y="2807"/>
                    <a:pt x="17876" y="2797"/>
                  </a:cubicBezTo>
                  <a:cubicBezTo>
                    <a:pt x="17876" y="2658"/>
                    <a:pt x="17836" y="2558"/>
                    <a:pt x="17812" y="2428"/>
                  </a:cubicBezTo>
                  <a:cubicBezTo>
                    <a:pt x="17789" y="2428"/>
                    <a:pt x="17797" y="2378"/>
                    <a:pt x="17797" y="2348"/>
                  </a:cubicBezTo>
                  <a:cubicBezTo>
                    <a:pt x="17765" y="2338"/>
                    <a:pt x="17781" y="2288"/>
                    <a:pt x="17773" y="2258"/>
                  </a:cubicBezTo>
                  <a:cubicBezTo>
                    <a:pt x="17741" y="2228"/>
                    <a:pt x="17765" y="2118"/>
                    <a:pt x="17725" y="2078"/>
                  </a:cubicBezTo>
                  <a:cubicBezTo>
                    <a:pt x="17749" y="2018"/>
                    <a:pt x="17717" y="1988"/>
                    <a:pt x="17709" y="1908"/>
                  </a:cubicBezTo>
                  <a:cubicBezTo>
                    <a:pt x="17717" y="1808"/>
                    <a:pt x="17686" y="1778"/>
                    <a:pt x="17686" y="1688"/>
                  </a:cubicBezTo>
                  <a:cubicBezTo>
                    <a:pt x="17702" y="1658"/>
                    <a:pt x="17670" y="1579"/>
                    <a:pt x="17709" y="1579"/>
                  </a:cubicBezTo>
                  <a:cubicBezTo>
                    <a:pt x="17717" y="1539"/>
                    <a:pt x="17654" y="1489"/>
                    <a:pt x="17709" y="1469"/>
                  </a:cubicBezTo>
                  <a:cubicBezTo>
                    <a:pt x="17749" y="1489"/>
                    <a:pt x="17702" y="1609"/>
                    <a:pt x="17741" y="1628"/>
                  </a:cubicBezTo>
                  <a:cubicBezTo>
                    <a:pt x="17741" y="1698"/>
                    <a:pt x="17773" y="1718"/>
                    <a:pt x="17757" y="1798"/>
                  </a:cubicBezTo>
                  <a:cubicBezTo>
                    <a:pt x="17789" y="1798"/>
                    <a:pt x="17765" y="1858"/>
                    <a:pt x="17797" y="1868"/>
                  </a:cubicBezTo>
                  <a:cubicBezTo>
                    <a:pt x="17789" y="1908"/>
                    <a:pt x="17812" y="1908"/>
                    <a:pt x="17812" y="1948"/>
                  </a:cubicBezTo>
                  <a:cubicBezTo>
                    <a:pt x="17820" y="2018"/>
                    <a:pt x="17836" y="2068"/>
                    <a:pt x="17844" y="2128"/>
                  </a:cubicBezTo>
                  <a:cubicBezTo>
                    <a:pt x="17876" y="2238"/>
                    <a:pt x="17915" y="2348"/>
                    <a:pt x="17947" y="2458"/>
                  </a:cubicBezTo>
                  <a:cubicBezTo>
                    <a:pt x="17987" y="2478"/>
                    <a:pt x="17963" y="2578"/>
                    <a:pt x="18018" y="2588"/>
                  </a:cubicBezTo>
                  <a:cubicBezTo>
                    <a:pt x="18026" y="2648"/>
                    <a:pt x="18026" y="2737"/>
                    <a:pt x="18066" y="2757"/>
                  </a:cubicBezTo>
                  <a:cubicBezTo>
                    <a:pt x="18082" y="2897"/>
                    <a:pt x="18153" y="2957"/>
                    <a:pt x="18177" y="3087"/>
                  </a:cubicBezTo>
                  <a:cubicBezTo>
                    <a:pt x="18209" y="3107"/>
                    <a:pt x="18201" y="3187"/>
                    <a:pt x="18240" y="3217"/>
                  </a:cubicBezTo>
                  <a:cubicBezTo>
                    <a:pt x="18288" y="3277"/>
                    <a:pt x="18248" y="3287"/>
                    <a:pt x="18296" y="3347"/>
                  </a:cubicBezTo>
                  <a:cubicBezTo>
                    <a:pt x="18328" y="3457"/>
                    <a:pt x="18375" y="3547"/>
                    <a:pt x="18399" y="3677"/>
                  </a:cubicBezTo>
                  <a:cubicBezTo>
                    <a:pt x="18438" y="3687"/>
                    <a:pt x="18423" y="3786"/>
                    <a:pt x="18446" y="3826"/>
                  </a:cubicBezTo>
                  <a:cubicBezTo>
                    <a:pt x="18478" y="3866"/>
                    <a:pt x="18486" y="3936"/>
                    <a:pt x="18502" y="3996"/>
                  </a:cubicBezTo>
                  <a:cubicBezTo>
                    <a:pt x="18518" y="4046"/>
                    <a:pt x="18534" y="4106"/>
                    <a:pt x="18534" y="4176"/>
                  </a:cubicBezTo>
                  <a:cubicBezTo>
                    <a:pt x="18581" y="4206"/>
                    <a:pt x="18549" y="4316"/>
                    <a:pt x="18605" y="4326"/>
                  </a:cubicBezTo>
                  <a:cubicBezTo>
                    <a:pt x="18597" y="4156"/>
                    <a:pt x="18541" y="4046"/>
                    <a:pt x="18518" y="3886"/>
                  </a:cubicBezTo>
                  <a:cubicBezTo>
                    <a:pt x="18494" y="3737"/>
                    <a:pt x="18423" y="3647"/>
                    <a:pt x="18415" y="3477"/>
                  </a:cubicBezTo>
                  <a:cubicBezTo>
                    <a:pt x="18383" y="3477"/>
                    <a:pt x="18407" y="3407"/>
                    <a:pt x="18367" y="3407"/>
                  </a:cubicBezTo>
                  <a:cubicBezTo>
                    <a:pt x="18351" y="3377"/>
                    <a:pt x="18351" y="3317"/>
                    <a:pt x="18328" y="3307"/>
                  </a:cubicBezTo>
                  <a:cubicBezTo>
                    <a:pt x="18328" y="3207"/>
                    <a:pt x="18272" y="3177"/>
                    <a:pt x="18256" y="3087"/>
                  </a:cubicBezTo>
                  <a:cubicBezTo>
                    <a:pt x="18209" y="3047"/>
                    <a:pt x="18209" y="2947"/>
                    <a:pt x="18177" y="2887"/>
                  </a:cubicBezTo>
                  <a:cubicBezTo>
                    <a:pt x="18145" y="2817"/>
                    <a:pt x="18114" y="2757"/>
                    <a:pt x="18106" y="2668"/>
                  </a:cubicBezTo>
                  <a:cubicBezTo>
                    <a:pt x="18074" y="2518"/>
                    <a:pt x="18003" y="2408"/>
                    <a:pt x="17963" y="2258"/>
                  </a:cubicBezTo>
                  <a:cubicBezTo>
                    <a:pt x="17915" y="2108"/>
                    <a:pt x="17860" y="1978"/>
                    <a:pt x="17860" y="1818"/>
                  </a:cubicBezTo>
                  <a:cubicBezTo>
                    <a:pt x="17828" y="1818"/>
                    <a:pt x="17852" y="1748"/>
                    <a:pt x="17828" y="1738"/>
                  </a:cubicBezTo>
                  <a:cubicBezTo>
                    <a:pt x="17820" y="1688"/>
                    <a:pt x="17789" y="1678"/>
                    <a:pt x="17797" y="1628"/>
                  </a:cubicBezTo>
                  <a:cubicBezTo>
                    <a:pt x="17789" y="1429"/>
                    <a:pt x="17757" y="1279"/>
                    <a:pt x="17741" y="1099"/>
                  </a:cubicBezTo>
                  <a:cubicBezTo>
                    <a:pt x="17741" y="889"/>
                    <a:pt x="17741" y="889"/>
                    <a:pt x="17741" y="889"/>
                  </a:cubicBezTo>
                  <a:cubicBezTo>
                    <a:pt x="17741" y="849"/>
                    <a:pt x="17733" y="809"/>
                    <a:pt x="17757" y="799"/>
                  </a:cubicBezTo>
                  <a:cubicBezTo>
                    <a:pt x="17765" y="769"/>
                    <a:pt x="17741" y="689"/>
                    <a:pt x="17773" y="689"/>
                  </a:cubicBezTo>
                  <a:cubicBezTo>
                    <a:pt x="17765" y="829"/>
                    <a:pt x="17789" y="919"/>
                    <a:pt x="17812" y="1019"/>
                  </a:cubicBezTo>
                  <a:cubicBezTo>
                    <a:pt x="17797" y="1129"/>
                    <a:pt x="17820" y="1199"/>
                    <a:pt x="17828" y="1299"/>
                  </a:cubicBezTo>
                  <a:cubicBezTo>
                    <a:pt x="17836" y="1369"/>
                    <a:pt x="17876" y="1489"/>
                    <a:pt x="17844" y="1539"/>
                  </a:cubicBezTo>
                  <a:cubicBezTo>
                    <a:pt x="17908" y="1579"/>
                    <a:pt x="17876" y="1619"/>
                    <a:pt x="17900" y="1688"/>
                  </a:cubicBezTo>
                  <a:cubicBezTo>
                    <a:pt x="17947" y="1728"/>
                    <a:pt x="17931" y="1838"/>
                    <a:pt x="17963" y="1888"/>
                  </a:cubicBezTo>
                  <a:cubicBezTo>
                    <a:pt x="17971" y="1968"/>
                    <a:pt x="18011" y="2008"/>
                    <a:pt x="18018" y="2078"/>
                  </a:cubicBezTo>
                  <a:cubicBezTo>
                    <a:pt x="18034" y="2158"/>
                    <a:pt x="18058" y="2218"/>
                    <a:pt x="18090" y="2278"/>
                  </a:cubicBezTo>
                  <a:cubicBezTo>
                    <a:pt x="18129" y="2408"/>
                    <a:pt x="18185" y="2518"/>
                    <a:pt x="18225" y="2648"/>
                  </a:cubicBezTo>
                  <a:cubicBezTo>
                    <a:pt x="18256" y="2658"/>
                    <a:pt x="18232" y="2727"/>
                    <a:pt x="18256" y="2737"/>
                  </a:cubicBezTo>
                  <a:cubicBezTo>
                    <a:pt x="18280" y="2757"/>
                    <a:pt x="18296" y="2797"/>
                    <a:pt x="18312" y="2827"/>
                  </a:cubicBezTo>
                  <a:cubicBezTo>
                    <a:pt x="18335" y="2887"/>
                    <a:pt x="18367" y="2937"/>
                    <a:pt x="18383" y="3017"/>
                  </a:cubicBezTo>
                  <a:cubicBezTo>
                    <a:pt x="18423" y="3057"/>
                    <a:pt x="18431" y="3127"/>
                    <a:pt x="18470" y="3177"/>
                  </a:cubicBezTo>
                  <a:cubicBezTo>
                    <a:pt x="18446" y="3247"/>
                    <a:pt x="18526" y="3187"/>
                    <a:pt x="18502" y="3257"/>
                  </a:cubicBezTo>
                  <a:cubicBezTo>
                    <a:pt x="18534" y="3267"/>
                    <a:pt x="18518" y="3337"/>
                    <a:pt x="18557" y="3347"/>
                  </a:cubicBezTo>
                  <a:cubicBezTo>
                    <a:pt x="18597" y="3477"/>
                    <a:pt x="18652" y="3587"/>
                    <a:pt x="18708" y="3697"/>
                  </a:cubicBezTo>
                  <a:cubicBezTo>
                    <a:pt x="18755" y="3816"/>
                    <a:pt x="18795" y="3946"/>
                    <a:pt x="18850" y="4066"/>
                  </a:cubicBezTo>
                  <a:cubicBezTo>
                    <a:pt x="18850" y="4106"/>
                    <a:pt x="18858" y="4136"/>
                    <a:pt x="18882" y="4156"/>
                  </a:cubicBezTo>
                  <a:cubicBezTo>
                    <a:pt x="18890" y="4196"/>
                    <a:pt x="18890" y="4246"/>
                    <a:pt x="18914" y="4266"/>
                  </a:cubicBezTo>
                  <a:cubicBezTo>
                    <a:pt x="18938" y="4326"/>
                    <a:pt x="18930" y="4436"/>
                    <a:pt x="18985" y="4456"/>
                  </a:cubicBezTo>
                  <a:cubicBezTo>
                    <a:pt x="18993" y="4356"/>
                    <a:pt x="18946" y="4336"/>
                    <a:pt x="18953" y="4236"/>
                  </a:cubicBezTo>
                  <a:cubicBezTo>
                    <a:pt x="18906" y="4216"/>
                    <a:pt x="18938" y="4076"/>
                    <a:pt x="18882" y="4066"/>
                  </a:cubicBezTo>
                  <a:cubicBezTo>
                    <a:pt x="18882" y="3976"/>
                    <a:pt x="18843" y="3936"/>
                    <a:pt x="18827" y="3866"/>
                  </a:cubicBezTo>
                  <a:cubicBezTo>
                    <a:pt x="18819" y="3836"/>
                    <a:pt x="18803" y="3816"/>
                    <a:pt x="18795" y="3786"/>
                  </a:cubicBezTo>
                  <a:cubicBezTo>
                    <a:pt x="18787" y="3747"/>
                    <a:pt x="18787" y="3697"/>
                    <a:pt x="18763" y="3677"/>
                  </a:cubicBezTo>
                  <a:cubicBezTo>
                    <a:pt x="18747" y="3607"/>
                    <a:pt x="18716" y="3557"/>
                    <a:pt x="18692" y="3497"/>
                  </a:cubicBezTo>
                  <a:cubicBezTo>
                    <a:pt x="18668" y="3447"/>
                    <a:pt x="18629" y="3397"/>
                    <a:pt x="18621" y="3327"/>
                  </a:cubicBezTo>
                  <a:cubicBezTo>
                    <a:pt x="18565" y="3317"/>
                    <a:pt x="18589" y="3187"/>
                    <a:pt x="18534" y="3177"/>
                  </a:cubicBezTo>
                  <a:cubicBezTo>
                    <a:pt x="18534" y="3087"/>
                    <a:pt x="18478" y="3057"/>
                    <a:pt x="18470" y="2977"/>
                  </a:cubicBezTo>
                  <a:cubicBezTo>
                    <a:pt x="18391" y="2897"/>
                    <a:pt x="18383" y="2737"/>
                    <a:pt x="18312" y="2648"/>
                  </a:cubicBezTo>
                  <a:cubicBezTo>
                    <a:pt x="18335" y="2578"/>
                    <a:pt x="18256" y="2638"/>
                    <a:pt x="18280" y="2558"/>
                  </a:cubicBezTo>
                  <a:cubicBezTo>
                    <a:pt x="18280" y="2518"/>
                    <a:pt x="18232" y="2538"/>
                    <a:pt x="18240" y="2478"/>
                  </a:cubicBezTo>
                  <a:cubicBezTo>
                    <a:pt x="18209" y="2428"/>
                    <a:pt x="18193" y="2348"/>
                    <a:pt x="18177" y="2278"/>
                  </a:cubicBezTo>
                  <a:cubicBezTo>
                    <a:pt x="18129" y="2238"/>
                    <a:pt x="18129" y="2158"/>
                    <a:pt x="18106" y="2108"/>
                  </a:cubicBezTo>
                  <a:cubicBezTo>
                    <a:pt x="18090" y="2038"/>
                    <a:pt x="18050" y="1998"/>
                    <a:pt x="18050" y="1908"/>
                  </a:cubicBezTo>
                  <a:cubicBezTo>
                    <a:pt x="18018" y="1908"/>
                    <a:pt x="18042" y="1838"/>
                    <a:pt x="18018" y="1818"/>
                  </a:cubicBezTo>
                  <a:cubicBezTo>
                    <a:pt x="18026" y="1768"/>
                    <a:pt x="17987" y="1778"/>
                    <a:pt x="18003" y="1708"/>
                  </a:cubicBezTo>
                  <a:cubicBezTo>
                    <a:pt x="17963" y="1658"/>
                    <a:pt x="17963" y="1569"/>
                    <a:pt x="17931" y="1519"/>
                  </a:cubicBezTo>
                  <a:cubicBezTo>
                    <a:pt x="17900" y="1329"/>
                    <a:pt x="17908" y="1229"/>
                    <a:pt x="17876" y="1039"/>
                  </a:cubicBezTo>
                  <a:cubicBezTo>
                    <a:pt x="17876" y="949"/>
                    <a:pt x="17868" y="869"/>
                    <a:pt x="17844" y="799"/>
                  </a:cubicBezTo>
                  <a:cubicBezTo>
                    <a:pt x="17836" y="759"/>
                    <a:pt x="17868" y="669"/>
                    <a:pt x="17828" y="669"/>
                  </a:cubicBezTo>
                  <a:cubicBezTo>
                    <a:pt x="17836" y="629"/>
                    <a:pt x="17805" y="540"/>
                    <a:pt x="17844" y="540"/>
                  </a:cubicBezTo>
                  <a:cubicBezTo>
                    <a:pt x="17836" y="599"/>
                    <a:pt x="17860" y="619"/>
                    <a:pt x="17860" y="669"/>
                  </a:cubicBezTo>
                  <a:cubicBezTo>
                    <a:pt x="17884" y="669"/>
                    <a:pt x="17860" y="689"/>
                    <a:pt x="17860" y="689"/>
                  </a:cubicBezTo>
                  <a:cubicBezTo>
                    <a:pt x="17860" y="719"/>
                    <a:pt x="17868" y="739"/>
                    <a:pt x="17876" y="749"/>
                  </a:cubicBezTo>
                  <a:cubicBezTo>
                    <a:pt x="17923" y="799"/>
                    <a:pt x="17908" y="929"/>
                    <a:pt x="17947" y="969"/>
                  </a:cubicBezTo>
                  <a:cubicBezTo>
                    <a:pt x="17971" y="1149"/>
                    <a:pt x="18018" y="1289"/>
                    <a:pt x="18034" y="1469"/>
                  </a:cubicBezTo>
                  <a:cubicBezTo>
                    <a:pt x="18074" y="1479"/>
                    <a:pt x="18050" y="1559"/>
                    <a:pt x="18090" y="1559"/>
                  </a:cubicBezTo>
                  <a:cubicBezTo>
                    <a:pt x="18098" y="1599"/>
                    <a:pt x="18098" y="1648"/>
                    <a:pt x="18121" y="1668"/>
                  </a:cubicBezTo>
                  <a:cubicBezTo>
                    <a:pt x="18129" y="1768"/>
                    <a:pt x="18193" y="1798"/>
                    <a:pt x="18193" y="1908"/>
                  </a:cubicBezTo>
                  <a:cubicBezTo>
                    <a:pt x="18240" y="1948"/>
                    <a:pt x="18232" y="2058"/>
                    <a:pt x="18280" y="2108"/>
                  </a:cubicBezTo>
                  <a:cubicBezTo>
                    <a:pt x="18280" y="2208"/>
                    <a:pt x="18343" y="2238"/>
                    <a:pt x="18343" y="2348"/>
                  </a:cubicBezTo>
                  <a:cubicBezTo>
                    <a:pt x="18375" y="2368"/>
                    <a:pt x="18383" y="2398"/>
                    <a:pt x="18383" y="2458"/>
                  </a:cubicBezTo>
                  <a:cubicBezTo>
                    <a:pt x="18438" y="2438"/>
                    <a:pt x="18407" y="2528"/>
                    <a:pt x="18431" y="2538"/>
                  </a:cubicBezTo>
                  <a:cubicBezTo>
                    <a:pt x="18470" y="2608"/>
                    <a:pt x="18518" y="2648"/>
                    <a:pt x="18534" y="2737"/>
                  </a:cubicBezTo>
                  <a:cubicBezTo>
                    <a:pt x="18589" y="2777"/>
                    <a:pt x="18605" y="2857"/>
                    <a:pt x="18637" y="2907"/>
                  </a:cubicBezTo>
                  <a:cubicBezTo>
                    <a:pt x="18644" y="2957"/>
                    <a:pt x="18676" y="2967"/>
                    <a:pt x="18676" y="3017"/>
                  </a:cubicBezTo>
                  <a:cubicBezTo>
                    <a:pt x="18732" y="3007"/>
                    <a:pt x="18684" y="3127"/>
                    <a:pt x="18740" y="3107"/>
                  </a:cubicBezTo>
                  <a:cubicBezTo>
                    <a:pt x="18747" y="3017"/>
                    <a:pt x="18708" y="2997"/>
                    <a:pt x="18692" y="2937"/>
                  </a:cubicBezTo>
                  <a:cubicBezTo>
                    <a:pt x="18660" y="2927"/>
                    <a:pt x="18684" y="2857"/>
                    <a:pt x="18660" y="2847"/>
                  </a:cubicBezTo>
                  <a:cubicBezTo>
                    <a:pt x="18644" y="2817"/>
                    <a:pt x="18629" y="2787"/>
                    <a:pt x="18621" y="2757"/>
                  </a:cubicBezTo>
                  <a:cubicBezTo>
                    <a:pt x="18573" y="2648"/>
                    <a:pt x="18494" y="2578"/>
                    <a:pt x="18470" y="2428"/>
                  </a:cubicBezTo>
                  <a:cubicBezTo>
                    <a:pt x="18438" y="2388"/>
                    <a:pt x="18415" y="2338"/>
                    <a:pt x="18399" y="2278"/>
                  </a:cubicBezTo>
                  <a:cubicBezTo>
                    <a:pt x="18399" y="2238"/>
                    <a:pt x="18383" y="2208"/>
                    <a:pt x="18367" y="2188"/>
                  </a:cubicBezTo>
                  <a:cubicBezTo>
                    <a:pt x="18335" y="2178"/>
                    <a:pt x="18359" y="2108"/>
                    <a:pt x="18328" y="2108"/>
                  </a:cubicBezTo>
                  <a:cubicBezTo>
                    <a:pt x="18312" y="2038"/>
                    <a:pt x="18312" y="1958"/>
                    <a:pt x="18256" y="1928"/>
                  </a:cubicBezTo>
                  <a:cubicBezTo>
                    <a:pt x="18272" y="1828"/>
                    <a:pt x="18225" y="1798"/>
                    <a:pt x="18209" y="1738"/>
                  </a:cubicBezTo>
                  <a:cubicBezTo>
                    <a:pt x="18129" y="1499"/>
                    <a:pt x="18050" y="1249"/>
                    <a:pt x="18018" y="949"/>
                  </a:cubicBezTo>
                  <a:cubicBezTo>
                    <a:pt x="17987" y="909"/>
                    <a:pt x="17979" y="839"/>
                    <a:pt x="17963" y="779"/>
                  </a:cubicBezTo>
                  <a:cubicBezTo>
                    <a:pt x="17939" y="719"/>
                    <a:pt x="17931" y="649"/>
                    <a:pt x="17915" y="579"/>
                  </a:cubicBezTo>
                  <a:cubicBezTo>
                    <a:pt x="17923" y="500"/>
                    <a:pt x="17852" y="440"/>
                    <a:pt x="17900" y="380"/>
                  </a:cubicBezTo>
                  <a:cubicBezTo>
                    <a:pt x="17884" y="340"/>
                    <a:pt x="17828" y="230"/>
                    <a:pt x="17876" y="190"/>
                  </a:cubicBezTo>
                  <a:cubicBezTo>
                    <a:pt x="17892" y="340"/>
                    <a:pt x="17947" y="440"/>
                    <a:pt x="17947" y="599"/>
                  </a:cubicBezTo>
                  <a:cubicBezTo>
                    <a:pt x="18018" y="699"/>
                    <a:pt x="18034" y="859"/>
                    <a:pt x="18066" y="989"/>
                  </a:cubicBezTo>
                  <a:cubicBezTo>
                    <a:pt x="18082" y="1059"/>
                    <a:pt x="18121" y="1099"/>
                    <a:pt x="18121" y="1189"/>
                  </a:cubicBezTo>
                  <a:cubicBezTo>
                    <a:pt x="18169" y="1219"/>
                    <a:pt x="18185" y="1299"/>
                    <a:pt x="18193" y="1389"/>
                  </a:cubicBezTo>
                  <a:cubicBezTo>
                    <a:pt x="18264" y="1479"/>
                    <a:pt x="18248" y="1668"/>
                    <a:pt x="18328" y="1758"/>
                  </a:cubicBezTo>
                  <a:cubicBezTo>
                    <a:pt x="18343" y="1828"/>
                    <a:pt x="18383" y="1878"/>
                    <a:pt x="18415" y="1928"/>
                  </a:cubicBezTo>
                  <a:cubicBezTo>
                    <a:pt x="18415" y="2028"/>
                    <a:pt x="18478" y="2038"/>
                    <a:pt x="18470" y="2148"/>
                  </a:cubicBezTo>
                  <a:cubicBezTo>
                    <a:pt x="18526" y="2188"/>
                    <a:pt x="18541" y="2268"/>
                    <a:pt x="18573" y="2348"/>
                  </a:cubicBezTo>
                  <a:cubicBezTo>
                    <a:pt x="18621" y="2338"/>
                    <a:pt x="18589" y="2428"/>
                    <a:pt x="18621" y="2428"/>
                  </a:cubicBezTo>
                  <a:cubicBezTo>
                    <a:pt x="18621" y="2498"/>
                    <a:pt x="18676" y="2478"/>
                    <a:pt x="18676" y="2538"/>
                  </a:cubicBezTo>
                  <a:cubicBezTo>
                    <a:pt x="18692" y="2658"/>
                    <a:pt x="18763" y="2707"/>
                    <a:pt x="18779" y="2827"/>
                  </a:cubicBezTo>
                  <a:cubicBezTo>
                    <a:pt x="18795" y="2827"/>
                    <a:pt x="18795" y="2857"/>
                    <a:pt x="18795" y="2887"/>
                  </a:cubicBezTo>
                  <a:cubicBezTo>
                    <a:pt x="18819" y="2897"/>
                    <a:pt x="18827" y="2917"/>
                    <a:pt x="18827" y="2957"/>
                  </a:cubicBezTo>
                  <a:cubicBezTo>
                    <a:pt x="18858" y="2997"/>
                    <a:pt x="18858" y="3067"/>
                    <a:pt x="18898" y="3087"/>
                  </a:cubicBezTo>
                  <a:cubicBezTo>
                    <a:pt x="18890" y="3167"/>
                    <a:pt x="18938" y="3167"/>
                    <a:pt x="18930" y="3237"/>
                  </a:cubicBezTo>
                  <a:cubicBezTo>
                    <a:pt x="18977" y="3257"/>
                    <a:pt x="18953" y="3357"/>
                    <a:pt x="19001" y="3367"/>
                  </a:cubicBezTo>
                  <a:cubicBezTo>
                    <a:pt x="19017" y="3417"/>
                    <a:pt x="19009" y="3487"/>
                    <a:pt x="19056" y="3497"/>
                  </a:cubicBezTo>
                  <a:cubicBezTo>
                    <a:pt x="19049" y="3577"/>
                    <a:pt x="19080" y="3607"/>
                    <a:pt x="19120" y="3627"/>
                  </a:cubicBezTo>
                  <a:cubicBezTo>
                    <a:pt x="19104" y="3467"/>
                    <a:pt x="19017" y="3387"/>
                    <a:pt x="19001" y="3217"/>
                  </a:cubicBezTo>
                  <a:cubicBezTo>
                    <a:pt x="18961" y="3177"/>
                    <a:pt x="18961" y="3077"/>
                    <a:pt x="18914" y="3037"/>
                  </a:cubicBezTo>
                  <a:cubicBezTo>
                    <a:pt x="18914" y="2997"/>
                    <a:pt x="18906" y="2967"/>
                    <a:pt x="18882" y="2957"/>
                  </a:cubicBezTo>
                  <a:cubicBezTo>
                    <a:pt x="18874" y="2917"/>
                    <a:pt x="18874" y="2867"/>
                    <a:pt x="18850" y="2847"/>
                  </a:cubicBezTo>
                  <a:cubicBezTo>
                    <a:pt x="18811" y="2707"/>
                    <a:pt x="18740" y="2598"/>
                    <a:pt x="18708" y="2458"/>
                  </a:cubicBezTo>
                  <a:cubicBezTo>
                    <a:pt x="18660" y="2418"/>
                    <a:pt x="18652" y="2338"/>
                    <a:pt x="18621" y="2278"/>
                  </a:cubicBezTo>
                  <a:cubicBezTo>
                    <a:pt x="18565" y="2258"/>
                    <a:pt x="18589" y="2138"/>
                    <a:pt x="18534" y="2108"/>
                  </a:cubicBezTo>
                  <a:cubicBezTo>
                    <a:pt x="18534" y="2008"/>
                    <a:pt x="18470" y="1998"/>
                    <a:pt x="18470" y="1908"/>
                  </a:cubicBezTo>
                  <a:cubicBezTo>
                    <a:pt x="18423" y="1868"/>
                    <a:pt x="18438" y="1758"/>
                    <a:pt x="18383" y="1738"/>
                  </a:cubicBezTo>
                  <a:cubicBezTo>
                    <a:pt x="18375" y="1698"/>
                    <a:pt x="18367" y="1658"/>
                    <a:pt x="18343" y="1648"/>
                  </a:cubicBezTo>
                  <a:cubicBezTo>
                    <a:pt x="18335" y="1609"/>
                    <a:pt x="18335" y="1559"/>
                    <a:pt x="18312" y="1539"/>
                  </a:cubicBezTo>
                  <a:cubicBezTo>
                    <a:pt x="18288" y="1469"/>
                    <a:pt x="18296" y="1369"/>
                    <a:pt x="18240" y="1339"/>
                  </a:cubicBezTo>
                  <a:cubicBezTo>
                    <a:pt x="18232" y="1169"/>
                    <a:pt x="18153" y="1079"/>
                    <a:pt x="18121" y="929"/>
                  </a:cubicBezTo>
                  <a:cubicBezTo>
                    <a:pt x="18090" y="769"/>
                    <a:pt x="18058" y="619"/>
                    <a:pt x="18003" y="490"/>
                  </a:cubicBezTo>
                  <a:cubicBezTo>
                    <a:pt x="18011" y="410"/>
                    <a:pt x="17987" y="370"/>
                    <a:pt x="17963" y="320"/>
                  </a:cubicBezTo>
                  <a:cubicBezTo>
                    <a:pt x="17979" y="220"/>
                    <a:pt x="17939" y="200"/>
                    <a:pt x="17931" y="120"/>
                  </a:cubicBezTo>
                  <a:cubicBezTo>
                    <a:pt x="17931" y="80"/>
                    <a:pt x="17923" y="40"/>
                    <a:pt x="17915" y="0"/>
                  </a:cubicBezTo>
                  <a:cubicBezTo>
                    <a:pt x="17765" y="0"/>
                    <a:pt x="17765" y="0"/>
                    <a:pt x="17765" y="0"/>
                  </a:cubicBezTo>
                  <a:cubicBezTo>
                    <a:pt x="17709" y="50"/>
                    <a:pt x="17725" y="180"/>
                    <a:pt x="17670" y="230"/>
                  </a:cubicBezTo>
                  <a:cubicBezTo>
                    <a:pt x="17725" y="260"/>
                    <a:pt x="17654" y="310"/>
                    <a:pt x="17670" y="360"/>
                  </a:cubicBezTo>
                  <a:cubicBezTo>
                    <a:pt x="17638" y="380"/>
                    <a:pt x="17646" y="440"/>
                    <a:pt x="17606" y="450"/>
                  </a:cubicBezTo>
                  <a:cubicBezTo>
                    <a:pt x="17575" y="450"/>
                    <a:pt x="17614" y="530"/>
                    <a:pt x="17567" y="559"/>
                  </a:cubicBezTo>
                  <a:cubicBezTo>
                    <a:pt x="17551" y="559"/>
                    <a:pt x="17543" y="579"/>
                    <a:pt x="17535" y="599"/>
                  </a:cubicBezTo>
                  <a:cubicBezTo>
                    <a:pt x="17543" y="649"/>
                    <a:pt x="17511" y="649"/>
                    <a:pt x="17496" y="669"/>
                  </a:cubicBezTo>
                  <a:cubicBezTo>
                    <a:pt x="17496" y="729"/>
                    <a:pt x="17464" y="759"/>
                    <a:pt x="17464" y="819"/>
                  </a:cubicBezTo>
                  <a:cubicBezTo>
                    <a:pt x="17416" y="809"/>
                    <a:pt x="17432" y="869"/>
                    <a:pt x="17416" y="889"/>
                  </a:cubicBezTo>
                  <a:cubicBezTo>
                    <a:pt x="17377" y="889"/>
                    <a:pt x="17377" y="939"/>
                    <a:pt x="17361" y="969"/>
                  </a:cubicBezTo>
                  <a:cubicBezTo>
                    <a:pt x="17313" y="1009"/>
                    <a:pt x="17329" y="1139"/>
                    <a:pt x="17258" y="1149"/>
                  </a:cubicBezTo>
                  <a:cubicBezTo>
                    <a:pt x="17202" y="1279"/>
                    <a:pt x="17131" y="1379"/>
                    <a:pt x="17068" y="1499"/>
                  </a:cubicBezTo>
                  <a:cubicBezTo>
                    <a:pt x="17028" y="1539"/>
                    <a:pt x="16988" y="1589"/>
                    <a:pt x="16965" y="1648"/>
                  </a:cubicBezTo>
                  <a:cubicBezTo>
                    <a:pt x="16949" y="1648"/>
                    <a:pt x="16941" y="1668"/>
                    <a:pt x="16949" y="1688"/>
                  </a:cubicBezTo>
                  <a:cubicBezTo>
                    <a:pt x="16925" y="1688"/>
                    <a:pt x="16909" y="1698"/>
                    <a:pt x="16909" y="1738"/>
                  </a:cubicBezTo>
                  <a:cubicBezTo>
                    <a:pt x="16885" y="1758"/>
                    <a:pt x="16862" y="1768"/>
                    <a:pt x="16846" y="1798"/>
                  </a:cubicBezTo>
                  <a:cubicBezTo>
                    <a:pt x="16830" y="1828"/>
                    <a:pt x="16814" y="1848"/>
                    <a:pt x="16790" y="1868"/>
                  </a:cubicBezTo>
                  <a:cubicBezTo>
                    <a:pt x="16759" y="1878"/>
                    <a:pt x="16774" y="1948"/>
                    <a:pt x="16719" y="1928"/>
                  </a:cubicBezTo>
                  <a:cubicBezTo>
                    <a:pt x="16703" y="1958"/>
                    <a:pt x="16695" y="1998"/>
                    <a:pt x="16656" y="1998"/>
                  </a:cubicBezTo>
                  <a:cubicBezTo>
                    <a:pt x="16656" y="2058"/>
                    <a:pt x="16632" y="2068"/>
                    <a:pt x="16584" y="2058"/>
                  </a:cubicBezTo>
                  <a:cubicBezTo>
                    <a:pt x="16592" y="2168"/>
                    <a:pt x="16513" y="2168"/>
                    <a:pt x="16497" y="2238"/>
                  </a:cubicBezTo>
                  <a:cubicBezTo>
                    <a:pt x="16426" y="2288"/>
                    <a:pt x="16370" y="2368"/>
                    <a:pt x="16307" y="2428"/>
                  </a:cubicBezTo>
                  <a:cubicBezTo>
                    <a:pt x="16291" y="2478"/>
                    <a:pt x="16252" y="2508"/>
                    <a:pt x="16236" y="2558"/>
                  </a:cubicBezTo>
                  <a:cubicBezTo>
                    <a:pt x="16172" y="2548"/>
                    <a:pt x="16196" y="2658"/>
                    <a:pt x="16133" y="2648"/>
                  </a:cubicBezTo>
                  <a:cubicBezTo>
                    <a:pt x="16141" y="2727"/>
                    <a:pt x="16077" y="2717"/>
                    <a:pt x="16069" y="2777"/>
                  </a:cubicBezTo>
                  <a:cubicBezTo>
                    <a:pt x="16014" y="2787"/>
                    <a:pt x="16014" y="2867"/>
                    <a:pt x="15958" y="2867"/>
                  </a:cubicBezTo>
                  <a:cubicBezTo>
                    <a:pt x="15958" y="2927"/>
                    <a:pt x="15903" y="2937"/>
                    <a:pt x="15879" y="2977"/>
                  </a:cubicBezTo>
                  <a:cubicBezTo>
                    <a:pt x="15879" y="3057"/>
                    <a:pt x="15816" y="3047"/>
                    <a:pt x="15808" y="3107"/>
                  </a:cubicBezTo>
                  <a:cubicBezTo>
                    <a:pt x="15736" y="3167"/>
                    <a:pt x="15689" y="3247"/>
                    <a:pt x="15633" y="3327"/>
                  </a:cubicBezTo>
                  <a:cubicBezTo>
                    <a:pt x="15578" y="3397"/>
                    <a:pt x="15538" y="3497"/>
                    <a:pt x="15475" y="3567"/>
                  </a:cubicBezTo>
                  <a:cubicBezTo>
                    <a:pt x="15459" y="3687"/>
                    <a:pt x="15380" y="3727"/>
                    <a:pt x="15356" y="3846"/>
                  </a:cubicBezTo>
                  <a:cubicBezTo>
                    <a:pt x="15332" y="3856"/>
                    <a:pt x="15340" y="3896"/>
                    <a:pt x="15324" y="3916"/>
                  </a:cubicBezTo>
                  <a:cubicBezTo>
                    <a:pt x="15301" y="3926"/>
                    <a:pt x="15285" y="3936"/>
                    <a:pt x="15285" y="3976"/>
                  </a:cubicBezTo>
                  <a:cubicBezTo>
                    <a:pt x="15261" y="3976"/>
                    <a:pt x="15277" y="4036"/>
                    <a:pt x="15253" y="4046"/>
                  </a:cubicBezTo>
                  <a:cubicBezTo>
                    <a:pt x="15237" y="4076"/>
                    <a:pt x="15237" y="4096"/>
                    <a:pt x="15253" y="4126"/>
                  </a:cubicBezTo>
                  <a:cubicBezTo>
                    <a:pt x="15174" y="4106"/>
                    <a:pt x="15206" y="4226"/>
                    <a:pt x="15166" y="4266"/>
                  </a:cubicBezTo>
                  <a:cubicBezTo>
                    <a:pt x="15118" y="4286"/>
                    <a:pt x="15118" y="4376"/>
                    <a:pt x="15079" y="4416"/>
                  </a:cubicBezTo>
                  <a:cubicBezTo>
                    <a:pt x="15047" y="4456"/>
                    <a:pt x="15023" y="4516"/>
                    <a:pt x="14992" y="4566"/>
                  </a:cubicBezTo>
                  <a:cubicBezTo>
                    <a:pt x="14984" y="4646"/>
                    <a:pt x="14936" y="4666"/>
                    <a:pt x="14928" y="4736"/>
                  </a:cubicBezTo>
                  <a:cubicBezTo>
                    <a:pt x="14889" y="4776"/>
                    <a:pt x="14881" y="4856"/>
                    <a:pt x="14857" y="4915"/>
                  </a:cubicBezTo>
                  <a:cubicBezTo>
                    <a:pt x="14849" y="4985"/>
                    <a:pt x="14794" y="5015"/>
                    <a:pt x="14801" y="5115"/>
                  </a:cubicBezTo>
                  <a:cubicBezTo>
                    <a:pt x="14762" y="5145"/>
                    <a:pt x="14762" y="5235"/>
                    <a:pt x="14754" y="5305"/>
                  </a:cubicBezTo>
                  <a:cubicBezTo>
                    <a:pt x="14738" y="5335"/>
                    <a:pt x="14730" y="5365"/>
                    <a:pt x="14738" y="5415"/>
                  </a:cubicBezTo>
                  <a:cubicBezTo>
                    <a:pt x="14706" y="5405"/>
                    <a:pt x="14706" y="5515"/>
                    <a:pt x="14738" y="5505"/>
                  </a:cubicBezTo>
                  <a:close/>
                  <a:moveTo>
                    <a:pt x="17290" y="2348"/>
                  </a:moveTo>
                  <a:cubicBezTo>
                    <a:pt x="17266" y="2378"/>
                    <a:pt x="17242" y="2428"/>
                    <a:pt x="17226" y="2478"/>
                  </a:cubicBezTo>
                  <a:cubicBezTo>
                    <a:pt x="17171" y="2438"/>
                    <a:pt x="17258" y="2398"/>
                    <a:pt x="17258" y="2348"/>
                  </a:cubicBezTo>
                  <a:cubicBezTo>
                    <a:pt x="17290" y="2308"/>
                    <a:pt x="17297" y="2248"/>
                    <a:pt x="17329" y="2218"/>
                  </a:cubicBezTo>
                  <a:cubicBezTo>
                    <a:pt x="17377" y="2248"/>
                    <a:pt x="17290" y="2298"/>
                    <a:pt x="17290" y="2348"/>
                  </a:cubicBezTo>
                  <a:close/>
                  <a:moveTo>
                    <a:pt x="17329" y="3567"/>
                  </a:moveTo>
                  <a:cubicBezTo>
                    <a:pt x="17313" y="3607"/>
                    <a:pt x="17305" y="3547"/>
                    <a:pt x="17313" y="3517"/>
                  </a:cubicBezTo>
                  <a:cubicBezTo>
                    <a:pt x="17321" y="3477"/>
                    <a:pt x="17329" y="3537"/>
                    <a:pt x="17329" y="3567"/>
                  </a:cubicBezTo>
                  <a:close/>
                  <a:moveTo>
                    <a:pt x="17583" y="1449"/>
                  </a:moveTo>
                  <a:cubicBezTo>
                    <a:pt x="17543" y="1399"/>
                    <a:pt x="17591" y="1269"/>
                    <a:pt x="17606" y="1209"/>
                  </a:cubicBezTo>
                  <a:cubicBezTo>
                    <a:pt x="17638" y="1259"/>
                    <a:pt x="17567" y="1349"/>
                    <a:pt x="17583" y="1449"/>
                  </a:cubicBezTo>
                  <a:close/>
                  <a:moveTo>
                    <a:pt x="17622" y="1778"/>
                  </a:moveTo>
                  <a:cubicBezTo>
                    <a:pt x="17551" y="1758"/>
                    <a:pt x="17614" y="1698"/>
                    <a:pt x="17606" y="1628"/>
                  </a:cubicBezTo>
                  <a:cubicBezTo>
                    <a:pt x="17638" y="1638"/>
                    <a:pt x="17606" y="1728"/>
                    <a:pt x="17622" y="1778"/>
                  </a:cubicBezTo>
                  <a:close/>
                  <a:moveTo>
                    <a:pt x="17622" y="1079"/>
                  </a:moveTo>
                  <a:cubicBezTo>
                    <a:pt x="17543" y="1039"/>
                    <a:pt x="17654" y="979"/>
                    <a:pt x="17638" y="889"/>
                  </a:cubicBezTo>
                  <a:cubicBezTo>
                    <a:pt x="17702" y="949"/>
                    <a:pt x="17591" y="989"/>
                    <a:pt x="17622" y="1079"/>
                  </a:cubicBezTo>
                  <a:close/>
                  <a:moveTo>
                    <a:pt x="15340" y="3936"/>
                  </a:moveTo>
                  <a:cubicBezTo>
                    <a:pt x="15388" y="3946"/>
                    <a:pt x="15356" y="3856"/>
                    <a:pt x="15388" y="3846"/>
                  </a:cubicBezTo>
                  <a:cubicBezTo>
                    <a:pt x="15427" y="3786"/>
                    <a:pt x="15459" y="3737"/>
                    <a:pt x="15499" y="3677"/>
                  </a:cubicBezTo>
                  <a:cubicBezTo>
                    <a:pt x="15491" y="3637"/>
                    <a:pt x="15507" y="3637"/>
                    <a:pt x="15530" y="3627"/>
                  </a:cubicBezTo>
                  <a:cubicBezTo>
                    <a:pt x="15530" y="3607"/>
                    <a:pt x="15530" y="3587"/>
                    <a:pt x="15546" y="3587"/>
                  </a:cubicBezTo>
                  <a:cubicBezTo>
                    <a:pt x="15562" y="3557"/>
                    <a:pt x="15562" y="3507"/>
                    <a:pt x="15602" y="3497"/>
                  </a:cubicBezTo>
                  <a:cubicBezTo>
                    <a:pt x="15610" y="3417"/>
                    <a:pt x="15689" y="3407"/>
                    <a:pt x="15705" y="3327"/>
                  </a:cubicBezTo>
                  <a:cubicBezTo>
                    <a:pt x="15736" y="3317"/>
                    <a:pt x="15713" y="3237"/>
                    <a:pt x="15768" y="3257"/>
                  </a:cubicBezTo>
                  <a:cubicBezTo>
                    <a:pt x="15776" y="3217"/>
                    <a:pt x="15816" y="3217"/>
                    <a:pt x="15824" y="3177"/>
                  </a:cubicBezTo>
                  <a:cubicBezTo>
                    <a:pt x="15855" y="3107"/>
                    <a:pt x="15919" y="3097"/>
                    <a:pt x="15942" y="3017"/>
                  </a:cubicBezTo>
                  <a:cubicBezTo>
                    <a:pt x="15990" y="2967"/>
                    <a:pt x="16045" y="2937"/>
                    <a:pt x="16069" y="2867"/>
                  </a:cubicBezTo>
                  <a:cubicBezTo>
                    <a:pt x="16101" y="2817"/>
                    <a:pt x="16164" y="2807"/>
                    <a:pt x="16172" y="2717"/>
                  </a:cubicBezTo>
                  <a:cubicBezTo>
                    <a:pt x="16236" y="2747"/>
                    <a:pt x="16204" y="2658"/>
                    <a:pt x="16259" y="2668"/>
                  </a:cubicBezTo>
                  <a:cubicBezTo>
                    <a:pt x="16299" y="2588"/>
                    <a:pt x="16362" y="2528"/>
                    <a:pt x="16394" y="2428"/>
                  </a:cubicBezTo>
                  <a:cubicBezTo>
                    <a:pt x="16450" y="2458"/>
                    <a:pt x="16434" y="2398"/>
                    <a:pt x="16465" y="2388"/>
                  </a:cubicBezTo>
                  <a:cubicBezTo>
                    <a:pt x="16481" y="2368"/>
                    <a:pt x="16497" y="2348"/>
                    <a:pt x="16513" y="2318"/>
                  </a:cubicBezTo>
                  <a:cubicBezTo>
                    <a:pt x="16553" y="2288"/>
                    <a:pt x="16568" y="2228"/>
                    <a:pt x="16600" y="2188"/>
                  </a:cubicBezTo>
                  <a:cubicBezTo>
                    <a:pt x="16648" y="2148"/>
                    <a:pt x="16695" y="2108"/>
                    <a:pt x="16743" y="2058"/>
                  </a:cubicBezTo>
                  <a:cubicBezTo>
                    <a:pt x="16759" y="2038"/>
                    <a:pt x="16774" y="1998"/>
                    <a:pt x="16790" y="1978"/>
                  </a:cubicBezTo>
                  <a:cubicBezTo>
                    <a:pt x="16814" y="1948"/>
                    <a:pt x="16838" y="1938"/>
                    <a:pt x="16862" y="1908"/>
                  </a:cubicBezTo>
                  <a:cubicBezTo>
                    <a:pt x="16901" y="1858"/>
                    <a:pt x="16941" y="1808"/>
                    <a:pt x="16980" y="1758"/>
                  </a:cubicBezTo>
                  <a:cubicBezTo>
                    <a:pt x="17012" y="1708"/>
                    <a:pt x="17036" y="1638"/>
                    <a:pt x="17099" y="1628"/>
                  </a:cubicBezTo>
                  <a:cubicBezTo>
                    <a:pt x="17099" y="1499"/>
                    <a:pt x="17210" y="1499"/>
                    <a:pt x="17202" y="1369"/>
                  </a:cubicBezTo>
                  <a:cubicBezTo>
                    <a:pt x="17266" y="1319"/>
                    <a:pt x="17297" y="1239"/>
                    <a:pt x="17361" y="1189"/>
                  </a:cubicBezTo>
                  <a:cubicBezTo>
                    <a:pt x="17369" y="1099"/>
                    <a:pt x="17424" y="1059"/>
                    <a:pt x="17432" y="969"/>
                  </a:cubicBezTo>
                  <a:cubicBezTo>
                    <a:pt x="17543" y="849"/>
                    <a:pt x="17583" y="629"/>
                    <a:pt x="17686" y="490"/>
                  </a:cubicBezTo>
                  <a:cubicBezTo>
                    <a:pt x="17725" y="500"/>
                    <a:pt x="17686" y="589"/>
                    <a:pt x="17670" y="599"/>
                  </a:cubicBezTo>
                  <a:cubicBezTo>
                    <a:pt x="17670" y="749"/>
                    <a:pt x="17670" y="749"/>
                    <a:pt x="17670" y="749"/>
                  </a:cubicBezTo>
                  <a:cubicBezTo>
                    <a:pt x="17614" y="759"/>
                    <a:pt x="17614" y="849"/>
                    <a:pt x="17567" y="859"/>
                  </a:cubicBezTo>
                  <a:cubicBezTo>
                    <a:pt x="17551" y="979"/>
                    <a:pt x="17519" y="1059"/>
                    <a:pt x="17464" y="1129"/>
                  </a:cubicBezTo>
                  <a:cubicBezTo>
                    <a:pt x="17456" y="1249"/>
                    <a:pt x="17377" y="1279"/>
                    <a:pt x="17377" y="1409"/>
                  </a:cubicBezTo>
                  <a:cubicBezTo>
                    <a:pt x="17337" y="1419"/>
                    <a:pt x="17337" y="1479"/>
                    <a:pt x="17313" y="1499"/>
                  </a:cubicBezTo>
                  <a:cubicBezTo>
                    <a:pt x="17290" y="1519"/>
                    <a:pt x="17274" y="1549"/>
                    <a:pt x="17258" y="1579"/>
                  </a:cubicBezTo>
                  <a:cubicBezTo>
                    <a:pt x="17226" y="1648"/>
                    <a:pt x="17171" y="1698"/>
                    <a:pt x="17155" y="1778"/>
                  </a:cubicBezTo>
                  <a:cubicBezTo>
                    <a:pt x="17083" y="1798"/>
                    <a:pt x="17091" y="1918"/>
                    <a:pt x="17036" y="1948"/>
                  </a:cubicBezTo>
                  <a:cubicBezTo>
                    <a:pt x="17012" y="1978"/>
                    <a:pt x="17020" y="2038"/>
                    <a:pt x="16980" y="2038"/>
                  </a:cubicBezTo>
                  <a:cubicBezTo>
                    <a:pt x="16965" y="2068"/>
                    <a:pt x="16949" y="2108"/>
                    <a:pt x="16933" y="2128"/>
                  </a:cubicBezTo>
                  <a:cubicBezTo>
                    <a:pt x="16870" y="2168"/>
                    <a:pt x="16862" y="2258"/>
                    <a:pt x="16790" y="2278"/>
                  </a:cubicBezTo>
                  <a:cubicBezTo>
                    <a:pt x="16774" y="2368"/>
                    <a:pt x="16711" y="2398"/>
                    <a:pt x="16671" y="2458"/>
                  </a:cubicBezTo>
                  <a:cubicBezTo>
                    <a:pt x="16632" y="2508"/>
                    <a:pt x="16608" y="2588"/>
                    <a:pt x="16553" y="2628"/>
                  </a:cubicBezTo>
                  <a:cubicBezTo>
                    <a:pt x="16505" y="2678"/>
                    <a:pt x="16481" y="2747"/>
                    <a:pt x="16426" y="2777"/>
                  </a:cubicBezTo>
                  <a:cubicBezTo>
                    <a:pt x="16426" y="2837"/>
                    <a:pt x="16362" y="2807"/>
                    <a:pt x="16362" y="2867"/>
                  </a:cubicBezTo>
                  <a:cubicBezTo>
                    <a:pt x="16355" y="2907"/>
                    <a:pt x="16315" y="2907"/>
                    <a:pt x="16291" y="2937"/>
                  </a:cubicBezTo>
                  <a:cubicBezTo>
                    <a:pt x="16283" y="2947"/>
                    <a:pt x="16275" y="2967"/>
                    <a:pt x="16259" y="2977"/>
                  </a:cubicBezTo>
                  <a:cubicBezTo>
                    <a:pt x="16236" y="2977"/>
                    <a:pt x="16244" y="3017"/>
                    <a:pt x="16220" y="3017"/>
                  </a:cubicBezTo>
                  <a:cubicBezTo>
                    <a:pt x="16188" y="3027"/>
                    <a:pt x="16188" y="3077"/>
                    <a:pt x="16148" y="3087"/>
                  </a:cubicBezTo>
                  <a:cubicBezTo>
                    <a:pt x="16061" y="3187"/>
                    <a:pt x="15974" y="3277"/>
                    <a:pt x="15879" y="3367"/>
                  </a:cubicBezTo>
                  <a:cubicBezTo>
                    <a:pt x="15792" y="3467"/>
                    <a:pt x="15697" y="3567"/>
                    <a:pt x="15602" y="3647"/>
                  </a:cubicBezTo>
                  <a:cubicBezTo>
                    <a:pt x="15586" y="3687"/>
                    <a:pt x="15562" y="3717"/>
                    <a:pt x="15530" y="3737"/>
                  </a:cubicBezTo>
                  <a:cubicBezTo>
                    <a:pt x="15515" y="3767"/>
                    <a:pt x="15499" y="3806"/>
                    <a:pt x="15475" y="3826"/>
                  </a:cubicBezTo>
                  <a:cubicBezTo>
                    <a:pt x="15443" y="3836"/>
                    <a:pt x="15443" y="3886"/>
                    <a:pt x="15412" y="3886"/>
                  </a:cubicBezTo>
                  <a:cubicBezTo>
                    <a:pt x="15427" y="3956"/>
                    <a:pt x="15348" y="3916"/>
                    <a:pt x="15356" y="3976"/>
                  </a:cubicBezTo>
                  <a:cubicBezTo>
                    <a:pt x="15348" y="4006"/>
                    <a:pt x="15324" y="4016"/>
                    <a:pt x="15324" y="4046"/>
                  </a:cubicBezTo>
                  <a:cubicBezTo>
                    <a:pt x="15301" y="4066"/>
                    <a:pt x="15285" y="4066"/>
                    <a:pt x="15285" y="4026"/>
                  </a:cubicBezTo>
                  <a:cubicBezTo>
                    <a:pt x="15340" y="4036"/>
                    <a:pt x="15309" y="3946"/>
                    <a:pt x="15340" y="3936"/>
                  </a:cubicBezTo>
                  <a:close/>
                  <a:moveTo>
                    <a:pt x="206" y="16665"/>
                  </a:moveTo>
                  <a:cubicBezTo>
                    <a:pt x="222" y="16605"/>
                    <a:pt x="261" y="16575"/>
                    <a:pt x="261" y="16505"/>
                  </a:cubicBezTo>
                  <a:cubicBezTo>
                    <a:pt x="285" y="16465"/>
                    <a:pt x="293" y="16405"/>
                    <a:pt x="309" y="16355"/>
                  </a:cubicBezTo>
                  <a:cubicBezTo>
                    <a:pt x="349" y="16325"/>
                    <a:pt x="325" y="16215"/>
                    <a:pt x="364" y="16195"/>
                  </a:cubicBezTo>
                  <a:cubicBezTo>
                    <a:pt x="364" y="16115"/>
                    <a:pt x="420" y="16115"/>
                    <a:pt x="412" y="16035"/>
                  </a:cubicBezTo>
                  <a:cubicBezTo>
                    <a:pt x="444" y="15995"/>
                    <a:pt x="436" y="15905"/>
                    <a:pt x="475" y="15875"/>
                  </a:cubicBezTo>
                  <a:cubicBezTo>
                    <a:pt x="475" y="15735"/>
                    <a:pt x="547" y="15675"/>
                    <a:pt x="555" y="15546"/>
                  </a:cubicBezTo>
                  <a:cubicBezTo>
                    <a:pt x="586" y="15506"/>
                    <a:pt x="586" y="15436"/>
                    <a:pt x="602" y="15386"/>
                  </a:cubicBezTo>
                  <a:cubicBezTo>
                    <a:pt x="602" y="15316"/>
                    <a:pt x="626" y="15266"/>
                    <a:pt x="626" y="15186"/>
                  </a:cubicBezTo>
                  <a:cubicBezTo>
                    <a:pt x="658" y="15076"/>
                    <a:pt x="650" y="14926"/>
                    <a:pt x="674" y="14806"/>
                  </a:cubicBezTo>
                  <a:cubicBezTo>
                    <a:pt x="658" y="14636"/>
                    <a:pt x="674" y="14616"/>
                    <a:pt x="674" y="14457"/>
                  </a:cubicBezTo>
                  <a:cubicBezTo>
                    <a:pt x="681" y="14407"/>
                    <a:pt x="642" y="14287"/>
                    <a:pt x="674" y="14267"/>
                  </a:cubicBezTo>
                  <a:cubicBezTo>
                    <a:pt x="666" y="14167"/>
                    <a:pt x="658" y="14177"/>
                    <a:pt x="666" y="14087"/>
                  </a:cubicBezTo>
                  <a:cubicBezTo>
                    <a:pt x="642" y="13997"/>
                    <a:pt x="626" y="13877"/>
                    <a:pt x="618" y="13767"/>
                  </a:cubicBezTo>
                  <a:cubicBezTo>
                    <a:pt x="563" y="13777"/>
                    <a:pt x="618" y="13637"/>
                    <a:pt x="571" y="13637"/>
                  </a:cubicBezTo>
                  <a:cubicBezTo>
                    <a:pt x="571" y="13567"/>
                    <a:pt x="563" y="13507"/>
                    <a:pt x="531" y="13488"/>
                  </a:cubicBezTo>
                  <a:cubicBezTo>
                    <a:pt x="539" y="13687"/>
                    <a:pt x="586" y="13827"/>
                    <a:pt x="610" y="14007"/>
                  </a:cubicBezTo>
                  <a:cubicBezTo>
                    <a:pt x="618" y="14127"/>
                    <a:pt x="626" y="14257"/>
                    <a:pt x="634" y="14377"/>
                  </a:cubicBezTo>
                  <a:cubicBezTo>
                    <a:pt x="610" y="14517"/>
                    <a:pt x="634" y="14706"/>
                    <a:pt x="602" y="14836"/>
                  </a:cubicBezTo>
                  <a:cubicBezTo>
                    <a:pt x="642" y="14886"/>
                    <a:pt x="571" y="14936"/>
                    <a:pt x="602" y="15036"/>
                  </a:cubicBezTo>
                  <a:cubicBezTo>
                    <a:pt x="563" y="15036"/>
                    <a:pt x="594" y="15116"/>
                    <a:pt x="586" y="15146"/>
                  </a:cubicBezTo>
                  <a:cubicBezTo>
                    <a:pt x="563" y="15166"/>
                    <a:pt x="586" y="15226"/>
                    <a:pt x="555" y="15236"/>
                  </a:cubicBezTo>
                  <a:cubicBezTo>
                    <a:pt x="563" y="15286"/>
                    <a:pt x="563" y="15316"/>
                    <a:pt x="547" y="15346"/>
                  </a:cubicBezTo>
                  <a:cubicBezTo>
                    <a:pt x="523" y="15366"/>
                    <a:pt x="547" y="15426"/>
                    <a:pt x="515" y="15436"/>
                  </a:cubicBezTo>
                  <a:cubicBezTo>
                    <a:pt x="507" y="15506"/>
                    <a:pt x="507" y="15586"/>
                    <a:pt x="460" y="15616"/>
                  </a:cubicBezTo>
                  <a:cubicBezTo>
                    <a:pt x="420" y="15745"/>
                    <a:pt x="396" y="15895"/>
                    <a:pt x="357" y="16015"/>
                  </a:cubicBezTo>
                  <a:cubicBezTo>
                    <a:pt x="349" y="16085"/>
                    <a:pt x="309" y="16125"/>
                    <a:pt x="301" y="16195"/>
                  </a:cubicBezTo>
                  <a:cubicBezTo>
                    <a:pt x="277" y="16255"/>
                    <a:pt x="246" y="16305"/>
                    <a:pt x="238" y="16375"/>
                  </a:cubicBezTo>
                  <a:cubicBezTo>
                    <a:pt x="206" y="16425"/>
                    <a:pt x="198" y="16495"/>
                    <a:pt x="182" y="16555"/>
                  </a:cubicBezTo>
                  <a:cubicBezTo>
                    <a:pt x="119" y="16585"/>
                    <a:pt x="151" y="16705"/>
                    <a:pt x="103" y="16735"/>
                  </a:cubicBezTo>
                  <a:cubicBezTo>
                    <a:pt x="95" y="16814"/>
                    <a:pt x="79" y="16874"/>
                    <a:pt x="48" y="16914"/>
                  </a:cubicBezTo>
                  <a:cubicBezTo>
                    <a:pt x="48" y="16964"/>
                    <a:pt x="40" y="16994"/>
                    <a:pt x="16" y="17004"/>
                  </a:cubicBezTo>
                  <a:cubicBezTo>
                    <a:pt x="0" y="17024"/>
                    <a:pt x="8" y="17064"/>
                    <a:pt x="0" y="17084"/>
                  </a:cubicBezTo>
                  <a:cubicBezTo>
                    <a:pt x="0" y="17364"/>
                    <a:pt x="0" y="17364"/>
                    <a:pt x="0" y="17364"/>
                  </a:cubicBezTo>
                  <a:cubicBezTo>
                    <a:pt x="48" y="17174"/>
                    <a:pt x="103" y="16994"/>
                    <a:pt x="158" y="16824"/>
                  </a:cubicBezTo>
                  <a:cubicBezTo>
                    <a:pt x="190" y="16784"/>
                    <a:pt x="190" y="16715"/>
                    <a:pt x="206" y="16665"/>
                  </a:cubicBezTo>
                  <a:close/>
                  <a:moveTo>
                    <a:pt x="182" y="17174"/>
                  </a:moveTo>
                  <a:cubicBezTo>
                    <a:pt x="190" y="17094"/>
                    <a:pt x="222" y="17054"/>
                    <a:pt x="222" y="16964"/>
                  </a:cubicBezTo>
                  <a:cubicBezTo>
                    <a:pt x="269" y="16974"/>
                    <a:pt x="261" y="16924"/>
                    <a:pt x="269" y="16874"/>
                  </a:cubicBezTo>
                  <a:cubicBezTo>
                    <a:pt x="301" y="16854"/>
                    <a:pt x="309" y="16814"/>
                    <a:pt x="317" y="16764"/>
                  </a:cubicBezTo>
                  <a:cubicBezTo>
                    <a:pt x="357" y="16705"/>
                    <a:pt x="388" y="16625"/>
                    <a:pt x="404" y="16535"/>
                  </a:cubicBezTo>
                  <a:cubicBezTo>
                    <a:pt x="444" y="16475"/>
                    <a:pt x="475" y="16395"/>
                    <a:pt x="499" y="16315"/>
                  </a:cubicBezTo>
                  <a:cubicBezTo>
                    <a:pt x="531" y="16295"/>
                    <a:pt x="539" y="16245"/>
                    <a:pt x="539" y="16195"/>
                  </a:cubicBezTo>
                  <a:cubicBezTo>
                    <a:pt x="594" y="16195"/>
                    <a:pt x="586" y="16145"/>
                    <a:pt x="586" y="16085"/>
                  </a:cubicBezTo>
                  <a:cubicBezTo>
                    <a:pt x="642" y="16035"/>
                    <a:pt x="642" y="15925"/>
                    <a:pt x="681" y="15855"/>
                  </a:cubicBezTo>
                  <a:cubicBezTo>
                    <a:pt x="705" y="15785"/>
                    <a:pt x="745" y="15705"/>
                    <a:pt x="753" y="15616"/>
                  </a:cubicBezTo>
                  <a:cubicBezTo>
                    <a:pt x="784" y="15596"/>
                    <a:pt x="761" y="15506"/>
                    <a:pt x="800" y="15496"/>
                  </a:cubicBezTo>
                  <a:cubicBezTo>
                    <a:pt x="808" y="15456"/>
                    <a:pt x="824" y="15416"/>
                    <a:pt x="824" y="15366"/>
                  </a:cubicBezTo>
                  <a:cubicBezTo>
                    <a:pt x="816" y="15296"/>
                    <a:pt x="872" y="15316"/>
                    <a:pt x="848" y="15236"/>
                  </a:cubicBezTo>
                  <a:cubicBezTo>
                    <a:pt x="895" y="15226"/>
                    <a:pt x="864" y="15136"/>
                    <a:pt x="895" y="15116"/>
                  </a:cubicBezTo>
                  <a:cubicBezTo>
                    <a:pt x="887" y="14986"/>
                    <a:pt x="911" y="14906"/>
                    <a:pt x="911" y="14786"/>
                  </a:cubicBezTo>
                  <a:cubicBezTo>
                    <a:pt x="911" y="14706"/>
                    <a:pt x="903" y="14616"/>
                    <a:pt x="895" y="14527"/>
                  </a:cubicBezTo>
                  <a:cubicBezTo>
                    <a:pt x="903" y="14477"/>
                    <a:pt x="864" y="14487"/>
                    <a:pt x="880" y="14417"/>
                  </a:cubicBezTo>
                  <a:cubicBezTo>
                    <a:pt x="872" y="14387"/>
                    <a:pt x="887" y="14307"/>
                    <a:pt x="840" y="14337"/>
                  </a:cubicBezTo>
                  <a:cubicBezTo>
                    <a:pt x="880" y="14577"/>
                    <a:pt x="856" y="14826"/>
                    <a:pt x="848" y="15106"/>
                  </a:cubicBezTo>
                  <a:cubicBezTo>
                    <a:pt x="816" y="15136"/>
                    <a:pt x="816" y="15206"/>
                    <a:pt x="784" y="15236"/>
                  </a:cubicBezTo>
                  <a:cubicBezTo>
                    <a:pt x="800" y="15326"/>
                    <a:pt x="753" y="15346"/>
                    <a:pt x="761" y="15416"/>
                  </a:cubicBezTo>
                  <a:cubicBezTo>
                    <a:pt x="729" y="15446"/>
                    <a:pt x="729" y="15516"/>
                    <a:pt x="713" y="15576"/>
                  </a:cubicBezTo>
                  <a:cubicBezTo>
                    <a:pt x="697" y="15616"/>
                    <a:pt x="674" y="15656"/>
                    <a:pt x="650" y="15705"/>
                  </a:cubicBezTo>
                  <a:cubicBezTo>
                    <a:pt x="658" y="15745"/>
                    <a:pt x="634" y="15755"/>
                    <a:pt x="642" y="15795"/>
                  </a:cubicBezTo>
                  <a:cubicBezTo>
                    <a:pt x="610" y="15795"/>
                    <a:pt x="634" y="15855"/>
                    <a:pt x="610" y="15865"/>
                  </a:cubicBezTo>
                  <a:cubicBezTo>
                    <a:pt x="578" y="15895"/>
                    <a:pt x="610" y="15995"/>
                    <a:pt x="547" y="16005"/>
                  </a:cubicBezTo>
                  <a:cubicBezTo>
                    <a:pt x="539" y="16135"/>
                    <a:pt x="460" y="16195"/>
                    <a:pt x="444" y="16315"/>
                  </a:cubicBezTo>
                  <a:cubicBezTo>
                    <a:pt x="380" y="16385"/>
                    <a:pt x="372" y="16515"/>
                    <a:pt x="301" y="16565"/>
                  </a:cubicBezTo>
                  <a:cubicBezTo>
                    <a:pt x="293" y="16705"/>
                    <a:pt x="222" y="16764"/>
                    <a:pt x="198" y="16884"/>
                  </a:cubicBezTo>
                  <a:cubicBezTo>
                    <a:pt x="158" y="16974"/>
                    <a:pt x="127" y="17074"/>
                    <a:pt x="95" y="17174"/>
                  </a:cubicBezTo>
                  <a:cubicBezTo>
                    <a:pt x="79" y="17224"/>
                    <a:pt x="63" y="17274"/>
                    <a:pt x="32" y="17314"/>
                  </a:cubicBezTo>
                  <a:cubicBezTo>
                    <a:pt x="8" y="17344"/>
                    <a:pt x="16" y="17404"/>
                    <a:pt x="0" y="17434"/>
                  </a:cubicBezTo>
                  <a:cubicBezTo>
                    <a:pt x="0" y="17654"/>
                    <a:pt x="0" y="17654"/>
                    <a:pt x="0" y="17654"/>
                  </a:cubicBezTo>
                  <a:cubicBezTo>
                    <a:pt x="48" y="17564"/>
                    <a:pt x="71" y="17434"/>
                    <a:pt x="119" y="17354"/>
                  </a:cubicBezTo>
                  <a:cubicBezTo>
                    <a:pt x="127" y="17274"/>
                    <a:pt x="166" y="17234"/>
                    <a:pt x="182" y="17174"/>
                  </a:cubicBezTo>
                  <a:close/>
                  <a:moveTo>
                    <a:pt x="151" y="15406"/>
                  </a:moveTo>
                  <a:cubicBezTo>
                    <a:pt x="135" y="15296"/>
                    <a:pt x="206" y="15286"/>
                    <a:pt x="190" y="15186"/>
                  </a:cubicBezTo>
                  <a:cubicBezTo>
                    <a:pt x="238" y="15136"/>
                    <a:pt x="214" y="15026"/>
                    <a:pt x="246" y="14976"/>
                  </a:cubicBezTo>
                  <a:cubicBezTo>
                    <a:pt x="269" y="14826"/>
                    <a:pt x="333" y="14716"/>
                    <a:pt x="349" y="14557"/>
                  </a:cubicBezTo>
                  <a:cubicBezTo>
                    <a:pt x="396" y="14517"/>
                    <a:pt x="364" y="14397"/>
                    <a:pt x="404" y="14357"/>
                  </a:cubicBezTo>
                  <a:cubicBezTo>
                    <a:pt x="396" y="14247"/>
                    <a:pt x="420" y="14177"/>
                    <a:pt x="428" y="14087"/>
                  </a:cubicBezTo>
                  <a:cubicBezTo>
                    <a:pt x="420" y="13947"/>
                    <a:pt x="412" y="13797"/>
                    <a:pt x="404" y="13657"/>
                  </a:cubicBezTo>
                  <a:cubicBezTo>
                    <a:pt x="372" y="13647"/>
                    <a:pt x="396" y="13557"/>
                    <a:pt x="357" y="13547"/>
                  </a:cubicBezTo>
                  <a:cubicBezTo>
                    <a:pt x="388" y="13757"/>
                    <a:pt x="357" y="13917"/>
                    <a:pt x="372" y="14117"/>
                  </a:cubicBezTo>
                  <a:cubicBezTo>
                    <a:pt x="364" y="14247"/>
                    <a:pt x="317" y="14337"/>
                    <a:pt x="325" y="14497"/>
                  </a:cubicBezTo>
                  <a:cubicBezTo>
                    <a:pt x="285" y="14527"/>
                    <a:pt x="301" y="14616"/>
                    <a:pt x="261" y="14646"/>
                  </a:cubicBezTo>
                  <a:cubicBezTo>
                    <a:pt x="285" y="14756"/>
                    <a:pt x="206" y="14756"/>
                    <a:pt x="222" y="14846"/>
                  </a:cubicBezTo>
                  <a:cubicBezTo>
                    <a:pt x="190" y="14886"/>
                    <a:pt x="206" y="14976"/>
                    <a:pt x="166" y="15006"/>
                  </a:cubicBezTo>
                  <a:cubicBezTo>
                    <a:pt x="166" y="15096"/>
                    <a:pt x="143" y="15146"/>
                    <a:pt x="127" y="15206"/>
                  </a:cubicBezTo>
                  <a:cubicBezTo>
                    <a:pt x="79" y="15316"/>
                    <a:pt x="71" y="15466"/>
                    <a:pt x="24" y="15566"/>
                  </a:cubicBezTo>
                  <a:cubicBezTo>
                    <a:pt x="16" y="15596"/>
                    <a:pt x="8" y="15626"/>
                    <a:pt x="0" y="15646"/>
                  </a:cubicBezTo>
                  <a:cubicBezTo>
                    <a:pt x="0" y="15855"/>
                    <a:pt x="0" y="15855"/>
                    <a:pt x="0" y="15855"/>
                  </a:cubicBezTo>
                  <a:cubicBezTo>
                    <a:pt x="8" y="15835"/>
                    <a:pt x="8" y="15805"/>
                    <a:pt x="16" y="15785"/>
                  </a:cubicBezTo>
                  <a:cubicBezTo>
                    <a:pt x="79" y="15675"/>
                    <a:pt x="87" y="15506"/>
                    <a:pt x="151" y="15406"/>
                  </a:cubicBezTo>
                  <a:close/>
                  <a:moveTo>
                    <a:pt x="111" y="16175"/>
                  </a:moveTo>
                  <a:cubicBezTo>
                    <a:pt x="127" y="16135"/>
                    <a:pt x="143" y="16085"/>
                    <a:pt x="151" y="16035"/>
                  </a:cubicBezTo>
                  <a:cubicBezTo>
                    <a:pt x="143" y="15955"/>
                    <a:pt x="198" y="15955"/>
                    <a:pt x="198" y="15875"/>
                  </a:cubicBezTo>
                  <a:cubicBezTo>
                    <a:pt x="238" y="15785"/>
                    <a:pt x="269" y="15695"/>
                    <a:pt x="317" y="15606"/>
                  </a:cubicBezTo>
                  <a:cubicBezTo>
                    <a:pt x="325" y="15426"/>
                    <a:pt x="364" y="15276"/>
                    <a:pt x="412" y="15136"/>
                  </a:cubicBezTo>
                  <a:cubicBezTo>
                    <a:pt x="436" y="15066"/>
                    <a:pt x="444" y="14976"/>
                    <a:pt x="467" y="14916"/>
                  </a:cubicBezTo>
                  <a:cubicBezTo>
                    <a:pt x="428" y="14916"/>
                    <a:pt x="483" y="14856"/>
                    <a:pt x="483" y="14826"/>
                  </a:cubicBezTo>
                  <a:cubicBezTo>
                    <a:pt x="491" y="14786"/>
                    <a:pt x="483" y="14736"/>
                    <a:pt x="515" y="14716"/>
                  </a:cubicBezTo>
                  <a:cubicBezTo>
                    <a:pt x="515" y="14686"/>
                    <a:pt x="483" y="14606"/>
                    <a:pt x="523" y="14606"/>
                  </a:cubicBezTo>
                  <a:cubicBezTo>
                    <a:pt x="531" y="14577"/>
                    <a:pt x="499" y="14497"/>
                    <a:pt x="531" y="14497"/>
                  </a:cubicBezTo>
                  <a:cubicBezTo>
                    <a:pt x="539" y="14467"/>
                    <a:pt x="507" y="14387"/>
                    <a:pt x="547" y="14387"/>
                  </a:cubicBezTo>
                  <a:cubicBezTo>
                    <a:pt x="555" y="14347"/>
                    <a:pt x="515" y="14257"/>
                    <a:pt x="555" y="14257"/>
                  </a:cubicBezTo>
                  <a:cubicBezTo>
                    <a:pt x="539" y="14157"/>
                    <a:pt x="578" y="14117"/>
                    <a:pt x="563" y="14017"/>
                  </a:cubicBezTo>
                  <a:cubicBezTo>
                    <a:pt x="563" y="13927"/>
                    <a:pt x="578" y="13847"/>
                    <a:pt x="531" y="13797"/>
                  </a:cubicBezTo>
                  <a:cubicBezTo>
                    <a:pt x="531" y="14147"/>
                    <a:pt x="499" y="14457"/>
                    <a:pt x="444" y="14746"/>
                  </a:cubicBezTo>
                  <a:cubicBezTo>
                    <a:pt x="420" y="14896"/>
                    <a:pt x="396" y="15046"/>
                    <a:pt x="349" y="15166"/>
                  </a:cubicBezTo>
                  <a:cubicBezTo>
                    <a:pt x="317" y="15306"/>
                    <a:pt x="254" y="15416"/>
                    <a:pt x="246" y="15596"/>
                  </a:cubicBezTo>
                  <a:cubicBezTo>
                    <a:pt x="214" y="15616"/>
                    <a:pt x="214" y="15675"/>
                    <a:pt x="182" y="15705"/>
                  </a:cubicBezTo>
                  <a:cubicBezTo>
                    <a:pt x="182" y="15735"/>
                    <a:pt x="190" y="15785"/>
                    <a:pt x="158" y="15775"/>
                  </a:cubicBezTo>
                  <a:cubicBezTo>
                    <a:pt x="158" y="15805"/>
                    <a:pt x="158" y="15845"/>
                    <a:pt x="127" y="15845"/>
                  </a:cubicBezTo>
                  <a:cubicBezTo>
                    <a:pt x="127" y="15945"/>
                    <a:pt x="79" y="15995"/>
                    <a:pt x="71" y="16085"/>
                  </a:cubicBezTo>
                  <a:cubicBezTo>
                    <a:pt x="32" y="16135"/>
                    <a:pt x="24" y="16215"/>
                    <a:pt x="0" y="16275"/>
                  </a:cubicBezTo>
                  <a:cubicBezTo>
                    <a:pt x="0" y="16485"/>
                    <a:pt x="0" y="16485"/>
                    <a:pt x="0" y="16485"/>
                  </a:cubicBezTo>
                  <a:cubicBezTo>
                    <a:pt x="0" y="16475"/>
                    <a:pt x="0" y="16475"/>
                    <a:pt x="0" y="16465"/>
                  </a:cubicBezTo>
                  <a:cubicBezTo>
                    <a:pt x="48" y="16375"/>
                    <a:pt x="71" y="16265"/>
                    <a:pt x="111" y="16175"/>
                  </a:cubicBezTo>
                  <a:close/>
                  <a:moveTo>
                    <a:pt x="135" y="14856"/>
                  </a:moveTo>
                  <a:cubicBezTo>
                    <a:pt x="151" y="14806"/>
                    <a:pt x="158" y="14746"/>
                    <a:pt x="166" y="14676"/>
                  </a:cubicBezTo>
                  <a:cubicBezTo>
                    <a:pt x="166" y="14636"/>
                    <a:pt x="222" y="14537"/>
                    <a:pt x="174" y="14507"/>
                  </a:cubicBezTo>
                  <a:cubicBezTo>
                    <a:pt x="119" y="14586"/>
                    <a:pt x="158" y="14766"/>
                    <a:pt x="87" y="14816"/>
                  </a:cubicBezTo>
                  <a:cubicBezTo>
                    <a:pt x="87" y="14966"/>
                    <a:pt x="16" y="15016"/>
                    <a:pt x="16" y="15156"/>
                  </a:cubicBezTo>
                  <a:cubicBezTo>
                    <a:pt x="8" y="15156"/>
                    <a:pt x="8" y="15166"/>
                    <a:pt x="0" y="15176"/>
                  </a:cubicBezTo>
                  <a:cubicBezTo>
                    <a:pt x="0" y="15326"/>
                    <a:pt x="0" y="15326"/>
                    <a:pt x="0" y="15326"/>
                  </a:cubicBezTo>
                  <a:cubicBezTo>
                    <a:pt x="16" y="15276"/>
                    <a:pt x="40" y="15226"/>
                    <a:pt x="55" y="15176"/>
                  </a:cubicBezTo>
                  <a:cubicBezTo>
                    <a:pt x="79" y="15066"/>
                    <a:pt x="111" y="14966"/>
                    <a:pt x="135" y="14856"/>
                  </a:cubicBezTo>
                  <a:close/>
                  <a:moveTo>
                    <a:pt x="18256" y="360"/>
                  </a:moveTo>
                  <a:cubicBezTo>
                    <a:pt x="18312" y="380"/>
                    <a:pt x="18296" y="480"/>
                    <a:pt x="18328" y="510"/>
                  </a:cubicBezTo>
                  <a:cubicBezTo>
                    <a:pt x="18335" y="589"/>
                    <a:pt x="18375" y="629"/>
                    <a:pt x="18383" y="709"/>
                  </a:cubicBezTo>
                  <a:cubicBezTo>
                    <a:pt x="18446" y="799"/>
                    <a:pt x="18462" y="959"/>
                    <a:pt x="18518" y="1059"/>
                  </a:cubicBezTo>
                  <a:cubicBezTo>
                    <a:pt x="18518" y="1149"/>
                    <a:pt x="18581" y="1139"/>
                    <a:pt x="18573" y="1229"/>
                  </a:cubicBezTo>
                  <a:cubicBezTo>
                    <a:pt x="18605" y="1239"/>
                    <a:pt x="18613" y="1269"/>
                    <a:pt x="18605" y="1319"/>
                  </a:cubicBezTo>
                  <a:cubicBezTo>
                    <a:pt x="18605" y="1369"/>
                    <a:pt x="18652" y="1349"/>
                    <a:pt x="18637" y="1409"/>
                  </a:cubicBezTo>
                  <a:cubicBezTo>
                    <a:pt x="18660" y="1469"/>
                    <a:pt x="18692" y="1519"/>
                    <a:pt x="18708" y="1579"/>
                  </a:cubicBezTo>
                  <a:cubicBezTo>
                    <a:pt x="18692" y="1648"/>
                    <a:pt x="18740" y="1638"/>
                    <a:pt x="18740" y="1668"/>
                  </a:cubicBezTo>
                  <a:cubicBezTo>
                    <a:pt x="18747" y="1708"/>
                    <a:pt x="18755" y="1738"/>
                    <a:pt x="18779" y="1758"/>
                  </a:cubicBezTo>
                  <a:cubicBezTo>
                    <a:pt x="18787" y="1818"/>
                    <a:pt x="18811" y="1868"/>
                    <a:pt x="18827" y="1928"/>
                  </a:cubicBezTo>
                  <a:cubicBezTo>
                    <a:pt x="18890" y="1938"/>
                    <a:pt x="18858" y="2068"/>
                    <a:pt x="18914" y="2078"/>
                  </a:cubicBezTo>
                  <a:cubicBezTo>
                    <a:pt x="18914" y="2178"/>
                    <a:pt x="18985" y="2178"/>
                    <a:pt x="18985" y="2258"/>
                  </a:cubicBezTo>
                  <a:cubicBezTo>
                    <a:pt x="19017" y="2308"/>
                    <a:pt x="19056" y="2348"/>
                    <a:pt x="19072" y="2408"/>
                  </a:cubicBezTo>
                  <a:cubicBezTo>
                    <a:pt x="19128" y="2508"/>
                    <a:pt x="19167" y="2628"/>
                    <a:pt x="19247" y="2698"/>
                  </a:cubicBezTo>
                  <a:cubicBezTo>
                    <a:pt x="19294" y="2807"/>
                    <a:pt x="19358" y="2907"/>
                    <a:pt x="19421" y="2997"/>
                  </a:cubicBezTo>
                  <a:cubicBezTo>
                    <a:pt x="19421" y="2897"/>
                    <a:pt x="19350" y="2887"/>
                    <a:pt x="19350" y="2797"/>
                  </a:cubicBezTo>
                  <a:cubicBezTo>
                    <a:pt x="19318" y="2747"/>
                    <a:pt x="19278" y="2707"/>
                    <a:pt x="19263" y="2628"/>
                  </a:cubicBezTo>
                  <a:cubicBezTo>
                    <a:pt x="19223" y="2578"/>
                    <a:pt x="19191" y="2528"/>
                    <a:pt x="19160" y="2478"/>
                  </a:cubicBezTo>
                  <a:cubicBezTo>
                    <a:pt x="19167" y="2418"/>
                    <a:pt x="19120" y="2428"/>
                    <a:pt x="19120" y="2388"/>
                  </a:cubicBezTo>
                  <a:cubicBezTo>
                    <a:pt x="19088" y="2378"/>
                    <a:pt x="19120" y="2288"/>
                    <a:pt x="19072" y="2298"/>
                  </a:cubicBezTo>
                  <a:cubicBezTo>
                    <a:pt x="19080" y="2238"/>
                    <a:pt x="19041" y="2258"/>
                    <a:pt x="19041" y="2218"/>
                  </a:cubicBezTo>
                  <a:cubicBezTo>
                    <a:pt x="19001" y="2208"/>
                    <a:pt x="19017" y="2128"/>
                    <a:pt x="18985" y="2128"/>
                  </a:cubicBezTo>
                  <a:cubicBezTo>
                    <a:pt x="18946" y="2098"/>
                    <a:pt x="19009" y="2078"/>
                    <a:pt x="18969" y="2058"/>
                  </a:cubicBezTo>
                  <a:cubicBezTo>
                    <a:pt x="18961" y="2018"/>
                    <a:pt x="18930" y="2008"/>
                    <a:pt x="18930" y="1948"/>
                  </a:cubicBezTo>
                  <a:cubicBezTo>
                    <a:pt x="18882" y="1918"/>
                    <a:pt x="18882" y="1828"/>
                    <a:pt x="18850" y="1778"/>
                  </a:cubicBezTo>
                  <a:cubicBezTo>
                    <a:pt x="18858" y="1708"/>
                    <a:pt x="18787" y="1748"/>
                    <a:pt x="18811" y="1668"/>
                  </a:cubicBezTo>
                  <a:cubicBezTo>
                    <a:pt x="18787" y="1648"/>
                    <a:pt x="18779" y="1609"/>
                    <a:pt x="18763" y="1579"/>
                  </a:cubicBezTo>
                  <a:cubicBezTo>
                    <a:pt x="18755" y="1459"/>
                    <a:pt x="18708" y="1389"/>
                    <a:pt x="18676" y="1299"/>
                  </a:cubicBezTo>
                  <a:cubicBezTo>
                    <a:pt x="18660" y="1249"/>
                    <a:pt x="18629" y="1229"/>
                    <a:pt x="18637" y="1149"/>
                  </a:cubicBezTo>
                  <a:cubicBezTo>
                    <a:pt x="18597" y="1129"/>
                    <a:pt x="18597" y="1059"/>
                    <a:pt x="18573" y="1019"/>
                  </a:cubicBezTo>
                  <a:cubicBezTo>
                    <a:pt x="18510" y="819"/>
                    <a:pt x="18431" y="639"/>
                    <a:pt x="18383" y="430"/>
                  </a:cubicBezTo>
                  <a:cubicBezTo>
                    <a:pt x="18343" y="410"/>
                    <a:pt x="18351" y="330"/>
                    <a:pt x="18328" y="300"/>
                  </a:cubicBezTo>
                  <a:cubicBezTo>
                    <a:pt x="18351" y="200"/>
                    <a:pt x="18296" y="190"/>
                    <a:pt x="18296" y="120"/>
                  </a:cubicBezTo>
                  <a:cubicBezTo>
                    <a:pt x="18288" y="80"/>
                    <a:pt x="18280" y="40"/>
                    <a:pt x="18264" y="0"/>
                  </a:cubicBezTo>
                  <a:cubicBezTo>
                    <a:pt x="18193" y="0"/>
                    <a:pt x="18193" y="0"/>
                    <a:pt x="18193" y="0"/>
                  </a:cubicBezTo>
                  <a:cubicBezTo>
                    <a:pt x="18209" y="40"/>
                    <a:pt x="18209" y="100"/>
                    <a:pt x="18225" y="140"/>
                  </a:cubicBezTo>
                  <a:cubicBezTo>
                    <a:pt x="18232" y="220"/>
                    <a:pt x="18272" y="260"/>
                    <a:pt x="18256" y="360"/>
                  </a:cubicBezTo>
                  <a:close/>
                  <a:moveTo>
                    <a:pt x="18415" y="40"/>
                  </a:moveTo>
                  <a:cubicBezTo>
                    <a:pt x="18415" y="90"/>
                    <a:pt x="18423" y="130"/>
                    <a:pt x="18446" y="140"/>
                  </a:cubicBezTo>
                  <a:cubicBezTo>
                    <a:pt x="18462" y="220"/>
                    <a:pt x="18486" y="290"/>
                    <a:pt x="18534" y="320"/>
                  </a:cubicBezTo>
                  <a:cubicBezTo>
                    <a:pt x="18534" y="420"/>
                    <a:pt x="18589" y="440"/>
                    <a:pt x="18605" y="510"/>
                  </a:cubicBezTo>
                  <a:cubicBezTo>
                    <a:pt x="18644" y="569"/>
                    <a:pt x="18637" y="669"/>
                    <a:pt x="18692" y="709"/>
                  </a:cubicBezTo>
                  <a:cubicBezTo>
                    <a:pt x="18708" y="789"/>
                    <a:pt x="18724" y="859"/>
                    <a:pt x="18763" y="909"/>
                  </a:cubicBezTo>
                  <a:cubicBezTo>
                    <a:pt x="18755" y="1009"/>
                    <a:pt x="18827" y="1019"/>
                    <a:pt x="18827" y="1099"/>
                  </a:cubicBezTo>
                  <a:cubicBezTo>
                    <a:pt x="18874" y="1139"/>
                    <a:pt x="18882" y="1229"/>
                    <a:pt x="18914" y="1279"/>
                  </a:cubicBezTo>
                  <a:cubicBezTo>
                    <a:pt x="18938" y="1289"/>
                    <a:pt x="18946" y="1319"/>
                    <a:pt x="18953" y="1369"/>
                  </a:cubicBezTo>
                  <a:cubicBezTo>
                    <a:pt x="19001" y="1359"/>
                    <a:pt x="18969" y="1449"/>
                    <a:pt x="19001" y="1449"/>
                  </a:cubicBezTo>
                  <a:cubicBezTo>
                    <a:pt x="19025" y="1519"/>
                    <a:pt x="19049" y="1589"/>
                    <a:pt x="19088" y="1628"/>
                  </a:cubicBezTo>
                  <a:cubicBezTo>
                    <a:pt x="19080" y="1728"/>
                    <a:pt x="19152" y="1728"/>
                    <a:pt x="19160" y="1818"/>
                  </a:cubicBezTo>
                  <a:cubicBezTo>
                    <a:pt x="19199" y="1868"/>
                    <a:pt x="19215" y="1938"/>
                    <a:pt x="19231" y="2018"/>
                  </a:cubicBezTo>
                  <a:cubicBezTo>
                    <a:pt x="19263" y="2028"/>
                    <a:pt x="19247" y="2098"/>
                    <a:pt x="19278" y="2108"/>
                  </a:cubicBezTo>
                  <a:cubicBezTo>
                    <a:pt x="19263" y="2148"/>
                    <a:pt x="19326" y="2198"/>
                    <a:pt x="19334" y="2148"/>
                  </a:cubicBezTo>
                  <a:cubicBezTo>
                    <a:pt x="19294" y="2148"/>
                    <a:pt x="19294" y="2098"/>
                    <a:pt x="19294" y="2038"/>
                  </a:cubicBezTo>
                  <a:cubicBezTo>
                    <a:pt x="19255" y="2038"/>
                    <a:pt x="19263" y="1988"/>
                    <a:pt x="19263" y="1928"/>
                  </a:cubicBezTo>
                  <a:cubicBezTo>
                    <a:pt x="19207" y="1868"/>
                    <a:pt x="19191" y="1758"/>
                    <a:pt x="19144" y="1688"/>
                  </a:cubicBezTo>
                  <a:cubicBezTo>
                    <a:pt x="19112" y="1599"/>
                    <a:pt x="19080" y="1509"/>
                    <a:pt x="19041" y="1429"/>
                  </a:cubicBezTo>
                  <a:cubicBezTo>
                    <a:pt x="19001" y="1409"/>
                    <a:pt x="19025" y="1319"/>
                    <a:pt x="18985" y="1299"/>
                  </a:cubicBezTo>
                  <a:cubicBezTo>
                    <a:pt x="18969" y="1259"/>
                    <a:pt x="18953" y="1209"/>
                    <a:pt x="18930" y="1169"/>
                  </a:cubicBezTo>
                  <a:cubicBezTo>
                    <a:pt x="18898" y="1079"/>
                    <a:pt x="18850" y="1009"/>
                    <a:pt x="18811" y="929"/>
                  </a:cubicBezTo>
                  <a:cubicBezTo>
                    <a:pt x="18811" y="919"/>
                    <a:pt x="18819" y="899"/>
                    <a:pt x="18811" y="889"/>
                  </a:cubicBezTo>
                  <a:cubicBezTo>
                    <a:pt x="18811" y="869"/>
                    <a:pt x="18795" y="869"/>
                    <a:pt x="18795" y="859"/>
                  </a:cubicBezTo>
                  <a:cubicBezTo>
                    <a:pt x="18771" y="799"/>
                    <a:pt x="18763" y="729"/>
                    <a:pt x="18724" y="689"/>
                  </a:cubicBezTo>
                  <a:cubicBezTo>
                    <a:pt x="18747" y="609"/>
                    <a:pt x="18684" y="629"/>
                    <a:pt x="18692" y="559"/>
                  </a:cubicBezTo>
                  <a:cubicBezTo>
                    <a:pt x="18676" y="510"/>
                    <a:pt x="18637" y="490"/>
                    <a:pt x="18637" y="430"/>
                  </a:cubicBezTo>
                  <a:cubicBezTo>
                    <a:pt x="18613" y="350"/>
                    <a:pt x="18573" y="270"/>
                    <a:pt x="18534" y="210"/>
                  </a:cubicBezTo>
                  <a:cubicBezTo>
                    <a:pt x="18510" y="150"/>
                    <a:pt x="18565" y="130"/>
                    <a:pt x="18502" y="120"/>
                  </a:cubicBezTo>
                  <a:cubicBezTo>
                    <a:pt x="18510" y="50"/>
                    <a:pt x="18478" y="30"/>
                    <a:pt x="18454" y="0"/>
                  </a:cubicBezTo>
                  <a:cubicBezTo>
                    <a:pt x="18383" y="0"/>
                    <a:pt x="18383" y="0"/>
                    <a:pt x="18383" y="0"/>
                  </a:cubicBezTo>
                  <a:cubicBezTo>
                    <a:pt x="18383" y="20"/>
                    <a:pt x="18399" y="30"/>
                    <a:pt x="18415" y="40"/>
                  </a:cubicBezTo>
                  <a:close/>
                  <a:moveTo>
                    <a:pt x="17432" y="340"/>
                  </a:moveTo>
                  <a:cubicBezTo>
                    <a:pt x="17377" y="400"/>
                    <a:pt x="17353" y="500"/>
                    <a:pt x="17290" y="559"/>
                  </a:cubicBezTo>
                  <a:cubicBezTo>
                    <a:pt x="17290" y="639"/>
                    <a:pt x="17266" y="699"/>
                    <a:pt x="17226" y="729"/>
                  </a:cubicBezTo>
                  <a:cubicBezTo>
                    <a:pt x="17234" y="829"/>
                    <a:pt x="17163" y="829"/>
                    <a:pt x="17155" y="909"/>
                  </a:cubicBezTo>
                  <a:cubicBezTo>
                    <a:pt x="17083" y="989"/>
                    <a:pt x="17044" y="1119"/>
                    <a:pt x="16965" y="1189"/>
                  </a:cubicBezTo>
                  <a:cubicBezTo>
                    <a:pt x="16909" y="1289"/>
                    <a:pt x="16846" y="1399"/>
                    <a:pt x="16774" y="1469"/>
                  </a:cubicBezTo>
                  <a:cubicBezTo>
                    <a:pt x="16798" y="1539"/>
                    <a:pt x="16719" y="1489"/>
                    <a:pt x="16743" y="1559"/>
                  </a:cubicBezTo>
                  <a:cubicBezTo>
                    <a:pt x="16703" y="1559"/>
                    <a:pt x="16727" y="1628"/>
                    <a:pt x="16687" y="1628"/>
                  </a:cubicBezTo>
                  <a:cubicBezTo>
                    <a:pt x="16679" y="1658"/>
                    <a:pt x="16664" y="1678"/>
                    <a:pt x="16632" y="1688"/>
                  </a:cubicBezTo>
                  <a:cubicBezTo>
                    <a:pt x="16576" y="1688"/>
                    <a:pt x="16671" y="1758"/>
                    <a:pt x="16616" y="1758"/>
                  </a:cubicBezTo>
                  <a:cubicBezTo>
                    <a:pt x="16576" y="1788"/>
                    <a:pt x="16537" y="1828"/>
                    <a:pt x="16513" y="1888"/>
                  </a:cubicBezTo>
                  <a:cubicBezTo>
                    <a:pt x="16489" y="1898"/>
                    <a:pt x="16473" y="1918"/>
                    <a:pt x="16465" y="1948"/>
                  </a:cubicBezTo>
                  <a:cubicBezTo>
                    <a:pt x="16386" y="1928"/>
                    <a:pt x="16473" y="2028"/>
                    <a:pt x="16426" y="2018"/>
                  </a:cubicBezTo>
                  <a:cubicBezTo>
                    <a:pt x="16362" y="1988"/>
                    <a:pt x="16394" y="2078"/>
                    <a:pt x="16339" y="2058"/>
                  </a:cubicBezTo>
                  <a:cubicBezTo>
                    <a:pt x="16323" y="2098"/>
                    <a:pt x="16299" y="2128"/>
                    <a:pt x="16291" y="2168"/>
                  </a:cubicBezTo>
                  <a:cubicBezTo>
                    <a:pt x="16244" y="2168"/>
                    <a:pt x="16220" y="2198"/>
                    <a:pt x="16220" y="2258"/>
                  </a:cubicBezTo>
                  <a:cubicBezTo>
                    <a:pt x="16156" y="2238"/>
                    <a:pt x="16196" y="2338"/>
                    <a:pt x="16133" y="2318"/>
                  </a:cubicBezTo>
                  <a:cubicBezTo>
                    <a:pt x="16125" y="2368"/>
                    <a:pt x="16101" y="2408"/>
                    <a:pt x="16045" y="2408"/>
                  </a:cubicBezTo>
                  <a:cubicBezTo>
                    <a:pt x="16045" y="2508"/>
                    <a:pt x="15958" y="2488"/>
                    <a:pt x="15958" y="2588"/>
                  </a:cubicBezTo>
                  <a:cubicBezTo>
                    <a:pt x="15942" y="2578"/>
                    <a:pt x="15935" y="2598"/>
                    <a:pt x="15927" y="2608"/>
                  </a:cubicBezTo>
                  <a:cubicBezTo>
                    <a:pt x="15919" y="2618"/>
                    <a:pt x="15903" y="2638"/>
                    <a:pt x="15895" y="2648"/>
                  </a:cubicBezTo>
                  <a:cubicBezTo>
                    <a:pt x="15887" y="2698"/>
                    <a:pt x="15847" y="2688"/>
                    <a:pt x="15839" y="2737"/>
                  </a:cubicBezTo>
                  <a:cubicBezTo>
                    <a:pt x="15792" y="2767"/>
                    <a:pt x="15768" y="2837"/>
                    <a:pt x="15736" y="2887"/>
                  </a:cubicBezTo>
                  <a:cubicBezTo>
                    <a:pt x="15689" y="2927"/>
                    <a:pt x="15657" y="2987"/>
                    <a:pt x="15633" y="3067"/>
                  </a:cubicBezTo>
                  <a:cubicBezTo>
                    <a:pt x="15633" y="3087"/>
                    <a:pt x="15649" y="3077"/>
                    <a:pt x="15665" y="3067"/>
                  </a:cubicBezTo>
                  <a:cubicBezTo>
                    <a:pt x="15673" y="3027"/>
                    <a:pt x="15697" y="3027"/>
                    <a:pt x="15705" y="2997"/>
                  </a:cubicBezTo>
                  <a:cubicBezTo>
                    <a:pt x="15736" y="2967"/>
                    <a:pt x="15768" y="2937"/>
                    <a:pt x="15792" y="2887"/>
                  </a:cubicBezTo>
                  <a:cubicBezTo>
                    <a:pt x="15839" y="2817"/>
                    <a:pt x="15903" y="2757"/>
                    <a:pt x="15927" y="2648"/>
                  </a:cubicBezTo>
                  <a:cubicBezTo>
                    <a:pt x="15982" y="2648"/>
                    <a:pt x="15998" y="2598"/>
                    <a:pt x="16030" y="2558"/>
                  </a:cubicBezTo>
                  <a:cubicBezTo>
                    <a:pt x="16030" y="2528"/>
                    <a:pt x="16077" y="2548"/>
                    <a:pt x="16069" y="2498"/>
                  </a:cubicBezTo>
                  <a:cubicBezTo>
                    <a:pt x="16101" y="2498"/>
                    <a:pt x="16085" y="2438"/>
                    <a:pt x="16133" y="2458"/>
                  </a:cubicBezTo>
                  <a:cubicBezTo>
                    <a:pt x="16148" y="2388"/>
                    <a:pt x="16188" y="2368"/>
                    <a:pt x="16220" y="2318"/>
                  </a:cubicBezTo>
                  <a:cubicBezTo>
                    <a:pt x="16220" y="2288"/>
                    <a:pt x="16267" y="2308"/>
                    <a:pt x="16259" y="2258"/>
                  </a:cubicBezTo>
                  <a:cubicBezTo>
                    <a:pt x="16307" y="2278"/>
                    <a:pt x="16299" y="2228"/>
                    <a:pt x="16323" y="2218"/>
                  </a:cubicBezTo>
                  <a:cubicBezTo>
                    <a:pt x="16386" y="2138"/>
                    <a:pt x="16442" y="2058"/>
                    <a:pt x="16513" y="1998"/>
                  </a:cubicBezTo>
                  <a:cubicBezTo>
                    <a:pt x="16561" y="1898"/>
                    <a:pt x="16640" y="1828"/>
                    <a:pt x="16703" y="1758"/>
                  </a:cubicBezTo>
                  <a:cubicBezTo>
                    <a:pt x="16735" y="1658"/>
                    <a:pt x="16814" y="1619"/>
                    <a:pt x="16846" y="1519"/>
                  </a:cubicBezTo>
                  <a:cubicBezTo>
                    <a:pt x="16893" y="1439"/>
                    <a:pt x="16941" y="1359"/>
                    <a:pt x="16996" y="1299"/>
                  </a:cubicBezTo>
                  <a:cubicBezTo>
                    <a:pt x="17052" y="1229"/>
                    <a:pt x="17091" y="1139"/>
                    <a:pt x="17155" y="1079"/>
                  </a:cubicBezTo>
                  <a:cubicBezTo>
                    <a:pt x="17179" y="979"/>
                    <a:pt x="17250" y="919"/>
                    <a:pt x="17274" y="819"/>
                  </a:cubicBezTo>
                  <a:cubicBezTo>
                    <a:pt x="17337" y="759"/>
                    <a:pt x="17361" y="649"/>
                    <a:pt x="17393" y="559"/>
                  </a:cubicBezTo>
                  <a:cubicBezTo>
                    <a:pt x="17408" y="510"/>
                    <a:pt x="17440" y="480"/>
                    <a:pt x="17464" y="450"/>
                  </a:cubicBezTo>
                  <a:cubicBezTo>
                    <a:pt x="17464" y="420"/>
                    <a:pt x="17464" y="370"/>
                    <a:pt x="17496" y="380"/>
                  </a:cubicBezTo>
                  <a:cubicBezTo>
                    <a:pt x="17496" y="350"/>
                    <a:pt x="17503" y="320"/>
                    <a:pt x="17519" y="300"/>
                  </a:cubicBezTo>
                  <a:cubicBezTo>
                    <a:pt x="17527" y="240"/>
                    <a:pt x="17583" y="250"/>
                    <a:pt x="17567" y="170"/>
                  </a:cubicBezTo>
                  <a:cubicBezTo>
                    <a:pt x="17606" y="140"/>
                    <a:pt x="17606" y="70"/>
                    <a:pt x="17638" y="40"/>
                  </a:cubicBezTo>
                  <a:cubicBezTo>
                    <a:pt x="17638" y="20"/>
                    <a:pt x="17638" y="10"/>
                    <a:pt x="17646" y="0"/>
                  </a:cubicBezTo>
                  <a:cubicBezTo>
                    <a:pt x="17567" y="0"/>
                    <a:pt x="17567" y="0"/>
                    <a:pt x="17567" y="0"/>
                  </a:cubicBezTo>
                  <a:cubicBezTo>
                    <a:pt x="17559" y="20"/>
                    <a:pt x="17543" y="30"/>
                    <a:pt x="17535" y="60"/>
                  </a:cubicBezTo>
                  <a:cubicBezTo>
                    <a:pt x="17535" y="120"/>
                    <a:pt x="17488" y="130"/>
                    <a:pt x="17480" y="190"/>
                  </a:cubicBezTo>
                  <a:cubicBezTo>
                    <a:pt x="17432" y="200"/>
                    <a:pt x="17448" y="290"/>
                    <a:pt x="17432" y="340"/>
                  </a:cubicBezTo>
                  <a:close/>
                  <a:moveTo>
                    <a:pt x="18050" y="250"/>
                  </a:moveTo>
                  <a:cubicBezTo>
                    <a:pt x="18058" y="280"/>
                    <a:pt x="18074" y="300"/>
                    <a:pt x="18066" y="340"/>
                  </a:cubicBezTo>
                  <a:cubicBezTo>
                    <a:pt x="18090" y="350"/>
                    <a:pt x="18114" y="380"/>
                    <a:pt x="18090" y="380"/>
                  </a:cubicBezTo>
                  <a:cubicBezTo>
                    <a:pt x="18090" y="460"/>
                    <a:pt x="18137" y="480"/>
                    <a:pt x="18121" y="579"/>
                  </a:cubicBezTo>
                  <a:cubicBezTo>
                    <a:pt x="18161" y="649"/>
                    <a:pt x="18193" y="729"/>
                    <a:pt x="18225" y="799"/>
                  </a:cubicBezTo>
                  <a:cubicBezTo>
                    <a:pt x="18240" y="909"/>
                    <a:pt x="18288" y="989"/>
                    <a:pt x="18312" y="1099"/>
                  </a:cubicBezTo>
                  <a:cubicBezTo>
                    <a:pt x="18343" y="1139"/>
                    <a:pt x="18367" y="1179"/>
                    <a:pt x="18367" y="1259"/>
                  </a:cubicBezTo>
                  <a:cubicBezTo>
                    <a:pt x="18399" y="1289"/>
                    <a:pt x="18399" y="1349"/>
                    <a:pt x="18415" y="1409"/>
                  </a:cubicBezTo>
                  <a:cubicBezTo>
                    <a:pt x="18454" y="1469"/>
                    <a:pt x="18494" y="1539"/>
                    <a:pt x="18518" y="1628"/>
                  </a:cubicBezTo>
                  <a:cubicBezTo>
                    <a:pt x="18549" y="1638"/>
                    <a:pt x="18565" y="1688"/>
                    <a:pt x="18573" y="1738"/>
                  </a:cubicBezTo>
                  <a:cubicBezTo>
                    <a:pt x="18597" y="1738"/>
                    <a:pt x="18589" y="1768"/>
                    <a:pt x="18605" y="1778"/>
                  </a:cubicBezTo>
                  <a:cubicBezTo>
                    <a:pt x="18637" y="1778"/>
                    <a:pt x="18613" y="1838"/>
                    <a:pt x="18637" y="1838"/>
                  </a:cubicBezTo>
                  <a:cubicBezTo>
                    <a:pt x="18676" y="1918"/>
                    <a:pt x="18700" y="2018"/>
                    <a:pt x="18740" y="2078"/>
                  </a:cubicBezTo>
                  <a:cubicBezTo>
                    <a:pt x="18787" y="2158"/>
                    <a:pt x="18803" y="2258"/>
                    <a:pt x="18866" y="2298"/>
                  </a:cubicBezTo>
                  <a:cubicBezTo>
                    <a:pt x="18898" y="2378"/>
                    <a:pt x="18922" y="2468"/>
                    <a:pt x="18969" y="2518"/>
                  </a:cubicBezTo>
                  <a:cubicBezTo>
                    <a:pt x="18969" y="2578"/>
                    <a:pt x="19001" y="2598"/>
                    <a:pt x="19017" y="2628"/>
                  </a:cubicBezTo>
                  <a:cubicBezTo>
                    <a:pt x="19049" y="2658"/>
                    <a:pt x="19041" y="2727"/>
                    <a:pt x="19072" y="2757"/>
                  </a:cubicBezTo>
                  <a:cubicBezTo>
                    <a:pt x="19104" y="2837"/>
                    <a:pt x="19144" y="2917"/>
                    <a:pt x="19175" y="2997"/>
                  </a:cubicBezTo>
                  <a:cubicBezTo>
                    <a:pt x="19215" y="3067"/>
                    <a:pt x="19215" y="3197"/>
                    <a:pt x="19278" y="3237"/>
                  </a:cubicBezTo>
                  <a:cubicBezTo>
                    <a:pt x="19286" y="3127"/>
                    <a:pt x="19239" y="3097"/>
                    <a:pt x="19231" y="3017"/>
                  </a:cubicBezTo>
                  <a:cubicBezTo>
                    <a:pt x="19207" y="2947"/>
                    <a:pt x="19183" y="2887"/>
                    <a:pt x="19160" y="2827"/>
                  </a:cubicBezTo>
                  <a:cubicBezTo>
                    <a:pt x="19136" y="2757"/>
                    <a:pt x="19112" y="2698"/>
                    <a:pt x="19072" y="2648"/>
                  </a:cubicBezTo>
                  <a:cubicBezTo>
                    <a:pt x="19049" y="2578"/>
                    <a:pt x="19033" y="2498"/>
                    <a:pt x="18985" y="2458"/>
                  </a:cubicBezTo>
                  <a:cubicBezTo>
                    <a:pt x="18961" y="2398"/>
                    <a:pt x="18946" y="2318"/>
                    <a:pt x="18898" y="2278"/>
                  </a:cubicBezTo>
                  <a:cubicBezTo>
                    <a:pt x="18866" y="2228"/>
                    <a:pt x="18866" y="2138"/>
                    <a:pt x="18811" y="2108"/>
                  </a:cubicBezTo>
                  <a:cubicBezTo>
                    <a:pt x="18795" y="2028"/>
                    <a:pt x="18755" y="1988"/>
                    <a:pt x="18740" y="1908"/>
                  </a:cubicBezTo>
                  <a:cubicBezTo>
                    <a:pt x="18724" y="1918"/>
                    <a:pt x="18732" y="1878"/>
                    <a:pt x="18724" y="1868"/>
                  </a:cubicBezTo>
                  <a:cubicBezTo>
                    <a:pt x="18716" y="1848"/>
                    <a:pt x="18676" y="1868"/>
                    <a:pt x="18692" y="1818"/>
                  </a:cubicBezTo>
                  <a:cubicBezTo>
                    <a:pt x="18684" y="1778"/>
                    <a:pt x="18644" y="1778"/>
                    <a:pt x="18637" y="1738"/>
                  </a:cubicBezTo>
                  <a:cubicBezTo>
                    <a:pt x="18629" y="1658"/>
                    <a:pt x="18581" y="1619"/>
                    <a:pt x="18573" y="1539"/>
                  </a:cubicBezTo>
                  <a:cubicBezTo>
                    <a:pt x="18541" y="1479"/>
                    <a:pt x="18502" y="1439"/>
                    <a:pt x="18502" y="1339"/>
                  </a:cubicBezTo>
                  <a:cubicBezTo>
                    <a:pt x="18415" y="1249"/>
                    <a:pt x="18407" y="1069"/>
                    <a:pt x="18343" y="949"/>
                  </a:cubicBezTo>
                  <a:cubicBezTo>
                    <a:pt x="18335" y="869"/>
                    <a:pt x="18296" y="819"/>
                    <a:pt x="18280" y="749"/>
                  </a:cubicBezTo>
                  <a:cubicBezTo>
                    <a:pt x="18256" y="679"/>
                    <a:pt x="18225" y="609"/>
                    <a:pt x="18209" y="540"/>
                  </a:cubicBezTo>
                  <a:cubicBezTo>
                    <a:pt x="18161" y="400"/>
                    <a:pt x="18153" y="220"/>
                    <a:pt x="18090" y="100"/>
                  </a:cubicBezTo>
                  <a:cubicBezTo>
                    <a:pt x="18090" y="60"/>
                    <a:pt x="18082" y="30"/>
                    <a:pt x="18082" y="0"/>
                  </a:cubicBezTo>
                  <a:cubicBezTo>
                    <a:pt x="17995" y="0"/>
                    <a:pt x="17995" y="0"/>
                    <a:pt x="17995" y="0"/>
                  </a:cubicBezTo>
                  <a:cubicBezTo>
                    <a:pt x="18003" y="30"/>
                    <a:pt x="18003" y="60"/>
                    <a:pt x="18018" y="80"/>
                  </a:cubicBezTo>
                  <a:cubicBezTo>
                    <a:pt x="18018" y="150"/>
                    <a:pt x="18058" y="170"/>
                    <a:pt x="18050" y="250"/>
                  </a:cubicBezTo>
                  <a:close/>
                  <a:moveTo>
                    <a:pt x="19381" y="100"/>
                  </a:moveTo>
                  <a:cubicBezTo>
                    <a:pt x="19381" y="200"/>
                    <a:pt x="19413" y="250"/>
                    <a:pt x="19437" y="320"/>
                  </a:cubicBezTo>
                  <a:cubicBezTo>
                    <a:pt x="19421" y="390"/>
                    <a:pt x="19461" y="380"/>
                    <a:pt x="19453" y="450"/>
                  </a:cubicBezTo>
                  <a:cubicBezTo>
                    <a:pt x="19453" y="510"/>
                    <a:pt x="19461" y="549"/>
                    <a:pt x="19484" y="579"/>
                  </a:cubicBezTo>
                  <a:cubicBezTo>
                    <a:pt x="19492" y="420"/>
                    <a:pt x="19445" y="340"/>
                    <a:pt x="19437" y="210"/>
                  </a:cubicBezTo>
                  <a:cubicBezTo>
                    <a:pt x="19429" y="150"/>
                    <a:pt x="19405" y="100"/>
                    <a:pt x="19397" y="40"/>
                  </a:cubicBezTo>
                  <a:cubicBezTo>
                    <a:pt x="19405" y="20"/>
                    <a:pt x="19397" y="10"/>
                    <a:pt x="19397" y="0"/>
                  </a:cubicBezTo>
                  <a:cubicBezTo>
                    <a:pt x="19358" y="0"/>
                    <a:pt x="19358" y="0"/>
                    <a:pt x="19358" y="0"/>
                  </a:cubicBezTo>
                  <a:cubicBezTo>
                    <a:pt x="19373" y="20"/>
                    <a:pt x="19350" y="100"/>
                    <a:pt x="19381" y="100"/>
                  </a:cubicBezTo>
                  <a:close/>
                  <a:moveTo>
                    <a:pt x="18914" y="450"/>
                  </a:moveTo>
                  <a:cubicBezTo>
                    <a:pt x="18914" y="520"/>
                    <a:pt x="18930" y="559"/>
                    <a:pt x="18969" y="579"/>
                  </a:cubicBezTo>
                  <a:cubicBezTo>
                    <a:pt x="18953" y="669"/>
                    <a:pt x="19001" y="679"/>
                    <a:pt x="19001" y="749"/>
                  </a:cubicBezTo>
                  <a:cubicBezTo>
                    <a:pt x="19041" y="769"/>
                    <a:pt x="19017" y="869"/>
                    <a:pt x="19056" y="889"/>
                  </a:cubicBezTo>
                  <a:cubicBezTo>
                    <a:pt x="19064" y="939"/>
                    <a:pt x="19072" y="999"/>
                    <a:pt x="19088" y="1039"/>
                  </a:cubicBezTo>
                  <a:cubicBezTo>
                    <a:pt x="19112" y="1139"/>
                    <a:pt x="19144" y="1229"/>
                    <a:pt x="19160" y="1339"/>
                  </a:cubicBezTo>
                  <a:cubicBezTo>
                    <a:pt x="19183" y="1379"/>
                    <a:pt x="19183" y="1439"/>
                    <a:pt x="19191" y="1499"/>
                  </a:cubicBezTo>
                  <a:cubicBezTo>
                    <a:pt x="19207" y="1539"/>
                    <a:pt x="19231" y="1579"/>
                    <a:pt x="19231" y="1648"/>
                  </a:cubicBezTo>
                  <a:cubicBezTo>
                    <a:pt x="19247" y="1688"/>
                    <a:pt x="19247" y="1748"/>
                    <a:pt x="19263" y="1798"/>
                  </a:cubicBezTo>
                  <a:cubicBezTo>
                    <a:pt x="19294" y="1838"/>
                    <a:pt x="19255" y="1958"/>
                    <a:pt x="19310" y="1948"/>
                  </a:cubicBezTo>
                  <a:cubicBezTo>
                    <a:pt x="19302" y="1748"/>
                    <a:pt x="19247" y="1599"/>
                    <a:pt x="19231" y="1409"/>
                  </a:cubicBezTo>
                  <a:cubicBezTo>
                    <a:pt x="19183" y="1239"/>
                    <a:pt x="19144" y="1069"/>
                    <a:pt x="19104" y="889"/>
                  </a:cubicBezTo>
                  <a:cubicBezTo>
                    <a:pt x="19112" y="829"/>
                    <a:pt x="19136" y="799"/>
                    <a:pt x="19120" y="729"/>
                  </a:cubicBezTo>
                  <a:cubicBezTo>
                    <a:pt x="19088" y="579"/>
                    <a:pt x="19056" y="420"/>
                    <a:pt x="19017" y="280"/>
                  </a:cubicBezTo>
                  <a:cubicBezTo>
                    <a:pt x="19001" y="250"/>
                    <a:pt x="19001" y="190"/>
                    <a:pt x="18985" y="170"/>
                  </a:cubicBezTo>
                  <a:cubicBezTo>
                    <a:pt x="18977" y="130"/>
                    <a:pt x="18977" y="80"/>
                    <a:pt x="18953" y="60"/>
                  </a:cubicBezTo>
                  <a:cubicBezTo>
                    <a:pt x="18946" y="40"/>
                    <a:pt x="18946" y="20"/>
                    <a:pt x="18946" y="0"/>
                  </a:cubicBezTo>
                  <a:cubicBezTo>
                    <a:pt x="18890" y="0"/>
                    <a:pt x="18890" y="0"/>
                    <a:pt x="18890" y="0"/>
                  </a:cubicBezTo>
                  <a:cubicBezTo>
                    <a:pt x="18898" y="30"/>
                    <a:pt x="18906" y="70"/>
                    <a:pt x="18914" y="100"/>
                  </a:cubicBezTo>
                  <a:cubicBezTo>
                    <a:pt x="18946" y="140"/>
                    <a:pt x="18953" y="210"/>
                    <a:pt x="18969" y="280"/>
                  </a:cubicBezTo>
                  <a:cubicBezTo>
                    <a:pt x="18993" y="310"/>
                    <a:pt x="18985" y="400"/>
                    <a:pt x="19017" y="430"/>
                  </a:cubicBezTo>
                  <a:cubicBezTo>
                    <a:pt x="19033" y="559"/>
                    <a:pt x="19080" y="639"/>
                    <a:pt x="19088" y="779"/>
                  </a:cubicBezTo>
                  <a:cubicBezTo>
                    <a:pt x="19017" y="689"/>
                    <a:pt x="19033" y="500"/>
                    <a:pt x="18953" y="430"/>
                  </a:cubicBezTo>
                  <a:cubicBezTo>
                    <a:pt x="18961" y="330"/>
                    <a:pt x="18906" y="310"/>
                    <a:pt x="18882" y="250"/>
                  </a:cubicBezTo>
                  <a:cubicBezTo>
                    <a:pt x="18866" y="190"/>
                    <a:pt x="18827" y="160"/>
                    <a:pt x="18811" y="100"/>
                  </a:cubicBezTo>
                  <a:cubicBezTo>
                    <a:pt x="18795" y="70"/>
                    <a:pt x="18779" y="40"/>
                    <a:pt x="18771" y="0"/>
                  </a:cubicBezTo>
                  <a:cubicBezTo>
                    <a:pt x="18692" y="0"/>
                    <a:pt x="18692" y="0"/>
                    <a:pt x="18692" y="0"/>
                  </a:cubicBezTo>
                  <a:cubicBezTo>
                    <a:pt x="18732" y="70"/>
                    <a:pt x="18755" y="150"/>
                    <a:pt x="18795" y="210"/>
                  </a:cubicBezTo>
                  <a:cubicBezTo>
                    <a:pt x="18835" y="290"/>
                    <a:pt x="18858" y="400"/>
                    <a:pt x="18914" y="450"/>
                  </a:cubicBezTo>
                  <a:close/>
                  <a:moveTo>
                    <a:pt x="17139" y="579"/>
                  </a:moveTo>
                  <a:cubicBezTo>
                    <a:pt x="17115" y="579"/>
                    <a:pt x="17115" y="609"/>
                    <a:pt x="17123" y="649"/>
                  </a:cubicBezTo>
                  <a:cubicBezTo>
                    <a:pt x="17099" y="649"/>
                    <a:pt x="17083" y="669"/>
                    <a:pt x="17083" y="709"/>
                  </a:cubicBezTo>
                  <a:cubicBezTo>
                    <a:pt x="17044" y="729"/>
                    <a:pt x="17028" y="789"/>
                    <a:pt x="16996" y="819"/>
                  </a:cubicBezTo>
                  <a:cubicBezTo>
                    <a:pt x="16980" y="859"/>
                    <a:pt x="16965" y="909"/>
                    <a:pt x="16933" y="929"/>
                  </a:cubicBezTo>
                  <a:cubicBezTo>
                    <a:pt x="16925" y="999"/>
                    <a:pt x="16885" y="1019"/>
                    <a:pt x="16862" y="1059"/>
                  </a:cubicBezTo>
                  <a:cubicBezTo>
                    <a:pt x="16838" y="1169"/>
                    <a:pt x="16751" y="1199"/>
                    <a:pt x="16719" y="1299"/>
                  </a:cubicBezTo>
                  <a:cubicBezTo>
                    <a:pt x="16695" y="1329"/>
                    <a:pt x="16656" y="1349"/>
                    <a:pt x="16656" y="1409"/>
                  </a:cubicBezTo>
                  <a:cubicBezTo>
                    <a:pt x="16592" y="1399"/>
                    <a:pt x="16608" y="1499"/>
                    <a:pt x="16553" y="1499"/>
                  </a:cubicBezTo>
                  <a:cubicBezTo>
                    <a:pt x="16521" y="1599"/>
                    <a:pt x="16442" y="1638"/>
                    <a:pt x="16410" y="1738"/>
                  </a:cubicBezTo>
                  <a:cubicBezTo>
                    <a:pt x="16378" y="1758"/>
                    <a:pt x="16347" y="1798"/>
                    <a:pt x="16323" y="1838"/>
                  </a:cubicBezTo>
                  <a:cubicBezTo>
                    <a:pt x="16299" y="1888"/>
                    <a:pt x="16259" y="1908"/>
                    <a:pt x="16259" y="1978"/>
                  </a:cubicBezTo>
                  <a:cubicBezTo>
                    <a:pt x="16204" y="1978"/>
                    <a:pt x="16188" y="2028"/>
                    <a:pt x="16148" y="2058"/>
                  </a:cubicBezTo>
                  <a:cubicBezTo>
                    <a:pt x="16125" y="2068"/>
                    <a:pt x="16141" y="2118"/>
                    <a:pt x="16101" y="2108"/>
                  </a:cubicBezTo>
                  <a:cubicBezTo>
                    <a:pt x="16093" y="2138"/>
                    <a:pt x="16069" y="2138"/>
                    <a:pt x="16069" y="2168"/>
                  </a:cubicBezTo>
                  <a:cubicBezTo>
                    <a:pt x="16006" y="2248"/>
                    <a:pt x="15927" y="2308"/>
                    <a:pt x="15879" y="2388"/>
                  </a:cubicBezTo>
                  <a:cubicBezTo>
                    <a:pt x="15855" y="2398"/>
                    <a:pt x="15839" y="2418"/>
                    <a:pt x="15839" y="2458"/>
                  </a:cubicBezTo>
                  <a:cubicBezTo>
                    <a:pt x="15808" y="2448"/>
                    <a:pt x="15808" y="2478"/>
                    <a:pt x="15792" y="2498"/>
                  </a:cubicBezTo>
                  <a:cubicBezTo>
                    <a:pt x="15768" y="2538"/>
                    <a:pt x="15736" y="2578"/>
                    <a:pt x="15705" y="2608"/>
                  </a:cubicBezTo>
                  <a:cubicBezTo>
                    <a:pt x="15633" y="2678"/>
                    <a:pt x="15626" y="2807"/>
                    <a:pt x="15530" y="2847"/>
                  </a:cubicBezTo>
                  <a:cubicBezTo>
                    <a:pt x="15523" y="2967"/>
                    <a:pt x="15451" y="3007"/>
                    <a:pt x="15427" y="3107"/>
                  </a:cubicBezTo>
                  <a:cubicBezTo>
                    <a:pt x="15396" y="3137"/>
                    <a:pt x="15404" y="3207"/>
                    <a:pt x="15356" y="3217"/>
                  </a:cubicBezTo>
                  <a:cubicBezTo>
                    <a:pt x="15356" y="3237"/>
                    <a:pt x="15364" y="3277"/>
                    <a:pt x="15340" y="3277"/>
                  </a:cubicBezTo>
                  <a:cubicBezTo>
                    <a:pt x="15348" y="3317"/>
                    <a:pt x="15317" y="3337"/>
                    <a:pt x="15340" y="3347"/>
                  </a:cubicBezTo>
                  <a:cubicBezTo>
                    <a:pt x="15372" y="3267"/>
                    <a:pt x="15427" y="3207"/>
                    <a:pt x="15459" y="3127"/>
                  </a:cubicBezTo>
                  <a:cubicBezTo>
                    <a:pt x="15491" y="3037"/>
                    <a:pt x="15554" y="2997"/>
                    <a:pt x="15562" y="2887"/>
                  </a:cubicBezTo>
                  <a:cubicBezTo>
                    <a:pt x="15602" y="2867"/>
                    <a:pt x="15641" y="2847"/>
                    <a:pt x="15649" y="2797"/>
                  </a:cubicBezTo>
                  <a:cubicBezTo>
                    <a:pt x="15681" y="2767"/>
                    <a:pt x="15689" y="2698"/>
                    <a:pt x="15736" y="2698"/>
                  </a:cubicBezTo>
                  <a:cubicBezTo>
                    <a:pt x="15736" y="2668"/>
                    <a:pt x="15744" y="2638"/>
                    <a:pt x="15768" y="2648"/>
                  </a:cubicBezTo>
                  <a:cubicBezTo>
                    <a:pt x="15784" y="2628"/>
                    <a:pt x="15792" y="2598"/>
                    <a:pt x="15808" y="2588"/>
                  </a:cubicBezTo>
                  <a:cubicBezTo>
                    <a:pt x="15832" y="2548"/>
                    <a:pt x="15879" y="2528"/>
                    <a:pt x="15895" y="2478"/>
                  </a:cubicBezTo>
                  <a:cubicBezTo>
                    <a:pt x="15903" y="2428"/>
                    <a:pt x="15942" y="2408"/>
                    <a:pt x="15982" y="2388"/>
                  </a:cubicBezTo>
                  <a:cubicBezTo>
                    <a:pt x="15982" y="2318"/>
                    <a:pt x="16053" y="2338"/>
                    <a:pt x="16045" y="2258"/>
                  </a:cubicBezTo>
                  <a:cubicBezTo>
                    <a:pt x="16109" y="2268"/>
                    <a:pt x="16101" y="2188"/>
                    <a:pt x="16133" y="2168"/>
                  </a:cubicBezTo>
                  <a:cubicBezTo>
                    <a:pt x="16164" y="2128"/>
                    <a:pt x="16212" y="2118"/>
                    <a:pt x="16236" y="2078"/>
                  </a:cubicBezTo>
                  <a:cubicBezTo>
                    <a:pt x="16259" y="2028"/>
                    <a:pt x="16307" y="2008"/>
                    <a:pt x="16323" y="1948"/>
                  </a:cubicBezTo>
                  <a:cubicBezTo>
                    <a:pt x="16355" y="1948"/>
                    <a:pt x="16339" y="1878"/>
                    <a:pt x="16378" y="1888"/>
                  </a:cubicBezTo>
                  <a:cubicBezTo>
                    <a:pt x="16394" y="1868"/>
                    <a:pt x="16410" y="1838"/>
                    <a:pt x="16426" y="1818"/>
                  </a:cubicBezTo>
                  <a:cubicBezTo>
                    <a:pt x="16434" y="1788"/>
                    <a:pt x="16458" y="1768"/>
                    <a:pt x="16465" y="1738"/>
                  </a:cubicBezTo>
                  <a:cubicBezTo>
                    <a:pt x="16497" y="1738"/>
                    <a:pt x="16521" y="1718"/>
                    <a:pt x="16513" y="1668"/>
                  </a:cubicBezTo>
                  <a:cubicBezTo>
                    <a:pt x="16529" y="1648"/>
                    <a:pt x="16576" y="1658"/>
                    <a:pt x="16568" y="1609"/>
                  </a:cubicBezTo>
                  <a:cubicBezTo>
                    <a:pt x="16584" y="1579"/>
                    <a:pt x="16632" y="1599"/>
                    <a:pt x="16616" y="1539"/>
                  </a:cubicBezTo>
                  <a:cubicBezTo>
                    <a:pt x="16664" y="1519"/>
                    <a:pt x="16679" y="1449"/>
                    <a:pt x="16719" y="1429"/>
                  </a:cubicBezTo>
                  <a:cubicBezTo>
                    <a:pt x="16727" y="1349"/>
                    <a:pt x="16814" y="1369"/>
                    <a:pt x="16806" y="1279"/>
                  </a:cubicBezTo>
                  <a:cubicBezTo>
                    <a:pt x="16893" y="1209"/>
                    <a:pt x="16925" y="1079"/>
                    <a:pt x="16996" y="989"/>
                  </a:cubicBezTo>
                  <a:cubicBezTo>
                    <a:pt x="17028" y="949"/>
                    <a:pt x="17028" y="869"/>
                    <a:pt x="17083" y="859"/>
                  </a:cubicBezTo>
                  <a:cubicBezTo>
                    <a:pt x="17091" y="789"/>
                    <a:pt x="17131" y="739"/>
                    <a:pt x="17171" y="709"/>
                  </a:cubicBezTo>
                  <a:cubicBezTo>
                    <a:pt x="17155" y="639"/>
                    <a:pt x="17194" y="659"/>
                    <a:pt x="17202" y="619"/>
                  </a:cubicBezTo>
                  <a:cubicBezTo>
                    <a:pt x="17234" y="619"/>
                    <a:pt x="17218" y="549"/>
                    <a:pt x="17242" y="540"/>
                  </a:cubicBezTo>
                  <a:cubicBezTo>
                    <a:pt x="17266" y="520"/>
                    <a:pt x="17274" y="490"/>
                    <a:pt x="17274" y="450"/>
                  </a:cubicBezTo>
                  <a:cubicBezTo>
                    <a:pt x="17337" y="480"/>
                    <a:pt x="17282" y="380"/>
                    <a:pt x="17329" y="380"/>
                  </a:cubicBezTo>
                  <a:cubicBezTo>
                    <a:pt x="17369" y="270"/>
                    <a:pt x="17448" y="200"/>
                    <a:pt x="17480" y="80"/>
                  </a:cubicBezTo>
                  <a:cubicBezTo>
                    <a:pt x="17503" y="60"/>
                    <a:pt x="17511" y="30"/>
                    <a:pt x="17519" y="0"/>
                  </a:cubicBezTo>
                  <a:cubicBezTo>
                    <a:pt x="17440" y="0"/>
                    <a:pt x="17440" y="0"/>
                    <a:pt x="17440" y="0"/>
                  </a:cubicBezTo>
                  <a:cubicBezTo>
                    <a:pt x="17424" y="30"/>
                    <a:pt x="17424" y="70"/>
                    <a:pt x="17416" y="100"/>
                  </a:cubicBezTo>
                  <a:cubicBezTo>
                    <a:pt x="17385" y="130"/>
                    <a:pt x="17345" y="150"/>
                    <a:pt x="17345" y="210"/>
                  </a:cubicBezTo>
                  <a:cubicBezTo>
                    <a:pt x="17313" y="210"/>
                    <a:pt x="17329" y="270"/>
                    <a:pt x="17290" y="250"/>
                  </a:cubicBezTo>
                  <a:cubicBezTo>
                    <a:pt x="17290" y="290"/>
                    <a:pt x="17290" y="320"/>
                    <a:pt x="17274" y="340"/>
                  </a:cubicBezTo>
                  <a:cubicBezTo>
                    <a:pt x="17218" y="400"/>
                    <a:pt x="17194" y="510"/>
                    <a:pt x="17139" y="579"/>
                  </a:cubicBezTo>
                  <a:close/>
                  <a:moveTo>
                    <a:pt x="16101" y="709"/>
                  </a:moveTo>
                  <a:cubicBezTo>
                    <a:pt x="16077" y="759"/>
                    <a:pt x="16053" y="789"/>
                    <a:pt x="16014" y="819"/>
                  </a:cubicBezTo>
                  <a:cubicBezTo>
                    <a:pt x="15998" y="879"/>
                    <a:pt x="15958" y="909"/>
                    <a:pt x="15927" y="949"/>
                  </a:cubicBezTo>
                  <a:cubicBezTo>
                    <a:pt x="15903" y="989"/>
                    <a:pt x="15855" y="1009"/>
                    <a:pt x="15839" y="1059"/>
                  </a:cubicBezTo>
                  <a:cubicBezTo>
                    <a:pt x="15824" y="1119"/>
                    <a:pt x="15776" y="1129"/>
                    <a:pt x="15752" y="1189"/>
                  </a:cubicBezTo>
                  <a:cubicBezTo>
                    <a:pt x="15705" y="1279"/>
                    <a:pt x="15649" y="1359"/>
                    <a:pt x="15618" y="1469"/>
                  </a:cubicBezTo>
                  <a:cubicBezTo>
                    <a:pt x="15578" y="1499"/>
                    <a:pt x="15570" y="1569"/>
                    <a:pt x="15546" y="1628"/>
                  </a:cubicBezTo>
                  <a:cubicBezTo>
                    <a:pt x="15523" y="1628"/>
                    <a:pt x="15538" y="1688"/>
                    <a:pt x="15515" y="1688"/>
                  </a:cubicBezTo>
                  <a:cubicBezTo>
                    <a:pt x="15499" y="1718"/>
                    <a:pt x="15491" y="1748"/>
                    <a:pt x="15499" y="1798"/>
                  </a:cubicBezTo>
                  <a:cubicBezTo>
                    <a:pt x="15523" y="1798"/>
                    <a:pt x="15538" y="1778"/>
                    <a:pt x="15530" y="1738"/>
                  </a:cubicBezTo>
                  <a:cubicBezTo>
                    <a:pt x="15554" y="1728"/>
                    <a:pt x="15562" y="1708"/>
                    <a:pt x="15562" y="1668"/>
                  </a:cubicBezTo>
                  <a:cubicBezTo>
                    <a:pt x="15618" y="1658"/>
                    <a:pt x="15602" y="1549"/>
                    <a:pt x="15649" y="1539"/>
                  </a:cubicBezTo>
                  <a:cubicBezTo>
                    <a:pt x="15673" y="1409"/>
                    <a:pt x="15760" y="1359"/>
                    <a:pt x="15792" y="1229"/>
                  </a:cubicBezTo>
                  <a:cubicBezTo>
                    <a:pt x="15863" y="1169"/>
                    <a:pt x="15903" y="1079"/>
                    <a:pt x="15982" y="1019"/>
                  </a:cubicBezTo>
                  <a:cubicBezTo>
                    <a:pt x="15990" y="959"/>
                    <a:pt x="16030" y="939"/>
                    <a:pt x="16069" y="909"/>
                  </a:cubicBezTo>
                  <a:cubicBezTo>
                    <a:pt x="16069" y="829"/>
                    <a:pt x="16141" y="839"/>
                    <a:pt x="16148" y="779"/>
                  </a:cubicBezTo>
                  <a:cubicBezTo>
                    <a:pt x="16188" y="749"/>
                    <a:pt x="16220" y="709"/>
                    <a:pt x="16236" y="669"/>
                  </a:cubicBezTo>
                  <a:cubicBezTo>
                    <a:pt x="16244" y="639"/>
                    <a:pt x="16275" y="639"/>
                    <a:pt x="16291" y="619"/>
                  </a:cubicBezTo>
                  <a:cubicBezTo>
                    <a:pt x="16267" y="549"/>
                    <a:pt x="16347" y="609"/>
                    <a:pt x="16323" y="540"/>
                  </a:cubicBezTo>
                  <a:cubicBezTo>
                    <a:pt x="16370" y="520"/>
                    <a:pt x="16394" y="470"/>
                    <a:pt x="16426" y="450"/>
                  </a:cubicBezTo>
                  <a:cubicBezTo>
                    <a:pt x="16418" y="360"/>
                    <a:pt x="16505" y="380"/>
                    <a:pt x="16513" y="320"/>
                  </a:cubicBezTo>
                  <a:cubicBezTo>
                    <a:pt x="16584" y="190"/>
                    <a:pt x="16687" y="100"/>
                    <a:pt x="16774" y="0"/>
                  </a:cubicBezTo>
                  <a:cubicBezTo>
                    <a:pt x="16664" y="0"/>
                    <a:pt x="16664" y="0"/>
                    <a:pt x="16664" y="0"/>
                  </a:cubicBezTo>
                  <a:cubicBezTo>
                    <a:pt x="16656" y="0"/>
                    <a:pt x="16648" y="10"/>
                    <a:pt x="16632" y="10"/>
                  </a:cubicBezTo>
                  <a:cubicBezTo>
                    <a:pt x="16640" y="50"/>
                    <a:pt x="16624" y="70"/>
                    <a:pt x="16600" y="80"/>
                  </a:cubicBezTo>
                  <a:cubicBezTo>
                    <a:pt x="16576" y="80"/>
                    <a:pt x="16584" y="130"/>
                    <a:pt x="16553" y="120"/>
                  </a:cubicBezTo>
                  <a:cubicBezTo>
                    <a:pt x="16545" y="150"/>
                    <a:pt x="16521" y="160"/>
                    <a:pt x="16513" y="190"/>
                  </a:cubicBezTo>
                  <a:cubicBezTo>
                    <a:pt x="16513" y="230"/>
                    <a:pt x="16458" y="200"/>
                    <a:pt x="16465" y="250"/>
                  </a:cubicBezTo>
                  <a:cubicBezTo>
                    <a:pt x="16339" y="400"/>
                    <a:pt x="16228" y="559"/>
                    <a:pt x="16101" y="709"/>
                  </a:cubicBezTo>
                  <a:close/>
                  <a:moveTo>
                    <a:pt x="15689" y="450"/>
                  </a:moveTo>
                  <a:cubicBezTo>
                    <a:pt x="15633" y="420"/>
                    <a:pt x="15641" y="480"/>
                    <a:pt x="15618" y="490"/>
                  </a:cubicBezTo>
                  <a:cubicBezTo>
                    <a:pt x="15618" y="520"/>
                    <a:pt x="15562" y="569"/>
                    <a:pt x="15602" y="579"/>
                  </a:cubicBezTo>
                  <a:cubicBezTo>
                    <a:pt x="15665" y="520"/>
                    <a:pt x="15713" y="430"/>
                    <a:pt x="15792" y="380"/>
                  </a:cubicBezTo>
                  <a:cubicBezTo>
                    <a:pt x="15784" y="310"/>
                    <a:pt x="15879" y="350"/>
                    <a:pt x="15879" y="280"/>
                  </a:cubicBezTo>
                  <a:cubicBezTo>
                    <a:pt x="15903" y="270"/>
                    <a:pt x="15903" y="240"/>
                    <a:pt x="15927" y="230"/>
                  </a:cubicBezTo>
                  <a:cubicBezTo>
                    <a:pt x="15958" y="230"/>
                    <a:pt x="15942" y="160"/>
                    <a:pt x="15982" y="170"/>
                  </a:cubicBezTo>
                  <a:cubicBezTo>
                    <a:pt x="16030" y="150"/>
                    <a:pt x="16022" y="80"/>
                    <a:pt x="16085" y="80"/>
                  </a:cubicBezTo>
                  <a:cubicBezTo>
                    <a:pt x="16085" y="40"/>
                    <a:pt x="16101" y="20"/>
                    <a:pt x="16117" y="0"/>
                  </a:cubicBezTo>
                  <a:cubicBezTo>
                    <a:pt x="16053" y="0"/>
                    <a:pt x="16053" y="0"/>
                    <a:pt x="16053" y="0"/>
                  </a:cubicBezTo>
                  <a:cubicBezTo>
                    <a:pt x="16038" y="20"/>
                    <a:pt x="16014" y="30"/>
                    <a:pt x="16014" y="60"/>
                  </a:cubicBezTo>
                  <a:cubicBezTo>
                    <a:pt x="15974" y="90"/>
                    <a:pt x="15935" y="140"/>
                    <a:pt x="15911" y="190"/>
                  </a:cubicBezTo>
                  <a:cubicBezTo>
                    <a:pt x="15847" y="200"/>
                    <a:pt x="15847" y="290"/>
                    <a:pt x="15792" y="320"/>
                  </a:cubicBezTo>
                  <a:cubicBezTo>
                    <a:pt x="15744" y="300"/>
                    <a:pt x="15752" y="360"/>
                    <a:pt x="15736" y="380"/>
                  </a:cubicBezTo>
                  <a:cubicBezTo>
                    <a:pt x="15697" y="380"/>
                    <a:pt x="15681" y="400"/>
                    <a:pt x="15689" y="450"/>
                  </a:cubicBezTo>
                  <a:close/>
                  <a:moveTo>
                    <a:pt x="15412" y="280"/>
                  </a:moveTo>
                  <a:cubicBezTo>
                    <a:pt x="15412" y="320"/>
                    <a:pt x="15388" y="320"/>
                    <a:pt x="15372" y="340"/>
                  </a:cubicBezTo>
                  <a:cubicBezTo>
                    <a:pt x="15348" y="380"/>
                    <a:pt x="15324" y="410"/>
                    <a:pt x="15309" y="450"/>
                  </a:cubicBezTo>
                  <a:cubicBezTo>
                    <a:pt x="15269" y="440"/>
                    <a:pt x="15253" y="569"/>
                    <a:pt x="15285" y="579"/>
                  </a:cubicBezTo>
                  <a:cubicBezTo>
                    <a:pt x="15324" y="430"/>
                    <a:pt x="15420" y="360"/>
                    <a:pt x="15499" y="250"/>
                  </a:cubicBezTo>
                  <a:cubicBezTo>
                    <a:pt x="15530" y="190"/>
                    <a:pt x="15570" y="140"/>
                    <a:pt x="15618" y="100"/>
                  </a:cubicBezTo>
                  <a:cubicBezTo>
                    <a:pt x="15633" y="70"/>
                    <a:pt x="15665" y="60"/>
                    <a:pt x="15665" y="10"/>
                  </a:cubicBezTo>
                  <a:cubicBezTo>
                    <a:pt x="15681" y="10"/>
                    <a:pt x="15697" y="10"/>
                    <a:pt x="15705" y="0"/>
                  </a:cubicBezTo>
                  <a:cubicBezTo>
                    <a:pt x="15641" y="0"/>
                    <a:pt x="15641" y="0"/>
                    <a:pt x="15641" y="0"/>
                  </a:cubicBezTo>
                  <a:cubicBezTo>
                    <a:pt x="15626" y="20"/>
                    <a:pt x="15602" y="20"/>
                    <a:pt x="15602" y="60"/>
                  </a:cubicBezTo>
                  <a:cubicBezTo>
                    <a:pt x="15554" y="70"/>
                    <a:pt x="15538" y="110"/>
                    <a:pt x="15515" y="140"/>
                  </a:cubicBezTo>
                  <a:cubicBezTo>
                    <a:pt x="15507" y="200"/>
                    <a:pt x="15451" y="180"/>
                    <a:pt x="15459" y="250"/>
                  </a:cubicBezTo>
                  <a:cubicBezTo>
                    <a:pt x="15435" y="250"/>
                    <a:pt x="15420" y="260"/>
                    <a:pt x="15412" y="280"/>
                  </a:cubicBezTo>
                  <a:close/>
                  <a:moveTo>
                    <a:pt x="16996" y="250"/>
                  </a:moveTo>
                  <a:cubicBezTo>
                    <a:pt x="16854" y="530"/>
                    <a:pt x="16671" y="759"/>
                    <a:pt x="16481" y="969"/>
                  </a:cubicBezTo>
                  <a:cubicBezTo>
                    <a:pt x="16473" y="1079"/>
                    <a:pt x="16386" y="1069"/>
                    <a:pt x="16394" y="1189"/>
                  </a:cubicBezTo>
                  <a:cubicBezTo>
                    <a:pt x="16355" y="1209"/>
                    <a:pt x="16315" y="1219"/>
                    <a:pt x="16291" y="1259"/>
                  </a:cubicBezTo>
                  <a:cubicBezTo>
                    <a:pt x="16283" y="1299"/>
                    <a:pt x="16252" y="1309"/>
                    <a:pt x="16259" y="1369"/>
                  </a:cubicBezTo>
                  <a:cubicBezTo>
                    <a:pt x="16212" y="1359"/>
                    <a:pt x="16204" y="1399"/>
                    <a:pt x="16188" y="1429"/>
                  </a:cubicBezTo>
                  <a:cubicBezTo>
                    <a:pt x="16156" y="1499"/>
                    <a:pt x="16085" y="1519"/>
                    <a:pt x="16085" y="1628"/>
                  </a:cubicBezTo>
                  <a:cubicBezTo>
                    <a:pt x="16045" y="1628"/>
                    <a:pt x="16045" y="1688"/>
                    <a:pt x="16014" y="1688"/>
                  </a:cubicBezTo>
                  <a:cubicBezTo>
                    <a:pt x="16014" y="1718"/>
                    <a:pt x="16006" y="1738"/>
                    <a:pt x="15982" y="1738"/>
                  </a:cubicBezTo>
                  <a:cubicBezTo>
                    <a:pt x="15974" y="1758"/>
                    <a:pt x="15982" y="1798"/>
                    <a:pt x="15958" y="1798"/>
                  </a:cubicBezTo>
                  <a:cubicBezTo>
                    <a:pt x="15942" y="1818"/>
                    <a:pt x="15927" y="1858"/>
                    <a:pt x="15911" y="1888"/>
                  </a:cubicBezTo>
                  <a:cubicBezTo>
                    <a:pt x="15903" y="1908"/>
                    <a:pt x="15839" y="1968"/>
                    <a:pt x="15895" y="1998"/>
                  </a:cubicBezTo>
                  <a:cubicBezTo>
                    <a:pt x="15879" y="1918"/>
                    <a:pt x="15935" y="1918"/>
                    <a:pt x="15958" y="1888"/>
                  </a:cubicBezTo>
                  <a:cubicBezTo>
                    <a:pt x="15982" y="1838"/>
                    <a:pt x="15998" y="1788"/>
                    <a:pt x="16030" y="1758"/>
                  </a:cubicBezTo>
                  <a:cubicBezTo>
                    <a:pt x="16085" y="1678"/>
                    <a:pt x="16141" y="1599"/>
                    <a:pt x="16188" y="1519"/>
                  </a:cubicBezTo>
                  <a:cubicBezTo>
                    <a:pt x="16252" y="1459"/>
                    <a:pt x="16291" y="1369"/>
                    <a:pt x="16339" y="1299"/>
                  </a:cubicBezTo>
                  <a:cubicBezTo>
                    <a:pt x="16386" y="1289"/>
                    <a:pt x="16402" y="1229"/>
                    <a:pt x="16426" y="1189"/>
                  </a:cubicBezTo>
                  <a:cubicBezTo>
                    <a:pt x="16481" y="1179"/>
                    <a:pt x="16465" y="1099"/>
                    <a:pt x="16513" y="1079"/>
                  </a:cubicBezTo>
                  <a:cubicBezTo>
                    <a:pt x="16521" y="1059"/>
                    <a:pt x="16537" y="1049"/>
                    <a:pt x="16553" y="1039"/>
                  </a:cubicBezTo>
                  <a:cubicBezTo>
                    <a:pt x="16576" y="1039"/>
                    <a:pt x="16561" y="979"/>
                    <a:pt x="16600" y="989"/>
                  </a:cubicBezTo>
                  <a:cubicBezTo>
                    <a:pt x="16600" y="919"/>
                    <a:pt x="16656" y="919"/>
                    <a:pt x="16671" y="859"/>
                  </a:cubicBezTo>
                  <a:cubicBezTo>
                    <a:pt x="16727" y="789"/>
                    <a:pt x="16790" y="719"/>
                    <a:pt x="16846" y="649"/>
                  </a:cubicBezTo>
                  <a:cubicBezTo>
                    <a:pt x="16870" y="639"/>
                    <a:pt x="16862" y="599"/>
                    <a:pt x="16877" y="579"/>
                  </a:cubicBezTo>
                  <a:cubicBezTo>
                    <a:pt x="16901" y="569"/>
                    <a:pt x="16909" y="549"/>
                    <a:pt x="16909" y="510"/>
                  </a:cubicBezTo>
                  <a:cubicBezTo>
                    <a:pt x="16980" y="530"/>
                    <a:pt x="16957" y="430"/>
                    <a:pt x="16996" y="410"/>
                  </a:cubicBezTo>
                  <a:cubicBezTo>
                    <a:pt x="17028" y="300"/>
                    <a:pt x="17115" y="270"/>
                    <a:pt x="17139" y="140"/>
                  </a:cubicBezTo>
                  <a:cubicBezTo>
                    <a:pt x="17187" y="160"/>
                    <a:pt x="17171" y="100"/>
                    <a:pt x="17202" y="100"/>
                  </a:cubicBezTo>
                  <a:cubicBezTo>
                    <a:pt x="17194" y="30"/>
                    <a:pt x="17242" y="70"/>
                    <a:pt x="17258" y="80"/>
                  </a:cubicBezTo>
                  <a:cubicBezTo>
                    <a:pt x="17250" y="50"/>
                    <a:pt x="17242" y="20"/>
                    <a:pt x="17250" y="0"/>
                  </a:cubicBezTo>
                  <a:cubicBezTo>
                    <a:pt x="17147" y="0"/>
                    <a:pt x="17147" y="0"/>
                    <a:pt x="17147" y="0"/>
                  </a:cubicBezTo>
                  <a:cubicBezTo>
                    <a:pt x="17139" y="20"/>
                    <a:pt x="17131" y="40"/>
                    <a:pt x="17123" y="60"/>
                  </a:cubicBezTo>
                  <a:cubicBezTo>
                    <a:pt x="17091" y="80"/>
                    <a:pt x="17091" y="130"/>
                    <a:pt x="17068" y="170"/>
                  </a:cubicBezTo>
                  <a:cubicBezTo>
                    <a:pt x="17036" y="190"/>
                    <a:pt x="17012" y="220"/>
                    <a:pt x="16996" y="250"/>
                  </a:cubicBezTo>
                  <a:close/>
                  <a:moveTo>
                    <a:pt x="16656" y="340"/>
                  </a:moveTo>
                  <a:cubicBezTo>
                    <a:pt x="16640" y="390"/>
                    <a:pt x="16592" y="400"/>
                    <a:pt x="16584" y="450"/>
                  </a:cubicBezTo>
                  <a:cubicBezTo>
                    <a:pt x="16521" y="430"/>
                    <a:pt x="16545" y="530"/>
                    <a:pt x="16497" y="540"/>
                  </a:cubicBezTo>
                  <a:cubicBezTo>
                    <a:pt x="16497" y="569"/>
                    <a:pt x="16465" y="559"/>
                    <a:pt x="16465" y="579"/>
                  </a:cubicBezTo>
                  <a:cubicBezTo>
                    <a:pt x="16458" y="609"/>
                    <a:pt x="16418" y="599"/>
                    <a:pt x="16426" y="649"/>
                  </a:cubicBezTo>
                  <a:cubicBezTo>
                    <a:pt x="16394" y="669"/>
                    <a:pt x="16355" y="679"/>
                    <a:pt x="16339" y="729"/>
                  </a:cubicBezTo>
                  <a:cubicBezTo>
                    <a:pt x="16315" y="729"/>
                    <a:pt x="16307" y="739"/>
                    <a:pt x="16291" y="749"/>
                  </a:cubicBezTo>
                  <a:cubicBezTo>
                    <a:pt x="16299" y="799"/>
                    <a:pt x="16267" y="799"/>
                    <a:pt x="16259" y="819"/>
                  </a:cubicBezTo>
                  <a:cubicBezTo>
                    <a:pt x="16252" y="839"/>
                    <a:pt x="16236" y="849"/>
                    <a:pt x="16220" y="859"/>
                  </a:cubicBezTo>
                  <a:cubicBezTo>
                    <a:pt x="16196" y="869"/>
                    <a:pt x="16204" y="919"/>
                    <a:pt x="16172" y="909"/>
                  </a:cubicBezTo>
                  <a:cubicBezTo>
                    <a:pt x="16148" y="1019"/>
                    <a:pt x="16069" y="1059"/>
                    <a:pt x="16014" y="1129"/>
                  </a:cubicBezTo>
                  <a:cubicBezTo>
                    <a:pt x="16006" y="1179"/>
                    <a:pt x="15958" y="1179"/>
                    <a:pt x="15942" y="1229"/>
                  </a:cubicBezTo>
                  <a:cubicBezTo>
                    <a:pt x="15927" y="1239"/>
                    <a:pt x="15919" y="1259"/>
                    <a:pt x="15911" y="1279"/>
                  </a:cubicBezTo>
                  <a:cubicBezTo>
                    <a:pt x="15911" y="1309"/>
                    <a:pt x="15863" y="1299"/>
                    <a:pt x="15879" y="1339"/>
                  </a:cubicBezTo>
                  <a:cubicBezTo>
                    <a:pt x="15847" y="1369"/>
                    <a:pt x="15808" y="1389"/>
                    <a:pt x="15808" y="1449"/>
                  </a:cubicBezTo>
                  <a:cubicBezTo>
                    <a:pt x="15776" y="1479"/>
                    <a:pt x="15736" y="1499"/>
                    <a:pt x="15736" y="1559"/>
                  </a:cubicBezTo>
                  <a:cubicBezTo>
                    <a:pt x="15665" y="1599"/>
                    <a:pt x="15657" y="1718"/>
                    <a:pt x="15602" y="1778"/>
                  </a:cubicBezTo>
                  <a:cubicBezTo>
                    <a:pt x="15562" y="1878"/>
                    <a:pt x="15538" y="1978"/>
                    <a:pt x="15475" y="2038"/>
                  </a:cubicBezTo>
                  <a:cubicBezTo>
                    <a:pt x="15491" y="2118"/>
                    <a:pt x="15443" y="2128"/>
                    <a:pt x="15475" y="2168"/>
                  </a:cubicBezTo>
                  <a:cubicBezTo>
                    <a:pt x="15443" y="2178"/>
                    <a:pt x="15443" y="2228"/>
                    <a:pt x="15412" y="2238"/>
                  </a:cubicBezTo>
                  <a:cubicBezTo>
                    <a:pt x="15404" y="2288"/>
                    <a:pt x="15396" y="2338"/>
                    <a:pt x="15372" y="2368"/>
                  </a:cubicBezTo>
                  <a:cubicBezTo>
                    <a:pt x="15380" y="2418"/>
                    <a:pt x="15364" y="2458"/>
                    <a:pt x="15340" y="2478"/>
                  </a:cubicBezTo>
                  <a:cubicBezTo>
                    <a:pt x="15356" y="2528"/>
                    <a:pt x="15285" y="2578"/>
                    <a:pt x="15340" y="2608"/>
                  </a:cubicBezTo>
                  <a:cubicBezTo>
                    <a:pt x="15364" y="2468"/>
                    <a:pt x="15435" y="2378"/>
                    <a:pt x="15443" y="2218"/>
                  </a:cubicBezTo>
                  <a:cubicBezTo>
                    <a:pt x="15530" y="2228"/>
                    <a:pt x="15483" y="2078"/>
                    <a:pt x="15546" y="2058"/>
                  </a:cubicBezTo>
                  <a:cubicBezTo>
                    <a:pt x="15530" y="1988"/>
                    <a:pt x="15578" y="1998"/>
                    <a:pt x="15578" y="1948"/>
                  </a:cubicBezTo>
                  <a:cubicBezTo>
                    <a:pt x="15602" y="1918"/>
                    <a:pt x="15610" y="1888"/>
                    <a:pt x="15633" y="1868"/>
                  </a:cubicBezTo>
                  <a:cubicBezTo>
                    <a:pt x="15649" y="1788"/>
                    <a:pt x="15689" y="1748"/>
                    <a:pt x="15721" y="1688"/>
                  </a:cubicBezTo>
                  <a:cubicBezTo>
                    <a:pt x="15752" y="1688"/>
                    <a:pt x="15721" y="1599"/>
                    <a:pt x="15768" y="1609"/>
                  </a:cubicBezTo>
                  <a:cubicBezTo>
                    <a:pt x="15760" y="1539"/>
                    <a:pt x="15816" y="1559"/>
                    <a:pt x="15808" y="1499"/>
                  </a:cubicBezTo>
                  <a:cubicBezTo>
                    <a:pt x="15863" y="1489"/>
                    <a:pt x="15879" y="1429"/>
                    <a:pt x="15911" y="1389"/>
                  </a:cubicBezTo>
                  <a:cubicBezTo>
                    <a:pt x="15958" y="1399"/>
                    <a:pt x="15942" y="1339"/>
                    <a:pt x="15958" y="1319"/>
                  </a:cubicBezTo>
                  <a:cubicBezTo>
                    <a:pt x="15982" y="1299"/>
                    <a:pt x="15998" y="1279"/>
                    <a:pt x="16014" y="1259"/>
                  </a:cubicBezTo>
                  <a:cubicBezTo>
                    <a:pt x="16093" y="1189"/>
                    <a:pt x="16141" y="1079"/>
                    <a:pt x="16204" y="989"/>
                  </a:cubicBezTo>
                  <a:cubicBezTo>
                    <a:pt x="16244" y="949"/>
                    <a:pt x="16299" y="929"/>
                    <a:pt x="16323" y="859"/>
                  </a:cubicBezTo>
                  <a:cubicBezTo>
                    <a:pt x="16386" y="839"/>
                    <a:pt x="16410" y="769"/>
                    <a:pt x="16442" y="709"/>
                  </a:cubicBezTo>
                  <a:cubicBezTo>
                    <a:pt x="16497" y="729"/>
                    <a:pt x="16465" y="639"/>
                    <a:pt x="16513" y="649"/>
                  </a:cubicBezTo>
                  <a:cubicBezTo>
                    <a:pt x="16553" y="639"/>
                    <a:pt x="16545" y="589"/>
                    <a:pt x="16584" y="579"/>
                  </a:cubicBezTo>
                  <a:cubicBezTo>
                    <a:pt x="16568" y="510"/>
                    <a:pt x="16640" y="549"/>
                    <a:pt x="16632" y="490"/>
                  </a:cubicBezTo>
                  <a:cubicBezTo>
                    <a:pt x="16656" y="460"/>
                    <a:pt x="16679" y="450"/>
                    <a:pt x="16703" y="430"/>
                  </a:cubicBezTo>
                  <a:cubicBezTo>
                    <a:pt x="16735" y="370"/>
                    <a:pt x="16774" y="320"/>
                    <a:pt x="16822" y="280"/>
                  </a:cubicBezTo>
                  <a:cubicBezTo>
                    <a:pt x="16822" y="220"/>
                    <a:pt x="16893" y="260"/>
                    <a:pt x="16877" y="190"/>
                  </a:cubicBezTo>
                  <a:cubicBezTo>
                    <a:pt x="16909" y="180"/>
                    <a:pt x="16909" y="130"/>
                    <a:pt x="16949" y="120"/>
                  </a:cubicBezTo>
                  <a:cubicBezTo>
                    <a:pt x="16949" y="80"/>
                    <a:pt x="16980" y="60"/>
                    <a:pt x="16996" y="40"/>
                  </a:cubicBezTo>
                  <a:cubicBezTo>
                    <a:pt x="17020" y="40"/>
                    <a:pt x="17028" y="20"/>
                    <a:pt x="17028" y="0"/>
                  </a:cubicBezTo>
                  <a:cubicBezTo>
                    <a:pt x="16925" y="0"/>
                    <a:pt x="16925" y="0"/>
                    <a:pt x="16925" y="0"/>
                  </a:cubicBezTo>
                  <a:cubicBezTo>
                    <a:pt x="16917" y="10"/>
                    <a:pt x="16909" y="30"/>
                    <a:pt x="16893" y="40"/>
                  </a:cubicBezTo>
                  <a:cubicBezTo>
                    <a:pt x="16885" y="90"/>
                    <a:pt x="16838" y="90"/>
                    <a:pt x="16822" y="140"/>
                  </a:cubicBezTo>
                  <a:cubicBezTo>
                    <a:pt x="16751" y="190"/>
                    <a:pt x="16727" y="290"/>
                    <a:pt x="16656" y="340"/>
                  </a:cubicBezTo>
                  <a:close/>
                  <a:moveTo>
                    <a:pt x="15285" y="190"/>
                  </a:moveTo>
                  <a:cubicBezTo>
                    <a:pt x="15372" y="200"/>
                    <a:pt x="15348" y="80"/>
                    <a:pt x="15412" y="60"/>
                  </a:cubicBezTo>
                  <a:cubicBezTo>
                    <a:pt x="15420" y="40"/>
                    <a:pt x="15435" y="20"/>
                    <a:pt x="15443" y="0"/>
                  </a:cubicBezTo>
                  <a:cubicBezTo>
                    <a:pt x="15396" y="0"/>
                    <a:pt x="15396" y="0"/>
                    <a:pt x="15396" y="0"/>
                  </a:cubicBezTo>
                  <a:cubicBezTo>
                    <a:pt x="15388" y="10"/>
                    <a:pt x="15380" y="20"/>
                    <a:pt x="15372" y="40"/>
                  </a:cubicBezTo>
                  <a:cubicBezTo>
                    <a:pt x="15356" y="40"/>
                    <a:pt x="15340" y="60"/>
                    <a:pt x="15340" y="100"/>
                  </a:cubicBezTo>
                  <a:cubicBezTo>
                    <a:pt x="15324" y="120"/>
                    <a:pt x="15309" y="140"/>
                    <a:pt x="15285" y="170"/>
                  </a:cubicBezTo>
                  <a:cubicBezTo>
                    <a:pt x="15261" y="170"/>
                    <a:pt x="15277" y="230"/>
                    <a:pt x="15253" y="230"/>
                  </a:cubicBezTo>
                  <a:cubicBezTo>
                    <a:pt x="15269" y="290"/>
                    <a:pt x="15221" y="280"/>
                    <a:pt x="15221" y="320"/>
                  </a:cubicBezTo>
                  <a:cubicBezTo>
                    <a:pt x="15277" y="320"/>
                    <a:pt x="15285" y="260"/>
                    <a:pt x="15285" y="190"/>
                  </a:cubicBezTo>
                  <a:close/>
                  <a:moveTo>
                    <a:pt x="20816" y="21110"/>
                  </a:moveTo>
                  <a:cubicBezTo>
                    <a:pt x="20823" y="21051"/>
                    <a:pt x="20760" y="20981"/>
                    <a:pt x="20768" y="20911"/>
                  </a:cubicBezTo>
                  <a:cubicBezTo>
                    <a:pt x="20673" y="20761"/>
                    <a:pt x="20633" y="20611"/>
                    <a:pt x="20546" y="20461"/>
                  </a:cubicBezTo>
                  <a:cubicBezTo>
                    <a:pt x="20499" y="20391"/>
                    <a:pt x="20451" y="20331"/>
                    <a:pt x="20404" y="20261"/>
                  </a:cubicBezTo>
                  <a:cubicBezTo>
                    <a:pt x="20364" y="20171"/>
                    <a:pt x="20348" y="20181"/>
                    <a:pt x="20285" y="20081"/>
                  </a:cubicBezTo>
                  <a:cubicBezTo>
                    <a:pt x="20229" y="20041"/>
                    <a:pt x="20261" y="20001"/>
                    <a:pt x="20213" y="19952"/>
                  </a:cubicBezTo>
                  <a:cubicBezTo>
                    <a:pt x="20166" y="19952"/>
                    <a:pt x="20182" y="19902"/>
                    <a:pt x="20166" y="19892"/>
                  </a:cubicBezTo>
                  <a:cubicBezTo>
                    <a:pt x="20166" y="19882"/>
                    <a:pt x="20158" y="19902"/>
                    <a:pt x="20142" y="19882"/>
                  </a:cubicBezTo>
                  <a:cubicBezTo>
                    <a:pt x="20118" y="19852"/>
                    <a:pt x="20094" y="19812"/>
                    <a:pt x="20055" y="19752"/>
                  </a:cubicBezTo>
                  <a:cubicBezTo>
                    <a:pt x="20023" y="19782"/>
                    <a:pt x="19991" y="19672"/>
                    <a:pt x="19960" y="19682"/>
                  </a:cubicBezTo>
                  <a:cubicBezTo>
                    <a:pt x="19928" y="19672"/>
                    <a:pt x="19896" y="19592"/>
                    <a:pt x="19865" y="19642"/>
                  </a:cubicBezTo>
                  <a:cubicBezTo>
                    <a:pt x="19936" y="19762"/>
                    <a:pt x="20007" y="19802"/>
                    <a:pt x="20087" y="19862"/>
                  </a:cubicBezTo>
                  <a:cubicBezTo>
                    <a:pt x="20118" y="19942"/>
                    <a:pt x="20126" y="19962"/>
                    <a:pt x="20198" y="20031"/>
                  </a:cubicBezTo>
                  <a:cubicBezTo>
                    <a:pt x="20229" y="20071"/>
                    <a:pt x="20213" y="20101"/>
                    <a:pt x="20253" y="20141"/>
                  </a:cubicBezTo>
                  <a:cubicBezTo>
                    <a:pt x="20356" y="20291"/>
                    <a:pt x="20467" y="20441"/>
                    <a:pt x="20514" y="20551"/>
                  </a:cubicBezTo>
                  <a:cubicBezTo>
                    <a:pt x="20570" y="20631"/>
                    <a:pt x="20602" y="20701"/>
                    <a:pt x="20625" y="20771"/>
                  </a:cubicBezTo>
                  <a:cubicBezTo>
                    <a:pt x="20657" y="20811"/>
                    <a:pt x="20681" y="20851"/>
                    <a:pt x="20657" y="20891"/>
                  </a:cubicBezTo>
                  <a:cubicBezTo>
                    <a:pt x="20689" y="20921"/>
                    <a:pt x="20713" y="20961"/>
                    <a:pt x="20713" y="21001"/>
                  </a:cubicBezTo>
                  <a:cubicBezTo>
                    <a:pt x="20760" y="21150"/>
                    <a:pt x="20816" y="21300"/>
                    <a:pt x="20855" y="21440"/>
                  </a:cubicBezTo>
                  <a:cubicBezTo>
                    <a:pt x="20871" y="21490"/>
                    <a:pt x="20879" y="21530"/>
                    <a:pt x="20887" y="21580"/>
                  </a:cubicBezTo>
                  <a:cubicBezTo>
                    <a:pt x="20966" y="21580"/>
                    <a:pt x="20966" y="21580"/>
                    <a:pt x="20966" y="21580"/>
                  </a:cubicBezTo>
                  <a:cubicBezTo>
                    <a:pt x="20942" y="21490"/>
                    <a:pt x="20911" y="21410"/>
                    <a:pt x="20911" y="21320"/>
                  </a:cubicBezTo>
                  <a:cubicBezTo>
                    <a:pt x="20863" y="21250"/>
                    <a:pt x="20871" y="21190"/>
                    <a:pt x="20816" y="21110"/>
                  </a:cubicBezTo>
                  <a:close/>
                  <a:moveTo>
                    <a:pt x="17313" y="20961"/>
                  </a:moveTo>
                  <a:cubicBezTo>
                    <a:pt x="17179" y="20791"/>
                    <a:pt x="17139" y="20641"/>
                    <a:pt x="17044" y="20471"/>
                  </a:cubicBezTo>
                  <a:cubicBezTo>
                    <a:pt x="17052" y="20441"/>
                    <a:pt x="17020" y="20451"/>
                    <a:pt x="17012" y="20391"/>
                  </a:cubicBezTo>
                  <a:cubicBezTo>
                    <a:pt x="17004" y="20351"/>
                    <a:pt x="16957" y="20311"/>
                    <a:pt x="16965" y="20271"/>
                  </a:cubicBezTo>
                  <a:cubicBezTo>
                    <a:pt x="16925" y="20231"/>
                    <a:pt x="16941" y="20191"/>
                    <a:pt x="16909" y="20151"/>
                  </a:cubicBezTo>
                  <a:cubicBezTo>
                    <a:pt x="16925" y="20111"/>
                    <a:pt x="16846" y="20071"/>
                    <a:pt x="16870" y="20031"/>
                  </a:cubicBezTo>
                  <a:cubicBezTo>
                    <a:pt x="16806" y="19942"/>
                    <a:pt x="16798" y="19872"/>
                    <a:pt x="16774" y="19792"/>
                  </a:cubicBezTo>
                  <a:cubicBezTo>
                    <a:pt x="16735" y="19712"/>
                    <a:pt x="16679" y="19622"/>
                    <a:pt x="16671" y="19552"/>
                  </a:cubicBezTo>
                  <a:cubicBezTo>
                    <a:pt x="16592" y="19382"/>
                    <a:pt x="16545" y="19232"/>
                    <a:pt x="16481" y="19072"/>
                  </a:cubicBezTo>
                  <a:cubicBezTo>
                    <a:pt x="16402" y="19112"/>
                    <a:pt x="16513" y="19172"/>
                    <a:pt x="16497" y="19222"/>
                  </a:cubicBezTo>
                  <a:cubicBezTo>
                    <a:pt x="16553" y="19282"/>
                    <a:pt x="16505" y="19342"/>
                    <a:pt x="16568" y="19402"/>
                  </a:cubicBezTo>
                  <a:cubicBezTo>
                    <a:pt x="16553" y="19452"/>
                    <a:pt x="16624" y="19512"/>
                    <a:pt x="16616" y="19562"/>
                  </a:cubicBezTo>
                  <a:cubicBezTo>
                    <a:pt x="16664" y="19622"/>
                    <a:pt x="16640" y="19672"/>
                    <a:pt x="16687" y="19732"/>
                  </a:cubicBezTo>
                  <a:cubicBezTo>
                    <a:pt x="16671" y="19762"/>
                    <a:pt x="16703" y="19792"/>
                    <a:pt x="16719" y="19812"/>
                  </a:cubicBezTo>
                  <a:cubicBezTo>
                    <a:pt x="16711" y="19842"/>
                    <a:pt x="16711" y="19862"/>
                    <a:pt x="16727" y="19892"/>
                  </a:cubicBezTo>
                  <a:cubicBezTo>
                    <a:pt x="16790" y="19952"/>
                    <a:pt x="16751" y="20011"/>
                    <a:pt x="16806" y="20071"/>
                  </a:cubicBezTo>
                  <a:cubicBezTo>
                    <a:pt x="16790" y="20091"/>
                    <a:pt x="16822" y="20121"/>
                    <a:pt x="16838" y="20151"/>
                  </a:cubicBezTo>
                  <a:cubicBezTo>
                    <a:pt x="16806" y="20181"/>
                    <a:pt x="16870" y="20211"/>
                    <a:pt x="16885" y="20241"/>
                  </a:cubicBezTo>
                  <a:cubicBezTo>
                    <a:pt x="16862" y="20271"/>
                    <a:pt x="16909" y="20301"/>
                    <a:pt x="16893" y="20321"/>
                  </a:cubicBezTo>
                  <a:cubicBezTo>
                    <a:pt x="16933" y="20361"/>
                    <a:pt x="16901" y="20381"/>
                    <a:pt x="16933" y="20421"/>
                  </a:cubicBezTo>
                  <a:cubicBezTo>
                    <a:pt x="16973" y="20481"/>
                    <a:pt x="16980" y="20531"/>
                    <a:pt x="17036" y="20601"/>
                  </a:cubicBezTo>
                  <a:cubicBezTo>
                    <a:pt x="17076" y="20711"/>
                    <a:pt x="17115" y="20831"/>
                    <a:pt x="17210" y="20951"/>
                  </a:cubicBezTo>
                  <a:cubicBezTo>
                    <a:pt x="17194" y="20981"/>
                    <a:pt x="17226" y="21001"/>
                    <a:pt x="17242" y="21031"/>
                  </a:cubicBezTo>
                  <a:cubicBezTo>
                    <a:pt x="17274" y="21061"/>
                    <a:pt x="17242" y="21090"/>
                    <a:pt x="17290" y="21130"/>
                  </a:cubicBezTo>
                  <a:cubicBezTo>
                    <a:pt x="17345" y="21180"/>
                    <a:pt x="17329" y="21270"/>
                    <a:pt x="17393" y="21280"/>
                  </a:cubicBezTo>
                  <a:cubicBezTo>
                    <a:pt x="17377" y="21300"/>
                    <a:pt x="17408" y="21330"/>
                    <a:pt x="17424" y="21360"/>
                  </a:cubicBezTo>
                  <a:cubicBezTo>
                    <a:pt x="17456" y="21400"/>
                    <a:pt x="17488" y="21450"/>
                    <a:pt x="17527" y="21500"/>
                  </a:cubicBezTo>
                  <a:cubicBezTo>
                    <a:pt x="17535" y="21520"/>
                    <a:pt x="17543" y="21500"/>
                    <a:pt x="17551" y="21500"/>
                  </a:cubicBezTo>
                  <a:cubicBezTo>
                    <a:pt x="17567" y="21520"/>
                    <a:pt x="17551" y="21540"/>
                    <a:pt x="17559" y="21550"/>
                  </a:cubicBezTo>
                  <a:cubicBezTo>
                    <a:pt x="17567" y="21560"/>
                    <a:pt x="17575" y="21570"/>
                    <a:pt x="17575" y="21580"/>
                  </a:cubicBezTo>
                  <a:cubicBezTo>
                    <a:pt x="17670" y="21580"/>
                    <a:pt x="17670" y="21580"/>
                    <a:pt x="17670" y="21580"/>
                  </a:cubicBezTo>
                  <a:cubicBezTo>
                    <a:pt x="17559" y="21420"/>
                    <a:pt x="17456" y="21270"/>
                    <a:pt x="17361" y="21100"/>
                  </a:cubicBezTo>
                  <a:cubicBezTo>
                    <a:pt x="17353" y="21061"/>
                    <a:pt x="17329" y="21011"/>
                    <a:pt x="17313" y="20961"/>
                  </a:cubicBezTo>
                  <a:close/>
                  <a:moveTo>
                    <a:pt x="17329" y="20651"/>
                  </a:moveTo>
                  <a:cubicBezTo>
                    <a:pt x="17305" y="20571"/>
                    <a:pt x="17266" y="20491"/>
                    <a:pt x="17202" y="20411"/>
                  </a:cubicBezTo>
                  <a:cubicBezTo>
                    <a:pt x="17179" y="20311"/>
                    <a:pt x="17139" y="20221"/>
                    <a:pt x="17076" y="20121"/>
                  </a:cubicBezTo>
                  <a:cubicBezTo>
                    <a:pt x="17036" y="20071"/>
                    <a:pt x="17083" y="20011"/>
                    <a:pt x="17020" y="20011"/>
                  </a:cubicBezTo>
                  <a:cubicBezTo>
                    <a:pt x="17052" y="19962"/>
                    <a:pt x="16925" y="19912"/>
                    <a:pt x="16965" y="19862"/>
                  </a:cubicBezTo>
                  <a:cubicBezTo>
                    <a:pt x="16901" y="19822"/>
                    <a:pt x="16870" y="19692"/>
                    <a:pt x="16806" y="19602"/>
                  </a:cubicBezTo>
                  <a:cubicBezTo>
                    <a:pt x="16759" y="19512"/>
                    <a:pt x="16695" y="19412"/>
                    <a:pt x="16648" y="19312"/>
                  </a:cubicBezTo>
                  <a:cubicBezTo>
                    <a:pt x="16600" y="19352"/>
                    <a:pt x="16632" y="19392"/>
                    <a:pt x="16664" y="19442"/>
                  </a:cubicBezTo>
                  <a:cubicBezTo>
                    <a:pt x="16664" y="19482"/>
                    <a:pt x="16703" y="19522"/>
                    <a:pt x="16735" y="19572"/>
                  </a:cubicBezTo>
                  <a:cubicBezTo>
                    <a:pt x="16767" y="19662"/>
                    <a:pt x="16814" y="19752"/>
                    <a:pt x="16877" y="19842"/>
                  </a:cubicBezTo>
                  <a:cubicBezTo>
                    <a:pt x="16862" y="19922"/>
                    <a:pt x="16965" y="20001"/>
                    <a:pt x="16973" y="20081"/>
                  </a:cubicBezTo>
                  <a:cubicBezTo>
                    <a:pt x="17004" y="20121"/>
                    <a:pt x="16988" y="20151"/>
                    <a:pt x="17028" y="20191"/>
                  </a:cubicBezTo>
                  <a:cubicBezTo>
                    <a:pt x="17012" y="20231"/>
                    <a:pt x="17099" y="20281"/>
                    <a:pt x="17076" y="20321"/>
                  </a:cubicBezTo>
                  <a:cubicBezTo>
                    <a:pt x="17179" y="20511"/>
                    <a:pt x="17226" y="20601"/>
                    <a:pt x="17305" y="20791"/>
                  </a:cubicBezTo>
                  <a:cubicBezTo>
                    <a:pt x="17519" y="21120"/>
                    <a:pt x="17606" y="21210"/>
                    <a:pt x="17789" y="21560"/>
                  </a:cubicBezTo>
                  <a:cubicBezTo>
                    <a:pt x="17797" y="21560"/>
                    <a:pt x="17805" y="21570"/>
                    <a:pt x="17820" y="21580"/>
                  </a:cubicBezTo>
                  <a:cubicBezTo>
                    <a:pt x="17923" y="21580"/>
                    <a:pt x="17923" y="21580"/>
                    <a:pt x="17923" y="21580"/>
                  </a:cubicBezTo>
                  <a:cubicBezTo>
                    <a:pt x="17773" y="21350"/>
                    <a:pt x="17662" y="21150"/>
                    <a:pt x="17496" y="20931"/>
                  </a:cubicBezTo>
                  <a:cubicBezTo>
                    <a:pt x="17464" y="20861"/>
                    <a:pt x="17408" y="20761"/>
                    <a:pt x="17329" y="20651"/>
                  </a:cubicBezTo>
                  <a:close/>
                  <a:moveTo>
                    <a:pt x="17337" y="21390"/>
                  </a:moveTo>
                  <a:cubicBezTo>
                    <a:pt x="17290" y="21350"/>
                    <a:pt x="17353" y="21320"/>
                    <a:pt x="17305" y="21280"/>
                  </a:cubicBezTo>
                  <a:cubicBezTo>
                    <a:pt x="17274" y="21320"/>
                    <a:pt x="17266" y="21230"/>
                    <a:pt x="17258" y="21220"/>
                  </a:cubicBezTo>
                  <a:cubicBezTo>
                    <a:pt x="17234" y="21170"/>
                    <a:pt x="17210" y="21210"/>
                    <a:pt x="17187" y="21150"/>
                  </a:cubicBezTo>
                  <a:cubicBezTo>
                    <a:pt x="17234" y="21120"/>
                    <a:pt x="17123" y="21080"/>
                    <a:pt x="17171" y="21061"/>
                  </a:cubicBezTo>
                  <a:cubicBezTo>
                    <a:pt x="17163" y="21021"/>
                    <a:pt x="17099" y="20991"/>
                    <a:pt x="17123" y="20961"/>
                  </a:cubicBezTo>
                  <a:cubicBezTo>
                    <a:pt x="17099" y="20901"/>
                    <a:pt x="17052" y="20831"/>
                    <a:pt x="17036" y="20771"/>
                  </a:cubicBezTo>
                  <a:cubicBezTo>
                    <a:pt x="16949" y="20631"/>
                    <a:pt x="16933" y="20501"/>
                    <a:pt x="16830" y="20361"/>
                  </a:cubicBezTo>
                  <a:cubicBezTo>
                    <a:pt x="16751" y="20151"/>
                    <a:pt x="16656" y="19942"/>
                    <a:pt x="16545" y="19722"/>
                  </a:cubicBezTo>
                  <a:cubicBezTo>
                    <a:pt x="16481" y="19672"/>
                    <a:pt x="16489" y="19652"/>
                    <a:pt x="16442" y="19572"/>
                  </a:cubicBezTo>
                  <a:cubicBezTo>
                    <a:pt x="16386" y="19522"/>
                    <a:pt x="16402" y="19542"/>
                    <a:pt x="16347" y="19472"/>
                  </a:cubicBezTo>
                  <a:cubicBezTo>
                    <a:pt x="16307" y="19412"/>
                    <a:pt x="16267" y="19352"/>
                    <a:pt x="16220" y="19292"/>
                  </a:cubicBezTo>
                  <a:cubicBezTo>
                    <a:pt x="16196" y="19282"/>
                    <a:pt x="16180" y="19192"/>
                    <a:pt x="16148" y="19222"/>
                  </a:cubicBezTo>
                  <a:cubicBezTo>
                    <a:pt x="16125" y="19212"/>
                    <a:pt x="16109" y="19122"/>
                    <a:pt x="16085" y="19162"/>
                  </a:cubicBezTo>
                  <a:cubicBezTo>
                    <a:pt x="16101" y="19252"/>
                    <a:pt x="16164" y="19282"/>
                    <a:pt x="16220" y="19352"/>
                  </a:cubicBezTo>
                  <a:cubicBezTo>
                    <a:pt x="16347" y="19532"/>
                    <a:pt x="16481" y="19742"/>
                    <a:pt x="16584" y="19912"/>
                  </a:cubicBezTo>
                  <a:cubicBezTo>
                    <a:pt x="16600" y="20011"/>
                    <a:pt x="16648" y="20081"/>
                    <a:pt x="16679" y="20151"/>
                  </a:cubicBezTo>
                  <a:cubicBezTo>
                    <a:pt x="16711" y="20241"/>
                    <a:pt x="16767" y="20341"/>
                    <a:pt x="16782" y="20441"/>
                  </a:cubicBezTo>
                  <a:cubicBezTo>
                    <a:pt x="16846" y="20501"/>
                    <a:pt x="16830" y="20551"/>
                    <a:pt x="16885" y="20611"/>
                  </a:cubicBezTo>
                  <a:cubicBezTo>
                    <a:pt x="16877" y="20681"/>
                    <a:pt x="16965" y="20741"/>
                    <a:pt x="16949" y="20811"/>
                  </a:cubicBezTo>
                  <a:cubicBezTo>
                    <a:pt x="17020" y="20931"/>
                    <a:pt x="17068" y="21051"/>
                    <a:pt x="17115" y="21170"/>
                  </a:cubicBezTo>
                  <a:cubicBezTo>
                    <a:pt x="17147" y="21220"/>
                    <a:pt x="17187" y="21270"/>
                    <a:pt x="17218" y="21320"/>
                  </a:cubicBezTo>
                  <a:cubicBezTo>
                    <a:pt x="17250" y="21410"/>
                    <a:pt x="17305" y="21490"/>
                    <a:pt x="17345" y="21580"/>
                  </a:cubicBezTo>
                  <a:cubicBezTo>
                    <a:pt x="17440" y="21580"/>
                    <a:pt x="17440" y="21580"/>
                    <a:pt x="17440" y="21580"/>
                  </a:cubicBezTo>
                  <a:cubicBezTo>
                    <a:pt x="17424" y="21550"/>
                    <a:pt x="17408" y="21530"/>
                    <a:pt x="17393" y="21510"/>
                  </a:cubicBezTo>
                  <a:cubicBezTo>
                    <a:pt x="17393" y="21470"/>
                    <a:pt x="17369" y="21430"/>
                    <a:pt x="17337" y="21390"/>
                  </a:cubicBezTo>
                  <a:close/>
                  <a:moveTo>
                    <a:pt x="16798" y="20681"/>
                  </a:moveTo>
                  <a:cubicBezTo>
                    <a:pt x="16798" y="20681"/>
                    <a:pt x="16782" y="20701"/>
                    <a:pt x="16782" y="20701"/>
                  </a:cubicBezTo>
                  <a:cubicBezTo>
                    <a:pt x="16782" y="20701"/>
                    <a:pt x="16743" y="20571"/>
                    <a:pt x="16743" y="20571"/>
                  </a:cubicBezTo>
                  <a:cubicBezTo>
                    <a:pt x="16735" y="20561"/>
                    <a:pt x="16727" y="20551"/>
                    <a:pt x="16719" y="20541"/>
                  </a:cubicBezTo>
                  <a:cubicBezTo>
                    <a:pt x="16640" y="20361"/>
                    <a:pt x="16561" y="20181"/>
                    <a:pt x="16442" y="19972"/>
                  </a:cubicBezTo>
                  <a:cubicBezTo>
                    <a:pt x="16275" y="19742"/>
                    <a:pt x="16220" y="19602"/>
                    <a:pt x="16038" y="19352"/>
                  </a:cubicBezTo>
                  <a:cubicBezTo>
                    <a:pt x="15974" y="19322"/>
                    <a:pt x="15919" y="19192"/>
                    <a:pt x="15863" y="19202"/>
                  </a:cubicBezTo>
                  <a:cubicBezTo>
                    <a:pt x="15871" y="19222"/>
                    <a:pt x="15887" y="19242"/>
                    <a:pt x="15903" y="19272"/>
                  </a:cubicBezTo>
                  <a:cubicBezTo>
                    <a:pt x="15919" y="19282"/>
                    <a:pt x="15942" y="19272"/>
                    <a:pt x="15927" y="19302"/>
                  </a:cubicBezTo>
                  <a:cubicBezTo>
                    <a:pt x="15966" y="19372"/>
                    <a:pt x="15958" y="19362"/>
                    <a:pt x="16006" y="19412"/>
                  </a:cubicBezTo>
                  <a:cubicBezTo>
                    <a:pt x="16077" y="19512"/>
                    <a:pt x="16141" y="19612"/>
                    <a:pt x="16212" y="19712"/>
                  </a:cubicBezTo>
                  <a:cubicBezTo>
                    <a:pt x="16204" y="19722"/>
                    <a:pt x="16204" y="19722"/>
                    <a:pt x="16212" y="19742"/>
                  </a:cubicBezTo>
                  <a:cubicBezTo>
                    <a:pt x="16228" y="19772"/>
                    <a:pt x="16267" y="19752"/>
                    <a:pt x="16259" y="19802"/>
                  </a:cubicBezTo>
                  <a:cubicBezTo>
                    <a:pt x="16291" y="19852"/>
                    <a:pt x="16323" y="19902"/>
                    <a:pt x="16362" y="19952"/>
                  </a:cubicBezTo>
                  <a:cubicBezTo>
                    <a:pt x="16339" y="20001"/>
                    <a:pt x="16418" y="20051"/>
                    <a:pt x="16434" y="20101"/>
                  </a:cubicBezTo>
                  <a:cubicBezTo>
                    <a:pt x="16418" y="20141"/>
                    <a:pt x="16497" y="20201"/>
                    <a:pt x="16513" y="20241"/>
                  </a:cubicBezTo>
                  <a:cubicBezTo>
                    <a:pt x="16553" y="20371"/>
                    <a:pt x="16640" y="20511"/>
                    <a:pt x="16679" y="20641"/>
                  </a:cubicBezTo>
                  <a:cubicBezTo>
                    <a:pt x="16719" y="20781"/>
                    <a:pt x="16838" y="20911"/>
                    <a:pt x="16862" y="21051"/>
                  </a:cubicBezTo>
                  <a:cubicBezTo>
                    <a:pt x="16909" y="21011"/>
                    <a:pt x="16877" y="21090"/>
                    <a:pt x="16909" y="21110"/>
                  </a:cubicBezTo>
                  <a:cubicBezTo>
                    <a:pt x="16941" y="21150"/>
                    <a:pt x="16909" y="21170"/>
                    <a:pt x="16957" y="21180"/>
                  </a:cubicBezTo>
                  <a:cubicBezTo>
                    <a:pt x="16925" y="21210"/>
                    <a:pt x="16988" y="21240"/>
                    <a:pt x="16996" y="21270"/>
                  </a:cubicBezTo>
                  <a:cubicBezTo>
                    <a:pt x="17044" y="21310"/>
                    <a:pt x="17028" y="21350"/>
                    <a:pt x="17052" y="21390"/>
                  </a:cubicBezTo>
                  <a:cubicBezTo>
                    <a:pt x="17091" y="21450"/>
                    <a:pt x="17131" y="21510"/>
                    <a:pt x="17171" y="21580"/>
                  </a:cubicBezTo>
                  <a:cubicBezTo>
                    <a:pt x="17274" y="21580"/>
                    <a:pt x="17274" y="21580"/>
                    <a:pt x="17274" y="21580"/>
                  </a:cubicBezTo>
                  <a:cubicBezTo>
                    <a:pt x="17147" y="21370"/>
                    <a:pt x="17012" y="21150"/>
                    <a:pt x="16917" y="20931"/>
                  </a:cubicBezTo>
                  <a:cubicBezTo>
                    <a:pt x="16854" y="20861"/>
                    <a:pt x="16838" y="20771"/>
                    <a:pt x="16798" y="20681"/>
                  </a:cubicBezTo>
                  <a:close/>
                  <a:moveTo>
                    <a:pt x="18407" y="20291"/>
                  </a:moveTo>
                  <a:cubicBezTo>
                    <a:pt x="18280" y="20171"/>
                    <a:pt x="18153" y="19991"/>
                    <a:pt x="18026" y="19852"/>
                  </a:cubicBezTo>
                  <a:cubicBezTo>
                    <a:pt x="17987" y="19842"/>
                    <a:pt x="17939" y="19782"/>
                    <a:pt x="17900" y="19762"/>
                  </a:cubicBezTo>
                  <a:cubicBezTo>
                    <a:pt x="17860" y="19682"/>
                    <a:pt x="17820" y="19702"/>
                    <a:pt x="17781" y="19622"/>
                  </a:cubicBezTo>
                  <a:cubicBezTo>
                    <a:pt x="17765" y="19592"/>
                    <a:pt x="17741" y="19602"/>
                    <a:pt x="17725" y="19572"/>
                  </a:cubicBezTo>
                  <a:cubicBezTo>
                    <a:pt x="17709" y="19592"/>
                    <a:pt x="17646" y="19532"/>
                    <a:pt x="17678" y="19602"/>
                  </a:cubicBezTo>
                  <a:cubicBezTo>
                    <a:pt x="17741" y="19602"/>
                    <a:pt x="17805" y="19722"/>
                    <a:pt x="17876" y="19762"/>
                  </a:cubicBezTo>
                  <a:cubicBezTo>
                    <a:pt x="17955" y="19892"/>
                    <a:pt x="18042" y="19892"/>
                    <a:pt x="18114" y="20041"/>
                  </a:cubicBezTo>
                  <a:cubicBezTo>
                    <a:pt x="18145" y="20021"/>
                    <a:pt x="18129" y="20071"/>
                    <a:pt x="18153" y="20061"/>
                  </a:cubicBezTo>
                  <a:cubicBezTo>
                    <a:pt x="18169" y="20081"/>
                    <a:pt x="18193" y="20111"/>
                    <a:pt x="18209" y="20141"/>
                  </a:cubicBezTo>
                  <a:cubicBezTo>
                    <a:pt x="18248" y="20221"/>
                    <a:pt x="18296" y="20241"/>
                    <a:pt x="18335" y="20291"/>
                  </a:cubicBezTo>
                  <a:cubicBezTo>
                    <a:pt x="18518" y="20551"/>
                    <a:pt x="18700" y="20811"/>
                    <a:pt x="18882" y="21080"/>
                  </a:cubicBezTo>
                  <a:cubicBezTo>
                    <a:pt x="18922" y="21160"/>
                    <a:pt x="19009" y="21340"/>
                    <a:pt x="19056" y="21430"/>
                  </a:cubicBezTo>
                  <a:cubicBezTo>
                    <a:pt x="19088" y="21480"/>
                    <a:pt x="19120" y="21530"/>
                    <a:pt x="19144" y="21580"/>
                  </a:cubicBezTo>
                  <a:cubicBezTo>
                    <a:pt x="19223" y="21580"/>
                    <a:pt x="19223" y="21580"/>
                    <a:pt x="19223" y="21580"/>
                  </a:cubicBezTo>
                  <a:cubicBezTo>
                    <a:pt x="19120" y="21380"/>
                    <a:pt x="19025" y="21180"/>
                    <a:pt x="18914" y="20991"/>
                  </a:cubicBezTo>
                  <a:cubicBezTo>
                    <a:pt x="18724" y="20691"/>
                    <a:pt x="18589" y="20571"/>
                    <a:pt x="18407" y="20291"/>
                  </a:cubicBezTo>
                  <a:close/>
                  <a:moveTo>
                    <a:pt x="18605" y="21011"/>
                  </a:moveTo>
                  <a:cubicBezTo>
                    <a:pt x="18510" y="20871"/>
                    <a:pt x="18415" y="20771"/>
                    <a:pt x="18367" y="20661"/>
                  </a:cubicBezTo>
                  <a:cubicBezTo>
                    <a:pt x="18296" y="20631"/>
                    <a:pt x="18288" y="20541"/>
                    <a:pt x="18240" y="20511"/>
                  </a:cubicBezTo>
                  <a:cubicBezTo>
                    <a:pt x="18185" y="20441"/>
                    <a:pt x="18129" y="20361"/>
                    <a:pt x="18082" y="20281"/>
                  </a:cubicBezTo>
                  <a:cubicBezTo>
                    <a:pt x="17955" y="20181"/>
                    <a:pt x="17836" y="20041"/>
                    <a:pt x="17717" y="19902"/>
                  </a:cubicBezTo>
                  <a:cubicBezTo>
                    <a:pt x="17686" y="19902"/>
                    <a:pt x="17662" y="19842"/>
                    <a:pt x="17630" y="19832"/>
                  </a:cubicBezTo>
                  <a:cubicBezTo>
                    <a:pt x="17591" y="19812"/>
                    <a:pt x="17567" y="19752"/>
                    <a:pt x="17535" y="19762"/>
                  </a:cubicBezTo>
                  <a:cubicBezTo>
                    <a:pt x="17472" y="19652"/>
                    <a:pt x="17408" y="19682"/>
                    <a:pt x="17345" y="19562"/>
                  </a:cubicBezTo>
                  <a:cubicBezTo>
                    <a:pt x="17282" y="19542"/>
                    <a:pt x="17218" y="19492"/>
                    <a:pt x="17155" y="19422"/>
                  </a:cubicBezTo>
                  <a:cubicBezTo>
                    <a:pt x="17091" y="19422"/>
                    <a:pt x="17036" y="19292"/>
                    <a:pt x="16965" y="19312"/>
                  </a:cubicBezTo>
                  <a:cubicBezTo>
                    <a:pt x="17004" y="19442"/>
                    <a:pt x="17139" y="19522"/>
                    <a:pt x="17218" y="19672"/>
                  </a:cubicBezTo>
                  <a:cubicBezTo>
                    <a:pt x="17258" y="19702"/>
                    <a:pt x="17297" y="19742"/>
                    <a:pt x="17337" y="19802"/>
                  </a:cubicBezTo>
                  <a:cubicBezTo>
                    <a:pt x="17353" y="19832"/>
                    <a:pt x="17369" y="19862"/>
                    <a:pt x="17393" y="19882"/>
                  </a:cubicBezTo>
                  <a:cubicBezTo>
                    <a:pt x="17408" y="19902"/>
                    <a:pt x="17440" y="19902"/>
                    <a:pt x="17424" y="19932"/>
                  </a:cubicBezTo>
                  <a:cubicBezTo>
                    <a:pt x="17448" y="19952"/>
                    <a:pt x="17464" y="19942"/>
                    <a:pt x="17480" y="19981"/>
                  </a:cubicBezTo>
                  <a:cubicBezTo>
                    <a:pt x="17496" y="20021"/>
                    <a:pt x="17535" y="20011"/>
                    <a:pt x="17519" y="20031"/>
                  </a:cubicBezTo>
                  <a:cubicBezTo>
                    <a:pt x="17551" y="20101"/>
                    <a:pt x="17622" y="20081"/>
                    <a:pt x="17622" y="20151"/>
                  </a:cubicBezTo>
                  <a:cubicBezTo>
                    <a:pt x="17702" y="20271"/>
                    <a:pt x="17781" y="20321"/>
                    <a:pt x="17860" y="20431"/>
                  </a:cubicBezTo>
                  <a:cubicBezTo>
                    <a:pt x="17931" y="20511"/>
                    <a:pt x="17955" y="20561"/>
                    <a:pt x="18058" y="20651"/>
                  </a:cubicBezTo>
                  <a:cubicBezTo>
                    <a:pt x="18217" y="20861"/>
                    <a:pt x="18264" y="20941"/>
                    <a:pt x="18415" y="21130"/>
                  </a:cubicBezTo>
                  <a:cubicBezTo>
                    <a:pt x="18446" y="21220"/>
                    <a:pt x="18518" y="21310"/>
                    <a:pt x="18581" y="21410"/>
                  </a:cubicBezTo>
                  <a:cubicBezTo>
                    <a:pt x="18613" y="21460"/>
                    <a:pt x="18637" y="21520"/>
                    <a:pt x="18660" y="21580"/>
                  </a:cubicBezTo>
                  <a:cubicBezTo>
                    <a:pt x="18763" y="21580"/>
                    <a:pt x="18763" y="21580"/>
                    <a:pt x="18763" y="21580"/>
                  </a:cubicBezTo>
                  <a:cubicBezTo>
                    <a:pt x="18644" y="21360"/>
                    <a:pt x="18518" y="21150"/>
                    <a:pt x="18423" y="20981"/>
                  </a:cubicBezTo>
                  <a:cubicBezTo>
                    <a:pt x="18320" y="20861"/>
                    <a:pt x="18272" y="20791"/>
                    <a:pt x="18161" y="20631"/>
                  </a:cubicBezTo>
                  <a:cubicBezTo>
                    <a:pt x="18074" y="20541"/>
                    <a:pt x="17979" y="20461"/>
                    <a:pt x="17892" y="20311"/>
                  </a:cubicBezTo>
                  <a:cubicBezTo>
                    <a:pt x="17868" y="20351"/>
                    <a:pt x="17844" y="20261"/>
                    <a:pt x="17828" y="20251"/>
                  </a:cubicBezTo>
                  <a:cubicBezTo>
                    <a:pt x="17805" y="20201"/>
                    <a:pt x="17773" y="20241"/>
                    <a:pt x="17757" y="20181"/>
                  </a:cubicBezTo>
                  <a:cubicBezTo>
                    <a:pt x="17694" y="20131"/>
                    <a:pt x="17702" y="20091"/>
                    <a:pt x="17654" y="20061"/>
                  </a:cubicBezTo>
                  <a:cubicBezTo>
                    <a:pt x="17503" y="19882"/>
                    <a:pt x="17353" y="19752"/>
                    <a:pt x="17179" y="19512"/>
                  </a:cubicBezTo>
                  <a:cubicBezTo>
                    <a:pt x="17218" y="19502"/>
                    <a:pt x="17250" y="19542"/>
                    <a:pt x="17282" y="19602"/>
                  </a:cubicBezTo>
                  <a:cubicBezTo>
                    <a:pt x="17305" y="19582"/>
                    <a:pt x="17321" y="19632"/>
                    <a:pt x="17345" y="19652"/>
                  </a:cubicBezTo>
                  <a:cubicBezTo>
                    <a:pt x="17361" y="19632"/>
                    <a:pt x="17377" y="19672"/>
                    <a:pt x="17393" y="19682"/>
                  </a:cubicBezTo>
                  <a:cubicBezTo>
                    <a:pt x="17456" y="19712"/>
                    <a:pt x="17519" y="19832"/>
                    <a:pt x="17591" y="19872"/>
                  </a:cubicBezTo>
                  <a:cubicBezTo>
                    <a:pt x="17725" y="19981"/>
                    <a:pt x="17860" y="20161"/>
                    <a:pt x="17995" y="20291"/>
                  </a:cubicBezTo>
                  <a:cubicBezTo>
                    <a:pt x="18042" y="20361"/>
                    <a:pt x="18090" y="20431"/>
                    <a:pt x="18145" y="20501"/>
                  </a:cubicBezTo>
                  <a:cubicBezTo>
                    <a:pt x="18201" y="20591"/>
                    <a:pt x="18209" y="20581"/>
                    <a:pt x="18256" y="20671"/>
                  </a:cubicBezTo>
                  <a:cubicBezTo>
                    <a:pt x="18351" y="20781"/>
                    <a:pt x="18399" y="20881"/>
                    <a:pt x="18494" y="21011"/>
                  </a:cubicBezTo>
                  <a:cubicBezTo>
                    <a:pt x="18494" y="21011"/>
                    <a:pt x="18510" y="21001"/>
                    <a:pt x="18518" y="21011"/>
                  </a:cubicBezTo>
                  <a:cubicBezTo>
                    <a:pt x="18518" y="21021"/>
                    <a:pt x="18510" y="21031"/>
                    <a:pt x="18518" y="21051"/>
                  </a:cubicBezTo>
                  <a:cubicBezTo>
                    <a:pt x="18518" y="21041"/>
                    <a:pt x="18541" y="21031"/>
                    <a:pt x="18541" y="21051"/>
                  </a:cubicBezTo>
                  <a:cubicBezTo>
                    <a:pt x="18534" y="21080"/>
                    <a:pt x="18557" y="21110"/>
                    <a:pt x="18597" y="21160"/>
                  </a:cubicBezTo>
                  <a:cubicBezTo>
                    <a:pt x="18660" y="21210"/>
                    <a:pt x="18644" y="21240"/>
                    <a:pt x="18708" y="21320"/>
                  </a:cubicBezTo>
                  <a:cubicBezTo>
                    <a:pt x="18779" y="21410"/>
                    <a:pt x="18827" y="21490"/>
                    <a:pt x="18874" y="21580"/>
                  </a:cubicBezTo>
                  <a:cubicBezTo>
                    <a:pt x="18969" y="21580"/>
                    <a:pt x="18969" y="21580"/>
                    <a:pt x="18969" y="21580"/>
                  </a:cubicBezTo>
                  <a:cubicBezTo>
                    <a:pt x="18898" y="21470"/>
                    <a:pt x="18835" y="21360"/>
                    <a:pt x="18732" y="21220"/>
                  </a:cubicBezTo>
                  <a:cubicBezTo>
                    <a:pt x="18700" y="21160"/>
                    <a:pt x="18660" y="21090"/>
                    <a:pt x="18605" y="21011"/>
                  </a:cubicBezTo>
                  <a:close/>
                  <a:moveTo>
                    <a:pt x="18121" y="21070"/>
                  </a:moveTo>
                  <a:cubicBezTo>
                    <a:pt x="18145" y="21021"/>
                    <a:pt x="18026" y="20951"/>
                    <a:pt x="18050" y="20901"/>
                  </a:cubicBezTo>
                  <a:cubicBezTo>
                    <a:pt x="18026" y="20921"/>
                    <a:pt x="18011" y="20871"/>
                    <a:pt x="17987" y="20851"/>
                  </a:cubicBezTo>
                  <a:cubicBezTo>
                    <a:pt x="17971" y="20831"/>
                    <a:pt x="17947" y="20841"/>
                    <a:pt x="17931" y="20801"/>
                  </a:cubicBezTo>
                  <a:cubicBezTo>
                    <a:pt x="17868" y="20691"/>
                    <a:pt x="17820" y="20631"/>
                    <a:pt x="17733" y="20551"/>
                  </a:cubicBezTo>
                  <a:cubicBezTo>
                    <a:pt x="17670" y="20451"/>
                    <a:pt x="17599" y="20341"/>
                    <a:pt x="17527" y="20281"/>
                  </a:cubicBezTo>
                  <a:cubicBezTo>
                    <a:pt x="17408" y="20131"/>
                    <a:pt x="17329" y="19972"/>
                    <a:pt x="17234" y="19862"/>
                  </a:cubicBezTo>
                  <a:cubicBezTo>
                    <a:pt x="17202" y="19792"/>
                    <a:pt x="17147" y="19692"/>
                    <a:pt x="17068" y="19582"/>
                  </a:cubicBezTo>
                  <a:cubicBezTo>
                    <a:pt x="17052" y="19522"/>
                    <a:pt x="16988" y="19462"/>
                    <a:pt x="16988" y="19402"/>
                  </a:cubicBezTo>
                  <a:cubicBezTo>
                    <a:pt x="16965" y="19382"/>
                    <a:pt x="16949" y="19352"/>
                    <a:pt x="16933" y="19322"/>
                  </a:cubicBezTo>
                  <a:cubicBezTo>
                    <a:pt x="16973" y="19292"/>
                    <a:pt x="16870" y="19252"/>
                    <a:pt x="16909" y="19232"/>
                  </a:cubicBezTo>
                  <a:cubicBezTo>
                    <a:pt x="16870" y="19152"/>
                    <a:pt x="16830" y="19222"/>
                    <a:pt x="16822" y="19132"/>
                  </a:cubicBezTo>
                  <a:cubicBezTo>
                    <a:pt x="16806" y="19072"/>
                    <a:pt x="16798" y="19012"/>
                    <a:pt x="16790" y="18952"/>
                  </a:cubicBezTo>
                  <a:cubicBezTo>
                    <a:pt x="16751" y="18902"/>
                    <a:pt x="16798" y="18783"/>
                    <a:pt x="16727" y="18823"/>
                  </a:cubicBezTo>
                  <a:cubicBezTo>
                    <a:pt x="16767" y="18922"/>
                    <a:pt x="16767" y="19002"/>
                    <a:pt x="16774" y="19092"/>
                  </a:cubicBezTo>
                  <a:cubicBezTo>
                    <a:pt x="16806" y="19182"/>
                    <a:pt x="16814" y="19272"/>
                    <a:pt x="16846" y="19362"/>
                  </a:cubicBezTo>
                  <a:cubicBezTo>
                    <a:pt x="16877" y="19452"/>
                    <a:pt x="16877" y="19542"/>
                    <a:pt x="16941" y="19632"/>
                  </a:cubicBezTo>
                  <a:cubicBezTo>
                    <a:pt x="16925" y="19682"/>
                    <a:pt x="16957" y="19722"/>
                    <a:pt x="16988" y="19772"/>
                  </a:cubicBezTo>
                  <a:cubicBezTo>
                    <a:pt x="16965" y="19822"/>
                    <a:pt x="17036" y="19872"/>
                    <a:pt x="17020" y="19922"/>
                  </a:cubicBezTo>
                  <a:cubicBezTo>
                    <a:pt x="17083" y="19991"/>
                    <a:pt x="17123" y="20071"/>
                    <a:pt x="17155" y="20141"/>
                  </a:cubicBezTo>
                  <a:cubicBezTo>
                    <a:pt x="17321" y="20371"/>
                    <a:pt x="17424" y="20541"/>
                    <a:pt x="17519" y="20701"/>
                  </a:cubicBezTo>
                  <a:cubicBezTo>
                    <a:pt x="17591" y="20821"/>
                    <a:pt x="17646" y="20851"/>
                    <a:pt x="17686" y="20941"/>
                  </a:cubicBezTo>
                  <a:cubicBezTo>
                    <a:pt x="17757" y="21041"/>
                    <a:pt x="17820" y="21130"/>
                    <a:pt x="17884" y="21220"/>
                  </a:cubicBezTo>
                  <a:cubicBezTo>
                    <a:pt x="17947" y="21340"/>
                    <a:pt x="18018" y="21460"/>
                    <a:pt x="18098" y="21580"/>
                  </a:cubicBezTo>
                  <a:cubicBezTo>
                    <a:pt x="18193" y="21580"/>
                    <a:pt x="18193" y="21580"/>
                    <a:pt x="18193" y="21580"/>
                  </a:cubicBezTo>
                  <a:cubicBezTo>
                    <a:pt x="18201" y="21550"/>
                    <a:pt x="18145" y="21520"/>
                    <a:pt x="18137" y="21490"/>
                  </a:cubicBezTo>
                  <a:cubicBezTo>
                    <a:pt x="18106" y="21410"/>
                    <a:pt x="18066" y="21410"/>
                    <a:pt x="18034" y="21310"/>
                  </a:cubicBezTo>
                  <a:cubicBezTo>
                    <a:pt x="17987" y="21340"/>
                    <a:pt x="18011" y="21250"/>
                    <a:pt x="17979" y="21230"/>
                  </a:cubicBezTo>
                  <a:cubicBezTo>
                    <a:pt x="17955" y="21200"/>
                    <a:pt x="17931" y="21170"/>
                    <a:pt x="17915" y="21130"/>
                  </a:cubicBezTo>
                  <a:cubicBezTo>
                    <a:pt x="17868" y="21070"/>
                    <a:pt x="17820" y="21001"/>
                    <a:pt x="17773" y="20941"/>
                  </a:cubicBezTo>
                  <a:cubicBezTo>
                    <a:pt x="17725" y="20891"/>
                    <a:pt x="17749" y="20841"/>
                    <a:pt x="17702" y="20791"/>
                  </a:cubicBezTo>
                  <a:cubicBezTo>
                    <a:pt x="17670" y="20751"/>
                    <a:pt x="17638" y="20701"/>
                    <a:pt x="17606" y="20661"/>
                  </a:cubicBezTo>
                  <a:cubicBezTo>
                    <a:pt x="17527" y="20561"/>
                    <a:pt x="17472" y="20451"/>
                    <a:pt x="17369" y="20321"/>
                  </a:cubicBezTo>
                  <a:cubicBezTo>
                    <a:pt x="17258" y="20181"/>
                    <a:pt x="17171" y="20011"/>
                    <a:pt x="17060" y="19842"/>
                  </a:cubicBezTo>
                  <a:cubicBezTo>
                    <a:pt x="16996" y="19682"/>
                    <a:pt x="16917" y="19502"/>
                    <a:pt x="16870" y="19302"/>
                  </a:cubicBezTo>
                  <a:cubicBezTo>
                    <a:pt x="16862" y="19292"/>
                    <a:pt x="16854" y="19282"/>
                    <a:pt x="16846" y="19272"/>
                  </a:cubicBezTo>
                  <a:cubicBezTo>
                    <a:pt x="16854" y="19232"/>
                    <a:pt x="16862" y="19222"/>
                    <a:pt x="16885" y="19252"/>
                  </a:cubicBezTo>
                  <a:cubicBezTo>
                    <a:pt x="16877" y="19282"/>
                    <a:pt x="16885" y="19312"/>
                    <a:pt x="16893" y="19332"/>
                  </a:cubicBezTo>
                  <a:cubicBezTo>
                    <a:pt x="16925" y="19362"/>
                    <a:pt x="16917" y="19392"/>
                    <a:pt x="16925" y="19412"/>
                  </a:cubicBezTo>
                  <a:cubicBezTo>
                    <a:pt x="16941" y="19432"/>
                    <a:pt x="16957" y="19462"/>
                    <a:pt x="16949" y="19482"/>
                  </a:cubicBezTo>
                  <a:cubicBezTo>
                    <a:pt x="17028" y="19582"/>
                    <a:pt x="17060" y="19682"/>
                    <a:pt x="17115" y="19782"/>
                  </a:cubicBezTo>
                  <a:cubicBezTo>
                    <a:pt x="17234" y="19991"/>
                    <a:pt x="17369" y="20201"/>
                    <a:pt x="17519" y="20411"/>
                  </a:cubicBezTo>
                  <a:cubicBezTo>
                    <a:pt x="17686" y="20581"/>
                    <a:pt x="17765" y="20731"/>
                    <a:pt x="17923" y="20891"/>
                  </a:cubicBezTo>
                  <a:cubicBezTo>
                    <a:pt x="18050" y="21070"/>
                    <a:pt x="18177" y="21250"/>
                    <a:pt x="18272" y="21350"/>
                  </a:cubicBezTo>
                  <a:cubicBezTo>
                    <a:pt x="18304" y="21410"/>
                    <a:pt x="18351" y="21490"/>
                    <a:pt x="18399" y="21580"/>
                  </a:cubicBezTo>
                  <a:cubicBezTo>
                    <a:pt x="18502" y="21580"/>
                    <a:pt x="18502" y="21580"/>
                    <a:pt x="18502" y="21580"/>
                  </a:cubicBezTo>
                  <a:cubicBezTo>
                    <a:pt x="18478" y="21540"/>
                    <a:pt x="18454" y="21500"/>
                    <a:pt x="18431" y="21460"/>
                  </a:cubicBezTo>
                  <a:cubicBezTo>
                    <a:pt x="18320" y="21320"/>
                    <a:pt x="18264" y="21170"/>
                    <a:pt x="18121" y="21070"/>
                  </a:cubicBezTo>
                  <a:close/>
                  <a:moveTo>
                    <a:pt x="16267" y="21500"/>
                  </a:moveTo>
                  <a:cubicBezTo>
                    <a:pt x="16244" y="21470"/>
                    <a:pt x="16220" y="21440"/>
                    <a:pt x="16196" y="21410"/>
                  </a:cubicBezTo>
                  <a:cubicBezTo>
                    <a:pt x="16148" y="21310"/>
                    <a:pt x="16117" y="21210"/>
                    <a:pt x="16038" y="21120"/>
                  </a:cubicBezTo>
                  <a:cubicBezTo>
                    <a:pt x="16006" y="20981"/>
                    <a:pt x="15911" y="20841"/>
                    <a:pt x="15863" y="20701"/>
                  </a:cubicBezTo>
                  <a:cubicBezTo>
                    <a:pt x="15832" y="20631"/>
                    <a:pt x="15824" y="20561"/>
                    <a:pt x="15768" y="20491"/>
                  </a:cubicBezTo>
                  <a:cubicBezTo>
                    <a:pt x="15768" y="20481"/>
                    <a:pt x="15816" y="20401"/>
                    <a:pt x="15768" y="20431"/>
                  </a:cubicBezTo>
                  <a:cubicBezTo>
                    <a:pt x="15729" y="20391"/>
                    <a:pt x="15760" y="20351"/>
                    <a:pt x="15713" y="20321"/>
                  </a:cubicBezTo>
                  <a:cubicBezTo>
                    <a:pt x="15729" y="20251"/>
                    <a:pt x="15657" y="20181"/>
                    <a:pt x="15665" y="20111"/>
                  </a:cubicBezTo>
                  <a:cubicBezTo>
                    <a:pt x="15626" y="20041"/>
                    <a:pt x="15618" y="19972"/>
                    <a:pt x="15586" y="19902"/>
                  </a:cubicBezTo>
                  <a:cubicBezTo>
                    <a:pt x="15546" y="19832"/>
                    <a:pt x="15546" y="19772"/>
                    <a:pt x="15515" y="19702"/>
                  </a:cubicBezTo>
                  <a:cubicBezTo>
                    <a:pt x="15483" y="19632"/>
                    <a:pt x="15443" y="19562"/>
                    <a:pt x="15420" y="19492"/>
                  </a:cubicBezTo>
                  <a:cubicBezTo>
                    <a:pt x="15356" y="19402"/>
                    <a:pt x="15364" y="19372"/>
                    <a:pt x="15301" y="19322"/>
                  </a:cubicBezTo>
                  <a:cubicBezTo>
                    <a:pt x="15293" y="19252"/>
                    <a:pt x="15253" y="19182"/>
                    <a:pt x="15229" y="19122"/>
                  </a:cubicBezTo>
                  <a:cubicBezTo>
                    <a:pt x="15166" y="19072"/>
                    <a:pt x="15182" y="18962"/>
                    <a:pt x="15126" y="19002"/>
                  </a:cubicBezTo>
                  <a:cubicBezTo>
                    <a:pt x="15253" y="19262"/>
                    <a:pt x="15364" y="19522"/>
                    <a:pt x="15459" y="19782"/>
                  </a:cubicBezTo>
                  <a:cubicBezTo>
                    <a:pt x="15499" y="19852"/>
                    <a:pt x="15507" y="19912"/>
                    <a:pt x="15523" y="19972"/>
                  </a:cubicBezTo>
                  <a:cubicBezTo>
                    <a:pt x="15562" y="20041"/>
                    <a:pt x="15562" y="20111"/>
                    <a:pt x="15602" y="20181"/>
                  </a:cubicBezTo>
                  <a:cubicBezTo>
                    <a:pt x="15633" y="20251"/>
                    <a:pt x="15626" y="20311"/>
                    <a:pt x="15665" y="20371"/>
                  </a:cubicBezTo>
                  <a:cubicBezTo>
                    <a:pt x="15681" y="20441"/>
                    <a:pt x="15736" y="20511"/>
                    <a:pt x="15713" y="20581"/>
                  </a:cubicBezTo>
                  <a:cubicBezTo>
                    <a:pt x="15649" y="20521"/>
                    <a:pt x="15689" y="20461"/>
                    <a:pt x="15633" y="20401"/>
                  </a:cubicBezTo>
                  <a:cubicBezTo>
                    <a:pt x="15633" y="20341"/>
                    <a:pt x="15570" y="20271"/>
                    <a:pt x="15570" y="20211"/>
                  </a:cubicBezTo>
                  <a:cubicBezTo>
                    <a:pt x="15507" y="20141"/>
                    <a:pt x="15554" y="20091"/>
                    <a:pt x="15483" y="20021"/>
                  </a:cubicBezTo>
                  <a:cubicBezTo>
                    <a:pt x="15515" y="19962"/>
                    <a:pt x="15420" y="19892"/>
                    <a:pt x="15420" y="19832"/>
                  </a:cubicBezTo>
                  <a:cubicBezTo>
                    <a:pt x="15443" y="19802"/>
                    <a:pt x="15404" y="19772"/>
                    <a:pt x="15388" y="19752"/>
                  </a:cubicBezTo>
                  <a:cubicBezTo>
                    <a:pt x="15412" y="19722"/>
                    <a:pt x="15356" y="19682"/>
                    <a:pt x="15372" y="19652"/>
                  </a:cubicBezTo>
                  <a:cubicBezTo>
                    <a:pt x="15356" y="19592"/>
                    <a:pt x="15317" y="19522"/>
                    <a:pt x="15309" y="19462"/>
                  </a:cubicBezTo>
                  <a:cubicBezTo>
                    <a:pt x="15237" y="19392"/>
                    <a:pt x="15285" y="19342"/>
                    <a:pt x="15221" y="19272"/>
                  </a:cubicBezTo>
                  <a:cubicBezTo>
                    <a:pt x="15182" y="19202"/>
                    <a:pt x="15158" y="19142"/>
                    <a:pt x="15134" y="19082"/>
                  </a:cubicBezTo>
                  <a:cubicBezTo>
                    <a:pt x="15007" y="18922"/>
                    <a:pt x="14952" y="18763"/>
                    <a:pt x="14825" y="18603"/>
                  </a:cubicBezTo>
                  <a:cubicBezTo>
                    <a:pt x="14762" y="18653"/>
                    <a:pt x="14889" y="18713"/>
                    <a:pt x="14865" y="18763"/>
                  </a:cubicBezTo>
                  <a:cubicBezTo>
                    <a:pt x="14920" y="18773"/>
                    <a:pt x="14920" y="18843"/>
                    <a:pt x="14960" y="18893"/>
                  </a:cubicBezTo>
                  <a:cubicBezTo>
                    <a:pt x="14984" y="18873"/>
                    <a:pt x="14992" y="18922"/>
                    <a:pt x="14992" y="18942"/>
                  </a:cubicBezTo>
                  <a:cubicBezTo>
                    <a:pt x="15007" y="18972"/>
                    <a:pt x="15031" y="19002"/>
                    <a:pt x="15047" y="19022"/>
                  </a:cubicBezTo>
                  <a:cubicBezTo>
                    <a:pt x="15063" y="19082"/>
                    <a:pt x="15095" y="19132"/>
                    <a:pt x="15134" y="19182"/>
                  </a:cubicBezTo>
                  <a:cubicBezTo>
                    <a:pt x="15126" y="19252"/>
                    <a:pt x="15206" y="19322"/>
                    <a:pt x="15213" y="19392"/>
                  </a:cubicBezTo>
                  <a:cubicBezTo>
                    <a:pt x="15229" y="19462"/>
                    <a:pt x="15261" y="19532"/>
                    <a:pt x="15285" y="19602"/>
                  </a:cubicBezTo>
                  <a:cubicBezTo>
                    <a:pt x="15309" y="19672"/>
                    <a:pt x="15309" y="19732"/>
                    <a:pt x="15364" y="19812"/>
                  </a:cubicBezTo>
                  <a:cubicBezTo>
                    <a:pt x="15317" y="19832"/>
                    <a:pt x="15427" y="19872"/>
                    <a:pt x="15380" y="19902"/>
                  </a:cubicBezTo>
                  <a:cubicBezTo>
                    <a:pt x="15364" y="19942"/>
                    <a:pt x="15435" y="19981"/>
                    <a:pt x="15412" y="20011"/>
                  </a:cubicBezTo>
                  <a:cubicBezTo>
                    <a:pt x="15467" y="20081"/>
                    <a:pt x="15451" y="20151"/>
                    <a:pt x="15491" y="20221"/>
                  </a:cubicBezTo>
                  <a:cubicBezTo>
                    <a:pt x="15523" y="20251"/>
                    <a:pt x="15491" y="20281"/>
                    <a:pt x="15530" y="20321"/>
                  </a:cubicBezTo>
                  <a:cubicBezTo>
                    <a:pt x="15515" y="20351"/>
                    <a:pt x="15586" y="20391"/>
                    <a:pt x="15562" y="20431"/>
                  </a:cubicBezTo>
                  <a:cubicBezTo>
                    <a:pt x="15602" y="20461"/>
                    <a:pt x="15570" y="20491"/>
                    <a:pt x="15610" y="20521"/>
                  </a:cubicBezTo>
                  <a:cubicBezTo>
                    <a:pt x="15618" y="20561"/>
                    <a:pt x="15649" y="20601"/>
                    <a:pt x="15633" y="20631"/>
                  </a:cubicBezTo>
                  <a:cubicBezTo>
                    <a:pt x="15665" y="20671"/>
                    <a:pt x="15681" y="20701"/>
                    <a:pt x="15681" y="20731"/>
                  </a:cubicBezTo>
                  <a:cubicBezTo>
                    <a:pt x="15697" y="20771"/>
                    <a:pt x="15721" y="20811"/>
                    <a:pt x="15713" y="20841"/>
                  </a:cubicBezTo>
                  <a:cubicBezTo>
                    <a:pt x="15752" y="20901"/>
                    <a:pt x="15792" y="20991"/>
                    <a:pt x="15824" y="21041"/>
                  </a:cubicBezTo>
                  <a:cubicBezTo>
                    <a:pt x="15832" y="21051"/>
                    <a:pt x="15824" y="21070"/>
                    <a:pt x="15824" y="21070"/>
                  </a:cubicBezTo>
                  <a:cubicBezTo>
                    <a:pt x="15839" y="21100"/>
                    <a:pt x="15871" y="21090"/>
                    <a:pt x="15855" y="21120"/>
                  </a:cubicBezTo>
                  <a:cubicBezTo>
                    <a:pt x="15903" y="21150"/>
                    <a:pt x="15871" y="21190"/>
                    <a:pt x="15911" y="21230"/>
                  </a:cubicBezTo>
                  <a:cubicBezTo>
                    <a:pt x="15982" y="21320"/>
                    <a:pt x="16030" y="21410"/>
                    <a:pt x="16045" y="21460"/>
                  </a:cubicBezTo>
                  <a:cubicBezTo>
                    <a:pt x="16030" y="21510"/>
                    <a:pt x="16117" y="21490"/>
                    <a:pt x="16093" y="21550"/>
                  </a:cubicBezTo>
                  <a:cubicBezTo>
                    <a:pt x="16101" y="21560"/>
                    <a:pt x="16109" y="21570"/>
                    <a:pt x="16109" y="21580"/>
                  </a:cubicBezTo>
                  <a:cubicBezTo>
                    <a:pt x="16315" y="21580"/>
                    <a:pt x="16315" y="21580"/>
                    <a:pt x="16315" y="21580"/>
                  </a:cubicBezTo>
                  <a:cubicBezTo>
                    <a:pt x="16307" y="21570"/>
                    <a:pt x="16307" y="21560"/>
                    <a:pt x="16299" y="21550"/>
                  </a:cubicBezTo>
                  <a:cubicBezTo>
                    <a:pt x="16275" y="21570"/>
                    <a:pt x="16283" y="21530"/>
                    <a:pt x="16267" y="21500"/>
                  </a:cubicBezTo>
                  <a:close/>
                  <a:moveTo>
                    <a:pt x="15736" y="20611"/>
                  </a:moveTo>
                  <a:cubicBezTo>
                    <a:pt x="15768" y="20591"/>
                    <a:pt x="15784" y="20711"/>
                    <a:pt x="15800" y="20741"/>
                  </a:cubicBezTo>
                  <a:cubicBezTo>
                    <a:pt x="15768" y="20761"/>
                    <a:pt x="15752" y="20641"/>
                    <a:pt x="15736" y="20611"/>
                  </a:cubicBezTo>
                  <a:close/>
                  <a:moveTo>
                    <a:pt x="15800" y="20801"/>
                  </a:moveTo>
                  <a:cubicBezTo>
                    <a:pt x="15832" y="20771"/>
                    <a:pt x="15855" y="20871"/>
                    <a:pt x="15855" y="20881"/>
                  </a:cubicBezTo>
                  <a:cubicBezTo>
                    <a:pt x="15824" y="20911"/>
                    <a:pt x="15800" y="20821"/>
                    <a:pt x="15800" y="20801"/>
                  </a:cubicBezTo>
                  <a:close/>
                  <a:moveTo>
                    <a:pt x="16885" y="21280"/>
                  </a:moveTo>
                  <a:cubicBezTo>
                    <a:pt x="16782" y="21140"/>
                    <a:pt x="16767" y="21011"/>
                    <a:pt x="16703" y="20911"/>
                  </a:cubicBezTo>
                  <a:cubicBezTo>
                    <a:pt x="16743" y="20881"/>
                    <a:pt x="16640" y="20841"/>
                    <a:pt x="16679" y="20811"/>
                  </a:cubicBezTo>
                  <a:cubicBezTo>
                    <a:pt x="16656" y="20781"/>
                    <a:pt x="16624" y="20741"/>
                    <a:pt x="16600" y="20701"/>
                  </a:cubicBezTo>
                  <a:cubicBezTo>
                    <a:pt x="16624" y="20671"/>
                    <a:pt x="16568" y="20631"/>
                    <a:pt x="16584" y="20601"/>
                  </a:cubicBezTo>
                  <a:cubicBezTo>
                    <a:pt x="16576" y="20611"/>
                    <a:pt x="16561" y="20611"/>
                    <a:pt x="16568" y="20591"/>
                  </a:cubicBezTo>
                  <a:cubicBezTo>
                    <a:pt x="16553" y="20571"/>
                    <a:pt x="16537" y="20541"/>
                    <a:pt x="16521" y="20521"/>
                  </a:cubicBezTo>
                  <a:cubicBezTo>
                    <a:pt x="16568" y="20501"/>
                    <a:pt x="16458" y="20461"/>
                    <a:pt x="16505" y="20431"/>
                  </a:cubicBezTo>
                  <a:cubicBezTo>
                    <a:pt x="16481" y="20401"/>
                    <a:pt x="16458" y="20361"/>
                    <a:pt x="16434" y="20331"/>
                  </a:cubicBezTo>
                  <a:cubicBezTo>
                    <a:pt x="16481" y="20301"/>
                    <a:pt x="16370" y="20261"/>
                    <a:pt x="16418" y="20241"/>
                  </a:cubicBezTo>
                  <a:cubicBezTo>
                    <a:pt x="16402" y="20201"/>
                    <a:pt x="16331" y="20161"/>
                    <a:pt x="16362" y="20121"/>
                  </a:cubicBezTo>
                  <a:cubicBezTo>
                    <a:pt x="16307" y="20091"/>
                    <a:pt x="16283" y="20011"/>
                    <a:pt x="16259" y="19942"/>
                  </a:cubicBezTo>
                  <a:cubicBezTo>
                    <a:pt x="16204" y="19852"/>
                    <a:pt x="16212" y="19862"/>
                    <a:pt x="16156" y="19772"/>
                  </a:cubicBezTo>
                  <a:cubicBezTo>
                    <a:pt x="16077" y="19652"/>
                    <a:pt x="15990" y="19522"/>
                    <a:pt x="15911" y="19402"/>
                  </a:cubicBezTo>
                  <a:cubicBezTo>
                    <a:pt x="15847" y="19352"/>
                    <a:pt x="15776" y="19252"/>
                    <a:pt x="15713" y="19162"/>
                  </a:cubicBezTo>
                  <a:cubicBezTo>
                    <a:pt x="15681" y="19122"/>
                    <a:pt x="15649" y="19122"/>
                    <a:pt x="15626" y="19062"/>
                  </a:cubicBezTo>
                  <a:cubicBezTo>
                    <a:pt x="15586" y="19092"/>
                    <a:pt x="15554" y="18932"/>
                    <a:pt x="15515" y="18972"/>
                  </a:cubicBezTo>
                  <a:cubicBezTo>
                    <a:pt x="15538" y="19002"/>
                    <a:pt x="15562" y="19042"/>
                    <a:pt x="15586" y="19072"/>
                  </a:cubicBezTo>
                  <a:cubicBezTo>
                    <a:pt x="15594" y="19112"/>
                    <a:pt x="15633" y="19112"/>
                    <a:pt x="15641" y="19122"/>
                  </a:cubicBezTo>
                  <a:cubicBezTo>
                    <a:pt x="15649" y="19132"/>
                    <a:pt x="15626" y="19132"/>
                    <a:pt x="15641" y="19152"/>
                  </a:cubicBezTo>
                  <a:cubicBezTo>
                    <a:pt x="15649" y="19162"/>
                    <a:pt x="15657" y="19182"/>
                    <a:pt x="15665" y="19182"/>
                  </a:cubicBezTo>
                  <a:cubicBezTo>
                    <a:pt x="15665" y="19192"/>
                    <a:pt x="15697" y="19192"/>
                    <a:pt x="15689" y="19192"/>
                  </a:cubicBezTo>
                  <a:cubicBezTo>
                    <a:pt x="15705" y="19212"/>
                    <a:pt x="15697" y="19242"/>
                    <a:pt x="15713" y="19252"/>
                  </a:cubicBezTo>
                  <a:cubicBezTo>
                    <a:pt x="15729" y="19272"/>
                    <a:pt x="15768" y="19282"/>
                    <a:pt x="15776" y="19322"/>
                  </a:cubicBezTo>
                  <a:cubicBezTo>
                    <a:pt x="15784" y="19322"/>
                    <a:pt x="15784" y="19362"/>
                    <a:pt x="15776" y="19352"/>
                  </a:cubicBezTo>
                  <a:cubicBezTo>
                    <a:pt x="15800" y="19372"/>
                    <a:pt x="15863" y="19402"/>
                    <a:pt x="15871" y="19452"/>
                  </a:cubicBezTo>
                  <a:cubicBezTo>
                    <a:pt x="15919" y="19522"/>
                    <a:pt x="15966" y="19592"/>
                    <a:pt x="16022" y="19662"/>
                  </a:cubicBezTo>
                  <a:cubicBezTo>
                    <a:pt x="16038" y="19732"/>
                    <a:pt x="16109" y="19812"/>
                    <a:pt x="16133" y="19892"/>
                  </a:cubicBezTo>
                  <a:cubicBezTo>
                    <a:pt x="16141" y="19922"/>
                    <a:pt x="16212" y="19972"/>
                    <a:pt x="16188" y="20001"/>
                  </a:cubicBezTo>
                  <a:cubicBezTo>
                    <a:pt x="16196" y="20041"/>
                    <a:pt x="16267" y="20081"/>
                    <a:pt x="16244" y="20111"/>
                  </a:cubicBezTo>
                  <a:cubicBezTo>
                    <a:pt x="16339" y="20261"/>
                    <a:pt x="16386" y="20411"/>
                    <a:pt x="16458" y="20561"/>
                  </a:cubicBezTo>
                  <a:cubicBezTo>
                    <a:pt x="16489" y="20601"/>
                    <a:pt x="16521" y="20641"/>
                    <a:pt x="16489" y="20671"/>
                  </a:cubicBezTo>
                  <a:cubicBezTo>
                    <a:pt x="16521" y="20681"/>
                    <a:pt x="16553" y="20721"/>
                    <a:pt x="16553" y="20761"/>
                  </a:cubicBezTo>
                  <a:cubicBezTo>
                    <a:pt x="16576" y="20831"/>
                    <a:pt x="16632" y="20911"/>
                    <a:pt x="16656" y="20981"/>
                  </a:cubicBezTo>
                  <a:cubicBezTo>
                    <a:pt x="16632" y="21021"/>
                    <a:pt x="16703" y="21061"/>
                    <a:pt x="16687" y="21090"/>
                  </a:cubicBezTo>
                  <a:cubicBezTo>
                    <a:pt x="16735" y="21130"/>
                    <a:pt x="16719" y="21170"/>
                    <a:pt x="16743" y="21210"/>
                  </a:cubicBezTo>
                  <a:cubicBezTo>
                    <a:pt x="16782" y="21290"/>
                    <a:pt x="16830" y="21370"/>
                    <a:pt x="16870" y="21450"/>
                  </a:cubicBezTo>
                  <a:cubicBezTo>
                    <a:pt x="16901" y="21500"/>
                    <a:pt x="16933" y="21540"/>
                    <a:pt x="16957" y="21580"/>
                  </a:cubicBezTo>
                  <a:cubicBezTo>
                    <a:pt x="17052" y="21580"/>
                    <a:pt x="17052" y="21580"/>
                    <a:pt x="17052" y="21580"/>
                  </a:cubicBezTo>
                  <a:cubicBezTo>
                    <a:pt x="17012" y="21530"/>
                    <a:pt x="16980" y="21470"/>
                    <a:pt x="16941" y="21420"/>
                  </a:cubicBezTo>
                  <a:cubicBezTo>
                    <a:pt x="16909" y="21370"/>
                    <a:pt x="16917" y="21330"/>
                    <a:pt x="16885" y="21280"/>
                  </a:cubicBezTo>
                  <a:close/>
                  <a:moveTo>
                    <a:pt x="15475" y="20961"/>
                  </a:moveTo>
                  <a:cubicBezTo>
                    <a:pt x="15435" y="20901"/>
                    <a:pt x="15451" y="20851"/>
                    <a:pt x="15412" y="20801"/>
                  </a:cubicBezTo>
                  <a:cubicBezTo>
                    <a:pt x="15356" y="20741"/>
                    <a:pt x="15396" y="20681"/>
                    <a:pt x="15332" y="20621"/>
                  </a:cubicBezTo>
                  <a:cubicBezTo>
                    <a:pt x="15332" y="20571"/>
                    <a:pt x="15309" y="20521"/>
                    <a:pt x="15269" y="20461"/>
                  </a:cubicBezTo>
                  <a:cubicBezTo>
                    <a:pt x="15285" y="20411"/>
                    <a:pt x="15253" y="20361"/>
                    <a:pt x="15229" y="20311"/>
                  </a:cubicBezTo>
                  <a:cubicBezTo>
                    <a:pt x="15190" y="20251"/>
                    <a:pt x="15206" y="20201"/>
                    <a:pt x="15158" y="20141"/>
                  </a:cubicBezTo>
                  <a:cubicBezTo>
                    <a:pt x="15142" y="20091"/>
                    <a:pt x="15126" y="20031"/>
                    <a:pt x="15110" y="19972"/>
                  </a:cubicBezTo>
                  <a:cubicBezTo>
                    <a:pt x="15015" y="19802"/>
                    <a:pt x="14952" y="19632"/>
                    <a:pt x="14889" y="19462"/>
                  </a:cubicBezTo>
                  <a:cubicBezTo>
                    <a:pt x="14825" y="19372"/>
                    <a:pt x="14794" y="19302"/>
                    <a:pt x="14746" y="19212"/>
                  </a:cubicBezTo>
                  <a:cubicBezTo>
                    <a:pt x="14619" y="19072"/>
                    <a:pt x="14580" y="18952"/>
                    <a:pt x="14437" y="18833"/>
                  </a:cubicBezTo>
                  <a:cubicBezTo>
                    <a:pt x="14405" y="18793"/>
                    <a:pt x="14382" y="18763"/>
                    <a:pt x="14358" y="18723"/>
                  </a:cubicBezTo>
                  <a:cubicBezTo>
                    <a:pt x="14318" y="18733"/>
                    <a:pt x="14294" y="18623"/>
                    <a:pt x="14263" y="18653"/>
                  </a:cubicBezTo>
                  <a:cubicBezTo>
                    <a:pt x="14239" y="18583"/>
                    <a:pt x="14160" y="18493"/>
                    <a:pt x="14096" y="18453"/>
                  </a:cubicBezTo>
                  <a:cubicBezTo>
                    <a:pt x="14120" y="18383"/>
                    <a:pt x="14072" y="18313"/>
                    <a:pt x="14025" y="18243"/>
                  </a:cubicBezTo>
                  <a:cubicBezTo>
                    <a:pt x="14033" y="18193"/>
                    <a:pt x="14001" y="18143"/>
                    <a:pt x="13985" y="18083"/>
                  </a:cubicBezTo>
                  <a:cubicBezTo>
                    <a:pt x="14001" y="18063"/>
                    <a:pt x="13969" y="18033"/>
                    <a:pt x="13954" y="18003"/>
                  </a:cubicBezTo>
                  <a:cubicBezTo>
                    <a:pt x="13962" y="17973"/>
                    <a:pt x="13954" y="17943"/>
                    <a:pt x="13930" y="17913"/>
                  </a:cubicBezTo>
                  <a:cubicBezTo>
                    <a:pt x="13890" y="17963"/>
                    <a:pt x="13914" y="18013"/>
                    <a:pt x="13946" y="18073"/>
                  </a:cubicBezTo>
                  <a:cubicBezTo>
                    <a:pt x="13946" y="18123"/>
                    <a:pt x="13969" y="18183"/>
                    <a:pt x="14001" y="18243"/>
                  </a:cubicBezTo>
                  <a:cubicBezTo>
                    <a:pt x="13985" y="18263"/>
                    <a:pt x="14017" y="18293"/>
                    <a:pt x="14033" y="18323"/>
                  </a:cubicBezTo>
                  <a:cubicBezTo>
                    <a:pt x="14017" y="18343"/>
                    <a:pt x="14049" y="18373"/>
                    <a:pt x="14065" y="18403"/>
                  </a:cubicBezTo>
                  <a:cubicBezTo>
                    <a:pt x="14049" y="18453"/>
                    <a:pt x="14096" y="18523"/>
                    <a:pt x="14096" y="18573"/>
                  </a:cubicBezTo>
                  <a:cubicBezTo>
                    <a:pt x="14160" y="18703"/>
                    <a:pt x="14247" y="18823"/>
                    <a:pt x="14302" y="18952"/>
                  </a:cubicBezTo>
                  <a:cubicBezTo>
                    <a:pt x="14389" y="19052"/>
                    <a:pt x="14421" y="19132"/>
                    <a:pt x="14485" y="19212"/>
                  </a:cubicBezTo>
                  <a:cubicBezTo>
                    <a:pt x="14556" y="19372"/>
                    <a:pt x="14635" y="19542"/>
                    <a:pt x="14722" y="19712"/>
                  </a:cubicBezTo>
                  <a:cubicBezTo>
                    <a:pt x="14698" y="19752"/>
                    <a:pt x="14778" y="19802"/>
                    <a:pt x="14722" y="19852"/>
                  </a:cubicBezTo>
                  <a:cubicBezTo>
                    <a:pt x="14801" y="19882"/>
                    <a:pt x="14770" y="19962"/>
                    <a:pt x="14809" y="20041"/>
                  </a:cubicBezTo>
                  <a:cubicBezTo>
                    <a:pt x="14841" y="20081"/>
                    <a:pt x="14825" y="20111"/>
                    <a:pt x="14841" y="20151"/>
                  </a:cubicBezTo>
                  <a:cubicBezTo>
                    <a:pt x="14825" y="20191"/>
                    <a:pt x="14912" y="20241"/>
                    <a:pt x="14881" y="20281"/>
                  </a:cubicBezTo>
                  <a:cubicBezTo>
                    <a:pt x="14904" y="20351"/>
                    <a:pt x="14928" y="20421"/>
                    <a:pt x="14968" y="20501"/>
                  </a:cubicBezTo>
                  <a:cubicBezTo>
                    <a:pt x="14960" y="20541"/>
                    <a:pt x="14992" y="20571"/>
                    <a:pt x="15000" y="20611"/>
                  </a:cubicBezTo>
                  <a:cubicBezTo>
                    <a:pt x="15031" y="20651"/>
                    <a:pt x="15015" y="20691"/>
                    <a:pt x="15015" y="20741"/>
                  </a:cubicBezTo>
                  <a:cubicBezTo>
                    <a:pt x="15095" y="20811"/>
                    <a:pt x="15063" y="20881"/>
                    <a:pt x="15126" y="20961"/>
                  </a:cubicBezTo>
                  <a:cubicBezTo>
                    <a:pt x="15118" y="21001"/>
                    <a:pt x="15134" y="21041"/>
                    <a:pt x="15166" y="21041"/>
                  </a:cubicBezTo>
                  <a:cubicBezTo>
                    <a:pt x="15182" y="21080"/>
                    <a:pt x="15166" y="21110"/>
                    <a:pt x="15190" y="21150"/>
                  </a:cubicBezTo>
                  <a:cubicBezTo>
                    <a:pt x="15229" y="21210"/>
                    <a:pt x="15285" y="21260"/>
                    <a:pt x="15285" y="21310"/>
                  </a:cubicBezTo>
                  <a:cubicBezTo>
                    <a:pt x="15301" y="21340"/>
                    <a:pt x="15324" y="21370"/>
                    <a:pt x="15340" y="21400"/>
                  </a:cubicBezTo>
                  <a:cubicBezTo>
                    <a:pt x="15293" y="21420"/>
                    <a:pt x="15404" y="21460"/>
                    <a:pt x="15356" y="21490"/>
                  </a:cubicBezTo>
                  <a:cubicBezTo>
                    <a:pt x="15301" y="21450"/>
                    <a:pt x="15245" y="21450"/>
                    <a:pt x="15190" y="21380"/>
                  </a:cubicBezTo>
                  <a:cubicBezTo>
                    <a:pt x="15166" y="21350"/>
                    <a:pt x="15142" y="21310"/>
                    <a:pt x="15110" y="21270"/>
                  </a:cubicBezTo>
                  <a:cubicBezTo>
                    <a:pt x="15118" y="21230"/>
                    <a:pt x="15103" y="21170"/>
                    <a:pt x="15071" y="21170"/>
                  </a:cubicBezTo>
                  <a:cubicBezTo>
                    <a:pt x="15110" y="21140"/>
                    <a:pt x="15000" y="21090"/>
                    <a:pt x="15039" y="21061"/>
                  </a:cubicBezTo>
                  <a:cubicBezTo>
                    <a:pt x="15007" y="21021"/>
                    <a:pt x="14992" y="20981"/>
                    <a:pt x="15000" y="20931"/>
                  </a:cubicBezTo>
                  <a:cubicBezTo>
                    <a:pt x="14897" y="20821"/>
                    <a:pt x="14904" y="20711"/>
                    <a:pt x="14833" y="20601"/>
                  </a:cubicBezTo>
                  <a:cubicBezTo>
                    <a:pt x="14809" y="20491"/>
                    <a:pt x="14754" y="20371"/>
                    <a:pt x="14738" y="20261"/>
                  </a:cubicBezTo>
                  <a:cubicBezTo>
                    <a:pt x="14691" y="20151"/>
                    <a:pt x="14714" y="20051"/>
                    <a:pt x="14643" y="19932"/>
                  </a:cubicBezTo>
                  <a:cubicBezTo>
                    <a:pt x="14611" y="19822"/>
                    <a:pt x="14572" y="19702"/>
                    <a:pt x="14540" y="19582"/>
                  </a:cubicBezTo>
                  <a:cubicBezTo>
                    <a:pt x="14485" y="19492"/>
                    <a:pt x="14461" y="19392"/>
                    <a:pt x="14413" y="19292"/>
                  </a:cubicBezTo>
                  <a:cubicBezTo>
                    <a:pt x="14358" y="19182"/>
                    <a:pt x="14366" y="19152"/>
                    <a:pt x="14263" y="19022"/>
                  </a:cubicBezTo>
                  <a:cubicBezTo>
                    <a:pt x="14271" y="18982"/>
                    <a:pt x="14239" y="18942"/>
                    <a:pt x="14207" y="18912"/>
                  </a:cubicBezTo>
                  <a:cubicBezTo>
                    <a:pt x="14255" y="18873"/>
                    <a:pt x="14136" y="18833"/>
                    <a:pt x="14175" y="18803"/>
                  </a:cubicBezTo>
                  <a:cubicBezTo>
                    <a:pt x="14152" y="18763"/>
                    <a:pt x="14112" y="18763"/>
                    <a:pt x="14088" y="18693"/>
                  </a:cubicBezTo>
                  <a:cubicBezTo>
                    <a:pt x="14057" y="18573"/>
                    <a:pt x="14001" y="18443"/>
                    <a:pt x="13962" y="18313"/>
                  </a:cubicBezTo>
                  <a:cubicBezTo>
                    <a:pt x="13930" y="18253"/>
                    <a:pt x="13914" y="18193"/>
                    <a:pt x="13898" y="18123"/>
                  </a:cubicBezTo>
                  <a:cubicBezTo>
                    <a:pt x="13882" y="18093"/>
                    <a:pt x="13890" y="18063"/>
                    <a:pt x="13874" y="18033"/>
                  </a:cubicBezTo>
                  <a:cubicBezTo>
                    <a:pt x="13866" y="17993"/>
                    <a:pt x="13906" y="17973"/>
                    <a:pt x="13859" y="17963"/>
                  </a:cubicBezTo>
                  <a:cubicBezTo>
                    <a:pt x="13763" y="18043"/>
                    <a:pt x="13874" y="18133"/>
                    <a:pt x="13843" y="18213"/>
                  </a:cubicBezTo>
                  <a:cubicBezTo>
                    <a:pt x="13890" y="18303"/>
                    <a:pt x="13922" y="18393"/>
                    <a:pt x="13938" y="18483"/>
                  </a:cubicBezTo>
                  <a:cubicBezTo>
                    <a:pt x="13914" y="18523"/>
                    <a:pt x="14001" y="18573"/>
                    <a:pt x="13977" y="18613"/>
                  </a:cubicBezTo>
                  <a:cubicBezTo>
                    <a:pt x="13985" y="18663"/>
                    <a:pt x="14017" y="18703"/>
                    <a:pt x="14033" y="18753"/>
                  </a:cubicBezTo>
                  <a:cubicBezTo>
                    <a:pt x="14183" y="18952"/>
                    <a:pt x="14255" y="19172"/>
                    <a:pt x="14358" y="19322"/>
                  </a:cubicBezTo>
                  <a:cubicBezTo>
                    <a:pt x="14374" y="19352"/>
                    <a:pt x="14358" y="19372"/>
                    <a:pt x="14366" y="19402"/>
                  </a:cubicBezTo>
                  <a:cubicBezTo>
                    <a:pt x="14382" y="19432"/>
                    <a:pt x="14413" y="19452"/>
                    <a:pt x="14397" y="19482"/>
                  </a:cubicBezTo>
                  <a:cubicBezTo>
                    <a:pt x="14461" y="19542"/>
                    <a:pt x="14453" y="19602"/>
                    <a:pt x="14500" y="19662"/>
                  </a:cubicBezTo>
                  <a:cubicBezTo>
                    <a:pt x="14492" y="19732"/>
                    <a:pt x="14540" y="19812"/>
                    <a:pt x="14548" y="19892"/>
                  </a:cubicBezTo>
                  <a:cubicBezTo>
                    <a:pt x="14595" y="19932"/>
                    <a:pt x="14564" y="19972"/>
                    <a:pt x="14580" y="20001"/>
                  </a:cubicBezTo>
                  <a:cubicBezTo>
                    <a:pt x="14619" y="20051"/>
                    <a:pt x="14595" y="20091"/>
                    <a:pt x="14651" y="20131"/>
                  </a:cubicBezTo>
                  <a:cubicBezTo>
                    <a:pt x="14611" y="20221"/>
                    <a:pt x="14698" y="20321"/>
                    <a:pt x="14683" y="20411"/>
                  </a:cubicBezTo>
                  <a:cubicBezTo>
                    <a:pt x="14714" y="20451"/>
                    <a:pt x="14722" y="20481"/>
                    <a:pt x="14722" y="20511"/>
                  </a:cubicBezTo>
                  <a:cubicBezTo>
                    <a:pt x="14706" y="20541"/>
                    <a:pt x="14778" y="20591"/>
                    <a:pt x="14754" y="20621"/>
                  </a:cubicBezTo>
                  <a:cubicBezTo>
                    <a:pt x="14770" y="20691"/>
                    <a:pt x="14849" y="20771"/>
                    <a:pt x="14841" y="20841"/>
                  </a:cubicBezTo>
                  <a:cubicBezTo>
                    <a:pt x="14897" y="20921"/>
                    <a:pt x="14920" y="20991"/>
                    <a:pt x="14944" y="21051"/>
                  </a:cubicBezTo>
                  <a:cubicBezTo>
                    <a:pt x="14984" y="21090"/>
                    <a:pt x="14952" y="21130"/>
                    <a:pt x="15000" y="21170"/>
                  </a:cubicBezTo>
                  <a:cubicBezTo>
                    <a:pt x="14984" y="21200"/>
                    <a:pt x="15055" y="21240"/>
                    <a:pt x="15031" y="21280"/>
                  </a:cubicBezTo>
                  <a:cubicBezTo>
                    <a:pt x="15000" y="21290"/>
                    <a:pt x="14976" y="21270"/>
                    <a:pt x="14960" y="21240"/>
                  </a:cubicBezTo>
                  <a:cubicBezTo>
                    <a:pt x="14944" y="21260"/>
                    <a:pt x="14881" y="21240"/>
                    <a:pt x="14912" y="21210"/>
                  </a:cubicBezTo>
                  <a:cubicBezTo>
                    <a:pt x="14912" y="21140"/>
                    <a:pt x="14833" y="21130"/>
                    <a:pt x="14794" y="21041"/>
                  </a:cubicBezTo>
                  <a:cubicBezTo>
                    <a:pt x="14754" y="20911"/>
                    <a:pt x="14698" y="20791"/>
                    <a:pt x="14667" y="20661"/>
                  </a:cubicBezTo>
                  <a:cubicBezTo>
                    <a:pt x="14627" y="20591"/>
                    <a:pt x="14635" y="20531"/>
                    <a:pt x="14603" y="20471"/>
                  </a:cubicBezTo>
                  <a:cubicBezTo>
                    <a:pt x="14564" y="20431"/>
                    <a:pt x="14611" y="20411"/>
                    <a:pt x="14588" y="20371"/>
                  </a:cubicBezTo>
                  <a:cubicBezTo>
                    <a:pt x="14556" y="20341"/>
                    <a:pt x="14548" y="20301"/>
                    <a:pt x="14556" y="20261"/>
                  </a:cubicBezTo>
                  <a:cubicBezTo>
                    <a:pt x="14524" y="20231"/>
                    <a:pt x="14516" y="20201"/>
                    <a:pt x="14508" y="20171"/>
                  </a:cubicBezTo>
                  <a:cubicBezTo>
                    <a:pt x="14524" y="20141"/>
                    <a:pt x="14469" y="20101"/>
                    <a:pt x="14492" y="20071"/>
                  </a:cubicBezTo>
                  <a:cubicBezTo>
                    <a:pt x="14453" y="20001"/>
                    <a:pt x="14429" y="19932"/>
                    <a:pt x="14413" y="19872"/>
                  </a:cubicBezTo>
                  <a:cubicBezTo>
                    <a:pt x="14389" y="19832"/>
                    <a:pt x="14374" y="19802"/>
                    <a:pt x="14397" y="19772"/>
                  </a:cubicBezTo>
                  <a:cubicBezTo>
                    <a:pt x="14389" y="19742"/>
                    <a:pt x="14326" y="19702"/>
                    <a:pt x="14350" y="19682"/>
                  </a:cubicBezTo>
                  <a:cubicBezTo>
                    <a:pt x="14302" y="19602"/>
                    <a:pt x="14318" y="19542"/>
                    <a:pt x="14279" y="19472"/>
                  </a:cubicBezTo>
                  <a:cubicBezTo>
                    <a:pt x="14231" y="19402"/>
                    <a:pt x="14239" y="19342"/>
                    <a:pt x="14191" y="19282"/>
                  </a:cubicBezTo>
                  <a:cubicBezTo>
                    <a:pt x="14183" y="19212"/>
                    <a:pt x="14112" y="19132"/>
                    <a:pt x="14112" y="19072"/>
                  </a:cubicBezTo>
                  <a:cubicBezTo>
                    <a:pt x="14057" y="19002"/>
                    <a:pt x="14080" y="18942"/>
                    <a:pt x="14025" y="18883"/>
                  </a:cubicBezTo>
                  <a:cubicBezTo>
                    <a:pt x="14025" y="18843"/>
                    <a:pt x="14017" y="18813"/>
                    <a:pt x="13985" y="18783"/>
                  </a:cubicBezTo>
                  <a:cubicBezTo>
                    <a:pt x="13993" y="18773"/>
                    <a:pt x="13993" y="18753"/>
                    <a:pt x="13969" y="18763"/>
                  </a:cubicBezTo>
                  <a:cubicBezTo>
                    <a:pt x="13962" y="18753"/>
                    <a:pt x="13977" y="18723"/>
                    <a:pt x="13954" y="18733"/>
                  </a:cubicBezTo>
                  <a:cubicBezTo>
                    <a:pt x="13946" y="18673"/>
                    <a:pt x="13874" y="18603"/>
                    <a:pt x="13835" y="18533"/>
                  </a:cubicBezTo>
                  <a:cubicBezTo>
                    <a:pt x="13803" y="18473"/>
                    <a:pt x="13787" y="18443"/>
                    <a:pt x="13732" y="18393"/>
                  </a:cubicBezTo>
                  <a:cubicBezTo>
                    <a:pt x="13763" y="18363"/>
                    <a:pt x="13700" y="18323"/>
                    <a:pt x="13692" y="18293"/>
                  </a:cubicBezTo>
                  <a:cubicBezTo>
                    <a:pt x="13668" y="18263"/>
                    <a:pt x="13645" y="18233"/>
                    <a:pt x="13621" y="18193"/>
                  </a:cubicBezTo>
                  <a:cubicBezTo>
                    <a:pt x="13589" y="18163"/>
                    <a:pt x="13581" y="18133"/>
                    <a:pt x="13581" y="18103"/>
                  </a:cubicBezTo>
                  <a:cubicBezTo>
                    <a:pt x="13550" y="18143"/>
                    <a:pt x="13526" y="17993"/>
                    <a:pt x="13494" y="18073"/>
                  </a:cubicBezTo>
                  <a:cubicBezTo>
                    <a:pt x="13557" y="18163"/>
                    <a:pt x="13613" y="18253"/>
                    <a:pt x="13676" y="18343"/>
                  </a:cubicBezTo>
                  <a:cubicBezTo>
                    <a:pt x="13684" y="18423"/>
                    <a:pt x="13803" y="18513"/>
                    <a:pt x="13811" y="18593"/>
                  </a:cubicBezTo>
                  <a:cubicBezTo>
                    <a:pt x="13827" y="18583"/>
                    <a:pt x="13827" y="18603"/>
                    <a:pt x="13835" y="18633"/>
                  </a:cubicBezTo>
                  <a:cubicBezTo>
                    <a:pt x="13851" y="18653"/>
                    <a:pt x="13866" y="18673"/>
                    <a:pt x="13882" y="18693"/>
                  </a:cubicBezTo>
                  <a:cubicBezTo>
                    <a:pt x="13922" y="18763"/>
                    <a:pt x="13898" y="18763"/>
                    <a:pt x="13946" y="18793"/>
                  </a:cubicBezTo>
                  <a:cubicBezTo>
                    <a:pt x="13938" y="18853"/>
                    <a:pt x="13977" y="18922"/>
                    <a:pt x="14009" y="18982"/>
                  </a:cubicBezTo>
                  <a:cubicBezTo>
                    <a:pt x="13969" y="19012"/>
                    <a:pt x="14072" y="19052"/>
                    <a:pt x="14033" y="19082"/>
                  </a:cubicBezTo>
                  <a:cubicBezTo>
                    <a:pt x="14072" y="19122"/>
                    <a:pt x="14057" y="19152"/>
                    <a:pt x="14088" y="19192"/>
                  </a:cubicBezTo>
                  <a:cubicBezTo>
                    <a:pt x="14120" y="19252"/>
                    <a:pt x="14120" y="19322"/>
                    <a:pt x="14175" y="19382"/>
                  </a:cubicBezTo>
                  <a:cubicBezTo>
                    <a:pt x="14175" y="19452"/>
                    <a:pt x="14239" y="19522"/>
                    <a:pt x="14223" y="19592"/>
                  </a:cubicBezTo>
                  <a:cubicBezTo>
                    <a:pt x="14239" y="19652"/>
                    <a:pt x="14294" y="19722"/>
                    <a:pt x="14286" y="19782"/>
                  </a:cubicBezTo>
                  <a:cubicBezTo>
                    <a:pt x="14326" y="19812"/>
                    <a:pt x="14294" y="19842"/>
                    <a:pt x="14334" y="19872"/>
                  </a:cubicBezTo>
                  <a:cubicBezTo>
                    <a:pt x="14342" y="19912"/>
                    <a:pt x="14374" y="19952"/>
                    <a:pt x="14358" y="19981"/>
                  </a:cubicBezTo>
                  <a:cubicBezTo>
                    <a:pt x="14389" y="20021"/>
                    <a:pt x="14405" y="20051"/>
                    <a:pt x="14405" y="20081"/>
                  </a:cubicBezTo>
                  <a:cubicBezTo>
                    <a:pt x="14397" y="20111"/>
                    <a:pt x="14445" y="20151"/>
                    <a:pt x="14421" y="20181"/>
                  </a:cubicBezTo>
                  <a:cubicBezTo>
                    <a:pt x="14461" y="20251"/>
                    <a:pt x="14485" y="20311"/>
                    <a:pt x="14477" y="20381"/>
                  </a:cubicBezTo>
                  <a:cubicBezTo>
                    <a:pt x="14572" y="20511"/>
                    <a:pt x="14556" y="20621"/>
                    <a:pt x="14611" y="20751"/>
                  </a:cubicBezTo>
                  <a:cubicBezTo>
                    <a:pt x="14659" y="20811"/>
                    <a:pt x="14627" y="20871"/>
                    <a:pt x="14675" y="20941"/>
                  </a:cubicBezTo>
                  <a:cubicBezTo>
                    <a:pt x="14643" y="21001"/>
                    <a:pt x="14762" y="21070"/>
                    <a:pt x="14714" y="21130"/>
                  </a:cubicBezTo>
                  <a:cubicBezTo>
                    <a:pt x="14667" y="21090"/>
                    <a:pt x="14619" y="21061"/>
                    <a:pt x="14580" y="21021"/>
                  </a:cubicBezTo>
                  <a:cubicBezTo>
                    <a:pt x="14595" y="20981"/>
                    <a:pt x="14508" y="20931"/>
                    <a:pt x="14532" y="20901"/>
                  </a:cubicBezTo>
                  <a:cubicBezTo>
                    <a:pt x="14508" y="20851"/>
                    <a:pt x="14485" y="20811"/>
                    <a:pt x="14492" y="20771"/>
                  </a:cubicBezTo>
                  <a:cubicBezTo>
                    <a:pt x="14485" y="20731"/>
                    <a:pt x="14437" y="20681"/>
                    <a:pt x="14453" y="20641"/>
                  </a:cubicBezTo>
                  <a:cubicBezTo>
                    <a:pt x="14389" y="20591"/>
                    <a:pt x="14429" y="20551"/>
                    <a:pt x="14397" y="20501"/>
                  </a:cubicBezTo>
                  <a:cubicBezTo>
                    <a:pt x="14334" y="20411"/>
                    <a:pt x="14382" y="20331"/>
                    <a:pt x="14310" y="20241"/>
                  </a:cubicBezTo>
                  <a:cubicBezTo>
                    <a:pt x="14326" y="20201"/>
                    <a:pt x="14294" y="20161"/>
                    <a:pt x="14294" y="20121"/>
                  </a:cubicBezTo>
                  <a:cubicBezTo>
                    <a:pt x="14279" y="20071"/>
                    <a:pt x="14286" y="20031"/>
                    <a:pt x="14239" y="19972"/>
                  </a:cubicBezTo>
                  <a:cubicBezTo>
                    <a:pt x="14247" y="19892"/>
                    <a:pt x="14207" y="19812"/>
                    <a:pt x="14175" y="19722"/>
                  </a:cubicBezTo>
                  <a:cubicBezTo>
                    <a:pt x="14144" y="19632"/>
                    <a:pt x="14136" y="19542"/>
                    <a:pt x="14080" y="19452"/>
                  </a:cubicBezTo>
                  <a:cubicBezTo>
                    <a:pt x="14017" y="19272"/>
                    <a:pt x="13922" y="19092"/>
                    <a:pt x="13843" y="18912"/>
                  </a:cubicBezTo>
                  <a:cubicBezTo>
                    <a:pt x="13732" y="18763"/>
                    <a:pt x="13668" y="18623"/>
                    <a:pt x="13597" y="18483"/>
                  </a:cubicBezTo>
                  <a:cubicBezTo>
                    <a:pt x="13542" y="18413"/>
                    <a:pt x="13486" y="18333"/>
                    <a:pt x="13439" y="18253"/>
                  </a:cubicBezTo>
                  <a:cubicBezTo>
                    <a:pt x="13391" y="18213"/>
                    <a:pt x="13423" y="18183"/>
                    <a:pt x="13383" y="18143"/>
                  </a:cubicBezTo>
                  <a:cubicBezTo>
                    <a:pt x="13312" y="18103"/>
                    <a:pt x="13296" y="17963"/>
                    <a:pt x="13193" y="17943"/>
                  </a:cubicBezTo>
                  <a:cubicBezTo>
                    <a:pt x="13296" y="18073"/>
                    <a:pt x="13336" y="18173"/>
                    <a:pt x="13423" y="18273"/>
                  </a:cubicBezTo>
                  <a:cubicBezTo>
                    <a:pt x="13510" y="18493"/>
                    <a:pt x="13684" y="18723"/>
                    <a:pt x="13779" y="18952"/>
                  </a:cubicBezTo>
                  <a:cubicBezTo>
                    <a:pt x="13906" y="19132"/>
                    <a:pt x="13954" y="19382"/>
                    <a:pt x="14072" y="19612"/>
                  </a:cubicBezTo>
                  <a:cubicBezTo>
                    <a:pt x="14057" y="19662"/>
                    <a:pt x="14104" y="19712"/>
                    <a:pt x="14088" y="19762"/>
                  </a:cubicBezTo>
                  <a:cubicBezTo>
                    <a:pt x="14136" y="19832"/>
                    <a:pt x="14136" y="19892"/>
                    <a:pt x="14175" y="19952"/>
                  </a:cubicBezTo>
                  <a:cubicBezTo>
                    <a:pt x="14175" y="20031"/>
                    <a:pt x="14207" y="20111"/>
                    <a:pt x="14231" y="20191"/>
                  </a:cubicBezTo>
                  <a:cubicBezTo>
                    <a:pt x="14247" y="20231"/>
                    <a:pt x="14231" y="20271"/>
                    <a:pt x="14271" y="20321"/>
                  </a:cubicBezTo>
                  <a:cubicBezTo>
                    <a:pt x="14247" y="20361"/>
                    <a:pt x="14310" y="20401"/>
                    <a:pt x="14286" y="20441"/>
                  </a:cubicBezTo>
                  <a:cubicBezTo>
                    <a:pt x="14326" y="20521"/>
                    <a:pt x="14326" y="20601"/>
                    <a:pt x="14358" y="20681"/>
                  </a:cubicBezTo>
                  <a:cubicBezTo>
                    <a:pt x="14389" y="20721"/>
                    <a:pt x="14405" y="20771"/>
                    <a:pt x="14405" y="20811"/>
                  </a:cubicBezTo>
                  <a:cubicBezTo>
                    <a:pt x="14413" y="20851"/>
                    <a:pt x="14469" y="20901"/>
                    <a:pt x="14421" y="20931"/>
                  </a:cubicBezTo>
                  <a:cubicBezTo>
                    <a:pt x="14374" y="20911"/>
                    <a:pt x="14326" y="20841"/>
                    <a:pt x="14279" y="20831"/>
                  </a:cubicBezTo>
                  <a:cubicBezTo>
                    <a:pt x="14318" y="20771"/>
                    <a:pt x="14247" y="20701"/>
                    <a:pt x="14263" y="20641"/>
                  </a:cubicBezTo>
                  <a:cubicBezTo>
                    <a:pt x="14239" y="20601"/>
                    <a:pt x="14207" y="20621"/>
                    <a:pt x="14183" y="20561"/>
                  </a:cubicBezTo>
                  <a:cubicBezTo>
                    <a:pt x="14199" y="20471"/>
                    <a:pt x="14128" y="20381"/>
                    <a:pt x="14112" y="20291"/>
                  </a:cubicBezTo>
                  <a:cubicBezTo>
                    <a:pt x="14080" y="20201"/>
                    <a:pt x="14033" y="20111"/>
                    <a:pt x="14041" y="20021"/>
                  </a:cubicBezTo>
                  <a:cubicBezTo>
                    <a:pt x="13977" y="19922"/>
                    <a:pt x="13938" y="19822"/>
                    <a:pt x="13946" y="19722"/>
                  </a:cubicBezTo>
                  <a:cubicBezTo>
                    <a:pt x="13882" y="19652"/>
                    <a:pt x="13890" y="19592"/>
                    <a:pt x="13859" y="19532"/>
                  </a:cubicBezTo>
                  <a:cubicBezTo>
                    <a:pt x="13819" y="19492"/>
                    <a:pt x="13859" y="19462"/>
                    <a:pt x="13843" y="19432"/>
                  </a:cubicBezTo>
                  <a:cubicBezTo>
                    <a:pt x="13811" y="19392"/>
                    <a:pt x="13795" y="19362"/>
                    <a:pt x="13811" y="19322"/>
                  </a:cubicBezTo>
                  <a:cubicBezTo>
                    <a:pt x="13637" y="19032"/>
                    <a:pt x="13597" y="18823"/>
                    <a:pt x="13431" y="18553"/>
                  </a:cubicBezTo>
                  <a:cubicBezTo>
                    <a:pt x="13359" y="18453"/>
                    <a:pt x="13312" y="18363"/>
                    <a:pt x="13264" y="18273"/>
                  </a:cubicBezTo>
                  <a:cubicBezTo>
                    <a:pt x="13169" y="18113"/>
                    <a:pt x="13019" y="17953"/>
                    <a:pt x="12955" y="17804"/>
                  </a:cubicBezTo>
                  <a:cubicBezTo>
                    <a:pt x="12931" y="17833"/>
                    <a:pt x="12908" y="17734"/>
                    <a:pt x="12876" y="17714"/>
                  </a:cubicBezTo>
                  <a:cubicBezTo>
                    <a:pt x="12852" y="17674"/>
                    <a:pt x="12821" y="17634"/>
                    <a:pt x="12797" y="17634"/>
                  </a:cubicBezTo>
                  <a:cubicBezTo>
                    <a:pt x="12733" y="17554"/>
                    <a:pt x="12725" y="17444"/>
                    <a:pt x="12646" y="17484"/>
                  </a:cubicBezTo>
                  <a:cubicBezTo>
                    <a:pt x="12678" y="17514"/>
                    <a:pt x="12718" y="17524"/>
                    <a:pt x="12710" y="17584"/>
                  </a:cubicBezTo>
                  <a:cubicBezTo>
                    <a:pt x="12749" y="17564"/>
                    <a:pt x="12773" y="17634"/>
                    <a:pt x="12781" y="17644"/>
                  </a:cubicBezTo>
                  <a:cubicBezTo>
                    <a:pt x="12813" y="17684"/>
                    <a:pt x="12852" y="17744"/>
                    <a:pt x="12860" y="17764"/>
                  </a:cubicBezTo>
                  <a:cubicBezTo>
                    <a:pt x="12868" y="17774"/>
                    <a:pt x="12860" y="17794"/>
                    <a:pt x="12860" y="17794"/>
                  </a:cubicBezTo>
                  <a:cubicBezTo>
                    <a:pt x="12868" y="17814"/>
                    <a:pt x="12884" y="17794"/>
                    <a:pt x="12900" y="17814"/>
                  </a:cubicBezTo>
                  <a:cubicBezTo>
                    <a:pt x="12916" y="17843"/>
                    <a:pt x="12939" y="17873"/>
                    <a:pt x="12963" y="17913"/>
                  </a:cubicBezTo>
                  <a:cubicBezTo>
                    <a:pt x="13042" y="18063"/>
                    <a:pt x="13153" y="18233"/>
                    <a:pt x="13248" y="18353"/>
                  </a:cubicBezTo>
                  <a:cubicBezTo>
                    <a:pt x="13264" y="18403"/>
                    <a:pt x="13296" y="18463"/>
                    <a:pt x="13328" y="18523"/>
                  </a:cubicBezTo>
                  <a:cubicBezTo>
                    <a:pt x="13351" y="18503"/>
                    <a:pt x="13336" y="18553"/>
                    <a:pt x="13359" y="18573"/>
                  </a:cubicBezTo>
                  <a:cubicBezTo>
                    <a:pt x="13383" y="18603"/>
                    <a:pt x="13407" y="18643"/>
                    <a:pt x="13423" y="18673"/>
                  </a:cubicBezTo>
                  <a:cubicBezTo>
                    <a:pt x="13478" y="18793"/>
                    <a:pt x="13526" y="18922"/>
                    <a:pt x="13589" y="19042"/>
                  </a:cubicBezTo>
                  <a:cubicBezTo>
                    <a:pt x="13573" y="19062"/>
                    <a:pt x="13605" y="19092"/>
                    <a:pt x="13621" y="19122"/>
                  </a:cubicBezTo>
                  <a:cubicBezTo>
                    <a:pt x="13629" y="19152"/>
                    <a:pt x="13637" y="19182"/>
                    <a:pt x="13668" y="19222"/>
                  </a:cubicBezTo>
                  <a:cubicBezTo>
                    <a:pt x="13684" y="19282"/>
                    <a:pt x="13700" y="19342"/>
                    <a:pt x="13756" y="19412"/>
                  </a:cubicBezTo>
                  <a:cubicBezTo>
                    <a:pt x="13756" y="19462"/>
                    <a:pt x="13756" y="19512"/>
                    <a:pt x="13795" y="19572"/>
                  </a:cubicBezTo>
                  <a:cubicBezTo>
                    <a:pt x="13771" y="19602"/>
                    <a:pt x="13819" y="19592"/>
                    <a:pt x="13803" y="19612"/>
                  </a:cubicBezTo>
                  <a:cubicBezTo>
                    <a:pt x="13819" y="19642"/>
                    <a:pt x="13811" y="19662"/>
                    <a:pt x="13843" y="19662"/>
                  </a:cubicBezTo>
                  <a:cubicBezTo>
                    <a:pt x="13827" y="19742"/>
                    <a:pt x="13874" y="19832"/>
                    <a:pt x="13874" y="19912"/>
                  </a:cubicBezTo>
                  <a:cubicBezTo>
                    <a:pt x="13969" y="20041"/>
                    <a:pt x="13938" y="20171"/>
                    <a:pt x="14025" y="20301"/>
                  </a:cubicBezTo>
                  <a:cubicBezTo>
                    <a:pt x="14025" y="20361"/>
                    <a:pt x="14072" y="20421"/>
                    <a:pt x="14088" y="20491"/>
                  </a:cubicBezTo>
                  <a:cubicBezTo>
                    <a:pt x="14096" y="20521"/>
                    <a:pt x="14096" y="20551"/>
                    <a:pt x="14112" y="20581"/>
                  </a:cubicBezTo>
                  <a:cubicBezTo>
                    <a:pt x="14144" y="20621"/>
                    <a:pt x="14128" y="20661"/>
                    <a:pt x="14096" y="20661"/>
                  </a:cubicBezTo>
                  <a:cubicBezTo>
                    <a:pt x="14033" y="20681"/>
                    <a:pt x="14057" y="20571"/>
                    <a:pt x="14017" y="20541"/>
                  </a:cubicBezTo>
                  <a:cubicBezTo>
                    <a:pt x="13977" y="20491"/>
                    <a:pt x="13977" y="20441"/>
                    <a:pt x="13922" y="20381"/>
                  </a:cubicBezTo>
                  <a:cubicBezTo>
                    <a:pt x="13930" y="20341"/>
                    <a:pt x="13890" y="20291"/>
                    <a:pt x="13898" y="20241"/>
                  </a:cubicBezTo>
                  <a:cubicBezTo>
                    <a:pt x="13843" y="20181"/>
                    <a:pt x="13882" y="20141"/>
                    <a:pt x="13827" y="20081"/>
                  </a:cubicBezTo>
                  <a:cubicBezTo>
                    <a:pt x="13787" y="19972"/>
                    <a:pt x="13779" y="19872"/>
                    <a:pt x="13724" y="19762"/>
                  </a:cubicBezTo>
                  <a:cubicBezTo>
                    <a:pt x="13676" y="19652"/>
                    <a:pt x="13684" y="19552"/>
                    <a:pt x="13621" y="19442"/>
                  </a:cubicBezTo>
                  <a:cubicBezTo>
                    <a:pt x="13589" y="19342"/>
                    <a:pt x="13573" y="19232"/>
                    <a:pt x="13486" y="19122"/>
                  </a:cubicBezTo>
                  <a:cubicBezTo>
                    <a:pt x="13494" y="19062"/>
                    <a:pt x="13447" y="19002"/>
                    <a:pt x="13447" y="18932"/>
                  </a:cubicBezTo>
                  <a:cubicBezTo>
                    <a:pt x="13256" y="18613"/>
                    <a:pt x="13177" y="18343"/>
                    <a:pt x="12947" y="18043"/>
                  </a:cubicBezTo>
                  <a:cubicBezTo>
                    <a:pt x="12916" y="18013"/>
                    <a:pt x="12947" y="17983"/>
                    <a:pt x="12900" y="17953"/>
                  </a:cubicBezTo>
                  <a:cubicBezTo>
                    <a:pt x="12844" y="17863"/>
                    <a:pt x="12781" y="17774"/>
                    <a:pt x="12718" y="17684"/>
                  </a:cubicBezTo>
                  <a:cubicBezTo>
                    <a:pt x="12733" y="17664"/>
                    <a:pt x="12718" y="17664"/>
                    <a:pt x="12694" y="17654"/>
                  </a:cubicBezTo>
                  <a:cubicBezTo>
                    <a:pt x="12678" y="17634"/>
                    <a:pt x="12670" y="17614"/>
                    <a:pt x="12654" y="17594"/>
                  </a:cubicBezTo>
                  <a:cubicBezTo>
                    <a:pt x="12615" y="17544"/>
                    <a:pt x="12583" y="17494"/>
                    <a:pt x="12551" y="17444"/>
                  </a:cubicBezTo>
                  <a:cubicBezTo>
                    <a:pt x="12512" y="17384"/>
                    <a:pt x="12480" y="17394"/>
                    <a:pt x="12448" y="17324"/>
                  </a:cubicBezTo>
                  <a:cubicBezTo>
                    <a:pt x="12409" y="17284"/>
                    <a:pt x="12369" y="17184"/>
                    <a:pt x="12329" y="17224"/>
                  </a:cubicBezTo>
                  <a:cubicBezTo>
                    <a:pt x="12401" y="17324"/>
                    <a:pt x="12464" y="17414"/>
                    <a:pt x="12519" y="17504"/>
                  </a:cubicBezTo>
                  <a:cubicBezTo>
                    <a:pt x="12535" y="17524"/>
                    <a:pt x="12559" y="17524"/>
                    <a:pt x="12567" y="17534"/>
                  </a:cubicBezTo>
                  <a:cubicBezTo>
                    <a:pt x="12567" y="17534"/>
                    <a:pt x="12567" y="17554"/>
                    <a:pt x="12567" y="17564"/>
                  </a:cubicBezTo>
                  <a:cubicBezTo>
                    <a:pt x="12599" y="17644"/>
                    <a:pt x="12646" y="17684"/>
                    <a:pt x="12694" y="17714"/>
                  </a:cubicBezTo>
                  <a:cubicBezTo>
                    <a:pt x="12670" y="17754"/>
                    <a:pt x="12741" y="17804"/>
                    <a:pt x="12757" y="17843"/>
                  </a:cubicBezTo>
                  <a:cubicBezTo>
                    <a:pt x="12797" y="17893"/>
                    <a:pt x="12789" y="17943"/>
                    <a:pt x="12836" y="17993"/>
                  </a:cubicBezTo>
                  <a:cubicBezTo>
                    <a:pt x="12900" y="18083"/>
                    <a:pt x="12939" y="18183"/>
                    <a:pt x="13019" y="18283"/>
                  </a:cubicBezTo>
                  <a:cubicBezTo>
                    <a:pt x="12995" y="18343"/>
                    <a:pt x="13082" y="18323"/>
                    <a:pt x="13066" y="18383"/>
                  </a:cubicBezTo>
                  <a:cubicBezTo>
                    <a:pt x="13106" y="18433"/>
                    <a:pt x="13122" y="18473"/>
                    <a:pt x="13137" y="18523"/>
                  </a:cubicBezTo>
                  <a:cubicBezTo>
                    <a:pt x="13185" y="18503"/>
                    <a:pt x="13169" y="18593"/>
                    <a:pt x="13185" y="18623"/>
                  </a:cubicBezTo>
                  <a:cubicBezTo>
                    <a:pt x="13233" y="18673"/>
                    <a:pt x="13240" y="18723"/>
                    <a:pt x="13264" y="18763"/>
                  </a:cubicBezTo>
                  <a:cubicBezTo>
                    <a:pt x="13383" y="18962"/>
                    <a:pt x="13391" y="19142"/>
                    <a:pt x="13518" y="19332"/>
                  </a:cubicBezTo>
                  <a:cubicBezTo>
                    <a:pt x="13510" y="19412"/>
                    <a:pt x="13526" y="19422"/>
                    <a:pt x="13557" y="19482"/>
                  </a:cubicBezTo>
                  <a:cubicBezTo>
                    <a:pt x="13565" y="19552"/>
                    <a:pt x="13605" y="19612"/>
                    <a:pt x="13597" y="19672"/>
                  </a:cubicBezTo>
                  <a:cubicBezTo>
                    <a:pt x="13645" y="19732"/>
                    <a:pt x="13629" y="19782"/>
                    <a:pt x="13684" y="19842"/>
                  </a:cubicBezTo>
                  <a:cubicBezTo>
                    <a:pt x="13668" y="19922"/>
                    <a:pt x="13756" y="20021"/>
                    <a:pt x="13732" y="20101"/>
                  </a:cubicBezTo>
                  <a:cubicBezTo>
                    <a:pt x="13795" y="20181"/>
                    <a:pt x="13787" y="20251"/>
                    <a:pt x="13843" y="20331"/>
                  </a:cubicBezTo>
                  <a:cubicBezTo>
                    <a:pt x="13859" y="20371"/>
                    <a:pt x="13843" y="20401"/>
                    <a:pt x="13874" y="20441"/>
                  </a:cubicBezTo>
                  <a:cubicBezTo>
                    <a:pt x="13851" y="20481"/>
                    <a:pt x="13938" y="20531"/>
                    <a:pt x="13914" y="20571"/>
                  </a:cubicBezTo>
                  <a:cubicBezTo>
                    <a:pt x="13859" y="20511"/>
                    <a:pt x="13795" y="20491"/>
                    <a:pt x="13740" y="20441"/>
                  </a:cubicBezTo>
                  <a:cubicBezTo>
                    <a:pt x="13716" y="20431"/>
                    <a:pt x="13756" y="20411"/>
                    <a:pt x="13756" y="20401"/>
                  </a:cubicBezTo>
                  <a:cubicBezTo>
                    <a:pt x="13748" y="20381"/>
                    <a:pt x="13716" y="20351"/>
                    <a:pt x="13708" y="20331"/>
                  </a:cubicBezTo>
                  <a:cubicBezTo>
                    <a:pt x="13700" y="20321"/>
                    <a:pt x="13708" y="20301"/>
                    <a:pt x="13708" y="20301"/>
                  </a:cubicBezTo>
                  <a:cubicBezTo>
                    <a:pt x="13700" y="20281"/>
                    <a:pt x="13645" y="20281"/>
                    <a:pt x="13637" y="20231"/>
                  </a:cubicBezTo>
                  <a:cubicBezTo>
                    <a:pt x="13629" y="20141"/>
                    <a:pt x="13573" y="20051"/>
                    <a:pt x="13518" y="19962"/>
                  </a:cubicBezTo>
                  <a:cubicBezTo>
                    <a:pt x="13542" y="19922"/>
                    <a:pt x="13526" y="19902"/>
                    <a:pt x="13494" y="19902"/>
                  </a:cubicBezTo>
                  <a:cubicBezTo>
                    <a:pt x="13510" y="19872"/>
                    <a:pt x="13494" y="19842"/>
                    <a:pt x="13478" y="19802"/>
                  </a:cubicBezTo>
                  <a:cubicBezTo>
                    <a:pt x="13486" y="19742"/>
                    <a:pt x="13431" y="19662"/>
                    <a:pt x="13431" y="19602"/>
                  </a:cubicBezTo>
                  <a:cubicBezTo>
                    <a:pt x="13383" y="19462"/>
                    <a:pt x="13328" y="19322"/>
                    <a:pt x="13280" y="19182"/>
                  </a:cubicBezTo>
                  <a:cubicBezTo>
                    <a:pt x="13296" y="19152"/>
                    <a:pt x="13248" y="19122"/>
                    <a:pt x="13256" y="19092"/>
                  </a:cubicBezTo>
                  <a:cubicBezTo>
                    <a:pt x="13217" y="19052"/>
                    <a:pt x="13248" y="19022"/>
                    <a:pt x="13201" y="18982"/>
                  </a:cubicBezTo>
                  <a:cubicBezTo>
                    <a:pt x="13209" y="18912"/>
                    <a:pt x="13145" y="18843"/>
                    <a:pt x="13130" y="18773"/>
                  </a:cubicBezTo>
                  <a:cubicBezTo>
                    <a:pt x="13066" y="18633"/>
                    <a:pt x="13019" y="18493"/>
                    <a:pt x="12955" y="18353"/>
                  </a:cubicBezTo>
                  <a:cubicBezTo>
                    <a:pt x="12868" y="18223"/>
                    <a:pt x="12781" y="18083"/>
                    <a:pt x="12686" y="17933"/>
                  </a:cubicBezTo>
                  <a:cubicBezTo>
                    <a:pt x="12583" y="17784"/>
                    <a:pt x="12464" y="17654"/>
                    <a:pt x="12385" y="17504"/>
                  </a:cubicBezTo>
                  <a:cubicBezTo>
                    <a:pt x="12353" y="17544"/>
                    <a:pt x="12329" y="17394"/>
                    <a:pt x="12290" y="17434"/>
                  </a:cubicBezTo>
                  <a:cubicBezTo>
                    <a:pt x="12385" y="17564"/>
                    <a:pt x="12401" y="17614"/>
                    <a:pt x="12496" y="17734"/>
                  </a:cubicBezTo>
                  <a:cubicBezTo>
                    <a:pt x="12527" y="17784"/>
                    <a:pt x="12591" y="17843"/>
                    <a:pt x="12583" y="17893"/>
                  </a:cubicBezTo>
                  <a:cubicBezTo>
                    <a:pt x="12654" y="17883"/>
                    <a:pt x="12638" y="18003"/>
                    <a:pt x="12686" y="18043"/>
                  </a:cubicBezTo>
                  <a:cubicBezTo>
                    <a:pt x="12725" y="18093"/>
                    <a:pt x="12765" y="18153"/>
                    <a:pt x="12805" y="18203"/>
                  </a:cubicBezTo>
                  <a:cubicBezTo>
                    <a:pt x="12844" y="18333"/>
                    <a:pt x="12876" y="18363"/>
                    <a:pt x="12955" y="18493"/>
                  </a:cubicBezTo>
                  <a:cubicBezTo>
                    <a:pt x="12939" y="18523"/>
                    <a:pt x="12971" y="18543"/>
                    <a:pt x="12995" y="18573"/>
                  </a:cubicBezTo>
                  <a:cubicBezTo>
                    <a:pt x="12979" y="18603"/>
                    <a:pt x="12995" y="18633"/>
                    <a:pt x="13011" y="18673"/>
                  </a:cubicBezTo>
                  <a:cubicBezTo>
                    <a:pt x="13074" y="18733"/>
                    <a:pt x="13066" y="18793"/>
                    <a:pt x="13098" y="18863"/>
                  </a:cubicBezTo>
                  <a:cubicBezTo>
                    <a:pt x="13145" y="18982"/>
                    <a:pt x="13177" y="19102"/>
                    <a:pt x="13217" y="19222"/>
                  </a:cubicBezTo>
                  <a:cubicBezTo>
                    <a:pt x="13209" y="19282"/>
                    <a:pt x="13296" y="19342"/>
                    <a:pt x="13264" y="19402"/>
                  </a:cubicBezTo>
                  <a:cubicBezTo>
                    <a:pt x="13312" y="19432"/>
                    <a:pt x="13280" y="19462"/>
                    <a:pt x="13312" y="19492"/>
                  </a:cubicBezTo>
                  <a:cubicBezTo>
                    <a:pt x="13296" y="19522"/>
                    <a:pt x="13351" y="19562"/>
                    <a:pt x="13328" y="19592"/>
                  </a:cubicBezTo>
                  <a:cubicBezTo>
                    <a:pt x="13391" y="19722"/>
                    <a:pt x="13431" y="19852"/>
                    <a:pt x="13431" y="19972"/>
                  </a:cubicBezTo>
                  <a:cubicBezTo>
                    <a:pt x="13462" y="19952"/>
                    <a:pt x="13447" y="19991"/>
                    <a:pt x="13462" y="20021"/>
                  </a:cubicBezTo>
                  <a:cubicBezTo>
                    <a:pt x="13494" y="20051"/>
                    <a:pt x="13510" y="20081"/>
                    <a:pt x="13510" y="20111"/>
                  </a:cubicBezTo>
                  <a:cubicBezTo>
                    <a:pt x="13526" y="20171"/>
                    <a:pt x="13565" y="20231"/>
                    <a:pt x="13565" y="20291"/>
                  </a:cubicBezTo>
                  <a:cubicBezTo>
                    <a:pt x="13486" y="20221"/>
                    <a:pt x="13415" y="20181"/>
                    <a:pt x="13336" y="20101"/>
                  </a:cubicBezTo>
                  <a:cubicBezTo>
                    <a:pt x="13296" y="19991"/>
                    <a:pt x="13288" y="19882"/>
                    <a:pt x="13248" y="19772"/>
                  </a:cubicBezTo>
                  <a:cubicBezTo>
                    <a:pt x="13209" y="19712"/>
                    <a:pt x="13248" y="19662"/>
                    <a:pt x="13209" y="19612"/>
                  </a:cubicBezTo>
                  <a:cubicBezTo>
                    <a:pt x="13225" y="19562"/>
                    <a:pt x="13153" y="19492"/>
                    <a:pt x="13177" y="19442"/>
                  </a:cubicBezTo>
                  <a:cubicBezTo>
                    <a:pt x="13090" y="19322"/>
                    <a:pt x="13098" y="19212"/>
                    <a:pt x="13034" y="19102"/>
                  </a:cubicBezTo>
                  <a:cubicBezTo>
                    <a:pt x="12995" y="18992"/>
                    <a:pt x="12947" y="18883"/>
                    <a:pt x="12916" y="18773"/>
                  </a:cubicBezTo>
                  <a:cubicBezTo>
                    <a:pt x="12860" y="18653"/>
                    <a:pt x="12821" y="18543"/>
                    <a:pt x="12757" y="18433"/>
                  </a:cubicBezTo>
                  <a:cubicBezTo>
                    <a:pt x="12670" y="18313"/>
                    <a:pt x="12622" y="18203"/>
                    <a:pt x="12567" y="18093"/>
                  </a:cubicBezTo>
                  <a:cubicBezTo>
                    <a:pt x="12416" y="17873"/>
                    <a:pt x="12385" y="17833"/>
                    <a:pt x="12290" y="17664"/>
                  </a:cubicBezTo>
                  <a:cubicBezTo>
                    <a:pt x="12258" y="17634"/>
                    <a:pt x="12226" y="17624"/>
                    <a:pt x="12202" y="17564"/>
                  </a:cubicBezTo>
                  <a:cubicBezTo>
                    <a:pt x="12171" y="17544"/>
                    <a:pt x="12139" y="17434"/>
                    <a:pt x="12107" y="17494"/>
                  </a:cubicBezTo>
                  <a:cubicBezTo>
                    <a:pt x="12210" y="17654"/>
                    <a:pt x="12321" y="17804"/>
                    <a:pt x="12424" y="17953"/>
                  </a:cubicBezTo>
                  <a:cubicBezTo>
                    <a:pt x="12543" y="18173"/>
                    <a:pt x="12638" y="18343"/>
                    <a:pt x="12773" y="18583"/>
                  </a:cubicBezTo>
                  <a:cubicBezTo>
                    <a:pt x="12765" y="18663"/>
                    <a:pt x="12852" y="18753"/>
                    <a:pt x="12844" y="18823"/>
                  </a:cubicBezTo>
                  <a:cubicBezTo>
                    <a:pt x="12900" y="18912"/>
                    <a:pt x="12900" y="18992"/>
                    <a:pt x="12955" y="19082"/>
                  </a:cubicBezTo>
                  <a:cubicBezTo>
                    <a:pt x="13003" y="19242"/>
                    <a:pt x="13058" y="19412"/>
                    <a:pt x="13137" y="19572"/>
                  </a:cubicBezTo>
                  <a:cubicBezTo>
                    <a:pt x="13130" y="19642"/>
                    <a:pt x="13145" y="19712"/>
                    <a:pt x="13161" y="19782"/>
                  </a:cubicBezTo>
                  <a:cubicBezTo>
                    <a:pt x="13153" y="19842"/>
                    <a:pt x="13233" y="19922"/>
                    <a:pt x="13185" y="19981"/>
                  </a:cubicBezTo>
                  <a:cubicBezTo>
                    <a:pt x="13169" y="19962"/>
                    <a:pt x="13137" y="19972"/>
                    <a:pt x="13153" y="19932"/>
                  </a:cubicBezTo>
                  <a:cubicBezTo>
                    <a:pt x="13145" y="19902"/>
                    <a:pt x="13074" y="19862"/>
                    <a:pt x="13106" y="19832"/>
                  </a:cubicBezTo>
                  <a:cubicBezTo>
                    <a:pt x="13074" y="19772"/>
                    <a:pt x="13098" y="19712"/>
                    <a:pt x="13066" y="19642"/>
                  </a:cubicBezTo>
                  <a:cubicBezTo>
                    <a:pt x="13058" y="19592"/>
                    <a:pt x="13011" y="19542"/>
                    <a:pt x="13003" y="19482"/>
                  </a:cubicBezTo>
                  <a:cubicBezTo>
                    <a:pt x="12987" y="19462"/>
                    <a:pt x="12971" y="19432"/>
                    <a:pt x="12971" y="19402"/>
                  </a:cubicBezTo>
                  <a:cubicBezTo>
                    <a:pt x="12979" y="19372"/>
                    <a:pt x="12931" y="19342"/>
                    <a:pt x="12955" y="19312"/>
                  </a:cubicBezTo>
                  <a:cubicBezTo>
                    <a:pt x="12884" y="19222"/>
                    <a:pt x="12868" y="19132"/>
                    <a:pt x="12805" y="19042"/>
                  </a:cubicBezTo>
                  <a:cubicBezTo>
                    <a:pt x="12813" y="18992"/>
                    <a:pt x="12765" y="18952"/>
                    <a:pt x="12765" y="18912"/>
                  </a:cubicBezTo>
                  <a:cubicBezTo>
                    <a:pt x="12773" y="18843"/>
                    <a:pt x="12702" y="18853"/>
                    <a:pt x="12710" y="18803"/>
                  </a:cubicBezTo>
                  <a:cubicBezTo>
                    <a:pt x="12718" y="18753"/>
                    <a:pt x="12694" y="18713"/>
                    <a:pt x="12670" y="18673"/>
                  </a:cubicBezTo>
                  <a:cubicBezTo>
                    <a:pt x="12662" y="18623"/>
                    <a:pt x="12607" y="18573"/>
                    <a:pt x="12615" y="18523"/>
                  </a:cubicBezTo>
                  <a:cubicBezTo>
                    <a:pt x="12583" y="18483"/>
                    <a:pt x="12543" y="18433"/>
                    <a:pt x="12512" y="18383"/>
                  </a:cubicBezTo>
                  <a:cubicBezTo>
                    <a:pt x="12519" y="18313"/>
                    <a:pt x="12456" y="18333"/>
                    <a:pt x="12456" y="18263"/>
                  </a:cubicBezTo>
                  <a:cubicBezTo>
                    <a:pt x="12337" y="18053"/>
                    <a:pt x="12258" y="17933"/>
                    <a:pt x="12155" y="17734"/>
                  </a:cubicBezTo>
                  <a:cubicBezTo>
                    <a:pt x="12115" y="17644"/>
                    <a:pt x="12044" y="17544"/>
                    <a:pt x="12012" y="17454"/>
                  </a:cubicBezTo>
                  <a:cubicBezTo>
                    <a:pt x="11957" y="17444"/>
                    <a:pt x="11941" y="17244"/>
                    <a:pt x="11854" y="17224"/>
                  </a:cubicBezTo>
                  <a:cubicBezTo>
                    <a:pt x="11878" y="17144"/>
                    <a:pt x="11783" y="17144"/>
                    <a:pt x="11806" y="17074"/>
                  </a:cubicBezTo>
                  <a:cubicBezTo>
                    <a:pt x="11790" y="17014"/>
                    <a:pt x="11759" y="17044"/>
                    <a:pt x="11743" y="17004"/>
                  </a:cubicBezTo>
                  <a:cubicBezTo>
                    <a:pt x="11767" y="16964"/>
                    <a:pt x="11735" y="16934"/>
                    <a:pt x="11711" y="16894"/>
                  </a:cubicBezTo>
                  <a:cubicBezTo>
                    <a:pt x="11656" y="16934"/>
                    <a:pt x="11735" y="16984"/>
                    <a:pt x="11711" y="17034"/>
                  </a:cubicBezTo>
                  <a:cubicBezTo>
                    <a:pt x="11735" y="17064"/>
                    <a:pt x="11751" y="17054"/>
                    <a:pt x="11775" y="17084"/>
                  </a:cubicBezTo>
                  <a:cubicBezTo>
                    <a:pt x="11790" y="17114"/>
                    <a:pt x="11751" y="17134"/>
                    <a:pt x="11783" y="17164"/>
                  </a:cubicBezTo>
                  <a:cubicBezTo>
                    <a:pt x="11846" y="17274"/>
                    <a:pt x="11862" y="17374"/>
                    <a:pt x="11957" y="17484"/>
                  </a:cubicBezTo>
                  <a:cubicBezTo>
                    <a:pt x="11981" y="17594"/>
                    <a:pt x="12068" y="17704"/>
                    <a:pt x="12115" y="17804"/>
                  </a:cubicBezTo>
                  <a:cubicBezTo>
                    <a:pt x="12171" y="17903"/>
                    <a:pt x="12218" y="17973"/>
                    <a:pt x="12266" y="18093"/>
                  </a:cubicBezTo>
                  <a:cubicBezTo>
                    <a:pt x="12416" y="18293"/>
                    <a:pt x="12480" y="18483"/>
                    <a:pt x="12607" y="18683"/>
                  </a:cubicBezTo>
                  <a:cubicBezTo>
                    <a:pt x="12591" y="18723"/>
                    <a:pt x="12654" y="18783"/>
                    <a:pt x="12638" y="18823"/>
                  </a:cubicBezTo>
                  <a:cubicBezTo>
                    <a:pt x="12686" y="18873"/>
                    <a:pt x="12662" y="18912"/>
                    <a:pt x="12710" y="18972"/>
                  </a:cubicBezTo>
                  <a:cubicBezTo>
                    <a:pt x="12710" y="19012"/>
                    <a:pt x="12741" y="19062"/>
                    <a:pt x="12765" y="19112"/>
                  </a:cubicBezTo>
                  <a:cubicBezTo>
                    <a:pt x="12749" y="19132"/>
                    <a:pt x="12781" y="19162"/>
                    <a:pt x="12797" y="19192"/>
                  </a:cubicBezTo>
                  <a:cubicBezTo>
                    <a:pt x="12781" y="19212"/>
                    <a:pt x="12813" y="19242"/>
                    <a:pt x="12828" y="19272"/>
                  </a:cubicBezTo>
                  <a:cubicBezTo>
                    <a:pt x="12868" y="19362"/>
                    <a:pt x="12916" y="19462"/>
                    <a:pt x="12939" y="19562"/>
                  </a:cubicBezTo>
                  <a:cubicBezTo>
                    <a:pt x="12971" y="19612"/>
                    <a:pt x="12963" y="19652"/>
                    <a:pt x="12995" y="19702"/>
                  </a:cubicBezTo>
                  <a:cubicBezTo>
                    <a:pt x="12971" y="19722"/>
                    <a:pt x="13019" y="19752"/>
                    <a:pt x="13003" y="19782"/>
                  </a:cubicBezTo>
                  <a:cubicBezTo>
                    <a:pt x="13011" y="19802"/>
                    <a:pt x="13011" y="19842"/>
                    <a:pt x="12987" y="19822"/>
                  </a:cubicBezTo>
                  <a:cubicBezTo>
                    <a:pt x="12971" y="19802"/>
                    <a:pt x="13011" y="19772"/>
                    <a:pt x="12979" y="19752"/>
                  </a:cubicBezTo>
                  <a:cubicBezTo>
                    <a:pt x="12947" y="19722"/>
                    <a:pt x="12900" y="19712"/>
                    <a:pt x="12876" y="19662"/>
                  </a:cubicBezTo>
                  <a:cubicBezTo>
                    <a:pt x="12876" y="19612"/>
                    <a:pt x="12813" y="19552"/>
                    <a:pt x="12781" y="19502"/>
                  </a:cubicBezTo>
                  <a:cubicBezTo>
                    <a:pt x="12694" y="19252"/>
                    <a:pt x="12583" y="19012"/>
                    <a:pt x="12504" y="18763"/>
                  </a:cubicBezTo>
                  <a:cubicBezTo>
                    <a:pt x="12448" y="18713"/>
                    <a:pt x="12448" y="18663"/>
                    <a:pt x="12416" y="18603"/>
                  </a:cubicBezTo>
                  <a:cubicBezTo>
                    <a:pt x="12361" y="18553"/>
                    <a:pt x="12401" y="18483"/>
                    <a:pt x="12345" y="18473"/>
                  </a:cubicBezTo>
                  <a:cubicBezTo>
                    <a:pt x="12361" y="18453"/>
                    <a:pt x="12329" y="18423"/>
                    <a:pt x="12313" y="18393"/>
                  </a:cubicBezTo>
                  <a:cubicBezTo>
                    <a:pt x="12306" y="18363"/>
                    <a:pt x="12313" y="18343"/>
                    <a:pt x="12282" y="18313"/>
                  </a:cubicBezTo>
                  <a:cubicBezTo>
                    <a:pt x="12258" y="18263"/>
                    <a:pt x="12242" y="18213"/>
                    <a:pt x="12218" y="18153"/>
                  </a:cubicBezTo>
                  <a:cubicBezTo>
                    <a:pt x="12068" y="17963"/>
                    <a:pt x="12004" y="17764"/>
                    <a:pt x="11917" y="17624"/>
                  </a:cubicBezTo>
                  <a:cubicBezTo>
                    <a:pt x="11878" y="17534"/>
                    <a:pt x="11862" y="17444"/>
                    <a:pt x="11798" y="17344"/>
                  </a:cubicBezTo>
                  <a:cubicBezTo>
                    <a:pt x="11798" y="17304"/>
                    <a:pt x="11767" y="17254"/>
                    <a:pt x="11743" y="17204"/>
                  </a:cubicBezTo>
                  <a:cubicBezTo>
                    <a:pt x="11743" y="17174"/>
                    <a:pt x="11695" y="17064"/>
                    <a:pt x="11664" y="17084"/>
                  </a:cubicBezTo>
                  <a:cubicBezTo>
                    <a:pt x="11735" y="17304"/>
                    <a:pt x="11838" y="17514"/>
                    <a:pt x="11925" y="17724"/>
                  </a:cubicBezTo>
                  <a:cubicBezTo>
                    <a:pt x="11989" y="17833"/>
                    <a:pt x="12020" y="17943"/>
                    <a:pt x="12076" y="18053"/>
                  </a:cubicBezTo>
                  <a:cubicBezTo>
                    <a:pt x="12131" y="18103"/>
                    <a:pt x="12115" y="18153"/>
                    <a:pt x="12163" y="18213"/>
                  </a:cubicBezTo>
                  <a:cubicBezTo>
                    <a:pt x="12187" y="18243"/>
                    <a:pt x="12195" y="18263"/>
                    <a:pt x="12195" y="18293"/>
                  </a:cubicBezTo>
                  <a:cubicBezTo>
                    <a:pt x="12210" y="18323"/>
                    <a:pt x="12242" y="18343"/>
                    <a:pt x="12234" y="18373"/>
                  </a:cubicBezTo>
                  <a:cubicBezTo>
                    <a:pt x="12298" y="18483"/>
                    <a:pt x="12313" y="18583"/>
                    <a:pt x="12385" y="18693"/>
                  </a:cubicBezTo>
                  <a:cubicBezTo>
                    <a:pt x="12369" y="18723"/>
                    <a:pt x="12401" y="18743"/>
                    <a:pt x="12416" y="18773"/>
                  </a:cubicBezTo>
                  <a:cubicBezTo>
                    <a:pt x="12432" y="18803"/>
                    <a:pt x="12424" y="18823"/>
                    <a:pt x="12448" y="18853"/>
                  </a:cubicBezTo>
                  <a:cubicBezTo>
                    <a:pt x="12504" y="18912"/>
                    <a:pt x="12464" y="18952"/>
                    <a:pt x="12512" y="19012"/>
                  </a:cubicBezTo>
                  <a:cubicBezTo>
                    <a:pt x="12559" y="19072"/>
                    <a:pt x="12543" y="19122"/>
                    <a:pt x="12583" y="19172"/>
                  </a:cubicBezTo>
                  <a:cubicBezTo>
                    <a:pt x="12567" y="19222"/>
                    <a:pt x="12662" y="19282"/>
                    <a:pt x="12622" y="19332"/>
                  </a:cubicBezTo>
                  <a:cubicBezTo>
                    <a:pt x="12638" y="19362"/>
                    <a:pt x="12670" y="19382"/>
                    <a:pt x="12654" y="19412"/>
                  </a:cubicBezTo>
                  <a:cubicBezTo>
                    <a:pt x="12670" y="19442"/>
                    <a:pt x="12702" y="19462"/>
                    <a:pt x="12686" y="19492"/>
                  </a:cubicBezTo>
                  <a:cubicBezTo>
                    <a:pt x="12733" y="19552"/>
                    <a:pt x="12765" y="19612"/>
                    <a:pt x="12765" y="19672"/>
                  </a:cubicBezTo>
                  <a:cubicBezTo>
                    <a:pt x="12733" y="19632"/>
                    <a:pt x="12686" y="19632"/>
                    <a:pt x="12718" y="19572"/>
                  </a:cubicBezTo>
                  <a:cubicBezTo>
                    <a:pt x="12678" y="19552"/>
                    <a:pt x="12694" y="19512"/>
                    <a:pt x="12638" y="19482"/>
                  </a:cubicBezTo>
                  <a:cubicBezTo>
                    <a:pt x="12654" y="19442"/>
                    <a:pt x="12575" y="19392"/>
                    <a:pt x="12559" y="19342"/>
                  </a:cubicBezTo>
                  <a:cubicBezTo>
                    <a:pt x="12559" y="19292"/>
                    <a:pt x="12512" y="19242"/>
                    <a:pt x="12480" y="19192"/>
                  </a:cubicBezTo>
                  <a:cubicBezTo>
                    <a:pt x="12480" y="19132"/>
                    <a:pt x="12448" y="19072"/>
                    <a:pt x="12393" y="19002"/>
                  </a:cubicBezTo>
                  <a:cubicBezTo>
                    <a:pt x="12409" y="18942"/>
                    <a:pt x="12353" y="18863"/>
                    <a:pt x="12345" y="18803"/>
                  </a:cubicBezTo>
                  <a:cubicBezTo>
                    <a:pt x="12290" y="18723"/>
                    <a:pt x="12306" y="18663"/>
                    <a:pt x="12266" y="18593"/>
                  </a:cubicBezTo>
                  <a:cubicBezTo>
                    <a:pt x="12234" y="18453"/>
                    <a:pt x="12179" y="18303"/>
                    <a:pt x="12107" y="18163"/>
                  </a:cubicBezTo>
                  <a:cubicBezTo>
                    <a:pt x="12036" y="18063"/>
                    <a:pt x="12036" y="18013"/>
                    <a:pt x="11957" y="17943"/>
                  </a:cubicBezTo>
                  <a:cubicBezTo>
                    <a:pt x="11893" y="17794"/>
                    <a:pt x="11806" y="17694"/>
                    <a:pt x="11743" y="17574"/>
                  </a:cubicBezTo>
                  <a:cubicBezTo>
                    <a:pt x="11711" y="17504"/>
                    <a:pt x="11711" y="17494"/>
                    <a:pt x="11648" y="17394"/>
                  </a:cubicBezTo>
                  <a:cubicBezTo>
                    <a:pt x="11577" y="17334"/>
                    <a:pt x="11592" y="17214"/>
                    <a:pt x="11513" y="17274"/>
                  </a:cubicBezTo>
                  <a:cubicBezTo>
                    <a:pt x="11561" y="17344"/>
                    <a:pt x="11608" y="17404"/>
                    <a:pt x="11656" y="17474"/>
                  </a:cubicBezTo>
                  <a:cubicBezTo>
                    <a:pt x="11664" y="17524"/>
                    <a:pt x="11687" y="17574"/>
                    <a:pt x="11703" y="17614"/>
                  </a:cubicBezTo>
                  <a:cubicBezTo>
                    <a:pt x="11830" y="17784"/>
                    <a:pt x="11846" y="17873"/>
                    <a:pt x="11965" y="18053"/>
                  </a:cubicBezTo>
                  <a:cubicBezTo>
                    <a:pt x="11996" y="18153"/>
                    <a:pt x="12036" y="18153"/>
                    <a:pt x="12076" y="18253"/>
                  </a:cubicBezTo>
                  <a:cubicBezTo>
                    <a:pt x="12052" y="18283"/>
                    <a:pt x="12123" y="18323"/>
                    <a:pt x="12107" y="18363"/>
                  </a:cubicBezTo>
                  <a:cubicBezTo>
                    <a:pt x="12155" y="18403"/>
                    <a:pt x="12131" y="18443"/>
                    <a:pt x="12179" y="18493"/>
                  </a:cubicBezTo>
                  <a:cubicBezTo>
                    <a:pt x="12171" y="18563"/>
                    <a:pt x="12218" y="18643"/>
                    <a:pt x="12210" y="18713"/>
                  </a:cubicBezTo>
                  <a:cubicBezTo>
                    <a:pt x="12298" y="18853"/>
                    <a:pt x="12329" y="19002"/>
                    <a:pt x="12377" y="19142"/>
                  </a:cubicBezTo>
                  <a:cubicBezTo>
                    <a:pt x="12416" y="19222"/>
                    <a:pt x="12432" y="19232"/>
                    <a:pt x="12448" y="19282"/>
                  </a:cubicBezTo>
                  <a:cubicBezTo>
                    <a:pt x="12472" y="19342"/>
                    <a:pt x="12527" y="19402"/>
                    <a:pt x="12504" y="19462"/>
                  </a:cubicBezTo>
                  <a:cubicBezTo>
                    <a:pt x="12472" y="19412"/>
                    <a:pt x="12440" y="19442"/>
                    <a:pt x="12409" y="19392"/>
                  </a:cubicBezTo>
                  <a:cubicBezTo>
                    <a:pt x="12393" y="19342"/>
                    <a:pt x="12401" y="19302"/>
                    <a:pt x="12353" y="19242"/>
                  </a:cubicBezTo>
                  <a:cubicBezTo>
                    <a:pt x="12361" y="19202"/>
                    <a:pt x="12337" y="19162"/>
                    <a:pt x="12313" y="19122"/>
                  </a:cubicBezTo>
                  <a:cubicBezTo>
                    <a:pt x="12313" y="19072"/>
                    <a:pt x="12266" y="19022"/>
                    <a:pt x="12234" y="18972"/>
                  </a:cubicBezTo>
                  <a:cubicBezTo>
                    <a:pt x="12250" y="18902"/>
                    <a:pt x="12187" y="18813"/>
                    <a:pt x="12163" y="18733"/>
                  </a:cubicBezTo>
                  <a:cubicBezTo>
                    <a:pt x="12147" y="18663"/>
                    <a:pt x="12092" y="18573"/>
                    <a:pt x="12068" y="18493"/>
                  </a:cubicBezTo>
                  <a:cubicBezTo>
                    <a:pt x="12092" y="18463"/>
                    <a:pt x="12020" y="18423"/>
                    <a:pt x="12012" y="18383"/>
                  </a:cubicBezTo>
                  <a:cubicBezTo>
                    <a:pt x="12036" y="18343"/>
                    <a:pt x="11949" y="18293"/>
                    <a:pt x="11965" y="18253"/>
                  </a:cubicBezTo>
                  <a:cubicBezTo>
                    <a:pt x="11893" y="18173"/>
                    <a:pt x="11870" y="18083"/>
                    <a:pt x="11830" y="18003"/>
                  </a:cubicBezTo>
                  <a:cubicBezTo>
                    <a:pt x="11767" y="17913"/>
                    <a:pt x="11711" y="17823"/>
                    <a:pt x="11680" y="17744"/>
                  </a:cubicBezTo>
                  <a:cubicBezTo>
                    <a:pt x="11640" y="17694"/>
                    <a:pt x="11608" y="17644"/>
                    <a:pt x="11577" y="17594"/>
                  </a:cubicBezTo>
                  <a:cubicBezTo>
                    <a:pt x="11553" y="17564"/>
                    <a:pt x="11561" y="17524"/>
                    <a:pt x="11537" y="17544"/>
                  </a:cubicBezTo>
                  <a:cubicBezTo>
                    <a:pt x="11513" y="17524"/>
                    <a:pt x="11529" y="17474"/>
                    <a:pt x="11505" y="17494"/>
                  </a:cubicBezTo>
                  <a:cubicBezTo>
                    <a:pt x="11442" y="17374"/>
                    <a:pt x="11339" y="17314"/>
                    <a:pt x="11315" y="17214"/>
                  </a:cubicBezTo>
                  <a:cubicBezTo>
                    <a:pt x="11275" y="17214"/>
                    <a:pt x="11244" y="17164"/>
                    <a:pt x="11204" y="17124"/>
                  </a:cubicBezTo>
                  <a:cubicBezTo>
                    <a:pt x="11164" y="17084"/>
                    <a:pt x="11133" y="17034"/>
                    <a:pt x="11085" y="17054"/>
                  </a:cubicBezTo>
                  <a:cubicBezTo>
                    <a:pt x="11291" y="17254"/>
                    <a:pt x="11363" y="17374"/>
                    <a:pt x="11513" y="17574"/>
                  </a:cubicBezTo>
                  <a:cubicBezTo>
                    <a:pt x="11545" y="17654"/>
                    <a:pt x="11600" y="17734"/>
                    <a:pt x="11664" y="17814"/>
                  </a:cubicBezTo>
                  <a:cubicBezTo>
                    <a:pt x="11767" y="18063"/>
                    <a:pt x="11917" y="18313"/>
                    <a:pt x="12012" y="18553"/>
                  </a:cubicBezTo>
                  <a:cubicBezTo>
                    <a:pt x="12068" y="18673"/>
                    <a:pt x="12092" y="18803"/>
                    <a:pt x="12155" y="18922"/>
                  </a:cubicBezTo>
                  <a:cubicBezTo>
                    <a:pt x="12147" y="18982"/>
                    <a:pt x="12210" y="19052"/>
                    <a:pt x="12218" y="19112"/>
                  </a:cubicBezTo>
                  <a:cubicBezTo>
                    <a:pt x="12226" y="19142"/>
                    <a:pt x="12290" y="19182"/>
                    <a:pt x="12258" y="19212"/>
                  </a:cubicBezTo>
                  <a:cubicBezTo>
                    <a:pt x="12274" y="19242"/>
                    <a:pt x="12329" y="19272"/>
                    <a:pt x="12282" y="19302"/>
                  </a:cubicBezTo>
                  <a:cubicBezTo>
                    <a:pt x="12282" y="19242"/>
                    <a:pt x="12234" y="19242"/>
                    <a:pt x="12195" y="19222"/>
                  </a:cubicBezTo>
                  <a:cubicBezTo>
                    <a:pt x="12195" y="19192"/>
                    <a:pt x="12187" y="19162"/>
                    <a:pt x="12187" y="19142"/>
                  </a:cubicBezTo>
                  <a:cubicBezTo>
                    <a:pt x="12218" y="19112"/>
                    <a:pt x="12155" y="19072"/>
                    <a:pt x="12147" y="19042"/>
                  </a:cubicBezTo>
                  <a:cubicBezTo>
                    <a:pt x="12123" y="18982"/>
                    <a:pt x="12092" y="18922"/>
                    <a:pt x="12092" y="18873"/>
                  </a:cubicBezTo>
                  <a:cubicBezTo>
                    <a:pt x="12020" y="18753"/>
                    <a:pt x="11996" y="18633"/>
                    <a:pt x="11917" y="18513"/>
                  </a:cubicBezTo>
                  <a:cubicBezTo>
                    <a:pt x="11846" y="18313"/>
                    <a:pt x="11695" y="18083"/>
                    <a:pt x="11561" y="17833"/>
                  </a:cubicBezTo>
                  <a:cubicBezTo>
                    <a:pt x="11481" y="17724"/>
                    <a:pt x="11410" y="17614"/>
                    <a:pt x="11331" y="17514"/>
                  </a:cubicBezTo>
                  <a:cubicBezTo>
                    <a:pt x="11307" y="17474"/>
                    <a:pt x="11275" y="17484"/>
                    <a:pt x="11252" y="17424"/>
                  </a:cubicBezTo>
                  <a:cubicBezTo>
                    <a:pt x="11228" y="17404"/>
                    <a:pt x="11204" y="17314"/>
                    <a:pt x="11172" y="17344"/>
                  </a:cubicBezTo>
                  <a:cubicBezTo>
                    <a:pt x="11141" y="17324"/>
                    <a:pt x="11117" y="17224"/>
                    <a:pt x="11093" y="17254"/>
                  </a:cubicBezTo>
                  <a:cubicBezTo>
                    <a:pt x="11061" y="17234"/>
                    <a:pt x="11030" y="17134"/>
                    <a:pt x="10998" y="17154"/>
                  </a:cubicBezTo>
                  <a:cubicBezTo>
                    <a:pt x="11046" y="17244"/>
                    <a:pt x="11046" y="17254"/>
                    <a:pt x="11109" y="17324"/>
                  </a:cubicBezTo>
                  <a:cubicBezTo>
                    <a:pt x="11180" y="17364"/>
                    <a:pt x="11172" y="17444"/>
                    <a:pt x="11236" y="17474"/>
                  </a:cubicBezTo>
                  <a:cubicBezTo>
                    <a:pt x="11299" y="17544"/>
                    <a:pt x="11299" y="17604"/>
                    <a:pt x="11355" y="17634"/>
                  </a:cubicBezTo>
                  <a:cubicBezTo>
                    <a:pt x="11402" y="17704"/>
                    <a:pt x="11450" y="17774"/>
                    <a:pt x="11497" y="17843"/>
                  </a:cubicBezTo>
                  <a:cubicBezTo>
                    <a:pt x="11584" y="18053"/>
                    <a:pt x="11711" y="18253"/>
                    <a:pt x="11806" y="18463"/>
                  </a:cubicBezTo>
                  <a:cubicBezTo>
                    <a:pt x="11846" y="18563"/>
                    <a:pt x="11901" y="18663"/>
                    <a:pt x="11949" y="18763"/>
                  </a:cubicBezTo>
                  <a:cubicBezTo>
                    <a:pt x="11949" y="18813"/>
                    <a:pt x="12012" y="18863"/>
                    <a:pt x="12004" y="18912"/>
                  </a:cubicBezTo>
                  <a:cubicBezTo>
                    <a:pt x="12028" y="18932"/>
                    <a:pt x="12036" y="18962"/>
                    <a:pt x="12036" y="18992"/>
                  </a:cubicBezTo>
                  <a:cubicBezTo>
                    <a:pt x="12020" y="19012"/>
                    <a:pt x="12060" y="19042"/>
                    <a:pt x="12044" y="19062"/>
                  </a:cubicBezTo>
                  <a:cubicBezTo>
                    <a:pt x="11917" y="18972"/>
                    <a:pt x="11917" y="18773"/>
                    <a:pt x="11814" y="18633"/>
                  </a:cubicBezTo>
                  <a:cubicBezTo>
                    <a:pt x="11798" y="18553"/>
                    <a:pt x="11711" y="18463"/>
                    <a:pt x="11687" y="18393"/>
                  </a:cubicBezTo>
                  <a:cubicBezTo>
                    <a:pt x="11656" y="18283"/>
                    <a:pt x="11584" y="18273"/>
                    <a:pt x="11569" y="18173"/>
                  </a:cubicBezTo>
                  <a:cubicBezTo>
                    <a:pt x="11442" y="17993"/>
                    <a:pt x="11363" y="17863"/>
                    <a:pt x="11299" y="17754"/>
                  </a:cubicBezTo>
                  <a:cubicBezTo>
                    <a:pt x="11244" y="17674"/>
                    <a:pt x="11188" y="17594"/>
                    <a:pt x="11125" y="17504"/>
                  </a:cubicBezTo>
                  <a:cubicBezTo>
                    <a:pt x="11069" y="17424"/>
                    <a:pt x="11006" y="17354"/>
                    <a:pt x="10974" y="17294"/>
                  </a:cubicBezTo>
                  <a:cubicBezTo>
                    <a:pt x="10911" y="17264"/>
                    <a:pt x="10855" y="17174"/>
                    <a:pt x="10792" y="17124"/>
                  </a:cubicBezTo>
                  <a:cubicBezTo>
                    <a:pt x="10760" y="17144"/>
                    <a:pt x="10729" y="17024"/>
                    <a:pt x="10697" y="17054"/>
                  </a:cubicBezTo>
                  <a:cubicBezTo>
                    <a:pt x="10657" y="17024"/>
                    <a:pt x="10626" y="16954"/>
                    <a:pt x="10586" y="16994"/>
                  </a:cubicBezTo>
                  <a:cubicBezTo>
                    <a:pt x="10665" y="17094"/>
                    <a:pt x="10745" y="17134"/>
                    <a:pt x="10824" y="17204"/>
                  </a:cubicBezTo>
                  <a:cubicBezTo>
                    <a:pt x="10863" y="17284"/>
                    <a:pt x="10903" y="17284"/>
                    <a:pt x="10935" y="17334"/>
                  </a:cubicBezTo>
                  <a:cubicBezTo>
                    <a:pt x="11006" y="17434"/>
                    <a:pt x="11069" y="17524"/>
                    <a:pt x="11133" y="17614"/>
                  </a:cubicBezTo>
                  <a:cubicBezTo>
                    <a:pt x="11149" y="17604"/>
                    <a:pt x="11149" y="17624"/>
                    <a:pt x="11157" y="17644"/>
                  </a:cubicBezTo>
                  <a:cubicBezTo>
                    <a:pt x="11172" y="17674"/>
                    <a:pt x="11188" y="17694"/>
                    <a:pt x="11196" y="17714"/>
                  </a:cubicBezTo>
                  <a:cubicBezTo>
                    <a:pt x="11236" y="17764"/>
                    <a:pt x="11267" y="17814"/>
                    <a:pt x="11299" y="17863"/>
                  </a:cubicBezTo>
                  <a:cubicBezTo>
                    <a:pt x="11315" y="17913"/>
                    <a:pt x="11363" y="17973"/>
                    <a:pt x="11386" y="18053"/>
                  </a:cubicBezTo>
                  <a:cubicBezTo>
                    <a:pt x="11489" y="18183"/>
                    <a:pt x="11529" y="18313"/>
                    <a:pt x="11640" y="18443"/>
                  </a:cubicBezTo>
                  <a:cubicBezTo>
                    <a:pt x="11648" y="18513"/>
                    <a:pt x="11735" y="18583"/>
                    <a:pt x="11735" y="18653"/>
                  </a:cubicBezTo>
                  <a:cubicBezTo>
                    <a:pt x="11783" y="18693"/>
                    <a:pt x="11751" y="18713"/>
                    <a:pt x="11783" y="18753"/>
                  </a:cubicBezTo>
                  <a:cubicBezTo>
                    <a:pt x="11798" y="18793"/>
                    <a:pt x="11822" y="18823"/>
                    <a:pt x="11814" y="18863"/>
                  </a:cubicBezTo>
                  <a:cubicBezTo>
                    <a:pt x="11767" y="18793"/>
                    <a:pt x="11711" y="18783"/>
                    <a:pt x="11695" y="18703"/>
                  </a:cubicBezTo>
                  <a:cubicBezTo>
                    <a:pt x="11695" y="18613"/>
                    <a:pt x="11664" y="18603"/>
                    <a:pt x="11632" y="18543"/>
                  </a:cubicBezTo>
                  <a:cubicBezTo>
                    <a:pt x="11553" y="18413"/>
                    <a:pt x="11521" y="18333"/>
                    <a:pt x="11410" y="18183"/>
                  </a:cubicBezTo>
                  <a:cubicBezTo>
                    <a:pt x="11378" y="18143"/>
                    <a:pt x="11410" y="18113"/>
                    <a:pt x="11363" y="18083"/>
                  </a:cubicBezTo>
                  <a:cubicBezTo>
                    <a:pt x="11307" y="18003"/>
                    <a:pt x="11252" y="17913"/>
                    <a:pt x="11196" y="17833"/>
                  </a:cubicBezTo>
                  <a:cubicBezTo>
                    <a:pt x="11133" y="17754"/>
                    <a:pt x="11061" y="17674"/>
                    <a:pt x="11038" y="17604"/>
                  </a:cubicBezTo>
                  <a:cubicBezTo>
                    <a:pt x="10974" y="17574"/>
                    <a:pt x="10919" y="17474"/>
                    <a:pt x="10863" y="17424"/>
                  </a:cubicBezTo>
                  <a:cubicBezTo>
                    <a:pt x="10832" y="17364"/>
                    <a:pt x="10800" y="17354"/>
                    <a:pt x="10768" y="17324"/>
                  </a:cubicBezTo>
                  <a:cubicBezTo>
                    <a:pt x="10737" y="17284"/>
                    <a:pt x="10705" y="17254"/>
                    <a:pt x="10673" y="17254"/>
                  </a:cubicBezTo>
                  <a:cubicBezTo>
                    <a:pt x="10673" y="17314"/>
                    <a:pt x="10689" y="17274"/>
                    <a:pt x="10721" y="17314"/>
                  </a:cubicBezTo>
                  <a:cubicBezTo>
                    <a:pt x="10729" y="17354"/>
                    <a:pt x="10808" y="17344"/>
                    <a:pt x="10776" y="17404"/>
                  </a:cubicBezTo>
                  <a:cubicBezTo>
                    <a:pt x="10832" y="17444"/>
                    <a:pt x="10887" y="17524"/>
                    <a:pt x="10935" y="17564"/>
                  </a:cubicBezTo>
                  <a:cubicBezTo>
                    <a:pt x="10974" y="17644"/>
                    <a:pt x="10974" y="17624"/>
                    <a:pt x="11030" y="17704"/>
                  </a:cubicBezTo>
                  <a:cubicBezTo>
                    <a:pt x="11069" y="17744"/>
                    <a:pt x="11101" y="17833"/>
                    <a:pt x="11149" y="17833"/>
                  </a:cubicBezTo>
                  <a:cubicBezTo>
                    <a:pt x="11117" y="17863"/>
                    <a:pt x="11180" y="17893"/>
                    <a:pt x="11188" y="17933"/>
                  </a:cubicBezTo>
                  <a:cubicBezTo>
                    <a:pt x="11236" y="17953"/>
                    <a:pt x="11196" y="18043"/>
                    <a:pt x="11244" y="18013"/>
                  </a:cubicBezTo>
                  <a:cubicBezTo>
                    <a:pt x="11275" y="18043"/>
                    <a:pt x="11244" y="18073"/>
                    <a:pt x="11291" y="18103"/>
                  </a:cubicBezTo>
                  <a:cubicBezTo>
                    <a:pt x="11299" y="18143"/>
                    <a:pt x="11371" y="18183"/>
                    <a:pt x="11347" y="18223"/>
                  </a:cubicBezTo>
                  <a:cubicBezTo>
                    <a:pt x="11283" y="18163"/>
                    <a:pt x="11252" y="18083"/>
                    <a:pt x="11172" y="17973"/>
                  </a:cubicBezTo>
                  <a:cubicBezTo>
                    <a:pt x="11141" y="17913"/>
                    <a:pt x="11109" y="17943"/>
                    <a:pt x="11085" y="17873"/>
                  </a:cubicBezTo>
                  <a:cubicBezTo>
                    <a:pt x="11046" y="17823"/>
                    <a:pt x="11006" y="17764"/>
                    <a:pt x="10966" y="17714"/>
                  </a:cubicBezTo>
                  <a:cubicBezTo>
                    <a:pt x="10887" y="17644"/>
                    <a:pt x="10808" y="17504"/>
                    <a:pt x="10721" y="17454"/>
                  </a:cubicBezTo>
                  <a:cubicBezTo>
                    <a:pt x="10681" y="17444"/>
                    <a:pt x="10649" y="17374"/>
                    <a:pt x="10610" y="17354"/>
                  </a:cubicBezTo>
                  <a:cubicBezTo>
                    <a:pt x="10562" y="17314"/>
                    <a:pt x="10523" y="17244"/>
                    <a:pt x="10475" y="17264"/>
                  </a:cubicBezTo>
                  <a:cubicBezTo>
                    <a:pt x="10554" y="17394"/>
                    <a:pt x="10642" y="17444"/>
                    <a:pt x="10721" y="17524"/>
                  </a:cubicBezTo>
                  <a:cubicBezTo>
                    <a:pt x="10800" y="17624"/>
                    <a:pt x="10879" y="17714"/>
                    <a:pt x="10966" y="17804"/>
                  </a:cubicBezTo>
                  <a:cubicBezTo>
                    <a:pt x="11054" y="17923"/>
                    <a:pt x="11141" y="18053"/>
                    <a:pt x="11228" y="18183"/>
                  </a:cubicBezTo>
                  <a:cubicBezTo>
                    <a:pt x="11244" y="18233"/>
                    <a:pt x="11267" y="18283"/>
                    <a:pt x="11315" y="18343"/>
                  </a:cubicBezTo>
                  <a:cubicBezTo>
                    <a:pt x="11299" y="18393"/>
                    <a:pt x="11402" y="18453"/>
                    <a:pt x="11378" y="18503"/>
                  </a:cubicBezTo>
                  <a:cubicBezTo>
                    <a:pt x="11323" y="18493"/>
                    <a:pt x="11339" y="18423"/>
                    <a:pt x="11291" y="18373"/>
                  </a:cubicBezTo>
                  <a:cubicBezTo>
                    <a:pt x="11291" y="18323"/>
                    <a:pt x="11228" y="18313"/>
                    <a:pt x="11196" y="18243"/>
                  </a:cubicBezTo>
                  <a:cubicBezTo>
                    <a:pt x="10990" y="18043"/>
                    <a:pt x="10855" y="17833"/>
                    <a:pt x="10665" y="17674"/>
                  </a:cubicBezTo>
                  <a:cubicBezTo>
                    <a:pt x="10618" y="17624"/>
                    <a:pt x="10578" y="17494"/>
                    <a:pt x="10523" y="17534"/>
                  </a:cubicBezTo>
                  <a:cubicBezTo>
                    <a:pt x="10578" y="17614"/>
                    <a:pt x="10634" y="17684"/>
                    <a:pt x="10681" y="17764"/>
                  </a:cubicBezTo>
                  <a:cubicBezTo>
                    <a:pt x="10776" y="17853"/>
                    <a:pt x="10863" y="17953"/>
                    <a:pt x="10951" y="18083"/>
                  </a:cubicBezTo>
                  <a:cubicBezTo>
                    <a:pt x="10998" y="18083"/>
                    <a:pt x="11038" y="18193"/>
                    <a:pt x="11085" y="18243"/>
                  </a:cubicBezTo>
                  <a:cubicBezTo>
                    <a:pt x="11133" y="18253"/>
                    <a:pt x="11196" y="18353"/>
                    <a:pt x="11172" y="18403"/>
                  </a:cubicBezTo>
                  <a:cubicBezTo>
                    <a:pt x="11141" y="18353"/>
                    <a:pt x="11085" y="18363"/>
                    <a:pt x="11069" y="18353"/>
                  </a:cubicBezTo>
                  <a:cubicBezTo>
                    <a:pt x="11030" y="18313"/>
                    <a:pt x="11022" y="18343"/>
                    <a:pt x="10998" y="18313"/>
                  </a:cubicBezTo>
                  <a:cubicBezTo>
                    <a:pt x="10974" y="18293"/>
                    <a:pt x="10958" y="18253"/>
                    <a:pt x="10943" y="18233"/>
                  </a:cubicBezTo>
                  <a:cubicBezTo>
                    <a:pt x="10895" y="18233"/>
                    <a:pt x="10855" y="18193"/>
                    <a:pt x="10808" y="18173"/>
                  </a:cubicBezTo>
                  <a:cubicBezTo>
                    <a:pt x="10760" y="18113"/>
                    <a:pt x="10697" y="18073"/>
                    <a:pt x="10618" y="18003"/>
                  </a:cubicBezTo>
                  <a:cubicBezTo>
                    <a:pt x="10586" y="17973"/>
                    <a:pt x="10554" y="17933"/>
                    <a:pt x="10515" y="17923"/>
                  </a:cubicBezTo>
                  <a:cubicBezTo>
                    <a:pt x="10459" y="17873"/>
                    <a:pt x="10475" y="17833"/>
                    <a:pt x="10420" y="17853"/>
                  </a:cubicBezTo>
                  <a:cubicBezTo>
                    <a:pt x="10459" y="17913"/>
                    <a:pt x="10499" y="17953"/>
                    <a:pt x="10539" y="17983"/>
                  </a:cubicBezTo>
                  <a:cubicBezTo>
                    <a:pt x="10554" y="18013"/>
                    <a:pt x="10578" y="18033"/>
                    <a:pt x="10594" y="18033"/>
                  </a:cubicBezTo>
                  <a:cubicBezTo>
                    <a:pt x="10618" y="18053"/>
                    <a:pt x="10634" y="18103"/>
                    <a:pt x="10657" y="18083"/>
                  </a:cubicBezTo>
                  <a:cubicBezTo>
                    <a:pt x="10689" y="18163"/>
                    <a:pt x="10729" y="18163"/>
                    <a:pt x="10768" y="18213"/>
                  </a:cubicBezTo>
                  <a:cubicBezTo>
                    <a:pt x="10792" y="18263"/>
                    <a:pt x="10879" y="18263"/>
                    <a:pt x="10863" y="18323"/>
                  </a:cubicBezTo>
                  <a:cubicBezTo>
                    <a:pt x="10840" y="18273"/>
                    <a:pt x="10800" y="18283"/>
                    <a:pt x="10792" y="18283"/>
                  </a:cubicBezTo>
                  <a:cubicBezTo>
                    <a:pt x="10784" y="18283"/>
                    <a:pt x="10776" y="18253"/>
                    <a:pt x="10768" y="18253"/>
                  </a:cubicBezTo>
                  <a:cubicBezTo>
                    <a:pt x="10768" y="18243"/>
                    <a:pt x="10760" y="18263"/>
                    <a:pt x="10752" y="18263"/>
                  </a:cubicBezTo>
                  <a:cubicBezTo>
                    <a:pt x="10745" y="18263"/>
                    <a:pt x="10713" y="18233"/>
                    <a:pt x="10705" y="18233"/>
                  </a:cubicBezTo>
                  <a:cubicBezTo>
                    <a:pt x="10681" y="18223"/>
                    <a:pt x="10634" y="18193"/>
                    <a:pt x="10626" y="18173"/>
                  </a:cubicBezTo>
                  <a:cubicBezTo>
                    <a:pt x="10610" y="18163"/>
                    <a:pt x="10610" y="18173"/>
                    <a:pt x="10602" y="18173"/>
                  </a:cubicBezTo>
                  <a:cubicBezTo>
                    <a:pt x="10515" y="18123"/>
                    <a:pt x="10428" y="18063"/>
                    <a:pt x="10340" y="17993"/>
                  </a:cubicBezTo>
                  <a:cubicBezTo>
                    <a:pt x="10253" y="17913"/>
                    <a:pt x="10166" y="17893"/>
                    <a:pt x="10079" y="17794"/>
                  </a:cubicBezTo>
                  <a:cubicBezTo>
                    <a:pt x="10063" y="17774"/>
                    <a:pt x="10039" y="17784"/>
                    <a:pt x="10023" y="17744"/>
                  </a:cubicBezTo>
                  <a:cubicBezTo>
                    <a:pt x="10000" y="17794"/>
                    <a:pt x="9976" y="17654"/>
                    <a:pt x="9952" y="17704"/>
                  </a:cubicBezTo>
                  <a:cubicBezTo>
                    <a:pt x="9913" y="17644"/>
                    <a:pt x="9865" y="17594"/>
                    <a:pt x="9825" y="17614"/>
                  </a:cubicBezTo>
                  <a:cubicBezTo>
                    <a:pt x="10000" y="17814"/>
                    <a:pt x="10182" y="17923"/>
                    <a:pt x="10356" y="18093"/>
                  </a:cubicBezTo>
                  <a:cubicBezTo>
                    <a:pt x="10380" y="18073"/>
                    <a:pt x="10396" y="18113"/>
                    <a:pt x="10420" y="18143"/>
                  </a:cubicBezTo>
                  <a:cubicBezTo>
                    <a:pt x="10443" y="18123"/>
                    <a:pt x="10467" y="18193"/>
                    <a:pt x="10491" y="18183"/>
                  </a:cubicBezTo>
                  <a:cubicBezTo>
                    <a:pt x="10539" y="18173"/>
                    <a:pt x="10586" y="18283"/>
                    <a:pt x="10634" y="18253"/>
                  </a:cubicBezTo>
                  <a:cubicBezTo>
                    <a:pt x="10681" y="18293"/>
                    <a:pt x="10729" y="18323"/>
                    <a:pt x="10776" y="18353"/>
                  </a:cubicBezTo>
                  <a:cubicBezTo>
                    <a:pt x="10824" y="18363"/>
                    <a:pt x="10871" y="18403"/>
                    <a:pt x="10919" y="18433"/>
                  </a:cubicBezTo>
                  <a:cubicBezTo>
                    <a:pt x="10832" y="18433"/>
                    <a:pt x="10745" y="18383"/>
                    <a:pt x="10665" y="18363"/>
                  </a:cubicBezTo>
                  <a:cubicBezTo>
                    <a:pt x="10578" y="18333"/>
                    <a:pt x="10491" y="18293"/>
                    <a:pt x="10404" y="18253"/>
                  </a:cubicBezTo>
                  <a:cubicBezTo>
                    <a:pt x="10317" y="18203"/>
                    <a:pt x="10229" y="18153"/>
                    <a:pt x="10142" y="18103"/>
                  </a:cubicBezTo>
                  <a:cubicBezTo>
                    <a:pt x="10095" y="18063"/>
                    <a:pt x="10047" y="18073"/>
                    <a:pt x="10008" y="18013"/>
                  </a:cubicBezTo>
                  <a:cubicBezTo>
                    <a:pt x="9992" y="17983"/>
                    <a:pt x="9968" y="17993"/>
                    <a:pt x="9952" y="17963"/>
                  </a:cubicBezTo>
                  <a:cubicBezTo>
                    <a:pt x="9920" y="18003"/>
                    <a:pt x="9905" y="17883"/>
                    <a:pt x="9881" y="17953"/>
                  </a:cubicBezTo>
                  <a:cubicBezTo>
                    <a:pt x="9936" y="18013"/>
                    <a:pt x="9992" y="18043"/>
                    <a:pt x="10055" y="18113"/>
                  </a:cubicBezTo>
                  <a:cubicBezTo>
                    <a:pt x="10087" y="18123"/>
                    <a:pt x="10119" y="18163"/>
                    <a:pt x="10150" y="18153"/>
                  </a:cubicBezTo>
                  <a:cubicBezTo>
                    <a:pt x="10182" y="18193"/>
                    <a:pt x="10214" y="18223"/>
                    <a:pt x="10245" y="18223"/>
                  </a:cubicBezTo>
                  <a:cubicBezTo>
                    <a:pt x="10372" y="18303"/>
                    <a:pt x="10499" y="18383"/>
                    <a:pt x="10626" y="18433"/>
                  </a:cubicBezTo>
                  <a:cubicBezTo>
                    <a:pt x="10752" y="18483"/>
                    <a:pt x="10879" y="18543"/>
                    <a:pt x="11006" y="18563"/>
                  </a:cubicBezTo>
                  <a:cubicBezTo>
                    <a:pt x="11022" y="18573"/>
                    <a:pt x="11038" y="18573"/>
                    <a:pt x="11054" y="18563"/>
                  </a:cubicBezTo>
                  <a:cubicBezTo>
                    <a:pt x="11077" y="18553"/>
                    <a:pt x="11085" y="18583"/>
                    <a:pt x="11109" y="18573"/>
                  </a:cubicBezTo>
                  <a:cubicBezTo>
                    <a:pt x="11133" y="18633"/>
                    <a:pt x="11172" y="18533"/>
                    <a:pt x="11204" y="18613"/>
                  </a:cubicBezTo>
                  <a:cubicBezTo>
                    <a:pt x="11236" y="18603"/>
                    <a:pt x="11267" y="18643"/>
                    <a:pt x="11299" y="18623"/>
                  </a:cubicBezTo>
                  <a:cubicBezTo>
                    <a:pt x="11331" y="18603"/>
                    <a:pt x="11363" y="18613"/>
                    <a:pt x="11394" y="18623"/>
                  </a:cubicBezTo>
                  <a:cubicBezTo>
                    <a:pt x="11442" y="18683"/>
                    <a:pt x="11497" y="18623"/>
                    <a:pt x="11537" y="18733"/>
                  </a:cubicBezTo>
                  <a:cubicBezTo>
                    <a:pt x="11505" y="18743"/>
                    <a:pt x="11474" y="18693"/>
                    <a:pt x="11442" y="18723"/>
                  </a:cubicBezTo>
                  <a:cubicBezTo>
                    <a:pt x="11426" y="18703"/>
                    <a:pt x="11410" y="18713"/>
                    <a:pt x="11394" y="18723"/>
                  </a:cubicBezTo>
                  <a:cubicBezTo>
                    <a:pt x="11378" y="18733"/>
                    <a:pt x="11363" y="18703"/>
                    <a:pt x="11347" y="18713"/>
                  </a:cubicBezTo>
                  <a:cubicBezTo>
                    <a:pt x="11275" y="18693"/>
                    <a:pt x="11212" y="18693"/>
                    <a:pt x="11149" y="18693"/>
                  </a:cubicBezTo>
                  <a:cubicBezTo>
                    <a:pt x="11085" y="18673"/>
                    <a:pt x="11022" y="18643"/>
                    <a:pt x="10958" y="18653"/>
                  </a:cubicBezTo>
                  <a:cubicBezTo>
                    <a:pt x="10887" y="18623"/>
                    <a:pt x="10824" y="18633"/>
                    <a:pt x="10760" y="18633"/>
                  </a:cubicBezTo>
                  <a:cubicBezTo>
                    <a:pt x="10697" y="18573"/>
                    <a:pt x="10634" y="18623"/>
                    <a:pt x="10570" y="18553"/>
                  </a:cubicBezTo>
                  <a:cubicBezTo>
                    <a:pt x="10499" y="18583"/>
                    <a:pt x="10428" y="18523"/>
                    <a:pt x="10364" y="18523"/>
                  </a:cubicBezTo>
                  <a:cubicBezTo>
                    <a:pt x="10229" y="18473"/>
                    <a:pt x="10095" y="18423"/>
                    <a:pt x="9968" y="18353"/>
                  </a:cubicBezTo>
                  <a:cubicBezTo>
                    <a:pt x="9936" y="18313"/>
                    <a:pt x="9905" y="18303"/>
                    <a:pt x="9873" y="18283"/>
                  </a:cubicBezTo>
                  <a:cubicBezTo>
                    <a:pt x="9841" y="18233"/>
                    <a:pt x="9802" y="18153"/>
                    <a:pt x="9770" y="18193"/>
                  </a:cubicBezTo>
                  <a:cubicBezTo>
                    <a:pt x="9786" y="18283"/>
                    <a:pt x="9865" y="18313"/>
                    <a:pt x="9936" y="18413"/>
                  </a:cubicBezTo>
                  <a:cubicBezTo>
                    <a:pt x="9992" y="18403"/>
                    <a:pt x="10031" y="18463"/>
                    <a:pt x="10079" y="18483"/>
                  </a:cubicBezTo>
                  <a:cubicBezTo>
                    <a:pt x="10126" y="18523"/>
                    <a:pt x="10182" y="18513"/>
                    <a:pt x="10222" y="18563"/>
                  </a:cubicBezTo>
                  <a:cubicBezTo>
                    <a:pt x="10277" y="18553"/>
                    <a:pt x="10317" y="18603"/>
                    <a:pt x="10372" y="18603"/>
                  </a:cubicBezTo>
                  <a:cubicBezTo>
                    <a:pt x="10420" y="18623"/>
                    <a:pt x="10475" y="18633"/>
                    <a:pt x="10523" y="18663"/>
                  </a:cubicBezTo>
                  <a:cubicBezTo>
                    <a:pt x="10626" y="18683"/>
                    <a:pt x="10729" y="18703"/>
                    <a:pt x="10832" y="18733"/>
                  </a:cubicBezTo>
                  <a:cubicBezTo>
                    <a:pt x="10855" y="18723"/>
                    <a:pt x="10879" y="18723"/>
                    <a:pt x="10903" y="18743"/>
                  </a:cubicBezTo>
                  <a:cubicBezTo>
                    <a:pt x="10927" y="18773"/>
                    <a:pt x="10951" y="18703"/>
                    <a:pt x="10974" y="18743"/>
                  </a:cubicBezTo>
                  <a:cubicBezTo>
                    <a:pt x="11030" y="18763"/>
                    <a:pt x="11077" y="18763"/>
                    <a:pt x="11133" y="18803"/>
                  </a:cubicBezTo>
                  <a:cubicBezTo>
                    <a:pt x="11157" y="18793"/>
                    <a:pt x="11180" y="18793"/>
                    <a:pt x="11204" y="18783"/>
                  </a:cubicBezTo>
                  <a:cubicBezTo>
                    <a:pt x="11228" y="18843"/>
                    <a:pt x="11260" y="18773"/>
                    <a:pt x="11291" y="18803"/>
                  </a:cubicBezTo>
                  <a:cubicBezTo>
                    <a:pt x="11347" y="18823"/>
                    <a:pt x="11402" y="18823"/>
                    <a:pt x="11458" y="18813"/>
                  </a:cubicBezTo>
                  <a:cubicBezTo>
                    <a:pt x="11513" y="18843"/>
                    <a:pt x="11569" y="18863"/>
                    <a:pt x="11632" y="18863"/>
                  </a:cubicBezTo>
                  <a:cubicBezTo>
                    <a:pt x="11656" y="18853"/>
                    <a:pt x="11680" y="18942"/>
                    <a:pt x="11711" y="18883"/>
                  </a:cubicBezTo>
                  <a:cubicBezTo>
                    <a:pt x="11743" y="18922"/>
                    <a:pt x="11767" y="18912"/>
                    <a:pt x="11798" y="18972"/>
                  </a:cubicBezTo>
                  <a:cubicBezTo>
                    <a:pt x="11767" y="18992"/>
                    <a:pt x="11743" y="18972"/>
                    <a:pt x="11727" y="18932"/>
                  </a:cubicBezTo>
                  <a:cubicBezTo>
                    <a:pt x="11695" y="18982"/>
                    <a:pt x="11672" y="18932"/>
                    <a:pt x="11648" y="18952"/>
                  </a:cubicBezTo>
                  <a:cubicBezTo>
                    <a:pt x="11600" y="18912"/>
                    <a:pt x="11553" y="18932"/>
                    <a:pt x="11505" y="18912"/>
                  </a:cubicBezTo>
                  <a:cubicBezTo>
                    <a:pt x="11458" y="18912"/>
                    <a:pt x="11402" y="18922"/>
                    <a:pt x="11355" y="18902"/>
                  </a:cubicBezTo>
                  <a:cubicBezTo>
                    <a:pt x="11307" y="18922"/>
                    <a:pt x="11252" y="18883"/>
                    <a:pt x="11196" y="18902"/>
                  </a:cubicBezTo>
                  <a:cubicBezTo>
                    <a:pt x="11149" y="18902"/>
                    <a:pt x="11101" y="18833"/>
                    <a:pt x="11054" y="18893"/>
                  </a:cubicBezTo>
                  <a:cubicBezTo>
                    <a:pt x="11006" y="18833"/>
                    <a:pt x="10958" y="18883"/>
                    <a:pt x="10911" y="18843"/>
                  </a:cubicBezTo>
                  <a:cubicBezTo>
                    <a:pt x="10808" y="18863"/>
                    <a:pt x="10705" y="18823"/>
                    <a:pt x="10602" y="18833"/>
                  </a:cubicBezTo>
                  <a:cubicBezTo>
                    <a:pt x="10554" y="18783"/>
                    <a:pt x="10499" y="18813"/>
                    <a:pt x="10443" y="18783"/>
                  </a:cubicBezTo>
                  <a:cubicBezTo>
                    <a:pt x="10396" y="18773"/>
                    <a:pt x="10340" y="18763"/>
                    <a:pt x="10285" y="18753"/>
                  </a:cubicBezTo>
                  <a:cubicBezTo>
                    <a:pt x="10237" y="18733"/>
                    <a:pt x="10182" y="18723"/>
                    <a:pt x="10134" y="18723"/>
                  </a:cubicBezTo>
                  <a:cubicBezTo>
                    <a:pt x="10079" y="18683"/>
                    <a:pt x="10016" y="18723"/>
                    <a:pt x="9960" y="18643"/>
                  </a:cubicBezTo>
                  <a:cubicBezTo>
                    <a:pt x="9913" y="18663"/>
                    <a:pt x="9857" y="18603"/>
                    <a:pt x="9810" y="18583"/>
                  </a:cubicBezTo>
                  <a:cubicBezTo>
                    <a:pt x="9754" y="18553"/>
                    <a:pt x="9699" y="18533"/>
                    <a:pt x="9643" y="18483"/>
                  </a:cubicBezTo>
                  <a:cubicBezTo>
                    <a:pt x="9588" y="18473"/>
                    <a:pt x="9540" y="18433"/>
                    <a:pt x="9493" y="18353"/>
                  </a:cubicBezTo>
                  <a:cubicBezTo>
                    <a:pt x="9461" y="18383"/>
                    <a:pt x="9437" y="18293"/>
                    <a:pt x="9405" y="18303"/>
                  </a:cubicBezTo>
                  <a:cubicBezTo>
                    <a:pt x="9382" y="18283"/>
                    <a:pt x="9358" y="18193"/>
                    <a:pt x="9326" y="18223"/>
                  </a:cubicBezTo>
                  <a:cubicBezTo>
                    <a:pt x="9326" y="18253"/>
                    <a:pt x="9382" y="18363"/>
                    <a:pt x="9413" y="18353"/>
                  </a:cubicBezTo>
                  <a:cubicBezTo>
                    <a:pt x="9437" y="18383"/>
                    <a:pt x="9453" y="18403"/>
                    <a:pt x="9477" y="18403"/>
                  </a:cubicBezTo>
                  <a:cubicBezTo>
                    <a:pt x="9493" y="18423"/>
                    <a:pt x="9508" y="18473"/>
                    <a:pt x="9532" y="18453"/>
                  </a:cubicBezTo>
                  <a:cubicBezTo>
                    <a:pt x="9611" y="18533"/>
                    <a:pt x="9691" y="18583"/>
                    <a:pt x="9770" y="18633"/>
                  </a:cubicBezTo>
                  <a:cubicBezTo>
                    <a:pt x="9786" y="18663"/>
                    <a:pt x="9754" y="18703"/>
                    <a:pt x="9802" y="18743"/>
                  </a:cubicBezTo>
                  <a:cubicBezTo>
                    <a:pt x="9841" y="18733"/>
                    <a:pt x="9881" y="18803"/>
                    <a:pt x="9920" y="18813"/>
                  </a:cubicBezTo>
                  <a:cubicBezTo>
                    <a:pt x="9952" y="18853"/>
                    <a:pt x="10000" y="18853"/>
                    <a:pt x="10039" y="18883"/>
                  </a:cubicBezTo>
                  <a:cubicBezTo>
                    <a:pt x="10119" y="18912"/>
                    <a:pt x="10198" y="18982"/>
                    <a:pt x="10277" y="18992"/>
                  </a:cubicBezTo>
                  <a:cubicBezTo>
                    <a:pt x="10356" y="19062"/>
                    <a:pt x="10436" y="19052"/>
                    <a:pt x="10515" y="19112"/>
                  </a:cubicBezTo>
                  <a:cubicBezTo>
                    <a:pt x="10554" y="19122"/>
                    <a:pt x="10594" y="19132"/>
                    <a:pt x="10634" y="19152"/>
                  </a:cubicBezTo>
                  <a:cubicBezTo>
                    <a:pt x="10649" y="19172"/>
                    <a:pt x="10657" y="19132"/>
                    <a:pt x="10673" y="19132"/>
                  </a:cubicBezTo>
                  <a:cubicBezTo>
                    <a:pt x="10681" y="19132"/>
                    <a:pt x="10689" y="19172"/>
                    <a:pt x="10697" y="19172"/>
                  </a:cubicBezTo>
                  <a:cubicBezTo>
                    <a:pt x="10713" y="19172"/>
                    <a:pt x="10737" y="19162"/>
                    <a:pt x="10752" y="19162"/>
                  </a:cubicBezTo>
                  <a:cubicBezTo>
                    <a:pt x="10840" y="19192"/>
                    <a:pt x="10919" y="19212"/>
                    <a:pt x="10998" y="19212"/>
                  </a:cubicBezTo>
                  <a:cubicBezTo>
                    <a:pt x="11038" y="19182"/>
                    <a:pt x="11077" y="19252"/>
                    <a:pt x="11117" y="19222"/>
                  </a:cubicBezTo>
                  <a:cubicBezTo>
                    <a:pt x="11157" y="19252"/>
                    <a:pt x="11204" y="19222"/>
                    <a:pt x="11244" y="19232"/>
                  </a:cubicBezTo>
                  <a:cubicBezTo>
                    <a:pt x="11283" y="19222"/>
                    <a:pt x="11323" y="19222"/>
                    <a:pt x="11363" y="19242"/>
                  </a:cubicBezTo>
                  <a:cubicBezTo>
                    <a:pt x="11410" y="19172"/>
                    <a:pt x="11442" y="19272"/>
                    <a:pt x="11489" y="19222"/>
                  </a:cubicBezTo>
                  <a:cubicBezTo>
                    <a:pt x="11529" y="19222"/>
                    <a:pt x="11569" y="19282"/>
                    <a:pt x="11608" y="19232"/>
                  </a:cubicBezTo>
                  <a:cubicBezTo>
                    <a:pt x="11656" y="19272"/>
                    <a:pt x="11695" y="19232"/>
                    <a:pt x="11743" y="19222"/>
                  </a:cubicBezTo>
                  <a:cubicBezTo>
                    <a:pt x="11854" y="19292"/>
                    <a:pt x="11965" y="19262"/>
                    <a:pt x="12068" y="19302"/>
                  </a:cubicBezTo>
                  <a:cubicBezTo>
                    <a:pt x="12092" y="19332"/>
                    <a:pt x="12107" y="19322"/>
                    <a:pt x="12131" y="19352"/>
                  </a:cubicBezTo>
                  <a:cubicBezTo>
                    <a:pt x="12155" y="19372"/>
                    <a:pt x="12179" y="19322"/>
                    <a:pt x="12202" y="19392"/>
                  </a:cubicBezTo>
                  <a:cubicBezTo>
                    <a:pt x="12123" y="19432"/>
                    <a:pt x="12044" y="19382"/>
                    <a:pt x="11965" y="19412"/>
                  </a:cubicBezTo>
                  <a:cubicBezTo>
                    <a:pt x="11949" y="19392"/>
                    <a:pt x="11925" y="19412"/>
                    <a:pt x="11909" y="19392"/>
                  </a:cubicBezTo>
                  <a:cubicBezTo>
                    <a:pt x="11886" y="19432"/>
                    <a:pt x="11870" y="19402"/>
                    <a:pt x="11846" y="19402"/>
                  </a:cubicBezTo>
                  <a:cubicBezTo>
                    <a:pt x="11806" y="19442"/>
                    <a:pt x="11767" y="19372"/>
                    <a:pt x="11727" y="19392"/>
                  </a:cubicBezTo>
                  <a:cubicBezTo>
                    <a:pt x="11680" y="19392"/>
                    <a:pt x="11640" y="19422"/>
                    <a:pt x="11600" y="19382"/>
                  </a:cubicBezTo>
                  <a:cubicBezTo>
                    <a:pt x="11561" y="19392"/>
                    <a:pt x="11521" y="19392"/>
                    <a:pt x="11481" y="19372"/>
                  </a:cubicBezTo>
                  <a:cubicBezTo>
                    <a:pt x="11458" y="19402"/>
                    <a:pt x="11434" y="19402"/>
                    <a:pt x="11418" y="19382"/>
                  </a:cubicBezTo>
                  <a:cubicBezTo>
                    <a:pt x="11402" y="19362"/>
                    <a:pt x="11378" y="19412"/>
                    <a:pt x="11355" y="19362"/>
                  </a:cubicBezTo>
                  <a:cubicBezTo>
                    <a:pt x="11339" y="19392"/>
                    <a:pt x="11315" y="19372"/>
                    <a:pt x="11299" y="19372"/>
                  </a:cubicBezTo>
                  <a:cubicBezTo>
                    <a:pt x="11275" y="19392"/>
                    <a:pt x="11252" y="19372"/>
                    <a:pt x="11236" y="19382"/>
                  </a:cubicBezTo>
                  <a:cubicBezTo>
                    <a:pt x="11157" y="19362"/>
                    <a:pt x="11085" y="19332"/>
                    <a:pt x="11006" y="19352"/>
                  </a:cubicBezTo>
                  <a:cubicBezTo>
                    <a:pt x="10919" y="19332"/>
                    <a:pt x="10840" y="19312"/>
                    <a:pt x="10760" y="19302"/>
                  </a:cubicBezTo>
                  <a:cubicBezTo>
                    <a:pt x="10681" y="19282"/>
                    <a:pt x="10602" y="19252"/>
                    <a:pt x="10523" y="19212"/>
                  </a:cubicBezTo>
                  <a:cubicBezTo>
                    <a:pt x="10483" y="19212"/>
                    <a:pt x="10443" y="19192"/>
                    <a:pt x="10404" y="19172"/>
                  </a:cubicBezTo>
                  <a:cubicBezTo>
                    <a:pt x="10364" y="19132"/>
                    <a:pt x="10317" y="19172"/>
                    <a:pt x="10285" y="19102"/>
                  </a:cubicBezTo>
                  <a:cubicBezTo>
                    <a:pt x="10198" y="19122"/>
                    <a:pt x="10119" y="19062"/>
                    <a:pt x="10039" y="19052"/>
                  </a:cubicBezTo>
                  <a:cubicBezTo>
                    <a:pt x="10016" y="19002"/>
                    <a:pt x="9992" y="19042"/>
                    <a:pt x="9968" y="18982"/>
                  </a:cubicBezTo>
                  <a:cubicBezTo>
                    <a:pt x="9944" y="18992"/>
                    <a:pt x="9920" y="18902"/>
                    <a:pt x="9889" y="18962"/>
                  </a:cubicBezTo>
                  <a:cubicBezTo>
                    <a:pt x="9984" y="19122"/>
                    <a:pt x="10095" y="19102"/>
                    <a:pt x="10206" y="19192"/>
                  </a:cubicBezTo>
                  <a:cubicBezTo>
                    <a:pt x="10253" y="19192"/>
                    <a:pt x="10309" y="19222"/>
                    <a:pt x="10356" y="19252"/>
                  </a:cubicBezTo>
                  <a:cubicBezTo>
                    <a:pt x="10420" y="19242"/>
                    <a:pt x="10475" y="19282"/>
                    <a:pt x="10531" y="19322"/>
                  </a:cubicBezTo>
                  <a:cubicBezTo>
                    <a:pt x="10578" y="19302"/>
                    <a:pt x="10634" y="19372"/>
                    <a:pt x="10681" y="19352"/>
                  </a:cubicBezTo>
                  <a:cubicBezTo>
                    <a:pt x="10713" y="19392"/>
                    <a:pt x="10737" y="19382"/>
                    <a:pt x="10768" y="19372"/>
                  </a:cubicBezTo>
                  <a:cubicBezTo>
                    <a:pt x="10800" y="19402"/>
                    <a:pt x="10824" y="19442"/>
                    <a:pt x="10855" y="19402"/>
                  </a:cubicBezTo>
                  <a:cubicBezTo>
                    <a:pt x="10911" y="19442"/>
                    <a:pt x="10966" y="19452"/>
                    <a:pt x="11022" y="19442"/>
                  </a:cubicBezTo>
                  <a:cubicBezTo>
                    <a:pt x="11054" y="19472"/>
                    <a:pt x="11077" y="19432"/>
                    <a:pt x="11109" y="19462"/>
                  </a:cubicBezTo>
                  <a:cubicBezTo>
                    <a:pt x="11133" y="19492"/>
                    <a:pt x="11164" y="19422"/>
                    <a:pt x="11188" y="19492"/>
                  </a:cubicBezTo>
                  <a:cubicBezTo>
                    <a:pt x="11220" y="19442"/>
                    <a:pt x="11244" y="19492"/>
                    <a:pt x="11267" y="19462"/>
                  </a:cubicBezTo>
                  <a:cubicBezTo>
                    <a:pt x="11291" y="19492"/>
                    <a:pt x="11323" y="19482"/>
                    <a:pt x="11355" y="19482"/>
                  </a:cubicBezTo>
                  <a:cubicBezTo>
                    <a:pt x="11378" y="19482"/>
                    <a:pt x="11410" y="19502"/>
                    <a:pt x="11434" y="19482"/>
                  </a:cubicBezTo>
                  <a:cubicBezTo>
                    <a:pt x="11466" y="19452"/>
                    <a:pt x="11489" y="19552"/>
                    <a:pt x="11521" y="19502"/>
                  </a:cubicBezTo>
                  <a:cubicBezTo>
                    <a:pt x="11632" y="19472"/>
                    <a:pt x="11743" y="19502"/>
                    <a:pt x="11854" y="19512"/>
                  </a:cubicBezTo>
                  <a:cubicBezTo>
                    <a:pt x="11909" y="19492"/>
                    <a:pt x="11957" y="19512"/>
                    <a:pt x="12012" y="19512"/>
                  </a:cubicBezTo>
                  <a:cubicBezTo>
                    <a:pt x="12036" y="19512"/>
                    <a:pt x="12068" y="19492"/>
                    <a:pt x="12099" y="19502"/>
                  </a:cubicBezTo>
                  <a:cubicBezTo>
                    <a:pt x="12107" y="19532"/>
                    <a:pt x="12123" y="19492"/>
                    <a:pt x="12131" y="19492"/>
                  </a:cubicBezTo>
                  <a:cubicBezTo>
                    <a:pt x="12147" y="19492"/>
                    <a:pt x="12163" y="19542"/>
                    <a:pt x="12187" y="19492"/>
                  </a:cubicBezTo>
                  <a:cubicBezTo>
                    <a:pt x="12210" y="19562"/>
                    <a:pt x="12242" y="19492"/>
                    <a:pt x="12266" y="19522"/>
                  </a:cubicBezTo>
                  <a:cubicBezTo>
                    <a:pt x="12298" y="19542"/>
                    <a:pt x="12321" y="19512"/>
                    <a:pt x="12353" y="19542"/>
                  </a:cubicBezTo>
                  <a:cubicBezTo>
                    <a:pt x="12385" y="19532"/>
                    <a:pt x="12409" y="19552"/>
                    <a:pt x="12440" y="19562"/>
                  </a:cubicBezTo>
                  <a:cubicBezTo>
                    <a:pt x="12464" y="19612"/>
                    <a:pt x="12496" y="19522"/>
                    <a:pt x="12519" y="19582"/>
                  </a:cubicBezTo>
                  <a:cubicBezTo>
                    <a:pt x="12480" y="19642"/>
                    <a:pt x="12440" y="19572"/>
                    <a:pt x="12401" y="19572"/>
                  </a:cubicBezTo>
                  <a:cubicBezTo>
                    <a:pt x="12353" y="19592"/>
                    <a:pt x="12313" y="19572"/>
                    <a:pt x="12266" y="19552"/>
                  </a:cubicBezTo>
                  <a:cubicBezTo>
                    <a:pt x="12218" y="19612"/>
                    <a:pt x="12179" y="19522"/>
                    <a:pt x="12131" y="19582"/>
                  </a:cubicBezTo>
                  <a:cubicBezTo>
                    <a:pt x="12084" y="19562"/>
                    <a:pt x="12028" y="19562"/>
                    <a:pt x="11996" y="19552"/>
                  </a:cubicBezTo>
                  <a:cubicBezTo>
                    <a:pt x="11949" y="19622"/>
                    <a:pt x="11909" y="19532"/>
                    <a:pt x="11862" y="19592"/>
                  </a:cubicBezTo>
                  <a:cubicBezTo>
                    <a:pt x="11838" y="19572"/>
                    <a:pt x="11822" y="19592"/>
                    <a:pt x="11798" y="19572"/>
                  </a:cubicBezTo>
                  <a:cubicBezTo>
                    <a:pt x="11775" y="19542"/>
                    <a:pt x="11751" y="19602"/>
                    <a:pt x="11727" y="19562"/>
                  </a:cubicBezTo>
                  <a:cubicBezTo>
                    <a:pt x="11680" y="19622"/>
                    <a:pt x="11640" y="19562"/>
                    <a:pt x="11592" y="19572"/>
                  </a:cubicBezTo>
                  <a:cubicBezTo>
                    <a:pt x="11545" y="19582"/>
                    <a:pt x="11505" y="19582"/>
                    <a:pt x="11458" y="19572"/>
                  </a:cubicBezTo>
                  <a:cubicBezTo>
                    <a:pt x="11371" y="19572"/>
                    <a:pt x="11275" y="19612"/>
                    <a:pt x="11188" y="19552"/>
                  </a:cubicBezTo>
                  <a:cubicBezTo>
                    <a:pt x="11164" y="19572"/>
                    <a:pt x="11149" y="19572"/>
                    <a:pt x="11125" y="19562"/>
                  </a:cubicBezTo>
                  <a:cubicBezTo>
                    <a:pt x="11101" y="19562"/>
                    <a:pt x="11077" y="19552"/>
                    <a:pt x="11054" y="19552"/>
                  </a:cubicBezTo>
                  <a:cubicBezTo>
                    <a:pt x="11014" y="19532"/>
                    <a:pt x="10966" y="19532"/>
                    <a:pt x="10919" y="19532"/>
                  </a:cubicBezTo>
                  <a:cubicBezTo>
                    <a:pt x="10903" y="19492"/>
                    <a:pt x="10879" y="19512"/>
                    <a:pt x="10863" y="19512"/>
                  </a:cubicBezTo>
                  <a:cubicBezTo>
                    <a:pt x="10840" y="19502"/>
                    <a:pt x="10808" y="19502"/>
                    <a:pt x="10784" y="19502"/>
                  </a:cubicBezTo>
                  <a:cubicBezTo>
                    <a:pt x="10745" y="19452"/>
                    <a:pt x="10697" y="19472"/>
                    <a:pt x="10657" y="19472"/>
                  </a:cubicBezTo>
                  <a:cubicBezTo>
                    <a:pt x="10634" y="19442"/>
                    <a:pt x="10618" y="19442"/>
                    <a:pt x="10594" y="19452"/>
                  </a:cubicBezTo>
                  <a:cubicBezTo>
                    <a:pt x="10570" y="19462"/>
                    <a:pt x="10546" y="19392"/>
                    <a:pt x="10523" y="19422"/>
                  </a:cubicBezTo>
                  <a:cubicBezTo>
                    <a:pt x="10483" y="19382"/>
                    <a:pt x="10436" y="19392"/>
                    <a:pt x="10388" y="19362"/>
                  </a:cubicBezTo>
                  <a:cubicBezTo>
                    <a:pt x="10348" y="19342"/>
                    <a:pt x="10301" y="19312"/>
                    <a:pt x="10261" y="19272"/>
                  </a:cubicBezTo>
                  <a:cubicBezTo>
                    <a:pt x="10214" y="19292"/>
                    <a:pt x="10166" y="19162"/>
                    <a:pt x="10119" y="19202"/>
                  </a:cubicBezTo>
                  <a:cubicBezTo>
                    <a:pt x="10142" y="19302"/>
                    <a:pt x="10245" y="19322"/>
                    <a:pt x="10317" y="19382"/>
                  </a:cubicBezTo>
                  <a:cubicBezTo>
                    <a:pt x="10388" y="19432"/>
                    <a:pt x="10467" y="19432"/>
                    <a:pt x="10539" y="19512"/>
                  </a:cubicBezTo>
                  <a:cubicBezTo>
                    <a:pt x="10634" y="19502"/>
                    <a:pt x="10729" y="19562"/>
                    <a:pt x="10816" y="19582"/>
                  </a:cubicBezTo>
                  <a:cubicBezTo>
                    <a:pt x="10911" y="19582"/>
                    <a:pt x="11006" y="19642"/>
                    <a:pt x="11101" y="19652"/>
                  </a:cubicBezTo>
                  <a:cubicBezTo>
                    <a:pt x="11141" y="19652"/>
                    <a:pt x="11188" y="19692"/>
                    <a:pt x="11228" y="19682"/>
                  </a:cubicBezTo>
                  <a:cubicBezTo>
                    <a:pt x="11260" y="19642"/>
                    <a:pt x="11275" y="19712"/>
                    <a:pt x="11307" y="19682"/>
                  </a:cubicBezTo>
                  <a:cubicBezTo>
                    <a:pt x="11323" y="19722"/>
                    <a:pt x="11355" y="19662"/>
                    <a:pt x="11378" y="19692"/>
                  </a:cubicBezTo>
                  <a:cubicBezTo>
                    <a:pt x="11402" y="19672"/>
                    <a:pt x="11418" y="19722"/>
                    <a:pt x="11442" y="19682"/>
                  </a:cubicBezTo>
                  <a:cubicBezTo>
                    <a:pt x="11466" y="19712"/>
                    <a:pt x="11489" y="19642"/>
                    <a:pt x="11513" y="19682"/>
                  </a:cubicBezTo>
                  <a:cubicBezTo>
                    <a:pt x="11537" y="19692"/>
                    <a:pt x="11561" y="19642"/>
                    <a:pt x="11584" y="19692"/>
                  </a:cubicBezTo>
                  <a:cubicBezTo>
                    <a:pt x="11608" y="19662"/>
                    <a:pt x="11632" y="19662"/>
                    <a:pt x="11656" y="19702"/>
                  </a:cubicBezTo>
                  <a:cubicBezTo>
                    <a:pt x="11680" y="19692"/>
                    <a:pt x="11703" y="19682"/>
                    <a:pt x="11719" y="19692"/>
                  </a:cubicBezTo>
                  <a:cubicBezTo>
                    <a:pt x="11743" y="19712"/>
                    <a:pt x="11775" y="19652"/>
                    <a:pt x="11790" y="19692"/>
                  </a:cubicBezTo>
                  <a:cubicBezTo>
                    <a:pt x="11846" y="19682"/>
                    <a:pt x="11893" y="19682"/>
                    <a:pt x="11941" y="19672"/>
                  </a:cubicBezTo>
                  <a:cubicBezTo>
                    <a:pt x="12036" y="19672"/>
                    <a:pt x="12131" y="19652"/>
                    <a:pt x="12226" y="19682"/>
                  </a:cubicBezTo>
                  <a:cubicBezTo>
                    <a:pt x="12321" y="19622"/>
                    <a:pt x="12409" y="19722"/>
                    <a:pt x="12504" y="19692"/>
                  </a:cubicBezTo>
                  <a:cubicBezTo>
                    <a:pt x="12599" y="19732"/>
                    <a:pt x="12686" y="19752"/>
                    <a:pt x="12781" y="19792"/>
                  </a:cubicBezTo>
                  <a:cubicBezTo>
                    <a:pt x="12654" y="19792"/>
                    <a:pt x="12535" y="19792"/>
                    <a:pt x="12416" y="19762"/>
                  </a:cubicBezTo>
                  <a:cubicBezTo>
                    <a:pt x="12377" y="19792"/>
                    <a:pt x="12345" y="19802"/>
                    <a:pt x="12313" y="19782"/>
                  </a:cubicBezTo>
                  <a:cubicBezTo>
                    <a:pt x="12282" y="19832"/>
                    <a:pt x="12250" y="19802"/>
                    <a:pt x="12218" y="19802"/>
                  </a:cubicBezTo>
                  <a:cubicBezTo>
                    <a:pt x="12147" y="19822"/>
                    <a:pt x="12076" y="19822"/>
                    <a:pt x="12004" y="19832"/>
                  </a:cubicBezTo>
                  <a:cubicBezTo>
                    <a:pt x="11870" y="19862"/>
                    <a:pt x="11727" y="19852"/>
                    <a:pt x="11584" y="19892"/>
                  </a:cubicBezTo>
                  <a:cubicBezTo>
                    <a:pt x="11561" y="19862"/>
                    <a:pt x="11529" y="19882"/>
                    <a:pt x="11505" y="19872"/>
                  </a:cubicBezTo>
                  <a:cubicBezTo>
                    <a:pt x="11489" y="19852"/>
                    <a:pt x="11474" y="19862"/>
                    <a:pt x="11450" y="19862"/>
                  </a:cubicBezTo>
                  <a:cubicBezTo>
                    <a:pt x="11434" y="19882"/>
                    <a:pt x="11418" y="19852"/>
                    <a:pt x="11402" y="19862"/>
                  </a:cubicBezTo>
                  <a:cubicBezTo>
                    <a:pt x="11378" y="19852"/>
                    <a:pt x="11347" y="19872"/>
                    <a:pt x="11315" y="19872"/>
                  </a:cubicBezTo>
                  <a:cubicBezTo>
                    <a:pt x="11283" y="19852"/>
                    <a:pt x="11252" y="19852"/>
                    <a:pt x="11220" y="19862"/>
                  </a:cubicBezTo>
                  <a:cubicBezTo>
                    <a:pt x="11164" y="19812"/>
                    <a:pt x="11101" y="19842"/>
                    <a:pt x="11038" y="19802"/>
                  </a:cubicBezTo>
                  <a:cubicBezTo>
                    <a:pt x="10974" y="19782"/>
                    <a:pt x="10911" y="19762"/>
                    <a:pt x="10848" y="19722"/>
                  </a:cubicBezTo>
                  <a:cubicBezTo>
                    <a:pt x="10784" y="19742"/>
                    <a:pt x="10729" y="19652"/>
                    <a:pt x="10665" y="19662"/>
                  </a:cubicBezTo>
                  <a:cubicBezTo>
                    <a:pt x="10602" y="19632"/>
                    <a:pt x="10539" y="19582"/>
                    <a:pt x="10475" y="19582"/>
                  </a:cubicBezTo>
                  <a:cubicBezTo>
                    <a:pt x="10515" y="19652"/>
                    <a:pt x="10554" y="19662"/>
                    <a:pt x="10594" y="19682"/>
                  </a:cubicBezTo>
                  <a:cubicBezTo>
                    <a:pt x="10642" y="19692"/>
                    <a:pt x="10681" y="19742"/>
                    <a:pt x="10721" y="19772"/>
                  </a:cubicBezTo>
                  <a:cubicBezTo>
                    <a:pt x="10816" y="19762"/>
                    <a:pt x="10911" y="19852"/>
                    <a:pt x="10998" y="19872"/>
                  </a:cubicBezTo>
                  <a:cubicBezTo>
                    <a:pt x="11046" y="19872"/>
                    <a:pt x="11093" y="19902"/>
                    <a:pt x="11149" y="19922"/>
                  </a:cubicBezTo>
                  <a:cubicBezTo>
                    <a:pt x="11196" y="19932"/>
                    <a:pt x="11244" y="19932"/>
                    <a:pt x="11291" y="19962"/>
                  </a:cubicBezTo>
                  <a:cubicBezTo>
                    <a:pt x="11323" y="19932"/>
                    <a:pt x="11355" y="19991"/>
                    <a:pt x="11386" y="19942"/>
                  </a:cubicBezTo>
                  <a:cubicBezTo>
                    <a:pt x="11426" y="19991"/>
                    <a:pt x="11466" y="19912"/>
                    <a:pt x="11497" y="19962"/>
                  </a:cubicBezTo>
                  <a:cubicBezTo>
                    <a:pt x="11537" y="19942"/>
                    <a:pt x="11569" y="19972"/>
                    <a:pt x="11608" y="19991"/>
                  </a:cubicBezTo>
                  <a:cubicBezTo>
                    <a:pt x="11648" y="19942"/>
                    <a:pt x="11680" y="19972"/>
                    <a:pt x="11719" y="19981"/>
                  </a:cubicBezTo>
                  <a:cubicBezTo>
                    <a:pt x="11783" y="19942"/>
                    <a:pt x="11846" y="19952"/>
                    <a:pt x="11917" y="19932"/>
                  </a:cubicBezTo>
                  <a:cubicBezTo>
                    <a:pt x="11989" y="19922"/>
                    <a:pt x="12052" y="19962"/>
                    <a:pt x="12123" y="19912"/>
                  </a:cubicBezTo>
                  <a:cubicBezTo>
                    <a:pt x="12187" y="19922"/>
                    <a:pt x="12258" y="19902"/>
                    <a:pt x="12321" y="19892"/>
                  </a:cubicBezTo>
                  <a:cubicBezTo>
                    <a:pt x="12353" y="19892"/>
                    <a:pt x="12385" y="19902"/>
                    <a:pt x="12424" y="19872"/>
                  </a:cubicBezTo>
                  <a:cubicBezTo>
                    <a:pt x="12456" y="19882"/>
                    <a:pt x="12496" y="19902"/>
                    <a:pt x="12527" y="19862"/>
                  </a:cubicBezTo>
                  <a:cubicBezTo>
                    <a:pt x="12583" y="19912"/>
                    <a:pt x="12646" y="19882"/>
                    <a:pt x="12702" y="19912"/>
                  </a:cubicBezTo>
                  <a:cubicBezTo>
                    <a:pt x="12725" y="19902"/>
                    <a:pt x="12757" y="19892"/>
                    <a:pt x="12781" y="19932"/>
                  </a:cubicBezTo>
                  <a:cubicBezTo>
                    <a:pt x="12821" y="19902"/>
                    <a:pt x="12852" y="19902"/>
                    <a:pt x="12884" y="19942"/>
                  </a:cubicBezTo>
                  <a:cubicBezTo>
                    <a:pt x="12821" y="19942"/>
                    <a:pt x="12749" y="19952"/>
                    <a:pt x="12686" y="19922"/>
                  </a:cubicBezTo>
                  <a:cubicBezTo>
                    <a:pt x="12654" y="19972"/>
                    <a:pt x="12622" y="19922"/>
                    <a:pt x="12591" y="19942"/>
                  </a:cubicBezTo>
                  <a:cubicBezTo>
                    <a:pt x="12551" y="19932"/>
                    <a:pt x="12512" y="19962"/>
                    <a:pt x="12480" y="19952"/>
                  </a:cubicBezTo>
                  <a:cubicBezTo>
                    <a:pt x="12409" y="19942"/>
                    <a:pt x="12337" y="19981"/>
                    <a:pt x="12266" y="19981"/>
                  </a:cubicBezTo>
                  <a:cubicBezTo>
                    <a:pt x="12202" y="19942"/>
                    <a:pt x="12123" y="20041"/>
                    <a:pt x="12060" y="19981"/>
                  </a:cubicBezTo>
                  <a:cubicBezTo>
                    <a:pt x="11981" y="20061"/>
                    <a:pt x="11909" y="20011"/>
                    <a:pt x="11830" y="20081"/>
                  </a:cubicBezTo>
                  <a:cubicBezTo>
                    <a:pt x="11703" y="20061"/>
                    <a:pt x="11569" y="20101"/>
                    <a:pt x="11442" y="20111"/>
                  </a:cubicBezTo>
                  <a:cubicBezTo>
                    <a:pt x="11371" y="20131"/>
                    <a:pt x="11307" y="20111"/>
                    <a:pt x="11244" y="20121"/>
                  </a:cubicBezTo>
                  <a:cubicBezTo>
                    <a:pt x="11212" y="20111"/>
                    <a:pt x="11180" y="20151"/>
                    <a:pt x="11149" y="20121"/>
                  </a:cubicBezTo>
                  <a:cubicBezTo>
                    <a:pt x="11117" y="20131"/>
                    <a:pt x="11077" y="20121"/>
                    <a:pt x="11046" y="20141"/>
                  </a:cubicBezTo>
                  <a:cubicBezTo>
                    <a:pt x="10990" y="20081"/>
                    <a:pt x="10935" y="20131"/>
                    <a:pt x="10879" y="20091"/>
                  </a:cubicBezTo>
                  <a:cubicBezTo>
                    <a:pt x="10816" y="20111"/>
                    <a:pt x="10760" y="20051"/>
                    <a:pt x="10697" y="20061"/>
                  </a:cubicBezTo>
                  <a:cubicBezTo>
                    <a:pt x="10642" y="20061"/>
                    <a:pt x="10586" y="20011"/>
                    <a:pt x="10531" y="20021"/>
                  </a:cubicBezTo>
                  <a:cubicBezTo>
                    <a:pt x="10467" y="19991"/>
                    <a:pt x="10412" y="19922"/>
                    <a:pt x="10348" y="19962"/>
                  </a:cubicBezTo>
                  <a:cubicBezTo>
                    <a:pt x="10436" y="20051"/>
                    <a:pt x="10531" y="20061"/>
                    <a:pt x="10618" y="20121"/>
                  </a:cubicBezTo>
                  <a:cubicBezTo>
                    <a:pt x="10665" y="20101"/>
                    <a:pt x="10705" y="20141"/>
                    <a:pt x="10752" y="20151"/>
                  </a:cubicBezTo>
                  <a:cubicBezTo>
                    <a:pt x="10776" y="20141"/>
                    <a:pt x="10800" y="20151"/>
                    <a:pt x="10824" y="20181"/>
                  </a:cubicBezTo>
                  <a:cubicBezTo>
                    <a:pt x="10848" y="20191"/>
                    <a:pt x="10879" y="20131"/>
                    <a:pt x="10895" y="20191"/>
                  </a:cubicBezTo>
                  <a:cubicBezTo>
                    <a:pt x="11085" y="20201"/>
                    <a:pt x="11275" y="20241"/>
                    <a:pt x="11474" y="20191"/>
                  </a:cubicBezTo>
                  <a:cubicBezTo>
                    <a:pt x="11569" y="20211"/>
                    <a:pt x="11664" y="20191"/>
                    <a:pt x="11759" y="20171"/>
                  </a:cubicBezTo>
                  <a:cubicBezTo>
                    <a:pt x="11798" y="20181"/>
                    <a:pt x="11846" y="20191"/>
                    <a:pt x="11893" y="20131"/>
                  </a:cubicBezTo>
                  <a:cubicBezTo>
                    <a:pt x="11941" y="20131"/>
                    <a:pt x="11989" y="20141"/>
                    <a:pt x="12044" y="20111"/>
                  </a:cubicBezTo>
                  <a:cubicBezTo>
                    <a:pt x="12084" y="20081"/>
                    <a:pt x="12131" y="20131"/>
                    <a:pt x="12179" y="20081"/>
                  </a:cubicBezTo>
                  <a:cubicBezTo>
                    <a:pt x="12202" y="20121"/>
                    <a:pt x="12226" y="20061"/>
                    <a:pt x="12250" y="20091"/>
                  </a:cubicBezTo>
                  <a:cubicBezTo>
                    <a:pt x="12274" y="20111"/>
                    <a:pt x="12298" y="20101"/>
                    <a:pt x="12321" y="20061"/>
                  </a:cubicBezTo>
                  <a:cubicBezTo>
                    <a:pt x="12424" y="20071"/>
                    <a:pt x="12519" y="20071"/>
                    <a:pt x="12622" y="20021"/>
                  </a:cubicBezTo>
                  <a:cubicBezTo>
                    <a:pt x="12733" y="20051"/>
                    <a:pt x="12836" y="20061"/>
                    <a:pt x="12947" y="20041"/>
                  </a:cubicBezTo>
                  <a:cubicBezTo>
                    <a:pt x="13019" y="20091"/>
                    <a:pt x="13098" y="20071"/>
                    <a:pt x="13169" y="20121"/>
                  </a:cubicBezTo>
                  <a:cubicBezTo>
                    <a:pt x="13145" y="20131"/>
                    <a:pt x="13114" y="20131"/>
                    <a:pt x="13090" y="20111"/>
                  </a:cubicBezTo>
                  <a:cubicBezTo>
                    <a:pt x="13066" y="20151"/>
                    <a:pt x="13042" y="20061"/>
                    <a:pt x="13011" y="20121"/>
                  </a:cubicBezTo>
                  <a:cubicBezTo>
                    <a:pt x="12979" y="20051"/>
                    <a:pt x="12947" y="20141"/>
                    <a:pt x="12924" y="20101"/>
                  </a:cubicBezTo>
                  <a:cubicBezTo>
                    <a:pt x="12892" y="20121"/>
                    <a:pt x="12868" y="20081"/>
                    <a:pt x="12836" y="20101"/>
                  </a:cubicBezTo>
                  <a:cubicBezTo>
                    <a:pt x="12725" y="20101"/>
                    <a:pt x="12607" y="20101"/>
                    <a:pt x="12496" y="20081"/>
                  </a:cubicBezTo>
                  <a:cubicBezTo>
                    <a:pt x="12456" y="20121"/>
                    <a:pt x="12424" y="20101"/>
                    <a:pt x="12385" y="20111"/>
                  </a:cubicBezTo>
                  <a:cubicBezTo>
                    <a:pt x="12361" y="20131"/>
                    <a:pt x="12345" y="20111"/>
                    <a:pt x="12321" y="20121"/>
                  </a:cubicBezTo>
                  <a:cubicBezTo>
                    <a:pt x="12306" y="20101"/>
                    <a:pt x="12282" y="20151"/>
                    <a:pt x="12258" y="20131"/>
                  </a:cubicBezTo>
                  <a:cubicBezTo>
                    <a:pt x="12179" y="20151"/>
                    <a:pt x="12092" y="20181"/>
                    <a:pt x="12012" y="20171"/>
                  </a:cubicBezTo>
                  <a:cubicBezTo>
                    <a:pt x="11854" y="20211"/>
                    <a:pt x="11687" y="20291"/>
                    <a:pt x="11529" y="20301"/>
                  </a:cubicBezTo>
                  <a:cubicBezTo>
                    <a:pt x="11513" y="20321"/>
                    <a:pt x="11497" y="20331"/>
                    <a:pt x="11481" y="20301"/>
                  </a:cubicBezTo>
                  <a:cubicBezTo>
                    <a:pt x="11458" y="20331"/>
                    <a:pt x="11434" y="20341"/>
                    <a:pt x="11418" y="20341"/>
                  </a:cubicBezTo>
                  <a:cubicBezTo>
                    <a:pt x="11378" y="20321"/>
                    <a:pt x="11339" y="20321"/>
                    <a:pt x="11291" y="20331"/>
                  </a:cubicBezTo>
                  <a:cubicBezTo>
                    <a:pt x="11275" y="20351"/>
                    <a:pt x="11252" y="20311"/>
                    <a:pt x="11236" y="20311"/>
                  </a:cubicBezTo>
                  <a:cubicBezTo>
                    <a:pt x="11212" y="20331"/>
                    <a:pt x="11188" y="20331"/>
                    <a:pt x="11172" y="20321"/>
                  </a:cubicBezTo>
                  <a:cubicBezTo>
                    <a:pt x="11157" y="20301"/>
                    <a:pt x="11133" y="20321"/>
                    <a:pt x="11109" y="20301"/>
                  </a:cubicBezTo>
                  <a:cubicBezTo>
                    <a:pt x="11093" y="20331"/>
                    <a:pt x="11069" y="20311"/>
                    <a:pt x="11054" y="20311"/>
                  </a:cubicBezTo>
                  <a:cubicBezTo>
                    <a:pt x="10974" y="20281"/>
                    <a:pt x="10887" y="20251"/>
                    <a:pt x="10808" y="20261"/>
                  </a:cubicBezTo>
                  <a:cubicBezTo>
                    <a:pt x="10729" y="20231"/>
                    <a:pt x="10649" y="20201"/>
                    <a:pt x="10570" y="20211"/>
                  </a:cubicBezTo>
                  <a:cubicBezTo>
                    <a:pt x="10618" y="20281"/>
                    <a:pt x="10665" y="20281"/>
                    <a:pt x="10721" y="20271"/>
                  </a:cubicBezTo>
                  <a:cubicBezTo>
                    <a:pt x="10776" y="20311"/>
                    <a:pt x="10824" y="20331"/>
                    <a:pt x="10879" y="20331"/>
                  </a:cubicBezTo>
                  <a:cubicBezTo>
                    <a:pt x="10927" y="20341"/>
                    <a:pt x="10982" y="20371"/>
                    <a:pt x="11038" y="20351"/>
                  </a:cubicBezTo>
                  <a:cubicBezTo>
                    <a:pt x="11061" y="20341"/>
                    <a:pt x="11085" y="20421"/>
                    <a:pt x="11109" y="20391"/>
                  </a:cubicBezTo>
                  <a:cubicBezTo>
                    <a:pt x="11141" y="20371"/>
                    <a:pt x="11164" y="20411"/>
                    <a:pt x="11188" y="20411"/>
                  </a:cubicBezTo>
                  <a:cubicBezTo>
                    <a:pt x="11260" y="20401"/>
                    <a:pt x="11323" y="20421"/>
                    <a:pt x="11386" y="20401"/>
                  </a:cubicBezTo>
                  <a:cubicBezTo>
                    <a:pt x="11418" y="20451"/>
                    <a:pt x="11458" y="20401"/>
                    <a:pt x="11489" y="20411"/>
                  </a:cubicBezTo>
                  <a:cubicBezTo>
                    <a:pt x="11521" y="20381"/>
                    <a:pt x="11553" y="20441"/>
                    <a:pt x="11584" y="20391"/>
                  </a:cubicBezTo>
                  <a:cubicBezTo>
                    <a:pt x="11648" y="20391"/>
                    <a:pt x="11719" y="20361"/>
                    <a:pt x="11783" y="20341"/>
                  </a:cubicBezTo>
                  <a:cubicBezTo>
                    <a:pt x="11854" y="20311"/>
                    <a:pt x="11917" y="20321"/>
                    <a:pt x="11981" y="20261"/>
                  </a:cubicBezTo>
                  <a:cubicBezTo>
                    <a:pt x="12012" y="20311"/>
                    <a:pt x="12044" y="20221"/>
                    <a:pt x="12068" y="20291"/>
                  </a:cubicBezTo>
                  <a:cubicBezTo>
                    <a:pt x="12099" y="20251"/>
                    <a:pt x="12123" y="20271"/>
                    <a:pt x="12155" y="20281"/>
                  </a:cubicBezTo>
                  <a:cubicBezTo>
                    <a:pt x="12234" y="20211"/>
                    <a:pt x="12306" y="20251"/>
                    <a:pt x="12377" y="20201"/>
                  </a:cubicBezTo>
                  <a:cubicBezTo>
                    <a:pt x="12416" y="20181"/>
                    <a:pt x="12456" y="20201"/>
                    <a:pt x="12488" y="20201"/>
                  </a:cubicBezTo>
                  <a:cubicBezTo>
                    <a:pt x="12512" y="20171"/>
                    <a:pt x="12527" y="20191"/>
                    <a:pt x="12551" y="20191"/>
                  </a:cubicBezTo>
                  <a:cubicBezTo>
                    <a:pt x="12575" y="20171"/>
                    <a:pt x="12591" y="20191"/>
                    <a:pt x="12615" y="20181"/>
                  </a:cubicBezTo>
                  <a:cubicBezTo>
                    <a:pt x="12686" y="20211"/>
                    <a:pt x="12757" y="20211"/>
                    <a:pt x="12828" y="20201"/>
                  </a:cubicBezTo>
                  <a:cubicBezTo>
                    <a:pt x="12868" y="20181"/>
                    <a:pt x="12900" y="20251"/>
                    <a:pt x="12939" y="20191"/>
                  </a:cubicBezTo>
                  <a:cubicBezTo>
                    <a:pt x="12979" y="20221"/>
                    <a:pt x="13027" y="20191"/>
                    <a:pt x="13066" y="20201"/>
                  </a:cubicBezTo>
                  <a:cubicBezTo>
                    <a:pt x="13082" y="20221"/>
                    <a:pt x="13106" y="20201"/>
                    <a:pt x="13122" y="20221"/>
                  </a:cubicBezTo>
                  <a:cubicBezTo>
                    <a:pt x="13153" y="20181"/>
                    <a:pt x="13169" y="20251"/>
                    <a:pt x="13201" y="20231"/>
                  </a:cubicBezTo>
                  <a:cubicBezTo>
                    <a:pt x="13217" y="20251"/>
                    <a:pt x="13240" y="20231"/>
                    <a:pt x="13256" y="20251"/>
                  </a:cubicBezTo>
                  <a:cubicBezTo>
                    <a:pt x="13280" y="20271"/>
                    <a:pt x="13312" y="20221"/>
                    <a:pt x="13328" y="20281"/>
                  </a:cubicBezTo>
                  <a:cubicBezTo>
                    <a:pt x="13264" y="20321"/>
                    <a:pt x="13201" y="20321"/>
                    <a:pt x="13145" y="20281"/>
                  </a:cubicBezTo>
                  <a:cubicBezTo>
                    <a:pt x="13082" y="20281"/>
                    <a:pt x="13011" y="20291"/>
                    <a:pt x="12947" y="20271"/>
                  </a:cubicBezTo>
                  <a:cubicBezTo>
                    <a:pt x="12924" y="20311"/>
                    <a:pt x="12892" y="20291"/>
                    <a:pt x="12868" y="20281"/>
                  </a:cubicBezTo>
                  <a:cubicBezTo>
                    <a:pt x="12836" y="20341"/>
                    <a:pt x="12805" y="20291"/>
                    <a:pt x="12773" y="20321"/>
                  </a:cubicBezTo>
                  <a:cubicBezTo>
                    <a:pt x="12718" y="20311"/>
                    <a:pt x="12662" y="20331"/>
                    <a:pt x="12607" y="20301"/>
                  </a:cubicBezTo>
                  <a:cubicBezTo>
                    <a:pt x="12567" y="20341"/>
                    <a:pt x="12527" y="20351"/>
                    <a:pt x="12496" y="20341"/>
                  </a:cubicBezTo>
                  <a:cubicBezTo>
                    <a:pt x="12456" y="20371"/>
                    <a:pt x="12416" y="20381"/>
                    <a:pt x="12385" y="20371"/>
                  </a:cubicBezTo>
                  <a:cubicBezTo>
                    <a:pt x="12345" y="20371"/>
                    <a:pt x="12306" y="20381"/>
                    <a:pt x="12266" y="20411"/>
                  </a:cubicBezTo>
                  <a:cubicBezTo>
                    <a:pt x="12226" y="20411"/>
                    <a:pt x="12187" y="20411"/>
                    <a:pt x="12147" y="20461"/>
                  </a:cubicBezTo>
                  <a:cubicBezTo>
                    <a:pt x="12068" y="20451"/>
                    <a:pt x="11996" y="20491"/>
                    <a:pt x="11925" y="20511"/>
                  </a:cubicBezTo>
                  <a:cubicBezTo>
                    <a:pt x="11846" y="20541"/>
                    <a:pt x="11767" y="20531"/>
                    <a:pt x="11687" y="20561"/>
                  </a:cubicBezTo>
                  <a:cubicBezTo>
                    <a:pt x="11648" y="20541"/>
                    <a:pt x="11608" y="20571"/>
                    <a:pt x="11577" y="20571"/>
                  </a:cubicBezTo>
                  <a:cubicBezTo>
                    <a:pt x="11561" y="20591"/>
                    <a:pt x="11545" y="20551"/>
                    <a:pt x="11529" y="20571"/>
                  </a:cubicBezTo>
                  <a:cubicBezTo>
                    <a:pt x="11505" y="20571"/>
                    <a:pt x="11481" y="20581"/>
                    <a:pt x="11466" y="20581"/>
                  </a:cubicBezTo>
                  <a:cubicBezTo>
                    <a:pt x="11386" y="20571"/>
                    <a:pt x="11307" y="20601"/>
                    <a:pt x="11236" y="20571"/>
                  </a:cubicBezTo>
                  <a:cubicBezTo>
                    <a:pt x="11196" y="20591"/>
                    <a:pt x="11157" y="20561"/>
                    <a:pt x="11125" y="20581"/>
                  </a:cubicBezTo>
                  <a:cubicBezTo>
                    <a:pt x="11101" y="20561"/>
                    <a:pt x="11085" y="20561"/>
                    <a:pt x="11061" y="20591"/>
                  </a:cubicBezTo>
                  <a:cubicBezTo>
                    <a:pt x="11038" y="20561"/>
                    <a:pt x="11022" y="20561"/>
                    <a:pt x="10998" y="20571"/>
                  </a:cubicBezTo>
                  <a:cubicBezTo>
                    <a:pt x="10966" y="20561"/>
                    <a:pt x="10927" y="20561"/>
                    <a:pt x="10895" y="20541"/>
                  </a:cubicBezTo>
                  <a:cubicBezTo>
                    <a:pt x="10871" y="20561"/>
                    <a:pt x="10848" y="20541"/>
                    <a:pt x="10832" y="20551"/>
                  </a:cubicBezTo>
                  <a:cubicBezTo>
                    <a:pt x="10816" y="20531"/>
                    <a:pt x="10784" y="20571"/>
                    <a:pt x="10816" y="20601"/>
                  </a:cubicBezTo>
                  <a:cubicBezTo>
                    <a:pt x="10848" y="20601"/>
                    <a:pt x="10887" y="20601"/>
                    <a:pt x="10927" y="20621"/>
                  </a:cubicBezTo>
                  <a:cubicBezTo>
                    <a:pt x="10966" y="20581"/>
                    <a:pt x="10998" y="20671"/>
                    <a:pt x="11038" y="20621"/>
                  </a:cubicBezTo>
                  <a:cubicBezTo>
                    <a:pt x="11054" y="20641"/>
                    <a:pt x="11061" y="20651"/>
                    <a:pt x="11085" y="20621"/>
                  </a:cubicBezTo>
                  <a:cubicBezTo>
                    <a:pt x="11101" y="20651"/>
                    <a:pt x="11125" y="20651"/>
                    <a:pt x="11141" y="20641"/>
                  </a:cubicBezTo>
                  <a:cubicBezTo>
                    <a:pt x="11180" y="20621"/>
                    <a:pt x="11220" y="20651"/>
                    <a:pt x="11252" y="20671"/>
                  </a:cubicBezTo>
                  <a:cubicBezTo>
                    <a:pt x="11331" y="20621"/>
                    <a:pt x="11402" y="20671"/>
                    <a:pt x="11474" y="20651"/>
                  </a:cubicBezTo>
                  <a:cubicBezTo>
                    <a:pt x="11489" y="20671"/>
                    <a:pt x="11505" y="20661"/>
                    <a:pt x="11521" y="20661"/>
                  </a:cubicBezTo>
                  <a:cubicBezTo>
                    <a:pt x="11545" y="20641"/>
                    <a:pt x="11561" y="20691"/>
                    <a:pt x="11584" y="20651"/>
                  </a:cubicBezTo>
                  <a:cubicBezTo>
                    <a:pt x="11624" y="20681"/>
                    <a:pt x="11664" y="20621"/>
                    <a:pt x="11703" y="20661"/>
                  </a:cubicBezTo>
                  <a:cubicBezTo>
                    <a:pt x="11719" y="20641"/>
                    <a:pt x="11735" y="20661"/>
                    <a:pt x="11759" y="20631"/>
                  </a:cubicBezTo>
                  <a:cubicBezTo>
                    <a:pt x="11775" y="20611"/>
                    <a:pt x="11798" y="20661"/>
                    <a:pt x="11814" y="20621"/>
                  </a:cubicBezTo>
                  <a:cubicBezTo>
                    <a:pt x="11854" y="20651"/>
                    <a:pt x="11893" y="20571"/>
                    <a:pt x="11925" y="20611"/>
                  </a:cubicBezTo>
                  <a:cubicBezTo>
                    <a:pt x="11965" y="20551"/>
                    <a:pt x="12004" y="20621"/>
                    <a:pt x="12044" y="20581"/>
                  </a:cubicBezTo>
                  <a:cubicBezTo>
                    <a:pt x="12084" y="20561"/>
                    <a:pt x="12123" y="20571"/>
                    <a:pt x="12163" y="20531"/>
                  </a:cubicBezTo>
                  <a:cubicBezTo>
                    <a:pt x="12234" y="20551"/>
                    <a:pt x="12313" y="20441"/>
                    <a:pt x="12385" y="20481"/>
                  </a:cubicBezTo>
                  <a:cubicBezTo>
                    <a:pt x="12464" y="20441"/>
                    <a:pt x="12543" y="20451"/>
                    <a:pt x="12622" y="20401"/>
                  </a:cubicBezTo>
                  <a:cubicBezTo>
                    <a:pt x="12654" y="20411"/>
                    <a:pt x="12678" y="20431"/>
                    <a:pt x="12710" y="20391"/>
                  </a:cubicBezTo>
                  <a:cubicBezTo>
                    <a:pt x="12725" y="20411"/>
                    <a:pt x="12741" y="20421"/>
                    <a:pt x="12757" y="20391"/>
                  </a:cubicBezTo>
                  <a:cubicBezTo>
                    <a:pt x="12773" y="20411"/>
                    <a:pt x="12789" y="20431"/>
                    <a:pt x="12813" y="20401"/>
                  </a:cubicBezTo>
                  <a:cubicBezTo>
                    <a:pt x="12868" y="20411"/>
                    <a:pt x="12931" y="20361"/>
                    <a:pt x="12995" y="20401"/>
                  </a:cubicBezTo>
                  <a:cubicBezTo>
                    <a:pt x="13027" y="20331"/>
                    <a:pt x="13050" y="20431"/>
                    <a:pt x="13082" y="20391"/>
                  </a:cubicBezTo>
                  <a:cubicBezTo>
                    <a:pt x="13114" y="20381"/>
                    <a:pt x="13145" y="20381"/>
                    <a:pt x="13177" y="20401"/>
                  </a:cubicBezTo>
                  <a:cubicBezTo>
                    <a:pt x="13209" y="20381"/>
                    <a:pt x="13240" y="20391"/>
                    <a:pt x="13272" y="20401"/>
                  </a:cubicBezTo>
                  <a:cubicBezTo>
                    <a:pt x="13288" y="20391"/>
                    <a:pt x="13304" y="20401"/>
                    <a:pt x="13320" y="20411"/>
                  </a:cubicBezTo>
                  <a:cubicBezTo>
                    <a:pt x="13336" y="20431"/>
                    <a:pt x="13359" y="20411"/>
                    <a:pt x="13344" y="20441"/>
                  </a:cubicBezTo>
                  <a:cubicBezTo>
                    <a:pt x="13296" y="20411"/>
                    <a:pt x="13248" y="20491"/>
                    <a:pt x="13201" y="20461"/>
                  </a:cubicBezTo>
                  <a:cubicBezTo>
                    <a:pt x="13145" y="20481"/>
                    <a:pt x="13090" y="20481"/>
                    <a:pt x="13034" y="20491"/>
                  </a:cubicBezTo>
                  <a:cubicBezTo>
                    <a:pt x="12931" y="20481"/>
                    <a:pt x="12828" y="20571"/>
                    <a:pt x="12725" y="20541"/>
                  </a:cubicBezTo>
                  <a:cubicBezTo>
                    <a:pt x="12702" y="20571"/>
                    <a:pt x="12678" y="20581"/>
                    <a:pt x="12654" y="20571"/>
                  </a:cubicBezTo>
                  <a:cubicBezTo>
                    <a:pt x="12630" y="20541"/>
                    <a:pt x="12599" y="20611"/>
                    <a:pt x="12575" y="20591"/>
                  </a:cubicBezTo>
                  <a:cubicBezTo>
                    <a:pt x="12527" y="20591"/>
                    <a:pt x="12472" y="20631"/>
                    <a:pt x="12416" y="20631"/>
                  </a:cubicBezTo>
                  <a:cubicBezTo>
                    <a:pt x="12361" y="20671"/>
                    <a:pt x="12306" y="20661"/>
                    <a:pt x="12258" y="20691"/>
                  </a:cubicBezTo>
                  <a:cubicBezTo>
                    <a:pt x="12202" y="20701"/>
                    <a:pt x="12147" y="20721"/>
                    <a:pt x="12092" y="20721"/>
                  </a:cubicBezTo>
                  <a:cubicBezTo>
                    <a:pt x="12044" y="20771"/>
                    <a:pt x="11996" y="20741"/>
                    <a:pt x="11941" y="20771"/>
                  </a:cubicBezTo>
                  <a:cubicBezTo>
                    <a:pt x="11893" y="20801"/>
                    <a:pt x="11838" y="20761"/>
                    <a:pt x="11783" y="20801"/>
                  </a:cubicBezTo>
                  <a:cubicBezTo>
                    <a:pt x="11680" y="20811"/>
                    <a:pt x="11577" y="20821"/>
                    <a:pt x="11474" y="20821"/>
                  </a:cubicBezTo>
                  <a:cubicBezTo>
                    <a:pt x="11426" y="20821"/>
                    <a:pt x="11378" y="20821"/>
                    <a:pt x="11331" y="20811"/>
                  </a:cubicBezTo>
                  <a:cubicBezTo>
                    <a:pt x="11307" y="20781"/>
                    <a:pt x="11275" y="20851"/>
                    <a:pt x="11260" y="20811"/>
                  </a:cubicBezTo>
                  <a:cubicBezTo>
                    <a:pt x="11228" y="20831"/>
                    <a:pt x="11204" y="20791"/>
                    <a:pt x="11172" y="20811"/>
                  </a:cubicBezTo>
                  <a:cubicBezTo>
                    <a:pt x="11117" y="20801"/>
                    <a:pt x="11061" y="20821"/>
                    <a:pt x="11014" y="20791"/>
                  </a:cubicBezTo>
                  <a:cubicBezTo>
                    <a:pt x="10982" y="20841"/>
                    <a:pt x="10966" y="20781"/>
                    <a:pt x="10935" y="20811"/>
                  </a:cubicBezTo>
                  <a:cubicBezTo>
                    <a:pt x="10927" y="20801"/>
                    <a:pt x="10855" y="20781"/>
                    <a:pt x="10879" y="20821"/>
                  </a:cubicBezTo>
                  <a:cubicBezTo>
                    <a:pt x="10895" y="20811"/>
                    <a:pt x="10919" y="20811"/>
                    <a:pt x="10935" y="20841"/>
                  </a:cubicBezTo>
                  <a:cubicBezTo>
                    <a:pt x="10958" y="20861"/>
                    <a:pt x="10982" y="20821"/>
                    <a:pt x="10998" y="20861"/>
                  </a:cubicBezTo>
                  <a:cubicBezTo>
                    <a:pt x="11046" y="20841"/>
                    <a:pt x="11085" y="20881"/>
                    <a:pt x="11133" y="20861"/>
                  </a:cubicBezTo>
                  <a:cubicBezTo>
                    <a:pt x="11172" y="20891"/>
                    <a:pt x="11220" y="20861"/>
                    <a:pt x="11267" y="20881"/>
                  </a:cubicBezTo>
                  <a:cubicBezTo>
                    <a:pt x="11283" y="20901"/>
                    <a:pt x="11307" y="20871"/>
                    <a:pt x="11323" y="20871"/>
                  </a:cubicBezTo>
                  <a:cubicBezTo>
                    <a:pt x="11347" y="20891"/>
                    <a:pt x="11378" y="20891"/>
                    <a:pt x="11402" y="20881"/>
                  </a:cubicBezTo>
                  <a:cubicBezTo>
                    <a:pt x="11442" y="20911"/>
                    <a:pt x="11481" y="20881"/>
                    <a:pt x="11521" y="20891"/>
                  </a:cubicBezTo>
                  <a:cubicBezTo>
                    <a:pt x="11545" y="20911"/>
                    <a:pt x="11561" y="20881"/>
                    <a:pt x="11584" y="20881"/>
                  </a:cubicBezTo>
                  <a:cubicBezTo>
                    <a:pt x="11608" y="20901"/>
                    <a:pt x="11632" y="20901"/>
                    <a:pt x="11656" y="20891"/>
                  </a:cubicBezTo>
                  <a:cubicBezTo>
                    <a:pt x="11680" y="20901"/>
                    <a:pt x="11695" y="20881"/>
                    <a:pt x="11719" y="20881"/>
                  </a:cubicBezTo>
                  <a:cubicBezTo>
                    <a:pt x="11743" y="20871"/>
                    <a:pt x="11775" y="20911"/>
                    <a:pt x="11790" y="20881"/>
                  </a:cubicBezTo>
                  <a:cubicBezTo>
                    <a:pt x="11814" y="20851"/>
                    <a:pt x="11830" y="20881"/>
                    <a:pt x="11854" y="20871"/>
                  </a:cubicBezTo>
                  <a:cubicBezTo>
                    <a:pt x="11878" y="20901"/>
                    <a:pt x="11901" y="20841"/>
                    <a:pt x="11925" y="20881"/>
                  </a:cubicBezTo>
                  <a:cubicBezTo>
                    <a:pt x="11973" y="20841"/>
                    <a:pt x="12012" y="20851"/>
                    <a:pt x="12052" y="20831"/>
                  </a:cubicBezTo>
                  <a:cubicBezTo>
                    <a:pt x="12092" y="20841"/>
                    <a:pt x="12131" y="20801"/>
                    <a:pt x="12179" y="20811"/>
                  </a:cubicBezTo>
                  <a:cubicBezTo>
                    <a:pt x="12123" y="20861"/>
                    <a:pt x="12068" y="20871"/>
                    <a:pt x="12036" y="20871"/>
                  </a:cubicBezTo>
                  <a:cubicBezTo>
                    <a:pt x="12020" y="20871"/>
                    <a:pt x="11996" y="20861"/>
                    <a:pt x="11989" y="20871"/>
                  </a:cubicBezTo>
                  <a:cubicBezTo>
                    <a:pt x="11957" y="20881"/>
                    <a:pt x="11917" y="20911"/>
                    <a:pt x="11886" y="20921"/>
                  </a:cubicBezTo>
                  <a:cubicBezTo>
                    <a:pt x="11878" y="20921"/>
                    <a:pt x="11854" y="20911"/>
                    <a:pt x="11838" y="20921"/>
                  </a:cubicBezTo>
                  <a:cubicBezTo>
                    <a:pt x="11822" y="20921"/>
                    <a:pt x="11806" y="20951"/>
                    <a:pt x="11790" y="20941"/>
                  </a:cubicBezTo>
                  <a:cubicBezTo>
                    <a:pt x="11664" y="20961"/>
                    <a:pt x="11537" y="20991"/>
                    <a:pt x="11410" y="20991"/>
                  </a:cubicBezTo>
                  <a:cubicBezTo>
                    <a:pt x="11283" y="21001"/>
                    <a:pt x="11157" y="21001"/>
                    <a:pt x="11030" y="20971"/>
                  </a:cubicBezTo>
                  <a:cubicBezTo>
                    <a:pt x="10958" y="21021"/>
                    <a:pt x="10895" y="20951"/>
                    <a:pt x="10832" y="20961"/>
                  </a:cubicBezTo>
                  <a:cubicBezTo>
                    <a:pt x="10800" y="20971"/>
                    <a:pt x="10768" y="20961"/>
                    <a:pt x="10737" y="20951"/>
                  </a:cubicBezTo>
                  <a:cubicBezTo>
                    <a:pt x="10697" y="20981"/>
                    <a:pt x="10673" y="20891"/>
                    <a:pt x="10634" y="20971"/>
                  </a:cubicBezTo>
                  <a:cubicBezTo>
                    <a:pt x="10713" y="21031"/>
                    <a:pt x="10800" y="21031"/>
                    <a:pt x="10879" y="21021"/>
                  </a:cubicBezTo>
                  <a:cubicBezTo>
                    <a:pt x="10919" y="21061"/>
                    <a:pt x="10958" y="21041"/>
                    <a:pt x="10998" y="21061"/>
                  </a:cubicBezTo>
                  <a:cubicBezTo>
                    <a:pt x="11038" y="21061"/>
                    <a:pt x="11077" y="21061"/>
                    <a:pt x="11117" y="21070"/>
                  </a:cubicBezTo>
                  <a:cubicBezTo>
                    <a:pt x="11204" y="21100"/>
                    <a:pt x="11283" y="21051"/>
                    <a:pt x="11363" y="21090"/>
                  </a:cubicBezTo>
                  <a:cubicBezTo>
                    <a:pt x="11386" y="21070"/>
                    <a:pt x="11410" y="21070"/>
                    <a:pt x="11426" y="21080"/>
                  </a:cubicBezTo>
                  <a:cubicBezTo>
                    <a:pt x="11450" y="21070"/>
                    <a:pt x="11466" y="21070"/>
                    <a:pt x="11489" y="21070"/>
                  </a:cubicBezTo>
                  <a:cubicBezTo>
                    <a:pt x="11529" y="21061"/>
                    <a:pt x="11569" y="21070"/>
                    <a:pt x="11608" y="21080"/>
                  </a:cubicBezTo>
                  <a:cubicBezTo>
                    <a:pt x="11648" y="21070"/>
                    <a:pt x="11695" y="21061"/>
                    <a:pt x="11735" y="21061"/>
                  </a:cubicBezTo>
                  <a:cubicBezTo>
                    <a:pt x="11751" y="21051"/>
                    <a:pt x="11775" y="21061"/>
                    <a:pt x="11798" y="21021"/>
                  </a:cubicBezTo>
                  <a:cubicBezTo>
                    <a:pt x="11814" y="21051"/>
                    <a:pt x="11838" y="21051"/>
                    <a:pt x="11862" y="21011"/>
                  </a:cubicBezTo>
                  <a:cubicBezTo>
                    <a:pt x="11878" y="21001"/>
                    <a:pt x="11901" y="21001"/>
                    <a:pt x="11917" y="21001"/>
                  </a:cubicBezTo>
                  <a:cubicBezTo>
                    <a:pt x="11941" y="21031"/>
                    <a:pt x="11965" y="20971"/>
                    <a:pt x="11981" y="20991"/>
                  </a:cubicBezTo>
                  <a:cubicBezTo>
                    <a:pt x="12020" y="20971"/>
                    <a:pt x="12068" y="20981"/>
                    <a:pt x="12107" y="20941"/>
                  </a:cubicBezTo>
                  <a:cubicBezTo>
                    <a:pt x="12187" y="20951"/>
                    <a:pt x="12274" y="20851"/>
                    <a:pt x="12353" y="20871"/>
                  </a:cubicBezTo>
                  <a:cubicBezTo>
                    <a:pt x="12448" y="20811"/>
                    <a:pt x="12527" y="20821"/>
                    <a:pt x="12622" y="20751"/>
                  </a:cubicBezTo>
                  <a:cubicBezTo>
                    <a:pt x="12702" y="20791"/>
                    <a:pt x="12797" y="20681"/>
                    <a:pt x="12876" y="20731"/>
                  </a:cubicBezTo>
                  <a:cubicBezTo>
                    <a:pt x="12924" y="20701"/>
                    <a:pt x="12963" y="20691"/>
                    <a:pt x="13003" y="20711"/>
                  </a:cubicBezTo>
                  <a:cubicBezTo>
                    <a:pt x="13050" y="20651"/>
                    <a:pt x="13090" y="20661"/>
                    <a:pt x="13137" y="20671"/>
                  </a:cubicBezTo>
                  <a:cubicBezTo>
                    <a:pt x="13177" y="20641"/>
                    <a:pt x="13225" y="20641"/>
                    <a:pt x="13264" y="20651"/>
                  </a:cubicBezTo>
                  <a:cubicBezTo>
                    <a:pt x="13304" y="20631"/>
                    <a:pt x="13351" y="20621"/>
                    <a:pt x="13399" y="20651"/>
                  </a:cubicBezTo>
                  <a:cubicBezTo>
                    <a:pt x="13415" y="20621"/>
                    <a:pt x="13439" y="20621"/>
                    <a:pt x="13454" y="20641"/>
                  </a:cubicBezTo>
                  <a:cubicBezTo>
                    <a:pt x="13478" y="20641"/>
                    <a:pt x="13510" y="20641"/>
                    <a:pt x="13534" y="20641"/>
                  </a:cubicBezTo>
                  <a:cubicBezTo>
                    <a:pt x="13550" y="20621"/>
                    <a:pt x="13573" y="20641"/>
                    <a:pt x="13589" y="20631"/>
                  </a:cubicBezTo>
                  <a:cubicBezTo>
                    <a:pt x="13605" y="20661"/>
                    <a:pt x="13668" y="20621"/>
                    <a:pt x="13637" y="20671"/>
                  </a:cubicBezTo>
                  <a:cubicBezTo>
                    <a:pt x="13581" y="20661"/>
                    <a:pt x="13518" y="20671"/>
                    <a:pt x="13454" y="20671"/>
                  </a:cubicBezTo>
                  <a:cubicBezTo>
                    <a:pt x="13391" y="20731"/>
                    <a:pt x="13320" y="20751"/>
                    <a:pt x="13256" y="20741"/>
                  </a:cubicBezTo>
                  <a:cubicBezTo>
                    <a:pt x="13225" y="20781"/>
                    <a:pt x="13193" y="20761"/>
                    <a:pt x="13153" y="20761"/>
                  </a:cubicBezTo>
                  <a:cubicBezTo>
                    <a:pt x="13122" y="20771"/>
                    <a:pt x="13090" y="20831"/>
                    <a:pt x="13058" y="20821"/>
                  </a:cubicBezTo>
                  <a:cubicBezTo>
                    <a:pt x="12987" y="20821"/>
                    <a:pt x="12924" y="20871"/>
                    <a:pt x="12860" y="20891"/>
                  </a:cubicBezTo>
                  <a:cubicBezTo>
                    <a:pt x="12789" y="20921"/>
                    <a:pt x="12710" y="20981"/>
                    <a:pt x="12646" y="20951"/>
                  </a:cubicBezTo>
                  <a:cubicBezTo>
                    <a:pt x="12575" y="21061"/>
                    <a:pt x="12519" y="21001"/>
                    <a:pt x="12456" y="21080"/>
                  </a:cubicBezTo>
                  <a:cubicBezTo>
                    <a:pt x="12424" y="21051"/>
                    <a:pt x="12393" y="21110"/>
                    <a:pt x="12369" y="21080"/>
                  </a:cubicBezTo>
                  <a:cubicBezTo>
                    <a:pt x="12337" y="21140"/>
                    <a:pt x="12306" y="21070"/>
                    <a:pt x="12266" y="21140"/>
                  </a:cubicBezTo>
                  <a:cubicBezTo>
                    <a:pt x="12139" y="21180"/>
                    <a:pt x="12012" y="21210"/>
                    <a:pt x="11878" y="21280"/>
                  </a:cubicBezTo>
                  <a:cubicBezTo>
                    <a:pt x="11759" y="21260"/>
                    <a:pt x="11632" y="21350"/>
                    <a:pt x="11513" y="21310"/>
                  </a:cubicBezTo>
                  <a:cubicBezTo>
                    <a:pt x="11450" y="21360"/>
                    <a:pt x="11394" y="21290"/>
                    <a:pt x="11323" y="21340"/>
                  </a:cubicBezTo>
                  <a:cubicBezTo>
                    <a:pt x="11291" y="21320"/>
                    <a:pt x="11260" y="21320"/>
                    <a:pt x="11228" y="21330"/>
                  </a:cubicBezTo>
                  <a:cubicBezTo>
                    <a:pt x="11212" y="21310"/>
                    <a:pt x="11125" y="21300"/>
                    <a:pt x="11180" y="21360"/>
                  </a:cubicBezTo>
                  <a:cubicBezTo>
                    <a:pt x="11252" y="21400"/>
                    <a:pt x="11331" y="21390"/>
                    <a:pt x="11410" y="21390"/>
                  </a:cubicBezTo>
                  <a:cubicBezTo>
                    <a:pt x="11434" y="21380"/>
                    <a:pt x="11450" y="21380"/>
                    <a:pt x="11474" y="21410"/>
                  </a:cubicBezTo>
                  <a:cubicBezTo>
                    <a:pt x="11489" y="21400"/>
                    <a:pt x="11513" y="21400"/>
                    <a:pt x="11529" y="21400"/>
                  </a:cubicBezTo>
                  <a:cubicBezTo>
                    <a:pt x="11577" y="21370"/>
                    <a:pt x="11616" y="21410"/>
                    <a:pt x="11656" y="21380"/>
                  </a:cubicBezTo>
                  <a:cubicBezTo>
                    <a:pt x="11695" y="21410"/>
                    <a:pt x="11735" y="21360"/>
                    <a:pt x="11783" y="21360"/>
                  </a:cubicBezTo>
                  <a:cubicBezTo>
                    <a:pt x="11814" y="21390"/>
                    <a:pt x="11862" y="21340"/>
                    <a:pt x="11901" y="21340"/>
                  </a:cubicBezTo>
                  <a:cubicBezTo>
                    <a:pt x="11941" y="21360"/>
                    <a:pt x="11989" y="21300"/>
                    <a:pt x="12028" y="21320"/>
                  </a:cubicBezTo>
                  <a:cubicBezTo>
                    <a:pt x="12068" y="21270"/>
                    <a:pt x="12107" y="21310"/>
                    <a:pt x="12155" y="21240"/>
                  </a:cubicBezTo>
                  <a:cubicBezTo>
                    <a:pt x="12187" y="21310"/>
                    <a:pt x="12226" y="21230"/>
                    <a:pt x="12266" y="21230"/>
                  </a:cubicBezTo>
                  <a:cubicBezTo>
                    <a:pt x="12306" y="21230"/>
                    <a:pt x="12345" y="21220"/>
                    <a:pt x="12385" y="21180"/>
                  </a:cubicBezTo>
                  <a:cubicBezTo>
                    <a:pt x="12424" y="21170"/>
                    <a:pt x="12464" y="21160"/>
                    <a:pt x="12504" y="21140"/>
                  </a:cubicBezTo>
                  <a:cubicBezTo>
                    <a:pt x="12543" y="21160"/>
                    <a:pt x="12583" y="21080"/>
                    <a:pt x="12622" y="21120"/>
                  </a:cubicBezTo>
                  <a:cubicBezTo>
                    <a:pt x="12678" y="21041"/>
                    <a:pt x="12733" y="21051"/>
                    <a:pt x="12789" y="21031"/>
                  </a:cubicBezTo>
                  <a:cubicBezTo>
                    <a:pt x="12821" y="21061"/>
                    <a:pt x="12797" y="20981"/>
                    <a:pt x="12836" y="21001"/>
                  </a:cubicBezTo>
                  <a:cubicBezTo>
                    <a:pt x="12868" y="21001"/>
                    <a:pt x="12900" y="20961"/>
                    <a:pt x="12924" y="20961"/>
                  </a:cubicBezTo>
                  <a:cubicBezTo>
                    <a:pt x="12947" y="20981"/>
                    <a:pt x="12979" y="20911"/>
                    <a:pt x="13003" y="20941"/>
                  </a:cubicBezTo>
                  <a:cubicBezTo>
                    <a:pt x="13027" y="20971"/>
                    <a:pt x="13058" y="20881"/>
                    <a:pt x="13090" y="20931"/>
                  </a:cubicBezTo>
                  <a:cubicBezTo>
                    <a:pt x="13145" y="20841"/>
                    <a:pt x="13201" y="20891"/>
                    <a:pt x="13264" y="20851"/>
                  </a:cubicBezTo>
                  <a:cubicBezTo>
                    <a:pt x="13312" y="20871"/>
                    <a:pt x="13375" y="20791"/>
                    <a:pt x="13423" y="20821"/>
                  </a:cubicBezTo>
                  <a:cubicBezTo>
                    <a:pt x="13486" y="20771"/>
                    <a:pt x="13542" y="20771"/>
                    <a:pt x="13597" y="20771"/>
                  </a:cubicBezTo>
                  <a:cubicBezTo>
                    <a:pt x="13621" y="20741"/>
                    <a:pt x="13645" y="20801"/>
                    <a:pt x="13668" y="20751"/>
                  </a:cubicBezTo>
                  <a:cubicBezTo>
                    <a:pt x="13692" y="20831"/>
                    <a:pt x="13732" y="20741"/>
                    <a:pt x="13756" y="20771"/>
                  </a:cubicBezTo>
                  <a:cubicBezTo>
                    <a:pt x="13787" y="20711"/>
                    <a:pt x="13811" y="20801"/>
                    <a:pt x="13843" y="20761"/>
                  </a:cubicBezTo>
                  <a:cubicBezTo>
                    <a:pt x="13866" y="20791"/>
                    <a:pt x="13898" y="20721"/>
                    <a:pt x="13930" y="20781"/>
                  </a:cubicBezTo>
                  <a:cubicBezTo>
                    <a:pt x="13890" y="20811"/>
                    <a:pt x="13851" y="20791"/>
                    <a:pt x="13819" y="20791"/>
                  </a:cubicBezTo>
                  <a:cubicBezTo>
                    <a:pt x="13779" y="20801"/>
                    <a:pt x="13740" y="20791"/>
                    <a:pt x="13708" y="20801"/>
                  </a:cubicBezTo>
                  <a:cubicBezTo>
                    <a:pt x="13668" y="20831"/>
                    <a:pt x="13637" y="20791"/>
                    <a:pt x="13597" y="20831"/>
                  </a:cubicBezTo>
                  <a:cubicBezTo>
                    <a:pt x="13557" y="20811"/>
                    <a:pt x="13510" y="20861"/>
                    <a:pt x="13470" y="20851"/>
                  </a:cubicBezTo>
                  <a:cubicBezTo>
                    <a:pt x="13391" y="20881"/>
                    <a:pt x="13312" y="20901"/>
                    <a:pt x="13233" y="20941"/>
                  </a:cubicBezTo>
                  <a:cubicBezTo>
                    <a:pt x="13153" y="20941"/>
                    <a:pt x="13074" y="20971"/>
                    <a:pt x="12995" y="21061"/>
                  </a:cubicBezTo>
                  <a:cubicBezTo>
                    <a:pt x="12955" y="21011"/>
                    <a:pt x="12908" y="21110"/>
                    <a:pt x="12868" y="21080"/>
                  </a:cubicBezTo>
                  <a:cubicBezTo>
                    <a:pt x="12821" y="21140"/>
                    <a:pt x="12781" y="21120"/>
                    <a:pt x="12733" y="21150"/>
                  </a:cubicBezTo>
                  <a:cubicBezTo>
                    <a:pt x="12686" y="21210"/>
                    <a:pt x="12638" y="21190"/>
                    <a:pt x="12591" y="21210"/>
                  </a:cubicBezTo>
                  <a:cubicBezTo>
                    <a:pt x="12575" y="21190"/>
                    <a:pt x="12559" y="21230"/>
                    <a:pt x="12559" y="21250"/>
                  </a:cubicBezTo>
                  <a:cubicBezTo>
                    <a:pt x="12535" y="21230"/>
                    <a:pt x="12504" y="21240"/>
                    <a:pt x="12480" y="21280"/>
                  </a:cubicBezTo>
                  <a:cubicBezTo>
                    <a:pt x="12464" y="21260"/>
                    <a:pt x="12440" y="21290"/>
                    <a:pt x="12416" y="21290"/>
                  </a:cubicBezTo>
                  <a:cubicBezTo>
                    <a:pt x="12401" y="21360"/>
                    <a:pt x="12345" y="21250"/>
                    <a:pt x="12369" y="21320"/>
                  </a:cubicBezTo>
                  <a:cubicBezTo>
                    <a:pt x="12321" y="21320"/>
                    <a:pt x="12282" y="21330"/>
                    <a:pt x="12234" y="21350"/>
                  </a:cubicBezTo>
                  <a:cubicBezTo>
                    <a:pt x="12187" y="21330"/>
                    <a:pt x="12139" y="21390"/>
                    <a:pt x="12099" y="21390"/>
                  </a:cubicBezTo>
                  <a:cubicBezTo>
                    <a:pt x="12052" y="21430"/>
                    <a:pt x="12004" y="21400"/>
                    <a:pt x="11957" y="21450"/>
                  </a:cubicBezTo>
                  <a:cubicBezTo>
                    <a:pt x="11917" y="21420"/>
                    <a:pt x="11878" y="21470"/>
                    <a:pt x="11830" y="21470"/>
                  </a:cubicBezTo>
                  <a:cubicBezTo>
                    <a:pt x="11790" y="21490"/>
                    <a:pt x="11743" y="21470"/>
                    <a:pt x="11695" y="21510"/>
                  </a:cubicBezTo>
                  <a:cubicBezTo>
                    <a:pt x="11656" y="21440"/>
                    <a:pt x="11608" y="21510"/>
                    <a:pt x="11561" y="21510"/>
                  </a:cubicBezTo>
                  <a:cubicBezTo>
                    <a:pt x="11545" y="21490"/>
                    <a:pt x="11521" y="21520"/>
                    <a:pt x="11497" y="21520"/>
                  </a:cubicBezTo>
                  <a:cubicBezTo>
                    <a:pt x="11474" y="21510"/>
                    <a:pt x="11450" y="21500"/>
                    <a:pt x="11426" y="21520"/>
                  </a:cubicBezTo>
                  <a:cubicBezTo>
                    <a:pt x="11386" y="21470"/>
                    <a:pt x="11339" y="21560"/>
                    <a:pt x="11291" y="21490"/>
                  </a:cubicBezTo>
                  <a:cubicBezTo>
                    <a:pt x="11252" y="21510"/>
                    <a:pt x="11204" y="21470"/>
                    <a:pt x="11157" y="21490"/>
                  </a:cubicBezTo>
                  <a:cubicBezTo>
                    <a:pt x="11117" y="21420"/>
                    <a:pt x="11069" y="21500"/>
                    <a:pt x="11030" y="21440"/>
                  </a:cubicBezTo>
                  <a:cubicBezTo>
                    <a:pt x="10982" y="21470"/>
                    <a:pt x="10943" y="21400"/>
                    <a:pt x="10895" y="21440"/>
                  </a:cubicBezTo>
                  <a:cubicBezTo>
                    <a:pt x="10935" y="21490"/>
                    <a:pt x="10974" y="21510"/>
                    <a:pt x="11014" y="21510"/>
                  </a:cubicBezTo>
                  <a:cubicBezTo>
                    <a:pt x="11054" y="21580"/>
                    <a:pt x="11101" y="21500"/>
                    <a:pt x="11141" y="21570"/>
                  </a:cubicBezTo>
                  <a:cubicBezTo>
                    <a:pt x="11212" y="21560"/>
                    <a:pt x="11275" y="21580"/>
                    <a:pt x="11339" y="21580"/>
                  </a:cubicBezTo>
                  <a:cubicBezTo>
                    <a:pt x="11371" y="21580"/>
                    <a:pt x="11371" y="21580"/>
                    <a:pt x="11371" y="21580"/>
                  </a:cubicBezTo>
                  <a:cubicBezTo>
                    <a:pt x="11378" y="21580"/>
                    <a:pt x="11386" y="21580"/>
                    <a:pt x="11402" y="21570"/>
                  </a:cubicBezTo>
                  <a:cubicBezTo>
                    <a:pt x="11402" y="21580"/>
                    <a:pt x="11402" y="21580"/>
                    <a:pt x="11402" y="21580"/>
                  </a:cubicBezTo>
                  <a:cubicBezTo>
                    <a:pt x="11727" y="21580"/>
                    <a:pt x="11727" y="21580"/>
                    <a:pt x="11727" y="21580"/>
                  </a:cubicBezTo>
                  <a:cubicBezTo>
                    <a:pt x="11798" y="21570"/>
                    <a:pt x="11862" y="21560"/>
                    <a:pt x="11925" y="21540"/>
                  </a:cubicBezTo>
                  <a:cubicBezTo>
                    <a:pt x="11973" y="21510"/>
                    <a:pt x="12012" y="21560"/>
                    <a:pt x="12052" y="21490"/>
                  </a:cubicBezTo>
                  <a:cubicBezTo>
                    <a:pt x="12099" y="21520"/>
                    <a:pt x="12147" y="21490"/>
                    <a:pt x="12187" y="21460"/>
                  </a:cubicBezTo>
                  <a:cubicBezTo>
                    <a:pt x="12282" y="21450"/>
                    <a:pt x="12369" y="21420"/>
                    <a:pt x="12464" y="21360"/>
                  </a:cubicBezTo>
                  <a:cubicBezTo>
                    <a:pt x="12551" y="21360"/>
                    <a:pt x="12638" y="21280"/>
                    <a:pt x="12725" y="21270"/>
                  </a:cubicBezTo>
                  <a:cubicBezTo>
                    <a:pt x="12773" y="21230"/>
                    <a:pt x="12821" y="21220"/>
                    <a:pt x="12868" y="21200"/>
                  </a:cubicBezTo>
                  <a:cubicBezTo>
                    <a:pt x="12908" y="21200"/>
                    <a:pt x="12955" y="21160"/>
                    <a:pt x="13003" y="21170"/>
                  </a:cubicBezTo>
                  <a:cubicBezTo>
                    <a:pt x="13122" y="21031"/>
                    <a:pt x="13225" y="21080"/>
                    <a:pt x="13344" y="21001"/>
                  </a:cubicBezTo>
                  <a:cubicBezTo>
                    <a:pt x="13391" y="21011"/>
                    <a:pt x="13447" y="20941"/>
                    <a:pt x="13502" y="20961"/>
                  </a:cubicBezTo>
                  <a:cubicBezTo>
                    <a:pt x="13557" y="20951"/>
                    <a:pt x="13621" y="20911"/>
                    <a:pt x="13676" y="20921"/>
                  </a:cubicBezTo>
                  <a:cubicBezTo>
                    <a:pt x="13732" y="20871"/>
                    <a:pt x="13779" y="20931"/>
                    <a:pt x="13835" y="20881"/>
                  </a:cubicBezTo>
                  <a:cubicBezTo>
                    <a:pt x="13890" y="20941"/>
                    <a:pt x="13954" y="20881"/>
                    <a:pt x="14009" y="20901"/>
                  </a:cubicBezTo>
                  <a:cubicBezTo>
                    <a:pt x="14033" y="20911"/>
                    <a:pt x="14065" y="20931"/>
                    <a:pt x="14096" y="20891"/>
                  </a:cubicBezTo>
                  <a:cubicBezTo>
                    <a:pt x="14120" y="20931"/>
                    <a:pt x="14152" y="20921"/>
                    <a:pt x="14175" y="20911"/>
                  </a:cubicBezTo>
                  <a:cubicBezTo>
                    <a:pt x="14207" y="20961"/>
                    <a:pt x="14231" y="20941"/>
                    <a:pt x="14263" y="20971"/>
                  </a:cubicBezTo>
                  <a:cubicBezTo>
                    <a:pt x="14271" y="20951"/>
                    <a:pt x="14286" y="20961"/>
                    <a:pt x="14294" y="20951"/>
                  </a:cubicBezTo>
                  <a:cubicBezTo>
                    <a:pt x="14310" y="20971"/>
                    <a:pt x="14334" y="20961"/>
                    <a:pt x="14318" y="20991"/>
                  </a:cubicBezTo>
                  <a:cubicBezTo>
                    <a:pt x="14207" y="21011"/>
                    <a:pt x="14088" y="21011"/>
                    <a:pt x="13977" y="21021"/>
                  </a:cubicBezTo>
                  <a:cubicBezTo>
                    <a:pt x="13946" y="21061"/>
                    <a:pt x="13914" y="21041"/>
                    <a:pt x="13890" y="21031"/>
                  </a:cubicBezTo>
                  <a:cubicBezTo>
                    <a:pt x="13859" y="21070"/>
                    <a:pt x="13827" y="21080"/>
                    <a:pt x="13803" y="21070"/>
                  </a:cubicBezTo>
                  <a:cubicBezTo>
                    <a:pt x="13740" y="21110"/>
                    <a:pt x="13676" y="21100"/>
                    <a:pt x="13613" y="21160"/>
                  </a:cubicBezTo>
                  <a:cubicBezTo>
                    <a:pt x="13557" y="21120"/>
                    <a:pt x="13494" y="21200"/>
                    <a:pt x="13439" y="21210"/>
                  </a:cubicBezTo>
                  <a:cubicBezTo>
                    <a:pt x="13383" y="21270"/>
                    <a:pt x="13320" y="21260"/>
                    <a:pt x="13264" y="21310"/>
                  </a:cubicBezTo>
                  <a:cubicBezTo>
                    <a:pt x="13240" y="21260"/>
                    <a:pt x="13201" y="21410"/>
                    <a:pt x="13177" y="21350"/>
                  </a:cubicBezTo>
                  <a:cubicBezTo>
                    <a:pt x="13145" y="21410"/>
                    <a:pt x="13114" y="21370"/>
                    <a:pt x="13082" y="21420"/>
                  </a:cubicBezTo>
                  <a:cubicBezTo>
                    <a:pt x="13027" y="21400"/>
                    <a:pt x="12963" y="21470"/>
                    <a:pt x="12900" y="21480"/>
                  </a:cubicBezTo>
                  <a:cubicBezTo>
                    <a:pt x="12924" y="21550"/>
                    <a:pt x="12852" y="21470"/>
                    <a:pt x="12836" y="21530"/>
                  </a:cubicBezTo>
                  <a:cubicBezTo>
                    <a:pt x="12805" y="21550"/>
                    <a:pt x="12781" y="21530"/>
                    <a:pt x="12749" y="21560"/>
                  </a:cubicBezTo>
                  <a:cubicBezTo>
                    <a:pt x="12741" y="21570"/>
                    <a:pt x="12741" y="21570"/>
                    <a:pt x="12733" y="21580"/>
                  </a:cubicBezTo>
                  <a:cubicBezTo>
                    <a:pt x="12931" y="21580"/>
                    <a:pt x="12931" y="21580"/>
                    <a:pt x="12931" y="21580"/>
                  </a:cubicBezTo>
                  <a:cubicBezTo>
                    <a:pt x="12947" y="21570"/>
                    <a:pt x="12963" y="21560"/>
                    <a:pt x="12979" y="21570"/>
                  </a:cubicBezTo>
                  <a:cubicBezTo>
                    <a:pt x="13058" y="21500"/>
                    <a:pt x="13137" y="21510"/>
                    <a:pt x="13217" y="21450"/>
                  </a:cubicBezTo>
                  <a:cubicBezTo>
                    <a:pt x="13375" y="21360"/>
                    <a:pt x="13542" y="21260"/>
                    <a:pt x="13700" y="21210"/>
                  </a:cubicBezTo>
                  <a:cubicBezTo>
                    <a:pt x="13732" y="21210"/>
                    <a:pt x="13771" y="21190"/>
                    <a:pt x="13811" y="21170"/>
                  </a:cubicBezTo>
                  <a:cubicBezTo>
                    <a:pt x="13851" y="21120"/>
                    <a:pt x="13890" y="21200"/>
                    <a:pt x="13938" y="21120"/>
                  </a:cubicBezTo>
                  <a:cubicBezTo>
                    <a:pt x="13969" y="21150"/>
                    <a:pt x="14009" y="21130"/>
                    <a:pt x="14041" y="21120"/>
                  </a:cubicBezTo>
                  <a:cubicBezTo>
                    <a:pt x="14080" y="21170"/>
                    <a:pt x="14128" y="21061"/>
                    <a:pt x="14168" y="21130"/>
                  </a:cubicBezTo>
                  <a:cubicBezTo>
                    <a:pt x="14136" y="21150"/>
                    <a:pt x="14112" y="21110"/>
                    <a:pt x="14080" y="21170"/>
                  </a:cubicBezTo>
                  <a:cubicBezTo>
                    <a:pt x="14049" y="21160"/>
                    <a:pt x="14025" y="21140"/>
                    <a:pt x="13993" y="21170"/>
                  </a:cubicBezTo>
                  <a:cubicBezTo>
                    <a:pt x="13962" y="21200"/>
                    <a:pt x="13938" y="21180"/>
                    <a:pt x="13906" y="21180"/>
                  </a:cubicBezTo>
                  <a:cubicBezTo>
                    <a:pt x="13874" y="21220"/>
                    <a:pt x="13851" y="21200"/>
                    <a:pt x="13819" y="21220"/>
                  </a:cubicBezTo>
                  <a:cubicBezTo>
                    <a:pt x="13756" y="21260"/>
                    <a:pt x="13700" y="21270"/>
                    <a:pt x="13645" y="21300"/>
                  </a:cubicBezTo>
                  <a:cubicBezTo>
                    <a:pt x="13581" y="21320"/>
                    <a:pt x="13526" y="21360"/>
                    <a:pt x="13462" y="21410"/>
                  </a:cubicBezTo>
                  <a:cubicBezTo>
                    <a:pt x="13439" y="21400"/>
                    <a:pt x="13407" y="21430"/>
                    <a:pt x="13375" y="21450"/>
                  </a:cubicBezTo>
                  <a:cubicBezTo>
                    <a:pt x="13351" y="21440"/>
                    <a:pt x="13320" y="21470"/>
                    <a:pt x="13288" y="21490"/>
                  </a:cubicBezTo>
                  <a:cubicBezTo>
                    <a:pt x="13240" y="21520"/>
                    <a:pt x="13193" y="21550"/>
                    <a:pt x="13137" y="21580"/>
                  </a:cubicBezTo>
                  <a:cubicBezTo>
                    <a:pt x="13320" y="21580"/>
                    <a:pt x="13320" y="21580"/>
                    <a:pt x="13320" y="21580"/>
                  </a:cubicBezTo>
                  <a:cubicBezTo>
                    <a:pt x="13359" y="21550"/>
                    <a:pt x="13407" y="21530"/>
                    <a:pt x="13447" y="21520"/>
                  </a:cubicBezTo>
                  <a:cubicBezTo>
                    <a:pt x="13534" y="21460"/>
                    <a:pt x="13557" y="21480"/>
                    <a:pt x="13629" y="21410"/>
                  </a:cubicBezTo>
                  <a:cubicBezTo>
                    <a:pt x="13653" y="21440"/>
                    <a:pt x="13692" y="21360"/>
                    <a:pt x="13724" y="21380"/>
                  </a:cubicBezTo>
                  <a:cubicBezTo>
                    <a:pt x="13756" y="21340"/>
                    <a:pt x="13787" y="21380"/>
                    <a:pt x="13827" y="21330"/>
                  </a:cubicBezTo>
                  <a:cubicBezTo>
                    <a:pt x="13962" y="21270"/>
                    <a:pt x="14096" y="21270"/>
                    <a:pt x="14239" y="21200"/>
                  </a:cubicBezTo>
                  <a:cubicBezTo>
                    <a:pt x="14263" y="21240"/>
                    <a:pt x="14302" y="21200"/>
                    <a:pt x="14334" y="21200"/>
                  </a:cubicBezTo>
                  <a:cubicBezTo>
                    <a:pt x="14366" y="21220"/>
                    <a:pt x="14397" y="21180"/>
                    <a:pt x="14429" y="21180"/>
                  </a:cubicBezTo>
                  <a:cubicBezTo>
                    <a:pt x="14556" y="21240"/>
                    <a:pt x="14698" y="21170"/>
                    <a:pt x="14809" y="21290"/>
                  </a:cubicBezTo>
                  <a:cubicBezTo>
                    <a:pt x="14730" y="21280"/>
                    <a:pt x="14651" y="21330"/>
                    <a:pt x="14572" y="21320"/>
                  </a:cubicBezTo>
                  <a:cubicBezTo>
                    <a:pt x="14532" y="21340"/>
                    <a:pt x="14500" y="21320"/>
                    <a:pt x="14461" y="21320"/>
                  </a:cubicBezTo>
                  <a:cubicBezTo>
                    <a:pt x="14421" y="21370"/>
                    <a:pt x="14382" y="21340"/>
                    <a:pt x="14342" y="21340"/>
                  </a:cubicBezTo>
                  <a:cubicBezTo>
                    <a:pt x="14231" y="21410"/>
                    <a:pt x="14120" y="21410"/>
                    <a:pt x="14017" y="21470"/>
                  </a:cubicBezTo>
                  <a:cubicBezTo>
                    <a:pt x="13906" y="21520"/>
                    <a:pt x="13795" y="21560"/>
                    <a:pt x="13684" y="21580"/>
                  </a:cubicBezTo>
                  <a:cubicBezTo>
                    <a:pt x="14009" y="21580"/>
                    <a:pt x="14009" y="21580"/>
                    <a:pt x="14009" y="21580"/>
                  </a:cubicBezTo>
                  <a:cubicBezTo>
                    <a:pt x="14072" y="21550"/>
                    <a:pt x="14136" y="21520"/>
                    <a:pt x="14199" y="21500"/>
                  </a:cubicBezTo>
                  <a:cubicBezTo>
                    <a:pt x="14239" y="21490"/>
                    <a:pt x="14279" y="21490"/>
                    <a:pt x="14318" y="21480"/>
                  </a:cubicBezTo>
                  <a:cubicBezTo>
                    <a:pt x="14366" y="21430"/>
                    <a:pt x="14405" y="21490"/>
                    <a:pt x="14461" y="21410"/>
                  </a:cubicBezTo>
                  <a:cubicBezTo>
                    <a:pt x="14548" y="21440"/>
                    <a:pt x="14643" y="21420"/>
                    <a:pt x="14738" y="21390"/>
                  </a:cubicBezTo>
                  <a:cubicBezTo>
                    <a:pt x="14786" y="21420"/>
                    <a:pt x="14841" y="21370"/>
                    <a:pt x="14889" y="21400"/>
                  </a:cubicBezTo>
                  <a:cubicBezTo>
                    <a:pt x="14936" y="21370"/>
                    <a:pt x="14984" y="21360"/>
                    <a:pt x="15031" y="21420"/>
                  </a:cubicBezTo>
                  <a:cubicBezTo>
                    <a:pt x="14976" y="21470"/>
                    <a:pt x="14920" y="21390"/>
                    <a:pt x="14857" y="21460"/>
                  </a:cubicBezTo>
                  <a:cubicBezTo>
                    <a:pt x="14801" y="21430"/>
                    <a:pt x="14746" y="21490"/>
                    <a:pt x="14691" y="21450"/>
                  </a:cubicBezTo>
                  <a:cubicBezTo>
                    <a:pt x="14572" y="21530"/>
                    <a:pt x="14453" y="21540"/>
                    <a:pt x="14342" y="21570"/>
                  </a:cubicBezTo>
                  <a:cubicBezTo>
                    <a:pt x="14334" y="21580"/>
                    <a:pt x="14334" y="21580"/>
                    <a:pt x="14334" y="21580"/>
                  </a:cubicBezTo>
                  <a:cubicBezTo>
                    <a:pt x="14651" y="21580"/>
                    <a:pt x="14651" y="21580"/>
                    <a:pt x="14651" y="21580"/>
                  </a:cubicBezTo>
                  <a:cubicBezTo>
                    <a:pt x="14659" y="21570"/>
                    <a:pt x="14667" y="21560"/>
                    <a:pt x="14667" y="21560"/>
                  </a:cubicBezTo>
                  <a:cubicBezTo>
                    <a:pt x="14698" y="21600"/>
                    <a:pt x="14738" y="21560"/>
                    <a:pt x="14770" y="21560"/>
                  </a:cubicBezTo>
                  <a:cubicBezTo>
                    <a:pt x="14786" y="21550"/>
                    <a:pt x="14801" y="21580"/>
                    <a:pt x="14817" y="21570"/>
                  </a:cubicBezTo>
                  <a:cubicBezTo>
                    <a:pt x="14841" y="21540"/>
                    <a:pt x="14857" y="21540"/>
                    <a:pt x="14881" y="21560"/>
                  </a:cubicBezTo>
                  <a:cubicBezTo>
                    <a:pt x="14897" y="21550"/>
                    <a:pt x="14912" y="21550"/>
                    <a:pt x="14928" y="21560"/>
                  </a:cubicBezTo>
                  <a:cubicBezTo>
                    <a:pt x="14952" y="21540"/>
                    <a:pt x="14968" y="21510"/>
                    <a:pt x="14992" y="21550"/>
                  </a:cubicBezTo>
                  <a:cubicBezTo>
                    <a:pt x="15023" y="21560"/>
                    <a:pt x="15063" y="21490"/>
                    <a:pt x="15103" y="21550"/>
                  </a:cubicBezTo>
                  <a:cubicBezTo>
                    <a:pt x="15055" y="21560"/>
                    <a:pt x="15015" y="21570"/>
                    <a:pt x="14976" y="21570"/>
                  </a:cubicBezTo>
                  <a:cubicBezTo>
                    <a:pt x="14960" y="21570"/>
                    <a:pt x="14952" y="21570"/>
                    <a:pt x="14936" y="21580"/>
                  </a:cubicBezTo>
                  <a:cubicBezTo>
                    <a:pt x="15602" y="21580"/>
                    <a:pt x="15602" y="21580"/>
                    <a:pt x="15602" y="21580"/>
                  </a:cubicBezTo>
                  <a:cubicBezTo>
                    <a:pt x="15602" y="21570"/>
                    <a:pt x="15594" y="21550"/>
                    <a:pt x="15578" y="21540"/>
                  </a:cubicBezTo>
                  <a:cubicBezTo>
                    <a:pt x="15554" y="21550"/>
                    <a:pt x="15538" y="21510"/>
                    <a:pt x="15515" y="21490"/>
                  </a:cubicBezTo>
                  <a:cubicBezTo>
                    <a:pt x="15499" y="21500"/>
                    <a:pt x="15483" y="21470"/>
                    <a:pt x="15499" y="21460"/>
                  </a:cubicBezTo>
                  <a:cubicBezTo>
                    <a:pt x="15459" y="21430"/>
                    <a:pt x="15427" y="21400"/>
                    <a:pt x="15388" y="21340"/>
                  </a:cubicBezTo>
                  <a:cubicBezTo>
                    <a:pt x="15324" y="21260"/>
                    <a:pt x="15340" y="21150"/>
                    <a:pt x="15253" y="21110"/>
                  </a:cubicBezTo>
                  <a:cubicBezTo>
                    <a:pt x="15285" y="21051"/>
                    <a:pt x="15253" y="21070"/>
                    <a:pt x="15221" y="21031"/>
                  </a:cubicBezTo>
                  <a:cubicBezTo>
                    <a:pt x="15277" y="21001"/>
                    <a:pt x="15221" y="20971"/>
                    <a:pt x="15206" y="20941"/>
                  </a:cubicBezTo>
                  <a:cubicBezTo>
                    <a:pt x="15229" y="20901"/>
                    <a:pt x="15158" y="20861"/>
                    <a:pt x="15150" y="20821"/>
                  </a:cubicBezTo>
                  <a:cubicBezTo>
                    <a:pt x="15190" y="20801"/>
                    <a:pt x="15087" y="20761"/>
                    <a:pt x="15126" y="20731"/>
                  </a:cubicBezTo>
                  <a:cubicBezTo>
                    <a:pt x="15103" y="20661"/>
                    <a:pt x="15079" y="20591"/>
                    <a:pt x="15055" y="20521"/>
                  </a:cubicBezTo>
                  <a:cubicBezTo>
                    <a:pt x="15047" y="20451"/>
                    <a:pt x="14992" y="20381"/>
                    <a:pt x="15007" y="20321"/>
                  </a:cubicBezTo>
                  <a:cubicBezTo>
                    <a:pt x="14968" y="20251"/>
                    <a:pt x="14952" y="20231"/>
                    <a:pt x="14928" y="20141"/>
                  </a:cubicBezTo>
                  <a:cubicBezTo>
                    <a:pt x="14928" y="20101"/>
                    <a:pt x="14897" y="20071"/>
                    <a:pt x="14897" y="20031"/>
                  </a:cubicBezTo>
                  <a:cubicBezTo>
                    <a:pt x="14912" y="20001"/>
                    <a:pt x="14857" y="19962"/>
                    <a:pt x="14881" y="19942"/>
                  </a:cubicBezTo>
                  <a:cubicBezTo>
                    <a:pt x="14809" y="19872"/>
                    <a:pt x="14881" y="19772"/>
                    <a:pt x="14801" y="19762"/>
                  </a:cubicBezTo>
                  <a:cubicBezTo>
                    <a:pt x="14817" y="19702"/>
                    <a:pt x="14762" y="19632"/>
                    <a:pt x="14762" y="19572"/>
                  </a:cubicBezTo>
                  <a:cubicBezTo>
                    <a:pt x="14698" y="19442"/>
                    <a:pt x="14603" y="19312"/>
                    <a:pt x="14564" y="19182"/>
                  </a:cubicBezTo>
                  <a:cubicBezTo>
                    <a:pt x="14421" y="18962"/>
                    <a:pt x="14310" y="18893"/>
                    <a:pt x="14247" y="18693"/>
                  </a:cubicBezTo>
                  <a:cubicBezTo>
                    <a:pt x="14255" y="18683"/>
                    <a:pt x="14263" y="18693"/>
                    <a:pt x="14271" y="18693"/>
                  </a:cubicBezTo>
                  <a:cubicBezTo>
                    <a:pt x="14318" y="18793"/>
                    <a:pt x="14374" y="18783"/>
                    <a:pt x="14421" y="18883"/>
                  </a:cubicBezTo>
                  <a:cubicBezTo>
                    <a:pt x="14469" y="18912"/>
                    <a:pt x="14469" y="18982"/>
                    <a:pt x="14532" y="19012"/>
                  </a:cubicBezTo>
                  <a:cubicBezTo>
                    <a:pt x="14627" y="19192"/>
                    <a:pt x="14706" y="19252"/>
                    <a:pt x="14794" y="19452"/>
                  </a:cubicBezTo>
                  <a:cubicBezTo>
                    <a:pt x="14817" y="19532"/>
                    <a:pt x="14881" y="19622"/>
                    <a:pt x="14904" y="19712"/>
                  </a:cubicBezTo>
                  <a:cubicBezTo>
                    <a:pt x="14920" y="19782"/>
                    <a:pt x="14960" y="19872"/>
                    <a:pt x="15023" y="19952"/>
                  </a:cubicBezTo>
                  <a:cubicBezTo>
                    <a:pt x="15015" y="20001"/>
                    <a:pt x="15047" y="20031"/>
                    <a:pt x="15063" y="20081"/>
                  </a:cubicBezTo>
                  <a:cubicBezTo>
                    <a:pt x="15071" y="20081"/>
                    <a:pt x="15055" y="20091"/>
                    <a:pt x="15063" y="20111"/>
                  </a:cubicBezTo>
                  <a:cubicBezTo>
                    <a:pt x="15079" y="20141"/>
                    <a:pt x="15079" y="20151"/>
                    <a:pt x="15095" y="20191"/>
                  </a:cubicBezTo>
                  <a:cubicBezTo>
                    <a:pt x="15118" y="20261"/>
                    <a:pt x="15166" y="20341"/>
                    <a:pt x="15182" y="20411"/>
                  </a:cubicBezTo>
                  <a:cubicBezTo>
                    <a:pt x="15229" y="20491"/>
                    <a:pt x="15221" y="20571"/>
                    <a:pt x="15285" y="20651"/>
                  </a:cubicBezTo>
                  <a:cubicBezTo>
                    <a:pt x="15269" y="20731"/>
                    <a:pt x="15340" y="20741"/>
                    <a:pt x="15317" y="20841"/>
                  </a:cubicBezTo>
                  <a:cubicBezTo>
                    <a:pt x="15443" y="21041"/>
                    <a:pt x="15507" y="21240"/>
                    <a:pt x="15594" y="21430"/>
                  </a:cubicBezTo>
                  <a:cubicBezTo>
                    <a:pt x="15626" y="21480"/>
                    <a:pt x="15657" y="21520"/>
                    <a:pt x="15689" y="21560"/>
                  </a:cubicBezTo>
                  <a:cubicBezTo>
                    <a:pt x="15689" y="21570"/>
                    <a:pt x="15697" y="21570"/>
                    <a:pt x="15705" y="21580"/>
                  </a:cubicBezTo>
                  <a:cubicBezTo>
                    <a:pt x="15792" y="21580"/>
                    <a:pt x="15792" y="21580"/>
                    <a:pt x="15792" y="21580"/>
                  </a:cubicBezTo>
                  <a:cubicBezTo>
                    <a:pt x="15736" y="21480"/>
                    <a:pt x="15665" y="21380"/>
                    <a:pt x="15602" y="21280"/>
                  </a:cubicBezTo>
                  <a:cubicBezTo>
                    <a:pt x="15562" y="21170"/>
                    <a:pt x="15523" y="21070"/>
                    <a:pt x="15475" y="20961"/>
                  </a:cubicBezTo>
                  <a:close/>
                  <a:moveTo>
                    <a:pt x="11347" y="18253"/>
                  </a:moveTo>
                  <a:cubicBezTo>
                    <a:pt x="11394" y="18193"/>
                    <a:pt x="11402" y="18363"/>
                    <a:pt x="11474" y="18403"/>
                  </a:cubicBezTo>
                  <a:cubicBezTo>
                    <a:pt x="11402" y="18443"/>
                    <a:pt x="11410" y="18303"/>
                    <a:pt x="11347" y="18253"/>
                  </a:cubicBezTo>
                  <a:close/>
                  <a:moveTo>
                    <a:pt x="11466" y="18463"/>
                  </a:moveTo>
                  <a:cubicBezTo>
                    <a:pt x="11513" y="18443"/>
                    <a:pt x="11537" y="18563"/>
                    <a:pt x="11561" y="18593"/>
                  </a:cubicBezTo>
                  <a:cubicBezTo>
                    <a:pt x="11505" y="18603"/>
                    <a:pt x="11481" y="18493"/>
                    <a:pt x="11466" y="18463"/>
                  </a:cubicBezTo>
                  <a:close/>
                  <a:moveTo>
                    <a:pt x="9817" y="18663"/>
                  </a:moveTo>
                  <a:cubicBezTo>
                    <a:pt x="9841" y="18653"/>
                    <a:pt x="9865" y="18673"/>
                    <a:pt x="9889" y="18703"/>
                  </a:cubicBezTo>
                  <a:cubicBezTo>
                    <a:pt x="9857" y="18763"/>
                    <a:pt x="9841" y="18693"/>
                    <a:pt x="9817" y="18663"/>
                  </a:cubicBezTo>
                  <a:close/>
                  <a:moveTo>
                    <a:pt x="11893" y="19172"/>
                  </a:moveTo>
                  <a:cubicBezTo>
                    <a:pt x="11862" y="19122"/>
                    <a:pt x="11830" y="19172"/>
                    <a:pt x="11798" y="19142"/>
                  </a:cubicBezTo>
                  <a:cubicBezTo>
                    <a:pt x="11727" y="19122"/>
                    <a:pt x="11656" y="19172"/>
                    <a:pt x="11592" y="19132"/>
                  </a:cubicBezTo>
                  <a:cubicBezTo>
                    <a:pt x="11521" y="19132"/>
                    <a:pt x="11450" y="19142"/>
                    <a:pt x="11386" y="19102"/>
                  </a:cubicBezTo>
                  <a:cubicBezTo>
                    <a:pt x="11371" y="19102"/>
                    <a:pt x="11347" y="19112"/>
                    <a:pt x="11331" y="19132"/>
                  </a:cubicBezTo>
                  <a:cubicBezTo>
                    <a:pt x="11315" y="19142"/>
                    <a:pt x="11299" y="19102"/>
                    <a:pt x="11283" y="19122"/>
                  </a:cubicBezTo>
                  <a:cubicBezTo>
                    <a:pt x="11252" y="19112"/>
                    <a:pt x="11220" y="19152"/>
                    <a:pt x="11188" y="19122"/>
                  </a:cubicBezTo>
                  <a:cubicBezTo>
                    <a:pt x="11125" y="19132"/>
                    <a:pt x="11069" y="19102"/>
                    <a:pt x="11006" y="19122"/>
                  </a:cubicBezTo>
                  <a:cubicBezTo>
                    <a:pt x="10974" y="19052"/>
                    <a:pt x="10935" y="19152"/>
                    <a:pt x="10911" y="19082"/>
                  </a:cubicBezTo>
                  <a:cubicBezTo>
                    <a:pt x="10871" y="19112"/>
                    <a:pt x="10840" y="19062"/>
                    <a:pt x="10808" y="19072"/>
                  </a:cubicBezTo>
                  <a:cubicBezTo>
                    <a:pt x="10776" y="19052"/>
                    <a:pt x="10745" y="19092"/>
                    <a:pt x="10713" y="19062"/>
                  </a:cubicBezTo>
                  <a:cubicBezTo>
                    <a:pt x="10689" y="19012"/>
                    <a:pt x="10649" y="19102"/>
                    <a:pt x="10626" y="19042"/>
                  </a:cubicBezTo>
                  <a:cubicBezTo>
                    <a:pt x="10562" y="19052"/>
                    <a:pt x="10499" y="19002"/>
                    <a:pt x="10436" y="18992"/>
                  </a:cubicBezTo>
                  <a:cubicBezTo>
                    <a:pt x="10404" y="18962"/>
                    <a:pt x="10372" y="18972"/>
                    <a:pt x="10340" y="18952"/>
                  </a:cubicBezTo>
                  <a:cubicBezTo>
                    <a:pt x="10309" y="18912"/>
                    <a:pt x="10285" y="18922"/>
                    <a:pt x="10253" y="18932"/>
                  </a:cubicBezTo>
                  <a:cubicBezTo>
                    <a:pt x="10134" y="18823"/>
                    <a:pt x="10016" y="18833"/>
                    <a:pt x="9897" y="18713"/>
                  </a:cubicBezTo>
                  <a:cubicBezTo>
                    <a:pt x="9928" y="18673"/>
                    <a:pt x="9952" y="18763"/>
                    <a:pt x="9984" y="18743"/>
                  </a:cubicBezTo>
                  <a:cubicBezTo>
                    <a:pt x="10008" y="18733"/>
                    <a:pt x="10031" y="18743"/>
                    <a:pt x="10055" y="18773"/>
                  </a:cubicBezTo>
                  <a:cubicBezTo>
                    <a:pt x="10103" y="18773"/>
                    <a:pt x="10150" y="18783"/>
                    <a:pt x="10198" y="18823"/>
                  </a:cubicBezTo>
                  <a:cubicBezTo>
                    <a:pt x="10356" y="18833"/>
                    <a:pt x="10507" y="18883"/>
                    <a:pt x="10657" y="18922"/>
                  </a:cubicBezTo>
                  <a:cubicBezTo>
                    <a:pt x="10697" y="18912"/>
                    <a:pt x="10737" y="18952"/>
                    <a:pt x="10784" y="18932"/>
                  </a:cubicBezTo>
                  <a:cubicBezTo>
                    <a:pt x="10816" y="18962"/>
                    <a:pt x="10855" y="18922"/>
                    <a:pt x="10887" y="18952"/>
                  </a:cubicBezTo>
                  <a:cubicBezTo>
                    <a:pt x="10927" y="18952"/>
                    <a:pt x="10966" y="18932"/>
                    <a:pt x="10998" y="18982"/>
                  </a:cubicBezTo>
                  <a:cubicBezTo>
                    <a:pt x="11038" y="18952"/>
                    <a:pt x="11069" y="18962"/>
                    <a:pt x="11109" y="18972"/>
                  </a:cubicBezTo>
                  <a:cubicBezTo>
                    <a:pt x="11149" y="18992"/>
                    <a:pt x="11188" y="18992"/>
                    <a:pt x="11228" y="18982"/>
                  </a:cubicBezTo>
                  <a:cubicBezTo>
                    <a:pt x="11267" y="18982"/>
                    <a:pt x="11299" y="19022"/>
                    <a:pt x="11339" y="19002"/>
                  </a:cubicBezTo>
                  <a:cubicBezTo>
                    <a:pt x="11371" y="19052"/>
                    <a:pt x="11418" y="18972"/>
                    <a:pt x="11450" y="19032"/>
                  </a:cubicBezTo>
                  <a:cubicBezTo>
                    <a:pt x="11489" y="19012"/>
                    <a:pt x="11521" y="19052"/>
                    <a:pt x="11561" y="19022"/>
                  </a:cubicBezTo>
                  <a:cubicBezTo>
                    <a:pt x="11600" y="19042"/>
                    <a:pt x="11640" y="19042"/>
                    <a:pt x="11680" y="19032"/>
                  </a:cubicBezTo>
                  <a:cubicBezTo>
                    <a:pt x="11695" y="19082"/>
                    <a:pt x="11719" y="19032"/>
                    <a:pt x="11743" y="19052"/>
                  </a:cubicBezTo>
                  <a:cubicBezTo>
                    <a:pt x="11759" y="19092"/>
                    <a:pt x="11775" y="19072"/>
                    <a:pt x="11790" y="19062"/>
                  </a:cubicBezTo>
                  <a:cubicBezTo>
                    <a:pt x="11830" y="19062"/>
                    <a:pt x="11862" y="19132"/>
                    <a:pt x="11893" y="19112"/>
                  </a:cubicBezTo>
                  <a:cubicBezTo>
                    <a:pt x="11917" y="19102"/>
                    <a:pt x="11933" y="19162"/>
                    <a:pt x="11957" y="19132"/>
                  </a:cubicBezTo>
                  <a:cubicBezTo>
                    <a:pt x="11973" y="19142"/>
                    <a:pt x="11989" y="19152"/>
                    <a:pt x="12004" y="19172"/>
                  </a:cubicBezTo>
                  <a:cubicBezTo>
                    <a:pt x="11965" y="19182"/>
                    <a:pt x="11933" y="19172"/>
                    <a:pt x="11893" y="19172"/>
                  </a:cubicBezTo>
                  <a:close/>
                  <a:moveTo>
                    <a:pt x="12250" y="19422"/>
                  </a:moveTo>
                  <a:cubicBezTo>
                    <a:pt x="12226" y="19372"/>
                    <a:pt x="12298" y="19362"/>
                    <a:pt x="12313" y="19412"/>
                  </a:cubicBezTo>
                  <a:cubicBezTo>
                    <a:pt x="12290" y="19422"/>
                    <a:pt x="12266" y="19402"/>
                    <a:pt x="12250" y="19422"/>
                  </a:cubicBezTo>
                  <a:close/>
                  <a:moveTo>
                    <a:pt x="13344" y="20301"/>
                  </a:moveTo>
                  <a:cubicBezTo>
                    <a:pt x="13375" y="20261"/>
                    <a:pt x="13399" y="20281"/>
                    <a:pt x="13423" y="20321"/>
                  </a:cubicBezTo>
                  <a:cubicBezTo>
                    <a:pt x="13399" y="20331"/>
                    <a:pt x="13367" y="20341"/>
                    <a:pt x="13344" y="20301"/>
                  </a:cubicBezTo>
                  <a:close/>
                  <a:moveTo>
                    <a:pt x="15935" y="21460"/>
                  </a:moveTo>
                  <a:cubicBezTo>
                    <a:pt x="15887" y="21380"/>
                    <a:pt x="15855" y="21300"/>
                    <a:pt x="15792" y="21220"/>
                  </a:cubicBezTo>
                  <a:cubicBezTo>
                    <a:pt x="15752" y="21110"/>
                    <a:pt x="15705" y="20991"/>
                    <a:pt x="15626" y="20881"/>
                  </a:cubicBezTo>
                  <a:cubicBezTo>
                    <a:pt x="15507" y="20581"/>
                    <a:pt x="15372" y="20281"/>
                    <a:pt x="15253" y="19981"/>
                  </a:cubicBezTo>
                  <a:cubicBezTo>
                    <a:pt x="15142" y="19692"/>
                    <a:pt x="14976" y="19382"/>
                    <a:pt x="14841" y="19082"/>
                  </a:cubicBezTo>
                  <a:cubicBezTo>
                    <a:pt x="14746" y="18982"/>
                    <a:pt x="14722" y="18912"/>
                    <a:pt x="14643" y="18833"/>
                  </a:cubicBezTo>
                  <a:cubicBezTo>
                    <a:pt x="14659" y="18803"/>
                    <a:pt x="14627" y="18823"/>
                    <a:pt x="14611" y="18793"/>
                  </a:cubicBezTo>
                  <a:cubicBezTo>
                    <a:pt x="14627" y="18763"/>
                    <a:pt x="14595" y="18743"/>
                    <a:pt x="14572" y="18743"/>
                  </a:cubicBezTo>
                  <a:cubicBezTo>
                    <a:pt x="14556" y="18693"/>
                    <a:pt x="14532" y="18623"/>
                    <a:pt x="14477" y="18673"/>
                  </a:cubicBezTo>
                  <a:cubicBezTo>
                    <a:pt x="14532" y="18713"/>
                    <a:pt x="14603" y="18893"/>
                    <a:pt x="14683" y="18932"/>
                  </a:cubicBezTo>
                  <a:cubicBezTo>
                    <a:pt x="14659" y="18972"/>
                    <a:pt x="14738" y="19022"/>
                    <a:pt x="14754" y="19062"/>
                  </a:cubicBezTo>
                  <a:cubicBezTo>
                    <a:pt x="14770" y="19112"/>
                    <a:pt x="14786" y="19162"/>
                    <a:pt x="14833" y="19212"/>
                  </a:cubicBezTo>
                  <a:cubicBezTo>
                    <a:pt x="14857" y="19302"/>
                    <a:pt x="14928" y="19392"/>
                    <a:pt x="14952" y="19482"/>
                  </a:cubicBezTo>
                  <a:cubicBezTo>
                    <a:pt x="15031" y="19662"/>
                    <a:pt x="15126" y="19842"/>
                    <a:pt x="15190" y="20021"/>
                  </a:cubicBezTo>
                  <a:cubicBezTo>
                    <a:pt x="15245" y="20121"/>
                    <a:pt x="15237" y="20201"/>
                    <a:pt x="15309" y="20301"/>
                  </a:cubicBezTo>
                  <a:cubicBezTo>
                    <a:pt x="15301" y="20381"/>
                    <a:pt x="15404" y="20481"/>
                    <a:pt x="15412" y="20571"/>
                  </a:cubicBezTo>
                  <a:cubicBezTo>
                    <a:pt x="15483" y="20661"/>
                    <a:pt x="15459" y="20751"/>
                    <a:pt x="15530" y="20841"/>
                  </a:cubicBezTo>
                  <a:cubicBezTo>
                    <a:pt x="15554" y="20931"/>
                    <a:pt x="15602" y="21021"/>
                    <a:pt x="15673" y="21120"/>
                  </a:cubicBezTo>
                  <a:cubicBezTo>
                    <a:pt x="15681" y="21170"/>
                    <a:pt x="15729" y="21220"/>
                    <a:pt x="15736" y="21280"/>
                  </a:cubicBezTo>
                  <a:cubicBezTo>
                    <a:pt x="15760" y="21300"/>
                    <a:pt x="15776" y="21330"/>
                    <a:pt x="15792" y="21360"/>
                  </a:cubicBezTo>
                  <a:cubicBezTo>
                    <a:pt x="15752" y="21380"/>
                    <a:pt x="15855" y="21420"/>
                    <a:pt x="15816" y="21450"/>
                  </a:cubicBezTo>
                  <a:cubicBezTo>
                    <a:pt x="15863" y="21480"/>
                    <a:pt x="15895" y="21530"/>
                    <a:pt x="15919" y="21580"/>
                  </a:cubicBezTo>
                  <a:cubicBezTo>
                    <a:pt x="16006" y="21580"/>
                    <a:pt x="16006" y="21580"/>
                    <a:pt x="16006" y="21580"/>
                  </a:cubicBezTo>
                  <a:cubicBezTo>
                    <a:pt x="15990" y="21550"/>
                    <a:pt x="15974" y="21510"/>
                    <a:pt x="15935" y="21460"/>
                  </a:cubicBezTo>
                  <a:close/>
                  <a:moveTo>
                    <a:pt x="16315" y="21011"/>
                  </a:moveTo>
                  <a:cubicBezTo>
                    <a:pt x="16204" y="20871"/>
                    <a:pt x="16164" y="20731"/>
                    <a:pt x="16069" y="20591"/>
                  </a:cubicBezTo>
                  <a:cubicBezTo>
                    <a:pt x="16085" y="20571"/>
                    <a:pt x="16053" y="20541"/>
                    <a:pt x="16038" y="20511"/>
                  </a:cubicBezTo>
                  <a:cubicBezTo>
                    <a:pt x="16045" y="20491"/>
                    <a:pt x="16045" y="20461"/>
                    <a:pt x="16030" y="20431"/>
                  </a:cubicBezTo>
                  <a:cubicBezTo>
                    <a:pt x="15942" y="20291"/>
                    <a:pt x="15911" y="20161"/>
                    <a:pt x="15832" y="20021"/>
                  </a:cubicBezTo>
                  <a:cubicBezTo>
                    <a:pt x="15871" y="19991"/>
                    <a:pt x="15768" y="19952"/>
                    <a:pt x="15808" y="19922"/>
                  </a:cubicBezTo>
                  <a:cubicBezTo>
                    <a:pt x="15800" y="19882"/>
                    <a:pt x="15729" y="19842"/>
                    <a:pt x="15752" y="19812"/>
                  </a:cubicBezTo>
                  <a:cubicBezTo>
                    <a:pt x="15697" y="19762"/>
                    <a:pt x="15705" y="19632"/>
                    <a:pt x="15626" y="19632"/>
                  </a:cubicBezTo>
                  <a:cubicBezTo>
                    <a:pt x="15641" y="19682"/>
                    <a:pt x="15665" y="19712"/>
                    <a:pt x="15721" y="19792"/>
                  </a:cubicBezTo>
                  <a:cubicBezTo>
                    <a:pt x="15729" y="19822"/>
                    <a:pt x="15689" y="19852"/>
                    <a:pt x="15736" y="19882"/>
                  </a:cubicBezTo>
                  <a:cubicBezTo>
                    <a:pt x="15736" y="19922"/>
                    <a:pt x="15752" y="19952"/>
                    <a:pt x="15784" y="19981"/>
                  </a:cubicBezTo>
                  <a:cubicBezTo>
                    <a:pt x="15776" y="20051"/>
                    <a:pt x="15839" y="20121"/>
                    <a:pt x="15832" y="20191"/>
                  </a:cubicBezTo>
                  <a:cubicBezTo>
                    <a:pt x="15871" y="20221"/>
                    <a:pt x="15839" y="20251"/>
                    <a:pt x="15879" y="20281"/>
                  </a:cubicBezTo>
                  <a:cubicBezTo>
                    <a:pt x="15887" y="20321"/>
                    <a:pt x="15919" y="20361"/>
                    <a:pt x="15911" y="20391"/>
                  </a:cubicBezTo>
                  <a:cubicBezTo>
                    <a:pt x="15950" y="20431"/>
                    <a:pt x="15919" y="20461"/>
                    <a:pt x="15950" y="20491"/>
                  </a:cubicBezTo>
                  <a:cubicBezTo>
                    <a:pt x="15935" y="20521"/>
                    <a:pt x="16006" y="20571"/>
                    <a:pt x="15982" y="20601"/>
                  </a:cubicBezTo>
                  <a:cubicBezTo>
                    <a:pt x="16085" y="20741"/>
                    <a:pt x="16085" y="20811"/>
                    <a:pt x="16196" y="20971"/>
                  </a:cubicBezTo>
                  <a:cubicBezTo>
                    <a:pt x="16259" y="21130"/>
                    <a:pt x="16323" y="21200"/>
                    <a:pt x="16394" y="21360"/>
                  </a:cubicBezTo>
                  <a:cubicBezTo>
                    <a:pt x="16458" y="21440"/>
                    <a:pt x="16489" y="21510"/>
                    <a:pt x="16529" y="21580"/>
                  </a:cubicBezTo>
                  <a:cubicBezTo>
                    <a:pt x="16632" y="21580"/>
                    <a:pt x="16632" y="21580"/>
                    <a:pt x="16632" y="21580"/>
                  </a:cubicBezTo>
                  <a:cubicBezTo>
                    <a:pt x="16568" y="21460"/>
                    <a:pt x="16489" y="21330"/>
                    <a:pt x="16402" y="21210"/>
                  </a:cubicBezTo>
                  <a:cubicBezTo>
                    <a:pt x="16370" y="21110"/>
                    <a:pt x="16347" y="21100"/>
                    <a:pt x="16315" y="21011"/>
                  </a:cubicBezTo>
                  <a:close/>
                  <a:moveTo>
                    <a:pt x="16608" y="21210"/>
                  </a:moveTo>
                  <a:cubicBezTo>
                    <a:pt x="16584" y="21160"/>
                    <a:pt x="16553" y="21110"/>
                    <a:pt x="16561" y="21070"/>
                  </a:cubicBezTo>
                  <a:cubicBezTo>
                    <a:pt x="16481" y="21031"/>
                    <a:pt x="16450" y="20891"/>
                    <a:pt x="16402" y="20811"/>
                  </a:cubicBezTo>
                  <a:cubicBezTo>
                    <a:pt x="16339" y="20771"/>
                    <a:pt x="16402" y="20671"/>
                    <a:pt x="16347" y="20691"/>
                  </a:cubicBezTo>
                  <a:cubicBezTo>
                    <a:pt x="16339" y="20651"/>
                    <a:pt x="16283" y="20591"/>
                    <a:pt x="16291" y="20551"/>
                  </a:cubicBezTo>
                  <a:cubicBezTo>
                    <a:pt x="16204" y="20451"/>
                    <a:pt x="16236" y="20361"/>
                    <a:pt x="16133" y="20261"/>
                  </a:cubicBezTo>
                  <a:cubicBezTo>
                    <a:pt x="16156" y="20211"/>
                    <a:pt x="16077" y="20151"/>
                    <a:pt x="16093" y="20101"/>
                  </a:cubicBezTo>
                  <a:cubicBezTo>
                    <a:pt x="16045" y="20041"/>
                    <a:pt x="16061" y="19991"/>
                    <a:pt x="16006" y="19942"/>
                  </a:cubicBezTo>
                  <a:cubicBezTo>
                    <a:pt x="15966" y="19832"/>
                    <a:pt x="15903" y="19712"/>
                    <a:pt x="15863" y="19602"/>
                  </a:cubicBezTo>
                  <a:cubicBezTo>
                    <a:pt x="15768" y="19462"/>
                    <a:pt x="15697" y="19322"/>
                    <a:pt x="15618" y="19182"/>
                  </a:cubicBezTo>
                  <a:cubicBezTo>
                    <a:pt x="15530" y="19122"/>
                    <a:pt x="15451" y="18962"/>
                    <a:pt x="15364" y="18853"/>
                  </a:cubicBezTo>
                  <a:cubicBezTo>
                    <a:pt x="15324" y="18803"/>
                    <a:pt x="15285" y="18793"/>
                    <a:pt x="15245" y="18723"/>
                  </a:cubicBezTo>
                  <a:cubicBezTo>
                    <a:pt x="15229" y="18693"/>
                    <a:pt x="15213" y="18663"/>
                    <a:pt x="15190" y="18633"/>
                  </a:cubicBezTo>
                  <a:cubicBezTo>
                    <a:pt x="15166" y="18673"/>
                    <a:pt x="15150" y="18553"/>
                    <a:pt x="15118" y="18633"/>
                  </a:cubicBezTo>
                  <a:cubicBezTo>
                    <a:pt x="15182" y="18683"/>
                    <a:pt x="15245" y="18803"/>
                    <a:pt x="15340" y="18883"/>
                  </a:cubicBezTo>
                  <a:cubicBezTo>
                    <a:pt x="15404" y="19002"/>
                    <a:pt x="15451" y="19072"/>
                    <a:pt x="15546" y="19172"/>
                  </a:cubicBezTo>
                  <a:cubicBezTo>
                    <a:pt x="15618" y="19342"/>
                    <a:pt x="15744" y="19512"/>
                    <a:pt x="15824" y="19682"/>
                  </a:cubicBezTo>
                  <a:cubicBezTo>
                    <a:pt x="15863" y="19762"/>
                    <a:pt x="15871" y="19842"/>
                    <a:pt x="15935" y="19932"/>
                  </a:cubicBezTo>
                  <a:cubicBezTo>
                    <a:pt x="15935" y="20011"/>
                    <a:pt x="16022" y="20101"/>
                    <a:pt x="16014" y="20191"/>
                  </a:cubicBezTo>
                  <a:cubicBezTo>
                    <a:pt x="16141" y="20361"/>
                    <a:pt x="16172" y="20531"/>
                    <a:pt x="16259" y="20701"/>
                  </a:cubicBezTo>
                  <a:cubicBezTo>
                    <a:pt x="16331" y="20801"/>
                    <a:pt x="16370" y="20911"/>
                    <a:pt x="16402" y="21011"/>
                  </a:cubicBezTo>
                  <a:cubicBezTo>
                    <a:pt x="16442" y="21021"/>
                    <a:pt x="16418" y="21031"/>
                    <a:pt x="16450" y="21070"/>
                  </a:cubicBezTo>
                  <a:cubicBezTo>
                    <a:pt x="16473" y="21110"/>
                    <a:pt x="16505" y="21150"/>
                    <a:pt x="16505" y="21190"/>
                  </a:cubicBezTo>
                  <a:cubicBezTo>
                    <a:pt x="16568" y="21220"/>
                    <a:pt x="16553" y="21300"/>
                    <a:pt x="16616" y="21380"/>
                  </a:cubicBezTo>
                  <a:cubicBezTo>
                    <a:pt x="16664" y="21460"/>
                    <a:pt x="16695" y="21520"/>
                    <a:pt x="16735" y="21580"/>
                  </a:cubicBezTo>
                  <a:cubicBezTo>
                    <a:pt x="16830" y="21580"/>
                    <a:pt x="16830" y="21580"/>
                    <a:pt x="16830" y="21580"/>
                  </a:cubicBezTo>
                  <a:cubicBezTo>
                    <a:pt x="16798" y="21510"/>
                    <a:pt x="16759" y="21450"/>
                    <a:pt x="16687" y="21350"/>
                  </a:cubicBezTo>
                  <a:cubicBezTo>
                    <a:pt x="16671" y="21310"/>
                    <a:pt x="16656" y="21260"/>
                    <a:pt x="16608" y="21210"/>
                  </a:cubicBezTo>
                  <a:close/>
                  <a:moveTo>
                    <a:pt x="1506" y="21051"/>
                  </a:moveTo>
                  <a:cubicBezTo>
                    <a:pt x="1521" y="21001"/>
                    <a:pt x="1545" y="20961"/>
                    <a:pt x="1569" y="20911"/>
                  </a:cubicBezTo>
                  <a:cubicBezTo>
                    <a:pt x="1593" y="20901"/>
                    <a:pt x="1585" y="20861"/>
                    <a:pt x="1601" y="20841"/>
                  </a:cubicBezTo>
                  <a:cubicBezTo>
                    <a:pt x="1616" y="20831"/>
                    <a:pt x="1632" y="20811"/>
                    <a:pt x="1632" y="20771"/>
                  </a:cubicBezTo>
                  <a:cubicBezTo>
                    <a:pt x="1688" y="20771"/>
                    <a:pt x="1680" y="20691"/>
                    <a:pt x="1712" y="20661"/>
                  </a:cubicBezTo>
                  <a:cubicBezTo>
                    <a:pt x="1775" y="20601"/>
                    <a:pt x="1807" y="20501"/>
                    <a:pt x="1854" y="20431"/>
                  </a:cubicBezTo>
                  <a:cubicBezTo>
                    <a:pt x="1902" y="20351"/>
                    <a:pt x="1925" y="20231"/>
                    <a:pt x="2013" y="20191"/>
                  </a:cubicBezTo>
                  <a:cubicBezTo>
                    <a:pt x="2013" y="20161"/>
                    <a:pt x="2021" y="20151"/>
                    <a:pt x="2028" y="20131"/>
                  </a:cubicBezTo>
                  <a:cubicBezTo>
                    <a:pt x="2028" y="20091"/>
                    <a:pt x="2068" y="20111"/>
                    <a:pt x="2060" y="20061"/>
                  </a:cubicBezTo>
                  <a:cubicBezTo>
                    <a:pt x="2084" y="20021"/>
                    <a:pt x="2100" y="19972"/>
                    <a:pt x="2116" y="19922"/>
                  </a:cubicBezTo>
                  <a:cubicBezTo>
                    <a:pt x="2171" y="19912"/>
                    <a:pt x="2139" y="19832"/>
                    <a:pt x="2203" y="19832"/>
                  </a:cubicBezTo>
                  <a:cubicBezTo>
                    <a:pt x="2203" y="19762"/>
                    <a:pt x="2227" y="19722"/>
                    <a:pt x="2258" y="19692"/>
                  </a:cubicBezTo>
                  <a:cubicBezTo>
                    <a:pt x="2290" y="19662"/>
                    <a:pt x="2274" y="19592"/>
                    <a:pt x="2322" y="19582"/>
                  </a:cubicBezTo>
                  <a:cubicBezTo>
                    <a:pt x="2322" y="19542"/>
                    <a:pt x="2337" y="19522"/>
                    <a:pt x="2353" y="19512"/>
                  </a:cubicBezTo>
                  <a:cubicBezTo>
                    <a:pt x="2361" y="19482"/>
                    <a:pt x="2369" y="19462"/>
                    <a:pt x="2385" y="19442"/>
                  </a:cubicBezTo>
                  <a:cubicBezTo>
                    <a:pt x="2425" y="19342"/>
                    <a:pt x="2480" y="19272"/>
                    <a:pt x="2512" y="19172"/>
                  </a:cubicBezTo>
                  <a:cubicBezTo>
                    <a:pt x="2599" y="19002"/>
                    <a:pt x="2678" y="18823"/>
                    <a:pt x="2742" y="18623"/>
                  </a:cubicBezTo>
                  <a:cubicBezTo>
                    <a:pt x="2750" y="18583"/>
                    <a:pt x="2765" y="18533"/>
                    <a:pt x="2781" y="18493"/>
                  </a:cubicBezTo>
                  <a:cubicBezTo>
                    <a:pt x="2805" y="18443"/>
                    <a:pt x="2797" y="18363"/>
                    <a:pt x="2829" y="18333"/>
                  </a:cubicBezTo>
                  <a:cubicBezTo>
                    <a:pt x="2845" y="18283"/>
                    <a:pt x="2853" y="18223"/>
                    <a:pt x="2868" y="18173"/>
                  </a:cubicBezTo>
                  <a:cubicBezTo>
                    <a:pt x="2876" y="18143"/>
                    <a:pt x="2892" y="18133"/>
                    <a:pt x="2884" y="18083"/>
                  </a:cubicBezTo>
                  <a:cubicBezTo>
                    <a:pt x="2884" y="18063"/>
                    <a:pt x="2908" y="18033"/>
                    <a:pt x="2876" y="18023"/>
                  </a:cubicBezTo>
                  <a:cubicBezTo>
                    <a:pt x="2876" y="18153"/>
                    <a:pt x="2805" y="18193"/>
                    <a:pt x="2805" y="18333"/>
                  </a:cubicBezTo>
                  <a:cubicBezTo>
                    <a:pt x="2750" y="18393"/>
                    <a:pt x="2750" y="18523"/>
                    <a:pt x="2702" y="18603"/>
                  </a:cubicBezTo>
                  <a:cubicBezTo>
                    <a:pt x="2654" y="18683"/>
                    <a:pt x="2639" y="18793"/>
                    <a:pt x="2599" y="18873"/>
                  </a:cubicBezTo>
                  <a:cubicBezTo>
                    <a:pt x="2551" y="18962"/>
                    <a:pt x="2512" y="19052"/>
                    <a:pt x="2472" y="19152"/>
                  </a:cubicBezTo>
                  <a:cubicBezTo>
                    <a:pt x="2433" y="19172"/>
                    <a:pt x="2433" y="19222"/>
                    <a:pt x="2393" y="19242"/>
                  </a:cubicBezTo>
                  <a:cubicBezTo>
                    <a:pt x="2385" y="19272"/>
                    <a:pt x="2369" y="19292"/>
                    <a:pt x="2377" y="19332"/>
                  </a:cubicBezTo>
                  <a:cubicBezTo>
                    <a:pt x="2345" y="19332"/>
                    <a:pt x="2345" y="19362"/>
                    <a:pt x="2330" y="19382"/>
                  </a:cubicBezTo>
                  <a:cubicBezTo>
                    <a:pt x="2330" y="19452"/>
                    <a:pt x="2258" y="19442"/>
                    <a:pt x="2266" y="19522"/>
                  </a:cubicBezTo>
                  <a:cubicBezTo>
                    <a:pt x="2234" y="19552"/>
                    <a:pt x="2211" y="19592"/>
                    <a:pt x="2211" y="19652"/>
                  </a:cubicBezTo>
                  <a:cubicBezTo>
                    <a:pt x="2139" y="19712"/>
                    <a:pt x="2116" y="19812"/>
                    <a:pt x="2060" y="19882"/>
                  </a:cubicBezTo>
                  <a:cubicBezTo>
                    <a:pt x="2068" y="19952"/>
                    <a:pt x="2005" y="19952"/>
                    <a:pt x="2005" y="20021"/>
                  </a:cubicBezTo>
                  <a:cubicBezTo>
                    <a:pt x="1973" y="20061"/>
                    <a:pt x="1957" y="20111"/>
                    <a:pt x="1941" y="20161"/>
                  </a:cubicBezTo>
                  <a:cubicBezTo>
                    <a:pt x="1918" y="20161"/>
                    <a:pt x="1902" y="20171"/>
                    <a:pt x="1910" y="20201"/>
                  </a:cubicBezTo>
                  <a:cubicBezTo>
                    <a:pt x="1886" y="20211"/>
                    <a:pt x="1870" y="20211"/>
                    <a:pt x="1878" y="20251"/>
                  </a:cubicBezTo>
                  <a:cubicBezTo>
                    <a:pt x="1838" y="20271"/>
                    <a:pt x="1830" y="20331"/>
                    <a:pt x="1799" y="20341"/>
                  </a:cubicBezTo>
                  <a:cubicBezTo>
                    <a:pt x="1799" y="20411"/>
                    <a:pt x="1759" y="20431"/>
                    <a:pt x="1735" y="20461"/>
                  </a:cubicBezTo>
                  <a:cubicBezTo>
                    <a:pt x="1727" y="20511"/>
                    <a:pt x="1727" y="20571"/>
                    <a:pt x="1672" y="20571"/>
                  </a:cubicBezTo>
                  <a:cubicBezTo>
                    <a:pt x="1648" y="20611"/>
                    <a:pt x="1656" y="20671"/>
                    <a:pt x="1609" y="20671"/>
                  </a:cubicBezTo>
                  <a:cubicBezTo>
                    <a:pt x="1609" y="20731"/>
                    <a:pt x="1569" y="20751"/>
                    <a:pt x="1545" y="20781"/>
                  </a:cubicBezTo>
                  <a:cubicBezTo>
                    <a:pt x="1513" y="20871"/>
                    <a:pt x="1474" y="20951"/>
                    <a:pt x="1418" y="21011"/>
                  </a:cubicBezTo>
                  <a:cubicBezTo>
                    <a:pt x="1410" y="21061"/>
                    <a:pt x="1402" y="21110"/>
                    <a:pt x="1371" y="21120"/>
                  </a:cubicBezTo>
                  <a:cubicBezTo>
                    <a:pt x="1347" y="21160"/>
                    <a:pt x="1363" y="21240"/>
                    <a:pt x="1307" y="21240"/>
                  </a:cubicBezTo>
                  <a:cubicBezTo>
                    <a:pt x="1315" y="21300"/>
                    <a:pt x="1268" y="21320"/>
                    <a:pt x="1260" y="21370"/>
                  </a:cubicBezTo>
                  <a:cubicBezTo>
                    <a:pt x="1220" y="21390"/>
                    <a:pt x="1236" y="21470"/>
                    <a:pt x="1204" y="21490"/>
                  </a:cubicBezTo>
                  <a:cubicBezTo>
                    <a:pt x="1189" y="21520"/>
                    <a:pt x="1173" y="21540"/>
                    <a:pt x="1165" y="21580"/>
                  </a:cubicBezTo>
                  <a:cubicBezTo>
                    <a:pt x="1252" y="21580"/>
                    <a:pt x="1252" y="21580"/>
                    <a:pt x="1252" y="21580"/>
                  </a:cubicBezTo>
                  <a:cubicBezTo>
                    <a:pt x="1252" y="21580"/>
                    <a:pt x="1260" y="21570"/>
                    <a:pt x="1260" y="21570"/>
                  </a:cubicBezTo>
                  <a:cubicBezTo>
                    <a:pt x="1260" y="21540"/>
                    <a:pt x="1276" y="21530"/>
                    <a:pt x="1268" y="21480"/>
                  </a:cubicBezTo>
                  <a:cubicBezTo>
                    <a:pt x="1307" y="21490"/>
                    <a:pt x="1299" y="21450"/>
                    <a:pt x="1315" y="21440"/>
                  </a:cubicBezTo>
                  <a:cubicBezTo>
                    <a:pt x="1355" y="21340"/>
                    <a:pt x="1395" y="21250"/>
                    <a:pt x="1442" y="21160"/>
                  </a:cubicBezTo>
                  <a:cubicBezTo>
                    <a:pt x="1482" y="21140"/>
                    <a:pt x="1458" y="21061"/>
                    <a:pt x="1506" y="21051"/>
                  </a:cubicBezTo>
                  <a:close/>
                  <a:moveTo>
                    <a:pt x="349" y="21460"/>
                  </a:moveTo>
                  <a:cubicBezTo>
                    <a:pt x="293" y="21450"/>
                    <a:pt x="269" y="21390"/>
                    <a:pt x="206" y="21380"/>
                  </a:cubicBezTo>
                  <a:cubicBezTo>
                    <a:pt x="190" y="21310"/>
                    <a:pt x="119" y="21320"/>
                    <a:pt x="95" y="21260"/>
                  </a:cubicBezTo>
                  <a:cubicBezTo>
                    <a:pt x="48" y="21260"/>
                    <a:pt x="32" y="21210"/>
                    <a:pt x="0" y="21180"/>
                  </a:cubicBezTo>
                  <a:cubicBezTo>
                    <a:pt x="0" y="21300"/>
                    <a:pt x="0" y="21300"/>
                    <a:pt x="0" y="21300"/>
                  </a:cubicBezTo>
                  <a:cubicBezTo>
                    <a:pt x="32" y="21320"/>
                    <a:pt x="55" y="21340"/>
                    <a:pt x="71" y="21370"/>
                  </a:cubicBezTo>
                  <a:cubicBezTo>
                    <a:pt x="119" y="21360"/>
                    <a:pt x="119" y="21430"/>
                    <a:pt x="158" y="21430"/>
                  </a:cubicBezTo>
                  <a:cubicBezTo>
                    <a:pt x="158" y="21490"/>
                    <a:pt x="230" y="21440"/>
                    <a:pt x="214" y="21510"/>
                  </a:cubicBezTo>
                  <a:cubicBezTo>
                    <a:pt x="246" y="21520"/>
                    <a:pt x="301" y="21550"/>
                    <a:pt x="325" y="21580"/>
                  </a:cubicBezTo>
                  <a:cubicBezTo>
                    <a:pt x="428" y="21580"/>
                    <a:pt x="428" y="21580"/>
                    <a:pt x="428" y="21580"/>
                  </a:cubicBezTo>
                  <a:cubicBezTo>
                    <a:pt x="396" y="21540"/>
                    <a:pt x="364" y="21510"/>
                    <a:pt x="349" y="21460"/>
                  </a:cubicBezTo>
                  <a:close/>
                  <a:moveTo>
                    <a:pt x="19445" y="21350"/>
                  </a:moveTo>
                  <a:cubicBezTo>
                    <a:pt x="19445" y="21300"/>
                    <a:pt x="19397" y="21320"/>
                    <a:pt x="19397" y="21260"/>
                  </a:cubicBezTo>
                  <a:cubicBezTo>
                    <a:pt x="19326" y="21170"/>
                    <a:pt x="19318" y="21090"/>
                    <a:pt x="19263" y="21001"/>
                  </a:cubicBezTo>
                  <a:cubicBezTo>
                    <a:pt x="19191" y="20921"/>
                    <a:pt x="19191" y="20841"/>
                    <a:pt x="19120" y="20761"/>
                  </a:cubicBezTo>
                  <a:cubicBezTo>
                    <a:pt x="19112" y="20731"/>
                    <a:pt x="19088" y="20711"/>
                    <a:pt x="19096" y="20691"/>
                  </a:cubicBezTo>
                  <a:cubicBezTo>
                    <a:pt x="19088" y="20681"/>
                    <a:pt x="19096" y="20651"/>
                    <a:pt x="19072" y="20661"/>
                  </a:cubicBezTo>
                  <a:cubicBezTo>
                    <a:pt x="19025" y="20611"/>
                    <a:pt x="19049" y="20581"/>
                    <a:pt x="19009" y="20531"/>
                  </a:cubicBezTo>
                  <a:cubicBezTo>
                    <a:pt x="18938" y="20451"/>
                    <a:pt x="18946" y="20401"/>
                    <a:pt x="18882" y="20351"/>
                  </a:cubicBezTo>
                  <a:cubicBezTo>
                    <a:pt x="18882" y="20311"/>
                    <a:pt x="18850" y="20301"/>
                    <a:pt x="18827" y="20271"/>
                  </a:cubicBezTo>
                  <a:cubicBezTo>
                    <a:pt x="18779" y="20191"/>
                    <a:pt x="18755" y="20121"/>
                    <a:pt x="18692" y="20071"/>
                  </a:cubicBezTo>
                  <a:cubicBezTo>
                    <a:pt x="18668" y="20031"/>
                    <a:pt x="18668" y="19991"/>
                    <a:pt x="18621" y="19942"/>
                  </a:cubicBezTo>
                  <a:cubicBezTo>
                    <a:pt x="18557" y="19892"/>
                    <a:pt x="18494" y="19792"/>
                    <a:pt x="18431" y="19692"/>
                  </a:cubicBezTo>
                  <a:cubicBezTo>
                    <a:pt x="18343" y="19612"/>
                    <a:pt x="18248" y="19492"/>
                    <a:pt x="18161" y="19442"/>
                  </a:cubicBezTo>
                  <a:cubicBezTo>
                    <a:pt x="18121" y="19382"/>
                    <a:pt x="18074" y="19372"/>
                    <a:pt x="18034" y="19322"/>
                  </a:cubicBezTo>
                  <a:cubicBezTo>
                    <a:pt x="17987" y="19262"/>
                    <a:pt x="17939" y="19222"/>
                    <a:pt x="17892" y="19222"/>
                  </a:cubicBezTo>
                  <a:cubicBezTo>
                    <a:pt x="18058" y="19392"/>
                    <a:pt x="18225" y="19562"/>
                    <a:pt x="18391" y="19742"/>
                  </a:cubicBezTo>
                  <a:cubicBezTo>
                    <a:pt x="18526" y="19942"/>
                    <a:pt x="18692" y="20141"/>
                    <a:pt x="18787" y="20341"/>
                  </a:cubicBezTo>
                  <a:cubicBezTo>
                    <a:pt x="18819" y="20391"/>
                    <a:pt x="18850" y="20461"/>
                    <a:pt x="18890" y="20461"/>
                  </a:cubicBezTo>
                  <a:cubicBezTo>
                    <a:pt x="18850" y="20501"/>
                    <a:pt x="18969" y="20551"/>
                    <a:pt x="18930" y="20591"/>
                  </a:cubicBezTo>
                  <a:cubicBezTo>
                    <a:pt x="18946" y="20631"/>
                    <a:pt x="19025" y="20681"/>
                    <a:pt x="19001" y="20711"/>
                  </a:cubicBezTo>
                  <a:cubicBezTo>
                    <a:pt x="19088" y="20831"/>
                    <a:pt x="19072" y="20851"/>
                    <a:pt x="19144" y="20961"/>
                  </a:cubicBezTo>
                  <a:cubicBezTo>
                    <a:pt x="19167" y="21041"/>
                    <a:pt x="19247" y="21130"/>
                    <a:pt x="19278" y="21220"/>
                  </a:cubicBezTo>
                  <a:cubicBezTo>
                    <a:pt x="19326" y="21260"/>
                    <a:pt x="19302" y="21300"/>
                    <a:pt x="19350" y="21350"/>
                  </a:cubicBezTo>
                  <a:cubicBezTo>
                    <a:pt x="19405" y="21400"/>
                    <a:pt x="19366" y="21440"/>
                    <a:pt x="19397" y="21490"/>
                  </a:cubicBezTo>
                  <a:cubicBezTo>
                    <a:pt x="19421" y="21520"/>
                    <a:pt x="19437" y="21550"/>
                    <a:pt x="19453" y="21580"/>
                  </a:cubicBezTo>
                  <a:cubicBezTo>
                    <a:pt x="19548" y="21580"/>
                    <a:pt x="19548" y="21580"/>
                    <a:pt x="19548" y="21580"/>
                  </a:cubicBezTo>
                  <a:cubicBezTo>
                    <a:pt x="19524" y="21540"/>
                    <a:pt x="19500" y="21500"/>
                    <a:pt x="19476" y="21470"/>
                  </a:cubicBezTo>
                  <a:cubicBezTo>
                    <a:pt x="19500" y="21430"/>
                    <a:pt x="19429" y="21390"/>
                    <a:pt x="19445" y="21350"/>
                  </a:cubicBezTo>
                  <a:close/>
                  <a:moveTo>
                    <a:pt x="166" y="21540"/>
                  </a:moveTo>
                  <a:cubicBezTo>
                    <a:pt x="166" y="21470"/>
                    <a:pt x="119" y="21480"/>
                    <a:pt x="87" y="21460"/>
                  </a:cubicBezTo>
                  <a:cubicBezTo>
                    <a:pt x="63" y="21440"/>
                    <a:pt x="48" y="21410"/>
                    <a:pt x="0" y="21420"/>
                  </a:cubicBezTo>
                  <a:cubicBezTo>
                    <a:pt x="0" y="21510"/>
                    <a:pt x="0" y="21510"/>
                    <a:pt x="0" y="21510"/>
                  </a:cubicBezTo>
                  <a:cubicBezTo>
                    <a:pt x="16" y="21520"/>
                    <a:pt x="32" y="21520"/>
                    <a:pt x="40" y="21530"/>
                  </a:cubicBezTo>
                  <a:cubicBezTo>
                    <a:pt x="48" y="21530"/>
                    <a:pt x="55" y="21540"/>
                    <a:pt x="63" y="21550"/>
                  </a:cubicBezTo>
                  <a:cubicBezTo>
                    <a:pt x="71" y="21550"/>
                    <a:pt x="79" y="21550"/>
                    <a:pt x="79" y="21570"/>
                  </a:cubicBezTo>
                  <a:cubicBezTo>
                    <a:pt x="87" y="21570"/>
                    <a:pt x="95" y="21570"/>
                    <a:pt x="103" y="21580"/>
                  </a:cubicBezTo>
                  <a:cubicBezTo>
                    <a:pt x="254" y="21580"/>
                    <a:pt x="254" y="21580"/>
                    <a:pt x="254" y="21580"/>
                  </a:cubicBezTo>
                  <a:cubicBezTo>
                    <a:pt x="254" y="21580"/>
                    <a:pt x="254" y="21580"/>
                    <a:pt x="254" y="21570"/>
                  </a:cubicBezTo>
                  <a:cubicBezTo>
                    <a:pt x="238" y="21540"/>
                    <a:pt x="198" y="21550"/>
                    <a:pt x="166" y="21540"/>
                  </a:cubicBezTo>
                  <a:close/>
                  <a:moveTo>
                    <a:pt x="959" y="21160"/>
                  </a:moveTo>
                  <a:cubicBezTo>
                    <a:pt x="1038" y="21080"/>
                    <a:pt x="1038" y="20911"/>
                    <a:pt x="1133" y="20841"/>
                  </a:cubicBezTo>
                  <a:cubicBezTo>
                    <a:pt x="1101" y="20771"/>
                    <a:pt x="1189" y="20821"/>
                    <a:pt x="1157" y="20751"/>
                  </a:cubicBezTo>
                  <a:cubicBezTo>
                    <a:pt x="1165" y="20721"/>
                    <a:pt x="1181" y="20691"/>
                    <a:pt x="1204" y="20681"/>
                  </a:cubicBezTo>
                  <a:cubicBezTo>
                    <a:pt x="1236" y="20621"/>
                    <a:pt x="1252" y="20551"/>
                    <a:pt x="1299" y="20521"/>
                  </a:cubicBezTo>
                  <a:cubicBezTo>
                    <a:pt x="1347" y="20391"/>
                    <a:pt x="1426" y="20311"/>
                    <a:pt x="1498" y="20221"/>
                  </a:cubicBezTo>
                  <a:cubicBezTo>
                    <a:pt x="1498" y="20181"/>
                    <a:pt x="1545" y="20191"/>
                    <a:pt x="1521" y="20131"/>
                  </a:cubicBezTo>
                  <a:cubicBezTo>
                    <a:pt x="1569" y="20131"/>
                    <a:pt x="1577" y="20091"/>
                    <a:pt x="1585" y="20061"/>
                  </a:cubicBezTo>
                  <a:cubicBezTo>
                    <a:pt x="1577" y="20011"/>
                    <a:pt x="1640" y="20031"/>
                    <a:pt x="1640" y="19991"/>
                  </a:cubicBezTo>
                  <a:cubicBezTo>
                    <a:pt x="1640" y="19942"/>
                    <a:pt x="1680" y="19942"/>
                    <a:pt x="1704" y="19922"/>
                  </a:cubicBezTo>
                  <a:cubicBezTo>
                    <a:pt x="1704" y="19842"/>
                    <a:pt x="1759" y="19832"/>
                    <a:pt x="1759" y="19762"/>
                  </a:cubicBezTo>
                  <a:cubicBezTo>
                    <a:pt x="1791" y="19722"/>
                    <a:pt x="1822" y="19672"/>
                    <a:pt x="1838" y="19622"/>
                  </a:cubicBezTo>
                  <a:cubicBezTo>
                    <a:pt x="1910" y="19622"/>
                    <a:pt x="1886" y="19522"/>
                    <a:pt x="1941" y="19502"/>
                  </a:cubicBezTo>
                  <a:cubicBezTo>
                    <a:pt x="1957" y="19452"/>
                    <a:pt x="1989" y="19412"/>
                    <a:pt x="2021" y="19362"/>
                  </a:cubicBezTo>
                  <a:cubicBezTo>
                    <a:pt x="2052" y="19332"/>
                    <a:pt x="2068" y="19272"/>
                    <a:pt x="2100" y="19222"/>
                  </a:cubicBezTo>
                  <a:cubicBezTo>
                    <a:pt x="2163" y="19222"/>
                    <a:pt x="2124" y="19112"/>
                    <a:pt x="2195" y="19112"/>
                  </a:cubicBezTo>
                  <a:cubicBezTo>
                    <a:pt x="2195" y="19032"/>
                    <a:pt x="2242" y="19012"/>
                    <a:pt x="2274" y="18972"/>
                  </a:cubicBezTo>
                  <a:cubicBezTo>
                    <a:pt x="2274" y="18902"/>
                    <a:pt x="2322" y="18873"/>
                    <a:pt x="2330" y="18813"/>
                  </a:cubicBezTo>
                  <a:cubicBezTo>
                    <a:pt x="2377" y="18783"/>
                    <a:pt x="2377" y="18713"/>
                    <a:pt x="2409" y="18673"/>
                  </a:cubicBezTo>
                  <a:cubicBezTo>
                    <a:pt x="2448" y="18643"/>
                    <a:pt x="2433" y="18543"/>
                    <a:pt x="2488" y="18533"/>
                  </a:cubicBezTo>
                  <a:cubicBezTo>
                    <a:pt x="2488" y="18453"/>
                    <a:pt x="2520" y="18413"/>
                    <a:pt x="2551" y="18383"/>
                  </a:cubicBezTo>
                  <a:cubicBezTo>
                    <a:pt x="2559" y="18313"/>
                    <a:pt x="2575" y="18253"/>
                    <a:pt x="2615" y="18223"/>
                  </a:cubicBezTo>
                  <a:cubicBezTo>
                    <a:pt x="2631" y="18163"/>
                    <a:pt x="2647" y="18113"/>
                    <a:pt x="2670" y="18063"/>
                  </a:cubicBezTo>
                  <a:cubicBezTo>
                    <a:pt x="2670" y="17983"/>
                    <a:pt x="2734" y="17973"/>
                    <a:pt x="2718" y="17883"/>
                  </a:cubicBezTo>
                  <a:cubicBezTo>
                    <a:pt x="2757" y="17853"/>
                    <a:pt x="2742" y="17764"/>
                    <a:pt x="2773" y="17724"/>
                  </a:cubicBezTo>
                  <a:cubicBezTo>
                    <a:pt x="2765" y="17674"/>
                    <a:pt x="2805" y="17674"/>
                    <a:pt x="2789" y="17614"/>
                  </a:cubicBezTo>
                  <a:cubicBezTo>
                    <a:pt x="2765" y="17574"/>
                    <a:pt x="2837" y="17534"/>
                    <a:pt x="2781" y="17524"/>
                  </a:cubicBezTo>
                  <a:cubicBezTo>
                    <a:pt x="2757" y="17584"/>
                    <a:pt x="2750" y="17654"/>
                    <a:pt x="2742" y="17724"/>
                  </a:cubicBezTo>
                  <a:cubicBezTo>
                    <a:pt x="2710" y="17734"/>
                    <a:pt x="2734" y="17804"/>
                    <a:pt x="2710" y="17814"/>
                  </a:cubicBezTo>
                  <a:cubicBezTo>
                    <a:pt x="2710" y="17863"/>
                    <a:pt x="2662" y="17853"/>
                    <a:pt x="2678" y="17903"/>
                  </a:cubicBezTo>
                  <a:cubicBezTo>
                    <a:pt x="2647" y="18033"/>
                    <a:pt x="2567" y="18113"/>
                    <a:pt x="2544" y="18243"/>
                  </a:cubicBezTo>
                  <a:cubicBezTo>
                    <a:pt x="2480" y="18343"/>
                    <a:pt x="2456" y="18473"/>
                    <a:pt x="2385" y="18563"/>
                  </a:cubicBezTo>
                  <a:cubicBezTo>
                    <a:pt x="2353" y="18623"/>
                    <a:pt x="2337" y="18673"/>
                    <a:pt x="2314" y="18723"/>
                  </a:cubicBezTo>
                  <a:cubicBezTo>
                    <a:pt x="2282" y="18783"/>
                    <a:pt x="2234" y="18833"/>
                    <a:pt x="2234" y="18912"/>
                  </a:cubicBezTo>
                  <a:cubicBezTo>
                    <a:pt x="2179" y="18932"/>
                    <a:pt x="2163" y="18992"/>
                    <a:pt x="2139" y="19052"/>
                  </a:cubicBezTo>
                  <a:cubicBezTo>
                    <a:pt x="2092" y="19092"/>
                    <a:pt x="2060" y="19142"/>
                    <a:pt x="2044" y="19212"/>
                  </a:cubicBezTo>
                  <a:cubicBezTo>
                    <a:pt x="1965" y="19302"/>
                    <a:pt x="1894" y="19402"/>
                    <a:pt x="1838" y="19512"/>
                  </a:cubicBezTo>
                  <a:cubicBezTo>
                    <a:pt x="1791" y="19552"/>
                    <a:pt x="1775" y="19622"/>
                    <a:pt x="1743" y="19672"/>
                  </a:cubicBezTo>
                  <a:cubicBezTo>
                    <a:pt x="1696" y="19712"/>
                    <a:pt x="1688" y="19792"/>
                    <a:pt x="1624" y="19812"/>
                  </a:cubicBezTo>
                  <a:cubicBezTo>
                    <a:pt x="1640" y="19872"/>
                    <a:pt x="1593" y="19862"/>
                    <a:pt x="1601" y="19902"/>
                  </a:cubicBezTo>
                  <a:cubicBezTo>
                    <a:pt x="1561" y="19912"/>
                    <a:pt x="1585" y="19991"/>
                    <a:pt x="1529" y="19972"/>
                  </a:cubicBezTo>
                  <a:cubicBezTo>
                    <a:pt x="1537" y="20071"/>
                    <a:pt x="1450" y="20061"/>
                    <a:pt x="1434" y="20141"/>
                  </a:cubicBezTo>
                  <a:cubicBezTo>
                    <a:pt x="1402" y="20141"/>
                    <a:pt x="1426" y="20211"/>
                    <a:pt x="1387" y="20211"/>
                  </a:cubicBezTo>
                  <a:cubicBezTo>
                    <a:pt x="1371" y="20231"/>
                    <a:pt x="1355" y="20251"/>
                    <a:pt x="1339" y="20281"/>
                  </a:cubicBezTo>
                  <a:cubicBezTo>
                    <a:pt x="1323" y="20341"/>
                    <a:pt x="1268" y="20371"/>
                    <a:pt x="1244" y="20441"/>
                  </a:cubicBezTo>
                  <a:cubicBezTo>
                    <a:pt x="1173" y="20541"/>
                    <a:pt x="1133" y="20661"/>
                    <a:pt x="1054" y="20761"/>
                  </a:cubicBezTo>
                  <a:cubicBezTo>
                    <a:pt x="1070" y="20821"/>
                    <a:pt x="1022" y="20811"/>
                    <a:pt x="1030" y="20851"/>
                  </a:cubicBezTo>
                  <a:cubicBezTo>
                    <a:pt x="990" y="20861"/>
                    <a:pt x="1030" y="20951"/>
                    <a:pt x="983" y="20941"/>
                  </a:cubicBezTo>
                  <a:cubicBezTo>
                    <a:pt x="951" y="20991"/>
                    <a:pt x="943" y="21080"/>
                    <a:pt x="903" y="21120"/>
                  </a:cubicBezTo>
                  <a:cubicBezTo>
                    <a:pt x="895" y="21200"/>
                    <a:pt x="864" y="21250"/>
                    <a:pt x="848" y="21320"/>
                  </a:cubicBezTo>
                  <a:cubicBezTo>
                    <a:pt x="816" y="21330"/>
                    <a:pt x="840" y="21400"/>
                    <a:pt x="816" y="21410"/>
                  </a:cubicBezTo>
                  <a:cubicBezTo>
                    <a:pt x="800" y="21420"/>
                    <a:pt x="800" y="21430"/>
                    <a:pt x="800" y="21460"/>
                  </a:cubicBezTo>
                  <a:cubicBezTo>
                    <a:pt x="784" y="21460"/>
                    <a:pt x="777" y="21490"/>
                    <a:pt x="769" y="21460"/>
                  </a:cubicBezTo>
                  <a:cubicBezTo>
                    <a:pt x="753" y="21320"/>
                    <a:pt x="808" y="21250"/>
                    <a:pt x="816" y="21130"/>
                  </a:cubicBezTo>
                  <a:cubicBezTo>
                    <a:pt x="848" y="21031"/>
                    <a:pt x="872" y="20921"/>
                    <a:pt x="919" y="20841"/>
                  </a:cubicBezTo>
                  <a:cubicBezTo>
                    <a:pt x="919" y="20701"/>
                    <a:pt x="990" y="20641"/>
                    <a:pt x="1030" y="20541"/>
                  </a:cubicBezTo>
                  <a:cubicBezTo>
                    <a:pt x="1062" y="20451"/>
                    <a:pt x="1117" y="20371"/>
                    <a:pt x="1149" y="20271"/>
                  </a:cubicBezTo>
                  <a:cubicBezTo>
                    <a:pt x="1173" y="20261"/>
                    <a:pt x="1165" y="20231"/>
                    <a:pt x="1165" y="20201"/>
                  </a:cubicBezTo>
                  <a:cubicBezTo>
                    <a:pt x="1196" y="20201"/>
                    <a:pt x="1204" y="20181"/>
                    <a:pt x="1212" y="20161"/>
                  </a:cubicBezTo>
                  <a:cubicBezTo>
                    <a:pt x="1228" y="20111"/>
                    <a:pt x="1260" y="20071"/>
                    <a:pt x="1276" y="20021"/>
                  </a:cubicBezTo>
                  <a:cubicBezTo>
                    <a:pt x="1315" y="20001"/>
                    <a:pt x="1323" y="19942"/>
                    <a:pt x="1355" y="19902"/>
                  </a:cubicBezTo>
                  <a:cubicBezTo>
                    <a:pt x="1347" y="19872"/>
                    <a:pt x="1379" y="19892"/>
                    <a:pt x="1387" y="19882"/>
                  </a:cubicBezTo>
                  <a:cubicBezTo>
                    <a:pt x="1395" y="19872"/>
                    <a:pt x="1379" y="19842"/>
                    <a:pt x="1387" y="19832"/>
                  </a:cubicBezTo>
                  <a:cubicBezTo>
                    <a:pt x="1395" y="19812"/>
                    <a:pt x="1418" y="19802"/>
                    <a:pt x="1434" y="19792"/>
                  </a:cubicBezTo>
                  <a:cubicBezTo>
                    <a:pt x="1490" y="19712"/>
                    <a:pt x="1521" y="19612"/>
                    <a:pt x="1593" y="19552"/>
                  </a:cubicBezTo>
                  <a:cubicBezTo>
                    <a:pt x="1640" y="19472"/>
                    <a:pt x="1696" y="19392"/>
                    <a:pt x="1759" y="19322"/>
                  </a:cubicBezTo>
                  <a:cubicBezTo>
                    <a:pt x="1783" y="19292"/>
                    <a:pt x="1799" y="19242"/>
                    <a:pt x="1838" y="19232"/>
                  </a:cubicBezTo>
                  <a:cubicBezTo>
                    <a:pt x="1846" y="19172"/>
                    <a:pt x="1878" y="19142"/>
                    <a:pt x="1902" y="19092"/>
                  </a:cubicBezTo>
                  <a:cubicBezTo>
                    <a:pt x="1949" y="19082"/>
                    <a:pt x="1949" y="19012"/>
                    <a:pt x="1981" y="18972"/>
                  </a:cubicBezTo>
                  <a:cubicBezTo>
                    <a:pt x="1997" y="18932"/>
                    <a:pt x="2021" y="18893"/>
                    <a:pt x="2060" y="18863"/>
                  </a:cubicBezTo>
                  <a:cubicBezTo>
                    <a:pt x="2100" y="18763"/>
                    <a:pt x="2147" y="18683"/>
                    <a:pt x="2203" y="18603"/>
                  </a:cubicBezTo>
                  <a:cubicBezTo>
                    <a:pt x="2242" y="18513"/>
                    <a:pt x="2282" y="18423"/>
                    <a:pt x="2345" y="18353"/>
                  </a:cubicBezTo>
                  <a:cubicBezTo>
                    <a:pt x="2322" y="18263"/>
                    <a:pt x="2401" y="18283"/>
                    <a:pt x="2385" y="18193"/>
                  </a:cubicBezTo>
                  <a:cubicBezTo>
                    <a:pt x="2409" y="18183"/>
                    <a:pt x="2417" y="18163"/>
                    <a:pt x="2417" y="18123"/>
                  </a:cubicBezTo>
                  <a:cubicBezTo>
                    <a:pt x="2417" y="18093"/>
                    <a:pt x="2456" y="18103"/>
                    <a:pt x="2448" y="18063"/>
                  </a:cubicBezTo>
                  <a:cubicBezTo>
                    <a:pt x="2440" y="18013"/>
                    <a:pt x="2464" y="18013"/>
                    <a:pt x="2480" y="17993"/>
                  </a:cubicBezTo>
                  <a:cubicBezTo>
                    <a:pt x="2496" y="17913"/>
                    <a:pt x="2536" y="17853"/>
                    <a:pt x="2551" y="17764"/>
                  </a:cubicBezTo>
                  <a:cubicBezTo>
                    <a:pt x="2583" y="17764"/>
                    <a:pt x="2559" y="17704"/>
                    <a:pt x="2583" y="17694"/>
                  </a:cubicBezTo>
                  <a:cubicBezTo>
                    <a:pt x="2583" y="17674"/>
                    <a:pt x="2607" y="17654"/>
                    <a:pt x="2599" y="17614"/>
                  </a:cubicBezTo>
                  <a:cubicBezTo>
                    <a:pt x="2623" y="17574"/>
                    <a:pt x="2647" y="17524"/>
                    <a:pt x="2639" y="17454"/>
                  </a:cubicBezTo>
                  <a:cubicBezTo>
                    <a:pt x="2678" y="17434"/>
                    <a:pt x="2678" y="17364"/>
                    <a:pt x="2678" y="17294"/>
                  </a:cubicBezTo>
                  <a:cubicBezTo>
                    <a:pt x="2718" y="17274"/>
                    <a:pt x="2702" y="17184"/>
                    <a:pt x="2742" y="17164"/>
                  </a:cubicBezTo>
                  <a:cubicBezTo>
                    <a:pt x="2718" y="17094"/>
                    <a:pt x="2789" y="17024"/>
                    <a:pt x="2734" y="16984"/>
                  </a:cubicBezTo>
                  <a:cubicBezTo>
                    <a:pt x="2742" y="17084"/>
                    <a:pt x="2694" y="17114"/>
                    <a:pt x="2694" y="17204"/>
                  </a:cubicBezTo>
                  <a:cubicBezTo>
                    <a:pt x="2670" y="17224"/>
                    <a:pt x="2670" y="17284"/>
                    <a:pt x="2662" y="17324"/>
                  </a:cubicBezTo>
                  <a:cubicBezTo>
                    <a:pt x="2647" y="17354"/>
                    <a:pt x="2639" y="17384"/>
                    <a:pt x="2615" y="17414"/>
                  </a:cubicBezTo>
                  <a:cubicBezTo>
                    <a:pt x="2615" y="17504"/>
                    <a:pt x="2575" y="17544"/>
                    <a:pt x="2559" y="17614"/>
                  </a:cubicBezTo>
                  <a:cubicBezTo>
                    <a:pt x="2536" y="17634"/>
                    <a:pt x="2544" y="17684"/>
                    <a:pt x="2536" y="17724"/>
                  </a:cubicBezTo>
                  <a:cubicBezTo>
                    <a:pt x="2512" y="17744"/>
                    <a:pt x="2504" y="17784"/>
                    <a:pt x="2488" y="17814"/>
                  </a:cubicBezTo>
                  <a:cubicBezTo>
                    <a:pt x="2464" y="17883"/>
                    <a:pt x="2440" y="17943"/>
                    <a:pt x="2409" y="17993"/>
                  </a:cubicBezTo>
                  <a:cubicBezTo>
                    <a:pt x="2393" y="18023"/>
                    <a:pt x="2393" y="18083"/>
                    <a:pt x="2377" y="18113"/>
                  </a:cubicBezTo>
                  <a:cubicBezTo>
                    <a:pt x="2322" y="18093"/>
                    <a:pt x="2361" y="18183"/>
                    <a:pt x="2337" y="18203"/>
                  </a:cubicBezTo>
                  <a:cubicBezTo>
                    <a:pt x="2274" y="18183"/>
                    <a:pt x="2314" y="18273"/>
                    <a:pt x="2290" y="18293"/>
                  </a:cubicBezTo>
                  <a:cubicBezTo>
                    <a:pt x="2266" y="18313"/>
                    <a:pt x="2234" y="18333"/>
                    <a:pt x="2242" y="18383"/>
                  </a:cubicBezTo>
                  <a:cubicBezTo>
                    <a:pt x="2195" y="18383"/>
                    <a:pt x="2234" y="18473"/>
                    <a:pt x="2171" y="18453"/>
                  </a:cubicBezTo>
                  <a:cubicBezTo>
                    <a:pt x="2155" y="18483"/>
                    <a:pt x="2163" y="18533"/>
                    <a:pt x="2131" y="18543"/>
                  </a:cubicBezTo>
                  <a:cubicBezTo>
                    <a:pt x="2084" y="18683"/>
                    <a:pt x="1981" y="18753"/>
                    <a:pt x="1941" y="18893"/>
                  </a:cubicBezTo>
                  <a:cubicBezTo>
                    <a:pt x="1918" y="18902"/>
                    <a:pt x="1902" y="18932"/>
                    <a:pt x="1894" y="18962"/>
                  </a:cubicBezTo>
                  <a:cubicBezTo>
                    <a:pt x="1878" y="18992"/>
                    <a:pt x="1846" y="19012"/>
                    <a:pt x="1822" y="19032"/>
                  </a:cubicBezTo>
                  <a:cubicBezTo>
                    <a:pt x="1799" y="19102"/>
                    <a:pt x="1759" y="19152"/>
                    <a:pt x="1735" y="19212"/>
                  </a:cubicBezTo>
                  <a:cubicBezTo>
                    <a:pt x="1696" y="19212"/>
                    <a:pt x="1719" y="19282"/>
                    <a:pt x="1688" y="19282"/>
                  </a:cubicBezTo>
                  <a:cubicBezTo>
                    <a:pt x="1648" y="19292"/>
                    <a:pt x="1656" y="19342"/>
                    <a:pt x="1616" y="19352"/>
                  </a:cubicBezTo>
                  <a:cubicBezTo>
                    <a:pt x="1624" y="19412"/>
                    <a:pt x="1553" y="19382"/>
                    <a:pt x="1569" y="19452"/>
                  </a:cubicBezTo>
                  <a:cubicBezTo>
                    <a:pt x="1553" y="19472"/>
                    <a:pt x="1506" y="19472"/>
                    <a:pt x="1506" y="19522"/>
                  </a:cubicBezTo>
                  <a:cubicBezTo>
                    <a:pt x="1474" y="19572"/>
                    <a:pt x="1466" y="19662"/>
                    <a:pt x="1395" y="19682"/>
                  </a:cubicBezTo>
                  <a:cubicBezTo>
                    <a:pt x="1395" y="19732"/>
                    <a:pt x="1363" y="19742"/>
                    <a:pt x="1347" y="19772"/>
                  </a:cubicBezTo>
                  <a:cubicBezTo>
                    <a:pt x="1347" y="19822"/>
                    <a:pt x="1307" y="19822"/>
                    <a:pt x="1284" y="19842"/>
                  </a:cubicBezTo>
                  <a:cubicBezTo>
                    <a:pt x="1268" y="19922"/>
                    <a:pt x="1228" y="19972"/>
                    <a:pt x="1204" y="20051"/>
                  </a:cubicBezTo>
                  <a:cubicBezTo>
                    <a:pt x="1149" y="20031"/>
                    <a:pt x="1189" y="20121"/>
                    <a:pt x="1141" y="20121"/>
                  </a:cubicBezTo>
                  <a:cubicBezTo>
                    <a:pt x="1149" y="20181"/>
                    <a:pt x="1093" y="20181"/>
                    <a:pt x="1078" y="20211"/>
                  </a:cubicBezTo>
                  <a:cubicBezTo>
                    <a:pt x="1078" y="20271"/>
                    <a:pt x="1054" y="20291"/>
                    <a:pt x="1030" y="20321"/>
                  </a:cubicBezTo>
                  <a:cubicBezTo>
                    <a:pt x="1046" y="20391"/>
                    <a:pt x="1014" y="20421"/>
                    <a:pt x="983" y="20441"/>
                  </a:cubicBezTo>
                  <a:cubicBezTo>
                    <a:pt x="998" y="20511"/>
                    <a:pt x="943" y="20501"/>
                    <a:pt x="943" y="20551"/>
                  </a:cubicBezTo>
                  <a:cubicBezTo>
                    <a:pt x="919" y="20581"/>
                    <a:pt x="927" y="20641"/>
                    <a:pt x="880" y="20641"/>
                  </a:cubicBezTo>
                  <a:cubicBezTo>
                    <a:pt x="887" y="20731"/>
                    <a:pt x="840" y="20751"/>
                    <a:pt x="832" y="20821"/>
                  </a:cubicBezTo>
                  <a:cubicBezTo>
                    <a:pt x="824" y="20891"/>
                    <a:pt x="792" y="20941"/>
                    <a:pt x="777" y="21001"/>
                  </a:cubicBezTo>
                  <a:cubicBezTo>
                    <a:pt x="753" y="21061"/>
                    <a:pt x="737" y="21120"/>
                    <a:pt x="713" y="21180"/>
                  </a:cubicBezTo>
                  <a:cubicBezTo>
                    <a:pt x="713" y="21260"/>
                    <a:pt x="713" y="21340"/>
                    <a:pt x="674" y="21380"/>
                  </a:cubicBezTo>
                  <a:cubicBezTo>
                    <a:pt x="697" y="21240"/>
                    <a:pt x="674" y="21170"/>
                    <a:pt x="705" y="21031"/>
                  </a:cubicBezTo>
                  <a:cubicBezTo>
                    <a:pt x="721" y="20901"/>
                    <a:pt x="737" y="20781"/>
                    <a:pt x="777" y="20681"/>
                  </a:cubicBezTo>
                  <a:cubicBezTo>
                    <a:pt x="800" y="20561"/>
                    <a:pt x="848" y="20471"/>
                    <a:pt x="880" y="20361"/>
                  </a:cubicBezTo>
                  <a:cubicBezTo>
                    <a:pt x="911" y="20331"/>
                    <a:pt x="911" y="20261"/>
                    <a:pt x="919" y="20201"/>
                  </a:cubicBezTo>
                  <a:cubicBezTo>
                    <a:pt x="967" y="20181"/>
                    <a:pt x="975" y="20111"/>
                    <a:pt x="983" y="20041"/>
                  </a:cubicBezTo>
                  <a:cubicBezTo>
                    <a:pt x="1038" y="20011"/>
                    <a:pt x="1038" y="19922"/>
                    <a:pt x="1093" y="19882"/>
                  </a:cubicBezTo>
                  <a:cubicBezTo>
                    <a:pt x="1078" y="19822"/>
                    <a:pt x="1149" y="19852"/>
                    <a:pt x="1125" y="19772"/>
                  </a:cubicBezTo>
                  <a:cubicBezTo>
                    <a:pt x="1157" y="19762"/>
                    <a:pt x="1149" y="19712"/>
                    <a:pt x="1189" y="19702"/>
                  </a:cubicBezTo>
                  <a:cubicBezTo>
                    <a:pt x="1196" y="19662"/>
                    <a:pt x="1189" y="19602"/>
                    <a:pt x="1236" y="19612"/>
                  </a:cubicBezTo>
                  <a:cubicBezTo>
                    <a:pt x="1228" y="19552"/>
                    <a:pt x="1260" y="19542"/>
                    <a:pt x="1284" y="19522"/>
                  </a:cubicBezTo>
                  <a:cubicBezTo>
                    <a:pt x="1315" y="19462"/>
                    <a:pt x="1331" y="19382"/>
                    <a:pt x="1395" y="19352"/>
                  </a:cubicBezTo>
                  <a:cubicBezTo>
                    <a:pt x="1395" y="19312"/>
                    <a:pt x="1395" y="19262"/>
                    <a:pt x="1442" y="19262"/>
                  </a:cubicBezTo>
                  <a:cubicBezTo>
                    <a:pt x="1442" y="19242"/>
                    <a:pt x="1442" y="19222"/>
                    <a:pt x="1458" y="19222"/>
                  </a:cubicBezTo>
                  <a:cubicBezTo>
                    <a:pt x="1482" y="19212"/>
                    <a:pt x="1466" y="19182"/>
                    <a:pt x="1490" y="19172"/>
                  </a:cubicBezTo>
                  <a:cubicBezTo>
                    <a:pt x="1490" y="19122"/>
                    <a:pt x="1529" y="19122"/>
                    <a:pt x="1537" y="19082"/>
                  </a:cubicBezTo>
                  <a:cubicBezTo>
                    <a:pt x="1577" y="19082"/>
                    <a:pt x="1545" y="18992"/>
                    <a:pt x="1601" y="19012"/>
                  </a:cubicBezTo>
                  <a:cubicBezTo>
                    <a:pt x="1601" y="18962"/>
                    <a:pt x="1640" y="18962"/>
                    <a:pt x="1648" y="18912"/>
                  </a:cubicBezTo>
                  <a:cubicBezTo>
                    <a:pt x="1640" y="18863"/>
                    <a:pt x="1712" y="18893"/>
                    <a:pt x="1696" y="18823"/>
                  </a:cubicBezTo>
                  <a:cubicBezTo>
                    <a:pt x="1743" y="18783"/>
                    <a:pt x="1767" y="18703"/>
                    <a:pt x="1807" y="18643"/>
                  </a:cubicBezTo>
                  <a:cubicBezTo>
                    <a:pt x="1807" y="18603"/>
                    <a:pt x="1870" y="18623"/>
                    <a:pt x="1854" y="18553"/>
                  </a:cubicBezTo>
                  <a:cubicBezTo>
                    <a:pt x="1870" y="18523"/>
                    <a:pt x="1886" y="18493"/>
                    <a:pt x="1894" y="18463"/>
                  </a:cubicBezTo>
                  <a:cubicBezTo>
                    <a:pt x="1933" y="18403"/>
                    <a:pt x="1965" y="18343"/>
                    <a:pt x="1989" y="18273"/>
                  </a:cubicBezTo>
                  <a:cubicBezTo>
                    <a:pt x="2028" y="18223"/>
                    <a:pt x="2052" y="18153"/>
                    <a:pt x="2084" y="18093"/>
                  </a:cubicBezTo>
                  <a:cubicBezTo>
                    <a:pt x="2100" y="18063"/>
                    <a:pt x="2108" y="18023"/>
                    <a:pt x="2131" y="18003"/>
                  </a:cubicBezTo>
                  <a:cubicBezTo>
                    <a:pt x="2171" y="17993"/>
                    <a:pt x="2147" y="17913"/>
                    <a:pt x="2179" y="17913"/>
                  </a:cubicBezTo>
                  <a:cubicBezTo>
                    <a:pt x="2163" y="17843"/>
                    <a:pt x="2234" y="17873"/>
                    <a:pt x="2211" y="17794"/>
                  </a:cubicBezTo>
                  <a:cubicBezTo>
                    <a:pt x="2242" y="17784"/>
                    <a:pt x="2234" y="17734"/>
                    <a:pt x="2250" y="17704"/>
                  </a:cubicBezTo>
                  <a:cubicBezTo>
                    <a:pt x="2282" y="17684"/>
                    <a:pt x="2274" y="17634"/>
                    <a:pt x="2282" y="17594"/>
                  </a:cubicBezTo>
                  <a:cubicBezTo>
                    <a:pt x="2314" y="17584"/>
                    <a:pt x="2298" y="17514"/>
                    <a:pt x="2330" y="17504"/>
                  </a:cubicBezTo>
                  <a:cubicBezTo>
                    <a:pt x="2337" y="17464"/>
                    <a:pt x="2330" y="17414"/>
                    <a:pt x="2361" y="17394"/>
                  </a:cubicBezTo>
                  <a:cubicBezTo>
                    <a:pt x="2385" y="17374"/>
                    <a:pt x="2353" y="17284"/>
                    <a:pt x="2385" y="17284"/>
                  </a:cubicBezTo>
                  <a:cubicBezTo>
                    <a:pt x="2385" y="17224"/>
                    <a:pt x="2409" y="17214"/>
                    <a:pt x="2393" y="17144"/>
                  </a:cubicBezTo>
                  <a:cubicBezTo>
                    <a:pt x="2417" y="17134"/>
                    <a:pt x="2448" y="17044"/>
                    <a:pt x="2409" y="17034"/>
                  </a:cubicBezTo>
                  <a:cubicBezTo>
                    <a:pt x="2377" y="17234"/>
                    <a:pt x="2306" y="17394"/>
                    <a:pt x="2266" y="17574"/>
                  </a:cubicBezTo>
                  <a:cubicBezTo>
                    <a:pt x="2234" y="17594"/>
                    <a:pt x="2234" y="17654"/>
                    <a:pt x="2219" y="17684"/>
                  </a:cubicBezTo>
                  <a:cubicBezTo>
                    <a:pt x="2219" y="17744"/>
                    <a:pt x="2171" y="17754"/>
                    <a:pt x="2171" y="17823"/>
                  </a:cubicBezTo>
                  <a:cubicBezTo>
                    <a:pt x="2155" y="17833"/>
                    <a:pt x="2147" y="17853"/>
                    <a:pt x="2139" y="17873"/>
                  </a:cubicBezTo>
                  <a:cubicBezTo>
                    <a:pt x="2139" y="17903"/>
                    <a:pt x="2100" y="17893"/>
                    <a:pt x="2108" y="17933"/>
                  </a:cubicBezTo>
                  <a:cubicBezTo>
                    <a:pt x="2092" y="17973"/>
                    <a:pt x="2068" y="18013"/>
                    <a:pt x="2044" y="18053"/>
                  </a:cubicBezTo>
                  <a:cubicBezTo>
                    <a:pt x="1997" y="18113"/>
                    <a:pt x="1965" y="18193"/>
                    <a:pt x="1941" y="18283"/>
                  </a:cubicBezTo>
                  <a:cubicBezTo>
                    <a:pt x="1886" y="18333"/>
                    <a:pt x="1838" y="18403"/>
                    <a:pt x="1815" y="18483"/>
                  </a:cubicBezTo>
                  <a:cubicBezTo>
                    <a:pt x="1727" y="18633"/>
                    <a:pt x="1648" y="18783"/>
                    <a:pt x="1561" y="18922"/>
                  </a:cubicBezTo>
                  <a:cubicBezTo>
                    <a:pt x="1521" y="18932"/>
                    <a:pt x="1521" y="18992"/>
                    <a:pt x="1498" y="19022"/>
                  </a:cubicBezTo>
                  <a:cubicBezTo>
                    <a:pt x="1498" y="19082"/>
                    <a:pt x="1426" y="19062"/>
                    <a:pt x="1434" y="19132"/>
                  </a:cubicBezTo>
                  <a:cubicBezTo>
                    <a:pt x="1387" y="19132"/>
                    <a:pt x="1395" y="19202"/>
                    <a:pt x="1371" y="19222"/>
                  </a:cubicBezTo>
                  <a:cubicBezTo>
                    <a:pt x="1347" y="19232"/>
                    <a:pt x="1347" y="19252"/>
                    <a:pt x="1339" y="19272"/>
                  </a:cubicBezTo>
                  <a:cubicBezTo>
                    <a:pt x="1339" y="19302"/>
                    <a:pt x="1292" y="19292"/>
                    <a:pt x="1307" y="19342"/>
                  </a:cubicBezTo>
                  <a:cubicBezTo>
                    <a:pt x="1204" y="19462"/>
                    <a:pt x="1125" y="19612"/>
                    <a:pt x="1054" y="19782"/>
                  </a:cubicBezTo>
                  <a:cubicBezTo>
                    <a:pt x="1014" y="19852"/>
                    <a:pt x="975" y="19922"/>
                    <a:pt x="943" y="20001"/>
                  </a:cubicBezTo>
                  <a:cubicBezTo>
                    <a:pt x="887" y="20061"/>
                    <a:pt x="887" y="20181"/>
                    <a:pt x="840" y="20231"/>
                  </a:cubicBezTo>
                  <a:cubicBezTo>
                    <a:pt x="840" y="20291"/>
                    <a:pt x="808" y="20311"/>
                    <a:pt x="792" y="20351"/>
                  </a:cubicBezTo>
                  <a:cubicBezTo>
                    <a:pt x="784" y="20401"/>
                    <a:pt x="769" y="20451"/>
                    <a:pt x="745" y="20481"/>
                  </a:cubicBezTo>
                  <a:cubicBezTo>
                    <a:pt x="745" y="20541"/>
                    <a:pt x="729" y="20581"/>
                    <a:pt x="705" y="20621"/>
                  </a:cubicBezTo>
                  <a:cubicBezTo>
                    <a:pt x="697" y="20671"/>
                    <a:pt x="681" y="20721"/>
                    <a:pt x="658" y="20751"/>
                  </a:cubicBezTo>
                  <a:cubicBezTo>
                    <a:pt x="674" y="20881"/>
                    <a:pt x="610" y="20931"/>
                    <a:pt x="626" y="21061"/>
                  </a:cubicBezTo>
                  <a:cubicBezTo>
                    <a:pt x="586" y="21140"/>
                    <a:pt x="634" y="21300"/>
                    <a:pt x="571" y="21350"/>
                  </a:cubicBezTo>
                  <a:cubicBezTo>
                    <a:pt x="555" y="21310"/>
                    <a:pt x="555" y="21260"/>
                    <a:pt x="531" y="21240"/>
                  </a:cubicBezTo>
                  <a:cubicBezTo>
                    <a:pt x="531" y="21220"/>
                    <a:pt x="523" y="21180"/>
                    <a:pt x="539" y="21180"/>
                  </a:cubicBezTo>
                  <a:cubicBezTo>
                    <a:pt x="547" y="21150"/>
                    <a:pt x="515" y="21140"/>
                    <a:pt x="539" y="21130"/>
                  </a:cubicBezTo>
                  <a:cubicBezTo>
                    <a:pt x="555" y="21080"/>
                    <a:pt x="523" y="20951"/>
                    <a:pt x="578" y="20891"/>
                  </a:cubicBezTo>
                  <a:cubicBezTo>
                    <a:pt x="563" y="20771"/>
                    <a:pt x="610" y="20721"/>
                    <a:pt x="618" y="20621"/>
                  </a:cubicBezTo>
                  <a:cubicBezTo>
                    <a:pt x="626" y="20511"/>
                    <a:pt x="658" y="20471"/>
                    <a:pt x="658" y="20381"/>
                  </a:cubicBezTo>
                  <a:cubicBezTo>
                    <a:pt x="689" y="20341"/>
                    <a:pt x="689" y="20261"/>
                    <a:pt x="713" y="20201"/>
                  </a:cubicBezTo>
                  <a:cubicBezTo>
                    <a:pt x="745" y="20191"/>
                    <a:pt x="721" y="20131"/>
                    <a:pt x="745" y="20111"/>
                  </a:cubicBezTo>
                  <a:cubicBezTo>
                    <a:pt x="745" y="20071"/>
                    <a:pt x="777" y="20051"/>
                    <a:pt x="769" y="20001"/>
                  </a:cubicBezTo>
                  <a:cubicBezTo>
                    <a:pt x="832" y="19892"/>
                    <a:pt x="872" y="19772"/>
                    <a:pt x="903" y="19642"/>
                  </a:cubicBezTo>
                  <a:cubicBezTo>
                    <a:pt x="935" y="19582"/>
                    <a:pt x="975" y="19552"/>
                    <a:pt x="967" y="19462"/>
                  </a:cubicBezTo>
                  <a:cubicBezTo>
                    <a:pt x="1030" y="19432"/>
                    <a:pt x="1006" y="19322"/>
                    <a:pt x="1062" y="19292"/>
                  </a:cubicBezTo>
                  <a:cubicBezTo>
                    <a:pt x="1062" y="19252"/>
                    <a:pt x="1109" y="19262"/>
                    <a:pt x="1093" y="19202"/>
                  </a:cubicBezTo>
                  <a:cubicBezTo>
                    <a:pt x="1133" y="19212"/>
                    <a:pt x="1078" y="19112"/>
                    <a:pt x="1141" y="19132"/>
                  </a:cubicBezTo>
                  <a:cubicBezTo>
                    <a:pt x="1141" y="19052"/>
                    <a:pt x="1196" y="19022"/>
                    <a:pt x="1196" y="18932"/>
                  </a:cubicBezTo>
                  <a:cubicBezTo>
                    <a:pt x="1244" y="18942"/>
                    <a:pt x="1228" y="18883"/>
                    <a:pt x="1244" y="18863"/>
                  </a:cubicBezTo>
                  <a:cubicBezTo>
                    <a:pt x="1268" y="18853"/>
                    <a:pt x="1284" y="18833"/>
                    <a:pt x="1292" y="18793"/>
                  </a:cubicBezTo>
                  <a:cubicBezTo>
                    <a:pt x="1307" y="18723"/>
                    <a:pt x="1347" y="18673"/>
                    <a:pt x="1387" y="18633"/>
                  </a:cubicBezTo>
                  <a:cubicBezTo>
                    <a:pt x="1379" y="18583"/>
                    <a:pt x="1395" y="18563"/>
                    <a:pt x="1434" y="18563"/>
                  </a:cubicBezTo>
                  <a:cubicBezTo>
                    <a:pt x="1426" y="18513"/>
                    <a:pt x="1434" y="18473"/>
                    <a:pt x="1482" y="18473"/>
                  </a:cubicBezTo>
                  <a:cubicBezTo>
                    <a:pt x="1482" y="18383"/>
                    <a:pt x="1545" y="18363"/>
                    <a:pt x="1561" y="18293"/>
                  </a:cubicBezTo>
                  <a:cubicBezTo>
                    <a:pt x="1632" y="18203"/>
                    <a:pt x="1672" y="18073"/>
                    <a:pt x="1751" y="17993"/>
                  </a:cubicBezTo>
                  <a:cubicBezTo>
                    <a:pt x="1799" y="17863"/>
                    <a:pt x="1870" y="17774"/>
                    <a:pt x="1925" y="17644"/>
                  </a:cubicBezTo>
                  <a:cubicBezTo>
                    <a:pt x="1965" y="17614"/>
                    <a:pt x="1965" y="17534"/>
                    <a:pt x="2021" y="17504"/>
                  </a:cubicBezTo>
                  <a:cubicBezTo>
                    <a:pt x="2052" y="17464"/>
                    <a:pt x="2052" y="17374"/>
                    <a:pt x="2116" y="17344"/>
                  </a:cubicBezTo>
                  <a:cubicBezTo>
                    <a:pt x="2116" y="17264"/>
                    <a:pt x="2187" y="17244"/>
                    <a:pt x="2187" y="17164"/>
                  </a:cubicBezTo>
                  <a:cubicBezTo>
                    <a:pt x="2211" y="17104"/>
                    <a:pt x="2258" y="17064"/>
                    <a:pt x="2266" y="16984"/>
                  </a:cubicBezTo>
                  <a:cubicBezTo>
                    <a:pt x="2290" y="16934"/>
                    <a:pt x="2314" y="16874"/>
                    <a:pt x="2345" y="16824"/>
                  </a:cubicBezTo>
                  <a:cubicBezTo>
                    <a:pt x="2353" y="16744"/>
                    <a:pt x="2401" y="16705"/>
                    <a:pt x="2401" y="16625"/>
                  </a:cubicBezTo>
                  <a:cubicBezTo>
                    <a:pt x="2433" y="16615"/>
                    <a:pt x="2409" y="16545"/>
                    <a:pt x="2433" y="16535"/>
                  </a:cubicBezTo>
                  <a:cubicBezTo>
                    <a:pt x="2448" y="16505"/>
                    <a:pt x="2440" y="16455"/>
                    <a:pt x="2456" y="16425"/>
                  </a:cubicBezTo>
                  <a:cubicBezTo>
                    <a:pt x="2480" y="16405"/>
                    <a:pt x="2456" y="16335"/>
                    <a:pt x="2488" y="16335"/>
                  </a:cubicBezTo>
                  <a:cubicBezTo>
                    <a:pt x="2480" y="16295"/>
                    <a:pt x="2536" y="16235"/>
                    <a:pt x="2480" y="16225"/>
                  </a:cubicBezTo>
                  <a:cubicBezTo>
                    <a:pt x="2480" y="16285"/>
                    <a:pt x="2448" y="16315"/>
                    <a:pt x="2440" y="16375"/>
                  </a:cubicBezTo>
                  <a:cubicBezTo>
                    <a:pt x="2425" y="16445"/>
                    <a:pt x="2393" y="16475"/>
                    <a:pt x="2401" y="16555"/>
                  </a:cubicBezTo>
                  <a:cubicBezTo>
                    <a:pt x="2353" y="16585"/>
                    <a:pt x="2369" y="16675"/>
                    <a:pt x="2337" y="16715"/>
                  </a:cubicBezTo>
                  <a:cubicBezTo>
                    <a:pt x="2330" y="16784"/>
                    <a:pt x="2274" y="16794"/>
                    <a:pt x="2274" y="16874"/>
                  </a:cubicBezTo>
                  <a:cubicBezTo>
                    <a:pt x="2227" y="16964"/>
                    <a:pt x="2187" y="17064"/>
                    <a:pt x="2139" y="17144"/>
                  </a:cubicBezTo>
                  <a:cubicBezTo>
                    <a:pt x="2108" y="17194"/>
                    <a:pt x="2100" y="17264"/>
                    <a:pt x="2060" y="17284"/>
                  </a:cubicBezTo>
                  <a:cubicBezTo>
                    <a:pt x="2028" y="17334"/>
                    <a:pt x="2013" y="17394"/>
                    <a:pt x="1981" y="17424"/>
                  </a:cubicBezTo>
                  <a:cubicBezTo>
                    <a:pt x="1949" y="17534"/>
                    <a:pt x="1878" y="17594"/>
                    <a:pt x="1838" y="17704"/>
                  </a:cubicBezTo>
                  <a:cubicBezTo>
                    <a:pt x="1799" y="17734"/>
                    <a:pt x="1791" y="17794"/>
                    <a:pt x="1759" y="17833"/>
                  </a:cubicBezTo>
                  <a:cubicBezTo>
                    <a:pt x="1727" y="17873"/>
                    <a:pt x="1680" y="17903"/>
                    <a:pt x="1680" y="17973"/>
                  </a:cubicBezTo>
                  <a:cubicBezTo>
                    <a:pt x="1624" y="18063"/>
                    <a:pt x="1569" y="18143"/>
                    <a:pt x="1521" y="18233"/>
                  </a:cubicBezTo>
                  <a:cubicBezTo>
                    <a:pt x="1458" y="18313"/>
                    <a:pt x="1442" y="18443"/>
                    <a:pt x="1363" y="18503"/>
                  </a:cubicBezTo>
                  <a:cubicBezTo>
                    <a:pt x="1347" y="18553"/>
                    <a:pt x="1331" y="18603"/>
                    <a:pt x="1299" y="18643"/>
                  </a:cubicBezTo>
                  <a:cubicBezTo>
                    <a:pt x="1299" y="18673"/>
                    <a:pt x="1284" y="18693"/>
                    <a:pt x="1252" y="18693"/>
                  </a:cubicBezTo>
                  <a:cubicBezTo>
                    <a:pt x="1252" y="18733"/>
                    <a:pt x="1244" y="18763"/>
                    <a:pt x="1220" y="18783"/>
                  </a:cubicBezTo>
                  <a:cubicBezTo>
                    <a:pt x="1181" y="18883"/>
                    <a:pt x="1109" y="18952"/>
                    <a:pt x="1086" y="19072"/>
                  </a:cubicBezTo>
                  <a:cubicBezTo>
                    <a:pt x="1022" y="19152"/>
                    <a:pt x="1006" y="19282"/>
                    <a:pt x="943" y="19352"/>
                  </a:cubicBezTo>
                  <a:cubicBezTo>
                    <a:pt x="927" y="19482"/>
                    <a:pt x="848" y="19542"/>
                    <a:pt x="840" y="19692"/>
                  </a:cubicBezTo>
                  <a:cubicBezTo>
                    <a:pt x="777" y="19682"/>
                    <a:pt x="816" y="19792"/>
                    <a:pt x="761" y="19802"/>
                  </a:cubicBezTo>
                  <a:cubicBezTo>
                    <a:pt x="761" y="19872"/>
                    <a:pt x="729" y="19912"/>
                    <a:pt x="697" y="19962"/>
                  </a:cubicBezTo>
                  <a:cubicBezTo>
                    <a:pt x="713" y="20051"/>
                    <a:pt x="650" y="20051"/>
                    <a:pt x="658" y="20141"/>
                  </a:cubicBezTo>
                  <a:cubicBezTo>
                    <a:pt x="626" y="20141"/>
                    <a:pt x="650" y="20201"/>
                    <a:pt x="626" y="20211"/>
                  </a:cubicBezTo>
                  <a:cubicBezTo>
                    <a:pt x="634" y="20261"/>
                    <a:pt x="602" y="20261"/>
                    <a:pt x="618" y="20321"/>
                  </a:cubicBezTo>
                  <a:cubicBezTo>
                    <a:pt x="586" y="20371"/>
                    <a:pt x="571" y="20411"/>
                    <a:pt x="555" y="20481"/>
                  </a:cubicBezTo>
                  <a:cubicBezTo>
                    <a:pt x="539" y="20531"/>
                    <a:pt x="515" y="20591"/>
                    <a:pt x="531" y="20671"/>
                  </a:cubicBezTo>
                  <a:cubicBezTo>
                    <a:pt x="499" y="20711"/>
                    <a:pt x="515" y="20811"/>
                    <a:pt x="491" y="20851"/>
                  </a:cubicBezTo>
                  <a:cubicBezTo>
                    <a:pt x="499" y="20941"/>
                    <a:pt x="475" y="20991"/>
                    <a:pt x="452" y="21031"/>
                  </a:cubicBezTo>
                  <a:cubicBezTo>
                    <a:pt x="452" y="20941"/>
                    <a:pt x="396" y="20951"/>
                    <a:pt x="404" y="20861"/>
                  </a:cubicBezTo>
                  <a:cubicBezTo>
                    <a:pt x="420" y="20861"/>
                    <a:pt x="420" y="20841"/>
                    <a:pt x="436" y="20841"/>
                  </a:cubicBezTo>
                  <a:cubicBezTo>
                    <a:pt x="444" y="20851"/>
                    <a:pt x="444" y="20881"/>
                    <a:pt x="460" y="20881"/>
                  </a:cubicBezTo>
                  <a:cubicBezTo>
                    <a:pt x="404" y="20761"/>
                    <a:pt x="460" y="20641"/>
                    <a:pt x="452" y="20511"/>
                  </a:cubicBezTo>
                  <a:cubicBezTo>
                    <a:pt x="499" y="20441"/>
                    <a:pt x="499" y="20321"/>
                    <a:pt x="507" y="20221"/>
                  </a:cubicBezTo>
                  <a:cubicBezTo>
                    <a:pt x="547" y="20161"/>
                    <a:pt x="547" y="20061"/>
                    <a:pt x="602" y="20011"/>
                  </a:cubicBezTo>
                  <a:cubicBezTo>
                    <a:pt x="578" y="19892"/>
                    <a:pt x="666" y="19882"/>
                    <a:pt x="658" y="19772"/>
                  </a:cubicBezTo>
                  <a:cubicBezTo>
                    <a:pt x="689" y="19702"/>
                    <a:pt x="713" y="19622"/>
                    <a:pt x="745" y="19562"/>
                  </a:cubicBezTo>
                  <a:cubicBezTo>
                    <a:pt x="761" y="19482"/>
                    <a:pt x="800" y="19422"/>
                    <a:pt x="824" y="19342"/>
                  </a:cubicBezTo>
                  <a:cubicBezTo>
                    <a:pt x="895" y="19212"/>
                    <a:pt x="935" y="19062"/>
                    <a:pt x="1022" y="18952"/>
                  </a:cubicBezTo>
                  <a:cubicBezTo>
                    <a:pt x="1038" y="18863"/>
                    <a:pt x="1086" y="18813"/>
                    <a:pt x="1117" y="18743"/>
                  </a:cubicBezTo>
                  <a:cubicBezTo>
                    <a:pt x="1173" y="18703"/>
                    <a:pt x="1173" y="18603"/>
                    <a:pt x="1244" y="18583"/>
                  </a:cubicBezTo>
                  <a:cubicBezTo>
                    <a:pt x="1252" y="18513"/>
                    <a:pt x="1292" y="18473"/>
                    <a:pt x="1307" y="18403"/>
                  </a:cubicBezTo>
                  <a:cubicBezTo>
                    <a:pt x="1363" y="18343"/>
                    <a:pt x="1410" y="18273"/>
                    <a:pt x="1450" y="18193"/>
                  </a:cubicBezTo>
                  <a:cubicBezTo>
                    <a:pt x="1458" y="18143"/>
                    <a:pt x="1506" y="18133"/>
                    <a:pt x="1513" y="18073"/>
                  </a:cubicBezTo>
                  <a:cubicBezTo>
                    <a:pt x="1561" y="18073"/>
                    <a:pt x="1529" y="17973"/>
                    <a:pt x="1593" y="17983"/>
                  </a:cubicBezTo>
                  <a:cubicBezTo>
                    <a:pt x="1593" y="17923"/>
                    <a:pt x="1632" y="17903"/>
                    <a:pt x="1656" y="17863"/>
                  </a:cubicBezTo>
                  <a:cubicBezTo>
                    <a:pt x="1672" y="17823"/>
                    <a:pt x="1680" y="17774"/>
                    <a:pt x="1719" y="17754"/>
                  </a:cubicBezTo>
                  <a:cubicBezTo>
                    <a:pt x="1712" y="17684"/>
                    <a:pt x="1751" y="17664"/>
                    <a:pt x="1767" y="17614"/>
                  </a:cubicBezTo>
                  <a:cubicBezTo>
                    <a:pt x="1791" y="17584"/>
                    <a:pt x="1799" y="17524"/>
                    <a:pt x="1846" y="17504"/>
                  </a:cubicBezTo>
                  <a:cubicBezTo>
                    <a:pt x="1910" y="17324"/>
                    <a:pt x="2028" y="17204"/>
                    <a:pt x="2092" y="17024"/>
                  </a:cubicBezTo>
                  <a:cubicBezTo>
                    <a:pt x="2131" y="17004"/>
                    <a:pt x="2131" y="16944"/>
                    <a:pt x="2155" y="16904"/>
                  </a:cubicBezTo>
                  <a:cubicBezTo>
                    <a:pt x="2163" y="16854"/>
                    <a:pt x="2219" y="16854"/>
                    <a:pt x="2203" y="16774"/>
                  </a:cubicBezTo>
                  <a:cubicBezTo>
                    <a:pt x="2266" y="16715"/>
                    <a:pt x="2282" y="16605"/>
                    <a:pt x="2330" y="16525"/>
                  </a:cubicBezTo>
                  <a:cubicBezTo>
                    <a:pt x="2274" y="16535"/>
                    <a:pt x="2274" y="16605"/>
                    <a:pt x="2250" y="16635"/>
                  </a:cubicBezTo>
                  <a:cubicBezTo>
                    <a:pt x="2203" y="16665"/>
                    <a:pt x="2203" y="16744"/>
                    <a:pt x="2171" y="16774"/>
                  </a:cubicBezTo>
                  <a:cubicBezTo>
                    <a:pt x="2124" y="16874"/>
                    <a:pt x="2076" y="16964"/>
                    <a:pt x="2028" y="17044"/>
                  </a:cubicBezTo>
                  <a:cubicBezTo>
                    <a:pt x="1973" y="17134"/>
                    <a:pt x="1941" y="17234"/>
                    <a:pt x="1870" y="17304"/>
                  </a:cubicBezTo>
                  <a:cubicBezTo>
                    <a:pt x="1830" y="17414"/>
                    <a:pt x="1751" y="17474"/>
                    <a:pt x="1727" y="17604"/>
                  </a:cubicBezTo>
                  <a:cubicBezTo>
                    <a:pt x="1704" y="17614"/>
                    <a:pt x="1696" y="17634"/>
                    <a:pt x="1696" y="17664"/>
                  </a:cubicBezTo>
                  <a:cubicBezTo>
                    <a:pt x="1664" y="17664"/>
                    <a:pt x="1664" y="17704"/>
                    <a:pt x="1648" y="17714"/>
                  </a:cubicBezTo>
                  <a:cubicBezTo>
                    <a:pt x="1624" y="17764"/>
                    <a:pt x="1616" y="17823"/>
                    <a:pt x="1569" y="17853"/>
                  </a:cubicBezTo>
                  <a:cubicBezTo>
                    <a:pt x="1577" y="17933"/>
                    <a:pt x="1490" y="17903"/>
                    <a:pt x="1506" y="17993"/>
                  </a:cubicBezTo>
                  <a:cubicBezTo>
                    <a:pt x="1434" y="17983"/>
                    <a:pt x="1458" y="18083"/>
                    <a:pt x="1410" y="18113"/>
                  </a:cubicBezTo>
                  <a:cubicBezTo>
                    <a:pt x="1402" y="18173"/>
                    <a:pt x="1355" y="18183"/>
                    <a:pt x="1347" y="18243"/>
                  </a:cubicBezTo>
                  <a:cubicBezTo>
                    <a:pt x="1307" y="18273"/>
                    <a:pt x="1299" y="18333"/>
                    <a:pt x="1252" y="18363"/>
                  </a:cubicBezTo>
                  <a:cubicBezTo>
                    <a:pt x="1228" y="18403"/>
                    <a:pt x="1220" y="18473"/>
                    <a:pt x="1173" y="18503"/>
                  </a:cubicBezTo>
                  <a:cubicBezTo>
                    <a:pt x="1181" y="18583"/>
                    <a:pt x="1101" y="18573"/>
                    <a:pt x="1109" y="18663"/>
                  </a:cubicBezTo>
                  <a:cubicBezTo>
                    <a:pt x="1078" y="18673"/>
                    <a:pt x="1038" y="18673"/>
                    <a:pt x="1046" y="18733"/>
                  </a:cubicBezTo>
                  <a:cubicBezTo>
                    <a:pt x="990" y="18773"/>
                    <a:pt x="975" y="18873"/>
                    <a:pt x="935" y="18932"/>
                  </a:cubicBezTo>
                  <a:cubicBezTo>
                    <a:pt x="895" y="19002"/>
                    <a:pt x="872" y="19092"/>
                    <a:pt x="808" y="19142"/>
                  </a:cubicBezTo>
                  <a:cubicBezTo>
                    <a:pt x="816" y="19202"/>
                    <a:pt x="784" y="19212"/>
                    <a:pt x="784" y="19252"/>
                  </a:cubicBezTo>
                  <a:cubicBezTo>
                    <a:pt x="800" y="19322"/>
                    <a:pt x="729" y="19292"/>
                    <a:pt x="737" y="19352"/>
                  </a:cubicBezTo>
                  <a:cubicBezTo>
                    <a:pt x="737" y="19452"/>
                    <a:pt x="650" y="19462"/>
                    <a:pt x="658" y="19572"/>
                  </a:cubicBezTo>
                  <a:cubicBezTo>
                    <a:pt x="618" y="19622"/>
                    <a:pt x="586" y="19682"/>
                    <a:pt x="586" y="19772"/>
                  </a:cubicBezTo>
                  <a:cubicBezTo>
                    <a:pt x="571" y="19782"/>
                    <a:pt x="571" y="19792"/>
                    <a:pt x="571" y="19822"/>
                  </a:cubicBezTo>
                  <a:cubicBezTo>
                    <a:pt x="547" y="19822"/>
                    <a:pt x="531" y="19832"/>
                    <a:pt x="539" y="19872"/>
                  </a:cubicBezTo>
                  <a:cubicBezTo>
                    <a:pt x="586" y="19882"/>
                    <a:pt x="491" y="19912"/>
                    <a:pt x="531" y="19981"/>
                  </a:cubicBezTo>
                  <a:cubicBezTo>
                    <a:pt x="499" y="20031"/>
                    <a:pt x="460" y="20081"/>
                    <a:pt x="452" y="20161"/>
                  </a:cubicBezTo>
                  <a:cubicBezTo>
                    <a:pt x="436" y="20181"/>
                    <a:pt x="436" y="20241"/>
                    <a:pt x="444" y="20291"/>
                  </a:cubicBezTo>
                  <a:cubicBezTo>
                    <a:pt x="404" y="20301"/>
                    <a:pt x="404" y="20351"/>
                    <a:pt x="412" y="20401"/>
                  </a:cubicBezTo>
                  <a:cubicBezTo>
                    <a:pt x="364" y="20451"/>
                    <a:pt x="388" y="20581"/>
                    <a:pt x="341" y="20631"/>
                  </a:cubicBezTo>
                  <a:cubicBezTo>
                    <a:pt x="309" y="20521"/>
                    <a:pt x="380" y="20461"/>
                    <a:pt x="341" y="20411"/>
                  </a:cubicBezTo>
                  <a:cubicBezTo>
                    <a:pt x="364" y="20341"/>
                    <a:pt x="349" y="20241"/>
                    <a:pt x="349" y="20141"/>
                  </a:cubicBezTo>
                  <a:cubicBezTo>
                    <a:pt x="372" y="19962"/>
                    <a:pt x="436" y="19822"/>
                    <a:pt x="436" y="19612"/>
                  </a:cubicBezTo>
                  <a:cubicBezTo>
                    <a:pt x="483" y="19552"/>
                    <a:pt x="491" y="19452"/>
                    <a:pt x="507" y="19372"/>
                  </a:cubicBezTo>
                  <a:cubicBezTo>
                    <a:pt x="531" y="19342"/>
                    <a:pt x="539" y="19292"/>
                    <a:pt x="539" y="19232"/>
                  </a:cubicBezTo>
                  <a:cubicBezTo>
                    <a:pt x="571" y="19212"/>
                    <a:pt x="586" y="19162"/>
                    <a:pt x="586" y="19102"/>
                  </a:cubicBezTo>
                  <a:cubicBezTo>
                    <a:pt x="626" y="19092"/>
                    <a:pt x="602" y="19012"/>
                    <a:pt x="626" y="18982"/>
                  </a:cubicBezTo>
                  <a:cubicBezTo>
                    <a:pt x="658" y="18962"/>
                    <a:pt x="658" y="18902"/>
                    <a:pt x="689" y="18873"/>
                  </a:cubicBezTo>
                  <a:cubicBezTo>
                    <a:pt x="713" y="18843"/>
                    <a:pt x="689" y="18763"/>
                    <a:pt x="737" y="18763"/>
                  </a:cubicBezTo>
                  <a:cubicBezTo>
                    <a:pt x="745" y="18703"/>
                    <a:pt x="753" y="18653"/>
                    <a:pt x="784" y="18623"/>
                  </a:cubicBezTo>
                  <a:cubicBezTo>
                    <a:pt x="792" y="18513"/>
                    <a:pt x="848" y="18473"/>
                    <a:pt x="872" y="18373"/>
                  </a:cubicBezTo>
                  <a:cubicBezTo>
                    <a:pt x="895" y="18373"/>
                    <a:pt x="895" y="18343"/>
                    <a:pt x="903" y="18323"/>
                  </a:cubicBezTo>
                  <a:cubicBezTo>
                    <a:pt x="911" y="18313"/>
                    <a:pt x="927" y="18293"/>
                    <a:pt x="935" y="18283"/>
                  </a:cubicBezTo>
                  <a:cubicBezTo>
                    <a:pt x="951" y="18273"/>
                    <a:pt x="959" y="18253"/>
                    <a:pt x="967" y="18233"/>
                  </a:cubicBezTo>
                  <a:cubicBezTo>
                    <a:pt x="959" y="18193"/>
                    <a:pt x="990" y="18193"/>
                    <a:pt x="998" y="18163"/>
                  </a:cubicBezTo>
                  <a:cubicBezTo>
                    <a:pt x="1006" y="18123"/>
                    <a:pt x="1030" y="18093"/>
                    <a:pt x="1046" y="18053"/>
                  </a:cubicBezTo>
                  <a:cubicBezTo>
                    <a:pt x="1093" y="18043"/>
                    <a:pt x="1070" y="17953"/>
                    <a:pt x="1125" y="17963"/>
                  </a:cubicBezTo>
                  <a:cubicBezTo>
                    <a:pt x="1149" y="17863"/>
                    <a:pt x="1204" y="17814"/>
                    <a:pt x="1252" y="17754"/>
                  </a:cubicBezTo>
                  <a:cubicBezTo>
                    <a:pt x="1284" y="17684"/>
                    <a:pt x="1331" y="17614"/>
                    <a:pt x="1379" y="17564"/>
                  </a:cubicBezTo>
                  <a:cubicBezTo>
                    <a:pt x="1387" y="17514"/>
                    <a:pt x="1434" y="17514"/>
                    <a:pt x="1442" y="17474"/>
                  </a:cubicBezTo>
                  <a:cubicBezTo>
                    <a:pt x="1513" y="17484"/>
                    <a:pt x="1474" y="17384"/>
                    <a:pt x="1529" y="17374"/>
                  </a:cubicBezTo>
                  <a:cubicBezTo>
                    <a:pt x="1616" y="17244"/>
                    <a:pt x="1712" y="17114"/>
                    <a:pt x="1815" y="17004"/>
                  </a:cubicBezTo>
                  <a:cubicBezTo>
                    <a:pt x="1854" y="16924"/>
                    <a:pt x="1918" y="16874"/>
                    <a:pt x="1965" y="16814"/>
                  </a:cubicBezTo>
                  <a:cubicBezTo>
                    <a:pt x="1957" y="16754"/>
                    <a:pt x="2028" y="16774"/>
                    <a:pt x="2028" y="16725"/>
                  </a:cubicBezTo>
                  <a:cubicBezTo>
                    <a:pt x="2060" y="16705"/>
                    <a:pt x="2060" y="16635"/>
                    <a:pt x="2108" y="16625"/>
                  </a:cubicBezTo>
                  <a:cubicBezTo>
                    <a:pt x="2116" y="16585"/>
                    <a:pt x="2139" y="16555"/>
                    <a:pt x="2155" y="16515"/>
                  </a:cubicBezTo>
                  <a:cubicBezTo>
                    <a:pt x="2219" y="16525"/>
                    <a:pt x="2187" y="16425"/>
                    <a:pt x="2234" y="16415"/>
                  </a:cubicBezTo>
                  <a:cubicBezTo>
                    <a:pt x="2250" y="16375"/>
                    <a:pt x="2274" y="16355"/>
                    <a:pt x="2282" y="16305"/>
                  </a:cubicBezTo>
                  <a:cubicBezTo>
                    <a:pt x="2298" y="16295"/>
                    <a:pt x="2306" y="16275"/>
                    <a:pt x="2314" y="16255"/>
                  </a:cubicBezTo>
                  <a:cubicBezTo>
                    <a:pt x="2314" y="16235"/>
                    <a:pt x="2337" y="16205"/>
                    <a:pt x="2306" y="16195"/>
                  </a:cubicBezTo>
                  <a:cubicBezTo>
                    <a:pt x="2290" y="16245"/>
                    <a:pt x="2266" y="16285"/>
                    <a:pt x="2227" y="16315"/>
                  </a:cubicBezTo>
                  <a:cubicBezTo>
                    <a:pt x="2234" y="16355"/>
                    <a:pt x="2211" y="16355"/>
                    <a:pt x="2195" y="16375"/>
                  </a:cubicBezTo>
                  <a:cubicBezTo>
                    <a:pt x="2163" y="16385"/>
                    <a:pt x="2187" y="16455"/>
                    <a:pt x="2147" y="16445"/>
                  </a:cubicBezTo>
                  <a:cubicBezTo>
                    <a:pt x="2131" y="16495"/>
                    <a:pt x="2108" y="16535"/>
                    <a:pt x="2068" y="16565"/>
                  </a:cubicBezTo>
                  <a:cubicBezTo>
                    <a:pt x="2060" y="16635"/>
                    <a:pt x="1989" y="16625"/>
                    <a:pt x="1989" y="16705"/>
                  </a:cubicBezTo>
                  <a:cubicBezTo>
                    <a:pt x="1902" y="16744"/>
                    <a:pt x="1878" y="16864"/>
                    <a:pt x="1791" y="16914"/>
                  </a:cubicBezTo>
                  <a:cubicBezTo>
                    <a:pt x="1743" y="17014"/>
                    <a:pt x="1664" y="17074"/>
                    <a:pt x="1601" y="17154"/>
                  </a:cubicBezTo>
                  <a:cubicBezTo>
                    <a:pt x="1529" y="17214"/>
                    <a:pt x="1490" y="17324"/>
                    <a:pt x="1426" y="17384"/>
                  </a:cubicBezTo>
                  <a:cubicBezTo>
                    <a:pt x="1371" y="17474"/>
                    <a:pt x="1299" y="17534"/>
                    <a:pt x="1244" y="17624"/>
                  </a:cubicBezTo>
                  <a:cubicBezTo>
                    <a:pt x="1204" y="17714"/>
                    <a:pt x="1125" y="17774"/>
                    <a:pt x="1086" y="17873"/>
                  </a:cubicBezTo>
                  <a:cubicBezTo>
                    <a:pt x="1086" y="17903"/>
                    <a:pt x="1046" y="17903"/>
                    <a:pt x="1038" y="17923"/>
                  </a:cubicBezTo>
                  <a:cubicBezTo>
                    <a:pt x="1062" y="17993"/>
                    <a:pt x="983" y="17943"/>
                    <a:pt x="1006" y="18013"/>
                  </a:cubicBezTo>
                  <a:cubicBezTo>
                    <a:pt x="959" y="18033"/>
                    <a:pt x="967" y="18113"/>
                    <a:pt x="911" y="18133"/>
                  </a:cubicBezTo>
                  <a:cubicBezTo>
                    <a:pt x="903" y="18243"/>
                    <a:pt x="840" y="18283"/>
                    <a:pt x="816" y="18383"/>
                  </a:cubicBezTo>
                  <a:cubicBezTo>
                    <a:pt x="769" y="18433"/>
                    <a:pt x="753" y="18543"/>
                    <a:pt x="713" y="18603"/>
                  </a:cubicBezTo>
                  <a:cubicBezTo>
                    <a:pt x="666" y="18673"/>
                    <a:pt x="666" y="18793"/>
                    <a:pt x="602" y="18833"/>
                  </a:cubicBezTo>
                  <a:cubicBezTo>
                    <a:pt x="602" y="18902"/>
                    <a:pt x="563" y="18912"/>
                    <a:pt x="555" y="18972"/>
                  </a:cubicBezTo>
                  <a:cubicBezTo>
                    <a:pt x="539" y="19002"/>
                    <a:pt x="539" y="19072"/>
                    <a:pt x="515" y="19102"/>
                  </a:cubicBezTo>
                  <a:cubicBezTo>
                    <a:pt x="467" y="19292"/>
                    <a:pt x="404" y="19462"/>
                    <a:pt x="372" y="19662"/>
                  </a:cubicBezTo>
                  <a:cubicBezTo>
                    <a:pt x="349" y="19692"/>
                    <a:pt x="364" y="19772"/>
                    <a:pt x="341" y="19802"/>
                  </a:cubicBezTo>
                  <a:cubicBezTo>
                    <a:pt x="364" y="19882"/>
                    <a:pt x="293" y="19872"/>
                    <a:pt x="317" y="19952"/>
                  </a:cubicBezTo>
                  <a:cubicBezTo>
                    <a:pt x="309" y="20001"/>
                    <a:pt x="285" y="20041"/>
                    <a:pt x="293" y="20111"/>
                  </a:cubicBezTo>
                  <a:cubicBezTo>
                    <a:pt x="269" y="20141"/>
                    <a:pt x="309" y="20241"/>
                    <a:pt x="246" y="20241"/>
                  </a:cubicBezTo>
                  <a:cubicBezTo>
                    <a:pt x="269" y="20121"/>
                    <a:pt x="246" y="19942"/>
                    <a:pt x="277" y="19822"/>
                  </a:cubicBezTo>
                  <a:cubicBezTo>
                    <a:pt x="285" y="19772"/>
                    <a:pt x="285" y="19752"/>
                    <a:pt x="301" y="19672"/>
                  </a:cubicBezTo>
                  <a:cubicBezTo>
                    <a:pt x="309" y="19602"/>
                    <a:pt x="364" y="19532"/>
                    <a:pt x="325" y="19492"/>
                  </a:cubicBezTo>
                  <a:cubicBezTo>
                    <a:pt x="372" y="19462"/>
                    <a:pt x="341" y="19362"/>
                    <a:pt x="388" y="19332"/>
                  </a:cubicBezTo>
                  <a:cubicBezTo>
                    <a:pt x="396" y="19272"/>
                    <a:pt x="420" y="19222"/>
                    <a:pt x="428" y="19152"/>
                  </a:cubicBezTo>
                  <a:cubicBezTo>
                    <a:pt x="428" y="19122"/>
                    <a:pt x="444" y="19102"/>
                    <a:pt x="460" y="19092"/>
                  </a:cubicBezTo>
                  <a:cubicBezTo>
                    <a:pt x="452" y="19042"/>
                    <a:pt x="460" y="19002"/>
                    <a:pt x="491" y="19002"/>
                  </a:cubicBezTo>
                  <a:cubicBezTo>
                    <a:pt x="491" y="18952"/>
                    <a:pt x="499" y="18922"/>
                    <a:pt x="523" y="18912"/>
                  </a:cubicBezTo>
                  <a:cubicBezTo>
                    <a:pt x="547" y="18893"/>
                    <a:pt x="515" y="18823"/>
                    <a:pt x="547" y="18823"/>
                  </a:cubicBezTo>
                  <a:cubicBezTo>
                    <a:pt x="555" y="18743"/>
                    <a:pt x="586" y="18703"/>
                    <a:pt x="610" y="18663"/>
                  </a:cubicBezTo>
                  <a:cubicBezTo>
                    <a:pt x="602" y="18613"/>
                    <a:pt x="634" y="18613"/>
                    <a:pt x="642" y="18593"/>
                  </a:cubicBezTo>
                  <a:cubicBezTo>
                    <a:pt x="650" y="18563"/>
                    <a:pt x="666" y="18533"/>
                    <a:pt x="689" y="18523"/>
                  </a:cubicBezTo>
                  <a:cubicBezTo>
                    <a:pt x="721" y="18403"/>
                    <a:pt x="777" y="18303"/>
                    <a:pt x="824" y="18203"/>
                  </a:cubicBezTo>
                  <a:cubicBezTo>
                    <a:pt x="848" y="18193"/>
                    <a:pt x="864" y="18173"/>
                    <a:pt x="856" y="18133"/>
                  </a:cubicBezTo>
                  <a:cubicBezTo>
                    <a:pt x="919" y="18163"/>
                    <a:pt x="864" y="18063"/>
                    <a:pt x="903" y="18063"/>
                  </a:cubicBezTo>
                  <a:cubicBezTo>
                    <a:pt x="935" y="18023"/>
                    <a:pt x="943" y="17953"/>
                    <a:pt x="983" y="17923"/>
                  </a:cubicBezTo>
                  <a:cubicBezTo>
                    <a:pt x="1038" y="17833"/>
                    <a:pt x="1086" y="17724"/>
                    <a:pt x="1141" y="17634"/>
                  </a:cubicBezTo>
                  <a:cubicBezTo>
                    <a:pt x="1165" y="17624"/>
                    <a:pt x="1157" y="17594"/>
                    <a:pt x="1173" y="17584"/>
                  </a:cubicBezTo>
                  <a:cubicBezTo>
                    <a:pt x="1196" y="17574"/>
                    <a:pt x="1196" y="17554"/>
                    <a:pt x="1204" y="17534"/>
                  </a:cubicBezTo>
                  <a:cubicBezTo>
                    <a:pt x="1244" y="17514"/>
                    <a:pt x="1244" y="17464"/>
                    <a:pt x="1284" y="17444"/>
                  </a:cubicBezTo>
                  <a:cubicBezTo>
                    <a:pt x="1307" y="17344"/>
                    <a:pt x="1371" y="17304"/>
                    <a:pt x="1410" y="17234"/>
                  </a:cubicBezTo>
                  <a:cubicBezTo>
                    <a:pt x="1498" y="17084"/>
                    <a:pt x="1601" y="16964"/>
                    <a:pt x="1704" y="16834"/>
                  </a:cubicBezTo>
                  <a:cubicBezTo>
                    <a:pt x="1743" y="16764"/>
                    <a:pt x="1815" y="16725"/>
                    <a:pt x="1846" y="16655"/>
                  </a:cubicBezTo>
                  <a:cubicBezTo>
                    <a:pt x="1870" y="16645"/>
                    <a:pt x="1862" y="16615"/>
                    <a:pt x="1878" y="16605"/>
                  </a:cubicBezTo>
                  <a:cubicBezTo>
                    <a:pt x="1902" y="16595"/>
                    <a:pt x="1910" y="16575"/>
                    <a:pt x="1910" y="16555"/>
                  </a:cubicBezTo>
                  <a:cubicBezTo>
                    <a:pt x="1949" y="16535"/>
                    <a:pt x="1957" y="16485"/>
                    <a:pt x="1997" y="16465"/>
                  </a:cubicBezTo>
                  <a:cubicBezTo>
                    <a:pt x="2028" y="16385"/>
                    <a:pt x="2092" y="16335"/>
                    <a:pt x="2124" y="16255"/>
                  </a:cubicBezTo>
                  <a:cubicBezTo>
                    <a:pt x="2155" y="16235"/>
                    <a:pt x="2163" y="16175"/>
                    <a:pt x="2187" y="16135"/>
                  </a:cubicBezTo>
                  <a:cubicBezTo>
                    <a:pt x="2211" y="16105"/>
                    <a:pt x="2250" y="16085"/>
                    <a:pt x="2250" y="16025"/>
                  </a:cubicBezTo>
                  <a:cubicBezTo>
                    <a:pt x="2195" y="16035"/>
                    <a:pt x="2187" y="16085"/>
                    <a:pt x="2163" y="16115"/>
                  </a:cubicBezTo>
                  <a:cubicBezTo>
                    <a:pt x="2139" y="16165"/>
                    <a:pt x="2100" y="16185"/>
                    <a:pt x="2084" y="16235"/>
                  </a:cubicBezTo>
                  <a:cubicBezTo>
                    <a:pt x="2060" y="16275"/>
                    <a:pt x="2036" y="16305"/>
                    <a:pt x="2021" y="16355"/>
                  </a:cubicBezTo>
                  <a:cubicBezTo>
                    <a:pt x="1989" y="16385"/>
                    <a:pt x="1965" y="16415"/>
                    <a:pt x="1941" y="16465"/>
                  </a:cubicBezTo>
                  <a:cubicBezTo>
                    <a:pt x="1925" y="16475"/>
                    <a:pt x="1902" y="16475"/>
                    <a:pt x="1910" y="16515"/>
                  </a:cubicBezTo>
                  <a:cubicBezTo>
                    <a:pt x="1894" y="16525"/>
                    <a:pt x="1870" y="16545"/>
                    <a:pt x="1862" y="16565"/>
                  </a:cubicBezTo>
                  <a:cubicBezTo>
                    <a:pt x="1830" y="16595"/>
                    <a:pt x="1799" y="16635"/>
                    <a:pt x="1783" y="16675"/>
                  </a:cubicBezTo>
                  <a:cubicBezTo>
                    <a:pt x="1759" y="16685"/>
                    <a:pt x="1743" y="16685"/>
                    <a:pt x="1751" y="16725"/>
                  </a:cubicBezTo>
                  <a:cubicBezTo>
                    <a:pt x="1719" y="16725"/>
                    <a:pt x="1704" y="16744"/>
                    <a:pt x="1704" y="16774"/>
                  </a:cubicBezTo>
                  <a:cubicBezTo>
                    <a:pt x="1640" y="16774"/>
                    <a:pt x="1648" y="16854"/>
                    <a:pt x="1601" y="16864"/>
                  </a:cubicBezTo>
                  <a:cubicBezTo>
                    <a:pt x="1490" y="17004"/>
                    <a:pt x="1387" y="17154"/>
                    <a:pt x="1276" y="17294"/>
                  </a:cubicBezTo>
                  <a:cubicBezTo>
                    <a:pt x="1181" y="17444"/>
                    <a:pt x="1078" y="17604"/>
                    <a:pt x="975" y="17754"/>
                  </a:cubicBezTo>
                  <a:cubicBezTo>
                    <a:pt x="911" y="17943"/>
                    <a:pt x="800" y="18073"/>
                    <a:pt x="729" y="18253"/>
                  </a:cubicBezTo>
                  <a:cubicBezTo>
                    <a:pt x="666" y="18323"/>
                    <a:pt x="650" y="18423"/>
                    <a:pt x="602" y="18503"/>
                  </a:cubicBezTo>
                  <a:cubicBezTo>
                    <a:pt x="586" y="18553"/>
                    <a:pt x="563" y="18583"/>
                    <a:pt x="539" y="18623"/>
                  </a:cubicBezTo>
                  <a:cubicBezTo>
                    <a:pt x="515" y="18663"/>
                    <a:pt x="507" y="18723"/>
                    <a:pt x="475" y="18763"/>
                  </a:cubicBezTo>
                  <a:cubicBezTo>
                    <a:pt x="483" y="18823"/>
                    <a:pt x="444" y="18843"/>
                    <a:pt x="436" y="18893"/>
                  </a:cubicBezTo>
                  <a:cubicBezTo>
                    <a:pt x="404" y="18893"/>
                    <a:pt x="428" y="18952"/>
                    <a:pt x="404" y="18962"/>
                  </a:cubicBezTo>
                  <a:cubicBezTo>
                    <a:pt x="404" y="19002"/>
                    <a:pt x="388" y="19012"/>
                    <a:pt x="388" y="19052"/>
                  </a:cubicBezTo>
                  <a:cubicBezTo>
                    <a:pt x="341" y="19052"/>
                    <a:pt x="372" y="19152"/>
                    <a:pt x="349" y="19182"/>
                  </a:cubicBezTo>
                  <a:cubicBezTo>
                    <a:pt x="333" y="19232"/>
                    <a:pt x="325" y="19292"/>
                    <a:pt x="301" y="19342"/>
                  </a:cubicBezTo>
                  <a:cubicBezTo>
                    <a:pt x="285" y="19452"/>
                    <a:pt x="230" y="19522"/>
                    <a:pt x="230" y="19652"/>
                  </a:cubicBezTo>
                  <a:cubicBezTo>
                    <a:pt x="206" y="19692"/>
                    <a:pt x="214" y="19772"/>
                    <a:pt x="190" y="19812"/>
                  </a:cubicBezTo>
                  <a:cubicBezTo>
                    <a:pt x="190" y="19882"/>
                    <a:pt x="214" y="19981"/>
                    <a:pt x="166" y="19991"/>
                  </a:cubicBezTo>
                  <a:cubicBezTo>
                    <a:pt x="135" y="19942"/>
                    <a:pt x="127" y="19872"/>
                    <a:pt x="103" y="19822"/>
                  </a:cubicBezTo>
                  <a:cubicBezTo>
                    <a:pt x="95" y="19772"/>
                    <a:pt x="151" y="19792"/>
                    <a:pt x="151" y="19752"/>
                  </a:cubicBezTo>
                  <a:cubicBezTo>
                    <a:pt x="174" y="19732"/>
                    <a:pt x="151" y="19662"/>
                    <a:pt x="182" y="19662"/>
                  </a:cubicBezTo>
                  <a:cubicBezTo>
                    <a:pt x="166" y="19372"/>
                    <a:pt x="285" y="19232"/>
                    <a:pt x="277" y="18952"/>
                  </a:cubicBezTo>
                  <a:cubicBezTo>
                    <a:pt x="325" y="18912"/>
                    <a:pt x="325" y="18823"/>
                    <a:pt x="357" y="18773"/>
                  </a:cubicBezTo>
                  <a:cubicBezTo>
                    <a:pt x="380" y="18713"/>
                    <a:pt x="404" y="18643"/>
                    <a:pt x="412" y="18573"/>
                  </a:cubicBezTo>
                  <a:cubicBezTo>
                    <a:pt x="475" y="18463"/>
                    <a:pt x="515" y="18323"/>
                    <a:pt x="571" y="18203"/>
                  </a:cubicBezTo>
                  <a:cubicBezTo>
                    <a:pt x="634" y="18093"/>
                    <a:pt x="666" y="17953"/>
                    <a:pt x="737" y="17863"/>
                  </a:cubicBezTo>
                  <a:cubicBezTo>
                    <a:pt x="769" y="17853"/>
                    <a:pt x="745" y="17784"/>
                    <a:pt x="769" y="17774"/>
                  </a:cubicBezTo>
                  <a:cubicBezTo>
                    <a:pt x="816" y="17774"/>
                    <a:pt x="808" y="17724"/>
                    <a:pt x="816" y="17684"/>
                  </a:cubicBezTo>
                  <a:cubicBezTo>
                    <a:pt x="864" y="17644"/>
                    <a:pt x="880" y="17564"/>
                    <a:pt x="911" y="17494"/>
                  </a:cubicBezTo>
                  <a:cubicBezTo>
                    <a:pt x="951" y="17454"/>
                    <a:pt x="990" y="17404"/>
                    <a:pt x="1022" y="17354"/>
                  </a:cubicBezTo>
                  <a:cubicBezTo>
                    <a:pt x="1046" y="17334"/>
                    <a:pt x="1078" y="17324"/>
                    <a:pt x="1070" y="17264"/>
                  </a:cubicBezTo>
                  <a:cubicBezTo>
                    <a:pt x="1109" y="17264"/>
                    <a:pt x="1125" y="17224"/>
                    <a:pt x="1133" y="17194"/>
                  </a:cubicBezTo>
                  <a:cubicBezTo>
                    <a:pt x="1220" y="17094"/>
                    <a:pt x="1315" y="17004"/>
                    <a:pt x="1379" y="16884"/>
                  </a:cubicBezTo>
                  <a:cubicBezTo>
                    <a:pt x="1418" y="16834"/>
                    <a:pt x="1466" y="16794"/>
                    <a:pt x="1506" y="16744"/>
                  </a:cubicBezTo>
                  <a:cubicBezTo>
                    <a:pt x="1561" y="16705"/>
                    <a:pt x="1585" y="16645"/>
                    <a:pt x="1640" y="16605"/>
                  </a:cubicBezTo>
                  <a:cubicBezTo>
                    <a:pt x="1696" y="16575"/>
                    <a:pt x="1696" y="16475"/>
                    <a:pt x="1767" y="16465"/>
                  </a:cubicBezTo>
                  <a:cubicBezTo>
                    <a:pt x="1783" y="16425"/>
                    <a:pt x="1791" y="16385"/>
                    <a:pt x="1830" y="16385"/>
                  </a:cubicBezTo>
                  <a:cubicBezTo>
                    <a:pt x="1830" y="16365"/>
                    <a:pt x="1902" y="16315"/>
                    <a:pt x="1846" y="16305"/>
                  </a:cubicBezTo>
                  <a:cubicBezTo>
                    <a:pt x="1878" y="16375"/>
                    <a:pt x="1791" y="16315"/>
                    <a:pt x="1799" y="16375"/>
                  </a:cubicBezTo>
                  <a:cubicBezTo>
                    <a:pt x="1775" y="16385"/>
                    <a:pt x="1759" y="16405"/>
                    <a:pt x="1735" y="16425"/>
                  </a:cubicBezTo>
                  <a:cubicBezTo>
                    <a:pt x="1712" y="16485"/>
                    <a:pt x="1656" y="16515"/>
                    <a:pt x="1616" y="16565"/>
                  </a:cubicBezTo>
                  <a:cubicBezTo>
                    <a:pt x="1585" y="16565"/>
                    <a:pt x="1601" y="16625"/>
                    <a:pt x="1553" y="16615"/>
                  </a:cubicBezTo>
                  <a:cubicBezTo>
                    <a:pt x="1569" y="16675"/>
                    <a:pt x="1498" y="16645"/>
                    <a:pt x="1506" y="16705"/>
                  </a:cubicBezTo>
                  <a:cubicBezTo>
                    <a:pt x="1434" y="16715"/>
                    <a:pt x="1426" y="16784"/>
                    <a:pt x="1371" y="16824"/>
                  </a:cubicBezTo>
                  <a:cubicBezTo>
                    <a:pt x="1307" y="16914"/>
                    <a:pt x="1220" y="16994"/>
                    <a:pt x="1165" y="17104"/>
                  </a:cubicBezTo>
                  <a:cubicBezTo>
                    <a:pt x="1101" y="17124"/>
                    <a:pt x="1086" y="17194"/>
                    <a:pt x="1054" y="17244"/>
                  </a:cubicBezTo>
                  <a:cubicBezTo>
                    <a:pt x="983" y="17264"/>
                    <a:pt x="983" y="17344"/>
                    <a:pt x="919" y="17364"/>
                  </a:cubicBezTo>
                  <a:cubicBezTo>
                    <a:pt x="903" y="17464"/>
                    <a:pt x="824" y="17484"/>
                    <a:pt x="824" y="17594"/>
                  </a:cubicBezTo>
                  <a:cubicBezTo>
                    <a:pt x="777" y="17594"/>
                    <a:pt x="784" y="17654"/>
                    <a:pt x="761" y="17684"/>
                  </a:cubicBezTo>
                  <a:cubicBezTo>
                    <a:pt x="753" y="17734"/>
                    <a:pt x="713" y="17744"/>
                    <a:pt x="697" y="17804"/>
                  </a:cubicBezTo>
                  <a:cubicBezTo>
                    <a:pt x="666" y="17873"/>
                    <a:pt x="618" y="17923"/>
                    <a:pt x="594" y="18003"/>
                  </a:cubicBezTo>
                  <a:cubicBezTo>
                    <a:pt x="563" y="18033"/>
                    <a:pt x="571" y="18093"/>
                    <a:pt x="523" y="18103"/>
                  </a:cubicBezTo>
                  <a:cubicBezTo>
                    <a:pt x="539" y="18183"/>
                    <a:pt x="475" y="18173"/>
                    <a:pt x="483" y="18233"/>
                  </a:cubicBezTo>
                  <a:cubicBezTo>
                    <a:pt x="452" y="18263"/>
                    <a:pt x="452" y="18333"/>
                    <a:pt x="436" y="18393"/>
                  </a:cubicBezTo>
                  <a:cubicBezTo>
                    <a:pt x="404" y="18423"/>
                    <a:pt x="388" y="18483"/>
                    <a:pt x="357" y="18533"/>
                  </a:cubicBezTo>
                  <a:cubicBezTo>
                    <a:pt x="333" y="18643"/>
                    <a:pt x="301" y="18763"/>
                    <a:pt x="238" y="18843"/>
                  </a:cubicBezTo>
                  <a:cubicBezTo>
                    <a:pt x="246" y="19002"/>
                    <a:pt x="166" y="19082"/>
                    <a:pt x="174" y="19242"/>
                  </a:cubicBezTo>
                  <a:cubicBezTo>
                    <a:pt x="143" y="19252"/>
                    <a:pt x="166" y="19322"/>
                    <a:pt x="143" y="19332"/>
                  </a:cubicBezTo>
                  <a:cubicBezTo>
                    <a:pt x="111" y="19342"/>
                    <a:pt x="143" y="19412"/>
                    <a:pt x="119" y="19422"/>
                  </a:cubicBezTo>
                  <a:cubicBezTo>
                    <a:pt x="111" y="19462"/>
                    <a:pt x="95" y="19482"/>
                    <a:pt x="87" y="19512"/>
                  </a:cubicBezTo>
                  <a:cubicBezTo>
                    <a:pt x="95" y="19532"/>
                    <a:pt x="127" y="19592"/>
                    <a:pt x="71" y="19582"/>
                  </a:cubicBezTo>
                  <a:cubicBezTo>
                    <a:pt x="40" y="19392"/>
                    <a:pt x="87" y="19292"/>
                    <a:pt x="79" y="19122"/>
                  </a:cubicBezTo>
                  <a:cubicBezTo>
                    <a:pt x="111" y="19112"/>
                    <a:pt x="87" y="19042"/>
                    <a:pt x="111" y="19032"/>
                  </a:cubicBezTo>
                  <a:cubicBezTo>
                    <a:pt x="111" y="18992"/>
                    <a:pt x="158" y="19002"/>
                    <a:pt x="143" y="18942"/>
                  </a:cubicBezTo>
                  <a:cubicBezTo>
                    <a:pt x="143" y="18763"/>
                    <a:pt x="206" y="18643"/>
                    <a:pt x="222" y="18473"/>
                  </a:cubicBezTo>
                  <a:cubicBezTo>
                    <a:pt x="230" y="18443"/>
                    <a:pt x="238" y="18423"/>
                    <a:pt x="246" y="18383"/>
                  </a:cubicBezTo>
                  <a:cubicBezTo>
                    <a:pt x="277" y="18363"/>
                    <a:pt x="238" y="18283"/>
                    <a:pt x="293" y="18293"/>
                  </a:cubicBezTo>
                  <a:cubicBezTo>
                    <a:pt x="285" y="18183"/>
                    <a:pt x="325" y="18143"/>
                    <a:pt x="349" y="18073"/>
                  </a:cubicBezTo>
                  <a:cubicBezTo>
                    <a:pt x="396" y="17933"/>
                    <a:pt x="460" y="17814"/>
                    <a:pt x="507" y="17684"/>
                  </a:cubicBezTo>
                  <a:cubicBezTo>
                    <a:pt x="578" y="17574"/>
                    <a:pt x="634" y="17454"/>
                    <a:pt x="689" y="17324"/>
                  </a:cubicBezTo>
                  <a:cubicBezTo>
                    <a:pt x="729" y="17304"/>
                    <a:pt x="737" y="17244"/>
                    <a:pt x="769" y="17224"/>
                  </a:cubicBezTo>
                  <a:cubicBezTo>
                    <a:pt x="792" y="17184"/>
                    <a:pt x="816" y="17154"/>
                    <a:pt x="832" y="17114"/>
                  </a:cubicBezTo>
                  <a:cubicBezTo>
                    <a:pt x="856" y="17104"/>
                    <a:pt x="880" y="17104"/>
                    <a:pt x="864" y="17064"/>
                  </a:cubicBezTo>
                  <a:cubicBezTo>
                    <a:pt x="903" y="17064"/>
                    <a:pt x="903" y="17034"/>
                    <a:pt x="919" y="17014"/>
                  </a:cubicBezTo>
                  <a:cubicBezTo>
                    <a:pt x="911" y="16984"/>
                    <a:pt x="943" y="17004"/>
                    <a:pt x="951" y="16994"/>
                  </a:cubicBezTo>
                  <a:cubicBezTo>
                    <a:pt x="959" y="16984"/>
                    <a:pt x="943" y="16954"/>
                    <a:pt x="951" y="16944"/>
                  </a:cubicBezTo>
                  <a:cubicBezTo>
                    <a:pt x="959" y="16924"/>
                    <a:pt x="983" y="16914"/>
                    <a:pt x="998" y="16904"/>
                  </a:cubicBezTo>
                  <a:cubicBezTo>
                    <a:pt x="1093" y="16754"/>
                    <a:pt x="1212" y="16625"/>
                    <a:pt x="1299" y="16455"/>
                  </a:cubicBezTo>
                  <a:cubicBezTo>
                    <a:pt x="1379" y="16415"/>
                    <a:pt x="1363" y="16275"/>
                    <a:pt x="1442" y="16245"/>
                  </a:cubicBezTo>
                  <a:cubicBezTo>
                    <a:pt x="1458" y="16135"/>
                    <a:pt x="1529" y="16085"/>
                    <a:pt x="1553" y="15975"/>
                  </a:cubicBezTo>
                  <a:cubicBezTo>
                    <a:pt x="1585" y="15955"/>
                    <a:pt x="1569" y="15875"/>
                    <a:pt x="1616" y="15865"/>
                  </a:cubicBezTo>
                  <a:cubicBezTo>
                    <a:pt x="1609" y="15785"/>
                    <a:pt x="1664" y="15785"/>
                    <a:pt x="1656" y="15705"/>
                  </a:cubicBezTo>
                  <a:cubicBezTo>
                    <a:pt x="1672" y="15656"/>
                    <a:pt x="1704" y="15636"/>
                    <a:pt x="1704" y="15576"/>
                  </a:cubicBezTo>
                  <a:cubicBezTo>
                    <a:pt x="1704" y="15546"/>
                    <a:pt x="1727" y="15526"/>
                    <a:pt x="1712" y="15486"/>
                  </a:cubicBezTo>
                  <a:cubicBezTo>
                    <a:pt x="1735" y="15476"/>
                    <a:pt x="1751" y="15446"/>
                    <a:pt x="1727" y="15436"/>
                  </a:cubicBezTo>
                  <a:cubicBezTo>
                    <a:pt x="1688" y="15476"/>
                    <a:pt x="1680" y="15556"/>
                    <a:pt x="1656" y="15616"/>
                  </a:cubicBezTo>
                  <a:cubicBezTo>
                    <a:pt x="1616" y="15665"/>
                    <a:pt x="1616" y="15755"/>
                    <a:pt x="1577" y="15805"/>
                  </a:cubicBezTo>
                  <a:cubicBezTo>
                    <a:pt x="1537" y="15945"/>
                    <a:pt x="1458" y="16045"/>
                    <a:pt x="1426" y="16185"/>
                  </a:cubicBezTo>
                  <a:cubicBezTo>
                    <a:pt x="1355" y="16245"/>
                    <a:pt x="1331" y="16355"/>
                    <a:pt x="1268" y="16415"/>
                  </a:cubicBezTo>
                  <a:cubicBezTo>
                    <a:pt x="1196" y="16475"/>
                    <a:pt x="1165" y="16585"/>
                    <a:pt x="1086" y="16635"/>
                  </a:cubicBezTo>
                  <a:cubicBezTo>
                    <a:pt x="1038" y="16715"/>
                    <a:pt x="990" y="16794"/>
                    <a:pt x="927" y="16864"/>
                  </a:cubicBezTo>
                  <a:cubicBezTo>
                    <a:pt x="919" y="16924"/>
                    <a:pt x="848" y="16914"/>
                    <a:pt x="848" y="16974"/>
                  </a:cubicBezTo>
                  <a:cubicBezTo>
                    <a:pt x="840" y="17014"/>
                    <a:pt x="816" y="17014"/>
                    <a:pt x="816" y="17044"/>
                  </a:cubicBezTo>
                  <a:cubicBezTo>
                    <a:pt x="777" y="17044"/>
                    <a:pt x="784" y="17084"/>
                    <a:pt x="769" y="17094"/>
                  </a:cubicBezTo>
                  <a:cubicBezTo>
                    <a:pt x="689" y="17154"/>
                    <a:pt x="666" y="17264"/>
                    <a:pt x="602" y="17324"/>
                  </a:cubicBezTo>
                  <a:cubicBezTo>
                    <a:pt x="563" y="17424"/>
                    <a:pt x="499" y="17484"/>
                    <a:pt x="483" y="17604"/>
                  </a:cubicBezTo>
                  <a:cubicBezTo>
                    <a:pt x="444" y="17624"/>
                    <a:pt x="420" y="17674"/>
                    <a:pt x="420" y="17734"/>
                  </a:cubicBezTo>
                  <a:cubicBezTo>
                    <a:pt x="380" y="17764"/>
                    <a:pt x="364" y="17814"/>
                    <a:pt x="357" y="17873"/>
                  </a:cubicBezTo>
                  <a:cubicBezTo>
                    <a:pt x="293" y="17953"/>
                    <a:pt x="261" y="18053"/>
                    <a:pt x="254" y="18193"/>
                  </a:cubicBezTo>
                  <a:cubicBezTo>
                    <a:pt x="198" y="18173"/>
                    <a:pt x="238" y="18263"/>
                    <a:pt x="206" y="18283"/>
                  </a:cubicBezTo>
                  <a:cubicBezTo>
                    <a:pt x="174" y="18293"/>
                    <a:pt x="198" y="18363"/>
                    <a:pt x="158" y="18373"/>
                  </a:cubicBezTo>
                  <a:cubicBezTo>
                    <a:pt x="182" y="18443"/>
                    <a:pt x="135" y="18443"/>
                    <a:pt x="135" y="18483"/>
                  </a:cubicBezTo>
                  <a:cubicBezTo>
                    <a:pt x="143" y="18543"/>
                    <a:pt x="135" y="18593"/>
                    <a:pt x="103" y="18613"/>
                  </a:cubicBezTo>
                  <a:cubicBezTo>
                    <a:pt x="103" y="18713"/>
                    <a:pt x="55" y="18773"/>
                    <a:pt x="71" y="18883"/>
                  </a:cubicBezTo>
                  <a:cubicBezTo>
                    <a:pt x="24" y="18932"/>
                    <a:pt x="40" y="19052"/>
                    <a:pt x="0" y="19102"/>
                  </a:cubicBezTo>
                  <a:cubicBezTo>
                    <a:pt x="0" y="19932"/>
                    <a:pt x="0" y="19932"/>
                    <a:pt x="0" y="19932"/>
                  </a:cubicBezTo>
                  <a:cubicBezTo>
                    <a:pt x="8" y="19932"/>
                    <a:pt x="16" y="19932"/>
                    <a:pt x="24" y="19932"/>
                  </a:cubicBezTo>
                  <a:cubicBezTo>
                    <a:pt x="32" y="20001"/>
                    <a:pt x="79" y="20021"/>
                    <a:pt x="119" y="20061"/>
                  </a:cubicBezTo>
                  <a:cubicBezTo>
                    <a:pt x="119" y="20091"/>
                    <a:pt x="111" y="20141"/>
                    <a:pt x="135" y="20141"/>
                  </a:cubicBezTo>
                  <a:cubicBezTo>
                    <a:pt x="119" y="20191"/>
                    <a:pt x="190" y="20221"/>
                    <a:pt x="143" y="20231"/>
                  </a:cubicBezTo>
                  <a:cubicBezTo>
                    <a:pt x="103" y="20211"/>
                    <a:pt x="71" y="20161"/>
                    <a:pt x="48" y="20111"/>
                  </a:cubicBezTo>
                  <a:cubicBezTo>
                    <a:pt x="16" y="20111"/>
                    <a:pt x="16" y="20081"/>
                    <a:pt x="0" y="20071"/>
                  </a:cubicBezTo>
                  <a:cubicBezTo>
                    <a:pt x="0" y="20351"/>
                    <a:pt x="0" y="20351"/>
                    <a:pt x="0" y="20351"/>
                  </a:cubicBezTo>
                  <a:cubicBezTo>
                    <a:pt x="16" y="20371"/>
                    <a:pt x="40" y="20391"/>
                    <a:pt x="63" y="20411"/>
                  </a:cubicBezTo>
                  <a:cubicBezTo>
                    <a:pt x="71" y="20441"/>
                    <a:pt x="95" y="20441"/>
                    <a:pt x="103" y="20471"/>
                  </a:cubicBezTo>
                  <a:cubicBezTo>
                    <a:pt x="143" y="20461"/>
                    <a:pt x="127" y="20531"/>
                    <a:pt x="158" y="20531"/>
                  </a:cubicBezTo>
                  <a:cubicBezTo>
                    <a:pt x="166" y="20561"/>
                    <a:pt x="190" y="20571"/>
                    <a:pt x="198" y="20601"/>
                  </a:cubicBezTo>
                  <a:cubicBezTo>
                    <a:pt x="238" y="20581"/>
                    <a:pt x="222" y="20661"/>
                    <a:pt x="254" y="20661"/>
                  </a:cubicBezTo>
                  <a:cubicBezTo>
                    <a:pt x="293" y="20681"/>
                    <a:pt x="301" y="20751"/>
                    <a:pt x="317" y="20831"/>
                  </a:cubicBezTo>
                  <a:cubicBezTo>
                    <a:pt x="230" y="20741"/>
                    <a:pt x="151" y="20641"/>
                    <a:pt x="71" y="20541"/>
                  </a:cubicBezTo>
                  <a:cubicBezTo>
                    <a:pt x="48" y="20521"/>
                    <a:pt x="24" y="20501"/>
                    <a:pt x="0" y="20481"/>
                  </a:cubicBezTo>
                  <a:cubicBezTo>
                    <a:pt x="0" y="20741"/>
                    <a:pt x="0" y="20741"/>
                    <a:pt x="0" y="20741"/>
                  </a:cubicBezTo>
                  <a:cubicBezTo>
                    <a:pt x="71" y="20821"/>
                    <a:pt x="158" y="20891"/>
                    <a:pt x="238" y="20961"/>
                  </a:cubicBezTo>
                  <a:cubicBezTo>
                    <a:pt x="246" y="21011"/>
                    <a:pt x="301" y="21001"/>
                    <a:pt x="293" y="21070"/>
                  </a:cubicBezTo>
                  <a:cubicBezTo>
                    <a:pt x="341" y="21070"/>
                    <a:pt x="357" y="21120"/>
                    <a:pt x="372" y="21170"/>
                  </a:cubicBezTo>
                  <a:cubicBezTo>
                    <a:pt x="404" y="21180"/>
                    <a:pt x="420" y="21220"/>
                    <a:pt x="428" y="21270"/>
                  </a:cubicBezTo>
                  <a:cubicBezTo>
                    <a:pt x="444" y="21280"/>
                    <a:pt x="452" y="21300"/>
                    <a:pt x="467" y="21310"/>
                  </a:cubicBezTo>
                  <a:cubicBezTo>
                    <a:pt x="483" y="21320"/>
                    <a:pt x="507" y="21350"/>
                    <a:pt x="483" y="21360"/>
                  </a:cubicBezTo>
                  <a:cubicBezTo>
                    <a:pt x="444" y="21350"/>
                    <a:pt x="444" y="21300"/>
                    <a:pt x="428" y="21270"/>
                  </a:cubicBezTo>
                  <a:cubicBezTo>
                    <a:pt x="404" y="21240"/>
                    <a:pt x="357" y="21250"/>
                    <a:pt x="357" y="21190"/>
                  </a:cubicBezTo>
                  <a:cubicBezTo>
                    <a:pt x="301" y="21210"/>
                    <a:pt x="301" y="21140"/>
                    <a:pt x="261" y="21140"/>
                  </a:cubicBezTo>
                  <a:cubicBezTo>
                    <a:pt x="254" y="21090"/>
                    <a:pt x="206" y="21090"/>
                    <a:pt x="190" y="21051"/>
                  </a:cubicBezTo>
                  <a:cubicBezTo>
                    <a:pt x="135" y="21011"/>
                    <a:pt x="87" y="20961"/>
                    <a:pt x="40" y="20891"/>
                  </a:cubicBezTo>
                  <a:cubicBezTo>
                    <a:pt x="24" y="20891"/>
                    <a:pt x="8" y="20891"/>
                    <a:pt x="0" y="20881"/>
                  </a:cubicBezTo>
                  <a:cubicBezTo>
                    <a:pt x="0" y="21001"/>
                    <a:pt x="0" y="21001"/>
                    <a:pt x="0" y="21001"/>
                  </a:cubicBezTo>
                  <a:cubicBezTo>
                    <a:pt x="24" y="21021"/>
                    <a:pt x="40" y="21031"/>
                    <a:pt x="55" y="21070"/>
                  </a:cubicBezTo>
                  <a:cubicBezTo>
                    <a:pt x="119" y="21070"/>
                    <a:pt x="127" y="21160"/>
                    <a:pt x="198" y="21160"/>
                  </a:cubicBezTo>
                  <a:cubicBezTo>
                    <a:pt x="190" y="21220"/>
                    <a:pt x="230" y="21200"/>
                    <a:pt x="254" y="21220"/>
                  </a:cubicBezTo>
                  <a:cubicBezTo>
                    <a:pt x="261" y="21250"/>
                    <a:pt x="277" y="21270"/>
                    <a:pt x="309" y="21280"/>
                  </a:cubicBezTo>
                  <a:cubicBezTo>
                    <a:pt x="333" y="21350"/>
                    <a:pt x="388" y="21370"/>
                    <a:pt x="420" y="21430"/>
                  </a:cubicBezTo>
                  <a:cubicBezTo>
                    <a:pt x="460" y="21470"/>
                    <a:pt x="483" y="21540"/>
                    <a:pt x="531" y="21570"/>
                  </a:cubicBezTo>
                  <a:cubicBezTo>
                    <a:pt x="531" y="21570"/>
                    <a:pt x="531" y="21580"/>
                    <a:pt x="531" y="21580"/>
                  </a:cubicBezTo>
                  <a:cubicBezTo>
                    <a:pt x="840" y="21580"/>
                    <a:pt x="840" y="21580"/>
                    <a:pt x="840" y="21580"/>
                  </a:cubicBezTo>
                  <a:cubicBezTo>
                    <a:pt x="864" y="21560"/>
                    <a:pt x="856" y="21500"/>
                    <a:pt x="872" y="21480"/>
                  </a:cubicBezTo>
                  <a:cubicBezTo>
                    <a:pt x="911" y="21440"/>
                    <a:pt x="872" y="21370"/>
                    <a:pt x="935" y="21360"/>
                  </a:cubicBezTo>
                  <a:cubicBezTo>
                    <a:pt x="919" y="21270"/>
                    <a:pt x="983" y="21260"/>
                    <a:pt x="959" y="21160"/>
                  </a:cubicBezTo>
                  <a:close/>
                  <a:moveTo>
                    <a:pt x="0" y="18932"/>
                  </a:moveTo>
                  <a:cubicBezTo>
                    <a:pt x="8" y="18893"/>
                    <a:pt x="40" y="18873"/>
                    <a:pt x="32" y="18823"/>
                  </a:cubicBezTo>
                  <a:cubicBezTo>
                    <a:pt x="8" y="18743"/>
                    <a:pt x="71" y="18753"/>
                    <a:pt x="55" y="18683"/>
                  </a:cubicBezTo>
                  <a:cubicBezTo>
                    <a:pt x="40" y="18683"/>
                    <a:pt x="48" y="18663"/>
                    <a:pt x="55" y="18643"/>
                  </a:cubicBezTo>
                  <a:cubicBezTo>
                    <a:pt x="55" y="18613"/>
                    <a:pt x="63" y="18593"/>
                    <a:pt x="71" y="18573"/>
                  </a:cubicBezTo>
                  <a:cubicBezTo>
                    <a:pt x="87" y="18543"/>
                    <a:pt x="71" y="18473"/>
                    <a:pt x="95" y="18443"/>
                  </a:cubicBezTo>
                  <a:cubicBezTo>
                    <a:pt x="135" y="18273"/>
                    <a:pt x="190" y="18123"/>
                    <a:pt x="222" y="17953"/>
                  </a:cubicBezTo>
                  <a:cubicBezTo>
                    <a:pt x="246" y="17953"/>
                    <a:pt x="230" y="17923"/>
                    <a:pt x="238" y="17903"/>
                  </a:cubicBezTo>
                  <a:cubicBezTo>
                    <a:pt x="246" y="17893"/>
                    <a:pt x="269" y="17873"/>
                    <a:pt x="269" y="17863"/>
                  </a:cubicBezTo>
                  <a:cubicBezTo>
                    <a:pt x="277" y="17843"/>
                    <a:pt x="269" y="17833"/>
                    <a:pt x="269" y="17814"/>
                  </a:cubicBezTo>
                  <a:cubicBezTo>
                    <a:pt x="277" y="17774"/>
                    <a:pt x="309" y="17784"/>
                    <a:pt x="301" y="17724"/>
                  </a:cubicBezTo>
                  <a:cubicBezTo>
                    <a:pt x="333" y="17654"/>
                    <a:pt x="357" y="17574"/>
                    <a:pt x="388" y="17504"/>
                  </a:cubicBezTo>
                  <a:cubicBezTo>
                    <a:pt x="428" y="17444"/>
                    <a:pt x="428" y="17344"/>
                    <a:pt x="483" y="17294"/>
                  </a:cubicBezTo>
                  <a:cubicBezTo>
                    <a:pt x="483" y="17244"/>
                    <a:pt x="507" y="17214"/>
                    <a:pt x="531" y="17184"/>
                  </a:cubicBezTo>
                  <a:cubicBezTo>
                    <a:pt x="555" y="17154"/>
                    <a:pt x="547" y="17094"/>
                    <a:pt x="571" y="17064"/>
                  </a:cubicBezTo>
                  <a:cubicBezTo>
                    <a:pt x="594" y="17044"/>
                    <a:pt x="602" y="17004"/>
                    <a:pt x="618" y="16974"/>
                  </a:cubicBezTo>
                  <a:cubicBezTo>
                    <a:pt x="642" y="16944"/>
                    <a:pt x="666" y="16924"/>
                    <a:pt x="666" y="16864"/>
                  </a:cubicBezTo>
                  <a:cubicBezTo>
                    <a:pt x="705" y="16854"/>
                    <a:pt x="697" y="16794"/>
                    <a:pt x="729" y="16774"/>
                  </a:cubicBezTo>
                  <a:cubicBezTo>
                    <a:pt x="745" y="16735"/>
                    <a:pt x="777" y="16715"/>
                    <a:pt x="777" y="16655"/>
                  </a:cubicBezTo>
                  <a:cubicBezTo>
                    <a:pt x="856" y="16645"/>
                    <a:pt x="840" y="16525"/>
                    <a:pt x="903" y="16495"/>
                  </a:cubicBezTo>
                  <a:cubicBezTo>
                    <a:pt x="911" y="16445"/>
                    <a:pt x="935" y="16425"/>
                    <a:pt x="951" y="16385"/>
                  </a:cubicBezTo>
                  <a:cubicBezTo>
                    <a:pt x="990" y="16365"/>
                    <a:pt x="983" y="16305"/>
                    <a:pt x="1014" y="16285"/>
                  </a:cubicBezTo>
                  <a:cubicBezTo>
                    <a:pt x="1030" y="16205"/>
                    <a:pt x="1093" y="16175"/>
                    <a:pt x="1109" y="16085"/>
                  </a:cubicBezTo>
                  <a:cubicBezTo>
                    <a:pt x="1149" y="16075"/>
                    <a:pt x="1141" y="16015"/>
                    <a:pt x="1173" y="15985"/>
                  </a:cubicBezTo>
                  <a:cubicBezTo>
                    <a:pt x="1173" y="15935"/>
                    <a:pt x="1228" y="15945"/>
                    <a:pt x="1220" y="15875"/>
                  </a:cubicBezTo>
                  <a:cubicBezTo>
                    <a:pt x="1252" y="15815"/>
                    <a:pt x="1284" y="15745"/>
                    <a:pt x="1307" y="15675"/>
                  </a:cubicBezTo>
                  <a:cubicBezTo>
                    <a:pt x="1299" y="15606"/>
                    <a:pt x="1347" y="15606"/>
                    <a:pt x="1339" y="15536"/>
                  </a:cubicBezTo>
                  <a:cubicBezTo>
                    <a:pt x="1371" y="15526"/>
                    <a:pt x="1339" y="15436"/>
                    <a:pt x="1379" y="15426"/>
                  </a:cubicBezTo>
                  <a:cubicBezTo>
                    <a:pt x="1363" y="15316"/>
                    <a:pt x="1395" y="15276"/>
                    <a:pt x="1402" y="15206"/>
                  </a:cubicBezTo>
                  <a:cubicBezTo>
                    <a:pt x="1387" y="15116"/>
                    <a:pt x="1410" y="15056"/>
                    <a:pt x="1410" y="14986"/>
                  </a:cubicBezTo>
                  <a:cubicBezTo>
                    <a:pt x="1395" y="14906"/>
                    <a:pt x="1458" y="14816"/>
                    <a:pt x="1379" y="14796"/>
                  </a:cubicBezTo>
                  <a:cubicBezTo>
                    <a:pt x="1379" y="14926"/>
                    <a:pt x="1355" y="15056"/>
                    <a:pt x="1371" y="15206"/>
                  </a:cubicBezTo>
                  <a:cubicBezTo>
                    <a:pt x="1323" y="15276"/>
                    <a:pt x="1355" y="15416"/>
                    <a:pt x="1299" y="15476"/>
                  </a:cubicBezTo>
                  <a:cubicBezTo>
                    <a:pt x="1284" y="15586"/>
                    <a:pt x="1244" y="15656"/>
                    <a:pt x="1228" y="15765"/>
                  </a:cubicBezTo>
                  <a:cubicBezTo>
                    <a:pt x="1173" y="15795"/>
                    <a:pt x="1173" y="15895"/>
                    <a:pt x="1117" y="15925"/>
                  </a:cubicBezTo>
                  <a:cubicBezTo>
                    <a:pt x="1125" y="15985"/>
                    <a:pt x="1093" y="15995"/>
                    <a:pt x="1070" y="16025"/>
                  </a:cubicBezTo>
                  <a:cubicBezTo>
                    <a:pt x="1062" y="16065"/>
                    <a:pt x="1070" y="16115"/>
                    <a:pt x="1022" y="16115"/>
                  </a:cubicBezTo>
                  <a:cubicBezTo>
                    <a:pt x="967" y="16245"/>
                    <a:pt x="903" y="16365"/>
                    <a:pt x="816" y="16455"/>
                  </a:cubicBezTo>
                  <a:cubicBezTo>
                    <a:pt x="824" y="16515"/>
                    <a:pt x="792" y="16525"/>
                    <a:pt x="769" y="16545"/>
                  </a:cubicBezTo>
                  <a:cubicBezTo>
                    <a:pt x="769" y="16595"/>
                    <a:pt x="737" y="16615"/>
                    <a:pt x="721" y="16645"/>
                  </a:cubicBezTo>
                  <a:cubicBezTo>
                    <a:pt x="697" y="16705"/>
                    <a:pt x="642" y="16744"/>
                    <a:pt x="626" y="16824"/>
                  </a:cubicBezTo>
                  <a:cubicBezTo>
                    <a:pt x="594" y="16884"/>
                    <a:pt x="563" y="16944"/>
                    <a:pt x="539" y="17004"/>
                  </a:cubicBezTo>
                  <a:cubicBezTo>
                    <a:pt x="515" y="17034"/>
                    <a:pt x="507" y="17064"/>
                    <a:pt x="491" y="17094"/>
                  </a:cubicBezTo>
                  <a:cubicBezTo>
                    <a:pt x="467" y="17104"/>
                    <a:pt x="467" y="17114"/>
                    <a:pt x="452" y="17124"/>
                  </a:cubicBezTo>
                  <a:cubicBezTo>
                    <a:pt x="460" y="17144"/>
                    <a:pt x="452" y="17174"/>
                    <a:pt x="436" y="17144"/>
                  </a:cubicBezTo>
                  <a:cubicBezTo>
                    <a:pt x="444" y="17084"/>
                    <a:pt x="483" y="17074"/>
                    <a:pt x="483" y="17014"/>
                  </a:cubicBezTo>
                  <a:cubicBezTo>
                    <a:pt x="507" y="17004"/>
                    <a:pt x="499" y="16964"/>
                    <a:pt x="515" y="16944"/>
                  </a:cubicBezTo>
                  <a:cubicBezTo>
                    <a:pt x="539" y="16934"/>
                    <a:pt x="547" y="16914"/>
                    <a:pt x="547" y="16874"/>
                  </a:cubicBezTo>
                  <a:cubicBezTo>
                    <a:pt x="586" y="16844"/>
                    <a:pt x="602" y="16804"/>
                    <a:pt x="610" y="16735"/>
                  </a:cubicBezTo>
                  <a:cubicBezTo>
                    <a:pt x="642" y="16705"/>
                    <a:pt x="658" y="16665"/>
                    <a:pt x="666" y="16605"/>
                  </a:cubicBezTo>
                  <a:cubicBezTo>
                    <a:pt x="697" y="16565"/>
                    <a:pt x="705" y="16525"/>
                    <a:pt x="713" y="16465"/>
                  </a:cubicBezTo>
                  <a:cubicBezTo>
                    <a:pt x="745" y="16435"/>
                    <a:pt x="769" y="16395"/>
                    <a:pt x="777" y="16335"/>
                  </a:cubicBezTo>
                  <a:cubicBezTo>
                    <a:pt x="832" y="16255"/>
                    <a:pt x="864" y="16155"/>
                    <a:pt x="895" y="16055"/>
                  </a:cubicBezTo>
                  <a:cubicBezTo>
                    <a:pt x="935" y="15975"/>
                    <a:pt x="975" y="15885"/>
                    <a:pt x="1006" y="15785"/>
                  </a:cubicBezTo>
                  <a:cubicBezTo>
                    <a:pt x="1046" y="15695"/>
                    <a:pt x="1078" y="15596"/>
                    <a:pt x="1093" y="15476"/>
                  </a:cubicBezTo>
                  <a:cubicBezTo>
                    <a:pt x="1141" y="15406"/>
                    <a:pt x="1125" y="15256"/>
                    <a:pt x="1157" y="15156"/>
                  </a:cubicBezTo>
                  <a:cubicBezTo>
                    <a:pt x="1165" y="15026"/>
                    <a:pt x="1165" y="14886"/>
                    <a:pt x="1173" y="14766"/>
                  </a:cubicBezTo>
                  <a:cubicBezTo>
                    <a:pt x="1165" y="14626"/>
                    <a:pt x="1157" y="14447"/>
                    <a:pt x="1149" y="14337"/>
                  </a:cubicBezTo>
                  <a:cubicBezTo>
                    <a:pt x="1149" y="14297"/>
                    <a:pt x="1157" y="14227"/>
                    <a:pt x="1125" y="14207"/>
                  </a:cubicBezTo>
                  <a:cubicBezTo>
                    <a:pt x="1093" y="14297"/>
                    <a:pt x="1133" y="14357"/>
                    <a:pt x="1117" y="14447"/>
                  </a:cubicBezTo>
                  <a:cubicBezTo>
                    <a:pt x="1125" y="14557"/>
                    <a:pt x="1133" y="14656"/>
                    <a:pt x="1141" y="14766"/>
                  </a:cubicBezTo>
                  <a:cubicBezTo>
                    <a:pt x="1117" y="14906"/>
                    <a:pt x="1109" y="15046"/>
                    <a:pt x="1109" y="15206"/>
                  </a:cubicBezTo>
                  <a:cubicBezTo>
                    <a:pt x="1070" y="15246"/>
                    <a:pt x="1078" y="15336"/>
                    <a:pt x="1070" y="15406"/>
                  </a:cubicBezTo>
                  <a:cubicBezTo>
                    <a:pt x="1030" y="15456"/>
                    <a:pt x="1038" y="15556"/>
                    <a:pt x="1014" y="15616"/>
                  </a:cubicBezTo>
                  <a:cubicBezTo>
                    <a:pt x="983" y="15616"/>
                    <a:pt x="1006" y="15685"/>
                    <a:pt x="983" y="15705"/>
                  </a:cubicBezTo>
                  <a:cubicBezTo>
                    <a:pt x="943" y="15705"/>
                    <a:pt x="967" y="15785"/>
                    <a:pt x="935" y="15795"/>
                  </a:cubicBezTo>
                  <a:cubicBezTo>
                    <a:pt x="935" y="15835"/>
                    <a:pt x="927" y="15865"/>
                    <a:pt x="903" y="15885"/>
                  </a:cubicBezTo>
                  <a:cubicBezTo>
                    <a:pt x="872" y="15895"/>
                    <a:pt x="903" y="15975"/>
                    <a:pt x="856" y="15975"/>
                  </a:cubicBezTo>
                  <a:cubicBezTo>
                    <a:pt x="808" y="16095"/>
                    <a:pt x="769" y="16225"/>
                    <a:pt x="705" y="16335"/>
                  </a:cubicBezTo>
                  <a:cubicBezTo>
                    <a:pt x="689" y="16405"/>
                    <a:pt x="674" y="16485"/>
                    <a:pt x="626" y="16515"/>
                  </a:cubicBezTo>
                  <a:cubicBezTo>
                    <a:pt x="610" y="16585"/>
                    <a:pt x="594" y="16655"/>
                    <a:pt x="555" y="16695"/>
                  </a:cubicBezTo>
                  <a:cubicBezTo>
                    <a:pt x="547" y="16774"/>
                    <a:pt x="515" y="16824"/>
                    <a:pt x="475" y="16854"/>
                  </a:cubicBezTo>
                  <a:cubicBezTo>
                    <a:pt x="444" y="16914"/>
                    <a:pt x="444" y="17004"/>
                    <a:pt x="396" y="17044"/>
                  </a:cubicBezTo>
                  <a:cubicBezTo>
                    <a:pt x="388" y="17114"/>
                    <a:pt x="357" y="17174"/>
                    <a:pt x="325" y="17224"/>
                  </a:cubicBezTo>
                  <a:cubicBezTo>
                    <a:pt x="301" y="17284"/>
                    <a:pt x="277" y="17354"/>
                    <a:pt x="246" y="17404"/>
                  </a:cubicBezTo>
                  <a:cubicBezTo>
                    <a:pt x="198" y="17534"/>
                    <a:pt x="166" y="17674"/>
                    <a:pt x="111" y="17784"/>
                  </a:cubicBezTo>
                  <a:cubicBezTo>
                    <a:pt x="111" y="17833"/>
                    <a:pt x="63" y="17823"/>
                    <a:pt x="79" y="17873"/>
                  </a:cubicBezTo>
                  <a:cubicBezTo>
                    <a:pt x="79" y="17923"/>
                    <a:pt x="32" y="17923"/>
                    <a:pt x="55" y="17993"/>
                  </a:cubicBezTo>
                  <a:cubicBezTo>
                    <a:pt x="24" y="18033"/>
                    <a:pt x="24" y="18103"/>
                    <a:pt x="0" y="18143"/>
                  </a:cubicBezTo>
                  <a:cubicBezTo>
                    <a:pt x="0" y="19042"/>
                    <a:pt x="0" y="19042"/>
                    <a:pt x="0" y="19042"/>
                  </a:cubicBezTo>
                  <a:cubicBezTo>
                    <a:pt x="8" y="19002"/>
                    <a:pt x="24" y="18982"/>
                    <a:pt x="0" y="18932"/>
                  </a:cubicBezTo>
                  <a:close/>
                  <a:moveTo>
                    <a:pt x="364" y="17304"/>
                  </a:moveTo>
                  <a:cubicBezTo>
                    <a:pt x="380" y="17284"/>
                    <a:pt x="396" y="17244"/>
                    <a:pt x="412" y="17214"/>
                  </a:cubicBezTo>
                  <a:cubicBezTo>
                    <a:pt x="467" y="17244"/>
                    <a:pt x="372" y="17274"/>
                    <a:pt x="396" y="17324"/>
                  </a:cubicBezTo>
                  <a:cubicBezTo>
                    <a:pt x="372" y="17344"/>
                    <a:pt x="364" y="17384"/>
                    <a:pt x="349" y="17414"/>
                  </a:cubicBezTo>
                  <a:cubicBezTo>
                    <a:pt x="293" y="17384"/>
                    <a:pt x="380" y="17364"/>
                    <a:pt x="364" y="17304"/>
                  </a:cubicBezTo>
                  <a:close/>
                  <a:moveTo>
                    <a:pt x="269" y="17574"/>
                  </a:moveTo>
                  <a:cubicBezTo>
                    <a:pt x="285" y="17534"/>
                    <a:pt x="301" y="17484"/>
                    <a:pt x="317" y="17444"/>
                  </a:cubicBezTo>
                  <a:cubicBezTo>
                    <a:pt x="357" y="17454"/>
                    <a:pt x="285" y="17504"/>
                    <a:pt x="309" y="17574"/>
                  </a:cubicBezTo>
                  <a:cubicBezTo>
                    <a:pt x="277" y="17604"/>
                    <a:pt x="254" y="17654"/>
                    <a:pt x="246" y="17714"/>
                  </a:cubicBezTo>
                  <a:cubicBezTo>
                    <a:pt x="206" y="17694"/>
                    <a:pt x="254" y="17604"/>
                    <a:pt x="269" y="17574"/>
                  </a:cubicBezTo>
                  <a:close/>
                  <a:moveTo>
                    <a:pt x="135" y="17963"/>
                  </a:moveTo>
                  <a:cubicBezTo>
                    <a:pt x="166" y="17903"/>
                    <a:pt x="143" y="17993"/>
                    <a:pt x="143" y="18023"/>
                  </a:cubicBezTo>
                  <a:cubicBezTo>
                    <a:pt x="111" y="18013"/>
                    <a:pt x="135" y="17983"/>
                    <a:pt x="135" y="17963"/>
                  </a:cubicBezTo>
                  <a:close/>
                  <a:moveTo>
                    <a:pt x="19960" y="21540"/>
                  </a:moveTo>
                  <a:cubicBezTo>
                    <a:pt x="19904" y="21530"/>
                    <a:pt x="19960" y="21490"/>
                    <a:pt x="19912" y="21440"/>
                  </a:cubicBezTo>
                  <a:cubicBezTo>
                    <a:pt x="19857" y="21330"/>
                    <a:pt x="19873" y="21310"/>
                    <a:pt x="19809" y="21220"/>
                  </a:cubicBezTo>
                  <a:cubicBezTo>
                    <a:pt x="19833" y="21180"/>
                    <a:pt x="19762" y="21140"/>
                    <a:pt x="19778" y="21100"/>
                  </a:cubicBezTo>
                  <a:cubicBezTo>
                    <a:pt x="19746" y="21061"/>
                    <a:pt x="19706" y="21021"/>
                    <a:pt x="19706" y="20981"/>
                  </a:cubicBezTo>
                  <a:cubicBezTo>
                    <a:pt x="19659" y="20891"/>
                    <a:pt x="19619" y="20801"/>
                    <a:pt x="19572" y="20721"/>
                  </a:cubicBezTo>
                  <a:cubicBezTo>
                    <a:pt x="19532" y="20661"/>
                    <a:pt x="19492" y="20601"/>
                    <a:pt x="19453" y="20541"/>
                  </a:cubicBezTo>
                  <a:cubicBezTo>
                    <a:pt x="19310" y="20411"/>
                    <a:pt x="19175" y="20191"/>
                    <a:pt x="19033" y="20071"/>
                  </a:cubicBezTo>
                  <a:cubicBezTo>
                    <a:pt x="18969" y="19972"/>
                    <a:pt x="18890" y="19942"/>
                    <a:pt x="18827" y="19842"/>
                  </a:cubicBezTo>
                  <a:cubicBezTo>
                    <a:pt x="18795" y="19782"/>
                    <a:pt x="18755" y="19822"/>
                    <a:pt x="18724" y="19752"/>
                  </a:cubicBezTo>
                  <a:cubicBezTo>
                    <a:pt x="18684" y="19702"/>
                    <a:pt x="18652" y="19662"/>
                    <a:pt x="18613" y="19662"/>
                  </a:cubicBezTo>
                  <a:cubicBezTo>
                    <a:pt x="18660" y="19732"/>
                    <a:pt x="18692" y="19722"/>
                    <a:pt x="18708" y="19792"/>
                  </a:cubicBezTo>
                  <a:cubicBezTo>
                    <a:pt x="18787" y="19822"/>
                    <a:pt x="18858" y="19962"/>
                    <a:pt x="18938" y="20031"/>
                  </a:cubicBezTo>
                  <a:cubicBezTo>
                    <a:pt x="18977" y="20111"/>
                    <a:pt x="19017" y="20111"/>
                    <a:pt x="19056" y="20161"/>
                  </a:cubicBezTo>
                  <a:cubicBezTo>
                    <a:pt x="19072" y="20191"/>
                    <a:pt x="19088" y="20231"/>
                    <a:pt x="19112" y="20211"/>
                  </a:cubicBezTo>
                  <a:cubicBezTo>
                    <a:pt x="19144" y="20231"/>
                    <a:pt x="19112" y="20311"/>
                    <a:pt x="19160" y="20281"/>
                  </a:cubicBezTo>
                  <a:cubicBezTo>
                    <a:pt x="19152" y="20331"/>
                    <a:pt x="19215" y="20341"/>
                    <a:pt x="19247" y="20411"/>
                  </a:cubicBezTo>
                  <a:cubicBezTo>
                    <a:pt x="19286" y="20481"/>
                    <a:pt x="19326" y="20521"/>
                    <a:pt x="19366" y="20541"/>
                  </a:cubicBezTo>
                  <a:cubicBezTo>
                    <a:pt x="19350" y="20571"/>
                    <a:pt x="19381" y="20591"/>
                    <a:pt x="19397" y="20591"/>
                  </a:cubicBezTo>
                  <a:cubicBezTo>
                    <a:pt x="19381" y="20621"/>
                    <a:pt x="19413" y="20641"/>
                    <a:pt x="19429" y="20641"/>
                  </a:cubicBezTo>
                  <a:cubicBezTo>
                    <a:pt x="19445" y="20701"/>
                    <a:pt x="19461" y="20711"/>
                    <a:pt x="19508" y="20761"/>
                  </a:cubicBezTo>
                  <a:cubicBezTo>
                    <a:pt x="19540" y="20851"/>
                    <a:pt x="19587" y="20941"/>
                    <a:pt x="19659" y="21031"/>
                  </a:cubicBezTo>
                  <a:cubicBezTo>
                    <a:pt x="19682" y="21090"/>
                    <a:pt x="19690" y="21150"/>
                    <a:pt x="19706" y="21210"/>
                  </a:cubicBezTo>
                  <a:cubicBezTo>
                    <a:pt x="19746" y="21170"/>
                    <a:pt x="19706" y="21260"/>
                    <a:pt x="19754" y="21270"/>
                  </a:cubicBezTo>
                  <a:cubicBezTo>
                    <a:pt x="19754" y="21330"/>
                    <a:pt x="19770" y="21290"/>
                    <a:pt x="19801" y="21340"/>
                  </a:cubicBezTo>
                  <a:cubicBezTo>
                    <a:pt x="19785" y="21390"/>
                    <a:pt x="19849" y="21460"/>
                    <a:pt x="19849" y="21510"/>
                  </a:cubicBezTo>
                  <a:cubicBezTo>
                    <a:pt x="19849" y="21570"/>
                    <a:pt x="19865" y="21530"/>
                    <a:pt x="19896" y="21580"/>
                  </a:cubicBezTo>
                  <a:cubicBezTo>
                    <a:pt x="19960" y="21580"/>
                    <a:pt x="19960" y="21580"/>
                    <a:pt x="19960" y="21580"/>
                  </a:cubicBezTo>
                  <a:cubicBezTo>
                    <a:pt x="19952" y="21560"/>
                    <a:pt x="19952" y="21550"/>
                    <a:pt x="19960" y="21540"/>
                  </a:cubicBezTo>
                  <a:close/>
                  <a:moveTo>
                    <a:pt x="19500" y="20941"/>
                  </a:moveTo>
                  <a:cubicBezTo>
                    <a:pt x="19326" y="20691"/>
                    <a:pt x="19144" y="20431"/>
                    <a:pt x="18969" y="20171"/>
                  </a:cubicBezTo>
                  <a:cubicBezTo>
                    <a:pt x="18866" y="20101"/>
                    <a:pt x="18819" y="19902"/>
                    <a:pt x="18700" y="19922"/>
                  </a:cubicBezTo>
                  <a:cubicBezTo>
                    <a:pt x="18755" y="19952"/>
                    <a:pt x="18811" y="20071"/>
                    <a:pt x="18874" y="20101"/>
                  </a:cubicBezTo>
                  <a:cubicBezTo>
                    <a:pt x="18938" y="20251"/>
                    <a:pt x="19001" y="20271"/>
                    <a:pt x="19064" y="20411"/>
                  </a:cubicBezTo>
                  <a:cubicBezTo>
                    <a:pt x="19112" y="20441"/>
                    <a:pt x="19112" y="20511"/>
                    <a:pt x="19175" y="20581"/>
                  </a:cubicBezTo>
                  <a:cubicBezTo>
                    <a:pt x="19239" y="20671"/>
                    <a:pt x="19215" y="20651"/>
                    <a:pt x="19270" y="20741"/>
                  </a:cubicBezTo>
                  <a:cubicBezTo>
                    <a:pt x="19350" y="20801"/>
                    <a:pt x="19373" y="20941"/>
                    <a:pt x="19453" y="21001"/>
                  </a:cubicBezTo>
                  <a:cubicBezTo>
                    <a:pt x="19445" y="21051"/>
                    <a:pt x="19469" y="21090"/>
                    <a:pt x="19500" y="21140"/>
                  </a:cubicBezTo>
                  <a:cubicBezTo>
                    <a:pt x="19492" y="21190"/>
                    <a:pt x="19564" y="21250"/>
                    <a:pt x="19548" y="21300"/>
                  </a:cubicBezTo>
                  <a:cubicBezTo>
                    <a:pt x="19603" y="21390"/>
                    <a:pt x="19651" y="21490"/>
                    <a:pt x="19690" y="21580"/>
                  </a:cubicBezTo>
                  <a:cubicBezTo>
                    <a:pt x="19778" y="21580"/>
                    <a:pt x="19778" y="21580"/>
                    <a:pt x="19778" y="21580"/>
                  </a:cubicBezTo>
                  <a:cubicBezTo>
                    <a:pt x="19762" y="21550"/>
                    <a:pt x="19754" y="21520"/>
                    <a:pt x="19746" y="21490"/>
                  </a:cubicBezTo>
                  <a:cubicBezTo>
                    <a:pt x="19619" y="21300"/>
                    <a:pt x="19587" y="21120"/>
                    <a:pt x="19500" y="20941"/>
                  </a:cubicBezTo>
                  <a:close/>
                  <a:moveTo>
                    <a:pt x="1181" y="21190"/>
                  </a:moveTo>
                  <a:cubicBezTo>
                    <a:pt x="1181" y="21130"/>
                    <a:pt x="1212" y="21110"/>
                    <a:pt x="1228" y="21070"/>
                  </a:cubicBezTo>
                  <a:cubicBezTo>
                    <a:pt x="1244" y="20991"/>
                    <a:pt x="1276" y="20921"/>
                    <a:pt x="1323" y="20871"/>
                  </a:cubicBezTo>
                  <a:cubicBezTo>
                    <a:pt x="1347" y="20791"/>
                    <a:pt x="1379" y="20731"/>
                    <a:pt x="1418" y="20661"/>
                  </a:cubicBezTo>
                  <a:cubicBezTo>
                    <a:pt x="1418" y="20621"/>
                    <a:pt x="1458" y="20621"/>
                    <a:pt x="1458" y="20571"/>
                  </a:cubicBezTo>
                  <a:cubicBezTo>
                    <a:pt x="1498" y="20561"/>
                    <a:pt x="1498" y="20501"/>
                    <a:pt x="1529" y="20481"/>
                  </a:cubicBezTo>
                  <a:cubicBezTo>
                    <a:pt x="1537" y="20451"/>
                    <a:pt x="1537" y="20391"/>
                    <a:pt x="1569" y="20391"/>
                  </a:cubicBezTo>
                  <a:cubicBezTo>
                    <a:pt x="1593" y="20361"/>
                    <a:pt x="1593" y="20301"/>
                    <a:pt x="1616" y="20271"/>
                  </a:cubicBezTo>
                  <a:cubicBezTo>
                    <a:pt x="1640" y="20231"/>
                    <a:pt x="1696" y="20221"/>
                    <a:pt x="1696" y="20161"/>
                  </a:cubicBezTo>
                  <a:cubicBezTo>
                    <a:pt x="1743" y="20141"/>
                    <a:pt x="1759" y="20091"/>
                    <a:pt x="1799" y="20061"/>
                  </a:cubicBezTo>
                  <a:cubicBezTo>
                    <a:pt x="1838" y="20021"/>
                    <a:pt x="1822" y="19912"/>
                    <a:pt x="1894" y="19902"/>
                  </a:cubicBezTo>
                  <a:cubicBezTo>
                    <a:pt x="1894" y="19822"/>
                    <a:pt x="1965" y="19802"/>
                    <a:pt x="1965" y="19722"/>
                  </a:cubicBezTo>
                  <a:cubicBezTo>
                    <a:pt x="2013" y="19732"/>
                    <a:pt x="1997" y="19672"/>
                    <a:pt x="2013" y="19652"/>
                  </a:cubicBezTo>
                  <a:cubicBezTo>
                    <a:pt x="2036" y="19632"/>
                    <a:pt x="2068" y="19612"/>
                    <a:pt x="2060" y="19562"/>
                  </a:cubicBezTo>
                  <a:cubicBezTo>
                    <a:pt x="2084" y="19542"/>
                    <a:pt x="2100" y="19522"/>
                    <a:pt x="2108" y="19492"/>
                  </a:cubicBezTo>
                  <a:cubicBezTo>
                    <a:pt x="2171" y="19502"/>
                    <a:pt x="2131" y="19412"/>
                    <a:pt x="2179" y="19412"/>
                  </a:cubicBezTo>
                  <a:cubicBezTo>
                    <a:pt x="2187" y="19382"/>
                    <a:pt x="2203" y="19362"/>
                    <a:pt x="2227" y="19342"/>
                  </a:cubicBezTo>
                  <a:cubicBezTo>
                    <a:pt x="2250" y="19322"/>
                    <a:pt x="2258" y="19282"/>
                    <a:pt x="2274" y="19252"/>
                  </a:cubicBezTo>
                  <a:cubicBezTo>
                    <a:pt x="2314" y="19212"/>
                    <a:pt x="2337" y="19142"/>
                    <a:pt x="2369" y="19092"/>
                  </a:cubicBezTo>
                  <a:cubicBezTo>
                    <a:pt x="2409" y="18962"/>
                    <a:pt x="2496" y="18863"/>
                    <a:pt x="2536" y="18733"/>
                  </a:cubicBezTo>
                  <a:cubicBezTo>
                    <a:pt x="2567" y="18673"/>
                    <a:pt x="2615" y="18643"/>
                    <a:pt x="2615" y="18543"/>
                  </a:cubicBezTo>
                  <a:cubicBezTo>
                    <a:pt x="2654" y="18503"/>
                    <a:pt x="2678" y="18443"/>
                    <a:pt x="2686" y="18363"/>
                  </a:cubicBezTo>
                  <a:cubicBezTo>
                    <a:pt x="2718" y="18363"/>
                    <a:pt x="2726" y="18323"/>
                    <a:pt x="2718" y="18273"/>
                  </a:cubicBezTo>
                  <a:cubicBezTo>
                    <a:pt x="2734" y="18243"/>
                    <a:pt x="2742" y="18213"/>
                    <a:pt x="2765" y="18183"/>
                  </a:cubicBezTo>
                  <a:cubicBezTo>
                    <a:pt x="2789" y="18113"/>
                    <a:pt x="2781" y="18013"/>
                    <a:pt x="2821" y="17963"/>
                  </a:cubicBezTo>
                  <a:cubicBezTo>
                    <a:pt x="2853" y="17903"/>
                    <a:pt x="2821" y="17784"/>
                    <a:pt x="2884" y="17764"/>
                  </a:cubicBezTo>
                  <a:cubicBezTo>
                    <a:pt x="2884" y="17674"/>
                    <a:pt x="2892" y="17604"/>
                    <a:pt x="2924" y="17534"/>
                  </a:cubicBezTo>
                  <a:cubicBezTo>
                    <a:pt x="2932" y="17374"/>
                    <a:pt x="2956" y="17214"/>
                    <a:pt x="2979" y="17054"/>
                  </a:cubicBezTo>
                  <a:cubicBezTo>
                    <a:pt x="2916" y="17034"/>
                    <a:pt x="2963" y="17144"/>
                    <a:pt x="2932" y="17164"/>
                  </a:cubicBezTo>
                  <a:cubicBezTo>
                    <a:pt x="2940" y="17234"/>
                    <a:pt x="2908" y="17264"/>
                    <a:pt x="2924" y="17344"/>
                  </a:cubicBezTo>
                  <a:cubicBezTo>
                    <a:pt x="2892" y="17364"/>
                    <a:pt x="2916" y="17454"/>
                    <a:pt x="2884" y="17474"/>
                  </a:cubicBezTo>
                  <a:cubicBezTo>
                    <a:pt x="2884" y="17544"/>
                    <a:pt x="2868" y="17584"/>
                    <a:pt x="2853" y="17634"/>
                  </a:cubicBezTo>
                  <a:cubicBezTo>
                    <a:pt x="2829" y="17724"/>
                    <a:pt x="2829" y="17833"/>
                    <a:pt x="2781" y="17903"/>
                  </a:cubicBezTo>
                  <a:cubicBezTo>
                    <a:pt x="2757" y="17933"/>
                    <a:pt x="2789" y="18033"/>
                    <a:pt x="2742" y="18033"/>
                  </a:cubicBezTo>
                  <a:cubicBezTo>
                    <a:pt x="2726" y="18083"/>
                    <a:pt x="2734" y="18153"/>
                    <a:pt x="2694" y="18173"/>
                  </a:cubicBezTo>
                  <a:cubicBezTo>
                    <a:pt x="2678" y="18263"/>
                    <a:pt x="2654" y="18353"/>
                    <a:pt x="2607" y="18413"/>
                  </a:cubicBezTo>
                  <a:cubicBezTo>
                    <a:pt x="2599" y="18473"/>
                    <a:pt x="2559" y="18483"/>
                    <a:pt x="2559" y="18553"/>
                  </a:cubicBezTo>
                  <a:cubicBezTo>
                    <a:pt x="2536" y="18583"/>
                    <a:pt x="2512" y="18623"/>
                    <a:pt x="2496" y="18663"/>
                  </a:cubicBezTo>
                  <a:cubicBezTo>
                    <a:pt x="2448" y="18733"/>
                    <a:pt x="2425" y="18833"/>
                    <a:pt x="2369" y="18893"/>
                  </a:cubicBezTo>
                  <a:cubicBezTo>
                    <a:pt x="2353" y="19002"/>
                    <a:pt x="2274" y="19042"/>
                    <a:pt x="2266" y="19142"/>
                  </a:cubicBezTo>
                  <a:cubicBezTo>
                    <a:pt x="2219" y="19152"/>
                    <a:pt x="2227" y="19112"/>
                    <a:pt x="2195" y="19152"/>
                  </a:cubicBezTo>
                  <a:cubicBezTo>
                    <a:pt x="2219" y="19262"/>
                    <a:pt x="2155" y="19262"/>
                    <a:pt x="2139" y="19332"/>
                  </a:cubicBezTo>
                  <a:cubicBezTo>
                    <a:pt x="2100" y="19332"/>
                    <a:pt x="2124" y="19392"/>
                    <a:pt x="2092" y="19402"/>
                  </a:cubicBezTo>
                  <a:cubicBezTo>
                    <a:pt x="2052" y="19412"/>
                    <a:pt x="2060" y="19462"/>
                    <a:pt x="2021" y="19472"/>
                  </a:cubicBezTo>
                  <a:cubicBezTo>
                    <a:pt x="2052" y="19542"/>
                    <a:pt x="1965" y="19492"/>
                    <a:pt x="1997" y="19562"/>
                  </a:cubicBezTo>
                  <a:cubicBezTo>
                    <a:pt x="1957" y="19572"/>
                    <a:pt x="1965" y="19622"/>
                    <a:pt x="1925" y="19632"/>
                  </a:cubicBezTo>
                  <a:cubicBezTo>
                    <a:pt x="1925" y="19672"/>
                    <a:pt x="1910" y="19692"/>
                    <a:pt x="1902" y="19722"/>
                  </a:cubicBezTo>
                  <a:cubicBezTo>
                    <a:pt x="1854" y="19722"/>
                    <a:pt x="1894" y="19812"/>
                    <a:pt x="1830" y="19792"/>
                  </a:cubicBezTo>
                  <a:cubicBezTo>
                    <a:pt x="1830" y="19882"/>
                    <a:pt x="1767" y="19892"/>
                    <a:pt x="1759" y="19981"/>
                  </a:cubicBezTo>
                  <a:cubicBezTo>
                    <a:pt x="1712" y="20011"/>
                    <a:pt x="1696" y="20081"/>
                    <a:pt x="1640" y="20121"/>
                  </a:cubicBezTo>
                  <a:cubicBezTo>
                    <a:pt x="1624" y="20181"/>
                    <a:pt x="1569" y="20211"/>
                    <a:pt x="1545" y="20281"/>
                  </a:cubicBezTo>
                  <a:cubicBezTo>
                    <a:pt x="1521" y="20291"/>
                    <a:pt x="1506" y="20321"/>
                    <a:pt x="1498" y="20351"/>
                  </a:cubicBezTo>
                  <a:cubicBezTo>
                    <a:pt x="1498" y="20391"/>
                    <a:pt x="1434" y="20371"/>
                    <a:pt x="1458" y="20441"/>
                  </a:cubicBezTo>
                  <a:cubicBezTo>
                    <a:pt x="1402" y="20481"/>
                    <a:pt x="1395" y="20551"/>
                    <a:pt x="1363" y="20601"/>
                  </a:cubicBezTo>
                  <a:cubicBezTo>
                    <a:pt x="1323" y="20651"/>
                    <a:pt x="1315" y="20731"/>
                    <a:pt x="1268" y="20761"/>
                  </a:cubicBezTo>
                  <a:cubicBezTo>
                    <a:pt x="1268" y="20851"/>
                    <a:pt x="1204" y="20881"/>
                    <a:pt x="1189" y="20941"/>
                  </a:cubicBezTo>
                  <a:cubicBezTo>
                    <a:pt x="1165" y="21011"/>
                    <a:pt x="1141" y="21070"/>
                    <a:pt x="1109" y="21130"/>
                  </a:cubicBezTo>
                  <a:cubicBezTo>
                    <a:pt x="1086" y="21190"/>
                    <a:pt x="1070" y="21260"/>
                    <a:pt x="1014" y="21290"/>
                  </a:cubicBezTo>
                  <a:cubicBezTo>
                    <a:pt x="1022" y="21380"/>
                    <a:pt x="967" y="21410"/>
                    <a:pt x="959" y="21490"/>
                  </a:cubicBezTo>
                  <a:cubicBezTo>
                    <a:pt x="959" y="21520"/>
                    <a:pt x="943" y="21550"/>
                    <a:pt x="935" y="21580"/>
                  </a:cubicBezTo>
                  <a:cubicBezTo>
                    <a:pt x="998" y="21580"/>
                    <a:pt x="998" y="21580"/>
                    <a:pt x="998" y="21580"/>
                  </a:cubicBezTo>
                  <a:cubicBezTo>
                    <a:pt x="1006" y="21540"/>
                    <a:pt x="1022" y="21510"/>
                    <a:pt x="1046" y="21480"/>
                  </a:cubicBezTo>
                  <a:cubicBezTo>
                    <a:pt x="1038" y="21430"/>
                    <a:pt x="1070" y="21410"/>
                    <a:pt x="1093" y="21390"/>
                  </a:cubicBezTo>
                  <a:cubicBezTo>
                    <a:pt x="1093" y="21330"/>
                    <a:pt x="1117" y="21310"/>
                    <a:pt x="1133" y="21280"/>
                  </a:cubicBezTo>
                  <a:cubicBezTo>
                    <a:pt x="1133" y="21220"/>
                    <a:pt x="1157" y="21210"/>
                    <a:pt x="1181" y="21190"/>
                  </a:cubicBezTo>
                  <a:close/>
                  <a:moveTo>
                    <a:pt x="3090" y="19662"/>
                  </a:moveTo>
                  <a:cubicBezTo>
                    <a:pt x="3114" y="19922"/>
                    <a:pt x="3066" y="20101"/>
                    <a:pt x="3059" y="20321"/>
                  </a:cubicBezTo>
                  <a:cubicBezTo>
                    <a:pt x="3027" y="20331"/>
                    <a:pt x="3051" y="20391"/>
                    <a:pt x="3027" y="20411"/>
                  </a:cubicBezTo>
                  <a:cubicBezTo>
                    <a:pt x="3003" y="20431"/>
                    <a:pt x="2995" y="20471"/>
                    <a:pt x="3003" y="20521"/>
                  </a:cubicBezTo>
                  <a:cubicBezTo>
                    <a:pt x="2971" y="20531"/>
                    <a:pt x="2995" y="20601"/>
                    <a:pt x="2971" y="20611"/>
                  </a:cubicBezTo>
                  <a:cubicBezTo>
                    <a:pt x="2948" y="20631"/>
                    <a:pt x="2948" y="20681"/>
                    <a:pt x="2940" y="20721"/>
                  </a:cubicBezTo>
                  <a:cubicBezTo>
                    <a:pt x="2860" y="20791"/>
                    <a:pt x="2853" y="20941"/>
                    <a:pt x="2765" y="21001"/>
                  </a:cubicBezTo>
                  <a:cubicBezTo>
                    <a:pt x="2718" y="21230"/>
                    <a:pt x="2623" y="21400"/>
                    <a:pt x="2536" y="21580"/>
                  </a:cubicBezTo>
                  <a:cubicBezTo>
                    <a:pt x="2631" y="21580"/>
                    <a:pt x="2631" y="21580"/>
                    <a:pt x="2631" y="21580"/>
                  </a:cubicBezTo>
                  <a:cubicBezTo>
                    <a:pt x="2647" y="21550"/>
                    <a:pt x="2654" y="21510"/>
                    <a:pt x="2670" y="21490"/>
                  </a:cubicBezTo>
                  <a:cubicBezTo>
                    <a:pt x="2694" y="21390"/>
                    <a:pt x="2750" y="21340"/>
                    <a:pt x="2765" y="21240"/>
                  </a:cubicBezTo>
                  <a:cubicBezTo>
                    <a:pt x="2789" y="21220"/>
                    <a:pt x="2789" y="21160"/>
                    <a:pt x="2805" y="21130"/>
                  </a:cubicBezTo>
                  <a:cubicBezTo>
                    <a:pt x="2837" y="21100"/>
                    <a:pt x="2853" y="21051"/>
                    <a:pt x="2853" y="20991"/>
                  </a:cubicBezTo>
                  <a:cubicBezTo>
                    <a:pt x="2908" y="20971"/>
                    <a:pt x="2908" y="20891"/>
                    <a:pt x="2948" y="20851"/>
                  </a:cubicBezTo>
                  <a:cubicBezTo>
                    <a:pt x="2987" y="20801"/>
                    <a:pt x="2987" y="20721"/>
                    <a:pt x="3027" y="20671"/>
                  </a:cubicBezTo>
                  <a:cubicBezTo>
                    <a:pt x="3027" y="20591"/>
                    <a:pt x="3059" y="20551"/>
                    <a:pt x="3066" y="20471"/>
                  </a:cubicBezTo>
                  <a:cubicBezTo>
                    <a:pt x="3106" y="20421"/>
                    <a:pt x="3090" y="20321"/>
                    <a:pt x="3122" y="20271"/>
                  </a:cubicBezTo>
                  <a:cubicBezTo>
                    <a:pt x="3130" y="20141"/>
                    <a:pt x="3130" y="20021"/>
                    <a:pt x="3138" y="19902"/>
                  </a:cubicBezTo>
                  <a:cubicBezTo>
                    <a:pt x="3138" y="19852"/>
                    <a:pt x="3130" y="19812"/>
                    <a:pt x="3130" y="19772"/>
                  </a:cubicBezTo>
                  <a:cubicBezTo>
                    <a:pt x="3122" y="19732"/>
                    <a:pt x="3146" y="19632"/>
                    <a:pt x="3090" y="19662"/>
                  </a:cubicBezTo>
                  <a:close/>
                  <a:moveTo>
                    <a:pt x="2559" y="21260"/>
                  </a:moveTo>
                  <a:cubicBezTo>
                    <a:pt x="2559" y="21230"/>
                    <a:pt x="2559" y="21210"/>
                    <a:pt x="2591" y="21210"/>
                  </a:cubicBezTo>
                  <a:cubicBezTo>
                    <a:pt x="2591" y="21190"/>
                    <a:pt x="2583" y="21150"/>
                    <a:pt x="2599" y="21150"/>
                  </a:cubicBezTo>
                  <a:cubicBezTo>
                    <a:pt x="2654" y="21001"/>
                    <a:pt x="2710" y="20851"/>
                    <a:pt x="2765" y="20721"/>
                  </a:cubicBezTo>
                  <a:cubicBezTo>
                    <a:pt x="2750" y="20651"/>
                    <a:pt x="2813" y="20671"/>
                    <a:pt x="2797" y="20601"/>
                  </a:cubicBezTo>
                  <a:cubicBezTo>
                    <a:pt x="2837" y="20591"/>
                    <a:pt x="2805" y="20511"/>
                    <a:pt x="2845" y="20491"/>
                  </a:cubicBezTo>
                  <a:cubicBezTo>
                    <a:pt x="2845" y="20381"/>
                    <a:pt x="2884" y="20321"/>
                    <a:pt x="2900" y="20221"/>
                  </a:cubicBezTo>
                  <a:cubicBezTo>
                    <a:pt x="2908" y="20131"/>
                    <a:pt x="2932" y="20061"/>
                    <a:pt x="2956" y="19981"/>
                  </a:cubicBezTo>
                  <a:cubicBezTo>
                    <a:pt x="2963" y="19942"/>
                    <a:pt x="2979" y="19902"/>
                    <a:pt x="2979" y="19852"/>
                  </a:cubicBezTo>
                  <a:cubicBezTo>
                    <a:pt x="3019" y="19832"/>
                    <a:pt x="2987" y="19752"/>
                    <a:pt x="3027" y="19732"/>
                  </a:cubicBezTo>
                  <a:cubicBezTo>
                    <a:pt x="3043" y="19532"/>
                    <a:pt x="3059" y="19412"/>
                    <a:pt x="3066" y="19182"/>
                  </a:cubicBezTo>
                  <a:cubicBezTo>
                    <a:pt x="3059" y="19092"/>
                    <a:pt x="3051" y="18992"/>
                    <a:pt x="3051" y="18902"/>
                  </a:cubicBezTo>
                  <a:cubicBezTo>
                    <a:pt x="3082" y="18743"/>
                    <a:pt x="3074" y="18653"/>
                    <a:pt x="3098" y="18503"/>
                  </a:cubicBezTo>
                  <a:cubicBezTo>
                    <a:pt x="3090" y="18443"/>
                    <a:pt x="3082" y="18383"/>
                    <a:pt x="3106" y="18353"/>
                  </a:cubicBezTo>
                  <a:cubicBezTo>
                    <a:pt x="3066" y="18353"/>
                    <a:pt x="3066" y="18303"/>
                    <a:pt x="3066" y="18243"/>
                  </a:cubicBezTo>
                  <a:cubicBezTo>
                    <a:pt x="3074" y="18163"/>
                    <a:pt x="3074" y="18073"/>
                    <a:pt x="3066" y="17963"/>
                  </a:cubicBezTo>
                  <a:cubicBezTo>
                    <a:pt x="3059" y="17913"/>
                    <a:pt x="3090" y="17893"/>
                    <a:pt x="3074" y="17833"/>
                  </a:cubicBezTo>
                  <a:cubicBezTo>
                    <a:pt x="3059" y="17784"/>
                    <a:pt x="3090" y="17684"/>
                    <a:pt x="3051" y="17684"/>
                  </a:cubicBezTo>
                  <a:cubicBezTo>
                    <a:pt x="3043" y="17923"/>
                    <a:pt x="3027" y="18153"/>
                    <a:pt x="3019" y="18403"/>
                  </a:cubicBezTo>
                  <a:cubicBezTo>
                    <a:pt x="2995" y="18423"/>
                    <a:pt x="3003" y="18473"/>
                    <a:pt x="2995" y="18513"/>
                  </a:cubicBezTo>
                  <a:cubicBezTo>
                    <a:pt x="2979" y="18543"/>
                    <a:pt x="2979" y="18593"/>
                    <a:pt x="2963" y="18623"/>
                  </a:cubicBezTo>
                  <a:cubicBezTo>
                    <a:pt x="2979" y="18733"/>
                    <a:pt x="2924" y="18773"/>
                    <a:pt x="2940" y="18893"/>
                  </a:cubicBezTo>
                  <a:cubicBezTo>
                    <a:pt x="2884" y="18932"/>
                    <a:pt x="2908" y="19062"/>
                    <a:pt x="2853" y="19112"/>
                  </a:cubicBezTo>
                  <a:cubicBezTo>
                    <a:pt x="2853" y="19222"/>
                    <a:pt x="2781" y="19262"/>
                    <a:pt x="2781" y="19362"/>
                  </a:cubicBezTo>
                  <a:cubicBezTo>
                    <a:pt x="2757" y="19392"/>
                    <a:pt x="2734" y="19422"/>
                    <a:pt x="2734" y="19472"/>
                  </a:cubicBezTo>
                  <a:cubicBezTo>
                    <a:pt x="2710" y="19502"/>
                    <a:pt x="2686" y="19532"/>
                    <a:pt x="2670" y="19572"/>
                  </a:cubicBezTo>
                  <a:cubicBezTo>
                    <a:pt x="2678" y="19632"/>
                    <a:pt x="2623" y="19622"/>
                    <a:pt x="2639" y="19702"/>
                  </a:cubicBezTo>
                  <a:cubicBezTo>
                    <a:pt x="2615" y="19722"/>
                    <a:pt x="2591" y="19752"/>
                    <a:pt x="2575" y="19792"/>
                  </a:cubicBezTo>
                  <a:cubicBezTo>
                    <a:pt x="2536" y="19802"/>
                    <a:pt x="2575" y="19902"/>
                    <a:pt x="2512" y="19892"/>
                  </a:cubicBezTo>
                  <a:cubicBezTo>
                    <a:pt x="2504" y="19932"/>
                    <a:pt x="2480" y="19962"/>
                    <a:pt x="2472" y="20001"/>
                  </a:cubicBezTo>
                  <a:cubicBezTo>
                    <a:pt x="2464" y="20051"/>
                    <a:pt x="2409" y="20051"/>
                    <a:pt x="2425" y="20111"/>
                  </a:cubicBezTo>
                  <a:cubicBezTo>
                    <a:pt x="2401" y="20121"/>
                    <a:pt x="2385" y="20121"/>
                    <a:pt x="2393" y="20161"/>
                  </a:cubicBezTo>
                  <a:cubicBezTo>
                    <a:pt x="2393" y="20191"/>
                    <a:pt x="2361" y="20181"/>
                    <a:pt x="2361" y="20211"/>
                  </a:cubicBezTo>
                  <a:cubicBezTo>
                    <a:pt x="2274" y="20341"/>
                    <a:pt x="2227" y="20511"/>
                    <a:pt x="2124" y="20621"/>
                  </a:cubicBezTo>
                  <a:cubicBezTo>
                    <a:pt x="2124" y="20731"/>
                    <a:pt x="2052" y="20761"/>
                    <a:pt x="2052" y="20871"/>
                  </a:cubicBezTo>
                  <a:cubicBezTo>
                    <a:pt x="1997" y="20901"/>
                    <a:pt x="1981" y="20991"/>
                    <a:pt x="1933" y="21031"/>
                  </a:cubicBezTo>
                  <a:cubicBezTo>
                    <a:pt x="1941" y="21090"/>
                    <a:pt x="1918" y="21100"/>
                    <a:pt x="1894" y="21120"/>
                  </a:cubicBezTo>
                  <a:cubicBezTo>
                    <a:pt x="1910" y="21190"/>
                    <a:pt x="1870" y="21190"/>
                    <a:pt x="1862" y="21230"/>
                  </a:cubicBezTo>
                  <a:cubicBezTo>
                    <a:pt x="1854" y="21280"/>
                    <a:pt x="1799" y="21260"/>
                    <a:pt x="1815" y="21330"/>
                  </a:cubicBezTo>
                  <a:cubicBezTo>
                    <a:pt x="1799" y="21360"/>
                    <a:pt x="1791" y="21390"/>
                    <a:pt x="1767" y="21420"/>
                  </a:cubicBezTo>
                  <a:cubicBezTo>
                    <a:pt x="1735" y="21460"/>
                    <a:pt x="1727" y="21530"/>
                    <a:pt x="1696" y="21580"/>
                  </a:cubicBezTo>
                  <a:cubicBezTo>
                    <a:pt x="1775" y="21580"/>
                    <a:pt x="1775" y="21580"/>
                    <a:pt x="1775" y="21580"/>
                  </a:cubicBezTo>
                  <a:cubicBezTo>
                    <a:pt x="1807" y="21520"/>
                    <a:pt x="1838" y="21460"/>
                    <a:pt x="1854" y="21390"/>
                  </a:cubicBezTo>
                  <a:cubicBezTo>
                    <a:pt x="1878" y="21350"/>
                    <a:pt x="1910" y="21310"/>
                    <a:pt x="1933" y="21270"/>
                  </a:cubicBezTo>
                  <a:cubicBezTo>
                    <a:pt x="1941" y="21220"/>
                    <a:pt x="1973" y="21180"/>
                    <a:pt x="1973" y="21110"/>
                  </a:cubicBezTo>
                  <a:cubicBezTo>
                    <a:pt x="2060" y="21011"/>
                    <a:pt x="2124" y="20881"/>
                    <a:pt x="2163" y="20731"/>
                  </a:cubicBezTo>
                  <a:cubicBezTo>
                    <a:pt x="2203" y="20731"/>
                    <a:pt x="2179" y="20661"/>
                    <a:pt x="2211" y="20661"/>
                  </a:cubicBezTo>
                  <a:cubicBezTo>
                    <a:pt x="2242" y="20651"/>
                    <a:pt x="2250" y="20621"/>
                    <a:pt x="2242" y="20571"/>
                  </a:cubicBezTo>
                  <a:cubicBezTo>
                    <a:pt x="2290" y="20581"/>
                    <a:pt x="2274" y="20521"/>
                    <a:pt x="2290" y="20501"/>
                  </a:cubicBezTo>
                  <a:cubicBezTo>
                    <a:pt x="2306" y="20491"/>
                    <a:pt x="2322" y="20471"/>
                    <a:pt x="2322" y="20431"/>
                  </a:cubicBezTo>
                  <a:cubicBezTo>
                    <a:pt x="2353" y="20381"/>
                    <a:pt x="2385" y="20341"/>
                    <a:pt x="2401" y="20271"/>
                  </a:cubicBezTo>
                  <a:cubicBezTo>
                    <a:pt x="2448" y="20251"/>
                    <a:pt x="2440" y="20161"/>
                    <a:pt x="2496" y="20151"/>
                  </a:cubicBezTo>
                  <a:cubicBezTo>
                    <a:pt x="2488" y="20081"/>
                    <a:pt x="2544" y="20071"/>
                    <a:pt x="2536" y="19991"/>
                  </a:cubicBezTo>
                  <a:cubicBezTo>
                    <a:pt x="2583" y="19991"/>
                    <a:pt x="2559" y="19902"/>
                    <a:pt x="2623" y="19902"/>
                  </a:cubicBezTo>
                  <a:cubicBezTo>
                    <a:pt x="2623" y="19772"/>
                    <a:pt x="2702" y="19742"/>
                    <a:pt x="2726" y="19632"/>
                  </a:cubicBezTo>
                  <a:cubicBezTo>
                    <a:pt x="2781" y="19642"/>
                    <a:pt x="2710" y="19682"/>
                    <a:pt x="2734" y="19712"/>
                  </a:cubicBezTo>
                  <a:cubicBezTo>
                    <a:pt x="2702" y="19722"/>
                    <a:pt x="2726" y="19792"/>
                    <a:pt x="2702" y="19802"/>
                  </a:cubicBezTo>
                  <a:cubicBezTo>
                    <a:pt x="2694" y="19872"/>
                    <a:pt x="2654" y="19902"/>
                    <a:pt x="2654" y="19981"/>
                  </a:cubicBezTo>
                  <a:cubicBezTo>
                    <a:pt x="2583" y="20061"/>
                    <a:pt x="2575" y="20201"/>
                    <a:pt x="2520" y="20301"/>
                  </a:cubicBezTo>
                  <a:cubicBezTo>
                    <a:pt x="2480" y="20341"/>
                    <a:pt x="2480" y="20421"/>
                    <a:pt x="2440" y="20461"/>
                  </a:cubicBezTo>
                  <a:cubicBezTo>
                    <a:pt x="2425" y="20481"/>
                    <a:pt x="2440" y="20541"/>
                    <a:pt x="2393" y="20531"/>
                  </a:cubicBezTo>
                  <a:cubicBezTo>
                    <a:pt x="2401" y="20571"/>
                    <a:pt x="2385" y="20591"/>
                    <a:pt x="2361" y="20601"/>
                  </a:cubicBezTo>
                  <a:cubicBezTo>
                    <a:pt x="2337" y="20731"/>
                    <a:pt x="2250" y="20791"/>
                    <a:pt x="2227" y="20921"/>
                  </a:cubicBezTo>
                  <a:cubicBezTo>
                    <a:pt x="2171" y="20941"/>
                    <a:pt x="2179" y="21031"/>
                    <a:pt x="2131" y="21061"/>
                  </a:cubicBezTo>
                  <a:cubicBezTo>
                    <a:pt x="2147" y="21120"/>
                    <a:pt x="2100" y="21100"/>
                    <a:pt x="2100" y="21150"/>
                  </a:cubicBezTo>
                  <a:cubicBezTo>
                    <a:pt x="2116" y="21190"/>
                    <a:pt x="2068" y="21180"/>
                    <a:pt x="2068" y="21220"/>
                  </a:cubicBezTo>
                  <a:cubicBezTo>
                    <a:pt x="2060" y="21290"/>
                    <a:pt x="2013" y="21320"/>
                    <a:pt x="1989" y="21380"/>
                  </a:cubicBezTo>
                  <a:cubicBezTo>
                    <a:pt x="1949" y="21400"/>
                    <a:pt x="1949" y="21480"/>
                    <a:pt x="1910" y="21510"/>
                  </a:cubicBezTo>
                  <a:cubicBezTo>
                    <a:pt x="1910" y="21540"/>
                    <a:pt x="1902" y="21560"/>
                    <a:pt x="1886" y="21580"/>
                  </a:cubicBezTo>
                  <a:cubicBezTo>
                    <a:pt x="1965" y="21580"/>
                    <a:pt x="1965" y="21580"/>
                    <a:pt x="1965" y="21580"/>
                  </a:cubicBezTo>
                  <a:cubicBezTo>
                    <a:pt x="1989" y="21540"/>
                    <a:pt x="2005" y="21500"/>
                    <a:pt x="2028" y="21460"/>
                  </a:cubicBezTo>
                  <a:cubicBezTo>
                    <a:pt x="2052" y="21410"/>
                    <a:pt x="2076" y="21370"/>
                    <a:pt x="2092" y="21320"/>
                  </a:cubicBezTo>
                  <a:cubicBezTo>
                    <a:pt x="2108" y="21310"/>
                    <a:pt x="2116" y="21280"/>
                    <a:pt x="2124" y="21250"/>
                  </a:cubicBezTo>
                  <a:cubicBezTo>
                    <a:pt x="2131" y="21230"/>
                    <a:pt x="2163" y="21230"/>
                    <a:pt x="2155" y="21190"/>
                  </a:cubicBezTo>
                  <a:cubicBezTo>
                    <a:pt x="2227" y="21130"/>
                    <a:pt x="2234" y="21001"/>
                    <a:pt x="2298" y="20931"/>
                  </a:cubicBezTo>
                  <a:cubicBezTo>
                    <a:pt x="2345" y="20841"/>
                    <a:pt x="2393" y="20761"/>
                    <a:pt x="2433" y="20661"/>
                  </a:cubicBezTo>
                  <a:cubicBezTo>
                    <a:pt x="2440" y="20631"/>
                    <a:pt x="2464" y="20621"/>
                    <a:pt x="2464" y="20591"/>
                  </a:cubicBezTo>
                  <a:cubicBezTo>
                    <a:pt x="2488" y="20581"/>
                    <a:pt x="2472" y="20521"/>
                    <a:pt x="2496" y="20521"/>
                  </a:cubicBezTo>
                  <a:cubicBezTo>
                    <a:pt x="2504" y="20491"/>
                    <a:pt x="2528" y="20491"/>
                    <a:pt x="2528" y="20451"/>
                  </a:cubicBezTo>
                  <a:cubicBezTo>
                    <a:pt x="2551" y="20451"/>
                    <a:pt x="2528" y="20391"/>
                    <a:pt x="2559" y="20391"/>
                  </a:cubicBezTo>
                  <a:cubicBezTo>
                    <a:pt x="2567" y="20331"/>
                    <a:pt x="2599" y="20301"/>
                    <a:pt x="2599" y="20231"/>
                  </a:cubicBezTo>
                  <a:cubicBezTo>
                    <a:pt x="2639" y="20201"/>
                    <a:pt x="2639" y="20131"/>
                    <a:pt x="2662" y="20091"/>
                  </a:cubicBezTo>
                  <a:cubicBezTo>
                    <a:pt x="2647" y="20001"/>
                    <a:pt x="2726" y="20021"/>
                    <a:pt x="2710" y="19942"/>
                  </a:cubicBezTo>
                  <a:cubicBezTo>
                    <a:pt x="2742" y="19902"/>
                    <a:pt x="2742" y="19842"/>
                    <a:pt x="2750" y="19782"/>
                  </a:cubicBezTo>
                  <a:cubicBezTo>
                    <a:pt x="2781" y="19732"/>
                    <a:pt x="2781" y="19662"/>
                    <a:pt x="2789" y="19602"/>
                  </a:cubicBezTo>
                  <a:cubicBezTo>
                    <a:pt x="2837" y="19582"/>
                    <a:pt x="2813" y="19482"/>
                    <a:pt x="2837" y="19442"/>
                  </a:cubicBezTo>
                  <a:cubicBezTo>
                    <a:pt x="2860" y="19342"/>
                    <a:pt x="2876" y="19222"/>
                    <a:pt x="2924" y="19132"/>
                  </a:cubicBezTo>
                  <a:cubicBezTo>
                    <a:pt x="2979" y="18922"/>
                    <a:pt x="3019" y="18693"/>
                    <a:pt x="3043" y="18443"/>
                  </a:cubicBezTo>
                  <a:cubicBezTo>
                    <a:pt x="3090" y="18463"/>
                    <a:pt x="3043" y="18553"/>
                    <a:pt x="3051" y="18593"/>
                  </a:cubicBezTo>
                  <a:cubicBezTo>
                    <a:pt x="3059" y="18663"/>
                    <a:pt x="3027" y="18693"/>
                    <a:pt x="3043" y="18773"/>
                  </a:cubicBezTo>
                  <a:cubicBezTo>
                    <a:pt x="3003" y="18793"/>
                    <a:pt x="3035" y="18883"/>
                    <a:pt x="2995" y="18902"/>
                  </a:cubicBezTo>
                  <a:cubicBezTo>
                    <a:pt x="3011" y="18982"/>
                    <a:pt x="2979" y="19012"/>
                    <a:pt x="2971" y="19062"/>
                  </a:cubicBezTo>
                  <a:cubicBezTo>
                    <a:pt x="2979" y="19192"/>
                    <a:pt x="2924" y="19252"/>
                    <a:pt x="2916" y="19372"/>
                  </a:cubicBezTo>
                  <a:cubicBezTo>
                    <a:pt x="2892" y="19412"/>
                    <a:pt x="2900" y="19472"/>
                    <a:pt x="2876" y="19512"/>
                  </a:cubicBezTo>
                  <a:cubicBezTo>
                    <a:pt x="2900" y="19592"/>
                    <a:pt x="2845" y="19592"/>
                    <a:pt x="2845" y="19662"/>
                  </a:cubicBezTo>
                  <a:cubicBezTo>
                    <a:pt x="2821" y="19762"/>
                    <a:pt x="2805" y="19862"/>
                    <a:pt x="2781" y="19952"/>
                  </a:cubicBezTo>
                  <a:cubicBezTo>
                    <a:pt x="2773" y="20071"/>
                    <a:pt x="2726" y="20141"/>
                    <a:pt x="2710" y="20241"/>
                  </a:cubicBezTo>
                  <a:cubicBezTo>
                    <a:pt x="2694" y="20351"/>
                    <a:pt x="2631" y="20401"/>
                    <a:pt x="2615" y="20511"/>
                  </a:cubicBezTo>
                  <a:cubicBezTo>
                    <a:pt x="2575" y="20581"/>
                    <a:pt x="2536" y="20671"/>
                    <a:pt x="2528" y="20781"/>
                  </a:cubicBezTo>
                  <a:cubicBezTo>
                    <a:pt x="2496" y="20821"/>
                    <a:pt x="2488" y="20881"/>
                    <a:pt x="2448" y="20901"/>
                  </a:cubicBezTo>
                  <a:cubicBezTo>
                    <a:pt x="2456" y="20941"/>
                    <a:pt x="2433" y="20951"/>
                    <a:pt x="2440" y="20991"/>
                  </a:cubicBezTo>
                  <a:cubicBezTo>
                    <a:pt x="2425" y="21011"/>
                    <a:pt x="2401" y="21011"/>
                    <a:pt x="2409" y="21051"/>
                  </a:cubicBezTo>
                  <a:cubicBezTo>
                    <a:pt x="2377" y="21090"/>
                    <a:pt x="2369" y="21150"/>
                    <a:pt x="2345" y="21190"/>
                  </a:cubicBezTo>
                  <a:cubicBezTo>
                    <a:pt x="2306" y="21210"/>
                    <a:pt x="2298" y="21260"/>
                    <a:pt x="2282" y="21310"/>
                  </a:cubicBezTo>
                  <a:cubicBezTo>
                    <a:pt x="2266" y="21320"/>
                    <a:pt x="2266" y="21360"/>
                    <a:pt x="2234" y="21350"/>
                  </a:cubicBezTo>
                  <a:cubicBezTo>
                    <a:pt x="2219" y="21370"/>
                    <a:pt x="2219" y="21410"/>
                    <a:pt x="2219" y="21440"/>
                  </a:cubicBezTo>
                  <a:cubicBezTo>
                    <a:pt x="2163" y="21440"/>
                    <a:pt x="2179" y="21520"/>
                    <a:pt x="2155" y="21560"/>
                  </a:cubicBezTo>
                  <a:cubicBezTo>
                    <a:pt x="2155" y="21560"/>
                    <a:pt x="2147" y="21570"/>
                    <a:pt x="2147" y="21580"/>
                  </a:cubicBezTo>
                  <a:cubicBezTo>
                    <a:pt x="2219" y="21580"/>
                    <a:pt x="2219" y="21580"/>
                    <a:pt x="2219" y="21580"/>
                  </a:cubicBezTo>
                  <a:cubicBezTo>
                    <a:pt x="2234" y="21540"/>
                    <a:pt x="2258" y="21500"/>
                    <a:pt x="2274" y="21460"/>
                  </a:cubicBezTo>
                  <a:cubicBezTo>
                    <a:pt x="2290" y="21450"/>
                    <a:pt x="2282" y="21420"/>
                    <a:pt x="2306" y="21410"/>
                  </a:cubicBezTo>
                  <a:cubicBezTo>
                    <a:pt x="2322" y="21410"/>
                    <a:pt x="2314" y="21390"/>
                    <a:pt x="2322" y="21370"/>
                  </a:cubicBezTo>
                  <a:cubicBezTo>
                    <a:pt x="2361" y="21370"/>
                    <a:pt x="2306" y="21270"/>
                    <a:pt x="2369" y="21300"/>
                  </a:cubicBezTo>
                  <a:cubicBezTo>
                    <a:pt x="2393" y="21240"/>
                    <a:pt x="2425" y="21190"/>
                    <a:pt x="2440" y="21120"/>
                  </a:cubicBezTo>
                  <a:cubicBezTo>
                    <a:pt x="2496" y="21120"/>
                    <a:pt x="2456" y="21031"/>
                    <a:pt x="2488" y="21031"/>
                  </a:cubicBezTo>
                  <a:cubicBezTo>
                    <a:pt x="2488" y="20981"/>
                    <a:pt x="2536" y="20991"/>
                    <a:pt x="2520" y="20941"/>
                  </a:cubicBezTo>
                  <a:cubicBezTo>
                    <a:pt x="2567" y="20901"/>
                    <a:pt x="2559" y="20801"/>
                    <a:pt x="2599" y="20751"/>
                  </a:cubicBezTo>
                  <a:cubicBezTo>
                    <a:pt x="2623" y="20701"/>
                    <a:pt x="2647" y="20631"/>
                    <a:pt x="2670" y="20571"/>
                  </a:cubicBezTo>
                  <a:cubicBezTo>
                    <a:pt x="2686" y="20491"/>
                    <a:pt x="2710" y="20441"/>
                    <a:pt x="2750" y="20391"/>
                  </a:cubicBezTo>
                  <a:cubicBezTo>
                    <a:pt x="2750" y="20301"/>
                    <a:pt x="2781" y="20241"/>
                    <a:pt x="2805" y="20191"/>
                  </a:cubicBezTo>
                  <a:cubicBezTo>
                    <a:pt x="2821" y="19981"/>
                    <a:pt x="2876" y="19822"/>
                    <a:pt x="2900" y="19632"/>
                  </a:cubicBezTo>
                  <a:cubicBezTo>
                    <a:pt x="2924" y="19612"/>
                    <a:pt x="2924" y="19562"/>
                    <a:pt x="2924" y="19502"/>
                  </a:cubicBezTo>
                  <a:cubicBezTo>
                    <a:pt x="2948" y="19472"/>
                    <a:pt x="2956" y="19422"/>
                    <a:pt x="2956" y="19372"/>
                  </a:cubicBezTo>
                  <a:cubicBezTo>
                    <a:pt x="2987" y="19352"/>
                    <a:pt x="2956" y="19262"/>
                    <a:pt x="2995" y="19252"/>
                  </a:cubicBezTo>
                  <a:cubicBezTo>
                    <a:pt x="2979" y="19192"/>
                    <a:pt x="3027" y="19192"/>
                    <a:pt x="3011" y="19122"/>
                  </a:cubicBezTo>
                  <a:cubicBezTo>
                    <a:pt x="3066" y="19162"/>
                    <a:pt x="2995" y="19232"/>
                    <a:pt x="3019" y="19302"/>
                  </a:cubicBezTo>
                  <a:cubicBezTo>
                    <a:pt x="3035" y="19382"/>
                    <a:pt x="3003" y="19402"/>
                    <a:pt x="3011" y="19472"/>
                  </a:cubicBezTo>
                  <a:cubicBezTo>
                    <a:pt x="2995" y="19592"/>
                    <a:pt x="2971" y="19692"/>
                    <a:pt x="2963" y="19802"/>
                  </a:cubicBezTo>
                  <a:cubicBezTo>
                    <a:pt x="2932" y="19842"/>
                    <a:pt x="2916" y="19892"/>
                    <a:pt x="2916" y="19962"/>
                  </a:cubicBezTo>
                  <a:cubicBezTo>
                    <a:pt x="2908" y="20011"/>
                    <a:pt x="2868" y="20031"/>
                    <a:pt x="2868" y="20101"/>
                  </a:cubicBezTo>
                  <a:cubicBezTo>
                    <a:pt x="2845" y="20191"/>
                    <a:pt x="2813" y="20281"/>
                    <a:pt x="2805" y="20391"/>
                  </a:cubicBezTo>
                  <a:cubicBezTo>
                    <a:pt x="2781" y="20431"/>
                    <a:pt x="2773" y="20491"/>
                    <a:pt x="2757" y="20541"/>
                  </a:cubicBezTo>
                  <a:cubicBezTo>
                    <a:pt x="2742" y="20581"/>
                    <a:pt x="2702" y="20601"/>
                    <a:pt x="2718" y="20681"/>
                  </a:cubicBezTo>
                  <a:cubicBezTo>
                    <a:pt x="2654" y="20741"/>
                    <a:pt x="2647" y="20861"/>
                    <a:pt x="2607" y="20951"/>
                  </a:cubicBezTo>
                  <a:cubicBezTo>
                    <a:pt x="2575" y="20991"/>
                    <a:pt x="2575" y="21051"/>
                    <a:pt x="2544" y="21090"/>
                  </a:cubicBezTo>
                  <a:cubicBezTo>
                    <a:pt x="2559" y="21160"/>
                    <a:pt x="2488" y="21140"/>
                    <a:pt x="2504" y="21220"/>
                  </a:cubicBezTo>
                  <a:cubicBezTo>
                    <a:pt x="2448" y="21290"/>
                    <a:pt x="2417" y="21370"/>
                    <a:pt x="2393" y="21470"/>
                  </a:cubicBezTo>
                  <a:cubicBezTo>
                    <a:pt x="2353" y="21490"/>
                    <a:pt x="2345" y="21540"/>
                    <a:pt x="2322" y="21580"/>
                  </a:cubicBezTo>
                  <a:cubicBezTo>
                    <a:pt x="2417" y="21580"/>
                    <a:pt x="2417" y="21580"/>
                    <a:pt x="2417" y="21580"/>
                  </a:cubicBezTo>
                  <a:cubicBezTo>
                    <a:pt x="2417" y="21580"/>
                    <a:pt x="2417" y="21580"/>
                    <a:pt x="2417" y="21580"/>
                  </a:cubicBezTo>
                  <a:cubicBezTo>
                    <a:pt x="2401" y="21510"/>
                    <a:pt x="2464" y="21530"/>
                    <a:pt x="2448" y="21470"/>
                  </a:cubicBezTo>
                  <a:cubicBezTo>
                    <a:pt x="2464" y="21460"/>
                    <a:pt x="2472" y="21440"/>
                    <a:pt x="2480" y="21420"/>
                  </a:cubicBezTo>
                  <a:cubicBezTo>
                    <a:pt x="2480" y="21390"/>
                    <a:pt x="2504" y="21400"/>
                    <a:pt x="2512" y="21370"/>
                  </a:cubicBezTo>
                  <a:cubicBezTo>
                    <a:pt x="2528" y="21340"/>
                    <a:pt x="2528" y="21280"/>
                    <a:pt x="2559" y="21260"/>
                  </a:cubicBezTo>
                  <a:close/>
                  <a:moveTo>
                    <a:pt x="20023" y="21090"/>
                  </a:moveTo>
                  <a:cubicBezTo>
                    <a:pt x="19857" y="20851"/>
                    <a:pt x="19722" y="20621"/>
                    <a:pt x="19524" y="20341"/>
                  </a:cubicBezTo>
                  <a:cubicBezTo>
                    <a:pt x="19373" y="20201"/>
                    <a:pt x="19231" y="20031"/>
                    <a:pt x="19080" y="19902"/>
                  </a:cubicBezTo>
                  <a:cubicBezTo>
                    <a:pt x="19049" y="19852"/>
                    <a:pt x="19009" y="19892"/>
                    <a:pt x="18977" y="19822"/>
                  </a:cubicBezTo>
                  <a:cubicBezTo>
                    <a:pt x="18930" y="19822"/>
                    <a:pt x="18898" y="19752"/>
                    <a:pt x="18858" y="19742"/>
                  </a:cubicBezTo>
                  <a:cubicBezTo>
                    <a:pt x="18843" y="19722"/>
                    <a:pt x="18827" y="19722"/>
                    <a:pt x="18811" y="19712"/>
                  </a:cubicBezTo>
                  <a:cubicBezTo>
                    <a:pt x="18787" y="19692"/>
                    <a:pt x="18771" y="19642"/>
                    <a:pt x="18747" y="19662"/>
                  </a:cubicBezTo>
                  <a:cubicBezTo>
                    <a:pt x="18732" y="19642"/>
                    <a:pt x="18716" y="19592"/>
                    <a:pt x="18692" y="19612"/>
                  </a:cubicBezTo>
                  <a:cubicBezTo>
                    <a:pt x="18676" y="19582"/>
                    <a:pt x="18644" y="19582"/>
                    <a:pt x="18652" y="19622"/>
                  </a:cubicBezTo>
                  <a:cubicBezTo>
                    <a:pt x="18684" y="19622"/>
                    <a:pt x="18716" y="19652"/>
                    <a:pt x="18747" y="19692"/>
                  </a:cubicBezTo>
                  <a:cubicBezTo>
                    <a:pt x="18779" y="19722"/>
                    <a:pt x="18819" y="19762"/>
                    <a:pt x="18850" y="19782"/>
                  </a:cubicBezTo>
                  <a:cubicBezTo>
                    <a:pt x="18922" y="19832"/>
                    <a:pt x="18985" y="19882"/>
                    <a:pt x="19049" y="19962"/>
                  </a:cubicBezTo>
                  <a:cubicBezTo>
                    <a:pt x="19112" y="20041"/>
                    <a:pt x="19199" y="20051"/>
                    <a:pt x="19223" y="20151"/>
                  </a:cubicBezTo>
                  <a:cubicBezTo>
                    <a:pt x="19263" y="20151"/>
                    <a:pt x="19294" y="20181"/>
                    <a:pt x="19334" y="20231"/>
                  </a:cubicBezTo>
                  <a:cubicBezTo>
                    <a:pt x="19366" y="20311"/>
                    <a:pt x="19405" y="20291"/>
                    <a:pt x="19437" y="20351"/>
                  </a:cubicBezTo>
                  <a:cubicBezTo>
                    <a:pt x="19516" y="20461"/>
                    <a:pt x="19595" y="20581"/>
                    <a:pt x="19675" y="20691"/>
                  </a:cubicBezTo>
                  <a:cubicBezTo>
                    <a:pt x="19714" y="20741"/>
                    <a:pt x="19690" y="20781"/>
                    <a:pt x="19738" y="20821"/>
                  </a:cubicBezTo>
                  <a:cubicBezTo>
                    <a:pt x="19778" y="20881"/>
                    <a:pt x="19817" y="20931"/>
                    <a:pt x="19857" y="20991"/>
                  </a:cubicBezTo>
                  <a:cubicBezTo>
                    <a:pt x="19912" y="21041"/>
                    <a:pt x="19904" y="21130"/>
                    <a:pt x="19960" y="21140"/>
                  </a:cubicBezTo>
                  <a:cubicBezTo>
                    <a:pt x="19984" y="21160"/>
                    <a:pt x="19968" y="21190"/>
                    <a:pt x="19991" y="21220"/>
                  </a:cubicBezTo>
                  <a:cubicBezTo>
                    <a:pt x="20007" y="21240"/>
                    <a:pt x="20039" y="21270"/>
                    <a:pt x="20023" y="21300"/>
                  </a:cubicBezTo>
                  <a:cubicBezTo>
                    <a:pt x="20055" y="21350"/>
                    <a:pt x="20134" y="21420"/>
                    <a:pt x="20094" y="21470"/>
                  </a:cubicBezTo>
                  <a:cubicBezTo>
                    <a:pt x="20142" y="21480"/>
                    <a:pt x="20134" y="21530"/>
                    <a:pt x="20166" y="21580"/>
                  </a:cubicBezTo>
                  <a:cubicBezTo>
                    <a:pt x="20253" y="21580"/>
                    <a:pt x="20253" y="21580"/>
                    <a:pt x="20253" y="21580"/>
                  </a:cubicBezTo>
                  <a:cubicBezTo>
                    <a:pt x="20245" y="21560"/>
                    <a:pt x="20237" y="21550"/>
                    <a:pt x="20229" y="21530"/>
                  </a:cubicBezTo>
                  <a:cubicBezTo>
                    <a:pt x="20182" y="21390"/>
                    <a:pt x="20087" y="21240"/>
                    <a:pt x="20023" y="21090"/>
                  </a:cubicBezTo>
                  <a:close/>
                  <a:moveTo>
                    <a:pt x="1791" y="20831"/>
                  </a:moveTo>
                  <a:cubicBezTo>
                    <a:pt x="1846" y="20791"/>
                    <a:pt x="1862" y="20701"/>
                    <a:pt x="1918" y="20661"/>
                  </a:cubicBezTo>
                  <a:cubicBezTo>
                    <a:pt x="1941" y="20591"/>
                    <a:pt x="1973" y="20521"/>
                    <a:pt x="2013" y="20461"/>
                  </a:cubicBezTo>
                  <a:cubicBezTo>
                    <a:pt x="2052" y="20401"/>
                    <a:pt x="2092" y="20341"/>
                    <a:pt x="2124" y="20271"/>
                  </a:cubicBezTo>
                  <a:cubicBezTo>
                    <a:pt x="2163" y="20221"/>
                    <a:pt x="2171" y="20121"/>
                    <a:pt x="2234" y="20091"/>
                  </a:cubicBezTo>
                  <a:cubicBezTo>
                    <a:pt x="2234" y="20041"/>
                    <a:pt x="2274" y="20041"/>
                    <a:pt x="2274" y="20001"/>
                  </a:cubicBezTo>
                  <a:cubicBezTo>
                    <a:pt x="2274" y="19972"/>
                    <a:pt x="2306" y="19972"/>
                    <a:pt x="2314" y="19952"/>
                  </a:cubicBezTo>
                  <a:cubicBezTo>
                    <a:pt x="2314" y="19922"/>
                    <a:pt x="2330" y="19912"/>
                    <a:pt x="2345" y="19902"/>
                  </a:cubicBezTo>
                  <a:cubicBezTo>
                    <a:pt x="2345" y="19882"/>
                    <a:pt x="2337" y="19862"/>
                    <a:pt x="2353" y="19862"/>
                  </a:cubicBezTo>
                  <a:cubicBezTo>
                    <a:pt x="2377" y="19852"/>
                    <a:pt x="2369" y="19822"/>
                    <a:pt x="2385" y="19812"/>
                  </a:cubicBezTo>
                  <a:cubicBezTo>
                    <a:pt x="2393" y="19762"/>
                    <a:pt x="2417" y="19732"/>
                    <a:pt x="2456" y="19722"/>
                  </a:cubicBezTo>
                  <a:cubicBezTo>
                    <a:pt x="2440" y="19602"/>
                    <a:pt x="2536" y="19602"/>
                    <a:pt x="2528" y="19492"/>
                  </a:cubicBezTo>
                  <a:cubicBezTo>
                    <a:pt x="2591" y="19452"/>
                    <a:pt x="2583" y="19332"/>
                    <a:pt x="2654" y="19312"/>
                  </a:cubicBezTo>
                  <a:cubicBezTo>
                    <a:pt x="2647" y="19252"/>
                    <a:pt x="2647" y="19202"/>
                    <a:pt x="2686" y="19192"/>
                  </a:cubicBezTo>
                  <a:cubicBezTo>
                    <a:pt x="2686" y="19142"/>
                    <a:pt x="2710" y="19122"/>
                    <a:pt x="2726" y="19082"/>
                  </a:cubicBezTo>
                  <a:cubicBezTo>
                    <a:pt x="2726" y="18982"/>
                    <a:pt x="2789" y="18952"/>
                    <a:pt x="2805" y="18863"/>
                  </a:cubicBezTo>
                  <a:cubicBezTo>
                    <a:pt x="2837" y="18793"/>
                    <a:pt x="2860" y="18723"/>
                    <a:pt x="2876" y="18633"/>
                  </a:cubicBezTo>
                  <a:cubicBezTo>
                    <a:pt x="2908" y="18613"/>
                    <a:pt x="2892" y="18543"/>
                    <a:pt x="2908" y="18503"/>
                  </a:cubicBezTo>
                  <a:cubicBezTo>
                    <a:pt x="2940" y="18483"/>
                    <a:pt x="2908" y="18393"/>
                    <a:pt x="2948" y="18383"/>
                  </a:cubicBezTo>
                  <a:cubicBezTo>
                    <a:pt x="2956" y="18273"/>
                    <a:pt x="2948" y="18283"/>
                    <a:pt x="2956" y="18193"/>
                  </a:cubicBezTo>
                  <a:cubicBezTo>
                    <a:pt x="2979" y="18173"/>
                    <a:pt x="2987" y="18143"/>
                    <a:pt x="2987" y="18103"/>
                  </a:cubicBezTo>
                  <a:cubicBezTo>
                    <a:pt x="2971" y="18063"/>
                    <a:pt x="3035" y="18003"/>
                    <a:pt x="2979" y="17993"/>
                  </a:cubicBezTo>
                  <a:cubicBezTo>
                    <a:pt x="2963" y="18113"/>
                    <a:pt x="2924" y="18203"/>
                    <a:pt x="2916" y="18323"/>
                  </a:cubicBezTo>
                  <a:cubicBezTo>
                    <a:pt x="2932" y="18413"/>
                    <a:pt x="2860" y="18403"/>
                    <a:pt x="2884" y="18503"/>
                  </a:cubicBezTo>
                  <a:cubicBezTo>
                    <a:pt x="2845" y="18533"/>
                    <a:pt x="2837" y="18593"/>
                    <a:pt x="2829" y="18663"/>
                  </a:cubicBezTo>
                  <a:cubicBezTo>
                    <a:pt x="2821" y="18723"/>
                    <a:pt x="2781" y="18743"/>
                    <a:pt x="2765" y="18793"/>
                  </a:cubicBezTo>
                  <a:cubicBezTo>
                    <a:pt x="2742" y="18843"/>
                    <a:pt x="2750" y="18912"/>
                    <a:pt x="2702" y="18932"/>
                  </a:cubicBezTo>
                  <a:cubicBezTo>
                    <a:pt x="2678" y="19042"/>
                    <a:pt x="2647" y="19152"/>
                    <a:pt x="2583" y="19222"/>
                  </a:cubicBezTo>
                  <a:cubicBezTo>
                    <a:pt x="2551" y="19322"/>
                    <a:pt x="2504" y="19422"/>
                    <a:pt x="2456" y="19502"/>
                  </a:cubicBezTo>
                  <a:cubicBezTo>
                    <a:pt x="2456" y="19532"/>
                    <a:pt x="2440" y="19542"/>
                    <a:pt x="2409" y="19552"/>
                  </a:cubicBezTo>
                  <a:cubicBezTo>
                    <a:pt x="2409" y="19582"/>
                    <a:pt x="2409" y="19612"/>
                    <a:pt x="2393" y="19642"/>
                  </a:cubicBezTo>
                  <a:cubicBezTo>
                    <a:pt x="2385" y="19702"/>
                    <a:pt x="2322" y="19702"/>
                    <a:pt x="2314" y="19772"/>
                  </a:cubicBezTo>
                  <a:cubicBezTo>
                    <a:pt x="2258" y="19842"/>
                    <a:pt x="2234" y="19952"/>
                    <a:pt x="2179" y="20031"/>
                  </a:cubicBezTo>
                  <a:cubicBezTo>
                    <a:pt x="2108" y="20101"/>
                    <a:pt x="2100" y="20231"/>
                    <a:pt x="2021" y="20281"/>
                  </a:cubicBezTo>
                  <a:cubicBezTo>
                    <a:pt x="1981" y="20381"/>
                    <a:pt x="1933" y="20461"/>
                    <a:pt x="1878" y="20531"/>
                  </a:cubicBezTo>
                  <a:cubicBezTo>
                    <a:pt x="1838" y="20631"/>
                    <a:pt x="1799" y="20741"/>
                    <a:pt x="1735" y="20811"/>
                  </a:cubicBezTo>
                  <a:cubicBezTo>
                    <a:pt x="1735" y="20841"/>
                    <a:pt x="1712" y="20851"/>
                    <a:pt x="1704" y="20881"/>
                  </a:cubicBezTo>
                  <a:cubicBezTo>
                    <a:pt x="1672" y="20881"/>
                    <a:pt x="1696" y="20941"/>
                    <a:pt x="1672" y="20941"/>
                  </a:cubicBezTo>
                  <a:cubicBezTo>
                    <a:pt x="1640" y="20981"/>
                    <a:pt x="1616" y="21021"/>
                    <a:pt x="1609" y="21080"/>
                  </a:cubicBezTo>
                  <a:cubicBezTo>
                    <a:pt x="1577" y="21110"/>
                    <a:pt x="1553" y="21150"/>
                    <a:pt x="1553" y="21220"/>
                  </a:cubicBezTo>
                  <a:cubicBezTo>
                    <a:pt x="1506" y="21250"/>
                    <a:pt x="1490" y="21300"/>
                    <a:pt x="1474" y="21360"/>
                  </a:cubicBezTo>
                  <a:cubicBezTo>
                    <a:pt x="1450" y="21360"/>
                    <a:pt x="1450" y="21410"/>
                    <a:pt x="1442" y="21420"/>
                  </a:cubicBezTo>
                  <a:cubicBezTo>
                    <a:pt x="1418" y="21440"/>
                    <a:pt x="1402" y="21460"/>
                    <a:pt x="1410" y="21490"/>
                  </a:cubicBezTo>
                  <a:cubicBezTo>
                    <a:pt x="1387" y="21520"/>
                    <a:pt x="1355" y="21540"/>
                    <a:pt x="1347" y="21580"/>
                  </a:cubicBezTo>
                  <a:cubicBezTo>
                    <a:pt x="1434" y="21580"/>
                    <a:pt x="1434" y="21580"/>
                    <a:pt x="1434" y="21580"/>
                  </a:cubicBezTo>
                  <a:cubicBezTo>
                    <a:pt x="1450" y="21560"/>
                    <a:pt x="1474" y="21560"/>
                    <a:pt x="1458" y="21510"/>
                  </a:cubicBezTo>
                  <a:cubicBezTo>
                    <a:pt x="1474" y="21490"/>
                    <a:pt x="1490" y="21460"/>
                    <a:pt x="1513" y="21440"/>
                  </a:cubicBezTo>
                  <a:cubicBezTo>
                    <a:pt x="1593" y="21230"/>
                    <a:pt x="1727" y="21061"/>
                    <a:pt x="1791" y="20831"/>
                  </a:cubicBezTo>
                  <a:close/>
                </a:path>
              </a:pathLst>
            </a:custGeom>
            <a:solidFill>
              <a:schemeClr val="accent2"/>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grpSp>
      <p:grpSp>
        <p:nvGrpSpPr>
          <p:cNvPr id="206" name="成组"/>
          <p:cNvGrpSpPr/>
          <p:nvPr/>
        </p:nvGrpSpPr>
        <p:grpSpPr>
          <a:xfrm>
            <a:off x="7315200" y="466725"/>
            <a:ext cx="4883151" cy="5922963"/>
            <a:chOff x="0" y="0"/>
            <a:chExt cx="3662362" cy="5922962"/>
          </a:xfrm>
        </p:grpSpPr>
        <p:sp>
          <p:nvSpPr>
            <p:cNvPr id="203" name="形状"/>
            <p:cNvSpPr/>
            <p:nvPr/>
          </p:nvSpPr>
          <p:spPr>
            <a:xfrm>
              <a:off x="0" y="0"/>
              <a:ext cx="3662363" cy="5922963"/>
            </a:xfrm>
            <a:custGeom>
              <a:avLst/>
              <a:gdLst/>
              <a:ahLst/>
              <a:cxnLst>
                <a:cxn ang="0">
                  <a:pos x="wd2" y="hd2"/>
                </a:cxn>
                <a:cxn ang="5400000">
                  <a:pos x="wd2" y="hd2"/>
                </a:cxn>
                <a:cxn ang="10800000">
                  <a:pos x="wd2" y="hd2"/>
                </a:cxn>
                <a:cxn ang="16200000">
                  <a:pos x="wd2" y="hd2"/>
                </a:cxn>
              </a:cxnLst>
              <a:rect l="0" t="0" r="r" b="b"/>
              <a:pathLst>
                <a:path w="21600" h="21600" extrusionOk="0">
                  <a:moveTo>
                    <a:pt x="1875" y="0"/>
                  </a:moveTo>
                  <a:cubicBezTo>
                    <a:pt x="844" y="0"/>
                    <a:pt x="0" y="521"/>
                    <a:pt x="0" y="1158"/>
                  </a:cubicBezTo>
                  <a:cubicBezTo>
                    <a:pt x="0" y="20442"/>
                    <a:pt x="0" y="20442"/>
                    <a:pt x="0" y="20442"/>
                  </a:cubicBezTo>
                  <a:cubicBezTo>
                    <a:pt x="0" y="21079"/>
                    <a:pt x="844" y="21600"/>
                    <a:pt x="1875" y="21600"/>
                  </a:cubicBezTo>
                  <a:cubicBezTo>
                    <a:pt x="21600" y="21600"/>
                    <a:pt x="21600" y="21600"/>
                    <a:pt x="21600" y="21600"/>
                  </a:cubicBezTo>
                  <a:cubicBezTo>
                    <a:pt x="21600" y="0"/>
                    <a:pt x="21600" y="0"/>
                    <a:pt x="21600" y="0"/>
                  </a:cubicBezTo>
                  <a:lnTo>
                    <a:pt x="1875" y="0"/>
                  </a:lnTo>
                  <a:close/>
                </a:path>
              </a:pathLst>
            </a:custGeom>
            <a:solidFill>
              <a:srgbClr val="484A56"/>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sp>
          <p:nvSpPr>
            <p:cNvPr id="204" name="线条"/>
            <p:cNvSpPr/>
            <p:nvPr/>
          </p:nvSpPr>
          <p:spPr>
            <a:xfrm>
              <a:off x="523875" y="4248149"/>
              <a:ext cx="520700" cy="1"/>
            </a:xfrm>
            <a:prstGeom prst="line">
              <a:avLst/>
            </a:prstGeom>
            <a:noFill/>
            <a:ln w="38100" cap="flat">
              <a:solidFill>
                <a:srgbClr val="FEFCF7"/>
              </a:solidFill>
              <a:prstDash val="solid"/>
              <a:round/>
            </a:ln>
            <a:effectLst/>
          </p:spPr>
          <p:txBody>
            <a:bodyPr wrap="square" lIns="45719" tIns="45719" rIns="45719" bIns="45719" numCol="1" anchor="t">
              <a:noAutofit/>
            </a:bodyPr>
            <a:lstStyle/>
            <a:p/>
          </p:txBody>
        </p:sp>
        <p:sp>
          <p:nvSpPr>
            <p:cNvPr id="205" name="形状"/>
            <p:cNvSpPr/>
            <p:nvPr/>
          </p:nvSpPr>
          <p:spPr>
            <a:xfrm>
              <a:off x="187325" y="192087"/>
              <a:ext cx="3473450" cy="5538788"/>
            </a:xfrm>
            <a:custGeom>
              <a:avLst/>
              <a:gdLst/>
              <a:ahLst/>
              <a:cxnLst>
                <a:cxn ang="0">
                  <a:pos x="wd2" y="hd2"/>
                </a:cxn>
                <a:cxn ang="5400000">
                  <a:pos x="wd2" y="hd2"/>
                </a:cxn>
                <a:cxn ang="10800000">
                  <a:pos x="wd2" y="hd2"/>
                </a:cxn>
                <a:cxn ang="16200000">
                  <a:pos x="wd2" y="hd2"/>
                </a:cxn>
              </a:cxnLst>
              <a:rect l="0" t="0" r="r" b="b"/>
              <a:pathLst>
                <a:path w="21600" h="21600" extrusionOk="0">
                  <a:moveTo>
                    <a:pt x="790" y="0"/>
                  </a:moveTo>
                  <a:cubicBezTo>
                    <a:pt x="356" y="0"/>
                    <a:pt x="0" y="223"/>
                    <a:pt x="0" y="495"/>
                  </a:cubicBezTo>
                  <a:cubicBezTo>
                    <a:pt x="0" y="21105"/>
                    <a:pt x="0" y="21105"/>
                    <a:pt x="0" y="21105"/>
                  </a:cubicBezTo>
                  <a:cubicBezTo>
                    <a:pt x="0" y="21365"/>
                    <a:pt x="356" y="21600"/>
                    <a:pt x="790" y="21600"/>
                  </a:cubicBezTo>
                  <a:cubicBezTo>
                    <a:pt x="21580" y="21600"/>
                    <a:pt x="21580" y="21600"/>
                    <a:pt x="21580" y="21600"/>
                  </a:cubicBezTo>
                  <a:cubicBezTo>
                    <a:pt x="21580" y="21451"/>
                    <a:pt x="21580" y="21451"/>
                    <a:pt x="21580" y="21451"/>
                  </a:cubicBezTo>
                  <a:cubicBezTo>
                    <a:pt x="15652" y="21451"/>
                    <a:pt x="15652" y="21451"/>
                    <a:pt x="15652" y="21451"/>
                  </a:cubicBezTo>
                  <a:cubicBezTo>
                    <a:pt x="790" y="21451"/>
                    <a:pt x="790" y="21451"/>
                    <a:pt x="790" y="21451"/>
                  </a:cubicBezTo>
                  <a:cubicBezTo>
                    <a:pt x="494" y="21451"/>
                    <a:pt x="237" y="21291"/>
                    <a:pt x="237" y="21105"/>
                  </a:cubicBezTo>
                  <a:cubicBezTo>
                    <a:pt x="237" y="495"/>
                    <a:pt x="237" y="495"/>
                    <a:pt x="237" y="495"/>
                  </a:cubicBezTo>
                  <a:cubicBezTo>
                    <a:pt x="237" y="297"/>
                    <a:pt x="494" y="149"/>
                    <a:pt x="790" y="149"/>
                  </a:cubicBezTo>
                  <a:cubicBezTo>
                    <a:pt x="15652" y="149"/>
                    <a:pt x="15652" y="149"/>
                    <a:pt x="15652" y="149"/>
                  </a:cubicBezTo>
                  <a:cubicBezTo>
                    <a:pt x="21600" y="149"/>
                    <a:pt x="21600" y="149"/>
                    <a:pt x="21600" y="149"/>
                  </a:cubicBezTo>
                  <a:cubicBezTo>
                    <a:pt x="21600" y="0"/>
                    <a:pt x="21600" y="0"/>
                    <a:pt x="21600" y="0"/>
                  </a:cubicBezTo>
                  <a:lnTo>
                    <a:pt x="790" y="0"/>
                  </a:lnTo>
                  <a:close/>
                </a:path>
              </a:pathLst>
            </a:custGeom>
            <a:solidFill>
              <a:srgbClr val="FEFCF7"/>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grpSp>
      <p:sp>
        <p:nvSpPr>
          <p:cNvPr id="207" name="三角形"/>
          <p:cNvSpPr/>
          <p:nvPr/>
        </p:nvSpPr>
        <p:spPr>
          <a:xfrm>
            <a:off x="4447116" y="26193"/>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close/>
              </a:path>
            </a:pathLst>
          </a:custGeom>
          <a:solidFill>
            <a:srgbClr val="30466D"/>
          </a:solidFill>
          <a:ln w="3175">
            <a:solidFill>
              <a:srgbClr val="30466D"/>
            </a:solidFill>
          </a:ln>
        </p:spPr>
        <p:txBody>
          <a:bodyPr lIns="45719" rIns="45719"/>
          <a:lstStyle/>
          <a:p>
            <a:pPr>
              <a:defRPr sz="1300">
                <a:latin typeface="+mj-lt"/>
                <a:ea typeface="+mj-ea"/>
                <a:cs typeface="+mj-cs"/>
                <a:sym typeface="Times New Roman" panose="02020603050405020304"/>
              </a:defRPr>
            </a:pPr>
          </a:p>
        </p:txBody>
      </p:sp>
      <p:sp>
        <p:nvSpPr>
          <p:cNvPr id="208" name="三角形"/>
          <p:cNvSpPr/>
          <p:nvPr/>
        </p:nvSpPr>
        <p:spPr>
          <a:xfrm>
            <a:off x="4391024" y="-5005388"/>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4400"/>
                </a:lnTo>
                <a:lnTo>
                  <a:pt x="0" y="21600"/>
                </a:lnTo>
                <a:lnTo>
                  <a:pt x="0" y="0"/>
                </a:lnTo>
                <a:close/>
              </a:path>
            </a:pathLst>
          </a:custGeom>
          <a:solidFill>
            <a:srgbClr val="ADBC87"/>
          </a:solidFill>
          <a:ln w="3175">
            <a:solidFill>
              <a:srgbClr val="ADBC87"/>
            </a:solidFill>
          </a:ln>
        </p:spPr>
        <p:txBody>
          <a:bodyPr lIns="45719" rIns="45719"/>
          <a:lstStyle/>
          <a:p>
            <a:pPr>
              <a:defRPr sz="1300">
                <a:latin typeface="+mj-lt"/>
                <a:ea typeface="+mj-ea"/>
                <a:cs typeface="+mj-cs"/>
                <a:sym typeface="Times New Roman" panose="02020603050405020304"/>
              </a:defRPr>
            </a:pPr>
          </a:p>
        </p:txBody>
      </p:sp>
      <p:sp>
        <p:nvSpPr>
          <p:cNvPr id="209" name="三角形"/>
          <p:cNvSpPr/>
          <p:nvPr/>
        </p:nvSpPr>
        <p:spPr>
          <a:xfrm>
            <a:off x="4447116" y="26193"/>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close/>
              </a:path>
            </a:pathLst>
          </a:custGeom>
          <a:solidFill>
            <a:srgbClr val="30466D"/>
          </a:solidFill>
          <a:ln w="3175">
            <a:solidFill>
              <a:srgbClr val="30466D"/>
            </a:solidFill>
          </a:ln>
        </p:spPr>
        <p:txBody>
          <a:bodyPr lIns="45719" rIns="45719"/>
          <a:lstStyle/>
          <a:p>
            <a:pPr>
              <a:defRPr sz="1300">
                <a:latin typeface="+mj-lt"/>
                <a:ea typeface="+mj-ea"/>
                <a:cs typeface="+mj-cs"/>
                <a:sym typeface="Times New Roman" panose="02020603050405020304"/>
              </a:defRPr>
            </a:pPr>
          </a:p>
        </p:txBody>
      </p:sp>
      <p:sp>
        <p:nvSpPr>
          <p:cNvPr id="210" name="三角形"/>
          <p:cNvSpPr/>
          <p:nvPr/>
        </p:nvSpPr>
        <p:spPr>
          <a:xfrm>
            <a:off x="4391024" y="-5005388"/>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4400"/>
                </a:lnTo>
                <a:lnTo>
                  <a:pt x="0" y="21600"/>
                </a:lnTo>
                <a:lnTo>
                  <a:pt x="0" y="0"/>
                </a:lnTo>
                <a:close/>
              </a:path>
            </a:pathLst>
          </a:custGeom>
          <a:solidFill>
            <a:srgbClr val="ADBC87"/>
          </a:solidFill>
          <a:ln w="3175">
            <a:solidFill>
              <a:srgbClr val="ADBC87"/>
            </a:solidFill>
          </a:ln>
        </p:spPr>
        <p:txBody>
          <a:bodyPr lIns="45719" rIns="45719"/>
          <a:lstStyle/>
          <a:p>
            <a:pPr>
              <a:defRPr sz="1300">
                <a:latin typeface="+mj-lt"/>
                <a:ea typeface="+mj-ea"/>
                <a:cs typeface="+mj-cs"/>
                <a:sym typeface="Times New Roman" panose="02020603050405020304"/>
              </a:defRPr>
            </a:pPr>
          </a:p>
        </p:txBody>
      </p:sp>
      <p:sp>
        <p:nvSpPr>
          <p:cNvPr id="211"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212"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213" name="幻灯片编号"/>
          <p:cNvSpPr txBox="1">
            <a:spLocks noGrp="1"/>
          </p:cNvSpPr>
          <p:nvPr>
            <p:ph type="sldNum" sz="quarter" idx="2"/>
          </p:nvPr>
        </p:nvSpPr>
        <p:spPr>
          <a:xfrm>
            <a:off x="2820849" y="6509067"/>
            <a:ext cx="400717" cy="231141"/>
          </a:xfrm>
          <a:prstGeom prst="rect">
            <a:avLst/>
          </a:prstGeom>
        </p:spPr>
        <p:txBody>
          <a:bodyPr anchor="ctr"/>
          <a:lstStyle>
            <a:lvl1pPr>
              <a:defRPr sz="900"/>
            </a:lvl1pPr>
          </a:lstStyle>
          <a:p>
            <a:fld id="{86CB4B4D-7CA3-9044-876B-883B54F8677D}" type="slidenum">
              <a:rPr/>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showMasterSp="0">
  <p:cSld name="Default">
    <p:bg>
      <p:bgPr>
        <a:solidFill>
          <a:schemeClr val="accent1"/>
        </a:solidFill>
        <a:effectLst/>
      </p:bgPr>
    </p:bg>
    <p:spTree>
      <p:nvGrpSpPr>
        <p:cNvPr id="1" name=""/>
        <p:cNvGrpSpPr/>
        <p:nvPr/>
      </p:nvGrpSpPr>
      <p:grpSpPr>
        <a:xfrm>
          <a:off x="0" y="0"/>
          <a:ext cx="0" cy="0"/>
          <a:chOff x="0" y="0"/>
          <a:chExt cx="0" cy="0"/>
        </a:xfrm>
      </p:grpSpPr>
      <p:sp>
        <p:nvSpPr>
          <p:cNvPr id="220" name="形状"/>
          <p:cNvSpPr/>
          <p:nvPr/>
        </p:nvSpPr>
        <p:spPr>
          <a:xfrm>
            <a:off x="8459" y="3173"/>
            <a:ext cx="12181432" cy="6854828"/>
          </a:xfrm>
          <a:custGeom>
            <a:avLst/>
            <a:gdLst/>
            <a:ahLst/>
            <a:cxnLst>
              <a:cxn ang="0">
                <a:pos x="wd2" y="hd2"/>
              </a:cxn>
              <a:cxn ang="5400000">
                <a:pos x="wd2" y="hd2"/>
              </a:cxn>
              <a:cxn ang="10800000">
                <a:pos x="wd2" y="hd2"/>
              </a:cxn>
              <a:cxn ang="16200000">
                <a:pos x="wd2" y="hd2"/>
              </a:cxn>
            </a:cxnLst>
            <a:rect l="0" t="0" r="r" b="b"/>
            <a:pathLst>
              <a:path w="21570" h="21590" extrusionOk="0">
                <a:moveTo>
                  <a:pt x="584" y="11835"/>
                </a:moveTo>
                <a:cubicBezTo>
                  <a:pt x="622" y="11914"/>
                  <a:pt x="734" y="11884"/>
                  <a:pt x="779" y="11944"/>
                </a:cubicBezTo>
                <a:cubicBezTo>
                  <a:pt x="936" y="11984"/>
                  <a:pt x="1041" y="12094"/>
                  <a:pt x="1198" y="12134"/>
                </a:cubicBezTo>
                <a:cubicBezTo>
                  <a:pt x="1228" y="12224"/>
                  <a:pt x="1356" y="12174"/>
                  <a:pt x="1393" y="12244"/>
                </a:cubicBezTo>
                <a:cubicBezTo>
                  <a:pt x="1498" y="12234"/>
                  <a:pt x="1573" y="12274"/>
                  <a:pt x="1655" y="12294"/>
                </a:cubicBezTo>
                <a:cubicBezTo>
                  <a:pt x="1797" y="12294"/>
                  <a:pt x="1947" y="12284"/>
                  <a:pt x="2090" y="12284"/>
                </a:cubicBezTo>
                <a:cubicBezTo>
                  <a:pt x="2105" y="12234"/>
                  <a:pt x="2194" y="12274"/>
                  <a:pt x="2194" y="12214"/>
                </a:cubicBezTo>
                <a:cubicBezTo>
                  <a:pt x="1985" y="12244"/>
                  <a:pt x="1835" y="12194"/>
                  <a:pt x="1633" y="12204"/>
                </a:cubicBezTo>
                <a:cubicBezTo>
                  <a:pt x="1505" y="12184"/>
                  <a:pt x="1416" y="12104"/>
                  <a:pt x="1258" y="12104"/>
                </a:cubicBezTo>
                <a:cubicBezTo>
                  <a:pt x="1228" y="12044"/>
                  <a:pt x="1146" y="12054"/>
                  <a:pt x="1108" y="11994"/>
                </a:cubicBezTo>
                <a:cubicBezTo>
                  <a:pt x="1004" y="12024"/>
                  <a:pt x="1011" y="11894"/>
                  <a:pt x="914" y="11914"/>
                </a:cubicBezTo>
                <a:cubicBezTo>
                  <a:pt x="876" y="11855"/>
                  <a:pt x="786" y="11874"/>
                  <a:pt x="756" y="11805"/>
                </a:cubicBezTo>
                <a:cubicBezTo>
                  <a:pt x="674" y="11805"/>
                  <a:pt x="622" y="11755"/>
                  <a:pt x="562" y="11725"/>
                </a:cubicBezTo>
                <a:cubicBezTo>
                  <a:pt x="457" y="11645"/>
                  <a:pt x="307" y="11625"/>
                  <a:pt x="210" y="11535"/>
                </a:cubicBezTo>
                <a:cubicBezTo>
                  <a:pt x="142" y="11525"/>
                  <a:pt x="112" y="11455"/>
                  <a:pt x="30" y="11455"/>
                </a:cubicBezTo>
                <a:cubicBezTo>
                  <a:pt x="22" y="11435"/>
                  <a:pt x="15" y="11425"/>
                  <a:pt x="0" y="11405"/>
                </a:cubicBezTo>
                <a:cubicBezTo>
                  <a:pt x="0" y="11525"/>
                  <a:pt x="0" y="11525"/>
                  <a:pt x="0" y="11525"/>
                </a:cubicBezTo>
                <a:cubicBezTo>
                  <a:pt x="105" y="11625"/>
                  <a:pt x="270" y="11645"/>
                  <a:pt x="367" y="11755"/>
                </a:cubicBezTo>
                <a:cubicBezTo>
                  <a:pt x="464" y="11745"/>
                  <a:pt x="479" y="11855"/>
                  <a:pt x="584" y="11835"/>
                </a:cubicBezTo>
                <a:close/>
                <a:moveTo>
                  <a:pt x="614" y="12214"/>
                </a:moveTo>
                <a:cubicBezTo>
                  <a:pt x="682" y="12254"/>
                  <a:pt x="771" y="12274"/>
                  <a:pt x="831" y="12324"/>
                </a:cubicBezTo>
                <a:cubicBezTo>
                  <a:pt x="839" y="12254"/>
                  <a:pt x="891" y="12354"/>
                  <a:pt x="921" y="12344"/>
                </a:cubicBezTo>
                <a:cubicBezTo>
                  <a:pt x="959" y="12364"/>
                  <a:pt x="1011" y="12364"/>
                  <a:pt x="1026" y="12404"/>
                </a:cubicBezTo>
                <a:cubicBezTo>
                  <a:pt x="1064" y="12414"/>
                  <a:pt x="1138" y="12364"/>
                  <a:pt x="1138" y="12424"/>
                </a:cubicBezTo>
                <a:cubicBezTo>
                  <a:pt x="1168" y="12444"/>
                  <a:pt x="1251" y="12394"/>
                  <a:pt x="1243" y="12454"/>
                </a:cubicBezTo>
                <a:cubicBezTo>
                  <a:pt x="1281" y="12464"/>
                  <a:pt x="1356" y="12414"/>
                  <a:pt x="1356" y="12474"/>
                </a:cubicBezTo>
                <a:cubicBezTo>
                  <a:pt x="1393" y="12494"/>
                  <a:pt x="1483" y="12444"/>
                  <a:pt x="1483" y="12504"/>
                </a:cubicBezTo>
                <a:cubicBezTo>
                  <a:pt x="1588" y="12484"/>
                  <a:pt x="1625" y="12554"/>
                  <a:pt x="1723" y="12524"/>
                </a:cubicBezTo>
                <a:cubicBezTo>
                  <a:pt x="1805" y="12544"/>
                  <a:pt x="1895" y="12574"/>
                  <a:pt x="1940" y="12484"/>
                </a:cubicBezTo>
                <a:cubicBezTo>
                  <a:pt x="1595" y="12474"/>
                  <a:pt x="1288" y="12394"/>
                  <a:pt x="1004" y="12284"/>
                </a:cubicBezTo>
                <a:cubicBezTo>
                  <a:pt x="861" y="12234"/>
                  <a:pt x="711" y="12184"/>
                  <a:pt x="592" y="12094"/>
                </a:cubicBezTo>
                <a:cubicBezTo>
                  <a:pt x="449" y="12034"/>
                  <a:pt x="345" y="11924"/>
                  <a:pt x="172" y="11914"/>
                </a:cubicBezTo>
                <a:cubicBezTo>
                  <a:pt x="150" y="11855"/>
                  <a:pt x="90" y="11855"/>
                  <a:pt x="60" y="11795"/>
                </a:cubicBezTo>
                <a:cubicBezTo>
                  <a:pt x="37" y="11795"/>
                  <a:pt x="15" y="11805"/>
                  <a:pt x="0" y="11785"/>
                </a:cubicBezTo>
                <a:cubicBezTo>
                  <a:pt x="0" y="11894"/>
                  <a:pt x="0" y="11894"/>
                  <a:pt x="0" y="11894"/>
                </a:cubicBezTo>
                <a:cubicBezTo>
                  <a:pt x="52" y="11934"/>
                  <a:pt x="105" y="11974"/>
                  <a:pt x="150" y="12024"/>
                </a:cubicBezTo>
                <a:cubicBezTo>
                  <a:pt x="337" y="12044"/>
                  <a:pt x="479" y="12124"/>
                  <a:pt x="614" y="12214"/>
                </a:cubicBezTo>
                <a:close/>
                <a:moveTo>
                  <a:pt x="157" y="11305"/>
                </a:moveTo>
                <a:cubicBezTo>
                  <a:pt x="202" y="11345"/>
                  <a:pt x="277" y="11345"/>
                  <a:pt x="292" y="11415"/>
                </a:cubicBezTo>
                <a:cubicBezTo>
                  <a:pt x="404" y="11465"/>
                  <a:pt x="494" y="11555"/>
                  <a:pt x="599" y="11605"/>
                </a:cubicBezTo>
                <a:cubicBezTo>
                  <a:pt x="704" y="11665"/>
                  <a:pt x="801" y="11725"/>
                  <a:pt x="906" y="11775"/>
                </a:cubicBezTo>
                <a:cubicBezTo>
                  <a:pt x="959" y="11795"/>
                  <a:pt x="1019" y="11815"/>
                  <a:pt x="1086" y="11825"/>
                </a:cubicBezTo>
                <a:cubicBezTo>
                  <a:pt x="1123" y="11835"/>
                  <a:pt x="1221" y="11924"/>
                  <a:pt x="1258" y="11845"/>
                </a:cubicBezTo>
                <a:cubicBezTo>
                  <a:pt x="1176" y="11755"/>
                  <a:pt x="1004" y="11805"/>
                  <a:pt x="951" y="11685"/>
                </a:cubicBezTo>
                <a:cubicBezTo>
                  <a:pt x="809" y="11685"/>
                  <a:pt x="756" y="11555"/>
                  <a:pt x="622" y="11545"/>
                </a:cubicBezTo>
                <a:cubicBezTo>
                  <a:pt x="554" y="11445"/>
                  <a:pt x="442" y="11395"/>
                  <a:pt x="359" y="11325"/>
                </a:cubicBezTo>
                <a:cubicBezTo>
                  <a:pt x="277" y="11235"/>
                  <a:pt x="150" y="11195"/>
                  <a:pt x="67" y="11105"/>
                </a:cubicBezTo>
                <a:cubicBezTo>
                  <a:pt x="45" y="11105"/>
                  <a:pt x="22" y="11085"/>
                  <a:pt x="0" y="11075"/>
                </a:cubicBezTo>
                <a:cubicBezTo>
                  <a:pt x="0" y="11215"/>
                  <a:pt x="0" y="11215"/>
                  <a:pt x="0" y="11215"/>
                </a:cubicBezTo>
                <a:cubicBezTo>
                  <a:pt x="0" y="11215"/>
                  <a:pt x="7" y="11215"/>
                  <a:pt x="7" y="11225"/>
                </a:cubicBezTo>
                <a:cubicBezTo>
                  <a:pt x="90" y="11205"/>
                  <a:pt x="112" y="11275"/>
                  <a:pt x="157" y="11305"/>
                </a:cubicBezTo>
                <a:close/>
                <a:moveTo>
                  <a:pt x="0" y="15873"/>
                </a:moveTo>
                <a:cubicBezTo>
                  <a:pt x="0" y="15993"/>
                  <a:pt x="0" y="15993"/>
                  <a:pt x="0" y="15993"/>
                </a:cubicBezTo>
                <a:cubicBezTo>
                  <a:pt x="7" y="15943"/>
                  <a:pt x="15" y="15903"/>
                  <a:pt x="22" y="15853"/>
                </a:cubicBezTo>
                <a:cubicBezTo>
                  <a:pt x="15" y="15863"/>
                  <a:pt x="7" y="15863"/>
                  <a:pt x="0" y="15873"/>
                </a:cubicBezTo>
                <a:close/>
                <a:moveTo>
                  <a:pt x="45" y="10925"/>
                </a:moveTo>
                <a:cubicBezTo>
                  <a:pt x="37" y="11015"/>
                  <a:pt x="165" y="10905"/>
                  <a:pt x="157" y="10985"/>
                </a:cubicBezTo>
                <a:cubicBezTo>
                  <a:pt x="210" y="10975"/>
                  <a:pt x="225" y="11025"/>
                  <a:pt x="262" y="11035"/>
                </a:cubicBezTo>
                <a:cubicBezTo>
                  <a:pt x="345" y="11055"/>
                  <a:pt x="389" y="11125"/>
                  <a:pt x="479" y="11115"/>
                </a:cubicBezTo>
                <a:cubicBezTo>
                  <a:pt x="532" y="11185"/>
                  <a:pt x="607" y="11225"/>
                  <a:pt x="682" y="11255"/>
                </a:cubicBezTo>
                <a:cubicBezTo>
                  <a:pt x="741" y="11315"/>
                  <a:pt x="861" y="11285"/>
                  <a:pt x="899" y="11365"/>
                </a:cubicBezTo>
                <a:cubicBezTo>
                  <a:pt x="996" y="11375"/>
                  <a:pt x="1071" y="11395"/>
                  <a:pt x="1116" y="11475"/>
                </a:cubicBezTo>
                <a:cubicBezTo>
                  <a:pt x="1266" y="11475"/>
                  <a:pt x="1371" y="11545"/>
                  <a:pt x="1468" y="11545"/>
                </a:cubicBezTo>
                <a:cubicBezTo>
                  <a:pt x="1595" y="11545"/>
                  <a:pt x="1730" y="11535"/>
                  <a:pt x="1857" y="11535"/>
                </a:cubicBezTo>
                <a:cubicBezTo>
                  <a:pt x="1910" y="11515"/>
                  <a:pt x="1955" y="11485"/>
                  <a:pt x="2030" y="11495"/>
                </a:cubicBezTo>
                <a:cubicBezTo>
                  <a:pt x="2052" y="11435"/>
                  <a:pt x="2172" y="11505"/>
                  <a:pt x="2179" y="11435"/>
                </a:cubicBezTo>
                <a:cubicBezTo>
                  <a:pt x="2254" y="11445"/>
                  <a:pt x="2277" y="11385"/>
                  <a:pt x="2359" y="11405"/>
                </a:cubicBezTo>
                <a:cubicBezTo>
                  <a:pt x="2374" y="11325"/>
                  <a:pt x="2494" y="11395"/>
                  <a:pt x="2487" y="11285"/>
                </a:cubicBezTo>
                <a:cubicBezTo>
                  <a:pt x="2434" y="11215"/>
                  <a:pt x="2412" y="11285"/>
                  <a:pt x="2374" y="11315"/>
                </a:cubicBezTo>
                <a:cubicBezTo>
                  <a:pt x="2299" y="11295"/>
                  <a:pt x="2269" y="11355"/>
                  <a:pt x="2224" y="11375"/>
                </a:cubicBezTo>
                <a:cubicBezTo>
                  <a:pt x="2120" y="11395"/>
                  <a:pt x="2007" y="11415"/>
                  <a:pt x="1902" y="11445"/>
                </a:cubicBezTo>
                <a:cubicBezTo>
                  <a:pt x="1753" y="11455"/>
                  <a:pt x="1610" y="11455"/>
                  <a:pt x="1468" y="11465"/>
                </a:cubicBezTo>
                <a:cubicBezTo>
                  <a:pt x="1438" y="11425"/>
                  <a:pt x="1393" y="11435"/>
                  <a:pt x="1333" y="11435"/>
                </a:cubicBezTo>
                <a:cubicBezTo>
                  <a:pt x="1333" y="11385"/>
                  <a:pt x="1258" y="11425"/>
                  <a:pt x="1251" y="11385"/>
                </a:cubicBezTo>
                <a:cubicBezTo>
                  <a:pt x="1236" y="11335"/>
                  <a:pt x="1146" y="11385"/>
                  <a:pt x="1138" y="11325"/>
                </a:cubicBezTo>
                <a:cubicBezTo>
                  <a:pt x="1041" y="11325"/>
                  <a:pt x="989" y="11255"/>
                  <a:pt x="899" y="11245"/>
                </a:cubicBezTo>
                <a:cubicBezTo>
                  <a:pt x="786" y="11125"/>
                  <a:pt x="569" y="11155"/>
                  <a:pt x="479" y="11005"/>
                </a:cubicBezTo>
                <a:cubicBezTo>
                  <a:pt x="374" y="11025"/>
                  <a:pt x="359" y="10915"/>
                  <a:pt x="262" y="10925"/>
                </a:cubicBezTo>
                <a:cubicBezTo>
                  <a:pt x="210" y="10865"/>
                  <a:pt x="112" y="10855"/>
                  <a:pt x="45" y="10815"/>
                </a:cubicBezTo>
                <a:cubicBezTo>
                  <a:pt x="30" y="10805"/>
                  <a:pt x="15" y="10785"/>
                  <a:pt x="0" y="10775"/>
                </a:cubicBezTo>
                <a:cubicBezTo>
                  <a:pt x="0" y="10915"/>
                  <a:pt x="0" y="10915"/>
                  <a:pt x="0" y="10915"/>
                </a:cubicBezTo>
                <a:cubicBezTo>
                  <a:pt x="15" y="10925"/>
                  <a:pt x="22" y="10935"/>
                  <a:pt x="45" y="10925"/>
                </a:cubicBezTo>
                <a:close/>
                <a:moveTo>
                  <a:pt x="232" y="12834"/>
                </a:moveTo>
                <a:cubicBezTo>
                  <a:pt x="277" y="12854"/>
                  <a:pt x="315" y="12884"/>
                  <a:pt x="367" y="12894"/>
                </a:cubicBezTo>
                <a:cubicBezTo>
                  <a:pt x="434" y="12874"/>
                  <a:pt x="412" y="12974"/>
                  <a:pt x="494" y="12944"/>
                </a:cubicBezTo>
                <a:cubicBezTo>
                  <a:pt x="502" y="13014"/>
                  <a:pt x="592" y="12964"/>
                  <a:pt x="607" y="13024"/>
                </a:cubicBezTo>
                <a:cubicBezTo>
                  <a:pt x="734" y="13014"/>
                  <a:pt x="816" y="13064"/>
                  <a:pt x="936" y="13074"/>
                </a:cubicBezTo>
                <a:cubicBezTo>
                  <a:pt x="1019" y="13074"/>
                  <a:pt x="1108" y="13064"/>
                  <a:pt x="1191" y="13064"/>
                </a:cubicBezTo>
                <a:cubicBezTo>
                  <a:pt x="1243" y="13074"/>
                  <a:pt x="1236" y="13014"/>
                  <a:pt x="1303" y="13034"/>
                </a:cubicBezTo>
                <a:cubicBezTo>
                  <a:pt x="1341" y="13024"/>
                  <a:pt x="1408" y="13054"/>
                  <a:pt x="1386" y="12974"/>
                </a:cubicBezTo>
                <a:cubicBezTo>
                  <a:pt x="1153" y="13024"/>
                  <a:pt x="899" y="12984"/>
                  <a:pt x="629" y="12934"/>
                </a:cubicBezTo>
                <a:cubicBezTo>
                  <a:pt x="592" y="12894"/>
                  <a:pt x="524" y="12884"/>
                  <a:pt x="494" y="12824"/>
                </a:cubicBezTo>
                <a:cubicBezTo>
                  <a:pt x="404" y="12854"/>
                  <a:pt x="389" y="12774"/>
                  <a:pt x="322" y="12774"/>
                </a:cubicBezTo>
                <a:cubicBezTo>
                  <a:pt x="292" y="12714"/>
                  <a:pt x="225" y="12714"/>
                  <a:pt x="165" y="12694"/>
                </a:cubicBezTo>
                <a:cubicBezTo>
                  <a:pt x="120" y="12664"/>
                  <a:pt x="82" y="12614"/>
                  <a:pt x="30" y="12584"/>
                </a:cubicBezTo>
                <a:cubicBezTo>
                  <a:pt x="22" y="12584"/>
                  <a:pt x="7" y="12584"/>
                  <a:pt x="0" y="12574"/>
                </a:cubicBezTo>
                <a:cubicBezTo>
                  <a:pt x="0" y="12704"/>
                  <a:pt x="0" y="12704"/>
                  <a:pt x="0" y="12704"/>
                </a:cubicBezTo>
                <a:cubicBezTo>
                  <a:pt x="37" y="12724"/>
                  <a:pt x="75" y="12744"/>
                  <a:pt x="120" y="12754"/>
                </a:cubicBezTo>
                <a:cubicBezTo>
                  <a:pt x="135" y="12814"/>
                  <a:pt x="225" y="12764"/>
                  <a:pt x="232" y="12834"/>
                </a:cubicBezTo>
                <a:close/>
                <a:moveTo>
                  <a:pt x="195" y="14373"/>
                </a:moveTo>
                <a:cubicBezTo>
                  <a:pt x="202" y="14403"/>
                  <a:pt x="232" y="14443"/>
                  <a:pt x="240" y="14403"/>
                </a:cubicBezTo>
                <a:cubicBezTo>
                  <a:pt x="202" y="14333"/>
                  <a:pt x="127" y="14303"/>
                  <a:pt x="67" y="14263"/>
                </a:cubicBezTo>
                <a:cubicBezTo>
                  <a:pt x="45" y="14243"/>
                  <a:pt x="22" y="14223"/>
                  <a:pt x="0" y="14213"/>
                </a:cubicBezTo>
                <a:cubicBezTo>
                  <a:pt x="0" y="14283"/>
                  <a:pt x="0" y="14283"/>
                  <a:pt x="0" y="14283"/>
                </a:cubicBezTo>
                <a:cubicBezTo>
                  <a:pt x="30" y="14313"/>
                  <a:pt x="52" y="14353"/>
                  <a:pt x="112" y="14343"/>
                </a:cubicBezTo>
                <a:cubicBezTo>
                  <a:pt x="142" y="14353"/>
                  <a:pt x="150" y="14383"/>
                  <a:pt x="195" y="14373"/>
                </a:cubicBezTo>
                <a:close/>
                <a:moveTo>
                  <a:pt x="187" y="15353"/>
                </a:moveTo>
                <a:cubicBezTo>
                  <a:pt x="180" y="15303"/>
                  <a:pt x="277" y="15283"/>
                  <a:pt x="255" y="15233"/>
                </a:cubicBezTo>
                <a:cubicBezTo>
                  <a:pt x="330" y="15163"/>
                  <a:pt x="352" y="15073"/>
                  <a:pt x="397" y="14993"/>
                </a:cubicBezTo>
                <a:cubicBezTo>
                  <a:pt x="464" y="14963"/>
                  <a:pt x="427" y="14903"/>
                  <a:pt x="494" y="14873"/>
                </a:cubicBezTo>
                <a:cubicBezTo>
                  <a:pt x="539" y="14833"/>
                  <a:pt x="569" y="14783"/>
                  <a:pt x="577" y="14733"/>
                </a:cubicBezTo>
                <a:cubicBezTo>
                  <a:pt x="442" y="14833"/>
                  <a:pt x="404" y="14963"/>
                  <a:pt x="307" y="15073"/>
                </a:cubicBezTo>
                <a:cubicBezTo>
                  <a:pt x="262" y="15133"/>
                  <a:pt x="232" y="15193"/>
                  <a:pt x="187" y="15253"/>
                </a:cubicBezTo>
                <a:cubicBezTo>
                  <a:pt x="150" y="15273"/>
                  <a:pt x="157" y="15313"/>
                  <a:pt x="127" y="15343"/>
                </a:cubicBezTo>
                <a:cubicBezTo>
                  <a:pt x="150" y="15383"/>
                  <a:pt x="82" y="15403"/>
                  <a:pt x="97" y="15443"/>
                </a:cubicBezTo>
                <a:cubicBezTo>
                  <a:pt x="52" y="15483"/>
                  <a:pt x="22" y="15543"/>
                  <a:pt x="0" y="15593"/>
                </a:cubicBezTo>
                <a:cubicBezTo>
                  <a:pt x="0" y="15693"/>
                  <a:pt x="0" y="15693"/>
                  <a:pt x="0" y="15693"/>
                </a:cubicBezTo>
                <a:cubicBezTo>
                  <a:pt x="45" y="15623"/>
                  <a:pt x="97" y="15543"/>
                  <a:pt x="142" y="15473"/>
                </a:cubicBezTo>
                <a:cubicBezTo>
                  <a:pt x="120" y="15423"/>
                  <a:pt x="195" y="15403"/>
                  <a:pt x="187" y="15353"/>
                </a:cubicBezTo>
                <a:close/>
                <a:moveTo>
                  <a:pt x="232" y="10695"/>
                </a:moveTo>
                <a:cubicBezTo>
                  <a:pt x="307" y="10665"/>
                  <a:pt x="322" y="10735"/>
                  <a:pt x="389" y="10715"/>
                </a:cubicBezTo>
                <a:cubicBezTo>
                  <a:pt x="419" y="10755"/>
                  <a:pt x="464" y="10765"/>
                  <a:pt x="517" y="10765"/>
                </a:cubicBezTo>
                <a:cubicBezTo>
                  <a:pt x="554" y="10805"/>
                  <a:pt x="577" y="10865"/>
                  <a:pt x="652" y="10855"/>
                </a:cubicBezTo>
                <a:cubicBezTo>
                  <a:pt x="682" y="10895"/>
                  <a:pt x="726" y="10905"/>
                  <a:pt x="779" y="10905"/>
                </a:cubicBezTo>
                <a:cubicBezTo>
                  <a:pt x="831" y="10915"/>
                  <a:pt x="846" y="10975"/>
                  <a:pt x="914" y="10955"/>
                </a:cubicBezTo>
                <a:cubicBezTo>
                  <a:pt x="936" y="11005"/>
                  <a:pt x="1004" y="10985"/>
                  <a:pt x="1049" y="11015"/>
                </a:cubicBezTo>
                <a:cubicBezTo>
                  <a:pt x="1101" y="11025"/>
                  <a:pt x="1168" y="11025"/>
                  <a:pt x="1198" y="11065"/>
                </a:cubicBezTo>
                <a:cubicBezTo>
                  <a:pt x="1423" y="11085"/>
                  <a:pt x="1610" y="11165"/>
                  <a:pt x="1827" y="11185"/>
                </a:cubicBezTo>
                <a:cubicBezTo>
                  <a:pt x="2135" y="11175"/>
                  <a:pt x="2224" y="11205"/>
                  <a:pt x="2502" y="11165"/>
                </a:cubicBezTo>
                <a:cubicBezTo>
                  <a:pt x="2531" y="11145"/>
                  <a:pt x="2554" y="11135"/>
                  <a:pt x="2569" y="11105"/>
                </a:cubicBezTo>
                <a:cubicBezTo>
                  <a:pt x="2599" y="11085"/>
                  <a:pt x="2681" y="11135"/>
                  <a:pt x="2674" y="11075"/>
                </a:cubicBezTo>
                <a:cubicBezTo>
                  <a:pt x="2749" y="11055"/>
                  <a:pt x="2816" y="11045"/>
                  <a:pt x="2824" y="10955"/>
                </a:cubicBezTo>
                <a:cubicBezTo>
                  <a:pt x="2734" y="10945"/>
                  <a:pt x="2719" y="11035"/>
                  <a:pt x="2629" y="11045"/>
                </a:cubicBezTo>
                <a:cubicBezTo>
                  <a:pt x="2487" y="11045"/>
                  <a:pt x="2367" y="11085"/>
                  <a:pt x="2239" y="11115"/>
                </a:cubicBezTo>
                <a:cubicBezTo>
                  <a:pt x="2142" y="11085"/>
                  <a:pt x="2000" y="11095"/>
                  <a:pt x="1872" y="11095"/>
                </a:cubicBezTo>
                <a:cubicBezTo>
                  <a:pt x="1820" y="11075"/>
                  <a:pt x="1753" y="11065"/>
                  <a:pt x="1678" y="11075"/>
                </a:cubicBezTo>
                <a:cubicBezTo>
                  <a:pt x="1633" y="11055"/>
                  <a:pt x="1595" y="11035"/>
                  <a:pt x="1543" y="11025"/>
                </a:cubicBezTo>
                <a:cubicBezTo>
                  <a:pt x="1490" y="10975"/>
                  <a:pt x="1468" y="11055"/>
                  <a:pt x="1438" y="10995"/>
                </a:cubicBezTo>
                <a:cubicBezTo>
                  <a:pt x="1378" y="10995"/>
                  <a:pt x="1333" y="10985"/>
                  <a:pt x="1303" y="10945"/>
                </a:cubicBezTo>
                <a:cubicBezTo>
                  <a:pt x="1258" y="10925"/>
                  <a:pt x="1161" y="10985"/>
                  <a:pt x="1153" y="10925"/>
                </a:cubicBezTo>
                <a:cubicBezTo>
                  <a:pt x="1041" y="10915"/>
                  <a:pt x="974" y="10855"/>
                  <a:pt x="869" y="10845"/>
                </a:cubicBezTo>
                <a:cubicBezTo>
                  <a:pt x="809" y="10755"/>
                  <a:pt x="674" y="10775"/>
                  <a:pt x="607" y="10705"/>
                </a:cubicBezTo>
                <a:cubicBezTo>
                  <a:pt x="434" y="10625"/>
                  <a:pt x="240" y="10565"/>
                  <a:pt x="82" y="10465"/>
                </a:cubicBezTo>
                <a:cubicBezTo>
                  <a:pt x="52" y="10455"/>
                  <a:pt x="22" y="10445"/>
                  <a:pt x="0" y="10435"/>
                </a:cubicBezTo>
                <a:cubicBezTo>
                  <a:pt x="0" y="10555"/>
                  <a:pt x="0" y="10555"/>
                  <a:pt x="0" y="10555"/>
                </a:cubicBezTo>
                <a:cubicBezTo>
                  <a:pt x="45" y="10575"/>
                  <a:pt x="82" y="10595"/>
                  <a:pt x="127" y="10605"/>
                </a:cubicBezTo>
                <a:cubicBezTo>
                  <a:pt x="142" y="10665"/>
                  <a:pt x="225" y="10625"/>
                  <a:pt x="232" y="10695"/>
                </a:cubicBezTo>
                <a:close/>
                <a:moveTo>
                  <a:pt x="359" y="12514"/>
                </a:moveTo>
                <a:cubicBezTo>
                  <a:pt x="427" y="12524"/>
                  <a:pt x="479" y="12564"/>
                  <a:pt x="554" y="12564"/>
                </a:cubicBezTo>
                <a:cubicBezTo>
                  <a:pt x="659" y="12624"/>
                  <a:pt x="816" y="12614"/>
                  <a:pt x="929" y="12664"/>
                </a:cubicBezTo>
                <a:cubicBezTo>
                  <a:pt x="1101" y="12654"/>
                  <a:pt x="1116" y="12684"/>
                  <a:pt x="1273" y="12684"/>
                </a:cubicBezTo>
                <a:cubicBezTo>
                  <a:pt x="1333" y="12704"/>
                  <a:pt x="1445" y="12644"/>
                  <a:pt x="1468" y="12704"/>
                </a:cubicBezTo>
                <a:cubicBezTo>
                  <a:pt x="1565" y="12704"/>
                  <a:pt x="1550" y="12684"/>
                  <a:pt x="1640" y="12704"/>
                </a:cubicBezTo>
                <a:cubicBezTo>
                  <a:pt x="1738" y="12664"/>
                  <a:pt x="1857" y="12654"/>
                  <a:pt x="1970" y="12634"/>
                </a:cubicBezTo>
                <a:cubicBezTo>
                  <a:pt x="1962" y="12554"/>
                  <a:pt x="2105" y="12654"/>
                  <a:pt x="2097" y="12574"/>
                </a:cubicBezTo>
                <a:cubicBezTo>
                  <a:pt x="2164" y="12574"/>
                  <a:pt x="2224" y="12564"/>
                  <a:pt x="2247" y="12504"/>
                </a:cubicBezTo>
                <a:cubicBezTo>
                  <a:pt x="2045" y="12504"/>
                  <a:pt x="1902" y="12584"/>
                  <a:pt x="1730" y="12614"/>
                </a:cubicBezTo>
                <a:cubicBezTo>
                  <a:pt x="1603" y="12614"/>
                  <a:pt x="1483" y="12624"/>
                  <a:pt x="1356" y="12624"/>
                </a:cubicBezTo>
                <a:cubicBezTo>
                  <a:pt x="1221" y="12574"/>
                  <a:pt x="1026" y="12614"/>
                  <a:pt x="899" y="12554"/>
                </a:cubicBezTo>
                <a:cubicBezTo>
                  <a:pt x="846" y="12614"/>
                  <a:pt x="809" y="12484"/>
                  <a:pt x="704" y="12534"/>
                </a:cubicBezTo>
                <a:cubicBezTo>
                  <a:pt x="704" y="12464"/>
                  <a:pt x="629" y="12524"/>
                  <a:pt x="599" y="12504"/>
                </a:cubicBezTo>
                <a:cubicBezTo>
                  <a:pt x="584" y="12464"/>
                  <a:pt x="509" y="12504"/>
                  <a:pt x="509" y="12454"/>
                </a:cubicBezTo>
                <a:cubicBezTo>
                  <a:pt x="457" y="12464"/>
                  <a:pt x="427" y="12444"/>
                  <a:pt x="397" y="12424"/>
                </a:cubicBezTo>
                <a:cubicBezTo>
                  <a:pt x="382" y="12384"/>
                  <a:pt x="315" y="12424"/>
                  <a:pt x="315" y="12374"/>
                </a:cubicBezTo>
                <a:cubicBezTo>
                  <a:pt x="247" y="12344"/>
                  <a:pt x="165" y="12344"/>
                  <a:pt x="135" y="12264"/>
                </a:cubicBezTo>
                <a:cubicBezTo>
                  <a:pt x="90" y="12234"/>
                  <a:pt x="45" y="12214"/>
                  <a:pt x="0" y="12194"/>
                </a:cubicBezTo>
                <a:cubicBezTo>
                  <a:pt x="0" y="12314"/>
                  <a:pt x="0" y="12314"/>
                  <a:pt x="0" y="12314"/>
                </a:cubicBezTo>
                <a:cubicBezTo>
                  <a:pt x="67" y="12364"/>
                  <a:pt x="120" y="12414"/>
                  <a:pt x="202" y="12434"/>
                </a:cubicBezTo>
                <a:cubicBezTo>
                  <a:pt x="232" y="12484"/>
                  <a:pt x="307" y="12484"/>
                  <a:pt x="359" y="12514"/>
                </a:cubicBezTo>
                <a:close/>
                <a:moveTo>
                  <a:pt x="547" y="13464"/>
                </a:moveTo>
                <a:cubicBezTo>
                  <a:pt x="682" y="13484"/>
                  <a:pt x="816" y="13484"/>
                  <a:pt x="944" y="13504"/>
                </a:cubicBezTo>
                <a:cubicBezTo>
                  <a:pt x="1086" y="13504"/>
                  <a:pt x="1258" y="13504"/>
                  <a:pt x="1378" y="13494"/>
                </a:cubicBezTo>
                <a:cubicBezTo>
                  <a:pt x="1416" y="13494"/>
                  <a:pt x="1483" y="13514"/>
                  <a:pt x="1505" y="13464"/>
                </a:cubicBezTo>
                <a:cubicBezTo>
                  <a:pt x="1408" y="13404"/>
                  <a:pt x="1356" y="13464"/>
                  <a:pt x="1266" y="13434"/>
                </a:cubicBezTo>
                <a:cubicBezTo>
                  <a:pt x="1153" y="13444"/>
                  <a:pt x="1049" y="13444"/>
                  <a:pt x="944" y="13454"/>
                </a:cubicBezTo>
                <a:cubicBezTo>
                  <a:pt x="801" y="13414"/>
                  <a:pt x="667" y="13384"/>
                  <a:pt x="502" y="13374"/>
                </a:cubicBezTo>
                <a:cubicBezTo>
                  <a:pt x="464" y="13314"/>
                  <a:pt x="382" y="13314"/>
                  <a:pt x="307" y="13294"/>
                </a:cubicBezTo>
                <a:cubicBezTo>
                  <a:pt x="270" y="13224"/>
                  <a:pt x="165" y="13234"/>
                  <a:pt x="112" y="13184"/>
                </a:cubicBezTo>
                <a:cubicBezTo>
                  <a:pt x="105" y="13134"/>
                  <a:pt x="37" y="13174"/>
                  <a:pt x="22" y="13134"/>
                </a:cubicBezTo>
                <a:cubicBezTo>
                  <a:pt x="22" y="13114"/>
                  <a:pt x="7" y="13104"/>
                  <a:pt x="0" y="13104"/>
                </a:cubicBezTo>
                <a:cubicBezTo>
                  <a:pt x="0" y="13214"/>
                  <a:pt x="0" y="13214"/>
                  <a:pt x="0" y="13214"/>
                </a:cubicBezTo>
                <a:cubicBezTo>
                  <a:pt x="75" y="13264"/>
                  <a:pt x="150" y="13304"/>
                  <a:pt x="240" y="13324"/>
                </a:cubicBezTo>
                <a:cubicBezTo>
                  <a:pt x="307" y="13424"/>
                  <a:pt x="457" y="13404"/>
                  <a:pt x="547" y="13464"/>
                </a:cubicBezTo>
                <a:close/>
                <a:moveTo>
                  <a:pt x="165" y="13734"/>
                </a:moveTo>
                <a:cubicBezTo>
                  <a:pt x="180" y="13794"/>
                  <a:pt x="262" y="13754"/>
                  <a:pt x="277" y="13824"/>
                </a:cubicBezTo>
                <a:cubicBezTo>
                  <a:pt x="382" y="13794"/>
                  <a:pt x="419" y="13854"/>
                  <a:pt x="494" y="13874"/>
                </a:cubicBezTo>
                <a:cubicBezTo>
                  <a:pt x="584" y="13854"/>
                  <a:pt x="637" y="13884"/>
                  <a:pt x="711" y="13894"/>
                </a:cubicBezTo>
                <a:cubicBezTo>
                  <a:pt x="786" y="13874"/>
                  <a:pt x="876" y="13984"/>
                  <a:pt x="906" y="13854"/>
                </a:cubicBezTo>
                <a:cubicBezTo>
                  <a:pt x="771" y="13844"/>
                  <a:pt x="644" y="13804"/>
                  <a:pt x="494" y="13814"/>
                </a:cubicBezTo>
                <a:cubicBezTo>
                  <a:pt x="427" y="13734"/>
                  <a:pt x="277" y="13774"/>
                  <a:pt x="225" y="13674"/>
                </a:cubicBezTo>
                <a:cubicBezTo>
                  <a:pt x="142" y="13654"/>
                  <a:pt x="82" y="13594"/>
                  <a:pt x="0" y="13564"/>
                </a:cubicBezTo>
                <a:cubicBezTo>
                  <a:pt x="0" y="13664"/>
                  <a:pt x="0" y="13664"/>
                  <a:pt x="0" y="13664"/>
                </a:cubicBezTo>
                <a:cubicBezTo>
                  <a:pt x="7" y="13674"/>
                  <a:pt x="22" y="13674"/>
                  <a:pt x="30" y="13684"/>
                </a:cubicBezTo>
                <a:cubicBezTo>
                  <a:pt x="97" y="13674"/>
                  <a:pt x="97" y="13744"/>
                  <a:pt x="165" y="13734"/>
                </a:cubicBezTo>
                <a:close/>
                <a:moveTo>
                  <a:pt x="18844" y="970"/>
                </a:moveTo>
                <a:cubicBezTo>
                  <a:pt x="18784" y="1030"/>
                  <a:pt x="18769" y="1129"/>
                  <a:pt x="18746" y="1209"/>
                </a:cubicBezTo>
                <a:cubicBezTo>
                  <a:pt x="18702" y="1279"/>
                  <a:pt x="18672" y="1359"/>
                  <a:pt x="18649" y="1439"/>
                </a:cubicBezTo>
                <a:cubicBezTo>
                  <a:pt x="18619" y="1519"/>
                  <a:pt x="18612" y="1619"/>
                  <a:pt x="18574" y="1699"/>
                </a:cubicBezTo>
                <a:cubicBezTo>
                  <a:pt x="18544" y="1729"/>
                  <a:pt x="18514" y="1759"/>
                  <a:pt x="18529" y="1829"/>
                </a:cubicBezTo>
                <a:cubicBezTo>
                  <a:pt x="18469" y="1829"/>
                  <a:pt x="18477" y="1899"/>
                  <a:pt x="18477" y="1959"/>
                </a:cubicBezTo>
                <a:cubicBezTo>
                  <a:pt x="18432" y="2019"/>
                  <a:pt x="18394" y="2099"/>
                  <a:pt x="18379" y="2189"/>
                </a:cubicBezTo>
                <a:cubicBezTo>
                  <a:pt x="18364" y="2279"/>
                  <a:pt x="18305" y="2339"/>
                  <a:pt x="18312" y="2449"/>
                </a:cubicBezTo>
                <a:cubicBezTo>
                  <a:pt x="18252" y="2499"/>
                  <a:pt x="18275" y="2629"/>
                  <a:pt x="18215" y="2679"/>
                </a:cubicBezTo>
                <a:cubicBezTo>
                  <a:pt x="18207" y="2789"/>
                  <a:pt x="18155" y="2859"/>
                  <a:pt x="18170" y="2989"/>
                </a:cubicBezTo>
                <a:cubicBezTo>
                  <a:pt x="18125" y="3059"/>
                  <a:pt x="18095" y="3139"/>
                  <a:pt x="18095" y="3238"/>
                </a:cubicBezTo>
                <a:cubicBezTo>
                  <a:pt x="18065" y="3318"/>
                  <a:pt x="18012" y="3378"/>
                  <a:pt x="18027" y="3498"/>
                </a:cubicBezTo>
                <a:cubicBezTo>
                  <a:pt x="17997" y="3528"/>
                  <a:pt x="17997" y="3568"/>
                  <a:pt x="17997" y="3628"/>
                </a:cubicBezTo>
                <a:cubicBezTo>
                  <a:pt x="17945" y="3628"/>
                  <a:pt x="17953" y="3698"/>
                  <a:pt x="17953" y="3758"/>
                </a:cubicBezTo>
                <a:cubicBezTo>
                  <a:pt x="17908" y="3828"/>
                  <a:pt x="17900" y="3938"/>
                  <a:pt x="17863" y="4018"/>
                </a:cubicBezTo>
                <a:cubicBezTo>
                  <a:pt x="17878" y="4078"/>
                  <a:pt x="17870" y="4128"/>
                  <a:pt x="17833" y="4138"/>
                </a:cubicBezTo>
                <a:cubicBezTo>
                  <a:pt x="17833" y="4198"/>
                  <a:pt x="17840" y="4258"/>
                  <a:pt x="17810" y="4298"/>
                </a:cubicBezTo>
                <a:cubicBezTo>
                  <a:pt x="17788" y="4378"/>
                  <a:pt x="17780" y="4478"/>
                  <a:pt x="17765" y="4578"/>
                </a:cubicBezTo>
                <a:cubicBezTo>
                  <a:pt x="17743" y="4778"/>
                  <a:pt x="17758" y="5008"/>
                  <a:pt x="17750" y="5228"/>
                </a:cubicBezTo>
                <a:cubicBezTo>
                  <a:pt x="17758" y="5298"/>
                  <a:pt x="17773" y="5338"/>
                  <a:pt x="17795" y="5368"/>
                </a:cubicBezTo>
                <a:cubicBezTo>
                  <a:pt x="17795" y="5407"/>
                  <a:pt x="17735" y="5407"/>
                  <a:pt x="17773" y="5487"/>
                </a:cubicBezTo>
                <a:cubicBezTo>
                  <a:pt x="17803" y="5477"/>
                  <a:pt x="17818" y="5457"/>
                  <a:pt x="17833" y="5437"/>
                </a:cubicBezTo>
                <a:cubicBezTo>
                  <a:pt x="17825" y="5417"/>
                  <a:pt x="17825" y="5388"/>
                  <a:pt x="17818" y="5358"/>
                </a:cubicBezTo>
                <a:cubicBezTo>
                  <a:pt x="17795" y="5198"/>
                  <a:pt x="17833" y="5098"/>
                  <a:pt x="17795" y="4918"/>
                </a:cubicBezTo>
                <a:cubicBezTo>
                  <a:pt x="17855" y="4788"/>
                  <a:pt x="17848" y="4588"/>
                  <a:pt x="17848" y="4398"/>
                </a:cubicBezTo>
                <a:cubicBezTo>
                  <a:pt x="17908" y="4348"/>
                  <a:pt x="17870" y="4228"/>
                  <a:pt x="17930" y="4178"/>
                </a:cubicBezTo>
                <a:cubicBezTo>
                  <a:pt x="17923" y="4068"/>
                  <a:pt x="17960" y="4008"/>
                  <a:pt x="17975" y="3928"/>
                </a:cubicBezTo>
                <a:cubicBezTo>
                  <a:pt x="18020" y="3908"/>
                  <a:pt x="17975" y="3828"/>
                  <a:pt x="18005" y="3798"/>
                </a:cubicBezTo>
                <a:cubicBezTo>
                  <a:pt x="18057" y="3798"/>
                  <a:pt x="18012" y="3708"/>
                  <a:pt x="18057" y="3698"/>
                </a:cubicBezTo>
                <a:cubicBezTo>
                  <a:pt x="18065" y="3598"/>
                  <a:pt x="18080" y="3508"/>
                  <a:pt x="18125" y="3438"/>
                </a:cubicBezTo>
                <a:cubicBezTo>
                  <a:pt x="18125" y="3338"/>
                  <a:pt x="18170" y="3288"/>
                  <a:pt x="18177" y="3189"/>
                </a:cubicBezTo>
                <a:cubicBezTo>
                  <a:pt x="18222" y="3129"/>
                  <a:pt x="18215" y="3029"/>
                  <a:pt x="18252" y="2969"/>
                </a:cubicBezTo>
                <a:cubicBezTo>
                  <a:pt x="18215" y="2829"/>
                  <a:pt x="18335" y="2839"/>
                  <a:pt x="18282" y="2689"/>
                </a:cubicBezTo>
                <a:cubicBezTo>
                  <a:pt x="18327" y="2689"/>
                  <a:pt x="18290" y="2599"/>
                  <a:pt x="18335" y="2589"/>
                </a:cubicBezTo>
                <a:cubicBezTo>
                  <a:pt x="18357" y="2559"/>
                  <a:pt x="18349" y="2489"/>
                  <a:pt x="18349" y="2439"/>
                </a:cubicBezTo>
                <a:cubicBezTo>
                  <a:pt x="18394" y="2429"/>
                  <a:pt x="18387" y="2389"/>
                  <a:pt x="18409" y="2359"/>
                </a:cubicBezTo>
                <a:cubicBezTo>
                  <a:pt x="18402" y="2309"/>
                  <a:pt x="18462" y="2309"/>
                  <a:pt x="18432" y="2239"/>
                </a:cubicBezTo>
                <a:cubicBezTo>
                  <a:pt x="18499" y="2189"/>
                  <a:pt x="18484" y="2079"/>
                  <a:pt x="18537" y="2029"/>
                </a:cubicBezTo>
                <a:cubicBezTo>
                  <a:pt x="18544" y="1939"/>
                  <a:pt x="18597" y="1889"/>
                  <a:pt x="18612" y="1809"/>
                </a:cubicBezTo>
                <a:cubicBezTo>
                  <a:pt x="18604" y="1749"/>
                  <a:pt x="18664" y="1749"/>
                  <a:pt x="18634" y="1679"/>
                </a:cubicBezTo>
                <a:cubicBezTo>
                  <a:pt x="18619" y="1609"/>
                  <a:pt x="18739" y="1669"/>
                  <a:pt x="18687" y="1579"/>
                </a:cubicBezTo>
                <a:cubicBezTo>
                  <a:pt x="18716" y="1559"/>
                  <a:pt x="18724" y="1529"/>
                  <a:pt x="18716" y="1479"/>
                </a:cubicBezTo>
                <a:cubicBezTo>
                  <a:pt x="18702" y="1419"/>
                  <a:pt x="18776" y="1429"/>
                  <a:pt x="18769" y="1379"/>
                </a:cubicBezTo>
                <a:cubicBezTo>
                  <a:pt x="18784" y="1299"/>
                  <a:pt x="18844" y="1249"/>
                  <a:pt x="18844" y="1149"/>
                </a:cubicBezTo>
                <a:cubicBezTo>
                  <a:pt x="18911" y="1010"/>
                  <a:pt x="18956" y="860"/>
                  <a:pt x="19024" y="720"/>
                </a:cubicBezTo>
                <a:cubicBezTo>
                  <a:pt x="19054" y="700"/>
                  <a:pt x="19039" y="650"/>
                  <a:pt x="19054" y="620"/>
                </a:cubicBezTo>
                <a:cubicBezTo>
                  <a:pt x="19083" y="600"/>
                  <a:pt x="19098" y="560"/>
                  <a:pt x="19106" y="520"/>
                </a:cubicBezTo>
                <a:cubicBezTo>
                  <a:pt x="19136" y="450"/>
                  <a:pt x="19143" y="360"/>
                  <a:pt x="19203" y="310"/>
                </a:cubicBezTo>
                <a:cubicBezTo>
                  <a:pt x="19181" y="200"/>
                  <a:pt x="19271" y="170"/>
                  <a:pt x="19256" y="60"/>
                </a:cubicBezTo>
                <a:cubicBezTo>
                  <a:pt x="19293" y="60"/>
                  <a:pt x="19308" y="30"/>
                  <a:pt x="19316" y="0"/>
                </a:cubicBezTo>
                <a:cubicBezTo>
                  <a:pt x="19203" y="0"/>
                  <a:pt x="19203" y="0"/>
                  <a:pt x="19203" y="0"/>
                </a:cubicBezTo>
                <a:cubicBezTo>
                  <a:pt x="19188" y="90"/>
                  <a:pt x="19128" y="140"/>
                  <a:pt x="19128" y="250"/>
                </a:cubicBezTo>
                <a:cubicBezTo>
                  <a:pt x="19046" y="280"/>
                  <a:pt x="19113" y="440"/>
                  <a:pt x="19009" y="460"/>
                </a:cubicBezTo>
                <a:cubicBezTo>
                  <a:pt x="19009" y="560"/>
                  <a:pt x="18949" y="620"/>
                  <a:pt x="18934" y="710"/>
                </a:cubicBezTo>
                <a:cubicBezTo>
                  <a:pt x="18889" y="780"/>
                  <a:pt x="18836" y="850"/>
                  <a:pt x="18844" y="970"/>
                </a:cubicBezTo>
                <a:close/>
                <a:moveTo>
                  <a:pt x="7" y="850"/>
                </a:moveTo>
                <a:cubicBezTo>
                  <a:pt x="30" y="820"/>
                  <a:pt x="-15" y="740"/>
                  <a:pt x="22" y="720"/>
                </a:cubicBezTo>
                <a:cubicBezTo>
                  <a:pt x="15" y="680"/>
                  <a:pt x="7" y="650"/>
                  <a:pt x="0" y="610"/>
                </a:cubicBezTo>
                <a:cubicBezTo>
                  <a:pt x="0" y="880"/>
                  <a:pt x="0" y="880"/>
                  <a:pt x="0" y="880"/>
                </a:cubicBezTo>
                <a:cubicBezTo>
                  <a:pt x="7" y="880"/>
                  <a:pt x="7" y="870"/>
                  <a:pt x="7" y="850"/>
                </a:cubicBezTo>
                <a:close/>
                <a:moveTo>
                  <a:pt x="45" y="4368"/>
                </a:moveTo>
                <a:cubicBezTo>
                  <a:pt x="97" y="4358"/>
                  <a:pt x="142" y="4368"/>
                  <a:pt x="187" y="4398"/>
                </a:cubicBezTo>
                <a:cubicBezTo>
                  <a:pt x="225" y="4428"/>
                  <a:pt x="270" y="4448"/>
                  <a:pt x="315" y="4468"/>
                </a:cubicBezTo>
                <a:cubicBezTo>
                  <a:pt x="412" y="4498"/>
                  <a:pt x="509" y="4538"/>
                  <a:pt x="614" y="4548"/>
                </a:cubicBezTo>
                <a:cubicBezTo>
                  <a:pt x="622" y="4588"/>
                  <a:pt x="652" y="4558"/>
                  <a:pt x="667" y="4588"/>
                </a:cubicBezTo>
                <a:cubicBezTo>
                  <a:pt x="674" y="4618"/>
                  <a:pt x="697" y="4618"/>
                  <a:pt x="719" y="4628"/>
                </a:cubicBezTo>
                <a:cubicBezTo>
                  <a:pt x="749" y="4678"/>
                  <a:pt x="824" y="4618"/>
                  <a:pt x="846" y="4688"/>
                </a:cubicBezTo>
                <a:cubicBezTo>
                  <a:pt x="899" y="4688"/>
                  <a:pt x="929" y="4718"/>
                  <a:pt x="974" y="4728"/>
                </a:cubicBezTo>
                <a:cubicBezTo>
                  <a:pt x="1034" y="4708"/>
                  <a:pt x="1041" y="4818"/>
                  <a:pt x="1116" y="4758"/>
                </a:cubicBezTo>
                <a:cubicBezTo>
                  <a:pt x="1153" y="4808"/>
                  <a:pt x="1206" y="4838"/>
                  <a:pt x="1251" y="4848"/>
                </a:cubicBezTo>
                <a:cubicBezTo>
                  <a:pt x="1273" y="4878"/>
                  <a:pt x="1296" y="4898"/>
                  <a:pt x="1333" y="4878"/>
                </a:cubicBezTo>
                <a:cubicBezTo>
                  <a:pt x="1326" y="4978"/>
                  <a:pt x="1401" y="4868"/>
                  <a:pt x="1401" y="4968"/>
                </a:cubicBezTo>
                <a:cubicBezTo>
                  <a:pt x="1490" y="4948"/>
                  <a:pt x="1558" y="4998"/>
                  <a:pt x="1655" y="4978"/>
                </a:cubicBezTo>
                <a:cubicBezTo>
                  <a:pt x="1685" y="5078"/>
                  <a:pt x="1768" y="5048"/>
                  <a:pt x="1812" y="5098"/>
                </a:cubicBezTo>
                <a:cubicBezTo>
                  <a:pt x="1835" y="5128"/>
                  <a:pt x="1865" y="5148"/>
                  <a:pt x="1895" y="5148"/>
                </a:cubicBezTo>
                <a:cubicBezTo>
                  <a:pt x="1902" y="5188"/>
                  <a:pt x="1932" y="5148"/>
                  <a:pt x="1947" y="5158"/>
                </a:cubicBezTo>
                <a:cubicBezTo>
                  <a:pt x="1962" y="5168"/>
                  <a:pt x="1962" y="5238"/>
                  <a:pt x="2000" y="5198"/>
                </a:cubicBezTo>
                <a:cubicBezTo>
                  <a:pt x="2045" y="5258"/>
                  <a:pt x="2135" y="5198"/>
                  <a:pt x="2164" y="5308"/>
                </a:cubicBezTo>
                <a:cubicBezTo>
                  <a:pt x="2202" y="5298"/>
                  <a:pt x="2239" y="5298"/>
                  <a:pt x="2262" y="5328"/>
                </a:cubicBezTo>
                <a:cubicBezTo>
                  <a:pt x="2284" y="5378"/>
                  <a:pt x="2344" y="5318"/>
                  <a:pt x="2352" y="5407"/>
                </a:cubicBezTo>
                <a:cubicBezTo>
                  <a:pt x="2239" y="5407"/>
                  <a:pt x="2135" y="5368"/>
                  <a:pt x="2022" y="5368"/>
                </a:cubicBezTo>
                <a:cubicBezTo>
                  <a:pt x="1962" y="5368"/>
                  <a:pt x="1917" y="5348"/>
                  <a:pt x="1842" y="5388"/>
                </a:cubicBezTo>
                <a:cubicBezTo>
                  <a:pt x="1827" y="5348"/>
                  <a:pt x="1783" y="5388"/>
                  <a:pt x="1753" y="5397"/>
                </a:cubicBezTo>
                <a:cubicBezTo>
                  <a:pt x="1768" y="5447"/>
                  <a:pt x="1745" y="5467"/>
                  <a:pt x="1700" y="5477"/>
                </a:cubicBezTo>
                <a:cubicBezTo>
                  <a:pt x="1723" y="5597"/>
                  <a:pt x="1842" y="5477"/>
                  <a:pt x="1895" y="5517"/>
                </a:cubicBezTo>
                <a:cubicBezTo>
                  <a:pt x="1970" y="5517"/>
                  <a:pt x="2052" y="5507"/>
                  <a:pt x="2120" y="5507"/>
                </a:cubicBezTo>
                <a:cubicBezTo>
                  <a:pt x="2209" y="5467"/>
                  <a:pt x="2247" y="5557"/>
                  <a:pt x="2329" y="5507"/>
                </a:cubicBezTo>
                <a:cubicBezTo>
                  <a:pt x="2389" y="5547"/>
                  <a:pt x="2464" y="5547"/>
                  <a:pt x="2516" y="5617"/>
                </a:cubicBezTo>
                <a:cubicBezTo>
                  <a:pt x="2434" y="5617"/>
                  <a:pt x="2374" y="5587"/>
                  <a:pt x="2269" y="5657"/>
                </a:cubicBezTo>
                <a:cubicBezTo>
                  <a:pt x="2299" y="5787"/>
                  <a:pt x="2412" y="5687"/>
                  <a:pt x="2472" y="5727"/>
                </a:cubicBezTo>
                <a:cubicBezTo>
                  <a:pt x="2531" y="5667"/>
                  <a:pt x="2554" y="5717"/>
                  <a:pt x="2591" y="5737"/>
                </a:cubicBezTo>
                <a:cubicBezTo>
                  <a:pt x="2636" y="5707"/>
                  <a:pt x="2666" y="5747"/>
                  <a:pt x="2689" y="5777"/>
                </a:cubicBezTo>
                <a:cubicBezTo>
                  <a:pt x="2621" y="5807"/>
                  <a:pt x="2591" y="5737"/>
                  <a:pt x="2509" y="5797"/>
                </a:cubicBezTo>
                <a:cubicBezTo>
                  <a:pt x="2487" y="5797"/>
                  <a:pt x="2509" y="5847"/>
                  <a:pt x="2502" y="5857"/>
                </a:cubicBezTo>
                <a:cubicBezTo>
                  <a:pt x="2494" y="5877"/>
                  <a:pt x="2442" y="5887"/>
                  <a:pt x="2419" y="5897"/>
                </a:cubicBezTo>
                <a:cubicBezTo>
                  <a:pt x="2367" y="5927"/>
                  <a:pt x="2307" y="5887"/>
                  <a:pt x="2299" y="5947"/>
                </a:cubicBezTo>
                <a:cubicBezTo>
                  <a:pt x="2374" y="6097"/>
                  <a:pt x="2472" y="5997"/>
                  <a:pt x="2576" y="5977"/>
                </a:cubicBezTo>
                <a:cubicBezTo>
                  <a:pt x="2614" y="6027"/>
                  <a:pt x="2696" y="5937"/>
                  <a:pt x="2726" y="6007"/>
                </a:cubicBezTo>
                <a:cubicBezTo>
                  <a:pt x="2794" y="5967"/>
                  <a:pt x="2839" y="6017"/>
                  <a:pt x="2906" y="5997"/>
                </a:cubicBezTo>
                <a:cubicBezTo>
                  <a:pt x="2913" y="6017"/>
                  <a:pt x="2928" y="6017"/>
                  <a:pt x="2951" y="6007"/>
                </a:cubicBezTo>
                <a:cubicBezTo>
                  <a:pt x="3003" y="6067"/>
                  <a:pt x="3063" y="6097"/>
                  <a:pt x="3138" y="6107"/>
                </a:cubicBezTo>
                <a:cubicBezTo>
                  <a:pt x="3183" y="6107"/>
                  <a:pt x="3161" y="6277"/>
                  <a:pt x="3228" y="6217"/>
                </a:cubicBezTo>
                <a:cubicBezTo>
                  <a:pt x="3273" y="6277"/>
                  <a:pt x="3325" y="6297"/>
                  <a:pt x="3385" y="6297"/>
                </a:cubicBezTo>
                <a:cubicBezTo>
                  <a:pt x="3400" y="6347"/>
                  <a:pt x="3453" y="6297"/>
                  <a:pt x="3460" y="6327"/>
                </a:cubicBezTo>
                <a:cubicBezTo>
                  <a:pt x="3513" y="6357"/>
                  <a:pt x="3490" y="6317"/>
                  <a:pt x="3543" y="6297"/>
                </a:cubicBezTo>
                <a:cubicBezTo>
                  <a:pt x="3520" y="6067"/>
                  <a:pt x="3378" y="6127"/>
                  <a:pt x="3340" y="5927"/>
                </a:cubicBezTo>
                <a:cubicBezTo>
                  <a:pt x="3310" y="5817"/>
                  <a:pt x="3378" y="5767"/>
                  <a:pt x="3340" y="5647"/>
                </a:cubicBezTo>
                <a:cubicBezTo>
                  <a:pt x="3370" y="5617"/>
                  <a:pt x="3385" y="5587"/>
                  <a:pt x="3385" y="5537"/>
                </a:cubicBezTo>
                <a:cubicBezTo>
                  <a:pt x="3408" y="5497"/>
                  <a:pt x="3438" y="5467"/>
                  <a:pt x="3445" y="5417"/>
                </a:cubicBezTo>
                <a:cubicBezTo>
                  <a:pt x="3453" y="5318"/>
                  <a:pt x="3543" y="5278"/>
                  <a:pt x="3543" y="5168"/>
                </a:cubicBezTo>
                <a:cubicBezTo>
                  <a:pt x="3640" y="5128"/>
                  <a:pt x="3580" y="4978"/>
                  <a:pt x="3700" y="4948"/>
                </a:cubicBezTo>
                <a:cubicBezTo>
                  <a:pt x="3700" y="4838"/>
                  <a:pt x="3827" y="4828"/>
                  <a:pt x="3797" y="4698"/>
                </a:cubicBezTo>
                <a:cubicBezTo>
                  <a:pt x="3685" y="4768"/>
                  <a:pt x="3640" y="4888"/>
                  <a:pt x="3550" y="4988"/>
                </a:cubicBezTo>
                <a:cubicBezTo>
                  <a:pt x="3528" y="5048"/>
                  <a:pt x="3490" y="5098"/>
                  <a:pt x="3453" y="5148"/>
                </a:cubicBezTo>
                <a:cubicBezTo>
                  <a:pt x="3408" y="5198"/>
                  <a:pt x="3408" y="5268"/>
                  <a:pt x="3325" y="5298"/>
                </a:cubicBezTo>
                <a:cubicBezTo>
                  <a:pt x="3310" y="5348"/>
                  <a:pt x="3310" y="5417"/>
                  <a:pt x="3250" y="5447"/>
                </a:cubicBezTo>
                <a:cubicBezTo>
                  <a:pt x="3235" y="5517"/>
                  <a:pt x="3213" y="5577"/>
                  <a:pt x="3176" y="5627"/>
                </a:cubicBezTo>
                <a:cubicBezTo>
                  <a:pt x="3146" y="5687"/>
                  <a:pt x="3183" y="5807"/>
                  <a:pt x="3116" y="5837"/>
                </a:cubicBezTo>
                <a:cubicBezTo>
                  <a:pt x="3048" y="5567"/>
                  <a:pt x="3026" y="5517"/>
                  <a:pt x="2973" y="5258"/>
                </a:cubicBezTo>
                <a:cubicBezTo>
                  <a:pt x="2966" y="5218"/>
                  <a:pt x="3026" y="5218"/>
                  <a:pt x="2996" y="5158"/>
                </a:cubicBezTo>
                <a:cubicBezTo>
                  <a:pt x="2988" y="5118"/>
                  <a:pt x="2973" y="5068"/>
                  <a:pt x="2966" y="5028"/>
                </a:cubicBezTo>
                <a:cubicBezTo>
                  <a:pt x="2996" y="4948"/>
                  <a:pt x="2988" y="4838"/>
                  <a:pt x="2988" y="4738"/>
                </a:cubicBezTo>
                <a:cubicBezTo>
                  <a:pt x="2951" y="4658"/>
                  <a:pt x="3026" y="4658"/>
                  <a:pt x="2996" y="4588"/>
                </a:cubicBezTo>
                <a:cubicBezTo>
                  <a:pt x="2996" y="4528"/>
                  <a:pt x="2973" y="4468"/>
                  <a:pt x="3003" y="4428"/>
                </a:cubicBezTo>
                <a:cubicBezTo>
                  <a:pt x="2996" y="4368"/>
                  <a:pt x="2981" y="4308"/>
                  <a:pt x="3033" y="4288"/>
                </a:cubicBezTo>
                <a:cubicBezTo>
                  <a:pt x="3018" y="4228"/>
                  <a:pt x="3018" y="4168"/>
                  <a:pt x="3041" y="4138"/>
                </a:cubicBezTo>
                <a:cubicBezTo>
                  <a:pt x="3026" y="4018"/>
                  <a:pt x="3056" y="3928"/>
                  <a:pt x="3086" y="3838"/>
                </a:cubicBezTo>
                <a:cubicBezTo>
                  <a:pt x="3078" y="3628"/>
                  <a:pt x="3153" y="3468"/>
                  <a:pt x="3176" y="3288"/>
                </a:cubicBezTo>
                <a:cubicBezTo>
                  <a:pt x="3198" y="3189"/>
                  <a:pt x="3213" y="3089"/>
                  <a:pt x="3250" y="3009"/>
                </a:cubicBezTo>
                <a:cubicBezTo>
                  <a:pt x="3243" y="2899"/>
                  <a:pt x="3303" y="2829"/>
                  <a:pt x="3348" y="2759"/>
                </a:cubicBezTo>
                <a:cubicBezTo>
                  <a:pt x="3355" y="2629"/>
                  <a:pt x="3370" y="2509"/>
                  <a:pt x="3423" y="2419"/>
                </a:cubicBezTo>
                <a:cubicBezTo>
                  <a:pt x="3393" y="2339"/>
                  <a:pt x="3460" y="2319"/>
                  <a:pt x="3453" y="2249"/>
                </a:cubicBezTo>
                <a:cubicBezTo>
                  <a:pt x="3483" y="2199"/>
                  <a:pt x="3475" y="2129"/>
                  <a:pt x="3505" y="2079"/>
                </a:cubicBezTo>
                <a:cubicBezTo>
                  <a:pt x="3498" y="1949"/>
                  <a:pt x="3565" y="1859"/>
                  <a:pt x="3550" y="1719"/>
                </a:cubicBezTo>
                <a:cubicBezTo>
                  <a:pt x="3580" y="1679"/>
                  <a:pt x="3565" y="1609"/>
                  <a:pt x="3580" y="1559"/>
                </a:cubicBezTo>
                <a:cubicBezTo>
                  <a:pt x="3602" y="1499"/>
                  <a:pt x="3610" y="1439"/>
                  <a:pt x="3602" y="1359"/>
                </a:cubicBezTo>
                <a:cubicBezTo>
                  <a:pt x="3670" y="1319"/>
                  <a:pt x="3647" y="1209"/>
                  <a:pt x="3685" y="1149"/>
                </a:cubicBezTo>
                <a:cubicBezTo>
                  <a:pt x="3715" y="1070"/>
                  <a:pt x="3700" y="960"/>
                  <a:pt x="3737" y="880"/>
                </a:cubicBezTo>
                <a:cubicBezTo>
                  <a:pt x="3715" y="780"/>
                  <a:pt x="3752" y="710"/>
                  <a:pt x="3737" y="610"/>
                </a:cubicBezTo>
                <a:cubicBezTo>
                  <a:pt x="3775" y="530"/>
                  <a:pt x="3722" y="400"/>
                  <a:pt x="3760" y="320"/>
                </a:cubicBezTo>
                <a:cubicBezTo>
                  <a:pt x="3737" y="210"/>
                  <a:pt x="3722" y="100"/>
                  <a:pt x="3707" y="0"/>
                </a:cubicBezTo>
                <a:cubicBezTo>
                  <a:pt x="3647" y="0"/>
                  <a:pt x="3647" y="0"/>
                  <a:pt x="3647" y="0"/>
                </a:cubicBezTo>
                <a:cubicBezTo>
                  <a:pt x="3662" y="130"/>
                  <a:pt x="3670" y="270"/>
                  <a:pt x="3692" y="410"/>
                </a:cubicBezTo>
                <a:cubicBezTo>
                  <a:pt x="3655" y="430"/>
                  <a:pt x="3700" y="510"/>
                  <a:pt x="3677" y="540"/>
                </a:cubicBezTo>
                <a:cubicBezTo>
                  <a:pt x="3647" y="580"/>
                  <a:pt x="3647" y="630"/>
                  <a:pt x="3670" y="700"/>
                </a:cubicBezTo>
                <a:cubicBezTo>
                  <a:pt x="3632" y="720"/>
                  <a:pt x="3677" y="800"/>
                  <a:pt x="3655" y="820"/>
                </a:cubicBezTo>
                <a:cubicBezTo>
                  <a:pt x="3625" y="860"/>
                  <a:pt x="3647" y="930"/>
                  <a:pt x="3647" y="980"/>
                </a:cubicBezTo>
                <a:cubicBezTo>
                  <a:pt x="3565" y="1099"/>
                  <a:pt x="3587" y="1289"/>
                  <a:pt x="3498" y="1409"/>
                </a:cubicBezTo>
                <a:cubicBezTo>
                  <a:pt x="3490" y="1879"/>
                  <a:pt x="3333" y="2249"/>
                  <a:pt x="3258" y="2669"/>
                </a:cubicBezTo>
                <a:cubicBezTo>
                  <a:pt x="3221" y="2699"/>
                  <a:pt x="3235" y="2759"/>
                  <a:pt x="3198" y="2789"/>
                </a:cubicBezTo>
                <a:cubicBezTo>
                  <a:pt x="3206" y="2829"/>
                  <a:pt x="3168" y="2829"/>
                  <a:pt x="3168" y="2859"/>
                </a:cubicBezTo>
                <a:cubicBezTo>
                  <a:pt x="3168" y="2899"/>
                  <a:pt x="3153" y="2919"/>
                  <a:pt x="3138" y="2939"/>
                </a:cubicBezTo>
                <a:cubicBezTo>
                  <a:pt x="3161" y="3059"/>
                  <a:pt x="3063" y="3109"/>
                  <a:pt x="3101" y="3258"/>
                </a:cubicBezTo>
                <a:cubicBezTo>
                  <a:pt x="3026" y="3438"/>
                  <a:pt x="3026" y="3668"/>
                  <a:pt x="2951" y="3838"/>
                </a:cubicBezTo>
                <a:cubicBezTo>
                  <a:pt x="2988" y="3918"/>
                  <a:pt x="2958" y="3958"/>
                  <a:pt x="2943" y="3998"/>
                </a:cubicBezTo>
                <a:cubicBezTo>
                  <a:pt x="2966" y="4078"/>
                  <a:pt x="2913" y="4098"/>
                  <a:pt x="2943" y="4178"/>
                </a:cubicBezTo>
                <a:cubicBezTo>
                  <a:pt x="2876" y="4258"/>
                  <a:pt x="2936" y="4408"/>
                  <a:pt x="2876" y="4478"/>
                </a:cubicBezTo>
                <a:cubicBezTo>
                  <a:pt x="2921" y="4698"/>
                  <a:pt x="2861" y="4848"/>
                  <a:pt x="2883" y="5058"/>
                </a:cubicBezTo>
                <a:cubicBezTo>
                  <a:pt x="2861" y="5138"/>
                  <a:pt x="2921" y="5268"/>
                  <a:pt x="2876" y="5338"/>
                </a:cubicBezTo>
                <a:cubicBezTo>
                  <a:pt x="2898" y="5397"/>
                  <a:pt x="2898" y="5437"/>
                  <a:pt x="2891" y="5477"/>
                </a:cubicBezTo>
                <a:cubicBezTo>
                  <a:pt x="2898" y="5507"/>
                  <a:pt x="2906" y="5537"/>
                  <a:pt x="2913" y="5567"/>
                </a:cubicBezTo>
                <a:cubicBezTo>
                  <a:pt x="2913" y="5597"/>
                  <a:pt x="2951" y="5597"/>
                  <a:pt x="2928" y="5617"/>
                </a:cubicBezTo>
                <a:cubicBezTo>
                  <a:pt x="2891" y="5597"/>
                  <a:pt x="2861" y="5537"/>
                  <a:pt x="2846" y="5467"/>
                </a:cubicBezTo>
                <a:cubicBezTo>
                  <a:pt x="2868" y="5457"/>
                  <a:pt x="2846" y="5437"/>
                  <a:pt x="2831" y="5417"/>
                </a:cubicBezTo>
                <a:cubicBezTo>
                  <a:pt x="2816" y="5368"/>
                  <a:pt x="2809" y="5328"/>
                  <a:pt x="2794" y="5278"/>
                </a:cubicBezTo>
                <a:cubicBezTo>
                  <a:pt x="2816" y="5128"/>
                  <a:pt x="2779" y="4948"/>
                  <a:pt x="2824" y="4808"/>
                </a:cubicBezTo>
                <a:cubicBezTo>
                  <a:pt x="2771" y="4608"/>
                  <a:pt x="2809" y="4468"/>
                  <a:pt x="2839" y="4318"/>
                </a:cubicBezTo>
                <a:cubicBezTo>
                  <a:pt x="2801" y="4318"/>
                  <a:pt x="2831" y="4278"/>
                  <a:pt x="2816" y="4238"/>
                </a:cubicBezTo>
                <a:cubicBezTo>
                  <a:pt x="2801" y="4188"/>
                  <a:pt x="2824" y="4158"/>
                  <a:pt x="2809" y="4118"/>
                </a:cubicBezTo>
                <a:cubicBezTo>
                  <a:pt x="2876" y="3928"/>
                  <a:pt x="2861" y="3688"/>
                  <a:pt x="2936" y="3508"/>
                </a:cubicBezTo>
                <a:cubicBezTo>
                  <a:pt x="2913" y="3448"/>
                  <a:pt x="2951" y="3408"/>
                  <a:pt x="2973" y="3378"/>
                </a:cubicBezTo>
                <a:cubicBezTo>
                  <a:pt x="2958" y="3298"/>
                  <a:pt x="2988" y="3258"/>
                  <a:pt x="3003" y="3209"/>
                </a:cubicBezTo>
                <a:cubicBezTo>
                  <a:pt x="3026" y="3169"/>
                  <a:pt x="3011" y="3089"/>
                  <a:pt x="3026" y="3049"/>
                </a:cubicBezTo>
                <a:cubicBezTo>
                  <a:pt x="3056" y="3009"/>
                  <a:pt x="3041" y="2929"/>
                  <a:pt x="3056" y="2879"/>
                </a:cubicBezTo>
                <a:cubicBezTo>
                  <a:pt x="3108" y="2799"/>
                  <a:pt x="3108" y="2679"/>
                  <a:pt x="3123" y="2579"/>
                </a:cubicBezTo>
                <a:cubicBezTo>
                  <a:pt x="3161" y="2549"/>
                  <a:pt x="3146" y="2489"/>
                  <a:pt x="3153" y="2439"/>
                </a:cubicBezTo>
                <a:cubicBezTo>
                  <a:pt x="3146" y="2409"/>
                  <a:pt x="3183" y="2399"/>
                  <a:pt x="3183" y="2369"/>
                </a:cubicBezTo>
                <a:cubicBezTo>
                  <a:pt x="3183" y="2339"/>
                  <a:pt x="3198" y="2319"/>
                  <a:pt x="3213" y="2299"/>
                </a:cubicBezTo>
                <a:cubicBezTo>
                  <a:pt x="3176" y="2219"/>
                  <a:pt x="3258" y="2219"/>
                  <a:pt x="3221" y="2139"/>
                </a:cubicBezTo>
                <a:cubicBezTo>
                  <a:pt x="3243" y="2119"/>
                  <a:pt x="3243" y="2099"/>
                  <a:pt x="3250" y="2069"/>
                </a:cubicBezTo>
                <a:cubicBezTo>
                  <a:pt x="3235" y="2029"/>
                  <a:pt x="3280" y="2029"/>
                  <a:pt x="3273" y="1989"/>
                </a:cubicBezTo>
                <a:cubicBezTo>
                  <a:pt x="3288" y="1939"/>
                  <a:pt x="3273" y="1869"/>
                  <a:pt x="3303" y="1829"/>
                </a:cubicBezTo>
                <a:cubicBezTo>
                  <a:pt x="3295" y="1799"/>
                  <a:pt x="3295" y="1759"/>
                  <a:pt x="3333" y="1759"/>
                </a:cubicBezTo>
                <a:cubicBezTo>
                  <a:pt x="3325" y="1719"/>
                  <a:pt x="3310" y="1679"/>
                  <a:pt x="3333" y="1669"/>
                </a:cubicBezTo>
                <a:cubicBezTo>
                  <a:pt x="3363" y="1459"/>
                  <a:pt x="3393" y="1239"/>
                  <a:pt x="3430" y="1040"/>
                </a:cubicBezTo>
                <a:cubicBezTo>
                  <a:pt x="3393" y="960"/>
                  <a:pt x="3475" y="960"/>
                  <a:pt x="3438" y="890"/>
                </a:cubicBezTo>
                <a:cubicBezTo>
                  <a:pt x="3483" y="860"/>
                  <a:pt x="3430" y="760"/>
                  <a:pt x="3468" y="720"/>
                </a:cubicBezTo>
                <a:cubicBezTo>
                  <a:pt x="3438" y="580"/>
                  <a:pt x="3475" y="480"/>
                  <a:pt x="3468" y="360"/>
                </a:cubicBezTo>
                <a:cubicBezTo>
                  <a:pt x="3460" y="230"/>
                  <a:pt x="3475" y="130"/>
                  <a:pt x="3483" y="20"/>
                </a:cubicBezTo>
                <a:cubicBezTo>
                  <a:pt x="3483" y="10"/>
                  <a:pt x="3483" y="0"/>
                  <a:pt x="3483" y="0"/>
                </a:cubicBezTo>
                <a:cubicBezTo>
                  <a:pt x="3430" y="0"/>
                  <a:pt x="3430" y="0"/>
                  <a:pt x="3430" y="0"/>
                </a:cubicBezTo>
                <a:cubicBezTo>
                  <a:pt x="3430" y="0"/>
                  <a:pt x="3430" y="0"/>
                  <a:pt x="3430" y="10"/>
                </a:cubicBezTo>
                <a:cubicBezTo>
                  <a:pt x="3430" y="70"/>
                  <a:pt x="3385" y="120"/>
                  <a:pt x="3408" y="200"/>
                </a:cubicBezTo>
                <a:cubicBezTo>
                  <a:pt x="3400" y="330"/>
                  <a:pt x="3385" y="460"/>
                  <a:pt x="3393" y="600"/>
                </a:cubicBezTo>
                <a:cubicBezTo>
                  <a:pt x="3378" y="670"/>
                  <a:pt x="3385" y="750"/>
                  <a:pt x="3378" y="820"/>
                </a:cubicBezTo>
                <a:cubicBezTo>
                  <a:pt x="3363" y="880"/>
                  <a:pt x="3325" y="920"/>
                  <a:pt x="3355" y="1010"/>
                </a:cubicBezTo>
                <a:cubicBezTo>
                  <a:pt x="3303" y="1119"/>
                  <a:pt x="3318" y="1279"/>
                  <a:pt x="3295" y="1409"/>
                </a:cubicBezTo>
                <a:cubicBezTo>
                  <a:pt x="3265" y="1469"/>
                  <a:pt x="3273" y="1549"/>
                  <a:pt x="3250" y="1609"/>
                </a:cubicBezTo>
                <a:cubicBezTo>
                  <a:pt x="3288" y="1699"/>
                  <a:pt x="3191" y="1709"/>
                  <a:pt x="3228" y="1799"/>
                </a:cubicBezTo>
                <a:cubicBezTo>
                  <a:pt x="3176" y="1909"/>
                  <a:pt x="3161" y="2029"/>
                  <a:pt x="3161" y="2169"/>
                </a:cubicBezTo>
                <a:cubicBezTo>
                  <a:pt x="3108" y="2209"/>
                  <a:pt x="3116" y="2289"/>
                  <a:pt x="3086" y="2349"/>
                </a:cubicBezTo>
                <a:cubicBezTo>
                  <a:pt x="3086" y="2409"/>
                  <a:pt x="3093" y="2489"/>
                  <a:pt x="3041" y="2519"/>
                </a:cubicBezTo>
                <a:cubicBezTo>
                  <a:pt x="3063" y="2579"/>
                  <a:pt x="3011" y="2579"/>
                  <a:pt x="3018" y="2619"/>
                </a:cubicBezTo>
                <a:cubicBezTo>
                  <a:pt x="3033" y="2669"/>
                  <a:pt x="3018" y="2699"/>
                  <a:pt x="2996" y="2719"/>
                </a:cubicBezTo>
                <a:cubicBezTo>
                  <a:pt x="3033" y="2819"/>
                  <a:pt x="2943" y="2819"/>
                  <a:pt x="2973" y="2919"/>
                </a:cubicBezTo>
                <a:cubicBezTo>
                  <a:pt x="2951" y="2979"/>
                  <a:pt x="2951" y="3049"/>
                  <a:pt x="2906" y="3099"/>
                </a:cubicBezTo>
                <a:cubicBezTo>
                  <a:pt x="2898" y="3169"/>
                  <a:pt x="2906" y="3238"/>
                  <a:pt x="2883" y="3288"/>
                </a:cubicBezTo>
                <a:cubicBezTo>
                  <a:pt x="2816" y="3388"/>
                  <a:pt x="2839" y="3538"/>
                  <a:pt x="2786" y="3638"/>
                </a:cubicBezTo>
                <a:cubicBezTo>
                  <a:pt x="2816" y="3808"/>
                  <a:pt x="2704" y="3878"/>
                  <a:pt x="2749" y="4048"/>
                </a:cubicBezTo>
                <a:cubicBezTo>
                  <a:pt x="2704" y="4098"/>
                  <a:pt x="2719" y="4188"/>
                  <a:pt x="2734" y="4268"/>
                </a:cubicBezTo>
                <a:cubicBezTo>
                  <a:pt x="2674" y="4298"/>
                  <a:pt x="2741" y="4408"/>
                  <a:pt x="2711" y="4458"/>
                </a:cubicBezTo>
                <a:cubicBezTo>
                  <a:pt x="2666" y="4508"/>
                  <a:pt x="2719" y="4618"/>
                  <a:pt x="2696" y="4678"/>
                </a:cubicBezTo>
                <a:cubicBezTo>
                  <a:pt x="2696" y="4748"/>
                  <a:pt x="2666" y="4798"/>
                  <a:pt x="2704" y="4888"/>
                </a:cubicBezTo>
                <a:cubicBezTo>
                  <a:pt x="2666" y="4938"/>
                  <a:pt x="2734" y="5048"/>
                  <a:pt x="2681" y="5088"/>
                </a:cubicBezTo>
                <a:cubicBezTo>
                  <a:pt x="2704" y="5168"/>
                  <a:pt x="2674" y="5218"/>
                  <a:pt x="2711" y="5318"/>
                </a:cubicBezTo>
                <a:cubicBezTo>
                  <a:pt x="2599" y="5298"/>
                  <a:pt x="2621" y="5118"/>
                  <a:pt x="2584" y="4978"/>
                </a:cubicBezTo>
                <a:cubicBezTo>
                  <a:pt x="2561" y="4898"/>
                  <a:pt x="2599" y="4858"/>
                  <a:pt x="2614" y="4808"/>
                </a:cubicBezTo>
                <a:cubicBezTo>
                  <a:pt x="2599" y="4748"/>
                  <a:pt x="2584" y="4678"/>
                  <a:pt x="2569" y="4618"/>
                </a:cubicBezTo>
                <a:cubicBezTo>
                  <a:pt x="2621" y="4548"/>
                  <a:pt x="2569" y="4398"/>
                  <a:pt x="2606" y="4328"/>
                </a:cubicBezTo>
                <a:cubicBezTo>
                  <a:pt x="2599" y="4218"/>
                  <a:pt x="2629" y="4138"/>
                  <a:pt x="2629" y="4038"/>
                </a:cubicBezTo>
                <a:cubicBezTo>
                  <a:pt x="2659" y="3858"/>
                  <a:pt x="2681" y="3678"/>
                  <a:pt x="2704" y="3488"/>
                </a:cubicBezTo>
                <a:cubicBezTo>
                  <a:pt x="2734" y="3408"/>
                  <a:pt x="2719" y="3298"/>
                  <a:pt x="2779" y="3248"/>
                </a:cubicBezTo>
                <a:cubicBezTo>
                  <a:pt x="2726" y="3149"/>
                  <a:pt x="2824" y="3169"/>
                  <a:pt x="2786" y="3089"/>
                </a:cubicBezTo>
                <a:cubicBezTo>
                  <a:pt x="2839" y="3079"/>
                  <a:pt x="2794" y="2999"/>
                  <a:pt x="2831" y="2979"/>
                </a:cubicBezTo>
                <a:cubicBezTo>
                  <a:pt x="2831" y="2879"/>
                  <a:pt x="2891" y="2819"/>
                  <a:pt x="2883" y="2709"/>
                </a:cubicBezTo>
                <a:cubicBezTo>
                  <a:pt x="2891" y="2669"/>
                  <a:pt x="2921" y="2639"/>
                  <a:pt x="2913" y="2579"/>
                </a:cubicBezTo>
                <a:cubicBezTo>
                  <a:pt x="2951" y="2559"/>
                  <a:pt x="2906" y="2479"/>
                  <a:pt x="2958" y="2469"/>
                </a:cubicBezTo>
                <a:cubicBezTo>
                  <a:pt x="2966" y="2369"/>
                  <a:pt x="2996" y="2289"/>
                  <a:pt x="3003" y="2199"/>
                </a:cubicBezTo>
                <a:cubicBezTo>
                  <a:pt x="3026" y="2189"/>
                  <a:pt x="3011" y="2139"/>
                  <a:pt x="3033" y="2129"/>
                </a:cubicBezTo>
                <a:cubicBezTo>
                  <a:pt x="3056" y="2119"/>
                  <a:pt x="3041" y="2089"/>
                  <a:pt x="3041" y="2069"/>
                </a:cubicBezTo>
                <a:cubicBezTo>
                  <a:pt x="3093" y="2049"/>
                  <a:pt x="3003" y="1939"/>
                  <a:pt x="3086" y="1959"/>
                </a:cubicBezTo>
                <a:cubicBezTo>
                  <a:pt x="3101" y="1869"/>
                  <a:pt x="3131" y="1789"/>
                  <a:pt x="3131" y="1689"/>
                </a:cubicBezTo>
                <a:cubicBezTo>
                  <a:pt x="3191" y="1679"/>
                  <a:pt x="3131" y="1579"/>
                  <a:pt x="3168" y="1549"/>
                </a:cubicBezTo>
                <a:cubicBezTo>
                  <a:pt x="3153" y="1499"/>
                  <a:pt x="3213" y="1489"/>
                  <a:pt x="3183" y="1429"/>
                </a:cubicBezTo>
                <a:cubicBezTo>
                  <a:pt x="3235" y="1359"/>
                  <a:pt x="3191" y="1229"/>
                  <a:pt x="3235" y="1159"/>
                </a:cubicBezTo>
                <a:cubicBezTo>
                  <a:pt x="3258" y="1079"/>
                  <a:pt x="3258" y="980"/>
                  <a:pt x="3280" y="890"/>
                </a:cubicBezTo>
                <a:cubicBezTo>
                  <a:pt x="3273" y="790"/>
                  <a:pt x="3295" y="700"/>
                  <a:pt x="3333" y="630"/>
                </a:cubicBezTo>
                <a:cubicBezTo>
                  <a:pt x="3310" y="510"/>
                  <a:pt x="3333" y="430"/>
                  <a:pt x="3355" y="350"/>
                </a:cubicBezTo>
                <a:cubicBezTo>
                  <a:pt x="3340" y="220"/>
                  <a:pt x="3333" y="110"/>
                  <a:pt x="3333" y="0"/>
                </a:cubicBezTo>
                <a:cubicBezTo>
                  <a:pt x="3265" y="0"/>
                  <a:pt x="3265" y="0"/>
                  <a:pt x="3265" y="0"/>
                </a:cubicBezTo>
                <a:cubicBezTo>
                  <a:pt x="3265" y="10"/>
                  <a:pt x="3265" y="30"/>
                  <a:pt x="3258" y="50"/>
                </a:cubicBezTo>
                <a:cubicBezTo>
                  <a:pt x="3280" y="200"/>
                  <a:pt x="3250" y="320"/>
                  <a:pt x="3243" y="450"/>
                </a:cubicBezTo>
                <a:cubicBezTo>
                  <a:pt x="3250" y="590"/>
                  <a:pt x="3191" y="690"/>
                  <a:pt x="3198" y="840"/>
                </a:cubicBezTo>
                <a:cubicBezTo>
                  <a:pt x="3161" y="950"/>
                  <a:pt x="3138" y="1070"/>
                  <a:pt x="3153" y="1219"/>
                </a:cubicBezTo>
                <a:cubicBezTo>
                  <a:pt x="3131" y="1279"/>
                  <a:pt x="3131" y="1359"/>
                  <a:pt x="3086" y="1409"/>
                </a:cubicBezTo>
                <a:cubicBezTo>
                  <a:pt x="3101" y="1449"/>
                  <a:pt x="3078" y="1469"/>
                  <a:pt x="3093" y="1529"/>
                </a:cubicBezTo>
                <a:cubicBezTo>
                  <a:pt x="3086" y="1559"/>
                  <a:pt x="3056" y="1569"/>
                  <a:pt x="3071" y="1629"/>
                </a:cubicBezTo>
                <a:cubicBezTo>
                  <a:pt x="3041" y="1679"/>
                  <a:pt x="3056" y="1769"/>
                  <a:pt x="3026" y="1829"/>
                </a:cubicBezTo>
                <a:cubicBezTo>
                  <a:pt x="2988" y="1869"/>
                  <a:pt x="2988" y="1939"/>
                  <a:pt x="2981" y="1999"/>
                </a:cubicBezTo>
                <a:cubicBezTo>
                  <a:pt x="2966" y="2029"/>
                  <a:pt x="2973" y="2069"/>
                  <a:pt x="2928" y="2079"/>
                </a:cubicBezTo>
                <a:cubicBezTo>
                  <a:pt x="2921" y="2109"/>
                  <a:pt x="2928" y="2149"/>
                  <a:pt x="2936" y="2199"/>
                </a:cubicBezTo>
                <a:cubicBezTo>
                  <a:pt x="2868" y="2219"/>
                  <a:pt x="2913" y="2319"/>
                  <a:pt x="2891" y="2379"/>
                </a:cubicBezTo>
                <a:cubicBezTo>
                  <a:pt x="2876" y="2399"/>
                  <a:pt x="2868" y="2439"/>
                  <a:pt x="2868" y="2479"/>
                </a:cubicBezTo>
                <a:cubicBezTo>
                  <a:pt x="2846" y="2499"/>
                  <a:pt x="2831" y="2529"/>
                  <a:pt x="2846" y="2579"/>
                </a:cubicBezTo>
                <a:cubicBezTo>
                  <a:pt x="2824" y="2629"/>
                  <a:pt x="2779" y="2669"/>
                  <a:pt x="2801" y="2749"/>
                </a:cubicBezTo>
                <a:cubicBezTo>
                  <a:pt x="2734" y="2849"/>
                  <a:pt x="2726" y="2989"/>
                  <a:pt x="2681" y="3109"/>
                </a:cubicBezTo>
                <a:cubicBezTo>
                  <a:pt x="2681" y="3258"/>
                  <a:pt x="2629" y="3358"/>
                  <a:pt x="2614" y="3498"/>
                </a:cubicBezTo>
                <a:cubicBezTo>
                  <a:pt x="2561" y="3608"/>
                  <a:pt x="2614" y="3788"/>
                  <a:pt x="2554" y="3888"/>
                </a:cubicBezTo>
                <a:cubicBezTo>
                  <a:pt x="2576" y="3988"/>
                  <a:pt x="2509" y="4018"/>
                  <a:pt x="2539" y="4108"/>
                </a:cubicBezTo>
                <a:cubicBezTo>
                  <a:pt x="2494" y="4158"/>
                  <a:pt x="2539" y="4258"/>
                  <a:pt x="2487" y="4288"/>
                </a:cubicBezTo>
                <a:cubicBezTo>
                  <a:pt x="2516" y="4408"/>
                  <a:pt x="2509" y="4518"/>
                  <a:pt x="2502" y="4618"/>
                </a:cubicBezTo>
                <a:cubicBezTo>
                  <a:pt x="2516" y="4678"/>
                  <a:pt x="2487" y="4718"/>
                  <a:pt x="2494" y="4768"/>
                </a:cubicBezTo>
                <a:cubicBezTo>
                  <a:pt x="2464" y="4808"/>
                  <a:pt x="2531" y="4908"/>
                  <a:pt x="2457" y="4908"/>
                </a:cubicBezTo>
                <a:cubicBezTo>
                  <a:pt x="2457" y="4868"/>
                  <a:pt x="2397" y="4778"/>
                  <a:pt x="2442" y="4758"/>
                </a:cubicBezTo>
                <a:cubicBezTo>
                  <a:pt x="2472" y="4738"/>
                  <a:pt x="2412" y="4718"/>
                  <a:pt x="2449" y="4698"/>
                </a:cubicBezTo>
                <a:cubicBezTo>
                  <a:pt x="2427" y="4598"/>
                  <a:pt x="2412" y="4518"/>
                  <a:pt x="2434" y="4458"/>
                </a:cubicBezTo>
                <a:cubicBezTo>
                  <a:pt x="2419" y="4368"/>
                  <a:pt x="2419" y="4298"/>
                  <a:pt x="2427" y="4218"/>
                </a:cubicBezTo>
                <a:cubicBezTo>
                  <a:pt x="2449" y="4198"/>
                  <a:pt x="2427" y="4148"/>
                  <a:pt x="2419" y="4098"/>
                </a:cubicBezTo>
                <a:cubicBezTo>
                  <a:pt x="2427" y="4068"/>
                  <a:pt x="2457" y="4048"/>
                  <a:pt x="2442" y="3998"/>
                </a:cubicBezTo>
                <a:cubicBezTo>
                  <a:pt x="2434" y="3918"/>
                  <a:pt x="2434" y="3828"/>
                  <a:pt x="2479" y="3768"/>
                </a:cubicBezTo>
                <a:cubicBezTo>
                  <a:pt x="2449" y="3678"/>
                  <a:pt x="2472" y="3618"/>
                  <a:pt x="2494" y="3548"/>
                </a:cubicBezTo>
                <a:cubicBezTo>
                  <a:pt x="2502" y="3408"/>
                  <a:pt x="2509" y="3258"/>
                  <a:pt x="2546" y="3129"/>
                </a:cubicBezTo>
                <a:cubicBezTo>
                  <a:pt x="2516" y="3029"/>
                  <a:pt x="2599" y="2999"/>
                  <a:pt x="2554" y="2889"/>
                </a:cubicBezTo>
                <a:cubicBezTo>
                  <a:pt x="2599" y="2839"/>
                  <a:pt x="2614" y="2769"/>
                  <a:pt x="2599" y="2679"/>
                </a:cubicBezTo>
                <a:cubicBezTo>
                  <a:pt x="2651" y="2569"/>
                  <a:pt x="2666" y="2419"/>
                  <a:pt x="2711" y="2299"/>
                </a:cubicBezTo>
                <a:cubicBezTo>
                  <a:pt x="2719" y="2229"/>
                  <a:pt x="2741" y="2169"/>
                  <a:pt x="2756" y="2099"/>
                </a:cubicBezTo>
                <a:cubicBezTo>
                  <a:pt x="2771" y="2069"/>
                  <a:pt x="2771" y="2039"/>
                  <a:pt x="2771" y="1999"/>
                </a:cubicBezTo>
                <a:cubicBezTo>
                  <a:pt x="2779" y="1959"/>
                  <a:pt x="2816" y="1949"/>
                  <a:pt x="2794" y="1899"/>
                </a:cubicBezTo>
                <a:cubicBezTo>
                  <a:pt x="2868" y="1789"/>
                  <a:pt x="2846" y="1629"/>
                  <a:pt x="2906" y="1509"/>
                </a:cubicBezTo>
                <a:cubicBezTo>
                  <a:pt x="2943" y="1379"/>
                  <a:pt x="2988" y="1249"/>
                  <a:pt x="3011" y="1099"/>
                </a:cubicBezTo>
                <a:cubicBezTo>
                  <a:pt x="3011" y="1060"/>
                  <a:pt x="3041" y="1040"/>
                  <a:pt x="3033" y="1000"/>
                </a:cubicBezTo>
                <a:cubicBezTo>
                  <a:pt x="3063" y="980"/>
                  <a:pt x="3018" y="920"/>
                  <a:pt x="3056" y="900"/>
                </a:cubicBezTo>
                <a:cubicBezTo>
                  <a:pt x="3056" y="860"/>
                  <a:pt x="3078" y="840"/>
                  <a:pt x="3078" y="800"/>
                </a:cubicBezTo>
                <a:cubicBezTo>
                  <a:pt x="3108" y="780"/>
                  <a:pt x="3063" y="720"/>
                  <a:pt x="3101" y="700"/>
                </a:cubicBezTo>
                <a:cubicBezTo>
                  <a:pt x="3101" y="620"/>
                  <a:pt x="3131" y="570"/>
                  <a:pt x="3116" y="480"/>
                </a:cubicBezTo>
                <a:cubicBezTo>
                  <a:pt x="3146" y="430"/>
                  <a:pt x="3131" y="340"/>
                  <a:pt x="3153" y="280"/>
                </a:cubicBezTo>
                <a:cubicBezTo>
                  <a:pt x="3108" y="170"/>
                  <a:pt x="3213" y="160"/>
                  <a:pt x="3168" y="60"/>
                </a:cubicBezTo>
                <a:cubicBezTo>
                  <a:pt x="3183" y="40"/>
                  <a:pt x="3183" y="20"/>
                  <a:pt x="3191" y="0"/>
                </a:cubicBezTo>
                <a:cubicBezTo>
                  <a:pt x="3123" y="0"/>
                  <a:pt x="3123" y="0"/>
                  <a:pt x="3123" y="0"/>
                </a:cubicBezTo>
                <a:cubicBezTo>
                  <a:pt x="3116" y="40"/>
                  <a:pt x="3108" y="80"/>
                  <a:pt x="3123" y="140"/>
                </a:cubicBezTo>
                <a:cubicBezTo>
                  <a:pt x="3048" y="270"/>
                  <a:pt x="3071" y="460"/>
                  <a:pt x="3033" y="610"/>
                </a:cubicBezTo>
                <a:cubicBezTo>
                  <a:pt x="2988" y="670"/>
                  <a:pt x="3003" y="770"/>
                  <a:pt x="2973" y="850"/>
                </a:cubicBezTo>
                <a:cubicBezTo>
                  <a:pt x="2958" y="880"/>
                  <a:pt x="2988" y="950"/>
                  <a:pt x="2928" y="950"/>
                </a:cubicBezTo>
                <a:cubicBezTo>
                  <a:pt x="2943" y="1000"/>
                  <a:pt x="2936" y="1030"/>
                  <a:pt x="2913" y="1060"/>
                </a:cubicBezTo>
                <a:cubicBezTo>
                  <a:pt x="2906" y="1229"/>
                  <a:pt x="2816" y="1349"/>
                  <a:pt x="2816" y="1519"/>
                </a:cubicBezTo>
                <a:cubicBezTo>
                  <a:pt x="2756" y="1569"/>
                  <a:pt x="2794" y="1689"/>
                  <a:pt x="2734" y="1739"/>
                </a:cubicBezTo>
                <a:cubicBezTo>
                  <a:pt x="2771" y="1809"/>
                  <a:pt x="2704" y="1809"/>
                  <a:pt x="2719" y="1869"/>
                </a:cubicBezTo>
                <a:cubicBezTo>
                  <a:pt x="2749" y="1929"/>
                  <a:pt x="2689" y="1929"/>
                  <a:pt x="2696" y="1969"/>
                </a:cubicBezTo>
                <a:cubicBezTo>
                  <a:pt x="2704" y="2069"/>
                  <a:pt x="2651" y="2119"/>
                  <a:pt x="2644" y="2209"/>
                </a:cubicBezTo>
                <a:cubicBezTo>
                  <a:pt x="2591" y="2259"/>
                  <a:pt x="2621" y="2359"/>
                  <a:pt x="2576" y="2419"/>
                </a:cubicBezTo>
                <a:cubicBezTo>
                  <a:pt x="2576" y="2509"/>
                  <a:pt x="2554" y="2579"/>
                  <a:pt x="2524" y="2659"/>
                </a:cubicBezTo>
                <a:cubicBezTo>
                  <a:pt x="2487" y="2719"/>
                  <a:pt x="2531" y="2829"/>
                  <a:pt x="2464" y="2869"/>
                </a:cubicBezTo>
                <a:cubicBezTo>
                  <a:pt x="2479" y="3049"/>
                  <a:pt x="2397" y="3159"/>
                  <a:pt x="2442" y="3358"/>
                </a:cubicBezTo>
                <a:cubicBezTo>
                  <a:pt x="2359" y="3508"/>
                  <a:pt x="2397" y="3738"/>
                  <a:pt x="2322" y="3898"/>
                </a:cubicBezTo>
                <a:cubicBezTo>
                  <a:pt x="2344" y="3968"/>
                  <a:pt x="2344" y="4018"/>
                  <a:pt x="2314" y="4058"/>
                </a:cubicBezTo>
                <a:cubicBezTo>
                  <a:pt x="2329" y="4098"/>
                  <a:pt x="2307" y="4108"/>
                  <a:pt x="2314" y="4148"/>
                </a:cubicBezTo>
                <a:cubicBezTo>
                  <a:pt x="2337" y="4138"/>
                  <a:pt x="2337" y="4168"/>
                  <a:pt x="2322" y="4178"/>
                </a:cubicBezTo>
                <a:cubicBezTo>
                  <a:pt x="2329" y="4278"/>
                  <a:pt x="2337" y="4378"/>
                  <a:pt x="2299" y="4458"/>
                </a:cubicBezTo>
                <a:cubicBezTo>
                  <a:pt x="2367" y="4548"/>
                  <a:pt x="2344" y="4738"/>
                  <a:pt x="2322" y="4848"/>
                </a:cubicBezTo>
                <a:cubicBezTo>
                  <a:pt x="2337" y="4868"/>
                  <a:pt x="2352" y="4858"/>
                  <a:pt x="2359" y="4888"/>
                </a:cubicBezTo>
                <a:cubicBezTo>
                  <a:pt x="2367" y="4918"/>
                  <a:pt x="2344" y="4918"/>
                  <a:pt x="2337" y="4898"/>
                </a:cubicBezTo>
                <a:cubicBezTo>
                  <a:pt x="2247" y="4848"/>
                  <a:pt x="2292" y="4638"/>
                  <a:pt x="2232" y="4548"/>
                </a:cubicBezTo>
                <a:cubicBezTo>
                  <a:pt x="2262" y="4488"/>
                  <a:pt x="2224" y="4388"/>
                  <a:pt x="2247" y="4328"/>
                </a:cubicBezTo>
                <a:cubicBezTo>
                  <a:pt x="2262" y="4268"/>
                  <a:pt x="2209" y="4168"/>
                  <a:pt x="2239" y="4118"/>
                </a:cubicBezTo>
                <a:cubicBezTo>
                  <a:pt x="2217" y="4068"/>
                  <a:pt x="2239" y="4038"/>
                  <a:pt x="2232" y="3998"/>
                </a:cubicBezTo>
                <a:cubicBezTo>
                  <a:pt x="2224" y="3958"/>
                  <a:pt x="2202" y="3898"/>
                  <a:pt x="2224" y="3878"/>
                </a:cubicBezTo>
                <a:cubicBezTo>
                  <a:pt x="2254" y="3828"/>
                  <a:pt x="2187" y="3718"/>
                  <a:pt x="2247" y="3688"/>
                </a:cubicBezTo>
                <a:cubicBezTo>
                  <a:pt x="2202" y="3578"/>
                  <a:pt x="2262" y="3538"/>
                  <a:pt x="2262" y="3468"/>
                </a:cubicBezTo>
                <a:cubicBezTo>
                  <a:pt x="2269" y="3398"/>
                  <a:pt x="2269" y="3328"/>
                  <a:pt x="2284" y="3278"/>
                </a:cubicBezTo>
                <a:cubicBezTo>
                  <a:pt x="2329" y="3169"/>
                  <a:pt x="2292" y="2999"/>
                  <a:pt x="2382" y="2929"/>
                </a:cubicBezTo>
                <a:cubicBezTo>
                  <a:pt x="2359" y="2669"/>
                  <a:pt x="2472" y="2509"/>
                  <a:pt x="2479" y="2279"/>
                </a:cubicBezTo>
                <a:cubicBezTo>
                  <a:pt x="2502" y="2219"/>
                  <a:pt x="2531" y="2159"/>
                  <a:pt x="2546" y="2099"/>
                </a:cubicBezTo>
                <a:cubicBezTo>
                  <a:pt x="2546" y="2019"/>
                  <a:pt x="2576" y="1959"/>
                  <a:pt x="2561" y="1879"/>
                </a:cubicBezTo>
                <a:cubicBezTo>
                  <a:pt x="2636" y="1709"/>
                  <a:pt x="2689" y="1519"/>
                  <a:pt x="2696" y="1299"/>
                </a:cubicBezTo>
                <a:cubicBezTo>
                  <a:pt x="2749" y="1289"/>
                  <a:pt x="2696" y="1209"/>
                  <a:pt x="2741" y="1189"/>
                </a:cubicBezTo>
                <a:cubicBezTo>
                  <a:pt x="2771" y="1169"/>
                  <a:pt x="2771" y="1119"/>
                  <a:pt x="2749" y="1060"/>
                </a:cubicBezTo>
                <a:cubicBezTo>
                  <a:pt x="2816" y="1060"/>
                  <a:pt x="2779" y="990"/>
                  <a:pt x="2794" y="950"/>
                </a:cubicBezTo>
                <a:cubicBezTo>
                  <a:pt x="2816" y="930"/>
                  <a:pt x="2831" y="900"/>
                  <a:pt x="2816" y="850"/>
                </a:cubicBezTo>
                <a:cubicBezTo>
                  <a:pt x="2846" y="780"/>
                  <a:pt x="2876" y="710"/>
                  <a:pt x="2868" y="620"/>
                </a:cubicBezTo>
                <a:cubicBezTo>
                  <a:pt x="2921" y="570"/>
                  <a:pt x="2898" y="460"/>
                  <a:pt x="2958" y="420"/>
                </a:cubicBezTo>
                <a:cubicBezTo>
                  <a:pt x="2936" y="330"/>
                  <a:pt x="3003" y="300"/>
                  <a:pt x="2973" y="200"/>
                </a:cubicBezTo>
                <a:cubicBezTo>
                  <a:pt x="3033" y="170"/>
                  <a:pt x="2981" y="70"/>
                  <a:pt x="3056" y="50"/>
                </a:cubicBezTo>
                <a:cubicBezTo>
                  <a:pt x="3048" y="30"/>
                  <a:pt x="3048" y="10"/>
                  <a:pt x="3048" y="0"/>
                </a:cubicBezTo>
                <a:cubicBezTo>
                  <a:pt x="2958" y="0"/>
                  <a:pt x="2958" y="0"/>
                  <a:pt x="2958" y="0"/>
                </a:cubicBezTo>
                <a:cubicBezTo>
                  <a:pt x="2966" y="30"/>
                  <a:pt x="2966" y="70"/>
                  <a:pt x="2921" y="70"/>
                </a:cubicBezTo>
                <a:cubicBezTo>
                  <a:pt x="2921" y="140"/>
                  <a:pt x="2898" y="180"/>
                  <a:pt x="2891" y="240"/>
                </a:cubicBezTo>
                <a:cubicBezTo>
                  <a:pt x="2906" y="310"/>
                  <a:pt x="2839" y="320"/>
                  <a:pt x="2868" y="400"/>
                </a:cubicBezTo>
                <a:cubicBezTo>
                  <a:pt x="2839" y="420"/>
                  <a:pt x="2816" y="430"/>
                  <a:pt x="2839" y="480"/>
                </a:cubicBezTo>
                <a:cubicBezTo>
                  <a:pt x="2846" y="510"/>
                  <a:pt x="2809" y="520"/>
                  <a:pt x="2809" y="550"/>
                </a:cubicBezTo>
                <a:cubicBezTo>
                  <a:pt x="2741" y="760"/>
                  <a:pt x="2726" y="1000"/>
                  <a:pt x="2621" y="1179"/>
                </a:cubicBezTo>
                <a:cubicBezTo>
                  <a:pt x="2644" y="1319"/>
                  <a:pt x="2576" y="1389"/>
                  <a:pt x="2591" y="1529"/>
                </a:cubicBezTo>
                <a:cubicBezTo>
                  <a:pt x="2531" y="1599"/>
                  <a:pt x="2539" y="1709"/>
                  <a:pt x="2494" y="1779"/>
                </a:cubicBezTo>
                <a:cubicBezTo>
                  <a:pt x="2516" y="1849"/>
                  <a:pt x="2487" y="1879"/>
                  <a:pt x="2457" y="1919"/>
                </a:cubicBezTo>
                <a:cubicBezTo>
                  <a:pt x="2502" y="1999"/>
                  <a:pt x="2449" y="2019"/>
                  <a:pt x="2449" y="2079"/>
                </a:cubicBezTo>
                <a:cubicBezTo>
                  <a:pt x="2457" y="2129"/>
                  <a:pt x="2374" y="2129"/>
                  <a:pt x="2419" y="2209"/>
                </a:cubicBezTo>
                <a:cubicBezTo>
                  <a:pt x="2404" y="2259"/>
                  <a:pt x="2404" y="2309"/>
                  <a:pt x="2382" y="2349"/>
                </a:cubicBezTo>
                <a:cubicBezTo>
                  <a:pt x="2344" y="2429"/>
                  <a:pt x="2359" y="2549"/>
                  <a:pt x="2314" y="2629"/>
                </a:cubicBezTo>
                <a:cubicBezTo>
                  <a:pt x="2322" y="2739"/>
                  <a:pt x="2269" y="2809"/>
                  <a:pt x="2269" y="2919"/>
                </a:cubicBezTo>
                <a:cubicBezTo>
                  <a:pt x="2217" y="2989"/>
                  <a:pt x="2232" y="3109"/>
                  <a:pt x="2194" y="3189"/>
                </a:cubicBezTo>
                <a:cubicBezTo>
                  <a:pt x="2217" y="3258"/>
                  <a:pt x="2187" y="3288"/>
                  <a:pt x="2187" y="3348"/>
                </a:cubicBezTo>
                <a:cubicBezTo>
                  <a:pt x="2127" y="3358"/>
                  <a:pt x="2194" y="3458"/>
                  <a:pt x="2157" y="3488"/>
                </a:cubicBezTo>
                <a:cubicBezTo>
                  <a:pt x="2157" y="3598"/>
                  <a:pt x="2149" y="3708"/>
                  <a:pt x="2120" y="3808"/>
                </a:cubicBezTo>
                <a:cubicBezTo>
                  <a:pt x="2157" y="3898"/>
                  <a:pt x="2112" y="3938"/>
                  <a:pt x="2149" y="4038"/>
                </a:cubicBezTo>
                <a:cubicBezTo>
                  <a:pt x="2097" y="4068"/>
                  <a:pt x="2164" y="4188"/>
                  <a:pt x="2127" y="4228"/>
                </a:cubicBezTo>
                <a:cubicBezTo>
                  <a:pt x="2149" y="4308"/>
                  <a:pt x="2157" y="4388"/>
                  <a:pt x="2135" y="4438"/>
                </a:cubicBezTo>
                <a:cubicBezTo>
                  <a:pt x="2142" y="4518"/>
                  <a:pt x="2164" y="4598"/>
                  <a:pt x="2142" y="4648"/>
                </a:cubicBezTo>
                <a:cubicBezTo>
                  <a:pt x="2135" y="4538"/>
                  <a:pt x="2067" y="4568"/>
                  <a:pt x="2037" y="4508"/>
                </a:cubicBezTo>
                <a:cubicBezTo>
                  <a:pt x="2007" y="4448"/>
                  <a:pt x="1955" y="4428"/>
                  <a:pt x="1932" y="4348"/>
                </a:cubicBezTo>
                <a:cubicBezTo>
                  <a:pt x="1895" y="4198"/>
                  <a:pt x="1910" y="4088"/>
                  <a:pt x="1880" y="3938"/>
                </a:cubicBezTo>
                <a:cubicBezTo>
                  <a:pt x="1917" y="3878"/>
                  <a:pt x="1880" y="3758"/>
                  <a:pt x="1910" y="3688"/>
                </a:cubicBezTo>
                <a:cubicBezTo>
                  <a:pt x="1940" y="3618"/>
                  <a:pt x="1910" y="3498"/>
                  <a:pt x="1910" y="3408"/>
                </a:cubicBezTo>
                <a:cubicBezTo>
                  <a:pt x="1940" y="3348"/>
                  <a:pt x="1925" y="3258"/>
                  <a:pt x="1940" y="3179"/>
                </a:cubicBezTo>
                <a:cubicBezTo>
                  <a:pt x="1977" y="3119"/>
                  <a:pt x="1917" y="2989"/>
                  <a:pt x="1977" y="2949"/>
                </a:cubicBezTo>
                <a:cubicBezTo>
                  <a:pt x="1977" y="2869"/>
                  <a:pt x="1970" y="2779"/>
                  <a:pt x="2015" y="2719"/>
                </a:cubicBezTo>
                <a:cubicBezTo>
                  <a:pt x="2000" y="2669"/>
                  <a:pt x="2060" y="2659"/>
                  <a:pt x="2030" y="2599"/>
                </a:cubicBezTo>
                <a:cubicBezTo>
                  <a:pt x="2045" y="2559"/>
                  <a:pt x="2060" y="2519"/>
                  <a:pt x="2075" y="2489"/>
                </a:cubicBezTo>
                <a:cubicBezTo>
                  <a:pt x="2120" y="2179"/>
                  <a:pt x="2247" y="1909"/>
                  <a:pt x="2262" y="1579"/>
                </a:cubicBezTo>
                <a:cubicBezTo>
                  <a:pt x="2329" y="1509"/>
                  <a:pt x="2322" y="1389"/>
                  <a:pt x="2382" y="1319"/>
                </a:cubicBezTo>
                <a:cubicBezTo>
                  <a:pt x="2397" y="1209"/>
                  <a:pt x="2412" y="1109"/>
                  <a:pt x="2442" y="1010"/>
                </a:cubicBezTo>
                <a:cubicBezTo>
                  <a:pt x="2479" y="920"/>
                  <a:pt x="2516" y="840"/>
                  <a:pt x="2531" y="730"/>
                </a:cubicBezTo>
                <a:cubicBezTo>
                  <a:pt x="2576" y="640"/>
                  <a:pt x="2561" y="520"/>
                  <a:pt x="2629" y="450"/>
                </a:cubicBezTo>
                <a:cubicBezTo>
                  <a:pt x="2621" y="390"/>
                  <a:pt x="2666" y="370"/>
                  <a:pt x="2659" y="310"/>
                </a:cubicBezTo>
                <a:cubicBezTo>
                  <a:pt x="2651" y="270"/>
                  <a:pt x="2689" y="270"/>
                  <a:pt x="2689" y="240"/>
                </a:cubicBezTo>
                <a:cubicBezTo>
                  <a:pt x="2689" y="200"/>
                  <a:pt x="2704" y="180"/>
                  <a:pt x="2719" y="160"/>
                </a:cubicBezTo>
                <a:cubicBezTo>
                  <a:pt x="2719" y="140"/>
                  <a:pt x="2704" y="110"/>
                  <a:pt x="2726" y="100"/>
                </a:cubicBezTo>
                <a:cubicBezTo>
                  <a:pt x="2749" y="90"/>
                  <a:pt x="2734" y="40"/>
                  <a:pt x="2749" y="30"/>
                </a:cubicBezTo>
                <a:cubicBezTo>
                  <a:pt x="2749" y="20"/>
                  <a:pt x="2749" y="10"/>
                  <a:pt x="2756" y="0"/>
                </a:cubicBezTo>
                <a:cubicBezTo>
                  <a:pt x="2651" y="0"/>
                  <a:pt x="2651" y="0"/>
                  <a:pt x="2651" y="0"/>
                </a:cubicBezTo>
                <a:cubicBezTo>
                  <a:pt x="2651" y="0"/>
                  <a:pt x="2651" y="0"/>
                  <a:pt x="2659" y="10"/>
                </a:cubicBezTo>
                <a:cubicBezTo>
                  <a:pt x="2599" y="120"/>
                  <a:pt x="2599" y="280"/>
                  <a:pt x="2546" y="390"/>
                </a:cubicBezTo>
                <a:cubicBezTo>
                  <a:pt x="2479" y="510"/>
                  <a:pt x="2494" y="680"/>
                  <a:pt x="2412" y="780"/>
                </a:cubicBezTo>
                <a:cubicBezTo>
                  <a:pt x="2389" y="920"/>
                  <a:pt x="2344" y="1050"/>
                  <a:pt x="2299" y="1169"/>
                </a:cubicBezTo>
                <a:cubicBezTo>
                  <a:pt x="2277" y="1309"/>
                  <a:pt x="2254" y="1459"/>
                  <a:pt x="2194" y="1579"/>
                </a:cubicBezTo>
                <a:cubicBezTo>
                  <a:pt x="2194" y="1619"/>
                  <a:pt x="2172" y="1639"/>
                  <a:pt x="2172" y="1679"/>
                </a:cubicBezTo>
                <a:cubicBezTo>
                  <a:pt x="2135" y="1699"/>
                  <a:pt x="2179" y="1759"/>
                  <a:pt x="2149" y="1779"/>
                </a:cubicBezTo>
                <a:cubicBezTo>
                  <a:pt x="2120" y="1839"/>
                  <a:pt x="2105" y="1899"/>
                  <a:pt x="2112" y="1979"/>
                </a:cubicBezTo>
                <a:cubicBezTo>
                  <a:pt x="2067" y="2029"/>
                  <a:pt x="2052" y="2099"/>
                  <a:pt x="2067" y="2179"/>
                </a:cubicBezTo>
                <a:cubicBezTo>
                  <a:pt x="2022" y="2239"/>
                  <a:pt x="2007" y="2309"/>
                  <a:pt x="2000" y="2389"/>
                </a:cubicBezTo>
                <a:cubicBezTo>
                  <a:pt x="1977" y="2409"/>
                  <a:pt x="1992" y="2459"/>
                  <a:pt x="1985" y="2489"/>
                </a:cubicBezTo>
                <a:cubicBezTo>
                  <a:pt x="1962" y="2519"/>
                  <a:pt x="1947" y="2549"/>
                  <a:pt x="1962" y="2599"/>
                </a:cubicBezTo>
                <a:cubicBezTo>
                  <a:pt x="1932" y="2649"/>
                  <a:pt x="1887" y="2699"/>
                  <a:pt x="1917" y="2799"/>
                </a:cubicBezTo>
                <a:cubicBezTo>
                  <a:pt x="1895" y="2859"/>
                  <a:pt x="1880" y="2929"/>
                  <a:pt x="1872" y="2999"/>
                </a:cubicBezTo>
                <a:cubicBezTo>
                  <a:pt x="1835" y="3049"/>
                  <a:pt x="1872" y="3159"/>
                  <a:pt x="1842" y="3229"/>
                </a:cubicBezTo>
                <a:cubicBezTo>
                  <a:pt x="1865" y="3398"/>
                  <a:pt x="1805" y="3528"/>
                  <a:pt x="1820" y="3688"/>
                </a:cubicBezTo>
                <a:cubicBezTo>
                  <a:pt x="1783" y="3748"/>
                  <a:pt x="1797" y="3838"/>
                  <a:pt x="1805" y="3908"/>
                </a:cubicBezTo>
                <a:cubicBezTo>
                  <a:pt x="1753" y="3968"/>
                  <a:pt x="1827" y="4098"/>
                  <a:pt x="1797" y="4158"/>
                </a:cubicBezTo>
                <a:cubicBezTo>
                  <a:pt x="1760" y="4158"/>
                  <a:pt x="1768" y="4058"/>
                  <a:pt x="1723" y="4068"/>
                </a:cubicBezTo>
                <a:cubicBezTo>
                  <a:pt x="1730" y="4008"/>
                  <a:pt x="1640" y="3998"/>
                  <a:pt x="1700" y="3958"/>
                </a:cubicBezTo>
                <a:cubicBezTo>
                  <a:pt x="1700" y="3908"/>
                  <a:pt x="1715" y="3878"/>
                  <a:pt x="1715" y="3828"/>
                </a:cubicBezTo>
                <a:cubicBezTo>
                  <a:pt x="1700" y="3778"/>
                  <a:pt x="1648" y="3818"/>
                  <a:pt x="1648" y="3738"/>
                </a:cubicBezTo>
                <a:cubicBezTo>
                  <a:pt x="1685" y="3698"/>
                  <a:pt x="1648" y="3598"/>
                  <a:pt x="1670" y="3548"/>
                </a:cubicBezTo>
                <a:cubicBezTo>
                  <a:pt x="1663" y="3458"/>
                  <a:pt x="1693" y="3408"/>
                  <a:pt x="1685" y="3328"/>
                </a:cubicBezTo>
                <a:cubicBezTo>
                  <a:pt x="1730" y="3209"/>
                  <a:pt x="1723" y="3059"/>
                  <a:pt x="1775" y="2949"/>
                </a:cubicBezTo>
                <a:cubicBezTo>
                  <a:pt x="1745" y="2859"/>
                  <a:pt x="1783" y="2819"/>
                  <a:pt x="1797" y="2759"/>
                </a:cubicBezTo>
                <a:cubicBezTo>
                  <a:pt x="1790" y="2719"/>
                  <a:pt x="1812" y="2689"/>
                  <a:pt x="1790" y="2639"/>
                </a:cubicBezTo>
                <a:cubicBezTo>
                  <a:pt x="1835" y="2629"/>
                  <a:pt x="1820" y="2579"/>
                  <a:pt x="1835" y="2559"/>
                </a:cubicBezTo>
                <a:cubicBezTo>
                  <a:pt x="1857" y="2419"/>
                  <a:pt x="1887" y="2279"/>
                  <a:pt x="1925" y="2149"/>
                </a:cubicBezTo>
                <a:cubicBezTo>
                  <a:pt x="1962" y="2109"/>
                  <a:pt x="1917" y="2009"/>
                  <a:pt x="1970" y="1979"/>
                </a:cubicBezTo>
                <a:cubicBezTo>
                  <a:pt x="1985" y="1909"/>
                  <a:pt x="2000" y="1849"/>
                  <a:pt x="2015" y="1779"/>
                </a:cubicBezTo>
                <a:cubicBezTo>
                  <a:pt x="2037" y="1759"/>
                  <a:pt x="2022" y="1709"/>
                  <a:pt x="2037" y="1679"/>
                </a:cubicBezTo>
                <a:cubicBezTo>
                  <a:pt x="2060" y="1659"/>
                  <a:pt x="2067" y="1629"/>
                  <a:pt x="2052" y="1579"/>
                </a:cubicBezTo>
                <a:cubicBezTo>
                  <a:pt x="2127" y="1549"/>
                  <a:pt x="2097" y="1449"/>
                  <a:pt x="2127" y="1399"/>
                </a:cubicBezTo>
                <a:cubicBezTo>
                  <a:pt x="2194" y="1299"/>
                  <a:pt x="2202" y="1159"/>
                  <a:pt x="2247" y="1040"/>
                </a:cubicBezTo>
                <a:cubicBezTo>
                  <a:pt x="2284" y="920"/>
                  <a:pt x="2284" y="760"/>
                  <a:pt x="2382" y="670"/>
                </a:cubicBezTo>
                <a:cubicBezTo>
                  <a:pt x="2374" y="640"/>
                  <a:pt x="2382" y="610"/>
                  <a:pt x="2382" y="580"/>
                </a:cubicBezTo>
                <a:cubicBezTo>
                  <a:pt x="2374" y="540"/>
                  <a:pt x="2434" y="540"/>
                  <a:pt x="2404" y="480"/>
                </a:cubicBezTo>
                <a:cubicBezTo>
                  <a:pt x="2434" y="420"/>
                  <a:pt x="2442" y="350"/>
                  <a:pt x="2449" y="280"/>
                </a:cubicBezTo>
                <a:cubicBezTo>
                  <a:pt x="2509" y="250"/>
                  <a:pt x="2457" y="150"/>
                  <a:pt x="2524" y="130"/>
                </a:cubicBezTo>
                <a:cubicBezTo>
                  <a:pt x="2516" y="80"/>
                  <a:pt x="2516" y="30"/>
                  <a:pt x="2531" y="0"/>
                </a:cubicBezTo>
                <a:cubicBezTo>
                  <a:pt x="2449" y="0"/>
                  <a:pt x="2449" y="0"/>
                  <a:pt x="2449" y="0"/>
                </a:cubicBezTo>
                <a:cubicBezTo>
                  <a:pt x="2419" y="80"/>
                  <a:pt x="2404" y="170"/>
                  <a:pt x="2374" y="250"/>
                </a:cubicBezTo>
                <a:cubicBezTo>
                  <a:pt x="2389" y="340"/>
                  <a:pt x="2314" y="370"/>
                  <a:pt x="2329" y="450"/>
                </a:cubicBezTo>
                <a:cubicBezTo>
                  <a:pt x="2307" y="510"/>
                  <a:pt x="2292" y="580"/>
                  <a:pt x="2284" y="650"/>
                </a:cubicBezTo>
                <a:cubicBezTo>
                  <a:pt x="2262" y="670"/>
                  <a:pt x="2239" y="680"/>
                  <a:pt x="2262" y="730"/>
                </a:cubicBezTo>
                <a:cubicBezTo>
                  <a:pt x="2232" y="740"/>
                  <a:pt x="2209" y="760"/>
                  <a:pt x="2232" y="800"/>
                </a:cubicBezTo>
                <a:cubicBezTo>
                  <a:pt x="2187" y="840"/>
                  <a:pt x="2202" y="920"/>
                  <a:pt x="2157" y="960"/>
                </a:cubicBezTo>
                <a:cubicBezTo>
                  <a:pt x="2172" y="1040"/>
                  <a:pt x="2135" y="1079"/>
                  <a:pt x="2105" y="1129"/>
                </a:cubicBezTo>
                <a:cubicBezTo>
                  <a:pt x="2112" y="1199"/>
                  <a:pt x="2127" y="1279"/>
                  <a:pt x="2060" y="1299"/>
                </a:cubicBezTo>
                <a:cubicBezTo>
                  <a:pt x="2045" y="1349"/>
                  <a:pt x="2067" y="1429"/>
                  <a:pt x="2000" y="1449"/>
                </a:cubicBezTo>
                <a:cubicBezTo>
                  <a:pt x="2022" y="1529"/>
                  <a:pt x="1977" y="1569"/>
                  <a:pt x="1955" y="1619"/>
                </a:cubicBezTo>
                <a:cubicBezTo>
                  <a:pt x="1932" y="1749"/>
                  <a:pt x="1902" y="1869"/>
                  <a:pt x="1857" y="1969"/>
                </a:cubicBezTo>
                <a:cubicBezTo>
                  <a:pt x="1865" y="2039"/>
                  <a:pt x="1865" y="2099"/>
                  <a:pt x="1827" y="2139"/>
                </a:cubicBezTo>
                <a:cubicBezTo>
                  <a:pt x="1805" y="2189"/>
                  <a:pt x="1842" y="2289"/>
                  <a:pt x="1775" y="2309"/>
                </a:cubicBezTo>
                <a:cubicBezTo>
                  <a:pt x="1797" y="2389"/>
                  <a:pt x="1745" y="2429"/>
                  <a:pt x="1753" y="2499"/>
                </a:cubicBezTo>
                <a:cubicBezTo>
                  <a:pt x="1700" y="2529"/>
                  <a:pt x="1745" y="2629"/>
                  <a:pt x="1708" y="2669"/>
                </a:cubicBezTo>
                <a:cubicBezTo>
                  <a:pt x="1700" y="2739"/>
                  <a:pt x="1663" y="2779"/>
                  <a:pt x="1685" y="2869"/>
                </a:cubicBezTo>
                <a:cubicBezTo>
                  <a:pt x="1625" y="2889"/>
                  <a:pt x="1700" y="3009"/>
                  <a:pt x="1633" y="3039"/>
                </a:cubicBezTo>
                <a:cubicBezTo>
                  <a:pt x="1640" y="3119"/>
                  <a:pt x="1640" y="3179"/>
                  <a:pt x="1610" y="3229"/>
                </a:cubicBezTo>
                <a:cubicBezTo>
                  <a:pt x="1618" y="3268"/>
                  <a:pt x="1625" y="3298"/>
                  <a:pt x="1588" y="3308"/>
                </a:cubicBezTo>
                <a:cubicBezTo>
                  <a:pt x="1595" y="3348"/>
                  <a:pt x="1588" y="3378"/>
                  <a:pt x="1565" y="3408"/>
                </a:cubicBezTo>
                <a:cubicBezTo>
                  <a:pt x="1580" y="3478"/>
                  <a:pt x="1588" y="3538"/>
                  <a:pt x="1565" y="3588"/>
                </a:cubicBezTo>
                <a:cubicBezTo>
                  <a:pt x="1573" y="3628"/>
                  <a:pt x="1565" y="3648"/>
                  <a:pt x="1565" y="3678"/>
                </a:cubicBezTo>
                <a:cubicBezTo>
                  <a:pt x="1543" y="3688"/>
                  <a:pt x="1543" y="3738"/>
                  <a:pt x="1520" y="3698"/>
                </a:cubicBezTo>
                <a:cubicBezTo>
                  <a:pt x="1445" y="3628"/>
                  <a:pt x="1498" y="3478"/>
                  <a:pt x="1438" y="3338"/>
                </a:cubicBezTo>
                <a:cubicBezTo>
                  <a:pt x="1490" y="3159"/>
                  <a:pt x="1438" y="2899"/>
                  <a:pt x="1513" y="2729"/>
                </a:cubicBezTo>
                <a:cubicBezTo>
                  <a:pt x="1490" y="2659"/>
                  <a:pt x="1528" y="2629"/>
                  <a:pt x="1550" y="2589"/>
                </a:cubicBezTo>
                <a:cubicBezTo>
                  <a:pt x="1535" y="2519"/>
                  <a:pt x="1565" y="2479"/>
                  <a:pt x="1580" y="2429"/>
                </a:cubicBezTo>
                <a:cubicBezTo>
                  <a:pt x="1558" y="2359"/>
                  <a:pt x="1588" y="2329"/>
                  <a:pt x="1610" y="2289"/>
                </a:cubicBezTo>
                <a:cubicBezTo>
                  <a:pt x="1595" y="2219"/>
                  <a:pt x="1625" y="2179"/>
                  <a:pt x="1640" y="2119"/>
                </a:cubicBezTo>
                <a:cubicBezTo>
                  <a:pt x="1640" y="2009"/>
                  <a:pt x="1663" y="1909"/>
                  <a:pt x="1708" y="1819"/>
                </a:cubicBezTo>
                <a:cubicBezTo>
                  <a:pt x="1708" y="1709"/>
                  <a:pt x="1745" y="1619"/>
                  <a:pt x="1768" y="1519"/>
                </a:cubicBezTo>
                <a:cubicBezTo>
                  <a:pt x="1760" y="1459"/>
                  <a:pt x="1812" y="1439"/>
                  <a:pt x="1805" y="1379"/>
                </a:cubicBezTo>
                <a:cubicBezTo>
                  <a:pt x="1850" y="1349"/>
                  <a:pt x="1827" y="1279"/>
                  <a:pt x="1857" y="1239"/>
                </a:cubicBezTo>
                <a:cubicBezTo>
                  <a:pt x="1872" y="1189"/>
                  <a:pt x="1850" y="1129"/>
                  <a:pt x="1895" y="1099"/>
                </a:cubicBezTo>
                <a:cubicBezTo>
                  <a:pt x="1917" y="1050"/>
                  <a:pt x="1902" y="980"/>
                  <a:pt x="1925" y="940"/>
                </a:cubicBezTo>
                <a:cubicBezTo>
                  <a:pt x="1940" y="870"/>
                  <a:pt x="2000" y="840"/>
                  <a:pt x="1992" y="750"/>
                </a:cubicBezTo>
                <a:cubicBezTo>
                  <a:pt x="2045" y="710"/>
                  <a:pt x="2052" y="640"/>
                  <a:pt x="2090" y="590"/>
                </a:cubicBezTo>
                <a:cubicBezTo>
                  <a:pt x="2127" y="520"/>
                  <a:pt x="2082" y="380"/>
                  <a:pt x="2164" y="340"/>
                </a:cubicBezTo>
                <a:cubicBezTo>
                  <a:pt x="2157" y="230"/>
                  <a:pt x="2232" y="190"/>
                  <a:pt x="2217" y="80"/>
                </a:cubicBezTo>
                <a:cubicBezTo>
                  <a:pt x="2262" y="70"/>
                  <a:pt x="2254" y="30"/>
                  <a:pt x="2254" y="0"/>
                </a:cubicBezTo>
                <a:cubicBezTo>
                  <a:pt x="2149" y="0"/>
                  <a:pt x="2149" y="0"/>
                  <a:pt x="2149" y="0"/>
                </a:cubicBezTo>
                <a:cubicBezTo>
                  <a:pt x="2142" y="40"/>
                  <a:pt x="2135" y="70"/>
                  <a:pt x="2135" y="110"/>
                </a:cubicBezTo>
                <a:cubicBezTo>
                  <a:pt x="2075" y="130"/>
                  <a:pt x="2142" y="230"/>
                  <a:pt x="2067" y="230"/>
                </a:cubicBezTo>
                <a:cubicBezTo>
                  <a:pt x="2090" y="340"/>
                  <a:pt x="2007" y="390"/>
                  <a:pt x="2022" y="500"/>
                </a:cubicBezTo>
                <a:cubicBezTo>
                  <a:pt x="1970" y="560"/>
                  <a:pt x="1970" y="660"/>
                  <a:pt x="1917" y="720"/>
                </a:cubicBezTo>
                <a:cubicBezTo>
                  <a:pt x="1910" y="820"/>
                  <a:pt x="1850" y="880"/>
                  <a:pt x="1842" y="970"/>
                </a:cubicBezTo>
                <a:cubicBezTo>
                  <a:pt x="1812" y="1000"/>
                  <a:pt x="1797" y="1040"/>
                  <a:pt x="1797" y="1079"/>
                </a:cubicBezTo>
                <a:cubicBezTo>
                  <a:pt x="1805" y="1139"/>
                  <a:pt x="1723" y="1139"/>
                  <a:pt x="1760" y="1219"/>
                </a:cubicBezTo>
                <a:cubicBezTo>
                  <a:pt x="1715" y="1279"/>
                  <a:pt x="1715" y="1389"/>
                  <a:pt x="1685" y="1459"/>
                </a:cubicBezTo>
                <a:cubicBezTo>
                  <a:pt x="1655" y="1539"/>
                  <a:pt x="1670" y="1649"/>
                  <a:pt x="1610" y="1709"/>
                </a:cubicBezTo>
                <a:cubicBezTo>
                  <a:pt x="1633" y="1829"/>
                  <a:pt x="1565" y="1879"/>
                  <a:pt x="1558" y="1979"/>
                </a:cubicBezTo>
                <a:cubicBezTo>
                  <a:pt x="1543" y="2069"/>
                  <a:pt x="1535" y="2159"/>
                  <a:pt x="1513" y="2239"/>
                </a:cubicBezTo>
                <a:cubicBezTo>
                  <a:pt x="1498" y="2329"/>
                  <a:pt x="1490" y="2429"/>
                  <a:pt x="1430" y="2489"/>
                </a:cubicBezTo>
                <a:cubicBezTo>
                  <a:pt x="1460" y="2609"/>
                  <a:pt x="1401" y="2669"/>
                  <a:pt x="1408" y="2769"/>
                </a:cubicBezTo>
                <a:cubicBezTo>
                  <a:pt x="1423" y="2879"/>
                  <a:pt x="1371" y="2949"/>
                  <a:pt x="1386" y="3059"/>
                </a:cubicBezTo>
                <a:cubicBezTo>
                  <a:pt x="1318" y="3109"/>
                  <a:pt x="1393" y="3258"/>
                  <a:pt x="1311" y="3298"/>
                </a:cubicBezTo>
                <a:cubicBezTo>
                  <a:pt x="1281" y="3179"/>
                  <a:pt x="1326" y="3099"/>
                  <a:pt x="1273" y="2949"/>
                </a:cubicBezTo>
                <a:cubicBezTo>
                  <a:pt x="1326" y="2929"/>
                  <a:pt x="1281" y="2839"/>
                  <a:pt x="1303" y="2789"/>
                </a:cubicBezTo>
                <a:cubicBezTo>
                  <a:pt x="1341" y="2729"/>
                  <a:pt x="1281" y="2649"/>
                  <a:pt x="1348" y="2619"/>
                </a:cubicBezTo>
                <a:cubicBezTo>
                  <a:pt x="1311" y="2509"/>
                  <a:pt x="1378" y="2469"/>
                  <a:pt x="1333" y="2349"/>
                </a:cubicBezTo>
                <a:cubicBezTo>
                  <a:pt x="1416" y="2219"/>
                  <a:pt x="1363" y="1989"/>
                  <a:pt x="1460" y="1869"/>
                </a:cubicBezTo>
                <a:cubicBezTo>
                  <a:pt x="1416" y="1789"/>
                  <a:pt x="1528" y="1819"/>
                  <a:pt x="1475" y="1739"/>
                </a:cubicBezTo>
                <a:cubicBezTo>
                  <a:pt x="1483" y="1689"/>
                  <a:pt x="1490" y="1659"/>
                  <a:pt x="1520" y="1629"/>
                </a:cubicBezTo>
                <a:cubicBezTo>
                  <a:pt x="1543" y="1539"/>
                  <a:pt x="1543" y="1449"/>
                  <a:pt x="1595" y="1379"/>
                </a:cubicBezTo>
                <a:cubicBezTo>
                  <a:pt x="1618" y="1199"/>
                  <a:pt x="1693" y="1060"/>
                  <a:pt x="1760" y="920"/>
                </a:cubicBezTo>
                <a:cubicBezTo>
                  <a:pt x="1753" y="870"/>
                  <a:pt x="1820" y="860"/>
                  <a:pt x="1775" y="790"/>
                </a:cubicBezTo>
                <a:cubicBezTo>
                  <a:pt x="1827" y="770"/>
                  <a:pt x="1827" y="720"/>
                  <a:pt x="1835" y="670"/>
                </a:cubicBezTo>
                <a:cubicBezTo>
                  <a:pt x="1812" y="610"/>
                  <a:pt x="1887" y="610"/>
                  <a:pt x="1880" y="560"/>
                </a:cubicBezTo>
                <a:cubicBezTo>
                  <a:pt x="1865" y="500"/>
                  <a:pt x="1917" y="480"/>
                  <a:pt x="1940" y="440"/>
                </a:cubicBezTo>
                <a:cubicBezTo>
                  <a:pt x="1917" y="340"/>
                  <a:pt x="1985" y="300"/>
                  <a:pt x="1977" y="210"/>
                </a:cubicBezTo>
                <a:cubicBezTo>
                  <a:pt x="2000" y="150"/>
                  <a:pt x="2030" y="80"/>
                  <a:pt x="2037" y="0"/>
                </a:cubicBezTo>
                <a:cubicBezTo>
                  <a:pt x="2045" y="0"/>
                  <a:pt x="2045" y="0"/>
                  <a:pt x="2052" y="0"/>
                </a:cubicBezTo>
                <a:cubicBezTo>
                  <a:pt x="1955" y="0"/>
                  <a:pt x="1955" y="0"/>
                  <a:pt x="1955" y="0"/>
                </a:cubicBezTo>
                <a:cubicBezTo>
                  <a:pt x="1947" y="30"/>
                  <a:pt x="1940" y="70"/>
                  <a:pt x="1925" y="110"/>
                </a:cubicBezTo>
                <a:cubicBezTo>
                  <a:pt x="1880" y="180"/>
                  <a:pt x="1895" y="290"/>
                  <a:pt x="1820" y="340"/>
                </a:cubicBezTo>
                <a:cubicBezTo>
                  <a:pt x="1857" y="410"/>
                  <a:pt x="1797" y="410"/>
                  <a:pt x="1805" y="470"/>
                </a:cubicBezTo>
                <a:cubicBezTo>
                  <a:pt x="1768" y="500"/>
                  <a:pt x="1820" y="580"/>
                  <a:pt x="1745" y="590"/>
                </a:cubicBezTo>
                <a:cubicBezTo>
                  <a:pt x="1775" y="710"/>
                  <a:pt x="1663" y="730"/>
                  <a:pt x="1670" y="830"/>
                </a:cubicBezTo>
                <a:cubicBezTo>
                  <a:pt x="1633" y="850"/>
                  <a:pt x="1678" y="930"/>
                  <a:pt x="1625" y="940"/>
                </a:cubicBezTo>
                <a:cubicBezTo>
                  <a:pt x="1610" y="980"/>
                  <a:pt x="1603" y="1010"/>
                  <a:pt x="1588" y="1050"/>
                </a:cubicBezTo>
                <a:cubicBezTo>
                  <a:pt x="1573" y="1139"/>
                  <a:pt x="1520" y="1199"/>
                  <a:pt x="1505" y="1299"/>
                </a:cubicBezTo>
                <a:cubicBezTo>
                  <a:pt x="1445" y="1459"/>
                  <a:pt x="1423" y="1639"/>
                  <a:pt x="1356" y="1789"/>
                </a:cubicBezTo>
                <a:cubicBezTo>
                  <a:pt x="1386" y="1859"/>
                  <a:pt x="1326" y="1859"/>
                  <a:pt x="1341" y="1919"/>
                </a:cubicBezTo>
                <a:cubicBezTo>
                  <a:pt x="1296" y="1949"/>
                  <a:pt x="1363" y="2039"/>
                  <a:pt x="1303" y="2059"/>
                </a:cubicBezTo>
                <a:cubicBezTo>
                  <a:pt x="1281" y="2139"/>
                  <a:pt x="1296" y="2249"/>
                  <a:pt x="1258" y="2319"/>
                </a:cubicBezTo>
                <a:cubicBezTo>
                  <a:pt x="1266" y="2429"/>
                  <a:pt x="1236" y="2509"/>
                  <a:pt x="1236" y="2609"/>
                </a:cubicBezTo>
                <a:cubicBezTo>
                  <a:pt x="1198" y="2629"/>
                  <a:pt x="1243" y="2699"/>
                  <a:pt x="1221" y="2729"/>
                </a:cubicBezTo>
                <a:cubicBezTo>
                  <a:pt x="1206" y="2749"/>
                  <a:pt x="1198" y="2769"/>
                  <a:pt x="1213" y="2799"/>
                </a:cubicBezTo>
                <a:cubicBezTo>
                  <a:pt x="1191" y="2809"/>
                  <a:pt x="1191" y="2849"/>
                  <a:pt x="1168" y="2819"/>
                </a:cubicBezTo>
                <a:cubicBezTo>
                  <a:pt x="1116" y="2639"/>
                  <a:pt x="1168" y="2519"/>
                  <a:pt x="1153" y="2369"/>
                </a:cubicBezTo>
                <a:cubicBezTo>
                  <a:pt x="1168" y="2219"/>
                  <a:pt x="1168" y="2069"/>
                  <a:pt x="1206" y="1949"/>
                </a:cubicBezTo>
                <a:cubicBezTo>
                  <a:pt x="1176" y="1769"/>
                  <a:pt x="1243" y="1659"/>
                  <a:pt x="1266" y="1519"/>
                </a:cubicBezTo>
                <a:cubicBezTo>
                  <a:pt x="1288" y="1389"/>
                  <a:pt x="1333" y="1259"/>
                  <a:pt x="1348" y="1119"/>
                </a:cubicBezTo>
                <a:cubicBezTo>
                  <a:pt x="1371" y="1109"/>
                  <a:pt x="1363" y="1070"/>
                  <a:pt x="1348" y="1030"/>
                </a:cubicBezTo>
                <a:cubicBezTo>
                  <a:pt x="1386" y="1020"/>
                  <a:pt x="1401" y="990"/>
                  <a:pt x="1401" y="950"/>
                </a:cubicBezTo>
                <a:cubicBezTo>
                  <a:pt x="1408" y="880"/>
                  <a:pt x="1430" y="820"/>
                  <a:pt x="1445" y="750"/>
                </a:cubicBezTo>
                <a:cubicBezTo>
                  <a:pt x="1490" y="700"/>
                  <a:pt x="1483" y="620"/>
                  <a:pt x="1513" y="560"/>
                </a:cubicBezTo>
                <a:cubicBezTo>
                  <a:pt x="1498" y="530"/>
                  <a:pt x="1535" y="540"/>
                  <a:pt x="1550" y="520"/>
                </a:cubicBezTo>
                <a:cubicBezTo>
                  <a:pt x="1550" y="510"/>
                  <a:pt x="1528" y="480"/>
                  <a:pt x="1535" y="460"/>
                </a:cubicBezTo>
                <a:cubicBezTo>
                  <a:pt x="1543" y="430"/>
                  <a:pt x="1573" y="410"/>
                  <a:pt x="1580" y="380"/>
                </a:cubicBezTo>
                <a:cubicBezTo>
                  <a:pt x="1633" y="260"/>
                  <a:pt x="1640" y="120"/>
                  <a:pt x="1723" y="20"/>
                </a:cubicBezTo>
                <a:cubicBezTo>
                  <a:pt x="1723" y="10"/>
                  <a:pt x="1723" y="0"/>
                  <a:pt x="1730" y="0"/>
                </a:cubicBezTo>
                <a:cubicBezTo>
                  <a:pt x="1603" y="0"/>
                  <a:pt x="1603" y="0"/>
                  <a:pt x="1603" y="0"/>
                </a:cubicBezTo>
                <a:cubicBezTo>
                  <a:pt x="1603" y="0"/>
                  <a:pt x="1603" y="0"/>
                  <a:pt x="1603" y="10"/>
                </a:cubicBezTo>
                <a:cubicBezTo>
                  <a:pt x="1573" y="90"/>
                  <a:pt x="1588" y="210"/>
                  <a:pt x="1505" y="260"/>
                </a:cubicBezTo>
                <a:cubicBezTo>
                  <a:pt x="1513" y="320"/>
                  <a:pt x="1483" y="350"/>
                  <a:pt x="1475" y="400"/>
                </a:cubicBezTo>
                <a:cubicBezTo>
                  <a:pt x="1483" y="460"/>
                  <a:pt x="1430" y="480"/>
                  <a:pt x="1408" y="520"/>
                </a:cubicBezTo>
                <a:cubicBezTo>
                  <a:pt x="1408" y="620"/>
                  <a:pt x="1378" y="710"/>
                  <a:pt x="1363" y="810"/>
                </a:cubicBezTo>
                <a:cubicBezTo>
                  <a:pt x="1296" y="810"/>
                  <a:pt x="1363" y="910"/>
                  <a:pt x="1303" y="930"/>
                </a:cubicBezTo>
                <a:cubicBezTo>
                  <a:pt x="1326" y="1010"/>
                  <a:pt x="1266" y="1020"/>
                  <a:pt x="1251" y="1079"/>
                </a:cubicBezTo>
                <a:cubicBezTo>
                  <a:pt x="1266" y="1149"/>
                  <a:pt x="1236" y="1189"/>
                  <a:pt x="1221" y="1239"/>
                </a:cubicBezTo>
                <a:cubicBezTo>
                  <a:pt x="1251" y="1319"/>
                  <a:pt x="1221" y="1359"/>
                  <a:pt x="1191" y="1399"/>
                </a:cubicBezTo>
                <a:cubicBezTo>
                  <a:pt x="1221" y="1489"/>
                  <a:pt x="1153" y="1499"/>
                  <a:pt x="1161" y="1569"/>
                </a:cubicBezTo>
                <a:cubicBezTo>
                  <a:pt x="1138" y="1619"/>
                  <a:pt x="1168" y="1689"/>
                  <a:pt x="1108" y="1719"/>
                </a:cubicBezTo>
                <a:cubicBezTo>
                  <a:pt x="1138" y="1819"/>
                  <a:pt x="1086" y="1869"/>
                  <a:pt x="1101" y="1959"/>
                </a:cubicBezTo>
                <a:cubicBezTo>
                  <a:pt x="1101" y="2059"/>
                  <a:pt x="1078" y="2129"/>
                  <a:pt x="1071" y="2219"/>
                </a:cubicBezTo>
                <a:cubicBezTo>
                  <a:pt x="1064" y="2299"/>
                  <a:pt x="1049" y="2389"/>
                  <a:pt x="1041" y="2479"/>
                </a:cubicBezTo>
                <a:cubicBezTo>
                  <a:pt x="1049" y="2569"/>
                  <a:pt x="1078" y="2679"/>
                  <a:pt x="1041" y="2749"/>
                </a:cubicBezTo>
                <a:cubicBezTo>
                  <a:pt x="1034" y="2549"/>
                  <a:pt x="989" y="2469"/>
                  <a:pt x="996" y="2279"/>
                </a:cubicBezTo>
                <a:cubicBezTo>
                  <a:pt x="981" y="2109"/>
                  <a:pt x="966" y="1939"/>
                  <a:pt x="989" y="1799"/>
                </a:cubicBezTo>
                <a:cubicBezTo>
                  <a:pt x="996" y="1639"/>
                  <a:pt x="1026" y="1499"/>
                  <a:pt x="1041" y="1349"/>
                </a:cubicBezTo>
                <a:cubicBezTo>
                  <a:pt x="1071" y="1289"/>
                  <a:pt x="1056" y="1209"/>
                  <a:pt x="1056" y="1129"/>
                </a:cubicBezTo>
                <a:cubicBezTo>
                  <a:pt x="1108" y="1079"/>
                  <a:pt x="1101" y="990"/>
                  <a:pt x="1093" y="900"/>
                </a:cubicBezTo>
                <a:cubicBezTo>
                  <a:pt x="1153" y="840"/>
                  <a:pt x="1131" y="710"/>
                  <a:pt x="1191" y="640"/>
                </a:cubicBezTo>
                <a:cubicBezTo>
                  <a:pt x="1153" y="570"/>
                  <a:pt x="1251" y="580"/>
                  <a:pt x="1198" y="490"/>
                </a:cubicBezTo>
                <a:cubicBezTo>
                  <a:pt x="1236" y="460"/>
                  <a:pt x="1221" y="400"/>
                  <a:pt x="1258" y="370"/>
                </a:cubicBezTo>
                <a:cubicBezTo>
                  <a:pt x="1258" y="310"/>
                  <a:pt x="1236" y="250"/>
                  <a:pt x="1296" y="230"/>
                </a:cubicBezTo>
                <a:cubicBezTo>
                  <a:pt x="1273" y="160"/>
                  <a:pt x="1303" y="130"/>
                  <a:pt x="1333" y="90"/>
                </a:cubicBezTo>
                <a:cubicBezTo>
                  <a:pt x="1341" y="60"/>
                  <a:pt x="1348" y="30"/>
                  <a:pt x="1356" y="0"/>
                </a:cubicBezTo>
                <a:cubicBezTo>
                  <a:pt x="1258" y="0"/>
                  <a:pt x="1258" y="0"/>
                  <a:pt x="1258" y="0"/>
                </a:cubicBezTo>
                <a:cubicBezTo>
                  <a:pt x="1191" y="160"/>
                  <a:pt x="1146" y="340"/>
                  <a:pt x="1116" y="520"/>
                </a:cubicBezTo>
                <a:cubicBezTo>
                  <a:pt x="1086" y="630"/>
                  <a:pt x="1049" y="740"/>
                  <a:pt x="1034" y="860"/>
                </a:cubicBezTo>
                <a:cubicBezTo>
                  <a:pt x="981" y="950"/>
                  <a:pt x="1011" y="1109"/>
                  <a:pt x="959" y="1199"/>
                </a:cubicBezTo>
                <a:cubicBezTo>
                  <a:pt x="974" y="1269"/>
                  <a:pt x="944" y="1309"/>
                  <a:pt x="929" y="1369"/>
                </a:cubicBezTo>
                <a:cubicBezTo>
                  <a:pt x="936" y="1439"/>
                  <a:pt x="936" y="1499"/>
                  <a:pt x="906" y="1559"/>
                </a:cubicBezTo>
                <a:cubicBezTo>
                  <a:pt x="914" y="1629"/>
                  <a:pt x="914" y="1699"/>
                  <a:pt x="891" y="1749"/>
                </a:cubicBezTo>
                <a:cubicBezTo>
                  <a:pt x="899" y="1819"/>
                  <a:pt x="891" y="1889"/>
                  <a:pt x="869" y="1939"/>
                </a:cubicBezTo>
                <a:cubicBezTo>
                  <a:pt x="914" y="2109"/>
                  <a:pt x="854" y="2199"/>
                  <a:pt x="899" y="2349"/>
                </a:cubicBezTo>
                <a:cubicBezTo>
                  <a:pt x="876" y="2469"/>
                  <a:pt x="966" y="2659"/>
                  <a:pt x="899" y="2749"/>
                </a:cubicBezTo>
                <a:cubicBezTo>
                  <a:pt x="876" y="2709"/>
                  <a:pt x="861" y="2639"/>
                  <a:pt x="824" y="2629"/>
                </a:cubicBezTo>
                <a:cubicBezTo>
                  <a:pt x="824" y="2599"/>
                  <a:pt x="801" y="2549"/>
                  <a:pt x="831" y="2539"/>
                </a:cubicBezTo>
                <a:cubicBezTo>
                  <a:pt x="824" y="2509"/>
                  <a:pt x="786" y="2509"/>
                  <a:pt x="816" y="2479"/>
                </a:cubicBezTo>
                <a:cubicBezTo>
                  <a:pt x="816" y="2409"/>
                  <a:pt x="749" y="2249"/>
                  <a:pt x="801" y="2149"/>
                </a:cubicBezTo>
                <a:cubicBezTo>
                  <a:pt x="749" y="1999"/>
                  <a:pt x="794" y="1919"/>
                  <a:pt x="786" y="1789"/>
                </a:cubicBezTo>
                <a:cubicBezTo>
                  <a:pt x="771" y="1639"/>
                  <a:pt x="794" y="1579"/>
                  <a:pt x="771" y="1459"/>
                </a:cubicBezTo>
                <a:cubicBezTo>
                  <a:pt x="809" y="1399"/>
                  <a:pt x="786" y="1289"/>
                  <a:pt x="801" y="1209"/>
                </a:cubicBezTo>
                <a:cubicBezTo>
                  <a:pt x="839" y="1189"/>
                  <a:pt x="794" y="1109"/>
                  <a:pt x="816" y="1079"/>
                </a:cubicBezTo>
                <a:cubicBezTo>
                  <a:pt x="809" y="1020"/>
                  <a:pt x="846" y="990"/>
                  <a:pt x="824" y="920"/>
                </a:cubicBezTo>
                <a:cubicBezTo>
                  <a:pt x="876" y="770"/>
                  <a:pt x="891" y="590"/>
                  <a:pt x="899" y="400"/>
                </a:cubicBezTo>
                <a:cubicBezTo>
                  <a:pt x="921" y="320"/>
                  <a:pt x="959" y="260"/>
                  <a:pt x="929" y="150"/>
                </a:cubicBezTo>
                <a:cubicBezTo>
                  <a:pt x="974" y="110"/>
                  <a:pt x="974" y="50"/>
                  <a:pt x="974" y="0"/>
                </a:cubicBezTo>
                <a:cubicBezTo>
                  <a:pt x="884" y="0"/>
                  <a:pt x="884" y="0"/>
                  <a:pt x="884" y="0"/>
                </a:cubicBezTo>
                <a:cubicBezTo>
                  <a:pt x="884" y="0"/>
                  <a:pt x="884" y="10"/>
                  <a:pt x="876" y="20"/>
                </a:cubicBezTo>
                <a:cubicBezTo>
                  <a:pt x="891" y="190"/>
                  <a:pt x="809" y="310"/>
                  <a:pt x="831" y="490"/>
                </a:cubicBezTo>
                <a:cubicBezTo>
                  <a:pt x="756" y="520"/>
                  <a:pt x="824" y="640"/>
                  <a:pt x="764" y="680"/>
                </a:cubicBezTo>
                <a:cubicBezTo>
                  <a:pt x="779" y="770"/>
                  <a:pt x="749" y="830"/>
                  <a:pt x="726" y="900"/>
                </a:cubicBezTo>
                <a:cubicBezTo>
                  <a:pt x="771" y="1020"/>
                  <a:pt x="689" y="1050"/>
                  <a:pt x="719" y="1149"/>
                </a:cubicBezTo>
                <a:cubicBezTo>
                  <a:pt x="682" y="1169"/>
                  <a:pt x="726" y="1229"/>
                  <a:pt x="697" y="1249"/>
                </a:cubicBezTo>
                <a:cubicBezTo>
                  <a:pt x="726" y="1319"/>
                  <a:pt x="674" y="1329"/>
                  <a:pt x="711" y="1399"/>
                </a:cubicBezTo>
                <a:cubicBezTo>
                  <a:pt x="689" y="1469"/>
                  <a:pt x="682" y="1539"/>
                  <a:pt x="674" y="1629"/>
                </a:cubicBezTo>
                <a:cubicBezTo>
                  <a:pt x="674" y="1699"/>
                  <a:pt x="659" y="1789"/>
                  <a:pt x="697" y="1889"/>
                </a:cubicBezTo>
                <a:cubicBezTo>
                  <a:pt x="659" y="1949"/>
                  <a:pt x="704" y="2069"/>
                  <a:pt x="689" y="2139"/>
                </a:cubicBezTo>
                <a:cubicBezTo>
                  <a:pt x="719" y="2249"/>
                  <a:pt x="704" y="2319"/>
                  <a:pt x="674" y="2389"/>
                </a:cubicBezTo>
                <a:cubicBezTo>
                  <a:pt x="667" y="2269"/>
                  <a:pt x="599" y="2299"/>
                  <a:pt x="584" y="2189"/>
                </a:cubicBezTo>
                <a:cubicBezTo>
                  <a:pt x="607" y="2179"/>
                  <a:pt x="599" y="2149"/>
                  <a:pt x="614" y="2139"/>
                </a:cubicBezTo>
                <a:cubicBezTo>
                  <a:pt x="629" y="2159"/>
                  <a:pt x="629" y="2199"/>
                  <a:pt x="652" y="2189"/>
                </a:cubicBezTo>
                <a:cubicBezTo>
                  <a:pt x="562" y="2059"/>
                  <a:pt x="599" y="1879"/>
                  <a:pt x="562" y="1709"/>
                </a:cubicBezTo>
                <a:cubicBezTo>
                  <a:pt x="592" y="1599"/>
                  <a:pt x="569" y="1459"/>
                  <a:pt x="554" y="1319"/>
                </a:cubicBezTo>
                <a:cubicBezTo>
                  <a:pt x="584" y="1219"/>
                  <a:pt x="562" y="1089"/>
                  <a:pt x="614" y="1010"/>
                </a:cubicBezTo>
                <a:cubicBezTo>
                  <a:pt x="562" y="860"/>
                  <a:pt x="667" y="820"/>
                  <a:pt x="629" y="670"/>
                </a:cubicBezTo>
                <a:cubicBezTo>
                  <a:pt x="652" y="570"/>
                  <a:pt x="659" y="470"/>
                  <a:pt x="689" y="370"/>
                </a:cubicBezTo>
                <a:cubicBezTo>
                  <a:pt x="689" y="260"/>
                  <a:pt x="719" y="160"/>
                  <a:pt x="726" y="50"/>
                </a:cubicBezTo>
                <a:cubicBezTo>
                  <a:pt x="734" y="30"/>
                  <a:pt x="734" y="10"/>
                  <a:pt x="741" y="0"/>
                </a:cubicBezTo>
                <a:cubicBezTo>
                  <a:pt x="667" y="0"/>
                  <a:pt x="667" y="0"/>
                  <a:pt x="667" y="0"/>
                </a:cubicBezTo>
                <a:cubicBezTo>
                  <a:pt x="667" y="40"/>
                  <a:pt x="607" y="40"/>
                  <a:pt x="622" y="100"/>
                </a:cubicBezTo>
                <a:cubicBezTo>
                  <a:pt x="644" y="230"/>
                  <a:pt x="547" y="280"/>
                  <a:pt x="584" y="420"/>
                </a:cubicBezTo>
                <a:cubicBezTo>
                  <a:pt x="554" y="500"/>
                  <a:pt x="524" y="590"/>
                  <a:pt x="547" y="710"/>
                </a:cubicBezTo>
                <a:cubicBezTo>
                  <a:pt x="532" y="720"/>
                  <a:pt x="524" y="740"/>
                  <a:pt x="539" y="770"/>
                </a:cubicBezTo>
                <a:cubicBezTo>
                  <a:pt x="509" y="790"/>
                  <a:pt x="487" y="800"/>
                  <a:pt x="509" y="850"/>
                </a:cubicBezTo>
                <a:cubicBezTo>
                  <a:pt x="569" y="850"/>
                  <a:pt x="464" y="920"/>
                  <a:pt x="524" y="990"/>
                </a:cubicBezTo>
                <a:cubicBezTo>
                  <a:pt x="502" y="1079"/>
                  <a:pt x="464" y="1159"/>
                  <a:pt x="472" y="1259"/>
                </a:cubicBezTo>
                <a:cubicBezTo>
                  <a:pt x="457" y="1299"/>
                  <a:pt x="472" y="1369"/>
                  <a:pt x="494" y="1429"/>
                </a:cubicBezTo>
                <a:cubicBezTo>
                  <a:pt x="449" y="1459"/>
                  <a:pt x="464" y="1519"/>
                  <a:pt x="487" y="1589"/>
                </a:cubicBezTo>
                <a:cubicBezTo>
                  <a:pt x="434" y="1669"/>
                  <a:pt x="494" y="1829"/>
                  <a:pt x="449" y="1909"/>
                </a:cubicBezTo>
                <a:cubicBezTo>
                  <a:pt x="382" y="1779"/>
                  <a:pt x="457" y="1679"/>
                  <a:pt x="404" y="1629"/>
                </a:cubicBezTo>
                <a:cubicBezTo>
                  <a:pt x="404" y="1529"/>
                  <a:pt x="367" y="1409"/>
                  <a:pt x="345" y="1289"/>
                </a:cubicBezTo>
                <a:cubicBezTo>
                  <a:pt x="322" y="1040"/>
                  <a:pt x="374" y="830"/>
                  <a:pt x="322" y="560"/>
                </a:cubicBezTo>
                <a:cubicBezTo>
                  <a:pt x="359" y="460"/>
                  <a:pt x="352" y="330"/>
                  <a:pt x="352" y="210"/>
                </a:cubicBezTo>
                <a:cubicBezTo>
                  <a:pt x="374" y="170"/>
                  <a:pt x="367" y="100"/>
                  <a:pt x="352" y="30"/>
                </a:cubicBezTo>
                <a:cubicBezTo>
                  <a:pt x="367" y="20"/>
                  <a:pt x="367" y="10"/>
                  <a:pt x="374" y="0"/>
                </a:cubicBezTo>
                <a:cubicBezTo>
                  <a:pt x="285" y="0"/>
                  <a:pt x="285" y="0"/>
                  <a:pt x="285" y="0"/>
                </a:cubicBezTo>
                <a:cubicBezTo>
                  <a:pt x="270" y="210"/>
                  <a:pt x="247" y="420"/>
                  <a:pt x="255" y="650"/>
                </a:cubicBezTo>
                <a:cubicBezTo>
                  <a:pt x="232" y="700"/>
                  <a:pt x="277" y="790"/>
                  <a:pt x="255" y="840"/>
                </a:cubicBezTo>
                <a:cubicBezTo>
                  <a:pt x="300" y="940"/>
                  <a:pt x="210" y="950"/>
                  <a:pt x="262" y="1050"/>
                </a:cubicBezTo>
                <a:cubicBezTo>
                  <a:pt x="262" y="1109"/>
                  <a:pt x="240" y="1169"/>
                  <a:pt x="262" y="1259"/>
                </a:cubicBezTo>
                <a:cubicBezTo>
                  <a:pt x="247" y="1319"/>
                  <a:pt x="315" y="1429"/>
                  <a:pt x="247" y="1449"/>
                </a:cubicBezTo>
                <a:cubicBezTo>
                  <a:pt x="240" y="1279"/>
                  <a:pt x="172" y="1060"/>
                  <a:pt x="180" y="900"/>
                </a:cubicBezTo>
                <a:cubicBezTo>
                  <a:pt x="172" y="820"/>
                  <a:pt x="172" y="800"/>
                  <a:pt x="172" y="690"/>
                </a:cubicBezTo>
                <a:cubicBezTo>
                  <a:pt x="165" y="600"/>
                  <a:pt x="210" y="490"/>
                  <a:pt x="157" y="450"/>
                </a:cubicBezTo>
                <a:cubicBezTo>
                  <a:pt x="210" y="400"/>
                  <a:pt x="150" y="270"/>
                  <a:pt x="195" y="220"/>
                </a:cubicBezTo>
                <a:cubicBezTo>
                  <a:pt x="195" y="140"/>
                  <a:pt x="210" y="80"/>
                  <a:pt x="202" y="0"/>
                </a:cubicBezTo>
                <a:cubicBezTo>
                  <a:pt x="112" y="0"/>
                  <a:pt x="112" y="0"/>
                  <a:pt x="112" y="0"/>
                </a:cubicBezTo>
                <a:cubicBezTo>
                  <a:pt x="112" y="10"/>
                  <a:pt x="112" y="30"/>
                  <a:pt x="105" y="50"/>
                </a:cubicBezTo>
                <a:cubicBezTo>
                  <a:pt x="97" y="120"/>
                  <a:pt x="105" y="200"/>
                  <a:pt x="90" y="270"/>
                </a:cubicBezTo>
                <a:cubicBezTo>
                  <a:pt x="97" y="410"/>
                  <a:pt x="52" y="530"/>
                  <a:pt x="82" y="700"/>
                </a:cubicBezTo>
                <a:cubicBezTo>
                  <a:pt x="60" y="760"/>
                  <a:pt x="97" y="860"/>
                  <a:pt x="67" y="920"/>
                </a:cubicBezTo>
                <a:cubicBezTo>
                  <a:pt x="82" y="1000"/>
                  <a:pt x="142" y="1119"/>
                  <a:pt x="82" y="1149"/>
                </a:cubicBezTo>
                <a:cubicBezTo>
                  <a:pt x="52" y="1119"/>
                  <a:pt x="30" y="1060"/>
                  <a:pt x="0" y="1020"/>
                </a:cubicBezTo>
                <a:cubicBezTo>
                  <a:pt x="0" y="1249"/>
                  <a:pt x="0" y="1249"/>
                  <a:pt x="0" y="1249"/>
                </a:cubicBezTo>
                <a:cubicBezTo>
                  <a:pt x="15" y="1249"/>
                  <a:pt x="30" y="1259"/>
                  <a:pt x="37" y="1259"/>
                </a:cubicBezTo>
                <a:cubicBezTo>
                  <a:pt x="52" y="1299"/>
                  <a:pt x="52" y="1369"/>
                  <a:pt x="90" y="1369"/>
                </a:cubicBezTo>
                <a:cubicBezTo>
                  <a:pt x="75" y="1439"/>
                  <a:pt x="165" y="1449"/>
                  <a:pt x="112" y="1479"/>
                </a:cubicBezTo>
                <a:cubicBezTo>
                  <a:pt x="67" y="1469"/>
                  <a:pt x="30" y="1439"/>
                  <a:pt x="0" y="1399"/>
                </a:cubicBezTo>
                <a:cubicBezTo>
                  <a:pt x="0" y="1709"/>
                  <a:pt x="0" y="1709"/>
                  <a:pt x="0" y="1709"/>
                </a:cubicBezTo>
                <a:cubicBezTo>
                  <a:pt x="22" y="1719"/>
                  <a:pt x="45" y="1729"/>
                  <a:pt x="60" y="1739"/>
                </a:cubicBezTo>
                <a:cubicBezTo>
                  <a:pt x="75" y="1779"/>
                  <a:pt x="112" y="1769"/>
                  <a:pt x="127" y="1809"/>
                </a:cubicBezTo>
                <a:cubicBezTo>
                  <a:pt x="172" y="1779"/>
                  <a:pt x="165" y="1879"/>
                  <a:pt x="210" y="1859"/>
                </a:cubicBezTo>
                <a:cubicBezTo>
                  <a:pt x="225" y="1899"/>
                  <a:pt x="255" y="1889"/>
                  <a:pt x="270" y="1929"/>
                </a:cubicBezTo>
                <a:cubicBezTo>
                  <a:pt x="315" y="1899"/>
                  <a:pt x="307" y="1999"/>
                  <a:pt x="352" y="1979"/>
                </a:cubicBezTo>
                <a:cubicBezTo>
                  <a:pt x="404" y="1999"/>
                  <a:pt x="434" y="2089"/>
                  <a:pt x="464" y="2179"/>
                </a:cubicBezTo>
                <a:cubicBezTo>
                  <a:pt x="345" y="2099"/>
                  <a:pt x="225" y="1999"/>
                  <a:pt x="105" y="1909"/>
                </a:cubicBezTo>
                <a:cubicBezTo>
                  <a:pt x="67" y="1899"/>
                  <a:pt x="30" y="1879"/>
                  <a:pt x="0" y="1859"/>
                </a:cubicBezTo>
                <a:cubicBezTo>
                  <a:pt x="0" y="2149"/>
                  <a:pt x="0" y="2149"/>
                  <a:pt x="0" y="2149"/>
                </a:cubicBezTo>
                <a:cubicBezTo>
                  <a:pt x="127" y="2249"/>
                  <a:pt x="270" y="2309"/>
                  <a:pt x="404" y="2389"/>
                </a:cubicBezTo>
                <a:cubicBezTo>
                  <a:pt x="427" y="2449"/>
                  <a:pt x="487" y="2409"/>
                  <a:pt x="502" y="2499"/>
                </a:cubicBezTo>
                <a:cubicBezTo>
                  <a:pt x="554" y="2479"/>
                  <a:pt x="584" y="2539"/>
                  <a:pt x="614" y="2599"/>
                </a:cubicBezTo>
                <a:cubicBezTo>
                  <a:pt x="659" y="2599"/>
                  <a:pt x="689" y="2649"/>
                  <a:pt x="711" y="2709"/>
                </a:cubicBezTo>
                <a:cubicBezTo>
                  <a:pt x="734" y="2709"/>
                  <a:pt x="749" y="2729"/>
                  <a:pt x="764" y="2749"/>
                </a:cubicBezTo>
                <a:cubicBezTo>
                  <a:pt x="786" y="2739"/>
                  <a:pt x="824" y="2769"/>
                  <a:pt x="801" y="2789"/>
                </a:cubicBezTo>
                <a:cubicBezTo>
                  <a:pt x="756" y="2799"/>
                  <a:pt x="741" y="2739"/>
                  <a:pt x="711" y="2709"/>
                </a:cubicBezTo>
                <a:cubicBezTo>
                  <a:pt x="674" y="2679"/>
                  <a:pt x="614" y="2719"/>
                  <a:pt x="599" y="2639"/>
                </a:cubicBezTo>
                <a:cubicBezTo>
                  <a:pt x="539" y="2679"/>
                  <a:pt x="532" y="2589"/>
                  <a:pt x="479" y="2599"/>
                </a:cubicBezTo>
                <a:cubicBezTo>
                  <a:pt x="457" y="2539"/>
                  <a:pt x="397" y="2559"/>
                  <a:pt x="367" y="2519"/>
                </a:cubicBezTo>
                <a:cubicBezTo>
                  <a:pt x="292" y="2489"/>
                  <a:pt x="217" y="2439"/>
                  <a:pt x="150" y="2369"/>
                </a:cubicBezTo>
                <a:cubicBezTo>
                  <a:pt x="90" y="2389"/>
                  <a:pt x="45" y="2349"/>
                  <a:pt x="0" y="2329"/>
                </a:cubicBezTo>
                <a:cubicBezTo>
                  <a:pt x="0" y="2469"/>
                  <a:pt x="0" y="2469"/>
                  <a:pt x="0" y="2469"/>
                </a:cubicBezTo>
                <a:cubicBezTo>
                  <a:pt x="15" y="2469"/>
                  <a:pt x="22" y="2479"/>
                  <a:pt x="37" y="2479"/>
                </a:cubicBezTo>
                <a:cubicBezTo>
                  <a:pt x="82" y="2549"/>
                  <a:pt x="165" y="2519"/>
                  <a:pt x="202" y="2599"/>
                </a:cubicBezTo>
                <a:cubicBezTo>
                  <a:pt x="285" y="2569"/>
                  <a:pt x="322" y="2679"/>
                  <a:pt x="404" y="2659"/>
                </a:cubicBezTo>
                <a:cubicBezTo>
                  <a:pt x="404" y="2739"/>
                  <a:pt x="457" y="2699"/>
                  <a:pt x="487" y="2719"/>
                </a:cubicBezTo>
                <a:cubicBezTo>
                  <a:pt x="502" y="2749"/>
                  <a:pt x="532" y="2769"/>
                  <a:pt x="569" y="2769"/>
                </a:cubicBezTo>
                <a:cubicBezTo>
                  <a:pt x="614" y="2839"/>
                  <a:pt x="689" y="2839"/>
                  <a:pt x="734" y="2909"/>
                </a:cubicBezTo>
                <a:cubicBezTo>
                  <a:pt x="801" y="2939"/>
                  <a:pt x="839" y="3029"/>
                  <a:pt x="906" y="3049"/>
                </a:cubicBezTo>
                <a:cubicBezTo>
                  <a:pt x="914" y="3129"/>
                  <a:pt x="959" y="3089"/>
                  <a:pt x="974" y="3139"/>
                </a:cubicBezTo>
                <a:cubicBezTo>
                  <a:pt x="989" y="3159"/>
                  <a:pt x="989" y="3199"/>
                  <a:pt x="1011" y="3189"/>
                </a:cubicBezTo>
                <a:cubicBezTo>
                  <a:pt x="1019" y="3219"/>
                  <a:pt x="1049" y="3219"/>
                  <a:pt x="1026" y="3248"/>
                </a:cubicBezTo>
                <a:cubicBezTo>
                  <a:pt x="959" y="3268"/>
                  <a:pt x="951" y="3119"/>
                  <a:pt x="869" y="3189"/>
                </a:cubicBezTo>
                <a:cubicBezTo>
                  <a:pt x="809" y="3099"/>
                  <a:pt x="711" y="3089"/>
                  <a:pt x="659" y="2979"/>
                </a:cubicBezTo>
                <a:cubicBezTo>
                  <a:pt x="584" y="2989"/>
                  <a:pt x="547" y="2919"/>
                  <a:pt x="472" y="2939"/>
                </a:cubicBezTo>
                <a:cubicBezTo>
                  <a:pt x="427" y="2859"/>
                  <a:pt x="352" y="2889"/>
                  <a:pt x="307" y="2829"/>
                </a:cubicBezTo>
                <a:cubicBezTo>
                  <a:pt x="225" y="2859"/>
                  <a:pt x="195" y="2749"/>
                  <a:pt x="127" y="2749"/>
                </a:cubicBezTo>
                <a:cubicBezTo>
                  <a:pt x="90" y="2729"/>
                  <a:pt x="45" y="2709"/>
                  <a:pt x="0" y="2699"/>
                </a:cubicBezTo>
                <a:cubicBezTo>
                  <a:pt x="0" y="2849"/>
                  <a:pt x="0" y="2849"/>
                  <a:pt x="0" y="2849"/>
                </a:cubicBezTo>
                <a:cubicBezTo>
                  <a:pt x="30" y="2859"/>
                  <a:pt x="67" y="2859"/>
                  <a:pt x="90" y="2889"/>
                </a:cubicBezTo>
                <a:cubicBezTo>
                  <a:pt x="157" y="2929"/>
                  <a:pt x="247" y="2899"/>
                  <a:pt x="300" y="2979"/>
                </a:cubicBezTo>
                <a:cubicBezTo>
                  <a:pt x="359" y="2939"/>
                  <a:pt x="367" y="3029"/>
                  <a:pt x="419" y="3019"/>
                </a:cubicBezTo>
                <a:cubicBezTo>
                  <a:pt x="434" y="3089"/>
                  <a:pt x="509" y="3009"/>
                  <a:pt x="509" y="3099"/>
                </a:cubicBezTo>
                <a:cubicBezTo>
                  <a:pt x="577" y="3109"/>
                  <a:pt x="697" y="3119"/>
                  <a:pt x="674" y="3209"/>
                </a:cubicBezTo>
                <a:cubicBezTo>
                  <a:pt x="637" y="3199"/>
                  <a:pt x="599" y="3199"/>
                  <a:pt x="569" y="3169"/>
                </a:cubicBezTo>
                <a:cubicBezTo>
                  <a:pt x="539" y="3129"/>
                  <a:pt x="494" y="3159"/>
                  <a:pt x="457" y="3159"/>
                </a:cubicBezTo>
                <a:cubicBezTo>
                  <a:pt x="442" y="3069"/>
                  <a:pt x="382" y="3099"/>
                  <a:pt x="345" y="3079"/>
                </a:cubicBezTo>
                <a:cubicBezTo>
                  <a:pt x="300" y="3069"/>
                  <a:pt x="270" y="3029"/>
                  <a:pt x="210" y="3079"/>
                </a:cubicBezTo>
                <a:cubicBezTo>
                  <a:pt x="187" y="2989"/>
                  <a:pt x="112" y="3059"/>
                  <a:pt x="90" y="2979"/>
                </a:cubicBezTo>
                <a:cubicBezTo>
                  <a:pt x="52" y="2989"/>
                  <a:pt x="30" y="2979"/>
                  <a:pt x="0" y="2959"/>
                </a:cubicBezTo>
                <a:cubicBezTo>
                  <a:pt x="0" y="3089"/>
                  <a:pt x="0" y="3089"/>
                  <a:pt x="0" y="3089"/>
                </a:cubicBezTo>
                <a:cubicBezTo>
                  <a:pt x="30" y="3099"/>
                  <a:pt x="60" y="3139"/>
                  <a:pt x="90" y="3159"/>
                </a:cubicBezTo>
                <a:cubicBezTo>
                  <a:pt x="127" y="3139"/>
                  <a:pt x="150" y="3149"/>
                  <a:pt x="180" y="3149"/>
                </a:cubicBezTo>
                <a:cubicBezTo>
                  <a:pt x="195" y="3159"/>
                  <a:pt x="217" y="3189"/>
                  <a:pt x="232" y="3189"/>
                </a:cubicBezTo>
                <a:cubicBezTo>
                  <a:pt x="262" y="3199"/>
                  <a:pt x="277" y="3179"/>
                  <a:pt x="300" y="3189"/>
                </a:cubicBezTo>
                <a:cubicBezTo>
                  <a:pt x="307" y="3189"/>
                  <a:pt x="322" y="3209"/>
                  <a:pt x="330" y="3209"/>
                </a:cubicBezTo>
                <a:cubicBezTo>
                  <a:pt x="345" y="3219"/>
                  <a:pt x="352" y="3199"/>
                  <a:pt x="359" y="3229"/>
                </a:cubicBezTo>
                <a:cubicBezTo>
                  <a:pt x="449" y="3238"/>
                  <a:pt x="524" y="3298"/>
                  <a:pt x="614" y="3328"/>
                </a:cubicBezTo>
                <a:cubicBezTo>
                  <a:pt x="652" y="3358"/>
                  <a:pt x="697" y="3378"/>
                  <a:pt x="741" y="3398"/>
                </a:cubicBezTo>
                <a:cubicBezTo>
                  <a:pt x="764" y="3448"/>
                  <a:pt x="801" y="3478"/>
                  <a:pt x="854" y="3468"/>
                </a:cubicBezTo>
                <a:cubicBezTo>
                  <a:pt x="891" y="3508"/>
                  <a:pt x="921" y="3558"/>
                  <a:pt x="981" y="3538"/>
                </a:cubicBezTo>
                <a:cubicBezTo>
                  <a:pt x="989" y="3628"/>
                  <a:pt x="1049" y="3588"/>
                  <a:pt x="1086" y="3608"/>
                </a:cubicBezTo>
                <a:cubicBezTo>
                  <a:pt x="1161" y="3728"/>
                  <a:pt x="1273" y="3738"/>
                  <a:pt x="1333" y="3868"/>
                </a:cubicBezTo>
                <a:cubicBezTo>
                  <a:pt x="1393" y="3868"/>
                  <a:pt x="1423" y="3938"/>
                  <a:pt x="1475" y="3968"/>
                </a:cubicBezTo>
                <a:cubicBezTo>
                  <a:pt x="1475" y="4028"/>
                  <a:pt x="1520" y="3988"/>
                  <a:pt x="1535" y="4028"/>
                </a:cubicBezTo>
                <a:cubicBezTo>
                  <a:pt x="1558" y="4038"/>
                  <a:pt x="1565" y="4098"/>
                  <a:pt x="1595" y="4088"/>
                </a:cubicBezTo>
                <a:cubicBezTo>
                  <a:pt x="1595" y="4188"/>
                  <a:pt x="1535" y="4088"/>
                  <a:pt x="1505" y="4098"/>
                </a:cubicBezTo>
                <a:cubicBezTo>
                  <a:pt x="1483" y="4068"/>
                  <a:pt x="1460" y="4048"/>
                  <a:pt x="1423" y="4048"/>
                </a:cubicBezTo>
                <a:cubicBezTo>
                  <a:pt x="1430" y="3978"/>
                  <a:pt x="1386" y="4018"/>
                  <a:pt x="1371" y="4008"/>
                </a:cubicBezTo>
                <a:cubicBezTo>
                  <a:pt x="1356" y="3998"/>
                  <a:pt x="1363" y="3948"/>
                  <a:pt x="1333" y="3958"/>
                </a:cubicBezTo>
                <a:cubicBezTo>
                  <a:pt x="1318" y="3908"/>
                  <a:pt x="1273" y="3948"/>
                  <a:pt x="1266" y="3868"/>
                </a:cubicBezTo>
                <a:cubicBezTo>
                  <a:pt x="1236" y="3858"/>
                  <a:pt x="1191" y="3848"/>
                  <a:pt x="1161" y="3818"/>
                </a:cubicBezTo>
                <a:cubicBezTo>
                  <a:pt x="1153" y="3758"/>
                  <a:pt x="1093" y="3818"/>
                  <a:pt x="1078" y="3768"/>
                </a:cubicBezTo>
                <a:cubicBezTo>
                  <a:pt x="1026" y="3718"/>
                  <a:pt x="951" y="3718"/>
                  <a:pt x="914" y="3628"/>
                </a:cubicBezTo>
                <a:cubicBezTo>
                  <a:pt x="801" y="3638"/>
                  <a:pt x="726" y="3538"/>
                  <a:pt x="614" y="3538"/>
                </a:cubicBezTo>
                <a:cubicBezTo>
                  <a:pt x="577" y="3488"/>
                  <a:pt x="502" y="3538"/>
                  <a:pt x="479" y="3448"/>
                </a:cubicBezTo>
                <a:cubicBezTo>
                  <a:pt x="419" y="3478"/>
                  <a:pt x="382" y="3428"/>
                  <a:pt x="337" y="3418"/>
                </a:cubicBezTo>
                <a:cubicBezTo>
                  <a:pt x="292" y="3388"/>
                  <a:pt x="240" y="3368"/>
                  <a:pt x="187" y="3368"/>
                </a:cubicBezTo>
                <a:cubicBezTo>
                  <a:pt x="142" y="3338"/>
                  <a:pt x="105" y="3298"/>
                  <a:pt x="52" y="3298"/>
                </a:cubicBezTo>
                <a:cubicBezTo>
                  <a:pt x="37" y="3288"/>
                  <a:pt x="22" y="3278"/>
                  <a:pt x="0" y="3278"/>
                </a:cubicBezTo>
                <a:cubicBezTo>
                  <a:pt x="0" y="3418"/>
                  <a:pt x="0" y="3418"/>
                  <a:pt x="0" y="3418"/>
                </a:cubicBezTo>
                <a:cubicBezTo>
                  <a:pt x="30" y="3418"/>
                  <a:pt x="60" y="3428"/>
                  <a:pt x="90" y="3438"/>
                </a:cubicBezTo>
                <a:cubicBezTo>
                  <a:pt x="120" y="3488"/>
                  <a:pt x="195" y="3428"/>
                  <a:pt x="217" y="3498"/>
                </a:cubicBezTo>
                <a:cubicBezTo>
                  <a:pt x="232" y="3538"/>
                  <a:pt x="285" y="3488"/>
                  <a:pt x="292" y="3528"/>
                </a:cubicBezTo>
                <a:cubicBezTo>
                  <a:pt x="315" y="3538"/>
                  <a:pt x="337" y="3548"/>
                  <a:pt x="359" y="3528"/>
                </a:cubicBezTo>
                <a:cubicBezTo>
                  <a:pt x="397" y="3608"/>
                  <a:pt x="479" y="3558"/>
                  <a:pt x="509" y="3648"/>
                </a:cubicBezTo>
                <a:cubicBezTo>
                  <a:pt x="554" y="3608"/>
                  <a:pt x="562" y="3688"/>
                  <a:pt x="599" y="3668"/>
                </a:cubicBezTo>
                <a:cubicBezTo>
                  <a:pt x="644" y="3638"/>
                  <a:pt x="644" y="3708"/>
                  <a:pt x="674" y="3698"/>
                </a:cubicBezTo>
                <a:cubicBezTo>
                  <a:pt x="726" y="3738"/>
                  <a:pt x="794" y="3728"/>
                  <a:pt x="846" y="3748"/>
                </a:cubicBezTo>
                <a:cubicBezTo>
                  <a:pt x="861" y="3768"/>
                  <a:pt x="876" y="3788"/>
                  <a:pt x="906" y="3788"/>
                </a:cubicBezTo>
                <a:cubicBezTo>
                  <a:pt x="929" y="3778"/>
                  <a:pt x="929" y="3828"/>
                  <a:pt x="959" y="3818"/>
                </a:cubicBezTo>
                <a:cubicBezTo>
                  <a:pt x="981" y="3878"/>
                  <a:pt x="1026" y="3848"/>
                  <a:pt x="1049" y="3908"/>
                </a:cubicBezTo>
                <a:cubicBezTo>
                  <a:pt x="1123" y="3918"/>
                  <a:pt x="1183" y="4008"/>
                  <a:pt x="1258" y="4028"/>
                </a:cubicBezTo>
                <a:cubicBezTo>
                  <a:pt x="1281" y="4078"/>
                  <a:pt x="1318" y="4078"/>
                  <a:pt x="1333" y="4148"/>
                </a:cubicBezTo>
                <a:cubicBezTo>
                  <a:pt x="1430" y="4178"/>
                  <a:pt x="1505" y="4268"/>
                  <a:pt x="1603" y="4308"/>
                </a:cubicBezTo>
                <a:cubicBezTo>
                  <a:pt x="1610" y="4348"/>
                  <a:pt x="1633" y="4368"/>
                  <a:pt x="1663" y="4368"/>
                </a:cubicBezTo>
                <a:cubicBezTo>
                  <a:pt x="1685" y="4368"/>
                  <a:pt x="1693" y="4418"/>
                  <a:pt x="1715" y="4408"/>
                </a:cubicBezTo>
                <a:cubicBezTo>
                  <a:pt x="1745" y="4478"/>
                  <a:pt x="1797" y="4458"/>
                  <a:pt x="1820" y="4548"/>
                </a:cubicBezTo>
                <a:cubicBezTo>
                  <a:pt x="1730" y="4608"/>
                  <a:pt x="1723" y="4468"/>
                  <a:pt x="1663" y="4458"/>
                </a:cubicBezTo>
                <a:cubicBezTo>
                  <a:pt x="1625" y="4418"/>
                  <a:pt x="1573" y="4378"/>
                  <a:pt x="1528" y="4368"/>
                </a:cubicBezTo>
                <a:cubicBezTo>
                  <a:pt x="1445" y="4268"/>
                  <a:pt x="1333" y="4268"/>
                  <a:pt x="1251" y="4178"/>
                </a:cubicBezTo>
                <a:cubicBezTo>
                  <a:pt x="1236" y="4148"/>
                  <a:pt x="1183" y="4198"/>
                  <a:pt x="1176" y="4148"/>
                </a:cubicBezTo>
                <a:cubicBezTo>
                  <a:pt x="1146" y="4158"/>
                  <a:pt x="1131" y="4118"/>
                  <a:pt x="1101" y="4128"/>
                </a:cubicBezTo>
                <a:cubicBezTo>
                  <a:pt x="1071" y="4058"/>
                  <a:pt x="989" y="4108"/>
                  <a:pt x="966" y="4028"/>
                </a:cubicBezTo>
                <a:cubicBezTo>
                  <a:pt x="846" y="4028"/>
                  <a:pt x="771" y="3928"/>
                  <a:pt x="652" y="3958"/>
                </a:cubicBezTo>
                <a:cubicBezTo>
                  <a:pt x="562" y="3848"/>
                  <a:pt x="419" y="3868"/>
                  <a:pt x="330" y="3758"/>
                </a:cubicBezTo>
                <a:cubicBezTo>
                  <a:pt x="225" y="3778"/>
                  <a:pt x="157" y="3728"/>
                  <a:pt x="82" y="3688"/>
                </a:cubicBezTo>
                <a:cubicBezTo>
                  <a:pt x="52" y="3668"/>
                  <a:pt x="30" y="3658"/>
                  <a:pt x="0" y="3648"/>
                </a:cubicBezTo>
                <a:cubicBezTo>
                  <a:pt x="0" y="3788"/>
                  <a:pt x="0" y="3788"/>
                  <a:pt x="0" y="3788"/>
                </a:cubicBezTo>
                <a:cubicBezTo>
                  <a:pt x="15" y="3788"/>
                  <a:pt x="22" y="3788"/>
                  <a:pt x="37" y="3788"/>
                </a:cubicBezTo>
                <a:cubicBezTo>
                  <a:pt x="142" y="3878"/>
                  <a:pt x="277" y="3888"/>
                  <a:pt x="397" y="3938"/>
                </a:cubicBezTo>
                <a:cubicBezTo>
                  <a:pt x="464" y="3938"/>
                  <a:pt x="494" y="4048"/>
                  <a:pt x="569" y="4018"/>
                </a:cubicBezTo>
                <a:cubicBezTo>
                  <a:pt x="584" y="4088"/>
                  <a:pt x="637" y="4018"/>
                  <a:pt x="652" y="4078"/>
                </a:cubicBezTo>
                <a:cubicBezTo>
                  <a:pt x="697" y="4038"/>
                  <a:pt x="697" y="4118"/>
                  <a:pt x="726" y="4098"/>
                </a:cubicBezTo>
                <a:cubicBezTo>
                  <a:pt x="794" y="4118"/>
                  <a:pt x="861" y="4118"/>
                  <a:pt x="906" y="4178"/>
                </a:cubicBezTo>
                <a:cubicBezTo>
                  <a:pt x="966" y="4118"/>
                  <a:pt x="944" y="4258"/>
                  <a:pt x="1004" y="4198"/>
                </a:cubicBezTo>
                <a:cubicBezTo>
                  <a:pt x="1019" y="4248"/>
                  <a:pt x="1078" y="4188"/>
                  <a:pt x="1086" y="4248"/>
                </a:cubicBezTo>
                <a:cubicBezTo>
                  <a:pt x="1138" y="4288"/>
                  <a:pt x="1183" y="4358"/>
                  <a:pt x="1266" y="4328"/>
                </a:cubicBezTo>
                <a:cubicBezTo>
                  <a:pt x="1266" y="4408"/>
                  <a:pt x="1318" y="4358"/>
                  <a:pt x="1348" y="4388"/>
                </a:cubicBezTo>
                <a:cubicBezTo>
                  <a:pt x="1363" y="4418"/>
                  <a:pt x="1386" y="4428"/>
                  <a:pt x="1423" y="4408"/>
                </a:cubicBezTo>
                <a:cubicBezTo>
                  <a:pt x="1445" y="4498"/>
                  <a:pt x="1520" y="4458"/>
                  <a:pt x="1543" y="4538"/>
                </a:cubicBezTo>
                <a:cubicBezTo>
                  <a:pt x="1588" y="4558"/>
                  <a:pt x="1640" y="4568"/>
                  <a:pt x="1663" y="4648"/>
                </a:cubicBezTo>
                <a:cubicBezTo>
                  <a:pt x="1760" y="4668"/>
                  <a:pt x="1835" y="4748"/>
                  <a:pt x="1925" y="4798"/>
                </a:cubicBezTo>
                <a:cubicBezTo>
                  <a:pt x="1985" y="4858"/>
                  <a:pt x="2015" y="4968"/>
                  <a:pt x="2082" y="4978"/>
                </a:cubicBezTo>
                <a:cubicBezTo>
                  <a:pt x="2135" y="5038"/>
                  <a:pt x="2187" y="5108"/>
                  <a:pt x="2239" y="5158"/>
                </a:cubicBezTo>
                <a:cubicBezTo>
                  <a:pt x="2239" y="5198"/>
                  <a:pt x="2224" y="5158"/>
                  <a:pt x="2202" y="5168"/>
                </a:cubicBezTo>
                <a:cubicBezTo>
                  <a:pt x="2187" y="5148"/>
                  <a:pt x="2172" y="5128"/>
                  <a:pt x="2142" y="5138"/>
                </a:cubicBezTo>
                <a:cubicBezTo>
                  <a:pt x="2112" y="5118"/>
                  <a:pt x="2060" y="5138"/>
                  <a:pt x="2045" y="5088"/>
                </a:cubicBezTo>
                <a:cubicBezTo>
                  <a:pt x="2015" y="5058"/>
                  <a:pt x="1977" y="5058"/>
                  <a:pt x="1940" y="5038"/>
                </a:cubicBezTo>
                <a:cubicBezTo>
                  <a:pt x="1895" y="5048"/>
                  <a:pt x="1895" y="4938"/>
                  <a:pt x="1835" y="4998"/>
                </a:cubicBezTo>
                <a:cubicBezTo>
                  <a:pt x="1783" y="4918"/>
                  <a:pt x="1700" y="4898"/>
                  <a:pt x="1625" y="4868"/>
                </a:cubicBezTo>
                <a:cubicBezTo>
                  <a:pt x="1573" y="4788"/>
                  <a:pt x="1468" y="4858"/>
                  <a:pt x="1423" y="4778"/>
                </a:cubicBezTo>
                <a:cubicBezTo>
                  <a:pt x="1258" y="4768"/>
                  <a:pt x="1146" y="4628"/>
                  <a:pt x="989" y="4598"/>
                </a:cubicBezTo>
                <a:cubicBezTo>
                  <a:pt x="959" y="4558"/>
                  <a:pt x="906" y="4578"/>
                  <a:pt x="861" y="4558"/>
                </a:cubicBezTo>
                <a:cubicBezTo>
                  <a:pt x="846" y="4508"/>
                  <a:pt x="794" y="4528"/>
                  <a:pt x="764" y="4518"/>
                </a:cubicBezTo>
                <a:cubicBezTo>
                  <a:pt x="704" y="4468"/>
                  <a:pt x="622" y="4458"/>
                  <a:pt x="569" y="4388"/>
                </a:cubicBezTo>
                <a:cubicBezTo>
                  <a:pt x="374" y="4368"/>
                  <a:pt x="202" y="4298"/>
                  <a:pt x="45" y="4188"/>
                </a:cubicBezTo>
                <a:cubicBezTo>
                  <a:pt x="30" y="4188"/>
                  <a:pt x="15" y="4188"/>
                  <a:pt x="0" y="4178"/>
                </a:cubicBezTo>
                <a:cubicBezTo>
                  <a:pt x="0" y="4318"/>
                  <a:pt x="0" y="4318"/>
                  <a:pt x="0" y="4318"/>
                </a:cubicBezTo>
                <a:cubicBezTo>
                  <a:pt x="15" y="4328"/>
                  <a:pt x="37" y="4338"/>
                  <a:pt x="45" y="4368"/>
                </a:cubicBezTo>
                <a:close/>
                <a:moveTo>
                  <a:pt x="2457" y="4998"/>
                </a:moveTo>
                <a:cubicBezTo>
                  <a:pt x="2487" y="4998"/>
                  <a:pt x="2487" y="5058"/>
                  <a:pt x="2502" y="5098"/>
                </a:cubicBezTo>
                <a:cubicBezTo>
                  <a:pt x="2449" y="5118"/>
                  <a:pt x="2434" y="5048"/>
                  <a:pt x="2457" y="4998"/>
                </a:cubicBezTo>
                <a:close/>
                <a:moveTo>
                  <a:pt x="891" y="3358"/>
                </a:moveTo>
                <a:cubicBezTo>
                  <a:pt x="869" y="3308"/>
                  <a:pt x="809" y="3378"/>
                  <a:pt x="801" y="3278"/>
                </a:cubicBezTo>
                <a:cubicBezTo>
                  <a:pt x="876" y="3258"/>
                  <a:pt x="891" y="3378"/>
                  <a:pt x="959" y="3358"/>
                </a:cubicBezTo>
                <a:cubicBezTo>
                  <a:pt x="974" y="3428"/>
                  <a:pt x="891" y="3398"/>
                  <a:pt x="891" y="3358"/>
                </a:cubicBezTo>
                <a:close/>
                <a:moveTo>
                  <a:pt x="2157" y="4888"/>
                </a:moveTo>
                <a:cubicBezTo>
                  <a:pt x="2142" y="4828"/>
                  <a:pt x="2090" y="4878"/>
                  <a:pt x="2082" y="4798"/>
                </a:cubicBezTo>
                <a:cubicBezTo>
                  <a:pt x="2135" y="4838"/>
                  <a:pt x="2209" y="4838"/>
                  <a:pt x="2232" y="4938"/>
                </a:cubicBezTo>
                <a:cubicBezTo>
                  <a:pt x="2187" y="4988"/>
                  <a:pt x="2179" y="4908"/>
                  <a:pt x="2157" y="4888"/>
                </a:cubicBezTo>
                <a:close/>
                <a:moveTo>
                  <a:pt x="105" y="7417"/>
                </a:moveTo>
                <a:cubicBezTo>
                  <a:pt x="172" y="7307"/>
                  <a:pt x="277" y="7237"/>
                  <a:pt x="345" y="7127"/>
                </a:cubicBezTo>
                <a:cubicBezTo>
                  <a:pt x="442" y="7037"/>
                  <a:pt x="539" y="6967"/>
                  <a:pt x="622" y="6847"/>
                </a:cubicBezTo>
                <a:cubicBezTo>
                  <a:pt x="659" y="6857"/>
                  <a:pt x="674" y="6827"/>
                  <a:pt x="682" y="6787"/>
                </a:cubicBezTo>
                <a:cubicBezTo>
                  <a:pt x="719" y="6787"/>
                  <a:pt x="756" y="6767"/>
                  <a:pt x="771" y="6727"/>
                </a:cubicBezTo>
                <a:cubicBezTo>
                  <a:pt x="831" y="6707"/>
                  <a:pt x="876" y="6657"/>
                  <a:pt x="921" y="6607"/>
                </a:cubicBezTo>
                <a:cubicBezTo>
                  <a:pt x="996" y="6597"/>
                  <a:pt x="996" y="6507"/>
                  <a:pt x="1064" y="6487"/>
                </a:cubicBezTo>
                <a:cubicBezTo>
                  <a:pt x="1123" y="6457"/>
                  <a:pt x="1161" y="6397"/>
                  <a:pt x="1213" y="6367"/>
                </a:cubicBezTo>
                <a:cubicBezTo>
                  <a:pt x="1266" y="6337"/>
                  <a:pt x="1326" y="6317"/>
                  <a:pt x="1371" y="6277"/>
                </a:cubicBezTo>
                <a:cubicBezTo>
                  <a:pt x="1408" y="6277"/>
                  <a:pt x="1423" y="6247"/>
                  <a:pt x="1430" y="6217"/>
                </a:cubicBezTo>
                <a:cubicBezTo>
                  <a:pt x="1468" y="6207"/>
                  <a:pt x="1543" y="6237"/>
                  <a:pt x="1520" y="6157"/>
                </a:cubicBezTo>
                <a:cubicBezTo>
                  <a:pt x="1460" y="6167"/>
                  <a:pt x="1401" y="6177"/>
                  <a:pt x="1363" y="6217"/>
                </a:cubicBezTo>
                <a:cubicBezTo>
                  <a:pt x="1318" y="6257"/>
                  <a:pt x="1243" y="6257"/>
                  <a:pt x="1213" y="6307"/>
                </a:cubicBezTo>
                <a:cubicBezTo>
                  <a:pt x="1108" y="6357"/>
                  <a:pt x="1019" y="6417"/>
                  <a:pt x="959" y="6517"/>
                </a:cubicBezTo>
                <a:cubicBezTo>
                  <a:pt x="839" y="6547"/>
                  <a:pt x="786" y="6667"/>
                  <a:pt x="682" y="6707"/>
                </a:cubicBezTo>
                <a:cubicBezTo>
                  <a:pt x="599" y="6797"/>
                  <a:pt x="502" y="6857"/>
                  <a:pt x="427" y="6947"/>
                </a:cubicBezTo>
                <a:cubicBezTo>
                  <a:pt x="330" y="7007"/>
                  <a:pt x="277" y="7117"/>
                  <a:pt x="165" y="7157"/>
                </a:cubicBezTo>
                <a:cubicBezTo>
                  <a:pt x="157" y="7237"/>
                  <a:pt x="105" y="7267"/>
                  <a:pt x="60" y="7307"/>
                </a:cubicBezTo>
                <a:cubicBezTo>
                  <a:pt x="30" y="7307"/>
                  <a:pt x="45" y="7377"/>
                  <a:pt x="0" y="7367"/>
                </a:cubicBezTo>
                <a:cubicBezTo>
                  <a:pt x="0" y="7537"/>
                  <a:pt x="0" y="7537"/>
                  <a:pt x="0" y="7537"/>
                </a:cubicBezTo>
                <a:cubicBezTo>
                  <a:pt x="30" y="7497"/>
                  <a:pt x="67" y="7457"/>
                  <a:pt x="105" y="7417"/>
                </a:cubicBezTo>
                <a:close/>
                <a:moveTo>
                  <a:pt x="165" y="6027"/>
                </a:moveTo>
                <a:cubicBezTo>
                  <a:pt x="165" y="5947"/>
                  <a:pt x="225" y="5947"/>
                  <a:pt x="255" y="5907"/>
                </a:cubicBezTo>
                <a:cubicBezTo>
                  <a:pt x="277" y="5857"/>
                  <a:pt x="315" y="5837"/>
                  <a:pt x="337" y="5787"/>
                </a:cubicBezTo>
                <a:cubicBezTo>
                  <a:pt x="389" y="5777"/>
                  <a:pt x="374" y="5687"/>
                  <a:pt x="442" y="5697"/>
                </a:cubicBezTo>
                <a:cubicBezTo>
                  <a:pt x="464" y="5647"/>
                  <a:pt x="494" y="5607"/>
                  <a:pt x="532" y="5577"/>
                </a:cubicBezTo>
                <a:cubicBezTo>
                  <a:pt x="532" y="5507"/>
                  <a:pt x="622" y="5547"/>
                  <a:pt x="637" y="5487"/>
                </a:cubicBezTo>
                <a:cubicBezTo>
                  <a:pt x="554" y="5477"/>
                  <a:pt x="502" y="5507"/>
                  <a:pt x="487" y="5577"/>
                </a:cubicBezTo>
                <a:cubicBezTo>
                  <a:pt x="457" y="5637"/>
                  <a:pt x="374" y="5627"/>
                  <a:pt x="359" y="5697"/>
                </a:cubicBezTo>
                <a:cubicBezTo>
                  <a:pt x="262" y="5777"/>
                  <a:pt x="195" y="5887"/>
                  <a:pt x="105" y="5967"/>
                </a:cubicBezTo>
                <a:cubicBezTo>
                  <a:pt x="75" y="6017"/>
                  <a:pt x="22" y="6047"/>
                  <a:pt x="0" y="6107"/>
                </a:cubicBezTo>
                <a:cubicBezTo>
                  <a:pt x="0" y="6217"/>
                  <a:pt x="0" y="6217"/>
                  <a:pt x="0" y="6217"/>
                </a:cubicBezTo>
                <a:cubicBezTo>
                  <a:pt x="22" y="6187"/>
                  <a:pt x="45" y="6157"/>
                  <a:pt x="60" y="6117"/>
                </a:cubicBezTo>
                <a:cubicBezTo>
                  <a:pt x="105" y="6097"/>
                  <a:pt x="127" y="6057"/>
                  <a:pt x="165" y="6027"/>
                </a:cubicBezTo>
                <a:close/>
                <a:moveTo>
                  <a:pt x="315" y="17202"/>
                </a:moveTo>
                <a:cubicBezTo>
                  <a:pt x="315" y="17182"/>
                  <a:pt x="322" y="17162"/>
                  <a:pt x="330" y="17152"/>
                </a:cubicBezTo>
                <a:cubicBezTo>
                  <a:pt x="404" y="16992"/>
                  <a:pt x="442" y="16812"/>
                  <a:pt x="502" y="16652"/>
                </a:cubicBezTo>
                <a:cubicBezTo>
                  <a:pt x="562" y="16542"/>
                  <a:pt x="599" y="16422"/>
                  <a:pt x="644" y="16312"/>
                </a:cubicBezTo>
                <a:cubicBezTo>
                  <a:pt x="667" y="16192"/>
                  <a:pt x="734" y="16083"/>
                  <a:pt x="756" y="15963"/>
                </a:cubicBezTo>
                <a:cubicBezTo>
                  <a:pt x="771" y="15923"/>
                  <a:pt x="786" y="15893"/>
                  <a:pt x="801" y="15853"/>
                </a:cubicBezTo>
                <a:cubicBezTo>
                  <a:pt x="839" y="15773"/>
                  <a:pt x="869" y="15703"/>
                  <a:pt x="869" y="15623"/>
                </a:cubicBezTo>
                <a:cubicBezTo>
                  <a:pt x="921" y="15573"/>
                  <a:pt x="951" y="15513"/>
                  <a:pt x="944" y="15453"/>
                </a:cubicBezTo>
                <a:cubicBezTo>
                  <a:pt x="1026" y="15403"/>
                  <a:pt x="1004" y="15323"/>
                  <a:pt x="1064" y="15273"/>
                </a:cubicBezTo>
                <a:cubicBezTo>
                  <a:pt x="1049" y="15203"/>
                  <a:pt x="1146" y="15173"/>
                  <a:pt x="1131" y="15103"/>
                </a:cubicBezTo>
                <a:cubicBezTo>
                  <a:pt x="1161" y="15053"/>
                  <a:pt x="1213" y="15003"/>
                  <a:pt x="1236" y="14943"/>
                </a:cubicBezTo>
                <a:cubicBezTo>
                  <a:pt x="1303" y="14833"/>
                  <a:pt x="1348" y="14723"/>
                  <a:pt x="1438" y="14623"/>
                </a:cubicBezTo>
                <a:cubicBezTo>
                  <a:pt x="1445" y="14563"/>
                  <a:pt x="1498" y="14513"/>
                  <a:pt x="1543" y="14453"/>
                </a:cubicBezTo>
                <a:cubicBezTo>
                  <a:pt x="1573" y="14403"/>
                  <a:pt x="1588" y="14343"/>
                  <a:pt x="1640" y="14293"/>
                </a:cubicBezTo>
                <a:cubicBezTo>
                  <a:pt x="1663" y="14243"/>
                  <a:pt x="1708" y="14193"/>
                  <a:pt x="1745" y="14133"/>
                </a:cubicBezTo>
                <a:cubicBezTo>
                  <a:pt x="1753" y="14063"/>
                  <a:pt x="1880" y="14033"/>
                  <a:pt x="1835" y="13954"/>
                </a:cubicBezTo>
                <a:cubicBezTo>
                  <a:pt x="1678" y="14113"/>
                  <a:pt x="1588" y="14303"/>
                  <a:pt x="1445" y="14473"/>
                </a:cubicBezTo>
                <a:cubicBezTo>
                  <a:pt x="1326" y="14663"/>
                  <a:pt x="1221" y="14843"/>
                  <a:pt x="1093" y="15033"/>
                </a:cubicBezTo>
                <a:cubicBezTo>
                  <a:pt x="1049" y="15063"/>
                  <a:pt x="1011" y="15053"/>
                  <a:pt x="959" y="15123"/>
                </a:cubicBezTo>
                <a:cubicBezTo>
                  <a:pt x="854" y="15283"/>
                  <a:pt x="749" y="15443"/>
                  <a:pt x="652" y="15603"/>
                </a:cubicBezTo>
                <a:cubicBezTo>
                  <a:pt x="644" y="15653"/>
                  <a:pt x="599" y="15683"/>
                  <a:pt x="584" y="15733"/>
                </a:cubicBezTo>
                <a:cubicBezTo>
                  <a:pt x="562" y="15773"/>
                  <a:pt x="524" y="15803"/>
                  <a:pt x="524" y="15853"/>
                </a:cubicBezTo>
                <a:cubicBezTo>
                  <a:pt x="517" y="15853"/>
                  <a:pt x="517" y="15863"/>
                  <a:pt x="517" y="15863"/>
                </a:cubicBezTo>
                <a:cubicBezTo>
                  <a:pt x="449" y="15943"/>
                  <a:pt x="404" y="16023"/>
                  <a:pt x="389" y="16123"/>
                </a:cubicBezTo>
                <a:cubicBezTo>
                  <a:pt x="240" y="16382"/>
                  <a:pt x="120" y="16662"/>
                  <a:pt x="0" y="16932"/>
                </a:cubicBezTo>
                <a:cubicBezTo>
                  <a:pt x="0" y="17162"/>
                  <a:pt x="0" y="17162"/>
                  <a:pt x="0" y="17162"/>
                </a:cubicBezTo>
                <a:cubicBezTo>
                  <a:pt x="0" y="17122"/>
                  <a:pt x="0" y="17072"/>
                  <a:pt x="52" y="17012"/>
                </a:cubicBezTo>
                <a:cubicBezTo>
                  <a:pt x="37" y="16942"/>
                  <a:pt x="142" y="16902"/>
                  <a:pt x="112" y="16822"/>
                </a:cubicBezTo>
                <a:cubicBezTo>
                  <a:pt x="165" y="16762"/>
                  <a:pt x="165" y="16692"/>
                  <a:pt x="202" y="16632"/>
                </a:cubicBezTo>
                <a:cubicBezTo>
                  <a:pt x="337" y="16382"/>
                  <a:pt x="427" y="16123"/>
                  <a:pt x="577" y="15873"/>
                </a:cubicBezTo>
                <a:cubicBezTo>
                  <a:pt x="584" y="15873"/>
                  <a:pt x="584" y="15863"/>
                  <a:pt x="584" y="15853"/>
                </a:cubicBezTo>
                <a:cubicBezTo>
                  <a:pt x="607" y="15793"/>
                  <a:pt x="652" y="15733"/>
                  <a:pt x="689" y="15673"/>
                </a:cubicBezTo>
                <a:cubicBezTo>
                  <a:pt x="704" y="15613"/>
                  <a:pt x="779" y="15563"/>
                  <a:pt x="779" y="15493"/>
                </a:cubicBezTo>
                <a:cubicBezTo>
                  <a:pt x="876" y="15373"/>
                  <a:pt x="906" y="15243"/>
                  <a:pt x="1019" y="15133"/>
                </a:cubicBezTo>
                <a:cubicBezTo>
                  <a:pt x="996" y="15293"/>
                  <a:pt x="824" y="15423"/>
                  <a:pt x="824" y="15583"/>
                </a:cubicBezTo>
                <a:cubicBezTo>
                  <a:pt x="741" y="15653"/>
                  <a:pt x="764" y="15733"/>
                  <a:pt x="734" y="15813"/>
                </a:cubicBezTo>
                <a:cubicBezTo>
                  <a:pt x="726" y="15823"/>
                  <a:pt x="719" y="15833"/>
                  <a:pt x="711" y="15853"/>
                </a:cubicBezTo>
                <a:cubicBezTo>
                  <a:pt x="689" y="15903"/>
                  <a:pt x="682" y="15963"/>
                  <a:pt x="652" y="16023"/>
                </a:cubicBezTo>
                <a:cubicBezTo>
                  <a:pt x="637" y="16103"/>
                  <a:pt x="584" y="16173"/>
                  <a:pt x="554" y="16242"/>
                </a:cubicBezTo>
                <a:cubicBezTo>
                  <a:pt x="569" y="16332"/>
                  <a:pt x="479" y="16392"/>
                  <a:pt x="494" y="16482"/>
                </a:cubicBezTo>
                <a:cubicBezTo>
                  <a:pt x="427" y="16542"/>
                  <a:pt x="442" y="16632"/>
                  <a:pt x="397" y="16702"/>
                </a:cubicBezTo>
                <a:cubicBezTo>
                  <a:pt x="382" y="16782"/>
                  <a:pt x="330" y="16842"/>
                  <a:pt x="322" y="16912"/>
                </a:cubicBezTo>
                <a:cubicBezTo>
                  <a:pt x="300" y="17012"/>
                  <a:pt x="262" y="17112"/>
                  <a:pt x="225" y="17202"/>
                </a:cubicBezTo>
                <a:cubicBezTo>
                  <a:pt x="202" y="17262"/>
                  <a:pt x="180" y="17322"/>
                  <a:pt x="157" y="17372"/>
                </a:cubicBezTo>
                <a:cubicBezTo>
                  <a:pt x="202" y="17432"/>
                  <a:pt x="67" y="17432"/>
                  <a:pt x="112" y="17492"/>
                </a:cubicBezTo>
                <a:cubicBezTo>
                  <a:pt x="90" y="17522"/>
                  <a:pt x="82" y="17562"/>
                  <a:pt x="60" y="17602"/>
                </a:cubicBezTo>
                <a:cubicBezTo>
                  <a:pt x="60" y="17662"/>
                  <a:pt x="22" y="17712"/>
                  <a:pt x="0" y="17772"/>
                </a:cubicBezTo>
                <a:cubicBezTo>
                  <a:pt x="0" y="17992"/>
                  <a:pt x="0" y="17992"/>
                  <a:pt x="0" y="17992"/>
                </a:cubicBezTo>
                <a:cubicBezTo>
                  <a:pt x="52" y="17882"/>
                  <a:pt x="105" y="17762"/>
                  <a:pt x="135" y="17642"/>
                </a:cubicBezTo>
                <a:cubicBezTo>
                  <a:pt x="210" y="17502"/>
                  <a:pt x="255" y="17352"/>
                  <a:pt x="315" y="17202"/>
                </a:cubicBezTo>
                <a:close/>
                <a:moveTo>
                  <a:pt x="3962" y="9646"/>
                </a:moveTo>
                <a:cubicBezTo>
                  <a:pt x="4007" y="9706"/>
                  <a:pt x="4052" y="9765"/>
                  <a:pt x="4142" y="9815"/>
                </a:cubicBezTo>
                <a:cubicBezTo>
                  <a:pt x="4157" y="9895"/>
                  <a:pt x="4232" y="9945"/>
                  <a:pt x="4292" y="10005"/>
                </a:cubicBezTo>
                <a:cubicBezTo>
                  <a:pt x="4321" y="10075"/>
                  <a:pt x="4426" y="10115"/>
                  <a:pt x="4381" y="10215"/>
                </a:cubicBezTo>
                <a:cubicBezTo>
                  <a:pt x="4344" y="10145"/>
                  <a:pt x="4269" y="10105"/>
                  <a:pt x="4232" y="10035"/>
                </a:cubicBezTo>
                <a:cubicBezTo>
                  <a:pt x="4134" y="10005"/>
                  <a:pt x="4149" y="9865"/>
                  <a:pt x="4067" y="9895"/>
                </a:cubicBezTo>
                <a:cubicBezTo>
                  <a:pt x="3992" y="10005"/>
                  <a:pt x="4112" y="10015"/>
                  <a:pt x="4119" y="10085"/>
                </a:cubicBezTo>
                <a:cubicBezTo>
                  <a:pt x="4209" y="10125"/>
                  <a:pt x="4217" y="10205"/>
                  <a:pt x="4306" y="10235"/>
                </a:cubicBezTo>
                <a:cubicBezTo>
                  <a:pt x="4306" y="10305"/>
                  <a:pt x="4359" y="10355"/>
                  <a:pt x="4419" y="10395"/>
                </a:cubicBezTo>
                <a:cubicBezTo>
                  <a:pt x="4404" y="10495"/>
                  <a:pt x="4449" y="10555"/>
                  <a:pt x="4509" y="10615"/>
                </a:cubicBezTo>
                <a:cubicBezTo>
                  <a:pt x="4494" y="10695"/>
                  <a:pt x="4524" y="10755"/>
                  <a:pt x="4509" y="10835"/>
                </a:cubicBezTo>
                <a:cubicBezTo>
                  <a:pt x="4539" y="10895"/>
                  <a:pt x="4606" y="10935"/>
                  <a:pt x="4591" y="11015"/>
                </a:cubicBezTo>
                <a:cubicBezTo>
                  <a:pt x="4584" y="11065"/>
                  <a:pt x="4629" y="11095"/>
                  <a:pt x="4584" y="11165"/>
                </a:cubicBezTo>
                <a:cubicBezTo>
                  <a:pt x="4659" y="11195"/>
                  <a:pt x="4584" y="11285"/>
                  <a:pt x="4629" y="11325"/>
                </a:cubicBezTo>
                <a:cubicBezTo>
                  <a:pt x="4614" y="11435"/>
                  <a:pt x="4659" y="11525"/>
                  <a:pt x="4636" y="11645"/>
                </a:cubicBezTo>
                <a:cubicBezTo>
                  <a:pt x="4703" y="11655"/>
                  <a:pt x="4666" y="11715"/>
                  <a:pt x="4696" y="11745"/>
                </a:cubicBezTo>
                <a:cubicBezTo>
                  <a:pt x="4748" y="11765"/>
                  <a:pt x="4644" y="11865"/>
                  <a:pt x="4726" y="11865"/>
                </a:cubicBezTo>
                <a:cubicBezTo>
                  <a:pt x="4793" y="11835"/>
                  <a:pt x="4771" y="11735"/>
                  <a:pt x="4771" y="11665"/>
                </a:cubicBezTo>
                <a:cubicBezTo>
                  <a:pt x="4793" y="11615"/>
                  <a:pt x="4763" y="11595"/>
                  <a:pt x="4756" y="11565"/>
                </a:cubicBezTo>
                <a:cubicBezTo>
                  <a:pt x="4763" y="11525"/>
                  <a:pt x="4756" y="11495"/>
                  <a:pt x="4748" y="11455"/>
                </a:cubicBezTo>
                <a:cubicBezTo>
                  <a:pt x="4756" y="11305"/>
                  <a:pt x="4756" y="11155"/>
                  <a:pt x="4763" y="10995"/>
                </a:cubicBezTo>
                <a:cubicBezTo>
                  <a:pt x="4786" y="11005"/>
                  <a:pt x="4786" y="10975"/>
                  <a:pt x="4778" y="10935"/>
                </a:cubicBezTo>
                <a:cubicBezTo>
                  <a:pt x="4801" y="10905"/>
                  <a:pt x="4831" y="10905"/>
                  <a:pt x="4838" y="10845"/>
                </a:cubicBezTo>
                <a:cubicBezTo>
                  <a:pt x="4846" y="10765"/>
                  <a:pt x="4838" y="10685"/>
                  <a:pt x="4853" y="10595"/>
                </a:cubicBezTo>
                <a:cubicBezTo>
                  <a:pt x="4898" y="10615"/>
                  <a:pt x="4913" y="10465"/>
                  <a:pt x="4906" y="10445"/>
                </a:cubicBezTo>
                <a:cubicBezTo>
                  <a:pt x="4921" y="10385"/>
                  <a:pt x="4973" y="10445"/>
                  <a:pt x="4981" y="10355"/>
                </a:cubicBezTo>
                <a:cubicBezTo>
                  <a:pt x="5018" y="10365"/>
                  <a:pt x="5025" y="10235"/>
                  <a:pt x="5063" y="10255"/>
                </a:cubicBezTo>
                <a:cubicBezTo>
                  <a:pt x="5108" y="10145"/>
                  <a:pt x="5175" y="10105"/>
                  <a:pt x="5220" y="9995"/>
                </a:cubicBezTo>
                <a:cubicBezTo>
                  <a:pt x="5310" y="9965"/>
                  <a:pt x="5385" y="9855"/>
                  <a:pt x="5475" y="9835"/>
                </a:cubicBezTo>
                <a:cubicBezTo>
                  <a:pt x="5557" y="9755"/>
                  <a:pt x="5655" y="9745"/>
                  <a:pt x="5752" y="9715"/>
                </a:cubicBezTo>
                <a:cubicBezTo>
                  <a:pt x="5789" y="9735"/>
                  <a:pt x="5797" y="9656"/>
                  <a:pt x="5849" y="9706"/>
                </a:cubicBezTo>
                <a:cubicBezTo>
                  <a:pt x="5864" y="9636"/>
                  <a:pt x="5947" y="9805"/>
                  <a:pt x="5954" y="9676"/>
                </a:cubicBezTo>
                <a:cubicBezTo>
                  <a:pt x="5917" y="9596"/>
                  <a:pt x="5804" y="9666"/>
                  <a:pt x="5722" y="9596"/>
                </a:cubicBezTo>
                <a:cubicBezTo>
                  <a:pt x="5670" y="9676"/>
                  <a:pt x="5595" y="9626"/>
                  <a:pt x="5542" y="9686"/>
                </a:cubicBezTo>
                <a:cubicBezTo>
                  <a:pt x="5512" y="9686"/>
                  <a:pt x="5482" y="9696"/>
                  <a:pt x="5452" y="9686"/>
                </a:cubicBezTo>
                <a:cubicBezTo>
                  <a:pt x="5437" y="9706"/>
                  <a:pt x="5355" y="9775"/>
                  <a:pt x="5370" y="9706"/>
                </a:cubicBezTo>
                <a:cubicBezTo>
                  <a:pt x="5407" y="9725"/>
                  <a:pt x="5407" y="9636"/>
                  <a:pt x="5437" y="9656"/>
                </a:cubicBezTo>
                <a:cubicBezTo>
                  <a:pt x="5475" y="9626"/>
                  <a:pt x="5482" y="9596"/>
                  <a:pt x="5475" y="9546"/>
                </a:cubicBezTo>
                <a:cubicBezTo>
                  <a:pt x="5587" y="9476"/>
                  <a:pt x="5685" y="9346"/>
                  <a:pt x="5789" y="9256"/>
                </a:cubicBezTo>
                <a:cubicBezTo>
                  <a:pt x="5894" y="9166"/>
                  <a:pt x="5992" y="9046"/>
                  <a:pt x="6089" y="8936"/>
                </a:cubicBezTo>
                <a:cubicBezTo>
                  <a:pt x="6186" y="8806"/>
                  <a:pt x="6291" y="8706"/>
                  <a:pt x="6381" y="8566"/>
                </a:cubicBezTo>
                <a:cubicBezTo>
                  <a:pt x="6441" y="8556"/>
                  <a:pt x="6471" y="8406"/>
                  <a:pt x="6531" y="8406"/>
                </a:cubicBezTo>
                <a:cubicBezTo>
                  <a:pt x="6546" y="8326"/>
                  <a:pt x="6583" y="8356"/>
                  <a:pt x="6598" y="8286"/>
                </a:cubicBezTo>
                <a:cubicBezTo>
                  <a:pt x="6628" y="8286"/>
                  <a:pt x="6636" y="8186"/>
                  <a:pt x="6673" y="8206"/>
                </a:cubicBezTo>
                <a:cubicBezTo>
                  <a:pt x="6748" y="8026"/>
                  <a:pt x="6838" y="7896"/>
                  <a:pt x="6913" y="7716"/>
                </a:cubicBezTo>
                <a:cubicBezTo>
                  <a:pt x="6943" y="7636"/>
                  <a:pt x="6965" y="7556"/>
                  <a:pt x="6995" y="7477"/>
                </a:cubicBezTo>
                <a:cubicBezTo>
                  <a:pt x="7010" y="7407"/>
                  <a:pt x="7018" y="7307"/>
                  <a:pt x="7055" y="7167"/>
                </a:cubicBezTo>
                <a:cubicBezTo>
                  <a:pt x="7108" y="7047"/>
                  <a:pt x="7160" y="6957"/>
                  <a:pt x="7205" y="6807"/>
                </a:cubicBezTo>
                <a:cubicBezTo>
                  <a:pt x="7242" y="6827"/>
                  <a:pt x="7242" y="6727"/>
                  <a:pt x="7280" y="6727"/>
                </a:cubicBezTo>
                <a:cubicBezTo>
                  <a:pt x="7295" y="6657"/>
                  <a:pt x="7340" y="6667"/>
                  <a:pt x="7362" y="6617"/>
                </a:cubicBezTo>
                <a:cubicBezTo>
                  <a:pt x="7415" y="6547"/>
                  <a:pt x="7467" y="6457"/>
                  <a:pt x="7535" y="6407"/>
                </a:cubicBezTo>
                <a:cubicBezTo>
                  <a:pt x="7572" y="6277"/>
                  <a:pt x="7647" y="6287"/>
                  <a:pt x="7692" y="6147"/>
                </a:cubicBezTo>
                <a:cubicBezTo>
                  <a:pt x="7729" y="6147"/>
                  <a:pt x="7752" y="6107"/>
                  <a:pt x="7774" y="6047"/>
                </a:cubicBezTo>
                <a:cubicBezTo>
                  <a:pt x="7804" y="6077"/>
                  <a:pt x="7857" y="5917"/>
                  <a:pt x="7819" y="5907"/>
                </a:cubicBezTo>
                <a:cubicBezTo>
                  <a:pt x="7752" y="6067"/>
                  <a:pt x="7654" y="6087"/>
                  <a:pt x="7587" y="6247"/>
                </a:cubicBezTo>
                <a:cubicBezTo>
                  <a:pt x="7490" y="6297"/>
                  <a:pt x="7422" y="6487"/>
                  <a:pt x="7317" y="6527"/>
                </a:cubicBezTo>
                <a:cubicBezTo>
                  <a:pt x="7347" y="6467"/>
                  <a:pt x="7370" y="6407"/>
                  <a:pt x="7355" y="6357"/>
                </a:cubicBezTo>
                <a:cubicBezTo>
                  <a:pt x="7377" y="6367"/>
                  <a:pt x="7392" y="6327"/>
                  <a:pt x="7400" y="6297"/>
                </a:cubicBezTo>
                <a:cubicBezTo>
                  <a:pt x="7377" y="6277"/>
                  <a:pt x="7355" y="6317"/>
                  <a:pt x="7362" y="6267"/>
                </a:cubicBezTo>
                <a:cubicBezTo>
                  <a:pt x="7430" y="6247"/>
                  <a:pt x="7475" y="6117"/>
                  <a:pt x="7549" y="6127"/>
                </a:cubicBezTo>
                <a:cubicBezTo>
                  <a:pt x="7564" y="6037"/>
                  <a:pt x="7609" y="6067"/>
                  <a:pt x="7639" y="6027"/>
                </a:cubicBezTo>
                <a:cubicBezTo>
                  <a:pt x="7654" y="5957"/>
                  <a:pt x="7699" y="5957"/>
                  <a:pt x="7737" y="5957"/>
                </a:cubicBezTo>
                <a:cubicBezTo>
                  <a:pt x="7782" y="5857"/>
                  <a:pt x="7849" y="5817"/>
                  <a:pt x="7916" y="5777"/>
                </a:cubicBezTo>
                <a:cubicBezTo>
                  <a:pt x="7961" y="5687"/>
                  <a:pt x="8029" y="5637"/>
                  <a:pt x="8096" y="5597"/>
                </a:cubicBezTo>
                <a:cubicBezTo>
                  <a:pt x="8194" y="5427"/>
                  <a:pt x="8321" y="5318"/>
                  <a:pt x="8433" y="5168"/>
                </a:cubicBezTo>
                <a:cubicBezTo>
                  <a:pt x="8478" y="5068"/>
                  <a:pt x="8538" y="4998"/>
                  <a:pt x="8591" y="4918"/>
                </a:cubicBezTo>
                <a:cubicBezTo>
                  <a:pt x="8606" y="4828"/>
                  <a:pt x="8643" y="4838"/>
                  <a:pt x="8665" y="4768"/>
                </a:cubicBezTo>
                <a:cubicBezTo>
                  <a:pt x="8658" y="4688"/>
                  <a:pt x="8763" y="4698"/>
                  <a:pt x="8710" y="4638"/>
                </a:cubicBezTo>
                <a:cubicBezTo>
                  <a:pt x="8635" y="4748"/>
                  <a:pt x="8553" y="4858"/>
                  <a:pt x="8478" y="4978"/>
                </a:cubicBezTo>
                <a:cubicBezTo>
                  <a:pt x="8433" y="5028"/>
                  <a:pt x="8388" y="5058"/>
                  <a:pt x="8366" y="5158"/>
                </a:cubicBezTo>
                <a:cubicBezTo>
                  <a:pt x="8313" y="5188"/>
                  <a:pt x="8261" y="5228"/>
                  <a:pt x="8231" y="5338"/>
                </a:cubicBezTo>
                <a:cubicBezTo>
                  <a:pt x="8066" y="5437"/>
                  <a:pt x="7946" y="5687"/>
                  <a:pt x="7774" y="5757"/>
                </a:cubicBezTo>
                <a:cubicBezTo>
                  <a:pt x="7707" y="5847"/>
                  <a:pt x="7639" y="5927"/>
                  <a:pt x="7557" y="5977"/>
                </a:cubicBezTo>
                <a:cubicBezTo>
                  <a:pt x="7512" y="5997"/>
                  <a:pt x="7482" y="6067"/>
                  <a:pt x="7437" y="6057"/>
                </a:cubicBezTo>
                <a:cubicBezTo>
                  <a:pt x="7407" y="6137"/>
                  <a:pt x="7370" y="6177"/>
                  <a:pt x="7325" y="6177"/>
                </a:cubicBezTo>
                <a:cubicBezTo>
                  <a:pt x="7183" y="6357"/>
                  <a:pt x="7018" y="6457"/>
                  <a:pt x="6875" y="6647"/>
                </a:cubicBezTo>
                <a:cubicBezTo>
                  <a:pt x="6801" y="6707"/>
                  <a:pt x="6718" y="6777"/>
                  <a:pt x="6651" y="6887"/>
                </a:cubicBezTo>
                <a:cubicBezTo>
                  <a:pt x="6598" y="6887"/>
                  <a:pt x="6583" y="7007"/>
                  <a:pt x="6538" y="7007"/>
                </a:cubicBezTo>
                <a:cubicBezTo>
                  <a:pt x="6501" y="7057"/>
                  <a:pt x="6456" y="7087"/>
                  <a:pt x="6434" y="7167"/>
                </a:cubicBezTo>
                <a:cubicBezTo>
                  <a:pt x="6389" y="7167"/>
                  <a:pt x="6359" y="7227"/>
                  <a:pt x="6336" y="7307"/>
                </a:cubicBezTo>
                <a:cubicBezTo>
                  <a:pt x="6291" y="7297"/>
                  <a:pt x="6254" y="7347"/>
                  <a:pt x="6224" y="7427"/>
                </a:cubicBezTo>
                <a:cubicBezTo>
                  <a:pt x="6201" y="7507"/>
                  <a:pt x="6149" y="7497"/>
                  <a:pt x="6111" y="7547"/>
                </a:cubicBezTo>
                <a:cubicBezTo>
                  <a:pt x="6097" y="7646"/>
                  <a:pt x="6037" y="7616"/>
                  <a:pt x="6007" y="7706"/>
                </a:cubicBezTo>
                <a:cubicBezTo>
                  <a:pt x="5939" y="7786"/>
                  <a:pt x="5864" y="7856"/>
                  <a:pt x="5804" y="7966"/>
                </a:cubicBezTo>
                <a:cubicBezTo>
                  <a:pt x="5752" y="7956"/>
                  <a:pt x="5759" y="8156"/>
                  <a:pt x="5692" y="8086"/>
                </a:cubicBezTo>
                <a:cubicBezTo>
                  <a:pt x="5670" y="8196"/>
                  <a:pt x="5625" y="8196"/>
                  <a:pt x="5595" y="8286"/>
                </a:cubicBezTo>
                <a:cubicBezTo>
                  <a:pt x="5550" y="8276"/>
                  <a:pt x="5542" y="8396"/>
                  <a:pt x="5490" y="8376"/>
                </a:cubicBezTo>
                <a:cubicBezTo>
                  <a:pt x="5467" y="8456"/>
                  <a:pt x="5422" y="8486"/>
                  <a:pt x="5392" y="8536"/>
                </a:cubicBezTo>
                <a:cubicBezTo>
                  <a:pt x="5318" y="8626"/>
                  <a:pt x="5250" y="8756"/>
                  <a:pt x="5183" y="8856"/>
                </a:cubicBezTo>
                <a:cubicBezTo>
                  <a:pt x="5115" y="8966"/>
                  <a:pt x="5040" y="9046"/>
                  <a:pt x="4988" y="9216"/>
                </a:cubicBezTo>
                <a:cubicBezTo>
                  <a:pt x="4951" y="9256"/>
                  <a:pt x="4921" y="9326"/>
                  <a:pt x="4891" y="9376"/>
                </a:cubicBezTo>
                <a:cubicBezTo>
                  <a:pt x="4876" y="9406"/>
                  <a:pt x="4868" y="9456"/>
                  <a:pt x="4838" y="9446"/>
                </a:cubicBezTo>
                <a:cubicBezTo>
                  <a:pt x="4831" y="9486"/>
                  <a:pt x="4853" y="9516"/>
                  <a:pt x="4801" y="9486"/>
                </a:cubicBezTo>
                <a:cubicBezTo>
                  <a:pt x="4861" y="9386"/>
                  <a:pt x="4913" y="9246"/>
                  <a:pt x="4958" y="9106"/>
                </a:cubicBezTo>
                <a:cubicBezTo>
                  <a:pt x="5093" y="8886"/>
                  <a:pt x="5153" y="8736"/>
                  <a:pt x="5273" y="8466"/>
                </a:cubicBezTo>
                <a:cubicBezTo>
                  <a:pt x="5325" y="8466"/>
                  <a:pt x="5340" y="8326"/>
                  <a:pt x="5392" y="8316"/>
                </a:cubicBezTo>
                <a:cubicBezTo>
                  <a:pt x="5422" y="8206"/>
                  <a:pt x="5482" y="8196"/>
                  <a:pt x="5505" y="8066"/>
                </a:cubicBezTo>
                <a:cubicBezTo>
                  <a:pt x="5535" y="8086"/>
                  <a:pt x="5542" y="7996"/>
                  <a:pt x="5572" y="8016"/>
                </a:cubicBezTo>
                <a:cubicBezTo>
                  <a:pt x="5580" y="7926"/>
                  <a:pt x="5625" y="7956"/>
                  <a:pt x="5640" y="7896"/>
                </a:cubicBezTo>
                <a:cubicBezTo>
                  <a:pt x="5685" y="7836"/>
                  <a:pt x="5730" y="7766"/>
                  <a:pt x="5774" y="7686"/>
                </a:cubicBezTo>
                <a:cubicBezTo>
                  <a:pt x="5872" y="7547"/>
                  <a:pt x="5962" y="7427"/>
                  <a:pt x="6059" y="7287"/>
                </a:cubicBezTo>
                <a:cubicBezTo>
                  <a:pt x="6156" y="7177"/>
                  <a:pt x="6246" y="7077"/>
                  <a:pt x="6344" y="6947"/>
                </a:cubicBezTo>
                <a:cubicBezTo>
                  <a:pt x="6389" y="6887"/>
                  <a:pt x="6434" y="6817"/>
                  <a:pt x="6493" y="6787"/>
                </a:cubicBezTo>
                <a:cubicBezTo>
                  <a:pt x="6508" y="6747"/>
                  <a:pt x="6538" y="6707"/>
                  <a:pt x="6568" y="6707"/>
                </a:cubicBezTo>
                <a:cubicBezTo>
                  <a:pt x="6598" y="6707"/>
                  <a:pt x="6606" y="6607"/>
                  <a:pt x="6643" y="6627"/>
                </a:cubicBezTo>
                <a:cubicBezTo>
                  <a:pt x="6733" y="6497"/>
                  <a:pt x="6830" y="6397"/>
                  <a:pt x="6935" y="6327"/>
                </a:cubicBezTo>
                <a:cubicBezTo>
                  <a:pt x="6973" y="6237"/>
                  <a:pt x="7025" y="6177"/>
                  <a:pt x="7085" y="6167"/>
                </a:cubicBezTo>
                <a:cubicBezTo>
                  <a:pt x="7108" y="6117"/>
                  <a:pt x="7130" y="6087"/>
                  <a:pt x="7160" y="6087"/>
                </a:cubicBezTo>
                <a:cubicBezTo>
                  <a:pt x="7197" y="6087"/>
                  <a:pt x="7205" y="5987"/>
                  <a:pt x="7242" y="6007"/>
                </a:cubicBezTo>
                <a:cubicBezTo>
                  <a:pt x="7340" y="5907"/>
                  <a:pt x="7430" y="5797"/>
                  <a:pt x="7535" y="5707"/>
                </a:cubicBezTo>
                <a:cubicBezTo>
                  <a:pt x="7579" y="5647"/>
                  <a:pt x="7632" y="5597"/>
                  <a:pt x="7684" y="5537"/>
                </a:cubicBezTo>
                <a:cubicBezTo>
                  <a:pt x="7744" y="5517"/>
                  <a:pt x="7774" y="5397"/>
                  <a:pt x="7834" y="5378"/>
                </a:cubicBezTo>
                <a:cubicBezTo>
                  <a:pt x="7752" y="5308"/>
                  <a:pt x="7744" y="5487"/>
                  <a:pt x="7684" y="5477"/>
                </a:cubicBezTo>
                <a:cubicBezTo>
                  <a:pt x="7647" y="5477"/>
                  <a:pt x="7647" y="5577"/>
                  <a:pt x="7609" y="5557"/>
                </a:cubicBezTo>
                <a:cubicBezTo>
                  <a:pt x="7564" y="5517"/>
                  <a:pt x="7579" y="5687"/>
                  <a:pt x="7520" y="5597"/>
                </a:cubicBezTo>
                <a:cubicBezTo>
                  <a:pt x="7490" y="5697"/>
                  <a:pt x="7430" y="5717"/>
                  <a:pt x="7377" y="5737"/>
                </a:cubicBezTo>
                <a:cubicBezTo>
                  <a:pt x="7362" y="5797"/>
                  <a:pt x="7340" y="5837"/>
                  <a:pt x="7302" y="5817"/>
                </a:cubicBezTo>
                <a:cubicBezTo>
                  <a:pt x="7272" y="5817"/>
                  <a:pt x="7265" y="5917"/>
                  <a:pt x="7227" y="5897"/>
                </a:cubicBezTo>
                <a:cubicBezTo>
                  <a:pt x="7130" y="5987"/>
                  <a:pt x="7033" y="6087"/>
                  <a:pt x="6935" y="6197"/>
                </a:cubicBezTo>
                <a:cubicBezTo>
                  <a:pt x="6898" y="6177"/>
                  <a:pt x="6890" y="6277"/>
                  <a:pt x="6860" y="6277"/>
                </a:cubicBezTo>
                <a:cubicBezTo>
                  <a:pt x="6816" y="6247"/>
                  <a:pt x="6808" y="6347"/>
                  <a:pt x="6771" y="6327"/>
                </a:cubicBezTo>
                <a:cubicBezTo>
                  <a:pt x="6763" y="6407"/>
                  <a:pt x="6711" y="6347"/>
                  <a:pt x="6696" y="6407"/>
                </a:cubicBezTo>
                <a:cubicBezTo>
                  <a:pt x="6666" y="6417"/>
                  <a:pt x="6658" y="6497"/>
                  <a:pt x="6606" y="6447"/>
                </a:cubicBezTo>
                <a:cubicBezTo>
                  <a:pt x="6636" y="6357"/>
                  <a:pt x="6688" y="6387"/>
                  <a:pt x="6711" y="6287"/>
                </a:cubicBezTo>
                <a:cubicBezTo>
                  <a:pt x="6763" y="6267"/>
                  <a:pt x="6808" y="6227"/>
                  <a:pt x="6838" y="6137"/>
                </a:cubicBezTo>
                <a:cubicBezTo>
                  <a:pt x="6883" y="6117"/>
                  <a:pt x="6913" y="6037"/>
                  <a:pt x="6965" y="6027"/>
                </a:cubicBezTo>
                <a:cubicBezTo>
                  <a:pt x="7003" y="5947"/>
                  <a:pt x="7048" y="5937"/>
                  <a:pt x="7093" y="5877"/>
                </a:cubicBezTo>
                <a:cubicBezTo>
                  <a:pt x="7130" y="5837"/>
                  <a:pt x="7168" y="5797"/>
                  <a:pt x="7205" y="5757"/>
                </a:cubicBezTo>
                <a:cubicBezTo>
                  <a:pt x="7257" y="5747"/>
                  <a:pt x="7272" y="5627"/>
                  <a:pt x="7340" y="5647"/>
                </a:cubicBezTo>
                <a:cubicBezTo>
                  <a:pt x="7362" y="5537"/>
                  <a:pt x="7437" y="5617"/>
                  <a:pt x="7460" y="5497"/>
                </a:cubicBezTo>
                <a:cubicBezTo>
                  <a:pt x="7505" y="5457"/>
                  <a:pt x="7542" y="5407"/>
                  <a:pt x="7594" y="5388"/>
                </a:cubicBezTo>
                <a:cubicBezTo>
                  <a:pt x="7632" y="5348"/>
                  <a:pt x="7662" y="5288"/>
                  <a:pt x="7707" y="5268"/>
                </a:cubicBezTo>
                <a:cubicBezTo>
                  <a:pt x="7752" y="5248"/>
                  <a:pt x="7789" y="5178"/>
                  <a:pt x="7842" y="5158"/>
                </a:cubicBezTo>
                <a:cubicBezTo>
                  <a:pt x="7872" y="5078"/>
                  <a:pt x="7916" y="5028"/>
                  <a:pt x="7969" y="5048"/>
                </a:cubicBezTo>
                <a:cubicBezTo>
                  <a:pt x="7999" y="4938"/>
                  <a:pt x="8059" y="4968"/>
                  <a:pt x="8096" y="4898"/>
                </a:cubicBezTo>
                <a:cubicBezTo>
                  <a:pt x="8171" y="4818"/>
                  <a:pt x="8261" y="4758"/>
                  <a:pt x="8343" y="4668"/>
                </a:cubicBezTo>
                <a:cubicBezTo>
                  <a:pt x="8373" y="4578"/>
                  <a:pt x="8433" y="4618"/>
                  <a:pt x="8463" y="4518"/>
                </a:cubicBezTo>
                <a:cubicBezTo>
                  <a:pt x="8523" y="4528"/>
                  <a:pt x="8538" y="4398"/>
                  <a:pt x="8583" y="4368"/>
                </a:cubicBezTo>
                <a:cubicBezTo>
                  <a:pt x="8628" y="4328"/>
                  <a:pt x="8673" y="4298"/>
                  <a:pt x="8718" y="4258"/>
                </a:cubicBezTo>
                <a:cubicBezTo>
                  <a:pt x="8793" y="4218"/>
                  <a:pt x="8763" y="4178"/>
                  <a:pt x="8830" y="4138"/>
                </a:cubicBezTo>
                <a:cubicBezTo>
                  <a:pt x="8920" y="4038"/>
                  <a:pt x="8995" y="3908"/>
                  <a:pt x="9100" y="3858"/>
                </a:cubicBezTo>
                <a:cubicBezTo>
                  <a:pt x="9122" y="3768"/>
                  <a:pt x="9160" y="3718"/>
                  <a:pt x="9197" y="3698"/>
                </a:cubicBezTo>
                <a:cubicBezTo>
                  <a:pt x="9212" y="3618"/>
                  <a:pt x="9325" y="3608"/>
                  <a:pt x="9287" y="3518"/>
                </a:cubicBezTo>
                <a:cubicBezTo>
                  <a:pt x="9190" y="3618"/>
                  <a:pt x="9092" y="3698"/>
                  <a:pt x="9017" y="3868"/>
                </a:cubicBezTo>
                <a:cubicBezTo>
                  <a:pt x="8943" y="3798"/>
                  <a:pt x="8935" y="3988"/>
                  <a:pt x="8868" y="3968"/>
                </a:cubicBezTo>
                <a:cubicBezTo>
                  <a:pt x="8853" y="4018"/>
                  <a:pt x="8830" y="4028"/>
                  <a:pt x="8800" y="4028"/>
                </a:cubicBezTo>
                <a:cubicBezTo>
                  <a:pt x="8785" y="4088"/>
                  <a:pt x="8763" y="4118"/>
                  <a:pt x="8725" y="4108"/>
                </a:cubicBezTo>
                <a:cubicBezTo>
                  <a:pt x="8635" y="4228"/>
                  <a:pt x="8531" y="4258"/>
                  <a:pt x="8441" y="4378"/>
                </a:cubicBezTo>
                <a:cubicBezTo>
                  <a:pt x="8388" y="4368"/>
                  <a:pt x="8358" y="4438"/>
                  <a:pt x="8306" y="4428"/>
                </a:cubicBezTo>
                <a:cubicBezTo>
                  <a:pt x="8291" y="4448"/>
                  <a:pt x="8268" y="4448"/>
                  <a:pt x="8246" y="4448"/>
                </a:cubicBezTo>
                <a:cubicBezTo>
                  <a:pt x="8216" y="4438"/>
                  <a:pt x="8209" y="4508"/>
                  <a:pt x="8171" y="4468"/>
                </a:cubicBezTo>
                <a:cubicBezTo>
                  <a:pt x="8156" y="4558"/>
                  <a:pt x="8171" y="4528"/>
                  <a:pt x="8126" y="4598"/>
                </a:cubicBezTo>
                <a:cubicBezTo>
                  <a:pt x="8104" y="4588"/>
                  <a:pt x="8126" y="4548"/>
                  <a:pt x="8104" y="4528"/>
                </a:cubicBezTo>
                <a:cubicBezTo>
                  <a:pt x="8089" y="4558"/>
                  <a:pt x="8066" y="4548"/>
                  <a:pt x="8059" y="4588"/>
                </a:cubicBezTo>
                <a:cubicBezTo>
                  <a:pt x="7999" y="4558"/>
                  <a:pt x="7961" y="4608"/>
                  <a:pt x="7924" y="4638"/>
                </a:cubicBezTo>
                <a:cubicBezTo>
                  <a:pt x="7834" y="4648"/>
                  <a:pt x="7759" y="4728"/>
                  <a:pt x="7669" y="4738"/>
                </a:cubicBezTo>
                <a:cubicBezTo>
                  <a:pt x="7639" y="4828"/>
                  <a:pt x="7572" y="4798"/>
                  <a:pt x="7527" y="4878"/>
                </a:cubicBezTo>
                <a:cubicBezTo>
                  <a:pt x="7475" y="4918"/>
                  <a:pt x="7430" y="4968"/>
                  <a:pt x="7370" y="4998"/>
                </a:cubicBezTo>
                <a:cubicBezTo>
                  <a:pt x="7355" y="5038"/>
                  <a:pt x="7310" y="4988"/>
                  <a:pt x="7302" y="5058"/>
                </a:cubicBezTo>
                <a:cubicBezTo>
                  <a:pt x="7280" y="5088"/>
                  <a:pt x="7235" y="5038"/>
                  <a:pt x="7227" y="5138"/>
                </a:cubicBezTo>
                <a:cubicBezTo>
                  <a:pt x="7160" y="5128"/>
                  <a:pt x="7115" y="5208"/>
                  <a:pt x="7063" y="5258"/>
                </a:cubicBezTo>
                <a:cubicBezTo>
                  <a:pt x="7010" y="5288"/>
                  <a:pt x="6973" y="5348"/>
                  <a:pt x="6913" y="5358"/>
                </a:cubicBezTo>
                <a:cubicBezTo>
                  <a:pt x="6875" y="5467"/>
                  <a:pt x="6801" y="5417"/>
                  <a:pt x="6763" y="5517"/>
                </a:cubicBezTo>
                <a:cubicBezTo>
                  <a:pt x="6651" y="5567"/>
                  <a:pt x="6553" y="5687"/>
                  <a:pt x="6456" y="5777"/>
                </a:cubicBezTo>
                <a:cubicBezTo>
                  <a:pt x="6404" y="5817"/>
                  <a:pt x="6359" y="5847"/>
                  <a:pt x="6314" y="5917"/>
                </a:cubicBezTo>
                <a:cubicBezTo>
                  <a:pt x="6254" y="5947"/>
                  <a:pt x="6209" y="6007"/>
                  <a:pt x="6149" y="6037"/>
                </a:cubicBezTo>
                <a:cubicBezTo>
                  <a:pt x="6067" y="6197"/>
                  <a:pt x="5954" y="6227"/>
                  <a:pt x="5872" y="6377"/>
                </a:cubicBezTo>
                <a:cubicBezTo>
                  <a:pt x="5804" y="6367"/>
                  <a:pt x="5782" y="6487"/>
                  <a:pt x="5730" y="6517"/>
                </a:cubicBezTo>
                <a:cubicBezTo>
                  <a:pt x="5662" y="6517"/>
                  <a:pt x="5647" y="6697"/>
                  <a:pt x="5572" y="6677"/>
                </a:cubicBezTo>
                <a:cubicBezTo>
                  <a:pt x="5535" y="6757"/>
                  <a:pt x="5490" y="6797"/>
                  <a:pt x="5445" y="6847"/>
                </a:cubicBezTo>
                <a:cubicBezTo>
                  <a:pt x="5437" y="6947"/>
                  <a:pt x="5392" y="6897"/>
                  <a:pt x="5370" y="6927"/>
                </a:cubicBezTo>
                <a:cubicBezTo>
                  <a:pt x="5355" y="6997"/>
                  <a:pt x="5333" y="7027"/>
                  <a:pt x="5295" y="7017"/>
                </a:cubicBezTo>
                <a:cubicBezTo>
                  <a:pt x="5235" y="7117"/>
                  <a:pt x="5183" y="7257"/>
                  <a:pt x="5108" y="7277"/>
                </a:cubicBezTo>
                <a:cubicBezTo>
                  <a:pt x="5138" y="7197"/>
                  <a:pt x="5085" y="7157"/>
                  <a:pt x="5130" y="7077"/>
                </a:cubicBezTo>
                <a:cubicBezTo>
                  <a:pt x="5168" y="7017"/>
                  <a:pt x="5220" y="7007"/>
                  <a:pt x="5250" y="6927"/>
                </a:cubicBezTo>
                <a:cubicBezTo>
                  <a:pt x="5280" y="6877"/>
                  <a:pt x="5288" y="6737"/>
                  <a:pt x="5333" y="6747"/>
                </a:cubicBezTo>
                <a:cubicBezTo>
                  <a:pt x="5378" y="6697"/>
                  <a:pt x="5363" y="6697"/>
                  <a:pt x="5407" y="6607"/>
                </a:cubicBezTo>
                <a:cubicBezTo>
                  <a:pt x="5475" y="6497"/>
                  <a:pt x="5535" y="6397"/>
                  <a:pt x="5602" y="6307"/>
                </a:cubicBezTo>
                <a:cubicBezTo>
                  <a:pt x="5737" y="6087"/>
                  <a:pt x="5894" y="5977"/>
                  <a:pt x="6014" y="5737"/>
                </a:cubicBezTo>
                <a:cubicBezTo>
                  <a:pt x="6082" y="5697"/>
                  <a:pt x="6149" y="5647"/>
                  <a:pt x="6194" y="5557"/>
                </a:cubicBezTo>
                <a:cubicBezTo>
                  <a:pt x="6284" y="5567"/>
                  <a:pt x="6329" y="5427"/>
                  <a:pt x="6396" y="5397"/>
                </a:cubicBezTo>
                <a:cubicBezTo>
                  <a:pt x="6456" y="5318"/>
                  <a:pt x="6523" y="5288"/>
                  <a:pt x="6576" y="5218"/>
                </a:cubicBezTo>
                <a:cubicBezTo>
                  <a:pt x="6651" y="5178"/>
                  <a:pt x="6703" y="5088"/>
                  <a:pt x="6778" y="5048"/>
                </a:cubicBezTo>
                <a:cubicBezTo>
                  <a:pt x="6898" y="4918"/>
                  <a:pt x="7040" y="4848"/>
                  <a:pt x="7168" y="4748"/>
                </a:cubicBezTo>
                <a:cubicBezTo>
                  <a:pt x="7227" y="4698"/>
                  <a:pt x="7287" y="4638"/>
                  <a:pt x="7362" y="4608"/>
                </a:cubicBezTo>
                <a:cubicBezTo>
                  <a:pt x="7415" y="4528"/>
                  <a:pt x="7505" y="4538"/>
                  <a:pt x="7557" y="4448"/>
                </a:cubicBezTo>
                <a:cubicBezTo>
                  <a:pt x="7639" y="4448"/>
                  <a:pt x="7707" y="4418"/>
                  <a:pt x="7759" y="4348"/>
                </a:cubicBezTo>
                <a:cubicBezTo>
                  <a:pt x="7827" y="4298"/>
                  <a:pt x="7909" y="4298"/>
                  <a:pt x="7969" y="4218"/>
                </a:cubicBezTo>
                <a:cubicBezTo>
                  <a:pt x="8006" y="4218"/>
                  <a:pt x="8044" y="4218"/>
                  <a:pt x="8066" y="4148"/>
                </a:cubicBezTo>
                <a:cubicBezTo>
                  <a:pt x="8111" y="4168"/>
                  <a:pt x="8134" y="4128"/>
                  <a:pt x="8171" y="4118"/>
                </a:cubicBezTo>
                <a:cubicBezTo>
                  <a:pt x="8231" y="4038"/>
                  <a:pt x="8306" y="4008"/>
                  <a:pt x="8381" y="3988"/>
                </a:cubicBezTo>
                <a:cubicBezTo>
                  <a:pt x="8508" y="3888"/>
                  <a:pt x="8650" y="3818"/>
                  <a:pt x="8770" y="3688"/>
                </a:cubicBezTo>
                <a:cubicBezTo>
                  <a:pt x="8845" y="3668"/>
                  <a:pt x="8890" y="3518"/>
                  <a:pt x="8973" y="3528"/>
                </a:cubicBezTo>
                <a:cubicBezTo>
                  <a:pt x="8995" y="3478"/>
                  <a:pt x="9040" y="3488"/>
                  <a:pt x="9055" y="3418"/>
                </a:cubicBezTo>
                <a:cubicBezTo>
                  <a:pt x="9085" y="3358"/>
                  <a:pt x="9145" y="3408"/>
                  <a:pt x="9160" y="3318"/>
                </a:cubicBezTo>
                <a:cubicBezTo>
                  <a:pt x="9092" y="3278"/>
                  <a:pt x="9070" y="3398"/>
                  <a:pt x="9017" y="3388"/>
                </a:cubicBezTo>
                <a:cubicBezTo>
                  <a:pt x="8965" y="3428"/>
                  <a:pt x="8920" y="3478"/>
                  <a:pt x="8875" y="3528"/>
                </a:cubicBezTo>
                <a:cubicBezTo>
                  <a:pt x="8778" y="3598"/>
                  <a:pt x="8688" y="3668"/>
                  <a:pt x="8598" y="3778"/>
                </a:cubicBezTo>
                <a:cubicBezTo>
                  <a:pt x="8531" y="3728"/>
                  <a:pt x="8508" y="3828"/>
                  <a:pt x="8448" y="3808"/>
                </a:cubicBezTo>
                <a:cubicBezTo>
                  <a:pt x="8418" y="3908"/>
                  <a:pt x="8343" y="3828"/>
                  <a:pt x="8313" y="3918"/>
                </a:cubicBezTo>
                <a:cubicBezTo>
                  <a:pt x="8261" y="3938"/>
                  <a:pt x="8216" y="3968"/>
                  <a:pt x="8171" y="3988"/>
                </a:cubicBezTo>
                <a:cubicBezTo>
                  <a:pt x="8119" y="4008"/>
                  <a:pt x="8081" y="4068"/>
                  <a:pt x="8021" y="4058"/>
                </a:cubicBezTo>
                <a:cubicBezTo>
                  <a:pt x="7999" y="4158"/>
                  <a:pt x="7916" y="4058"/>
                  <a:pt x="7894" y="4168"/>
                </a:cubicBezTo>
                <a:cubicBezTo>
                  <a:pt x="7864" y="4158"/>
                  <a:pt x="7842" y="4198"/>
                  <a:pt x="7812" y="4188"/>
                </a:cubicBezTo>
                <a:cubicBezTo>
                  <a:pt x="7804" y="4238"/>
                  <a:pt x="7767" y="4218"/>
                  <a:pt x="7744" y="4238"/>
                </a:cubicBezTo>
                <a:cubicBezTo>
                  <a:pt x="7647" y="4288"/>
                  <a:pt x="7549" y="4348"/>
                  <a:pt x="7452" y="4408"/>
                </a:cubicBezTo>
                <a:cubicBezTo>
                  <a:pt x="7355" y="4468"/>
                  <a:pt x="7265" y="4528"/>
                  <a:pt x="7175" y="4588"/>
                </a:cubicBezTo>
                <a:cubicBezTo>
                  <a:pt x="7130" y="4638"/>
                  <a:pt x="7085" y="4658"/>
                  <a:pt x="7040" y="4698"/>
                </a:cubicBezTo>
                <a:cubicBezTo>
                  <a:pt x="6988" y="4708"/>
                  <a:pt x="6958" y="4788"/>
                  <a:pt x="6905" y="4808"/>
                </a:cubicBezTo>
                <a:cubicBezTo>
                  <a:pt x="6860" y="4828"/>
                  <a:pt x="6823" y="4898"/>
                  <a:pt x="6771" y="4918"/>
                </a:cubicBezTo>
                <a:cubicBezTo>
                  <a:pt x="6726" y="4938"/>
                  <a:pt x="6688" y="5008"/>
                  <a:pt x="6643" y="5028"/>
                </a:cubicBezTo>
                <a:cubicBezTo>
                  <a:pt x="6598" y="5068"/>
                  <a:pt x="6553" y="5098"/>
                  <a:pt x="6508" y="5138"/>
                </a:cubicBezTo>
                <a:cubicBezTo>
                  <a:pt x="6486" y="5168"/>
                  <a:pt x="6464" y="5188"/>
                  <a:pt x="6441" y="5198"/>
                </a:cubicBezTo>
                <a:cubicBezTo>
                  <a:pt x="6434" y="5298"/>
                  <a:pt x="6374" y="5178"/>
                  <a:pt x="6366" y="5278"/>
                </a:cubicBezTo>
                <a:cubicBezTo>
                  <a:pt x="6336" y="5258"/>
                  <a:pt x="6329" y="5348"/>
                  <a:pt x="6299" y="5338"/>
                </a:cubicBezTo>
                <a:cubicBezTo>
                  <a:pt x="6284" y="5388"/>
                  <a:pt x="6254" y="5378"/>
                  <a:pt x="6246" y="5427"/>
                </a:cubicBezTo>
                <a:cubicBezTo>
                  <a:pt x="6126" y="5467"/>
                  <a:pt x="6044" y="5607"/>
                  <a:pt x="5939" y="5687"/>
                </a:cubicBezTo>
                <a:cubicBezTo>
                  <a:pt x="5924" y="5737"/>
                  <a:pt x="5909" y="5767"/>
                  <a:pt x="5879" y="5777"/>
                </a:cubicBezTo>
                <a:cubicBezTo>
                  <a:pt x="5849" y="5777"/>
                  <a:pt x="5842" y="5877"/>
                  <a:pt x="5804" y="5857"/>
                </a:cubicBezTo>
                <a:cubicBezTo>
                  <a:pt x="5797" y="5947"/>
                  <a:pt x="5759" y="5917"/>
                  <a:pt x="5745" y="5977"/>
                </a:cubicBezTo>
                <a:cubicBezTo>
                  <a:pt x="5707" y="5977"/>
                  <a:pt x="5707" y="6077"/>
                  <a:pt x="5670" y="6067"/>
                </a:cubicBezTo>
                <a:cubicBezTo>
                  <a:pt x="5572" y="6187"/>
                  <a:pt x="5475" y="6287"/>
                  <a:pt x="5392" y="6437"/>
                </a:cubicBezTo>
                <a:cubicBezTo>
                  <a:pt x="5363" y="6547"/>
                  <a:pt x="5303" y="6587"/>
                  <a:pt x="5265" y="6677"/>
                </a:cubicBezTo>
                <a:cubicBezTo>
                  <a:pt x="5220" y="6627"/>
                  <a:pt x="5235" y="6807"/>
                  <a:pt x="5190" y="6757"/>
                </a:cubicBezTo>
                <a:cubicBezTo>
                  <a:pt x="5168" y="6787"/>
                  <a:pt x="5168" y="6907"/>
                  <a:pt x="5123" y="6877"/>
                </a:cubicBezTo>
                <a:cubicBezTo>
                  <a:pt x="5175" y="6777"/>
                  <a:pt x="5130" y="6727"/>
                  <a:pt x="5160" y="6647"/>
                </a:cubicBezTo>
                <a:cubicBezTo>
                  <a:pt x="5190" y="6537"/>
                  <a:pt x="5220" y="6447"/>
                  <a:pt x="5280" y="6427"/>
                </a:cubicBezTo>
                <a:cubicBezTo>
                  <a:pt x="5295" y="6367"/>
                  <a:pt x="5280" y="6307"/>
                  <a:pt x="5318" y="6237"/>
                </a:cubicBezTo>
                <a:cubicBezTo>
                  <a:pt x="5370" y="6237"/>
                  <a:pt x="5385" y="6107"/>
                  <a:pt x="5437" y="6107"/>
                </a:cubicBezTo>
                <a:cubicBezTo>
                  <a:pt x="5452" y="6007"/>
                  <a:pt x="5505" y="5997"/>
                  <a:pt x="5527" y="5917"/>
                </a:cubicBezTo>
                <a:cubicBezTo>
                  <a:pt x="5617" y="5877"/>
                  <a:pt x="5670" y="5707"/>
                  <a:pt x="5752" y="5667"/>
                </a:cubicBezTo>
                <a:cubicBezTo>
                  <a:pt x="5812" y="5517"/>
                  <a:pt x="5902" y="5487"/>
                  <a:pt x="5969" y="5388"/>
                </a:cubicBezTo>
                <a:cubicBezTo>
                  <a:pt x="6052" y="5318"/>
                  <a:pt x="6126" y="5238"/>
                  <a:pt x="6194" y="5148"/>
                </a:cubicBezTo>
                <a:cubicBezTo>
                  <a:pt x="6239" y="5118"/>
                  <a:pt x="6284" y="5118"/>
                  <a:pt x="6314" y="5018"/>
                </a:cubicBezTo>
                <a:cubicBezTo>
                  <a:pt x="6351" y="4988"/>
                  <a:pt x="6404" y="4998"/>
                  <a:pt x="6426" y="4898"/>
                </a:cubicBezTo>
                <a:cubicBezTo>
                  <a:pt x="6471" y="4898"/>
                  <a:pt x="6508" y="4858"/>
                  <a:pt x="6538" y="4778"/>
                </a:cubicBezTo>
                <a:cubicBezTo>
                  <a:pt x="6591" y="4808"/>
                  <a:pt x="6613" y="4708"/>
                  <a:pt x="6658" y="4698"/>
                </a:cubicBezTo>
                <a:cubicBezTo>
                  <a:pt x="6823" y="4538"/>
                  <a:pt x="7003" y="4468"/>
                  <a:pt x="7145" y="4258"/>
                </a:cubicBezTo>
                <a:cubicBezTo>
                  <a:pt x="7295" y="4218"/>
                  <a:pt x="7422" y="4108"/>
                  <a:pt x="7564" y="4068"/>
                </a:cubicBezTo>
                <a:cubicBezTo>
                  <a:pt x="7609" y="3948"/>
                  <a:pt x="7707" y="4028"/>
                  <a:pt x="7759" y="3928"/>
                </a:cubicBezTo>
                <a:cubicBezTo>
                  <a:pt x="7842" y="3928"/>
                  <a:pt x="7887" y="3808"/>
                  <a:pt x="7976" y="3838"/>
                </a:cubicBezTo>
                <a:cubicBezTo>
                  <a:pt x="8111" y="3728"/>
                  <a:pt x="8254" y="3698"/>
                  <a:pt x="8396" y="3618"/>
                </a:cubicBezTo>
                <a:cubicBezTo>
                  <a:pt x="8448" y="3548"/>
                  <a:pt x="8531" y="3558"/>
                  <a:pt x="8591" y="3518"/>
                </a:cubicBezTo>
                <a:cubicBezTo>
                  <a:pt x="8650" y="3578"/>
                  <a:pt x="8658" y="3468"/>
                  <a:pt x="8703" y="3488"/>
                </a:cubicBezTo>
                <a:cubicBezTo>
                  <a:pt x="8748" y="3508"/>
                  <a:pt x="8770" y="3418"/>
                  <a:pt x="8823" y="3468"/>
                </a:cubicBezTo>
                <a:cubicBezTo>
                  <a:pt x="8838" y="3408"/>
                  <a:pt x="8868" y="3428"/>
                  <a:pt x="8890" y="3408"/>
                </a:cubicBezTo>
                <a:cubicBezTo>
                  <a:pt x="8898" y="3308"/>
                  <a:pt x="8965" y="3428"/>
                  <a:pt x="8965" y="3328"/>
                </a:cubicBezTo>
                <a:cubicBezTo>
                  <a:pt x="9032" y="3338"/>
                  <a:pt x="9070" y="3268"/>
                  <a:pt x="9122" y="3229"/>
                </a:cubicBezTo>
                <a:cubicBezTo>
                  <a:pt x="9152" y="3248"/>
                  <a:pt x="9160" y="3179"/>
                  <a:pt x="9197" y="3219"/>
                </a:cubicBezTo>
                <a:cubicBezTo>
                  <a:pt x="9220" y="3169"/>
                  <a:pt x="9265" y="3219"/>
                  <a:pt x="9272" y="3139"/>
                </a:cubicBezTo>
                <a:cubicBezTo>
                  <a:pt x="9340" y="3169"/>
                  <a:pt x="9369" y="3049"/>
                  <a:pt x="9437" y="3079"/>
                </a:cubicBezTo>
                <a:cubicBezTo>
                  <a:pt x="9467" y="3019"/>
                  <a:pt x="9497" y="2979"/>
                  <a:pt x="9542" y="2979"/>
                </a:cubicBezTo>
                <a:cubicBezTo>
                  <a:pt x="9564" y="2919"/>
                  <a:pt x="9609" y="2909"/>
                  <a:pt x="9647" y="2889"/>
                </a:cubicBezTo>
                <a:cubicBezTo>
                  <a:pt x="9662" y="2799"/>
                  <a:pt x="9706" y="2829"/>
                  <a:pt x="9721" y="2739"/>
                </a:cubicBezTo>
                <a:cubicBezTo>
                  <a:pt x="9759" y="2719"/>
                  <a:pt x="9796" y="2629"/>
                  <a:pt x="9744" y="2599"/>
                </a:cubicBezTo>
                <a:cubicBezTo>
                  <a:pt x="9669" y="2699"/>
                  <a:pt x="9572" y="2749"/>
                  <a:pt x="9497" y="2889"/>
                </a:cubicBezTo>
                <a:cubicBezTo>
                  <a:pt x="9429" y="2889"/>
                  <a:pt x="9384" y="2989"/>
                  <a:pt x="9317" y="2999"/>
                </a:cubicBezTo>
                <a:cubicBezTo>
                  <a:pt x="9265" y="3069"/>
                  <a:pt x="9190" y="3059"/>
                  <a:pt x="9137" y="3119"/>
                </a:cubicBezTo>
                <a:cubicBezTo>
                  <a:pt x="9002" y="3169"/>
                  <a:pt x="8883" y="3268"/>
                  <a:pt x="8763" y="3368"/>
                </a:cubicBezTo>
                <a:cubicBezTo>
                  <a:pt x="8725" y="3358"/>
                  <a:pt x="8695" y="3388"/>
                  <a:pt x="8650" y="3358"/>
                </a:cubicBezTo>
                <a:cubicBezTo>
                  <a:pt x="8635" y="3448"/>
                  <a:pt x="8568" y="3358"/>
                  <a:pt x="8553" y="3428"/>
                </a:cubicBezTo>
                <a:cubicBezTo>
                  <a:pt x="8471" y="3408"/>
                  <a:pt x="8426" y="3518"/>
                  <a:pt x="8343" y="3488"/>
                </a:cubicBezTo>
                <a:cubicBezTo>
                  <a:pt x="8298" y="3608"/>
                  <a:pt x="8201" y="3528"/>
                  <a:pt x="8149" y="3628"/>
                </a:cubicBezTo>
                <a:cubicBezTo>
                  <a:pt x="8059" y="3598"/>
                  <a:pt x="8014" y="3728"/>
                  <a:pt x="7931" y="3718"/>
                </a:cubicBezTo>
                <a:cubicBezTo>
                  <a:pt x="7654" y="3868"/>
                  <a:pt x="7385" y="4028"/>
                  <a:pt x="7108" y="4168"/>
                </a:cubicBezTo>
                <a:cubicBezTo>
                  <a:pt x="7078" y="4248"/>
                  <a:pt x="7025" y="4228"/>
                  <a:pt x="6988" y="4288"/>
                </a:cubicBezTo>
                <a:cubicBezTo>
                  <a:pt x="6943" y="4298"/>
                  <a:pt x="6913" y="4368"/>
                  <a:pt x="6868" y="4378"/>
                </a:cubicBezTo>
                <a:cubicBezTo>
                  <a:pt x="6801" y="4488"/>
                  <a:pt x="6688" y="4448"/>
                  <a:pt x="6628" y="4578"/>
                </a:cubicBezTo>
                <a:cubicBezTo>
                  <a:pt x="6591" y="4608"/>
                  <a:pt x="6538" y="4598"/>
                  <a:pt x="6516" y="4698"/>
                </a:cubicBezTo>
                <a:cubicBezTo>
                  <a:pt x="6493" y="4688"/>
                  <a:pt x="6464" y="4678"/>
                  <a:pt x="6456" y="4728"/>
                </a:cubicBezTo>
                <a:cubicBezTo>
                  <a:pt x="6441" y="4768"/>
                  <a:pt x="6411" y="4758"/>
                  <a:pt x="6389" y="4788"/>
                </a:cubicBezTo>
                <a:cubicBezTo>
                  <a:pt x="6321" y="4898"/>
                  <a:pt x="6231" y="4958"/>
                  <a:pt x="6156" y="5058"/>
                </a:cubicBezTo>
                <a:cubicBezTo>
                  <a:pt x="6074" y="5118"/>
                  <a:pt x="5999" y="5208"/>
                  <a:pt x="5932" y="5298"/>
                </a:cubicBezTo>
                <a:cubicBezTo>
                  <a:pt x="5842" y="5348"/>
                  <a:pt x="5767" y="5427"/>
                  <a:pt x="5700" y="5537"/>
                </a:cubicBezTo>
                <a:cubicBezTo>
                  <a:pt x="5655" y="5537"/>
                  <a:pt x="5640" y="5667"/>
                  <a:pt x="5587" y="5667"/>
                </a:cubicBezTo>
                <a:cubicBezTo>
                  <a:pt x="5565" y="5767"/>
                  <a:pt x="5512" y="5737"/>
                  <a:pt x="5482" y="5827"/>
                </a:cubicBezTo>
                <a:cubicBezTo>
                  <a:pt x="5452" y="5877"/>
                  <a:pt x="5407" y="5897"/>
                  <a:pt x="5385" y="5987"/>
                </a:cubicBezTo>
                <a:cubicBezTo>
                  <a:pt x="5325" y="5987"/>
                  <a:pt x="5325" y="6157"/>
                  <a:pt x="5250" y="6097"/>
                </a:cubicBezTo>
                <a:cubicBezTo>
                  <a:pt x="5250" y="6047"/>
                  <a:pt x="5318" y="5967"/>
                  <a:pt x="5273" y="5947"/>
                </a:cubicBezTo>
                <a:cubicBezTo>
                  <a:pt x="5303" y="5907"/>
                  <a:pt x="5340" y="5907"/>
                  <a:pt x="5363" y="5847"/>
                </a:cubicBezTo>
                <a:cubicBezTo>
                  <a:pt x="5422" y="5787"/>
                  <a:pt x="5475" y="5707"/>
                  <a:pt x="5527" y="5627"/>
                </a:cubicBezTo>
                <a:cubicBezTo>
                  <a:pt x="5587" y="5557"/>
                  <a:pt x="5647" y="5487"/>
                  <a:pt x="5700" y="5407"/>
                </a:cubicBezTo>
                <a:cubicBezTo>
                  <a:pt x="5759" y="5348"/>
                  <a:pt x="5797" y="5228"/>
                  <a:pt x="5864" y="5198"/>
                </a:cubicBezTo>
                <a:cubicBezTo>
                  <a:pt x="5909" y="5088"/>
                  <a:pt x="5992" y="5088"/>
                  <a:pt x="6029" y="4948"/>
                </a:cubicBezTo>
                <a:cubicBezTo>
                  <a:pt x="6104" y="4938"/>
                  <a:pt x="6141" y="4798"/>
                  <a:pt x="6209" y="4768"/>
                </a:cubicBezTo>
                <a:cubicBezTo>
                  <a:pt x="6269" y="4718"/>
                  <a:pt x="6329" y="4648"/>
                  <a:pt x="6389" y="4588"/>
                </a:cubicBezTo>
                <a:cubicBezTo>
                  <a:pt x="6396" y="4498"/>
                  <a:pt x="6464" y="4598"/>
                  <a:pt x="6471" y="4478"/>
                </a:cubicBezTo>
                <a:cubicBezTo>
                  <a:pt x="6516" y="4508"/>
                  <a:pt x="6538" y="4438"/>
                  <a:pt x="6553" y="4378"/>
                </a:cubicBezTo>
                <a:cubicBezTo>
                  <a:pt x="6681" y="4358"/>
                  <a:pt x="6763" y="4218"/>
                  <a:pt x="6868" y="4148"/>
                </a:cubicBezTo>
                <a:cubicBezTo>
                  <a:pt x="6988" y="4108"/>
                  <a:pt x="7070" y="3938"/>
                  <a:pt x="7197" y="3908"/>
                </a:cubicBezTo>
                <a:cubicBezTo>
                  <a:pt x="7295" y="3798"/>
                  <a:pt x="7415" y="3748"/>
                  <a:pt x="7520" y="3658"/>
                </a:cubicBezTo>
                <a:cubicBezTo>
                  <a:pt x="7549" y="3658"/>
                  <a:pt x="7579" y="3648"/>
                  <a:pt x="7602" y="3618"/>
                </a:cubicBezTo>
                <a:cubicBezTo>
                  <a:pt x="7624" y="3568"/>
                  <a:pt x="7677" y="3638"/>
                  <a:pt x="7692" y="3568"/>
                </a:cubicBezTo>
                <a:cubicBezTo>
                  <a:pt x="7744" y="3528"/>
                  <a:pt x="7804" y="3498"/>
                  <a:pt x="7864" y="3488"/>
                </a:cubicBezTo>
                <a:cubicBezTo>
                  <a:pt x="7872" y="3408"/>
                  <a:pt x="7924" y="3458"/>
                  <a:pt x="7939" y="3398"/>
                </a:cubicBezTo>
                <a:cubicBezTo>
                  <a:pt x="7984" y="3438"/>
                  <a:pt x="7991" y="3338"/>
                  <a:pt x="8029" y="3358"/>
                </a:cubicBezTo>
                <a:cubicBezTo>
                  <a:pt x="8089" y="3358"/>
                  <a:pt x="8141" y="3288"/>
                  <a:pt x="8201" y="3278"/>
                </a:cubicBezTo>
                <a:cubicBezTo>
                  <a:pt x="8254" y="3348"/>
                  <a:pt x="8246" y="3199"/>
                  <a:pt x="8298" y="3268"/>
                </a:cubicBezTo>
                <a:cubicBezTo>
                  <a:pt x="8321" y="3238"/>
                  <a:pt x="8351" y="3229"/>
                  <a:pt x="8381" y="3229"/>
                </a:cubicBezTo>
                <a:cubicBezTo>
                  <a:pt x="8403" y="3179"/>
                  <a:pt x="8456" y="3248"/>
                  <a:pt x="8471" y="3189"/>
                </a:cubicBezTo>
                <a:cubicBezTo>
                  <a:pt x="8486" y="3119"/>
                  <a:pt x="8553" y="3258"/>
                  <a:pt x="8553" y="3139"/>
                </a:cubicBezTo>
                <a:cubicBezTo>
                  <a:pt x="8606" y="3219"/>
                  <a:pt x="8598" y="3069"/>
                  <a:pt x="8650" y="3139"/>
                </a:cubicBezTo>
                <a:cubicBezTo>
                  <a:pt x="8673" y="3109"/>
                  <a:pt x="8703" y="3089"/>
                  <a:pt x="8740" y="3099"/>
                </a:cubicBezTo>
                <a:cubicBezTo>
                  <a:pt x="8793" y="3049"/>
                  <a:pt x="8845" y="3019"/>
                  <a:pt x="8913" y="3009"/>
                </a:cubicBezTo>
                <a:cubicBezTo>
                  <a:pt x="8935" y="2979"/>
                  <a:pt x="8965" y="2959"/>
                  <a:pt x="8995" y="2969"/>
                </a:cubicBezTo>
                <a:cubicBezTo>
                  <a:pt x="9025" y="2959"/>
                  <a:pt x="9040" y="2869"/>
                  <a:pt x="9085" y="2919"/>
                </a:cubicBezTo>
                <a:cubicBezTo>
                  <a:pt x="9092" y="2839"/>
                  <a:pt x="9145" y="2899"/>
                  <a:pt x="9160" y="2839"/>
                </a:cubicBezTo>
                <a:cubicBezTo>
                  <a:pt x="9167" y="2829"/>
                  <a:pt x="9242" y="2769"/>
                  <a:pt x="9197" y="2739"/>
                </a:cubicBezTo>
                <a:cubicBezTo>
                  <a:pt x="9122" y="2819"/>
                  <a:pt x="9025" y="2799"/>
                  <a:pt x="8965" y="2919"/>
                </a:cubicBezTo>
                <a:cubicBezTo>
                  <a:pt x="8905" y="2879"/>
                  <a:pt x="8875" y="2929"/>
                  <a:pt x="8830" y="2959"/>
                </a:cubicBezTo>
                <a:cubicBezTo>
                  <a:pt x="8785" y="2959"/>
                  <a:pt x="8740" y="2989"/>
                  <a:pt x="8695" y="3009"/>
                </a:cubicBezTo>
                <a:cubicBezTo>
                  <a:pt x="8613" y="3059"/>
                  <a:pt x="8523" y="3089"/>
                  <a:pt x="8426" y="3099"/>
                </a:cubicBezTo>
                <a:cubicBezTo>
                  <a:pt x="8343" y="3139"/>
                  <a:pt x="8254" y="3169"/>
                  <a:pt x="8156" y="3189"/>
                </a:cubicBezTo>
                <a:cubicBezTo>
                  <a:pt x="8081" y="3238"/>
                  <a:pt x="7984" y="3238"/>
                  <a:pt x="7916" y="3328"/>
                </a:cubicBezTo>
                <a:cubicBezTo>
                  <a:pt x="7819" y="3328"/>
                  <a:pt x="7752" y="3428"/>
                  <a:pt x="7662" y="3458"/>
                </a:cubicBezTo>
                <a:cubicBezTo>
                  <a:pt x="7579" y="3528"/>
                  <a:pt x="7482" y="3518"/>
                  <a:pt x="7415" y="3618"/>
                </a:cubicBezTo>
                <a:cubicBezTo>
                  <a:pt x="7347" y="3578"/>
                  <a:pt x="7332" y="3688"/>
                  <a:pt x="7287" y="3708"/>
                </a:cubicBezTo>
                <a:cubicBezTo>
                  <a:pt x="7235" y="3698"/>
                  <a:pt x="7197" y="3748"/>
                  <a:pt x="7160" y="3788"/>
                </a:cubicBezTo>
                <a:cubicBezTo>
                  <a:pt x="7085" y="3838"/>
                  <a:pt x="7010" y="3908"/>
                  <a:pt x="6935" y="3968"/>
                </a:cubicBezTo>
                <a:cubicBezTo>
                  <a:pt x="6845" y="4018"/>
                  <a:pt x="6778" y="4098"/>
                  <a:pt x="6696" y="4178"/>
                </a:cubicBezTo>
                <a:cubicBezTo>
                  <a:pt x="6613" y="4218"/>
                  <a:pt x="6523" y="4268"/>
                  <a:pt x="6456" y="4378"/>
                </a:cubicBezTo>
                <a:cubicBezTo>
                  <a:pt x="6411" y="4398"/>
                  <a:pt x="6389" y="4478"/>
                  <a:pt x="6344" y="4498"/>
                </a:cubicBezTo>
                <a:cubicBezTo>
                  <a:pt x="6299" y="4518"/>
                  <a:pt x="6261" y="4558"/>
                  <a:pt x="6231" y="4628"/>
                </a:cubicBezTo>
                <a:cubicBezTo>
                  <a:pt x="6067" y="4708"/>
                  <a:pt x="5939" y="4948"/>
                  <a:pt x="5797" y="5118"/>
                </a:cubicBezTo>
                <a:cubicBezTo>
                  <a:pt x="5759" y="5168"/>
                  <a:pt x="5715" y="5178"/>
                  <a:pt x="5692" y="5288"/>
                </a:cubicBezTo>
                <a:cubicBezTo>
                  <a:pt x="5632" y="5238"/>
                  <a:pt x="5625" y="5378"/>
                  <a:pt x="5580" y="5407"/>
                </a:cubicBezTo>
                <a:cubicBezTo>
                  <a:pt x="5497" y="5447"/>
                  <a:pt x="5437" y="5607"/>
                  <a:pt x="5355" y="5647"/>
                </a:cubicBezTo>
                <a:cubicBezTo>
                  <a:pt x="5340" y="5597"/>
                  <a:pt x="5378" y="5517"/>
                  <a:pt x="5400" y="5447"/>
                </a:cubicBezTo>
                <a:cubicBezTo>
                  <a:pt x="5460" y="5527"/>
                  <a:pt x="5467" y="5388"/>
                  <a:pt x="5512" y="5397"/>
                </a:cubicBezTo>
                <a:cubicBezTo>
                  <a:pt x="5557" y="5198"/>
                  <a:pt x="5647" y="5168"/>
                  <a:pt x="5722" y="5078"/>
                </a:cubicBezTo>
                <a:cubicBezTo>
                  <a:pt x="5662" y="5018"/>
                  <a:pt x="5759" y="5028"/>
                  <a:pt x="5752" y="4968"/>
                </a:cubicBezTo>
                <a:cubicBezTo>
                  <a:pt x="5774" y="4908"/>
                  <a:pt x="5812" y="4908"/>
                  <a:pt x="5827" y="4828"/>
                </a:cubicBezTo>
                <a:cubicBezTo>
                  <a:pt x="5849" y="4838"/>
                  <a:pt x="5849" y="4818"/>
                  <a:pt x="5857" y="4808"/>
                </a:cubicBezTo>
                <a:cubicBezTo>
                  <a:pt x="5894" y="4778"/>
                  <a:pt x="5924" y="4818"/>
                  <a:pt x="5932" y="4728"/>
                </a:cubicBezTo>
                <a:cubicBezTo>
                  <a:pt x="5992" y="4748"/>
                  <a:pt x="5999" y="4608"/>
                  <a:pt x="6044" y="4608"/>
                </a:cubicBezTo>
                <a:cubicBezTo>
                  <a:pt x="6074" y="4528"/>
                  <a:pt x="6126" y="4528"/>
                  <a:pt x="6164" y="4488"/>
                </a:cubicBezTo>
                <a:cubicBezTo>
                  <a:pt x="6171" y="4448"/>
                  <a:pt x="6186" y="4428"/>
                  <a:pt x="6209" y="4418"/>
                </a:cubicBezTo>
                <a:cubicBezTo>
                  <a:pt x="6239" y="4438"/>
                  <a:pt x="6246" y="4348"/>
                  <a:pt x="6276" y="4358"/>
                </a:cubicBezTo>
                <a:cubicBezTo>
                  <a:pt x="6299" y="4278"/>
                  <a:pt x="6351" y="4288"/>
                  <a:pt x="6389" y="4238"/>
                </a:cubicBezTo>
                <a:cubicBezTo>
                  <a:pt x="6411" y="4158"/>
                  <a:pt x="6464" y="4158"/>
                  <a:pt x="6501" y="4118"/>
                </a:cubicBezTo>
                <a:cubicBezTo>
                  <a:pt x="6568" y="4018"/>
                  <a:pt x="6666" y="4018"/>
                  <a:pt x="6741" y="3908"/>
                </a:cubicBezTo>
                <a:cubicBezTo>
                  <a:pt x="6756" y="3888"/>
                  <a:pt x="6771" y="3888"/>
                  <a:pt x="6793" y="3888"/>
                </a:cubicBezTo>
                <a:cubicBezTo>
                  <a:pt x="6816" y="3848"/>
                  <a:pt x="6823" y="3788"/>
                  <a:pt x="6860" y="3828"/>
                </a:cubicBezTo>
                <a:cubicBezTo>
                  <a:pt x="6883" y="3718"/>
                  <a:pt x="6943" y="3768"/>
                  <a:pt x="6973" y="3708"/>
                </a:cubicBezTo>
                <a:cubicBezTo>
                  <a:pt x="7048" y="3608"/>
                  <a:pt x="7145" y="3608"/>
                  <a:pt x="7212" y="3498"/>
                </a:cubicBezTo>
                <a:cubicBezTo>
                  <a:pt x="7317" y="3508"/>
                  <a:pt x="7370" y="3368"/>
                  <a:pt x="7460" y="3338"/>
                </a:cubicBezTo>
                <a:cubicBezTo>
                  <a:pt x="7497" y="3298"/>
                  <a:pt x="7535" y="3238"/>
                  <a:pt x="7587" y="3248"/>
                </a:cubicBezTo>
                <a:cubicBezTo>
                  <a:pt x="7609" y="3169"/>
                  <a:pt x="7669" y="3189"/>
                  <a:pt x="7722" y="3209"/>
                </a:cubicBezTo>
                <a:cubicBezTo>
                  <a:pt x="7737" y="3169"/>
                  <a:pt x="7744" y="3109"/>
                  <a:pt x="7774" y="3109"/>
                </a:cubicBezTo>
                <a:cubicBezTo>
                  <a:pt x="7789" y="3069"/>
                  <a:pt x="7834" y="3119"/>
                  <a:pt x="7842" y="3059"/>
                </a:cubicBezTo>
                <a:cubicBezTo>
                  <a:pt x="7902" y="3039"/>
                  <a:pt x="7961" y="3039"/>
                  <a:pt x="7999" y="2959"/>
                </a:cubicBezTo>
                <a:cubicBezTo>
                  <a:pt x="8066" y="3009"/>
                  <a:pt x="8089" y="2909"/>
                  <a:pt x="8149" y="2929"/>
                </a:cubicBezTo>
                <a:cubicBezTo>
                  <a:pt x="8179" y="2819"/>
                  <a:pt x="8261" y="2899"/>
                  <a:pt x="8291" y="2789"/>
                </a:cubicBezTo>
                <a:cubicBezTo>
                  <a:pt x="8351" y="2799"/>
                  <a:pt x="8396" y="2779"/>
                  <a:pt x="8433" y="2719"/>
                </a:cubicBezTo>
                <a:cubicBezTo>
                  <a:pt x="8508" y="2749"/>
                  <a:pt x="8553" y="2689"/>
                  <a:pt x="8598" y="2659"/>
                </a:cubicBezTo>
                <a:cubicBezTo>
                  <a:pt x="8658" y="2639"/>
                  <a:pt x="8718" y="2659"/>
                  <a:pt x="8763" y="2599"/>
                </a:cubicBezTo>
                <a:cubicBezTo>
                  <a:pt x="8793" y="2599"/>
                  <a:pt x="8815" y="2599"/>
                  <a:pt x="8845" y="2589"/>
                </a:cubicBezTo>
                <a:cubicBezTo>
                  <a:pt x="8860" y="2539"/>
                  <a:pt x="8913" y="2609"/>
                  <a:pt x="8935" y="2579"/>
                </a:cubicBezTo>
                <a:cubicBezTo>
                  <a:pt x="9040" y="2529"/>
                  <a:pt x="9145" y="2489"/>
                  <a:pt x="9250" y="2449"/>
                </a:cubicBezTo>
                <a:cubicBezTo>
                  <a:pt x="9287" y="2389"/>
                  <a:pt x="9354" y="2409"/>
                  <a:pt x="9399" y="2349"/>
                </a:cubicBezTo>
                <a:cubicBezTo>
                  <a:pt x="9444" y="2309"/>
                  <a:pt x="9497" y="2279"/>
                  <a:pt x="9549" y="2249"/>
                </a:cubicBezTo>
                <a:cubicBezTo>
                  <a:pt x="9647" y="2189"/>
                  <a:pt x="9744" y="2129"/>
                  <a:pt x="9841" y="2049"/>
                </a:cubicBezTo>
                <a:cubicBezTo>
                  <a:pt x="9864" y="2049"/>
                  <a:pt x="9894" y="2039"/>
                  <a:pt x="9901" y="1989"/>
                </a:cubicBezTo>
                <a:cubicBezTo>
                  <a:pt x="9931" y="1979"/>
                  <a:pt x="9961" y="1959"/>
                  <a:pt x="9991" y="1949"/>
                </a:cubicBezTo>
                <a:cubicBezTo>
                  <a:pt x="10021" y="1969"/>
                  <a:pt x="10029" y="1879"/>
                  <a:pt x="10059" y="1889"/>
                </a:cubicBezTo>
                <a:cubicBezTo>
                  <a:pt x="10066" y="1809"/>
                  <a:pt x="10118" y="1859"/>
                  <a:pt x="10133" y="1809"/>
                </a:cubicBezTo>
                <a:cubicBezTo>
                  <a:pt x="10066" y="1769"/>
                  <a:pt x="10029" y="1839"/>
                  <a:pt x="9999" y="1919"/>
                </a:cubicBezTo>
                <a:cubicBezTo>
                  <a:pt x="9909" y="1849"/>
                  <a:pt x="9886" y="2009"/>
                  <a:pt x="9811" y="1999"/>
                </a:cubicBezTo>
                <a:cubicBezTo>
                  <a:pt x="9744" y="2029"/>
                  <a:pt x="9699" y="2109"/>
                  <a:pt x="9624" y="2109"/>
                </a:cubicBezTo>
                <a:cubicBezTo>
                  <a:pt x="9572" y="2169"/>
                  <a:pt x="9497" y="2159"/>
                  <a:pt x="9444" y="2219"/>
                </a:cubicBezTo>
                <a:cubicBezTo>
                  <a:pt x="9377" y="2259"/>
                  <a:pt x="9317" y="2329"/>
                  <a:pt x="9242" y="2319"/>
                </a:cubicBezTo>
                <a:cubicBezTo>
                  <a:pt x="8995" y="2479"/>
                  <a:pt x="8703" y="2489"/>
                  <a:pt x="8448" y="2629"/>
                </a:cubicBezTo>
                <a:cubicBezTo>
                  <a:pt x="8426" y="2679"/>
                  <a:pt x="8373" y="2609"/>
                  <a:pt x="8358" y="2669"/>
                </a:cubicBezTo>
                <a:cubicBezTo>
                  <a:pt x="8313" y="2659"/>
                  <a:pt x="8298" y="2719"/>
                  <a:pt x="8254" y="2699"/>
                </a:cubicBezTo>
                <a:cubicBezTo>
                  <a:pt x="8239" y="2799"/>
                  <a:pt x="8171" y="2699"/>
                  <a:pt x="8156" y="2769"/>
                </a:cubicBezTo>
                <a:cubicBezTo>
                  <a:pt x="8126" y="2799"/>
                  <a:pt x="8089" y="2789"/>
                  <a:pt x="8059" y="2839"/>
                </a:cubicBezTo>
                <a:cubicBezTo>
                  <a:pt x="7999" y="2869"/>
                  <a:pt x="7924" y="2859"/>
                  <a:pt x="7879" y="2949"/>
                </a:cubicBezTo>
                <a:cubicBezTo>
                  <a:pt x="7857" y="2929"/>
                  <a:pt x="7842" y="2949"/>
                  <a:pt x="7834" y="2959"/>
                </a:cubicBezTo>
                <a:cubicBezTo>
                  <a:pt x="7812" y="2959"/>
                  <a:pt x="7789" y="2979"/>
                  <a:pt x="7774" y="2979"/>
                </a:cubicBezTo>
                <a:cubicBezTo>
                  <a:pt x="7744" y="3009"/>
                  <a:pt x="7714" y="3039"/>
                  <a:pt x="7677" y="3049"/>
                </a:cubicBezTo>
                <a:cubicBezTo>
                  <a:pt x="7617" y="3089"/>
                  <a:pt x="7557" y="3129"/>
                  <a:pt x="7497" y="3169"/>
                </a:cubicBezTo>
                <a:cubicBezTo>
                  <a:pt x="7430" y="3189"/>
                  <a:pt x="7377" y="3288"/>
                  <a:pt x="7302" y="3298"/>
                </a:cubicBezTo>
                <a:cubicBezTo>
                  <a:pt x="7257" y="3398"/>
                  <a:pt x="7190" y="3398"/>
                  <a:pt x="7138" y="3448"/>
                </a:cubicBezTo>
                <a:cubicBezTo>
                  <a:pt x="7063" y="3468"/>
                  <a:pt x="7018" y="3588"/>
                  <a:pt x="6935" y="3548"/>
                </a:cubicBezTo>
                <a:cubicBezTo>
                  <a:pt x="6913" y="3638"/>
                  <a:pt x="6868" y="3638"/>
                  <a:pt x="6838" y="3688"/>
                </a:cubicBezTo>
                <a:cubicBezTo>
                  <a:pt x="6786" y="3678"/>
                  <a:pt x="6771" y="3798"/>
                  <a:pt x="6718" y="3768"/>
                </a:cubicBezTo>
                <a:cubicBezTo>
                  <a:pt x="6688" y="3828"/>
                  <a:pt x="6658" y="3868"/>
                  <a:pt x="6613" y="3868"/>
                </a:cubicBezTo>
                <a:cubicBezTo>
                  <a:pt x="6576" y="3908"/>
                  <a:pt x="6546" y="3978"/>
                  <a:pt x="6486" y="3948"/>
                </a:cubicBezTo>
                <a:cubicBezTo>
                  <a:pt x="6471" y="4018"/>
                  <a:pt x="6449" y="4048"/>
                  <a:pt x="6411" y="4028"/>
                </a:cubicBezTo>
                <a:cubicBezTo>
                  <a:pt x="6396" y="4128"/>
                  <a:pt x="6351" y="4098"/>
                  <a:pt x="6329" y="4138"/>
                </a:cubicBezTo>
                <a:cubicBezTo>
                  <a:pt x="6299" y="4188"/>
                  <a:pt x="6261" y="4178"/>
                  <a:pt x="6239" y="4248"/>
                </a:cubicBezTo>
                <a:cubicBezTo>
                  <a:pt x="6224" y="4238"/>
                  <a:pt x="6209" y="4258"/>
                  <a:pt x="6201" y="4288"/>
                </a:cubicBezTo>
                <a:cubicBezTo>
                  <a:pt x="6179" y="4278"/>
                  <a:pt x="6156" y="4268"/>
                  <a:pt x="6149" y="4318"/>
                </a:cubicBezTo>
                <a:cubicBezTo>
                  <a:pt x="6067" y="4398"/>
                  <a:pt x="5999" y="4508"/>
                  <a:pt x="5932" y="4598"/>
                </a:cubicBezTo>
                <a:cubicBezTo>
                  <a:pt x="5857" y="4678"/>
                  <a:pt x="5789" y="4788"/>
                  <a:pt x="5700" y="4838"/>
                </a:cubicBezTo>
                <a:cubicBezTo>
                  <a:pt x="5692" y="4888"/>
                  <a:pt x="5670" y="4918"/>
                  <a:pt x="5647" y="4938"/>
                </a:cubicBezTo>
                <a:cubicBezTo>
                  <a:pt x="5632" y="4968"/>
                  <a:pt x="5617" y="5038"/>
                  <a:pt x="5595" y="5028"/>
                </a:cubicBezTo>
                <a:cubicBezTo>
                  <a:pt x="5550" y="5088"/>
                  <a:pt x="5520" y="5168"/>
                  <a:pt x="5467" y="5178"/>
                </a:cubicBezTo>
                <a:cubicBezTo>
                  <a:pt x="5542" y="5038"/>
                  <a:pt x="5467" y="4978"/>
                  <a:pt x="5535" y="4838"/>
                </a:cubicBezTo>
                <a:cubicBezTo>
                  <a:pt x="5625" y="4728"/>
                  <a:pt x="5707" y="4618"/>
                  <a:pt x="5789" y="4518"/>
                </a:cubicBezTo>
                <a:cubicBezTo>
                  <a:pt x="5879" y="4398"/>
                  <a:pt x="5977" y="4318"/>
                  <a:pt x="6067" y="4198"/>
                </a:cubicBezTo>
                <a:cubicBezTo>
                  <a:pt x="6119" y="4218"/>
                  <a:pt x="6059" y="4148"/>
                  <a:pt x="6111" y="4138"/>
                </a:cubicBezTo>
                <a:cubicBezTo>
                  <a:pt x="6126" y="4068"/>
                  <a:pt x="6171" y="4098"/>
                  <a:pt x="6179" y="4018"/>
                </a:cubicBezTo>
                <a:cubicBezTo>
                  <a:pt x="6239" y="4058"/>
                  <a:pt x="6239" y="3898"/>
                  <a:pt x="6299" y="3928"/>
                </a:cubicBezTo>
                <a:cubicBezTo>
                  <a:pt x="6329" y="3838"/>
                  <a:pt x="6396" y="3868"/>
                  <a:pt x="6426" y="3788"/>
                </a:cubicBezTo>
                <a:cubicBezTo>
                  <a:pt x="6516" y="3728"/>
                  <a:pt x="6583" y="3608"/>
                  <a:pt x="6673" y="3548"/>
                </a:cubicBezTo>
                <a:cubicBezTo>
                  <a:pt x="6756" y="3498"/>
                  <a:pt x="6830" y="3388"/>
                  <a:pt x="6920" y="3318"/>
                </a:cubicBezTo>
                <a:cubicBezTo>
                  <a:pt x="6965" y="3308"/>
                  <a:pt x="6988" y="3219"/>
                  <a:pt x="7033" y="3199"/>
                </a:cubicBezTo>
                <a:cubicBezTo>
                  <a:pt x="7078" y="3179"/>
                  <a:pt x="7115" y="3109"/>
                  <a:pt x="7168" y="3089"/>
                </a:cubicBezTo>
                <a:cubicBezTo>
                  <a:pt x="7205" y="3049"/>
                  <a:pt x="7235" y="2999"/>
                  <a:pt x="7287" y="3009"/>
                </a:cubicBezTo>
                <a:cubicBezTo>
                  <a:pt x="7325" y="2929"/>
                  <a:pt x="7370" y="2899"/>
                  <a:pt x="7422" y="2899"/>
                </a:cubicBezTo>
                <a:cubicBezTo>
                  <a:pt x="7452" y="2839"/>
                  <a:pt x="7505" y="2839"/>
                  <a:pt x="7542" y="2809"/>
                </a:cubicBezTo>
                <a:cubicBezTo>
                  <a:pt x="7564" y="2779"/>
                  <a:pt x="7594" y="2789"/>
                  <a:pt x="7609" y="2759"/>
                </a:cubicBezTo>
                <a:cubicBezTo>
                  <a:pt x="7624" y="2719"/>
                  <a:pt x="7669" y="2769"/>
                  <a:pt x="7677" y="2699"/>
                </a:cubicBezTo>
                <a:cubicBezTo>
                  <a:pt x="7782" y="2709"/>
                  <a:pt x="7849" y="2559"/>
                  <a:pt x="7954" y="2589"/>
                </a:cubicBezTo>
                <a:cubicBezTo>
                  <a:pt x="7984" y="2519"/>
                  <a:pt x="8044" y="2549"/>
                  <a:pt x="8081" y="2499"/>
                </a:cubicBezTo>
                <a:cubicBezTo>
                  <a:pt x="8096" y="2469"/>
                  <a:pt x="8134" y="2499"/>
                  <a:pt x="8156" y="2489"/>
                </a:cubicBezTo>
                <a:cubicBezTo>
                  <a:pt x="8179" y="2459"/>
                  <a:pt x="8201" y="2449"/>
                  <a:pt x="8239" y="2469"/>
                </a:cubicBezTo>
                <a:cubicBezTo>
                  <a:pt x="8254" y="2379"/>
                  <a:pt x="8313" y="2429"/>
                  <a:pt x="8343" y="2369"/>
                </a:cubicBezTo>
                <a:cubicBezTo>
                  <a:pt x="8396" y="2399"/>
                  <a:pt x="8411" y="2259"/>
                  <a:pt x="8478" y="2329"/>
                </a:cubicBezTo>
                <a:cubicBezTo>
                  <a:pt x="8501" y="2249"/>
                  <a:pt x="8553" y="2299"/>
                  <a:pt x="8591" y="2269"/>
                </a:cubicBezTo>
                <a:cubicBezTo>
                  <a:pt x="8621" y="2199"/>
                  <a:pt x="8688" y="2279"/>
                  <a:pt x="8725" y="2229"/>
                </a:cubicBezTo>
                <a:cubicBezTo>
                  <a:pt x="8808" y="2199"/>
                  <a:pt x="8905" y="2199"/>
                  <a:pt x="8973" y="2129"/>
                </a:cubicBezTo>
                <a:cubicBezTo>
                  <a:pt x="9025" y="2129"/>
                  <a:pt x="9055" y="2109"/>
                  <a:pt x="9100" y="2109"/>
                </a:cubicBezTo>
                <a:cubicBezTo>
                  <a:pt x="9130" y="2039"/>
                  <a:pt x="9197" y="2109"/>
                  <a:pt x="9235" y="2059"/>
                </a:cubicBezTo>
                <a:cubicBezTo>
                  <a:pt x="9257" y="1969"/>
                  <a:pt x="9310" y="2019"/>
                  <a:pt x="9354" y="1999"/>
                </a:cubicBezTo>
                <a:cubicBezTo>
                  <a:pt x="9399" y="1999"/>
                  <a:pt x="9422" y="1909"/>
                  <a:pt x="9489" y="1959"/>
                </a:cubicBezTo>
                <a:cubicBezTo>
                  <a:pt x="9504" y="1869"/>
                  <a:pt x="9564" y="1919"/>
                  <a:pt x="9594" y="1859"/>
                </a:cubicBezTo>
                <a:cubicBezTo>
                  <a:pt x="9647" y="1879"/>
                  <a:pt x="9684" y="1839"/>
                  <a:pt x="9729" y="1819"/>
                </a:cubicBezTo>
                <a:cubicBezTo>
                  <a:pt x="9751" y="1759"/>
                  <a:pt x="9811" y="1809"/>
                  <a:pt x="9826" y="1719"/>
                </a:cubicBezTo>
                <a:cubicBezTo>
                  <a:pt x="9856" y="1739"/>
                  <a:pt x="9879" y="1739"/>
                  <a:pt x="9901" y="1729"/>
                </a:cubicBezTo>
                <a:cubicBezTo>
                  <a:pt x="9909" y="1679"/>
                  <a:pt x="9946" y="1699"/>
                  <a:pt x="9961" y="1679"/>
                </a:cubicBezTo>
                <a:cubicBezTo>
                  <a:pt x="10006" y="1649"/>
                  <a:pt x="10051" y="1629"/>
                  <a:pt x="10088" y="1589"/>
                </a:cubicBezTo>
                <a:cubicBezTo>
                  <a:pt x="10126" y="1629"/>
                  <a:pt x="10201" y="1489"/>
                  <a:pt x="10163" y="1449"/>
                </a:cubicBezTo>
                <a:cubicBezTo>
                  <a:pt x="10059" y="1599"/>
                  <a:pt x="9916" y="1629"/>
                  <a:pt x="9789" y="1699"/>
                </a:cubicBezTo>
                <a:cubicBezTo>
                  <a:pt x="9729" y="1749"/>
                  <a:pt x="9662" y="1779"/>
                  <a:pt x="9587" y="1799"/>
                </a:cubicBezTo>
                <a:cubicBezTo>
                  <a:pt x="9557" y="1819"/>
                  <a:pt x="9519" y="1819"/>
                  <a:pt x="9497" y="1869"/>
                </a:cubicBezTo>
                <a:cubicBezTo>
                  <a:pt x="9474" y="1859"/>
                  <a:pt x="9452" y="1839"/>
                  <a:pt x="9444" y="1869"/>
                </a:cubicBezTo>
                <a:cubicBezTo>
                  <a:pt x="9429" y="1899"/>
                  <a:pt x="9399" y="1869"/>
                  <a:pt x="9384" y="1899"/>
                </a:cubicBezTo>
                <a:cubicBezTo>
                  <a:pt x="9354" y="1899"/>
                  <a:pt x="9310" y="1899"/>
                  <a:pt x="9295" y="1969"/>
                </a:cubicBezTo>
                <a:cubicBezTo>
                  <a:pt x="9242" y="1929"/>
                  <a:pt x="9220" y="1969"/>
                  <a:pt x="9175" y="1959"/>
                </a:cubicBezTo>
                <a:cubicBezTo>
                  <a:pt x="9145" y="1979"/>
                  <a:pt x="9115" y="2019"/>
                  <a:pt x="9077" y="2029"/>
                </a:cubicBezTo>
                <a:cubicBezTo>
                  <a:pt x="9032" y="1989"/>
                  <a:pt x="9002" y="2029"/>
                  <a:pt x="8973" y="2059"/>
                </a:cubicBezTo>
                <a:cubicBezTo>
                  <a:pt x="8898" y="2059"/>
                  <a:pt x="8830" y="2099"/>
                  <a:pt x="8763" y="2119"/>
                </a:cubicBezTo>
                <a:cubicBezTo>
                  <a:pt x="8740" y="2099"/>
                  <a:pt x="8725" y="2119"/>
                  <a:pt x="8710" y="2119"/>
                </a:cubicBezTo>
                <a:cubicBezTo>
                  <a:pt x="8695" y="2129"/>
                  <a:pt x="8673" y="2149"/>
                  <a:pt x="8658" y="2149"/>
                </a:cubicBezTo>
                <a:cubicBezTo>
                  <a:pt x="8598" y="2099"/>
                  <a:pt x="8591" y="2199"/>
                  <a:pt x="8538" y="2139"/>
                </a:cubicBezTo>
                <a:cubicBezTo>
                  <a:pt x="8373" y="2249"/>
                  <a:pt x="8201" y="2329"/>
                  <a:pt x="8021" y="2399"/>
                </a:cubicBezTo>
                <a:cubicBezTo>
                  <a:pt x="7939" y="2459"/>
                  <a:pt x="7849" y="2499"/>
                  <a:pt x="7759" y="2529"/>
                </a:cubicBezTo>
                <a:cubicBezTo>
                  <a:pt x="7684" y="2599"/>
                  <a:pt x="7602" y="2649"/>
                  <a:pt x="7512" y="2699"/>
                </a:cubicBezTo>
                <a:cubicBezTo>
                  <a:pt x="7467" y="2709"/>
                  <a:pt x="7437" y="2769"/>
                  <a:pt x="7392" y="2779"/>
                </a:cubicBezTo>
                <a:cubicBezTo>
                  <a:pt x="7340" y="2779"/>
                  <a:pt x="7325" y="2889"/>
                  <a:pt x="7265" y="2869"/>
                </a:cubicBezTo>
                <a:cubicBezTo>
                  <a:pt x="7242" y="2969"/>
                  <a:pt x="7175" y="2889"/>
                  <a:pt x="7153" y="2989"/>
                </a:cubicBezTo>
                <a:cubicBezTo>
                  <a:pt x="7108" y="3009"/>
                  <a:pt x="7063" y="3019"/>
                  <a:pt x="7025" y="3069"/>
                </a:cubicBezTo>
                <a:cubicBezTo>
                  <a:pt x="6988" y="3119"/>
                  <a:pt x="6943" y="3109"/>
                  <a:pt x="6913" y="3189"/>
                </a:cubicBezTo>
                <a:cubicBezTo>
                  <a:pt x="6875" y="3238"/>
                  <a:pt x="6830" y="3229"/>
                  <a:pt x="6801" y="3308"/>
                </a:cubicBezTo>
                <a:cubicBezTo>
                  <a:pt x="6711" y="3348"/>
                  <a:pt x="6651" y="3488"/>
                  <a:pt x="6553" y="3478"/>
                </a:cubicBezTo>
                <a:cubicBezTo>
                  <a:pt x="6389" y="3798"/>
                  <a:pt x="6126" y="3788"/>
                  <a:pt x="5977" y="4178"/>
                </a:cubicBezTo>
                <a:cubicBezTo>
                  <a:pt x="5872" y="4108"/>
                  <a:pt x="5939" y="4298"/>
                  <a:pt x="5842" y="4288"/>
                </a:cubicBezTo>
                <a:cubicBezTo>
                  <a:pt x="5782" y="4308"/>
                  <a:pt x="5745" y="4448"/>
                  <a:pt x="5677" y="4438"/>
                </a:cubicBezTo>
                <a:cubicBezTo>
                  <a:pt x="5715" y="4288"/>
                  <a:pt x="5730" y="4238"/>
                  <a:pt x="5752" y="4138"/>
                </a:cubicBezTo>
                <a:cubicBezTo>
                  <a:pt x="5789" y="4178"/>
                  <a:pt x="5767" y="4238"/>
                  <a:pt x="5819" y="4218"/>
                </a:cubicBezTo>
                <a:cubicBezTo>
                  <a:pt x="5894" y="4138"/>
                  <a:pt x="5812" y="4088"/>
                  <a:pt x="5887" y="3968"/>
                </a:cubicBezTo>
                <a:cubicBezTo>
                  <a:pt x="5917" y="3978"/>
                  <a:pt x="5924" y="3918"/>
                  <a:pt x="5954" y="3908"/>
                </a:cubicBezTo>
                <a:cubicBezTo>
                  <a:pt x="5969" y="3858"/>
                  <a:pt x="6014" y="3908"/>
                  <a:pt x="6029" y="3828"/>
                </a:cubicBezTo>
                <a:cubicBezTo>
                  <a:pt x="6074" y="3788"/>
                  <a:pt x="6126" y="3758"/>
                  <a:pt x="6171" y="3688"/>
                </a:cubicBezTo>
                <a:cubicBezTo>
                  <a:pt x="6269" y="3618"/>
                  <a:pt x="6344" y="3448"/>
                  <a:pt x="6456" y="3418"/>
                </a:cubicBezTo>
                <a:cubicBezTo>
                  <a:pt x="6486" y="3308"/>
                  <a:pt x="6568" y="3388"/>
                  <a:pt x="6598" y="3278"/>
                </a:cubicBezTo>
                <a:cubicBezTo>
                  <a:pt x="6658" y="3288"/>
                  <a:pt x="6688" y="3199"/>
                  <a:pt x="6748" y="3189"/>
                </a:cubicBezTo>
                <a:cubicBezTo>
                  <a:pt x="6771" y="3159"/>
                  <a:pt x="6793" y="3149"/>
                  <a:pt x="6808" y="3089"/>
                </a:cubicBezTo>
                <a:cubicBezTo>
                  <a:pt x="6853" y="3139"/>
                  <a:pt x="6860" y="3059"/>
                  <a:pt x="6890" y="3049"/>
                </a:cubicBezTo>
                <a:cubicBezTo>
                  <a:pt x="6943" y="3019"/>
                  <a:pt x="6980" y="2949"/>
                  <a:pt x="7048" y="2949"/>
                </a:cubicBezTo>
                <a:cubicBezTo>
                  <a:pt x="7130" y="2769"/>
                  <a:pt x="7265" y="2759"/>
                  <a:pt x="7370" y="2639"/>
                </a:cubicBezTo>
                <a:cubicBezTo>
                  <a:pt x="7497" y="2619"/>
                  <a:pt x="7587" y="2459"/>
                  <a:pt x="7707" y="2399"/>
                </a:cubicBezTo>
                <a:cubicBezTo>
                  <a:pt x="7819" y="2319"/>
                  <a:pt x="7939" y="2239"/>
                  <a:pt x="8066" y="2209"/>
                </a:cubicBezTo>
                <a:cubicBezTo>
                  <a:pt x="8119" y="2149"/>
                  <a:pt x="8171" y="2129"/>
                  <a:pt x="8224" y="2079"/>
                </a:cubicBezTo>
                <a:cubicBezTo>
                  <a:pt x="8254" y="2069"/>
                  <a:pt x="8283" y="2049"/>
                  <a:pt x="8313" y="2039"/>
                </a:cubicBezTo>
                <a:cubicBezTo>
                  <a:pt x="8351" y="2029"/>
                  <a:pt x="8373" y="1989"/>
                  <a:pt x="8411" y="1969"/>
                </a:cubicBezTo>
                <a:cubicBezTo>
                  <a:pt x="8531" y="1909"/>
                  <a:pt x="8635" y="1799"/>
                  <a:pt x="8763" y="1769"/>
                </a:cubicBezTo>
                <a:cubicBezTo>
                  <a:pt x="8815" y="1729"/>
                  <a:pt x="8875" y="1699"/>
                  <a:pt x="8935" y="1689"/>
                </a:cubicBezTo>
                <a:cubicBezTo>
                  <a:pt x="8950" y="1619"/>
                  <a:pt x="9002" y="1689"/>
                  <a:pt x="9025" y="1639"/>
                </a:cubicBezTo>
                <a:cubicBezTo>
                  <a:pt x="9047" y="1589"/>
                  <a:pt x="9092" y="1619"/>
                  <a:pt x="9115" y="1569"/>
                </a:cubicBezTo>
                <a:cubicBezTo>
                  <a:pt x="9182" y="1559"/>
                  <a:pt x="9235" y="1529"/>
                  <a:pt x="9287" y="1489"/>
                </a:cubicBezTo>
                <a:cubicBezTo>
                  <a:pt x="9369" y="1509"/>
                  <a:pt x="9407" y="1399"/>
                  <a:pt x="9482" y="1409"/>
                </a:cubicBezTo>
                <a:cubicBezTo>
                  <a:pt x="9527" y="1469"/>
                  <a:pt x="9542" y="1379"/>
                  <a:pt x="9572" y="1369"/>
                </a:cubicBezTo>
                <a:cubicBezTo>
                  <a:pt x="9609" y="1399"/>
                  <a:pt x="9639" y="1389"/>
                  <a:pt x="9654" y="1329"/>
                </a:cubicBezTo>
                <a:cubicBezTo>
                  <a:pt x="9706" y="1399"/>
                  <a:pt x="9714" y="1319"/>
                  <a:pt x="9751" y="1319"/>
                </a:cubicBezTo>
                <a:cubicBezTo>
                  <a:pt x="9759" y="1289"/>
                  <a:pt x="9849" y="1269"/>
                  <a:pt x="9811" y="1229"/>
                </a:cubicBezTo>
                <a:cubicBezTo>
                  <a:pt x="9706" y="1259"/>
                  <a:pt x="9617" y="1329"/>
                  <a:pt x="9512" y="1339"/>
                </a:cubicBezTo>
                <a:cubicBezTo>
                  <a:pt x="9482" y="1429"/>
                  <a:pt x="9392" y="1309"/>
                  <a:pt x="9362" y="1409"/>
                </a:cubicBezTo>
                <a:cubicBezTo>
                  <a:pt x="9332" y="1399"/>
                  <a:pt x="9317" y="1429"/>
                  <a:pt x="9287" y="1419"/>
                </a:cubicBezTo>
                <a:cubicBezTo>
                  <a:pt x="9250" y="1399"/>
                  <a:pt x="9242" y="1499"/>
                  <a:pt x="9205" y="1469"/>
                </a:cubicBezTo>
                <a:cubicBezTo>
                  <a:pt x="9145" y="1449"/>
                  <a:pt x="9115" y="1549"/>
                  <a:pt x="9047" y="1499"/>
                </a:cubicBezTo>
                <a:cubicBezTo>
                  <a:pt x="9010" y="1579"/>
                  <a:pt x="8950" y="1579"/>
                  <a:pt x="8898" y="1599"/>
                </a:cubicBezTo>
                <a:cubicBezTo>
                  <a:pt x="8800" y="1669"/>
                  <a:pt x="8688" y="1679"/>
                  <a:pt x="8583" y="1729"/>
                </a:cubicBezTo>
                <a:cubicBezTo>
                  <a:pt x="8531" y="1799"/>
                  <a:pt x="8463" y="1789"/>
                  <a:pt x="8418" y="1879"/>
                </a:cubicBezTo>
                <a:cubicBezTo>
                  <a:pt x="8328" y="1849"/>
                  <a:pt x="8283" y="1959"/>
                  <a:pt x="8216" y="1979"/>
                </a:cubicBezTo>
                <a:cubicBezTo>
                  <a:pt x="8179" y="1979"/>
                  <a:pt x="8149" y="1989"/>
                  <a:pt x="8126" y="2019"/>
                </a:cubicBezTo>
                <a:cubicBezTo>
                  <a:pt x="8119" y="2039"/>
                  <a:pt x="8104" y="2039"/>
                  <a:pt x="8081" y="2019"/>
                </a:cubicBezTo>
                <a:cubicBezTo>
                  <a:pt x="8066" y="2049"/>
                  <a:pt x="8051" y="2079"/>
                  <a:pt x="8021" y="2049"/>
                </a:cubicBezTo>
                <a:cubicBezTo>
                  <a:pt x="8006" y="2069"/>
                  <a:pt x="8006" y="2099"/>
                  <a:pt x="7984" y="2089"/>
                </a:cubicBezTo>
                <a:cubicBezTo>
                  <a:pt x="7954" y="2079"/>
                  <a:pt x="7946" y="2129"/>
                  <a:pt x="7924" y="2119"/>
                </a:cubicBezTo>
                <a:cubicBezTo>
                  <a:pt x="7894" y="2139"/>
                  <a:pt x="7864" y="2179"/>
                  <a:pt x="7834" y="2189"/>
                </a:cubicBezTo>
                <a:cubicBezTo>
                  <a:pt x="7789" y="2149"/>
                  <a:pt x="7782" y="2249"/>
                  <a:pt x="7744" y="2229"/>
                </a:cubicBezTo>
                <a:cubicBezTo>
                  <a:pt x="7722" y="2279"/>
                  <a:pt x="7684" y="2279"/>
                  <a:pt x="7647" y="2299"/>
                </a:cubicBezTo>
                <a:cubicBezTo>
                  <a:pt x="7587" y="2339"/>
                  <a:pt x="7535" y="2429"/>
                  <a:pt x="7460" y="2439"/>
                </a:cubicBezTo>
                <a:cubicBezTo>
                  <a:pt x="7415" y="2539"/>
                  <a:pt x="7332" y="2499"/>
                  <a:pt x="7287" y="2589"/>
                </a:cubicBezTo>
                <a:cubicBezTo>
                  <a:pt x="7205" y="2579"/>
                  <a:pt x="7160" y="2699"/>
                  <a:pt x="7085" y="2689"/>
                </a:cubicBezTo>
                <a:cubicBezTo>
                  <a:pt x="7055" y="2789"/>
                  <a:pt x="6995" y="2789"/>
                  <a:pt x="6958" y="2869"/>
                </a:cubicBezTo>
                <a:cubicBezTo>
                  <a:pt x="6883" y="2849"/>
                  <a:pt x="6853" y="2979"/>
                  <a:pt x="6793" y="2989"/>
                </a:cubicBezTo>
                <a:cubicBezTo>
                  <a:pt x="6681" y="3059"/>
                  <a:pt x="6583" y="3189"/>
                  <a:pt x="6471" y="3238"/>
                </a:cubicBezTo>
                <a:cubicBezTo>
                  <a:pt x="6434" y="3348"/>
                  <a:pt x="6359" y="3298"/>
                  <a:pt x="6314" y="3398"/>
                </a:cubicBezTo>
                <a:cubicBezTo>
                  <a:pt x="6284" y="3398"/>
                  <a:pt x="6261" y="3438"/>
                  <a:pt x="6239" y="3478"/>
                </a:cubicBezTo>
                <a:cubicBezTo>
                  <a:pt x="6201" y="3468"/>
                  <a:pt x="6179" y="3498"/>
                  <a:pt x="6164" y="3558"/>
                </a:cubicBezTo>
                <a:cubicBezTo>
                  <a:pt x="6111" y="3598"/>
                  <a:pt x="6059" y="3648"/>
                  <a:pt x="6014" y="3728"/>
                </a:cubicBezTo>
                <a:cubicBezTo>
                  <a:pt x="5977" y="3708"/>
                  <a:pt x="5969" y="3808"/>
                  <a:pt x="5932" y="3768"/>
                </a:cubicBezTo>
                <a:cubicBezTo>
                  <a:pt x="5917" y="3798"/>
                  <a:pt x="5902" y="3788"/>
                  <a:pt x="5887" y="3808"/>
                </a:cubicBezTo>
                <a:cubicBezTo>
                  <a:pt x="5887" y="3828"/>
                  <a:pt x="5864" y="3828"/>
                  <a:pt x="5872" y="3798"/>
                </a:cubicBezTo>
                <a:cubicBezTo>
                  <a:pt x="5902" y="3708"/>
                  <a:pt x="5932" y="3618"/>
                  <a:pt x="5962" y="3528"/>
                </a:cubicBezTo>
                <a:cubicBezTo>
                  <a:pt x="6037" y="3488"/>
                  <a:pt x="6082" y="3348"/>
                  <a:pt x="6171" y="3338"/>
                </a:cubicBezTo>
                <a:cubicBezTo>
                  <a:pt x="6224" y="3238"/>
                  <a:pt x="6276" y="3139"/>
                  <a:pt x="6351" y="3099"/>
                </a:cubicBezTo>
                <a:cubicBezTo>
                  <a:pt x="6374" y="3059"/>
                  <a:pt x="6396" y="2999"/>
                  <a:pt x="6434" y="2989"/>
                </a:cubicBezTo>
                <a:cubicBezTo>
                  <a:pt x="6471" y="2979"/>
                  <a:pt x="6486" y="2869"/>
                  <a:pt x="6538" y="2899"/>
                </a:cubicBezTo>
                <a:cubicBezTo>
                  <a:pt x="6553" y="2829"/>
                  <a:pt x="6598" y="2839"/>
                  <a:pt x="6621" y="2789"/>
                </a:cubicBezTo>
                <a:cubicBezTo>
                  <a:pt x="6658" y="2779"/>
                  <a:pt x="6688" y="2709"/>
                  <a:pt x="6726" y="2699"/>
                </a:cubicBezTo>
                <a:cubicBezTo>
                  <a:pt x="6763" y="2669"/>
                  <a:pt x="6786" y="2599"/>
                  <a:pt x="6830" y="2599"/>
                </a:cubicBezTo>
                <a:cubicBezTo>
                  <a:pt x="6845" y="2569"/>
                  <a:pt x="6860" y="2539"/>
                  <a:pt x="6890" y="2569"/>
                </a:cubicBezTo>
                <a:cubicBezTo>
                  <a:pt x="6898" y="2539"/>
                  <a:pt x="6913" y="2499"/>
                  <a:pt x="6928" y="2469"/>
                </a:cubicBezTo>
                <a:cubicBezTo>
                  <a:pt x="6958" y="2479"/>
                  <a:pt x="6973" y="2439"/>
                  <a:pt x="7003" y="2449"/>
                </a:cubicBezTo>
                <a:cubicBezTo>
                  <a:pt x="7048" y="2489"/>
                  <a:pt x="7033" y="2319"/>
                  <a:pt x="7085" y="2409"/>
                </a:cubicBezTo>
                <a:cubicBezTo>
                  <a:pt x="7130" y="2329"/>
                  <a:pt x="7190" y="2309"/>
                  <a:pt x="7250" y="2279"/>
                </a:cubicBezTo>
                <a:cubicBezTo>
                  <a:pt x="7347" y="2169"/>
                  <a:pt x="7467" y="2119"/>
                  <a:pt x="7572" y="2029"/>
                </a:cubicBezTo>
                <a:cubicBezTo>
                  <a:pt x="7632" y="2029"/>
                  <a:pt x="7662" y="1929"/>
                  <a:pt x="7729" y="1939"/>
                </a:cubicBezTo>
                <a:cubicBezTo>
                  <a:pt x="7737" y="1859"/>
                  <a:pt x="7782" y="1909"/>
                  <a:pt x="7812" y="1889"/>
                </a:cubicBezTo>
                <a:cubicBezTo>
                  <a:pt x="7834" y="1849"/>
                  <a:pt x="7857" y="1809"/>
                  <a:pt x="7887" y="1809"/>
                </a:cubicBezTo>
                <a:cubicBezTo>
                  <a:pt x="7924" y="1829"/>
                  <a:pt x="7931" y="1729"/>
                  <a:pt x="7976" y="1769"/>
                </a:cubicBezTo>
                <a:cubicBezTo>
                  <a:pt x="8006" y="1769"/>
                  <a:pt x="8036" y="1759"/>
                  <a:pt x="8059" y="1729"/>
                </a:cubicBezTo>
                <a:cubicBezTo>
                  <a:pt x="8119" y="1689"/>
                  <a:pt x="8179" y="1659"/>
                  <a:pt x="8246" y="1679"/>
                </a:cubicBezTo>
                <a:cubicBezTo>
                  <a:pt x="8254" y="1589"/>
                  <a:pt x="8291" y="1609"/>
                  <a:pt x="8321" y="1599"/>
                </a:cubicBezTo>
                <a:cubicBezTo>
                  <a:pt x="8358" y="1579"/>
                  <a:pt x="8373" y="1579"/>
                  <a:pt x="8403" y="1549"/>
                </a:cubicBezTo>
                <a:cubicBezTo>
                  <a:pt x="8433" y="1539"/>
                  <a:pt x="8463" y="1519"/>
                  <a:pt x="8493" y="1509"/>
                </a:cubicBezTo>
                <a:cubicBezTo>
                  <a:pt x="8516" y="1459"/>
                  <a:pt x="8568" y="1529"/>
                  <a:pt x="8583" y="1469"/>
                </a:cubicBezTo>
                <a:cubicBezTo>
                  <a:pt x="8621" y="1489"/>
                  <a:pt x="8621" y="1389"/>
                  <a:pt x="8665" y="1429"/>
                </a:cubicBezTo>
                <a:cubicBezTo>
                  <a:pt x="8695" y="1409"/>
                  <a:pt x="8725" y="1399"/>
                  <a:pt x="8755" y="1379"/>
                </a:cubicBezTo>
                <a:cubicBezTo>
                  <a:pt x="8815" y="1349"/>
                  <a:pt x="8868" y="1269"/>
                  <a:pt x="8935" y="1269"/>
                </a:cubicBezTo>
                <a:cubicBezTo>
                  <a:pt x="8958" y="1239"/>
                  <a:pt x="8987" y="1229"/>
                  <a:pt x="9017" y="1229"/>
                </a:cubicBezTo>
                <a:cubicBezTo>
                  <a:pt x="9062" y="1249"/>
                  <a:pt x="9062" y="1149"/>
                  <a:pt x="9107" y="1179"/>
                </a:cubicBezTo>
                <a:cubicBezTo>
                  <a:pt x="9137" y="1169"/>
                  <a:pt x="9167" y="1159"/>
                  <a:pt x="9190" y="1139"/>
                </a:cubicBezTo>
                <a:cubicBezTo>
                  <a:pt x="9220" y="1099"/>
                  <a:pt x="9280" y="1169"/>
                  <a:pt x="9287" y="1070"/>
                </a:cubicBezTo>
                <a:cubicBezTo>
                  <a:pt x="9325" y="1099"/>
                  <a:pt x="9340" y="1020"/>
                  <a:pt x="9384" y="1070"/>
                </a:cubicBezTo>
                <a:cubicBezTo>
                  <a:pt x="9414" y="1060"/>
                  <a:pt x="9422" y="970"/>
                  <a:pt x="9474" y="1030"/>
                </a:cubicBezTo>
                <a:cubicBezTo>
                  <a:pt x="9512" y="910"/>
                  <a:pt x="9602" y="990"/>
                  <a:pt x="9647" y="880"/>
                </a:cubicBezTo>
                <a:cubicBezTo>
                  <a:pt x="9706" y="870"/>
                  <a:pt x="9766" y="840"/>
                  <a:pt x="9804" y="750"/>
                </a:cubicBezTo>
                <a:cubicBezTo>
                  <a:pt x="9879" y="790"/>
                  <a:pt x="9909" y="650"/>
                  <a:pt x="9976" y="670"/>
                </a:cubicBezTo>
                <a:cubicBezTo>
                  <a:pt x="10014" y="570"/>
                  <a:pt x="10088" y="600"/>
                  <a:pt x="10126" y="500"/>
                </a:cubicBezTo>
                <a:cubicBezTo>
                  <a:pt x="10186" y="590"/>
                  <a:pt x="10171" y="420"/>
                  <a:pt x="10216" y="460"/>
                </a:cubicBezTo>
                <a:cubicBezTo>
                  <a:pt x="10238" y="410"/>
                  <a:pt x="10291" y="450"/>
                  <a:pt x="10298" y="350"/>
                </a:cubicBezTo>
                <a:cubicBezTo>
                  <a:pt x="10373" y="380"/>
                  <a:pt x="10411" y="280"/>
                  <a:pt x="10470" y="270"/>
                </a:cubicBezTo>
                <a:cubicBezTo>
                  <a:pt x="10523" y="190"/>
                  <a:pt x="10590" y="190"/>
                  <a:pt x="10643" y="120"/>
                </a:cubicBezTo>
                <a:cubicBezTo>
                  <a:pt x="10650" y="20"/>
                  <a:pt x="10718" y="130"/>
                  <a:pt x="10718" y="30"/>
                </a:cubicBezTo>
                <a:cubicBezTo>
                  <a:pt x="10748" y="60"/>
                  <a:pt x="10763" y="10"/>
                  <a:pt x="10785" y="0"/>
                </a:cubicBezTo>
                <a:cubicBezTo>
                  <a:pt x="10710" y="0"/>
                  <a:pt x="10710" y="0"/>
                  <a:pt x="10710" y="0"/>
                </a:cubicBezTo>
                <a:cubicBezTo>
                  <a:pt x="10710" y="0"/>
                  <a:pt x="10710" y="0"/>
                  <a:pt x="10710" y="0"/>
                </a:cubicBezTo>
                <a:cubicBezTo>
                  <a:pt x="10620" y="20"/>
                  <a:pt x="10553" y="150"/>
                  <a:pt x="10463" y="160"/>
                </a:cubicBezTo>
                <a:cubicBezTo>
                  <a:pt x="10396" y="280"/>
                  <a:pt x="10291" y="270"/>
                  <a:pt x="10223" y="370"/>
                </a:cubicBezTo>
                <a:cubicBezTo>
                  <a:pt x="10186" y="410"/>
                  <a:pt x="10141" y="430"/>
                  <a:pt x="10096" y="450"/>
                </a:cubicBezTo>
                <a:cubicBezTo>
                  <a:pt x="10059" y="490"/>
                  <a:pt x="10029" y="540"/>
                  <a:pt x="9976" y="540"/>
                </a:cubicBezTo>
                <a:cubicBezTo>
                  <a:pt x="9939" y="570"/>
                  <a:pt x="9901" y="580"/>
                  <a:pt x="9871" y="630"/>
                </a:cubicBezTo>
                <a:cubicBezTo>
                  <a:pt x="9826" y="650"/>
                  <a:pt x="9781" y="670"/>
                  <a:pt x="9744" y="710"/>
                </a:cubicBezTo>
                <a:cubicBezTo>
                  <a:pt x="9647" y="700"/>
                  <a:pt x="9594" y="880"/>
                  <a:pt x="9489" y="840"/>
                </a:cubicBezTo>
                <a:cubicBezTo>
                  <a:pt x="9422" y="960"/>
                  <a:pt x="9310" y="930"/>
                  <a:pt x="9235" y="1010"/>
                </a:cubicBezTo>
                <a:cubicBezTo>
                  <a:pt x="9190" y="1000"/>
                  <a:pt x="9152" y="1070"/>
                  <a:pt x="9100" y="1060"/>
                </a:cubicBezTo>
                <a:cubicBezTo>
                  <a:pt x="9077" y="1139"/>
                  <a:pt x="9010" y="1079"/>
                  <a:pt x="8965" y="1099"/>
                </a:cubicBezTo>
                <a:cubicBezTo>
                  <a:pt x="8853" y="1219"/>
                  <a:pt x="8718" y="1249"/>
                  <a:pt x="8598" y="1349"/>
                </a:cubicBezTo>
                <a:cubicBezTo>
                  <a:pt x="8523" y="1369"/>
                  <a:pt x="8456" y="1399"/>
                  <a:pt x="8381" y="1409"/>
                </a:cubicBezTo>
                <a:cubicBezTo>
                  <a:pt x="8358" y="1459"/>
                  <a:pt x="8321" y="1459"/>
                  <a:pt x="8291" y="1479"/>
                </a:cubicBezTo>
                <a:cubicBezTo>
                  <a:pt x="8261" y="1529"/>
                  <a:pt x="8216" y="1499"/>
                  <a:pt x="8186" y="1509"/>
                </a:cubicBezTo>
                <a:cubicBezTo>
                  <a:pt x="8134" y="1579"/>
                  <a:pt x="8059" y="1589"/>
                  <a:pt x="7999" y="1619"/>
                </a:cubicBezTo>
                <a:cubicBezTo>
                  <a:pt x="7924" y="1609"/>
                  <a:pt x="7879" y="1729"/>
                  <a:pt x="7797" y="1719"/>
                </a:cubicBezTo>
                <a:cubicBezTo>
                  <a:pt x="7774" y="1779"/>
                  <a:pt x="7729" y="1739"/>
                  <a:pt x="7707" y="1789"/>
                </a:cubicBezTo>
                <a:cubicBezTo>
                  <a:pt x="7669" y="1819"/>
                  <a:pt x="7632" y="1809"/>
                  <a:pt x="7609" y="1859"/>
                </a:cubicBezTo>
                <a:cubicBezTo>
                  <a:pt x="7542" y="1899"/>
                  <a:pt x="7490" y="1989"/>
                  <a:pt x="7415" y="1999"/>
                </a:cubicBezTo>
                <a:cubicBezTo>
                  <a:pt x="7362" y="2049"/>
                  <a:pt x="7310" y="2109"/>
                  <a:pt x="7235" y="2109"/>
                </a:cubicBezTo>
                <a:cubicBezTo>
                  <a:pt x="7175" y="2169"/>
                  <a:pt x="7123" y="2249"/>
                  <a:pt x="7048" y="2249"/>
                </a:cubicBezTo>
                <a:cubicBezTo>
                  <a:pt x="6995" y="2339"/>
                  <a:pt x="6920" y="2339"/>
                  <a:pt x="6868" y="2429"/>
                </a:cubicBezTo>
                <a:cubicBezTo>
                  <a:pt x="6801" y="2479"/>
                  <a:pt x="6733" y="2499"/>
                  <a:pt x="6688" y="2609"/>
                </a:cubicBezTo>
                <a:cubicBezTo>
                  <a:pt x="6621" y="2639"/>
                  <a:pt x="6553" y="2689"/>
                  <a:pt x="6508" y="2779"/>
                </a:cubicBezTo>
                <a:cubicBezTo>
                  <a:pt x="6434" y="2799"/>
                  <a:pt x="6381" y="2879"/>
                  <a:pt x="6329" y="2959"/>
                </a:cubicBezTo>
                <a:cubicBezTo>
                  <a:pt x="6291" y="2959"/>
                  <a:pt x="6269" y="3029"/>
                  <a:pt x="6239" y="3069"/>
                </a:cubicBezTo>
                <a:cubicBezTo>
                  <a:pt x="6201" y="3069"/>
                  <a:pt x="6179" y="3109"/>
                  <a:pt x="6156" y="3179"/>
                </a:cubicBezTo>
                <a:cubicBezTo>
                  <a:pt x="6082" y="3189"/>
                  <a:pt x="6044" y="3328"/>
                  <a:pt x="5977" y="3348"/>
                </a:cubicBezTo>
                <a:cubicBezTo>
                  <a:pt x="6052" y="3268"/>
                  <a:pt x="6044" y="3149"/>
                  <a:pt x="6059" y="3049"/>
                </a:cubicBezTo>
                <a:cubicBezTo>
                  <a:pt x="6119" y="3019"/>
                  <a:pt x="6164" y="2919"/>
                  <a:pt x="6216" y="2859"/>
                </a:cubicBezTo>
                <a:cubicBezTo>
                  <a:pt x="6261" y="2879"/>
                  <a:pt x="6261" y="2749"/>
                  <a:pt x="6314" y="2789"/>
                </a:cubicBezTo>
                <a:cubicBezTo>
                  <a:pt x="6344" y="2769"/>
                  <a:pt x="6366" y="2709"/>
                  <a:pt x="6396" y="2679"/>
                </a:cubicBezTo>
                <a:cubicBezTo>
                  <a:pt x="6456" y="2639"/>
                  <a:pt x="6523" y="2589"/>
                  <a:pt x="6576" y="2509"/>
                </a:cubicBezTo>
                <a:cubicBezTo>
                  <a:pt x="6643" y="2459"/>
                  <a:pt x="6696" y="2389"/>
                  <a:pt x="6756" y="2329"/>
                </a:cubicBezTo>
                <a:cubicBezTo>
                  <a:pt x="6823" y="2309"/>
                  <a:pt x="6868" y="2219"/>
                  <a:pt x="6928" y="2179"/>
                </a:cubicBezTo>
                <a:cubicBezTo>
                  <a:pt x="6995" y="2139"/>
                  <a:pt x="7048" y="2079"/>
                  <a:pt x="7108" y="1999"/>
                </a:cubicBezTo>
                <a:cubicBezTo>
                  <a:pt x="7242" y="1939"/>
                  <a:pt x="7362" y="1829"/>
                  <a:pt x="7475" y="1689"/>
                </a:cubicBezTo>
                <a:cubicBezTo>
                  <a:pt x="7542" y="1709"/>
                  <a:pt x="7572" y="1639"/>
                  <a:pt x="7624" y="1619"/>
                </a:cubicBezTo>
                <a:cubicBezTo>
                  <a:pt x="7639" y="1579"/>
                  <a:pt x="7669" y="1589"/>
                  <a:pt x="7692" y="1559"/>
                </a:cubicBezTo>
                <a:cubicBezTo>
                  <a:pt x="7729" y="1599"/>
                  <a:pt x="7737" y="1499"/>
                  <a:pt x="7774" y="1519"/>
                </a:cubicBezTo>
                <a:cubicBezTo>
                  <a:pt x="7872" y="1429"/>
                  <a:pt x="7976" y="1389"/>
                  <a:pt x="8066" y="1279"/>
                </a:cubicBezTo>
                <a:cubicBezTo>
                  <a:pt x="8141" y="1329"/>
                  <a:pt x="8164" y="1229"/>
                  <a:pt x="8224" y="1249"/>
                </a:cubicBezTo>
                <a:cubicBezTo>
                  <a:pt x="8276" y="1229"/>
                  <a:pt x="8321" y="1169"/>
                  <a:pt x="8388" y="1189"/>
                </a:cubicBezTo>
                <a:cubicBezTo>
                  <a:pt x="8403" y="1149"/>
                  <a:pt x="8426" y="1129"/>
                  <a:pt x="8456" y="1139"/>
                </a:cubicBezTo>
                <a:cubicBezTo>
                  <a:pt x="8486" y="1149"/>
                  <a:pt x="8493" y="1079"/>
                  <a:pt x="8531" y="1119"/>
                </a:cubicBezTo>
                <a:cubicBezTo>
                  <a:pt x="8553" y="1089"/>
                  <a:pt x="8583" y="1099"/>
                  <a:pt x="8598" y="1070"/>
                </a:cubicBezTo>
                <a:cubicBezTo>
                  <a:pt x="8621" y="1020"/>
                  <a:pt x="8673" y="1089"/>
                  <a:pt x="8688" y="1020"/>
                </a:cubicBezTo>
                <a:cubicBezTo>
                  <a:pt x="8890" y="930"/>
                  <a:pt x="9085" y="810"/>
                  <a:pt x="9287" y="720"/>
                </a:cubicBezTo>
                <a:cubicBezTo>
                  <a:pt x="9332" y="680"/>
                  <a:pt x="9384" y="660"/>
                  <a:pt x="9429" y="650"/>
                </a:cubicBezTo>
                <a:cubicBezTo>
                  <a:pt x="9474" y="590"/>
                  <a:pt x="9534" y="590"/>
                  <a:pt x="9587" y="550"/>
                </a:cubicBezTo>
                <a:cubicBezTo>
                  <a:pt x="9632" y="520"/>
                  <a:pt x="9692" y="540"/>
                  <a:pt x="9729" y="480"/>
                </a:cubicBezTo>
                <a:cubicBezTo>
                  <a:pt x="9774" y="420"/>
                  <a:pt x="9841" y="440"/>
                  <a:pt x="9886" y="380"/>
                </a:cubicBezTo>
                <a:cubicBezTo>
                  <a:pt x="9976" y="310"/>
                  <a:pt x="10073" y="250"/>
                  <a:pt x="10156" y="140"/>
                </a:cubicBezTo>
                <a:cubicBezTo>
                  <a:pt x="10216" y="130"/>
                  <a:pt x="10253" y="50"/>
                  <a:pt x="10298" y="0"/>
                </a:cubicBezTo>
                <a:cubicBezTo>
                  <a:pt x="10313" y="10"/>
                  <a:pt x="10321" y="0"/>
                  <a:pt x="10321" y="0"/>
                </a:cubicBezTo>
                <a:cubicBezTo>
                  <a:pt x="10216" y="0"/>
                  <a:pt x="10216" y="0"/>
                  <a:pt x="10216" y="0"/>
                </a:cubicBezTo>
                <a:cubicBezTo>
                  <a:pt x="10193" y="20"/>
                  <a:pt x="10178" y="40"/>
                  <a:pt x="10148" y="30"/>
                </a:cubicBezTo>
                <a:cubicBezTo>
                  <a:pt x="10066" y="170"/>
                  <a:pt x="9946" y="180"/>
                  <a:pt x="9864" y="310"/>
                </a:cubicBezTo>
                <a:cubicBezTo>
                  <a:pt x="9751" y="330"/>
                  <a:pt x="9662" y="420"/>
                  <a:pt x="9557" y="440"/>
                </a:cubicBezTo>
                <a:cubicBezTo>
                  <a:pt x="9519" y="500"/>
                  <a:pt x="9459" y="500"/>
                  <a:pt x="9407" y="510"/>
                </a:cubicBezTo>
                <a:cubicBezTo>
                  <a:pt x="9377" y="590"/>
                  <a:pt x="9295" y="530"/>
                  <a:pt x="9257" y="610"/>
                </a:cubicBezTo>
                <a:cubicBezTo>
                  <a:pt x="9205" y="610"/>
                  <a:pt x="9160" y="640"/>
                  <a:pt x="9115" y="680"/>
                </a:cubicBezTo>
                <a:cubicBezTo>
                  <a:pt x="9092" y="710"/>
                  <a:pt x="9062" y="680"/>
                  <a:pt x="9032" y="700"/>
                </a:cubicBezTo>
                <a:cubicBezTo>
                  <a:pt x="9032" y="800"/>
                  <a:pt x="8965" y="680"/>
                  <a:pt x="8958" y="780"/>
                </a:cubicBezTo>
                <a:cubicBezTo>
                  <a:pt x="8905" y="760"/>
                  <a:pt x="8860" y="810"/>
                  <a:pt x="8808" y="810"/>
                </a:cubicBezTo>
                <a:cubicBezTo>
                  <a:pt x="8778" y="920"/>
                  <a:pt x="8695" y="840"/>
                  <a:pt x="8650" y="910"/>
                </a:cubicBezTo>
                <a:cubicBezTo>
                  <a:pt x="8463" y="1050"/>
                  <a:pt x="8239" y="1070"/>
                  <a:pt x="8051" y="1209"/>
                </a:cubicBezTo>
                <a:cubicBezTo>
                  <a:pt x="7984" y="1179"/>
                  <a:pt x="7954" y="1259"/>
                  <a:pt x="7902" y="1279"/>
                </a:cubicBezTo>
                <a:cubicBezTo>
                  <a:pt x="7849" y="1289"/>
                  <a:pt x="7804" y="1349"/>
                  <a:pt x="7752" y="1379"/>
                </a:cubicBezTo>
                <a:cubicBezTo>
                  <a:pt x="7729" y="1399"/>
                  <a:pt x="7707" y="1419"/>
                  <a:pt x="7684" y="1429"/>
                </a:cubicBezTo>
                <a:cubicBezTo>
                  <a:pt x="7647" y="1409"/>
                  <a:pt x="7639" y="1509"/>
                  <a:pt x="7602" y="1469"/>
                </a:cubicBezTo>
                <a:cubicBezTo>
                  <a:pt x="7549" y="1509"/>
                  <a:pt x="7505" y="1579"/>
                  <a:pt x="7445" y="1569"/>
                </a:cubicBezTo>
                <a:cubicBezTo>
                  <a:pt x="7430" y="1619"/>
                  <a:pt x="7407" y="1629"/>
                  <a:pt x="7377" y="1629"/>
                </a:cubicBezTo>
                <a:cubicBezTo>
                  <a:pt x="7362" y="1689"/>
                  <a:pt x="7340" y="1719"/>
                  <a:pt x="7302" y="1709"/>
                </a:cubicBezTo>
                <a:cubicBezTo>
                  <a:pt x="7295" y="1789"/>
                  <a:pt x="7242" y="1739"/>
                  <a:pt x="7227" y="1789"/>
                </a:cubicBezTo>
                <a:cubicBezTo>
                  <a:pt x="7205" y="1829"/>
                  <a:pt x="7160" y="1769"/>
                  <a:pt x="7153" y="1869"/>
                </a:cubicBezTo>
                <a:cubicBezTo>
                  <a:pt x="7093" y="1869"/>
                  <a:pt x="7048" y="1909"/>
                  <a:pt x="7003" y="1969"/>
                </a:cubicBezTo>
                <a:cubicBezTo>
                  <a:pt x="6950" y="2039"/>
                  <a:pt x="6883" y="2029"/>
                  <a:pt x="6845" y="2129"/>
                </a:cubicBezTo>
                <a:cubicBezTo>
                  <a:pt x="6733" y="2169"/>
                  <a:pt x="6643" y="2309"/>
                  <a:pt x="6546" y="2389"/>
                </a:cubicBezTo>
                <a:cubicBezTo>
                  <a:pt x="6493" y="2439"/>
                  <a:pt x="6441" y="2479"/>
                  <a:pt x="6396" y="2549"/>
                </a:cubicBezTo>
                <a:cubicBezTo>
                  <a:pt x="6329" y="2559"/>
                  <a:pt x="6299" y="2689"/>
                  <a:pt x="6231" y="2679"/>
                </a:cubicBezTo>
                <a:cubicBezTo>
                  <a:pt x="6291" y="2629"/>
                  <a:pt x="6314" y="2479"/>
                  <a:pt x="6381" y="2449"/>
                </a:cubicBezTo>
                <a:cubicBezTo>
                  <a:pt x="6419" y="2329"/>
                  <a:pt x="6486" y="2329"/>
                  <a:pt x="6516" y="2189"/>
                </a:cubicBezTo>
                <a:cubicBezTo>
                  <a:pt x="6613" y="2179"/>
                  <a:pt x="6658" y="1979"/>
                  <a:pt x="6756" y="1979"/>
                </a:cubicBezTo>
                <a:cubicBezTo>
                  <a:pt x="6771" y="1949"/>
                  <a:pt x="6778" y="1899"/>
                  <a:pt x="6801" y="1909"/>
                </a:cubicBezTo>
                <a:cubicBezTo>
                  <a:pt x="6838" y="1929"/>
                  <a:pt x="6838" y="1849"/>
                  <a:pt x="6868" y="1859"/>
                </a:cubicBezTo>
                <a:cubicBezTo>
                  <a:pt x="6883" y="1829"/>
                  <a:pt x="6898" y="1799"/>
                  <a:pt x="6928" y="1829"/>
                </a:cubicBezTo>
                <a:cubicBezTo>
                  <a:pt x="6943" y="1779"/>
                  <a:pt x="6958" y="1749"/>
                  <a:pt x="6980" y="1739"/>
                </a:cubicBezTo>
                <a:cubicBezTo>
                  <a:pt x="7063" y="1679"/>
                  <a:pt x="7145" y="1619"/>
                  <a:pt x="7220" y="1529"/>
                </a:cubicBezTo>
                <a:cubicBezTo>
                  <a:pt x="7280" y="1559"/>
                  <a:pt x="7295" y="1439"/>
                  <a:pt x="7347" y="1449"/>
                </a:cubicBezTo>
                <a:cubicBezTo>
                  <a:pt x="7377" y="1389"/>
                  <a:pt x="7430" y="1389"/>
                  <a:pt x="7467" y="1359"/>
                </a:cubicBezTo>
                <a:cubicBezTo>
                  <a:pt x="7549" y="1289"/>
                  <a:pt x="7624" y="1209"/>
                  <a:pt x="7714" y="1199"/>
                </a:cubicBezTo>
                <a:cubicBezTo>
                  <a:pt x="7744" y="1109"/>
                  <a:pt x="7812" y="1189"/>
                  <a:pt x="7842" y="1109"/>
                </a:cubicBezTo>
                <a:cubicBezTo>
                  <a:pt x="7894" y="1119"/>
                  <a:pt x="7924" y="1050"/>
                  <a:pt x="7969" y="1030"/>
                </a:cubicBezTo>
                <a:cubicBezTo>
                  <a:pt x="8021" y="1060"/>
                  <a:pt x="8051" y="980"/>
                  <a:pt x="8104" y="980"/>
                </a:cubicBezTo>
                <a:cubicBezTo>
                  <a:pt x="8134" y="930"/>
                  <a:pt x="8194" y="950"/>
                  <a:pt x="8224" y="900"/>
                </a:cubicBezTo>
                <a:cubicBezTo>
                  <a:pt x="8328" y="900"/>
                  <a:pt x="8403" y="790"/>
                  <a:pt x="8501" y="780"/>
                </a:cubicBezTo>
                <a:cubicBezTo>
                  <a:pt x="8538" y="730"/>
                  <a:pt x="8591" y="750"/>
                  <a:pt x="8628" y="700"/>
                </a:cubicBezTo>
                <a:cubicBezTo>
                  <a:pt x="8695" y="770"/>
                  <a:pt x="8703" y="630"/>
                  <a:pt x="8763" y="660"/>
                </a:cubicBezTo>
                <a:cubicBezTo>
                  <a:pt x="8778" y="620"/>
                  <a:pt x="8808" y="650"/>
                  <a:pt x="8823" y="630"/>
                </a:cubicBezTo>
                <a:cubicBezTo>
                  <a:pt x="8838" y="590"/>
                  <a:pt x="8875" y="640"/>
                  <a:pt x="8890" y="570"/>
                </a:cubicBezTo>
                <a:cubicBezTo>
                  <a:pt x="8935" y="570"/>
                  <a:pt x="8987" y="580"/>
                  <a:pt x="9025" y="530"/>
                </a:cubicBezTo>
                <a:cubicBezTo>
                  <a:pt x="9047" y="550"/>
                  <a:pt x="9070" y="540"/>
                  <a:pt x="9092" y="540"/>
                </a:cubicBezTo>
                <a:cubicBezTo>
                  <a:pt x="9100" y="480"/>
                  <a:pt x="9137" y="500"/>
                  <a:pt x="9160" y="480"/>
                </a:cubicBezTo>
                <a:cubicBezTo>
                  <a:pt x="9175" y="460"/>
                  <a:pt x="9190" y="450"/>
                  <a:pt x="9212" y="450"/>
                </a:cubicBezTo>
                <a:cubicBezTo>
                  <a:pt x="9250" y="470"/>
                  <a:pt x="9250" y="400"/>
                  <a:pt x="9295" y="440"/>
                </a:cubicBezTo>
                <a:cubicBezTo>
                  <a:pt x="9362" y="320"/>
                  <a:pt x="9467" y="330"/>
                  <a:pt x="9557" y="280"/>
                </a:cubicBezTo>
                <a:cubicBezTo>
                  <a:pt x="9594" y="230"/>
                  <a:pt x="9647" y="250"/>
                  <a:pt x="9684" y="200"/>
                </a:cubicBezTo>
                <a:cubicBezTo>
                  <a:pt x="9706" y="210"/>
                  <a:pt x="9721" y="190"/>
                  <a:pt x="9744" y="170"/>
                </a:cubicBezTo>
                <a:cubicBezTo>
                  <a:pt x="9759" y="130"/>
                  <a:pt x="9796" y="180"/>
                  <a:pt x="9811" y="110"/>
                </a:cubicBezTo>
                <a:cubicBezTo>
                  <a:pt x="9856" y="100"/>
                  <a:pt x="9901" y="110"/>
                  <a:pt x="9931" y="30"/>
                </a:cubicBezTo>
                <a:cubicBezTo>
                  <a:pt x="9961" y="20"/>
                  <a:pt x="9999" y="20"/>
                  <a:pt x="10029" y="0"/>
                </a:cubicBezTo>
                <a:cubicBezTo>
                  <a:pt x="9849" y="0"/>
                  <a:pt x="9849" y="0"/>
                  <a:pt x="9849" y="0"/>
                </a:cubicBezTo>
                <a:cubicBezTo>
                  <a:pt x="9826" y="10"/>
                  <a:pt x="9804" y="30"/>
                  <a:pt x="9789" y="40"/>
                </a:cubicBezTo>
                <a:cubicBezTo>
                  <a:pt x="9736" y="-10"/>
                  <a:pt x="9729" y="70"/>
                  <a:pt x="9699" y="80"/>
                </a:cubicBezTo>
                <a:cubicBezTo>
                  <a:pt x="9669" y="100"/>
                  <a:pt x="9647" y="110"/>
                  <a:pt x="9617" y="120"/>
                </a:cubicBezTo>
                <a:cubicBezTo>
                  <a:pt x="9497" y="150"/>
                  <a:pt x="9399" y="250"/>
                  <a:pt x="9287" y="310"/>
                </a:cubicBezTo>
                <a:cubicBezTo>
                  <a:pt x="9220" y="330"/>
                  <a:pt x="9152" y="320"/>
                  <a:pt x="9092" y="380"/>
                </a:cubicBezTo>
                <a:cubicBezTo>
                  <a:pt x="9017" y="380"/>
                  <a:pt x="8958" y="440"/>
                  <a:pt x="8898" y="480"/>
                </a:cubicBezTo>
                <a:cubicBezTo>
                  <a:pt x="8838" y="420"/>
                  <a:pt x="8838" y="550"/>
                  <a:pt x="8785" y="510"/>
                </a:cubicBezTo>
                <a:cubicBezTo>
                  <a:pt x="8748" y="500"/>
                  <a:pt x="8725" y="560"/>
                  <a:pt x="8680" y="540"/>
                </a:cubicBezTo>
                <a:cubicBezTo>
                  <a:pt x="8673" y="640"/>
                  <a:pt x="8606" y="540"/>
                  <a:pt x="8591" y="610"/>
                </a:cubicBezTo>
                <a:cubicBezTo>
                  <a:pt x="8553" y="640"/>
                  <a:pt x="8516" y="630"/>
                  <a:pt x="8478" y="640"/>
                </a:cubicBezTo>
                <a:cubicBezTo>
                  <a:pt x="8418" y="690"/>
                  <a:pt x="8351" y="730"/>
                  <a:pt x="8276" y="740"/>
                </a:cubicBezTo>
                <a:cubicBezTo>
                  <a:pt x="8261" y="820"/>
                  <a:pt x="8194" y="720"/>
                  <a:pt x="8186" y="810"/>
                </a:cubicBezTo>
                <a:cubicBezTo>
                  <a:pt x="8141" y="800"/>
                  <a:pt x="8119" y="860"/>
                  <a:pt x="8081" y="840"/>
                </a:cubicBezTo>
                <a:cubicBezTo>
                  <a:pt x="8051" y="890"/>
                  <a:pt x="8014" y="890"/>
                  <a:pt x="7984" y="910"/>
                </a:cubicBezTo>
                <a:cubicBezTo>
                  <a:pt x="7931" y="870"/>
                  <a:pt x="7931" y="1010"/>
                  <a:pt x="7879" y="940"/>
                </a:cubicBezTo>
                <a:cubicBezTo>
                  <a:pt x="7812" y="990"/>
                  <a:pt x="7744" y="1030"/>
                  <a:pt x="7677" y="1040"/>
                </a:cubicBezTo>
                <a:cubicBezTo>
                  <a:pt x="7609" y="1119"/>
                  <a:pt x="7535" y="1159"/>
                  <a:pt x="7452" y="1199"/>
                </a:cubicBezTo>
                <a:cubicBezTo>
                  <a:pt x="7422" y="1229"/>
                  <a:pt x="7385" y="1239"/>
                  <a:pt x="7347" y="1289"/>
                </a:cubicBezTo>
                <a:cubicBezTo>
                  <a:pt x="7340" y="1319"/>
                  <a:pt x="7317" y="1319"/>
                  <a:pt x="7295" y="1319"/>
                </a:cubicBezTo>
                <a:cubicBezTo>
                  <a:pt x="7280" y="1349"/>
                  <a:pt x="7242" y="1359"/>
                  <a:pt x="7242" y="1319"/>
                </a:cubicBezTo>
                <a:cubicBezTo>
                  <a:pt x="7280" y="1319"/>
                  <a:pt x="7302" y="1249"/>
                  <a:pt x="7332" y="1209"/>
                </a:cubicBezTo>
                <a:cubicBezTo>
                  <a:pt x="7370" y="1209"/>
                  <a:pt x="7400" y="1139"/>
                  <a:pt x="7437" y="1119"/>
                </a:cubicBezTo>
                <a:cubicBezTo>
                  <a:pt x="7512" y="1079"/>
                  <a:pt x="7564" y="970"/>
                  <a:pt x="7654" y="970"/>
                </a:cubicBezTo>
                <a:cubicBezTo>
                  <a:pt x="7669" y="880"/>
                  <a:pt x="7722" y="950"/>
                  <a:pt x="7737" y="860"/>
                </a:cubicBezTo>
                <a:cubicBezTo>
                  <a:pt x="7789" y="890"/>
                  <a:pt x="7812" y="820"/>
                  <a:pt x="7857" y="800"/>
                </a:cubicBezTo>
                <a:cubicBezTo>
                  <a:pt x="7894" y="800"/>
                  <a:pt x="7924" y="730"/>
                  <a:pt x="7961" y="710"/>
                </a:cubicBezTo>
                <a:cubicBezTo>
                  <a:pt x="7999" y="700"/>
                  <a:pt x="8036" y="680"/>
                  <a:pt x="8074" y="650"/>
                </a:cubicBezTo>
                <a:cubicBezTo>
                  <a:pt x="8351" y="420"/>
                  <a:pt x="8658" y="270"/>
                  <a:pt x="8965" y="140"/>
                </a:cubicBezTo>
                <a:cubicBezTo>
                  <a:pt x="9002" y="40"/>
                  <a:pt x="9085" y="70"/>
                  <a:pt x="9130" y="0"/>
                </a:cubicBezTo>
                <a:cubicBezTo>
                  <a:pt x="8958" y="0"/>
                  <a:pt x="8958" y="0"/>
                  <a:pt x="8958" y="0"/>
                </a:cubicBezTo>
                <a:cubicBezTo>
                  <a:pt x="8950" y="10"/>
                  <a:pt x="8928" y="10"/>
                  <a:pt x="8913" y="10"/>
                </a:cubicBezTo>
                <a:cubicBezTo>
                  <a:pt x="8883" y="0"/>
                  <a:pt x="8875" y="70"/>
                  <a:pt x="8838" y="30"/>
                </a:cubicBezTo>
                <a:cubicBezTo>
                  <a:pt x="8808" y="120"/>
                  <a:pt x="8740" y="80"/>
                  <a:pt x="8703" y="140"/>
                </a:cubicBezTo>
                <a:cubicBezTo>
                  <a:pt x="8606" y="200"/>
                  <a:pt x="8508" y="230"/>
                  <a:pt x="8411" y="280"/>
                </a:cubicBezTo>
                <a:cubicBezTo>
                  <a:pt x="8381" y="270"/>
                  <a:pt x="8373" y="330"/>
                  <a:pt x="8343" y="340"/>
                </a:cubicBezTo>
                <a:cubicBezTo>
                  <a:pt x="8321" y="330"/>
                  <a:pt x="8291" y="350"/>
                  <a:pt x="8283" y="390"/>
                </a:cubicBezTo>
                <a:cubicBezTo>
                  <a:pt x="8209" y="330"/>
                  <a:pt x="8194" y="470"/>
                  <a:pt x="8134" y="460"/>
                </a:cubicBezTo>
                <a:cubicBezTo>
                  <a:pt x="8059" y="580"/>
                  <a:pt x="7939" y="550"/>
                  <a:pt x="7872" y="680"/>
                </a:cubicBezTo>
                <a:cubicBezTo>
                  <a:pt x="7819" y="630"/>
                  <a:pt x="7812" y="710"/>
                  <a:pt x="7774" y="690"/>
                </a:cubicBezTo>
                <a:cubicBezTo>
                  <a:pt x="7759" y="780"/>
                  <a:pt x="7714" y="710"/>
                  <a:pt x="7707" y="680"/>
                </a:cubicBezTo>
                <a:cubicBezTo>
                  <a:pt x="7699" y="760"/>
                  <a:pt x="7677" y="810"/>
                  <a:pt x="7609" y="810"/>
                </a:cubicBezTo>
                <a:cubicBezTo>
                  <a:pt x="7572" y="890"/>
                  <a:pt x="7520" y="920"/>
                  <a:pt x="7467" y="950"/>
                </a:cubicBezTo>
                <a:cubicBezTo>
                  <a:pt x="7385" y="1050"/>
                  <a:pt x="7295" y="1139"/>
                  <a:pt x="7190" y="1189"/>
                </a:cubicBezTo>
                <a:cubicBezTo>
                  <a:pt x="7168" y="1239"/>
                  <a:pt x="7145" y="1299"/>
                  <a:pt x="7108" y="1299"/>
                </a:cubicBezTo>
                <a:cubicBezTo>
                  <a:pt x="7078" y="1339"/>
                  <a:pt x="7063" y="1409"/>
                  <a:pt x="7025" y="1409"/>
                </a:cubicBezTo>
                <a:cubicBezTo>
                  <a:pt x="6958" y="1429"/>
                  <a:pt x="6913" y="1559"/>
                  <a:pt x="6845" y="1589"/>
                </a:cubicBezTo>
                <a:cubicBezTo>
                  <a:pt x="6793" y="1689"/>
                  <a:pt x="6726" y="1719"/>
                  <a:pt x="6673" y="1799"/>
                </a:cubicBezTo>
                <a:cubicBezTo>
                  <a:pt x="6591" y="1809"/>
                  <a:pt x="6553" y="1969"/>
                  <a:pt x="6471" y="1969"/>
                </a:cubicBezTo>
                <a:cubicBezTo>
                  <a:pt x="6516" y="1929"/>
                  <a:pt x="6546" y="1829"/>
                  <a:pt x="6583" y="1779"/>
                </a:cubicBezTo>
                <a:cubicBezTo>
                  <a:pt x="6636" y="1769"/>
                  <a:pt x="6651" y="1629"/>
                  <a:pt x="6711" y="1629"/>
                </a:cubicBezTo>
                <a:cubicBezTo>
                  <a:pt x="6756" y="1459"/>
                  <a:pt x="6830" y="1399"/>
                  <a:pt x="6898" y="1299"/>
                </a:cubicBezTo>
                <a:cubicBezTo>
                  <a:pt x="6950" y="1169"/>
                  <a:pt x="7033" y="1129"/>
                  <a:pt x="7093" y="1000"/>
                </a:cubicBezTo>
                <a:cubicBezTo>
                  <a:pt x="7138" y="1030"/>
                  <a:pt x="7145" y="890"/>
                  <a:pt x="7205" y="950"/>
                </a:cubicBezTo>
                <a:cubicBezTo>
                  <a:pt x="7235" y="860"/>
                  <a:pt x="7272" y="840"/>
                  <a:pt x="7310" y="790"/>
                </a:cubicBezTo>
                <a:cubicBezTo>
                  <a:pt x="7347" y="760"/>
                  <a:pt x="7400" y="760"/>
                  <a:pt x="7422" y="670"/>
                </a:cubicBezTo>
                <a:cubicBezTo>
                  <a:pt x="7475" y="680"/>
                  <a:pt x="7497" y="590"/>
                  <a:pt x="7535" y="540"/>
                </a:cubicBezTo>
                <a:cubicBezTo>
                  <a:pt x="7579" y="530"/>
                  <a:pt x="7632" y="540"/>
                  <a:pt x="7662" y="460"/>
                </a:cubicBezTo>
                <a:cubicBezTo>
                  <a:pt x="7692" y="480"/>
                  <a:pt x="7699" y="400"/>
                  <a:pt x="7737" y="440"/>
                </a:cubicBezTo>
                <a:cubicBezTo>
                  <a:pt x="7752" y="400"/>
                  <a:pt x="7767" y="360"/>
                  <a:pt x="7797" y="350"/>
                </a:cubicBezTo>
                <a:cubicBezTo>
                  <a:pt x="7887" y="310"/>
                  <a:pt x="7961" y="200"/>
                  <a:pt x="8051" y="160"/>
                </a:cubicBezTo>
                <a:cubicBezTo>
                  <a:pt x="8074" y="170"/>
                  <a:pt x="8089" y="130"/>
                  <a:pt x="8096" y="90"/>
                </a:cubicBezTo>
                <a:cubicBezTo>
                  <a:pt x="8126" y="90"/>
                  <a:pt x="8149" y="80"/>
                  <a:pt x="8164" y="30"/>
                </a:cubicBezTo>
                <a:cubicBezTo>
                  <a:pt x="8201" y="40"/>
                  <a:pt x="8231" y="20"/>
                  <a:pt x="8254" y="0"/>
                </a:cubicBezTo>
                <a:cubicBezTo>
                  <a:pt x="8066" y="0"/>
                  <a:pt x="8066" y="0"/>
                  <a:pt x="8066" y="0"/>
                </a:cubicBezTo>
                <a:cubicBezTo>
                  <a:pt x="8051" y="60"/>
                  <a:pt x="8014" y="20"/>
                  <a:pt x="7991" y="60"/>
                </a:cubicBezTo>
                <a:cubicBezTo>
                  <a:pt x="7954" y="40"/>
                  <a:pt x="7946" y="140"/>
                  <a:pt x="7916" y="140"/>
                </a:cubicBezTo>
                <a:cubicBezTo>
                  <a:pt x="7879" y="140"/>
                  <a:pt x="7857" y="170"/>
                  <a:pt x="7842" y="220"/>
                </a:cubicBezTo>
                <a:cubicBezTo>
                  <a:pt x="7782" y="130"/>
                  <a:pt x="7797" y="300"/>
                  <a:pt x="7752" y="260"/>
                </a:cubicBezTo>
                <a:cubicBezTo>
                  <a:pt x="7654" y="360"/>
                  <a:pt x="7542" y="400"/>
                  <a:pt x="7445" y="520"/>
                </a:cubicBezTo>
                <a:cubicBezTo>
                  <a:pt x="7385" y="530"/>
                  <a:pt x="7355" y="660"/>
                  <a:pt x="7287" y="650"/>
                </a:cubicBezTo>
                <a:cubicBezTo>
                  <a:pt x="7272" y="710"/>
                  <a:pt x="7250" y="740"/>
                  <a:pt x="7212" y="730"/>
                </a:cubicBezTo>
                <a:cubicBezTo>
                  <a:pt x="7212" y="780"/>
                  <a:pt x="7130" y="820"/>
                  <a:pt x="7153" y="760"/>
                </a:cubicBezTo>
                <a:cubicBezTo>
                  <a:pt x="7183" y="670"/>
                  <a:pt x="7227" y="680"/>
                  <a:pt x="7265" y="630"/>
                </a:cubicBezTo>
                <a:cubicBezTo>
                  <a:pt x="7295" y="550"/>
                  <a:pt x="7340" y="560"/>
                  <a:pt x="7377" y="510"/>
                </a:cubicBezTo>
                <a:cubicBezTo>
                  <a:pt x="7407" y="430"/>
                  <a:pt x="7460" y="450"/>
                  <a:pt x="7490" y="390"/>
                </a:cubicBezTo>
                <a:cubicBezTo>
                  <a:pt x="7549" y="410"/>
                  <a:pt x="7572" y="290"/>
                  <a:pt x="7617" y="240"/>
                </a:cubicBezTo>
                <a:cubicBezTo>
                  <a:pt x="7707" y="210"/>
                  <a:pt x="7774" y="100"/>
                  <a:pt x="7864" y="70"/>
                </a:cubicBezTo>
                <a:cubicBezTo>
                  <a:pt x="7879" y="40"/>
                  <a:pt x="7887" y="20"/>
                  <a:pt x="7902" y="0"/>
                </a:cubicBezTo>
                <a:cubicBezTo>
                  <a:pt x="7752" y="0"/>
                  <a:pt x="7752" y="0"/>
                  <a:pt x="7752" y="0"/>
                </a:cubicBezTo>
                <a:cubicBezTo>
                  <a:pt x="7752" y="0"/>
                  <a:pt x="7744" y="0"/>
                  <a:pt x="7744" y="0"/>
                </a:cubicBezTo>
                <a:cubicBezTo>
                  <a:pt x="7714" y="60"/>
                  <a:pt x="7662" y="60"/>
                  <a:pt x="7624" y="90"/>
                </a:cubicBezTo>
                <a:cubicBezTo>
                  <a:pt x="7602" y="130"/>
                  <a:pt x="7594" y="180"/>
                  <a:pt x="7557" y="140"/>
                </a:cubicBezTo>
                <a:cubicBezTo>
                  <a:pt x="7542" y="190"/>
                  <a:pt x="7520" y="220"/>
                  <a:pt x="7497" y="230"/>
                </a:cubicBezTo>
                <a:cubicBezTo>
                  <a:pt x="7467" y="290"/>
                  <a:pt x="7400" y="240"/>
                  <a:pt x="7385" y="360"/>
                </a:cubicBezTo>
                <a:cubicBezTo>
                  <a:pt x="7332" y="360"/>
                  <a:pt x="7302" y="440"/>
                  <a:pt x="7250" y="470"/>
                </a:cubicBezTo>
                <a:cubicBezTo>
                  <a:pt x="7220" y="550"/>
                  <a:pt x="7160" y="520"/>
                  <a:pt x="7130" y="610"/>
                </a:cubicBezTo>
                <a:cubicBezTo>
                  <a:pt x="7078" y="640"/>
                  <a:pt x="7063" y="770"/>
                  <a:pt x="6995" y="720"/>
                </a:cubicBezTo>
                <a:cubicBezTo>
                  <a:pt x="7078" y="670"/>
                  <a:pt x="7055" y="520"/>
                  <a:pt x="7078" y="420"/>
                </a:cubicBezTo>
                <a:cubicBezTo>
                  <a:pt x="7168" y="420"/>
                  <a:pt x="7205" y="220"/>
                  <a:pt x="7295" y="200"/>
                </a:cubicBezTo>
                <a:cubicBezTo>
                  <a:pt x="7242" y="140"/>
                  <a:pt x="7347" y="130"/>
                  <a:pt x="7347" y="50"/>
                </a:cubicBezTo>
                <a:cubicBezTo>
                  <a:pt x="7377" y="40"/>
                  <a:pt x="7400" y="10"/>
                  <a:pt x="7422" y="0"/>
                </a:cubicBezTo>
                <a:cubicBezTo>
                  <a:pt x="7093" y="0"/>
                  <a:pt x="7093" y="0"/>
                  <a:pt x="7093" y="0"/>
                </a:cubicBezTo>
                <a:cubicBezTo>
                  <a:pt x="7093" y="50"/>
                  <a:pt x="7078" y="100"/>
                  <a:pt x="7040" y="110"/>
                </a:cubicBezTo>
                <a:cubicBezTo>
                  <a:pt x="7048" y="70"/>
                  <a:pt x="7055" y="30"/>
                  <a:pt x="7063" y="0"/>
                </a:cubicBezTo>
                <a:cubicBezTo>
                  <a:pt x="6965" y="0"/>
                  <a:pt x="6965" y="0"/>
                  <a:pt x="6965" y="0"/>
                </a:cubicBezTo>
                <a:cubicBezTo>
                  <a:pt x="6958" y="50"/>
                  <a:pt x="6965" y="100"/>
                  <a:pt x="6950" y="160"/>
                </a:cubicBezTo>
                <a:cubicBezTo>
                  <a:pt x="6905" y="340"/>
                  <a:pt x="6920" y="480"/>
                  <a:pt x="6875" y="650"/>
                </a:cubicBezTo>
                <a:cubicBezTo>
                  <a:pt x="6823" y="690"/>
                  <a:pt x="6808" y="880"/>
                  <a:pt x="6741" y="850"/>
                </a:cubicBezTo>
                <a:cubicBezTo>
                  <a:pt x="6786" y="680"/>
                  <a:pt x="6748" y="550"/>
                  <a:pt x="6830" y="370"/>
                </a:cubicBezTo>
                <a:cubicBezTo>
                  <a:pt x="6808" y="310"/>
                  <a:pt x="6845" y="210"/>
                  <a:pt x="6838" y="150"/>
                </a:cubicBezTo>
                <a:cubicBezTo>
                  <a:pt x="6853" y="90"/>
                  <a:pt x="6845" y="50"/>
                  <a:pt x="6853" y="0"/>
                </a:cubicBezTo>
                <a:cubicBezTo>
                  <a:pt x="6763" y="0"/>
                  <a:pt x="6763" y="0"/>
                  <a:pt x="6763" y="0"/>
                </a:cubicBezTo>
                <a:cubicBezTo>
                  <a:pt x="6763" y="20"/>
                  <a:pt x="6763" y="50"/>
                  <a:pt x="6763" y="70"/>
                </a:cubicBezTo>
                <a:cubicBezTo>
                  <a:pt x="6711" y="210"/>
                  <a:pt x="6726" y="310"/>
                  <a:pt x="6718" y="430"/>
                </a:cubicBezTo>
                <a:cubicBezTo>
                  <a:pt x="6658" y="560"/>
                  <a:pt x="6681" y="660"/>
                  <a:pt x="6666" y="780"/>
                </a:cubicBezTo>
                <a:cubicBezTo>
                  <a:pt x="6621" y="1030"/>
                  <a:pt x="6553" y="1289"/>
                  <a:pt x="6501" y="1539"/>
                </a:cubicBezTo>
                <a:cubicBezTo>
                  <a:pt x="6486" y="1599"/>
                  <a:pt x="6464" y="1669"/>
                  <a:pt x="6426" y="1679"/>
                </a:cubicBezTo>
                <a:cubicBezTo>
                  <a:pt x="6381" y="1739"/>
                  <a:pt x="6449" y="1849"/>
                  <a:pt x="6374" y="1839"/>
                </a:cubicBezTo>
                <a:cubicBezTo>
                  <a:pt x="6434" y="1469"/>
                  <a:pt x="6493" y="1099"/>
                  <a:pt x="6538" y="730"/>
                </a:cubicBezTo>
                <a:cubicBezTo>
                  <a:pt x="6553" y="690"/>
                  <a:pt x="6546" y="660"/>
                  <a:pt x="6531" y="630"/>
                </a:cubicBezTo>
                <a:cubicBezTo>
                  <a:pt x="6531" y="580"/>
                  <a:pt x="6598" y="510"/>
                  <a:pt x="6553" y="480"/>
                </a:cubicBezTo>
                <a:cubicBezTo>
                  <a:pt x="6598" y="380"/>
                  <a:pt x="6553" y="310"/>
                  <a:pt x="6606" y="200"/>
                </a:cubicBezTo>
                <a:cubicBezTo>
                  <a:pt x="6583" y="140"/>
                  <a:pt x="6606" y="70"/>
                  <a:pt x="6613" y="0"/>
                </a:cubicBezTo>
                <a:cubicBezTo>
                  <a:pt x="6523" y="0"/>
                  <a:pt x="6523" y="0"/>
                  <a:pt x="6523" y="0"/>
                </a:cubicBezTo>
                <a:cubicBezTo>
                  <a:pt x="6508" y="110"/>
                  <a:pt x="6516" y="220"/>
                  <a:pt x="6478" y="350"/>
                </a:cubicBezTo>
                <a:cubicBezTo>
                  <a:pt x="6478" y="490"/>
                  <a:pt x="6441" y="640"/>
                  <a:pt x="6426" y="790"/>
                </a:cubicBezTo>
                <a:cubicBezTo>
                  <a:pt x="6449" y="810"/>
                  <a:pt x="6434" y="840"/>
                  <a:pt x="6419" y="880"/>
                </a:cubicBezTo>
                <a:cubicBezTo>
                  <a:pt x="6411" y="920"/>
                  <a:pt x="6426" y="950"/>
                  <a:pt x="6404" y="1000"/>
                </a:cubicBezTo>
                <a:cubicBezTo>
                  <a:pt x="6396" y="1050"/>
                  <a:pt x="6426" y="1189"/>
                  <a:pt x="6359" y="1189"/>
                </a:cubicBezTo>
                <a:cubicBezTo>
                  <a:pt x="6404" y="980"/>
                  <a:pt x="6359" y="810"/>
                  <a:pt x="6389" y="610"/>
                </a:cubicBezTo>
                <a:cubicBezTo>
                  <a:pt x="6359" y="580"/>
                  <a:pt x="6411" y="510"/>
                  <a:pt x="6389" y="480"/>
                </a:cubicBezTo>
                <a:cubicBezTo>
                  <a:pt x="6351" y="450"/>
                  <a:pt x="6404" y="370"/>
                  <a:pt x="6366" y="340"/>
                </a:cubicBezTo>
                <a:cubicBezTo>
                  <a:pt x="6389" y="230"/>
                  <a:pt x="6381" y="140"/>
                  <a:pt x="6366" y="50"/>
                </a:cubicBezTo>
                <a:cubicBezTo>
                  <a:pt x="6374" y="30"/>
                  <a:pt x="6381" y="10"/>
                  <a:pt x="6389" y="0"/>
                </a:cubicBezTo>
                <a:cubicBezTo>
                  <a:pt x="6299" y="0"/>
                  <a:pt x="6299" y="0"/>
                  <a:pt x="6299" y="0"/>
                </a:cubicBezTo>
                <a:cubicBezTo>
                  <a:pt x="6269" y="160"/>
                  <a:pt x="6299" y="290"/>
                  <a:pt x="6276" y="450"/>
                </a:cubicBezTo>
                <a:cubicBezTo>
                  <a:pt x="6314" y="590"/>
                  <a:pt x="6284" y="780"/>
                  <a:pt x="6299" y="940"/>
                </a:cubicBezTo>
                <a:cubicBezTo>
                  <a:pt x="6276" y="1030"/>
                  <a:pt x="6321" y="1089"/>
                  <a:pt x="6291" y="1179"/>
                </a:cubicBezTo>
                <a:cubicBezTo>
                  <a:pt x="6306" y="1259"/>
                  <a:pt x="6254" y="1379"/>
                  <a:pt x="6299" y="1439"/>
                </a:cubicBezTo>
                <a:cubicBezTo>
                  <a:pt x="6231" y="1479"/>
                  <a:pt x="6291" y="1579"/>
                  <a:pt x="6246" y="1669"/>
                </a:cubicBezTo>
                <a:cubicBezTo>
                  <a:pt x="6276" y="1689"/>
                  <a:pt x="6224" y="1759"/>
                  <a:pt x="6246" y="1799"/>
                </a:cubicBezTo>
                <a:cubicBezTo>
                  <a:pt x="6246" y="1839"/>
                  <a:pt x="6254" y="1879"/>
                  <a:pt x="6246" y="1929"/>
                </a:cubicBezTo>
                <a:cubicBezTo>
                  <a:pt x="6231" y="1969"/>
                  <a:pt x="6224" y="2009"/>
                  <a:pt x="6231" y="2039"/>
                </a:cubicBezTo>
                <a:cubicBezTo>
                  <a:pt x="6231" y="2089"/>
                  <a:pt x="6164" y="2169"/>
                  <a:pt x="6209" y="2189"/>
                </a:cubicBezTo>
                <a:cubicBezTo>
                  <a:pt x="6194" y="2229"/>
                  <a:pt x="6179" y="2269"/>
                  <a:pt x="6164" y="2319"/>
                </a:cubicBezTo>
                <a:cubicBezTo>
                  <a:pt x="6126" y="2359"/>
                  <a:pt x="6194" y="2439"/>
                  <a:pt x="6126" y="2419"/>
                </a:cubicBezTo>
                <a:cubicBezTo>
                  <a:pt x="6141" y="2229"/>
                  <a:pt x="6156" y="2049"/>
                  <a:pt x="6149" y="1869"/>
                </a:cubicBezTo>
                <a:cubicBezTo>
                  <a:pt x="6149" y="1679"/>
                  <a:pt x="6164" y="1479"/>
                  <a:pt x="6126" y="1309"/>
                </a:cubicBezTo>
                <a:cubicBezTo>
                  <a:pt x="6141" y="1109"/>
                  <a:pt x="6111" y="940"/>
                  <a:pt x="6104" y="750"/>
                </a:cubicBezTo>
                <a:cubicBezTo>
                  <a:pt x="6104" y="560"/>
                  <a:pt x="6067" y="390"/>
                  <a:pt x="6052" y="210"/>
                </a:cubicBezTo>
                <a:cubicBezTo>
                  <a:pt x="6059" y="130"/>
                  <a:pt x="6059" y="60"/>
                  <a:pt x="6052" y="0"/>
                </a:cubicBezTo>
                <a:cubicBezTo>
                  <a:pt x="5962" y="0"/>
                  <a:pt x="5962" y="0"/>
                  <a:pt x="5962" y="0"/>
                </a:cubicBezTo>
                <a:cubicBezTo>
                  <a:pt x="5962" y="20"/>
                  <a:pt x="5962" y="50"/>
                  <a:pt x="5977" y="70"/>
                </a:cubicBezTo>
                <a:cubicBezTo>
                  <a:pt x="5947" y="170"/>
                  <a:pt x="5999" y="240"/>
                  <a:pt x="5984" y="330"/>
                </a:cubicBezTo>
                <a:cubicBezTo>
                  <a:pt x="5999" y="400"/>
                  <a:pt x="5984" y="490"/>
                  <a:pt x="5999" y="560"/>
                </a:cubicBezTo>
                <a:cubicBezTo>
                  <a:pt x="6037" y="720"/>
                  <a:pt x="6037" y="890"/>
                  <a:pt x="6044" y="1070"/>
                </a:cubicBezTo>
                <a:cubicBezTo>
                  <a:pt x="6104" y="1079"/>
                  <a:pt x="5984" y="1179"/>
                  <a:pt x="6044" y="1199"/>
                </a:cubicBezTo>
                <a:cubicBezTo>
                  <a:pt x="6044" y="1239"/>
                  <a:pt x="6052" y="1279"/>
                  <a:pt x="6052" y="1329"/>
                </a:cubicBezTo>
                <a:cubicBezTo>
                  <a:pt x="6074" y="1389"/>
                  <a:pt x="6059" y="1479"/>
                  <a:pt x="6067" y="1559"/>
                </a:cubicBezTo>
                <a:cubicBezTo>
                  <a:pt x="6089" y="1629"/>
                  <a:pt x="6052" y="1739"/>
                  <a:pt x="6074" y="1819"/>
                </a:cubicBezTo>
                <a:cubicBezTo>
                  <a:pt x="6104" y="1919"/>
                  <a:pt x="6029" y="1939"/>
                  <a:pt x="6074" y="2009"/>
                </a:cubicBezTo>
                <a:cubicBezTo>
                  <a:pt x="6052" y="2109"/>
                  <a:pt x="6067" y="2189"/>
                  <a:pt x="6052" y="2279"/>
                </a:cubicBezTo>
                <a:cubicBezTo>
                  <a:pt x="6014" y="2349"/>
                  <a:pt x="6059" y="2369"/>
                  <a:pt x="6029" y="2429"/>
                </a:cubicBezTo>
                <a:cubicBezTo>
                  <a:pt x="6059" y="2449"/>
                  <a:pt x="6007" y="2509"/>
                  <a:pt x="6044" y="2529"/>
                </a:cubicBezTo>
                <a:cubicBezTo>
                  <a:pt x="5992" y="2619"/>
                  <a:pt x="6029" y="2689"/>
                  <a:pt x="5977" y="2719"/>
                </a:cubicBezTo>
                <a:cubicBezTo>
                  <a:pt x="5977" y="2819"/>
                  <a:pt x="5992" y="2909"/>
                  <a:pt x="5969" y="3029"/>
                </a:cubicBezTo>
                <a:cubicBezTo>
                  <a:pt x="5917" y="2969"/>
                  <a:pt x="5939" y="2879"/>
                  <a:pt x="5954" y="2799"/>
                </a:cubicBezTo>
                <a:cubicBezTo>
                  <a:pt x="5947" y="2759"/>
                  <a:pt x="5917" y="2739"/>
                  <a:pt x="5939" y="2689"/>
                </a:cubicBezTo>
                <a:cubicBezTo>
                  <a:pt x="5909" y="2669"/>
                  <a:pt x="5962" y="2609"/>
                  <a:pt x="5924" y="2589"/>
                </a:cubicBezTo>
                <a:cubicBezTo>
                  <a:pt x="5947" y="2429"/>
                  <a:pt x="5917" y="2299"/>
                  <a:pt x="5932" y="2149"/>
                </a:cubicBezTo>
                <a:cubicBezTo>
                  <a:pt x="5909" y="2079"/>
                  <a:pt x="5909" y="1999"/>
                  <a:pt x="5887" y="1929"/>
                </a:cubicBezTo>
                <a:cubicBezTo>
                  <a:pt x="5924" y="1839"/>
                  <a:pt x="5864" y="1799"/>
                  <a:pt x="5894" y="1709"/>
                </a:cubicBezTo>
                <a:cubicBezTo>
                  <a:pt x="5849" y="1579"/>
                  <a:pt x="5872" y="1409"/>
                  <a:pt x="5827" y="1279"/>
                </a:cubicBezTo>
                <a:cubicBezTo>
                  <a:pt x="5834" y="1199"/>
                  <a:pt x="5812" y="1129"/>
                  <a:pt x="5812" y="1050"/>
                </a:cubicBezTo>
                <a:cubicBezTo>
                  <a:pt x="5812" y="1040"/>
                  <a:pt x="5834" y="1010"/>
                  <a:pt x="5827" y="1000"/>
                </a:cubicBezTo>
                <a:cubicBezTo>
                  <a:pt x="5812" y="960"/>
                  <a:pt x="5789" y="920"/>
                  <a:pt x="5812" y="830"/>
                </a:cubicBezTo>
                <a:cubicBezTo>
                  <a:pt x="5767" y="780"/>
                  <a:pt x="5849" y="670"/>
                  <a:pt x="5789" y="620"/>
                </a:cubicBezTo>
                <a:cubicBezTo>
                  <a:pt x="5812" y="540"/>
                  <a:pt x="5789" y="480"/>
                  <a:pt x="5789" y="400"/>
                </a:cubicBezTo>
                <a:cubicBezTo>
                  <a:pt x="5797" y="260"/>
                  <a:pt x="5797" y="130"/>
                  <a:pt x="5797" y="0"/>
                </a:cubicBezTo>
                <a:cubicBezTo>
                  <a:pt x="5737" y="0"/>
                  <a:pt x="5737" y="0"/>
                  <a:pt x="5737" y="0"/>
                </a:cubicBezTo>
                <a:cubicBezTo>
                  <a:pt x="5722" y="350"/>
                  <a:pt x="5737" y="690"/>
                  <a:pt x="5745" y="1040"/>
                </a:cubicBezTo>
                <a:cubicBezTo>
                  <a:pt x="5767" y="1119"/>
                  <a:pt x="5745" y="1229"/>
                  <a:pt x="5767" y="1309"/>
                </a:cubicBezTo>
                <a:cubicBezTo>
                  <a:pt x="5752" y="1419"/>
                  <a:pt x="5797" y="1499"/>
                  <a:pt x="5782" y="1609"/>
                </a:cubicBezTo>
                <a:cubicBezTo>
                  <a:pt x="5827" y="1639"/>
                  <a:pt x="5752" y="1729"/>
                  <a:pt x="5804" y="1749"/>
                </a:cubicBezTo>
                <a:cubicBezTo>
                  <a:pt x="5797" y="1809"/>
                  <a:pt x="5827" y="1839"/>
                  <a:pt x="5804" y="1909"/>
                </a:cubicBezTo>
                <a:cubicBezTo>
                  <a:pt x="5819" y="1999"/>
                  <a:pt x="5819" y="2099"/>
                  <a:pt x="5849" y="2189"/>
                </a:cubicBezTo>
                <a:cubicBezTo>
                  <a:pt x="5857" y="2289"/>
                  <a:pt x="5842" y="2399"/>
                  <a:pt x="5864" y="2489"/>
                </a:cubicBezTo>
                <a:cubicBezTo>
                  <a:pt x="5819" y="2559"/>
                  <a:pt x="5872" y="2589"/>
                  <a:pt x="5857" y="2639"/>
                </a:cubicBezTo>
                <a:cubicBezTo>
                  <a:pt x="5834" y="2709"/>
                  <a:pt x="5834" y="2759"/>
                  <a:pt x="5857" y="2799"/>
                </a:cubicBezTo>
                <a:cubicBezTo>
                  <a:pt x="5849" y="3009"/>
                  <a:pt x="5842" y="3219"/>
                  <a:pt x="5834" y="3418"/>
                </a:cubicBezTo>
                <a:cubicBezTo>
                  <a:pt x="5789" y="3488"/>
                  <a:pt x="5834" y="3508"/>
                  <a:pt x="5804" y="3568"/>
                </a:cubicBezTo>
                <a:cubicBezTo>
                  <a:pt x="5782" y="3608"/>
                  <a:pt x="5774" y="3738"/>
                  <a:pt x="5730" y="3708"/>
                </a:cubicBezTo>
                <a:cubicBezTo>
                  <a:pt x="5759" y="3528"/>
                  <a:pt x="5730" y="3378"/>
                  <a:pt x="5737" y="3209"/>
                </a:cubicBezTo>
                <a:cubicBezTo>
                  <a:pt x="5730" y="3039"/>
                  <a:pt x="5737" y="2869"/>
                  <a:pt x="5715" y="2719"/>
                </a:cubicBezTo>
                <a:cubicBezTo>
                  <a:pt x="5700" y="2549"/>
                  <a:pt x="5692" y="2389"/>
                  <a:pt x="5662" y="2239"/>
                </a:cubicBezTo>
                <a:cubicBezTo>
                  <a:pt x="5685" y="2189"/>
                  <a:pt x="5670" y="2159"/>
                  <a:pt x="5655" y="2129"/>
                </a:cubicBezTo>
                <a:cubicBezTo>
                  <a:pt x="5632" y="2099"/>
                  <a:pt x="5685" y="2029"/>
                  <a:pt x="5647" y="2009"/>
                </a:cubicBezTo>
                <a:cubicBezTo>
                  <a:pt x="5640" y="1919"/>
                  <a:pt x="5647" y="1829"/>
                  <a:pt x="5617" y="1759"/>
                </a:cubicBezTo>
                <a:cubicBezTo>
                  <a:pt x="5640" y="1669"/>
                  <a:pt x="5610" y="1599"/>
                  <a:pt x="5595" y="1529"/>
                </a:cubicBezTo>
                <a:cubicBezTo>
                  <a:pt x="5572" y="1449"/>
                  <a:pt x="5595" y="1349"/>
                  <a:pt x="5565" y="1279"/>
                </a:cubicBezTo>
                <a:cubicBezTo>
                  <a:pt x="5565" y="1199"/>
                  <a:pt x="5527" y="1139"/>
                  <a:pt x="5550" y="1050"/>
                </a:cubicBezTo>
                <a:cubicBezTo>
                  <a:pt x="5497" y="1030"/>
                  <a:pt x="5550" y="960"/>
                  <a:pt x="5512" y="930"/>
                </a:cubicBezTo>
                <a:cubicBezTo>
                  <a:pt x="5482" y="910"/>
                  <a:pt x="5535" y="840"/>
                  <a:pt x="5482" y="820"/>
                </a:cubicBezTo>
                <a:cubicBezTo>
                  <a:pt x="5497" y="770"/>
                  <a:pt x="5490" y="740"/>
                  <a:pt x="5467" y="720"/>
                </a:cubicBezTo>
                <a:cubicBezTo>
                  <a:pt x="5527" y="650"/>
                  <a:pt x="5415" y="660"/>
                  <a:pt x="5467" y="590"/>
                </a:cubicBezTo>
                <a:cubicBezTo>
                  <a:pt x="5422" y="520"/>
                  <a:pt x="5460" y="420"/>
                  <a:pt x="5400" y="360"/>
                </a:cubicBezTo>
                <a:cubicBezTo>
                  <a:pt x="5422" y="220"/>
                  <a:pt x="5400" y="110"/>
                  <a:pt x="5370" y="0"/>
                </a:cubicBezTo>
                <a:cubicBezTo>
                  <a:pt x="5325" y="0"/>
                  <a:pt x="5325" y="0"/>
                  <a:pt x="5325" y="0"/>
                </a:cubicBezTo>
                <a:cubicBezTo>
                  <a:pt x="5340" y="30"/>
                  <a:pt x="5355" y="60"/>
                  <a:pt x="5348" y="100"/>
                </a:cubicBezTo>
                <a:cubicBezTo>
                  <a:pt x="5325" y="190"/>
                  <a:pt x="5392" y="240"/>
                  <a:pt x="5363" y="330"/>
                </a:cubicBezTo>
                <a:cubicBezTo>
                  <a:pt x="5407" y="480"/>
                  <a:pt x="5407" y="640"/>
                  <a:pt x="5445" y="800"/>
                </a:cubicBezTo>
                <a:cubicBezTo>
                  <a:pt x="5460" y="870"/>
                  <a:pt x="5445" y="960"/>
                  <a:pt x="5490" y="1010"/>
                </a:cubicBezTo>
                <a:cubicBezTo>
                  <a:pt x="5437" y="1129"/>
                  <a:pt x="5520" y="1169"/>
                  <a:pt x="5497" y="1269"/>
                </a:cubicBezTo>
                <a:cubicBezTo>
                  <a:pt x="5497" y="1439"/>
                  <a:pt x="5535" y="1589"/>
                  <a:pt x="5542" y="1749"/>
                </a:cubicBezTo>
                <a:cubicBezTo>
                  <a:pt x="5580" y="1899"/>
                  <a:pt x="5557" y="2079"/>
                  <a:pt x="5595" y="2229"/>
                </a:cubicBezTo>
                <a:cubicBezTo>
                  <a:pt x="5610" y="2299"/>
                  <a:pt x="5617" y="2379"/>
                  <a:pt x="5610" y="2459"/>
                </a:cubicBezTo>
                <a:cubicBezTo>
                  <a:pt x="5587" y="2559"/>
                  <a:pt x="5670" y="2609"/>
                  <a:pt x="5617" y="2719"/>
                </a:cubicBezTo>
                <a:cubicBezTo>
                  <a:pt x="5647" y="2789"/>
                  <a:pt x="5670" y="2859"/>
                  <a:pt x="5632" y="2949"/>
                </a:cubicBezTo>
                <a:cubicBezTo>
                  <a:pt x="5677" y="3019"/>
                  <a:pt x="5625" y="3129"/>
                  <a:pt x="5670" y="3199"/>
                </a:cubicBezTo>
                <a:cubicBezTo>
                  <a:pt x="5640" y="3378"/>
                  <a:pt x="5670" y="3538"/>
                  <a:pt x="5662" y="3698"/>
                </a:cubicBezTo>
                <a:cubicBezTo>
                  <a:pt x="5632" y="3818"/>
                  <a:pt x="5632" y="3918"/>
                  <a:pt x="5625" y="4028"/>
                </a:cubicBezTo>
                <a:cubicBezTo>
                  <a:pt x="5632" y="4078"/>
                  <a:pt x="5610" y="4138"/>
                  <a:pt x="5617" y="4188"/>
                </a:cubicBezTo>
                <a:cubicBezTo>
                  <a:pt x="5625" y="4208"/>
                  <a:pt x="5625" y="4338"/>
                  <a:pt x="5572" y="4318"/>
                </a:cubicBezTo>
                <a:cubicBezTo>
                  <a:pt x="5580" y="4228"/>
                  <a:pt x="5572" y="4138"/>
                  <a:pt x="5595" y="4038"/>
                </a:cubicBezTo>
                <a:cubicBezTo>
                  <a:pt x="5550" y="3978"/>
                  <a:pt x="5580" y="3878"/>
                  <a:pt x="5587" y="3788"/>
                </a:cubicBezTo>
                <a:cubicBezTo>
                  <a:pt x="5550" y="3758"/>
                  <a:pt x="5610" y="3688"/>
                  <a:pt x="5587" y="3658"/>
                </a:cubicBezTo>
                <a:cubicBezTo>
                  <a:pt x="5550" y="3628"/>
                  <a:pt x="5602" y="3558"/>
                  <a:pt x="5580" y="3528"/>
                </a:cubicBezTo>
                <a:cubicBezTo>
                  <a:pt x="5595" y="3428"/>
                  <a:pt x="5572" y="3358"/>
                  <a:pt x="5602" y="3248"/>
                </a:cubicBezTo>
                <a:cubicBezTo>
                  <a:pt x="5535" y="3099"/>
                  <a:pt x="5557" y="2909"/>
                  <a:pt x="5542" y="2739"/>
                </a:cubicBezTo>
                <a:cubicBezTo>
                  <a:pt x="5527" y="2649"/>
                  <a:pt x="5520" y="2559"/>
                  <a:pt x="5512" y="2469"/>
                </a:cubicBezTo>
                <a:cubicBezTo>
                  <a:pt x="5482" y="2439"/>
                  <a:pt x="5535" y="2369"/>
                  <a:pt x="5512" y="2339"/>
                </a:cubicBezTo>
                <a:cubicBezTo>
                  <a:pt x="5505" y="2289"/>
                  <a:pt x="5505" y="2239"/>
                  <a:pt x="5490" y="2189"/>
                </a:cubicBezTo>
                <a:cubicBezTo>
                  <a:pt x="5512" y="2139"/>
                  <a:pt x="5505" y="2099"/>
                  <a:pt x="5460" y="2079"/>
                </a:cubicBezTo>
                <a:cubicBezTo>
                  <a:pt x="5482" y="2019"/>
                  <a:pt x="5505" y="1949"/>
                  <a:pt x="5460" y="1919"/>
                </a:cubicBezTo>
                <a:cubicBezTo>
                  <a:pt x="5437" y="1839"/>
                  <a:pt x="5467" y="1729"/>
                  <a:pt x="5437" y="1649"/>
                </a:cubicBezTo>
                <a:cubicBezTo>
                  <a:pt x="5407" y="1469"/>
                  <a:pt x="5370" y="1309"/>
                  <a:pt x="5355" y="1119"/>
                </a:cubicBezTo>
                <a:cubicBezTo>
                  <a:pt x="5318" y="950"/>
                  <a:pt x="5318" y="760"/>
                  <a:pt x="5273" y="600"/>
                </a:cubicBezTo>
                <a:cubicBezTo>
                  <a:pt x="5325" y="470"/>
                  <a:pt x="5228" y="430"/>
                  <a:pt x="5273" y="310"/>
                </a:cubicBezTo>
                <a:cubicBezTo>
                  <a:pt x="5243" y="230"/>
                  <a:pt x="5280" y="120"/>
                  <a:pt x="5250" y="40"/>
                </a:cubicBezTo>
                <a:cubicBezTo>
                  <a:pt x="5250" y="30"/>
                  <a:pt x="5258" y="10"/>
                  <a:pt x="5265" y="0"/>
                </a:cubicBezTo>
                <a:cubicBezTo>
                  <a:pt x="5205" y="0"/>
                  <a:pt x="5205" y="0"/>
                  <a:pt x="5205" y="0"/>
                </a:cubicBezTo>
                <a:cubicBezTo>
                  <a:pt x="5205" y="0"/>
                  <a:pt x="5205" y="10"/>
                  <a:pt x="5213" y="10"/>
                </a:cubicBezTo>
                <a:cubicBezTo>
                  <a:pt x="5190" y="60"/>
                  <a:pt x="5213" y="90"/>
                  <a:pt x="5190" y="130"/>
                </a:cubicBezTo>
                <a:cubicBezTo>
                  <a:pt x="5190" y="200"/>
                  <a:pt x="5190" y="310"/>
                  <a:pt x="5153" y="330"/>
                </a:cubicBezTo>
                <a:cubicBezTo>
                  <a:pt x="5183" y="350"/>
                  <a:pt x="5138" y="410"/>
                  <a:pt x="5160" y="430"/>
                </a:cubicBezTo>
                <a:cubicBezTo>
                  <a:pt x="5138" y="480"/>
                  <a:pt x="5168" y="500"/>
                  <a:pt x="5145" y="550"/>
                </a:cubicBezTo>
                <a:cubicBezTo>
                  <a:pt x="5108" y="640"/>
                  <a:pt x="5138" y="700"/>
                  <a:pt x="5115" y="780"/>
                </a:cubicBezTo>
                <a:cubicBezTo>
                  <a:pt x="5138" y="810"/>
                  <a:pt x="5108" y="860"/>
                  <a:pt x="5093" y="900"/>
                </a:cubicBezTo>
                <a:cubicBezTo>
                  <a:pt x="5123" y="920"/>
                  <a:pt x="5093" y="980"/>
                  <a:pt x="5078" y="1020"/>
                </a:cubicBezTo>
                <a:cubicBezTo>
                  <a:pt x="5108" y="1079"/>
                  <a:pt x="5063" y="1169"/>
                  <a:pt x="5078" y="1239"/>
                </a:cubicBezTo>
                <a:cubicBezTo>
                  <a:pt x="5063" y="1369"/>
                  <a:pt x="5055" y="1479"/>
                  <a:pt x="5055" y="1579"/>
                </a:cubicBezTo>
                <a:cubicBezTo>
                  <a:pt x="5055" y="1599"/>
                  <a:pt x="5063" y="1629"/>
                  <a:pt x="5055" y="1639"/>
                </a:cubicBezTo>
                <a:cubicBezTo>
                  <a:pt x="5048" y="1679"/>
                  <a:pt x="5063" y="1829"/>
                  <a:pt x="5063" y="1839"/>
                </a:cubicBezTo>
                <a:cubicBezTo>
                  <a:pt x="5070" y="1869"/>
                  <a:pt x="5070" y="1899"/>
                  <a:pt x="5078" y="1939"/>
                </a:cubicBezTo>
                <a:cubicBezTo>
                  <a:pt x="5085" y="2009"/>
                  <a:pt x="5100" y="2069"/>
                  <a:pt x="5078" y="2139"/>
                </a:cubicBezTo>
                <a:cubicBezTo>
                  <a:pt x="5115" y="2189"/>
                  <a:pt x="5070" y="2289"/>
                  <a:pt x="5108" y="2339"/>
                </a:cubicBezTo>
                <a:cubicBezTo>
                  <a:pt x="5093" y="2419"/>
                  <a:pt x="5115" y="2479"/>
                  <a:pt x="5100" y="2559"/>
                </a:cubicBezTo>
                <a:cubicBezTo>
                  <a:pt x="5108" y="2699"/>
                  <a:pt x="5100" y="2849"/>
                  <a:pt x="5123" y="2989"/>
                </a:cubicBezTo>
                <a:cubicBezTo>
                  <a:pt x="5123" y="3059"/>
                  <a:pt x="5123" y="3129"/>
                  <a:pt x="5145" y="3199"/>
                </a:cubicBezTo>
                <a:cubicBezTo>
                  <a:pt x="5123" y="3238"/>
                  <a:pt x="5145" y="3268"/>
                  <a:pt x="5130" y="3308"/>
                </a:cubicBezTo>
                <a:cubicBezTo>
                  <a:pt x="5160" y="3328"/>
                  <a:pt x="5115" y="3388"/>
                  <a:pt x="5145" y="3418"/>
                </a:cubicBezTo>
                <a:cubicBezTo>
                  <a:pt x="5153" y="3568"/>
                  <a:pt x="5168" y="3708"/>
                  <a:pt x="5183" y="3858"/>
                </a:cubicBezTo>
                <a:cubicBezTo>
                  <a:pt x="5235" y="3968"/>
                  <a:pt x="5190" y="4138"/>
                  <a:pt x="5235" y="4268"/>
                </a:cubicBezTo>
                <a:cubicBezTo>
                  <a:pt x="5205" y="4358"/>
                  <a:pt x="5265" y="4398"/>
                  <a:pt x="5228" y="4488"/>
                </a:cubicBezTo>
                <a:cubicBezTo>
                  <a:pt x="5258" y="4548"/>
                  <a:pt x="5235" y="4628"/>
                  <a:pt x="5250" y="4698"/>
                </a:cubicBezTo>
                <a:cubicBezTo>
                  <a:pt x="5228" y="4738"/>
                  <a:pt x="5258" y="4758"/>
                  <a:pt x="5265" y="4798"/>
                </a:cubicBezTo>
                <a:cubicBezTo>
                  <a:pt x="5250" y="4838"/>
                  <a:pt x="5243" y="4878"/>
                  <a:pt x="5250" y="4918"/>
                </a:cubicBezTo>
                <a:cubicBezTo>
                  <a:pt x="5273" y="4978"/>
                  <a:pt x="5250" y="5058"/>
                  <a:pt x="5243" y="5138"/>
                </a:cubicBezTo>
                <a:cubicBezTo>
                  <a:pt x="5258" y="5198"/>
                  <a:pt x="5273" y="5268"/>
                  <a:pt x="5243" y="5358"/>
                </a:cubicBezTo>
                <a:cubicBezTo>
                  <a:pt x="5265" y="5378"/>
                  <a:pt x="5243" y="5427"/>
                  <a:pt x="5250" y="5457"/>
                </a:cubicBezTo>
                <a:cubicBezTo>
                  <a:pt x="5235" y="5507"/>
                  <a:pt x="5295" y="5527"/>
                  <a:pt x="5258" y="5587"/>
                </a:cubicBezTo>
                <a:cubicBezTo>
                  <a:pt x="5265" y="5657"/>
                  <a:pt x="5198" y="5767"/>
                  <a:pt x="5220" y="5827"/>
                </a:cubicBezTo>
                <a:cubicBezTo>
                  <a:pt x="5205" y="5867"/>
                  <a:pt x="5190" y="5907"/>
                  <a:pt x="5175" y="5957"/>
                </a:cubicBezTo>
                <a:cubicBezTo>
                  <a:pt x="5175" y="5977"/>
                  <a:pt x="5190" y="6087"/>
                  <a:pt x="5145" y="6057"/>
                </a:cubicBezTo>
                <a:cubicBezTo>
                  <a:pt x="5153" y="5897"/>
                  <a:pt x="5123" y="5767"/>
                  <a:pt x="5160" y="5597"/>
                </a:cubicBezTo>
                <a:cubicBezTo>
                  <a:pt x="5123" y="5447"/>
                  <a:pt x="5153" y="5278"/>
                  <a:pt x="5130" y="5128"/>
                </a:cubicBezTo>
                <a:cubicBezTo>
                  <a:pt x="5085" y="5078"/>
                  <a:pt x="5160" y="4968"/>
                  <a:pt x="5100" y="4918"/>
                </a:cubicBezTo>
                <a:cubicBezTo>
                  <a:pt x="5115" y="4838"/>
                  <a:pt x="5123" y="4748"/>
                  <a:pt x="5085" y="4688"/>
                </a:cubicBezTo>
                <a:cubicBezTo>
                  <a:pt x="5093" y="4528"/>
                  <a:pt x="5055" y="4388"/>
                  <a:pt x="5025" y="4238"/>
                </a:cubicBezTo>
                <a:cubicBezTo>
                  <a:pt x="5048" y="4158"/>
                  <a:pt x="5025" y="4108"/>
                  <a:pt x="5048" y="4028"/>
                </a:cubicBezTo>
                <a:cubicBezTo>
                  <a:pt x="4996" y="4008"/>
                  <a:pt x="5018" y="3938"/>
                  <a:pt x="5025" y="3888"/>
                </a:cubicBezTo>
                <a:cubicBezTo>
                  <a:pt x="4988" y="3858"/>
                  <a:pt x="5011" y="3788"/>
                  <a:pt x="5003" y="3748"/>
                </a:cubicBezTo>
                <a:cubicBezTo>
                  <a:pt x="4981" y="3708"/>
                  <a:pt x="4958" y="3668"/>
                  <a:pt x="4981" y="3608"/>
                </a:cubicBezTo>
                <a:cubicBezTo>
                  <a:pt x="4958" y="3558"/>
                  <a:pt x="4958" y="3498"/>
                  <a:pt x="4936" y="3448"/>
                </a:cubicBezTo>
                <a:cubicBezTo>
                  <a:pt x="4966" y="3328"/>
                  <a:pt x="4898" y="3248"/>
                  <a:pt x="4928" y="3129"/>
                </a:cubicBezTo>
                <a:cubicBezTo>
                  <a:pt x="4891" y="3039"/>
                  <a:pt x="4898" y="2919"/>
                  <a:pt x="4891" y="2819"/>
                </a:cubicBezTo>
                <a:cubicBezTo>
                  <a:pt x="4898" y="2599"/>
                  <a:pt x="4831" y="2429"/>
                  <a:pt x="4898" y="2179"/>
                </a:cubicBezTo>
                <a:cubicBezTo>
                  <a:pt x="4838" y="2159"/>
                  <a:pt x="4913" y="2069"/>
                  <a:pt x="4876" y="2039"/>
                </a:cubicBezTo>
                <a:cubicBezTo>
                  <a:pt x="4928" y="1959"/>
                  <a:pt x="4853" y="1939"/>
                  <a:pt x="4891" y="1859"/>
                </a:cubicBezTo>
                <a:cubicBezTo>
                  <a:pt x="4868" y="1759"/>
                  <a:pt x="4921" y="1619"/>
                  <a:pt x="4883" y="1529"/>
                </a:cubicBezTo>
                <a:cubicBezTo>
                  <a:pt x="4906" y="1479"/>
                  <a:pt x="4913" y="1429"/>
                  <a:pt x="4906" y="1389"/>
                </a:cubicBezTo>
                <a:cubicBezTo>
                  <a:pt x="4883" y="1359"/>
                  <a:pt x="4936" y="1289"/>
                  <a:pt x="4898" y="1259"/>
                </a:cubicBezTo>
                <a:cubicBezTo>
                  <a:pt x="4928" y="1159"/>
                  <a:pt x="4928" y="1070"/>
                  <a:pt x="4898" y="1000"/>
                </a:cubicBezTo>
                <a:cubicBezTo>
                  <a:pt x="4891" y="1030"/>
                  <a:pt x="4876" y="1050"/>
                  <a:pt x="4898" y="1070"/>
                </a:cubicBezTo>
                <a:cubicBezTo>
                  <a:pt x="4883" y="1099"/>
                  <a:pt x="4913" y="1119"/>
                  <a:pt x="4891" y="1159"/>
                </a:cubicBezTo>
                <a:cubicBezTo>
                  <a:pt x="4853" y="1239"/>
                  <a:pt x="4883" y="1279"/>
                  <a:pt x="4876" y="1339"/>
                </a:cubicBezTo>
                <a:cubicBezTo>
                  <a:pt x="4816" y="1329"/>
                  <a:pt x="4861" y="1439"/>
                  <a:pt x="4846" y="1479"/>
                </a:cubicBezTo>
                <a:cubicBezTo>
                  <a:pt x="4853" y="1559"/>
                  <a:pt x="4831" y="1529"/>
                  <a:pt x="4823" y="1629"/>
                </a:cubicBezTo>
                <a:cubicBezTo>
                  <a:pt x="4853" y="1669"/>
                  <a:pt x="4838" y="1739"/>
                  <a:pt x="4808" y="1809"/>
                </a:cubicBezTo>
                <a:cubicBezTo>
                  <a:pt x="4846" y="1909"/>
                  <a:pt x="4801" y="2049"/>
                  <a:pt x="4808" y="2159"/>
                </a:cubicBezTo>
                <a:cubicBezTo>
                  <a:pt x="4801" y="2289"/>
                  <a:pt x="4808" y="2409"/>
                  <a:pt x="4771" y="2549"/>
                </a:cubicBezTo>
                <a:cubicBezTo>
                  <a:pt x="4801" y="2649"/>
                  <a:pt x="4748" y="2799"/>
                  <a:pt x="4741" y="2919"/>
                </a:cubicBezTo>
                <a:cubicBezTo>
                  <a:pt x="4771" y="2959"/>
                  <a:pt x="4711" y="3049"/>
                  <a:pt x="4756" y="3079"/>
                </a:cubicBezTo>
                <a:cubicBezTo>
                  <a:pt x="4711" y="3169"/>
                  <a:pt x="4763" y="3209"/>
                  <a:pt x="4733" y="3288"/>
                </a:cubicBezTo>
                <a:cubicBezTo>
                  <a:pt x="4756" y="3338"/>
                  <a:pt x="4748" y="3398"/>
                  <a:pt x="4718" y="3468"/>
                </a:cubicBezTo>
                <a:cubicBezTo>
                  <a:pt x="4748" y="3518"/>
                  <a:pt x="4741" y="3578"/>
                  <a:pt x="4733" y="3638"/>
                </a:cubicBezTo>
                <a:cubicBezTo>
                  <a:pt x="4718" y="3768"/>
                  <a:pt x="4771" y="3868"/>
                  <a:pt x="4718" y="4018"/>
                </a:cubicBezTo>
                <a:cubicBezTo>
                  <a:pt x="4756" y="4118"/>
                  <a:pt x="4741" y="4238"/>
                  <a:pt x="4778" y="4338"/>
                </a:cubicBezTo>
                <a:cubicBezTo>
                  <a:pt x="4733" y="4408"/>
                  <a:pt x="4763" y="4448"/>
                  <a:pt x="4741" y="4508"/>
                </a:cubicBezTo>
                <a:cubicBezTo>
                  <a:pt x="4771" y="4518"/>
                  <a:pt x="4741" y="4548"/>
                  <a:pt x="4741" y="4578"/>
                </a:cubicBezTo>
                <a:cubicBezTo>
                  <a:pt x="4748" y="4598"/>
                  <a:pt x="4801" y="4608"/>
                  <a:pt x="4763" y="4648"/>
                </a:cubicBezTo>
                <a:cubicBezTo>
                  <a:pt x="4756" y="4708"/>
                  <a:pt x="4778" y="4748"/>
                  <a:pt x="4786" y="4788"/>
                </a:cubicBezTo>
                <a:cubicBezTo>
                  <a:pt x="4793" y="4898"/>
                  <a:pt x="4831" y="4978"/>
                  <a:pt x="4808" y="5088"/>
                </a:cubicBezTo>
                <a:cubicBezTo>
                  <a:pt x="4823" y="5128"/>
                  <a:pt x="4823" y="5188"/>
                  <a:pt x="4831" y="5228"/>
                </a:cubicBezTo>
                <a:cubicBezTo>
                  <a:pt x="4823" y="5288"/>
                  <a:pt x="4868" y="5318"/>
                  <a:pt x="4823" y="5388"/>
                </a:cubicBezTo>
                <a:cubicBezTo>
                  <a:pt x="4876" y="5467"/>
                  <a:pt x="4868" y="5587"/>
                  <a:pt x="4891" y="5687"/>
                </a:cubicBezTo>
                <a:cubicBezTo>
                  <a:pt x="4868" y="5787"/>
                  <a:pt x="4921" y="5857"/>
                  <a:pt x="4883" y="5967"/>
                </a:cubicBezTo>
                <a:cubicBezTo>
                  <a:pt x="4906" y="6007"/>
                  <a:pt x="4936" y="6047"/>
                  <a:pt x="4913" y="6107"/>
                </a:cubicBezTo>
                <a:cubicBezTo>
                  <a:pt x="4928" y="6157"/>
                  <a:pt x="4958" y="6187"/>
                  <a:pt x="4958" y="6237"/>
                </a:cubicBezTo>
                <a:cubicBezTo>
                  <a:pt x="4966" y="6297"/>
                  <a:pt x="4958" y="6367"/>
                  <a:pt x="4996" y="6417"/>
                </a:cubicBezTo>
                <a:cubicBezTo>
                  <a:pt x="4951" y="6507"/>
                  <a:pt x="4966" y="6567"/>
                  <a:pt x="5003" y="6607"/>
                </a:cubicBezTo>
                <a:cubicBezTo>
                  <a:pt x="4988" y="6687"/>
                  <a:pt x="4988" y="6747"/>
                  <a:pt x="5003" y="6807"/>
                </a:cubicBezTo>
                <a:cubicBezTo>
                  <a:pt x="5003" y="6847"/>
                  <a:pt x="5011" y="6867"/>
                  <a:pt x="4981" y="6887"/>
                </a:cubicBezTo>
                <a:cubicBezTo>
                  <a:pt x="4996" y="6907"/>
                  <a:pt x="5011" y="6937"/>
                  <a:pt x="5018" y="6977"/>
                </a:cubicBezTo>
                <a:cubicBezTo>
                  <a:pt x="4943" y="7177"/>
                  <a:pt x="4988" y="7227"/>
                  <a:pt x="4921" y="7397"/>
                </a:cubicBezTo>
                <a:cubicBezTo>
                  <a:pt x="4868" y="7217"/>
                  <a:pt x="4883" y="7007"/>
                  <a:pt x="4801" y="6837"/>
                </a:cubicBezTo>
                <a:cubicBezTo>
                  <a:pt x="4831" y="6777"/>
                  <a:pt x="4801" y="6737"/>
                  <a:pt x="4778" y="6697"/>
                </a:cubicBezTo>
                <a:cubicBezTo>
                  <a:pt x="4763" y="6657"/>
                  <a:pt x="4763" y="6607"/>
                  <a:pt x="4756" y="6557"/>
                </a:cubicBezTo>
                <a:cubicBezTo>
                  <a:pt x="4711" y="6477"/>
                  <a:pt x="4756" y="6337"/>
                  <a:pt x="4688" y="6267"/>
                </a:cubicBezTo>
                <a:cubicBezTo>
                  <a:pt x="4733" y="6187"/>
                  <a:pt x="4636" y="6187"/>
                  <a:pt x="4666" y="6117"/>
                </a:cubicBezTo>
                <a:cubicBezTo>
                  <a:pt x="4681" y="6067"/>
                  <a:pt x="4629" y="6037"/>
                  <a:pt x="4644" y="5977"/>
                </a:cubicBezTo>
                <a:cubicBezTo>
                  <a:pt x="4576" y="5897"/>
                  <a:pt x="4644" y="5757"/>
                  <a:pt x="4576" y="5687"/>
                </a:cubicBezTo>
                <a:cubicBezTo>
                  <a:pt x="4539" y="5647"/>
                  <a:pt x="4591" y="5577"/>
                  <a:pt x="4554" y="5547"/>
                </a:cubicBezTo>
                <a:cubicBezTo>
                  <a:pt x="4569" y="5487"/>
                  <a:pt x="4516" y="5457"/>
                  <a:pt x="4531" y="5397"/>
                </a:cubicBezTo>
                <a:cubicBezTo>
                  <a:pt x="4501" y="5308"/>
                  <a:pt x="4531" y="5178"/>
                  <a:pt x="4494" y="5088"/>
                </a:cubicBezTo>
                <a:cubicBezTo>
                  <a:pt x="4501" y="5068"/>
                  <a:pt x="4509" y="5038"/>
                  <a:pt x="4494" y="5028"/>
                </a:cubicBezTo>
                <a:cubicBezTo>
                  <a:pt x="4464" y="5008"/>
                  <a:pt x="4494" y="4968"/>
                  <a:pt x="4471" y="4948"/>
                </a:cubicBezTo>
                <a:cubicBezTo>
                  <a:pt x="4501" y="4888"/>
                  <a:pt x="4471" y="4848"/>
                  <a:pt x="4479" y="4798"/>
                </a:cubicBezTo>
                <a:cubicBezTo>
                  <a:pt x="4449" y="4698"/>
                  <a:pt x="4479" y="4578"/>
                  <a:pt x="4441" y="4488"/>
                </a:cubicBezTo>
                <a:cubicBezTo>
                  <a:pt x="4449" y="4378"/>
                  <a:pt x="4449" y="4278"/>
                  <a:pt x="4426" y="4188"/>
                </a:cubicBezTo>
                <a:cubicBezTo>
                  <a:pt x="4464" y="4118"/>
                  <a:pt x="4419" y="4088"/>
                  <a:pt x="4456" y="4018"/>
                </a:cubicBezTo>
                <a:cubicBezTo>
                  <a:pt x="4396" y="3988"/>
                  <a:pt x="4449" y="3908"/>
                  <a:pt x="4441" y="3848"/>
                </a:cubicBezTo>
                <a:cubicBezTo>
                  <a:pt x="4396" y="3768"/>
                  <a:pt x="4486" y="3628"/>
                  <a:pt x="4426" y="3548"/>
                </a:cubicBezTo>
                <a:cubicBezTo>
                  <a:pt x="4471" y="3478"/>
                  <a:pt x="4419" y="3448"/>
                  <a:pt x="4464" y="3378"/>
                </a:cubicBezTo>
                <a:cubicBezTo>
                  <a:pt x="4419" y="3348"/>
                  <a:pt x="4479" y="3258"/>
                  <a:pt x="4449" y="3209"/>
                </a:cubicBezTo>
                <a:cubicBezTo>
                  <a:pt x="4494" y="3089"/>
                  <a:pt x="4441" y="3009"/>
                  <a:pt x="4486" y="2889"/>
                </a:cubicBezTo>
                <a:cubicBezTo>
                  <a:pt x="4494" y="2839"/>
                  <a:pt x="4516" y="2769"/>
                  <a:pt x="4494" y="2729"/>
                </a:cubicBezTo>
                <a:cubicBezTo>
                  <a:pt x="4516" y="2659"/>
                  <a:pt x="4524" y="2599"/>
                  <a:pt x="4509" y="2549"/>
                </a:cubicBezTo>
                <a:cubicBezTo>
                  <a:pt x="4396" y="2919"/>
                  <a:pt x="4389" y="3238"/>
                  <a:pt x="4381" y="3558"/>
                </a:cubicBezTo>
                <a:cubicBezTo>
                  <a:pt x="4366" y="3718"/>
                  <a:pt x="4374" y="3878"/>
                  <a:pt x="4351" y="4048"/>
                </a:cubicBezTo>
                <a:cubicBezTo>
                  <a:pt x="4374" y="4118"/>
                  <a:pt x="4359" y="4208"/>
                  <a:pt x="4366" y="4278"/>
                </a:cubicBezTo>
                <a:cubicBezTo>
                  <a:pt x="4411" y="4338"/>
                  <a:pt x="4344" y="4458"/>
                  <a:pt x="4381" y="4518"/>
                </a:cubicBezTo>
                <a:cubicBezTo>
                  <a:pt x="4359" y="4608"/>
                  <a:pt x="4404" y="4668"/>
                  <a:pt x="4396" y="4748"/>
                </a:cubicBezTo>
                <a:cubicBezTo>
                  <a:pt x="4434" y="4768"/>
                  <a:pt x="4381" y="4828"/>
                  <a:pt x="4411" y="4848"/>
                </a:cubicBezTo>
                <a:cubicBezTo>
                  <a:pt x="4374" y="4908"/>
                  <a:pt x="4434" y="4928"/>
                  <a:pt x="4411" y="4978"/>
                </a:cubicBezTo>
                <a:cubicBezTo>
                  <a:pt x="4426" y="5058"/>
                  <a:pt x="4434" y="5128"/>
                  <a:pt x="4434" y="5208"/>
                </a:cubicBezTo>
                <a:cubicBezTo>
                  <a:pt x="4419" y="5238"/>
                  <a:pt x="4434" y="5238"/>
                  <a:pt x="4441" y="5248"/>
                </a:cubicBezTo>
                <a:cubicBezTo>
                  <a:pt x="4464" y="5318"/>
                  <a:pt x="4426" y="5388"/>
                  <a:pt x="4449" y="5447"/>
                </a:cubicBezTo>
                <a:cubicBezTo>
                  <a:pt x="4479" y="5507"/>
                  <a:pt x="4471" y="5587"/>
                  <a:pt x="4494" y="5657"/>
                </a:cubicBezTo>
                <a:cubicBezTo>
                  <a:pt x="4464" y="5707"/>
                  <a:pt x="4501" y="5727"/>
                  <a:pt x="4501" y="5767"/>
                </a:cubicBezTo>
                <a:cubicBezTo>
                  <a:pt x="4524" y="5797"/>
                  <a:pt x="4524" y="5847"/>
                  <a:pt x="4509" y="5897"/>
                </a:cubicBezTo>
                <a:cubicBezTo>
                  <a:pt x="4569" y="5947"/>
                  <a:pt x="4516" y="6047"/>
                  <a:pt x="4576" y="6097"/>
                </a:cubicBezTo>
                <a:cubicBezTo>
                  <a:pt x="4576" y="6177"/>
                  <a:pt x="4629" y="6237"/>
                  <a:pt x="4621" y="6317"/>
                </a:cubicBezTo>
                <a:cubicBezTo>
                  <a:pt x="4659" y="6567"/>
                  <a:pt x="4688" y="6827"/>
                  <a:pt x="4778" y="7047"/>
                </a:cubicBezTo>
                <a:cubicBezTo>
                  <a:pt x="4756" y="7127"/>
                  <a:pt x="4793" y="7177"/>
                  <a:pt x="4816" y="7227"/>
                </a:cubicBezTo>
                <a:cubicBezTo>
                  <a:pt x="4763" y="7317"/>
                  <a:pt x="4831" y="7357"/>
                  <a:pt x="4816" y="7427"/>
                </a:cubicBezTo>
                <a:cubicBezTo>
                  <a:pt x="4838" y="7477"/>
                  <a:pt x="4808" y="7556"/>
                  <a:pt x="4823" y="7616"/>
                </a:cubicBezTo>
                <a:cubicBezTo>
                  <a:pt x="4838" y="7686"/>
                  <a:pt x="4846" y="7746"/>
                  <a:pt x="4816" y="7836"/>
                </a:cubicBezTo>
                <a:cubicBezTo>
                  <a:pt x="4801" y="7796"/>
                  <a:pt x="4771" y="7756"/>
                  <a:pt x="4793" y="7696"/>
                </a:cubicBezTo>
                <a:cubicBezTo>
                  <a:pt x="4726" y="7676"/>
                  <a:pt x="4801" y="7596"/>
                  <a:pt x="4741" y="7566"/>
                </a:cubicBezTo>
                <a:cubicBezTo>
                  <a:pt x="4726" y="7477"/>
                  <a:pt x="4718" y="7377"/>
                  <a:pt x="4696" y="7287"/>
                </a:cubicBezTo>
                <a:cubicBezTo>
                  <a:pt x="4681" y="7267"/>
                  <a:pt x="4681" y="7247"/>
                  <a:pt x="4696" y="7227"/>
                </a:cubicBezTo>
                <a:cubicBezTo>
                  <a:pt x="4673" y="7207"/>
                  <a:pt x="4651" y="7187"/>
                  <a:pt x="4673" y="7147"/>
                </a:cubicBezTo>
                <a:cubicBezTo>
                  <a:pt x="4636" y="7117"/>
                  <a:pt x="4659" y="7047"/>
                  <a:pt x="4621" y="7017"/>
                </a:cubicBezTo>
                <a:cubicBezTo>
                  <a:pt x="4576" y="6937"/>
                  <a:pt x="4576" y="6817"/>
                  <a:pt x="4531" y="6737"/>
                </a:cubicBezTo>
                <a:cubicBezTo>
                  <a:pt x="4509" y="6707"/>
                  <a:pt x="4561" y="6637"/>
                  <a:pt x="4524" y="6607"/>
                </a:cubicBezTo>
                <a:cubicBezTo>
                  <a:pt x="4486" y="6577"/>
                  <a:pt x="4509" y="6517"/>
                  <a:pt x="4471" y="6477"/>
                </a:cubicBezTo>
                <a:cubicBezTo>
                  <a:pt x="4471" y="6387"/>
                  <a:pt x="4419" y="6317"/>
                  <a:pt x="4419" y="6227"/>
                </a:cubicBezTo>
                <a:cubicBezTo>
                  <a:pt x="4366" y="6057"/>
                  <a:pt x="4366" y="5867"/>
                  <a:pt x="4306" y="5707"/>
                </a:cubicBezTo>
                <a:cubicBezTo>
                  <a:pt x="4329" y="5657"/>
                  <a:pt x="4306" y="5617"/>
                  <a:pt x="4306" y="5577"/>
                </a:cubicBezTo>
                <a:cubicBezTo>
                  <a:pt x="4299" y="5527"/>
                  <a:pt x="4299" y="5487"/>
                  <a:pt x="4284" y="5437"/>
                </a:cubicBezTo>
                <a:cubicBezTo>
                  <a:pt x="4284" y="5338"/>
                  <a:pt x="4292" y="5248"/>
                  <a:pt x="4254" y="5168"/>
                </a:cubicBezTo>
                <a:cubicBezTo>
                  <a:pt x="4269" y="5068"/>
                  <a:pt x="4262" y="4978"/>
                  <a:pt x="4224" y="4898"/>
                </a:cubicBezTo>
                <a:cubicBezTo>
                  <a:pt x="4277" y="4818"/>
                  <a:pt x="4224" y="4798"/>
                  <a:pt x="4232" y="4738"/>
                </a:cubicBezTo>
                <a:cubicBezTo>
                  <a:pt x="4239" y="4718"/>
                  <a:pt x="4224" y="4698"/>
                  <a:pt x="4202" y="4688"/>
                </a:cubicBezTo>
                <a:cubicBezTo>
                  <a:pt x="4209" y="4658"/>
                  <a:pt x="4232" y="4618"/>
                  <a:pt x="4209" y="4598"/>
                </a:cubicBezTo>
                <a:cubicBezTo>
                  <a:pt x="4142" y="4738"/>
                  <a:pt x="4209" y="4818"/>
                  <a:pt x="4187" y="4938"/>
                </a:cubicBezTo>
                <a:cubicBezTo>
                  <a:pt x="4172" y="4998"/>
                  <a:pt x="4172" y="5068"/>
                  <a:pt x="4202" y="5108"/>
                </a:cubicBezTo>
                <a:cubicBezTo>
                  <a:pt x="4172" y="5178"/>
                  <a:pt x="4164" y="5238"/>
                  <a:pt x="4187" y="5288"/>
                </a:cubicBezTo>
                <a:cubicBezTo>
                  <a:pt x="4149" y="5417"/>
                  <a:pt x="4217" y="5487"/>
                  <a:pt x="4172" y="5627"/>
                </a:cubicBezTo>
                <a:cubicBezTo>
                  <a:pt x="4194" y="5667"/>
                  <a:pt x="4172" y="5737"/>
                  <a:pt x="4179" y="5797"/>
                </a:cubicBezTo>
                <a:cubicBezTo>
                  <a:pt x="4232" y="5827"/>
                  <a:pt x="4194" y="5907"/>
                  <a:pt x="4172" y="5977"/>
                </a:cubicBezTo>
                <a:cubicBezTo>
                  <a:pt x="4209" y="6017"/>
                  <a:pt x="4202" y="6087"/>
                  <a:pt x="4202" y="6157"/>
                </a:cubicBezTo>
                <a:cubicBezTo>
                  <a:pt x="4187" y="6237"/>
                  <a:pt x="4262" y="6267"/>
                  <a:pt x="4224" y="6357"/>
                </a:cubicBezTo>
                <a:cubicBezTo>
                  <a:pt x="4239" y="6417"/>
                  <a:pt x="4209" y="6487"/>
                  <a:pt x="4187" y="6557"/>
                </a:cubicBezTo>
                <a:cubicBezTo>
                  <a:pt x="4202" y="6627"/>
                  <a:pt x="4224" y="6697"/>
                  <a:pt x="4172" y="6807"/>
                </a:cubicBezTo>
                <a:cubicBezTo>
                  <a:pt x="4217" y="6867"/>
                  <a:pt x="4172" y="6967"/>
                  <a:pt x="4157" y="7057"/>
                </a:cubicBezTo>
                <a:cubicBezTo>
                  <a:pt x="4217" y="7157"/>
                  <a:pt x="4157" y="7327"/>
                  <a:pt x="4187" y="7457"/>
                </a:cubicBezTo>
                <a:cubicBezTo>
                  <a:pt x="4157" y="7616"/>
                  <a:pt x="4209" y="7736"/>
                  <a:pt x="4209" y="7876"/>
                </a:cubicBezTo>
                <a:cubicBezTo>
                  <a:pt x="4202" y="7946"/>
                  <a:pt x="4224" y="7996"/>
                  <a:pt x="4239" y="8056"/>
                </a:cubicBezTo>
                <a:cubicBezTo>
                  <a:pt x="4239" y="8136"/>
                  <a:pt x="4247" y="8206"/>
                  <a:pt x="4269" y="8266"/>
                </a:cubicBezTo>
                <a:cubicBezTo>
                  <a:pt x="4292" y="8396"/>
                  <a:pt x="4321" y="8526"/>
                  <a:pt x="4314" y="8676"/>
                </a:cubicBezTo>
                <a:cubicBezTo>
                  <a:pt x="4381" y="8786"/>
                  <a:pt x="4329" y="8946"/>
                  <a:pt x="4404" y="9046"/>
                </a:cubicBezTo>
                <a:cubicBezTo>
                  <a:pt x="4389" y="9126"/>
                  <a:pt x="4426" y="9186"/>
                  <a:pt x="4426" y="9256"/>
                </a:cubicBezTo>
                <a:cubicBezTo>
                  <a:pt x="4389" y="9346"/>
                  <a:pt x="4464" y="9386"/>
                  <a:pt x="4449" y="9466"/>
                </a:cubicBezTo>
                <a:cubicBezTo>
                  <a:pt x="4456" y="9536"/>
                  <a:pt x="4479" y="9596"/>
                  <a:pt x="4509" y="9656"/>
                </a:cubicBezTo>
                <a:cubicBezTo>
                  <a:pt x="4524" y="9715"/>
                  <a:pt x="4509" y="9795"/>
                  <a:pt x="4531" y="9865"/>
                </a:cubicBezTo>
                <a:cubicBezTo>
                  <a:pt x="4539" y="9935"/>
                  <a:pt x="4546" y="9995"/>
                  <a:pt x="4554" y="10065"/>
                </a:cubicBezTo>
                <a:cubicBezTo>
                  <a:pt x="4584" y="10095"/>
                  <a:pt x="4576" y="10135"/>
                  <a:pt x="4599" y="10155"/>
                </a:cubicBezTo>
                <a:cubicBezTo>
                  <a:pt x="4576" y="10195"/>
                  <a:pt x="4606" y="10245"/>
                  <a:pt x="4569" y="10235"/>
                </a:cubicBezTo>
                <a:cubicBezTo>
                  <a:pt x="4464" y="10025"/>
                  <a:pt x="4314" y="9835"/>
                  <a:pt x="4089" y="9686"/>
                </a:cubicBezTo>
                <a:cubicBezTo>
                  <a:pt x="4097" y="9646"/>
                  <a:pt x="4052" y="9636"/>
                  <a:pt x="4022" y="9616"/>
                </a:cubicBezTo>
                <a:cubicBezTo>
                  <a:pt x="4014" y="9566"/>
                  <a:pt x="3992" y="9536"/>
                  <a:pt x="3954" y="9516"/>
                </a:cubicBezTo>
                <a:cubicBezTo>
                  <a:pt x="3932" y="9426"/>
                  <a:pt x="3835" y="9416"/>
                  <a:pt x="3805" y="9476"/>
                </a:cubicBezTo>
                <a:cubicBezTo>
                  <a:pt x="3827" y="9546"/>
                  <a:pt x="3925" y="9576"/>
                  <a:pt x="3962" y="9646"/>
                </a:cubicBezTo>
                <a:close/>
                <a:moveTo>
                  <a:pt x="7108" y="820"/>
                </a:moveTo>
                <a:cubicBezTo>
                  <a:pt x="7138" y="780"/>
                  <a:pt x="7130" y="870"/>
                  <a:pt x="7100" y="850"/>
                </a:cubicBezTo>
                <a:cubicBezTo>
                  <a:pt x="7085" y="900"/>
                  <a:pt x="7055" y="890"/>
                  <a:pt x="7040" y="940"/>
                </a:cubicBezTo>
                <a:cubicBezTo>
                  <a:pt x="6973" y="980"/>
                  <a:pt x="7078" y="830"/>
                  <a:pt x="7108" y="820"/>
                </a:cubicBezTo>
                <a:close/>
                <a:moveTo>
                  <a:pt x="6890" y="880"/>
                </a:moveTo>
                <a:cubicBezTo>
                  <a:pt x="6935" y="960"/>
                  <a:pt x="6816" y="950"/>
                  <a:pt x="6808" y="1060"/>
                </a:cubicBezTo>
                <a:cubicBezTo>
                  <a:pt x="6771" y="980"/>
                  <a:pt x="6860" y="900"/>
                  <a:pt x="6890" y="880"/>
                </a:cubicBezTo>
                <a:close/>
                <a:moveTo>
                  <a:pt x="5205" y="520"/>
                </a:moveTo>
                <a:cubicBezTo>
                  <a:pt x="5213" y="550"/>
                  <a:pt x="5220" y="590"/>
                  <a:pt x="5213" y="620"/>
                </a:cubicBezTo>
                <a:cubicBezTo>
                  <a:pt x="5183" y="680"/>
                  <a:pt x="5190" y="550"/>
                  <a:pt x="5205" y="520"/>
                </a:cubicBezTo>
                <a:close/>
                <a:moveTo>
                  <a:pt x="5258" y="3638"/>
                </a:moveTo>
                <a:cubicBezTo>
                  <a:pt x="5220" y="3618"/>
                  <a:pt x="5228" y="3568"/>
                  <a:pt x="5250" y="3518"/>
                </a:cubicBezTo>
                <a:cubicBezTo>
                  <a:pt x="5205" y="3438"/>
                  <a:pt x="5235" y="3328"/>
                  <a:pt x="5228" y="3238"/>
                </a:cubicBezTo>
                <a:cubicBezTo>
                  <a:pt x="5235" y="3139"/>
                  <a:pt x="5190" y="3069"/>
                  <a:pt x="5198" y="2969"/>
                </a:cubicBezTo>
                <a:cubicBezTo>
                  <a:pt x="5175" y="2929"/>
                  <a:pt x="5250" y="2849"/>
                  <a:pt x="5175" y="2829"/>
                </a:cubicBezTo>
                <a:cubicBezTo>
                  <a:pt x="5198" y="2769"/>
                  <a:pt x="5168" y="2729"/>
                  <a:pt x="5213" y="2659"/>
                </a:cubicBezTo>
                <a:cubicBezTo>
                  <a:pt x="5153" y="2639"/>
                  <a:pt x="5228" y="2549"/>
                  <a:pt x="5190" y="2519"/>
                </a:cubicBezTo>
                <a:cubicBezTo>
                  <a:pt x="5190" y="2469"/>
                  <a:pt x="5183" y="2439"/>
                  <a:pt x="5183" y="2389"/>
                </a:cubicBezTo>
                <a:cubicBezTo>
                  <a:pt x="5175" y="2209"/>
                  <a:pt x="5175" y="2019"/>
                  <a:pt x="5130" y="1849"/>
                </a:cubicBezTo>
                <a:cubicBezTo>
                  <a:pt x="5145" y="1739"/>
                  <a:pt x="5115" y="1669"/>
                  <a:pt x="5130" y="1559"/>
                </a:cubicBezTo>
                <a:cubicBezTo>
                  <a:pt x="5123" y="1469"/>
                  <a:pt x="5145" y="1369"/>
                  <a:pt x="5138" y="1279"/>
                </a:cubicBezTo>
                <a:cubicBezTo>
                  <a:pt x="5160" y="1070"/>
                  <a:pt x="5160" y="880"/>
                  <a:pt x="5198" y="680"/>
                </a:cubicBezTo>
                <a:cubicBezTo>
                  <a:pt x="5220" y="720"/>
                  <a:pt x="5250" y="750"/>
                  <a:pt x="5220" y="820"/>
                </a:cubicBezTo>
                <a:cubicBezTo>
                  <a:pt x="5243" y="840"/>
                  <a:pt x="5213" y="880"/>
                  <a:pt x="5243" y="900"/>
                </a:cubicBezTo>
                <a:cubicBezTo>
                  <a:pt x="5258" y="910"/>
                  <a:pt x="5243" y="940"/>
                  <a:pt x="5243" y="960"/>
                </a:cubicBezTo>
                <a:cubicBezTo>
                  <a:pt x="5250" y="1010"/>
                  <a:pt x="5280" y="1040"/>
                  <a:pt x="5265" y="1099"/>
                </a:cubicBezTo>
                <a:cubicBezTo>
                  <a:pt x="5265" y="1149"/>
                  <a:pt x="5273" y="1179"/>
                  <a:pt x="5303" y="1219"/>
                </a:cubicBezTo>
                <a:cubicBezTo>
                  <a:pt x="5318" y="1289"/>
                  <a:pt x="5265" y="1259"/>
                  <a:pt x="5280" y="1329"/>
                </a:cubicBezTo>
                <a:cubicBezTo>
                  <a:pt x="5318" y="1369"/>
                  <a:pt x="5295" y="1429"/>
                  <a:pt x="5333" y="1459"/>
                </a:cubicBezTo>
                <a:cubicBezTo>
                  <a:pt x="5318" y="1559"/>
                  <a:pt x="5348" y="1649"/>
                  <a:pt x="5363" y="1729"/>
                </a:cubicBezTo>
                <a:cubicBezTo>
                  <a:pt x="5355" y="1839"/>
                  <a:pt x="5378" y="1929"/>
                  <a:pt x="5378" y="2029"/>
                </a:cubicBezTo>
                <a:cubicBezTo>
                  <a:pt x="5385" y="2119"/>
                  <a:pt x="5430" y="2199"/>
                  <a:pt x="5407" y="2299"/>
                </a:cubicBezTo>
                <a:cubicBezTo>
                  <a:pt x="5460" y="2319"/>
                  <a:pt x="5392" y="2409"/>
                  <a:pt x="5430" y="2439"/>
                </a:cubicBezTo>
                <a:cubicBezTo>
                  <a:pt x="5422" y="2489"/>
                  <a:pt x="5437" y="2529"/>
                  <a:pt x="5430" y="2569"/>
                </a:cubicBezTo>
                <a:cubicBezTo>
                  <a:pt x="5445" y="2659"/>
                  <a:pt x="5415" y="2769"/>
                  <a:pt x="5460" y="2839"/>
                </a:cubicBezTo>
                <a:cubicBezTo>
                  <a:pt x="5415" y="2969"/>
                  <a:pt x="5505" y="3019"/>
                  <a:pt x="5475" y="3139"/>
                </a:cubicBezTo>
                <a:cubicBezTo>
                  <a:pt x="5490" y="3229"/>
                  <a:pt x="5497" y="3318"/>
                  <a:pt x="5505" y="3408"/>
                </a:cubicBezTo>
                <a:cubicBezTo>
                  <a:pt x="5475" y="3478"/>
                  <a:pt x="5505" y="3508"/>
                  <a:pt x="5497" y="3568"/>
                </a:cubicBezTo>
                <a:cubicBezTo>
                  <a:pt x="5520" y="3598"/>
                  <a:pt x="5467" y="3668"/>
                  <a:pt x="5497" y="3698"/>
                </a:cubicBezTo>
                <a:cubicBezTo>
                  <a:pt x="5497" y="3748"/>
                  <a:pt x="5475" y="3808"/>
                  <a:pt x="5490" y="3848"/>
                </a:cubicBezTo>
                <a:cubicBezTo>
                  <a:pt x="5512" y="3888"/>
                  <a:pt x="5460" y="3958"/>
                  <a:pt x="5497" y="3978"/>
                </a:cubicBezTo>
                <a:cubicBezTo>
                  <a:pt x="5460" y="4108"/>
                  <a:pt x="5482" y="4198"/>
                  <a:pt x="5460" y="4308"/>
                </a:cubicBezTo>
                <a:cubicBezTo>
                  <a:pt x="5505" y="4378"/>
                  <a:pt x="5415" y="4518"/>
                  <a:pt x="5452" y="4598"/>
                </a:cubicBezTo>
                <a:cubicBezTo>
                  <a:pt x="5422" y="4698"/>
                  <a:pt x="5415" y="4798"/>
                  <a:pt x="5422" y="4898"/>
                </a:cubicBezTo>
                <a:cubicBezTo>
                  <a:pt x="5400" y="4998"/>
                  <a:pt x="5363" y="5108"/>
                  <a:pt x="5363" y="5208"/>
                </a:cubicBezTo>
                <a:cubicBezTo>
                  <a:pt x="5348" y="5238"/>
                  <a:pt x="5340" y="5208"/>
                  <a:pt x="5340" y="5198"/>
                </a:cubicBezTo>
                <a:cubicBezTo>
                  <a:pt x="5333" y="5098"/>
                  <a:pt x="5363" y="4978"/>
                  <a:pt x="5325" y="4898"/>
                </a:cubicBezTo>
                <a:cubicBezTo>
                  <a:pt x="5392" y="4768"/>
                  <a:pt x="5310" y="4718"/>
                  <a:pt x="5325" y="4608"/>
                </a:cubicBezTo>
                <a:cubicBezTo>
                  <a:pt x="5355" y="4548"/>
                  <a:pt x="5325" y="4508"/>
                  <a:pt x="5303" y="4468"/>
                </a:cubicBezTo>
                <a:cubicBezTo>
                  <a:pt x="5333" y="4418"/>
                  <a:pt x="5333" y="4368"/>
                  <a:pt x="5303" y="4338"/>
                </a:cubicBezTo>
                <a:cubicBezTo>
                  <a:pt x="5318" y="4238"/>
                  <a:pt x="5288" y="4158"/>
                  <a:pt x="5303" y="4058"/>
                </a:cubicBezTo>
                <a:cubicBezTo>
                  <a:pt x="5280" y="3978"/>
                  <a:pt x="5303" y="3868"/>
                  <a:pt x="5280" y="3788"/>
                </a:cubicBezTo>
                <a:cubicBezTo>
                  <a:pt x="5243" y="3748"/>
                  <a:pt x="5295" y="3678"/>
                  <a:pt x="5258" y="3638"/>
                </a:cubicBezTo>
                <a:close/>
                <a:moveTo>
                  <a:pt x="5819" y="7427"/>
                </a:moveTo>
                <a:cubicBezTo>
                  <a:pt x="5797" y="7487"/>
                  <a:pt x="5782" y="7537"/>
                  <a:pt x="5767" y="7586"/>
                </a:cubicBezTo>
                <a:cubicBezTo>
                  <a:pt x="5707" y="7576"/>
                  <a:pt x="5692" y="7706"/>
                  <a:pt x="5640" y="7736"/>
                </a:cubicBezTo>
                <a:cubicBezTo>
                  <a:pt x="5587" y="7746"/>
                  <a:pt x="5557" y="7826"/>
                  <a:pt x="5520" y="7886"/>
                </a:cubicBezTo>
                <a:cubicBezTo>
                  <a:pt x="5475" y="7936"/>
                  <a:pt x="5452" y="8036"/>
                  <a:pt x="5407" y="8066"/>
                </a:cubicBezTo>
                <a:cubicBezTo>
                  <a:pt x="5400" y="8126"/>
                  <a:pt x="5370" y="8136"/>
                  <a:pt x="5355" y="8166"/>
                </a:cubicBezTo>
                <a:cubicBezTo>
                  <a:pt x="5340" y="8206"/>
                  <a:pt x="5333" y="8236"/>
                  <a:pt x="5303" y="8236"/>
                </a:cubicBezTo>
                <a:cubicBezTo>
                  <a:pt x="5258" y="8366"/>
                  <a:pt x="5130" y="8476"/>
                  <a:pt x="5130" y="8606"/>
                </a:cubicBezTo>
                <a:cubicBezTo>
                  <a:pt x="5100" y="8596"/>
                  <a:pt x="5093" y="8656"/>
                  <a:pt x="5070" y="8696"/>
                </a:cubicBezTo>
                <a:cubicBezTo>
                  <a:pt x="5063" y="8746"/>
                  <a:pt x="5033" y="8736"/>
                  <a:pt x="5018" y="8786"/>
                </a:cubicBezTo>
                <a:cubicBezTo>
                  <a:pt x="4973" y="8816"/>
                  <a:pt x="4966" y="8966"/>
                  <a:pt x="4906" y="8906"/>
                </a:cubicBezTo>
                <a:cubicBezTo>
                  <a:pt x="5025" y="8486"/>
                  <a:pt x="5220" y="8326"/>
                  <a:pt x="5363" y="7986"/>
                </a:cubicBezTo>
                <a:cubicBezTo>
                  <a:pt x="5415" y="7956"/>
                  <a:pt x="5460" y="7926"/>
                  <a:pt x="5490" y="7836"/>
                </a:cubicBezTo>
                <a:cubicBezTo>
                  <a:pt x="5535" y="7826"/>
                  <a:pt x="5557" y="7726"/>
                  <a:pt x="5602" y="7716"/>
                </a:cubicBezTo>
                <a:cubicBezTo>
                  <a:pt x="5640" y="7676"/>
                  <a:pt x="5670" y="7606"/>
                  <a:pt x="5707" y="7556"/>
                </a:cubicBezTo>
                <a:cubicBezTo>
                  <a:pt x="5752" y="7547"/>
                  <a:pt x="5774" y="7447"/>
                  <a:pt x="5819" y="7427"/>
                </a:cubicBezTo>
                <a:cubicBezTo>
                  <a:pt x="5834" y="7307"/>
                  <a:pt x="5879" y="7457"/>
                  <a:pt x="5819" y="7427"/>
                </a:cubicBezTo>
                <a:close/>
                <a:moveTo>
                  <a:pt x="6434" y="6687"/>
                </a:moveTo>
                <a:cubicBezTo>
                  <a:pt x="6426" y="6717"/>
                  <a:pt x="6411" y="6737"/>
                  <a:pt x="6396" y="6727"/>
                </a:cubicBezTo>
                <a:cubicBezTo>
                  <a:pt x="6381" y="6797"/>
                  <a:pt x="6336" y="6767"/>
                  <a:pt x="6329" y="6847"/>
                </a:cubicBezTo>
                <a:cubicBezTo>
                  <a:pt x="6269" y="6827"/>
                  <a:pt x="6254" y="6937"/>
                  <a:pt x="6201" y="6937"/>
                </a:cubicBezTo>
                <a:cubicBezTo>
                  <a:pt x="6231" y="6877"/>
                  <a:pt x="6261" y="6827"/>
                  <a:pt x="6306" y="6837"/>
                </a:cubicBezTo>
                <a:cubicBezTo>
                  <a:pt x="6344" y="6737"/>
                  <a:pt x="6396" y="6697"/>
                  <a:pt x="6449" y="6637"/>
                </a:cubicBezTo>
                <a:cubicBezTo>
                  <a:pt x="6471" y="6667"/>
                  <a:pt x="6441" y="6657"/>
                  <a:pt x="6434" y="6687"/>
                </a:cubicBezTo>
                <a:close/>
                <a:moveTo>
                  <a:pt x="6523" y="6557"/>
                </a:moveTo>
                <a:cubicBezTo>
                  <a:pt x="6531" y="6507"/>
                  <a:pt x="6553" y="6527"/>
                  <a:pt x="6561" y="6517"/>
                </a:cubicBezTo>
                <a:cubicBezTo>
                  <a:pt x="6628" y="6437"/>
                  <a:pt x="6508" y="6667"/>
                  <a:pt x="6523" y="6557"/>
                </a:cubicBezTo>
                <a:close/>
                <a:moveTo>
                  <a:pt x="7078" y="5358"/>
                </a:moveTo>
                <a:cubicBezTo>
                  <a:pt x="7115" y="5417"/>
                  <a:pt x="7048" y="5388"/>
                  <a:pt x="7033" y="5427"/>
                </a:cubicBezTo>
                <a:cubicBezTo>
                  <a:pt x="7003" y="5507"/>
                  <a:pt x="6995" y="5388"/>
                  <a:pt x="7078" y="5358"/>
                </a:cubicBezTo>
                <a:close/>
                <a:moveTo>
                  <a:pt x="5183" y="7397"/>
                </a:moveTo>
                <a:cubicBezTo>
                  <a:pt x="5228" y="7357"/>
                  <a:pt x="5258" y="7257"/>
                  <a:pt x="5295" y="7207"/>
                </a:cubicBezTo>
                <a:cubicBezTo>
                  <a:pt x="5348" y="7187"/>
                  <a:pt x="5370" y="7087"/>
                  <a:pt x="5422" y="7057"/>
                </a:cubicBezTo>
                <a:cubicBezTo>
                  <a:pt x="5437" y="7017"/>
                  <a:pt x="5460" y="6997"/>
                  <a:pt x="5490" y="7007"/>
                </a:cubicBezTo>
                <a:cubicBezTo>
                  <a:pt x="5475" y="6957"/>
                  <a:pt x="5490" y="6957"/>
                  <a:pt x="5512" y="6927"/>
                </a:cubicBezTo>
                <a:cubicBezTo>
                  <a:pt x="5595" y="6787"/>
                  <a:pt x="5685" y="6727"/>
                  <a:pt x="5767" y="6607"/>
                </a:cubicBezTo>
                <a:cubicBezTo>
                  <a:pt x="5819" y="6577"/>
                  <a:pt x="5849" y="6507"/>
                  <a:pt x="5902" y="6497"/>
                </a:cubicBezTo>
                <a:cubicBezTo>
                  <a:pt x="5932" y="6407"/>
                  <a:pt x="5992" y="6417"/>
                  <a:pt x="6037" y="6387"/>
                </a:cubicBezTo>
                <a:cubicBezTo>
                  <a:pt x="6164" y="6187"/>
                  <a:pt x="6314" y="6047"/>
                  <a:pt x="6456" y="5907"/>
                </a:cubicBezTo>
                <a:cubicBezTo>
                  <a:pt x="6538" y="5877"/>
                  <a:pt x="6598" y="5747"/>
                  <a:pt x="6688" y="5727"/>
                </a:cubicBezTo>
                <a:cubicBezTo>
                  <a:pt x="6741" y="5597"/>
                  <a:pt x="6845" y="5617"/>
                  <a:pt x="6905" y="5517"/>
                </a:cubicBezTo>
                <a:cubicBezTo>
                  <a:pt x="6950" y="5547"/>
                  <a:pt x="6860" y="5567"/>
                  <a:pt x="6853" y="5607"/>
                </a:cubicBezTo>
                <a:cubicBezTo>
                  <a:pt x="6816" y="5627"/>
                  <a:pt x="6793" y="5667"/>
                  <a:pt x="6756" y="5677"/>
                </a:cubicBezTo>
                <a:cubicBezTo>
                  <a:pt x="6703" y="5737"/>
                  <a:pt x="6651" y="5807"/>
                  <a:pt x="6583" y="5827"/>
                </a:cubicBezTo>
                <a:cubicBezTo>
                  <a:pt x="6531" y="5907"/>
                  <a:pt x="6471" y="5977"/>
                  <a:pt x="6411" y="6037"/>
                </a:cubicBezTo>
                <a:cubicBezTo>
                  <a:pt x="6374" y="6047"/>
                  <a:pt x="6359" y="6107"/>
                  <a:pt x="6329" y="6147"/>
                </a:cubicBezTo>
                <a:cubicBezTo>
                  <a:pt x="6284" y="6117"/>
                  <a:pt x="6284" y="6207"/>
                  <a:pt x="6246" y="6187"/>
                </a:cubicBezTo>
                <a:cubicBezTo>
                  <a:pt x="6201" y="6287"/>
                  <a:pt x="6156" y="6357"/>
                  <a:pt x="6104" y="6397"/>
                </a:cubicBezTo>
                <a:cubicBezTo>
                  <a:pt x="6082" y="6427"/>
                  <a:pt x="6052" y="6437"/>
                  <a:pt x="6029" y="6477"/>
                </a:cubicBezTo>
                <a:cubicBezTo>
                  <a:pt x="5992" y="6477"/>
                  <a:pt x="5992" y="6577"/>
                  <a:pt x="5954" y="6557"/>
                </a:cubicBezTo>
                <a:cubicBezTo>
                  <a:pt x="5857" y="6667"/>
                  <a:pt x="5752" y="6757"/>
                  <a:pt x="5670" y="6897"/>
                </a:cubicBezTo>
                <a:cubicBezTo>
                  <a:pt x="5460" y="7067"/>
                  <a:pt x="5310" y="7457"/>
                  <a:pt x="5108" y="7626"/>
                </a:cubicBezTo>
                <a:cubicBezTo>
                  <a:pt x="5070" y="7556"/>
                  <a:pt x="5160" y="7447"/>
                  <a:pt x="5183" y="7397"/>
                </a:cubicBezTo>
                <a:close/>
                <a:moveTo>
                  <a:pt x="5011" y="6017"/>
                </a:moveTo>
                <a:cubicBezTo>
                  <a:pt x="5003" y="5957"/>
                  <a:pt x="4988" y="5897"/>
                  <a:pt x="4981" y="5837"/>
                </a:cubicBezTo>
                <a:cubicBezTo>
                  <a:pt x="4988" y="5707"/>
                  <a:pt x="4943" y="5607"/>
                  <a:pt x="4958" y="5467"/>
                </a:cubicBezTo>
                <a:cubicBezTo>
                  <a:pt x="4943" y="5417"/>
                  <a:pt x="4936" y="5358"/>
                  <a:pt x="4928" y="5288"/>
                </a:cubicBezTo>
                <a:cubicBezTo>
                  <a:pt x="4921" y="5238"/>
                  <a:pt x="4936" y="5168"/>
                  <a:pt x="4913" y="5128"/>
                </a:cubicBezTo>
                <a:cubicBezTo>
                  <a:pt x="4883" y="5018"/>
                  <a:pt x="4883" y="4888"/>
                  <a:pt x="4868" y="4778"/>
                </a:cubicBezTo>
                <a:cubicBezTo>
                  <a:pt x="4861" y="4528"/>
                  <a:pt x="4801" y="4318"/>
                  <a:pt x="4831" y="4048"/>
                </a:cubicBezTo>
                <a:cubicBezTo>
                  <a:pt x="4816" y="3988"/>
                  <a:pt x="4786" y="3938"/>
                  <a:pt x="4823" y="3858"/>
                </a:cubicBezTo>
                <a:cubicBezTo>
                  <a:pt x="4756" y="3828"/>
                  <a:pt x="4853" y="3728"/>
                  <a:pt x="4808" y="3688"/>
                </a:cubicBezTo>
                <a:cubicBezTo>
                  <a:pt x="4808" y="3568"/>
                  <a:pt x="4816" y="3438"/>
                  <a:pt x="4793" y="3328"/>
                </a:cubicBezTo>
                <a:cubicBezTo>
                  <a:pt x="4808" y="3258"/>
                  <a:pt x="4823" y="3199"/>
                  <a:pt x="4801" y="3149"/>
                </a:cubicBezTo>
                <a:cubicBezTo>
                  <a:pt x="4823" y="3109"/>
                  <a:pt x="4823" y="3159"/>
                  <a:pt x="4846" y="3169"/>
                </a:cubicBezTo>
                <a:cubicBezTo>
                  <a:pt x="4846" y="3199"/>
                  <a:pt x="4853" y="3229"/>
                  <a:pt x="4838" y="3258"/>
                </a:cubicBezTo>
                <a:cubicBezTo>
                  <a:pt x="4906" y="3288"/>
                  <a:pt x="4801" y="3398"/>
                  <a:pt x="4883" y="3418"/>
                </a:cubicBezTo>
                <a:cubicBezTo>
                  <a:pt x="4846" y="3538"/>
                  <a:pt x="4913" y="3618"/>
                  <a:pt x="4891" y="3738"/>
                </a:cubicBezTo>
                <a:cubicBezTo>
                  <a:pt x="4883" y="3768"/>
                  <a:pt x="4921" y="3778"/>
                  <a:pt x="4906" y="3818"/>
                </a:cubicBezTo>
                <a:cubicBezTo>
                  <a:pt x="4883" y="3858"/>
                  <a:pt x="4906" y="3878"/>
                  <a:pt x="4928" y="3888"/>
                </a:cubicBezTo>
                <a:cubicBezTo>
                  <a:pt x="4891" y="3968"/>
                  <a:pt x="4966" y="3978"/>
                  <a:pt x="4928" y="4048"/>
                </a:cubicBezTo>
                <a:cubicBezTo>
                  <a:pt x="4966" y="4138"/>
                  <a:pt x="4958" y="4248"/>
                  <a:pt x="4966" y="4358"/>
                </a:cubicBezTo>
                <a:cubicBezTo>
                  <a:pt x="5003" y="4448"/>
                  <a:pt x="4996" y="4578"/>
                  <a:pt x="4988" y="4688"/>
                </a:cubicBezTo>
                <a:cubicBezTo>
                  <a:pt x="5033" y="4778"/>
                  <a:pt x="5025" y="4888"/>
                  <a:pt x="5025" y="4998"/>
                </a:cubicBezTo>
                <a:cubicBezTo>
                  <a:pt x="5048" y="5048"/>
                  <a:pt x="5025" y="5118"/>
                  <a:pt x="5040" y="5168"/>
                </a:cubicBezTo>
                <a:cubicBezTo>
                  <a:pt x="5033" y="5228"/>
                  <a:pt x="5078" y="5248"/>
                  <a:pt x="5033" y="5328"/>
                </a:cubicBezTo>
                <a:cubicBezTo>
                  <a:pt x="5063" y="5417"/>
                  <a:pt x="5033" y="5547"/>
                  <a:pt x="5070" y="5637"/>
                </a:cubicBezTo>
                <a:cubicBezTo>
                  <a:pt x="5063" y="5657"/>
                  <a:pt x="5055" y="5687"/>
                  <a:pt x="5048" y="5717"/>
                </a:cubicBezTo>
                <a:cubicBezTo>
                  <a:pt x="5048" y="5787"/>
                  <a:pt x="5048" y="5857"/>
                  <a:pt x="5070" y="5917"/>
                </a:cubicBezTo>
                <a:cubicBezTo>
                  <a:pt x="5063" y="5997"/>
                  <a:pt x="5040" y="6087"/>
                  <a:pt x="5063" y="6137"/>
                </a:cubicBezTo>
                <a:cubicBezTo>
                  <a:pt x="4996" y="6207"/>
                  <a:pt x="5048" y="6037"/>
                  <a:pt x="5011" y="6017"/>
                </a:cubicBezTo>
                <a:close/>
                <a:moveTo>
                  <a:pt x="5040" y="7686"/>
                </a:moveTo>
                <a:cubicBezTo>
                  <a:pt x="5078" y="7746"/>
                  <a:pt x="4988" y="7826"/>
                  <a:pt x="4973" y="7866"/>
                </a:cubicBezTo>
                <a:cubicBezTo>
                  <a:pt x="4936" y="7806"/>
                  <a:pt x="5025" y="7736"/>
                  <a:pt x="5040" y="7686"/>
                </a:cubicBezTo>
                <a:close/>
                <a:moveTo>
                  <a:pt x="4898" y="8366"/>
                </a:moveTo>
                <a:cubicBezTo>
                  <a:pt x="4936" y="8256"/>
                  <a:pt x="4973" y="8156"/>
                  <a:pt x="5011" y="8046"/>
                </a:cubicBezTo>
                <a:cubicBezTo>
                  <a:pt x="5040" y="7966"/>
                  <a:pt x="5085" y="7936"/>
                  <a:pt x="5108" y="7826"/>
                </a:cubicBezTo>
                <a:cubicBezTo>
                  <a:pt x="5145" y="7806"/>
                  <a:pt x="5175" y="7756"/>
                  <a:pt x="5205" y="7686"/>
                </a:cubicBezTo>
                <a:cubicBezTo>
                  <a:pt x="5235" y="7646"/>
                  <a:pt x="5280" y="7646"/>
                  <a:pt x="5295" y="7556"/>
                </a:cubicBezTo>
                <a:cubicBezTo>
                  <a:pt x="5363" y="7467"/>
                  <a:pt x="5437" y="7427"/>
                  <a:pt x="5475" y="7247"/>
                </a:cubicBezTo>
                <a:cubicBezTo>
                  <a:pt x="5557" y="7227"/>
                  <a:pt x="5610" y="7107"/>
                  <a:pt x="5670" y="7017"/>
                </a:cubicBezTo>
                <a:cubicBezTo>
                  <a:pt x="5722" y="7037"/>
                  <a:pt x="5730" y="6917"/>
                  <a:pt x="5774" y="6927"/>
                </a:cubicBezTo>
                <a:cubicBezTo>
                  <a:pt x="5804" y="6877"/>
                  <a:pt x="5842" y="6887"/>
                  <a:pt x="5864" y="6817"/>
                </a:cubicBezTo>
                <a:cubicBezTo>
                  <a:pt x="5932" y="6787"/>
                  <a:pt x="5977" y="6647"/>
                  <a:pt x="6052" y="6617"/>
                </a:cubicBezTo>
                <a:cubicBezTo>
                  <a:pt x="6067" y="6537"/>
                  <a:pt x="6097" y="6587"/>
                  <a:pt x="6126" y="6537"/>
                </a:cubicBezTo>
                <a:cubicBezTo>
                  <a:pt x="6134" y="6517"/>
                  <a:pt x="6134" y="6487"/>
                  <a:pt x="6141" y="6477"/>
                </a:cubicBezTo>
                <a:cubicBezTo>
                  <a:pt x="6156" y="6467"/>
                  <a:pt x="6186" y="6467"/>
                  <a:pt x="6201" y="6457"/>
                </a:cubicBezTo>
                <a:cubicBezTo>
                  <a:pt x="6216" y="6437"/>
                  <a:pt x="6216" y="6397"/>
                  <a:pt x="6239" y="6407"/>
                </a:cubicBezTo>
                <a:cubicBezTo>
                  <a:pt x="6299" y="6307"/>
                  <a:pt x="6359" y="6227"/>
                  <a:pt x="6441" y="6187"/>
                </a:cubicBezTo>
                <a:cubicBezTo>
                  <a:pt x="6493" y="6097"/>
                  <a:pt x="6561" y="6027"/>
                  <a:pt x="6628" y="5977"/>
                </a:cubicBezTo>
                <a:cubicBezTo>
                  <a:pt x="6681" y="5877"/>
                  <a:pt x="6748" y="5837"/>
                  <a:pt x="6816" y="5777"/>
                </a:cubicBezTo>
                <a:cubicBezTo>
                  <a:pt x="6875" y="5707"/>
                  <a:pt x="6943" y="5657"/>
                  <a:pt x="7018" y="5607"/>
                </a:cubicBezTo>
                <a:cubicBezTo>
                  <a:pt x="7138" y="5457"/>
                  <a:pt x="7280" y="5348"/>
                  <a:pt x="7415" y="5218"/>
                </a:cubicBezTo>
                <a:cubicBezTo>
                  <a:pt x="7542" y="5088"/>
                  <a:pt x="7684" y="5008"/>
                  <a:pt x="7827" y="4928"/>
                </a:cubicBezTo>
                <a:cubicBezTo>
                  <a:pt x="7894" y="4858"/>
                  <a:pt x="7984" y="4868"/>
                  <a:pt x="8044" y="4778"/>
                </a:cubicBezTo>
                <a:cubicBezTo>
                  <a:pt x="8089" y="4768"/>
                  <a:pt x="8111" y="4698"/>
                  <a:pt x="8156" y="4718"/>
                </a:cubicBezTo>
                <a:cubicBezTo>
                  <a:pt x="8171" y="4628"/>
                  <a:pt x="8231" y="4698"/>
                  <a:pt x="8246" y="4608"/>
                </a:cubicBezTo>
                <a:cubicBezTo>
                  <a:pt x="8268" y="4628"/>
                  <a:pt x="8246" y="4678"/>
                  <a:pt x="8224" y="4658"/>
                </a:cubicBezTo>
                <a:cubicBezTo>
                  <a:pt x="8216" y="4708"/>
                  <a:pt x="8194" y="4698"/>
                  <a:pt x="8179" y="4728"/>
                </a:cubicBezTo>
                <a:cubicBezTo>
                  <a:pt x="8156" y="4718"/>
                  <a:pt x="8149" y="4768"/>
                  <a:pt x="8119" y="4758"/>
                </a:cubicBezTo>
                <a:cubicBezTo>
                  <a:pt x="8111" y="4778"/>
                  <a:pt x="8089" y="4768"/>
                  <a:pt x="8081" y="4798"/>
                </a:cubicBezTo>
                <a:cubicBezTo>
                  <a:pt x="8059" y="4788"/>
                  <a:pt x="8051" y="4838"/>
                  <a:pt x="8036" y="4868"/>
                </a:cubicBezTo>
                <a:cubicBezTo>
                  <a:pt x="8014" y="4868"/>
                  <a:pt x="7991" y="4868"/>
                  <a:pt x="7976" y="4898"/>
                </a:cubicBezTo>
                <a:cubicBezTo>
                  <a:pt x="7946" y="4918"/>
                  <a:pt x="7916" y="4948"/>
                  <a:pt x="7879" y="4958"/>
                </a:cubicBezTo>
                <a:cubicBezTo>
                  <a:pt x="7857" y="5028"/>
                  <a:pt x="7812" y="5028"/>
                  <a:pt x="7782" y="5058"/>
                </a:cubicBezTo>
                <a:cubicBezTo>
                  <a:pt x="7744" y="5088"/>
                  <a:pt x="7714" y="5148"/>
                  <a:pt x="7677" y="5158"/>
                </a:cubicBezTo>
                <a:cubicBezTo>
                  <a:pt x="7617" y="5248"/>
                  <a:pt x="7542" y="5258"/>
                  <a:pt x="7482" y="5358"/>
                </a:cubicBezTo>
                <a:cubicBezTo>
                  <a:pt x="7415" y="5397"/>
                  <a:pt x="7355" y="5477"/>
                  <a:pt x="7287" y="5517"/>
                </a:cubicBezTo>
                <a:cubicBezTo>
                  <a:pt x="7227" y="5597"/>
                  <a:pt x="7168" y="5677"/>
                  <a:pt x="7093" y="5727"/>
                </a:cubicBezTo>
                <a:cubicBezTo>
                  <a:pt x="7040" y="5827"/>
                  <a:pt x="6958" y="5847"/>
                  <a:pt x="6898" y="5957"/>
                </a:cubicBezTo>
                <a:cubicBezTo>
                  <a:pt x="6853" y="5957"/>
                  <a:pt x="6830" y="6027"/>
                  <a:pt x="6793" y="6047"/>
                </a:cubicBezTo>
                <a:cubicBezTo>
                  <a:pt x="6771" y="6097"/>
                  <a:pt x="6718" y="6067"/>
                  <a:pt x="6711" y="6157"/>
                </a:cubicBezTo>
                <a:cubicBezTo>
                  <a:pt x="6643" y="6207"/>
                  <a:pt x="6591" y="6327"/>
                  <a:pt x="6516" y="6357"/>
                </a:cubicBezTo>
                <a:cubicBezTo>
                  <a:pt x="6501" y="6447"/>
                  <a:pt x="6456" y="6447"/>
                  <a:pt x="6426" y="6497"/>
                </a:cubicBezTo>
                <a:cubicBezTo>
                  <a:pt x="6396" y="6537"/>
                  <a:pt x="6381" y="6597"/>
                  <a:pt x="6344" y="6597"/>
                </a:cubicBezTo>
                <a:cubicBezTo>
                  <a:pt x="6216" y="6757"/>
                  <a:pt x="6089" y="6907"/>
                  <a:pt x="5962" y="7077"/>
                </a:cubicBezTo>
                <a:cubicBezTo>
                  <a:pt x="5909" y="7157"/>
                  <a:pt x="5842" y="7207"/>
                  <a:pt x="5789" y="7317"/>
                </a:cubicBezTo>
                <a:cubicBezTo>
                  <a:pt x="5707" y="7317"/>
                  <a:pt x="5677" y="7497"/>
                  <a:pt x="5595" y="7517"/>
                </a:cubicBezTo>
                <a:cubicBezTo>
                  <a:pt x="5542" y="7626"/>
                  <a:pt x="5460" y="7656"/>
                  <a:pt x="5407" y="7786"/>
                </a:cubicBezTo>
                <a:cubicBezTo>
                  <a:pt x="5378" y="7836"/>
                  <a:pt x="5333" y="7826"/>
                  <a:pt x="5318" y="7916"/>
                </a:cubicBezTo>
                <a:cubicBezTo>
                  <a:pt x="5265" y="7876"/>
                  <a:pt x="5280" y="8076"/>
                  <a:pt x="5228" y="8026"/>
                </a:cubicBezTo>
                <a:cubicBezTo>
                  <a:pt x="5108" y="8186"/>
                  <a:pt x="5011" y="8416"/>
                  <a:pt x="4906" y="8626"/>
                </a:cubicBezTo>
                <a:cubicBezTo>
                  <a:pt x="4861" y="8566"/>
                  <a:pt x="4951" y="8426"/>
                  <a:pt x="4898" y="8366"/>
                </a:cubicBezTo>
                <a:close/>
                <a:moveTo>
                  <a:pt x="4913" y="10125"/>
                </a:moveTo>
                <a:cubicBezTo>
                  <a:pt x="4876" y="10045"/>
                  <a:pt x="4988" y="10005"/>
                  <a:pt x="5011" y="9935"/>
                </a:cubicBezTo>
                <a:cubicBezTo>
                  <a:pt x="5040" y="9995"/>
                  <a:pt x="4943" y="10075"/>
                  <a:pt x="4913" y="10125"/>
                </a:cubicBezTo>
                <a:close/>
                <a:moveTo>
                  <a:pt x="6875" y="7626"/>
                </a:moveTo>
                <a:cubicBezTo>
                  <a:pt x="6898" y="7656"/>
                  <a:pt x="6860" y="7646"/>
                  <a:pt x="6853" y="7676"/>
                </a:cubicBezTo>
                <a:cubicBezTo>
                  <a:pt x="6845" y="7706"/>
                  <a:pt x="6838" y="7736"/>
                  <a:pt x="6830" y="7756"/>
                </a:cubicBezTo>
                <a:cubicBezTo>
                  <a:pt x="6786" y="7806"/>
                  <a:pt x="6763" y="7906"/>
                  <a:pt x="6718" y="7946"/>
                </a:cubicBezTo>
                <a:cubicBezTo>
                  <a:pt x="6673" y="7976"/>
                  <a:pt x="6658" y="8096"/>
                  <a:pt x="6613" y="8106"/>
                </a:cubicBezTo>
                <a:cubicBezTo>
                  <a:pt x="6583" y="8176"/>
                  <a:pt x="6538" y="8196"/>
                  <a:pt x="6508" y="8266"/>
                </a:cubicBezTo>
                <a:cubicBezTo>
                  <a:pt x="6493" y="8386"/>
                  <a:pt x="6426" y="8306"/>
                  <a:pt x="6411" y="8426"/>
                </a:cubicBezTo>
                <a:cubicBezTo>
                  <a:pt x="6374" y="8416"/>
                  <a:pt x="6374" y="8506"/>
                  <a:pt x="6344" y="8486"/>
                </a:cubicBezTo>
                <a:cubicBezTo>
                  <a:pt x="6321" y="8496"/>
                  <a:pt x="6306" y="8516"/>
                  <a:pt x="6291" y="8546"/>
                </a:cubicBezTo>
                <a:cubicBezTo>
                  <a:pt x="6246" y="8566"/>
                  <a:pt x="6224" y="8646"/>
                  <a:pt x="6179" y="8666"/>
                </a:cubicBezTo>
                <a:cubicBezTo>
                  <a:pt x="6104" y="8756"/>
                  <a:pt x="6029" y="8826"/>
                  <a:pt x="5962" y="8956"/>
                </a:cubicBezTo>
                <a:cubicBezTo>
                  <a:pt x="5782" y="9076"/>
                  <a:pt x="5632" y="9306"/>
                  <a:pt x="5452" y="9406"/>
                </a:cubicBezTo>
                <a:cubicBezTo>
                  <a:pt x="5400" y="9526"/>
                  <a:pt x="5325" y="9576"/>
                  <a:pt x="5265" y="9676"/>
                </a:cubicBezTo>
                <a:cubicBezTo>
                  <a:pt x="5198" y="9745"/>
                  <a:pt x="5145" y="9865"/>
                  <a:pt x="5063" y="9905"/>
                </a:cubicBezTo>
                <a:cubicBezTo>
                  <a:pt x="5025" y="9835"/>
                  <a:pt x="5130" y="9775"/>
                  <a:pt x="5145" y="9725"/>
                </a:cubicBezTo>
                <a:cubicBezTo>
                  <a:pt x="5190" y="9696"/>
                  <a:pt x="5228" y="9626"/>
                  <a:pt x="5273" y="9586"/>
                </a:cubicBezTo>
                <a:cubicBezTo>
                  <a:pt x="5288" y="9446"/>
                  <a:pt x="5363" y="9516"/>
                  <a:pt x="5385" y="9396"/>
                </a:cubicBezTo>
                <a:cubicBezTo>
                  <a:pt x="5430" y="9366"/>
                  <a:pt x="5460" y="9276"/>
                  <a:pt x="5520" y="9286"/>
                </a:cubicBezTo>
                <a:cubicBezTo>
                  <a:pt x="5505" y="9236"/>
                  <a:pt x="5520" y="9236"/>
                  <a:pt x="5542" y="9206"/>
                </a:cubicBezTo>
                <a:cubicBezTo>
                  <a:pt x="5580" y="9216"/>
                  <a:pt x="5542" y="9146"/>
                  <a:pt x="5580" y="9166"/>
                </a:cubicBezTo>
                <a:cubicBezTo>
                  <a:pt x="5625" y="9116"/>
                  <a:pt x="5662" y="9056"/>
                  <a:pt x="5707" y="9016"/>
                </a:cubicBezTo>
                <a:cubicBezTo>
                  <a:pt x="5737" y="8946"/>
                  <a:pt x="5789" y="8936"/>
                  <a:pt x="5827" y="8866"/>
                </a:cubicBezTo>
                <a:cubicBezTo>
                  <a:pt x="5864" y="8796"/>
                  <a:pt x="5924" y="8826"/>
                  <a:pt x="5947" y="8716"/>
                </a:cubicBezTo>
                <a:cubicBezTo>
                  <a:pt x="6007" y="8736"/>
                  <a:pt x="6029" y="8616"/>
                  <a:pt x="6074" y="8576"/>
                </a:cubicBezTo>
                <a:cubicBezTo>
                  <a:pt x="6119" y="8536"/>
                  <a:pt x="6149" y="8466"/>
                  <a:pt x="6194" y="8426"/>
                </a:cubicBezTo>
                <a:cubicBezTo>
                  <a:pt x="6284" y="8346"/>
                  <a:pt x="6351" y="8206"/>
                  <a:pt x="6449" y="8166"/>
                </a:cubicBezTo>
                <a:cubicBezTo>
                  <a:pt x="6606" y="7946"/>
                  <a:pt x="6771" y="7756"/>
                  <a:pt x="6905" y="7457"/>
                </a:cubicBezTo>
                <a:cubicBezTo>
                  <a:pt x="6950" y="7487"/>
                  <a:pt x="6875" y="7576"/>
                  <a:pt x="6875" y="7626"/>
                </a:cubicBezTo>
                <a:close/>
                <a:moveTo>
                  <a:pt x="5557" y="8476"/>
                </a:moveTo>
                <a:cubicBezTo>
                  <a:pt x="5595" y="8476"/>
                  <a:pt x="5610" y="8416"/>
                  <a:pt x="5640" y="8376"/>
                </a:cubicBezTo>
                <a:cubicBezTo>
                  <a:pt x="5685" y="8276"/>
                  <a:pt x="5752" y="8266"/>
                  <a:pt x="5789" y="8146"/>
                </a:cubicBezTo>
                <a:cubicBezTo>
                  <a:pt x="5827" y="8136"/>
                  <a:pt x="5849" y="8076"/>
                  <a:pt x="5872" y="8036"/>
                </a:cubicBezTo>
                <a:cubicBezTo>
                  <a:pt x="5902" y="8016"/>
                  <a:pt x="5924" y="7946"/>
                  <a:pt x="5954" y="7926"/>
                </a:cubicBezTo>
                <a:cubicBezTo>
                  <a:pt x="5969" y="7836"/>
                  <a:pt x="6029" y="7916"/>
                  <a:pt x="6044" y="7816"/>
                </a:cubicBezTo>
                <a:cubicBezTo>
                  <a:pt x="6074" y="7826"/>
                  <a:pt x="6082" y="7726"/>
                  <a:pt x="6119" y="7736"/>
                </a:cubicBezTo>
                <a:cubicBezTo>
                  <a:pt x="6111" y="7656"/>
                  <a:pt x="6224" y="7706"/>
                  <a:pt x="6171" y="7646"/>
                </a:cubicBezTo>
                <a:cubicBezTo>
                  <a:pt x="6201" y="7606"/>
                  <a:pt x="6246" y="7636"/>
                  <a:pt x="6261" y="7537"/>
                </a:cubicBezTo>
                <a:cubicBezTo>
                  <a:pt x="6314" y="7477"/>
                  <a:pt x="6351" y="7357"/>
                  <a:pt x="6419" y="7347"/>
                </a:cubicBezTo>
                <a:cubicBezTo>
                  <a:pt x="6508" y="7147"/>
                  <a:pt x="6651" y="7127"/>
                  <a:pt x="6741" y="6907"/>
                </a:cubicBezTo>
                <a:cubicBezTo>
                  <a:pt x="6793" y="6867"/>
                  <a:pt x="6853" y="6857"/>
                  <a:pt x="6890" y="6747"/>
                </a:cubicBezTo>
                <a:cubicBezTo>
                  <a:pt x="6950" y="6757"/>
                  <a:pt x="6980" y="6647"/>
                  <a:pt x="7033" y="6607"/>
                </a:cubicBezTo>
                <a:cubicBezTo>
                  <a:pt x="7108" y="6637"/>
                  <a:pt x="7123" y="6467"/>
                  <a:pt x="7190" y="6487"/>
                </a:cubicBezTo>
                <a:cubicBezTo>
                  <a:pt x="7227" y="6397"/>
                  <a:pt x="7287" y="6397"/>
                  <a:pt x="7325" y="6307"/>
                </a:cubicBezTo>
                <a:cubicBezTo>
                  <a:pt x="7362" y="6347"/>
                  <a:pt x="7287" y="6447"/>
                  <a:pt x="7280" y="6507"/>
                </a:cubicBezTo>
                <a:cubicBezTo>
                  <a:pt x="7235" y="6557"/>
                  <a:pt x="7212" y="6687"/>
                  <a:pt x="7160" y="6717"/>
                </a:cubicBezTo>
                <a:cubicBezTo>
                  <a:pt x="7100" y="6827"/>
                  <a:pt x="7018" y="6877"/>
                  <a:pt x="6950" y="6977"/>
                </a:cubicBezTo>
                <a:cubicBezTo>
                  <a:pt x="6905" y="6997"/>
                  <a:pt x="6875" y="7037"/>
                  <a:pt x="6838" y="7097"/>
                </a:cubicBezTo>
                <a:cubicBezTo>
                  <a:pt x="6793" y="7077"/>
                  <a:pt x="6778" y="7197"/>
                  <a:pt x="6733" y="7197"/>
                </a:cubicBezTo>
                <a:cubicBezTo>
                  <a:pt x="6673" y="7287"/>
                  <a:pt x="6591" y="7337"/>
                  <a:pt x="6531" y="7447"/>
                </a:cubicBezTo>
                <a:cubicBezTo>
                  <a:pt x="6486" y="7437"/>
                  <a:pt x="6471" y="7566"/>
                  <a:pt x="6426" y="7547"/>
                </a:cubicBezTo>
                <a:cubicBezTo>
                  <a:pt x="6396" y="7606"/>
                  <a:pt x="6359" y="7626"/>
                  <a:pt x="6344" y="7716"/>
                </a:cubicBezTo>
                <a:cubicBezTo>
                  <a:pt x="6284" y="7676"/>
                  <a:pt x="6254" y="7756"/>
                  <a:pt x="6224" y="7836"/>
                </a:cubicBezTo>
                <a:cubicBezTo>
                  <a:pt x="6171" y="7796"/>
                  <a:pt x="6156" y="7896"/>
                  <a:pt x="6126" y="7936"/>
                </a:cubicBezTo>
                <a:cubicBezTo>
                  <a:pt x="6029" y="7916"/>
                  <a:pt x="5999" y="8126"/>
                  <a:pt x="5917" y="8126"/>
                </a:cubicBezTo>
                <a:cubicBezTo>
                  <a:pt x="5902" y="8246"/>
                  <a:pt x="5834" y="8206"/>
                  <a:pt x="5812" y="8286"/>
                </a:cubicBezTo>
                <a:cubicBezTo>
                  <a:pt x="5782" y="8336"/>
                  <a:pt x="5737" y="8346"/>
                  <a:pt x="5707" y="8386"/>
                </a:cubicBezTo>
                <a:cubicBezTo>
                  <a:pt x="5640" y="8456"/>
                  <a:pt x="5572" y="8526"/>
                  <a:pt x="5512" y="8606"/>
                </a:cubicBezTo>
                <a:cubicBezTo>
                  <a:pt x="5460" y="8556"/>
                  <a:pt x="5550" y="8536"/>
                  <a:pt x="5557" y="8476"/>
                </a:cubicBezTo>
                <a:close/>
                <a:moveTo>
                  <a:pt x="5153" y="9096"/>
                </a:moveTo>
                <a:cubicBezTo>
                  <a:pt x="5183" y="9036"/>
                  <a:pt x="5220" y="9016"/>
                  <a:pt x="5235" y="8926"/>
                </a:cubicBezTo>
                <a:cubicBezTo>
                  <a:pt x="5288" y="8946"/>
                  <a:pt x="5295" y="8796"/>
                  <a:pt x="5348" y="8796"/>
                </a:cubicBezTo>
                <a:cubicBezTo>
                  <a:pt x="5363" y="8696"/>
                  <a:pt x="5415" y="8716"/>
                  <a:pt x="5430" y="8626"/>
                </a:cubicBezTo>
                <a:cubicBezTo>
                  <a:pt x="5520" y="8676"/>
                  <a:pt x="5392" y="8746"/>
                  <a:pt x="5378" y="8786"/>
                </a:cubicBezTo>
                <a:cubicBezTo>
                  <a:pt x="5355" y="8876"/>
                  <a:pt x="5303" y="8876"/>
                  <a:pt x="5288" y="8986"/>
                </a:cubicBezTo>
                <a:cubicBezTo>
                  <a:pt x="5205" y="8996"/>
                  <a:pt x="5168" y="9176"/>
                  <a:pt x="5100" y="9256"/>
                </a:cubicBezTo>
                <a:cubicBezTo>
                  <a:pt x="5048" y="9196"/>
                  <a:pt x="5138" y="9146"/>
                  <a:pt x="5153" y="9096"/>
                </a:cubicBezTo>
                <a:close/>
                <a:moveTo>
                  <a:pt x="4958" y="9735"/>
                </a:moveTo>
                <a:cubicBezTo>
                  <a:pt x="4988" y="9596"/>
                  <a:pt x="5048" y="9576"/>
                  <a:pt x="5085" y="9436"/>
                </a:cubicBezTo>
                <a:cubicBezTo>
                  <a:pt x="5130" y="9416"/>
                  <a:pt x="5153" y="9336"/>
                  <a:pt x="5198" y="9316"/>
                </a:cubicBezTo>
                <a:cubicBezTo>
                  <a:pt x="5213" y="9226"/>
                  <a:pt x="5265" y="9246"/>
                  <a:pt x="5280" y="9136"/>
                </a:cubicBezTo>
                <a:cubicBezTo>
                  <a:pt x="5318" y="9126"/>
                  <a:pt x="5348" y="9076"/>
                  <a:pt x="5370" y="9006"/>
                </a:cubicBezTo>
                <a:cubicBezTo>
                  <a:pt x="5400" y="8946"/>
                  <a:pt x="5437" y="8926"/>
                  <a:pt x="5452" y="8836"/>
                </a:cubicBezTo>
                <a:cubicBezTo>
                  <a:pt x="5497" y="8836"/>
                  <a:pt x="5527" y="8766"/>
                  <a:pt x="5557" y="8736"/>
                </a:cubicBezTo>
                <a:cubicBezTo>
                  <a:pt x="5580" y="8646"/>
                  <a:pt x="5640" y="8716"/>
                  <a:pt x="5655" y="8606"/>
                </a:cubicBezTo>
                <a:cubicBezTo>
                  <a:pt x="5715" y="8506"/>
                  <a:pt x="5812" y="8536"/>
                  <a:pt x="5849" y="8376"/>
                </a:cubicBezTo>
                <a:cubicBezTo>
                  <a:pt x="5932" y="8356"/>
                  <a:pt x="5984" y="8216"/>
                  <a:pt x="6052" y="8146"/>
                </a:cubicBezTo>
                <a:cubicBezTo>
                  <a:pt x="6097" y="8156"/>
                  <a:pt x="6104" y="8026"/>
                  <a:pt x="6156" y="8046"/>
                </a:cubicBezTo>
                <a:cubicBezTo>
                  <a:pt x="6179" y="8006"/>
                  <a:pt x="6231" y="8036"/>
                  <a:pt x="6239" y="7946"/>
                </a:cubicBezTo>
                <a:cubicBezTo>
                  <a:pt x="6314" y="7896"/>
                  <a:pt x="6374" y="7806"/>
                  <a:pt x="6441" y="7716"/>
                </a:cubicBezTo>
                <a:cubicBezTo>
                  <a:pt x="6508" y="7666"/>
                  <a:pt x="6553" y="7547"/>
                  <a:pt x="6628" y="7507"/>
                </a:cubicBezTo>
                <a:cubicBezTo>
                  <a:pt x="6681" y="7387"/>
                  <a:pt x="6771" y="7387"/>
                  <a:pt x="6816" y="7237"/>
                </a:cubicBezTo>
                <a:cubicBezTo>
                  <a:pt x="6883" y="7197"/>
                  <a:pt x="6950" y="7147"/>
                  <a:pt x="7003" y="7037"/>
                </a:cubicBezTo>
                <a:cubicBezTo>
                  <a:pt x="7040" y="7137"/>
                  <a:pt x="6928" y="7187"/>
                  <a:pt x="6913" y="7307"/>
                </a:cubicBezTo>
                <a:cubicBezTo>
                  <a:pt x="6875" y="7267"/>
                  <a:pt x="6875" y="7387"/>
                  <a:pt x="6845" y="7417"/>
                </a:cubicBezTo>
                <a:cubicBezTo>
                  <a:pt x="6823" y="7437"/>
                  <a:pt x="6808" y="7467"/>
                  <a:pt x="6793" y="7517"/>
                </a:cubicBezTo>
                <a:cubicBezTo>
                  <a:pt x="6711" y="7636"/>
                  <a:pt x="6621" y="7736"/>
                  <a:pt x="6546" y="7876"/>
                </a:cubicBezTo>
                <a:cubicBezTo>
                  <a:pt x="6501" y="7906"/>
                  <a:pt x="6464" y="7946"/>
                  <a:pt x="6426" y="8026"/>
                </a:cubicBezTo>
                <a:cubicBezTo>
                  <a:pt x="6374" y="8026"/>
                  <a:pt x="6344" y="8106"/>
                  <a:pt x="6291" y="8136"/>
                </a:cubicBezTo>
                <a:cubicBezTo>
                  <a:pt x="6216" y="8266"/>
                  <a:pt x="6111" y="8306"/>
                  <a:pt x="6037" y="8456"/>
                </a:cubicBezTo>
                <a:cubicBezTo>
                  <a:pt x="5984" y="8466"/>
                  <a:pt x="5969" y="8596"/>
                  <a:pt x="5909" y="8566"/>
                </a:cubicBezTo>
                <a:cubicBezTo>
                  <a:pt x="5887" y="8686"/>
                  <a:pt x="5827" y="8666"/>
                  <a:pt x="5797" y="8756"/>
                </a:cubicBezTo>
                <a:cubicBezTo>
                  <a:pt x="5685" y="8776"/>
                  <a:pt x="5632" y="9006"/>
                  <a:pt x="5527" y="9036"/>
                </a:cubicBezTo>
                <a:cubicBezTo>
                  <a:pt x="5512" y="9166"/>
                  <a:pt x="5430" y="9086"/>
                  <a:pt x="5407" y="9186"/>
                </a:cubicBezTo>
                <a:cubicBezTo>
                  <a:pt x="5370" y="9256"/>
                  <a:pt x="5318" y="9266"/>
                  <a:pt x="5288" y="9336"/>
                </a:cubicBezTo>
                <a:cubicBezTo>
                  <a:pt x="5258" y="9446"/>
                  <a:pt x="5190" y="9416"/>
                  <a:pt x="5160" y="9546"/>
                </a:cubicBezTo>
                <a:cubicBezTo>
                  <a:pt x="5130" y="9536"/>
                  <a:pt x="5130" y="9626"/>
                  <a:pt x="5100" y="9606"/>
                </a:cubicBezTo>
                <a:cubicBezTo>
                  <a:pt x="5070" y="9616"/>
                  <a:pt x="5055" y="9646"/>
                  <a:pt x="5040" y="9696"/>
                </a:cubicBezTo>
                <a:cubicBezTo>
                  <a:pt x="4951" y="9765"/>
                  <a:pt x="4876" y="9955"/>
                  <a:pt x="4838" y="10015"/>
                </a:cubicBezTo>
                <a:cubicBezTo>
                  <a:pt x="4793" y="9985"/>
                  <a:pt x="4868" y="9895"/>
                  <a:pt x="4868" y="9845"/>
                </a:cubicBezTo>
                <a:cubicBezTo>
                  <a:pt x="4913" y="9865"/>
                  <a:pt x="4913" y="9735"/>
                  <a:pt x="4958" y="9735"/>
                </a:cubicBezTo>
                <a:close/>
                <a:moveTo>
                  <a:pt x="4816" y="9586"/>
                </a:moveTo>
                <a:cubicBezTo>
                  <a:pt x="4838" y="9606"/>
                  <a:pt x="4853" y="9616"/>
                  <a:pt x="4876" y="9626"/>
                </a:cubicBezTo>
                <a:cubicBezTo>
                  <a:pt x="4861" y="9666"/>
                  <a:pt x="4853" y="9696"/>
                  <a:pt x="4838" y="9735"/>
                </a:cubicBezTo>
                <a:cubicBezTo>
                  <a:pt x="4786" y="9706"/>
                  <a:pt x="4808" y="9646"/>
                  <a:pt x="4816" y="9586"/>
                </a:cubicBezTo>
                <a:close/>
                <a:moveTo>
                  <a:pt x="4232" y="5857"/>
                </a:moveTo>
                <a:cubicBezTo>
                  <a:pt x="4269" y="5787"/>
                  <a:pt x="4247" y="5917"/>
                  <a:pt x="4284" y="5917"/>
                </a:cubicBezTo>
                <a:cubicBezTo>
                  <a:pt x="4277" y="5957"/>
                  <a:pt x="4306" y="5977"/>
                  <a:pt x="4299" y="6017"/>
                </a:cubicBezTo>
                <a:cubicBezTo>
                  <a:pt x="4299" y="6097"/>
                  <a:pt x="4344" y="6157"/>
                  <a:pt x="4314" y="6257"/>
                </a:cubicBezTo>
                <a:cubicBezTo>
                  <a:pt x="4359" y="6367"/>
                  <a:pt x="4396" y="6487"/>
                  <a:pt x="4426" y="6607"/>
                </a:cubicBezTo>
                <a:cubicBezTo>
                  <a:pt x="4434" y="6687"/>
                  <a:pt x="4449" y="6747"/>
                  <a:pt x="4479" y="6807"/>
                </a:cubicBezTo>
                <a:cubicBezTo>
                  <a:pt x="4471" y="6877"/>
                  <a:pt x="4501" y="6927"/>
                  <a:pt x="4516" y="6987"/>
                </a:cubicBezTo>
                <a:cubicBezTo>
                  <a:pt x="4554" y="7037"/>
                  <a:pt x="4546" y="7117"/>
                  <a:pt x="4569" y="7177"/>
                </a:cubicBezTo>
                <a:cubicBezTo>
                  <a:pt x="4584" y="7237"/>
                  <a:pt x="4599" y="7287"/>
                  <a:pt x="4599" y="7357"/>
                </a:cubicBezTo>
                <a:cubicBezTo>
                  <a:pt x="4644" y="7467"/>
                  <a:pt x="4644" y="7596"/>
                  <a:pt x="4696" y="7696"/>
                </a:cubicBezTo>
                <a:cubicBezTo>
                  <a:pt x="4681" y="7886"/>
                  <a:pt x="4748" y="8026"/>
                  <a:pt x="4741" y="8206"/>
                </a:cubicBezTo>
                <a:cubicBezTo>
                  <a:pt x="4763" y="8236"/>
                  <a:pt x="4771" y="8276"/>
                  <a:pt x="4771" y="8316"/>
                </a:cubicBezTo>
                <a:cubicBezTo>
                  <a:pt x="4718" y="8386"/>
                  <a:pt x="4831" y="8376"/>
                  <a:pt x="4778" y="8446"/>
                </a:cubicBezTo>
                <a:cubicBezTo>
                  <a:pt x="4831" y="8506"/>
                  <a:pt x="4756" y="8616"/>
                  <a:pt x="4823" y="8666"/>
                </a:cubicBezTo>
                <a:cubicBezTo>
                  <a:pt x="4808" y="8706"/>
                  <a:pt x="4793" y="8746"/>
                  <a:pt x="4816" y="8756"/>
                </a:cubicBezTo>
                <a:cubicBezTo>
                  <a:pt x="4793" y="8776"/>
                  <a:pt x="4771" y="8796"/>
                  <a:pt x="4793" y="8816"/>
                </a:cubicBezTo>
                <a:cubicBezTo>
                  <a:pt x="4808" y="8856"/>
                  <a:pt x="4786" y="8916"/>
                  <a:pt x="4763" y="8986"/>
                </a:cubicBezTo>
                <a:cubicBezTo>
                  <a:pt x="4703" y="8926"/>
                  <a:pt x="4741" y="8816"/>
                  <a:pt x="4696" y="8756"/>
                </a:cubicBezTo>
                <a:cubicBezTo>
                  <a:pt x="4711" y="8656"/>
                  <a:pt x="4666" y="8596"/>
                  <a:pt x="4688" y="8496"/>
                </a:cubicBezTo>
                <a:cubicBezTo>
                  <a:pt x="4673" y="8436"/>
                  <a:pt x="4644" y="8386"/>
                  <a:pt x="4659" y="8316"/>
                </a:cubicBezTo>
                <a:cubicBezTo>
                  <a:pt x="4636" y="8266"/>
                  <a:pt x="4621" y="8216"/>
                  <a:pt x="4614" y="8156"/>
                </a:cubicBezTo>
                <a:cubicBezTo>
                  <a:pt x="4584" y="8056"/>
                  <a:pt x="4576" y="7946"/>
                  <a:pt x="4554" y="7836"/>
                </a:cubicBezTo>
                <a:cubicBezTo>
                  <a:pt x="4531" y="7726"/>
                  <a:pt x="4501" y="7616"/>
                  <a:pt x="4479" y="7507"/>
                </a:cubicBezTo>
                <a:cubicBezTo>
                  <a:pt x="4449" y="7397"/>
                  <a:pt x="4426" y="7297"/>
                  <a:pt x="4419" y="7187"/>
                </a:cubicBezTo>
                <a:cubicBezTo>
                  <a:pt x="4419" y="7147"/>
                  <a:pt x="4389" y="7127"/>
                  <a:pt x="4411" y="7077"/>
                </a:cubicBezTo>
                <a:cubicBezTo>
                  <a:pt x="4389" y="7057"/>
                  <a:pt x="4411" y="7017"/>
                  <a:pt x="4389" y="7007"/>
                </a:cubicBezTo>
                <a:cubicBezTo>
                  <a:pt x="4404" y="6937"/>
                  <a:pt x="4336" y="6907"/>
                  <a:pt x="4374" y="6837"/>
                </a:cubicBezTo>
                <a:cubicBezTo>
                  <a:pt x="4336" y="6737"/>
                  <a:pt x="4336" y="6617"/>
                  <a:pt x="4321" y="6517"/>
                </a:cubicBezTo>
                <a:cubicBezTo>
                  <a:pt x="4321" y="6397"/>
                  <a:pt x="4277" y="6297"/>
                  <a:pt x="4292" y="6177"/>
                </a:cubicBezTo>
                <a:cubicBezTo>
                  <a:pt x="4239" y="6087"/>
                  <a:pt x="4284" y="5947"/>
                  <a:pt x="4232" y="5857"/>
                </a:cubicBezTo>
                <a:close/>
                <a:moveTo>
                  <a:pt x="4539" y="9296"/>
                </a:moveTo>
                <a:cubicBezTo>
                  <a:pt x="4501" y="9156"/>
                  <a:pt x="4494" y="9006"/>
                  <a:pt x="4434" y="8876"/>
                </a:cubicBezTo>
                <a:cubicBezTo>
                  <a:pt x="4479" y="8776"/>
                  <a:pt x="4381" y="8746"/>
                  <a:pt x="4419" y="8646"/>
                </a:cubicBezTo>
                <a:cubicBezTo>
                  <a:pt x="4366" y="8606"/>
                  <a:pt x="4411" y="8506"/>
                  <a:pt x="4366" y="8456"/>
                </a:cubicBezTo>
                <a:cubicBezTo>
                  <a:pt x="4389" y="8286"/>
                  <a:pt x="4306" y="8166"/>
                  <a:pt x="4306" y="8006"/>
                </a:cubicBezTo>
                <a:cubicBezTo>
                  <a:pt x="4321" y="7916"/>
                  <a:pt x="4254" y="7866"/>
                  <a:pt x="4292" y="7776"/>
                </a:cubicBezTo>
                <a:cubicBezTo>
                  <a:pt x="4262" y="7716"/>
                  <a:pt x="4254" y="7646"/>
                  <a:pt x="4269" y="7566"/>
                </a:cubicBezTo>
                <a:cubicBezTo>
                  <a:pt x="4239" y="7427"/>
                  <a:pt x="4232" y="7277"/>
                  <a:pt x="4224" y="7127"/>
                </a:cubicBezTo>
                <a:cubicBezTo>
                  <a:pt x="4269" y="7027"/>
                  <a:pt x="4187" y="6987"/>
                  <a:pt x="4239" y="6877"/>
                </a:cubicBezTo>
                <a:cubicBezTo>
                  <a:pt x="4209" y="6827"/>
                  <a:pt x="4247" y="6727"/>
                  <a:pt x="4217" y="6677"/>
                </a:cubicBezTo>
                <a:cubicBezTo>
                  <a:pt x="4224" y="6647"/>
                  <a:pt x="4232" y="6617"/>
                  <a:pt x="4239" y="6597"/>
                </a:cubicBezTo>
                <a:cubicBezTo>
                  <a:pt x="4292" y="6707"/>
                  <a:pt x="4284" y="6847"/>
                  <a:pt x="4299" y="6977"/>
                </a:cubicBezTo>
                <a:cubicBezTo>
                  <a:pt x="4314" y="7107"/>
                  <a:pt x="4336" y="7237"/>
                  <a:pt x="4359" y="7367"/>
                </a:cubicBezTo>
                <a:cubicBezTo>
                  <a:pt x="4351" y="7447"/>
                  <a:pt x="4381" y="7507"/>
                  <a:pt x="4381" y="7576"/>
                </a:cubicBezTo>
                <a:cubicBezTo>
                  <a:pt x="4404" y="7596"/>
                  <a:pt x="4411" y="7636"/>
                  <a:pt x="4396" y="7676"/>
                </a:cubicBezTo>
                <a:cubicBezTo>
                  <a:pt x="4434" y="7686"/>
                  <a:pt x="4426" y="7716"/>
                  <a:pt x="4419" y="7756"/>
                </a:cubicBezTo>
                <a:cubicBezTo>
                  <a:pt x="4486" y="7786"/>
                  <a:pt x="4426" y="7876"/>
                  <a:pt x="4479" y="7916"/>
                </a:cubicBezTo>
                <a:cubicBezTo>
                  <a:pt x="4449" y="7966"/>
                  <a:pt x="4509" y="7976"/>
                  <a:pt x="4494" y="8026"/>
                </a:cubicBezTo>
                <a:cubicBezTo>
                  <a:pt x="4494" y="8046"/>
                  <a:pt x="4501" y="8076"/>
                  <a:pt x="4486" y="8116"/>
                </a:cubicBezTo>
                <a:cubicBezTo>
                  <a:pt x="4501" y="8176"/>
                  <a:pt x="4546" y="8226"/>
                  <a:pt x="4539" y="8306"/>
                </a:cubicBezTo>
                <a:cubicBezTo>
                  <a:pt x="4569" y="8356"/>
                  <a:pt x="4531" y="8436"/>
                  <a:pt x="4599" y="8466"/>
                </a:cubicBezTo>
                <a:cubicBezTo>
                  <a:pt x="4569" y="8636"/>
                  <a:pt x="4621" y="8756"/>
                  <a:pt x="4621" y="8896"/>
                </a:cubicBezTo>
                <a:cubicBezTo>
                  <a:pt x="4673" y="9006"/>
                  <a:pt x="4636" y="9166"/>
                  <a:pt x="4681" y="9286"/>
                </a:cubicBezTo>
                <a:cubicBezTo>
                  <a:pt x="4651" y="9436"/>
                  <a:pt x="4726" y="9536"/>
                  <a:pt x="4711" y="9686"/>
                </a:cubicBezTo>
                <a:cubicBezTo>
                  <a:pt x="4703" y="9825"/>
                  <a:pt x="4681" y="9975"/>
                  <a:pt x="4711" y="10095"/>
                </a:cubicBezTo>
                <a:cubicBezTo>
                  <a:pt x="4688" y="10165"/>
                  <a:pt x="4644" y="10065"/>
                  <a:pt x="4659" y="10035"/>
                </a:cubicBezTo>
                <a:cubicBezTo>
                  <a:pt x="4644" y="10015"/>
                  <a:pt x="4636" y="9975"/>
                  <a:pt x="4651" y="9935"/>
                </a:cubicBezTo>
                <a:cubicBezTo>
                  <a:pt x="4614" y="9865"/>
                  <a:pt x="4621" y="9785"/>
                  <a:pt x="4606" y="9715"/>
                </a:cubicBezTo>
                <a:cubicBezTo>
                  <a:pt x="4599" y="9566"/>
                  <a:pt x="4539" y="9446"/>
                  <a:pt x="4539" y="9296"/>
                </a:cubicBezTo>
                <a:close/>
                <a:moveTo>
                  <a:pt x="247" y="8896"/>
                </a:moveTo>
                <a:cubicBezTo>
                  <a:pt x="270" y="8866"/>
                  <a:pt x="322" y="8866"/>
                  <a:pt x="330" y="8806"/>
                </a:cubicBezTo>
                <a:cubicBezTo>
                  <a:pt x="404" y="8826"/>
                  <a:pt x="352" y="8686"/>
                  <a:pt x="434" y="8716"/>
                </a:cubicBezTo>
                <a:cubicBezTo>
                  <a:pt x="539" y="8566"/>
                  <a:pt x="652" y="8436"/>
                  <a:pt x="779" y="8326"/>
                </a:cubicBezTo>
                <a:cubicBezTo>
                  <a:pt x="839" y="8256"/>
                  <a:pt x="884" y="8176"/>
                  <a:pt x="966" y="8146"/>
                </a:cubicBezTo>
                <a:cubicBezTo>
                  <a:pt x="996" y="8036"/>
                  <a:pt x="1123" y="8056"/>
                  <a:pt x="1138" y="7936"/>
                </a:cubicBezTo>
                <a:cubicBezTo>
                  <a:pt x="1303" y="7876"/>
                  <a:pt x="1386" y="7696"/>
                  <a:pt x="1543" y="7636"/>
                </a:cubicBezTo>
                <a:cubicBezTo>
                  <a:pt x="1595" y="7556"/>
                  <a:pt x="1693" y="7537"/>
                  <a:pt x="1738" y="7447"/>
                </a:cubicBezTo>
                <a:cubicBezTo>
                  <a:pt x="1790" y="7457"/>
                  <a:pt x="1827" y="7437"/>
                  <a:pt x="1842" y="7387"/>
                </a:cubicBezTo>
                <a:cubicBezTo>
                  <a:pt x="1872" y="7347"/>
                  <a:pt x="1947" y="7377"/>
                  <a:pt x="1955" y="7297"/>
                </a:cubicBezTo>
                <a:cubicBezTo>
                  <a:pt x="1887" y="7297"/>
                  <a:pt x="1842" y="7327"/>
                  <a:pt x="1820" y="7387"/>
                </a:cubicBezTo>
                <a:cubicBezTo>
                  <a:pt x="1745" y="7387"/>
                  <a:pt x="1723" y="7447"/>
                  <a:pt x="1648" y="7457"/>
                </a:cubicBezTo>
                <a:cubicBezTo>
                  <a:pt x="1580" y="7547"/>
                  <a:pt x="1468" y="7576"/>
                  <a:pt x="1393" y="7666"/>
                </a:cubicBezTo>
                <a:cubicBezTo>
                  <a:pt x="1191" y="7766"/>
                  <a:pt x="1049" y="7936"/>
                  <a:pt x="884" y="8086"/>
                </a:cubicBezTo>
                <a:cubicBezTo>
                  <a:pt x="854" y="8146"/>
                  <a:pt x="801" y="8156"/>
                  <a:pt x="771" y="8206"/>
                </a:cubicBezTo>
                <a:cubicBezTo>
                  <a:pt x="749" y="8266"/>
                  <a:pt x="659" y="8256"/>
                  <a:pt x="644" y="8326"/>
                </a:cubicBezTo>
                <a:cubicBezTo>
                  <a:pt x="532" y="8366"/>
                  <a:pt x="494" y="8496"/>
                  <a:pt x="412" y="8566"/>
                </a:cubicBezTo>
                <a:cubicBezTo>
                  <a:pt x="330" y="8646"/>
                  <a:pt x="285" y="8766"/>
                  <a:pt x="180" y="8806"/>
                </a:cubicBezTo>
                <a:cubicBezTo>
                  <a:pt x="150" y="8856"/>
                  <a:pt x="135" y="8926"/>
                  <a:pt x="75" y="8926"/>
                </a:cubicBezTo>
                <a:cubicBezTo>
                  <a:pt x="75" y="8976"/>
                  <a:pt x="52" y="8996"/>
                  <a:pt x="7" y="8986"/>
                </a:cubicBezTo>
                <a:cubicBezTo>
                  <a:pt x="7" y="8996"/>
                  <a:pt x="0" y="9006"/>
                  <a:pt x="0" y="9006"/>
                </a:cubicBezTo>
                <a:cubicBezTo>
                  <a:pt x="0" y="9176"/>
                  <a:pt x="0" y="9176"/>
                  <a:pt x="0" y="9176"/>
                </a:cubicBezTo>
                <a:cubicBezTo>
                  <a:pt x="22" y="9156"/>
                  <a:pt x="52" y="9136"/>
                  <a:pt x="75" y="9106"/>
                </a:cubicBezTo>
                <a:cubicBezTo>
                  <a:pt x="127" y="9036"/>
                  <a:pt x="210" y="8986"/>
                  <a:pt x="247" y="8896"/>
                </a:cubicBezTo>
                <a:close/>
                <a:moveTo>
                  <a:pt x="120" y="8026"/>
                </a:moveTo>
                <a:cubicBezTo>
                  <a:pt x="195" y="8016"/>
                  <a:pt x="202" y="7926"/>
                  <a:pt x="270" y="7906"/>
                </a:cubicBezTo>
                <a:cubicBezTo>
                  <a:pt x="300" y="7836"/>
                  <a:pt x="367" y="7806"/>
                  <a:pt x="419" y="7756"/>
                </a:cubicBezTo>
                <a:cubicBezTo>
                  <a:pt x="502" y="7646"/>
                  <a:pt x="592" y="7537"/>
                  <a:pt x="697" y="7457"/>
                </a:cubicBezTo>
                <a:cubicBezTo>
                  <a:pt x="719" y="7377"/>
                  <a:pt x="794" y="7377"/>
                  <a:pt x="824" y="7307"/>
                </a:cubicBezTo>
                <a:cubicBezTo>
                  <a:pt x="891" y="7277"/>
                  <a:pt x="921" y="7207"/>
                  <a:pt x="996" y="7187"/>
                </a:cubicBezTo>
                <a:cubicBezTo>
                  <a:pt x="1071" y="7067"/>
                  <a:pt x="1191" y="6997"/>
                  <a:pt x="1296" y="6917"/>
                </a:cubicBezTo>
                <a:cubicBezTo>
                  <a:pt x="1333" y="6867"/>
                  <a:pt x="1401" y="6847"/>
                  <a:pt x="1445" y="6797"/>
                </a:cubicBezTo>
                <a:cubicBezTo>
                  <a:pt x="1513" y="6777"/>
                  <a:pt x="1535" y="6687"/>
                  <a:pt x="1610" y="6677"/>
                </a:cubicBezTo>
                <a:cubicBezTo>
                  <a:pt x="1730" y="6597"/>
                  <a:pt x="1842" y="6527"/>
                  <a:pt x="1955" y="6457"/>
                </a:cubicBezTo>
                <a:cubicBezTo>
                  <a:pt x="1992" y="6457"/>
                  <a:pt x="2037" y="6467"/>
                  <a:pt x="2045" y="6427"/>
                </a:cubicBezTo>
                <a:cubicBezTo>
                  <a:pt x="1962" y="6417"/>
                  <a:pt x="1902" y="6437"/>
                  <a:pt x="1850" y="6457"/>
                </a:cubicBezTo>
                <a:cubicBezTo>
                  <a:pt x="1790" y="6477"/>
                  <a:pt x="1783" y="6567"/>
                  <a:pt x="1700" y="6557"/>
                </a:cubicBezTo>
                <a:cubicBezTo>
                  <a:pt x="1633" y="6567"/>
                  <a:pt x="1588" y="6607"/>
                  <a:pt x="1550" y="6647"/>
                </a:cubicBezTo>
                <a:cubicBezTo>
                  <a:pt x="1483" y="6667"/>
                  <a:pt x="1423" y="6697"/>
                  <a:pt x="1401" y="6767"/>
                </a:cubicBezTo>
                <a:cubicBezTo>
                  <a:pt x="1326" y="6767"/>
                  <a:pt x="1281" y="6807"/>
                  <a:pt x="1251" y="6857"/>
                </a:cubicBezTo>
                <a:cubicBezTo>
                  <a:pt x="1183" y="6887"/>
                  <a:pt x="1123" y="6907"/>
                  <a:pt x="1101" y="6977"/>
                </a:cubicBezTo>
                <a:cubicBezTo>
                  <a:pt x="1026" y="6987"/>
                  <a:pt x="1026" y="7077"/>
                  <a:pt x="951" y="7077"/>
                </a:cubicBezTo>
                <a:cubicBezTo>
                  <a:pt x="921" y="7137"/>
                  <a:pt x="839" y="7147"/>
                  <a:pt x="824" y="7227"/>
                </a:cubicBezTo>
                <a:cubicBezTo>
                  <a:pt x="741" y="7217"/>
                  <a:pt x="764" y="7337"/>
                  <a:pt x="674" y="7317"/>
                </a:cubicBezTo>
                <a:cubicBezTo>
                  <a:pt x="637" y="7367"/>
                  <a:pt x="577" y="7407"/>
                  <a:pt x="539" y="7467"/>
                </a:cubicBezTo>
                <a:cubicBezTo>
                  <a:pt x="442" y="7537"/>
                  <a:pt x="389" y="7666"/>
                  <a:pt x="262" y="7706"/>
                </a:cubicBezTo>
                <a:cubicBezTo>
                  <a:pt x="202" y="7816"/>
                  <a:pt x="97" y="7896"/>
                  <a:pt x="30" y="8006"/>
                </a:cubicBezTo>
                <a:cubicBezTo>
                  <a:pt x="22" y="8006"/>
                  <a:pt x="7" y="8026"/>
                  <a:pt x="0" y="8036"/>
                </a:cubicBezTo>
                <a:cubicBezTo>
                  <a:pt x="0" y="8196"/>
                  <a:pt x="0" y="8196"/>
                  <a:pt x="0" y="8196"/>
                </a:cubicBezTo>
                <a:cubicBezTo>
                  <a:pt x="45" y="8146"/>
                  <a:pt x="97" y="8106"/>
                  <a:pt x="120" y="8026"/>
                </a:cubicBezTo>
                <a:close/>
                <a:moveTo>
                  <a:pt x="232" y="9536"/>
                </a:moveTo>
                <a:cubicBezTo>
                  <a:pt x="262" y="9456"/>
                  <a:pt x="359" y="9466"/>
                  <a:pt x="382" y="9386"/>
                </a:cubicBezTo>
                <a:cubicBezTo>
                  <a:pt x="449" y="9346"/>
                  <a:pt x="487" y="9286"/>
                  <a:pt x="532" y="9236"/>
                </a:cubicBezTo>
                <a:cubicBezTo>
                  <a:pt x="637" y="9136"/>
                  <a:pt x="734" y="9036"/>
                  <a:pt x="831" y="8936"/>
                </a:cubicBezTo>
                <a:cubicBezTo>
                  <a:pt x="876" y="8876"/>
                  <a:pt x="921" y="8816"/>
                  <a:pt x="981" y="8786"/>
                </a:cubicBezTo>
                <a:cubicBezTo>
                  <a:pt x="1034" y="8726"/>
                  <a:pt x="1078" y="8656"/>
                  <a:pt x="1153" y="8626"/>
                </a:cubicBezTo>
                <a:cubicBezTo>
                  <a:pt x="1228" y="8506"/>
                  <a:pt x="1371" y="8456"/>
                  <a:pt x="1453" y="8326"/>
                </a:cubicBezTo>
                <a:cubicBezTo>
                  <a:pt x="1580" y="8256"/>
                  <a:pt x="1678" y="8146"/>
                  <a:pt x="1812" y="8086"/>
                </a:cubicBezTo>
                <a:cubicBezTo>
                  <a:pt x="1820" y="8036"/>
                  <a:pt x="1887" y="8066"/>
                  <a:pt x="1902" y="8026"/>
                </a:cubicBezTo>
                <a:cubicBezTo>
                  <a:pt x="1932" y="8006"/>
                  <a:pt x="1955" y="7976"/>
                  <a:pt x="1985" y="7966"/>
                </a:cubicBezTo>
                <a:cubicBezTo>
                  <a:pt x="2060" y="7946"/>
                  <a:pt x="2082" y="7866"/>
                  <a:pt x="2179" y="7866"/>
                </a:cubicBezTo>
                <a:cubicBezTo>
                  <a:pt x="2209" y="7796"/>
                  <a:pt x="2314" y="7816"/>
                  <a:pt x="2352" y="7746"/>
                </a:cubicBezTo>
                <a:cubicBezTo>
                  <a:pt x="2434" y="7726"/>
                  <a:pt x="2479" y="7666"/>
                  <a:pt x="2546" y="7626"/>
                </a:cubicBezTo>
                <a:cubicBezTo>
                  <a:pt x="2614" y="7626"/>
                  <a:pt x="2636" y="7576"/>
                  <a:pt x="2719" y="7596"/>
                </a:cubicBezTo>
                <a:cubicBezTo>
                  <a:pt x="2741" y="7537"/>
                  <a:pt x="2846" y="7586"/>
                  <a:pt x="2846" y="7497"/>
                </a:cubicBezTo>
                <a:cubicBezTo>
                  <a:pt x="2756" y="7537"/>
                  <a:pt x="2704" y="7576"/>
                  <a:pt x="2606" y="7537"/>
                </a:cubicBezTo>
                <a:cubicBezTo>
                  <a:pt x="2606" y="7586"/>
                  <a:pt x="2531" y="7556"/>
                  <a:pt x="2524" y="7596"/>
                </a:cubicBezTo>
                <a:cubicBezTo>
                  <a:pt x="2472" y="7586"/>
                  <a:pt x="2479" y="7656"/>
                  <a:pt x="2412" y="7626"/>
                </a:cubicBezTo>
                <a:cubicBezTo>
                  <a:pt x="2412" y="7686"/>
                  <a:pt x="2344" y="7646"/>
                  <a:pt x="2329" y="7696"/>
                </a:cubicBezTo>
                <a:cubicBezTo>
                  <a:pt x="2277" y="7686"/>
                  <a:pt x="2284" y="7746"/>
                  <a:pt x="2217" y="7726"/>
                </a:cubicBezTo>
                <a:cubicBezTo>
                  <a:pt x="2187" y="7796"/>
                  <a:pt x="2075" y="7766"/>
                  <a:pt x="2052" y="7846"/>
                </a:cubicBezTo>
                <a:cubicBezTo>
                  <a:pt x="2000" y="7896"/>
                  <a:pt x="1925" y="7916"/>
                  <a:pt x="1857" y="7936"/>
                </a:cubicBezTo>
                <a:cubicBezTo>
                  <a:pt x="1827" y="8016"/>
                  <a:pt x="1723" y="7996"/>
                  <a:pt x="1685" y="8066"/>
                </a:cubicBezTo>
                <a:cubicBezTo>
                  <a:pt x="1625" y="8046"/>
                  <a:pt x="1640" y="8116"/>
                  <a:pt x="1595" y="8126"/>
                </a:cubicBezTo>
                <a:cubicBezTo>
                  <a:pt x="1588" y="8166"/>
                  <a:pt x="1513" y="8126"/>
                  <a:pt x="1513" y="8186"/>
                </a:cubicBezTo>
                <a:cubicBezTo>
                  <a:pt x="1371" y="8236"/>
                  <a:pt x="1288" y="8366"/>
                  <a:pt x="1168" y="8456"/>
                </a:cubicBezTo>
                <a:cubicBezTo>
                  <a:pt x="1168" y="8506"/>
                  <a:pt x="1093" y="8476"/>
                  <a:pt x="1086" y="8516"/>
                </a:cubicBezTo>
                <a:cubicBezTo>
                  <a:pt x="1071" y="8556"/>
                  <a:pt x="1041" y="8576"/>
                  <a:pt x="996" y="8576"/>
                </a:cubicBezTo>
                <a:cubicBezTo>
                  <a:pt x="966" y="8656"/>
                  <a:pt x="906" y="8686"/>
                  <a:pt x="846" y="8726"/>
                </a:cubicBezTo>
                <a:cubicBezTo>
                  <a:pt x="839" y="8766"/>
                  <a:pt x="816" y="8796"/>
                  <a:pt x="786" y="8816"/>
                </a:cubicBezTo>
                <a:cubicBezTo>
                  <a:pt x="749" y="8826"/>
                  <a:pt x="771" y="8906"/>
                  <a:pt x="704" y="8876"/>
                </a:cubicBezTo>
                <a:cubicBezTo>
                  <a:pt x="719" y="8956"/>
                  <a:pt x="659" y="8936"/>
                  <a:pt x="637" y="8966"/>
                </a:cubicBezTo>
                <a:cubicBezTo>
                  <a:pt x="592" y="8976"/>
                  <a:pt x="599" y="9046"/>
                  <a:pt x="554" y="9056"/>
                </a:cubicBezTo>
                <a:cubicBezTo>
                  <a:pt x="382" y="9236"/>
                  <a:pt x="187" y="9396"/>
                  <a:pt x="0" y="9556"/>
                </a:cubicBezTo>
                <a:cubicBezTo>
                  <a:pt x="0" y="9706"/>
                  <a:pt x="0" y="9706"/>
                  <a:pt x="0" y="9706"/>
                </a:cubicBezTo>
                <a:cubicBezTo>
                  <a:pt x="22" y="9696"/>
                  <a:pt x="45" y="9676"/>
                  <a:pt x="67" y="9656"/>
                </a:cubicBezTo>
                <a:cubicBezTo>
                  <a:pt x="135" y="9626"/>
                  <a:pt x="150" y="9546"/>
                  <a:pt x="232" y="9536"/>
                </a:cubicBezTo>
                <a:close/>
                <a:moveTo>
                  <a:pt x="18394" y="1119"/>
                </a:moveTo>
                <a:cubicBezTo>
                  <a:pt x="18409" y="1169"/>
                  <a:pt x="18394" y="1199"/>
                  <a:pt x="18372" y="1219"/>
                </a:cubicBezTo>
                <a:cubicBezTo>
                  <a:pt x="18327" y="1229"/>
                  <a:pt x="18372" y="1319"/>
                  <a:pt x="18342" y="1349"/>
                </a:cubicBezTo>
                <a:cubicBezTo>
                  <a:pt x="18275" y="1369"/>
                  <a:pt x="18282" y="1469"/>
                  <a:pt x="18237" y="1519"/>
                </a:cubicBezTo>
                <a:cubicBezTo>
                  <a:pt x="18222" y="1599"/>
                  <a:pt x="18177" y="1649"/>
                  <a:pt x="18185" y="1739"/>
                </a:cubicBezTo>
                <a:cubicBezTo>
                  <a:pt x="18117" y="1779"/>
                  <a:pt x="18140" y="1889"/>
                  <a:pt x="18102" y="1939"/>
                </a:cubicBezTo>
                <a:cubicBezTo>
                  <a:pt x="18095" y="1979"/>
                  <a:pt x="18087" y="2009"/>
                  <a:pt x="18072" y="2039"/>
                </a:cubicBezTo>
                <a:cubicBezTo>
                  <a:pt x="18035" y="2049"/>
                  <a:pt x="18072" y="2139"/>
                  <a:pt x="18042" y="2159"/>
                </a:cubicBezTo>
                <a:cubicBezTo>
                  <a:pt x="18005" y="2219"/>
                  <a:pt x="17997" y="2299"/>
                  <a:pt x="17968" y="2359"/>
                </a:cubicBezTo>
                <a:cubicBezTo>
                  <a:pt x="18005" y="2489"/>
                  <a:pt x="17900" y="2479"/>
                  <a:pt x="17908" y="2579"/>
                </a:cubicBezTo>
                <a:cubicBezTo>
                  <a:pt x="17908" y="2669"/>
                  <a:pt x="17840" y="2709"/>
                  <a:pt x="17878" y="2829"/>
                </a:cubicBezTo>
                <a:cubicBezTo>
                  <a:pt x="17818" y="2869"/>
                  <a:pt x="17840" y="2969"/>
                  <a:pt x="17795" y="3029"/>
                </a:cubicBezTo>
                <a:cubicBezTo>
                  <a:pt x="17810" y="3129"/>
                  <a:pt x="17758" y="3169"/>
                  <a:pt x="17773" y="3268"/>
                </a:cubicBezTo>
                <a:cubicBezTo>
                  <a:pt x="17735" y="3328"/>
                  <a:pt x="17758" y="3448"/>
                  <a:pt x="17713" y="3488"/>
                </a:cubicBezTo>
                <a:cubicBezTo>
                  <a:pt x="17720" y="3538"/>
                  <a:pt x="17720" y="3578"/>
                  <a:pt x="17713" y="3608"/>
                </a:cubicBezTo>
                <a:cubicBezTo>
                  <a:pt x="17683" y="3638"/>
                  <a:pt x="17720" y="3718"/>
                  <a:pt x="17683" y="3738"/>
                </a:cubicBezTo>
                <a:cubicBezTo>
                  <a:pt x="17698" y="3798"/>
                  <a:pt x="17698" y="3848"/>
                  <a:pt x="17683" y="3888"/>
                </a:cubicBezTo>
                <a:cubicBezTo>
                  <a:pt x="17660" y="3908"/>
                  <a:pt x="17698" y="3998"/>
                  <a:pt x="17660" y="4008"/>
                </a:cubicBezTo>
                <a:cubicBezTo>
                  <a:pt x="17675" y="4078"/>
                  <a:pt x="17683" y="4148"/>
                  <a:pt x="17660" y="4188"/>
                </a:cubicBezTo>
                <a:cubicBezTo>
                  <a:pt x="17683" y="4238"/>
                  <a:pt x="17660" y="4358"/>
                  <a:pt x="17713" y="4348"/>
                </a:cubicBezTo>
                <a:cubicBezTo>
                  <a:pt x="17713" y="4198"/>
                  <a:pt x="17698" y="4028"/>
                  <a:pt x="17758" y="3928"/>
                </a:cubicBezTo>
                <a:cubicBezTo>
                  <a:pt x="17735" y="3828"/>
                  <a:pt x="17773" y="3778"/>
                  <a:pt x="17765" y="3688"/>
                </a:cubicBezTo>
                <a:cubicBezTo>
                  <a:pt x="17788" y="3628"/>
                  <a:pt x="17765" y="3518"/>
                  <a:pt x="17803" y="3468"/>
                </a:cubicBezTo>
                <a:cubicBezTo>
                  <a:pt x="17833" y="3179"/>
                  <a:pt x="17930" y="2949"/>
                  <a:pt x="17968" y="2659"/>
                </a:cubicBezTo>
                <a:cubicBezTo>
                  <a:pt x="18057" y="2419"/>
                  <a:pt x="18110" y="2149"/>
                  <a:pt x="18207" y="1909"/>
                </a:cubicBezTo>
                <a:cubicBezTo>
                  <a:pt x="18222" y="1849"/>
                  <a:pt x="18222" y="1779"/>
                  <a:pt x="18267" y="1749"/>
                </a:cubicBezTo>
                <a:cubicBezTo>
                  <a:pt x="18297" y="1689"/>
                  <a:pt x="18290" y="1599"/>
                  <a:pt x="18327" y="1559"/>
                </a:cubicBezTo>
                <a:cubicBezTo>
                  <a:pt x="18349" y="1409"/>
                  <a:pt x="18454" y="1339"/>
                  <a:pt x="18447" y="1169"/>
                </a:cubicBezTo>
                <a:cubicBezTo>
                  <a:pt x="18477" y="1119"/>
                  <a:pt x="18522" y="1089"/>
                  <a:pt x="18514" y="1000"/>
                </a:cubicBezTo>
                <a:cubicBezTo>
                  <a:pt x="18582" y="980"/>
                  <a:pt x="18552" y="870"/>
                  <a:pt x="18597" y="830"/>
                </a:cubicBezTo>
                <a:cubicBezTo>
                  <a:pt x="18604" y="790"/>
                  <a:pt x="18619" y="770"/>
                  <a:pt x="18657" y="760"/>
                </a:cubicBezTo>
                <a:cubicBezTo>
                  <a:pt x="18642" y="710"/>
                  <a:pt x="18657" y="680"/>
                  <a:pt x="18687" y="660"/>
                </a:cubicBezTo>
                <a:cubicBezTo>
                  <a:pt x="18664" y="560"/>
                  <a:pt x="18739" y="550"/>
                  <a:pt x="18739" y="470"/>
                </a:cubicBezTo>
                <a:cubicBezTo>
                  <a:pt x="18806" y="310"/>
                  <a:pt x="18881" y="150"/>
                  <a:pt x="18949" y="0"/>
                </a:cubicBezTo>
                <a:cubicBezTo>
                  <a:pt x="18866" y="0"/>
                  <a:pt x="18866" y="0"/>
                  <a:pt x="18866" y="0"/>
                </a:cubicBezTo>
                <a:cubicBezTo>
                  <a:pt x="18859" y="30"/>
                  <a:pt x="18859" y="60"/>
                  <a:pt x="18844" y="90"/>
                </a:cubicBezTo>
                <a:cubicBezTo>
                  <a:pt x="18806" y="120"/>
                  <a:pt x="18784" y="170"/>
                  <a:pt x="18769" y="220"/>
                </a:cubicBezTo>
                <a:cubicBezTo>
                  <a:pt x="18731" y="330"/>
                  <a:pt x="18702" y="440"/>
                  <a:pt x="18612" y="500"/>
                </a:cubicBezTo>
                <a:cubicBezTo>
                  <a:pt x="18604" y="670"/>
                  <a:pt x="18514" y="780"/>
                  <a:pt x="18477" y="920"/>
                </a:cubicBezTo>
                <a:cubicBezTo>
                  <a:pt x="18454" y="990"/>
                  <a:pt x="18447" y="1079"/>
                  <a:pt x="18394" y="1119"/>
                </a:cubicBezTo>
                <a:close/>
                <a:moveTo>
                  <a:pt x="187" y="9276"/>
                </a:moveTo>
                <a:cubicBezTo>
                  <a:pt x="240" y="9226"/>
                  <a:pt x="315" y="9206"/>
                  <a:pt x="337" y="9126"/>
                </a:cubicBezTo>
                <a:cubicBezTo>
                  <a:pt x="397" y="9146"/>
                  <a:pt x="382" y="9066"/>
                  <a:pt x="419" y="9066"/>
                </a:cubicBezTo>
                <a:cubicBezTo>
                  <a:pt x="464" y="9046"/>
                  <a:pt x="434" y="8946"/>
                  <a:pt x="509" y="8976"/>
                </a:cubicBezTo>
                <a:cubicBezTo>
                  <a:pt x="584" y="8836"/>
                  <a:pt x="704" y="8756"/>
                  <a:pt x="801" y="8646"/>
                </a:cubicBezTo>
                <a:cubicBezTo>
                  <a:pt x="824" y="8616"/>
                  <a:pt x="846" y="8586"/>
                  <a:pt x="869" y="8556"/>
                </a:cubicBezTo>
                <a:cubicBezTo>
                  <a:pt x="899" y="8526"/>
                  <a:pt x="951" y="8526"/>
                  <a:pt x="951" y="8466"/>
                </a:cubicBezTo>
                <a:cubicBezTo>
                  <a:pt x="1034" y="8446"/>
                  <a:pt x="1041" y="8326"/>
                  <a:pt x="1123" y="8316"/>
                </a:cubicBezTo>
                <a:cubicBezTo>
                  <a:pt x="1146" y="8226"/>
                  <a:pt x="1228" y="8216"/>
                  <a:pt x="1273" y="8166"/>
                </a:cubicBezTo>
                <a:cubicBezTo>
                  <a:pt x="1318" y="8096"/>
                  <a:pt x="1401" y="8076"/>
                  <a:pt x="1445" y="8016"/>
                </a:cubicBezTo>
                <a:cubicBezTo>
                  <a:pt x="1558" y="7916"/>
                  <a:pt x="1678" y="7816"/>
                  <a:pt x="1805" y="7736"/>
                </a:cubicBezTo>
                <a:cubicBezTo>
                  <a:pt x="1895" y="7616"/>
                  <a:pt x="2067" y="7596"/>
                  <a:pt x="2149" y="7467"/>
                </a:cubicBezTo>
                <a:cubicBezTo>
                  <a:pt x="2187" y="7457"/>
                  <a:pt x="2224" y="7447"/>
                  <a:pt x="2239" y="7407"/>
                </a:cubicBezTo>
                <a:cubicBezTo>
                  <a:pt x="2277" y="7387"/>
                  <a:pt x="2329" y="7387"/>
                  <a:pt x="2344" y="7347"/>
                </a:cubicBezTo>
                <a:cubicBezTo>
                  <a:pt x="2382" y="7337"/>
                  <a:pt x="2419" y="7327"/>
                  <a:pt x="2427" y="7287"/>
                </a:cubicBezTo>
                <a:cubicBezTo>
                  <a:pt x="2464" y="7267"/>
                  <a:pt x="2516" y="7267"/>
                  <a:pt x="2539" y="7217"/>
                </a:cubicBezTo>
                <a:cubicBezTo>
                  <a:pt x="2434" y="7207"/>
                  <a:pt x="2412" y="7287"/>
                  <a:pt x="2322" y="7287"/>
                </a:cubicBezTo>
                <a:cubicBezTo>
                  <a:pt x="2277" y="7347"/>
                  <a:pt x="2187" y="7347"/>
                  <a:pt x="2149" y="7407"/>
                </a:cubicBezTo>
                <a:cubicBezTo>
                  <a:pt x="1985" y="7437"/>
                  <a:pt x="1932" y="7606"/>
                  <a:pt x="1760" y="7626"/>
                </a:cubicBezTo>
                <a:cubicBezTo>
                  <a:pt x="1730" y="7696"/>
                  <a:pt x="1655" y="7706"/>
                  <a:pt x="1610" y="7776"/>
                </a:cubicBezTo>
                <a:cubicBezTo>
                  <a:pt x="1550" y="7816"/>
                  <a:pt x="1483" y="7836"/>
                  <a:pt x="1445" y="7896"/>
                </a:cubicBezTo>
                <a:cubicBezTo>
                  <a:pt x="1386" y="7936"/>
                  <a:pt x="1348" y="8006"/>
                  <a:pt x="1273" y="8016"/>
                </a:cubicBezTo>
                <a:cubicBezTo>
                  <a:pt x="1236" y="8096"/>
                  <a:pt x="1168" y="8126"/>
                  <a:pt x="1101" y="8166"/>
                </a:cubicBezTo>
                <a:cubicBezTo>
                  <a:pt x="1078" y="8256"/>
                  <a:pt x="981" y="8246"/>
                  <a:pt x="951" y="8316"/>
                </a:cubicBezTo>
                <a:cubicBezTo>
                  <a:pt x="906" y="8376"/>
                  <a:pt x="846" y="8416"/>
                  <a:pt x="801" y="8466"/>
                </a:cubicBezTo>
                <a:cubicBezTo>
                  <a:pt x="711" y="8596"/>
                  <a:pt x="592" y="8676"/>
                  <a:pt x="502" y="8796"/>
                </a:cubicBezTo>
                <a:cubicBezTo>
                  <a:pt x="337" y="8986"/>
                  <a:pt x="157" y="9146"/>
                  <a:pt x="0" y="9336"/>
                </a:cubicBezTo>
                <a:cubicBezTo>
                  <a:pt x="0" y="9506"/>
                  <a:pt x="0" y="9506"/>
                  <a:pt x="0" y="9506"/>
                </a:cubicBezTo>
                <a:cubicBezTo>
                  <a:pt x="67" y="9436"/>
                  <a:pt x="150" y="9376"/>
                  <a:pt x="187" y="9276"/>
                </a:cubicBezTo>
                <a:close/>
                <a:moveTo>
                  <a:pt x="45" y="8846"/>
                </a:moveTo>
                <a:cubicBezTo>
                  <a:pt x="60" y="8736"/>
                  <a:pt x="165" y="8746"/>
                  <a:pt x="172" y="8636"/>
                </a:cubicBezTo>
                <a:cubicBezTo>
                  <a:pt x="247" y="8606"/>
                  <a:pt x="270" y="8526"/>
                  <a:pt x="322" y="8486"/>
                </a:cubicBezTo>
                <a:cubicBezTo>
                  <a:pt x="315" y="8416"/>
                  <a:pt x="419" y="8496"/>
                  <a:pt x="389" y="8396"/>
                </a:cubicBezTo>
                <a:cubicBezTo>
                  <a:pt x="412" y="8366"/>
                  <a:pt x="464" y="8366"/>
                  <a:pt x="472" y="8306"/>
                </a:cubicBezTo>
                <a:cubicBezTo>
                  <a:pt x="577" y="8206"/>
                  <a:pt x="689" y="8106"/>
                  <a:pt x="794" y="8006"/>
                </a:cubicBezTo>
                <a:cubicBezTo>
                  <a:pt x="876" y="7866"/>
                  <a:pt x="1011" y="7796"/>
                  <a:pt x="1108" y="7676"/>
                </a:cubicBezTo>
                <a:cubicBezTo>
                  <a:pt x="1168" y="7626"/>
                  <a:pt x="1228" y="7596"/>
                  <a:pt x="1258" y="7527"/>
                </a:cubicBezTo>
                <a:cubicBezTo>
                  <a:pt x="1326" y="7487"/>
                  <a:pt x="1393" y="7447"/>
                  <a:pt x="1430" y="7377"/>
                </a:cubicBezTo>
                <a:cubicBezTo>
                  <a:pt x="1580" y="7327"/>
                  <a:pt x="1648" y="7157"/>
                  <a:pt x="1820" y="7127"/>
                </a:cubicBezTo>
                <a:cubicBezTo>
                  <a:pt x="1850" y="7057"/>
                  <a:pt x="1932" y="7047"/>
                  <a:pt x="1992" y="7007"/>
                </a:cubicBezTo>
                <a:cubicBezTo>
                  <a:pt x="2037" y="6947"/>
                  <a:pt x="2112" y="6917"/>
                  <a:pt x="2179" y="6887"/>
                </a:cubicBezTo>
                <a:cubicBezTo>
                  <a:pt x="2209" y="6857"/>
                  <a:pt x="2239" y="6847"/>
                  <a:pt x="2292" y="6857"/>
                </a:cubicBezTo>
                <a:cubicBezTo>
                  <a:pt x="2299" y="6807"/>
                  <a:pt x="2397" y="6847"/>
                  <a:pt x="2397" y="6787"/>
                </a:cubicBezTo>
                <a:cubicBezTo>
                  <a:pt x="2427" y="6777"/>
                  <a:pt x="2509" y="6817"/>
                  <a:pt x="2509" y="6757"/>
                </a:cubicBezTo>
                <a:cubicBezTo>
                  <a:pt x="2516" y="6777"/>
                  <a:pt x="2614" y="6827"/>
                  <a:pt x="2614" y="6757"/>
                </a:cubicBezTo>
                <a:cubicBezTo>
                  <a:pt x="2494" y="6677"/>
                  <a:pt x="2337" y="6767"/>
                  <a:pt x="2202" y="6767"/>
                </a:cubicBezTo>
                <a:cubicBezTo>
                  <a:pt x="2157" y="6837"/>
                  <a:pt x="2052" y="6827"/>
                  <a:pt x="2007" y="6887"/>
                </a:cubicBezTo>
                <a:cubicBezTo>
                  <a:pt x="1932" y="6927"/>
                  <a:pt x="1865" y="6967"/>
                  <a:pt x="1797" y="7017"/>
                </a:cubicBezTo>
                <a:cubicBezTo>
                  <a:pt x="1670" y="7117"/>
                  <a:pt x="1528" y="7177"/>
                  <a:pt x="1408" y="7287"/>
                </a:cubicBezTo>
                <a:cubicBezTo>
                  <a:pt x="1348" y="7337"/>
                  <a:pt x="1303" y="7397"/>
                  <a:pt x="1236" y="7437"/>
                </a:cubicBezTo>
                <a:cubicBezTo>
                  <a:pt x="1153" y="7467"/>
                  <a:pt x="1123" y="7556"/>
                  <a:pt x="1049" y="7586"/>
                </a:cubicBezTo>
                <a:cubicBezTo>
                  <a:pt x="936" y="7716"/>
                  <a:pt x="801" y="7806"/>
                  <a:pt x="704" y="7946"/>
                </a:cubicBezTo>
                <a:cubicBezTo>
                  <a:pt x="704" y="8006"/>
                  <a:pt x="629" y="7966"/>
                  <a:pt x="622" y="8006"/>
                </a:cubicBezTo>
                <a:cubicBezTo>
                  <a:pt x="599" y="8046"/>
                  <a:pt x="562" y="8066"/>
                  <a:pt x="532" y="8096"/>
                </a:cubicBezTo>
                <a:cubicBezTo>
                  <a:pt x="479" y="8166"/>
                  <a:pt x="412" y="8216"/>
                  <a:pt x="359" y="8276"/>
                </a:cubicBezTo>
                <a:cubicBezTo>
                  <a:pt x="247" y="8386"/>
                  <a:pt x="157" y="8536"/>
                  <a:pt x="45" y="8636"/>
                </a:cubicBezTo>
                <a:cubicBezTo>
                  <a:pt x="52" y="8686"/>
                  <a:pt x="22" y="8686"/>
                  <a:pt x="0" y="8696"/>
                </a:cubicBezTo>
                <a:cubicBezTo>
                  <a:pt x="0" y="8876"/>
                  <a:pt x="0" y="8876"/>
                  <a:pt x="0" y="8876"/>
                </a:cubicBezTo>
                <a:cubicBezTo>
                  <a:pt x="7" y="8856"/>
                  <a:pt x="15" y="8836"/>
                  <a:pt x="45" y="8846"/>
                </a:cubicBezTo>
                <a:close/>
                <a:moveTo>
                  <a:pt x="884" y="10585"/>
                </a:moveTo>
                <a:cubicBezTo>
                  <a:pt x="906" y="10625"/>
                  <a:pt x="959" y="10625"/>
                  <a:pt x="996" y="10635"/>
                </a:cubicBezTo>
                <a:cubicBezTo>
                  <a:pt x="1056" y="10625"/>
                  <a:pt x="1064" y="10695"/>
                  <a:pt x="1123" y="10685"/>
                </a:cubicBezTo>
                <a:cubicBezTo>
                  <a:pt x="1303" y="10695"/>
                  <a:pt x="1460" y="10735"/>
                  <a:pt x="1625" y="10755"/>
                </a:cubicBezTo>
                <a:cubicBezTo>
                  <a:pt x="2045" y="10735"/>
                  <a:pt x="2224" y="10805"/>
                  <a:pt x="2584" y="10695"/>
                </a:cubicBezTo>
                <a:cubicBezTo>
                  <a:pt x="2644" y="10665"/>
                  <a:pt x="2734" y="10665"/>
                  <a:pt x="2801" y="10635"/>
                </a:cubicBezTo>
                <a:cubicBezTo>
                  <a:pt x="2854" y="10655"/>
                  <a:pt x="2839" y="10575"/>
                  <a:pt x="2883" y="10575"/>
                </a:cubicBezTo>
                <a:cubicBezTo>
                  <a:pt x="2951" y="10595"/>
                  <a:pt x="2958" y="10535"/>
                  <a:pt x="3011" y="10535"/>
                </a:cubicBezTo>
                <a:cubicBezTo>
                  <a:pt x="3071" y="10495"/>
                  <a:pt x="3138" y="10455"/>
                  <a:pt x="3206" y="10415"/>
                </a:cubicBezTo>
                <a:cubicBezTo>
                  <a:pt x="3243" y="10415"/>
                  <a:pt x="3280" y="10395"/>
                  <a:pt x="3295" y="10355"/>
                </a:cubicBezTo>
                <a:cubicBezTo>
                  <a:pt x="3333" y="10345"/>
                  <a:pt x="3385" y="10345"/>
                  <a:pt x="3378" y="10265"/>
                </a:cubicBezTo>
                <a:cubicBezTo>
                  <a:pt x="3250" y="10325"/>
                  <a:pt x="3123" y="10395"/>
                  <a:pt x="3011" y="10485"/>
                </a:cubicBezTo>
                <a:cubicBezTo>
                  <a:pt x="2921" y="10485"/>
                  <a:pt x="2801" y="10525"/>
                  <a:pt x="2771" y="10575"/>
                </a:cubicBezTo>
                <a:cubicBezTo>
                  <a:pt x="2771" y="10585"/>
                  <a:pt x="2741" y="10575"/>
                  <a:pt x="2734" y="10575"/>
                </a:cubicBezTo>
                <a:cubicBezTo>
                  <a:pt x="2696" y="10585"/>
                  <a:pt x="2681" y="10575"/>
                  <a:pt x="2666" y="10605"/>
                </a:cubicBezTo>
                <a:cubicBezTo>
                  <a:pt x="2659" y="10615"/>
                  <a:pt x="2629" y="10605"/>
                  <a:pt x="2621" y="10605"/>
                </a:cubicBezTo>
                <a:cubicBezTo>
                  <a:pt x="2599" y="10625"/>
                  <a:pt x="2576" y="10615"/>
                  <a:pt x="2561" y="10645"/>
                </a:cubicBezTo>
                <a:cubicBezTo>
                  <a:pt x="2487" y="10605"/>
                  <a:pt x="2389" y="10645"/>
                  <a:pt x="2254" y="10655"/>
                </a:cubicBezTo>
                <a:cubicBezTo>
                  <a:pt x="2120" y="10655"/>
                  <a:pt x="1955" y="10655"/>
                  <a:pt x="1797" y="10665"/>
                </a:cubicBezTo>
                <a:cubicBezTo>
                  <a:pt x="1595" y="10645"/>
                  <a:pt x="1408" y="10595"/>
                  <a:pt x="1191" y="10605"/>
                </a:cubicBezTo>
                <a:cubicBezTo>
                  <a:pt x="1183" y="10545"/>
                  <a:pt x="1116" y="10585"/>
                  <a:pt x="1101" y="10545"/>
                </a:cubicBezTo>
                <a:cubicBezTo>
                  <a:pt x="1078" y="10525"/>
                  <a:pt x="1041" y="10505"/>
                  <a:pt x="996" y="10525"/>
                </a:cubicBezTo>
                <a:cubicBezTo>
                  <a:pt x="1004" y="10445"/>
                  <a:pt x="891" y="10545"/>
                  <a:pt x="906" y="10465"/>
                </a:cubicBezTo>
                <a:cubicBezTo>
                  <a:pt x="861" y="10465"/>
                  <a:pt x="816" y="10465"/>
                  <a:pt x="771" y="10465"/>
                </a:cubicBezTo>
                <a:cubicBezTo>
                  <a:pt x="779" y="10405"/>
                  <a:pt x="697" y="10455"/>
                  <a:pt x="667" y="10445"/>
                </a:cubicBezTo>
                <a:cubicBezTo>
                  <a:pt x="667" y="10385"/>
                  <a:pt x="592" y="10435"/>
                  <a:pt x="554" y="10415"/>
                </a:cubicBezTo>
                <a:cubicBezTo>
                  <a:pt x="502" y="10375"/>
                  <a:pt x="397" y="10385"/>
                  <a:pt x="359" y="10305"/>
                </a:cubicBezTo>
                <a:cubicBezTo>
                  <a:pt x="547" y="10315"/>
                  <a:pt x="667" y="10405"/>
                  <a:pt x="861" y="10405"/>
                </a:cubicBezTo>
                <a:cubicBezTo>
                  <a:pt x="861" y="10475"/>
                  <a:pt x="936" y="10415"/>
                  <a:pt x="966" y="10435"/>
                </a:cubicBezTo>
                <a:cubicBezTo>
                  <a:pt x="996" y="10465"/>
                  <a:pt x="1049" y="10455"/>
                  <a:pt x="1078" y="10485"/>
                </a:cubicBezTo>
                <a:cubicBezTo>
                  <a:pt x="1168" y="10505"/>
                  <a:pt x="1251" y="10525"/>
                  <a:pt x="1341" y="10535"/>
                </a:cubicBezTo>
                <a:cubicBezTo>
                  <a:pt x="1558" y="10525"/>
                  <a:pt x="1775" y="10525"/>
                  <a:pt x="1992" y="10515"/>
                </a:cubicBezTo>
                <a:cubicBezTo>
                  <a:pt x="2307" y="10455"/>
                  <a:pt x="2516" y="10385"/>
                  <a:pt x="2816" y="10345"/>
                </a:cubicBezTo>
                <a:cubicBezTo>
                  <a:pt x="2816" y="10285"/>
                  <a:pt x="2883" y="10325"/>
                  <a:pt x="2898" y="10285"/>
                </a:cubicBezTo>
                <a:cubicBezTo>
                  <a:pt x="2966" y="10295"/>
                  <a:pt x="2966" y="10225"/>
                  <a:pt x="3026" y="10245"/>
                </a:cubicBezTo>
                <a:cubicBezTo>
                  <a:pt x="3086" y="10185"/>
                  <a:pt x="3191" y="10185"/>
                  <a:pt x="3243" y="10125"/>
                </a:cubicBezTo>
                <a:cubicBezTo>
                  <a:pt x="3340" y="10115"/>
                  <a:pt x="3378" y="10035"/>
                  <a:pt x="3460" y="10005"/>
                </a:cubicBezTo>
                <a:cubicBezTo>
                  <a:pt x="3505" y="9935"/>
                  <a:pt x="3602" y="9915"/>
                  <a:pt x="3632" y="9825"/>
                </a:cubicBezTo>
                <a:cubicBezTo>
                  <a:pt x="3475" y="9845"/>
                  <a:pt x="3430" y="9995"/>
                  <a:pt x="3288" y="10035"/>
                </a:cubicBezTo>
                <a:cubicBezTo>
                  <a:pt x="3235" y="10075"/>
                  <a:pt x="3183" y="10115"/>
                  <a:pt x="3116" y="10125"/>
                </a:cubicBezTo>
                <a:cubicBezTo>
                  <a:pt x="3063" y="10125"/>
                  <a:pt x="3033" y="10135"/>
                  <a:pt x="3026" y="10185"/>
                </a:cubicBezTo>
                <a:cubicBezTo>
                  <a:pt x="2981" y="10185"/>
                  <a:pt x="2943" y="10195"/>
                  <a:pt x="2921" y="10225"/>
                </a:cubicBezTo>
                <a:cubicBezTo>
                  <a:pt x="2771" y="10215"/>
                  <a:pt x="2681" y="10275"/>
                  <a:pt x="2576" y="10325"/>
                </a:cubicBezTo>
                <a:cubicBezTo>
                  <a:pt x="2546" y="10315"/>
                  <a:pt x="2524" y="10275"/>
                  <a:pt x="2509" y="10325"/>
                </a:cubicBezTo>
                <a:cubicBezTo>
                  <a:pt x="2479" y="10345"/>
                  <a:pt x="2397" y="10295"/>
                  <a:pt x="2404" y="10355"/>
                </a:cubicBezTo>
                <a:cubicBezTo>
                  <a:pt x="2307" y="10345"/>
                  <a:pt x="2239" y="10375"/>
                  <a:pt x="2164" y="10395"/>
                </a:cubicBezTo>
                <a:cubicBezTo>
                  <a:pt x="2090" y="10395"/>
                  <a:pt x="2015" y="10395"/>
                  <a:pt x="1947" y="10405"/>
                </a:cubicBezTo>
                <a:cubicBezTo>
                  <a:pt x="1895" y="10415"/>
                  <a:pt x="1865" y="10445"/>
                  <a:pt x="1797" y="10435"/>
                </a:cubicBezTo>
                <a:cubicBezTo>
                  <a:pt x="1655" y="10415"/>
                  <a:pt x="1505" y="10405"/>
                  <a:pt x="1341" y="10425"/>
                </a:cubicBezTo>
                <a:cubicBezTo>
                  <a:pt x="1213" y="10375"/>
                  <a:pt x="1153" y="10405"/>
                  <a:pt x="1056" y="10345"/>
                </a:cubicBezTo>
                <a:cubicBezTo>
                  <a:pt x="974" y="10325"/>
                  <a:pt x="974" y="10345"/>
                  <a:pt x="921" y="10315"/>
                </a:cubicBezTo>
                <a:cubicBezTo>
                  <a:pt x="884" y="10325"/>
                  <a:pt x="854" y="10315"/>
                  <a:pt x="839" y="10295"/>
                </a:cubicBezTo>
                <a:cubicBezTo>
                  <a:pt x="801" y="10285"/>
                  <a:pt x="756" y="10305"/>
                  <a:pt x="749" y="10265"/>
                </a:cubicBezTo>
                <a:cubicBezTo>
                  <a:pt x="607" y="10275"/>
                  <a:pt x="532" y="10195"/>
                  <a:pt x="397" y="10195"/>
                </a:cubicBezTo>
                <a:cubicBezTo>
                  <a:pt x="330" y="10195"/>
                  <a:pt x="292" y="10165"/>
                  <a:pt x="247" y="10135"/>
                </a:cubicBezTo>
                <a:cubicBezTo>
                  <a:pt x="187" y="10115"/>
                  <a:pt x="120" y="10115"/>
                  <a:pt x="90" y="10055"/>
                </a:cubicBezTo>
                <a:cubicBezTo>
                  <a:pt x="300" y="9965"/>
                  <a:pt x="442" y="10115"/>
                  <a:pt x="637" y="10125"/>
                </a:cubicBezTo>
                <a:cubicBezTo>
                  <a:pt x="824" y="10175"/>
                  <a:pt x="1011" y="10215"/>
                  <a:pt x="1206" y="10255"/>
                </a:cubicBezTo>
                <a:cubicBezTo>
                  <a:pt x="1490" y="10245"/>
                  <a:pt x="1783" y="10235"/>
                  <a:pt x="2075" y="10225"/>
                </a:cubicBezTo>
                <a:cubicBezTo>
                  <a:pt x="2127" y="10195"/>
                  <a:pt x="2187" y="10185"/>
                  <a:pt x="2269" y="10185"/>
                </a:cubicBezTo>
                <a:cubicBezTo>
                  <a:pt x="2277" y="10135"/>
                  <a:pt x="2299" y="10195"/>
                  <a:pt x="2329" y="10185"/>
                </a:cubicBezTo>
                <a:cubicBezTo>
                  <a:pt x="2329" y="10145"/>
                  <a:pt x="2389" y="10145"/>
                  <a:pt x="2397" y="10185"/>
                </a:cubicBezTo>
                <a:cubicBezTo>
                  <a:pt x="2502" y="10115"/>
                  <a:pt x="2651" y="10105"/>
                  <a:pt x="2764" y="10055"/>
                </a:cubicBezTo>
                <a:cubicBezTo>
                  <a:pt x="2876" y="9995"/>
                  <a:pt x="3003" y="9955"/>
                  <a:pt x="3108" y="9895"/>
                </a:cubicBezTo>
                <a:cubicBezTo>
                  <a:pt x="3176" y="9895"/>
                  <a:pt x="3206" y="9825"/>
                  <a:pt x="3280" y="9835"/>
                </a:cubicBezTo>
                <a:cubicBezTo>
                  <a:pt x="3303" y="9755"/>
                  <a:pt x="3408" y="9785"/>
                  <a:pt x="3430" y="9715"/>
                </a:cubicBezTo>
                <a:cubicBezTo>
                  <a:pt x="3265" y="9725"/>
                  <a:pt x="3176" y="9815"/>
                  <a:pt x="3063" y="9865"/>
                </a:cubicBezTo>
                <a:cubicBezTo>
                  <a:pt x="2913" y="9885"/>
                  <a:pt x="2824" y="9975"/>
                  <a:pt x="2674" y="9995"/>
                </a:cubicBezTo>
                <a:cubicBezTo>
                  <a:pt x="2629" y="10035"/>
                  <a:pt x="2524" y="10015"/>
                  <a:pt x="2479" y="10065"/>
                </a:cubicBezTo>
                <a:cubicBezTo>
                  <a:pt x="2434" y="10055"/>
                  <a:pt x="2397" y="10075"/>
                  <a:pt x="2374" y="10095"/>
                </a:cubicBezTo>
                <a:cubicBezTo>
                  <a:pt x="2344" y="10115"/>
                  <a:pt x="2262" y="10065"/>
                  <a:pt x="2269" y="10125"/>
                </a:cubicBezTo>
                <a:cubicBezTo>
                  <a:pt x="2179" y="10105"/>
                  <a:pt x="2022" y="10135"/>
                  <a:pt x="1857" y="10145"/>
                </a:cubicBezTo>
                <a:cubicBezTo>
                  <a:pt x="1685" y="10155"/>
                  <a:pt x="1505" y="10155"/>
                  <a:pt x="1356" y="10155"/>
                </a:cubicBezTo>
                <a:cubicBezTo>
                  <a:pt x="1258" y="10115"/>
                  <a:pt x="1108" y="10145"/>
                  <a:pt x="1026" y="10085"/>
                </a:cubicBezTo>
                <a:cubicBezTo>
                  <a:pt x="944" y="10105"/>
                  <a:pt x="921" y="10055"/>
                  <a:pt x="854" y="10065"/>
                </a:cubicBezTo>
                <a:cubicBezTo>
                  <a:pt x="831" y="9985"/>
                  <a:pt x="682" y="10095"/>
                  <a:pt x="697" y="9975"/>
                </a:cubicBezTo>
                <a:cubicBezTo>
                  <a:pt x="959" y="10015"/>
                  <a:pt x="1168" y="9995"/>
                  <a:pt x="1356" y="10015"/>
                </a:cubicBezTo>
                <a:cubicBezTo>
                  <a:pt x="1393" y="10015"/>
                  <a:pt x="1401" y="9985"/>
                  <a:pt x="1438" y="9985"/>
                </a:cubicBezTo>
                <a:cubicBezTo>
                  <a:pt x="1468" y="9965"/>
                  <a:pt x="1550" y="10015"/>
                  <a:pt x="1543" y="9955"/>
                </a:cubicBezTo>
                <a:cubicBezTo>
                  <a:pt x="1588" y="9995"/>
                  <a:pt x="1573" y="9945"/>
                  <a:pt x="1633" y="9945"/>
                </a:cubicBezTo>
                <a:cubicBezTo>
                  <a:pt x="1693" y="9945"/>
                  <a:pt x="1678" y="9995"/>
                  <a:pt x="1723" y="9945"/>
                </a:cubicBezTo>
                <a:cubicBezTo>
                  <a:pt x="1812" y="9945"/>
                  <a:pt x="1857" y="9885"/>
                  <a:pt x="1955" y="9905"/>
                </a:cubicBezTo>
                <a:cubicBezTo>
                  <a:pt x="1985" y="9825"/>
                  <a:pt x="2112" y="9875"/>
                  <a:pt x="2149" y="9815"/>
                </a:cubicBezTo>
                <a:cubicBezTo>
                  <a:pt x="2314" y="9795"/>
                  <a:pt x="2427" y="9706"/>
                  <a:pt x="2584" y="9686"/>
                </a:cubicBezTo>
                <a:cubicBezTo>
                  <a:pt x="2741" y="9626"/>
                  <a:pt x="2809" y="9556"/>
                  <a:pt x="2973" y="9556"/>
                </a:cubicBezTo>
                <a:cubicBezTo>
                  <a:pt x="3003" y="9496"/>
                  <a:pt x="3071" y="9486"/>
                  <a:pt x="3123" y="9466"/>
                </a:cubicBezTo>
                <a:cubicBezTo>
                  <a:pt x="3138" y="9376"/>
                  <a:pt x="3265" y="9436"/>
                  <a:pt x="3250" y="9316"/>
                </a:cubicBezTo>
                <a:cubicBezTo>
                  <a:pt x="3243" y="9266"/>
                  <a:pt x="3213" y="9306"/>
                  <a:pt x="3206" y="9346"/>
                </a:cubicBezTo>
                <a:cubicBezTo>
                  <a:pt x="3146" y="9326"/>
                  <a:pt x="3153" y="9386"/>
                  <a:pt x="3101" y="9376"/>
                </a:cubicBezTo>
                <a:cubicBezTo>
                  <a:pt x="3063" y="9446"/>
                  <a:pt x="2973" y="9446"/>
                  <a:pt x="2928" y="9496"/>
                </a:cubicBezTo>
                <a:cubicBezTo>
                  <a:pt x="2666" y="9566"/>
                  <a:pt x="2374" y="9656"/>
                  <a:pt x="2082" y="9755"/>
                </a:cubicBezTo>
                <a:cubicBezTo>
                  <a:pt x="1902" y="9795"/>
                  <a:pt x="1835" y="9815"/>
                  <a:pt x="1678" y="9855"/>
                </a:cubicBezTo>
                <a:cubicBezTo>
                  <a:pt x="1655" y="9775"/>
                  <a:pt x="1625" y="9885"/>
                  <a:pt x="1588" y="9865"/>
                </a:cubicBezTo>
                <a:cubicBezTo>
                  <a:pt x="1543" y="9865"/>
                  <a:pt x="1498" y="9865"/>
                  <a:pt x="1460" y="9865"/>
                </a:cubicBezTo>
                <a:cubicBezTo>
                  <a:pt x="1416" y="9865"/>
                  <a:pt x="1371" y="9865"/>
                  <a:pt x="1326" y="9875"/>
                </a:cubicBezTo>
                <a:cubicBezTo>
                  <a:pt x="1288" y="9855"/>
                  <a:pt x="1198" y="9915"/>
                  <a:pt x="1198" y="9845"/>
                </a:cubicBezTo>
                <a:cubicBezTo>
                  <a:pt x="1341" y="9825"/>
                  <a:pt x="1460" y="9765"/>
                  <a:pt x="1588" y="9715"/>
                </a:cubicBezTo>
                <a:cubicBezTo>
                  <a:pt x="1723" y="9686"/>
                  <a:pt x="1842" y="9636"/>
                  <a:pt x="1977" y="9586"/>
                </a:cubicBezTo>
                <a:cubicBezTo>
                  <a:pt x="2007" y="9526"/>
                  <a:pt x="2112" y="9556"/>
                  <a:pt x="2142" y="9496"/>
                </a:cubicBezTo>
                <a:cubicBezTo>
                  <a:pt x="2224" y="9486"/>
                  <a:pt x="2269" y="9446"/>
                  <a:pt x="2337" y="9436"/>
                </a:cubicBezTo>
                <a:cubicBezTo>
                  <a:pt x="2404" y="9416"/>
                  <a:pt x="2449" y="9366"/>
                  <a:pt x="2509" y="9336"/>
                </a:cubicBezTo>
                <a:cubicBezTo>
                  <a:pt x="2569" y="9306"/>
                  <a:pt x="2659" y="9316"/>
                  <a:pt x="2659" y="9216"/>
                </a:cubicBezTo>
                <a:cubicBezTo>
                  <a:pt x="2546" y="9236"/>
                  <a:pt x="2479" y="9306"/>
                  <a:pt x="2382" y="9346"/>
                </a:cubicBezTo>
                <a:cubicBezTo>
                  <a:pt x="2277" y="9376"/>
                  <a:pt x="2179" y="9426"/>
                  <a:pt x="2082" y="9466"/>
                </a:cubicBezTo>
                <a:cubicBezTo>
                  <a:pt x="1880" y="9556"/>
                  <a:pt x="1648" y="9596"/>
                  <a:pt x="1453" y="9696"/>
                </a:cubicBezTo>
                <a:cubicBezTo>
                  <a:pt x="1281" y="9696"/>
                  <a:pt x="1146" y="9755"/>
                  <a:pt x="1026" y="9825"/>
                </a:cubicBezTo>
                <a:cubicBezTo>
                  <a:pt x="936" y="9785"/>
                  <a:pt x="786" y="9845"/>
                  <a:pt x="629" y="9865"/>
                </a:cubicBezTo>
                <a:cubicBezTo>
                  <a:pt x="539" y="9845"/>
                  <a:pt x="509" y="9915"/>
                  <a:pt x="419" y="9905"/>
                </a:cubicBezTo>
                <a:cubicBezTo>
                  <a:pt x="374" y="9905"/>
                  <a:pt x="330" y="9905"/>
                  <a:pt x="285" y="9905"/>
                </a:cubicBezTo>
                <a:cubicBezTo>
                  <a:pt x="300" y="9955"/>
                  <a:pt x="187" y="9955"/>
                  <a:pt x="202" y="9905"/>
                </a:cubicBezTo>
                <a:cubicBezTo>
                  <a:pt x="292" y="9885"/>
                  <a:pt x="359" y="9825"/>
                  <a:pt x="479" y="9845"/>
                </a:cubicBezTo>
                <a:cubicBezTo>
                  <a:pt x="562" y="9735"/>
                  <a:pt x="711" y="9715"/>
                  <a:pt x="824" y="9656"/>
                </a:cubicBezTo>
                <a:cubicBezTo>
                  <a:pt x="929" y="9576"/>
                  <a:pt x="1078" y="9546"/>
                  <a:pt x="1213" y="9496"/>
                </a:cubicBezTo>
                <a:cubicBezTo>
                  <a:pt x="1243" y="9436"/>
                  <a:pt x="1363" y="9486"/>
                  <a:pt x="1386" y="9406"/>
                </a:cubicBezTo>
                <a:cubicBezTo>
                  <a:pt x="1483" y="9426"/>
                  <a:pt x="1520" y="9356"/>
                  <a:pt x="1603" y="9336"/>
                </a:cubicBezTo>
                <a:cubicBezTo>
                  <a:pt x="1730" y="9286"/>
                  <a:pt x="1850" y="9226"/>
                  <a:pt x="1985" y="9186"/>
                </a:cubicBezTo>
                <a:cubicBezTo>
                  <a:pt x="2120" y="9146"/>
                  <a:pt x="2217" y="9056"/>
                  <a:pt x="2352" y="9026"/>
                </a:cubicBezTo>
                <a:cubicBezTo>
                  <a:pt x="2374" y="8946"/>
                  <a:pt x="2479" y="8976"/>
                  <a:pt x="2502" y="8906"/>
                </a:cubicBezTo>
                <a:cubicBezTo>
                  <a:pt x="2569" y="8926"/>
                  <a:pt x="2561" y="8856"/>
                  <a:pt x="2614" y="8866"/>
                </a:cubicBezTo>
                <a:cubicBezTo>
                  <a:pt x="2621" y="8826"/>
                  <a:pt x="2696" y="8866"/>
                  <a:pt x="2696" y="8806"/>
                </a:cubicBezTo>
                <a:cubicBezTo>
                  <a:pt x="2839" y="8766"/>
                  <a:pt x="2928" y="8666"/>
                  <a:pt x="3063" y="8626"/>
                </a:cubicBezTo>
                <a:cubicBezTo>
                  <a:pt x="3093" y="8566"/>
                  <a:pt x="3183" y="8566"/>
                  <a:pt x="3213" y="8506"/>
                </a:cubicBezTo>
                <a:cubicBezTo>
                  <a:pt x="3250" y="8496"/>
                  <a:pt x="3288" y="8476"/>
                  <a:pt x="3295" y="8446"/>
                </a:cubicBezTo>
                <a:cubicBezTo>
                  <a:pt x="3318" y="8436"/>
                  <a:pt x="3340" y="8436"/>
                  <a:pt x="3340" y="8406"/>
                </a:cubicBezTo>
                <a:cubicBezTo>
                  <a:pt x="3340" y="8396"/>
                  <a:pt x="3325" y="8376"/>
                  <a:pt x="3318" y="8416"/>
                </a:cubicBezTo>
                <a:cubicBezTo>
                  <a:pt x="3168" y="8466"/>
                  <a:pt x="3026" y="8546"/>
                  <a:pt x="2891" y="8626"/>
                </a:cubicBezTo>
                <a:cubicBezTo>
                  <a:pt x="2816" y="8606"/>
                  <a:pt x="2824" y="8676"/>
                  <a:pt x="2779" y="8696"/>
                </a:cubicBezTo>
                <a:cubicBezTo>
                  <a:pt x="2771" y="8746"/>
                  <a:pt x="2681" y="8696"/>
                  <a:pt x="2674" y="8756"/>
                </a:cubicBezTo>
                <a:cubicBezTo>
                  <a:pt x="2591" y="8776"/>
                  <a:pt x="2524" y="8826"/>
                  <a:pt x="2457" y="8876"/>
                </a:cubicBezTo>
                <a:cubicBezTo>
                  <a:pt x="2314" y="8886"/>
                  <a:pt x="2232" y="8986"/>
                  <a:pt x="2090" y="9006"/>
                </a:cubicBezTo>
                <a:cubicBezTo>
                  <a:pt x="1992" y="9076"/>
                  <a:pt x="1850" y="9106"/>
                  <a:pt x="1730" y="9166"/>
                </a:cubicBezTo>
                <a:cubicBezTo>
                  <a:pt x="1588" y="9186"/>
                  <a:pt x="1490" y="9256"/>
                  <a:pt x="1363" y="9286"/>
                </a:cubicBezTo>
                <a:cubicBezTo>
                  <a:pt x="1288" y="9306"/>
                  <a:pt x="1243" y="9346"/>
                  <a:pt x="1168" y="9356"/>
                </a:cubicBezTo>
                <a:cubicBezTo>
                  <a:pt x="1161" y="9396"/>
                  <a:pt x="1116" y="9386"/>
                  <a:pt x="1078" y="9386"/>
                </a:cubicBezTo>
                <a:cubicBezTo>
                  <a:pt x="1093" y="9436"/>
                  <a:pt x="981" y="9436"/>
                  <a:pt x="996" y="9386"/>
                </a:cubicBezTo>
                <a:cubicBezTo>
                  <a:pt x="1056" y="9366"/>
                  <a:pt x="1101" y="9326"/>
                  <a:pt x="1161" y="9296"/>
                </a:cubicBezTo>
                <a:cubicBezTo>
                  <a:pt x="1168" y="9256"/>
                  <a:pt x="1213" y="9266"/>
                  <a:pt x="1228" y="9236"/>
                </a:cubicBezTo>
                <a:cubicBezTo>
                  <a:pt x="1236" y="9186"/>
                  <a:pt x="1266" y="9166"/>
                  <a:pt x="1311" y="9176"/>
                </a:cubicBezTo>
                <a:cubicBezTo>
                  <a:pt x="1341" y="9106"/>
                  <a:pt x="1401" y="9076"/>
                  <a:pt x="1460" y="9056"/>
                </a:cubicBezTo>
                <a:cubicBezTo>
                  <a:pt x="1475" y="8966"/>
                  <a:pt x="1588" y="9006"/>
                  <a:pt x="1588" y="8906"/>
                </a:cubicBezTo>
                <a:cubicBezTo>
                  <a:pt x="1655" y="8886"/>
                  <a:pt x="1715" y="8856"/>
                  <a:pt x="1738" y="8786"/>
                </a:cubicBezTo>
                <a:cubicBezTo>
                  <a:pt x="1820" y="8786"/>
                  <a:pt x="1865" y="8736"/>
                  <a:pt x="1910" y="8696"/>
                </a:cubicBezTo>
                <a:cubicBezTo>
                  <a:pt x="2015" y="8606"/>
                  <a:pt x="2120" y="8526"/>
                  <a:pt x="2232" y="8446"/>
                </a:cubicBezTo>
                <a:cubicBezTo>
                  <a:pt x="2427" y="8286"/>
                  <a:pt x="2659" y="8166"/>
                  <a:pt x="2876" y="8016"/>
                </a:cubicBezTo>
                <a:cubicBezTo>
                  <a:pt x="2988" y="7956"/>
                  <a:pt x="3116" y="7916"/>
                  <a:pt x="3221" y="7836"/>
                </a:cubicBezTo>
                <a:cubicBezTo>
                  <a:pt x="3258" y="7836"/>
                  <a:pt x="3288" y="7826"/>
                  <a:pt x="3310" y="7806"/>
                </a:cubicBezTo>
                <a:cubicBezTo>
                  <a:pt x="3288" y="7726"/>
                  <a:pt x="3408" y="7816"/>
                  <a:pt x="3393" y="7746"/>
                </a:cubicBezTo>
                <a:cubicBezTo>
                  <a:pt x="3438" y="7736"/>
                  <a:pt x="3483" y="7736"/>
                  <a:pt x="3528" y="7736"/>
                </a:cubicBezTo>
                <a:cubicBezTo>
                  <a:pt x="3520" y="7706"/>
                  <a:pt x="3617" y="7676"/>
                  <a:pt x="3543" y="7646"/>
                </a:cubicBezTo>
                <a:cubicBezTo>
                  <a:pt x="3490" y="7736"/>
                  <a:pt x="3325" y="7676"/>
                  <a:pt x="3288" y="7776"/>
                </a:cubicBezTo>
                <a:cubicBezTo>
                  <a:pt x="3153" y="7766"/>
                  <a:pt x="3101" y="7836"/>
                  <a:pt x="3003" y="7876"/>
                </a:cubicBezTo>
                <a:cubicBezTo>
                  <a:pt x="2943" y="7876"/>
                  <a:pt x="2951" y="7916"/>
                  <a:pt x="2921" y="7936"/>
                </a:cubicBezTo>
                <a:cubicBezTo>
                  <a:pt x="2906" y="7936"/>
                  <a:pt x="2891" y="7926"/>
                  <a:pt x="2876" y="7936"/>
                </a:cubicBezTo>
                <a:cubicBezTo>
                  <a:pt x="2839" y="7956"/>
                  <a:pt x="2801" y="8006"/>
                  <a:pt x="2749" y="7996"/>
                </a:cubicBezTo>
                <a:cubicBezTo>
                  <a:pt x="2741" y="8066"/>
                  <a:pt x="2651" y="8026"/>
                  <a:pt x="2636" y="8086"/>
                </a:cubicBezTo>
                <a:cubicBezTo>
                  <a:pt x="2599" y="8116"/>
                  <a:pt x="2554" y="8146"/>
                  <a:pt x="2509" y="8176"/>
                </a:cubicBezTo>
                <a:cubicBezTo>
                  <a:pt x="2247" y="8256"/>
                  <a:pt x="2090" y="8456"/>
                  <a:pt x="1865" y="8576"/>
                </a:cubicBezTo>
                <a:cubicBezTo>
                  <a:pt x="1835" y="8636"/>
                  <a:pt x="1745" y="8636"/>
                  <a:pt x="1715" y="8696"/>
                </a:cubicBezTo>
                <a:cubicBezTo>
                  <a:pt x="1640" y="8706"/>
                  <a:pt x="1625" y="8786"/>
                  <a:pt x="1543" y="8796"/>
                </a:cubicBezTo>
                <a:cubicBezTo>
                  <a:pt x="1498" y="8836"/>
                  <a:pt x="1460" y="8886"/>
                  <a:pt x="1393" y="8916"/>
                </a:cubicBezTo>
                <a:cubicBezTo>
                  <a:pt x="1393" y="8956"/>
                  <a:pt x="1348" y="8946"/>
                  <a:pt x="1333" y="8976"/>
                </a:cubicBezTo>
                <a:cubicBezTo>
                  <a:pt x="1303" y="8956"/>
                  <a:pt x="1281" y="9086"/>
                  <a:pt x="1266" y="9006"/>
                </a:cubicBezTo>
                <a:cubicBezTo>
                  <a:pt x="1273" y="8926"/>
                  <a:pt x="1326" y="8906"/>
                  <a:pt x="1371" y="8886"/>
                </a:cubicBezTo>
                <a:cubicBezTo>
                  <a:pt x="1416" y="8846"/>
                  <a:pt x="1460" y="8806"/>
                  <a:pt x="1505" y="8766"/>
                </a:cubicBezTo>
                <a:cubicBezTo>
                  <a:pt x="1558" y="8656"/>
                  <a:pt x="1700" y="8656"/>
                  <a:pt x="1738" y="8526"/>
                </a:cubicBezTo>
                <a:cubicBezTo>
                  <a:pt x="1865" y="8506"/>
                  <a:pt x="1910" y="8386"/>
                  <a:pt x="2015" y="8336"/>
                </a:cubicBezTo>
                <a:cubicBezTo>
                  <a:pt x="2082" y="8246"/>
                  <a:pt x="2217" y="8236"/>
                  <a:pt x="2269" y="8126"/>
                </a:cubicBezTo>
                <a:cubicBezTo>
                  <a:pt x="2389" y="8106"/>
                  <a:pt x="2442" y="7986"/>
                  <a:pt x="2576" y="7976"/>
                </a:cubicBezTo>
                <a:cubicBezTo>
                  <a:pt x="2599" y="7926"/>
                  <a:pt x="2666" y="7926"/>
                  <a:pt x="2704" y="7886"/>
                </a:cubicBezTo>
                <a:cubicBezTo>
                  <a:pt x="2749" y="7846"/>
                  <a:pt x="2809" y="7826"/>
                  <a:pt x="2854" y="7786"/>
                </a:cubicBezTo>
                <a:cubicBezTo>
                  <a:pt x="2951" y="7736"/>
                  <a:pt x="3056" y="7686"/>
                  <a:pt x="3153" y="7636"/>
                </a:cubicBezTo>
                <a:cubicBezTo>
                  <a:pt x="3191" y="7586"/>
                  <a:pt x="3288" y="7616"/>
                  <a:pt x="3303" y="7547"/>
                </a:cubicBezTo>
                <a:cubicBezTo>
                  <a:pt x="3340" y="7497"/>
                  <a:pt x="3460" y="7556"/>
                  <a:pt x="3453" y="7447"/>
                </a:cubicBezTo>
                <a:cubicBezTo>
                  <a:pt x="3280" y="7477"/>
                  <a:pt x="3153" y="7556"/>
                  <a:pt x="3003" y="7606"/>
                </a:cubicBezTo>
                <a:cubicBezTo>
                  <a:pt x="2996" y="7666"/>
                  <a:pt x="2928" y="7626"/>
                  <a:pt x="2913" y="7676"/>
                </a:cubicBezTo>
                <a:cubicBezTo>
                  <a:pt x="2928" y="7756"/>
                  <a:pt x="2794" y="7656"/>
                  <a:pt x="2809" y="7736"/>
                </a:cubicBezTo>
                <a:cubicBezTo>
                  <a:pt x="2734" y="7756"/>
                  <a:pt x="2681" y="7816"/>
                  <a:pt x="2591" y="7826"/>
                </a:cubicBezTo>
                <a:cubicBezTo>
                  <a:pt x="2472" y="7916"/>
                  <a:pt x="2337" y="7996"/>
                  <a:pt x="2202" y="8076"/>
                </a:cubicBezTo>
                <a:cubicBezTo>
                  <a:pt x="2127" y="8096"/>
                  <a:pt x="2082" y="8156"/>
                  <a:pt x="2015" y="8196"/>
                </a:cubicBezTo>
                <a:cubicBezTo>
                  <a:pt x="1970" y="8256"/>
                  <a:pt x="1865" y="8256"/>
                  <a:pt x="1842" y="8346"/>
                </a:cubicBezTo>
                <a:cubicBezTo>
                  <a:pt x="1700" y="8406"/>
                  <a:pt x="1610" y="8546"/>
                  <a:pt x="1475" y="8616"/>
                </a:cubicBezTo>
                <a:cubicBezTo>
                  <a:pt x="1445" y="8706"/>
                  <a:pt x="1363" y="8716"/>
                  <a:pt x="1303" y="8766"/>
                </a:cubicBezTo>
                <a:cubicBezTo>
                  <a:pt x="1296" y="8806"/>
                  <a:pt x="1258" y="8826"/>
                  <a:pt x="1221" y="8836"/>
                </a:cubicBezTo>
                <a:cubicBezTo>
                  <a:pt x="1206" y="8876"/>
                  <a:pt x="1191" y="8926"/>
                  <a:pt x="1138" y="8926"/>
                </a:cubicBezTo>
                <a:cubicBezTo>
                  <a:pt x="1086" y="8976"/>
                  <a:pt x="1041" y="9046"/>
                  <a:pt x="966" y="9076"/>
                </a:cubicBezTo>
                <a:cubicBezTo>
                  <a:pt x="929" y="9146"/>
                  <a:pt x="861" y="9186"/>
                  <a:pt x="794" y="9226"/>
                </a:cubicBezTo>
                <a:cubicBezTo>
                  <a:pt x="741" y="9286"/>
                  <a:pt x="682" y="9326"/>
                  <a:pt x="622" y="9376"/>
                </a:cubicBezTo>
                <a:cubicBezTo>
                  <a:pt x="547" y="9406"/>
                  <a:pt x="502" y="9476"/>
                  <a:pt x="404" y="9496"/>
                </a:cubicBezTo>
                <a:cubicBezTo>
                  <a:pt x="374" y="9546"/>
                  <a:pt x="345" y="9586"/>
                  <a:pt x="300" y="9616"/>
                </a:cubicBezTo>
                <a:cubicBezTo>
                  <a:pt x="247" y="9606"/>
                  <a:pt x="255" y="9676"/>
                  <a:pt x="195" y="9646"/>
                </a:cubicBezTo>
                <a:cubicBezTo>
                  <a:pt x="210" y="9725"/>
                  <a:pt x="90" y="9636"/>
                  <a:pt x="105" y="9706"/>
                </a:cubicBezTo>
                <a:cubicBezTo>
                  <a:pt x="75" y="9735"/>
                  <a:pt x="37" y="9765"/>
                  <a:pt x="0" y="9775"/>
                </a:cubicBezTo>
                <a:cubicBezTo>
                  <a:pt x="0" y="10205"/>
                  <a:pt x="0" y="10205"/>
                  <a:pt x="0" y="10205"/>
                </a:cubicBezTo>
                <a:cubicBezTo>
                  <a:pt x="97" y="10185"/>
                  <a:pt x="150" y="10245"/>
                  <a:pt x="225" y="10255"/>
                </a:cubicBezTo>
                <a:cubicBezTo>
                  <a:pt x="307" y="10265"/>
                  <a:pt x="165" y="10335"/>
                  <a:pt x="187" y="10255"/>
                </a:cubicBezTo>
                <a:cubicBezTo>
                  <a:pt x="112" y="10265"/>
                  <a:pt x="52" y="10245"/>
                  <a:pt x="0" y="10225"/>
                </a:cubicBezTo>
                <a:cubicBezTo>
                  <a:pt x="0" y="10345"/>
                  <a:pt x="0" y="10345"/>
                  <a:pt x="0" y="10345"/>
                </a:cubicBezTo>
                <a:cubicBezTo>
                  <a:pt x="60" y="10365"/>
                  <a:pt x="127" y="10385"/>
                  <a:pt x="187" y="10405"/>
                </a:cubicBezTo>
                <a:cubicBezTo>
                  <a:pt x="419" y="10465"/>
                  <a:pt x="599" y="10605"/>
                  <a:pt x="884" y="10585"/>
                </a:cubicBezTo>
                <a:close/>
                <a:moveTo>
                  <a:pt x="1183" y="9036"/>
                </a:moveTo>
                <a:cubicBezTo>
                  <a:pt x="1198" y="9036"/>
                  <a:pt x="1213" y="9036"/>
                  <a:pt x="1228" y="9036"/>
                </a:cubicBezTo>
                <a:cubicBezTo>
                  <a:pt x="1236" y="9096"/>
                  <a:pt x="1198" y="9086"/>
                  <a:pt x="1161" y="9096"/>
                </a:cubicBezTo>
                <a:cubicBezTo>
                  <a:pt x="1161" y="9066"/>
                  <a:pt x="1183" y="9066"/>
                  <a:pt x="1183" y="9036"/>
                </a:cubicBezTo>
                <a:close/>
                <a:moveTo>
                  <a:pt x="944" y="9246"/>
                </a:moveTo>
                <a:cubicBezTo>
                  <a:pt x="1004" y="9266"/>
                  <a:pt x="899" y="9316"/>
                  <a:pt x="906" y="9366"/>
                </a:cubicBezTo>
                <a:cubicBezTo>
                  <a:pt x="876" y="9366"/>
                  <a:pt x="846" y="9366"/>
                  <a:pt x="839" y="9396"/>
                </a:cubicBezTo>
                <a:cubicBezTo>
                  <a:pt x="771" y="9326"/>
                  <a:pt x="944" y="9316"/>
                  <a:pt x="944" y="9246"/>
                </a:cubicBezTo>
                <a:close/>
                <a:moveTo>
                  <a:pt x="21398" y="21560"/>
                </a:moveTo>
                <a:cubicBezTo>
                  <a:pt x="21383" y="21570"/>
                  <a:pt x="21375" y="21570"/>
                  <a:pt x="21360" y="21580"/>
                </a:cubicBezTo>
                <a:cubicBezTo>
                  <a:pt x="21533" y="21580"/>
                  <a:pt x="21533" y="21580"/>
                  <a:pt x="21533" y="21580"/>
                </a:cubicBezTo>
                <a:cubicBezTo>
                  <a:pt x="21548" y="21570"/>
                  <a:pt x="21563" y="21560"/>
                  <a:pt x="21570" y="21570"/>
                </a:cubicBezTo>
                <a:cubicBezTo>
                  <a:pt x="21570" y="21450"/>
                  <a:pt x="21570" y="21450"/>
                  <a:pt x="21570" y="21450"/>
                </a:cubicBezTo>
                <a:cubicBezTo>
                  <a:pt x="21555" y="21460"/>
                  <a:pt x="21540" y="21480"/>
                  <a:pt x="21518" y="21490"/>
                </a:cubicBezTo>
                <a:cubicBezTo>
                  <a:pt x="21480" y="21520"/>
                  <a:pt x="21435" y="21530"/>
                  <a:pt x="21398" y="21560"/>
                </a:cubicBezTo>
                <a:close/>
                <a:moveTo>
                  <a:pt x="17069" y="20401"/>
                </a:moveTo>
                <a:cubicBezTo>
                  <a:pt x="17076" y="20690"/>
                  <a:pt x="17009" y="20940"/>
                  <a:pt x="17039" y="21230"/>
                </a:cubicBezTo>
                <a:cubicBezTo>
                  <a:pt x="17009" y="21310"/>
                  <a:pt x="16986" y="21380"/>
                  <a:pt x="16979" y="21470"/>
                </a:cubicBezTo>
                <a:cubicBezTo>
                  <a:pt x="16934" y="21490"/>
                  <a:pt x="16986" y="21560"/>
                  <a:pt x="16949" y="21580"/>
                </a:cubicBezTo>
                <a:cubicBezTo>
                  <a:pt x="17061" y="21580"/>
                  <a:pt x="17061" y="21580"/>
                  <a:pt x="17061" y="21580"/>
                </a:cubicBezTo>
                <a:cubicBezTo>
                  <a:pt x="17054" y="21550"/>
                  <a:pt x="17046" y="21520"/>
                  <a:pt x="17039" y="21490"/>
                </a:cubicBezTo>
                <a:cubicBezTo>
                  <a:pt x="17106" y="21340"/>
                  <a:pt x="17054" y="21120"/>
                  <a:pt x="17106" y="20960"/>
                </a:cubicBezTo>
                <a:cubicBezTo>
                  <a:pt x="17069" y="20850"/>
                  <a:pt x="17136" y="20790"/>
                  <a:pt x="17099" y="20680"/>
                </a:cubicBezTo>
                <a:cubicBezTo>
                  <a:pt x="17114" y="20630"/>
                  <a:pt x="17114" y="20580"/>
                  <a:pt x="17121" y="20530"/>
                </a:cubicBezTo>
                <a:cubicBezTo>
                  <a:pt x="17091" y="20501"/>
                  <a:pt x="17136" y="20391"/>
                  <a:pt x="17069" y="20401"/>
                </a:cubicBezTo>
                <a:close/>
                <a:moveTo>
                  <a:pt x="16956" y="20351"/>
                </a:moveTo>
                <a:cubicBezTo>
                  <a:pt x="16949" y="20281"/>
                  <a:pt x="16941" y="20221"/>
                  <a:pt x="16956" y="20161"/>
                </a:cubicBezTo>
                <a:cubicBezTo>
                  <a:pt x="16971" y="20091"/>
                  <a:pt x="16956" y="20011"/>
                  <a:pt x="16979" y="19951"/>
                </a:cubicBezTo>
                <a:cubicBezTo>
                  <a:pt x="16979" y="19811"/>
                  <a:pt x="16979" y="19681"/>
                  <a:pt x="16971" y="19531"/>
                </a:cubicBezTo>
                <a:cubicBezTo>
                  <a:pt x="16934" y="19451"/>
                  <a:pt x="16986" y="19411"/>
                  <a:pt x="16941" y="19331"/>
                </a:cubicBezTo>
                <a:cubicBezTo>
                  <a:pt x="16971" y="19301"/>
                  <a:pt x="16926" y="19251"/>
                  <a:pt x="16949" y="19221"/>
                </a:cubicBezTo>
                <a:cubicBezTo>
                  <a:pt x="16934" y="19191"/>
                  <a:pt x="16926" y="19121"/>
                  <a:pt x="16897" y="19131"/>
                </a:cubicBezTo>
                <a:cubicBezTo>
                  <a:pt x="16904" y="19261"/>
                  <a:pt x="16926" y="19391"/>
                  <a:pt x="16911" y="19511"/>
                </a:cubicBezTo>
                <a:cubicBezTo>
                  <a:pt x="16926" y="19581"/>
                  <a:pt x="16926" y="19651"/>
                  <a:pt x="16911" y="19701"/>
                </a:cubicBezTo>
                <a:cubicBezTo>
                  <a:pt x="16926" y="19771"/>
                  <a:pt x="16926" y="19841"/>
                  <a:pt x="16911" y="19901"/>
                </a:cubicBezTo>
                <a:cubicBezTo>
                  <a:pt x="16919" y="20021"/>
                  <a:pt x="16911" y="20141"/>
                  <a:pt x="16897" y="20261"/>
                </a:cubicBezTo>
                <a:cubicBezTo>
                  <a:pt x="16844" y="20301"/>
                  <a:pt x="16904" y="20391"/>
                  <a:pt x="16867" y="20441"/>
                </a:cubicBezTo>
                <a:cubicBezTo>
                  <a:pt x="16844" y="20461"/>
                  <a:pt x="16844" y="20491"/>
                  <a:pt x="16844" y="20520"/>
                </a:cubicBezTo>
                <a:cubicBezTo>
                  <a:pt x="16874" y="20570"/>
                  <a:pt x="16837" y="20590"/>
                  <a:pt x="16837" y="20620"/>
                </a:cubicBezTo>
                <a:cubicBezTo>
                  <a:pt x="16792" y="20660"/>
                  <a:pt x="16844" y="20740"/>
                  <a:pt x="16799" y="20780"/>
                </a:cubicBezTo>
                <a:cubicBezTo>
                  <a:pt x="16814" y="20810"/>
                  <a:pt x="16807" y="20840"/>
                  <a:pt x="16807" y="20870"/>
                </a:cubicBezTo>
                <a:cubicBezTo>
                  <a:pt x="16769" y="20880"/>
                  <a:pt x="16784" y="20930"/>
                  <a:pt x="16769" y="20960"/>
                </a:cubicBezTo>
                <a:cubicBezTo>
                  <a:pt x="16754" y="21020"/>
                  <a:pt x="16769" y="21090"/>
                  <a:pt x="16739" y="21140"/>
                </a:cubicBezTo>
                <a:cubicBezTo>
                  <a:pt x="16724" y="21200"/>
                  <a:pt x="16709" y="21260"/>
                  <a:pt x="16709" y="21320"/>
                </a:cubicBezTo>
                <a:cubicBezTo>
                  <a:pt x="16679" y="21410"/>
                  <a:pt x="16649" y="21490"/>
                  <a:pt x="16619" y="21580"/>
                </a:cubicBezTo>
                <a:cubicBezTo>
                  <a:pt x="16799" y="21580"/>
                  <a:pt x="16799" y="21580"/>
                  <a:pt x="16799" y="21580"/>
                </a:cubicBezTo>
                <a:cubicBezTo>
                  <a:pt x="16799" y="21560"/>
                  <a:pt x="16807" y="21540"/>
                  <a:pt x="16807" y="21520"/>
                </a:cubicBezTo>
                <a:cubicBezTo>
                  <a:pt x="16867" y="21410"/>
                  <a:pt x="16874" y="21270"/>
                  <a:pt x="16882" y="21140"/>
                </a:cubicBezTo>
                <a:cubicBezTo>
                  <a:pt x="16941" y="21020"/>
                  <a:pt x="16904" y="20860"/>
                  <a:pt x="16956" y="20740"/>
                </a:cubicBezTo>
                <a:cubicBezTo>
                  <a:pt x="16934" y="20600"/>
                  <a:pt x="16911" y="20461"/>
                  <a:pt x="16956" y="20351"/>
                </a:cubicBezTo>
                <a:close/>
                <a:moveTo>
                  <a:pt x="16185" y="19691"/>
                </a:moveTo>
                <a:cubicBezTo>
                  <a:pt x="16140" y="19551"/>
                  <a:pt x="16178" y="19451"/>
                  <a:pt x="16163" y="19321"/>
                </a:cubicBezTo>
                <a:cubicBezTo>
                  <a:pt x="16140" y="19181"/>
                  <a:pt x="16140" y="19051"/>
                  <a:pt x="16140" y="18921"/>
                </a:cubicBezTo>
                <a:cubicBezTo>
                  <a:pt x="16125" y="18771"/>
                  <a:pt x="16110" y="18621"/>
                  <a:pt x="16088" y="18471"/>
                </a:cubicBezTo>
                <a:cubicBezTo>
                  <a:pt x="16065" y="18352"/>
                  <a:pt x="16043" y="18232"/>
                  <a:pt x="16005" y="18102"/>
                </a:cubicBezTo>
                <a:cubicBezTo>
                  <a:pt x="15975" y="18012"/>
                  <a:pt x="15945" y="17932"/>
                  <a:pt x="15908" y="17842"/>
                </a:cubicBezTo>
                <a:cubicBezTo>
                  <a:pt x="15811" y="17862"/>
                  <a:pt x="15975" y="18012"/>
                  <a:pt x="15923" y="18062"/>
                </a:cubicBezTo>
                <a:cubicBezTo>
                  <a:pt x="15990" y="18122"/>
                  <a:pt x="15960" y="18192"/>
                  <a:pt x="16005" y="18292"/>
                </a:cubicBezTo>
                <a:cubicBezTo>
                  <a:pt x="16005" y="18352"/>
                  <a:pt x="16013" y="18411"/>
                  <a:pt x="16020" y="18471"/>
                </a:cubicBezTo>
                <a:cubicBezTo>
                  <a:pt x="16020" y="18501"/>
                  <a:pt x="16028" y="18531"/>
                  <a:pt x="16035" y="18571"/>
                </a:cubicBezTo>
                <a:cubicBezTo>
                  <a:pt x="16065" y="18621"/>
                  <a:pt x="16020" y="18651"/>
                  <a:pt x="16058" y="18711"/>
                </a:cubicBezTo>
                <a:cubicBezTo>
                  <a:pt x="15998" y="18721"/>
                  <a:pt x="16118" y="18821"/>
                  <a:pt x="16058" y="18841"/>
                </a:cubicBezTo>
                <a:cubicBezTo>
                  <a:pt x="16065" y="18931"/>
                  <a:pt x="16073" y="19021"/>
                  <a:pt x="16088" y="19111"/>
                </a:cubicBezTo>
                <a:cubicBezTo>
                  <a:pt x="16095" y="19161"/>
                  <a:pt x="16080" y="19191"/>
                  <a:pt x="16088" y="19241"/>
                </a:cubicBezTo>
                <a:cubicBezTo>
                  <a:pt x="16065" y="19271"/>
                  <a:pt x="16118" y="19341"/>
                  <a:pt x="16088" y="19371"/>
                </a:cubicBezTo>
                <a:cubicBezTo>
                  <a:pt x="16118" y="19741"/>
                  <a:pt x="16110" y="20091"/>
                  <a:pt x="16088" y="20431"/>
                </a:cubicBezTo>
                <a:cubicBezTo>
                  <a:pt x="16043" y="20590"/>
                  <a:pt x="16050" y="20760"/>
                  <a:pt x="15998" y="20910"/>
                </a:cubicBezTo>
                <a:cubicBezTo>
                  <a:pt x="16020" y="20960"/>
                  <a:pt x="15960" y="20980"/>
                  <a:pt x="15998" y="21040"/>
                </a:cubicBezTo>
                <a:cubicBezTo>
                  <a:pt x="15990" y="21080"/>
                  <a:pt x="15983" y="21120"/>
                  <a:pt x="15968" y="21160"/>
                </a:cubicBezTo>
                <a:cubicBezTo>
                  <a:pt x="15953" y="21240"/>
                  <a:pt x="15960" y="21340"/>
                  <a:pt x="15923" y="21420"/>
                </a:cubicBezTo>
                <a:cubicBezTo>
                  <a:pt x="15915" y="21470"/>
                  <a:pt x="15908" y="21530"/>
                  <a:pt x="15893" y="21580"/>
                </a:cubicBezTo>
                <a:cubicBezTo>
                  <a:pt x="15983" y="21580"/>
                  <a:pt x="15983" y="21580"/>
                  <a:pt x="15983" y="21580"/>
                </a:cubicBezTo>
                <a:cubicBezTo>
                  <a:pt x="15990" y="21560"/>
                  <a:pt x="15998" y="21540"/>
                  <a:pt x="16005" y="21520"/>
                </a:cubicBezTo>
                <a:cubicBezTo>
                  <a:pt x="16005" y="21390"/>
                  <a:pt x="16043" y="21280"/>
                  <a:pt x="16065" y="21160"/>
                </a:cubicBezTo>
                <a:cubicBezTo>
                  <a:pt x="16080" y="21040"/>
                  <a:pt x="16073" y="20910"/>
                  <a:pt x="16110" y="20810"/>
                </a:cubicBezTo>
                <a:cubicBezTo>
                  <a:pt x="16133" y="20690"/>
                  <a:pt x="16133" y="20560"/>
                  <a:pt x="16170" y="20451"/>
                </a:cubicBezTo>
                <a:cubicBezTo>
                  <a:pt x="16163" y="20391"/>
                  <a:pt x="16178" y="20341"/>
                  <a:pt x="16178" y="20281"/>
                </a:cubicBezTo>
                <a:cubicBezTo>
                  <a:pt x="16200" y="20221"/>
                  <a:pt x="16170" y="20141"/>
                  <a:pt x="16178" y="20081"/>
                </a:cubicBezTo>
                <a:cubicBezTo>
                  <a:pt x="16207" y="19971"/>
                  <a:pt x="16178" y="19821"/>
                  <a:pt x="16185" y="19691"/>
                </a:cubicBezTo>
                <a:close/>
                <a:moveTo>
                  <a:pt x="16627" y="19791"/>
                </a:moveTo>
                <a:cubicBezTo>
                  <a:pt x="16642" y="19661"/>
                  <a:pt x="16657" y="19531"/>
                  <a:pt x="16649" y="19391"/>
                </a:cubicBezTo>
                <a:cubicBezTo>
                  <a:pt x="16642" y="19241"/>
                  <a:pt x="16679" y="19111"/>
                  <a:pt x="16634" y="18951"/>
                </a:cubicBezTo>
                <a:cubicBezTo>
                  <a:pt x="16649" y="18821"/>
                  <a:pt x="16597" y="18661"/>
                  <a:pt x="16597" y="18521"/>
                </a:cubicBezTo>
                <a:cubicBezTo>
                  <a:pt x="16589" y="18501"/>
                  <a:pt x="16589" y="18491"/>
                  <a:pt x="16589" y="18471"/>
                </a:cubicBezTo>
                <a:cubicBezTo>
                  <a:pt x="16582" y="18411"/>
                  <a:pt x="16604" y="18361"/>
                  <a:pt x="16559" y="18292"/>
                </a:cubicBezTo>
                <a:cubicBezTo>
                  <a:pt x="16589" y="18262"/>
                  <a:pt x="16552" y="18212"/>
                  <a:pt x="16537" y="18172"/>
                </a:cubicBezTo>
                <a:cubicBezTo>
                  <a:pt x="16567" y="18152"/>
                  <a:pt x="16537" y="18082"/>
                  <a:pt x="16515" y="18092"/>
                </a:cubicBezTo>
                <a:cubicBezTo>
                  <a:pt x="16530" y="18222"/>
                  <a:pt x="16544" y="18342"/>
                  <a:pt x="16559" y="18471"/>
                </a:cubicBezTo>
                <a:cubicBezTo>
                  <a:pt x="16567" y="18511"/>
                  <a:pt x="16567" y="18551"/>
                  <a:pt x="16574" y="18601"/>
                </a:cubicBezTo>
                <a:cubicBezTo>
                  <a:pt x="16530" y="18741"/>
                  <a:pt x="16634" y="18941"/>
                  <a:pt x="16582" y="19081"/>
                </a:cubicBezTo>
                <a:cubicBezTo>
                  <a:pt x="16612" y="19171"/>
                  <a:pt x="16567" y="19231"/>
                  <a:pt x="16604" y="19321"/>
                </a:cubicBezTo>
                <a:cubicBezTo>
                  <a:pt x="16589" y="19401"/>
                  <a:pt x="16574" y="19471"/>
                  <a:pt x="16589" y="19561"/>
                </a:cubicBezTo>
                <a:cubicBezTo>
                  <a:pt x="16604" y="19601"/>
                  <a:pt x="16552" y="19611"/>
                  <a:pt x="16582" y="19661"/>
                </a:cubicBezTo>
                <a:cubicBezTo>
                  <a:pt x="16544" y="19691"/>
                  <a:pt x="16597" y="19751"/>
                  <a:pt x="16552" y="19781"/>
                </a:cubicBezTo>
                <a:cubicBezTo>
                  <a:pt x="16582" y="19871"/>
                  <a:pt x="16515" y="19921"/>
                  <a:pt x="16567" y="20021"/>
                </a:cubicBezTo>
                <a:cubicBezTo>
                  <a:pt x="16500" y="20081"/>
                  <a:pt x="16515" y="20171"/>
                  <a:pt x="16507" y="20261"/>
                </a:cubicBezTo>
                <a:cubicBezTo>
                  <a:pt x="16507" y="20351"/>
                  <a:pt x="16455" y="20421"/>
                  <a:pt x="16462" y="20511"/>
                </a:cubicBezTo>
                <a:cubicBezTo>
                  <a:pt x="16462" y="20610"/>
                  <a:pt x="16417" y="20680"/>
                  <a:pt x="16440" y="20790"/>
                </a:cubicBezTo>
                <a:cubicBezTo>
                  <a:pt x="16372" y="20850"/>
                  <a:pt x="16395" y="20950"/>
                  <a:pt x="16357" y="21030"/>
                </a:cubicBezTo>
                <a:cubicBezTo>
                  <a:pt x="16342" y="21200"/>
                  <a:pt x="16267" y="21350"/>
                  <a:pt x="16222" y="21510"/>
                </a:cubicBezTo>
                <a:cubicBezTo>
                  <a:pt x="16207" y="21530"/>
                  <a:pt x="16200" y="21560"/>
                  <a:pt x="16192" y="21580"/>
                </a:cubicBezTo>
                <a:cubicBezTo>
                  <a:pt x="16282" y="21580"/>
                  <a:pt x="16282" y="21580"/>
                  <a:pt x="16282" y="21580"/>
                </a:cubicBezTo>
                <a:cubicBezTo>
                  <a:pt x="16312" y="21500"/>
                  <a:pt x="16342" y="21420"/>
                  <a:pt x="16380" y="21340"/>
                </a:cubicBezTo>
                <a:cubicBezTo>
                  <a:pt x="16432" y="21090"/>
                  <a:pt x="16470" y="20840"/>
                  <a:pt x="16537" y="20590"/>
                </a:cubicBezTo>
                <a:cubicBezTo>
                  <a:pt x="16567" y="20471"/>
                  <a:pt x="16544" y="20321"/>
                  <a:pt x="16589" y="20201"/>
                </a:cubicBezTo>
                <a:cubicBezTo>
                  <a:pt x="16589" y="20131"/>
                  <a:pt x="16604" y="20071"/>
                  <a:pt x="16604" y="20001"/>
                </a:cubicBezTo>
                <a:cubicBezTo>
                  <a:pt x="16634" y="19941"/>
                  <a:pt x="16612" y="19861"/>
                  <a:pt x="16627" y="19791"/>
                </a:cubicBezTo>
                <a:close/>
                <a:moveTo>
                  <a:pt x="17758" y="9805"/>
                </a:moveTo>
                <a:cubicBezTo>
                  <a:pt x="17803" y="9885"/>
                  <a:pt x="17885" y="9895"/>
                  <a:pt x="17953" y="9935"/>
                </a:cubicBezTo>
                <a:cubicBezTo>
                  <a:pt x="18005" y="10015"/>
                  <a:pt x="18087" y="10035"/>
                  <a:pt x="18132" y="10115"/>
                </a:cubicBezTo>
                <a:cubicBezTo>
                  <a:pt x="18207" y="10165"/>
                  <a:pt x="18252" y="10255"/>
                  <a:pt x="18335" y="10275"/>
                </a:cubicBezTo>
                <a:cubicBezTo>
                  <a:pt x="18372" y="10375"/>
                  <a:pt x="18447" y="10395"/>
                  <a:pt x="18484" y="10495"/>
                </a:cubicBezTo>
                <a:cubicBezTo>
                  <a:pt x="18552" y="10535"/>
                  <a:pt x="18589" y="10635"/>
                  <a:pt x="18642" y="10695"/>
                </a:cubicBezTo>
                <a:cubicBezTo>
                  <a:pt x="18687" y="10685"/>
                  <a:pt x="18679" y="10795"/>
                  <a:pt x="18724" y="10785"/>
                </a:cubicBezTo>
                <a:cubicBezTo>
                  <a:pt x="18739" y="10845"/>
                  <a:pt x="18791" y="10825"/>
                  <a:pt x="18784" y="10915"/>
                </a:cubicBezTo>
                <a:cubicBezTo>
                  <a:pt x="18844" y="10995"/>
                  <a:pt x="18896" y="11065"/>
                  <a:pt x="18956" y="11145"/>
                </a:cubicBezTo>
                <a:cubicBezTo>
                  <a:pt x="18986" y="11325"/>
                  <a:pt x="19083" y="11395"/>
                  <a:pt x="19128" y="11565"/>
                </a:cubicBezTo>
                <a:cubicBezTo>
                  <a:pt x="19083" y="11555"/>
                  <a:pt x="19031" y="11545"/>
                  <a:pt x="18986" y="11515"/>
                </a:cubicBezTo>
                <a:cubicBezTo>
                  <a:pt x="18949" y="11485"/>
                  <a:pt x="18934" y="11395"/>
                  <a:pt x="18896" y="11365"/>
                </a:cubicBezTo>
                <a:cubicBezTo>
                  <a:pt x="18859" y="11325"/>
                  <a:pt x="18859" y="11225"/>
                  <a:pt x="18806" y="11205"/>
                </a:cubicBezTo>
                <a:cubicBezTo>
                  <a:pt x="18799" y="11125"/>
                  <a:pt x="18776" y="11055"/>
                  <a:pt x="18702" y="11095"/>
                </a:cubicBezTo>
                <a:cubicBezTo>
                  <a:pt x="18642" y="11155"/>
                  <a:pt x="18769" y="11155"/>
                  <a:pt x="18746" y="11255"/>
                </a:cubicBezTo>
                <a:cubicBezTo>
                  <a:pt x="18784" y="11255"/>
                  <a:pt x="18776" y="11315"/>
                  <a:pt x="18791" y="11365"/>
                </a:cubicBezTo>
                <a:cubicBezTo>
                  <a:pt x="18821" y="11365"/>
                  <a:pt x="18821" y="11425"/>
                  <a:pt x="18829" y="11475"/>
                </a:cubicBezTo>
                <a:cubicBezTo>
                  <a:pt x="18754" y="11415"/>
                  <a:pt x="18627" y="11455"/>
                  <a:pt x="18552" y="11395"/>
                </a:cubicBezTo>
                <a:cubicBezTo>
                  <a:pt x="18439" y="11405"/>
                  <a:pt x="18357" y="11375"/>
                  <a:pt x="18237" y="11395"/>
                </a:cubicBezTo>
                <a:cubicBezTo>
                  <a:pt x="18267" y="11575"/>
                  <a:pt x="18372" y="11595"/>
                  <a:pt x="18507" y="11555"/>
                </a:cubicBezTo>
                <a:cubicBezTo>
                  <a:pt x="18514" y="11585"/>
                  <a:pt x="18529" y="11585"/>
                  <a:pt x="18537" y="11605"/>
                </a:cubicBezTo>
                <a:cubicBezTo>
                  <a:pt x="18544" y="11645"/>
                  <a:pt x="18574" y="11625"/>
                  <a:pt x="18589" y="11655"/>
                </a:cubicBezTo>
                <a:cubicBezTo>
                  <a:pt x="18642" y="11635"/>
                  <a:pt x="18679" y="11635"/>
                  <a:pt x="18687" y="11715"/>
                </a:cubicBezTo>
                <a:cubicBezTo>
                  <a:pt x="18754" y="11675"/>
                  <a:pt x="18761" y="11745"/>
                  <a:pt x="18799" y="11745"/>
                </a:cubicBezTo>
                <a:cubicBezTo>
                  <a:pt x="18836" y="11765"/>
                  <a:pt x="18874" y="11775"/>
                  <a:pt x="18896" y="11805"/>
                </a:cubicBezTo>
                <a:cubicBezTo>
                  <a:pt x="18926" y="11874"/>
                  <a:pt x="19001" y="11845"/>
                  <a:pt x="19024" y="11924"/>
                </a:cubicBezTo>
                <a:cubicBezTo>
                  <a:pt x="19143" y="12244"/>
                  <a:pt x="19301" y="12474"/>
                  <a:pt x="19376" y="12894"/>
                </a:cubicBezTo>
                <a:cubicBezTo>
                  <a:pt x="19391" y="12984"/>
                  <a:pt x="19495" y="12914"/>
                  <a:pt x="19518" y="12994"/>
                </a:cubicBezTo>
                <a:cubicBezTo>
                  <a:pt x="19533" y="13074"/>
                  <a:pt x="19525" y="13184"/>
                  <a:pt x="19608" y="13124"/>
                </a:cubicBezTo>
                <a:cubicBezTo>
                  <a:pt x="19653" y="13084"/>
                  <a:pt x="19563" y="12924"/>
                  <a:pt x="19668" y="12934"/>
                </a:cubicBezTo>
                <a:cubicBezTo>
                  <a:pt x="19660" y="12894"/>
                  <a:pt x="19645" y="12874"/>
                  <a:pt x="19630" y="12854"/>
                </a:cubicBezTo>
                <a:cubicBezTo>
                  <a:pt x="19630" y="12814"/>
                  <a:pt x="19660" y="12774"/>
                  <a:pt x="19623" y="12764"/>
                </a:cubicBezTo>
                <a:cubicBezTo>
                  <a:pt x="19578" y="12644"/>
                  <a:pt x="19645" y="12624"/>
                  <a:pt x="19653" y="12554"/>
                </a:cubicBezTo>
                <a:cubicBezTo>
                  <a:pt x="19623" y="12554"/>
                  <a:pt x="19623" y="12504"/>
                  <a:pt x="19600" y="12504"/>
                </a:cubicBezTo>
                <a:cubicBezTo>
                  <a:pt x="19570" y="12504"/>
                  <a:pt x="19570" y="12444"/>
                  <a:pt x="19563" y="12394"/>
                </a:cubicBezTo>
                <a:cubicBezTo>
                  <a:pt x="19548" y="12274"/>
                  <a:pt x="19570" y="12184"/>
                  <a:pt x="19533" y="12054"/>
                </a:cubicBezTo>
                <a:cubicBezTo>
                  <a:pt x="19540" y="11914"/>
                  <a:pt x="19548" y="11865"/>
                  <a:pt x="19510" y="11735"/>
                </a:cubicBezTo>
                <a:cubicBezTo>
                  <a:pt x="19548" y="11675"/>
                  <a:pt x="19510" y="11535"/>
                  <a:pt x="19555" y="11485"/>
                </a:cubicBezTo>
                <a:cubicBezTo>
                  <a:pt x="19555" y="11375"/>
                  <a:pt x="19585" y="11315"/>
                  <a:pt x="19608" y="11235"/>
                </a:cubicBezTo>
                <a:cubicBezTo>
                  <a:pt x="19630" y="11145"/>
                  <a:pt x="19660" y="11085"/>
                  <a:pt x="19683" y="11005"/>
                </a:cubicBezTo>
                <a:cubicBezTo>
                  <a:pt x="19720" y="10925"/>
                  <a:pt x="19802" y="10895"/>
                  <a:pt x="19787" y="10775"/>
                </a:cubicBezTo>
                <a:cubicBezTo>
                  <a:pt x="19720" y="10795"/>
                  <a:pt x="19690" y="10845"/>
                  <a:pt x="19675" y="10915"/>
                </a:cubicBezTo>
                <a:cubicBezTo>
                  <a:pt x="19615" y="10955"/>
                  <a:pt x="19623" y="11035"/>
                  <a:pt x="19563" y="11065"/>
                </a:cubicBezTo>
                <a:cubicBezTo>
                  <a:pt x="19563" y="11145"/>
                  <a:pt x="19510" y="11165"/>
                  <a:pt x="19525" y="11255"/>
                </a:cubicBezTo>
                <a:cubicBezTo>
                  <a:pt x="19465" y="11275"/>
                  <a:pt x="19503" y="11385"/>
                  <a:pt x="19458" y="11415"/>
                </a:cubicBezTo>
                <a:cubicBezTo>
                  <a:pt x="19480" y="11505"/>
                  <a:pt x="19421" y="11525"/>
                  <a:pt x="19450" y="11625"/>
                </a:cubicBezTo>
                <a:cubicBezTo>
                  <a:pt x="19398" y="11665"/>
                  <a:pt x="19450" y="11795"/>
                  <a:pt x="19391" y="11825"/>
                </a:cubicBezTo>
                <a:cubicBezTo>
                  <a:pt x="19338" y="11735"/>
                  <a:pt x="19391" y="11745"/>
                  <a:pt x="19383" y="11645"/>
                </a:cubicBezTo>
                <a:cubicBezTo>
                  <a:pt x="19353" y="11585"/>
                  <a:pt x="19331" y="11505"/>
                  <a:pt x="19323" y="11395"/>
                </a:cubicBezTo>
                <a:cubicBezTo>
                  <a:pt x="19323" y="11295"/>
                  <a:pt x="19353" y="11215"/>
                  <a:pt x="19346" y="11095"/>
                </a:cubicBezTo>
                <a:cubicBezTo>
                  <a:pt x="19391" y="11075"/>
                  <a:pt x="19331" y="10965"/>
                  <a:pt x="19391" y="10965"/>
                </a:cubicBezTo>
                <a:cubicBezTo>
                  <a:pt x="19361" y="10885"/>
                  <a:pt x="19413" y="10875"/>
                  <a:pt x="19391" y="10785"/>
                </a:cubicBezTo>
                <a:cubicBezTo>
                  <a:pt x="19413" y="10755"/>
                  <a:pt x="19406" y="10685"/>
                  <a:pt x="19406" y="10635"/>
                </a:cubicBezTo>
                <a:cubicBezTo>
                  <a:pt x="19473" y="10635"/>
                  <a:pt x="19413" y="10525"/>
                  <a:pt x="19458" y="10505"/>
                </a:cubicBezTo>
                <a:cubicBezTo>
                  <a:pt x="19443" y="10375"/>
                  <a:pt x="19480" y="10295"/>
                  <a:pt x="19473" y="10175"/>
                </a:cubicBezTo>
                <a:cubicBezTo>
                  <a:pt x="19525" y="10085"/>
                  <a:pt x="19518" y="9935"/>
                  <a:pt x="19578" y="9845"/>
                </a:cubicBezTo>
                <a:cubicBezTo>
                  <a:pt x="19615" y="9735"/>
                  <a:pt x="19660" y="9626"/>
                  <a:pt x="19705" y="9526"/>
                </a:cubicBezTo>
                <a:cubicBezTo>
                  <a:pt x="19728" y="9396"/>
                  <a:pt x="19795" y="9306"/>
                  <a:pt x="19810" y="9166"/>
                </a:cubicBezTo>
                <a:cubicBezTo>
                  <a:pt x="19810" y="9096"/>
                  <a:pt x="19870" y="9076"/>
                  <a:pt x="19870" y="9006"/>
                </a:cubicBezTo>
                <a:cubicBezTo>
                  <a:pt x="19907" y="8956"/>
                  <a:pt x="19900" y="8886"/>
                  <a:pt x="19937" y="8836"/>
                </a:cubicBezTo>
                <a:cubicBezTo>
                  <a:pt x="20012" y="8756"/>
                  <a:pt x="20035" y="8626"/>
                  <a:pt x="20087" y="8536"/>
                </a:cubicBezTo>
                <a:cubicBezTo>
                  <a:pt x="20117" y="8406"/>
                  <a:pt x="20192" y="8326"/>
                  <a:pt x="20214" y="8206"/>
                </a:cubicBezTo>
                <a:cubicBezTo>
                  <a:pt x="20289" y="8116"/>
                  <a:pt x="20319" y="7996"/>
                  <a:pt x="20372" y="7896"/>
                </a:cubicBezTo>
                <a:cubicBezTo>
                  <a:pt x="20394" y="7886"/>
                  <a:pt x="20379" y="7836"/>
                  <a:pt x="20402" y="7826"/>
                </a:cubicBezTo>
                <a:cubicBezTo>
                  <a:pt x="20402" y="7776"/>
                  <a:pt x="20454" y="7786"/>
                  <a:pt x="20432" y="7726"/>
                </a:cubicBezTo>
                <a:cubicBezTo>
                  <a:pt x="20477" y="7696"/>
                  <a:pt x="20477" y="7616"/>
                  <a:pt x="20521" y="7586"/>
                </a:cubicBezTo>
                <a:cubicBezTo>
                  <a:pt x="20529" y="7527"/>
                  <a:pt x="20544" y="7477"/>
                  <a:pt x="20536" y="7407"/>
                </a:cubicBezTo>
                <a:cubicBezTo>
                  <a:pt x="20611" y="7397"/>
                  <a:pt x="20589" y="7307"/>
                  <a:pt x="20626" y="7267"/>
                </a:cubicBezTo>
                <a:cubicBezTo>
                  <a:pt x="20634" y="7197"/>
                  <a:pt x="20656" y="7157"/>
                  <a:pt x="20671" y="7107"/>
                </a:cubicBezTo>
                <a:cubicBezTo>
                  <a:pt x="20679" y="7067"/>
                  <a:pt x="20754" y="6967"/>
                  <a:pt x="20694" y="6947"/>
                </a:cubicBezTo>
                <a:cubicBezTo>
                  <a:pt x="20724" y="7067"/>
                  <a:pt x="20596" y="7027"/>
                  <a:pt x="20634" y="7147"/>
                </a:cubicBezTo>
                <a:cubicBezTo>
                  <a:pt x="20611" y="7167"/>
                  <a:pt x="20596" y="7197"/>
                  <a:pt x="20604" y="7237"/>
                </a:cubicBezTo>
                <a:cubicBezTo>
                  <a:pt x="20589" y="7277"/>
                  <a:pt x="20566" y="7307"/>
                  <a:pt x="20551" y="7347"/>
                </a:cubicBezTo>
                <a:cubicBezTo>
                  <a:pt x="20506" y="7387"/>
                  <a:pt x="20492" y="7447"/>
                  <a:pt x="20492" y="7537"/>
                </a:cubicBezTo>
                <a:cubicBezTo>
                  <a:pt x="20424" y="7566"/>
                  <a:pt x="20417" y="7646"/>
                  <a:pt x="20387" y="7716"/>
                </a:cubicBezTo>
                <a:cubicBezTo>
                  <a:pt x="20319" y="7826"/>
                  <a:pt x="20282" y="7966"/>
                  <a:pt x="20222" y="8086"/>
                </a:cubicBezTo>
                <a:cubicBezTo>
                  <a:pt x="20162" y="8116"/>
                  <a:pt x="20192" y="8216"/>
                  <a:pt x="20140" y="8256"/>
                </a:cubicBezTo>
                <a:cubicBezTo>
                  <a:pt x="20087" y="8296"/>
                  <a:pt x="20080" y="8386"/>
                  <a:pt x="20027" y="8426"/>
                </a:cubicBezTo>
                <a:cubicBezTo>
                  <a:pt x="20012" y="8496"/>
                  <a:pt x="19975" y="8546"/>
                  <a:pt x="19967" y="8626"/>
                </a:cubicBezTo>
                <a:cubicBezTo>
                  <a:pt x="19930" y="8676"/>
                  <a:pt x="19892" y="8736"/>
                  <a:pt x="19862" y="8796"/>
                </a:cubicBezTo>
                <a:cubicBezTo>
                  <a:pt x="19862" y="8836"/>
                  <a:pt x="19847" y="8866"/>
                  <a:pt x="19810" y="8876"/>
                </a:cubicBezTo>
                <a:cubicBezTo>
                  <a:pt x="19810" y="8916"/>
                  <a:pt x="19825" y="8966"/>
                  <a:pt x="19780" y="8966"/>
                </a:cubicBezTo>
                <a:cubicBezTo>
                  <a:pt x="19787" y="9016"/>
                  <a:pt x="19773" y="9046"/>
                  <a:pt x="19750" y="9066"/>
                </a:cubicBezTo>
                <a:cubicBezTo>
                  <a:pt x="19787" y="9156"/>
                  <a:pt x="19683" y="9106"/>
                  <a:pt x="19720" y="9196"/>
                </a:cubicBezTo>
                <a:cubicBezTo>
                  <a:pt x="19660" y="9306"/>
                  <a:pt x="19645" y="9466"/>
                  <a:pt x="19585" y="9586"/>
                </a:cubicBezTo>
                <a:cubicBezTo>
                  <a:pt x="19533" y="9725"/>
                  <a:pt x="19480" y="9855"/>
                  <a:pt x="19421" y="9985"/>
                </a:cubicBezTo>
                <a:cubicBezTo>
                  <a:pt x="19413" y="10145"/>
                  <a:pt x="19368" y="10275"/>
                  <a:pt x="19383" y="10465"/>
                </a:cubicBezTo>
                <a:cubicBezTo>
                  <a:pt x="19323" y="10505"/>
                  <a:pt x="19353" y="10635"/>
                  <a:pt x="19308" y="10695"/>
                </a:cubicBezTo>
                <a:cubicBezTo>
                  <a:pt x="19316" y="10745"/>
                  <a:pt x="19308" y="10795"/>
                  <a:pt x="19278" y="10815"/>
                </a:cubicBezTo>
                <a:cubicBezTo>
                  <a:pt x="19278" y="10875"/>
                  <a:pt x="19286" y="10935"/>
                  <a:pt x="19263" y="10975"/>
                </a:cubicBezTo>
                <a:cubicBezTo>
                  <a:pt x="19196" y="10825"/>
                  <a:pt x="19271" y="10625"/>
                  <a:pt x="19248" y="10445"/>
                </a:cubicBezTo>
                <a:cubicBezTo>
                  <a:pt x="19293" y="10375"/>
                  <a:pt x="19271" y="10255"/>
                  <a:pt x="19316" y="10185"/>
                </a:cubicBezTo>
                <a:cubicBezTo>
                  <a:pt x="19293" y="10105"/>
                  <a:pt x="19368" y="10115"/>
                  <a:pt x="19338" y="10035"/>
                </a:cubicBezTo>
                <a:cubicBezTo>
                  <a:pt x="19383" y="10015"/>
                  <a:pt x="19346" y="9925"/>
                  <a:pt x="19391" y="9905"/>
                </a:cubicBezTo>
                <a:cubicBezTo>
                  <a:pt x="19376" y="9835"/>
                  <a:pt x="19406" y="9805"/>
                  <a:pt x="19406" y="9745"/>
                </a:cubicBezTo>
                <a:cubicBezTo>
                  <a:pt x="19450" y="9725"/>
                  <a:pt x="19398" y="9626"/>
                  <a:pt x="19458" y="9616"/>
                </a:cubicBezTo>
                <a:cubicBezTo>
                  <a:pt x="19458" y="9506"/>
                  <a:pt x="19510" y="9436"/>
                  <a:pt x="19525" y="9336"/>
                </a:cubicBezTo>
                <a:cubicBezTo>
                  <a:pt x="19518" y="9276"/>
                  <a:pt x="19570" y="9266"/>
                  <a:pt x="19570" y="9206"/>
                </a:cubicBezTo>
                <a:cubicBezTo>
                  <a:pt x="19630" y="9196"/>
                  <a:pt x="19570" y="9086"/>
                  <a:pt x="19645" y="9096"/>
                </a:cubicBezTo>
                <a:cubicBezTo>
                  <a:pt x="19660" y="8996"/>
                  <a:pt x="19690" y="8906"/>
                  <a:pt x="19735" y="8836"/>
                </a:cubicBezTo>
                <a:cubicBezTo>
                  <a:pt x="19795" y="8656"/>
                  <a:pt x="19900" y="8516"/>
                  <a:pt x="19975" y="8356"/>
                </a:cubicBezTo>
                <a:cubicBezTo>
                  <a:pt x="20005" y="8336"/>
                  <a:pt x="20020" y="8296"/>
                  <a:pt x="20027" y="8256"/>
                </a:cubicBezTo>
                <a:cubicBezTo>
                  <a:pt x="20050" y="8216"/>
                  <a:pt x="20080" y="8186"/>
                  <a:pt x="20095" y="8146"/>
                </a:cubicBezTo>
                <a:cubicBezTo>
                  <a:pt x="20140" y="8126"/>
                  <a:pt x="20125" y="8056"/>
                  <a:pt x="20169" y="8036"/>
                </a:cubicBezTo>
                <a:cubicBezTo>
                  <a:pt x="20154" y="7966"/>
                  <a:pt x="20252" y="7996"/>
                  <a:pt x="20214" y="7906"/>
                </a:cubicBezTo>
                <a:cubicBezTo>
                  <a:pt x="20282" y="7846"/>
                  <a:pt x="20297" y="7746"/>
                  <a:pt x="20364" y="7686"/>
                </a:cubicBezTo>
                <a:cubicBezTo>
                  <a:pt x="20372" y="7586"/>
                  <a:pt x="20439" y="7527"/>
                  <a:pt x="20454" y="7427"/>
                </a:cubicBezTo>
                <a:cubicBezTo>
                  <a:pt x="20551" y="7287"/>
                  <a:pt x="20596" y="7097"/>
                  <a:pt x="20664" y="6927"/>
                </a:cubicBezTo>
                <a:cubicBezTo>
                  <a:pt x="20686" y="6827"/>
                  <a:pt x="20731" y="6757"/>
                  <a:pt x="20761" y="6667"/>
                </a:cubicBezTo>
                <a:cubicBezTo>
                  <a:pt x="20784" y="6627"/>
                  <a:pt x="20791" y="6577"/>
                  <a:pt x="20806" y="6537"/>
                </a:cubicBezTo>
                <a:cubicBezTo>
                  <a:pt x="20836" y="6507"/>
                  <a:pt x="20866" y="6477"/>
                  <a:pt x="20851" y="6407"/>
                </a:cubicBezTo>
                <a:cubicBezTo>
                  <a:pt x="20761" y="6447"/>
                  <a:pt x="20776" y="6597"/>
                  <a:pt x="20716" y="6677"/>
                </a:cubicBezTo>
                <a:cubicBezTo>
                  <a:pt x="20656" y="6767"/>
                  <a:pt x="20641" y="6897"/>
                  <a:pt x="20589" y="6977"/>
                </a:cubicBezTo>
                <a:cubicBezTo>
                  <a:pt x="20596" y="7057"/>
                  <a:pt x="20529" y="7057"/>
                  <a:pt x="20544" y="7137"/>
                </a:cubicBezTo>
                <a:cubicBezTo>
                  <a:pt x="20499" y="7167"/>
                  <a:pt x="20499" y="7247"/>
                  <a:pt x="20454" y="7277"/>
                </a:cubicBezTo>
                <a:cubicBezTo>
                  <a:pt x="20462" y="7347"/>
                  <a:pt x="20387" y="7357"/>
                  <a:pt x="20409" y="7437"/>
                </a:cubicBezTo>
                <a:cubicBezTo>
                  <a:pt x="20349" y="7457"/>
                  <a:pt x="20364" y="7547"/>
                  <a:pt x="20319" y="7586"/>
                </a:cubicBezTo>
                <a:cubicBezTo>
                  <a:pt x="20327" y="7616"/>
                  <a:pt x="20289" y="7616"/>
                  <a:pt x="20289" y="7646"/>
                </a:cubicBezTo>
                <a:cubicBezTo>
                  <a:pt x="20289" y="7686"/>
                  <a:pt x="20274" y="7696"/>
                  <a:pt x="20252" y="7716"/>
                </a:cubicBezTo>
                <a:cubicBezTo>
                  <a:pt x="20229" y="7776"/>
                  <a:pt x="20207" y="7826"/>
                  <a:pt x="20192" y="7886"/>
                </a:cubicBezTo>
                <a:cubicBezTo>
                  <a:pt x="20132" y="7896"/>
                  <a:pt x="20162" y="7986"/>
                  <a:pt x="20095" y="7996"/>
                </a:cubicBezTo>
                <a:cubicBezTo>
                  <a:pt x="20087" y="8066"/>
                  <a:pt x="20035" y="8086"/>
                  <a:pt x="20005" y="8136"/>
                </a:cubicBezTo>
                <a:cubicBezTo>
                  <a:pt x="19900" y="8326"/>
                  <a:pt x="19817" y="8526"/>
                  <a:pt x="19690" y="8696"/>
                </a:cubicBezTo>
                <a:cubicBezTo>
                  <a:pt x="19698" y="8736"/>
                  <a:pt x="19668" y="8756"/>
                  <a:pt x="19660" y="8796"/>
                </a:cubicBezTo>
                <a:cubicBezTo>
                  <a:pt x="19615" y="8796"/>
                  <a:pt x="19653" y="8886"/>
                  <a:pt x="19615" y="8896"/>
                </a:cubicBezTo>
                <a:cubicBezTo>
                  <a:pt x="19608" y="8986"/>
                  <a:pt x="19525" y="9016"/>
                  <a:pt x="19533" y="9126"/>
                </a:cubicBezTo>
                <a:cubicBezTo>
                  <a:pt x="19495" y="9176"/>
                  <a:pt x="19473" y="9226"/>
                  <a:pt x="19443" y="9266"/>
                </a:cubicBezTo>
                <a:cubicBezTo>
                  <a:pt x="19443" y="9276"/>
                  <a:pt x="19458" y="9306"/>
                  <a:pt x="19458" y="9326"/>
                </a:cubicBezTo>
                <a:cubicBezTo>
                  <a:pt x="19450" y="9336"/>
                  <a:pt x="19421" y="9346"/>
                  <a:pt x="19421" y="9366"/>
                </a:cubicBezTo>
                <a:cubicBezTo>
                  <a:pt x="19398" y="9406"/>
                  <a:pt x="19421" y="9526"/>
                  <a:pt x="19376" y="9546"/>
                </a:cubicBezTo>
                <a:cubicBezTo>
                  <a:pt x="19391" y="9606"/>
                  <a:pt x="19361" y="9616"/>
                  <a:pt x="19346" y="9646"/>
                </a:cubicBezTo>
                <a:cubicBezTo>
                  <a:pt x="19361" y="9706"/>
                  <a:pt x="19293" y="9696"/>
                  <a:pt x="19323" y="9775"/>
                </a:cubicBezTo>
                <a:cubicBezTo>
                  <a:pt x="19316" y="9865"/>
                  <a:pt x="19271" y="9925"/>
                  <a:pt x="19271" y="10025"/>
                </a:cubicBezTo>
                <a:cubicBezTo>
                  <a:pt x="19218" y="10025"/>
                  <a:pt x="19301" y="10145"/>
                  <a:pt x="19218" y="10125"/>
                </a:cubicBezTo>
                <a:cubicBezTo>
                  <a:pt x="19241" y="10185"/>
                  <a:pt x="19233" y="10235"/>
                  <a:pt x="19196" y="10245"/>
                </a:cubicBezTo>
                <a:cubicBezTo>
                  <a:pt x="19173" y="10325"/>
                  <a:pt x="19188" y="10435"/>
                  <a:pt x="19143" y="10495"/>
                </a:cubicBezTo>
                <a:cubicBezTo>
                  <a:pt x="19151" y="10425"/>
                  <a:pt x="19151" y="10335"/>
                  <a:pt x="19128" y="10235"/>
                </a:cubicBezTo>
                <a:cubicBezTo>
                  <a:pt x="19136" y="10115"/>
                  <a:pt x="19173" y="10015"/>
                  <a:pt x="19158" y="9875"/>
                </a:cubicBezTo>
                <a:cubicBezTo>
                  <a:pt x="19226" y="9795"/>
                  <a:pt x="19211" y="9656"/>
                  <a:pt x="19248" y="9556"/>
                </a:cubicBezTo>
                <a:cubicBezTo>
                  <a:pt x="19301" y="9466"/>
                  <a:pt x="19293" y="9336"/>
                  <a:pt x="19361" y="9256"/>
                </a:cubicBezTo>
                <a:cubicBezTo>
                  <a:pt x="19331" y="9106"/>
                  <a:pt x="19435" y="9066"/>
                  <a:pt x="19413" y="8916"/>
                </a:cubicBezTo>
                <a:cubicBezTo>
                  <a:pt x="19488" y="8886"/>
                  <a:pt x="19473" y="8776"/>
                  <a:pt x="19518" y="8716"/>
                </a:cubicBezTo>
                <a:cubicBezTo>
                  <a:pt x="19540" y="8636"/>
                  <a:pt x="19578" y="8566"/>
                  <a:pt x="19623" y="8506"/>
                </a:cubicBezTo>
                <a:cubicBezTo>
                  <a:pt x="19645" y="8436"/>
                  <a:pt x="19675" y="8366"/>
                  <a:pt x="19698" y="8286"/>
                </a:cubicBezTo>
                <a:cubicBezTo>
                  <a:pt x="19750" y="8276"/>
                  <a:pt x="19705" y="8196"/>
                  <a:pt x="19750" y="8176"/>
                </a:cubicBezTo>
                <a:cubicBezTo>
                  <a:pt x="19750" y="8126"/>
                  <a:pt x="19825" y="8136"/>
                  <a:pt x="19795" y="8046"/>
                </a:cubicBezTo>
                <a:cubicBezTo>
                  <a:pt x="19840" y="7986"/>
                  <a:pt x="19877" y="7926"/>
                  <a:pt x="19900" y="7846"/>
                </a:cubicBezTo>
                <a:cubicBezTo>
                  <a:pt x="19937" y="7776"/>
                  <a:pt x="19990" y="7716"/>
                  <a:pt x="20020" y="7636"/>
                </a:cubicBezTo>
                <a:cubicBezTo>
                  <a:pt x="19997" y="7556"/>
                  <a:pt x="20057" y="7566"/>
                  <a:pt x="20072" y="7527"/>
                </a:cubicBezTo>
                <a:cubicBezTo>
                  <a:pt x="20087" y="7497"/>
                  <a:pt x="20110" y="7467"/>
                  <a:pt x="20125" y="7427"/>
                </a:cubicBezTo>
                <a:cubicBezTo>
                  <a:pt x="20162" y="7357"/>
                  <a:pt x="20184" y="7267"/>
                  <a:pt x="20244" y="7217"/>
                </a:cubicBezTo>
                <a:cubicBezTo>
                  <a:pt x="20297" y="7067"/>
                  <a:pt x="20364" y="6927"/>
                  <a:pt x="20447" y="6807"/>
                </a:cubicBezTo>
                <a:cubicBezTo>
                  <a:pt x="20454" y="6717"/>
                  <a:pt x="20536" y="6697"/>
                  <a:pt x="20529" y="6577"/>
                </a:cubicBezTo>
                <a:cubicBezTo>
                  <a:pt x="20589" y="6587"/>
                  <a:pt x="20559" y="6507"/>
                  <a:pt x="20574" y="6477"/>
                </a:cubicBezTo>
                <a:cubicBezTo>
                  <a:pt x="20619" y="6457"/>
                  <a:pt x="20611" y="6387"/>
                  <a:pt x="20649" y="6367"/>
                </a:cubicBezTo>
                <a:cubicBezTo>
                  <a:pt x="20754" y="6047"/>
                  <a:pt x="20903" y="5777"/>
                  <a:pt x="20948" y="5407"/>
                </a:cubicBezTo>
                <a:cubicBezTo>
                  <a:pt x="21016" y="5328"/>
                  <a:pt x="21046" y="5208"/>
                  <a:pt x="21128" y="5148"/>
                </a:cubicBezTo>
                <a:cubicBezTo>
                  <a:pt x="21136" y="5078"/>
                  <a:pt x="21196" y="5058"/>
                  <a:pt x="21218" y="5008"/>
                </a:cubicBezTo>
                <a:cubicBezTo>
                  <a:pt x="21211" y="4928"/>
                  <a:pt x="21300" y="4938"/>
                  <a:pt x="21285" y="4838"/>
                </a:cubicBezTo>
                <a:cubicBezTo>
                  <a:pt x="21211" y="4888"/>
                  <a:pt x="21166" y="4968"/>
                  <a:pt x="21136" y="5058"/>
                </a:cubicBezTo>
                <a:cubicBezTo>
                  <a:pt x="21053" y="5098"/>
                  <a:pt x="21068" y="5268"/>
                  <a:pt x="20963" y="5228"/>
                </a:cubicBezTo>
                <a:cubicBezTo>
                  <a:pt x="20986" y="5348"/>
                  <a:pt x="20896" y="5378"/>
                  <a:pt x="20866" y="5457"/>
                </a:cubicBezTo>
                <a:cubicBezTo>
                  <a:pt x="20836" y="5487"/>
                  <a:pt x="20806" y="5517"/>
                  <a:pt x="20821" y="5587"/>
                </a:cubicBezTo>
                <a:cubicBezTo>
                  <a:pt x="20769" y="5597"/>
                  <a:pt x="20761" y="5647"/>
                  <a:pt x="20724" y="5667"/>
                </a:cubicBezTo>
                <a:cubicBezTo>
                  <a:pt x="20649" y="5827"/>
                  <a:pt x="20536" y="5947"/>
                  <a:pt x="20454" y="6097"/>
                </a:cubicBezTo>
                <a:cubicBezTo>
                  <a:pt x="20379" y="6257"/>
                  <a:pt x="20252" y="6367"/>
                  <a:pt x="20184" y="6527"/>
                </a:cubicBezTo>
                <a:cubicBezTo>
                  <a:pt x="20147" y="6547"/>
                  <a:pt x="20154" y="6617"/>
                  <a:pt x="20117" y="6637"/>
                </a:cubicBezTo>
                <a:cubicBezTo>
                  <a:pt x="20125" y="6667"/>
                  <a:pt x="20087" y="6657"/>
                  <a:pt x="20072" y="6677"/>
                </a:cubicBezTo>
                <a:cubicBezTo>
                  <a:pt x="20065" y="6697"/>
                  <a:pt x="20087" y="6757"/>
                  <a:pt x="20042" y="6737"/>
                </a:cubicBezTo>
                <a:cubicBezTo>
                  <a:pt x="20042" y="6797"/>
                  <a:pt x="19990" y="6817"/>
                  <a:pt x="19967" y="6847"/>
                </a:cubicBezTo>
                <a:cubicBezTo>
                  <a:pt x="19975" y="6907"/>
                  <a:pt x="19937" y="6937"/>
                  <a:pt x="19922" y="6977"/>
                </a:cubicBezTo>
                <a:cubicBezTo>
                  <a:pt x="19825" y="7117"/>
                  <a:pt x="19750" y="7267"/>
                  <a:pt x="19653" y="7407"/>
                </a:cubicBezTo>
                <a:cubicBezTo>
                  <a:pt x="19585" y="7566"/>
                  <a:pt x="19510" y="7726"/>
                  <a:pt x="19435" y="7876"/>
                </a:cubicBezTo>
                <a:cubicBezTo>
                  <a:pt x="19443" y="7936"/>
                  <a:pt x="19368" y="7916"/>
                  <a:pt x="19383" y="7976"/>
                </a:cubicBezTo>
                <a:cubicBezTo>
                  <a:pt x="19391" y="8036"/>
                  <a:pt x="19338" y="8056"/>
                  <a:pt x="19338" y="8116"/>
                </a:cubicBezTo>
                <a:cubicBezTo>
                  <a:pt x="19323" y="8126"/>
                  <a:pt x="19316" y="8146"/>
                  <a:pt x="19323" y="8176"/>
                </a:cubicBezTo>
                <a:cubicBezTo>
                  <a:pt x="19331" y="8216"/>
                  <a:pt x="19293" y="8206"/>
                  <a:pt x="19293" y="8246"/>
                </a:cubicBezTo>
                <a:cubicBezTo>
                  <a:pt x="19263" y="8276"/>
                  <a:pt x="19233" y="8306"/>
                  <a:pt x="19248" y="8376"/>
                </a:cubicBezTo>
                <a:cubicBezTo>
                  <a:pt x="19196" y="8446"/>
                  <a:pt x="19188" y="8556"/>
                  <a:pt x="19151" y="8636"/>
                </a:cubicBezTo>
                <a:cubicBezTo>
                  <a:pt x="19128" y="8666"/>
                  <a:pt x="19121" y="8726"/>
                  <a:pt x="19106" y="8766"/>
                </a:cubicBezTo>
                <a:cubicBezTo>
                  <a:pt x="19061" y="8796"/>
                  <a:pt x="19121" y="8906"/>
                  <a:pt x="19054" y="8836"/>
                </a:cubicBezTo>
                <a:cubicBezTo>
                  <a:pt x="19068" y="8756"/>
                  <a:pt x="19098" y="8686"/>
                  <a:pt x="19098" y="8586"/>
                </a:cubicBezTo>
                <a:cubicBezTo>
                  <a:pt x="19091" y="8536"/>
                  <a:pt x="19151" y="8536"/>
                  <a:pt x="19128" y="8466"/>
                </a:cubicBezTo>
                <a:cubicBezTo>
                  <a:pt x="19196" y="8476"/>
                  <a:pt x="19158" y="8386"/>
                  <a:pt x="19151" y="8336"/>
                </a:cubicBezTo>
                <a:cubicBezTo>
                  <a:pt x="19196" y="8306"/>
                  <a:pt x="19196" y="8226"/>
                  <a:pt x="19241" y="8196"/>
                </a:cubicBezTo>
                <a:cubicBezTo>
                  <a:pt x="19226" y="8146"/>
                  <a:pt x="19263" y="8136"/>
                  <a:pt x="19271" y="8096"/>
                </a:cubicBezTo>
                <a:cubicBezTo>
                  <a:pt x="19278" y="8066"/>
                  <a:pt x="19286" y="8026"/>
                  <a:pt x="19301" y="8006"/>
                </a:cubicBezTo>
                <a:cubicBezTo>
                  <a:pt x="19361" y="7896"/>
                  <a:pt x="19398" y="7776"/>
                  <a:pt x="19450" y="7666"/>
                </a:cubicBezTo>
                <a:cubicBezTo>
                  <a:pt x="19443" y="7586"/>
                  <a:pt x="19510" y="7576"/>
                  <a:pt x="19510" y="7507"/>
                </a:cubicBezTo>
                <a:cubicBezTo>
                  <a:pt x="19533" y="7437"/>
                  <a:pt x="19563" y="7377"/>
                  <a:pt x="19600" y="7337"/>
                </a:cubicBezTo>
                <a:cubicBezTo>
                  <a:pt x="19615" y="7277"/>
                  <a:pt x="19638" y="7227"/>
                  <a:pt x="19660" y="7167"/>
                </a:cubicBezTo>
                <a:cubicBezTo>
                  <a:pt x="19705" y="7117"/>
                  <a:pt x="19728" y="7067"/>
                  <a:pt x="19750" y="6997"/>
                </a:cubicBezTo>
                <a:cubicBezTo>
                  <a:pt x="19773" y="6947"/>
                  <a:pt x="19810" y="6907"/>
                  <a:pt x="19810" y="6837"/>
                </a:cubicBezTo>
                <a:cubicBezTo>
                  <a:pt x="19885" y="6817"/>
                  <a:pt x="19825" y="6677"/>
                  <a:pt x="19900" y="6657"/>
                </a:cubicBezTo>
                <a:cubicBezTo>
                  <a:pt x="19915" y="6527"/>
                  <a:pt x="19990" y="6437"/>
                  <a:pt x="20020" y="6307"/>
                </a:cubicBezTo>
                <a:cubicBezTo>
                  <a:pt x="20080" y="6287"/>
                  <a:pt x="20027" y="6157"/>
                  <a:pt x="20110" y="6157"/>
                </a:cubicBezTo>
                <a:cubicBezTo>
                  <a:pt x="20102" y="6077"/>
                  <a:pt x="20125" y="6007"/>
                  <a:pt x="20169" y="5967"/>
                </a:cubicBezTo>
                <a:cubicBezTo>
                  <a:pt x="20199" y="5847"/>
                  <a:pt x="20244" y="5727"/>
                  <a:pt x="20289" y="5607"/>
                </a:cubicBezTo>
                <a:cubicBezTo>
                  <a:pt x="20387" y="5378"/>
                  <a:pt x="20439" y="5118"/>
                  <a:pt x="20536" y="4898"/>
                </a:cubicBezTo>
                <a:cubicBezTo>
                  <a:pt x="20529" y="4808"/>
                  <a:pt x="20581" y="4778"/>
                  <a:pt x="20574" y="4708"/>
                </a:cubicBezTo>
                <a:cubicBezTo>
                  <a:pt x="20589" y="4638"/>
                  <a:pt x="20604" y="4568"/>
                  <a:pt x="20634" y="4508"/>
                </a:cubicBezTo>
                <a:cubicBezTo>
                  <a:pt x="20611" y="4418"/>
                  <a:pt x="20701" y="4418"/>
                  <a:pt x="20671" y="4328"/>
                </a:cubicBezTo>
                <a:cubicBezTo>
                  <a:pt x="20709" y="4318"/>
                  <a:pt x="20671" y="4248"/>
                  <a:pt x="20701" y="4228"/>
                </a:cubicBezTo>
                <a:cubicBezTo>
                  <a:pt x="20701" y="4188"/>
                  <a:pt x="20731" y="4168"/>
                  <a:pt x="20731" y="4128"/>
                </a:cubicBezTo>
                <a:cubicBezTo>
                  <a:pt x="20724" y="4048"/>
                  <a:pt x="20776" y="4018"/>
                  <a:pt x="20769" y="3948"/>
                </a:cubicBezTo>
                <a:cubicBezTo>
                  <a:pt x="20761" y="3848"/>
                  <a:pt x="20829" y="3828"/>
                  <a:pt x="20806" y="3728"/>
                </a:cubicBezTo>
                <a:cubicBezTo>
                  <a:pt x="20836" y="3678"/>
                  <a:pt x="20844" y="3618"/>
                  <a:pt x="20844" y="3538"/>
                </a:cubicBezTo>
                <a:cubicBezTo>
                  <a:pt x="20859" y="3468"/>
                  <a:pt x="20903" y="3428"/>
                  <a:pt x="20881" y="3328"/>
                </a:cubicBezTo>
                <a:cubicBezTo>
                  <a:pt x="20918" y="3288"/>
                  <a:pt x="20873" y="3169"/>
                  <a:pt x="20918" y="3139"/>
                </a:cubicBezTo>
                <a:cubicBezTo>
                  <a:pt x="20896" y="3039"/>
                  <a:pt x="20918" y="2969"/>
                  <a:pt x="20926" y="2899"/>
                </a:cubicBezTo>
                <a:cubicBezTo>
                  <a:pt x="20918" y="2739"/>
                  <a:pt x="20933" y="2599"/>
                  <a:pt x="20948" y="2449"/>
                </a:cubicBezTo>
                <a:cubicBezTo>
                  <a:pt x="20941" y="2429"/>
                  <a:pt x="20926" y="2419"/>
                  <a:pt x="20896" y="2429"/>
                </a:cubicBezTo>
                <a:cubicBezTo>
                  <a:pt x="20896" y="2399"/>
                  <a:pt x="20888" y="2359"/>
                  <a:pt x="20881" y="2319"/>
                </a:cubicBezTo>
                <a:cubicBezTo>
                  <a:pt x="20888" y="2259"/>
                  <a:pt x="20836" y="2149"/>
                  <a:pt x="20829" y="2249"/>
                </a:cubicBezTo>
                <a:cubicBezTo>
                  <a:pt x="20859" y="2239"/>
                  <a:pt x="20851" y="2299"/>
                  <a:pt x="20836" y="2329"/>
                </a:cubicBezTo>
                <a:cubicBezTo>
                  <a:pt x="20844" y="2379"/>
                  <a:pt x="20851" y="2429"/>
                  <a:pt x="20859" y="2469"/>
                </a:cubicBezTo>
                <a:cubicBezTo>
                  <a:pt x="20829" y="2529"/>
                  <a:pt x="20866" y="2639"/>
                  <a:pt x="20881" y="2739"/>
                </a:cubicBezTo>
                <a:cubicBezTo>
                  <a:pt x="20844" y="2789"/>
                  <a:pt x="20844" y="2889"/>
                  <a:pt x="20821" y="2959"/>
                </a:cubicBezTo>
                <a:cubicBezTo>
                  <a:pt x="20806" y="3039"/>
                  <a:pt x="20776" y="3109"/>
                  <a:pt x="20769" y="3209"/>
                </a:cubicBezTo>
                <a:cubicBezTo>
                  <a:pt x="20731" y="3258"/>
                  <a:pt x="20754" y="3368"/>
                  <a:pt x="20716" y="3428"/>
                </a:cubicBezTo>
                <a:cubicBezTo>
                  <a:pt x="20709" y="3518"/>
                  <a:pt x="20664" y="3578"/>
                  <a:pt x="20664" y="3678"/>
                </a:cubicBezTo>
                <a:cubicBezTo>
                  <a:pt x="20641" y="3748"/>
                  <a:pt x="20604" y="3808"/>
                  <a:pt x="20611" y="3898"/>
                </a:cubicBezTo>
                <a:cubicBezTo>
                  <a:pt x="20551" y="3948"/>
                  <a:pt x="20581" y="4068"/>
                  <a:pt x="20536" y="4128"/>
                </a:cubicBezTo>
                <a:cubicBezTo>
                  <a:pt x="20492" y="4188"/>
                  <a:pt x="20506" y="4298"/>
                  <a:pt x="20454" y="4358"/>
                </a:cubicBezTo>
                <a:cubicBezTo>
                  <a:pt x="20469" y="4458"/>
                  <a:pt x="20394" y="4498"/>
                  <a:pt x="20409" y="4608"/>
                </a:cubicBezTo>
                <a:cubicBezTo>
                  <a:pt x="20379" y="4618"/>
                  <a:pt x="20372" y="4648"/>
                  <a:pt x="20379" y="4698"/>
                </a:cubicBezTo>
                <a:cubicBezTo>
                  <a:pt x="20379" y="4758"/>
                  <a:pt x="20312" y="4738"/>
                  <a:pt x="20327" y="4808"/>
                </a:cubicBezTo>
                <a:cubicBezTo>
                  <a:pt x="20289" y="4868"/>
                  <a:pt x="20304" y="4978"/>
                  <a:pt x="20252" y="5028"/>
                </a:cubicBezTo>
                <a:cubicBezTo>
                  <a:pt x="20214" y="5098"/>
                  <a:pt x="20222" y="5208"/>
                  <a:pt x="20169" y="5258"/>
                </a:cubicBezTo>
                <a:cubicBezTo>
                  <a:pt x="20177" y="5308"/>
                  <a:pt x="20169" y="5358"/>
                  <a:pt x="20147" y="5388"/>
                </a:cubicBezTo>
                <a:cubicBezTo>
                  <a:pt x="20110" y="5397"/>
                  <a:pt x="20147" y="5477"/>
                  <a:pt x="20095" y="5487"/>
                </a:cubicBezTo>
                <a:cubicBezTo>
                  <a:pt x="20110" y="5537"/>
                  <a:pt x="20072" y="5547"/>
                  <a:pt x="20065" y="5577"/>
                </a:cubicBezTo>
                <a:cubicBezTo>
                  <a:pt x="20027" y="5597"/>
                  <a:pt x="20065" y="5677"/>
                  <a:pt x="20012" y="5687"/>
                </a:cubicBezTo>
                <a:cubicBezTo>
                  <a:pt x="20012" y="5777"/>
                  <a:pt x="19960" y="5827"/>
                  <a:pt x="19937" y="5907"/>
                </a:cubicBezTo>
                <a:cubicBezTo>
                  <a:pt x="19915" y="5937"/>
                  <a:pt x="19907" y="5987"/>
                  <a:pt x="19915" y="6037"/>
                </a:cubicBezTo>
                <a:cubicBezTo>
                  <a:pt x="19855" y="6027"/>
                  <a:pt x="19877" y="6107"/>
                  <a:pt x="19840" y="6117"/>
                </a:cubicBezTo>
                <a:cubicBezTo>
                  <a:pt x="19862" y="6187"/>
                  <a:pt x="19802" y="6187"/>
                  <a:pt x="19787" y="6217"/>
                </a:cubicBezTo>
                <a:cubicBezTo>
                  <a:pt x="19795" y="6277"/>
                  <a:pt x="19780" y="6317"/>
                  <a:pt x="19735" y="6317"/>
                </a:cubicBezTo>
                <a:cubicBezTo>
                  <a:pt x="19720" y="6477"/>
                  <a:pt x="19653" y="6597"/>
                  <a:pt x="19623" y="6737"/>
                </a:cubicBezTo>
                <a:cubicBezTo>
                  <a:pt x="19593" y="6757"/>
                  <a:pt x="19585" y="6787"/>
                  <a:pt x="19593" y="6837"/>
                </a:cubicBezTo>
                <a:cubicBezTo>
                  <a:pt x="19548" y="6837"/>
                  <a:pt x="19555" y="6887"/>
                  <a:pt x="19533" y="6907"/>
                </a:cubicBezTo>
                <a:cubicBezTo>
                  <a:pt x="19488" y="6957"/>
                  <a:pt x="19503" y="7057"/>
                  <a:pt x="19450" y="7107"/>
                </a:cubicBezTo>
                <a:cubicBezTo>
                  <a:pt x="19428" y="7117"/>
                  <a:pt x="19435" y="7177"/>
                  <a:pt x="19421" y="7207"/>
                </a:cubicBezTo>
                <a:cubicBezTo>
                  <a:pt x="19398" y="7217"/>
                  <a:pt x="19383" y="7247"/>
                  <a:pt x="19391" y="7297"/>
                </a:cubicBezTo>
                <a:cubicBezTo>
                  <a:pt x="19308" y="7317"/>
                  <a:pt x="19353" y="7447"/>
                  <a:pt x="19286" y="7477"/>
                </a:cubicBezTo>
                <a:cubicBezTo>
                  <a:pt x="19248" y="7606"/>
                  <a:pt x="19158" y="7706"/>
                  <a:pt x="19151" y="7866"/>
                </a:cubicBezTo>
                <a:cubicBezTo>
                  <a:pt x="19106" y="7906"/>
                  <a:pt x="19083" y="7976"/>
                  <a:pt x="19091" y="8056"/>
                </a:cubicBezTo>
                <a:cubicBezTo>
                  <a:pt x="19046" y="8116"/>
                  <a:pt x="19046" y="8206"/>
                  <a:pt x="19031" y="8286"/>
                </a:cubicBezTo>
                <a:cubicBezTo>
                  <a:pt x="18949" y="8386"/>
                  <a:pt x="18971" y="8566"/>
                  <a:pt x="18919" y="8696"/>
                </a:cubicBezTo>
                <a:cubicBezTo>
                  <a:pt x="18896" y="8856"/>
                  <a:pt x="18851" y="8986"/>
                  <a:pt x="18829" y="9136"/>
                </a:cubicBezTo>
                <a:cubicBezTo>
                  <a:pt x="18799" y="9196"/>
                  <a:pt x="18784" y="9276"/>
                  <a:pt x="18746" y="9336"/>
                </a:cubicBezTo>
                <a:cubicBezTo>
                  <a:pt x="18746" y="9366"/>
                  <a:pt x="18731" y="9406"/>
                  <a:pt x="18716" y="9436"/>
                </a:cubicBezTo>
                <a:cubicBezTo>
                  <a:pt x="18739" y="9476"/>
                  <a:pt x="18694" y="9566"/>
                  <a:pt x="18687" y="9496"/>
                </a:cubicBezTo>
                <a:cubicBezTo>
                  <a:pt x="18604" y="9426"/>
                  <a:pt x="18716" y="9386"/>
                  <a:pt x="18694" y="9286"/>
                </a:cubicBezTo>
                <a:cubicBezTo>
                  <a:pt x="18761" y="9246"/>
                  <a:pt x="18724" y="9116"/>
                  <a:pt x="18776" y="9066"/>
                </a:cubicBezTo>
                <a:cubicBezTo>
                  <a:pt x="18784" y="8546"/>
                  <a:pt x="18919" y="8156"/>
                  <a:pt x="18994" y="7706"/>
                </a:cubicBezTo>
                <a:cubicBezTo>
                  <a:pt x="19039" y="7616"/>
                  <a:pt x="19046" y="7507"/>
                  <a:pt x="19076" y="7417"/>
                </a:cubicBezTo>
                <a:cubicBezTo>
                  <a:pt x="19091" y="7297"/>
                  <a:pt x="19143" y="7207"/>
                  <a:pt x="19166" y="7097"/>
                </a:cubicBezTo>
                <a:cubicBezTo>
                  <a:pt x="19181" y="7047"/>
                  <a:pt x="19203" y="6997"/>
                  <a:pt x="19233" y="6957"/>
                </a:cubicBezTo>
                <a:cubicBezTo>
                  <a:pt x="19226" y="6887"/>
                  <a:pt x="19301" y="6887"/>
                  <a:pt x="19278" y="6797"/>
                </a:cubicBezTo>
                <a:cubicBezTo>
                  <a:pt x="19331" y="6717"/>
                  <a:pt x="19353" y="6607"/>
                  <a:pt x="19383" y="6507"/>
                </a:cubicBezTo>
                <a:cubicBezTo>
                  <a:pt x="19458" y="6307"/>
                  <a:pt x="19548" y="6137"/>
                  <a:pt x="19638" y="5967"/>
                </a:cubicBezTo>
                <a:cubicBezTo>
                  <a:pt x="19735" y="5787"/>
                  <a:pt x="19810" y="5597"/>
                  <a:pt x="19885" y="5397"/>
                </a:cubicBezTo>
                <a:cubicBezTo>
                  <a:pt x="19930" y="5318"/>
                  <a:pt x="19937" y="5198"/>
                  <a:pt x="19975" y="5108"/>
                </a:cubicBezTo>
                <a:cubicBezTo>
                  <a:pt x="20027" y="5018"/>
                  <a:pt x="20050" y="4908"/>
                  <a:pt x="20080" y="4808"/>
                </a:cubicBezTo>
                <a:cubicBezTo>
                  <a:pt x="20117" y="4778"/>
                  <a:pt x="20110" y="4698"/>
                  <a:pt x="20125" y="4648"/>
                </a:cubicBezTo>
                <a:cubicBezTo>
                  <a:pt x="20147" y="4598"/>
                  <a:pt x="20177" y="4568"/>
                  <a:pt x="20169" y="4488"/>
                </a:cubicBezTo>
                <a:cubicBezTo>
                  <a:pt x="20222" y="4478"/>
                  <a:pt x="20184" y="4368"/>
                  <a:pt x="20237" y="4358"/>
                </a:cubicBezTo>
                <a:cubicBezTo>
                  <a:pt x="20199" y="4288"/>
                  <a:pt x="20312" y="4228"/>
                  <a:pt x="20237" y="4208"/>
                </a:cubicBezTo>
                <a:cubicBezTo>
                  <a:pt x="20229" y="4268"/>
                  <a:pt x="20207" y="4318"/>
                  <a:pt x="20169" y="4348"/>
                </a:cubicBezTo>
                <a:cubicBezTo>
                  <a:pt x="20177" y="4418"/>
                  <a:pt x="20147" y="4448"/>
                  <a:pt x="20125" y="4498"/>
                </a:cubicBezTo>
                <a:cubicBezTo>
                  <a:pt x="20095" y="4618"/>
                  <a:pt x="20072" y="4728"/>
                  <a:pt x="20020" y="4828"/>
                </a:cubicBezTo>
                <a:cubicBezTo>
                  <a:pt x="19990" y="4938"/>
                  <a:pt x="19922" y="5018"/>
                  <a:pt x="19915" y="5148"/>
                </a:cubicBezTo>
                <a:cubicBezTo>
                  <a:pt x="19877" y="5188"/>
                  <a:pt x="19892" y="5268"/>
                  <a:pt x="19847" y="5288"/>
                </a:cubicBezTo>
                <a:cubicBezTo>
                  <a:pt x="19870" y="5388"/>
                  <a:pt x="19780" y="5378"/>
                  <a:pt x="19802" y="5477"/>
                </a:cubicBezTo>
                <a:cubicBezTo>
                  <a:pt x="19713" y="5547"/>
                  <a:pt x="19713" y="5697"/>
                  <a:pt x="19630" y="5787"/>
                </a:cubicBezTo>
                <a:cubicBezTo>
                  <a:pt x="19645" y="5867"/>
                  <a:pt x="19548" y="5857"/>
                  <a:pt x="19570" y="5947"/>
                </a:cubicBezTo>
                <a:cubicBezTo>
                  <a:pt x="19525" y="5997"/>
                  <a:pt x="19510" y="6067"/>
                  <a:pt x="19458" y="6097"/>
                </a:cubicBezTo>
                <a:cubicBezTo>
                  <a:pt x="19421" y="6227"/>
                  <a:pt x="19376" y="6337"/>
                  <a:pt x="19308" y="6437"/>
                </a:cubicBezTo>
                <a:cubicBezTo>
                  <a:pt x="19293" y="6507"/>
                  <a:pt x="19278" y="6577"/>
                  <a:pt x="19248" y="6627"/>
                </a:cubicBezTo>
                <a:cubicBezTo>
                  <a:pt x="19218" y="6687"/>
                  <a:pt x="19226" y="6767"/>
                  <a:pt x="19166" y="6797"/>
                </a:cubicBezTo>
                <a:cubicBezTo>
                  <a:pt x="19136" y="6697"/>
                  <a:pt x="19226" y="6707"/>
                  <a:pt x="19203" y="6607"/>
                </a:cubicBezTo>
                <a:cubicBezTo>
                  <a:pt x="19203" y="6567"/>
                  <a:pt x="19241" y="6567"/>
                  <a:pt x="19256" y="6537"/>
                </a:cubicBezTo>
                <a:cubicBezTo>
                  <a:pt x="19248" y="6487"/>
                  <a:pt x="19263" y="6457"/>
                  <a:pt x="19286" y="6437"/>
                </a:cubicBezTo>
                <a:cubicBezTo>
                  <a:pt x="19293" y="6287"/>
                  <a:pt x="19361" y="6197"/>
                  <a:pt x="19383" y="6057"/>
                </a:cubicBezTo>
                <a:cubicBezTo>
                  <a:pt x="19465" y="5977"/>
                  <a:pt x="19450" y="5807"/>
                  <a:pt x="19533" y="5727"/>
                </a:cubicBezTo>
                <a:cubicBezTo>
                  <a:pt x="19533" y="5647"/>
                  <a:pt x="19578" y="5597"/>
                  <a:pt x="19593" y="5527"/>
                </a:cubicBezTo>
                <a:cubicBezTo>
                  <a:pt x="19623" y="5517"/>
                  <a:pt x="19623" y="5477"/>
                  <a:pt x="19645" y="5457"/>
                </a:cubicBezTo>
                <a:cubicBezTo>
                  <a:pt x="19630" y="5407"/>
                  <a:pt x="19668" y="5397"/>
                  <a:pt x="19675" y="5358"/>
                </a:cubicBezTo>
                <a:cubicBezTo>
                  <a:pt x="19683" y="5288"/>
                  <a:pt x="19735" y="5268"/>
                  <a:pt x="19743" y="5198"/>
                </a:cubicBezTo>
                <a:cubicBezTo>
                  <a:pt x="19735" y="5148"/>
                  <a:pt x="19795" y="5158"/>
                  <a:pt x="19773" y="5098"/>
                </a:cubicBezTo>
                <a:cubicBezTo>
                  <a:pt x="19802" y="5088"/>
                  <a:pt x="19802" y="5048"/>
                  <a:pt x="19825" y="5028"/>
                </a:cubicBezTo>
                <a:cubicBezTo>
                  <a:pt x="19817" y="4938"/>
                  <a:pt x="19900" y="4928"/>
                  <a:pt x="19885" y="4828"/>
                </a:cubicBezTo>
                <a:cubicBezTo>
                  <a:pt x="19922" y="4788"/>
                  <a:pt x="19952" y="4728"/>
                  <a:pt x="19975" y="4658"/>
                </a:cubicBezTo>
                <a:cubicBezTo>
                  <a:pt x="20027" y="4558"/>
                  <a:pt x="20110" y="4468"/>
                  <a:pt x="20117" y="4328"/>
                </a:cubicBezTo>
                <a:cubicBezTo>
                  <a:pt x="20162" y="4278"/>
                  <a:pt x="20184" y="4218"/>
                  <a:pt x="20207" y="4158"/>
                </a:cubicBezTo>
                <a:cubicBezTo>
                  <a:pt x="20237" y="4138"/>
                  <a:pt x="20237" y="4098"/>
                  <a:pt x="20259" y="4078"/>
                </a:cubicBezTo>
                <a:cubicBezTo>
                  <a:pt x="20259" y="4048"/>
                  <a:pt x="20289" y="4008"/>
                  <a:pt x="20297" y="4038"/>
                </a:cubicBezTo>
                <a:cubicBezTo>
                  <a:pt x="20282" y="4058"/>
                  <a:pt x="20244" y="4168"/>
                  <a:pt x="20297" y="4158"/>
                </a:cubicBezTo>
                <a:cubicBezTo>
                  <a:pt x="20282" y="4078"/>
                  <a:pt x="20349" y="4078"/>
                  <a:pt x="20334" y="3998"/>
                </a:cubicBezTo>
                <a:cubicBezTo>
                  <a:pt x="20364" y="3988"/>
                  <a:pt x="20349" y="3968"/>
                  <a:pt x="20327" y="3948"/>
                </a:cubicBezTo>
                <a:cubicBezTo>
                  <a:pt x="20327" y="3908"/>
                  <a:pt x="20349" y="3898"/>
                  <a:pt x="20334" y="3858"/>
                </a:cubicBezTo>
                <a:cubicBezTo>
                  <a:pt x="20447" y="3698"/>
                  <a:pt x="20492" y="3498"/>
                  <a:pt x="20566" y="3318"/>
                </a:cubicBezTo>
                <a:cubicBezTo>
                  <a:pt x="20604" y="3229"/>
                  <a:pt x="20634" y="3129"/>
                  <a:pt x="20656" y="3029"/>
                </a:cubicBezTo>
                <a:cubicBezTo>
                  <a:pt x="20671" y="2919"/>
                  <a:pt x="20746" y="2849"/>
                  <a:pt x="20739" y="2709"/>
                </a:cubicBezTo>
                <a:cubicBezTo>
                  <a:pt x="20694" y="2719"/>
                  <a:pt x="20679" y="2749"/>
                  <a:pt x="20694" y="2809"/>
                </a:cubicBezTo>
                <a:cubicBezTo>
                  <a:pt x="20694" y="2869"/>
                  <a:pt x="20641" y="2889"/>
                  <a:pt x="20641" y="2949"/>
                </a:cubicBezTo>
                <a:cubicBezTo>
                  <a:pt x="20604" y="2969"/>
                  <a:pt x="20641" y="3059"/>
                  <a:pt x="20596" y="3079"/>
                </a:cubicBezTo>
                <a:cubicBezTo>
                  <a:pt x="20596" y="3129"/>
                  <a:pt x="20544" y="3139"/>
                  <a:pt x="20574" y="3229"/>
                </a:cubicBezTo>
                <a:cubicBezTo>
                  <a:pt x="20484" y="3268"/>
                  <a:pt x="20514" y="3418"/>
                  <a:pt x="20432" y="3468"/>
                </a:cubicBezTo>
                <a:cubicBezTo>
                  <a:pt x="20447" y="3608"/>
                  <a:pt x="20357" y="3648"/>
                  <a:pt x="20349" y="3758"/>
                </a:cubicBezTo>
                <a:cubicBezTo>
                  <a:pt x="20267" y="3808"/>
                  <a:pt x="20289" y="3958"/>
                  <a:pt x="20207" y="4008"/>
                </a:cubicBezTo>
                <a:cubicBezTo>
                  <a:pt x="20207" y="4068"/>
                  <a:pt x="20177" y="4098"/>
                  <a:pt x="20162" y="4138"/>
                </a:cubicBezTo>
                <a:cubicBezTo>
                  <a:pt x="20132" y="4148"/>
                  <a:pt x="20147" y="4198"/>
                  <a:pt x="20125" y="4208"/>
                </a:cubicBezTo>
                <a:cubicBezTo>
                  <a:pt x="20102" y="4218"/>
                  <a:pt x="20095" y="4248"/>
                  <a:pt x="20087" y="4278"/>
                </a:cubicBezTo>
                <a:cubicBezTo>
                  <a:pt x="20050" y="4298"/>
                  <a:pt x="20057" y="4358"/>
                  <a:pt x="20020" y="4378"/>
                </a:cubicBezTo>
                <a:cubicBezTo>
                  <a:pt x="20020" y="4448"/>
                  <a:pt x="19960" y="4468"/>
                  <a:pt x="19952" y="4518"/>
                </a:cubicBezTo>
                <a:cubicBezTo>
                  <a:pt x="19915" y="4608"/>
                  <a:pt x="19870" y="4698"/>
                  <a:pt x="19832" y="4788"/>
                </a:cubicBezTo>
                <a:cubicBezTo>
                  <a:pt x="19795" y="4808"/>
                  <a:pt x="19802" y="4878"/>
                  <a:pt x="19787" y="4918"/>
                </a:cubicBezTo>
                <a:cubicBezTo>
                  <a:pt x="19795" y="4958"/>
                  <a:pt x="19758" y="4958"/>
                  <a:pt x="19758" y="4988"/>
                </a:cubicBezTo>
                <a:cubicBezTo>
                  <a:pt x="19758" y="5018"/>
                  <a:pt x="19735" y="5038"/>
                  <a:pt x="19720" y="5058"/>
                </a:cubicBezTo>
                <a:cubicBezTo>
                  <a:pt x="19683" y="5138"/>
                  <a:pt x="19653" y="5238"/>
                  <a:pt x="19578" y="5298"/>
                </a:cubicBezTo>
                <a:cubicBezTo>
                  <a:pt x="19593" y="5388"/>
                  <a:pt x="19540" y="5407"/>
                  <a:pt x="19540" y="5487"/>
                </a:cubicBezTo>
                <a:cubicBezTo>
                  <a:pt x="19510" y="5497"/>
                  <a:pt x="19510" y="5537"/>
                  <a:pt x="19488" y="5557"/>
                </a:cubicBezTo>
                <a:cubicBezTo>
                  <a:pt x="19503" y="5617"/>
                  <a:pt x="19465" y="5627"/>
                  <a:pt x="19458" y="5657"/>
                </a:cubicBezTo>
                <a:cubicBezTo>
                  <a:pt x="19450" y="5697"/>
                  <a:pt x="19435" y="5717"/>
                  <a:pt x="19406" y="5727"/>
                </a:cubicBezTo>
                <a:cubicBezTo>
                  <a:pt x="19413" y="5777"/>
                  <a:pt x="19398" y="5807"/>
                  <a:pt x="19376" y="5827"/>
                </a:cubicBezTo>
                <a:cubicBezTo>
                  <a:pt x="19353" y="5897"/>
                  <a:pt x="19361" y="5977"/>
                  <a:pt x="19286" y="5997"/>
                </a:cubicBezTo>
                <a:cubicBezTo>
                  <a:pt x="19308" y="6167"/>
                  <a:pt x="19211" y="6227"/>
                  <a:pt x="19211" y="6377"/>
                </a:cubicBezTo>
                <a:cubicBezTo>
                  <a:pt x="19151" y="6467"/>
                  <a:pt x="19151" y="6617"/>
                  <a:pt x="19083" y="6707"/>
                </a:cubicBezTo>
                <a:cubicBezTo>
                  <a:pt x="19083" y="6777"/>
                  <a:pt x="19076" y="6847"/>
                  <a:pt x="19016" y="6867"/>
                </a:cubicBezTo>
                <a:cubicBezTo>
                  <a:pt x="19031" y="6957"/>
                  <a:pt x="18979" y="6977"/>
                  <a:pt x="18979" y="7057"/>
                </a:cubicBezTo>
                <a:cubicBezTo>
                  <a:pt x="18926" y="7157"/>
                  <a:pt x="18889" y="7287"/>
                  <a:pt x="18859" y="7417"/>
                </a:cubicBezTo>
                <a:cubicBezTo>
                  <a:pt x="18806" y="7517"/>
                  <a:pt x="18799" y="7656"/>
                  <a:pt x="18754" y="7766"/>
                </a:cubicBezTo>
                <a:cubicBezTo>
                  <a:pt x="18739" y="7896"/>
                  <a:pt x="18731" y="8036"/>
                  <a:pt x="18679" y="8136"/>
                </a:cubicBezTo>
                <a:cubicBezTo>
                  <a:pt x="18649" y="8186"/>
                  <a:pt x="18702" y="8306"/>
                  <a:pt x="18642" y="8326"/>
                </a:cubicBezTo>
                <a:cubicBezTo>
                  <a:pt x="18657" y="8416"/>
                  <a:pt x="18597" y="8436"/>
                  <a:pt x="18627" y="8536"/>
                </a:cubicBezTo>
                <a:cubicBezTo>
                  <a:pt x="18559" y="8636"/>
                  <a:pt x="18559" y="8786"/>
                  <a:pt x="18559" y="8946"/>
                </a:cubicBezTo>
                <a:cubicBezTo>
                  <a:pt x="18642" y="8916"/>
                  <a:pt x="18612" y="8776"/>
                  <a:pt x="18657" y="8706"/>
                </a:cubicBezTo>
                <a:cubicBezTo>
                  <a:pt x="18642" y="8636"/>
                  <a:pt x="18672" y="8616"/>
                  <a:pt x="18679" y="8556"/>
                </a:cubicBezTo>
                <a:cubicBezTo>
                  <a:pt x="18716" y="8536"/>
                  <a:pt x="18679" y="8446"/>
                  <a:pt x="18724" y="8426"/>
                </a:cubicBezTo>
                <a:cubicBezTo>
                  <a:pt x="18716" y="8376"/>
                  <a:pt x="18724" y="8326"/>
                  <a:pt x="18746" y="8296"/>
                </a:cubicBezTo>
                <a:cubicBezTo>
                  <a:pt x="18784" y="8276"/>
                  <a:pt x="18724" y="8166"/>
                  <a:pt x="18769" y="8146"/>
                </a:cubicBezTo>
                <a:cubicBezTo>
                  <a:pt x="18784" y="8046"/>
                  <a:pt x="18836" y="7976"/>
                  <a:pt x="18814" y="7836"/>
                </a:cubicBezTo>
                <a:cubicBezTo>
                  <a:pt x="18896" y="7696"/>
                  <a:pt x="18889" y="7467"/>
                  <a:pt x="18979" y="7327"/>
                </a:cubicBezTo>
                <a:cubicBezTo>
                  <a:pt x="19001" y="7227"/>
                  <a:pt x="19024" y="7137"/>
                  <a:pt x="19068" y="7057"/>
                </a:cubicBezTo>
                <a:cubicBezTo>
                  <a:pt x="19083" y="7017"/>
                  <a:pt x="19076" y="6947"/>
                  <a:pt x="19113" y="6927"/>
                </a:cubicBezTo>
                <a:cubicBezTo>
                  <a:pt x="19113" y="6897"/>
                  <a:pt x="19128" y="6887"/>
                  <a:pt x="19128" y="6867"/>
                </a:cubicBezTo>
                <a:cubicBezTo>
                  <a:pt x="19151" y="6867"/>
                  <a:pt x="19158" y="6817"/>
                  <a:pt x="19173" y="6857"/>
                </a:cubicBezTo>
                <a:cubicBezTo>
                  <a:pt x="19121" y="6857"/>
                  <a:pt x="19203" y="6987"/>
                  <a:pt x="19121" y="6957"/>
                </a:cubicBezTo>
                <a:cubicBezTo>
                  <a:pt x="19113" y="7007"/>
                  <a:pt x="19098" y="7037"/>
                  <a:pt x="19098" y="7087"/>
                </a:cubicBezTo>
                <a:cubicBezTo>
                  <a:pt x="19068" y="7157"/>
                  <a:pt x="19031" y="7227"/>
                  <a:pt x="19016" y="7307"/>
                </a:cubicBezTo>
                <a:cubicBezTo>
                  <a:pt x="18971" y="7367"/>
                  <a:pt x="19001" y="7497"/>
                  <a:pt x="18941" y="7537"/>
                </a:cubicBezTo>
                <a:cubicBezTo>
                  <a:pt x="18979" y="7616"/>
                  <a:pt x="18919" y="7616"/>
                  <a:pt x="18919" y="7666"/>
                </a:cubicBezTo>
                <a:cubicBezTo>
                  <a:pt x="18889" y="7686"/>
                  <a:pt x="18934" y="7776"/>
                  <a:pt x="18889" y="7786"/>
                </a:cubicBezTo>
                <a:cubicBezTo>
                  <a:pt x="18851" y="7806"/>
                  <a:pt x="18896" y="7886"/>
                  <a:pt x="18866" y="7916"/>
                </a:cubicBezTo>
                <a:cubicBezTo>
                  <a:pt x="18859" y="7956"/>
                  <a:pt x="18844" y="7996"/>
                  <a:pt x="18844" y="8036"/>
                </a:cubicBezTo>
                <a:cubicBezTo>
                  <a:pt x="18829" y="8126"/>
                  <a:pt x="18799" y="8196"/>
                  <a:pt x="18791" y="8286"/>
                </a:cubicBezTo>
                <a:cubicBezTo>
                  <a:pt x="18754" y="8306"/>
                  <a:pt x="18791" y="8386"/>
                  <a:pt x="18761" y="8416"/>
                </a:cubicBezTo>
                <a:cubicBezTo>
                  <a:pt x="18784" y="8476"/>
                  <a:pt x="18731" y="8486"/>
                  <a:pt x="18761" y="8566"/>
                </a:cubicBezTo>
                <a:cubicBezTo>
                  <a:pt x="18679" y="8536"/>
                  <a:pt x="18769" y="8666"/>
                  <a:pt x="18716" y="8666"/>
                </a:cubicBezTo>
                <a:cubicBezTo>
                  <a:pt x="18739" y="8746"/>
                  <a:pt x="18709" y="8776"/>
                  <a:pt x="18716" y="8836"/>
                </a:cubicBezTo>
                <a:cubicBezTo>
                  <a:pt x="18731" y="8866"/>
                  <a:pt x="18709" y="8866"/>
                  <a:pt x="18702" y="8876"/>
                </a:cubicBezTo>
                <a:cubicBezTo>
                  <a:pt x="18664" y="8926"/>
                  <a:pt x="18687" y="9016"/>
                  <a:pt x="18664" y="9066"/>
                </a:cubicBezTo>
                <a:cubicBezTo>
                  <a:pt x="18642" y="9146"/>
                  <a:pt x="18657" y="9256"/>
                  <a:pt x="18612" y="9316"/>
                </a:cubicBezTo>
                <a:cubicBezTo>
                  <a:pt x="18649" y="9176"/>
                  <a:pt x="18552" y="9186"/>
                  <a:pt x="18529" y="9066"/>
                </a:cubicBezTo>
                <a:cubicBezTo>
                  <a:pt x="18522" y="8996"/>
                  <a:pt x="18514" y="8906"/>
                  <a:pt x="18477" y="8876"/>
                </a:cubicBezTo>
                <a:cubicBezTo>
                  <a:pt x="18484" y="8826"/>
                  <a:pt x="18544" y="8836"/>
                  <a:pt x="18507" y="8746"/>
                </a:cubicBezTo>
                <a:cubicBezTo>
                  <a:pt x="18492" y="8676"/>
                  <a:pt x="18462" y="8706"/>
                  <a:pt x="18484" y="8636"/>
                </a:cubicBezTo>
                <a:cubicBezTo>
                  <a:pt x="18484" y="8536"/>
                  <a:pt x="18522" y="8466"/>
                  <a:pt x="18514" y="8366"/>
                </a:cubicBezTo>
                <a:cubicBezTo>
                  <a:pt x="18499" y="8286"/>
                  <a:pt x="18492" y="8206"/>
                  <a:pt x="18477" y="8136"/>
                </a:cubicBezTo>
                <a:cubicBezTo>
                  <a:pt x="18507" y="8126"/>
                  <a:pt x="18492" y="8066"/>
                  <a:pt x="18484" y="8016"/>
                </a:cubicBezTo>
                <a:cubicBezTo>
                  <a:pt x="18507" y="7986"/>
                  <a:pt x="18514" y="7946"/>
                  <a:pt x="18507" y="7886"/>
                </a:cubicBezTo>
                <a:cubicBezTo>
                  <a:pt x="18514" y="7756"/>
                  <a:pt x="18544" y="7616"/>
                  <a:pt x="18567" y="7517"/>
                </a:cubicBezTo>
                <a:cubicBezTo>
                  <a:pt x="18574" y="7487"/>
                  <a:pt x="18567" y="7427"/>
                  <a:pt x="18589" y="7397"/>
                </a:cubicBezTo>
                <a:cubicBezTo>
                  <a:pt x="18582" y="7347"/>
                  <a:pt x="18589" y="7297"/>
                  <a:pt x="18612" y="7267"/>
                </a:cubicBezTo>
                <a:cubicBezTo>
                  <a:pt x="18642" y="7247"/>
                  <a:pt x="18604" y="7157"/>
                  <a:pt x="18642" y="7147"/>
                </a:cubicBezTo>
                <a:cubicBezTo>
                  <a:pt x="18657" y="6977"/>
                  <a:pt x="18687" y="6807"/>
                  <a:pt x="18746" y="6677"/>
                </a:cubicBezTo>
                <a:cubicBezTo>
                  <a:pt x="18739" y="6567"/>
                  <a:pt x="18806" y="6537"/>
                  <a:pt x="18799" y="6427"/>
                </a:cubicBezTo>
                <a:cubicBezTo>
                  <a:pt x="18836" y="6407"/>
                  <a:pt x="18799" y="6327"/>
                  <a:pt x="18851" y="6327"/>
                </a:cubicBezTo>
                <a:cubicBezTo>
                  <a:pt x="18874" y="6297"/>
                  <a:pt x="18836" y="6207"/>
                  <a:pt x="18874" y="6197"/>
                </a:cubicBezTo>
                <a:cubicBezTo>
                  <a:pt x="18881" y="6157"/>
                  <a:pt x="18889" y="6127"/>
                  <a:pt x="18904" y="6097"/>
                </a:cubicBezTo>
                <a:cubicBezTo>
                  <a:pt x="18934" y="6077"/>
                  <a:pt x="18889" y="5987"/>
                  <a:pt x="18926" y="5977"/>
                </a:cubicBezTo>
                <a:cubicBezTo>
                  <a:pt x="18971" y="5957"/>
                  <a:pt x="18926" y="5877"/>
                  <a:pt x="18956" y="5847"/>
                </a:cubicBezTo>
                <a:cubicBezTo>
                  <a:pt x="19016" y="5857"/>
                  <a:pt x="18986" y="5777"/>
                  <a:pt x="19009" y="5747"/>
                </a:cubicBezTo>
                <a:cubicBezTo>
                  <a:pt x="19068" y="5717"/>
                  <a:pt x="19046" y="5607"/>
                  <a:pt x="19083" y="5547"/>
                </a:cubicBezTo>
                <a:cubicBezTo>
                  <a:pt x="19106" y="5467"/>
                  <a:pt x="19136" y="5397"/>
                  <a:pt x="19166" y="5318"/>
                </a:cubicBezTo>
                <a:cubicBezTo>
                  <a:pt x="19196" y="5258"/>
                  <a:pt x="19226" y="5198"/>
                  <a:pt x="19241" y="5118"/>
                </a:cubicBezTo>
                <a:cubicBezTo>
                  <a:pt x="19278" y="5058"/>
                  <a:pt x="19293" y="4968"/>
                  <a:pt x="19346" y="4918"/>
                </a:cubicBezTo>
                <a:cubicBezTo>
                  <a:pt x="19361" y="4828"/>
                  <a:pt x="19413" y="4778"/>
                  <a:pt x="19421" y="4688"/>
                </a:cubicBezTo>
                <a:cubicBezTo>
                  <a:pt x="19480" y="4698"/>
                  <a:pt x="19458" y="4618"/>
                  <a:pt x="19473" y="4588"/>
                </a:cubicBezTo>
                <a:cubicBezTo>
                  <a:pt x="19503" y="4568"/>
                  <a:pt x="19518" y="4528"/>
                  <a:pt x="19525" y="4488"/>
                </a:cubicBezTo>
                <a:cubicBezTo>
                  <a:pt x="19608" y="4368"/>
                  <a:pt x="19653" y="4218"/>
                  <a:pt x="19705" y="4078"/>
                </a:cubicBezTo>
                <a:cubicBezTo>
                  <a:pt x="19780" y="4058"/>
                  <a:pt x="19750" y="3938"/>
                  <a:pt x="19810" y="3908"/>
                </a:cubicBezTo>
                <a:cubicBezTo>
                  <a:pt x="19840" y="3828"/>
                  <a:pt x="19870" y="3758"/>
                  <a:pt x="19915" y="3698"/>
                </a:cubicBezTo>
                <a:cubicBezTo>
                  <a:pt x="19945" y="3638"/>
                  <a:pt x="19952" y="3558"/>
                  <a:pt x="20020" y="3528"/>
                </a:cubicBezTo>
                <a:cubicBezTo>
                  <a:pt x="19982" y="3438"/>
                  <a:pt x="20087" y="3488"/>
                  <a:pt x="20050" y="3398"/>
                </a:cubicBezTo>
                <a:cubicBezTo>
                  <a:pt x="20072" y="3378"/>
                  <a:pt x="20095" y="3338"/>
                  <a:pt x="20102" y="3298"/>
                </a:cubicBezTo>
                <a:cubicBezTo>
                  <a:pt x="20192" y="3189"/>
                  <a:pt x="20214" y="3009"/>
                  <a:pt x="20304" y="2889"/>
                </a:cubicBezTo>
                <a:cubicBezTo>
                  <a:pt x="20342" y="2739"/>
                  <a:pt x="20424" y="2619"/>
                  <a:pt x="20462" y="2459"/>
                </a:cubicBezTo>
                <a:cubicBezTo>
                  <a:pt x="20536" y="2339"/>
                  <a:pt x="20551" y="2169"/>
                  <a:pt x="20641" y="2059"/>
                </a:cubicBezTo>
                <a:cubicBezTo>
                  <a:pt x="20634" y="1959"/>
                  <a:pt x="20686" y="1919"/>
                  <a:pt x="20724" y="1859"/>
                </a:cubicBezTo>
                <a:cubicBezTo>
                  <a:pt x="20731" y="1819"/>
                  <a:pt x="20746" y="1779"/>
                  <a:pt x="20776" y="1759"/>
                </a:cubicBezTo>
                <a:cubicBezTo>
                  <a:pt x="20731" y="1669"/>
                  <a:pt x="20844" y="1719"/>
                  <a:pt x="20799" y="1629"/>
                </a:cubicBezTo>
                <a:cubicBezTo>
                  <a:pt x="20829" y="1609"/>
                  <a:pt x="20844" y="1569"/>
                  <a:pt x="20851" y="1529"/>
                </a:cubicBezTo>
                <a:cubicBezTo>
                  <a:pt x="20866" y="1499"/>
                  <a:pt x="20881" y="1459"/>
                  <a:pt x="20903" y="1429"/>
                </a:cubicBezTo>
                <a:cubicBezTo>
                  <a:pt x="20926" y="1349"/>
                  <a:pt x="20956" y="1279"/>
                  <a:pt x="21001" y="1219"/>
                </a:cubicBezTo>
                <a:cubicBezTo>
                  <a:pt x="21016" y="1109"/>
                  <a:pt x="21046" y="1010"/>
                  <a:pt x="21091" y="930"/>
                </a:cubicBezTo>
                <a:cubicBezTo>
                  <a:pt x="21098" y="810"/>
                  <a:pt x="21151" y="740"/>
                  <a:pt x="21181" y="640"/>
                </a:cubicBezTo>
                <a:cubicBezTo>
                  <a:pt x="21166" y="470"/>
                  <a:pt x="21255" y="380"/>
                  <a:pt x="21225" y="190"/>
                </a:cubicBezTo>
                <a:cubicBezTo>
                  <a:pt x="21263" y="140"/>
                  <a:pt x="21285" y="70"/>
                  <a:pt x="21300" y="0"/>
                </a:cubicBezTo>
                <a:cubicBezTo>
                  <a:pt x="21240" y="0"/>
                  <a:pt x="21240" y="0"/>
                  <a:pt x="21240" y="0"/>
                </a:cubicBezTo>
                <a:cubicBezTo>
                  <a:pt x="21211" y="40"/>
                  <a:pt x="21188" y="90"/>
                  <a:pt x="21173" y="140"/>
                </a:cubicBezTo>
                <a:cubicBezTo>
                  <a:pt x="21121" y="150"/>
                  <a:pt x="21166" y="230"/>
                  <a:pt x="21121" y="240"/>
                </a:cubicBezTo>
                <a:cubicBezTo>
                  <a:pt x="21158" y="330"/>
                  <a:pt x="21076" y="320"/>
                  <a:pt x="21076" y="380"/>
                </a:cubicBezTo>
                <a:cubicBezTo>
                  <a:pt x="21023" y="380"/>
                  <a:pt x="21068" y="460"/>
                  <a:pt x="21023" y="480"/>
                </a:cubicBezTo>
                <a:cubicBezTo>
                  <a:pt x="21046" y="550"/>
                  <a:pt x="20948" y="520"/>
                  <a:pt x="20978" y="610"/>
                </a:cubicBezTo>
                <a:cubicBezTo>
                  <a:pt x="20903" y="650"/>
                  <a:pt x="20851" y="710"/>
                  <a:pt x="20859" y="820"/>
                </a:cubicBezTo>
                <a:cubicBezTo>
                  <a:pt x="20746" y="820"/>
                  <a:pt x="20791" y="960"/>
                  <a:pt x="20724" y="1000"/>
                </a:cubicBezTo>
                <a:cubicBezTo>
                  <a:pt x="20686" y="1070"/>
                  <a:pt x="20619" y="1119"/>
                  <a:pt x="20604" y="1209"/>
                </a:cubicBezTo>
                <a:cubicBezTo>
                  <a:pt x="20499" y="1329"/>
                  <a:pt x="20439" y="1489"/>
                  <a:pt x="20334" y="1609"/>
                </a:cubicBezTo>
                <a:cubicBezTo>
                  <a:pt x="20274" y="1759"/>
                  <a:pt x="20177" y="1879"/>
                  <a:pt x="20080" y="1999"/>
                </a:cubicBezTo>
                <a:cubicBezTo>
                  <a:pt x="20050" y="2079"/>
                  <a:pt x="19997" y="2139"/>
                  <a:pt x="19960" y="2209"/>
                </a:cubicBezTo>
                <a:cubicBezTo>
                  <a:pt x="19937" y="2299"/>
                  <a:pt x="19892" y="2369"/>
                  <a:pt x="19832" y="2419"/>
                </a:cubicBezTo>
                <a:cubicBezTo>
                  <a:pt x="19817" y="2519"/>
                  <a:pt x="19758" y="2569"/>
                  <a:pt x="19713" y="2629"/>
                </a:cubicBezTo>
                <a:cubicBezTo>
                  <a:pt x="19728" y="2699"/>
                  <a:pt x="19653" y="2679"/>
                  <a:pt x="19660" y="2739"/>
                </a:cubicBezTo>
                <a:cubicBezTo>
                  <a:pt x="19645" y="2779"/>
                  <a:pt x="19608" y="2809"/>
                  <a:pt x="19585" y="2839"/>
                </a:cubicBezTo>
                <a:cubicBezTo>
                  <a:pt x="19563" y="2929"/>
                  <a:pt x="19525" y="2999"/>
                  <a:pt x="19465" y="3059"/>
                </a:cubicBezTo>
                <a:cubicBezTo>
                  <a:pt x="19458" y="3099"/>
                  <a:pt x="19443" y="3129"/>
                  <a:pt x="19413" y="3159"/>
                </a:cubicBezTo>
                <a:cubicBezTo>
                  <a:pt x="19443" y="3238"/>
                  <a:pt x="19346" y="3219"/>
                  <a:pt x="19368" y="3288"/>
                </a:cubicBezTo>
                <a:cubicBezTo>
                  <a:pt x="19338" y="3308"/>
                  <a:pt x="19323" y="3348"/>
                  <a:pt x="19316" y="3388"/>
                </a:cubicBezTo>
                <a:cubicBezTo>
                  <a:pt x="19301" y="3428"/>
                  <a:pt x="19241" y="3418"/>
                  <a:pt x="19263" y="3488"/>
                </a:cubicBezTo>
                <a:cubicBezTo>
                  <a:pt x="19188" y="3528"/>
                  <a:pt x="19173" y="3628"/>
                  <a:pt x="19143" y="3698"/>
                </a:cubicBezTo>
                <a:cubicBezTo>
                  <a:pt x="19068" y="3738"/>
                  <a:pt x="19106" y="3878"/>
                  <a:pt x="19016" y="3908"/>
                </a:cubicBezTo>
                <a:cubicBezTo>
                  <a:pt x="19024" y="4018"/>
                  <a:pt x="18941" y="4058"/>
                  <a:pt x="18919" y="4148"/>
                </a:cubicBezTo>
                <a:cubicBezTo>
                  <a:pt x="18844" y="4298"/>
                  <a:pt x="18784" y="4448"/>
                  <a:pt x="18724" y="4608"/>
                </a:cubicBezTo>
                <a:cubicBezTo>
                  <a:pt x="18657" y="4658"/>
                  <a:pt x="18664" y="4768"/>
                  <a:pt x="18627" y="4848"/>
                </a:cubicBezTo>
                <a:cubicBezTo>
                  <a:pt x="18567" y="4898"/>
                  <a:pt x="18597" y="5038"/>
                  <a:pt x="18529" y="5078"/>
                </a:cubicBezTo>
                <a:cubicBezTo>
                  <a:pt x="18439" y="5417"/>
                  <a:pt x="18320" y="5727"/>
                  <a:pt x="18290" y="6117"/>
                </a:cubicBezTo>
                <a:cubicBezTo>
                  <a:pt x="18275" y="6217"/>
                  <a:pt x="18260" y="6307"/>
                  <a:pt x="18237" y="6397"/>
                </a:cubicBezTo>
                <a:cubicBezTo>
                  <a:pt x="18245" y="6507"/>
                  <a:pt x="18177" y="6557"/>
                  <a:pt x="18192" y="6677"/>
                </a:cubicBezTo>
                <a:cubicBezTo>
                  <a:pt x="18155" y="6687"/>
                  <a:pt x="18192" y="6777"/>
                  <a:pt x="18170" y="6797"/>
                </a:cubicBezTo>
                <a:cubicBezTo>
                  <a:pt x="18170" y="6857"/>
                  <a:pt x="18132" y="6887"/>
                  <a:pt x="18147" y="6957"/>
                </a:cubicBezTo>
                <a:cubicBezTo>
                  <a:pt x="18110" y="7027"/>
                  <a:pt x="18155" y="7177"/>
                  <a:pt x="18102" y="7237"/>
                </a:cubicBezTo>
                <a:cubicBezTo>
                  <a:pt x="18080" y="7137"/>
                  <a:pt x="18080" y="7067"/>
                  <a:pt x="18065" y="7007"/>
                </a:cubicBezTo>
                <a:cubicBezTo>
                  <a:pt x="18057" y="6977"/>
                  <a:pt x="18042" y="6987"/>
                  <a:pt x="18042" y="6987"/>
                </a:cubicBezTo>
                <a:cubicBezTo>
                  <a:pt x="18035" y="6967"/>
                  <a:pt x="18057" y="6947"/>
                  <a:pt x="18057" y="6947"/>
                </a:cubicBezTo>
                <a:cubicBezTo>
                  <a:pt x="18050" y="6907"/>
                  <a:pt x="18042" y="6887"/>
                  <a:pt x="18020" y="6867"/>
                </a:cubicBezTo>
                <a:cubicBezTo>
                  <a:pt x="18072" y="6807"/>
                  <a:pt x="18042" y="6667"/>
                  <a:pt x="18042" y="6567"/>
                </a:cubicBezTo>
                <a:cubicBezTo>
                  <a:pt x="18095" y="6497"/>
                  <a:pt x="18065" y="6357"/>
                  <a:pt x="18110" y="6287"/>
                </a:cubicBezTo>
                <a:cubicBezTo>
                  <a:pt x="18080" y="6137"/>
                  <a:pt x="18162" y="6097"/>
                  <a:pt x="18132" y="5957"/>
                </a:cubicBezTo>
                <a:cubicBezTo>
                  <a:pt x="18177" y="5937"/>
                  <a:pt x="18162" y="5867"/>
                  <a:pt x="18147" y="5797"/>
                </a:cubicBezTo>
                <a:cubicBezTo>
                  <a:pt x="18192" y="5777"/>
                  <a:pt x="18177" y="5717"/>
                  <a:pt x="18200" y="5667"/>
                </a:cubicBezTo>
                <a:cubicBezTo>
                  <a:pt x="18207" y="5567"/>
                  <a:pt x="18207" y="5447"/>
                  <a:pt x="18267" y="5388"/>
                </a:cubicBezTo>
                <a:cubicBezTo>
                  <a:pt x="18237" y="5248"/>
                  <a:pt x="18327" y="5218"/>
                  <a:pt x="18305" y="5078"/>
                </a:cubicBezTo>
                <a:cubicBezTo>
                  <a:pt x="18372" y="5018"/>
                  <a:pt x="18364" y="4898"/>
                  <a:pt x="18402" y="4818"/>
                </a:cubicBezTo>
                <a:cubicBezTo>
                  <a:pt x="18439" y="4798"/>
                  <a:pt x="18402" y="4708"/>
                  <a:pt x="18447" y="4688"/>
                </a:cubicBezTo>
                <a:cubicBezTo>
                  <a:pt x="18447" y="4628"/>
                  <a:pt x="18484" y="4598"/>
                  <a:pt x="18469" y="4528"/>
                </a:cubicBezTo>
                <a:cubicBezTo>
                  <a:pt x="18544" y="4438"/>
                  <a:pt x="18567" y="4308"/>
                  <a:pt x="18619" y="4198"/>
                </a:cubicBezTo>
                <a:cubicBezTo>
                  <a:pt x="18687" y="4098"/>
                  <a:pt x="18687" y="3948"/>
                  <a:pt x="18791" y="3888"/>
                </a:cubicBezTo>
                <a:cubicBezTo>
                  <a:pt x="18806" y="3738"/>
                  <a:pt x="18881" y="3658"/>
                  <a:pt x="18941" y="3548"/>
                </a:cubicBezTo>
                <a:cubicBezTo>
                  <a:pt x="18941" y="3468"/>
                  <a:pt x="19031" y="3458"/>
                  <a:pt x="19024" y="3378"/>
                </a:cubicBezTo>
                <a:cubicBezTo>
                  <a:pt x="19046" y="3318"/>
                  <a:pt x="19106" y="3278"/>
                  <a:pt x="19113" y="3209"/>
                </a:cubicBezTo>
                <a:cubicBezTo>
                  <a:pt x="19136" y="3209"/>
                  <a:pt x="19136" y="3159"/>
                  <a:pt x="19151" y="3199"/>
                </a:cubicBezTo>
                <a:cubicBezTo>
                  <a:pt x="19181" y="3179"/>
                  <a:pt x="19166" y="3129"/>
                  <a:pt x="19181" y="3099"/>
                </a:cubicBezTo>
                <a:cubicBezTo>
                  <a:pt x="19241" y="3069"/>
                  <a:pt x="19218" y="2969"/>
                  <a:pt x="19293" y="2949"/>
                </a:cubicBezTo>
                <a:cubicBezTo>
                  <a:pt x="19346" y="2839"/>
                  <a:pt x="19435" y="2749"/>
                  <a:pt x="19488" y="2629"/>
                </a:cubicBezTo>
                <a:cubicBezTo>
                  <a:pt x="19570" y="2549"/>
                  <a:pt x="19608" y="2429"/>
                  <a:pt x="19690" y="2339"/>
                </a:cubicBezTo>
                <a:cubicBezTo>
                  <a:pt x="19750" y="2239"/>
                  <a:pt x="19832" y="2139"/>
                  <a:pt x="19885" y="2029"/>
                </a:cubicBezTo>
                <a:cubicBezTo>
                  <a:pt x="19960" y="1939"/>
                  <a:pt x="20035" y="1839"/>
                  <a:pt x="20087" y="1739"/>
                </a:cubicBezTo>
                <a:cubicBezTo>
                  <a:pt x="20110" y="1719"/>
                  <a:pt x="20117" y="1679"/>
                  <a:pt x="20162" y="1679"/>
                </a:cubicBezTo>
                <a:cubicBezTo>
                  <a:pt x="20169" y="1649"/>
                  <a:pt x="20177" y="1609"/>
                  <a:pt x="20192" y="1589"/>
                </a:cubicBezTo>
                <a:cubicBezTo>
                  <a:pt x="20192" y="1539"/>
                  <a:pt x="20252" y="1559"/>
                  <a:pt x="20252" y="1509"/>
                </a:cubicBezTo>
                <a:cubicBezTo>
                  <a:pt x="20252" y="1469"/>
                  <a:pt x="20289" y="1469"/>
                  <a:pt x="20304" y="1439"/>
                </a:cubicBezTo>
                <a:cubicBezTo>
                  <a:pt x="20394" y="1199"/>
                  <a:pt x="20559" y="1020"/>
                  <a:pt x="20679" y="810"/>
                </a:cubicBezTo>
                <a:cubicBezTo>
                  <a:pt x="20686" y="750"/>
                  <a:pt x="20761" y="740"/>
                  <a:pt x="20739" y="640"/>
                </a:cubicBezTo>
                <a:cubicBezTo>
                  <a:pt x="20784" y="600"/>
                  <a:pt x="20799" y="530"/>
                  <a:pt x="20851" y="490"/>
                </a:cubicBezTo>
                <a:cubicBezTo>
                  <a:pt x="20888" y="370"/>
                  <a:pt x="20971" y="270"/>
                  <a:pt x="20993" y="130"/>
                </a:cubicBezTo>
                <a:cubicBezTo>
                  <a:pt x="21031" y="90"/>
                  <a:pt x="21061" y="50"/>
                  <a:pt x="21083" y="0"/>
                </a:cubicBezTo>
                <a:cubicBezTo>
                  <a:pt x="20888" y="0"/>
                  <a:pt x="20888" y="0"/>
                  <a:pt x="20888" y="0"/>
                </a:cubicBezTo>
                <a:cubicBezTo>
                  <a:pt x="20791" y="160"/>
                  <a:pt x="20694" y="320"/>
                  <a:pt x="20611" y="500"/>
                </a:cubicBezTo>
                <a:cubicBezTo>
                  <a:pt x="20536" y="540"/>
                  <a:pt x="20521" y="640"/>
                  <a:pt x="20462" y="690"/>
                </a:cubicBezTo>
                <a:cubicBezTo>
                  <a:pt x="20432" y="720"/>
                  <a:pt x="20402" y="750"/>
                  <a:pt x="20387" y="800"/>
                </a:cubicBezTo>
                <a:cubicBezTo>
                  <a:pt x="20387" y="810"/>
                  <a:pt x="20372" y="830"/>
                  <a:pt x="20364" y="800"/>
                </a:cubicBezTo>
                <a:cubicBezTo>
                  <a:pt x="20334" y="810"/>
                  <a:pt x="20357" y="860"/>
                  <a:pt x="20334" y="870"/>
                </a:cubicBezTo>
                <a:cubicBezTo>
                  <a:pt x="20289" y="940"/>
                  <a:pt x="20237" y="1000"/>
                  <a:pt x="20207" y="1079"/>
                </a:cubicBezTo>
                <a:cubicBezTo>
                  <a:pt x="20102" y="1099"/>
                  <a:pt x="20125" y="1239"/>
                  <a:pt x="20035" y="1269"/>
                </a:cubicBezTo>
                <a:cubicBezTo>
                  <a:pt x="20057" y="1339"/>
                  <a:pt x="19982" y="1319"/>
                  <a:pt x="19990" y="1379"/>
                </a:cubicBezTo>
                <a:cubicBezTo>
                  <a:pt x="19915" y="1369"/>
                  <a:pt x="19975" y="1479"/>
                  <a:pt x="19915" y="1489"/>
                </a:cubicBezTo>
                <a:cubicBezTo>
                  <a:pt x="19840" y="1529"/>
                  <a:pt x="19825" y="1639"/>
                  <a:pt x="19773" y="1699"/>
                </a:cubicBezTo>
                <a:cubicBezTo>
                  <a:pt x="19705" y="1759"/>
                  <a:pt x="19713" y="1879"/>
                  <a:pt x="19623" y="1919"/>
                </a:cubicBezTo>
                <a:cubicBezTo>
                  <a:pt x="19615" y="1959"/>
                  <a:pt x="19608" y="2019"/>
                  <a:pt x="19555" y="2029"/>
                </a:cubicBezTo>
                <a:cubicBezTo>
                  <a:pt x="19548" y="2049"/>
                  <a:pt x="19563" y="2079"/>
                  <a:pt x="19540" y="2089"/>
                </a:cubicBezTo>
                <a:cubicBezTo>
                  <a:pt x="19510" y="2099"/>
                  <a:pt x="19525" y="2139"/>
                  <a:pt x="19503" y="2159"/>
                </a:cubicBezTo>
                <a:cubicBezTo>
                  <a:pt x="19473" y="2189"/>
                  <a:pt x="19450" y="2239"/>
                  <a:pt x="19413" y="2269"/>
                </a:cubicBezTo>
                <a:cubicBezTo>
                  <a:pt x="19413" y="2339"/>
                  <a:pt x="19316" y="2309"/>
                  <a:pt x="19346" y="2409"/>
                </a:cubicBezTo>
                <a:cubicBezTo>
                  <a:pt x="19233" y="2449"/>
                  <a:pt x="19256" y="2609"/>
                  <a:pt x="19136" y="2639"/>
                </a:cubicBezTo>
                <a:cubicBezTo>
                  <a:pt x="19106" y="2739"/>
                  <a:pt x="19039" y="2819"/>
                  <a:pt x="18971" y="2889"/>
                </a:cubicBezTo>
                <a:cubicBezTo>
                  <a:pt x="18986" y="2969"/>
                  <a:pt x="18926" y="2979"/>
                  <a:pt x="18904" y="3029"/>
                </a:cubicBezTo>
                <a:cubicBezTo>
                  <a:pt x="18904" y="3099"/>
                  <a:pt x="18844" y="3119"/>
                  <a:pt x="18844" y="3189"/>
                </a:cubicBezTo>
                <a:cubicBezTo>
                  <a:pt x="18791" y="3209"/>
                  <a:pt x="18769" y="3258"/>
                  <a:pt x="18776" y="3328"/>
                </a:cubicBezTo>
                <a:cubicBezTo>
                  <a:pt x="18709" y="3328"/>
                  <a:pt x="18731" y="3418"/>
                  <a:pt x="18679" y="3438"/>
                </a:cubicBezTo>
                <a:cubicBezTo>
                  <a:pt x="18642" y="3538"/>
                  <a:pt x="18604" y="3648"/>
                  <a:pt x="18552" y="3738"/>
                </a:cubicBezTo>
                <a:cubicBezTo>
                  <a:pt x="18484" y="3818"/>
                  <a:pt x="18462" y="3938"/>
                  <a:pt x="18394" y="4018"/>
                </a:cubicBezTo>
                <a:cubicBezTo>
                  <a:pt x="18432" y="4118"/>
                  <a:pt x="18320" y="4088"/>
                  <a:pt x="18349" y="4178"/>
                </a:cubicBezTo>
                <a:cubicBezTo>
                  <a:pt x="18305" y="4208"/>
                  <a:pt x="18305" y="4288"/>
                  <a:pt x="18260" y="4318"/>
                </a:cubicBezTo>
                <a:cubicBezTo>
                  <a:pt x="18260" y="4408"/>
                  <a:pt x="18230" y="4478"/>
                  <a:pt x="18207" y="4548"/>
                </a:cubicBezTo>
                <a:cubicBezTo>
                  <a:pt x="18215" y="4598"/>
                  <a:pt x="18155" y="4598"/>
                  <a:pt x="18177" y="4668"/>
                </a:cubicBezTo>
                <a:cubicBezTo>
                  <a:pt x="18147" y="4658"/>
                  <a:pt x="18147" y="4798"/>
                  <a:pt x="18117" y="4718"/>
                </a:cubicBezTo>
                <a:cubicBezTo>
                  <a:pt x="18155" y="4618"/>
                  <a:pt x="18192" y="4518"/>
                  <a:pt x="18207" y="4398"/>
                </a:cubicBezTo>
                <a:cubicBezTo>
                  <a:pt x="18222" y="4348"/>
                  <a:pt x="18252" y="4308"/>
                  <a:pt x="18245" y="4238"/>
                </a:cubicBezTo>
                <a:cubicBezTo>
                  <a:pt x="18290" y="4198"/>
                  <a:pt x="18297" y="4138"/>
                  <a:pt x="18282" y="4048"/>
                </a:cubicBezTo>
                <a:cubicBezTo>
                  <a:pt x="18357" y="3978"/>
                  <a:pt x="18349" y="3828"/>
                  <a:pt x="18394" y="3728"/>
                </a:cubicBezTo>
                <a:cubicBezTo>
                  <a:pt x="18439" y="3628"/>
                  <a:pt x="18462" y="3508"/>
                  <a:pt x="18499" y="3398"/>
                </a:cubicBezTo>
                <a:cubicBezTo>
                  <a:pt x="18537" y="3378"/>
                  <a:pt x="18529" y="3308"/>
                  <a:pt x="18582" y="3348"/>
                </a:cubicBezTo>
                <a:cubicBezTo>
                  <a:pt x="18574" y="3288"/>
                  <a:pt x="18627" y="3278"/>
                  <a:pt x="18649" y="3238"/>
                </a:cubicBezTo>
                <a:cubicBezTo>
                  <a:pt x="18679" y="3199"/>
                  <a:pt x="18657" y="3119"/>
                  <a:pt x="18716" y="3109"/>
                </a:cubicBezTo>
                <a:cubicBezTo>
                  <a:pt x="18709" y="3019"/>
                  <a:pt x="18754" y="2989"/>
                  <a:pt x="18784" y="2939"/>
                </a:cubicBezTo>
                <a:cubicBezTo>
                  <a:pt x="18814" y="2899"/>
                  <a:pt x="18844" y="2849"/>
                  <a:pt x="18874" y="2799"/>
                </a:cubicBezTo>
                <a:cubicBezTo>
                  <a:pt x="18881" y="2729"/>
                  <a:pt x="18934" y="2709"/>
                  <a:pt x="18964" y="2659"/>
                </a:cubicBezTo>
                <a:cubicBezTo>
                  <a:pt x="18979" y="2529"/>
                  <a:pt x="19068" y="2479"/>
                  <a:pt x="19091" y="2359"/>
                </a:cubicBezTo>
                <a:cubicBezTo>
                  <a:pt x="19181" y="2289"/>
                  <a:pt x="19196" y="2149"/>
                  <a:pt x="19301" y="2089"/>
                </a:cubicBezTo>
                <a:cubicBezTo>
                  <a:pt x="19316" y="2049"/>
                  <a:pt x="19293" y="1959"/>
                  <a:pt x="19368" y="1959"/>
                </a:cubicBezTo>
                <a:cubicBezTo>
                  <a:pt x="19353" y="1869"/>
                  <a:pt x="19398" y="1839"/>
                  <a:pt x="19428" y="1789"/>
                </a:cubicBezTo>
                <a:cubicBezTo>
                  <a:pt x="19465" y="1679"/>
                  <a:pt x="19525" y="1579"/>
                  <a:pt x="19585" y="1489"/>
                </a:cubicBezTo>
                <a:cubicBezTo>
                  <a:pt x="19593" y="1429"/>
                  <a:pt x="19653" y="1419"/>
                  <a:pt x="19653" y="1349"/>
                </a:cubicBezTo>
                <a:cubicBezTo>
                  <a:pt x="19690" y="1309"/>
                  <a:pt x="19698" y="1249"/>
                  <a:pt x="19765" y="1229"/>
                </a:cubicBezTo>
                <a:cubicBezTo>
                  <a:pt x="19758" y="1149"/>
                  <a:pt x="19825" y="1129"/>
                  <a:pt x="19832" y="1060"/>
                </a:cubicBezTo>
                <a:cubicBezTo>
                  <a:pt x="19907" y="1060"/>
                  <a:pt x="19862" y="950"/>
                  <a:pt x="19945" y="950"/>
                </a:cubicBezTo>
                <a:cubicBezTo>
                  <a:pt x="19982" y="840"/>
                  <a:pt x="20050" y="760"/>
                  <a:pt x="20102" y="670"/>
                </a:cubicBezTo>
                <a:cubicBezTo>
                  <a:pt x="20154" y="640"/>
                  <a:pt x="20169" y="580"/>
                  <a:pt x="20192" y="520"/>
                </a:cubicBezTo>
                <a:cubicBezTo>
                  <a:pt x="20237" y="490"/>
                  <a:pt x="20237" y="410"/>
                  <a:pt x="20282" y="380"/>
                </a:cubicBezTo>
                <a:cubicBezTo>
                  <a:pt x="20357" y="260"/>
                  <a:pt x="20417" y="120"/>
                  <a:pt x="20492" y="0"/>
                </a:cubicBezTo>
                <a:cubicBezTo>
                  <a:pt x="20387" y="0"/>
                  <a:pt x="20387" y="0"/>
                  <a:pt x="20387" y="0"/>
                </a:cubicBezTo>
                <a:cubicBezTo>
                  <a:pt x="20364" y="50"/>
                  <a:pt x="20349" y="100"/>
                  <a:pt x="20312" y="140"/>
                </a:cubicBezTo>
                <a:cubicBezTo>
                  <a:pt x="20259" y="140"/>
                  <a:pt x="20297" y="230"/>
                  <a:pt x="20259" y="240"/>
                </a:cubicBezTo>
                <a:cubicBezTo>
                  <a:pt x="20214" y="260"/>
                  <a:pt x="20207" y="310"/>
                  <a:pt x="20184" y="350"/>
                </a:cubicBezTo>
                <a:cubicBezTo>
                  <a:pt x="20102" y="480"/>
                  <a:pt x="20027" y="620"/>
                  <a:pt x="19937" y="740"/>
                </a:cubicBezTo>
                <a:cubicBezTo>
                  <a:pt x="19877" y="900"/>
                  <a:pt x="19728" y="980"/>
                  <a:pt x="19690" y="1159"/>
                </a:cubicBezTo>
                <a:cubicBezTo>
                  <a:pt x="19615" y="1199"/>
                  <a:pt x="19600" y="1299"/>
                  <a:pt x="19540" y="1349"/>
                </a:cubicBezTo>
                <a:cubicBezTo>
                  <a:pt x="19503" y="1429"/>
                  <a:pt x="19488" y="1519"/>
                  <a:pt x="19413" y="1559"/>
                </a:cubicBezTo>
                <a:cubicBezTo>
                  <a:pt x="19421" y="1669"/>
                  <a:pt x="19361" y="1719"/>
                  <a:pt x="19316" y="1789"/>
                </a:cubicBezTo>
                <a:cubicBezTo>
                  <a:pt x="19301" y="1829"/>
                  <a:pt x="19331" y="1899"/>
                  <a:pt x="19271" y="1899"/>
                </a:cubicBezTo>
                <a:cubicBezTo>
                  <a:pt x="19271" y="1919"/>
                  <a:pt x="19256" y="1929"/>
                  <a:pt x="19256" y="1959"/>
                </a:cubicBezTo>
                <a:cubicBezTo>
                  <a:pt x="19233" y="1959"/>
                  <a:pt x="19226" y="2009"/>
                  <a:pt x="19211" y="1969"/>
                </a:cubicBezTo>
                <a:cubicBezTo>
                  <a:pt x="19316" y="1779"/>
                  <a:pt x="19376" y="1539"/>
                  <a:pt x="19525" y="1379"/>
                </a:cubicBezTo>
                <a:cubicBezTo>
                  <a:pt x="19600" y="1169"/>
                  <a:pt x="19728" y="990"/>
                  <a:pt x="19810" y="770"/>
                </a:cubicBezTo>
                <a:cubicBezTo>
                  <a:pt x="19900" y="570"/>
                  <a:pt x="19975" y="350"/>
                  <a:pt x="20095" y="170"/>
                </a:cubicBezTo>
                <a:cubicBezTo>
                  <a:pt x="20095" y="100"/>
                  <a:pt x="20117" y="60"/>
                  <a:pt x="20162" y="30"/>
                </a:cubicBezTo>
                <a:cubicBezTo>
                  <a:pt x="20162" y="20"/>
                  <a:pt x="20162" y="10"/>
                  <a:pt x="20162" y="0"/>
                </a:cubicBezTo>
                <a:cubicBezTo>
                  <a:pt x="20057" y="0"/>
                  <a:pt x="20057" y="0"/>
                  <a:pt x="20057" y="0"/>
                </a:cubicBezTo>
                <a:cubicBezTo>
                  <a:pt x="20035" y="50"/>
                  <a:pt x="20005" y="110"/>
                  <a:pt x="19982" y="170"/>
                </a:cubicBezTo>
                <a:cubicBezTo>
                  <a:pt x="19990" y="220"/>
                  <a:pt x="19915" y="200"/>
                  <a:pt x="19930" y="270"/>
                </a:cubicBezTo>
                <a:cubicBezTo>
                  <a:pt x="19877" y="270"/>
                  <a:pt x="19922" y="360"/>
                  <a:pt x="19877" y="370"/>
                </a:cubicBezTo>
                <a:cubicBezTo>
                  <a:pt x="19862" y="460"/>
                  <a:pt x="19795" y="510"/>
                  <a:pt x="19810" y="630"/>
                </a:cubicBezTo>
                <a:cubicBezTo>
                  <a:pt x="19713" y="640"/>
                  <a:pt x="19743" y="770"/>
                  <a:pt x="19683" y="810"/>
                </a:cubicBezTo>
                <a:cubicBezTo>
                  <a:pt x="19653" y="890"/>
                  <a:pt x="19638" y="990"/>
                  <a:pt x="19585" y="1040"/>
                </a:cubicBezTo>
                <a:cubicBezTo>
                  <a:pt x="19563" y="1129"/>
                  <a:pt x="19503" y="1179"/>
                  <a:pt x="19480" y="1279"/>
                </a:cubicBezTo>
                <a:cubicBezTo>
                  <a:pt x="19421" y="1329"/>
                  <a:pt x="19413" y="1419"/>
                  <a:pt x="19338" y="1459"/>
                </a:cubicBezTo>
                <a:cubicBezTo>
                  <a:pt x="19353" y="1529"/>
                  <a:pt x="19316" y="1559"/>
                  <a:pt x="19286" y="1589"/>
                </a:cubicBezTo>
                <a:cubicBezTo>
                  <a:pt x="19301" y="1669"/>
                  <a:pt x="19233" y="1669"/>
                  <a:pt x="19248" y="1749"/>
                </a:cubicBezTo>
                <a:cubicBezTo>
                  <a:pt x="19188" y="1759"/>
                  <a:pt x="19211" y="1849"/>
                  <a:pt x="19151" y="1869"/>
                </a:cubicBezTo>
                <a:cubicBezTo>
                  <a:pt x="19143" y="1919"/>
                  <a:pt x="19121" y="1969"/>
                  <a:pt x="19083" y="1999"/>
                </a:cubicBezTo>
                <a:cubicBezTo>
                  <a:pt x="19046" y="2099"/>
                  <a:pt x="19001" y="2199"/>
                  <a:pt x="18949" y="2279"/>
                </a:cubicBezTo>
                <a:cubicBezTo>
                  <a:pt x="18934" y="2329"/>
                  <a:pt x="18874" y="2339"/>
                  <a:pt x="18881" y="2409"/>
                </a:cubicBezTo>
                <a:cubicBezTo>
                  <a:pt x="18851" y="2449"/>
                  <a:pt x="18836" y="2509"/>
                  <a:pt x="18814" y="2549"/>
                </a:cubicBezTo>
                <a:cubicBezTo>
                  <a:pt x="18829" y="2619"/>
                  <a:pt x="18731" y="2589"/>
                  <a:pt x="18769" y="2679"/>
                </a:cubicBezTo>
                <a:cubicBezTo>
                  <a:pt x="18731" y="2719"/>
                  <a:pt x="18709" y="2759"/>
                  <a:pt x="18694" y="2819"/>
                </a:cubicBezTo>
                <a:cubicBezTo>
                  <a:pt x="18619" y="2879"/>
                  <a:pt x="18574" y="2969"/>
                  <a:pt x="18559" y="3089"/>
                </a:cubicBezTo>
                <a:cubicBezTo>
                  <a:pt x="18499" y="3169"/>
                  <a:pt x="18469" y="3268"/>
                  <a:pt x="18424" y="3358"/>
                </a:cubicBezTo>
                <a:cubicBezTo>
                  <a:pt x="18417" y="3418"/>
                  <a:pt x="18394" y="3458"/>
                  <a:pt x="18357" y="3498"/>
                </a:cubicBezTo>
                <a:cubicBezTo>
                  <a:pt x="18364" y="3538"/>
                  <a:pt x="18357" y="3558"/>
                  <a:pt x="18349" y="3588"/>
                </a:cubicBezTo>
                <a:cubicBezTo>
                  <a:pt x="18327" y="3588"/>
                  <a:pt x="18320" y="3638"/>
                  <a:pt x="18305" y="3598"/>
                </a:cubicBezTo>
                <a:cubicBezTo>
                  <a:pt x="18357" y="3468"/>
                  <a:pt x="18387" y="3308"/>
                  <a:pt x="18394" y="3139"/>
                </a:cubicBezTo>
                <a:cubicBezTo>
                  <a:pt x="18432" y="3099"/>
                  <a:pt x="18439" y="3039"/>
                  <a:pt x="18432" y="2979"/>
                </a:cubicBezTo>
                <a:cubicBezTo>
                  <a:pt x="18514" y="2949"/>
                  <a:pt x="18477" y="2819"/>
                  <a:pt x="18559" y="2789"/>
                </a:cubicBezTo>
                <a:cubicBezTo>
                  <a:pt x="18559" y="2709"/>
                  <a:pt x="18582" y="2649"/>
                  <a:pt x="18619" y="2599"/>
                </a:cubicBezTo>
                <a:cubicBezTo>
                  <a:pt x="18619" y="2519"/>
                  <a:pt x="18642" y="2459"/>
                  <a:pt x="18679" y="2409"/>
                </a:cubicBezTo>
                <a:cubicBezTo>
                  <a:pt x="18694" y="2339"/>
                  <a:pt x="18724" y="2279"/>
                  <a:pt x="18761" y="2239"/>
                </a:cubicBezTo>
                <a:cubicBezTo>
                  <a:pt x="18739" y="2129"/>
                  <a:pt x="18844" y="2129"/>
                  <a:pt x="18821" y="2019"/>
                </a:cubicBezTo>
                <a:cubicBezTo>
                  <a:pt x="18874" y="1979"/>
                  <a:pt x="18874" y="1899"/>
                  <a:pt x="18904" y="1839"/>
                </a:cubicBezTo>
                <a:cubicBezTo>
                  <a:pt x="18941" y="1789"/>
                  <a:pt x="18941" y="1709"/>
                  <a:pt x="18994" y="1669"/>
                </a:cubicBezTo>
                <a:cubicBezTo>
                  <a:pt x="19054" y="1559"/>
                  <a:pt x="19091" y="1419"/>
                  <a:pt x="19158" y="1299"/>
                </a:cubicBezTo>
                <a:cubicBezTo>
                  <a:pt x="19158" y="1269"/>
                  <a:pt x="19173" y="1239"/>
                  <a:pt x="19211" y="1229"/>
                </a:cubicBezTo>
                <a:cubicBezTo>
                  <a:pt x="19203" y="1179"/>
                  <a:pt x="19218" y="1149"/>
                  <a:pt x="19241" y="1129"/>
                </a:cubicBezTo>
                <a:cubicBezTo>
                  <a:pt x="19256" y="1070"/>
                  <a:pt x="19286" y="1010"/>
                  <a:pt x="19323" y="960"/>
                </a:cubicBezTo>
                <a:cubicBezTo>
                  <a:pt x="19368" y="830"/>
                  <a:pt x="19450" y="730"/>
                  <a:pt x="19495" y="590"/>
                </a:cubicBezTo>
                <a:cubicBezTo>
                  <a:pt x="19578" y="510"/>
                  <a:pt x="19585" y="340"/>
                  <a:pt x="19660" y="250"/>
                </a:cubicBezTo>
                <a:cubicBezTo>
                  <a:pt x="19645" y="200"/>
                  <a:pt x="19683" y="190"/>
                  <a:pt x="19690" y="160"/>
                </a:cubicBezTo>
                <a:cubicBezTo>
                  <a:pt x="19690" y="110"/>
                  <a:pt x="19720" y="100"/>
                  <a:pt x="19720" y="60"/>
                </a:cubicBezTo>
                <a:cubicBezTo>
                  <a:pt x="19743" y="40"/>
                  <a:pt x="19750" y="20"/>
                  <a:pt x="19765" y="0"/>
                </a:cubicBezTo>
                <a:cubicBezTo>
                  <a:pt x="19645" y="0"/>
                  <a:pt x="19645" y="0"/>
                  <a:pt x="19645" y="0"/>
                </a:cubicBezTo>
                <a:cubicBezTo>
                  <a:pt x="19630" y="160"/>
                  <a:pt x="19518" y="240"/>
                  <a:pt x="19510" y="410"/>
                </a:cubicBezTo>
                <a:cubicBezTo>
                  <a:pt x="19465" y="410"/>
                  <a:pt x="19473" y="460"/>
                  <a:pt x="19450" y="490"/>
                </a:cubicBezTo>
                <a:cubicBezTo>
                  <a:pt x="19428" y="510"/>
                  <a:pt x="19406" y="540"/>
                  <a:pt x="19406" y="590"/>
                </a:cubicBezTo>
                <a:cubicBezTo>
                  <a:pt x="19376" y="650"/>
                  <a:pt x="19323" y="700"/>
                  <a:pt x="19323" y="790"/>
                </a:cubicBezTo>
                <a:cubicBezTo>
                  <a:pt x="19226" y="880"/>
                  <a:pt x="19203" y="1040"/>
                  <a:pt x="19136" y="1159"/>
                </a:cubicBezTo>
                <a:cubicBezTo>
                  <a:pt x="19083" y="1209"/>
                  <a:pt x="19083" y="1289"/>
                  <a:pt x="19031" y="1339"/>
                </a:cubicBezTo>
                <a:cubicBezTo>
                  <a:pt x="19039" y="1389"/>
                  <a:pt x="19024" y="1419"/>
                  <a:pt x="19001" y="1439"/>
                </a:cubicBezTo>
                <a:cubicBezTo>
                  <a:pt x="18949" y="1439"/>
                  <a:pt x="18986" y="1519"/>
                  <a:pt x="18949" y="1539"/>
                </a:cubicBezTo>
                <a:cubicBezTo>
                  <a:pt x="18956" y="1639"/>
                  <a:pt x="18866" y="1649"/>
                  <a:pt x="18866" y="1739"/>
                </a:cubicBezTo>
                <a:cubicBezTo>
                  <a:pt x="18866" y="1779"/>
                  <a:pt x="18821" y="1779"/>
                  <a:pt x="18814" y="1809"/>
                </a:cubicBezTo>
                <a:cubicBezTo>
                  <a:pt x="18836" y="1879"/>
                  <a:pt x="18776" y="1879"/>
                  <a:pt x="18784" y="1939"/>
                </a:cubicBezTo>
                <a:cubicBezTo>
                  <a:pt x="18746" y="1989"/>
                  <a:pt x="18739" y="2069"/>
                  <a:pt x="18709" y="2129"/>
                </a:cubicBezTo>
                <a:cubicBezTo>
                  <a:pt x="18679" y="2199"/>
                  <a:pt x="18612" y="2229"/>
                  <a:pt x="18627" y="2329"/>
                </a:cubicBezTo>
                <a:cubicBezTo>
                  <a:pt x="18552" y="2449"/>
                  <a:pt x="18514" y="2599"/>
                  <a:pt x="18462" y="2729"/>
                </a:cubicBezTo>
                <a:cubicBezTo>
                  <a:pt x="18469" y="2779"/>
                  <a:pt x="18409" y="2769"/>
                  <a:pt x="18432" y="2829"/>
                </a:cubicBezTo>
                <a:cubicBezTo>
                  <a:pt x="18439" y="2879"/>
                  <a:pt x="18364" y="2869"/>
                  <a:pt x="18379" y="2929"/>
                </a:cubicBezTo>
                <a:cubicBezTo>
                  <a:pt x="18349" y="2989"/>
                  <a:pt x="18342" y="3079"/>
                  <a:pt x="18305" y="3129"/>
                </a:cubicBezTo>
                <a:cubicBezTo>
                  <a:pt x="18327" y="3219"/>
                  <a:pt x="18275" y="3238"/>
                  <a:pt x="18312" y="3328"/>
                </a:cubicBezTo>
                <a:cubicBezTo>
                  <a:pt x="18252" y="3378"/>
                  <a:pt x="18252" y="3478"/>
                  <a:pt x="18237" y="3558"/>
                </a:cubicBezTo>
                <a:cubicBezTo>
                  <a:pt x="18192" y="3628"/>
                  <a:pt x="18222" y="3748"/>
                  <a:pt x="18155" y="3788"/>
                </a:cubicBezTo>
                <a:cubicBezTo>
                  <a:pt x="18140" y="3978"/>
                  <a:pt x="18057" y="4108"/>
                  <a:pt x="18057" y="4318"/>
                </a:cubicBezTo>
                <a:cubicBezTo>
                  <a:pt x="18035" y="4348"/>
                  <a:pt x="18027" y="4388"/>
                  <a:pt x="18035" y="4438"/>
                </a:cubicBezTo>
                <a:cubicBezTo>
                  <a:pt x="17975" y="4438"/>
                  <a:pt x="18072" y="4568"/>
                  <a:pt x="18005" y="4568"/>
                </a:cubicBezTo>
                <a:cubicBezTo>
                  <a:pt x="18005" y="4608"/>
                  <a:pt x="17990" y="4648"/>
                  <a:pt x="17983" y="4688"/>
                </a:cubicBezTo>
                <a:cubicBezTo>
                  <a:pt x="17953" y="4718"/>
                  <a:pt x="17997" y="4798"/>
                  <a:pt x="17960" y="4818"/>
                </a:cubicBezTo>
                <a:cubicBezTo>
                  <a:pt x="17923" y="4828"/>
                  <a:pt x="17960" y="4918"/>
                  <a:pt x="17930" y="4938"/>
                </a:cubicBezTo>
                <a:cubicBezTo>
                  <a:pt x="17930" y="4988"/>
                  <a:pt x="17915" y="5018"/>
                  <a:pt x="17908" y="5068"/>
                </a:cubicBezTo>
                <a:cubicBezTo>
                  <a:pt x="17915" y="5188"/>
                  <a:pt x="17848" y="5228"/>
                  <a:pt x="17885" y="5368"/>
                </a:cubicBezTo>
                <a:cubicBezTo>
                  <a:pt x="17855" y="5407"/>
                  <a:pt x="17818" y="5437"/>
                  <a:pt x="17840" y="5527"/>
                </a:cubicBezTo>
                <a:cubicBezTo>
                  <a:pt x="17825" y="5537"/>
                  <a:pt x="17818" y="5557"/>
                  <a:pt x="17803" y="5567"/>
                </a:cubicBezTo>
                <a:cubicBezTo>
                  <a:pt x="17795" y="5547"/>
                  <a:pt x="17795" y="5507"/>
                  <a:pt x="17773" y="5517"/>
                </a:cubicBezTo>
                <a:cubicBezTo>
                  <a:pt x="17773" y="5567"/>
                  <a:pt x="17825" y="5677"/>
                  <a:pt x="17780" y="5697"/>
                </a:cubicBezTo>
                <a:cubicBezTo>
                  <a:pt x="17750" y="5338"/>
                  <a:pt x="17563" y="4928"/>
                  <a:pt x="17668" y="4658"/>
                </a:cubicBezTo>
                <a:cubicBezTo>
                  <a:pt x="17563" y="4638"/>
                  <a:pt x="17630" y="4408"/>
                  <a:pt x="17578" y="4358"/>
                </a:cubicBezTo>
                <a:cubicBezTo>
                  <a:pt x="17616" y="4298"/>
                  <a:pt x="17586" y="4188"/>
                  <a:pt x="17630" y="4138"/>
                </a:cubicBezTo>
                <a:cubicBezTo>
                  <a:pt x="17578" y="3898"/>
                  <a:pt x="17675" y="3788"/>
                  <a:pt x="17638" y="3568"/>
                </a:cubicBezTo>
                <a:cubicBezTo>
                  <a:pt x="17683" y="3518"/>
                  <a:pt x="17638" y="3378"/>
                  <a:pt x="17660" y="3298"/>
                </a:cubicBezTo>
                <a:cubicBezTo>
                  <a:pt x="17668" y="3199"/>
                  <a:pt x="17675" y="3119"/>
                  <a:pt x="17690" y="3029"/>
                </a:cubicBezTo>
                <a:cubicBezTo>
                  <a:pt x="17683" y="2919"/>
                  <a:pt x="17720" y="2859"/>
                  <a:pt x="17713" y="2759"/>
                </a:cubicBezTo>
                <a:cubicBezTo>
                  <a:pt x="17743" y="2679"/>
                  <a:pt x="17720" y="2569"/>
                  <a:pt x="17765" y="2509"/>
                </a:cubicBezTo>
                <a:cubicBezTo>
                  <a:pt x="17788" y="2329"/>
                  <a:pt x="17855" y="2189"/>
                  <a:pt x="17893" y="2029"/>
                </a:cubicBezTo>
                <a:cubicBezTo>
                  <a:pt x="17938" y="1969"/>
                  <a:pt x="17908" y="1839"/>
                  <a:pt x="17968" y="1799"/>
                </a:cubicBezTo>
                <a:cubicBezTo>
                  <a:pt x="17990" y="1719"/>
                  <a:pt x="17997" y="1629"/>
                  <a:pt x="18042" y="1569"/>
                </a:cubicBezTo>
                <a:cubicBezTo>
                  <a:pt x="18042" y="1469"/>
                  <a:pt x="18125" y="1449"/>
                  <a:pt x="18095" y="1319"/>
                </a:cubicBezTo>
                <a:cubicBezTo>
                  <a:pt x="18155" y="1279"/>
                  <a:pt x="18147" y="1169"/>
                  <a:pt x="18170" y="1099"/>
                </a:cubicBezTo>
                <a:cubicBezTo>
                  <a:pt x="18207" y="1030"/>
                  <a:pt x="18192" y="920"/>
                  <a:pt x="18252" y="870"/>
                </a:cubicBezTo>
                <a:cubicBezTo>
                  <a:pt x="18222" y="790"/>
                  <a:pt x="18282" y="800"/>
                  <a:pt x="18297" y="770"/>
                </a:cubicBezTo>
                <a:cubicBezTo>
                  <a:pt x="18260" y="680"/>
                  <a:pt x="18320" y="690"/>
                  <a:pt x="18327" y="640"/>
                </a:cubicBezTo>
                <a:cubicBezTo>
                  <a:pt x="18364" y="630"/>
                  <a:pt x="18327" y="540"/>
                  <a:pt x="18349" y="510"/>
                </a:cubicBezTo>
                <a:cubicBezTo>
                  <a:pt x="18379" y="490"/>
                  <a:pt x="18394" y="460"/>
                  <a:pt x="18402" y="410"/>
                </a:cubicBezTo>
                <a:cubicBezTo>
                  <a:pt x="18439" y="350"/>
                  <a:pt x="18432" y="250"/>
                  <a:pt x="18477" y="180"/>
                </a:cubicBezTo>
                <a:cubicBezTo>
                  <a:pt x="18477" y="110"/>
                  <a:pt x="18507" y="60"/>
                  <a:pt x="18522" y="0"/>
                </a:cubicBezTo>
                <a:cubicBezTo>
                  <a:pt x="18417" y="0"/>
                  <a:pt x="18417" y="0"/>
                  <a:pt x="18417" y="0"/>
                </a:cubicBezTo>
                <a:cubicBezTo>
                  <a:pt x="18409" y="40"/>
                  <a:pt x="18424" y="110"/>
                  <a:pt x="18379" y="120"/>
                </a:cubicBezTo>
                <a:cubicBezTo>
                  <a:pt x="18372" y="250"/>
                  <a:pt x="18305" y="340"/>
                  <a:pt x="18297" y="470"/>
                </a:cubicBezTo>
                <a:cubicBezTo>
                  <a:pt x="18260" y="500"/>
                  <a:pt x="18252" y="560"/>
                  <a:pt x="18260" y="630"/>
                </a:cubicBezTo>
                <a:cubicBezTo>
                  <a:pt x="18192" y="640"/>
                  <a:pt x="18192" y="720"/>
                  <a:pt x="18192" y="790"/>
                </a:cubicBezTo>
                <a:cubicBezTo>
                  <a:pt x="18132" y="810"/>
                  <a:pt x="18155" y="890"/>
                  <a:pt x="18125" y="930"/>
                </a:cubicBezTo>
                <a:cubicBezTo>
                  <a:pt x="18110" y="980"/>
                  <a:pt x="18117" y="1050"/>
                  <a:pt x="18080" y="1089"/>
                </a:cubicBezTo>
                <a:cubicBezTo>
                  <a:pt x="18087" y="1159"/>
                  <a:pt x="18020" y="1159"/>
                  <a:pt x="18042" y="1249"/>
                </a:cubicBezTo>
                <a:cubicBezTo>
                  <a:pt x="18027" y="1309"/>
                  <a:pt x="17990" y="1349"/>
                  <a:pt x="18005" y="1439"/>
                </a:cubicBezTo>
                <a:cubicBezTo>
                  <a:pt x="17953" y="1529"/>
                  <a:pt x="17930" y="1649"/>
                  <a:pt x="17893" y="1759"/>
                </a:cubicBezTo>
                <a:cubicBezTo>
                  <a:pt x="17870" y="1799"/>
                  <a:pt x="17878" y="1879"/>
                  <a:pt x="17855" y="1919"/>
                </a:cubicBezTo>
                <a:cubicBezTo>
                  <a:pt x="17855" y="1949"/>
                  <a:pt x="17840" y="1969"/>
                  <a:pt x="17818" y="1989"/>
                </a:cubicBezTo>
                <a:cubicBezTo>
                  <a:pt x="17818" y="2019"/>
                  <a:pt x="17795" y="2069"/>
                  <a:pt x="17780" y="2029"/>
                </a:cubicBezTo>
                <a:cubicBezTo>
                  <a:pt x="17885" y="1799"/>
                  <a:pt x="17878" y="1469"/>
                  <a:pt x="17975" y="1239"/>
                </a:cubicBezTo>
                <a:cubicBezTo>
                  <a:pt x="17960" y="1139"/>
                  <a:pt x="18027" y="1119"/>
                  <a:pt x="18005" y="1020"/>
                </a:cubicBezTo>
                <a:cubicBezTo>
                  <a:pt x="18042" y="970"/>
                  <a:pt x="18035" y="890"/>
                  <a:pt x="18065" y="830"/>
                </a:cubicBezTo>
                <a:cubicBezTo>
                  <a:pt x="18035" y="720"/>
                  <a:pt x="18102" y="700"/>
                  <a:pt x="18102" y="610"/>
                </a:cubicBezTo>
                <a:cubicBezTo>
                  <a:pt x="18110" y="540"/>
                  <a:pt x="18110" y="460"/>
                  <a:pt x="18132" y="400"/>
                </a:cubicBezTo>
                <a:cubicBezTo>
                  <a:pt x="18170" y="390"/>
                  <a:pt x="18132" y="310"/>
                  <a:pt x="18162" y="300"/>
                </a:cubicBezTo>
                <a:cubicBezTo>
                  <a:pt x="18162" y="260"/>
                  <a:pt x="18185" y="240"/>
                  <a:pt x="18170" y="180"/>
                </a:cubicBezTo>
                <a:cubicBezTo>
                  <a:pt x="18200" y="130"/>
                  <a:pt x="18200" y="50"/>
                  <a:pt x="18222" y="0"/>
                </a:cubicBezTo>
                <a:cubicBezTo>
                  <a:pt x="18132" y="0"/>
                  <a:pt x="18132" y="0"/>
                  <a:pt x="18132" y="0"/>
                </a:cubicBezTo>
                <a:cubicBezTo>
                  <a:pt x="18117" y="70"/>
                  <a:pt x="18102" y="140"/>
                  <a:pt x="18080" y="200"/>
                </a:cubicBezTo>
                <a:cubicBezTo>
                  <a:pt x="18042" y="310"/>
                  <a:pt x="18072" y="470"/>
                  <a:pt x="18005" y="550"/>
                </a:cubicBezTo>
                <a:cubicBezTo>
                  <a:pt x="18005" y="690"/>
                  <a:pt x="17968" y="800"/>
                  <a:pt x="17945" y="920"/>
                </a:cubicBezTo>
                <a:cubicBezTo>
                  <a:pt x="17938" y="1060"/>
                  <a:pt x="17855" y="1139"/>
                  <a:pt x="17870" y="1289"/>
                </a:cubicBezTo>
                <a:cubicBezTo>
                  <a:pt x="17810" y="1379"/>
                  <a:pt x="17803" y="1509"/>
                  <a:pt x="17788" y="1639"/>
                </a:cubicBezTo>
                <a:cubicBezTo>
                  <a:pt x="17773" y="1689"/>
                  <a:pt x="17720" y="1749"/>
                  <a:pt x="17765" y="1789"/>
                </a:cubicBezTo>
                <a:cubicBezTo>
                  <a:pt x="17743" y="1849"/>
                  <a:pt x="17720" y="1899"/>
                  <a:pt x="17705" y="1959"/>
                </a:cubicBezTo>
                <a:cubicBezTo>
                  <a:pt x="17758" y="1969"/>
                  <a:pt x="17675" y="2049"/>
                  <a:pt x="17705" y="2109"/>
                </a:cubicBezTo>
                <a:cubicBezTo>
                  <a:pt x="17660" y="2139"/>
                  <a:pt x="17690" y="2239"/>
                  <a:pt x="17668" y="2299"/>
                </a:cubicBezTo>
                <a:cubicBezTo>
                  <a:pt x="17660" y="2359"/>
                  <a:pt x="17638" y="2419"/>
                  <a:pt x="17653" y="2509"/>
                </a:cubicBezTo>
                <a:cubicBezTo>
                  <a:pt x="17586" y="2519"/>
                  <a:pt x="17653" y="2649"/>
                  <a:pt x="17593" y="2669"/>
                </a:cubicBezTo>
                <a:cubicBezTo>
                  <a:pt x="17608" y="2549"/>
                  <a:pt x="17578" y="2389"/>
                  <a:pt x="17608" y="2339"/>
                </a:cubicBezTo>
                <a:cubicBezTo>
                  <a:pt x="17608" y="2339"/>
                  <a:pt x="17616" y="2249"/>
                  <a:pt x="17616" y="2249"/>
                </a:cubicBezTo>
                <a:cubicBezTo>
                  <a:pt x="17616" y="2159"/>
                  <a:pt x="17616" y="2109"/>
                  <a:pt x="17601" y="2019"/>
                </a:cubicBezTo>
                <a:cubicBezTo>
                  <a:pt x="17675" y="1989"/>
                  <a:pt x="17601" y="1969"/>
                  <a:pt x="17630" y="1889"/>
                </a:cubicBezTo>
                <a:cubicBezTo>
                  <a:pt x="17683" y="1869"/>
                  <a:pt x="17645" y="1779"/>
                  <a:pt x="17668" y="1729"/>
                </a:cubicBezTo>
                <a:cubicBezTo>
                  <a:pt x="17683" y="1609"/>
                  <a:pt x="17683" y="1479"/>
                  <a:pt x="17728" y="1389"/>
                </a:cubicBezTo>
                <a:cubicBezTo>
                  <a:pt x="17758" y="1279"/>
                  <a:pt x="17735" y="1139"/>
                  <a:pt x="17788" y="1050"/>
                </a:cubicBezTo>
                <a:cubicBezTo>
                  <a:pt x="17765" y="960"/>
                  <a:pt x="17803" y="930"/>
                  <a:pt x="17803" y="870"/>
                </a:cubicBezTo>
                <a:cubicBezTo>
                  <a:pt x="17848" y="830"/>
                  <a:pt x="17788" y="710"/>
                  <a:pt x="17848" y="680"/>
                </a:cubicBezTo>
                <a:cubicBezTo>
                  <a:pt x="17863" y="440"/>
                  <a:pt x="17923" y="220"/>
                  <a:pt x="17960" y="0"/>
                </a:cubicBezTo>
                <a:cubicBezTo>
                  <a:pt x="17960" y="0"/>
                  <a:pt x="17960" y="0"/>
                  <a:pt x="17960" y="0"/>
                </a:cubicBezTo>
                <a:cubicBezTo>
                  <a:pt x="17870" y="0"/>
                  <a:pt x="17870" y="0"/>
                  <a:pt x="17870" y="0"/>
                </a:cubicBezTo>
                <a:cubicBezTo>
                  <a:pt x="17863" y="80"/>
                  <a:pt x="17855" y="170"/>
                  <a:pt x="17825" y="240"/>
                </a:cubicBezTo>
                <a:cubicBezTo>
                  <a:pt x="17795" y="410"/>
                  <a:pt x="17788" y="590"/>
                  <a:pt x="17743" y="740"/>
                </a:cubicBezTo>
                <a:cubicBezTo>
                  <a:pt x="17705" y="890"/>
                  <a:pt x="17698" y="1060"/>
                  <a:pt x="17660" y="1199"/>
                </a:cubicBezTo>
                <a:cubicBezTo>
                  <a:pt x="17660" y="1299"/>
                  <a:pt x="17616" y="1349"/>
                  <a:pt x="17630" y="1449"/>
                </a:cubicBezTo>
                <a:cubicBezTo>
                  <a:pt x="17593" y="1519"/>
                  <a:pt x="17616" y="1629"/>
                  <a:pt x="17578" y="1699"/>
                </a:cubicBezTo>
                <a:cubicBezTo>
                  <a:pt x="17511" y="2019"/>
                  <a:pt x="17526" y="2409"/>
                  <a:pt x="17496" y="2759"/>
                </a:cubicBezTo>
                <a:cubicBezTo>
                  <a:pt x="17496" y="2899"/>
                  <a:pt x="17503" y="3049"/>
                  <a:pt x="17511" y="3189"/>
                </a:cubicBezTo>
                <a:cubicBezTo>
                  <a:pt x="17503" y="3288"/>
                  <a:pt x="17533" y="3268"/>
                  <a:pt x="17511" y="3338"/>
                </a:cubicBezTo>
                <a:cubicBezTo>
                  <a:pt x="17466" y="3378"/>
                  <a:pt x="17563" y="3528"/>
                  <a:pt x="17473" y="3528"/>
                </a:cubicBezTo>
                <a:cubicBezTo>
                  <a:pt x="17458" y="3169"/>
                  <a:pt x="17451" y="2809"/>
                  <a:pt x="17376" y="2399"/>
                </a:cubicBezTo>
                <a:cubicBezTo>
                  <a:pt x="17346" y="2319"/>
                  <a:pt x="17428" y="2319"/>
                  <a:pt x="17391" y="2219"/>
                </a:cubicBezTo>
                <a:cubicBezTo>
                  <a:pt x="17361" y="2129"/>
                  <a:pt x="17383" y="2089"/>
                  <a:pt x="17383" y="2019"/>
                </a:cubicBezTo>
                <a:cubicBezTo>
                  <a:pt x="17368" y="1869"/>
                  <a:pt x="17383" y="1759"/>
                  <a:pt x="17391" y="1629"/>
                </a:cubicBezTo>
                <a:cubicBezTo>
                  <a:pt x="17376" y="1489"/>
                  <a:pt x="17413" y="1389"/>
                  <a:pt x="17398" y="1239"/>
                </a:cubicBezTo>
                <a:cubicBezTo>
                  <a:pt x="17443" y="1149"/>
                  <a:pt x="17421" y="990"/>
                  <a:pt x="17481" y="900"/>
                </a:cubicBezTo>
                <a:cubicBezTo>
                  <a:pt x="17451" y="800"/>
                  <a:pt x="17496" y="760"/>
                  <a:pt x="17466" y="660"/>
                </a:cubicBezTo>
                <a:cubicBezTo>
                  <a:pt x="17511" y="550"/>
                  <a:pt x="17533" y="430"/>
                  <a:pt x="17541" y="290"/>
                </a:cubicBezTo>
                <a:cubicBezTo>
                  <a:pt x="17556" y="190"/>
                  <a:pt x="17578" y="100"/>
                  <a:pt x="17586" y="0"/>
                </a:cubicBezTo>
                <a:cubicBezTo>
                  <a:pt x="17503" y="0"/>
                  <a:pt x="17503" y="0"/>
                  <a:pt x="17503" y="0"/>
                </a:cubicBezTo>
                <a:cubicBezTo>
                  <a:pt x="17503" y="10"/>
                  <a:pt x="17503" y="20"/>
                  <a:pt x="17503" y="30"/>
                </a:cubicBezTo>
                <a:cubicBezTo>
                  <a:pt x="17473" y="50"/>
                  <a:pt x="17511" y="120"/>
                  <a:pt x="17473" y="130"/>
                </a:cubicBezTo>
                <a:cubicBezTo>
                  <a:pt x="17481" y="180"/>
                  <a:pt x="17458" y="200"/>
                  <a:pt x="17466" y="250"/>
                </a:cubicBezTo>
                <a:cubicBezTo>
                  <a:pt x="17443" y="300"/>
                  <a:pt x="17428" y="360"/>
                  <a:pt x="17428" y="440"/>
                </a:cubicBezTo>
                <a:cubicBezTo>
                  <a:pt x="17406" y="560"/>
                  <a:pt x="17376" y="680"/>
                  <a:pt x="17383" y="830"/>
                </a:cubicBezTo>
                <a:cubicBezTo>
                  <a:pt x="17308" y="790"/>
                  <a:pt x="17353" y="630"/>
                  <a:pt x="17338" y="550"/>
                </a:cubicBezTo>
                <a:cubicBezTo>
                  <a:pt x="17331" y="450"/>
                  <a:pt x="17368" y="400"/>
                  <a:pt x="17338" y="280"/>
                </a:cubicBezTo>
                <a:cubicBezTo>
                  <a:pt x="17361" y="210"/>
                  <a:pt x="17346" y="100"/>
                  <a:pt x="17368" y="40"/>
                </a:cubicBezTo>
                <a:cubicBezTo>
                  <a:pt x="17361" y="20"/>
                  <a:pt x="17361" y="10"/>
                  <a:pt x="17361" y="0"/>
                </a:cubicBezTo>
                <a:cubicBezTo>
                  <a:pt x="17293" y="0"/>
                  <a:pt x="17293" y="0"/>
                  <a:pt x="17293" y="0"/>
                </a:cubicBezTo>
                <a:cubicBezTo>
                  <a:pt x="17286" y="50"/>
                  <a:pt x="17286" y="110"/>
                  <a:pt x="17278" y="150"/>
                </a:cubicBezTo>
                <a:cubicBezTo>
                  <a:pt x="17293" y="340"/>
                  <a:pt x="17226" y="450"/>
                  <a:pt x="17264" y="660"/>
                </a:cubicBezTo>
                <a:cubicBezTo>
                  <a:pt x="17189" y="660"/>
                  <a:pt x="17249" y="520"/>
                  <a:pt x="17204" y="410"/>
                </a:cubicBezTo>
                <a:cubicBezTo>
                  <a:pt x="17234" y="350"/>
                  <a:pt x="17204" y="230"/>
                  <a:pt x="17234" y="160"/>
                </a:cubicBezTo>
                <a:cubicBezTo>
                  <a:pt x="17249" y="110"/>
                  <a:pt x="17256" y="50"/>
                  <a:pt x="17264" y="0"/>
                </a:cubicBezTo>
                <a:cubicBezTo>
                  <a:pt x="17159" y="0"/>
                  <a:pt x="17159" y="0"/>
                  <a:pt x="17159" y="0"/>
                </a:cubicBezTo>
                <a:cubicBezTo>
                  <a:pt x="17144" y="40"/>
                  <a:pt x="17129" y="90"/>
                  <a:pt x="17144" y="160"/>
                </a:cubicBezTo>
                <a:cubicBezTo>
                  <a:pt x="17144" y="200"/>
                  <a:pt x="17121" y="240"/>
                  <a:pt x="17121" y="280"/>
                </a:cubicBezTo>
                <a:cubicBezTo>
                  <a:pt x="17159" y="340"/>
                  <a:pt x="17084" y="400"/>
                  <a:pt x="17136" y="400"/>
                </a:cubicBezTo>
                <a:cubicBezTo>
                  <a:pt x="17121" y="480"/>
                  <a:pt x="17106" y="570"/>
                  <a:pt x="17136" y="690"/>
                </a:cubicBezTo>
                <a:cubicBezTo>
                  <a:pt x="17144" y="750"/>
                  <a:pt x="17084" y="740"/>
                  <a:pt x="17114" y="820"/>
                </a:cubicBezTo>
                <a:cubicBezTo>
                  <a:pt x="17106" y="860"/>
                  <a:pt x="17159" y="960"/>
                  <a:pt x="17114" y="970"/>
                </a:cubicBezTo>
                <a:cubicBezTo>
                  <a:pt x="17091" y="830"/>
                  <a:pt x="17069" y="700"/>
                  <a:pt x="17054" y="570"/>
                </a:cubicBezTo>
                <a:cubicBezTo>
                  <a:pt x="17091" y="540"/>
                  <a:pt x="17024" y="410"/>
                  <a:pt x="17069" y="390"/>
                </a:cubicBezTo>
                <a:cubicBezTo>
                  <a:pt x="17084" y="330"/>
                  <a:pt x="17054" y="240"/>
                  <a:pt x="17084" y="200"/>
                </a:cubicBezTo>
                <a:cubicBezTo>
                  <a:pt x="17069" y="100"/>
                  <a:pt x="17061" y="50"/>
                  <a:pt x="17061" y="0"/>
                </a:cubicBezTo>
                <a:cubicBezTo>
                  <a:pt x="16814" y="0"/>
                  <a:pt x="16814" y="0"/>
                  <a:pt x="16814" y="0"/>
                </a:cubicBezTo>
                <a:cubicBezTo>
                  <a:pt x="16859" y="250"/>
                  <a:pt x="16897" y="460"/>
                  <a:pt x="16979" y="680"/>
                </a:cubicBezTo>
                <a:cubicBezTo>
                  <a:pt x="16986" y="720"/>
                  <a:pt x="16986" y="770"/>
                  <a:pt x="16979" y="800"/>
                </a:cubicBezTo>
                <a:cubicBezTo>
                  <a:pt x="16956" y="870"/>
                  <a:pt x="17046" y="890"/>
                  <a:pt x="16994" y="910"/>
                </a:cubicBezTo>
                <a:cubicBezTo>
                  <a:pt x="17001" y="960"/>
                  <a:pt x="17009" y="1000"/>
                  <a:pt x="17016" y="1050"/>
                </a:cubicBezTo>
                <a:cubicBezTo>
                  <a:pt x="17009" y="1099"/>
                  <a:pt x="17061" y="1189"/>
                  <a:pt x="17016" y="1199"/>
                </a:cubicBezTo>
                <a:cubicBezTo>
                  <a:pt x="16979" y="960"/>
                  <a:pt x="16926" y="900"/>
                  <a:pt x="16897" y="730"/>
                </a:cubicBezTo>
                <a:cubicBezTo>
                  <a:pt x="16882" y="620"/>
                  <a:pt x="16867" y="520"/>
                  <a:pt x="16852" y="410"/>
                </a:cubicBezTo>
                <a:cubicBezTo>
                  <a:pt x="16784" y="300"/>
                  <a:pt x="16799" y="230"/>
                  <a:pt x="16739" y="90"/>
                </a:cubicBezTo>
                <a:cubicBezTo>
                  <a:pt x="16739" y="50"/>
                  <a:pt x="16732" y="20"/>
                  <a:pt x="16724" y="0"/>
                </a:cubicBezTo>
                <a:cubicBezTo>
                  <a:pt x="16627" y="0"/>
                  <a:pt x="16627" y="0"/>
                  <a:pt x="16627" y="0"/>
                </a:cubicBezTo>
                <a:cubicBezTo>
                  <a:pt x="16649" y="10"/>
                  <a:pt x="16672" y="-10"/>
                  <a:pt x="16642" y="60"/>
                </a:cubicBezTo>
                <a:cubicBezTo>
                  <a:pt x="16664" y="80"/>
                  <a:pt x="16672" y="110"/>
                  <a:pt x="16679" y="160"/>
                </a:cubicBezTo>
                <a:cubicBezTo>
                  <a:pt x="16709" y="220"/>
                  <a:pt x="16694" y="290"/>
                  <a:pt x="16754" y="350"/>
                </a:cubicBezTo>
                <a:cubicBezTo>
                  <a:pt x="16799" y="710"/>
                  <a:pt x="16889" y="970"/>
                  <a:pt x="16956" y="1269"/>
                </a:cubicBezTo>
                <a:cubicBezTo>
                  <a:pt x="16994" y="1489"/>
                  <a:pt x="17024" y="1709"/>
                  <a:pt x="17054" y="1929"/>
                </a:cubicBezTo>
                <a:cubicBezTo>
                  <a:pt x="17069" y="2039"/>
                  <a:pt x="17121" y="2069"/>
                  <a:pt x="17121" y="2199"/>
                </a:cubicBezTo>
                <a:cubicBezTo>
                  <a:pt x="17136" y="2269"/>
                  <a:pt x="17136" y="2319"/>
                  <a:pt x="17121" y="2349"/>
                </a:cubicBezTo>
                <a:cubicBezTo>
                  <a:pt x="17136" y="2369"/>
                  <a:pt x="17166" y="2419"/>
                  <a:pt x="17136" y="2439"/>
                </a:cubicBezTo>
                <a:cubicBezTo>
                  <a:pt x="17151" y="2529"/>
                  <a:pt x="17211" y="2529"/>
                  <a:pt x="17211" y="2649"/>
                </a:cubicBezTo>
                <a:cubicBezTo>
                  <a:pt x="17241" y="2849"/>
                  <a:pt x="17271" y="3049"/>
                  <a:pt x="17301" y="3248"/>
                </a:cubicBezTo>
                <a:cubicBezTo>
                  <a:pt x="17353" y="3408"/>
                  <a:pt x="17331" y="3548"/>
                  <a:pt x="17376" y="3758"/>
                </a:cubicBezTo>
                <a:cubicBezTo>
                  <a:pt x="17323" y="3728"/>
                  <a:pt x="17323" y="3598"/>
                  <a:pt x="17278" y="3548"/>
                </a:cubicBezTo>
                <a:cubicBezTo>
                  <a:pt x="17256" y="3488"/>
                  <a:pt x="17196" y="3398"/>
                  <a:pt x="17226" y="3328"/>
                </a:cubicBezTo>
                <a:cubicBezTo>
                  <a:pt x="17196" y="3169"/>
                  <a:pt x="17114" y="2949"/>
                  <a:pt x="17129" y="2819"/>
                </a:cubicBezTo>
                <a:cubicBezTo>
                  <a:pt x="17076" y="2719"/>
                  <a:pt x="17076" y="2509"/>
                  <a:pt x="17009" y="2349"/>
                </a:cubicBezTo>
                <a:cubicBezTo>
                  <a:pt x="16979" y="2149"/>
                  <a:pt x="16904" y="2049"/>
                  <a:pt x="16889" y="1819"/>
                </a:cubicBezTo>
                <a:cubicBezTo>
                  <a:pt x="16852" y="1779"/>
                  <a:pt x="16837" y="1699"/>
                  <a:pt x="16814" y="1639"/>
                </a:cubicBezTo>
                <a:cubicBezTo>
                  <a:pt x="16762" y="1619"/>
                  <a:pt x="16792" y="1449"/>
                  <a:pt x="16739" y="1449"/>
                </a:cubicBezTo>
                <a:cubicBezTo>
                  <a:pt x="16717" y="1389"/>
                  <a:pt x="16702" y="1309"/>
                  <a:pt x="16672" y="1259"/>
                </a:cubicBezTo>
                <a:cubicBezTo>
                  <a:pt x="16649" y="1189"/>
                  <a:pt x="16634" y="1109"/>
                  <a:pt x="16597" y="1070"/>
                </a:cubicBezTo>
                <a:cubicBezTo>
                  <a:pt x="16559" y="930"/>
                  <a:pt x="16492" y="840"/>
                  <a:pt x="16455" y="700"/>
                </a:cubicBezTo>
                <a:cubicBezTo>
                  <a:pt x="16440" y="610"/>
                  <a:pt x="16402" y="570"/>
                  <a:pt x="16380" y="510"/>
                </a:cubicBezTo>
                <a:cubicBezTo>
                  <a:pt x="16365" y="440"/>
                  <a:pt x="16350" y="380"/>
                  <a:pt x="16312" y="350"/>
                </a:cubicBezTo>
                <a:cubicBezTo>
                  <a:pt x="16290" y="190"/>
                  <a:pt x="16230" y="100"/>
                  <a:pt x="16178" y="0"/>
                </a:cubicBezTo>
                <a:cubicBezTo>
                  <a:pt x="16088" y="0"/>
                  <a:pt x="16088" y="0"/>
                  <a:pt x="16088" y="0"/>
                </a:cubicBezTo>
                <a:cubicBezTo>
                  <a:pt x="16095" y="10"/>
                  <a:pt x="16103" y="20"/>
                  <a:pt x="16110" y="20"/>
                </a:cubicBezTo>
                <a:cubicBezTo>
                  <a:pt x="16118" y="130"/>
                  <a:pt x="16178" y="160"/>
                  <a:pt x="16207" y="230"/>
                </a:cubicBezTo>
                <a:cubicBezTo>
                  <a:pt x="16215" y="270"/>
                  <a:pt x="16215" y="310"/>
                  <a:pt x="16237" y="310"/>
                </a:cubicBezTo>
                <a:cubicBezTo>
                  <a:pt x="16245" y="340"/>
                  <a:pt x="16215" y="370"/>
                  <a:pt x="16245" y="370"/>
                </a:cubicBezTo>
                <a:cubicBezTo>
                  <a:pt x="16260" y="440"/>
                  <a:pt x="16282" y="500"/>
                  <a:pt x="16312" y="530"/>
                </a:cubicBezTo>
                <a:cubicBezTo>
                  <a:pt x="16320" y="720"/>
                  <a:pt x="16417" y="750"/>
                  <a:pt x="16440" y="910"/>
                </a:cubicBezTo>
                <a:cubicBezTo>
                  <a:pt x="16500" y="1000"/>
                  <a:pt x="16530" y="1149"/>
                  <a:pt x="16582" y="1259"/>
                </a:cubicBezTo>
                <a:cubicBezTo>
                  <a:pt x="16582" y="1349"/>
                  <a:pt x="16627" y="1359"/>
                  <a:pt x="16649" y="1419"/>
                </a:cubicBezTo>
                <a:cubicBezTo>
                  <a:pt x="16687" y="1439"/>
                  <a:pt x="16679" y="1569"/>
                  <a:pt x="16724" y="1599"/>
                </a:cubicBezTo>
                <a:cubicBezTo>
                  <a:pt x="16799" y="1849"/>
                  <a:pt x="16889" y="2159"/>
                  <a:pt x="16941" y="2339"/>
                </a:cubicBezTo>
                <a:cubicBezTo>
                  <a:pt x="16986" y="2459"/>
                  <a:pt x="16994" y="2649"/>
                  <a:pt x="17046" y="2759"/>
                </a:cubicBezTo>
                <a:cubicBezTo>
                  <a:pt x="17061" y="2829"/>
                  <a:pt x="17069" y="2909"/>
                  <a:pt x="17084" y="2979"/>
                </a:cubicBezTo>
                <a:cubicBezTo>
                  <a:pt x="17106" y="2999"/>
                  <a:pt x="17159" y="3149"/>
                  <a:pt x="17114" y="3179"/>
                </a:cubicBezTo>
                <a:cubicBezTo>
                  <a:pt x="17114" y="3089"/>
                  <a:pt x="17046" y="3139"/>
                  <a:pt x="17046" y="3049"/>
                </a:cubicBezTo>
                <a:cubicBezTo>
                  <a:pt x="17061" y="2939"/>
                  <a:pt x="16986" y="3009"/>
                  <a:pt x="16986" y="2919"/>
                </a:cubicBezTo>
                <a:cubicBezTo>
                  <a:pt x="16941" y="2849"/>
                  <a:pt x="16979" y="2769"/>
                  <a:pt x="16941" y="2639"/>
                </a:cubicBezTo>
                <a:cubicBezTo>
                  <a:pt x="16897" y="2649"/>
                  <a:pt x="16919" y="2539"/>
                  <a:pt x="16897" y="2499"/>
                </a:cubicBezTo>
                <a:cubicBezTo>
                  <a:pt x="16889" y="2439"/>
                  <a:pt x="16882" y="2389"/>
                  <a:pt x="16874" y="2329"/>
                </a:cubicBezTo>
                <a:cubicBezTo>
                  <a:pt x="16822" y="2209"/>
                  <a:pt x="16792" y="2029"/>
                  <a:pt x="16739" y="1889"/>
                </a:cubicBezTo>
                <a:cubicBezTo>
                  <a:pt x="16702" y="1859"/>
                  <a:pt x="16709" y="1729"/>
                  <a:pt x="16672" y="1699"/>
                </a:cubicBezTo>
                <a:cubicBezTo>
                  <a:pt x="16657" y="1659"/>
                  <a:pt x="16664" y="1599"/>
                  <a:pt x="16634" y="1599"/>
                </a:cubicBezTo>
                <a:cubicBezTo>
                  <a:pt x="16619" y="1559"/>
                  <a:pt x="16619" y="1489"/>
                  <a:pt x="16589" y="1489"/>
                </a:cubicBezTo>
                <a:cubicBezTo>
                  <a:pt x="16559" y="1319"/>
                  <a:pt x="16500" y="1209"/>
                  <a:pt x="16447" y="1089"/>
                </a:cubicBezTo>
                <a:cubicBezTo>
                  <a:pt x="16402" y="930"/>
                  <a:pt x="16342" y="830"/>
                  <a:pt x="16297" y="680"/>
                </a:cubicBezTo>
                <a:cubicBezTo>
                  <a:pt x="16267" y="630"/>
                  <a:pt x="16237" y="580"/>
                  <a:pt x="16207" y="530"/>
                </a:cubicBezTo>
                <a:cubicBezTo>
                  <a:pt x="16200" y="470"/>
                  <a:pt x="16170" y="470"/>
                  <a:pt x="16170" y="420"/>
                </a:cubicBezTo>
                <a:cubicBezTo>
                  <a:pt x="16133" y="430"/>
                  <a:pt x="16140" y="340"/>
                  <a:pt x="16110" y="350"/>
                </a:cubicBezTo>
                <a:cubicBezTo>
                  <a:pt x="16073" y="190"/>
                  <a:pt x="15968" y="160"/>
                  <a:pt x="15930" y="10"/>
                </a:cubicBezTo>
                <a:cubicBezTo>
                  <a:pt x="15915" y="10"/>
                  <a:pt x="15908" y="0"/>
                  <a:pt x="15908" y="0"/>
                </a:cubicBezTo>
                <a:cubicBezTo>
                  <a:pt x="15818" y="0"/>
                  <a:pt x="15818" y="0"/>
                  <a:pt x="15818" y="0"/>
                </a:cubicBezTo>
                <a:cubicBezTo>
                  <a:pt x="15840" y="30"/>
                  <a:pt x="15863" y="60"/>
                  <a:pt x="15878" y="110"/>
                </a:cubicBezTo>
                <a:cubicBezTo>
                  <a:pt x="15900" y="110"/>
                  <a:pt x="15908" y="150"/>
                  <a:pt x="15908" y="190"/>
                </a:cubicBezTo>
                <a:cubicBezTo>
                  <a:pt x="15938" y="200"/>
                  <a:pt x="15960" y="220"/>
                  <a:pt x="15968" y="270"/>
                </a:cubicBezTo>
                <a:cubicBezTo>
                  <a:pt x="16020" y="290"/>
                  <a:pt x="16035" y="380"/>
                  <a:pt x="16080" y="420"/>
                </a:cubicBezTo>
                <a:cubicBezTo>
                  <a:pt x="16133" y="540"/>
                  <a:pt x="16200" y="640"/>
                  <a:pt x="16245" y="780"/>
                </a:cubicBezTo>
                <a:cubicBezTo>
                  <a:pt x="16282" y="810"/>
                  <a:pt x="16297" y="900"/>
                  <a:pt x="16335" y="940"/>
                </a:cubicBezTo>
                <a:cubicBezTo>
                  <a:pt x="16342" y="1040"/>
                  <a:pt x="16395" y="1060"/>
                  <a:pt x="16410" y="1149"/>
                </a:cubicBezTo>
                <a:cubicBezTo>
                  <a:pt x="16470" y="1269"/>
                  <a:pt x="16507" y="1429"/>
                  <a:pt x="16559" y="1559"/>
                </a:cubicBezTo>
                <a:cubicBezTo>
                  <a:pt x="16679" y="1799"/>
                  <a:pt x="16747" y="2139"/>
                  <a:pt x="16844" y="2429"/>
                </a:cubicBezTo>
                <a:cubicBezTo>
                  <a:pt x="16852" y="2489"/>
                  <a:pt x="16867" y="2559"/>
                  <a:pt x="16874" y="2629"/>
                </a:cubicBezTo>
                <a:cubicBezTo>
                  <a:pt x="16874" y="2679"/>
                  <a:pt x="16956" y="2749"/>
                  <a:pt x="16904" y="2799"/>
                </a:cubicBezTo>
                <a:cubicBezTo>
                  <a:pt x="16852" y="2609"/>
                  <a:pt x="16732" y="2559"/>
                  <a:pt x="16702" y="2349"/>
                </a:cubicBezTo>
                <a:cubicBezTo>
                  <a:pt x="16649" y="2379"/>
                  <a:pt x="16649" y="2299"/>
                  <a:pt x="16627" y="2279"/>
                </a:cubicBezTo>
                <a:cubicBezTo>
                  <a:pt x="16589" y="2259"/>
                  <a:pt x="16567" y="2209"/>
                  <a:pt x="16544" y="2179"/>
                </a:cubicBezTo>
                <a:cubicBezTo>
                  <a:pt x="16522" y="2129"/>
                  <a:pt x="16515" y="2059"/>
                  <a:pt x="16462" y="2089"/>
                </a:cubicBezTo>
                <a:cubicBezTo>
                  <a:pt x="16455" y="2009"/>
                  <a:pt x="16417" y="2009"/>
                  <a:pt x="16395" y="1959"/>
                </a:cubicBezTo>
                <a:cubicBezTo>
                  <a:pt x="16312" y="1789"/>
                  <a:pt x="16207" y="1669"/>
                  <a:pt x="16148" y="1459"/>
                </a:cubicBezTo>
                <a:cubicBezTo>
                  <a:pt x="16103" y="1429"/>
                  <a:pt x="16080" y="1379"/>
                  <a:pt x="16058" y="1309"/>
                </a:cubicBezTo>
                <a:cubicBezTo>
                  <a:pt x="16005" y="1289"/>
                  <a:pt x="15990" y="1199"/>
                  <a:pt x="15945" y="1159"/>
                </a:cubicBezTo>
                <a:cubicBezTo>
                  <a:pt x="15908" y="1000"/>
                  <a:pt x="15811" y="960"/>
                  <a:pt x="15766" y="820"/>
                </a:cubicBezTo>
                <a:cubicBezTo>
                  <a:pt x="15736" y="800"/>
                  <a:pt x="15721" y="760"/>
                  <a:pt x="15721" y="690"/>
                </a:cubicBezTo>
                <a:cubicBezTo>
                  <a:pt x="15676" y="700"/>
                  <a:pt x="15661" y="630"/>
                  <a:pt x="15653" y="560"/>
                </a:cubicBezTo>
                <a:cubicBezTo>
                  <a:pt x="15608" y="550"/>
                  <a:pt x="15586" y="500"/>
                  <a:pt x="15571" y="430"/>
                </a:cubicBezTo>
                <a:cubicBezTo>
                  <a:pt x="15541" y="440"/>
                  <a:pt x="15541" y="390"/>
                  <a:pt x="15518" y="390"/>
                </a:cubicBezTo>
                <a:cubicBezTo>
                  <a:pt x="15518" y="330"/>
                  <a:pt x="15481" y="340"/>
                  <a:pt x="15466" y="310"/>
                </a:cubicBezTo>
                <a:cubicBezTo>
                  <a:pt x="15503" y="240"/>
                  <a:pt x="15421" y="240"/>
                  <a:pt x="15414" y="150"/>
                </a:cubicBezTo>
                <a:cubicBezTo>
                  <a:pt x="15391" y="90"/>
                  <a:pt x="15354" y="60"/>
                  <a:pt x="15331" y="0"/>
                </a:cubicBezTo>
                <a:cubicBezTo>
                  <a:pt x="15241" y="0"/>
                  <a:pt x="15241" y="0"/>
                  <a:pt x="15241" y="0"/>
                </a:cubicBezTo>
                <a:cubicBezTo>
                  <a:pt x="15249" y="20"/>
                  <a:pt x="15264" y="40"/>
                  <a:pt x="15271" y="70"/>
                </a:cubicBezTo>
                <a:cubicBezTo>
                  <a:pt x="15354" y="180"/>
                  <a:pt x="15406" y="360"/>
                  <a:pt x="15488" y="480"/>
                </a:cubicBezTo>
                <a:cubicBezTo>
                  <a:pt x="15518" y="560"/>
                  <a:pt x="15563" y="610"/>
                  <a:pt x="15601" y="660"/>
                </a:cubicBezTo>
                <a:cubicBezTo>
                  <a:pt x="15631" y="740"/>
                  <a:pt x="15668" y="800"/>
                  <a:pt x="15706" y="870"/>
                </a:cubicBezTo>
                <a:cubicBezTo>
                  <a:pt x="15736" y="930"/>
                  <a:pt x="15773" y="990"/>
                  <a:pt x="15803" y="1079"/>
                </a:cubicBezTo>
                <a:cubicBezTo>
                  <a:pt x="15833" y="1089"/>
                  <a:pt x="15848" y="1129"/>
                  <a:pt x="15863" y="1179"/>
                </a:cubicBezTo>
                <a:cubicBezTo>
                  <a:pt x="15878" y="1179"/>
                  <a:pt x="15938" y="1259"/>
                  <a:pt x="15893" y="1259"/>
                </a:cubicBezTo>
                <a:cubicBezTo>
                  <a:pt x="15848" y="1189"/>
                  <a:pt x="15803" y="1119"/>
                  <a:pt x="15751" y="1060"/>
                </a:cubicBezTo>
                <a:cubicBezTo>
                  <a:pt x="15728" y="950"/>
                  <a:pt x="15676" y="900"/>
                  <a:pt x="15616" y="860"/>
                </a:cubicBezTo>
                <a:cubicBezTo>
                  <a:pt x="15578" y="770"/>
                  <a:pt x="15526" y="720"/>
                  <a:pt x="15473" y="670"/>
                </a:cubicBezTo>
                <a:cubicBezTo>
                  <a:pt x="15429" y="580"/>
                  <a:pt x="15369" y="530"/>
                  <a:pt x="15309" y="470"/>
                </a:cubicBezTo>
                <a:cubicBezTo>
                  <a:pt x="15211" y="290"/>
                  <a:pt x="15092" y="140"/>
                  <a:pt x="14972" y="0"/>
                </a:cubicBezTo>
                <a:cubicBezTo>
                  <a:pt x="14852" y="0"/>
                  <a:pt x="14852" y="0"/>
                  <a:pt x="14852" y="0"/>
                </a:cubicBezTo>
                <a:cubicBezTo>
                  <a:pt x="14859" y="0"/>
                  <a:pt x="14859" y="0"/>
                  <a:pt x="14859" y="0"/>
                </a:cubicBezTo>
                <a:cubicBezTo>
                  <a:pt x="14927" y="70"/>
                  <a:pt x="14987" y="150"/>
                  <a:pt x="15054" y="220"/>
                </a:cubicBezTo>
                <a:cubicBezTo>
                  <a:pt x="15144" y="420"/>
                  <a:pt x="15279" y="540"/>
                  <a:pt x="15391" y="720"/>
                </a:cubicBezTo>
                <a:cubicBezTo>
                  <a:pt x="15436" y="730"/>
                  <a:pt x="15444" y="810"/>
                  <a:pt x="15473" y="840"/>
                </a:cubicBezTo>
                <a:cubicBezTo>
                  <a:pt x="15526" y="840"/>
                  <a:pt x="15541" y="920"/>
                  <a:pt x="15578" y="930"/>
                </a:cubicBezTo>
                <a:cubicBezTo>
                  <a:pt x="15608" y="1070"/>
                  <a:pt x="15698" y="1089"/>
                  <a:pt x="15736" y="1219"/>
                </a:cubicBezTo>
                <a:cubicBezTo>
                  <a:pt x="15870" y="1349"/>
                  <a:pt x="15968" y="1559"/>
                  <a:pt x="16110" y="1679"/>
                </a:cubicBezTo>
                <a:cubicBezTo>
                  <a:pt x="16260" y="1909"/>
                  <a:pt x="16395" y="2149"/>
                  <a:pt x="16544" y="2359"/>
                </a:cubicBezTo>
                <a:cubicBezTo>
                  <a:pt x="16582" y="2419"/>
                  <a:pt x="16604" y="2489"/>
                  <a:pt x="16642" y="2539"/>
                </a:cubicBezTo>
                <a:cubicBezTo>
                  <a:pt x="16694" y="2559"/>
                  <a:pt x="16709" y="2679"/>
                  <a:pt x="16754" y="2719"/>
                </a:cubicBezTo>
                <a:cubicBezTo>
                  <a:pt x="16814" y="2869"/>
                  <a:pt x="16889" y="2989"/>
                  <a:pt x="16971" y="3099"/>
                </a:cubicBezTo>
                <a:cubicBezTo>
                  <a:pt x="16986" y="3149"/>
                  <a:pt x="16971" y="3278"/>
                  <a:pt x="17016" y="3268"/>
                </a:cubicBezTo>
                <a:cubicBezTo>
                  <a:pt x="17009" y="3238"/>
                  <a:pt x="17016" y="3189"/>
                  <a:pt x="17031" y="3229"/>
                </a:cubicBezTo>
                <a:cubicBezTo>
                  <a:pt x="17039" y="3308"/>
                  <a:pt x="17076" y="3308"/>
                  <a:pt x="17099" y="3358"/>
                </a:cubicBezTo>
                <a:cubicBezTo>
                  <a:pt x="17106" y="3438"/>
                  <a:pt x="17129" y="3498"/>
                  <a:pt x="17166" y="3518"/>
                </a:cubicBezTo>
                <a:cubicBezTo>
                  <a:pt x="17166" y="3618"/>
                  <a:pt x="17241" y="3568"/>
                  <a:pt x="17234" y="3678"/>
                </a:cubicBezTo>
                <a:cubicBezTo>
                  <a:pt x="17234" y="3728"/>
                  <a:pt x="17316" y="3808"/>
                  <a:pt x="17256" y="3848"/>
                </a:cubicBezTo>
                <a:cubicBezTo>
                  <a:pt x="17219" y="3758"/>
                  <a:pt x="17174" y="3678"/>
                  <a:pt x="17129" y="3588"/>
                </a:cubicBezTo>
                <a:cubicBezTo>
                  <a:pt x="17114" y="3538"/>
                  <a:pt x="17061" y="3558"/>
                  <a:pt x="17069" y="3458"/>
                </a:cubicBezTo>
                <a:cubicBezTo>
                  <a:pt x="17009" y="3488"/>
                  <a:pt x="17061" y="3298"/>
                  <a:pt x="17001" y="3328"/>
                </a:cubicBezTo>
                <a:cubicBezTo>
                  <a:pt x="17009" y="3348"/>
                  <a:pt x="16994" y="3368"/>
                  <a:pt x="16979" y="3338"/>
                </a:cubicBezTo>
                <a:cubicBezTo>
                  <a:pt x="16979" y="3308"/>
                  <a:pt x="16956" y="3308"/>
                  <a:pt x="16949" y="3288"/>
                </a:cubicBezTo>
                <a:cubicBezTo>
                  <a:pt x="16941" y="3229"/>
                  <a:pt x="16889" y="3258"/>
                  <a:pt x="16889" y="3179"/>
                </a:cubicBezTo>
                <a:cubicBezTo>
                  <a:pt x="16852" y="3109"/>
                  <a:pt x="16807" y="3059"/>
                  <a:pt x="16769" y="2979"/>
                </a:cubicBezTo>
                <a:cubicBezTo>
                  <a:pt x="16717" y="2939"/>
                  <a:pt x="16687" y="2859"/>
                  <a:pt x="16657" y="2769"/>
                </a:cubicBezTo>
                <a:cubicBezTo>
                  <a:pt x="16604" y="2729"/>
                  <a:pt x="16567" y="2659"/>
                  <a:pt x="16537" y="2569"/>
                </a:cubicBezTo>
                <a:cubicBezTo>
                  <a:pt x="16380" y="2439"/>
                  <a:pt x="16267" y="2239"/>
                  <a:pt x="16133" y="2089"/>
                </a:cubicBezTo>
                <a:cubicBezTo>
                  <a:pt x="16080" y="1969"/>
                  <a:pt x="16005" y="1899"/>
                  <a:pt x="15930" y="1809"/>
                </a:cubicBezTo>
                <a:cubicBezTo>
                  <a:pt x="15908" y="1759"/>
                  <a:pt x="15855" y="1749"/>
                  <a:pt x="15840" y="1659"/>
                </a:cubicBezTo>
                <a:cubicBezTo>
                  <a:pt x="15773" y="1679"/>
                  <a:pt x="15773" y="1569"/>
                  <a:pt x="15736" y="1539"/>
                </a:cubicBezTo>
                <a:cubicBezTo>
                  <a:pt x="15578" y="1439"/>
                  <a:pt x="15473" y="1209"/>
                  <a:pt x="15316" y="1089"/>
                </a:cubicBezTo>
                <a:cubicBezTo>
                  <a:pt x="15301" y="1010"/>
                  <a:pt x="15249" y="1000"/>
                  <a:pt x="15211" y="970"/>
                </a:cubicBezTo>
                <a:cubicBezTo>
                  <a:pt x="15196" y="890"/>
                  <a:pt x="15144" y="880"/>
                  <a:pt x="15099" y="850"/>
                </a:cubicBezTo>
                <a:cubicBezTo>
                  <a:pt x="15047" y="740"/>
                  <a:pt x="14964" y="680"/>
                  <a:pt x="14904" y="580"/>
                </a:cubicBezTo>
                <a:cubicBezTo>
                  <a:pt x="14882" y="580"/>
                  <a:pt x="14874" y="540"/>
                  <a:pt x="14874" y="500"/>
                </a:cubicBezTo>
                <a:cubicBezTo>
                  <a:pt x="14844" y="510"/>
                  <a:pt x="14822" y="510"/>
                  <a:pt x="14822" y="460"/>
                </a:cubicBezTo>
                <a:cubicBezTo>
                  <a:pt x="14769" y="450"/>
                  <a:pt x="14747" y="390"/>
                  <a:pt x="14717" y="340"/>
                </a:cubicBezTo>
                <a:cubicBezTo>
                  <a:pt x="14665" y="330"/>
                  <a:pt x="14665" y="210"/>
                  <a:pt x="14605" y="220"/>
                </a:cubicBezTo>
                <a:cubicBezTo>
                  <a:pt x="14597" y="130"/>
                  <a:pt x="14537" y="140"/>
                  <a:pt x="14515" y="60"/>
                </a:cubicBezTo>
                <a:cubicBezTo>
                  <a:pt x="14500" y="50"/>
                  <a:pt x="14485" y="20"/>
                  <a:pt x="14470" y="0"/>
                </a:cubicBezTo>
                <a:cubicBezTo>
                  <a:pt x="14350" y="0"/>
                  <a:pt x="14350" y="0"/>
                  <a:pt x="14350" y="0"/>
                </a:cubicBezTo>
                <a:cubicBezTo>
                  <a:pt x="14350" y="0"/>
                  <a:pt x="14358" y="10"/>
                  <a:pt x="14358" y="20"/>
                </a:cubicBezTo>
                <a:cubicBezTo>
                  <a:pt x="14425" y="90"/>
                  <a:pt x="14492" y="160"/>
                  <a:pt x="14545" y="260"/>
                </a:cubicBezTo>
                <a:cubicBezTo>
                  <a:pt x="14612" y="360"/>
                  <a:pt x="14680" y="440"/>
                  <a:pt x="14747" y="540"/>
                </a:cubicBezTo>
                <a:cubicBezTo>
                  <a:pt x="14882" y="690"/>
                  <a:pt x="14994" y="890"/>
                  <a:pt x="15151" y="1020"/>
                </a:cubicBezTo>
                <a:cubicBezTo>
                  <a:pt x="15211" y="1099"/>
                  <a:pt x="15271" y="1189"/>
                  <a:pt x="15339" y="1259"/>
                </a:cubicBezTo>
                <a:cubicBezTo>
                  <a:pt x="15369" y="1259"/>
                  <a:pt x="15376" y="1289"/>
                  <a:pt x="15391" y="1309"/>
                </a:cubicBezTo>
                <a:cubicBezTo>
                  <a:pt x="15391" y="1369"/>
                  <a:pt x="15429" y="1359"/>
                  <a:pt x="15451" y="1379"/>
                </a:cubicBezTo>
                <a:cubicBezTo>
                  <a:pt x="15488" y="1419"/>
                  <a:pt x="15503" y="1489"/>
                  <a:pt x="15556" y="1499"/>
                </a:cubicBezTo>
                <a:cubicBezTo>
                  <a:pt x="15623" y="1569"/>
                  <a:pt x="15676" y="1669"/>
                  <a:pt x="15743" y="1749"/>
                </a:cubicBezTo>
                <a:cubicBezTo>
                  <a:pt x="15796" y="1759"/>
                  <a:pt x="15811" y="1829"/>
                  <a:pt x="15855" y="1869"/>
                </a:cubicBezTo>
                <a:cubicBezTo>
                  <a:pt x="15878" y="1929"/>
                  <a:pt x="15923" y="1949"/>
                  <a:pt x="15960" y="1979"/>
                </a:cubicBezTo>
                <a:cubicBezTo>
                  <a:pt x="16013" y="2089"/>
                  <a:pt x="16073" y="2179"/>
                  <a:pt x="16148" y="2229"/>
                </a:cubicBezTo>
                <a:cubicBezTo>
                  <a:pt x="16192" y="2359"/>
                  <a:pt x="16282" y="2409"/>
                  <a:pt x="16327" y="2539"/>
                </a:cubicBezTo>
                <a:cubicBezTo>
                  <a:pt x="16425" y="2559"/>
                  <a:pt x="16440" y="2729"/>
                  <a:pt x="16537" y="2749"/>
                </a:cubicBezTo>
                <a:cubicBezTo>
                  <a:pt x="16500" y="2829"/>
                  <a:pt x="16582" y="2809"/>
                  <a:pt x="16604" y="2879"/>
                </a:cubicBezTo>
                <a:cubicBezTo>
                  <a:pt x="16612" y="2909"/>
                  <a:pt x="16634" y="2909"/>
                  <a:pt x="16634" y="2959"/>
                </a:cubicBezTo>
                <a:cubicBezTo>
                  <a:pt x="16642" y="2999"/>
                  <a:pt x="16694" y="2959"/>
                  <a:pt x="16694" y="3029"/>
                </a:cubicBezTo>
                <a:cubicBezTo>
                  <a:pt x="16747" y="3129"/>
                  <a:pt x="16814" y="3209"/>
                  <a:pt x="16852" y="3338"/>
                </a:cubicBezTo>
                <a:cubicBezTo>
                  <a:pt x="16897" y="3348"/>
                  <a:pt x="16934" y="3388"/>
                  <a:pt x="16941" y="3498"/>
                </a:cubicBezTo>
                <a:cubicBezTo>
                  <a:pt x="16986" y="3508"/>
                  <a:pt x="17016" y="3558"/>
                  <a:pt x="17031" y="3648"/>
                </a:cubicBezTo>
                <a:cubicBezTo>
                  <a:pt x="17061" y="3688"/>
                  <a:pt x="17106" y="3688"/>
                  <a:pt x="17114" y="3768"/>
                </a:cubicBezTo>
                <a:cubicBezTo>
                  <a:pt x="17159" y="3788"/>
                  <a:pt x="17166" y="3898"/>
                  <a:pt x="17204" y="3928"/>
                </a:cubicBezTo>
                <a:cubicBezTo>
                  <a:pt x="17234" y="4078"/>
                  <a:pt x="17338" y="4118"/>
                  <a:pt x="17323" y="4278"/>
                </a:cubicBezTo>
                <a:cubicBezTo>
                  <a:pt x="17338" y="4328"/>
                  <a:pt x="17353" y="4248"/>
                  <a:pt x="17368" y="4298"/>
                </a:cubicBezTo>
                <a:cubicBezTo>
                  <a:pt x="17376" y="4348"/>
                  <a:pt x="17406" y="4348"/>
                  <a:pt x="17406" y="4398"/>
                </a:cubicBezTo>
                <a:cubicBezTo>
                  <a:pt x="17436" y="4428"/>
                  <a:pt x="17481" y="4598"/>
                  <a:pt x="17443" y="4628"/>
                </a:cubicBezTo>
                <a:cubicBezTo>
                  <a:pt x="17451" y="4498"/>
                  <a:pt x="17353" y="4518"/>
                  <a:pt x="17391" y="4438"/>
                </a:cubicBezTo>
                <a:cubicBezTo>
                  <a:pt x="17323" y="4448"/>
                  <a:pt x="17316" y="4338"/>
                  <a:pt x="17293" y="4258"/>
                </a:cubicBezTo>
                <a:cubicBezTo>
                  <a:pt x="17256" y="4238"/>
                  <a:pt x="17249" y="4158"/>
                  <a:pt x="17196" y="4168"/>
                </a:cubicBezTo>
                <a:cubicBezTo>
                  <a:pt x="17166" y="4118"/>
                  <a:pt x="17129" y="4098"/>
                  <a:pt x="17106" y="4038"/>
                </a:cubicBezTo>
                <a:cubicBezTo>
                  <a:pt x="17084" y="3998"/>
                  <a:pt x="17046" y="3968"/>
                  <a:pt x="17024" y="3918"/>
                </a:cubicBezTo>
                <a:cubicBezTo>
                  <a:pt x="17001" y="3918"/>
                  <a:pt x="16994" y="3878"/>
                  <a:pt x="16994" y="3838"/>
                </a:cubicBezTo>
                <a:cubicBezTo>
                  <a:pt x="16986" y="3798"/>
                  <a:pt x="16949" y="3818"/>
                  <a:pt x="16941" y="3788"/>
                </a:cubicBezTo>
                <a:cubicBezTo>
                  <a:pt x="16867" y="3748"/>
                  <a:pt x="16837" y="3598"/>
                  <a:pt x="16754" y="3578"/>
                </a:cubicBezTo>
                <a:cubicBezTo>
                  <a:pt x="16702" y="3478"/>
                  <a:pt x="16634" y="3408"/>
                  <a:pt x="16597" y="3288"/>
                </a:cubicBezTo>
                <a:cubicBezTo>
                  <a:pt x="16432" y="3149"/>
                  <a:pt x="16297" y="2929"/>
                  <a:pt x="16140" y="2759"/>
                </a:cubicBezTo>
                <a:cubicBezTo>
                  <a:pt x="16133" y="2659"/>
                  <a:pt x="16043" y="2739"/>
                  <a:pt x="16050" y="2609"/>
                </a:cubicBezTo>
                <a:cubicBezTo>
                  <a:pt x="15975" y="2629"/>
                  <a:pt x="15968" y="2529"/>
                  <a:pt x="15923" y="2499"/>
                </a:cubicBezTo>
                <a:cubicBezTo>
                  <a:pt x="15855" y="2379"/>
                  <a:pt x="15758" y="2329"/>
                  <a:pt x="15706" y="2199"/>
                </a:cubicBezTo>
                <a:cubicBezTo>
                  <a:pt x="15661" y="2199"/>
                  <a:pt x="15638" y="2159"/>
                  <a:pt x="15608" y="2139"/>
                </a:cubicBezTo>
                <a:cubicBezTo>
                  <a:pt x="15593" y="2069"/>
                  <a:pt x="15518" y="2119"/>
                  <a:pt x="15503" y="2049"/>
                </a:cubicBezTo>
                <a:cubicBezTo>
                  <a:pt x="15451" y="2069"/>
                  <a:pt x="15466" y="1939"/>
                  <a:pt x="15406" y="1989"/>
                </a:cubicBezTo>
                <a:cubicBezTo>
                  <a:pt x="15399" y="1889"/>
                  <a:pt x="15339" y="1929"/>
                  <a:pt x="15316" y="1859"/>
                </a:cubicBezTo>
                <a:cubicBezTo>
                  <a:pt x="15256" y="1809"/>
                  <a:pt x="15219" y="1689"/>
                  <a:pt x="15136" y="1669"/>
                </a:cubicBezTo>
                <a:cubicBezTo>
                  <a:pt x="15106" y="1539"/>
                  <a:pt x="14994" y="1579"/>
                  <a:pt x="14972" y="1449"/>
                </a:cubicBezTo>
                <a:cubicBezTo>
                  <a:pt x="14897" y="1419"/>
                  <a:pt x="14859" y="1299"/>
                  <a:pt x="14784" y="1259"/>
                </a:cubicBezTo>
                <a:cubicBezTo>
                  <a:pt x="14792" y="1169"/>
                  <a:pt x="14717" y="1219"/>
                  <a:pt x="14725" y="1129"/>
                </a:cubicBezTo>
                <a:cubicBezTo>
                  <a:pt x="14657" y="1169"/>
                  <a:pt x="14672" y="1040"/>
                  <a:pt x="14620" y="1040"/>
                </a:cubicBezTo>
                <a:cubicBezTo>
                  <a:pt x="14567" y="970"/>
                  <a:pt x="14515" y="880"/>
                  <a:pt x="14455" y="820"/>
                </a:cubicBezTo>
                <a:cubicBezTo>
                  <a:pt x="14440" y="760"/>
                  <a:pt x="14402" y="760"/>
                  <a:pt x="14373" y="720"/>
                </a:cubicBezTo>
                <a:cubicBezTo>
                  <a:pt x="14343" y="690"/>
                  <a:pt x="14328" y="610"/>
                  <a:pt x="14290" y="600"/>
                </a:cubicBezTo>
                <a:cubicBezTo>
                  <a:pt x="14298" y="630"/>
                  <a:pt x="14268" y="650"/>
                  <a:pt x="14298" y="660"/>
                </a:cubicBezTo>
                <a:cubicBezTo>
                  <a:pt x="14328" y="650"/>
                  <a:pt x="14328" y="700"/>
                  <a:pt x="14350" y="700"/>
                </a:cubicBezTo>
                <a:cubicBezTo>
                  <a:pt x="14343" y="810"/>
                  <a:pt x="14410" y="770"/>
                  <a:pt x="14417" y="860"/>
                </a:cubicBezTo>
                <a:cubicBezTo>
                  <a:pt x="14470" y="850"/>
                  <a:pt x="14470" y="960"/>
                  <a:pt x="14500" y="990"/>
                </a:cubicBezTo>
                <a:cubicBezTo>
                  <a:pt x="14575" y="970"/>
                  <a:pt x="14515" y="1030"/>
                  <a:pt x="14560" y="1089"/>
                </a:cubicBezTo>
                <a:cubicBezTo>
                  <a:pt x="14642" y="1129"/>
                  <a:pt x="14680" y="1249"/>
                  <a:pt x="14747" y="1299"/>
                </a:cubicBezTo>
                <a:cubicBezTo>
                  <a:pt x="14814" y="1389"/>
                  <a:pt x="14874" y="1469"/>
                  <a:pt x="14942" y="1549"/>
                </a:cubicBezTo>
                <a:cubicBezTo>
                  <a:pt x="15009" y="1609"/>
                  <a:pt x="15062" y="1689"/>
                  <a:pt x="15129" y="1759"/>
                </a:cubicBezTo>
                <a:cubicBezTo>
                  <a:pt x="15144" y="1829"/>
                  <a:pt x="15211" y="1799"/>
                  <a:pt x="15211" y="1889"/>
                </a:cubicBezTo>
                <a:cubicBezTo>
                  <a:pt x="15271" y="1879"/>
                  <a:pt x="15271" y="1999"/>
                  <a:pt x="15316" y="2009"/>
                </a:cubicBezTo>
                <a:cubicBezTo>
                  <a:pt x="15346" y="2049"/>
                  <a:pt x="15384" y="2079"/>
                  <a:pt x="15421" y="2099"/>
                </a:cubicBezTo>
                <a:cubicBezTo>
                  <a:pt x="15429" y="2179"/>
                  <a:pt x="15496" y="2149"/>
                  <a:pt x="15511" y="2219"/>
                </a:cubicBezTo>
                <a:cubicBezTo>
                  <a:pt x="15571" y="2189"/>
                  <a:pt x="15578" y="2289"/>
                  <a:pt x="15623" y="2279"/>
                </a:cubicBezTo>
                <a:cubicBezTo>
                  <a:pt x="15646" y="2359"/>
                  <a:pt x="15706" y="2339"/>
                  <a:pt x="15736" y="2399"/>
                </a:cubicBezTo>
                <a:cubicBezTo>
                  <a:pt x="15751" y="2469"/>
                  <a:pt x="15811" y="2469"/>
                  <a:pt x="15825" y="2549"/>
                </a:cubicBezTo>
                <a:cubicBezTo>
                  <a:pt x="15855" y="2549"/>
                  <a:pt x="15855" y="2609"/>
                  <a:pt x="15878" y="2629"/>
                </a:cubicBezTo>
                <a:cubicBezTo>
                  <a:pt x="15908" y="2629"/>
                  <a:pt x="15930" y="2649"/>
                  <a:pt x="15930" y="2699"/>
                </a:cubicBezTo>
                <a:cubicBezTo>
                  <a:pt x="15998" y="2699"/>
                  <a:pt x="16005" y="2809"/>
                  <a:pt x="16058" y="2809"/>
                </a:cubicBezTo>
                <a:cubicBezTo>
                  <a:pt x="16088" y="2889"/>
                  <a:pt x="16148" y="2889"/>
                  <a:pt x="16170" y="2959"/>
                </a:cubicBezTo>
                <a:cubicBezTo>
                  <a:pt x="16200" y="3039"/>
                  <a:pt x="16275" y="3009"/>
                  <a:pt x="16282" y="3109"/>
                </a:cubicBezTo>
                <a:cubicBezTo>
                  <a:pt x="16320" y="3149"/>
                  <a:pt x="16380" y="3159"/>
                  <a:pt x="16395" y="3258"/>
                </a:cubicBezTo>
                <a:cubicBezTo>
                  <a:pt x="16462" y="3238"/>
                  <a:pt x="16447" y="3398"/>
                  <a:pt x="16522" y="3368"/>
                </a:cubicBezTo>
                <a:cubicBezTo>
                  <a:pt x="16537" y="3468"/>
                  <a:pt x="16604" y="3448"/>
                  <a:pt x="16612" y="3548"/>
                </a:cubicBezTo>
                <a:cubicBezTo>
                  <a:pt x="16702" y="3628"/>
                  <a:pt x="16754" y="3768"/>
                  <a:pt x="16837" y="3848"/>
                </a:cubicBezTo>
                <a:cubicBezTo>
                  <a:pt x="16882" y="3878"/>
                  <a:pt x="16919" y="3938"/>
                  <a:pt x="16949" y="3998"/>
                </a:cubicBezTo>
                <a:cubicBezTo>
                  <a:pt x="16956" y="4038"/>
                  <a:pt x="17009" y="3998"/>
                  <a:pt x="17001" y="4068"/>
                </a:cubicBezTo>
                <a:cubicBezTo>
                  <a:pt x="17039" y="4058"/>
                  <a:pt x="17024" y="4148"/>
                  <a:pt x="17061" y="4138"/>
                </a:cubicBezTo>
                <a:cubicBezTo>
                  <a:pt x="17091" y="4198"/>
                  <a:pt x="17136" y="4238"/>
                  <a:pt x="17166" y="4288"/>
                </a:cubicBezTo>
                <a:cubicBezTo>
                  <a:pt x="17204" y="4278"/>
                  <a:pt x="17196" y="4368"/>
                  <a:pt x="17226" y="4368"/>
                </a:cubicBezTo>
                <a:cubicBezTo>
                  <a:pt x="17241" y="4398"/>
                  <a:pt x="17264" y="4408"/>
                  <a:pt x="17264" y="4468"/>
                </a:cubicBezTo>
                <a:cubicBezTo>
                  <a:pt x="17346" y="4548"/>
                  <a:pt x="17376" y="4738"/>
                  <a:pt x="17451" y="4838"/>
                </a:cubicBezTo>
                <a:cubicBezTo>
                  <a:pt x="17451" y="4938"/>
                  <a:pt x="17496" y="4938"/>
                  <a:pt x="17503" y="5028"/>
                </a:cubicBezTo>
                <a:cubicBezTo>
                  <a:pt x="17518" y="5098"/>
                  <a:pt x="17533" y="5158"/>
                  <a:pt x="17571" y="5188"/>
                </a:cubicBezTo>
                <a:cubicBezTo>
                  <a:pt x="17593" y="5358"/>
                  <a:pt x="17630" y="5487"/>
                  <a:pt x="17675" y="5597"/>
                </a:cubicBezTo>
                <a:cubicBezTo>
                  <a:pt x="17668" y="5687"/>
                  <a:pt x="17675" y="5757"/>
                  <a:pt x="17713" y="5827"/>
                </a:cubicBezTo>
                <a:cubicBezTo>
                  <a:pt x="17720" y="5877"/>
                  <a:pt x="17728" y="5927"/>
                  <a:pt x="17735" y="5967"/>
                </a:cubicBezTo>
                <a:cubicBezTo>
                  <a:pt x="17750" y="6007"/>
                  <a:pt x="17728" y="6127"/>
                  <a:pt x="17773" y="6107"/>
                </a:cubicBezTo>
                <a:cubicBezTo>
                  <a:pt x="17773" y="6227"/>
                  <a:pt x="17795" y="6217"/>
                  <a:pt x="17810" y="6367"/>
                </a:cubicBezTo>
                <a:cubicBezTo>
                  <a:pt x="17810" y="6467"/>
                  <a:pt x="17908" y="6537"/>
                  <a:pt x="17825" y="6597"/>
                </a:cubicBezTo>
                <a:cubicBezTo>
                  <a:pt x="17803" y="6407"/>
                  <a:pt x="17743" y="6297"/>
                  <a:pt x="17698" y="6157"/>
                </a:cubicBezTo>
                <a:cubicBezTo>
                  <a:pt x="17645" y="6007"/>
                  <a:pt x="17556" y="5947"/>
                  <a:pt x="17526" y="5757"/>
                </a:cubicBezTo>
                <a:cubicBezTo>
                  <a:pt x="17488" y="5707"/>
                  <a:pt x="17466" y="5637"/>
                  <a:pt x="17428" y="5577"/>
                </a:cubicBezTo>
                <a:cubicBezTo>
                  <a:pt x="17413" y="5487"/>
                  <a:pt x="17346" y="5497"/>
                  <a:pt x="17338" y="5397"/>
                </a:cubicBezTo>
                <a:cubicBezTo>
                  <a:pt x="17256" y="5308"/>
                  <a:pt x="17181" y="5208"/>
                  <a:pt x="17114" y="5098"/>
                </a:cubicBezTo>
                <a:cubicBezTo>
                  <a:pt x="16971" y="4908"/>
                  <a:pt x="16867" y="4638"/>
                  <a:pt x="16724" y="4438"/>
                </a:cubicBezTo>
                <a:cubicBezTo>
                  <a:pt x="16679" y="4408"/>
                  <a:pt x="16679" y="4288"/>
                  <a:pt x="16619" y="4288"/>
                </a:cubicBezTo>
                <a:cubicBezTo>
                  <a:pt x="16597" y="4208"/>
                  <a:pt x="16552" y="4178"/>
                  <a:pt x="16522" y="4108"/>
                </a:cubicBezTo>
                <a:cubicBezTo>
                  <a:pt x="16522" y="4048"/>
                  <a:pt x="16485" y="4058"/>
                  <a:pt x="16470" y="4038"/>
                </a:cubicBezTo>
                <a:cubicBezTo>
                  <a:pt x="16462" y="3988"/>
                  <a:pt x="16440" y="3968"/>
                  <a:pt x="16410" y="3958"/>
                </a:cubicBezTo>
                <a:cubicBezTo>
                  <a:pt x="16395" y="3868"/>
                  <a:pt x="16342" y="3848"/>
                  <a:pt x="16297" y="3808"/>
                </a:cubicBezTo>
                <a:cubicBezTo>
                  <a:pt x="16252" y="3738"/>
                  <a:pt x="16207" y="3648"/>
                  <a:pt x="16155" y="3588"/>
                </a:cubicBezTo>
                <a:cubicBezTo>
                  <a:pt x="16163" y="3488"/>
                  <a:pt x="16095" y="3538"/>
                  <a:pt x="16073" y="3488"/>
                </a:cubicBezTo>
                <a:cubicBezTo>
                  <a:pt x="16065" y="3408"/>
                  <a:pt x="16013" y="3418"/>
                  <a:pt x="16005" y="3328"/>
                </a:cubicBezTo>
                <a:cubicBezTo>
                  <a:pt x="15930" y="3308"/>
                  <a:pt x="15908" y="3179"/>
                  <a:pt x="15848" y="3139"/>
                </a:cubicBezTo>
                <a:cubicBezTo>
                  <a:pt x="15796" y="3139"/>
                  <a:pt x="15811" y="3039"/>
                  <a:pt x="15766" y="3039"/>
                </a:cubicBezTo>
                <a:cubicBezTo>
                  <a:pt x="15728" y="3019"/>
                  <a:pt x="15721" y="2929"/>
                  <a:pt x="15661" y="2949"/>
                </a:cubicBezTo>
                <a:cubicBezTo>
                  <a:pt x="15668" y="2859"/>
                  <a:pt x="15616" y="2869"/>
                  <a:pt x="15578" y="2849"/>
                </a:cubicBezTo>
                <a:cubicBezTo>
                  <a:pt x="15541" y="2839"/>
                  <a:pt x="15563" y="2709"/>
                  <a:pt x="15496" y="2759"/>
                </a:cubicBezTo>
                <a:cubicBezTo>
                  <a:pt x="15488" y="2689"/>
                  <a:pt x="15451" y="2679"/>
                  <a:pt x="15421" y="2659"/>
                </a:cubicBezTo>
                <a:cubicBezTo>
                  <a:pt x="15406" y="2589"/>
                  <a:pt x="15361" y="2569"/>
                  <a:pt x="15331" y="2539"/>
                </a:cubicBezTo>
                <a:cubicBezTo>
                  <a:pt x="15316" y="2479"/>
                  <a:pt x="15279" y="2469"/>
                  <a:pt x="15249" y="2439"/>
                </a:cubicBezTo>
                <a:cubicBezTo>
                  <a:pt x="15234" y="2379"/>
                  <a:pt x="15196" y="2359"/>
                  <a:pt x="15166" y="2319"/>
                </a:cubicBezTo>
                <a:cubicBezTo>
                  <a:pt x="15106" y="2249"/>
                  <a:pt x="15047" y="2179"/>
                  <a:pt x="14987" y="2129"/>
                </a:cubicBezTo>
                <a:cubicBezTo>
                  <a:pt x="14934" y="2049"/>
                  <a:pt x="14874" y="1999"/>
                  <a:pt x="14822" y="1929"/>
                </a:cubicBezTo>
                <a:cubicBezTo>
                  <a:pt x="14754" y="1879"/>
                  <a:pt x="14717" y="1779"/>
                  <a:pt x="14657" y="1709"/>
                </a:cubicBezTo>
                <a:cubicBezTo>
                  <a:pt x="14597" y="1649"/>
                  <a:pt x="14552" y="1559"/>
                  <a:pt x="14492" y="1489"/>
                </a:cubicBezTo>
                <a:cubicBezTo>
                  <a:pt x="14447" y="1399"/>
                  <a:pt x="14358" y="1379"/>
                  <a:pt x="14320" y="1269"/>
                </a:cubicBezTo>
                <a:cubicBezTo>
                  <a:pt x="14253" y="1239"/>
                  <a:pt x="14208" y="1149"/>
                  <a:pt x="14163" y="1079"/>
                </a:cubicBezTo>
                <a:cubicBezTo>
                  <a:pt x="14125" y="1060"/>
                  <a:pt x="14088" y="1050"/>
                  <a:pt x="14080" y="980"/>
                </a:cubicBezTo>
                <a:cubicBezTo>
                  <a:pt x="14065" y="910"/>
                  <a:pt x="13998" y="950"/>
                  <a:pt x="13998" y="860"/>
                </a:cubicBezTo>
                <a:cubicBezTo>
                  <a:pt x="13938" y="790"/>
                  <a:pt x="13871" y="730"/>
                  <a:pt x="13848" y="600"/>
                </a:cubicBezTo>
                <a:cubicBezTo>
                  <a:pt x="13788" y="630"/>
                  <a:pt x="13811" y="500"/>
                  <a:pt x="13766" y="500"/>
                </a:cubicBezTo>
                <a:cubicBezTo>
                  <a:pt x="13736" y="500"/>
                  <a:pt x="13743" y="470"/>
                  <a:pt x="13758" y="450"/>
                </a:cubicBezTo>
                <a:cubicBezTo>
                  <a:pt x="13751" y="410"/>
                  <a:pt x="13713" y="430"/>
                  <a:pt x="13706" y="400"/>
                </a:cubicBezTo>
                <a:cubicBezTo>
                  <a:pt x="13683" y="220"/>
                  <a:pt x="13594" y="190"/>
                  <a:pt x="13579" y="0"/>
                </a:cubicBezTo>
                <a:cubicBezTo>
                  <a:pt x="13534" y="0"/>
                  <a:pt x="13534" y="0"/>
                  <a:pt x="13534" y="0"/>
                </a:cubicBezTo>
                <a:cubicBezTo>
                  <a:pt x="13549" y="40"/>
                  <a:pt x="13564" y="90"/>
                  <a:pt x="13579" y="140"/>
                </a:cubicBezTo>
                <a:cubicBezTo>
                  <a:pt x="13586" y="190"/>
                  <a:pt x="13594" y="230"/>
                  <a:pt x="13616" y="250"/>
                </a:cubicBezTo>
                <a:cubicBezTo>
                  <a:pt x="13646" y="260"/>
                  <a:pt x="13639" y="360"/>
                  <a:pt x="13676" y="350"/>
                </a:cubicBezTo>
                <a:cubicBezTo>
                  <a:pt x="13706" y="400"/>
                  <a:pt x="13624" y="460"/>
                  <a:pt x="13691" y="460"/>
                </a:cubicBezTo>
                <a:cubicBezTo>
                  <a:pt x="13743" y="450"/>
                  <a:pt x="13713" y="560"/>
                  <a:pt x="13706" y="580"/>
                </a:cubicBezTo>
                <a:cubicBezTo>
                  <a:pt x="13751" y="580"/>
                  <a:pt x="13766" y="640"/>
                  <a:pt x="13788" y="670"/>
                </a:cubicBezTo>
                <a:cubicBezTo>
                  <a:pt x="13811" y="710"/>
                  <a:pt x="13863" y="750"/>
                  <a:pt x="13856" y="830"/>
                </a:cubicBezTo>
                <a:cubicBezTo>
                  <a:pt x="13938" y="870"/>
                  <a:pt x="13968" y="1010"/>
                  <a:pt x="14028" y="1079"/>
                </a:cubicBezTo>
                <a:cubicBezTo>
                  <a:pt x="14073" y="1189"/>
                  <a:pt x="14140" y="1259"/>
                  <a:pt x="14163" y="1399"/>
                </a:cubicBezTo>
                <a:cubicBezTo>
                  <a:pt x="14238" y="1459"/>
                  <a:pt x="14268" y="1599"/>
                  <a:pt x="14335" y="1649"/>
                </a:cubicBezTo>
                <a:cubicBezTo>
                  <a:pt x="14365" y="1689"/>
                  <a:pt x="14380" y="1759"/>
                  <a:pt x="14417" y="1779"/>
                </a:cubicBezTo>
                <a:cubicBezTo>
                  <a:pt x="14455" y="1799"/>
                  <a:pt x="14455" y="1909"/>
                  <a:pt x="14507" y="1899"/>
                </a:cubicBezTo>
                <a:cubicBezTo>
                  <a:pt x="14515" y="1939"/>
                  <a:pt x="14545" y="1919"/>
                  <a:pt x="14560" y="1949"/>
                </a:cubicBezTo>
                <a:cubicBezTo>
                  <a:pt x="14567" y="1979"/>
                  <a:pt x="14567" y="2029"/>
                  <a:pt x="14590" y="2029"/>
                </a:cubicBezTo>
                <a:cubicBezTo>
                  <a:pt x="14612" y="2079"/>
                  <a:pt x="14650" y="2109"/>
                  <a:pt x="14680" y="2149"/>
                </a:cubicBezTo>
                <a:cubicBezTo>
                  <a:pt x="14732" y="2139"/>
                  <a:pt x="14725" y="2249"/>
                  <a:pt x="14777" y="2239"/>
                </a:cubicBezTo>
                <a:cubicBezTo>
                  <a:pt x="14777" y="2289"/>
                  <a:pt x="14799" y="2309"/>
                  <a:pt x="14814" y="2319"/>
                </a:cubicBezTo>
                <a:cubicBezTo>
                  <a:pt x="14822" y="2339"/>
                  <a:pt x="14852" y="2349"/>
                  <a:pt x="14867" y="2369"/>
                </a:cubicBezTo>
                <a:cubicBezTo>
                  <a:pt x="14919" y="2449"/>
                  <a:pt x="14979" y="2529"/>
                  <a:pt x="15032" y="2619"/>
                </a:cubicBezTo>
                <a:cubicBezTo>
                  <a:pt x="15069" y="2639"/>
                  <a:pt x="15084" y="2719"/>
                  <a:pt x="15121" y="2739"/>
                </a:cubicBezTo>
                <a:cubicBezTo>
                  <a:pt x="15136" y="2809"/>
                  <a:pt x="15204" y="2769"/>
                  <a:pt x="15204" y="2869"/>
                </a:cubicBezTo>
                <a:cubicBezTo>
                  <a:pt x="15286" y="2909"/>
                  <a:pt x="15316" y="3039"/>
                  <a:pt x="15376" y="3119"/>
                </a:cubicBezTo>
                <a:cubicBezTo>
                  <a:pt x="15444" y="3179"/>
                  <a:pt x="15473" y="3318"/>
                  <a:pt x="15548" y="3368"/>
                </a:cubicBezTo>
                <a:cubicBezTo>
                  <a:pt x="15541" y="3408"/>
                  <a:pt x="15571" y="3428"/>
                  <a:pt x="15578" y="3448"/>
                </a:cubicBezTo>
                <a:cubicBezTo>
                  <a:pt x="15593" y="3458"/>
                  <a:pt x="15623" y="3468"/>
                  <a:pt x="15631" y="3488"/>
                </a:cubicBezTo>
                <a:cubicBezTo>
                  <a:pt x="15638" y="3578"/>
                  <a:pt x="15691" y="3568"/>
                  <a:pt x="15698" y="3648"/>
                </a:cubicBezTo>
                <a:cubicBezTo>
                  <a:pt x="15736" y="3678"/>
                  <a:pt x="15751" y="3748"/>
                  <a:pt x="15788" y="3778"/>
                </a:cubicBezTo>
                <a:cubicBezTo>
                  <a:pt x="15818" y="3798"/>
                  <a:pt x="15818" y="3908"/>
                  <a:pt x="15870" y="3898"/>
                </a:cubicBezTo>
                <a:cubicBezTo>
                  <a:pt x="15885" y="3968"/>
                  <a:pt x="15923" y="3988"/>
                  <a:pt x="15953" y="4028"/>
                </a:cubicBezTo>
                <a:cubicBezTo>
                  <a:pt x="15990" y="4048"/>
                  <a:pt x="15983" y="4158"/>
                  <a:pt x="16043" y="4148"/>
                </a:cubicBezTo>
                <a:cubicBezTo>
                  <a:pt x="16103" y="4228"/>
                  <a:pt x="16133" y="4358"/>
                  <a:pt x="16215" y="4398"/>
                </a:cubicBezTo>
                <a:cubicBezTo>
                  <a:pt x="16215" y="4438"/>
                  <a:pt x="16230" y="4458"/>
                  <a:pt x="16245" y="4478"/>
                </a:cubicBezTo>
                <a:cubicBezTo>
                  <a:pt x="16252" y="4508"/>
                  <a:pt x="16222" y="4528"/>
                  <a:pt x="16252" y="4538"/>
                </a:cubicBezTo>
                <a:cubicBezTo>
                  <a:pt x="16282" y="4538"/>
                  <a:pt x="16290" y="4558"/>
                  <a:pt x="16305" y="4578"/>
                </a:cubicBezTo>
                <a:cubicBezTo>
                  <a:pt x="16305" y="4608"/>
                  <a:pt x="16342" y="4618"/>
                  <a:pt x="16312" y="4638"/>
                </a:cubicBezTo>
                <a:cubicBezTo>
                  <a:pt x="16207" y="4598"/>
                  <a:pt x="16178" y="4418"/>
                  <a:pt x="16073" y="4378"/>
                </a:cubicBezTo>
                <a:cubicBezTo>
                  <a:pt x="16065" y="4338"/>
                  <a:pt x="16035" y="4328"/>
                  <a:pt x="16035" y="4268"/>
                </a:cubicBezTo>
                <a:cubicBezTo>
                  <a:pt x="15998" y="4278"/>
                  <a:pt x="15975" y="4258"/>
                  <a:pt x="15968" y="4228"/>
                </a:cubicBezTo>
                <a:cubicBezTo>
                  <a:pt x="15938" y="4158"/>
                  <a:pt x="15885" y="4138"/>
                  <a:pt x="15855" y="4078"/>
                </a:cubicBezTo>
                <a:cubicBezTo>
                  <a:pt x="15706" y="3878"/>
                  <a:pt x="15548" y="3688"/>
                  <a:pt x="15391" y="3498"/>
                </a:cubicBezTo>
                <a:cubicBezTo>
                  <a:pt x="15226" y="3318"/>
                  <a:pt x="15054" y="3159"/>
                  <a:pt x="14904" y="2949"/>
                </a:cubicBezTo>
                <a:cubicBezTo>
                  <a:pt x="14822" y="2859"/>
                  <a:pt x="14747" y="2769"/>
                  <a:pt x="14672" y="2689"/>
                </a:cubicBezTo>
                <a:cubicBezTo>
                  <a:pt x="14605" y="2689"/>
                  <a:pt x="14597" y="2579"/>
                  <a:pt x="14537" y="2569"/>
                </a:cubicBezTo>
                <a:cubicBezTo>
                  <a:pt x="14537" y="2519"/>
                  <a:pt x="14515" y="2499"/>
                  <a:pt x="14485" y="2499"/>
                </a:cubicBezTo>
                <a:cubicBezTo>
                  <a:pt x="14500" y="2399"/>
                  <a:pt x="14440" y="2439"/>
                  <a:pt x="14425" y="2399"/>
                </a:cubicBezTo>
                <a:cubicBezTo>
                  <a:pt x="14283" y="2169"/>
                  <a:pt x="14118" y="2009"/>
                  <a:pt x="13961" y="1809"/>
                </a:cubicBezTo>
                <a:cubicBezTo>
                  <a:pt x="13871" y="1739"/>
                  <a:pt x="13818" y="1599"/>
                  <a:pt x="13721" y="1549"/>
                </a:cubicBezTo>
                <a:cubicBezTo>
                  <a:pt x="13698" y="1479"/>
                  <a:pt x="13661" y="1429"/>
                  <a:pt x="13609" y="1399"/>
                </a:cubicBezTo>
                <a:cubicBezTo>
                  <a:pt x="13609" y="1349"/>
                  <a:pt x="13586" y="1329"/>
                  <a:pt x="13556" y="1329"/>
                </a:cubicBezTo>
                <a:cubicBezTo>
                  <a:pt x="13549" y="1279"/>
                  <a:pt x="13526" y="1239"/>
                  <a:pt x="13496" y="1229"/>
                </a:cubicBezTo>
                <a:cubicBezTo>
                  <a:pt x="13346" y="1020"/>
                  <a:pt x="13212" y="780"/>
                  <a:pt x="13069" y="570"/>
                </a:cubicBezTo>
                <a:cubicBezTo>
                  <a:pt x="13032" y="580"/>
                  <a:pt x="13039" y="500"/>
                  <a:pt x="13009" y="500"/>
                </a:cubicBezTo>
                <a:cubicBezTo>
                  <a:pt x="13009" y="440"/>
                  <a:pt x="12979" y="440"/>
                  <a:pt x="12972" y="390"/>
                </a:cubicBezTo>
                <a:cubicBezTo>
                  <a:pt x="12927" y="360"/>
                  <a:pt x="12905" y="280"/>
                  <a:pt x="12860" y="240"/>
                </a:cubicBezTo>
                <a:cubicBezTo>
                  <a:pt x="12845" y="150"/>
                  <a:pt x="12777" y="160"/>
                  <a:pt x="12770" y="60"/>
                </a:cubicBezTo>
                <a:cubicBezTo>
                  <a:pt x="12755" y="40"/>
                  <a:pt x="12747" y="20"/>
                  <a:pt x="12732" y="0"/>
                </a:cubicBezTo>
                <a:cubicBezTo>
                  <a:pt x="12695" y="0"/>
                  <a:pt x="12695" y="0"/>
                  <a:pt x="12695" y="0"/>
                </a:cubicBezTo>
                <a:cubicBezTo>
                  <a:pt x="12710" y="20"/>
                  <a:pt x="12725" y="50"/>
                  <a:pt x="12732" y="100"/>
                </a:cubicBezTo>
                <a:cubicBezTo>
                  <a:pt x="12762" y="90"/>
                  <a:pt x="12755" y="180"/>
                  <a:pt x="12785" y="170"/>
                </a:cubicBezTo>
                <a:cubicBezTo>
                  <a:pt x="12800" y="210"/>
                  <a:pt x="12822" y="220"/>
                  <a:pt x="12822" y="280"/>
                </a:cubicBezTo>
                <a:cubicBezTo>
                  <a:pt x="12905" y="360"/>
                  <a:pt x="12949" y="520"/>
                  <a:pt x="13024" y="610"/>
                </a:cubicBezTo>
                <a:cubicBezTo>
                  <a:pt x="13099" y="720"/>
                  <a:pt x="13167" y="830"/>
                  <a:pt x="13234" y="940"/>
                </a:cubicBezTo>
                <a:cubicBezTo>
                  <a:pt x="13316" y="1040"/>
                  <a:pt x="13376" y="1169"/>
                  <a:pt x="13459" y="1269"/>
                </a:cubicBezTo>
                <a:cubicBezTo>
                  <a:pt x="13534" y="1359"/>
                  <a:pt x="13586" y="1499"/>
                  <a:pt x="13683" y="1559"/>
                </a:cubicBezTo>
                <a:cubicBezTo>
                  <a:pt x="13691" y="1659"/>
                  <a:pt x="13766" y="1629"/>
                  <a:pt x="13788" y="1709"/>
                </a:cubicBezTo>
                <a:cubicBezTo>
                  <a:pt x="13833" y="1749"/>
                  <a:pt x="13856" y="1819"/>
                  <a:pt x="13901" y="1859"/>
                </a:cubicBezTo>
                <a:cubicBezTo>
                  <a:pt x="13968" y="1959"/>
                  <a:pt x="14058" y="2029"/>
                  <a:pt x="14125" y="2149"/>
                </a:cubicBezTo>
                <a:cubicBezTo>
                  <a:pt x="14163" y="2139"/>
                  <a:pt x="14155" y="2199"/>
                  <a:pt x="14178" y="2229"/>
                </a:cubicBezTo>
                <a:cubicBezTo>
                  <a:pt x="14185" y="2229"/>
                  <a:pt x="14215" y="2209"/>
                  <a:pt x="14223" y="2209"/>
                </a:cubicBezTo>
                <a:cubicBezTo>
                  <a:pt x="14230" y="2219"/>
                  <a:pt x="14230" y="2279"/>
                  <a:pt x="14253" y="2259"/>
                </a:cubicBezTo>
                <a:cubicBezTo>
                  <a:pt x="14283" y="2329"/>
                  <a:pt x="14313" y="2409"/>
                  <a:pt x="14365" y="2439"/>
                </a:cubicBezTo>
                <a:cubicBezTo>
                  <a:pt x="14492" y="2689"/>
                  <a:pt x="14672" y="2819"/>
                  <a:pt x="14829" y="2999"/>
                </a:cubicBezTo>
                <a:cubicBezTo>
                  <a:pt x="14874" y="3029"/>
                  <a:pt x="14897" y="3109"/>
                  <a:pt x="14934" y="3149"/>
                </a:cubicBezTo>
                <a:cubicBezTo>
                  <a:pt x="14964" y="3219"/>
                  <a:pt x="15039" y="3189"/>
                  <a:pt x="15047" y="3288"/>
                </a:cubicBezTo>
                <a:cubicBezTo>
                  <a:pt x="15077" y="3298"/>
                  <a:pt x="15099" y="3318"/>
                  <a:pt x="15106" y="3368"/>
                </a:cubicBezTo>
                <a:cubicBezTo>
                  <a:pt x="15129" y="3368"/>
                  <a:pt x="15159" y="3378"/>
                  <a:pt x="15174" y="3408"/>
                </a:cubicBezTo>
                <a:cubicBezTo>
                  <a:pt x="15219" y="3448"/>
                  <a:pt x="15256" y="3518"/>
                  <a:pt x="15309" y="3548"/>
                </a:cubicBezTo>
                <a:cubicBezTo>
                  <a:pt x="15391" y="3628"/>
                  <a:pt x="15459" y="3738"/>
                  <a:pt x="15548" y="3808"/>
                </a:cubicBezTo>
                <a:cubicBezTo>
                  <a:pt x="15616" y="3918"/>
                  <a:pt x="15691" y="4038"/>
                  <a:pt x="15773" y="4128"/>
                </a:cubicBezTo>
                <a:cubicBezTo>
                  <a:pt x="15818" y="4168"/>
                  <a:pt x="15833" y="4248"/>
                  <a:pt x="15900" y="4248"/>
                </a:cubicBezTo>
                <a:cubicBezTo>
                  <a:pt x="15923" y="4328"/>
                  <a:pt x="15960" y="4378"/>
                  <a:pt x="16013" y="4398"/>
                </a:cubicBezTo>
                <a:cubicBezTo>
                  <a:pt x="16073" y="4528"/>
                  <a:pt x="16163" y="4598"/>
                  <a:pt x="16252" y="4678"/>
                </a:cubicBezTo>
                <a:cubicBezTo>
                  <a:pt x="16297" y="4798"/>
                  <a:pt x="16372" y="4858"/>
                  <a:pt x="16432" y="4958"/>
                </a:cubicBezTo>
                <a:cubicBezTo>
                  <a:pt x="16462" y="4988"/>
                  <a:pt x="16477" y="5058"/>
                  <a:pt x="16515" y="5088"/>
                </a:cubicBezTo>
                <a:cubicBezTo>
                  <a:pt x="16552" y="5128"/>
                  <a:pt x="16589" y="5158"/>
                  <a:pt x="16619" y="5208"/>
                </a:cubicBezTo>
                <a:cubicBezTo>
                  <a:pt x="16642" y="5308"/>
                  <a:pt x="16694" y="5348"/>
                  <a:pt x="16724" y="5447"/>
                </a:cubicBezTo>
                <a:cubicBezTo>
                  <a:pt x="16754" y="5457"/>
                  <a:pt x="16769" y="5497"/>
                  <a:pt x="16784" y="5547"/>
                </a:cubicBezTo>
                <a:cubicBezTo>
                  <a:pt x="16822" y="5547"/>
                  <a:pt x="16837" y="5577"/>
                  <a:pt x="16844" y="5647"/>
                </a:cubicBezTo>
                <a:cubicBezTo>
                  <a:pt x="16904" y="5677"/>
                  <a:pt x="16934" y="5757"/>
                  <a:pt x="16979" y="5817"/>
                </a:cubicBezTo>
                <a:cubicBezTo>
                  <a:pt x="17016" y="5807"/>
                  <a:pt x="17009" y="5907"/>
                  <a:pt x="17054" y="5887"/>
                </a:cubicBezTo>
                <a:cubicBezTo>
                  <a:pt x="17061" y="5907"/>
                  <a:pt x="17061" y="5937"/>
                  <a:pt x="17084" y="5937"/>
                </a:cubicBezTo>
                <a:cubicBezTo>
                  <a:pt x="17091" y="5967"/>
                  <a:pt x="17121" y="5977"/>
                  <a:pt x="17091" y="5997"/>
                </a:cubicBezTo>
                <a:cubicBezTo>
                  <a:pt x="17031" y="5977"/>
                  <a:pt x="17016" y="5877"/>
                  <a:pt x="16964" y="5857"/>
                </a:cubicBezTo>
                <a:cubicBezTo>
                  <a:pt x="16926" y="5787"/>
                  <a:pt x="16867" y="5777"/>
                  <a:pt x="16829" y="5707"/>
                </a:cubicBezTo>
                <a:cubicBezTo>
                  <a:pt x="16799" y="5707"/>
                  <a:pt x="16799" y="5657"/>
                  <a:pt x="16777" y="5637"/>
                </a:cubicBezTo>
                <a:cubicBezTo>
                  <a:pt x="16732" y="5657"/>
                  <a:pt x="16702" y="5627"/>
                  <a:pt x="16694" y="5567"/>
                </a:cubicBezTo>
                <a:cubicBezTo>
                  <a:pt x="16664" y="5567"/>
                  <a:pt x="16657" y="5527"/>
                  <a:pt x="16627" y="5527"/>
                </a:cubicBezTo>
                <a:cubicBezTo>
                  <a:pt x="16619" y="5457"/>
                  <a:pt x="16559" y="5517"/>
                  <a:pt x="16552" y="5457"/>
                </a:cubicBezTo>
                <a:cubicBezTo>
                  <a:pt x="16574" y="5447"/>
                  <a:pt x="16567" y="5407"/>
                  <a:pt x="16559" y="5368"/>
                </a:cubicBezTo>
                <a:cubicBezTo>
                  <a:pt x="16552" y="5338"/>
                  <a:pt x="16522" y="5338"/>
                  <a:pt x="16522" y="5288"/>
                </a:cubicBezTo>
                <a:cubicBezTo>
                  <a:pt x="16492" y="5288"/>
                  <a:pt x="16462" y="5258"/>
                  <a:pt x="16447" y="5218"/>
                </a:cubicBezTo>
                <a:cubicBezTo>
                  <a:pt x="16432" y="5168"/>
                  <a:pt x="16372" y="5218"/>
                  <a:pt x="16372" y="5158"/>
                </a:cubicBezTo>
                <a:cubicBezTo>
                  <a:pt x="16327" y="5098"/>
                  <a:pt x="16275" y="5048"/>
                  <a:pt x="16215" y="5018"/>
                </a:cubicBezTo>
                <a:cubicBezTo>
                  <a:pt x="16222" y="4938"/>
                  <a:pt x="16163" y="4968"/>
                  <a:pt x="16155" y="4918"/>
                </a:cubicBezTo>
                <a:cubicBezTo>
                  <a:pt x="16110" y="4938"/>
                  <a:pt x="16118" y="4838"/>
                  <a:pt x="16080" y="4848"/>
                </a:cubicBezTo>
                <a:cubicBezTo>
                  <a:pt x="16035" y="4788"/>
                  <a:pt x="15990" y="4728"/>
                  <a:pt x="15960" y="4648"/>
                </a:cubicBezTo>
                <a:cubicBezTo>
                  <a:pt x="15796" y="4548"/>
                  <a:pt x="15691" y="4318"/>
                  <a:pt x="15518" y="4228"/>
                </a:cubicBezTo>
                <a:cubicBezTo>
                  <a:pt x="15526" y="4128"/>
                  <a:pt x="15429" y="4218"/>
                  <a:pt x="15436" y="4108"/>
                </a:cubicBezTo>
                <a:cubicBezTo>
                  <a:pt x="15384" y="4098"/>
                  <a:pt x="15369" y="4028"/>
                  <a:pt x="15316" y="4018"/>
                </a:cubicBezTo>
                <a:cubicBezTo>
                  <a:pt x="15301" y="3928"/>
                  <a:pt x="15249" y="3918"/>
                  <a:pt x="15226" y="3868"/>
                </a:cubicBezTo>
                <a:cubicBezTo>
                  <a:pt x="15181" y="3848"/>
                  <a:pt x="15159" y="3768"/>
                  <a:pt x="15114" y="3748"/>
                </a:cubicBezTo>
                <a:cubicBezTo>
                  <a:pt x="14987" y="3568"/>
                  <a:pt x="14844" y="3428"/>
                  <a:pt x="14710" y="3268"/>
                </a:cubicBezTo>
                <a:cubicBezTo>
                  <a:pt x="14672" y="3248"/>
                  <a:pt x="14657" y="3179"/>
                  <a:pt x="14627" y="3139"/>
                </a:cubicBezTo>
                <a:cubicBezTo>
                  <a:pt x="14575" y="3129"/>
                  <a:pt x="14560" y="3049"/>
                  <a:pt x="14522" y="3019"/>
                </a:cubicBezTo>
                <a:cubicBezTo>
                  <a:pt x="14477" y="2989"/>
                  <a:pt x="14447" y="2939"/>
                  <a:pt x="14432" y="2869"/>
                </a:cubicBezTo>
                <a:cubicBezTo>
                  <a:pt x="14380" y="2859"/>
                  <a:pt x="14365" y="2779"/>
                  <a:pt x="14328" y="2749"/>
                </a:cubicBezTo>
                <a:cubicBezTo>
                  <a:pt x="14275" y="2639"/>
                  <a:pt x="14185" y="2599"/>
                  <a:pt x="14148" y="2469"/>
                </a:cubicBezTo>
                <a:cubicBezTo>
                  <a:pt x="14095" y="2459"/>
                  <a:pt x="14073" y="2399"/>
                  <a:pt x="14043" y="2349"/>
                </a:cubicBezTo>
                <a:cubicBezTo>
                  <a:pt x="14021" y="2279"/>
                  <a:pt x="13953" y="2309"/>
                  <a:pt x="13953" y="2199"/>
                </a:cubicBezTo>
                <a:cubicBezTo>
                  <a:pt x="13871" y="2159"/>
                  <a:pt x="13833" y="2019"/>
                  <a:pt x="13758" y="1949"/>
                </a:cubicBezTo>
                <a:cubicBezTo>
                  <a:pt x="13713" y="1829"/>
                  <a:pt x="13631" y="1769"/>
                  <a:pt x="13579" y="1649"/>
                </a:cubicBezTo>
                <a:cubicBezTo>
                  <a:pt x="13526" y="1659"/>
                  <a:pt x="13534" y="1549"/>
                  <a:pt x="13496" y="1519"/>
                </a:cubicBezTo>
                <a:cubicBezTo>
                  <a:pt x="13436" y="1529"/>
                  <a:pt x="13444" y="1409"/>
                  <a:pt x="13391" y="1399"/>
                </a:cubicBezTo>
                <a:cubicBezTo>
                  <a:pt x="13331" y="1299"/>
                  <a:pt x="13264" y="1219"/>
                  <a:pt x="13212" y="1089"/>
                </a:cubicBezTo>
                <a:cubicBezTo>
                  <a:pt x="13174" y="1060"/>
                  <a:pt x="13137" y="1020"/>
                  <a:pt x="13107" y="980"/>
                </a:cubicBezTo>
                <a:cubicBezTo>
                  <a:pt x="13099" y="870"/>
                  <a:pt x="13017" y="930"/>
                  <a:pt x="13017" y="820"/>
                </a:cubicBezTo>
                <a:cubicBezTo>
                  <a:pt x="12979" y="790"/>
                  <a:pt x="12964" y="700"/>
                  <a:pt x="12927" y="670"/>
                </a:cubicBezTo>
                <a:cubicBezTo>
                  <a:pt x="12890" y="630"/>
                  <a:pt x="12875" y="540"/>
                  <a:pt x="12837" y="520"/>
                </a:cubicBezTo>
                <a:cubicBezTo>
                  <a:pt x="12837" y="620"/>
                  <a:pt x="12882" y="650"/>
                  <a:pt x="12912" y="700"/>
                </a:cubicBezTo>
                <a:cubicBezTo>
                  <a:pt x="12927" y="770"/>
                  <a:pt x="12957" y="830"/>
                  <a:pt x="13002" y="860"/>
                </a:cubicBezTo>
                <a:cubicBezTo>
                  <a:pt x="13017" y="930"/>
                  <a:pt x="13047" y="980"/>
                  <a:pt x="13084" y="1010"/>
                </a:cubicBezTo>
                <a:cubicBezTo>
                  <a:pt x="13107" y="1079"/>
                  <a:pt x="13137" y="1129"/>
                  <a:pt x="13174" y="1159"/>
                </a:cubicBezTo>
                <a:cubicBezTo>
                  <a:pt x="13189" y="1249"/>
                  <a:pt x="13242" y="1259"/>
                  <a:pt x="13264" y="1319"/>
                </a:cubicBezTo>
                <a:cubicBezTo>
                  <a:pt x="13279" y="1399"/>
                  <a:pt x="13339" y="1399"/>
                  <a:pt x="13354" y="1469"/>
                </a:cubicBezTo>
                <a:cubicBezTo>
                  <a:pt x="13376" y="1539"/>
                  <a:pt x="13451" y="1509"/>
                  <a:pt x="13444" y="1619"/>
                </a:cubicBezTo>
                <a:cubicBezTo>
                  <a:pt x="13496" y="1649"/>
                  <a:pt x="13534" y="1699"/>
                  <a:pt x="13556" y="1769"/>
                </a:cubicBezTo>
                <a:cubicBezTo>
                  <a:pt x="13579" y="1769"/>
                  <a:pt x="13586" y="1809"/>
                  <a:pt x="13594" y="1849"/>
                </a:cubicBezTo>
                <a:cubicBezTo>
                  <a:pt x="13616" y="1859"/>
                  <a:pt x="13639" y="1879"/>
                  <a:pt x="13646" y="1919"/>
                </a:cubicBezTo>
                <a:cubicBezTo>
                  <a:pt x="13691" y="1949"/>
                  <a:pt x="13706" y="2019"/>
                  <a:pt x="13751" y="2039"/>
                </a:cubicBezTo>
                <a:cubicBezTo>
                  <a:pt x="13766" y="2129"/>
                  <a:pt x="13811" y="2129"/>
                  <a:pt x="13818" y="2169"/>
                </a:cubicBezTo>
                <a:cubicBezTo>
                  <a:pt x="13826" y="2209"/>
                  <a:pt x="13833" y="2179"/>
                  <a:pt x="13841" y="2199"/>
                </a:cubicBezTo>
                <a:cubicBezTo>
                  <a:pt x="13871" y="2239"/>
                  <a:pt x="13901" y="2329"/>
                  <a:pt x="13953" y="2339"/>
                </a:cubicBezTo>
                <a:cubicBezTo>
                  <a:pt x="13953" y="2449"/>
                  <a:pt x="14035" y="2389"/>
                  <a:pt x="14043" y="2499"/>
                </a:cubicBezTo>
                <a:cubicBezTo>
                  <a:pt x="14073" y="2549"/>
                  <a:pt x="14118" y="2559"/>
                  <a:pt x="14133" y="2649"/>
                </a:cubicBezTo>
                <a:cubicBezTo>
                  <a:pt x="14223" y="2699"/>
                  <a:pt x="14275" y="2839"/>
                  <a:pt x="14350" y="2919"/>
                </a:cubicBezTo>
                <a:cubicBezTo>
                  <a:pt x="14417" y="3009"/>
                  <a:pt x="14485" y="3089"/>
                  <a:pt x="14545" y="3189"/>
                </a:cubicBezTo>
                <a:cubicBezTo>
                  <a:pt x="14627" y="3258"/>
                  <a:pt x="14687" y="3378"/>
                  <a:pt x="14762" y="3458"/>
                </a:cubicBezTo>
                <a:cubicBezTo>
                  <a:pt x="14837" y="3528"/>
                  <a:pt x="14904" y="3618"/>
                  <a:pt x="14979" y="3698"/>
                </a:cubicBezTo>
                <a:cubicBezTo>
                  <a:pt x="15047" y="3798"/>
                  <a:pt x="15114" y="3888"/>
                  <a:pt x="15196" y="3958"/>
                </a:cubicBezTo>
                <a:cubicBezTo>
                  <a:pt x="15204" y="4048"/>
                  <a:pt x="15256" y="4058"/>
                  <a:pt x="15301" y="4078"/>
                </a:cubicBezTo>
                <a:cubicBezTo>
                  <a:pt x="15316" y="4168"/>
                  <a:pt x="15361" y="4178"/>
                  <a:pt x="15406" y="4198"/>
                </a:cubicBezTo>
                <a:cubicBezTo>
                  <a:pt x="15414" y="4298"/>
                  <a:pt x="15481" y="4268"/>
                  <a:pt x="15511" y="4318"/>
                </a:cubicBezTo>
                <a:cubicBezTo>
                  <a:pt x="15548" y="4368"/>
                  <a:pt x="15586" y="4418"/>
                  <a:pt x="15623" y="4468"/>
                </a:cubicBezTo>
                <a:cubicBezTo>
                  <a:pt x="15721" y="4498"/>
                  <a:pt x="15758" y="4648"/>
                  <a:pt x="15855" y="4668"/>
                </a:cubicBezTo>
                <a:cubicBezTo>
                  <a:pt x="15893" y="4818"/>
                  <a:pt x="16013" y="4818"/>
                  <a:pt x="16058" y="4978"/>
                </a:cubicBezTo>
                <a:cubicBezTo>
                  <a:pt x="15998" y="4908"/>
                  <a:pt x="15923" y="4868"/>
                  <a:pt x="15855" y="4818"/>
                </a:cubicBezTo>
                <a:cubicBezTo>
                  <a:pt x="15796" y="4758"/>
                  <a:pt x="15736" y="4688"/>
                  <a:pt x="15668" y="4628"/>
                </a:cubicBezTo>
                <a:cubicBezTo>
                  <a:pt x="15616" y="4558"/>
                  <a:pt x="15548" y="4498"/>
                  <a:pt x="15488" y="4448"/>
                </a:cubicBezTo>
                <a:cubicBezTo>
                  <a:pt x="15436" y="4468"/>
                  <a:pt x="15451" y="4338"/>
                  <a:pt x="15391" y="4378"/>
                </a:cubicBezTo>
                <a:cubicBezTo>
                  <a:pt x="15354" y="4358"/>
                  <a:pt x="15346" y="4268"/>
                  <a:pt x="15286" y="4288"/>
                </a:cubicBezTo>
                <a:cubicBezTo>
                  <a:pt x="15271" y="4238"/>
                  <a:pt x="15219" y="4248"/>
                  <a:pt x="15204" y="4198"/>
                </a:cubicBezTo>
                <a:cubicBezTo>
                  <a:pt x="15151" y="4198"/>
                  <a:pt x="15144" y="4118"/>
                  <a:pt x="15106" y="4108"/>
                </a:cubicBezTo>
                <a:cubicBezTo>
                  <a:pt x="15062" y="4108"/>
                  <a:pt x="15047" y="4038"/>
                  <a:pt x="15024" y="4008"/>
                </a:cubicBezTo>
                <a:cubicBezTo>
                  <a:pt x="15009" y="3938"/>
                  <a:pt x="14942" y="3978"/>
                  <a:pt x="14934" y="3878"/>
                </a:cubicBezTo>
                <a:cubicBezTo>
                  <a:pt x="14859" y="3848"/>
                  <a:pt x="14822" y="3748"/>
                  <a:pt x="14754" y="3698"/>
                </a:cubicBezTo>
                <a:cubicBezTo>
                  <a:pt x="14725" y="3658"/>
                  <a:pt x="14687" y="3658"/>
                  <a:pt x="14672" y="3598"/>
                </a:cubicBezTo>
                <a:cubicBezTo>
                  <a:pt x="14635" y="3578"/>
                  <a:pt x="14597" y="3548"/>
                  <a:pt x="14575" y="3508"/>
                </a:cubicBezTo>
                <a:cubicBezTo>
                  <a:pt x="14552" y="3468"/>
                  <a:pt x="14530" y="3448"/>
                  <a:pt x="14515" y="3408"/>
                </a:cubicBezTo>
                <a:cubicBezTo>
                  <a:pt x="14455" y="3438"/>
                  <a:pt x="14477" y="3308"/>
                  <a:pt x="14432" y="3308"/>
                </a:cubicBezTo>
                <a:cubicBezTo>
                  <a:pt x="14380" y="3238"/>
                  <a:pt x="14328" y="3169"/>
                  <a:pt x="14268" y="3119"/>
                </a:cubicBezTo>
                <a:cubicBezTo>
                  <a:pt x="14223" y="3039"/>
                  <a:pt x="14185" y="2959"/>
                  <a:pt x="14125" y="2919"/>
                </a:cubicBezTo>
                <a:cubicBezTo>
                  <a:pt x="14103" y="2889"/>
                  <a:pt x="14080" y="2839"/>
                  <a:pt x="14050" y="2819"/>
                </a:cubicBezTo>
                <a:cubicBezTo>
                  <a:pt x="14050" y="2729"/>
                  <a:pt x="13968" y="2799"/>
                  <a:pt x="13968" y="2729"/>
                </a:cubicBezTo>
                <a:cubicBezTo>
                  <a:pt x="13886" y="2549"/>
                  <a:pt x="13758" y="2469"/>
                  <a:pt x="13683" y="2299"/>
                </a:cubicBezTo>
                <a:cubicBezTo>
                  <a:pt x="13616" y="2269"/>
                  <a:pt x="13586" y="2179"/>
                  <a:pt x="13526" y="2139"/>
                </a:cubicBezTo>
                <a:cubicBezTo>
                  <a:pt x="13504" y="2079"/>
                  <a:pt x="13496" y="2009"/>
                  <a:pt x="13444" y="2039"/>
                </a:cubicBezTo>
                <a:cubicBezTo>
                  <a:pt x="13436" y="1969"/>
                  <a:pt x="13399" y="1959"/>
                  <a:pt x="13361" y="1939"/>
                </a:cubicBezTo>
                <a:cubicBezTo>
                  <a:pt x="13436" y="2119"/>
                  <a:pt x="13526" y="2249"/>
                  <a:pt x="13624" y="2369"/>
                </a:cubicBezTo>
                <a:cubicBezTo>
                  <a:pt x="13661" y="2459"/>
                  <a:pt x="13728" y="2479"/>
                  <a:pt x="13766" y="2569"/>
                </a:cubicBezTo>
                <a:cubicBezTo>
                  <a:pt x="13826" y="2619"/>
                  <a:pt x="13856" y="2739"/>
                  <a:pt x="13931" y="2769"/>
                </a:cubicBezTo>
                <a:cubicBezTo>
                  <a:pt x="13923" y="2849"/>
                  <a:pt x="13976" y="2809"/>
                  <a:pt x="13991" y="2869"/>
                </a:cubicBezTo>
                <a:cubicBezTo>
                  <a:pt x="13998" y="2889"/>
                  <a:pt x="14013" y="2899"/>
                  <a:pt x="14035" y="2879"/>
                </a:cubicBezTo>
                <a:cubicBezTo>
                  <a:pt x="14043" y="2919"/>
                  <a:pt x="14043" y="2969"/>
                  <a:pt x="14065" y="2959"/>
                </a:cubicBezTo>
                <a:cubicBezTo>
                  <a:pt x="14118" y="3019"/>
                  <a:pt x="14155" y="3099"/>
                  <a:pt x="14208" y="3159"/>
                </a:cubicBezTo>
                <a:cubicBezTo>
                  <a:pt x="14245" y="3159"/>
                  <a:pt x="14268" y="3199"/>
                  <a:pt x="14268" y="3268"/>
                </a:cubicBezTo>
                <a:cubicBezTo>
                  <a:pt x="14335" y="3219"/>
                  <a:pt x="14313" y="3348"/>
                  <a:pt x="14350" y="3358"/>
                </a:cubicBezTo>
                <a:cubicBezTo>
                  <a:pt x="14417" y="3408"/>
                  <a:pt x="14447" y="3518"/>
                  <a:pt x="14515" y="3558"/>
                </a:cubicBezTo>
                <a:cubicBezTo>
                  <a:pt x="14507" y="3608"/>
                  <a:pt x="14462" y="3618"/>
                  <a:pt x="14492" y="3708"/>
                </a:cubicBezTo>
                <a:cubicBezTo>
                  <a:pt x="14575" y="3738"/>
                  <a:pt x="14605" y="3868"/>
                  <a:pt x="14680" y="3918"/>
                </a:cubicBezTo>
                <a:cubicBezTo>
                  <a:pt x="14740" y="3988"/>
                  <a:pt x="14807" y="4048"/>
                  <a:pt x="14867" y="4138"/>
                </a:cubicBezTo>
                <a:cubicBezTo>
                  <a:pt x="14934" y="4188"/>
                  <a:pt x="14972" y="4318"/>
                  <a:pt x="15054" y="4358"/>
                </a:cubicBezTo>
                <a:cubicBezTo>
                  <a:pt x="15099" y="4468"/>
                  <a:pt x="15181" y="4518"/>
                  <a:pt x="15226" y="4628"/>
                </a:cubicBezTo>
                <a:cubicBezTo>
                  <a:pt x="15324" y="4678"/>
                  <a:pt x="15384" y="4788"/>
                  <a:pt x="15481" y="4828"/>
                </a:cubicBezTo>
                <a:cubicBezTo>
                  <a:pt x="15511" y="4888"/>
                  <a:pt x="15556" y="4928"/>
                  <a:pt x="15593" y="4978"/>
                </a:cubicBezTo>
                <a:cubicBezTo>
                  <a:pt x="15623" y="4968"/>
                  <a:pt x="15616" y="5048"/>
                  <a:pt x="15661" y="5018"/>
                </a:cubicBezTo>
                <a:cubicBezTo>
                  <a:pt x="15676" y="5058"/>
                  <a:pt x="15706" y="5058"/>
                  <a:pt x="15721" y="5088"/>
                </a:cubicBezTo>
                <a:cubicBezTo>
                  <a:pt x="15773" y="5098"/>
                  <a:pt x="15803" y="5178"/>
                  <a:pt x="15848" y="5208"/>
                </a:cubicBezTo>
                <a:cubicBezTo>
                  <a:pt x="15893" y="5238"/>
                  <a:pt x="15915" y="5308"/>
                  <a:pt x="15975" y="5318"/>
                </a:cubicBezTo>
                <a:cubicBezTo>
                  <a:pt x="15983" y="5417"/>
                  <a:pt x="16058" y="5397"/>
                  <a:pt x="16088" y="5467"/>
                </a:cubicBezTo>
                <a:cubicBezTo>
                  <a:pt x="16118" y="5457"/>
                  <a:pt x="16110" y="5547"/>
                  <a:pt x="16140" y="5537"/>
                </a:cubicBezTo>
                <a:cubicBezTo>
                  <a:pt x="16155" y="5577"/>
                  <a:pt x="16178" y="5587"/>
                  <a:pt x="16178" y="5647"/>
                </a:cubicBezTo>
                <a:cubicBezTo>
                  <a:pt x="16267" y="5617"/>
                  <a:pt x="16267" y="5767"/>
                  <a:pt x="16350" y="5747"/>
                </a:cubicBezTo>
                <a:cubicBezTo>
                  <a:pt x="16387" y="5827"/>
                  <a:pt x="16440" y="5887"/>
                  <a:pt x="16507" y="5917"/>
                </a:cubicBezTo>
                <a:cubicBezTo>
                  <a:pt x="16597" y="6047"/>
                  <a:pt x="16702" y="6137"/>
                  <a:pt x="16784" y="6287"/>
                </a:cubicBezTo>
                <a:cubicBezTo>
                  <a:pt x="16852" y="6297"/>
                  <a:pt x="16874" y="6407"/>
                  <a:pt x="16956" y="6387"/>
                </a:cubicBezTo>
                <a:cubicBezTo>
                  <a:pt x="16971" y="6427"/>
                  <a:pt x="16994" y="6447"/>
                  <a:pt x="17031" y="6457"/>
                </a:cubicBezTo>
                <a:cubicBezTo>
                  <a:pt x="17046" y="6507"/>
                  <a:pt x="17084" y="6517"/>
                  <a:pt x="17114" y="6547"/>
                </a:cubicBezTo>
                <a:cubicBezTo>
                  <a:pt x="17129" y="6647"/>
                  <a:pt x="17189" y="6667"/>
                  <a:pt x="17211" y="6757"/>
                </a:cubicBezTo>
                <a:cubicBezTo>
                  <a:pt x="17264" y="6817"/>
                  <a:pt x="17316" y="6877"/>
                  <a:pt x="17368" y="6927"/>
                </a:cubicBezTo>
                <a:cubicBezTo>
                  <a:pt x="17398" y="7027"/>
                  <a:pt x="17466" y="7057"/>
                  <a:pt x="17488" y="7157"/>
                </a:cubicBezTo>
                <a:cubicBezTo>
                  <a:pt x="17541" y="7217"/>
                  <a:pt x="17586" y="7287"/>
                  <a:pt x="17630" y="7357"/>
                </a:cubicBezTo>
                <a:cubicBezTo>
                  <a:pt x="17698" y="7397"/>
                  <a:pt x="17735" y="7497"/>
                  <a:pt x="17795" y="7547"/>
                </a:cubicBezTo>
                <a:cubicBezTo>
                  <a:pt x="17878" y="7716"/>
                  <a:pt x="17968" y="7856"/>
                  <a:pt x="18042" y="8046"/>
                </a:cubicBezTo>
                <a:cubicBezTo>
                  <a:pt x="18087" y="8036"/>
                  <a:pt x="18072" y="8136"/>
                  <a:pt x="18125" y="8116"/>
                </a:cubicBezTo>
                <a:cubicBezTo>
                  <a:pt x="18140" y="8156"/>
                  <a:pt x="18147" y="8226"/>
                  <a:pt x="18185" y="8246"/>
                </a:cubicBezTo>
                <a:cubicBezTo>
                  <a:pt x="18192" y="8316"/>
                  <a:pt x="18200" y="8386"/>
                  <a:pt x="18252" y="8376"/>
                </a:cubicBezTo>
                <a:cubicBezTo>
                  <a:pt x="18297" y="8476"/>
                  <a:pt x="18155" y="8406"/>
                  <a:pt x="18200" y="8506"/>
                </a:cubicBezTo>
                <a:cubicBezTo>
                  <a:pt x="18170" y="8516"/>
                  <a:pt x="18177" y="8426"/>
                  <a:pt x="18147" y="8436"/>
                </a:cubicBezTo>
                <a:cubicBezTo>
                  <a:pt x="18117" y="8416"/>
                  <a:pt x="18095" y="8386"/>
                  <a:pt x="18087" y="8326"/>
                </a:cubicBezTo>
                <a:cubicBezTo>
                  <a:pt x="18042" y="8266"/>
                  <a:pt x="17997" y="8206"/>
                  <a:pt x="17968" y="8126"/>
                </a:cubicBezTo>
                <a:cubicBezTo>
                  <a:pt x="17878" y="8016"/>
                  <a:pt x="17788" y="7916"/>
                  <a:pt x="17720" y="7776"/>
                </a:cubicBezTo>
                <a:cubicBezTo>
                  <a:pt x="17533" y="7576"/>
                  <a:pt x="17376" y="7327"/>
                  <a:pt x="17181" y="7157"/>
                </a:cubicBezTo>
                <a:cubicBezTo>
                  <a:pt x="17121" y="7137"/>
                  <a:pt x="17099" y="7037"/>
                  <a:pt x="17046" y="7007"/>
                </a:cubicBezTo>
                <a:cubicBezTo>
                  <a:pt x="17016" y="6927"/>
                  <a:pt x="16934" y="6947"/>
                  <a:pt x="16911" y="6837"/>
                </a:cubicBezTo>
                <a:cubicBezTo>
                  <a:pt x="16874" y="6857"/>
                  <a:pt x="16867" y="6817"/>
                  <a:pt x="16837" y="6797"/>
                </a:cubicBezTo>
                <a:cubicBezTo>
                  <a:pt x="16829" y="6747"/>
                  <a:pt x="16777" y="6777"/>
                  <a:pt x="16777" y="6697"/>
                </a:cubicBezTo>
                <a:cubicBezTo>
                  <a:pt x="16724" y="6737"/>
                  <a:pt x="16724" y="6657"/>
                  <a:pt x="16687" y="6667"/>
                </a:cubicBezTo>
                <a:cubicBezTo>
                  <a:pt x="16694" y="6567"/>
                  <a:pt x="16612" y="6667"/>
                  <a:pt x="16627" y="6567"/>
                </a:cubicBezTo>
                <a:cubicBezTo>
                  <a:pt x="16589" y="6577"/>
                  <a:pt x="16567" y="6557"/>
                  <a:pt x="16552" y="6527"/>
                </a:cubicBezTo>
                <a:cubicBezTo>
                  <a:pt x="16530" y="6497"/>
                  <a:pt x="16500" y="6477"/>
                  <a:pt x="16477" y="6457"/>
                </a:cubicBezTo>
                <a:cubicBezTo>
                  <a:pt x="16417" y="6437"/>
                  <a:pt x="16395" y="6327"/>
                  <a:pt x="16320" y="6317"/>
                </a:cubicBezTo>
                <a:cubicBezTo>
                  <a:pt x="16312" y="6277"/>
                  <a:pt x="16275" y="6297"/>
                  <a:pt x="16252" y="6277"/>
                </a:cubicBezTo>
                <a:cubicBezTo>
                  <a:pt x="16230" y="6237"/>
                  <a:pt x="16207" y="6217"/>
                  <a:pt x="16178" y="6207"/>
                </a:cubicBezTo>
                <a:cubicBezTo>
                  <a:pt x="16133" y="6147"/>
                  <a:pt x="16080" y="6107"/>
                  <a:pt x="16020" y="6077"/>
                </a:cubicBezTo>
                <a:cubicBezTo>
                  <a:pt x="15998" y="5947"/>
                  <a:pt x="15900" y="5977"/>
                  <a:pt x="15878" y="5847"/>
                </a:cubicBezTo>
                <a:cubicBezTo>
                  <a:pt x="15840" y="5827"/>
                  <a:pt x="15788" y="5847"/>
                  <a:pt x="15796" y="5747"/>
                </a:cubicBezTo>
                <a:cubicBezTo>
                  <a:pt x="15721" y="5807"/>
                  <a:pt x="15743" y="5657"/>
                  <a:pt x="15676" y="5697"/>
                </a:cubicBezTo>
                <a:cubicBezTo>
                  <a:pt x="15616" y="5637"/>
                  <a:pt x="15571" y="5537"/>
                  <a:pt x="15496" y="5507"/>
                </a:cubicBezTo>
                <a:cubicBezTo>
                  <a:pt x="15444" y="5427"/>
                  <a:pt x="15391" y="5348"/>
                  <a:pt x="15324" y="5288"/>
                </a:cubicBezTo>
                <a:cubicBezTo>
                  <a:pt x="15301" y="5258"/>
                  <a:pt x="15294" y="5188"/>
                  <a:pt x="15249" y="5188"/>
                </a:cubicBezTo>
                <a:cubicBezTo>
                  <a:pt x="15211" y="5168"/>
                  <a:pt x="15189" y="5128"/>
                  <a:pt x="15166" y="5098"/>
                </a:cubicBezTo>
                <a:cubicBezTo>
                  <a:pt x="15084" y="5058"/>
                  <a:pt x="15047" y="4958"/>
                  <a:pt x="14979" y="4908"/>
                </a:cubicBezTo>
                <a:cubicBezTo>
                  <a:pt x="14859" y="4778"/>
                  <a:pt x="14754" y="4618"/>
                  <a:pt x="14650" y="4458"/>
                </a:cubicBezTo>
                <a:cubicBezTo>
                  <a:pt x="14590" y="4408"/>
                  <a:pt x="14552" y="4318"/>
                  <a:pt x="14485" y="4268"/>
                </a:cubicBezTo>
                <a:cubicBezTo>
                  <a:pt x="14455" y="4148"/>
                  <a:pt x="14380" y="4118"/>
                  <a:pt x="14335" y="4018"/>
                </a:cubicBezTo>
                <a:cubicBezTo>
                  <a:pt x="14275" y="3958"/>
                  <a:pt x="14238" y="3838"/>
                  <a:pt x="14170" y="3788"/>
                </a:cubicBezTo>
                <a:cubicBezTo>
                  <a:pt x="14125" y="3698"/>
                  <a:pt x="14080" y="3608"/>
                  <a:pt x="14021" y="3538"/>
                </a:cubicBezTo>
                <a:cubicBezTo>
                  <a:pt x="13938" y="3338"/>
                  <a:pt x="13826" y="3219"/>
                  <a:pt x="13743" y="3019"/>
                </a:cubicBezTo>
                <a:cubicBezTo>
                  <a:pt x="13706" y="3009"/>
                  <a:pt x="13698" y="2939"/>
                  <a:pt x="13683" y="2889"/>
                </a:cubicBezTo>
                <a:cubicBezTo>
                  <a:pt x="13639" y="2869"/>
                  <a:pt x="13624" y="2809"/>
                  <a:pt x="13616" y="2729"/>
                </a:cubicBezTo>
                <a:cubicBezTo>
                  <a:pt x="13541" y="2689"/>
                  <a:pt x="13534" y="2519"/>
                  <a:pt x="13466" y="2479"/>
                </a:cubicBezTo>
                <a:cubicBezTo>
                  <a:pt x="13474" y="2599"/>
                  <a:pt x="13504" y="2669"/>
                  <a:pt x="13541" y="2719"/>
                </a:cubicBezTo>
                <a:cubicBezTo>
                  <a:pt x="13579" y="2789"/>
                  <a:pt x="13586" y="2909"/>
                  <a:pt x="13646" y="2929"/>
                </a:cubicBezTo>
                <a:cubicBezTo>
                  <a:pt x="13668" y="3019"/>
                  <a:pt x="13706" y="3079"/>
                  <a:pt x="13743" y="3139"/>
                </a:cubicBezTo>
                <a:cubicBezTo>
                  <a:pt x="13781" y="3209"/>
                  <a:pt x="13803" y="3308"/>
                  <a:pt x="13863" y="3348"/>
                </a:cubicBezTo>
                <a:cubicBezTo>
                  <a:pt x="13998" y="3628"/>
                  <a:pt x="14148" y="3868"/>
                  <a:pt x="14305" y="4108"/>
                </a:cubicBezTo>
                <a:cubicBezTo>
                  <a:pt x="14343" y="4178"/>
                  <a:pt x="14387" y="4228"/>
                  <a:pt x="14425" y="4288"/>
                </a:cubicBezTo>
                <a:cubicBezTo>
                  <a:pt x="14462" y="4348"/>
                  <a:pt x="14500" y="4408"/>
                  <a:pt x="14537" y="4468"/>
                </a:cubicBezTo>
                <a:cubicBezTo>
                  <a:pt x="14575" y="4528"/>
                  <a:pt x="14627" y="4548"/>
                  <a:pt x="14650" y="4638"/>
                </a:cubicBezTo>
                <a:cubicBezTo>
                  <a:pt x="14732" y="4638"/>
                  <a:pt x="14732" y="4788"/>
                  <a:pt x="14792" y="4808"/>
                </a:cubicBezTo>
                <a:cubicBezTo>
                  <a:pt x="14949" y="5038"/>
                  <a:pt x="15136" y="5218"/>
                  <a:pt x="15324" y="5407"/>
                </a:cubicBezTo>
                <a:cubicBezTo>
                  <a:pt x="15376" y="5527"/>
                  <a:pt x="15473" y="5577"/>
                  <a:pt x="15526" y="5707"/>
                </a:cubicBezTo>
                <a:cubicBezTo>
                  <a:pt x="15638" y="5757"/>
                  <a:pt x="15728" y="5867"/>
                  <a:pt x="15811" y="5987"/>
                </a:cubicBezTo>
                <a:cubicBezTo>
                  <a:pt x="15870" y="5997"/>
                  <a:pt x="15908" y="6087"/>
                  <a:pt x="15960" y="6117"/>
                </a:cubicBezTo>
                <a:cubicBezTo>
                  <a:pt x="16005" y="6187"/>
                  <a:pt x="16065" y="6207"/>
                  <a:pt x="16095" y="6287"/>
                </a:cubicBezTo>
                <a:cubicBezTo>
                  <a:pt x="16200" y="6317"/>
                  <a:pt x="16275" y="6407"/>
                  <a:pt x="16350" y="6487"/>
                </a:cubicBezTo>
                <a:cubicBezTo>
                  <a:pt x="16462" y="6507"/>
                  <a:pt x="16477" y="6707"/>
                  <a:pt x="16597" y="6687"/>
                </a:cubicBezTo>
                <a:cubicBezTo>
                  <a:pt x="16612" y="6767"/>
                  <a:pt x="16664" y="6777"/>
                  <a:pt x="16709" y="6807"/>
                </a:cubicBezTo>
                <a:cubicBezTo>
                  <a:pt x="16732" y="6817"/>
                  <a:pt x="16754" y="6837"/>
                  <a:pt x="16762" y="6877"/>
                </a:cubicBezTo>
                <a:cubicBezTo>
                  <a:pt x="16799" y="6857"/>
                  <a:pt x="16814" y="6907"/>
                  <a:pt x="16837" y="6917"/>
                </a:cubicBezTo>
                <a:cubicBezTo>
                  <a:pt x="16904" y="7027"/>
                  <a:pt x="17001" y="7087"/>
                  <a:pt x="17054" y="7217"/>
                </a:cubicBezTo>
                <a:cubicBezTo>
                  <a:pt x="17114" y="7247"/>
                  <a:pt x="17166" y="7297"/>
                  <a:pt x="17211" y="7357"/>
                </a:cubicBezTo>
                <a:cubicBezTo>
                  <a:pt x="17271" y="7397"/>
                  <a:pt x="17308" y="7467"/>
                  <a:pt x="17383" y="7487"/>
                </a:cubicBezTo>
                <a:cubicBezTo>
                  <a:pt x="17383" y="7576"/>
                  <a:pt x="17428" y="7566"/>
                  <a:pt x="17451" y="7616"/>
                </a:cubicBezTo>
                <a:cubicBezTo>
                  <a:pt x="17496" y="7606"/>
                  <a:pt x="17481" y="7716"/>
                  <a:pt x="17526" y="7706"/>
                </a:cubicBezTo>
                <a:cubicBezTo>
                  <a:pt x="17548" y="7766"/>
                  <a:pt x="17586" y="7766"/>
                  <a:pt x="17593" y="7836"/>
                </a:cubicBezTo>
                <a:cubicBezTo>
                  <a:pt x="17623" y="7836"/>
                  <a:pt x="17623" y="7886"/>
                  <a:pt x="17645" y="7886"/>
                </a:cubicBezTo>
                <a:cubicBezTo>
                  <a:pt x="17653" y="7926"/>
                  <a:pt x="17683" y="7906"/>
                  <a:pt x="17698" y="7936"/>
                </a:cubicBezTo>
                <a:cubicBezTo>
                  <a:pt x="17795" y="8106"/>
                  <a:pt x="17923" y="8206"/>
                  <a:pt x="18012" y="8406"/>
                </a:cubicBezTo>
                <a:cubicBezTo>
                  <a:pt x="17960" y="8366"/>
                  <a:pt x="17923" y="8296"/>
                  <a:pt x="17878" y="8236"/>
                </a:cubicBezTo>
                <a:cubicBezTo>
                  <a:pt x="17825" y="8266"/>
                  <a:pt x="17870" y="8106"/>
                  <a:pt x="17795" y="8166"/>
                </a:cubicBezTo>
                <a:cubicBezTo>
                  <a:pt x="17803" y="8076"/>
                  <a:pt x="17728" y="8136"/>
                  <a:pt x="17735" y="8036"/>
                </a:cubicBezTo>
                <a:cubicBezTo>
                  <a:pt x="17653" y="7986"/>
                  <a:pt x="17578" y="7936"/>
                  <a:pt x="17526" y="7826"/>
                </a:cubicBezTo>
                <a:cubicBezTo>
                  <a:pt x="17496" y="7836"/>
                  <a:pt x="17473" y="7826"/>
                  <a:pt x="17458" y="7816"/>
                </a:cubicBezTo>
                <a:cubicBezTo>
                  <a:pt x="17458" y="7756"/>
                  <a:pt x="17421" y="7766"/>
                  <a:pt x="17398" y="7746"/>
                </a:cubicBezTo>
                <a:cubicBezTo>
                  <a:pt x="17353" y="7736"/>
                  <a:pt x="17338" y="7646"/>
                  <a:pt x="17278" y="7656"/>
                </a:cubicBezTo>
                <a:cubicBezTo>
                  <a:pt x="17219" y="7566"/>
                  <a:pt x="17129" y="7547"/>
                  <a:pt x="17054" y="7487"/>
                </a:cubicBezTo>
                <a:cubicBezTo>
                  <a:pt x="17031" y="7417"/>
                  <a:pt x="16971" y="7427"/>
                  <a:pt x="16949" y="7367"/>
                </a:cubicBezTo>
                <a:cubicBezTo>
                  <a:pt x="16882" y="7377"/>
                  <a:pt x="16897" y="7237"/>
                  <a:pt x="16822" y="7277"/>
                </a:cubicBezTo>
                <a:cubicBezTo>
                  <a:pt x="16769" y="7177"/>
                  <a:pt x="16672" y="7167"/>
                  <a:pt x="16597" y="7107"/>
                </a:cubicBezTo>
                <a:cubicBezTo>
                  <a:pt x="16507" y="7057"/>
                  <a:pt x="16432" y="6987"/>
                  <a:pt x="16350" y="6937"/>
                </a:cubicBezTo>
                <a:cubicBezTo>
                  <a:pt x="16305" y="6917"/>
                  <a:pt x="16267" y="6887"/>
                  <a:pt x="16222" y="6847"/>
                </a:cubicBezTo>
                <a:cubicBezTo>
                  <a:pt x="16185" y="6827"/>
                  <a:pt x="16140" y="6797"/>
                  <a:pt x="16103" y="6767"/>
                </a:cubicBezTo>
                <a:cubicBezTo>
                  <a:pt x="16028" y="6687"/>
                  <a:pt x="15923" y="6687"/>
                  <a:pt x="15855" y="6597"/>
                </a:cubicBezTo>
                <a:cubicBezTo>
                  <a:pt x="15796" y="6617"/>
                  <a:pt x="15796" y="6517"/>
                  <a:pt x="15736" y="6537"/>
                </a:cubicBezTo>
                <a:cubicBezTo>
                  <a:pt x="15698" y="6507"/>
                  <a:pt x="15653" y="6477"/>
                  <a:pt x="15616" y="6447"/>
                </a:cubicBezTo>
                <a:cubicBezTo>
                  <a:pt x="15571" y="6417"/>
                  <a:pt x="15533" y="6387"/>
                  <a:pt x="15488" y="6367"/>
                </a:cubicBezTo>
                <a:cubicBezTo>
                  <a:pt x="15466" y="6307"/>
                  <a:pt x="15414" y="6297"/>
                  <a:pt x="15369" y="6277"/>
                </a:cubicBezTo>
                <a:cubicBezTo>
                  <a:pt x="15331" y="6137"/>
                  <a:pt x="15211" y="6177"/>
                  <a:pt x="15174" y="6037"/>
                </a:cubicBezTo>
                <a:cubicBezTo>
                  <a:pt x="15077" y="6007"/>
                  <a:pt x="15032" y="5877"/>
                  <a:pt x="14942" y="5827"/>
                </a:cubicBezTo>
                <a:cubicBezTo>
                  <a:pt x="14889" y="5737"/>
                  <a:pt x="14822" y="5657"/>
                  <a:pt x="14754" y="5587"/>
                </a:cubicBezTo>
                <a:cubicBezTo>
                  <a:pt x="14725" y="5527"/>
                  <a:pt x="14680" y="5507"/>
                  <a:pt x="14642" y="5467"/>
                </a:cubicBezTo>
                <a:cubicBezTo>
                  <a:pt x="14635" y="5388"/>
                  <a:pt x="14575" y="5388"/>
                  <a:pt x="14552" y="5318"/>
                </a:cubicBezTo>
                <a:cubicBezTo>
                  <a:pt x="14485" y="5228"/>
                  <a:pt x="14425" y="5128"/>
                  <a:pt x="14358" y="5038"/>
                </a:cubicBezTo>
                <a:cubicBezTo>
                  <a:pt x="14283" y="4978"/>
                  <a:pt x="14253" y="4818"/>
                  <a:pt x="14163" y="4768"/>
                </a:cubicBezTo>
                <a:cubicBezTo>
                  <a:pt x="14215" y="4998"/>
                  <a:pt x="14343" y="5078"/>
                  <a:pt x="14417" y="5268"/>
                </a:cubicBezTo>
                <a:cubicBezTo>
                  <a:pt x="14485" y="5288"/>
                  <a:pt x="14522" y="5368"/>
                  <a:pt x="14552" y="5467"/>
                </a:cubicBezTo>
                <a:cubicBezTo>
                  <a:pt x="14627" y="5497"/>
                  <a:pt x="14665" y="5597"/>
                  <a:pt x="14717" y="5657"/>
                </a:cubicBezTo>
                <a:cubicBezTo>
                  <a:pt x="14769" y="5707"/>
                  <a:pt x="14814" y="5787"/>
                  <a:pt x="14859" y="5857"/>
                </a:cubicBezTo>
                <a:cubicBezTo>
                  <a:pt x="14919" y="5917"/>
                  <a:pt x="14979" y="5947"/>
                  <a:pt x="15017" y="6047"/>
                </a:cubicBezTo>
                <a:cubicBezTo>
                  <a:pt x="15159" y="6117"/>
                  <a:pt x="15234" y="6307"/>
                  <a:pt x="15376" y="6367"/>
                </a:cubicBezTo>
                <a:cubicBezTo>
                  <a:pt x="15481" y="6497"/>
                  <a:pt x="15616" y="6567"/>
                  <a:pt x="15728" y="6657"/>
                </a:cubicBezTo>
                <a:cubicBezTo>
                  <a:pt x="15788" y="6707"/>
                  <a:pt x="15855" y="6727"/>
                  <a:pt x="15923" y="6747"/>
                </a:cubicBezTo>
                <a:cubicBezTo>
                  <a:pt x="15945" y="6787"/>
                  <a:pt x="15960" y="6857"/>
                  <a:pt x="16020" y="6817"/>
                </a:cubicBezTo>
                <a:cubicBezTo>
                  <a:pt x="16013" y="6907"/>
                  <a:pt x="16095" y="6837"/>
                  <a:pt x="16103" y="6907"/>
                </a:cubicBezTo>
                <a:cubicBezTo>
                  <a:pt x="16148" y="6897"/>
                  <a:pt x="16140" y="6977"/>
                  <a:pt x="16192" y="6947"/>
                </a:cubicBezTo>
                <a:cubicBezTo>
                  <a:pt x="16237" y="6947"/>
                  <a:pt x="16230" y="7047"/>
                  <a:pt x="16297" y="7007"/>
                </a:cubicBezTo>
                <a:cubicBezTo>
                  <a:pt x="16335" y="7097"/>
                  <a:pt x="16432" y="7077"/>
                  <a:pt x="16470" y="7167"/>
                </a:cubicBezTo>
                <a:cubicBezTo>
                  <a:pt x="16537" y="7207"/>
                  <a:pt x="16604" y="7257"/>
                  <a:pt x="16672" y="7287"/>
                </a:cubicBezTo>
                <a:cubicBezTo>
                  <a:pt x="16709" y="7387"/>
                  <a:pt x="16799" y="7367"/>
                  <a:pt x="16867" y="7417"/>
                </a:cubicBezTo>
                <a:cubicBezTo>
                  <a:pt x="16882" y="7497"/>
                  <a:pt x="16949" y="7477"/>
                  <a:pt x="16971" y="7537"/>
                </a:cubicBezTo>
                <a:cubicBezTo>
                  <a:pt x="16994" y="7596"/>
                  <a:pt x="17054" y="7596"/>
                  <a:pt x="17076" y="7656"/>
                </a:cubicBezTo>
                <a:cubicBezTo>
                  <a:pt x="17241" y="7746"/>
                  <a:pt x="17383" y="7876"/>
                  <a:pt x="17533" y="8006"/>
                </a:cubicBezTo>
                <a:cubicBezTo>
                  <a:pt x="17563" y="8036"/>
                  <a:pt x="17571" y="8126"/>
                  <a:pt x="17630" y="8096"/>
                </a:cubicBezTo>
                <a:cubicBezTo>
                  <a:pt x="17653" y="8156"/>
                  <a:pt x="17683" y="8216"/>
                  <a:pt x="17735" y="8216"/>
                </a:cubicBezTo>
                <a:cubicBezTo>
                  <a:pt x="17773" y="8356"/>
                  <a:pt x="17870" y="8366"/>
                  <a:pt x="17915" y="8496"/>
                </a:cubicBezTo>
                <a:cubicBezTo>
                  <a:pt x="17953" y="8506"/>
                  <a:pt x="17990" y="8536"/>
                  <a:pt x="18012" y="8586"/>
                </a:cubicBezTo>
                <a:cubicBezTo>
                  <a:pt x="18035" y="8646"/>
                  <a:pt x="18110" y="8626"/>
                  <a:pt x="18102" y="8736"/>
                </a:cubicBezTo>
                <a:cubicBezTo>
                  <a:pt x="18177" y="8796"/>
                  <a:pt x="18245" y="8876"/>
                  <a:pt x="18282" y="9016"/>
                </a:cubicBezTo>
                <a:cubicBezTo>
                  <a:pt x="18335" y="9006"/>
                  <a:pt x="18327" y="9116"/>
                  <a:pt x="18364" y="9146"/>
                </a:cubicBezTo>
                <a:cubicBezTo>
                  <a:pt x="18417" y="9156"/>
                  <a:pt x="18417" y="9256"/>
                  <a:pt x="18454" y="9296"/>
                </a:cubicBezTo>
                <a:cubicBezTo>
                  <a:pt x="18477" y="9346"/>
                  <a:pt x="18507" y="9386"/>
                  <a:pt x="18522" y="9456"/>
                </a:cubicBezTo>
                <a:cubicBezTo>
                  <a:pt x="18537" y="9496"/>
                  <a:pt x="18619" y="9586"/>
                  <a:pt x="18567" y="9616"/>
                </a:cubicBezTo>
                <a:cubicBezTo>
                  <a:pt x="18522" y="9446"/>
                  <a:pt x="18409" y="9396"/>
                  <a:pt x="18357" y="9236"/>
                </a:cubicBezTo>
                <a:cubicBezTo>
                  <a:pt x="18282" y="9216"/>
                  <a:pt x="18245" y="9106"/>
                  <a:pt x="18177" y="9076"/>
                </a:cubicBezTo>
                <a:cubicBezTo>
                  <a:pt x="18140" y="8976"/>
                  <a:pt x="18087" y="8906"/>
                  <a:pt x="18012" y="8876"/>
                </a:cubicBezTo>
                <a:cubicBezTo>
                  <a:pt x="17975" y="8786"/>
                  <a:pt x="17923" y="8726"/>
                  <a:pt x="17855" y="8686"/>
                </a:cubicBezTo>
                <a:cubicBezTo>
                  <a:pt x="17818" y="8576"/>
                  <a:pt x="17720" y="8586"/>
                  <a:pt x="17690" y="8466"/>
                </a:cubicBezTo>
                <a:cubicBezTo>
                  <a:pt x="17623" y="8506"/>
                  <a:pt x="17645" y="8376"/>
                  <a:pt x="17593" y="8406"/>
                </a:cubicBezTo>
                <a:cubicBezTo>
                  <a:pt x="17578" y="8386"/>
                  <a:pt x="17578" y="8346"/>
                  <a:pt x="17563" y="8356"/>
                </a:cubicBezTo>
                <a:cubicBezTo>
                  <a:pt x="17533" y="8356"/>
                  <a:pt x="17533" y="8306"/>
                  <a:pt x="17511" y="8306"/>
                </a:cubicBezTo>
                <a:cubicBezTo>
                  <a:pt x="17481" y="8276"/>
                  <a:pt x="17473" y="8206"/>
                  <a:pt x="17428" y="8206"/>
                </a:cubicBezTo>
                <a:cubicBezTo>
                  <a:pt x="17391" y="8186"/>
                  <a:pt x="17383" y="8096"/>
                  <a:pt x="17323" y="8116"/>
                </a:cubicBezTo>
                <a:cubicBezTo>
                  <a:pt x="17211" y="7986"/>
                  <a:pt x="17076" y="7906"/>
                  <a:pt x="16964" y="7776"/>
                </a:cubicBezTo>
                <a:cubicBezTo>
                  <a:pt x="16911" y="7796"/>
                  <a:pt x="16889" y="7746"/>
                  <a:pt x="16867" y="7706"/>
                </a:cubicBezTo>
                <a:cubicBezTo>
                  <a:pt x="16837" y="7676"/>
                  <a:pt x="16799" y="7666"/>
                  <a:pt x="16769" y="7646"/>
                </a:cubicBezTo>
                <a:cubicBezTo>
                  <a:pt x="16739" y="7616"/>
                  <a:pt x="16724" y="7566"/>
                  <a:pt x="16672" y="7586"/>
                </a:cubicBezTo>
                <a:cubicBezTo>
                  <a:pt x="16627" y="7566"/>
                  <a:pt x="16619" y="7487"/>
                  <a:pt x="16567" y="7497"/>
                </a:cubicBezTo>
                <a:cubicBezTo>
                  <a:pt x="16500" y="7457"/>
                  <a:pt x="16440" y="7407"/>
                  <a:pt x="16372" y="7367"/>
                </a:cubicBezTo>
                <a:cubicBezTo>
                  <a:pt x="16365" y="7347"/>
                  <a:pt x="16350" y="7347"/>
                  <a:pt x="16327" y="7357"/>
                </a:cubicBezTo>
                <a:cubicBezTo>
                  <a:pt x="16297" y="7357"/>
                  <a:pt x="16297" y="7307"/>
                  <a:pt x="16275" y="7307"/>
                </a:cubicBezTo>
                <a:cubicBezTo>
                  <a:pt x="16237" y="7287"/>
                  <a:pt x="16207" y="7237"/>
                  <a:pt x="16155" y="7247"/>
                </a:cubicBezTo>
                <a:cubicBezTo>
                  <a:pt x="16035" y="7137"/>
                  <a:pt x="15885" y="7077"/>
                  <a:pt x="15758" y="6977"/>
                </a:cubicBezTo>
                <a:cubicBezTo>
                  <a:pt x="15728" y="6937"/>
                  <a:pt x="15691" y="6937"/>
                  <a:pt x="15661" y="6907"/>
                </a:cubicBezTo>
                <a:cubicBezTo>
                  <a:pt x="15631" y="6877"/>
                  <a:pt x="15616" y="6827"/>
                  <a:pt x="15563" y="6847"/>
                </a:cubicBezTo>
                <a:cubicBezTo>
                  <a:pt x="15518" y="6757"/>
                  <a:pt x="15436" y="6727"/>
                  <a:pt x="15361" y="6697"/>
                </a:cubicBezTo>
                <a:cubicBezTo>
                  <a:pt x="15339" y="6637"/>
                  <a:pt x="15301" y="6617"/>
                  <a:pt x="15279" y="6567"/>
                </a:cubicBezTo>
                <a:cubicBezTo>
                  <a:pt x="15226" y="6577"/>
                  <a:pt x="15211" y="6497"/>
                  <a:pt x="15174" y="6477"/>
                </a:cubicBezTo>
                <a:cubicBezTo>
                  <a:pt x="15121" y="6387"/>
                  <a:pt x="15047" y="6337"/>
                  <a:pt x="14987" y="6267"/>
                </a:cubicBezTo>
                <a:cubicBezTo>
                  <a:pt x="14859" y="6047"/>
                  <a:pt x="14717" y="5857"/>
                  <a:pt x="14582" y="5657"/>
                </a:cubicBezTo>
                <a:cubicBezTo>
                  <a:pt x="14537" y="5527"/>
                  <a:pt x="14440" y="5487"/>
                  <a:pt x="14402" y="5328"/>
                </a:cubicBezTo>
                <a:cubicBezTo>
                  <a:pt x="14305" y="5278"/>
                  <a:pt x="14290" y="5088"/>
                  <a:pt x="14200" y="5028"/>
                </a:cubicBezTo>
                <a:cubicBezTo>
                  <a:pt x="14215" y="5138"/>
                  <a:pt x="14238" y="5218"/>
                  <a:pt x="14298" y="5238"/>
                </a:cubicBezTo>
                <a:cubicBezTo>
                  <a:pt x="14320" y="5348"/>
                  <a:pt x="14373" y="5388"/>
                  <a:pt x="14402" y="5477"/>
                </a:cubicBezTo>
                <a:cubicBezTo>
                  <a:pt x="14440" y="5467"/>
                  <a:pt x="14432" y="5567"/>
                  <a:pt x="14462" y="5577"/>
                </a:cubicBezTo>
                <a:cubicBezTo>
                  <a:pt x="14477" y="5617"/>
                  <a:pt x="14507" y="5637"/>
                  <a:pt x="14522" y="5677"/>
                </a:cubicBezTo>
                <a:cubicBezTo>
                  <a:pt x="14575" y="5727"/>
                  <a:pt x="14605" y="5807"/>
                  <a:pt x="14642" y="5887"/>
                </a:cubicBezTo>
                <a:cubicBezTo>
                  <a:pt x="14740" y="5967"/>
                  <a:pt x="14799" y="6127"/>
                  <a:pt x="14889" y="6227"/>
                </a:cubicBezTo>
                <a:cubicBezTo>
                  <a:pt x="14972" y="6377"/>
                  <a:pt x="15077" y="6447"/>
                  <a:pt x="15151" y="6607"/>
                </a:cubicBezTo>
                <a:cubicBezTo>
                  <a:pt x="15211" y="6627"/>
                  <a:pt x="15249" y="6697"/>
                  <a:pt x="15301" y="6737"/>
                </a:cubicBezTo>
                <a:cubicBezTo>
                  <a:pt x="15331" y="6747"/>
                  <a:pt x="15361" y="6767"/>
                  <a:pt x="15376" y="6807"/>
                </a:cubicBezTo>
                <a:cubicBezTo>
                  <a:pt x="15406" y="6837"/>
                  <a:pt x="15429" y="6857"/>
                  <a:pt x="15459" y="6877"/>
                </a:cubicBezTo>
                <a:cubicBezTo>
                  <a:pt x="15571" y="6947"/>
                  <a:pt x="15691" y="7027"/>
                  <a:pt x="15781" y="7147"/>
                </a:cubicBezTo>
                <a:cubicBezTo>
                  <a:pt x="15848" y="7137"/>
                  <a:pt x="15915" y="7227"/>
                  <a:pt x="15953" y="7247"/>
                </a:cubicBezTo>
                <a:cubicBezTo>
                  <a:pt x="16013" y="7287"/>
                  <a:pt x="16080" y="7317"/>
                  <a:pt x="16148" y="7347"/>
                </a:cubicBezTo>
                <a:cubicBezTo>
                  <a:pt x="16252" y="7437"/>
                  <a:pt x="16372" y="7507"/>
                  <a:pt x="16492" y="7576"/>
                </a:cubicBezTo>
                <a:cubicBezTo>
                  <a:pt x="16515" y="7596"/>
                  <a:pt x="16544" y="7616"/>
                  <a:pt x="16567" y="7646"/>
                </a:cubicBezTo>
                <a:cubicBezTo>
                  <a:pt x="16574" y="7696"/>
                  <a:pt x="16642" y="7646"/>
                  <a:pt x="16642" y="7706"/>
                </a:cubicBezTo>
                <a:cubicBezTo>
                  <a:pt x="16717" y="7726"/>
                  <a:pt x="16769" y="7776"/>
                  <a:pt x="16822" y="7846"/>
                </a:cubicBezTo>
                <a:cubicBezTo>
                  <a:pt x="16867" y="7826"/>
                  <a:pt x="16889" y="7846"/>
                  <a:pt x="16897" y="7906"/>
                </a:cubicBezTo>
                <a:cubicBezTo>
                  <a:pt x="16949" y="7876"/>
                  <a:pt x="16949" y="7956"/>
                  <a:pt x="16986" y="7946"/>
                </a:cubicBezTo>
                <a:cubicBezTo>
                  <a:pt x="17031" y="8016"/>
                  <a:pt x="17106" y="8036"/>
                  <a:pt x="17144" y="8106"/>
                </a:cubicBezTo>
                <a:cubicBezTo>
                  <a:pt x="17204" y="8076"/>
                  <a:pt x="17196" y="8156"/>
                  <a:pt x="17226" y="8176"/>
                </a:cubicBezTo>
                <a:cubicBezTo>
                  <a:pt x="17278" y="8146"/>
                  <a:pt x="17271" y="8226"/>
                  <a:pt x="17301" y="8246"/>
                </a:cubicBezTo>
                <a:cubicBezTo>
                  <a:pt x="17368" y="8266"/>
                  <a:pt x="17406" y="8356"/>
                  <a:pt x="17458" y="8406"/>
                </a:cubicBezTo>
                <a:cubicBezTo>
                  <a:pt x="17511" y="8456"/>
                  <a:pt x="17563" y="8496"/>
                  <a:pt x="17593" y="8576"/>
                </a:cubicBezTo>
                <a:cubicBezTo>
                  <a:pt x="17630" y="8586"/>
                  <a:pt x="17653" y="8606"/>
                  <a:pt x="17668" y="8646"/>
                </a:cubicBezTo>
                <a:cubicBezTo>
                  <a:pt x="17690" y="8646"/>
                  <a:pt x="17713" y="8636"/>
                  <a:pt x="17720" y="8666"/>
                </a:cubicBezTo>
                <a:cubicBezTo>
                  <a:pt x="17720" y="8696"/>
                  <a:pt x="17758" y="8696"/>
                  <a:pt x="17728" y="8726"/>
                </a:cubicBezTo>
                <a:cubicBezTo>
                  <a:pt x="17690" y="8726"/>
                  <a:pt x="17698" y="8656"/>
                  <a:pt x="17653" y="8686"/>
                </a:cubicBezTo>
                <a:cubicBezTo>
                  <a:pt x="17623" y="8686"/>
                  <a:pt x="17623" y="8626"/>
                  <a:pt x="17601" y="8606"/>
                </a:cubicBezTo>
                <a:cubicBezTo>
                  <a:pt x="17533" y="8606"/>
                  <a:pt x="17481" y="8566"/>
                  <a:pt x="17428" y="8536"/>
                </a:cubicBezTo>
                <a:cubicBezTo>
                  <a:pt x="17338" y="8446"/>
                  <a:pt x="17211" y="8436"/>
                  <a:pt x="17114" y="8356"/>
                </a:cubicBezTo>
                <a:cubicBezTo>
                  <a:pt x="17046" y="8356"/>
                  <a:pt x="17009" y="8296"/>
                  <a:pt x="16934" y="8316"/>
                </a:cubicBezTo>
                <a:cubicBezTo>
                  <a:pt x="16897" y="8256"/>
                  <a:pt x="16814" y="8276"/>
                  <a:pt x="16784" y="8206"/>
                </a:cubicBezTo>
                <a:cubicBezTo>
                  <a:pt x="16657" y="8196"/>
                  <a:pt x="16574" y="8086"/>
                  <a:pt x="16432" y="8096"/>
                </a:cubicBezTo>
                <a:cubicBezTo>
                  <a:pt x="16395" y="8026"/>
                  <a:pt x="16335" y="7996"/>
                  <a:pt x="16267" y="7986"/>
                </a:cubicBezTo>
                <a:cubicBezTo>
                  <a:pt x="16245" y="7876"/>
                  <a:pt x="16163" y="7896"/>
                  <a:pt x="16110" y="7856"/>
                </a:cubicBezTo>
                <a:cubicBezTo>
                  <a:pt x="15990" y="7786"/>
                  <a:pt x="15878" y="7706"/>
                  <a:pt x="15781" y="7586"/>
                </a:cubicBezTo>
                <a:cubicBezTo>
                  <a:pt x="15728" y="7556"/>
                  <a:pt x="15661" y="7537"/>
                  <a:pt x="15631" y="7447"/>
                </a:cubicBezTo>
                <a:cubicBezTo>
                  <a:pt x="15533" y="7477"/>
                  <a:pt x="15533" y="7327"/>
                  <a:pt x="15459" y="7317"/>
                </a:cubicBezTo>
                <a:cubicBezTo>
                  <a:pt x="15354" y="7217"/>
                  <a:pt x="15249" y="7117"/>
                  <a:pt x="15144" y="7017"/>
                </a:cubicBezTo>
                <a:cubicBezTo>
                  <a:pt x="15062" y="6947"/>
                  <a:pt x="15024" y="6797"/>
                  <a:pt x="14927" y="6757"/>
                </a:cubicBezTo>
                <a:cubicBezTo>
                  <a:pt x="14942" y="6867"/>
                  <a:pt x="15002" y="6877"/>
                  <a:pt x="15024" y="6967"/>
                </a:cubicBezTo>
                <a:cubicBezTo>
                  <a:pt x="15069" y="7007"/>
                  <a:pt x="15121" y="7047"/>
                  <a:pt x="15136" y="7137"/>
                </a:cubicBezTo>
                <a:cubicBezTo>
                  <a:pt x="15249" y="7197"/>
                  <a:pt x="15331" y="7317"/>
                  <a:pt x="15429" y="7417"/>
                </a:cubicBezTo>
                <a:cubicBezTo>
                  <a:pt x="15473" y="7457"/>
                  <a:pt x="15533" y="7467"/>
                  <a:pt x="15556" y="7556"/>
                </a:cubicBezTo>
                <a:cubicBezTo>
                  <a:pt x="15623" y="7566"/>
                  <a:pt x="15661" y="7646"/>
                  <a:pt x="15713" y="7696"/>
                </a:cubicBezTo>
                <a:cubicBezTo>
                  <a:pt x="15766" y="7726"/>
                  <a:pt x="15811" y="7766"/>
                  <a:pt x="15863" y="7806"/>
                </a:cubicBezTo>
                <a:cubicBezTo>
                  <a:pt x="15893" y="7806"/>
                  <a:pt x="15915" y="7836"/>
                  <a:pt x="15938" y="7866"/>
                </a:cubicBezTo>
                <a:cubicBezTo>
                  <a:pt x="15945" y="7926"/>
                  <a:pt x="16013" y="7876"/>
                  <a:pt x="16013" y="7936"/>
                </a:cubicBezTo>
                <a:cubicBezTo>
                  <a:pt x="16080" y="7886"/>
                  <a:pt x="16043" y="8026"/>
                  <a:pt x="16110" y="7976"/>
                </a:cubicBezTo>
                <a:cubicBezTo>
                  <a:pt x="16125" y="8006"/>
                  <a:pt x="16148" y="8036"/>
                  <a:pt x="16185" y="8046"/>
                </a:cubicBezTo>
                <a:cubicBezTo>
                  <a:pt x="16237" y="8086"/>
                  <a:pt x="16305" y="8096"/>
                  <a:pt x="16357" y="8146"/>
                </a:cubicBezTo>
                <a:cubicBezTo>
                  <a:pt x="16402" y="8176"/>
                  <a:pt x="16470" y="8186"/>
                  <a:pt x="16507" y="8256"/>
                </a:cubicBezTo>
                <a:cubicBezTo>
                  <a:pt x="16597" y="8216"/>
                  <a:pt x="16612" y="8326"/>
                  <a:pt x="16694" y="8316"/>
                </a:cubicBezTo>
                <a:cubicBezTo>
                  <a:pt x="16769" y="8306"/>
                  <a:pt x="16799" y="8406"/>
                  <a:pt x="16882" y="8386"/>
                </a:cubicBezTo>
                <a:cubicBezTo>
                  <a:pt x="16934" y="8426"/>
                  <a:pt x="16994" y="8456"/>
                  <a:pt x="17069" y="8456"/>
                </a:cubicBezTo>
                <a:cubicBezTo>
                  <a:pt x="17091" y="8536"/>
                  <a:pt x="17189" y="8476"/>
                  <a:pt x="17211" y="8566"/>
                </a:cubicBezTo>
                <a:cubicBezTo>
                  <a:pt x="17301" y="8536"/>
                  <a:pt x="17323" y="8646"/>
                  <a:pt x="17406" y="8626"/>
                </a:cubicBezTo>
                <a:cubicBezTo>
                  <a:pt x="17421" y="8736"/>
                  <a:pt x="17526" y="8686"/>
                  <a:pt x="17556" y="8766"/>
                </a:cubicBezTo>
                <a:cubicBezTo>
                  <a:pt x="17586" y="8776"/>
                  <a:pt x="17616" y="8796"/>
                  <a:pt x="17653" y="8806"/>
                </a:cubicBezTo>
                <a:cubicBezTo>
                  <a:pt x="17645" y="8846"/>
                  <a:pt x="17743" y="8846"/>
                  <a:pt x="17683" y="8876"/>
                </a:cubicBezTo>
                <a:cubicBezTo>
                  <a:pt x="17653" y="8846"/>
                  <a:pt x="17616" y="8836"/>
                  <a:pt x="17586" y="8816"/>
                </a:cubicBezTo>
                <a:cubicBezTo>
                  <a:pt x="17533" y="8826"/>
                  <a:pt x="17533" y="8726"/>
                  <a:pt x="17466" y="8766"/>
                </a:cubicBezTo>
                <a:cubicBezTo>
                  <a:pt x="17391" y="8726"/>
                  <a:pt x="17301" y="8726"/>
                  <a:pt x="17234" y="8676"/>
                </a:cubicBezTo>
                <a:cubicBezTo>
                  <a:pt x="17151" y="8646"/>
                  <a:pt x="17076" y="8616"/>
                  <a:pt x="16994" y="8596"/>
                </a:cubicBezTo>
                <a:cubicBezTo>
                  <a:pt x="16897" y="8616"/>
                  <a:pt x="16852" y="8516"/>
                  <a:pt x="16747" y="8536"/>
                </a:cubicBezTo>
                <a:cubicBezTo>
                  <a:pt x="16619" y="8426"/>
                  <a:pt x="16425" y="8446"/>
                  <a:pt x="16312" y="8306"/>
                </a:cubicBezTo>
                <a:cubicBezTo>
                  <a:pt x="16230" y="8276"/>
                  <a:pt x="16163" y="8226"/>
                  <a:pt x="16095" y="8186"/>
                </a:cubicBezTo>
                <a:cubicBezTo>
                  <a:pt x="16080" y="8116"/>
                  <a:pt x="16020" y="8136"/>
                  <a:pt x="15990" y="8096"/>
                </a:cubicBezTo>
                <a:cubicBezTo>
                  <a:pt x="15953" y="8066"/>
                  <a:pt x="15953" y="7976"/>
                  <a:pt x="15893" y="8006"/>
                </a:cubicBezTo>
                <a:cubicBezTo>
                  <a:pt x="15893" y="8136"/>
                  <a:pt x="15975" y="8096"/>
                  <a:pt x="16005" y="8176"/>
                </a:cubicBezTo>
                <a:cubicBezTo>
                  <a:pt x="16065" y="8196"/>
                  <a:pt x="16095" y="8276"/>
                  <a:pt x="16155" y="8286"/>
                </a:cubicBezTo>
                <a:cubicBezTo>
                  <a:pt x="16192" y="8346"/>
                  <a:pt x="16245" y="8376"/>
                  <a:pt x="16305" y="8396"/>
                </a:cubicBezTo>
                <a:cubicBezTo>
                  <a:pt x="16357" y="8436"/>
                  <a:pt x="16395" y="8506"/>
                  <a:pt x="16477" y="8496"/>
                </a:cubicBezTo>
                <a:cubicBezTo>
                  <a:pt x="16530" y="8656"/>
                  <a:pt x="16649" y="8686"/>
                  <a:pt x="16724" y="8816"/>
                </a:cubicBezTo>
                <a:cubicBezTo>
                  <a:pt x="16882" y="8896"/>
                  <a:pt x="17009" y="9046"/>
                  <a:pt x="17166" y="9136"/>
                </a:cubicBezTo>
                <a:cubicBezTo>
                  <a:pt x="17241" y="9196"/>
                  <a:pt x="17331" y="9226"/>
                  <a:pt x="17413" y="9276"/>
                </a:cubicBezTo>
                <a:cubicBezTo>
                  <a:pt x="17421" y="9356"/>
                  <a:pt x="17496" y="9306"/>
                  <a:pt x="17533" y="9336"/>
                </a:cubicBezTo>
                <a:cubicBezTo>
                  <a:pt x="17533" y="9376"/>
                  <a:pt x="17571" y="9356"/>
                  <a:pt x="17578" y="9386"/>
                </a:cubicBezTo>
                <a:cubicBezTo>
                  <a:pt x="17616" y="9376"/>
                  <a:pt x="17623" y="9416"/>
                  <a:pt x="17653" y="9416"/>
                </a:cubicBezTo>
                <a:cubicBezTo>
                  <a:pt x="17720" y="9386"/>
                  <a:pt x="17720" y="9486"/>
                  <a:pt x="17773" y="9476"/>
                </a:cubicBezTo>
                <a:cubicBezTo>
                  <a:pt x="17825" y="9476"/>
                  <a:pt x="17863" y="9526"/>
                  <a:pt x="17900" y="9566"/>
                </a:cubicBezTo>
                <a:cubicBezTo>
                  <a:pt x="17975" y="9516"/>
                  <a:pt x="17945" y="9656"/>
                  <a:pt x="18012" y="9616"/>
                </a:cubicBezTo>
                <a:cubicBezTo>
                  <a:pt x="18027" y="9715"/>
                  <a:pt x="18110" y="9656"/>
                  <a:pt x="18125" y="9735"/>
                </a:cubicBezTo>
                <a:cubicBezTo>
                  <a:pt x="18222" y="9745"/>
                  <a:pt x="18275" y="9845"/>
                  <a:pt x="18349" y="9915"/>
                </a:cubicBezTo>
                <a:cubicBezTo>
                  <a:pt x="18417" y="9985"/>
                  <a:pt x="18492" y="10045"/>
                  <a:pt x="18559" y="10125"/>
                </a:cubicBezTo>
                <a:cubicBezTo>
                  <a:pt x="18574" y="10165"/>
                  <a:pt x="18597" y="10185"/>
                  <a:pt x="18619" y="10225"/>
                </a:cubicBezTo>
                <a:cubicBezTo>
                  <a:pt x="18664" y="10225"/>
                  <a:pt x="18642" y="10355"/>
                  <a:pt x="18694" y="10325"/>
                </a:cubicBezTo>
                <a:cubicBezTo>
                  <a:pt x="18716" y="10435"/>
                  <a:pt x="18769" y="10495"/>
                  <a:pt x="18821" y="10555"/>
                </a:cubicBezTo>
                <a:cubicBezTo>
                  <a:pt x="18851" y="10665"/>
                  <a:pt x="18911" y="10685"/>
                  <a:pt x="18949" y="10785"/>
                </a:cubicBezTo>
                <a:cubicBezTo>
                  <a:pt x="18971" y="10815"/>
                  <a:pt x="18986" y="10855"/>
                  <a:pt x="18986" y="10925"/>
                </a:cubicBezTo>
                <a:cubicBezTo>
                  <a:pt x="19024" y="10905"/>
                  <a:pt x="19046" y="11075"/>
                  <a:pt x="19009" y="11065"/>
                </a:cubicBezTo>
                <a:cubicBezTo>
                  <a:pt x="19001" y="10965"/>
                  <a:pt x="18926" y="10985"/>
                  <a:pt x="18919" y="10885"/>
                </a:cubicBezTo>
                <a:cubicBezTo>
                  <a:pt x="18896" y="10785"/>
                  <a:pt x="18821" y="10795"/>
                  <a:pt x="18799" y="10705"/>
                </a:cubicBezTo>
                <a:cubicBezTo>
                  <a:pt x="18761" y="10715"/>
                  <a:pt x="18776" y="10635"/>
                  <a:pt x="18746" y="10635"/>
                </a:cubicBezTo>
                <a:cubicBezTo>
                  <a:pt x="18716" y="10625"/>
                  <a:pt x="18694" y="10585"/>
                  <a:pt x="18687" y="10535"/>
                </a:cubicBezTo>
                <a:cubicBezTo>
                  <a:pt x="18627" y="10515"/>
                  <a:pt x="18597" y="10435"/>
                  <a:pt x="18552" y="10395"/>
                </a:cubicBezTo>
                <a:cubicBezTo>
                  <a:pt x="18469" y="10285"/>
                  <a:pt x="18394" y="10165"/>
                  <a:pt x="18290" y="10105"/>
                </a:cubicBezTo>
                <a:cubicBezTo>
                  <a:pt x="18215" y="9985"/>
                  <a:pt x="18087" y="9975"/>
                  <a:pt x="18027" y="9825"/>
                </a:cubicBezTo>
                <a:cubicBezTo>
                  <a:pt x="17923" y="9865"/>
                  <a:pt x="17893" y="9735"/>
                  <a:pt x="17810" y="9735"/>
                </a:cubicBezTo>
                <a:cubicBezTo>
                  <a:pt x="17750" y="9676"/>
                  <a:pt x="17653" y="9686"/>
                  <a:pt x="17593" y="9616"/>
                </a:cubicBezTo>
                <a:cubicBezTo>
                  <a:pt x="17511" y="9596"/>
                  <a:pt x="17443" y="9546"/>
                  <a:pt x="17376" y="9496"/>
                </a:cubicBezTo>
                <a:cubicBezTo>
                  <a:pt x="17346" y="9476"/>
                  <a:pt x="17293" y="9486"/>
                  <a:pt x="17278" y="9436"/>
                </a:cubicBezTo>
                <a:cubicBezTo>
                  <a:pt x="17256" y="9436"/>
                  <a:pt x="17181" y="9336"/>
                  <a:pt x="17166" y="9436"/>
                </a:cubicBezTo>
                <a:cubicBezTo>
                  <a:pt x="17204" y="9456"/>
                  <a:pt x="17241" y="9466"/>
                  <a:pt x="17264" y="9496"/>
                </a:cubicBezTo>
                <a:cubicBezTo>
                  <a:pt x="17278" y="9556"/>
                  <a:pt x="17331" y="9536"/>
                  <a:pt x="17361" y="9556"/>
                </a:cubicBezTo>
                <a:cubicBezTo>
                  <a:pt x="17406" y="9646"/>
                  <a:pt x="17496" y="9646"/>
                  <a:pt x="17541" y="9715"/>
                </a:cubicBezTo>
                <a:cubicBezTo>
                  <a:pt x="17630" y="9706"/>
                  <a:pt x="17660" y="9815"/>
                  <a:pt x="17758" y="9805"/>
                </a:cubicBezTo>
                <a:close/>
                <a:moveTo>
                  <a:pt x="19218" y="11015"/>
                </a:moveTo>
                <a:cubicBezTo>
                  <a:pt x="19308" y="10975"/>
                  <a:pt x="19241" y="11135"/>
                  <a:pt x="19248" y="11185"/>
                </a:cubicBezTo>
                <a:cubicBezTo>
                  <a:pt x="19181" y="11165"/>
                  <a:pt x="19233" y="11055"/>
                  <a:pt x="19218" y="11015"/>
                </a:cubicBezTo>
                <a:close/>
                <a:moveTo>
                  <a:pt x="19241" y="12034"/>
                </a:moveTo>
                <a:cubicBezTo>
                  <a:pt x="19271" y="12074"/>
                  <a:pt x="19293" y="12114"/>
                  <a:pt x="19323" y="12134"/>
                </a:cubicBezTo>
                <a:cubicBezTo>
                  <a:pt x="19338" y="12214"/>
                  <a:pt x="19346" y="12284"/>
                  <a:pt x="19361" y="12364"/>
                </a:cubicBezTo>
                <a:cubicBezTo>
                  <a:pt x="19361" y="12414"/>
                  <a:pt x="19383" y="12404"/>
                  <a:pt x="19391" y="12444"/>
                </a:cubicBezTo>
                <a:cubicBezTo>
                  <a:pt x="19398" y="12474"/>
                  <a:pt x="19398" y="12494"/>
                  <a:pt x="19406" y="12524"/>
                </a:cubicBezTo>
                <a:cubicBezTo>
                  <a:pt x="19413" y="12554"/>
                  <a:pt x="19413" y="12584"/>
                  <a:pt x="19421" y="12614"/>
                </a:cubicBezTo>
                <a:cubicBezTo>
                  <a:pt x="19391" y="12614"/>
                  <a:pt x="19391" y="12544"/>
                  <a:pt x="19383" y="12504"/>
                </a:cubicBezTo>
                <a:cubicBezTo>
                  <a:pt x="19361" y="12434"/>
                  <a:pt x="19331" y="12384"/>
                  <a:pt x="19293" y="12354"/>
                </a:cubicBezTo>
                <a:cubicBezTo>
                  <a:pt x="19293" y="12264"/>
                  <a:pt x="19256" y="12254"/>
                  <a:pt x="19241" y="12184"/>
                </a:cubicBezTo>
                <a:cubicBezTo>
                  <a:pt x="19226" y="12134"/>
                  <a:pt x="19218" y="12074"/>
                  <a:pt x="19181" y="12054"/>
                </a:cubicBezTo>
                <a:cubicBezTo>
                  <a:pt x="19188" y="12004"/>
                  <a:pt x="19218" y="12044"/>
                  <a:pt x="19241" y="12034"/>
                </a:cubicBezTo>
                <a:close/>
                <a:moveTo>
                  <a:pt x="19413" y="7417"/>
                </a:moveTo>
                <a:cubicBezTo>
                  <a:pt x="19443" y="7377"/>
                  <a:pt x="19465" y="7327"/>
                  <a:pt x="19480" y="7277"/>
                </a:cubicBezTo>
                <a:cubicBezTo>
                  <a:pt x="19488" y="7247"/>
                  <a:pt x="19488" y="7217"/>
                  <a:pt x="19510" y="7207"/>
                </a:cubicBezTo>
                <a:cubicBezTo>
                  <a:pt x="19533" y="7197"/>
                  <a:pt x="19518" y="7147"/>
                  <a:pt x="19548" y="7137"/>
                </a:cubicBezTo>
                <a:cubicBezTo>
                  <a:pt x="19570" y="7027"/>
                  <a:pt x="19653" y="6967"/>
                  <a:pt x="19660" y="6847"/>
                </a:cubicBezTo>
                <a:cubicBezTo>
                  <a:pt x="19758" y="6667"/>
                  <a:pt x="19795" y="6437"/>
                  <a:pt x="19907" y="6277"/>
                </a:cubicBezTo>
                <a:cubicBezTo>
                  <a:pt x="19915" y="6147"/>
                  <a:pt x="19960" y="6057"/>
                  <a:pt x="20012" y="5977"/>
                </a:cubicBezTo>
                <a:cubicBezTo>
                  <a:pt x="20012" y="5847"/>
                  <a:pt x="20072" y="5767"/>
                  <a:pt x="20125" y="5687"/>
                </a:cubicBezTo>
                <a:cubicBezTo>
                  <a:pt x="20132" y="5557"/>
                  <a:pt x="20184" y="5477"/>
                  <a:pt x="20207" y="5368"/>
                </a:cubicBezTo>
                <a:cubicBezTo>
                  <a:pt x="20259" y="5278"/>
                  <a:pt x="20259" y="5148"/>
                  <a:pt x="20319" y="5068"/>
                </a:cubicBezTo>
                <a:cubicBezTo>
                  <a:pt x="20327" y="4948"/>
                  <a:pt x="20379" y="4858"/>
                  <a:pt x="20409" y="4748"/>
                </a:cubicBezTo>
                <a:cubicBezTo>
                  <a:pt x="20439" y="4718"/>
                  <a:pt x="20432" y="4638"/>
                  <a:pt x="20447" y="4588"/>
                </a:cubicBezTo>
                <a:cubicBezTo>
                  <a:pt x="20469" y="4548"/>
                  <a:pt x="20499" y="4508"/>
                  <a:pt x="20492" y="4438"/>
                </a:cubicBezTo>
                <a:cubicBezTo>
                  <a:pt x="20536" y="4348"/>
                  <a:pt x="20566" y="4238"/>
                  <a:pt x="20574" y="4118"/>
                </a:cubicBezTo>
                <a:cubicBezTo>
                  <a:pt x="20641" y="4038"/>
                  <a:pt x="20619" y="3888"/>
                  <a:pt x="20686" y="3818"/>
                </a:cubicBezTo>
                <a:cubicBezTo>
                  <a:pt x="20671" y="3668"/>
                  <a:pt x="20746" y="3608"/>
                  <a:pt x="20746" y="3478"/>
                </a:cubicBezTo>
                <a:cubicBezTo>
                  <a:pt x="20776" y="3438"/>
                  <a:pt x="20769" y="3368"/>
                  <a:pt x="20791" y="3318"/>
                </a:cubicBezTo>
                <a:cubicBezTo>
                  <a:pt x="20814" y="3278"/>
                  <a:pt x="20806" y="3199"/>
                  <a:pt x="20829" y="3159"/>
                </a:cubicBezTo>
                <a:cubicBezTo>
                  <a:pt x="20836" y="3109"/>
                  <a:pt x="20851" y="3149"/>
                  <a:pt x="20859" y="3179"/>
                </a:cubicBezTo>
                <a:cubicBezTo>
                  <a:pt x="20836" y="3189"/>
                  <a:pt x="20844" y="3219"/>
                  <a:pt x="20844" y="3248"/>
                </a:cubicBezTo>
                <a:cubicBezTo>
                  <a:pt x="20836" y="3288"/>
                  <a:pt x="20821" y="3328"/>
                  <a:pt x="20821" y="3368"/>
                </a:cubicBezTo>
                <a:cubicBezTo>
                  <a:pt x="20814" y="3468"/>
                  <a:pt x="20799" y="3548"/>
                  <a:pt x="20769" y="3618"/>
                </a:cubicBezTo>
                <a:cubicBezTo>
                  <a:pt x="20761" y="3818"/>
                  <a:pt x="20679" y="3938"/>
                  <a:pt x="20664" y="4118"/>
                </a:cubicBezTo>
                <a:cubicBezTo>
                  <a:pt x="20626" y="4138"/>
                  <a:pt x="20679" y="4248"/>
                  <a:pt x="20619" y="4248"/>
                </a:cubicBezTo>
                <a:cubicBezTo>
                  <a:pt x="20626" y="4308"/>
                  <a:pt x="20619" y="4348"/>
                  <a:pt x="20596" y="4378"/>
                </a:cubicBezTo>
                <a:cubicBezTo>
                  <a:pt x="20574" y="4458"/>
                  <a:pt x="20536" y="4528"/>
                  <a:pt x="20544" y="4628"/>
                </a:cubicBezTo>
                <a:cubicBezTo>
                  <a:pt x="20484" y="4678"/>
                  <a:pt x="20484" y="4778"/>
                  <a:pt x="20469" y="4858"/>
                </a:cubicBezTo>
                <a:cubicBezTo>
                  <a:pt x="20462" y="4948"/>
                  <a:pt x="20402" y="4998"/>
                  <a:pt x="20417" y="5108"/>
                </a:cubicBezTo>
                <a:cubicBezTo>
                  <a:pt x="20327" y="5198"/>
                  <a:pt x="20297" y="5348"/>
                  <a:pt x="20274" y="5497"/>
                </a:cubicBezTo>
                <a:cubicBezTo>
                  <a:pt x="20207" y="5597"/>
                  <a:pt x="20169" y="5737"/>
                  <a:pt x="20132" y="5857"/>
                </a:cubicBezTo>
                <a:cubicBezTo>
                  <a:pt x="20065" y="5967"/>
                  <a:pt x="20042" y="6107"/>
                  <a:pt x="19960" y="6197"/>
                </a:cubicBezTo>
                <a:cubicBezTo>
                  <a:pt x="19975" y="6257"/>
                  <a:pt x="19967" y="6287"/>
                  <a:pt x="19930" y="6297"/>
                </a:cubicBezTo>
                <a:cubicBezTo>
                  <a:pt x="19937" y="6347"/>
                  <a:pt x="19922" y="6377"/>
                  <a:pt x="19900" y="6397"/>
                </a:cubicBezTo>
                <a:cubicBezTo>
                  <a:pt x="19892" y="6427"/>
                  <a:pt x="19870" y="6447"/>
                  <a:pt x="19847" y="6467"/>
                </a:cubicBezTo>
                <a:cubicBezTo>
                  <a:pt x="19855" y="6517"/>
                  <a:pt x="19840" y="6547"/>
                  <a:pt x="19817" y="6567"/>
                </a:cubicBezTo>
                <a:cubicBezTo>
                  <a:pt x="19780" y="6707"/>
                  <a:pt x="19713" y="6817"/>
                  <a:pt x="19675" y="6957"/>
                </a:cubicBezTo>
                <a:cubicBezTo>
                  <a:pt x="19638" y="7007"/>
                  <a:pt x="19608" y="7057"/>
                  <a:pt x="19593" y="7127"/>
                </a:cubicBezTo>
                <a:cubicBezTo>
                  <a:pt x="19563" y="7187"/>
                  <a:pt x="19533" y="7247"/>
                  <a:pt x="19503" y="7297"/>
                </a:cubicBezTo>
                <a:cubicBezTo>
                  <a:pt x="19421" y="7387"/>
                  <a:pt x="19421" y="7556"/>
                  <a:pt x="19338" y="7636"/>
                </a:cubicBezTo>
                <a:cubicBezTo>
                  <a:pt x="19323" y="7706"/>
                  <a:pt x="19308" y="7786"/>
                  <a:pt x="19278" y="7836"/>
                </a:cubicBezTo>
                <a:cubicBezTo>
                  <a:pt x="19241" y="7886"/>
                  <a:pt x="19263" y="7986"/>
                  <a:pt x="19188" y="8006"/>
                </a:cubicBezTo>
                <a:cubicBezTo>
                  <a:pt x="19233" y="7786"/>
                  <a:pt x="19361" y="7626"/>
                  <a:pt x="19413" y="7417"/>
                </a:cubicBezTo>
                <a:close/>
                <a:moveTo>
                  <a:pt x="18185" y="4108"/>
                </a:moveTo>
                <a:cubicBezTo>
                  <a:pt x="18155" y="4028"/>
                  <a:pt x="18215" y="4038"/>
                  <a:pt x="18207" y="3978"/>
                </a:cubicBezTo>
                <a:cubicBezTo>
                  <a:pt x="18222" y="3888"/>
                  <a:pt x="18260" y="3808"/>
                  <a:pt x="18282" y="3728"/>
                </a:cubicBezTo>
                <a:cubicBezTo>
                  <a:pt x="18312" y="3728"/>
                  <a:pt x="18290" y="3778"/>
                  <a:pt x="18267" y="3788"/>
                </a:cubicBezTo>
                <a:cubicBezTo>
                  <a:pt x="18267" y="3958"/>
                  <a:pt x="18192" y="4068"/>
                  <a:pt x="18177" y="4228"/>
                </a:cubicBezTo>
                <a:cubicBezTo>
                  <a:pt x="18125" y="4228"/>
                  <a:pt x="18162" y="4118"/>
                  <a:pt x="18185" y="4108"/>
                </a:cubicBezTo>
                <a:close/>
                <a:moveTo>
                  <a:pt x="17286" y="2249"/>
                </a:moveTo>
                <a:cubicBezTo>
                  <a:pt x="17286" y="2299"/>
                  <a:pt x="17323" y="2389"/>
                  <a:pt x="17256" y="2379"/>
                </a:cubicBezTo>
                <a:cubicBezTo>
                  <a:pt x="17293" y="2309"/>
                  <a:pt x="17226" y="2309"/>
                  <a:pt x="17234" y="2199"/>
                </a:cubicBezTo>
                <a:cubicBezTo>
                  <a:pt x="17204" y="2119"/>
                  <a:pt x="17256" y="2109"/>
                  <a:pt x="17226" y="2029"/>
                </a:cubicBezTo>
                <a:cubicBezTo>
                  <a:pt x="17211" y="1919"/>
                  <a:pt x="17196" y="1819"/>
                  <a:pt x="17181" y="1719"/>
                </a:cubicBezTo>
                <a:cubicBezTo>
                  <a:pt x="17181" y="1359"/>
                  <a:pt x="17219" y="1040"/>
                  <a:pt x="17226" y="700"/>
                </a:cubicBezTo>
                <a:cubicBezTo>
                  <a:pt x="17249" y="690"/>
                  <a:pt x="17249" y="730"/>
                  <a:pt x="17256" y="750"/>
                </a:cubicBezTo>
                <a:cubicBezTo>
                  <a:pt x="17271" y="1000"/>
                  <a:pt x="17249" y="1219"/>
                  <a:pt x="17301" y="1509"/>
                </a:cubicBezTo>
                <a:cubicBezTo>
                  <a:pt x="17308" y="1609"/>
                  <a:pt x="17278" y="1679"/>
                  <a:pt x="17301" y="1799"/>
                </a:cubicBezTo>
                <a:cubicBezTo>
                  <a:pt x="17346" y="1859"/>
                  <a:pt x="17219" y="1899"/>
                  <a:pt x="17301" y="1919"/>
                </a:cubicBezTo>
                <a:cubicBezTo>
                  <a:pt x="17286" y="1959"/>
                  <a:pt x="17293" y="2029"/>
                  <a:pt x="17278" y="2069"/>
                </a:cubicBezTo>
                <a:cubicBezTo>
                  <a:pt x="17271" y="2129"/>
                  <a:pt x="17331" y="2229"/>
                  <a:pt x="17286" y="2249"/>
                </a:cubicBezTo>
                <a:close/>
                <a:moveTo>
                  <a:pt x="17323" y="2799"/>
                </a:moveTo>
                <a:cubicBezTo>
                  <a:pt x="17316" y="2759"/>
                  <a:pt x="17308" y="2729"/>
                  <a:pt x="17301" y="2689"/>
                </a:cubicBezTo>
                <a:cubicBezTo>
                  <a:pt x="17308" y="2639"/>
                  <a:pt x="17323" y="2679"/>
                  <a:pt x="17331" y="2709"/>
                </a:cubicBezTo>
                <a:cubicBezTo>
                  <a:pt x="17338" y="2749"/>
                  <a:pt x="17338" y="2789"/>
                  <a:pt x="17346" y="2819"/>
                </a:cubicBezTo>
                <a:cubicBezTo>
                  <a:pt x="17346" y="2869"/>
                  <a:pt x="17323" y="2829"/>
                  <a:pt x="17323" y="2799"/>
                </a:cubicBezTo>
                <a:close/>
                <a:moveTo>
                  <a:pt x="17361" y="990"/>
                </a:moveTo>
                <a:cubicBezTo>
                  <a:pt x="17316" y="980"/>
                  <a:pt x="17346" y="940"/>
                  <a:pt x="17346" y="900"/>
                </a:cubicBezTo>
                <a:cubicBezTo>
                  <a:pt x="17376" y="820"/>
                  <a:pt x="17353" y="950"/>
                  <a:pt x="17361" y="990"/>
                </a:cubicBezTo>
                <a:close/>
                <a:moveTo>
                  <a:pt x="17323" y="3838"/>
                </a:moveTo>
                <a:cubicBezTo>
                  <a:pt x="17368" y="3718"/>
                  <a:pt x="17413" y="3918"/>
                  <a:pt x="17413" y="4018"/>
                </a:cubicBezTo>
                <a:cubicBezTo>
                  <a:pt x="17361" y="3998"/>
                  <a:pt x="17376" y="3858"/>
                  <a:pt x="17323" y="3838"/>
                </a:cubicBezTo>
                <a:close/>
                <a:moveTo>
                  <a:pt x="17421" y="4188"/>
                </a:moveTo>
                <a:cubicBezTo>
                  <a:pt x="17413" y="4158"/>
                  <a:pt x="17406" y="4118"/>
                  <a:pt x="17406" y="4078"/>
                </a:cubicBezTo>
                <a:cubicBezTo>
                  <a:pt x="17406" y="4028"/>
                  <a:pt x="17428" y="4068"/>
                  <a:pt x="17428" y="4098"/>
                </a:cubicBezTo>
                <a:cubicBezTo>
                  <a:pt x="17436" y="4138"/>
                  <a:pt x="17443" y="4178"/>
                  <a:pt x="17443" y="4218"/>
                </a:cubicBezTo>
                <a:cubicBezTo>
                  <a:pt x="17443" y="4258"/>
                  <a:pt x="17421" y="4218"/>
                  <a:pt x="17421" y="4188"/>
                </a:cubicBezTo>
                <a:close/>
                <a:moveTo>
                  <a:pt x="14545" y="3638"/>
                </a:moveTo>
                <a:cubicBezTo>
                  <a:pt x="14590" y="3658"/>
                  <a:pt x="14642" y="3668"/>
                  <a:pt x="14650" y="3748"/>
                </a:cubicBezTo>
                <a:cubicBezTo>
                  <a:pt x="14612" y="3728"/>
                  <a:pt x="14560" y="3718"/>
                  <a:pt x="14545" y="3638"/>
                </a:cubicBezTo>
                <a:close/>
                <a:moveTo>
                  <a:pt x="14762" y="3898"/>
                </a:moveTo>
                <a:cubicBezTo>
                  <a:pt x="14725" y="3888"/>
                  <a:pt x="14710" y="3808"/>
                  <a:pt x="14665" y="3808"/>
                </a:cubicBezTo>
                <a:cubicBezTo>
                  <a:pt x="14672" y="3728"/>
                  <a:pt x="14717" y="3858"/>
                  <a:pt x="14754" y="3838"/>
                </a:cubicBezTo>
                <a:cubicBezTo>
                  <a:pt x="14784" y="3888"/>
                  <a:pt x="14814" y="3918"/>
                  <a:pt x="14859" y="3938"/>
                </a:cubicBezTo>
                <a:cubicBezTo>
                  <a:pt x="14852" y="4018"/>
                  <a:pt x="14777" y="3928"/>
                  <a:pt x="14762" y="3898"/>
                </a:cubicBezTo>
                <a:close/>
                <a:moveTo>
                  <a:pt x="17930" y="5947"/>
                </a:moveTo>
                <a:cubicBezTo>
                  <a:pt x="17990" y="5907"/>
                  <a:pt x="17915" y="5757"/>
                  <a:pt x="17983" y="5727"/>
                </a:cubicBezTo>
                <a:cubicBezTo>
                  <a:pt x="17960" y="5607"/>
                  <a:pt x="18050" y="5587"/>
                  <a:pt x="18035" y="5477"/>
                </a:cubicBezTo>
                <a:cubicBezTo>
                  <a:pt x="18080" y="5427"/>
                  <a:pt x="18065" y="5318"/>
                  <a:pt x="18117" y="5278"/>
                </a:cubicBezTo>
                <a:cubicBezTo>
                  <a:pt x="18080" y="5168"/>
                  <a:pt x="18140" y="5128"/>
                  <a:pt x="18125" y="5038"/>
                </a:cubicBezTo>
                <a:cubicBezTo>
                  <a:pt x="18185" y="4928"/>
                  <a:pt x="18207" y="4778"/>
                  <a:pt x="18267" y="4678"/>
                </a:cubicBezTo>
                <a:cubicBezTo>
                  <a:pt x="18290" y="4538"/>
                  <a:pt x="18357" y="4438"/>
                  <a:pt x="18364" y="4298"/>
                </a:cubicBezTo>
                <a:cubicBezTo>
                  <a:pt x="18492" y="4128"/>
                  <a:pt x="18552" y="3898"/>
                  <a:pt x="18657" y="3718"/>
                </a:cubicBezTo>
                <a:cubicBezTo>
                  <a:pt x="18702" y="3618"/>
                  <a:pt x="18754" y="3518"/>
                  <a:pt x="18814" y="3438"/>
                </a:cubicBezTo>
                <a:cubicBezTo>
                  <a:pt x="18844" y="3338"/>
                  <a:pt x="18896" y="3248"/>
                  <a:pt x="18949" y="3159"/>
                </a:cubicBezTo>
                <a:cubicBezTo>
                  <a:pt x="19046" y="2969"/>
                  <a:pt x="19151" y="2789"/>
                  <a:pt x="19286" y="2629"/>
                </a:cubicBezTo>
                <a:cubicBezTo>
                  <a:pt x="19293" y="2559"/>
                  <a:pt x="19353" y="2539"/>
                  <a:pt x="19376" y="2489"/>
                </a:cubicBezTo>
                <a:cubicBezTo>
                  <a:pt x="19428" y="2459"/>
                  <a:pt x="19406" y="2379"/>
                  <a:pt x="19473" y="2369"/>
                </a:cubicBezTo>
                <a:cubicBezTo>
                  <a:pt x="19488" y="2319"/>
                  <a:pt x="19510" y="2279"/>
                  <a:pt x="19540" y="2239"/>
                </a:cubicBezTo>
                <a:cubicBezTo>
                  <a:pt x="19608" y="2229"/>
                  <a:pt x="19585" y="2139"/>
                  <a:pt x="19630" y="2119"/>
                </a:cubicBezTo>
                <a:cubicBezTo>
                  <a:pt x="19690" y="2099"/>
                  <a:pt x="19645" y="1999"/>
                  <a:pt x="19705" y="1989"/>
                </a:cubicBezTo>
                <a:cubicBezTo>
                  <a:pt x="19720" y="1969"/>
                  <a:pt x="19705" y="1929"/>
                  <a:pt x="19735" y="1919"/>
                </a:cubicBezTo>
                <a:cubicBezTo>
                  <a:pt x="19758" y="1909"/>
                  <a:pt x="19750" y="1879"/>
                  <a:pt x="19750" y="1849"/>
                </a:cubicBezTo>
                <a:cubicBezTo>
                  <a:pt x="19877" y="1749"/>
                  <a:pt x="19937" y="1579"/>
                  <a:pt x="20042" y="1449"/>
                </a:cubicBezTo>
                <a:cubicBezTo>
                  <a:pt x="20095" y="1379"/>
                  <a:pt x="20147" y="1309"/>
                  <a:pt x="20184" y="1229"/>
                </a:cubicBezTo>
                <a:cubicBezTo>
                  <a:pt x="20222" y="1209"/>
                  <a:pt x="20274" y="1199"/>
                  <a:pt x="20259" y="1129"/>
                </a:cubicBezTo>
                <a:cubicBezTo>
                  <a:pt x="20319" y="1129"/>
                  <a:pt x="20297" y="1060"/>
                  <a:pt x="20334" y="1050"/>
                </a:cubicBezTo>
                <a:cubicBezTo>
                  <a:pt x="20357" y="950"/>
                  <a:pt x="20447" y="910"/>
                  <a:pt x="20477" y="830"/>
                </a:cubicBezTo>
                <a:cubicBezTo>
                  <a:pt x="20544" y="780"/>
                  <a:pt x="20551" y="680"/>
                  <a:pt x="20626" y="640"/>
                </a:cubicBezTo>
                <a:cubicBezTo>
                  <a:pt x="20611" y="570"/>
                  <a:pt x="20709" y="600"/>
                  <a:pt x="20679" y="510"/>
                </a:cubicBezTo>
                <a:cubicBezTo>
                  <a:pt x="20731" y="500"/>
                  <a:pt x="20739" y="450"/>
                  <a:pt x="20746" y="400"/>
                </a:cubicBezTo>
                <a:cubicBezTo>
                  <a:pt x="20806" y="350"/>
                  <a:pt x="20851" y="280"/>
                  <a:pt x="20873" y="190"/>
                </a:cubicBezTo>
                <a:cubicBezTo>
                  <a:pt x="20933" y="190"/>
                  <a:pt x="20844" y="250"/>
                  <a:pt x="20866" y="280"/>
                </a:cubicBezTo>
                <a:cubicBezTo>
                  <a:pt x="20836" y="310"/>
                  <a:pt x="20821" y="340"/>
                  <a:pt x="20814" y="390"/>
                </a:cubicBezTo>
                <a:cubicBezTo>
                  <a:pt x="20776" y="440"/>
                  <a:pt x="20761" y="520"/>
                  <a:pt x="20709" y="560"/>
                </a:cubicBezTo>
                <a:cubicBezTo>
                  <a:pt x="20656" y="710"/>
                  <a:pt x="20559" y="810"/>
                  <a:pt x="20499" y="940"/>
                </a:cubicBezTo>
                <a:cubicBezTo>
                  <a:pt x="20402" y="1050"/>
                  <a:pt x="20334" y="1179"/>
                  <a:pt x="20267" y="1299"/>
                </a:cubicBezTo>
                <a:cubicBezTo>
                  <a:pt x="20244" y="1339"/>
                  <a:pt x="20237" y="1369"/>
                  <a:pt x="20214" y="1409"/>
                </a:cubicBezTo>
                <a:cubicBezTo>
                  <a:pt x="20199" y="1429"/>
                  <a:pt x="20177" y="1469"/>
                  <a:pt x="20154" y="1479"/>
                </a:cubicBezTo>
                <a:cubicBezTo>
                  <a:pt x="20125" y="1489"/>
                  <a:pt x="20080" y="1629"/>
                  <a:pt x="20027" y="1659"/>
                </a:cubicBezTo>
                <a:cubicBezTo>
                  <a:pt x="19975" y="1799"/>
                  <a:pt x="19847" y="1879"/>
                  <a:pt x="19795" y="2019"/>
                </a:cubicBezTo>
                <a:cubicBezTo>
                  <a:pt x="19698" y="2119"/>
                  <a:pt x="19638" y="2259"/>
                  <a:pt x="19563" y="2379"/>
                </a:cubicBezTo>
                <a:cubicBezTo>
                  <a:pt x="19510" y="2429"/>
                  <a:pt x="19480" y="2499"/>
                  <a:pt x="19435" y="2559"/>
                </a:cubicBezTo>
                <a:cubicBezTo>
                  <a:pt x="19413" y="2569"/>
                  <a:pt x="19421" y="2599"/>
                  <a:pt x="19421" y="2619"/>
                </a:cubicBezTo>
                <a:cubicBezTo>
                  <a:pt x="19398" y="2629"/>
                  <a:pt x="19383" y="2639"/>
                  <a:pt x="19383" y="2659"/>
                </a:cubicBezTo>
                <a:cubicBezTo>
                  <a:pt x="19346" y="2669"/>
                  <a:pt x="19331" y="2699"/>
                  <a:pt x="19331" y="2739"/>
                </a:cubicBezTo>
                <a:cubicBezTo>
                  <a:pt x="19226" y="2829"/>
                  <a:pt x="19188" y="2969"/>
                  <a:pt x="19091" y="3069"/>
                </a:cubicBezTo>
                <a:cubicBezTo>
                  <a:pt x="19106" y="3129"/>
                  <a:pt x="19031" y="3109"/>
                  <a:pt x="19039" y="3169"/>
                </a:cubicBezTo>
                <a:cubicBezTo>
                  <a:pt x="19054" y="3229"/>
                  <a:pt x="18979" y="3219"/>
                  <a:pt x="18986" y="3268"/>
                </a:cubicBezTo>
                <a:cubicBezTo>
                  <a:pt x="18934" y="3318"/>
                  <a:pt x="18934" y="3398"/>
                  <a:pt x="18881" y="3448"/>
                </a:cubicBezTo>
                <a:cubicBezTo>
                  <a:pt x="18859" y="3528"/>
                  <a:pt x="18821" y="3588"/>
                  <a:pt x="18776" y="3648"/>
                </a:cubicBezTo>
                <a:cubicBezTo>
                  <a:pt x="18761" y="3688"/>
                  <a:pt x="18746" y="3718"/>
                  <a:pt x="18724" y="3758"/>
                </a:cubicBezTo>
                <a:cubicBezTo>
                  <a:pt x="18716" y="3788"/>
                  <a:pt x="18687" y="3798"/>
                  <a:pt x="18702" y="3848"/>
                </a:cubicBezTo>
                <a:cubicBezTo>
                  <a:pt x="18649" y="3908"/>
                  <a:pt x="18612" y="3968"/>
                  <a:pt x="18597" y="4058"/>
                </a:cubicBezTo>
                <a:cubicBezTo>
                  <a:pt x="18559" y="4068"/>
                  <a:pt x="18597" y="4148"/>
                  <a:pt x="18544" y="4158"/>
                </a:cubicBezTo>
                <a:cubicBezTo>
                  <a:pt x="18522" y="4178"/>
                  <a:pt x="18507" y="4208"/>
                  <a:pt x="18514" y="4258"/>
                </a:cubicBezTo>
                <a:cubicBezTo>
                  <a:pt x="18477" y="4318"/>
                  <a:pt x="18484" y="4418"/>
                  <a:pt x="18409" y="4458"/>
                </a:cubicBezTo>
                <a:cubicBezTo>
                  <a:pt x="18417" y="4558"/>
                  <a:pt x="18372" y="4598"/>
                  <a:pt x="18357" y="4678"/>
                </a:cubicBezTo>
                <a:cubicBezTo>
                  <a:pt x="18327" y="4748"/>
                  <a:pt x="18312" y="4838"/>
                  <a:pt x="18282" y="4908"/>
                </a:cubicBezTo>
                <a:cubicBezTo>
                  <a:pt x="18290" y="5008"/>
                  <a:pt x="18237" y="5048"/>
                  <a:pt x="18230" y="5128"/>
                </a:cubicBezTo>
                <a:cubicBezTo>
                  <a:pt x="18230" y="5228"/>
                  <a:pt x="18147" y="5258"/>
                  <a:pt x="18177" y="5378"/>
                </a:cubicBezTo>
                <a:cubicBezTo>
                  <a:pt x="18140" y="5437"/>
                  <a:pt x="18140" y="5527"/>
                  <a:pt x="18117" y="5597"/>
                </a:cubicBezTo>
                <a:cubicBezTo>
                  <a:pt x="18117" y="5787"/>
                  <a:pt x="18057" y="5917"/>
                  <a:pt x="18042" y="6097"/>
                </a:cubicBezTo>
                <a:cubicBezTo>
                  <a:pt x="18027" y="6267"/>
                  <a:pt x="17983" y="6407"/>
                  <a:pt x="17983" y="6587"/>
                </a:cubicBezTo>
                <a:cubicBezTo>
                  <a:pt x="17930" y="6587"/>
                  <a:pt x="17953" y="6447"/>
                  <a:pt x="17930" y="6387"/>
                </a:cubicBezTo>
                <a:cubicBezTo>
                  <a:pt x="17878" y="6387"/>
                  <a:pt x="17900" y="6257"/>
                  <a:pt x="17878" y="6197"/>
                </a:cubicBezTo>
                <a:cubicBezTo>
                  <a:pt x="17840" y="6067"/>
                  <a:pt x="17953" y="6067"/>
                  <a:pt x="17930" y="5947"/>
                </a:cubicBezTo>
                <a:close/>
                <a:moveTo>
                  <a:pt x="17945" y="6917"/>
                </a:moveTo>
                <a:cubicBezTo>
                  <a:pt x="17930" y="6977"/>
                  <a:pt x="17915" y="6907"/>
                  <a:pt x="17915" y="6867"/>
                </a:cubicBezTo>
                <a:cubicBezTo>
                  <a:pt x="17923" y="6817"/>
                  <a:pt x="17938" y="6877"/>
                  <a:pt x="17945" y="6917"/>
                </a:cubicBezTo>
                <a:close/>
                <a:moveTo>
                  <a:pt x="14163" y="1219"/>
                </a:moveTo>
                <a:cubicBezTo>
                  <a:pt x="14223" y="1219"/>
                  <a:pt x="14215" y="1329"/>
                  <a:pt x="14268" y="1339"/>
                </a:cubicBezTo>
                <a:cubicBezTo>
                  <a:pt x="14253" y="1409"/>
                  <a:pt x="14170" y="1289"/>
                  <a:pt x="14163" y="1219"/>
                </a:cubicBezTo>
                <a:close/>
                <a:moveTo>
                  <a:pt x="16627" y="5118"/>
                </a:moveTo>
                <a:cubicBezTo>
                  <a:pt x="16612" y="5098"/>
                  <a:pt x="16597" y="5078"/>
                  <a:pt x="16597" y="5038"/>
                </a:cubicBezTo>
                <a:cubicBezTo>
                  <a:pt x="16537" y="5048"/>
                  <a:pt x="16544" y="4928"/>
                  <a:pt x="16492" y="4948"/>
                </a:cubicBezTo>
                <a:cubicBezTo>
                  <a:pt x="16447" y="4838"/>
                  <a:pt x="16387" y="4758"/>
                  <a:pt x="16320" y="4698"/>
                </a:cubicBezTo>
                <a:cubicBezTo>
                  <a:pt x="16327" y="4638"/>
                  <a:pt x="16365" y="4668"/>
                  <a:pt x="16372" y="4708"/>
                </a:cubicBezTo>
                <a:cubicBezTo>
                  <a:pt x="16402" y="4718"/>
                  <a:pt x="16410" y="4748"/>
                  <a:pt x="16440" y="4748"/>
                </a:cubicBezTo>
                <a:cubicBezTo>
                  <a:pt x="16507" y="4908"/>
                  <a:pt x="16604" y="4988"/>
                  <a:pt x="16679" y="5128"/>
                </a:cubicBezTo>
                <a:cubicBezTo>
                  <a:pt x="16664" y="5188"/>
                  <a:pt x="16657" y="5108"/>
                  <a:pt x="16627" y="5118"/>
                </a:cubicBezTo>
                <a:close/>
                <a:moveTo>
                  <a:pt x="16874" y="5547"/>
                </a:moveTo>
                <a:cubicBezTo>
                  <a:pt x="16867" y="5407"/>
                  <a:pt x="16777" y="5447"/>
                  <a:pt x="16769" y="5318"/>
                </a:cubicBezTo>
                <a:cubicBezTo>
                  <a:pt x="16829" y="5348"/>
                  <a:pt x="16852" y="5477"/>
                  <a:pt x="16911" y="5507"/>
                </a:cubicBezTo>
                <a:cubicBezTo>
                  <a:pt x="16941" y="5597"/>
                  <a:pt x="17001" y="5627"/>
                  <a:pt x="17031" y="5717"/>
                </a:cubicBezTo>
                <a:cubicBezTo>
                  <a:pt x="16956" y="5697"/>
                  <a:pt x="16949" y="5557"/>
                  <a:pt x="16874" y="5547"/>
                </a:cubicBezTo>
                <a:close/>
                <a:moveTo>
                  <a:pt x="16792" y="5158"/>
                </a:moveTo>
                <a:cubicBezTo>
                  <a:pt x="16717" y="4978"/>
                  <a:pt x="16589" y="4888"/>
                  <a:pt x="16522" y="4698"/>
                </a:cubicBezTo>
                <a:cubicBezTo>
                  <a:pt x="16462" y="4658"/>
                  <a:pt x="16425" y="4578"/>
                  <a:pt x="16380" y="4498"/>
                </a:cubicBezTo>
                <a:cubicBezTo>
                  <a:pt x="16327" y="4448"/>
                  <a:pt x="16282" y="4368"/>
                  <a:pt x="16237" y="4298"/>
                </a:cubicBezTo>
                <a:cubicBezTo>
                  <a:pt x="16170" y="4278"/>
                  <a:pt x="16170" y="4118"/>
                  <a:pt x="16103" y="4108"/>
                </a:cubicBezTo>
                <a:cubicBezTo>
                  <a:pt x="16065" y="4008"/>
                  <a:pt x="16013" y="3958"/>
                  <a:pt x="15960" y="3908"/>
                </a:cubicBezTo>
                <a:cubicBezTo>
                  <a:pt x="15938" y="3788"/>
                  <a:pt x="15855" y="3788"/>
                  <a:pt x="15833" y="3668"/>
                </a:cubicBezTo>
                <a:cubicBezTo>
                  <a:pt x="15781" y="3628"/>
                  <a:pt x="15766" y="3498"/>
                  <a:pt x="15713" y="3438"/>
                </a:cubicBezTo>
                <a:cubicBezTo>
                  <a:pt x="15653" y="3358"/>
                  <a:pt x="15608" y="3258"/>
                  <a:pt x="15541" y="3189"/>
                </a:cubicBezTo>
                <a:cubicBezTo>
                  <a:pt x="15473" y="3139"/>
                  <a:pt x="15444" y="2999"/>
                  <a:pt x="15369" y="2939"/>
                </a:cubicBezTo>
                <a:cubicBezTo>
                  <a:pt x="15331" y="2829"/>
                  <a:pt x="15256" y="2779"/>
                  <a:pt x="15204" y="2689"/>
                </a:cubicBezTo>
                <a:cubicBezTo>
                  <a:pt x="15144" y="2609"/>
                  <a:pt x="15084" y="2529"/>
                  <a:pt x="15032" y="2439"/>
                </a:cubicBezTo>
                <a:cubicBezTo>
                  <a:pt x="14957" y="2389"/>
                  <a:pt x="14919" y="2259"/>
                  <a:pt x="14844" y="2219"/>
                </a:cubicBezTo>
                <a:cubicBezTo>
                  <a:pt x="14837" y="2129"/>
                  <a:pt x="14777" y="2159"/>
                  <a:pt x="14754" y="2099"/>
                </a:cubicBezTo>
                <a:cubicBezTo>
                  <a:pt x="14747" y="2029"/>
                  <a:pt x="14665" y="2089"/>
                  <a:pt x="14672" y="1969"/>
                </a:cubicBezTo>
                <a:cubicBezTo>
                  <a:pt x="14635" y="1959"/>
                  <a:pt x="14620" y="1879"/>
                  <a:pt x="14567" y="1879"/>
                </a:cubicBezTo>
                <a:cubicBezTo>
                  <a:pt x="14537" y="1849"/>
                  <a:pt x="14530" y="1769"/>
                  <a:pt x="14485" y="1759"/>
                </a:cubicBezTo>
                <a:cubicBezTo>
                  <a:pt x="14462" y="1699"/>
                  <a:pt x="14425" y="1679"/>
                  <a:pt x="14402" y="1629"/>
                </a:cubicBezTo>
                <a:cubicBezTo>
                  <a:pt x="14395" y="1539"/>
                  <a:pt x="14328" y="1589"/>
                  <a:pt x="14335" y="1469"/>
                </a:cubicBezTo>
                <a:cubicBezTo>
                  <a:pt x="14305" y="1469"/>
                  <a:pt x="14283" y="1449"/>
                  <a:pt x="14275" y="1399"/>
                </a:cubicBezTo>
                <a:cubicBezTo>
                  <a:pt x="14298" y="1409"/>
                  <a:pt x="14313" y="1419"/>
                  <a:pt x="14343" y="1409"/>
                </a:cubicBezTo>
                <a:cubicBezTo>
                  <a:pt x="14402" y="1559"/>
                  <a:pt x="14530" y="1589"/>
                  <a:pt x="14575" y="1759"/>
                </a:cubicBezTo>
                <a:cubicBezTo>
                  <a:pt x="14642" y="1759"/>
                  <a:pt x="14642" y="1909"/>
                  <a:pt x="14710" y="1909"/>
                </a:cubicBezTo>
                <a:cubicBezTo>
                  <a:pt x="14754" y="1929"/>
                  <a:pt x="14762" y="2049"/>
                  <a:pt x="14814" y="2049"/>
                </a:cubicBezTo>
                <a:cubicBezTo>
                  <a:pt x="14897" y="2159"/>
                  <a:pt x="14972" y="2259"/>
                  <a:pt x="15062" y="2339"/>
                </a:cubicBezTo>
                <a:cubicBezTo>
                  <a:pt x="15144" y="2429"/>
                  <a:pt x="15211" y="2549"/>
                  <a:pt x="15301" y="2629"/>
                </a:cubicBezTo>
                <a:cubicBezTo>
                  <a:pt x="15331" y="2649"/>
                  <a:pt x="15324" y="2739"/>
                  <a:pt x="15384" y="2699"/>
                </a:cubicBezTo>
                <a:cubicBezTo>
                  <a:pt x="15384" y="2749"/>
                  <a:pt x="15406" y="2769"/>
                  <a:pt x="15436" y="2779"/>
                </a:cubicBezTo>
                <a:cubicBezTo>
                  <a:pt x="15466" y="2849"/>
                  <a:pt x="15511" y="2899"/>
                  <a:pt x="15548" y="2949"/>
                </a:cubicBezTo>
                <a:cubicBezTo>
                  <a:pt x="15631" y="3049"/>
                  <a:pt x="15721" y="3129"/>
                  <a:pt x="15796" y="3238"/>
                </a:cubicBezTo>
                <a:cubicBezTo>
                  <a:pt x="15945" y="3448"/>
                  <a:pt x="16095" y="3668"/>
                  <a:pt x="16245" y="3888"/>
                </a:cubicBezTo>
                <a:cubicBezTo>
                  <a:pt x="16267" y="3958"/>
                  <a:pt x="16327" y="3978"/>
                  <a:pt x="16372" y="3998"/>
                </a:cubicBezTo>
                <a:cubicBezTo>
                  <a:pt x="16380" y="4108"/>
                  <a:pt x="16455" y="4088"/>
                  <a:pt x="16470" y="4178"/>
                </a:cubicBezTo>
                <a:cubicBezTo>
                  <a:pt x="16544" y="4258"/>
                  <a:pt x="16589" y="4408"/>
                  <a:pt x="16664" y="4488"/>
                </a:cubicBezTo>
                <a:cubicBezTo>
                  <a:pt x="16679" y="4588"/>
                  <a:pt x="16747" y="4568"/>
                  <a:pt x="16762" y="4668"/>
                </a:cubicBezTo>
                <a:cubicBezTo>
                  <a:pt x="16777" y="4748"/>
                  <a:pt x="16829" y="4778"/>
                  <a:pt x="16852" y="4848"/>
                </a:cubicBezTo>
                <a:cubicBezTo>
                  <a:pt x="16919" y="4948"/>
                  <a:pt x="16986" y="5048"/>
                  <a:pt x="17039" y="5178"/>
                </a:cubicBezTo>
                <a:cubicBezTo>
                  <a:pt x="17091" y="5268"/>
                  <a:pt x="17159" y="5308"/>
                  <a:pt x="17204" y="5407"/>
                </a:cubicBezTo>
                <a:cubicBezTo>
                  <a:pt x="17278" y="5437"/>
                  <a:pt x="17293" y="5587"/>
                  <a:pt x="17368" y="5627"/>
                </a:cubicBezTo>
                <a:cubicBezTo>
                  <a:pt x="17398" y="5787"/>
                  <a:pt x="17473" y="5867"/>
                  <a:pt x="17518" y="5997"/>
                </a:cubicBezTo>
                <a:cubicBezTo>
                  <a:pt x="17556" y="6037"/>
                  <a:pt x="17571" y="6117"/>
                  <a:pt x="17586" y="6187"/>
                </a:cubicBezTo>
                <a:cubicBezTo>
                  <a:pt x="17638" y="6197"/>
                  <a:pt x="17630" y="6327"/>
                  <a:pt x="17675" y="6337"/>
                </a:cubicBezTo>
                <a:cubicBezTo>
                  <a:pt x="17713" y="6577"/>
                  <a:pt x="17810" y="6697"/>
                  <a:pt x="17833" y="6947"/>
                </a:cubicBezTo>
                <a:cubicBezTo>
                  <a:pt x="17788" y="6957"/>
                  <a:pt x="17803" y="6847"/>
                  <a:pt x="17758" y="6847"/>
                </a:cubicBezTo>
                <a:cubicBezTo>
                  <a:pt x="17735" y="6807"/>
                  <a:pt x="17728" y="6737"/>
                  <a:pt x="17690" y="6717"/>
                </a:cubicBezTo>
                <a:cubicBezTo>
                  <a:pt x="17698" y="6627"/>
                  <a:pt x="17645" y="6647"/>
                  <a:pt x="17623" y="6587"/>
                </a:cubicBezTo>
                <a:cubicBezTo>
                  <a:pt x="17616" y="6537"/>
                  <a:pt x="17601" y="6497"/>
                  <a:pt x="17571" y="6487"/>
                </a:cubicBezTo>
                <a:cubicBezTo>
                  <a:pt x="17563" y="6417"/>
                  <a:pt x="17541" y="6377"/>
                  <a:pt x="17503" y="6357"/>
                </a:cubicBezTo>
                <a:cubicBezTo>
                  <a:pt x="17473" y="6347"/>
                  <a:pt x="17481" y="6247"/>
                  <a:pt x="17443" y="6257"/>
                </a:cubicBezTo>
                <a:cubicBezTo>
                  <a:pt x="17413" y="6157"/>
                  <a:pt x="17346" y="6137"/>
                  <a:pt x="17316" y="6027"/>
                </a:cubicBezTo>
                <a:cubicBezTo>
                  <a:pt x="17136" y="5747"/>
                  <a:pt x="16979" y="5417"/>
                  <a:pt x="16792" y="5158"/>
                </a:cubicBezTo>
                <a:close/>
                <a:moveTo>
                  <a:pt x="17091" y="5817"/>
                </a:moveTo>
                <a:cubicBezTo>
                  <a:pt x="17181" y="5867"/>
                  <a:pt x="17189" y="6087"/>
                  <a:pt x="17293" y="6117"/>
                </a:cubicBezTo>
                <a:cubicBezTo>
                  <a:pt x="17293" y="6227"/>
                  <a:pt x="17353" y="6217"/>
                  <a:pt x="17361" y="6307"/>
                </a:cubicBezTo>
                <a:cubicBezTo>
                  <a:pt x="17278" y="6257"/>
                  <a:pt x="17226" y="6137"/>
                  <a:pt x="17151" y="6067"/>
                </a:cubicBezTo>
                <a:cubicBezTo>
                  <a:pt x="17159" y="5947"/>
                  <a:pt x="17129" y="5927"/>
                  <a:pt x="17091" y="5817"/>
                </a:cubicBezTo>
                <a:close/>
                <a:moveTo>
                  <a:pt x="17997" y="7736"/>
                </a:moveTo>
                <a:cubicBezTo>
                  <a:pt x="17938" y="7646"/>
                  <a:pt x="17885" y="7537"/>
                  <a:pt x="17840" y="7417"/>
                </a:cubicBezTo>
                <a:cubicBezTo>
                  <a:pt x="17773" y="7367"/>
                  <a:pt x="17720" y="7277"/>
                  <a:pt x="17653" y="7207"/>
                </a:cubicBezTo>
                <a:cubicBezTo>
                  <a:pt x="17593" y="7137"/>
                  <a:pt x="17541" y="7067"/>
                  <a:pt x="17503" y="6947"/>
                </a:cubicBezTo>
                <a:cubicBezTo>
                  <a:pt x="17428" y="6867"/>
                  <a:pt x="17361" y="6757"/>
                  <a:pt x="17286" y="6677"/>
                </a:cubicBezTo>
                <a:cubicBezTo>
                  <a:pt x="17264" y="6607"/>
                  <a:pt x="17211" y="6617"/>
                  <a:pt x="17196" y="6527"/>
                </a:cubicBezTo>
                <a:cubicBezTo>
                  <a:pt x="17174" y="6467"/>
                  <a:pt x="17106" y="6487"/>
                  <a:pt x="17106" y="6377"/>
                </a:cubicBezTo>
                <a:cubicBezTo>
                  <a:pt x="17016" y="6327"/>
                  <a:pt x="16941" y="6257"/>
                  <a:pt x="16859" y="6207"/>
                </a:cubicBezTo>
                <a:cubicBezTo>
                  <a:pt x="16822" y="6127"/>
                  <a:pt x="16762" y="6077"/>
                  <a:pt x="16717" y="6007"/>
                </a:cubicBezTo>
                <a:cubicBezTo>
                  <a:pt x="16694" y="5977"/>
                  <a:pt x="16657" y="5967"/>
                  <a:pt x="16642" y="5907"/>
                </a:cubicBezTo>
                <a:cubicBezTo>
                  <a:pt x="16619" y="5867"/>
                  <a:pt x="16597" y="5847"/>
                  <a:pt x="16559" y="5837"/>
                </a:cubicBezTo>
                <a:cubicBezTo>
                  <a:pt x="16530" y="5747"/>
                  <a:pt x="16440" y="5757"/>
                  <a:pt x="16402" y="5677"/>
                </a:cubicBezTo>
                <a:cubicBezTo>
                  <a:pt x="16342" y="5657"/>
                  <a:pt x="16320" y="5547"/>
                  <a:pt x="16252" y="5537"/>
                </a:cubicBezTo>
                <a:cubicBezTo>
                  <a:pt x="16222" y="5447"/>
                  <a:pt x="16163" y="5417"/>
                  <a:pt x="16133" y="5338"/>
                </a:cubicBezTo>
                <a:cubicBezTo>
                  <a:pt x="16088" y="5258"/>
                  <a:pt x="16013" y="5248"/>
                  <a:pt x="15975" y="5168"/>
                </a:cubicBezTo>
                <a:cubicBezTo>
                  <a:pt x="15900" y="5168"/>
                  <a:pt x="15885" y="5058"/>
                  <a:pt x="15818" y="5038"/>
                </a:cubicBezTo>
                <a:cubicBezTo>
                  <a:pt x="15736" y="4898"/>
                  <a:pt x="15586" y="4888"/>
                  <a:pt x="15526" y="4698"/>
                </a:cubicBezTo>
                <a:cubicBezTo>
                  <a:pt x="15429" y="4648"/>
                  <a:pt x="15346" y="4568"/>
                  <a:pt x="15256" y="4508"/>
                </a:cubicBezTo>
                <a:cubicBezTo>
                  <a:pt x="15241" y="4408"/>
                  <a:pt x="15166" y="4428"/>
                  <a:pt x="15159" y="4328"/>
                </a:cubicBezTo>
                <a:cubicBezTo>
                  <a:pt x="15099" y="4318"/>
                  <a:pt x="15092" y="4208"/>
                  <a:pt x="15032" y="4208"/>
                </a:cubicBezTo>
                <a:cubicBezTo>
                  <a:pt x="15017" y="4138"/>
                  <a:pt x="15054" y="4158"/>
                  <a:pt x="15054" y="4208"/>
                </a:cubicBezTo>
                <a:cubicBezTo>
                  <a:pt x="15084" y="4208"/>
                  <a:pt x="15092" y="4248"/>
                  <a:pt x="15129" y="4248"/>
                </a:cubicBezTo>
                <a:cubicBezTo>
                  <a:pt x="15159" y="4298"/>
                  <a:pt x="15204" y="4338"/>
                  <a:pt x="15256" y="4358"/>
                </a:cubicBezTo>
                <a:cubicBezTo>
                  <a:pt x="15331" y="4438"/>
                  <a:pt x="15391" y="4548"/>
                  <a:pt x="15488" y="4588"/>
                </a:cubicBezTo>
                <a:cubicBezTo>
                  <a:pt x="15511" y="4668"/>
                  <a:pt x="15586" y="4638"/>
                  <a:pt x="15616" y="4708"/>
                </a:cubicBezTo>
                <a:cubicBezTo>
                  <a:pt x="15653" y="4758"/>
                  <a:pt x="15691" y="4798"/>
                  <a:pt x="15743" y="4818"/>
                </a:cubicBezTo>
                <a:cubicBezTo>
                  <a:pt x="15811" y="4918"/>
                  <a:pt x="15908" y="4958"/>
                  <a:pt x="15975" y="5048"/>
                </a:cubicBezTo>
                <a:cubicBezTo>
                  <a:pt x="16073" y="5118"/>
                  <a:pt x="16155" y="5188"/>
                  <a:pt x="16230" y="5278"/>
                </a:cubicBezTo>
                <a:cubicBezTo>
                  <a:pt x="16260" y="5268"/>
                  <a:pt x="16252" y="5328"/>
                  <a:pt x="16260" y="5328"/>
                </a:cubicBezTo>
                <a:cubicBezTo>
                  <a:pt x="16282" y="5348"/>
                  <a:pt x="16342" y="5318"/>
                  <a:pt x="16365" y="5397"/>
                </a:cubicBezTo>
                <a:cubicBezTo>
                  <a:pt x="16395" y="5437"/>
                  <a:pt x="16432" y="5477"/>
                  <a:pt x="16470" y="5507"/>
                </a:cubicBezTo>
                <a:cubicBezTo>
                  <a:pt x="16500" y="5577"/>
                  <a:pt x="16559" y="5577"/>
                  <a:pt x="16597" y="5627"/>
                </a:cubicBezTo>
                <a:cubicBezTo>
                  <a:pt x="16619" y="5687"/>
                  <a:pt x="16679" y="5687"/>
                  <a:pt x="16702" y="5747"/>
                </a:cubicBezTo>
                <a:cubicBezTo>
                  <a:pt x="16799" y="5787"/>
                  <a:pt x="16859" y="5897"/>
                  <a:pt x="16956" y="5947"/>
                </a:cubicBezTo>
                <a:cubicBezTo>
                  <a:pt x="17009" y="6067"/>
                  <a:pt x="17076" y="6167"/>
                  <a:pt x="17174" y="6207"/>
                </a:cubicBezTo>
                <a:cubicBezTo>
                  <a:pt x="17219" y="6337"/>
                  <a:pt x="17301" y="6397"/>
                  <a:pt x="17383" y="6447"/>
                </a:cubicBezTo>
                <a:cubicBezTo>
                  <a:pt x="17421" y="6587"/>
                  <a:pt x="17511" y="6617"/>
                  <a:pt x="17556" y="6727"/>
                </a:cubicBezTo>
                <a:cubicBezTo>
                  <a:pt x="17630" y="6797"/>
                  <a:pt x="17668" y="6927"/>
                  <a:pt x="17750" y="6967"/>
                </a:cubicBezTo>
                <a:cubicBezTo>
                  <a:pt x="17773" y="7107"/>
                  <a:pt x="17848" y="7127"/>
                  <a:pt x="17863" y="7267"/>
                </a:cubicBezTo>
                <a:cubicBezTo>
                  <a:pt x="17908" y="7307"/>
                  <a:pt x="17938" y="7387"/>
                  <a:pt x="17990" y="7407"/>
                </a:cubicBezTo>
                <a:cubicBezTo>
                  <a:pt x="17990" y="7497"/>
                  <a:pt x="18042" y="7487"/>
                  <a:pt x="18042" y="7576"/>
                </a:cubicBezTo>
                <a:cubicBezTo>
                  <a:pt x="18057" y="7626"/>
                  <a:pt x="18110" y="7606"/>
                  <a:pt x="18102" y="7706"/>
                </a:cubicBezTo>
                <a:cubicBezTo>
                  <a:pt x="18125" y="7826"/>
                  <a:pt x="18177" y="7866"/>
                  <a:pt x="18192" y="8006"/>
                </a:cubicBezTo>
                <a:cubicBezTo>
                  <a:pt x="18102" y="7966"/>
                  <a:pt x="18050" y="7846"/>
                  <a:pt x="17997" y="7736"/>
                </a:cubicBezTo>
                <a:close/>
                <a:moveTo>
                  <a:pt x="18207" y="7676"/>
                </a:moveTo>
                <a:cubicBezTo>
                  <a:pt x="18207" y="7576"/>
                  <a:pt x="18177" y="7547"/>
                  <a:pt x="18162" y="7487"/>
                </a:cubicBezTo>
                <a:cubicBezTo>
                  <a:pt x="18162" y="7397"/>
                  <a:pt x="18185" y="7327"/>
                  <a:pt x="18192" y="7237"/>
                </a:cubicBezTo>
                <a:cubicBezTo>
                  <a:pt x="18230" y="7177"/>
                  <a:pt x="18200" y="7067"/>
                  <a:pt x="18245" y="7017"/>
                </a:cubicBezTo>
                <a:cubicBezTo>
                  <a:pt x="18215" y="6807"/>
                  <a:pt x="18297" y="6697"/>
                  <a:pt x="18275" y="6507"/>
                </a:cubicBezTo>
                <a:cubicBezTo>
                  <a:pt x="18335" y="6467"/>
                  <a:pt x="18305" y="6347"/>
                  <a:pt x="18335" y="6287"/>
                </a:cubicBezTo>
                <a:cubicBezTo>
                  <a:pt x="18394" y="6287"/>
                  <a:pt x="18297" y="6157"/>
                  <a:pt x="18357" y="6157"/>
                </a:cubicBezTo>
                <a:cubicBezTo>
                  <a:pt x="18372" y="6127"/>
                  <a:pt x="18372" y="6087"/>
                  <a:pt x="18364" y="6037"/>
                </a:cubicBezTo>
                <a:cubicBezTo>
                  <a:pt x="18402" y="5977"/>
                  <a:pt x="18394" y="5887"/>
                  <a:pt x="18417" y="5817"/>
                </a:cubicBezTo>
                <a:cubicBezTo>
                  <a:pt x="18379" y="5727"/>
                  <a:pt x="18484" y="5777"/>
                  <a:pt x="18447" y="5687"/>
                </a:cubicBezTo>
                <a:cubicBezTo>
                  <a:pt x="18447" y="5647"/>
                  <a:pt x="18477" y="5637"/>
                  <a:pt x="18477" y="5597"/>
                </a:cubicBezTo>
                <a:cubicBezTo>
                  <a:pt x="18529" y="5288"/>
                  <a:pt x="18672" y="5048"/>
                  <a:pt x="18746" y="4758"/>
                </a:cubicBezTo>
                <a:cubicBezTo>
                  <a:pt x="18814" y="4728"/>
                  <a:pt x="18769" y="4588"/>
                  <a:pt x="18851" y="4578"/>
                </a:cubicBezTo>
                <a:cubicBezTo>
                  <a:pt x="18821" y="4508"/>
                  <a:pt x="18889" y="4508"/>
                  <a:pt x="18874" y="4448"/>
                </a:cubicBezTo>
                <a:cubicBezTo>
                  <a:pt x="18896" y="4428"/>
                  <a:pt x="18889" y="4378"/>
                  <a:pt x="18934" y="4378"/>
                </a:cubicBezTo>
                <a:cubicBezTo>
                  <a:pt x="18971" y="4238"/>
                  <a:pt x="19024" y="4118"/>
                  <a:pt x="19098" y="4008"/>
                </a:cubicBezTo>
                <a:cubicBezTo>
                  <a:pt x="19136" y="3858"/>
                  <a:pt x="19218" y="3748"/>
                  <a:pt x="19286" y="3638"/>
                </a:cubicBezTo>
                <a:cubicBezTo>
                  <a:pt x="19278" y="3538"/>
                  <a:pt x="19353" y="3508"/>
                  <a:pt x="19368" y="3438"/>
                </a:cubicBezTo>
                <a:cubicBezTo>
                  <a:pt x="19428" y="3398"/>
                  <a:pt x="19406" y="3288"/>
                  <a:pt x="19473" y="3258"/>
                </a:cubicBezTo>
                <a:cubicBezTo>
                  <a:pt x="19480" y="3169"/>
                  <a:pt x="19555" y="3159"/>
                  <a:pt x="19555" y="3059"/>
                </a:cubicBezTo>
                <a:cubicBezTo>
                  <a:pt x="19623" y="3029"/>
                  <a:pt x="19615" y="2929"/>
                  <a:pt x="19683" y="2909"/>
                </a:cubicBezTo>
                <a:cubicBezTo>
                  <a:pt x="19713" y="2839"/>
                  <a:pt x="19713" y="2749"/>
                  <a:pt x="19795" y="2729"/>
                </a:cubicBezTo>
                <a:cubicBezTo>
                  <a:pt x="19810" y="2659"/>
                  <a:pt x="19840" y="2609"/>
                  <a:pt x="19877" y="2559"/>
                </a:cubicBezTo>
                <a:cubicBezTo>
                  <a:pt x="19967" y="2459"/>
                  <a:pt x="19975" y="2289"/>
                  <a:pt x="20087" y="2209"/>
                </a:cubicBezTo>
                <a:cubicBezTo>
                  <a:pt x="20140" y="2069"/>
                  <a:pt x="20229" y="1969"/>
                  <a:pt x="20304" y="1849"/>
                </a:cubicBezTo>
                <a:cubicBezTo>
                  <a:pt x="20447" y="1629"/>
                  <a:pt x="20566" y="1379"/>
                  <a:pt x="20731" y="1179"/>
                </a:cubicBezTo>
                <a:cubicBezTo>
                  <a:pt x="20731" y="1139"/>
                  <a:pt x="20761" y="1119"/>
                  <a:pt x="20761" y="1079"/>
                </a:cubicBezTo>
                <a:cubicBezTo>
                  <a:pt x="20821" y="1089"/>
                  <a:pt x="20761" y="1189"/>
                  <a:pt x="20739" y="1209"/>
                </a:cubicBezTo>
                <a:cubicBezTo>
                  <a:pt x="20761" y="1289"/>
                  <a:pt x="20686" y="1299"/>
                  <a:pt x="20694" y="1359"/>
                </a:cubicBezTo>
                <a:cubicBezTo>
                  <a:pt x="20679" y="1379"/>
                  <a:pt x="20656" y="1399"/>
                  <a:pt x="20656" y="1429"/>
                </a:cubicBezTo>
                <a:cubicBezTo>
                  <a:pt x="20656" y="1469"/>
                  <a:pt x="20619" y="1459"/>
                  <a:pt x="20626" y="1499"/>
                </a:cubicBezTo>
                <a:cubicBezTo>
                  <a:pt x="20611" y="1559"/>
                  <a:pt x="20589" y="1599"/>
                  <a:pt x="20559" y="1639"/>
                </a:cubicBezTo>
                <a:cubicBezTo>
                  <a:pt x="20506" y="1849"/>
                  <a:pt x="20394" y="1999"/>
                  <a:pt x="20334" y="2199"/>
                </a:cubicBezTo>
                <a:cubicBezTo>
                  <a:pt x="20289" y="2249"/>
                  <a:pt x="20259" y="2299"/>
                  <a:pt x="20222" y="2349"/>
                </a:cubicBezTo>
                <a:cubicBezTo>
                  <a:pt x="20192" y="2399"/>
                  <a:pt x="20177" y="2459"/>
                  <a:pt x="20132" y="2489"/>
                </a:cubicBezTo>
                <a:cubicBezTo>
                  <a:pt x="20125" y="2569"/>
                  <a:pt x="20072" y="2599"/>
                  <a:pt x="20050" y="2659"/>
                </a:cubicBezTo>
                <a:cubicBezTo>
                  <a:pt x="20042" y="2729"/>
                  <a:pt x="19982" y="2749"/>
                  <a:pt x="19960" y="2799"/>
                </a:cubicBezTo>
                <a:cubicBezTo>
                  <a:pt x="19937" y="2869"/>
                  <a:pt x="19915" y="2929"/>
                  <a:pt x="19870" y="2979"/>
                </a:cubicBezTo>
                <a:cubicBezTo>
                  <a:pt x="19892" y="3069"/>
                  <a:pt x="19802" y="3059"/>
                  <a:pt x="19810" y="3139"/>
                </a:cubicBezTo>
                <a:cubicBezTo>
                  <a:pt x="19743" y="3229"/>
                  <a:pt x="19713" y="3368"/>
                  <a:pt x="19660" y="3478"/>
                </a:cubicBezTo>
                <a:cubicBezTo>
                  <a:pt x="19660" y="3558"/>
                  <a:pt x="19615" y="3598"/>
                  <a:pt x="19578" y="3648"/>
                </a:cubicBezTo>
                <a:cubicBezTo>
                  <a:pt x="19570" y="3718"/>
                  <a:pt x="19518" y="3738"/>
                  <a:pt x="19510" y="3808"/>
                </a:cubicBezTo>
                <a:cubicBezTo>
                  <a:pt x="19435" y="3898"/>
                  <a:pt x="19413" y="4028"/>
                  <a:pt x="19338" y="4118"/>
                </a:cubicBezTo>
                <a:cubicBezTo>
                  <a:pt x="19331" y="4158"/>
                  <a:pt x="19316" y="4188"/>
                  <a:pt x="19278" y="4198"/>
                </a:cubicBezTo>
                <a:cubicBezTo>
                  <a:pt x="19263" y="4228"/>
                  <a:pt x="19278" y="4278"/>
                  <a:pt x="19248" y="4288"/>
                </a:cubicBezTo>
                <a:cubicBezTo>
                  <a:pt x="19218" y="4338"/>
                  <a:pt x="19226" y="4418"/>
                  <a:pt x="19188" y="4458"/>
                </a:cubicBezTo>
                <a:cubicBezTo>
                  <a:pt x="19158" y="4458"/>
                  <a:pt x="19188" y="4508"/>
                  <a:pt x="19173" y="4518"/>
                </a:cubicBezTo>
                <a:cubicBezTo>
                  <a:pt x="19166" y="4528"/>
                  <a:pt x="19136" y="4518"/>
                  <a:pt x="19136" y="4528"/>
                </a:cubicBezTo>
                <a:cubicBezTo>
                  <a:pt x="19121" y="4568"/>
                  <a:pt x="19143" y="4618"/>
                  <a:pt x="19106" y="4628"/>
                </a:cubicBezTo>
                <a:cubicBezTo>
                  <a:pt x="19113" y="4708"/>
                  <a:pt x="19009" y="4688"/>
                  <a:pt x="19039" y="4798"/>
                </a:cubicBezTo>
                <a:cubicBezTo>
                  <a:pt x="18971" y="4808"/>
                  <a:pt x="19001" y="4918"/>
                  <a:pt x="18956" y="4968"/>
                </a:cubicBezTo>
                <a:cubicBezTo>
                  <a:pt x="18926" y="5008"/>
                  <a:pt x="18881" y="5048"/>
                  <a:pt x="18889" y="5128"/>
                </a:cubicBezTo>
                <a:cubicBezTo>
                  <a:pt x="18829" y="5228"/>
                  <a:pt x="18784" y="5348"/>
                  <a:pt x="18769" y="5487"/>
                </a:cubicBezTo>
                <a:cubicBezTo>
                  <a:pt x="18687" y="5567"/>
                  <a:pt x="18702" y="5747"/>
                  <a:pt x="18619" y="5817"/>
                </a:cubicBezTo>
                <a:cubicBezTo>
                  <a:pt x="18597" y="5957"/>
                  <a:pt x="18529" y="6057"/>
                  <a:pt x="18522" y="6207"/>
                </a:cubicBezTo>
                <a:cubicBezTo>
                  <a:pt x="18424" y="6427"/>
                  <a:pt x="18379" y="6697"/>
                  <a:pt x="18349" y="6987"/>
                </a:cubicBezTo>
                <a:cubicBezTo>
                  <a:pt x="18320" y="7047"/>
                  <a:pt x="18349" y="7147"/>
                  <a:pt x="18320" y="7207"/>
                </a:cubicBezTo>
                <a:cubicBezTo>
                  <a:pt x="18312" y="7267"/>
                  <a:pt x="18290" y="7327"/>
                  <a:pt x="18305" y="7417"/>
                </a:cubicBezTo>
                <a:cubicBezTo>
                  <a:pt x="18290" y="7547"/>
                  <a:pt x="18282" y="7686"/>
                  <a:pt x="18282" y="7836"/>
                </a:cubicBezTo>
                <a:cubicBezTo>
                  <a:pt x="18237" y="7816"/>
                  <a:pt x="18237" y="7716"/>
                  <a:pt x="18207" y="7676"/>
                </a:cubicBezTo>
                <a:close/>
                <a:moveTo>
                  <a:pt x="18260" y="8606"/>
                </a:moveTo>
                <a:cubicBezTo>
                  <a:pt x="18282" y="8606"/>
                  <a:pt x="18305" y="8596"/>
                  <a:pt x="18327" y="8586"/>
                </a:cubicBezTo>
                <a:cubicBezTo>
                  <a:pt x="18357" y="8616"/>
                  <a:pt x="18364" y="8686"/>
                  <a:pt x="18372" y="8756"/>
                </a:cubicBezTo>
                <a:cubicBezTo>
                  <a:pt x="18327" y="8726"/>
                  <a:pt x="18290" y="8676"/>
                  <a:pt x="18260" y="8606"/>
                </a:cubicBezTo>
                <a:close/>
                <a:moveTo>
                  <a:pt x="18432" y="8536"/>
                </a:moveTo>
                <a:cubicBezTo>
                  <a:pt x="18349" y="8476"/>
                  <a:pt x="18394" y="8376"/>
                  <a:pt x="18349" y="8286"/>
                </a:cubicBezTo>
                <a:cubicBezTo>
                  <a:pt x="18372" y="8286"/>
                  <a:pt x="18387" y="8276"/>
                  <a:pt x="18387" y="8246"/>
                </a:cubicBezTo>
                <a:cubicBezTo>
                  <a:pt x="18447" y="8286"/>
                  <a:pt x="18432" y="8466"/>
                  <a:pt x="18432" y="8536"/>
                </a:cubicBezTo>
                <a:close/>
                <a:moveTo>
                  <a:pt x="18417" y="8176"/>
                </a:moveTo>
                <a:cubicBezTo>
                  <a:pt x="18342" y="8176"/>
                  <a:pt x="18409" y="8116"/>
                  <a:pt x="18372" y="8016"/>
                </a:cubicBezTo>
                <a:cubicBezTo>
                  <a:pt x="18364" y="7946"/>
                  <a:pt x="18364" y="7876"/>
                  <a:pt x="18387" y="7836"/>
                </a:cubicBezTo>
                <a:cubicBezTo>
                  <a:pt x="18349" y="7656"/>
                  <a:pt x="18394" y="7556"/>
                  <a:pt x="18364" y="7397"/>
                </a:cubicBezTo>
                <a:cubicBezTo>
                  <a:pt x="18394" y="7347"/>
                  <a:pt x="18379" y="7257"/>
                  <a:pt x="18409" y="7207"/>
                </a:cubicBezTo>
                <a:cubicBezTo>
                  <a:pt x="18387" y="7127"/>
                  <a:pt x="18439" y="7107"/>
                  <a:pt x="18424" y="7027"/>
                </a:cubicBezTo>
                <a:cubicBezTo>
                  <a:pt x="18454" y="7017"/>
                  <a:pt x="18417" y="6937"/>
                  <a:pt x="18454" y="6927"/>
                </a:cubicBezTo>
                <a:cubicBezTo>
                  <a:pt x="18462" y="6897"/>
                  <a:pt x="18469" y="6877"/>
                  <a:pt x="18447" y="6877"/>
                </a:cubicBezTo>
                <a:cubicBezTo>
                  <a:pt x="18447" y="6807"/>
                  <a:pt x="18484" y="6777"/>
                  <a:pt x="18462" y="6697"/>
                </a:cubicBezTo>
                <a:cubicBezTo>
                  <a:pt x="18499" y="6637"/>
                  <a:pt x="18529" y="6577"/>
                  <a:pt x="18514" y="6467"/>
                </a:cubicBezTo>
                <a:cubicBezTo>
                  <a:pt x="18537" y="6447"/>
                  <a:pt x="18544" y="6407"/>
                  <a:pt x="18544" y="6377"/>
                </a:cubicBezTo>
                <a:cubicBezTo>
                  <a:pt x="18574" y="6357"/>
                  <a:pt x="18582" y="6327"/>
                  <a:pt x="18574" y="6277"/>
                </a:cubicBezTo>
                <a:cubicBezTo>
                  <a:pt x="18589" y="6207"/>
                  <a:pt x="18634" y="6167"/>
                  <a:pt x="18634" y="6087"/>
                </a:cubicBezTo>
                <a:cubicBezTo>
                  <a:pt x="18649" y="6057"/>
                  <a:pt x="18657" y="6027"/>
                  <a:pt x="18664" y="5987"/>
                </a:cubicBezTo>
                <a:cubicBezTo>
                  <a:pt x="18687" y="5967"/>
                  <a:pt x="18702" y="5937"/>
                  <a:pt x="18694" y="5887"/>
                </a:cubicBezTo>
                <a:cubicBezTo>
                  <a:pt x="18754" y="5777"/>
                  <a:pt x="18784" y="5627"/>
                  <a:pt x="18836" y="5497"/>
                </a:cubicBezTo>
                <a:cubicBezTo>
                  <a:pt x="18896" y="5388"/>
                  <a:pt x="18904" y="5228"/>
                  <a:pt x="18979" y="5138"/>
                </a:cubicBezTo>
                <a:cubicBezTo>
                  <a:pt x="19068" y="4878"/>
                  <a:pt x="19203" y="4658"/>
                  <a:pt x="19293" y="4398"/>
                </a:cubicBezTo>
                <a:cubicBezTo>
                  <a:pt x="19361" y="4368"/>
                  <a:pt x="19338" y="4268"/>
                  <a:pt x="19398" y="4228"/>
                </a:cubicBezTo>
                <a:cubicBezTo>
                  <a:pt x="19406" y="4188"/>
                  <a:pt x="19443" y="4178"/>
                  <a:pt x="19428" y="4128"/>
                </a:cubicBezTo>
                <a:cubicBezTo>
                  <a:pt x="19450" y="4108"/>
                  <a:pt x="19450" y="4068"/>
                  <a:pt x="19480" y="4058"/>
                </a:cubicBezTo>
                <a:cubicBezTo>
                  <a:pt x="19555" y="3948"/>
                  <a:pt x="19570" y="3798"/>
                  <a:pt x="19653" y="3708"/>
                </a:cubicBezTo>
                <a:cubicBezTo>
                  <a:pt x="19735" y="3448"/>
                  <a:pt x="19870" y="3229"/>
                  <a:pt x="19960" y="2979"/>
                </a:cubicBezTo>
                <a:cubicBezTo>
                  <a:pt x="20087" y="2749"/>
                  <a:pt x="20222" y="2539"/>
                  <a:pt x="20349" y="2309"/>
                </a:cubicBezTo>
                <a:cubicBezTo>
                  <a:pt x="20409" y="2199"/>
                  <a:pt x="20447" y="2059"/>
                  <a:pt x="20514" y="1949"/>
                </a:cubicBezTo>
                <a:cubicBezTo>
                  <a:pt x="20559" y="1819"/>
                  <a:pt x="20611" y="1699"/>
                  <a:pt x="20656" y="1579"/>
                </a:cubicBezTo>
                <a:cubicBezTo>
                  <a:pt x="20709" y="1579"/>
                  <a:pt x="20671" y="1489"/>
                  <a:pt x="20709" y="1479"/>
                </a:cubicBezTo>
                <a:cubicBezTo>
                  <a:pt x="20724" y="1449"/>
                  <a:pt x="20754" y="1439"/>
                  <a:pt x="20739" y="1379"/>
                </a:cubicBezTo>
                <a:cubicBezTo>
                  <a:pt x="20731" y="1349"/>
                  <a:pt x="20776" y="1359"/>
                  <a:pt x="20776" y="1339"/>
                </a:cubicBezTo>
                <a:cubicBezTo>
                  <a:pt x="20791" y="1309"/>
                  <a:pt x="20769" y="1239"/>
                  <a:pt x="20829" y="1209"/>
                </a:cubicBezTo>
                <a:cubicBezTo>
                  <a:pt x="20821" y="1119"/>
                  <a:pt x="20844" y="1060"/>
                  <a:pt x="20888" y="1020"/>
                </a:cubicBezTo>
                <a:cubicBezTo>
                  <a:pt x="20896" y="950"/>
                  <a:pt x="20896" y="870"/>
                  <a:pt x="20918" y="800"/>
                </a:cubicBezTo>
                <a:cubicBezTo>
                  <a:pt x="20993" y="660"/>
                  <a:pt x="21091" y="550"/>
                  <a:pt x="21143" y="390"/>
                </a:cubicBezTo>
                <a:cubicBezTo>
                  <a:pt x="21173" y="390"/>
                  <a:pt x="21173" y="440"/>
                  <a:pt x="21151" y="440"/>
                </a:cubicBezTo>
                <a:cubicBezTo>
                  <a:pt x="21188" y="530"/>
                  <a:pt x="21136" y="540"/>
                  <a:pt x="21128" y="600"/>
                </a:cubicBezTo>
                <a:cubicBezTo>
                  <a:pt x="21113" y="630"/>
                  <a:pt x="21143" y="700"/>
                  <a:pt x="21083" y="700"/>
                </a:cubicBezTo>
                <a:cubicBezTo>
                  <a:pt x="21098" y="820"/>
                  <a:pt x="21016" y="860"/>
                  <a:pt x="21031" y="980"/>
                </a:cubicBezTo>
                <a:cubicBezTo>
                  <a:pt x="20941" y="1109"/>
                  <a:pt x="20918" y="1299"/>
                  <a:pt x="20814" y="1419"/>
                </a:cubicBezTo>
                <a:cubicBezTo>
                  <a:pt x="20814" y="1529"/>
                  <a:pt x="20761" y="1589"/>
                  <a:pt x="20716" y="1649"/>
                </a:cubicBezTo>
                <a:cubicBezTo>
                  <a:pt x="20716" y="1709"/>
                  <a:pt x="20679" y="1739"/>
                  <a:pt x="20694" y="1809"/>
                </a:cubicBezTo>
                <a:cubicBezTo>
                  <a:pt x="20619" y="1789"/>
                  <a:pt x="20694" y="1899"/>
                  <a:pt x="20619" y="1889"/>
                </a:cubicBezTo>
                <a:cubicBezTo>
                  <a:pt x="20604" y="1979"/>
                  <a:pt x="20566" y="2059"/>
                  <a:pt x="20521" y="2119"/>
                </a:cubicBezTo>
                <a:cubicBezTo>
                  <a:pt x="20506" y="2159"/>
                  <a:pt x="20514" y="2229"/>
                  <a:pt x="20469" y="2249"/>
                </a:cubicBezTo>
                <a:cubicBezTo>
                  <a:pt x="20514" y="2339"/>
                  <a:pt x="20409" y="2289"/>
                  <a:pt x="20447" y="2379"/>
                </a:cubicBezTo>
                <a:cubicBezTo>
                  <a:pt x="20409" y="2449"/>
                  <a:pt x="20364" y="2519"/>
                  <a:pt x="20349" y="2609"/>
                </a:cubicBezTo>
                <a:cubicBezTo>
                  <a:pt x="20289" y="2669"/>
                  <a:pt x="20282" y="2759"/>
                  <a:pt x="20229" y="2819"/>
                </a:cubicBezTo>
                <a:cubicBezTo>
                  <a:pt x="20177" y="2989"/>
                  <a:pt x="20087" y="3129"/>
                  <a:pt x="20027" y="3288"/>
                </a:cubicBezTo>
                <a:cubicBezTo>
                  <a:pt x="19975" y="3288"/>
                  <a:pt x="20027" y="3398"/>
                  <a:pt x="19960" y="3398"/>
                </a:cubicBezTo>
                <a:cubicBezTo>
                  <a:pt x="19952" y="3438"/>
                  <a:pt x="19937" y="3468"/>
                  <a:pt x="19907" y="3498"/>
                </a:cubicBezTo>
                <a:cubicBezTo>
                  <a:pt x="19847" y="3658"/>
                  <a:pt x="19773" y="3798"/>
                  <a:pt x="19683" y="3938"/>
                </a:cubicBezTo>
                <a:cubicBezTo>
                  <a:pt x="19675" y="4028"/>
                  <a:pt x="19593" y="4058"/>
                  <a:pt x="19608" y="4168"/>
                </a:cubicBezTo>
                <a:cubicBezTo>
                  <a:pt x="19525" y="4198"/>
                  <a:pt x="19563" y="4338"/>
                  <a:pt x="19488" y="4378"/>
                </a:cubicBezTo>
                <a:cubicBezTo>
                  <a:pt x="19473" y="4418"/>
                  <a:pt x="19435" y="4448"/>
                  <a:pt x="19443" y="4508"/>
                </a:cubicBezTo>
                <a:cubicBezTo>
                  <a:pt x="19413" y="4528"/>
                  <a:pt x="19391" y="4568"/>
                  <a:pt x="19391" y="4608"/>
                </a:cubicBezTo>
                <a:cubicBezTo>
                  <a:pt x="19353" y="4688"/>
                  <a:pt x="19278" y="4728"/>
                  <a:pt x="19293" y="4848"/>
                </a:cubicBezTo>
                <a:cubicBezTo>
                  <a:pt x="19263" y="4878"/>
                  <a:pt x="19226" y="4908"/>
                  <a:pt x="19241" y="4978"/>
                </a:cubicBezTo>
                <a:cubicBezTo>
                  <a:pt x="19181" y="4968"/>
                  <a:pt x="19211" y="5048"/>
                  <a:pt x="19166" y="5058"/>
                </a:cubicBezTo>
                <a:cubicBezTo>
                  <a:pt x="19136" y="5238"/>
                  <a:pt x="19039" y="5368"/>
                  <a:pt x="18994" y="5547"/>
                </a:cubicBezTo>
                <a:cubicBezTo>
                  <a:pt x="19001" y="5607"/>
                  <a:pt x="18949" y="5617"/>
                  <a:pt x="18949" y="5677"/>
                </a:cubicBezTo>
                <a:cubicBezTo>
                  <a:pt x="18934" y="5707"/>
                  <a:pt x="18919" y="5737"/>
                  <a:pt x="18896" y="5777"/>
                </a:cubicBezTo>
                <a:cubicBezTo>
                  <a:pt x="18881" y="5857"/>
                  <a:pt x="18866" y="5947"/>
                  <a:pt x="18821" y="6007"/>
                </a:cubicBezTo>
                <a:cubicBezTo>
                  <a:pt x="18799" y="6197"/>
                  <a:pt x="18716" y="6337"/>
                  <a:pt x="18702" y="6537"/>
                </a:cubicBezTo>
                <a:cubicBezTo>
                  <a:pt x="18627" y="6677"/>
                  <a:pt x="18604" y="6877"/>
                  <a:pt x="18559" y="7047"/>
                </a:cubicBezTo>
                <a:cubicBezTo>
                  <a:pt x="18537" y="7137"/>
                  <a:pt x="18537" y="7247"/>
                  <a:pt x="18514" y="7327"/>
                </a:cubicBezTo>
                <a:cubicBezTo>
                  <a:pt x="18514" y="7387"/>
                  <a:pt x="18477" y="7417"/>
                  <a:pt x="18492" y="7487"/>
                </a:cubicBezTo>
                <a:cubicBezTo>
                  <a:pt x="18462" y="7507"/>
                  <a:pt x="18507" y="7596"/>
                  <a:pt x="18469" y="7606"/>
                </a:cubicBezTo>
                <a:cubicBezTo>
                  <a:pt x="18492" y="7836"/>
                  <a:pt x="18387" y="7946"/>
                  <a:pt x="18417" y="8176"/>
                </a:cubicBezTo>
                <a:close/>
                <a:moveTo>
                  <a:pt x="18087" y="9516"/>
                </a:moveTo>
                <a:cubicBezTo>
                  <a:pt x="18042" y="9496"/>
                  <a:pt x="17990" y="9486"/>
                  <a:pt x="17968" y="9426"/>
                </a:cubicBezTo>
                <a:cubicBezTo>
                  <a:pt x="17915" y="9426"/>
                  <a:pt x="17863" y="9416"/>
                  <a:pt x="17840" y="9346"/>
                </a:cubicBezTo>
                <a:cubicBezTo>
                  <a:pt x="17765" y="9376"/>
                  <a:pt x="17743" y="9316"/>
                  <a:pt x="17698" y="9286"/>
                </a:cubicBezTo>
                <a:cubicBezTo>
                  <a:pt x="17638" y="9326"/>
                  <a:pt x="17630" y="9226"/>
                  <a:pt x="17578" y="9236"/>
                </a:cubicBezTo>
                <a:cubicBezTo>
                  <a:pt x="17578" y="9206"/>
                  <a:pt x="17548" y="9216"/>
                  <a:pt x="17533" y="9216"/>
                </a:cubicBezTo>
                <a:cubicBezTo>
                  <a:pt x="17518" y="9216"/>
                  <a:pt x="17518" y="9196"/>
                  <a:pt x="17511" y="9196"/>
                </a:cubicBezTo>
                <a:cubicBezTo>
                  <a:pt x="17488" y="9186"/>
                  <a:pt x="17451" y="9156"/>
                  <a:pt x="17413" y="9156"/>
                </a:cubicBezTo>
                <a:cubicBezTo>
                  <a:pt x="17391" y="9166"/>
                  <a:pt x="17338" y="9146"/>
                  <a:pt x="17316" y="9096"/>
                </a:cubicBezTo>
                <a:cubicBezTo>
                  <a:pt x="17219" y="9086"/>
                  <a:pt x="17144" y="9016"/>
                  <a:pt x="17076" y="8956"/>
                </a:cubicBezTo>
                <a:cubicBezTo>
                  <a:pt x="17031" y="8986"/>
                  <a:pt x="17039" y="8906"/>
                  <a:pt x="17001" y="8916"/>
                </a:cubicBezTo>
                <a:cubicBezTo>
                  <a:pt x="16979" y="8906"/>
                  <a:pt x="16964" y="8906"/>
                  <a:pt x="16949" y="8866"/>
                </a:cubicBezTo>
                <a:cubicBezTo>
                  <a:pt x="16911" y="8836"/>
                  <a:pt x="16852" y="8846"/>
                  <a:pt x="16829" y="8786"/>
                </a:cubicBezTo>
                <a:cubicBezTo>
                  <a:pt x="16777" y="8776"/>
                  <a:pt x="16754" y="8706"/>
                  <a:pt x="16702" y="8696"/>
                </a:cubicBezTo>
                <a:cubicBezTo>
                  <a:pt x="16694" y="8666"/>
                  <a:pt x="16657" y="8696"/>
                  <a:pt x="16649" y="8656"/>
                </a:cubicBezTo>
                <a:cubicBezTo>
                  <a:pt x="16642" y="8636"/>
                  <a:pt x="16627" y="8606"/>
                  <a:pt x="16604" y="8606"/>
                </a:cubicBezTo>
                <a:cubicBezTo>
                  <a:pt x="16612" y="8526"/>
                  <a:pt x="16687" y="8626"/>
                  <a:pt x="16717" y="8636"/>
                </a:cubicBezTo>
                <a:cubicBezTo>
                  <a:pt x="16754" y="8656"/>
                  <a:pt x="16829" y="8606"/>
                  <a:pt x="16837" y="8696"/>
                </a:cubicBezTo>
                <a:cubicBezTo>
                  <a:pt x="16904" y="8656"/>
                  <a:pt x="16934" y="8706"/>
                  <a:pt x="16971" y="8716"/>
                </a:cubicBezTo>
                <a:cubicBezTo>
                  <a:pt x="17031" y="8696"/>
                  <a:pt x="17046" y="8766"/>
                  <a:pt x="17106" y="8736"/>
                </a:cubicBezTo>
                <a:cubicBezTo>
                  <a:pt x="17166" y="8816"/>
                  <a:pt x="17271" y="8806"/>
                  <a:pt x="17346" y="8856"/>
                </a:cubicBezTo>
                <a:cubicBezTo>
                  <a:pt x="17443" y="8866"/>
                  <a:pt x="17496" y="8946"/>
                  <a:pt x="17601" y="8936"/>
                </a:cubicBezTo>
                <a:cubicBezTo>
                  <a:pt x="17690" y="9036"/>
                  <a:pt x="17795" y="9086"/>
                  <a:pt x="17900" y="9146"/>
                </a:cubicBezTo>
                <a:cubicBezTo>
                  <a:pt x="17930" y="9196"/>
                  <a:pt x="17960" y="9226"/>
                  <a:pt x="18005" y="9236"/>
                </a:cubicBezTo>
                <a:cubicBezTo>
                  <a:pt x="17997" y="9346"/>
                  <a:pt x="18087" y="9266"/>
                  <a:pt x="18087" y="9366"/>
                </a:cubicBezTo>
                <a:cubicBezTo>
                  <a:pt x="18170" y="9396"/>
                  <a:pt x="18237" y="9466"/>
                  <a:pt x="18312" y="9516"/>
                </a:cubicBezTo>
                <a:cubicBezTo>
                  <a:pt x="18372" y="9676"/>
                  <a:pt x="18484" y="9755"/>
                  <a:pt x="18552" y="9915"/>
                </a:cubicBezTo>
                <a:cubicBezTo>
                  <a:pt x="18394" y="9775"/>
                  <a:pt x="18237" y="9656"/>
                  <a:pt x="18087" y="9516"/>
                </a:cubicBezTo>
                <a:close/>
                <a:moveTo>
                  <a:pt x="18574" y="9945"/>
                </a:moveTo>
                <a:cubicBezTo>
                  <a:pt x="18597" y="9955"/>
                  <a:pt x="18612" y="9985"/>
                  <a:pt x="18627" y="10015"/>
                </a:cubicBezTo>
                <a:cubicBezTo>
                  <a:pt x="18634" y="10085"/>
                  <a:pt x="18574" y="9985"/>
                  <a:pt x="18574" y="9945"/>
                </a:cubicBezTo>
                <a:close/>
                <a:moveTo>
                  <a:pt x="19024" y="8936"/>
                </a:moveTo>
                <a:cubicBezTo>
                  <a:pt x="19039" y="8826"/>
                  <a:pt x="19068" y="8976"/>
                  <a:pt x="19054" y="8986"/>
                </a:cubicBezTo>
                <a:cubicBezTo>
                  <a:pt x="19039" y="8996"/>
                  <a:pt x="19016" y="8956"/>
                  <a:pt x="19024" y="8936"/>
                </a:cubicBezTo>
                <a:close/>
                <a:moveTo>
                  <a:pt x="18784" y="9855"/>
                </a:moveTo>
                <a:cubicBezTo>
                  <a:pt x="18754" y="9855"/>
                  <a:pt x="18754" y="9805"/>
                  <a:pt x="18746" y="9775"/>
                </a:cubicBezTo>
                <a:cubicBezTo>
                  <a:pt x="18784" y="9755"/>
                  <a:pt x="18791" y="9785"/>
                  <a:pt x="18799" y="9825"/>
                </a:cubicBezTo>
                <a:cubicBezTo>
                  <a:pt x="18784" y="9825"/>
                  <a:pt x="18784" y="9835"/>
                  <a:pt x="18784" y="9855"/>
                </a:cubicBezTo>
                <a:close/>
                <a:moveTo>
                  <a:pt x="18874" y="10155"/>
                </a:moveTo>
                <a:cubicBezTo>
                  <a:pt x="18859" y="10165"/>
                  <a:pt x="18836" y="10125"/>
                  <a:pt x="18844" y="10105"/>
                </a:cubicBezTo>
                <a:cubicBezTo>
                  <a:pt x="18859" y="9995"/>
                  <a:pt x="18889" y="10145"/>
                  <a:pt x="18874" y="10155"/>
                </a:cubicBezTo>
                <a:close/>
                <a:moveTo>
                  <a:pt x="18896" y="9266"/>
                </a:moveTo>
                <a:cubicBezTo>
                  <a:pt x="18904" y="9336"/>
                  <a:pt x="18874" y="9366"/>
                  <a:pt x="18874" y="9416"/>
                </a:cubicBezTo>
                <a:cubicBezTo>
                  <a:pt x="18881" y="9456"/>
                  <a:pt x="18844" y="9466"/>
                  <a:pt x="18836" y="9486"/>
                </a:cubicBezTo>
                <a:cubicBezTo>
                  <a:pt x="18836" y="9496"/>
                  <a:pt x="18851" y="9536"/>
                  <a:pt x="18844" y="9546"/>
                </a:cubicBezTo>
                <a:cubicBezTo>
                  <a:pt x="18844" y="9546"/>
                  <a:pt x="18829" y="9546"/>
                  <a:pt x="18821" y="9546"/>
                </a:cubicBezTo>
                <a:cubicBezTo>
                  <a:pt x="18814" y="9586"/>
                  <a:pt x="18844" y="9686"/>
                  <a:pt x="18776" y="9686"/>
                </a:cubicBezTo>
                <a:cubicBezTo>
                  <a:pt x="18746" y="9596"/>
                  <a:pt x="18799" y="9586"/>
                  <a:pt x="18799" y="9526"/>
                </a:cubicBezTo>
                <a:cubicBezTo>
                  <a:pt x="18814" y="9486"/>
                  <a:pt x="18821" y="9436"/>
                  <a:pt x="18844" y="9396"/>
                </a:cubicBezTo>
                <a:cubicBezTo>
                  <a:pt x="18844" y="9286"/>
                  <a:pt x="18904" y="9236"/>
                  <a:pt x="18896" y="9116"/>
                </a:cubicBezTo>
                <a:cubicBezTo>
                  <a:pt x="18949" y="9126"/>
                  <a:pt x="18919" y="9246"/>
                  <a:pt x="18896" y="9266"/>
                </a:cubicBezTo>
                <a:close/>
                <a:moveTo>
                  <a:pt x="18934" y="10435"/>
                </a:moveTo>
                <a:cubicBezTo>
                  <a:pt x="18911" y="10365"/>
                  <a:pt x="18971" y="10365"/>
                  <a:pt x="18964" y="10315"/>
                </a:cubicBezTo>
                <a:cubicBezTo>
                  <a:pt x="18986" y="10285"/>
                  <a:pt x="18949" y="10205"/>
                  <a:pt x="18986" y="10185"/>
                </a:cubicBezTo>
                <a:cubicBezTo>
                  <a:pt x="18934" y="10095"/>
                  <a:pt x="18979" y="9905"/>
                  <a:pt x="18941" y="9755"/>
                </a:cubicBezTo>
                <a:cubicBezTo>
                  <a:pt x="18986" y="9706"/>
                  <a:pt x="18964" y="9586"/>
                  <a:pt x="18971" y="9506"/>
                </a:cubicBezTo>
                <a:cubicBezTo>
                  <a:pt x="18994" y="9466"/>
                  <a:pt x="19024" y="9426"/>
                  <a:pt x="19016" y="9356"/>
                </a:cubicBezTo>
                <a:cubicBezTo>
                  <a:pt x="19054" y="9316"/>
                  <a:pt x="19061" y="9256"/>
                  <a:pt x="19061" y="9196"/>
                </a:cubicBezTo>
                <a:cubicBezTo>
                  <a:pt x="19106" y="9106"/>
                  <a:pt x="19136" y="9016"/>
                  <a:pt x="19151" y="8906"/>
                </a:cubicBezTo>
                <a:cubicBezTo>
                  <a:pt x="19211" y="8836"/>
                  <a:pt x="19188" y="8696"/>
                  <a:pt x="19263" y="8636"/>
                </a:cubicBezTo>
                <a:cubicBezTo>
                  <a:pt x="19271" y="8516"/>
                  <a:pt x="19331" y="8446"/>
                  <a:pt x="19323" y="8326"/>
                </a:cubicBezTo>
                <a:cubicBezTo>
                  <a:pt x="19398" y="8296"/>
                  <a:pt x="19383" y="8196"/>
                  <a:pt x="19435" y="8146"/>
                </a:cubicBezTo>
                <a:cubicBezTo>
                  <a:pt x="19443" y="8066"/>
                  <a:pt x="19495" y="8036"/>
                  <a:pt x="19518" y="7976"/>
                </a:cubicBezTo>
                <a:cubicBezTo>
                  <a:pt x="19555" y="7956"/>
                  <a:pt x="19518" y="7876"/>
                  <a:pt x="19540" y="7846"/>
                </a:cubicBezTo>
                <a:cubicBezTo>
                  <a:pt x="19593" y="7856"/>
                  <a:pt x="19563" y="7786"/>
                  <a:pt x="19600" y="7776"/>
                </a:cubicBezTo>
                <a:cubicBezTo>
                  <a:pt x="19600" y="7696"/>
                  <a:pt x="19675" y="7686"/>
                  <a:pt x="19660" y="7586"/>
                </a:cubicBezTo>
                <a:cubicBezTo>
                  <a:pt x="19728" y="7556"/>
                  <a:pt x="19735" y="7477"/>
                  <a:pt x="19765" y="7407"/>
                </a:cubicBezTo>
                <a:cubicBezTo>
                  <a:pt x="19802" y="7357"/>
                  <a:pt x="19832" y="7307"/>
                  <a:pt x="19847" y="7237"/>
                </a:cubicBezTo>
                <a:cubicBezTo>
                  <a:pt x="19945" y="7147"/>
                  <a:pt x="19975" y="6997"/>
                  <a:pt x="20065" y="6917"/>
                </a:cubicBezTo>
                <a:cubicBezTo>
                  <a:pt x="20162" y="6647"/>
                  <a:pt x="20327" y="6457"/>
                  <a:pt x="20447" y="6217"/>
                </a:cubicBezTo>
                <a:cubicBezTo>
                  <a:pt x="20447" y="6167"/>
                  <a:pt x="20514" y="6177"/>
                  <a:pt x="20499" y="6117"/>
                </a:cubicBezTo>
                <a:cubicBezTo>
                  <a:pt x="20529" y="6097"/>
                  <a:pt x="20529" y="6057"/>
                  <a:pt x="20559" y="6037"/>
                </a:cubicBezTo>
                <a:cubicBezTo>
                  <a:pt x="20589" y="5987"/>
                  <a:pt x="20604" y="5917"/>
                  <a:pt x="20664" y="5897"/>
                </a:cubicBezTo>
                <a:cubicBezTo>
                  <a:pt x="20716" y="5767"/>
                  <a:pt x="20821" y="5687"/>
                  <a:pt x="20859" y="5547"/>
                </a:cubicBezTo>
                <a:cubicBezTo>
                  <a:pt x="20911" y="5537"/>
                  <a:pt x="20844" y="5627"/>
                  <a:pt x="20851" y="5667"/>
                </a:cubicBezTo>
                <a:cubicBezTo>
                  <a:pt x="20829" y="5697"/>
                  <a:pt x="20791" y="5727"/>
                  <a:pt x="20806" y="5797"/>
                </a:cubicBezTo>
                <a:cubicBezTo>
                  <a:pt x="20761" y="5817"/>
                  <a:pt x="20776" y="5887"/>
                  <a:pt x="20761" y="5927"/>
                </a:cubicBezTo>
                <a:cubicBezTo>
                  <a:pt x="20746" y="5957"/>
                  <a:pt x="20724" y="5997"/>
                  <a:pt x="20709" y="6027"/>
                </a:cubicBezTo>
                <a:cubicBezTo>
                  <a:pt x="20686" y="6117"/>
                  <a:pt x="20649" y="6187"/>
                  <a:pt x="20611" y="6267"/>
                </a:cubicBezTo>
                <a:cubicBezTo>
                  <a:pt x="20596" y="6307"/>
                  <a:pt x="20589" y="6357"/>
                  <a:pt x="20566" y="6397"/>
                </a:cubicBezTo>
                <a:cubicBezTo>
                  <a:pt x="20521" y="6407"/>
                  <a:pt x="20566" y="6487"/>
                  <a:pt x="20514" y="6497"/>
                </a:cubicBezTo>
                <a:cubicBezTo>
                  <a:pt x="20492" y="6527"/>
                  <a:pt x="20484" y="6587"/>
                  <a:pt x="20469" y="6627"/>
                </a:cubicBezTo>
                <a:cubicBezTo>
                  <a:pt x="20439" y="6667"/>
                  <a:pt x="20394" y="6677"/>
                  <a:pt x="20394" y="6737"/>
                </a:cubicBezTo>
                <a:cubicBezTo>
                  <a:pt x="20334" y="6737"/>
                  <a:pt x="20394" y="6847"/>
                  <a:pt x="20319" y="6847"/>
                </a:cubicBezTo>
                <a:cubicBezTo>
                  <a:pt x="20319" y="6887"/>
                  <a:pt x="20297" y="6917"/>
                  <a:pt x="20274" y="6947"/>
                </a:cubicBezTo>
                <a:cubicBezTo>
                  <a:pt x="20244" y="6977"/>
                  <a:pt x="20237" y="7037"/>
                  <a:pt x="20222" y="7077"/>
                </a:cubicBezTo>
                <a:cubicBezTo>
                  <a:pt x="20162" y="7067"/>
                  <a:pt x="20192" y="7147"/>
                  <a:pt x="20147" y="7157"/>
                </a:cubicBezTo>
                <a:cubicBezTo>
                  <a:pt x="20154" y="7267"/>
                  <a:pt x="20065" y="7297"/>
                  <a:pt x="20072" y="7417"/>
                </a:cubicBezTo>
                <a:cubicBezTo>
                  <a:pt x="19982" y="7417"/>
                  <a:pt x="20027" y="7547"/>
                  <a:pt x="19945" y="7566"/>
                </a:cubicBezTo>
                <a:cubicBezTo>
                  <a:pt x="19930" y="7646"/>
                  <a:pt x="19877" y="7686"/>
                  <a:pt x="19862" y="7766"/>
                </a:cubicBezTo>
                <a:cubicBezTo>
                  <a:pt x="19795" y="7796"/>
                  <a:pt x="19810" y="7896"/>
                  <a:pt x="19758" y="7936"/>
                </a:cubicBezTo>
                <a:cubicBezTo>
                  <a:pt x="19750" y="7976"/>
                  <a:pt x="19735" y="8006"/>
                  <a:pt x="19698" y="8016"/>
                </a:cubicBezTo>
                <a:cubicBezTo>
                  <a:pt x="19713" y="8066"/>
                  <a:pt x="19698" y="8096"/>
                  <a:pt x="19675" y="8116"/>
                </a:cubicBezTo>
                <a:cubicBezTo>
                  <a:pt x="19645" y="8176"/>
                  <a:pt x="19630" y="8256"/>
                  <a:pt x="19593" y="8306"/>
                </a:cubicBezTo>
                <a:cubicBezTo>
                  <a:pt x="19563" y="8366"/>
                  <a:pt x="19563" y="8456"/>
                  <a:pt x="19503" y="8476"/>
                </a:cubicBezTo>
                <a:cubicBezTo>
                  <a:pt x="19503" y="8526"/>
                  <a:pt x="19488" y="8556"/>
                  <a:pt x="19480" y="8606"/>
                </a:cubicBezTo>
                <a:cubicBezTo>
                  <a:pt x="19473" y="8636"/>
                  <a:pt x="19435" y="8646"/>
                  <a:pt x="19450" y="8706"/>
                </a:cubicBezTo>
                <a:cubicBezTo>
                  <a:pt x="19376" y="8716"/>
                  <a:pt x="19428" y="8846"/>
                  <a:pt x="19338" y="8846"/>
                </a:cubicBezTo>
                <a:cubicBezTo>
                  <a:pt x="19361" y="8936"/>
                  <a:pt x="19286" y="8936"/>
                  <a:pt x="19323" y="9036"/>
                </a:cubicBezTo>
                <a:cubicBezTo>
                  <a:pt x="19286" y="9066"/>
                  <a:pt x="19301" y="9146"/>
                  <a:pt x="19256" y="9166"/>
                </a:cubicBezTo>
                <a:cubicBezTo>
                  <a:pt x="19263" y="9306"/>
                  <a:pt x="19188" y="9356"/>
                  <a:pt x="19188" y="9486"/>
                </a:cubicBezTo>
                <a:cubicBezTo>
                  <a:pt x="19091" y="9636"/>
                  <a:pt x="19113" y="9905"/>
                  <a:pt x="19039" y="10085"/>
                </a:cubicBezTo>
                <a:cubicBezTo>
                  <a:pt x="19054" y="10305"/>
                  <a:pt x="19054" y="10525"/>
                  <a:pt x="19076" y="10755"/>
                </a:cubicBezTo>
                <a:cubicBezTo>
                  <a:pt x="18986" y="10735"/>
                  <a:pt x="18994" y="10515"/>
                  <a:pt x="18934" y="10435"/>
                </a:cubicBezTo>
                <a:close/>
                <a:moveTo>
                  <a:pt x="21390" y="21150"/>
                </a:moveTo>
                <a:cubicBezTo>
                  <a:pt x="21345" y="21170"/>
                  <a:pt x="21308" y="21210"/>
                  <a:pt x="21263" y="21220"/>
                </a:cubicBezTo>
                <a:cubicBezTo>
                  <a:pt x="21203" y="21240"/>
                  <a:pt x="21113" y="21240"/>
                  <a:pt x="21046" y="21300"/>
                </a:cubicBezTo>
                <a:cubicBezTo>
                  <a:pt x="21008" y="21200"/>
                  <a:pt x="20933" y="21280"/>
                  <a:pt x="20881" y="21270"/>
                </a:cubicBezTo>
                <a:cubicBezTo>
                  <a:pt x="20814" y="21300"/>
                  <a:pt x="20754" y="21250"/>
                  <a:pt x="20694" y="21250"/>
                </a:cubicBezTo>
                <a:cubicBezTo>
                  <a:pt x="20566" y="21250"/>
                  <a:pt x="20439" y="21270"/>
                  <a:pt x="20319" y="21220"/>
                </a:cubicBezTo>
                <a:cubicBezTo>
                  <a:pt x="20252" y="21280"/>
                  <a:pt x="20207" y="21220"/>
                  <a:pt x="20147" y="21230"/>
                </a:cubicBezTo>
                <a:cubicBezTo>
                  <a:pt x="20087" y="21190"/>
                  <a:pt x="20012" y="21250"/>
                  <a:pt x="19960" y="21210"/>
                </a:cubicBezTo>
                <a:cubicBezTo>
                  <a:pt x="19892" y="21250"/>
                  <a:pt x="19832" y="21210"/>
                  <a:pt x="19765" y="21240"/>
                </a:cubicBezTo>
                <a:cubicBezTo>
                  <a:pt x="19720" y="21320"/>
                  <a:pt x="19713" y="21170"/>
                  <a:pt x="19668" y="21250"/>
                </a:cubicBezTo>
                <a:cubicBezTo>
                  <a:pt x="19645" y="21200"/>
                  <a:pt x="19600" y="21280"/>
                  <a:pt x="19570" y="21260"/>
                </a:cubicBezTo>
                <a:cubicBezTo>
                  <a:pt x="19555" y="21220"/>
                  <a:pt x="19518" y="21290"/>
                  <a:pt x="19495" y="21260"/>
                </a:cubicBezTo>
                <a:cubicBezTo>
                  <a:pt x="19458" y="21270"/>
                  <a:pt x="19428" y="21260"/>
                  <a:pt x="19398" y="21270"/>
                </a:cubicBezTo>
                <a:cubicBezTo>
                  <a:pt x="19331" y="21290"/>
                  <a:pt x="19271" y="21260"/>
                  <a:pt x="19203" y="21290"/>
                </a:cubicBezTo>
                <a:cubicBezTo>
                  <a:pt x="19143" y="21280"/>
                  <a:pt x="19076" y="21300"/>
                  <a:pt x="19009" y="21320"/>
                </a:cubicBezTo>
                <a:cubicBezTo>
                  <a:pt x="18979" y="21330"/>
                  <a:pt x="18949" y="21320"/>
                  <a:pt x="18911" y="21330"/>
                </a:cubicBezTo>
                <a:cubicBezTo>
                  <a:pt x="18889" y="21300"/>
                  <a:pt x="18844" y="21380"/>
                  <a:pt x="18814" y="21340"/>
                </a:cubicBezTo>
                <a:cubicBezTo>
                  <a:pt x="18634" y="21400"/>
                  <a:pt x="18454" y="21480"/>
                  <a:pt x="18267" y="21580"/>
                </a:cubicBezTo>
                <a:cubicBezTo>
                  <a:pt x="18432" y="21580"/>
                  <a:pt x="18432" y="21580"/>
                  <a:pt x="18432" y="21580"/>
                </a:cubicBezTo>
                <a:cubicBezTo>
                  <a:pt x="18537" y="21540"/>
                  <a:pt x="18634" y="21500"/>
                  <a:pt x="18731" y="21480"/>
                </a:cubicBezTo>
                <a:cubicBezTo>
                  <a:pt x="18889" y="21450"/>
                  <a:pt x="19061" y="21370"/>
                  <a:pt x="19211" y="21420"/>
                </a:cubicBezTo>
                <a:cubicBezTo>
                  <a:pt x="19263" y="21350"/>
                  <a:pt x="19286" y="21410"/>
                  <a:pt x="19331" y="21390"/>
                </a:cubicBezTo>
                <a:cubicBezTo>
                  <a:pt x="19368" y="21400"/>
                  <a:pt x="19421" y="21360"/>
                  <a:pt x="19458" y="21390"/>
                </a:cubicBezTo>
                <a:cubicBezTo>
                  <a:pt x="19540" y="21350"/>
                  <a:pt x="19615" y="21390"/>
                  <a:pt x="19705" y="21320"/>
                </a:cubicBezTo>
                <a:cubicBezTo>
                  <a:pt x="19735" y="21410"/>
                  <a:pt x="19802" y="21310"/>
                  <a:pt x="19832" y="21380"/>
                </a:cubicBezTo>
                <a:cubicBezTo>
                  <a:pt x="19975" y="21320"/>
                  <a:pt x="20102" y="21350"/>
                  <a:pt x="20229" y="21360"/>
                </a:cubicBezTo>
                <a:cubicBezTo>
                  <a:pt x="20289" y="21390"/>
                  <a:pt x="20357" y="21370"/>
                  <a:pt x="20417" y="21380"/>
                </a:cubicBezTo>
                <a:cubicBezTo>
                  <a:pt x="20454" y="21370"/>
                  <a:pt x="20484" y="21380"/>
                  <a:pt x="20514" y="21370"/>
                </a:cubicBezTo>
                <a:cubicBezTo>
                  <a:pt x="20529" y="21380"/>
                  <a:pt x="20544" y="21380"/>
                  <a:pt x="20566" y="21360"/>
                </a:cubicBezTo>
                <a:cubicBezTo>
                  <a:pt x="20574" y="21390"/>
                  <a:pt x="20611" y="21380"/>
                  <a:pt x="20589" y="21410"/>
                </a:cubicBezTo>
                <a:cubicBezTo>
                  <a:pt x="20439" y="21480"/>
                  <a:pt x="20319" y="21450"/>
                  <a:pt x="20177" y="21510"/>
                </a:cubicBezTo>
                <a:cubicBezTo>
                  <a:pt x="20050" y="21470"/>
                  <a:pt x="19900" y="21590"/>
                  <a:pt x="19780" y="21490"/>
                </a:cubicBezTo>
                <a:cubicBezTo>
                  <a:pt x="19728" y="21550"/>
                  <a:pt x="19630" y="21540"/>
                  <a:pt x="19600" y="21540"/>
                </a:cubicBezTo>
                <a:cubicBezTo>
                  <a:pt x="19563" y="21550"/>
                  <a:pt x="19548" y="21570"/>
                  <a:pt x="19518" y="21580"/>
                </a:cubicBezTo>
                <a:cubicBezTo>
                  <a:pt x="19510" y="21580"/>
                  <a:pt x="19488" y="21540"/>
                  <a:pt x="19473" y="21540"/>
                </a:cubicBezTo>
                <a:cubicBezTo>
                  <a:pt x="19421" y="21550"/>
                  <a:pt x="19391" y="21570"/>
                  <a:pt x="19361" y="21570"/>
                </a:cubicBezTo>
                <a:cubicBezTo>
                  <a:pt x="19338" y="21570"/>
                  <a:pt x="19316" y="21580"/>
                  <a:pt x="19293" y="21580"/>
                </a:cubicBezTo>
                <a:cubicBezTo>
                  <a:pt x="20454" y="21580"/>
                  <a:pt x="20454" y="21580"/>
                  <a:pt x="20454" y="21580"/>
                </a:cubicBezTo>
                <a:cubicBezTo>
                  <a:pt x="20499" y="21570"/>
                  <a:pt x="20551" y="21550"/>
                  <a:pt x="20596" y="21540"/>
                </a:cubicBezTo>
                <a:cubicBezTo>
                  <a:pt x="20626" y="21530"/>
                  <a:pt x="20649" y="21540"/>
                  <a:pt x="20679" y="21500"/>
                </a:cubicBezTo>
                <a:cubicBezTo>
                  <a:pt x="20694" y="21520"/>
                  <a:pt x="20776" y="21530"/>
                  <a:pt x="20746" y="21480"/>
                </a:cubicBezTo>
                <a:cubicBezTo>
                  <a:pt x="20806" y="21510"/>
                  <a:pt x="20881" y="21440"/>
                  <a:pt x="20941" y="21460"/>
                </a:cubicBezTo>
                <a:cubicBezTo>
                  <a:pt x="20888" y="21500"/>
                  <a:pt x="20844" y="21540"/>
                  <a:pt x="20791" y="21580"/>
                </a:cubicBezTo>
                <a:cubicBezTo>
                  <a:pt x="20948" y="21580"/>
                  <a:pt x="20948" y="21580"/>
                  <a:pt x="20948" y="21580"/>
                </a:cubicBezTo>
                <a:cubicBezTo>
                  <a:pt x="20971" y="21570"/>
                  <a:pt x="20986" y="21560"/>
                  <a:pt x="21001" y="21580"/>
                </a:cubicBezTo>
                <a:cubicBezTo>
                  <a:pt x="21001" y="21580"/>
                  <a:pt x="20993" y="21580"/>
                  <a:pt x="20993" y="21580"/>
                </a:cubicBezTo>
                <a:cubicBezTo>
                  <a:pt x="21158" y="21580"/>
                  <a:pt x="21158" y="21580"/>
                  <a:pt x="21158" y="21580"/>
                </a:cubicBezTo>
                <a:cubicBezTo>
                  <a:pt x="21203" y="21550"/>
                  <a:pt x="21240" y="21510"/>
                  <a:pt x="21285" y="21480"/>
                </a:cubicBezTo>
                <a:cubicBezTo>
                  <a:pt x="21323" y="21430"/>
                  <a:pt x="21345" y="21490"/>
                  <a:pt x="21390" y="21430"/>
                </a:cubicBezTo>
                <a:cubicBezTo>
                  <a:pt x="21450" y="21380"/>
                  <a:pt x="21495" y="21340"/>
                  <a:pt x="21533" y="21310"/>
                </a:cubicBezTo>
                <a:cubicBezTo>
                  <a:pt x="21548" y="21290"/>
                  <a:pt x="21563" y="21320"/>
                  <a:pt x="21563" y="21320"/>
                </a:cubicBezTo>
                <a:cubicBezTo>
                  <a:pt x="21570" y="21310"/>
                  <a:pt x="21570" y="21310"/>
                  <a:pt x="21570" y="21310"/>
                </a:cubicBezTo>
                <a:cubicBezTo>
                  <a:pt x="21570" y="21120"/>
                  <a:pt x="21570" y="21120"/>
                  <a:pt x="21570" y="21120"/>
                </a:cubicBezTo>
                <a:cubicBezTo>
                  <a:pt x="21540" y="21130"/>
                  <a:pt x="21510" y="21140"/>
                  <a:pt x="21488" y="21140"/>
                </a:cubicBezTo>
                <a:cubicBezTo>
                  <a:pt x="21443" y="21220"/>
                  <a:pt x="21405" y="21150"/>
                  <a:pt x="21390" y="21150"/>
                </a:cubicBezTo>
                <a:close/>
                <a:moveTo>
                  <a:pt x="17264" y="14893"/>
                </a:moveTo>
                <a:cubicBezTo>
                  <a:pt x="17181" y="14993"/>
                  <a:pt x="17151" y="15103"/>
                  <a:pt x="17084" y="15203"/>
                </a:cubicBezTo>
                <a:cubicBezTo>
                  <a:pt x="17076" y="15263"/>
                  <a:pt x="17046" y="15313"/>
                  <a:pt x="17024" y="15373"/>
                </a:cubicBezTo>
                <a:cubicBezTo>
                  <a:pt x="16994" y="15423"/>
                  <a:pt x="17001" y="15483"/>
                  <a:pt x="16934" y="15523"/>
                </a:cubicBezTo>
                <a:cubicBezTo>
                  <a:pt x="16926" y="15583"/>
                  <a:pt x="16934" y="15643"/>
                  <a:pt x="16889" y="15673"/>
                </a:cubicBezTo>
                <a:cubicBezTo>
                  <a:pt x="16882" y="15743"/>
                  <a:pt x="16874" y="15793"/>
                  <a:pt x="16852" y="15853"/>
                </a:cubicBezTo>
                <a:cubicBezTo>
                  <a:pt x="16852" y="15853"/>
                  <a:pt x="16852" y="15853"/>
                  <a:pt x="16852" y="15853"/>
                </a:cubicBezTo>
                <a:cubicBezTo>
                  <a:pt x="16829" y="15913"/>
                  <a:pt x="16874" y="16003"/>
                  <a:pt x="16822" y="16053"/>
                </a:cubicBezTo>
                <a:cubicBezTo>
                  <a:pt x="16784" y="15963"/>
                  <a:pt x="16754" y="15903"/>
                  <a:pt x="16732" y="15853"/>
                </a:cubicBezTo>
                <a:cubicBezTo>
                  <a:pt x="16694" y="15773"/>
                  <a:pt x="16672" y="15703"/>
                  <a:pt x="16627" y="15573"/>
                </a:cubicBezTo>
                <a:cubicBezTo>
                  <a:pt x="16612" y="15543"/>
                  <a:pt x="16657" y="15523"/>
                  <a:pt x="16627" y="15483"/>
                </a:cubicBezTo>
                <a:cubicBezTo>
                  <a:pt x="16612" y="15443"/>
                  <a:pt x="16597" y="15413"/>
                  <a:pt x="16582" y="15373"/>
                </a:cubicBezTo>
                <a:cubicBezTo>
                  <a:pt x="16604" y="15293"/>
                  <a:pt x="16582" y="15213"/>
                  <a:pt x="16567" y="15123"/>
                </a:cubicBezTo>
                <a:cubicBezTo>
                  <a:pt x="16522" y="15063"/>
                  <a:pt x="16597" y="15043"/>
                  <a:pt x="16552" y="14983"/>
                </a:cubicBezTo>
                <a:cubicBezTo>
                  <a:pt x="16544" y="14933"/>
                  <a:pt x="16522" y="14883"/>
                  <a:pt x="16537" y="14843"/>
                </a:cubicBezTo>
                <a:cubicBezTo>
                  <a:pt x="16530" y="14793"/>
                  <a:pt x="16507" y="14743"/>
                  <a:pt x="16552" y="14723"/>
                </a:cubicBezTo>
                <a:cubicBezTo>
                  <a:pt x="16530" y="14663"/>
                  <a:pt x="16522" y="14623"/>
                  <a:pt x="16537" y="14583"/>
                </a:cubicBezTo>
                <a:cubicBezTo>
                  <a:pt x="16507" y="14483"/>
                  <a:pt x="16522" y="14403"/>
                  <a:pt x="16537" y="14313"/>
                </a:cubicBezTo>
                <a:cubicBezTo>
                  <a:pt x="16507" y="14133"/>
                  <a:pt x="16544" y="13984"/>
                  <a:pt x="16552" y="13814"/>
                </a:cubicBezTo>
                <a:cubicBezTo>
                  <a:pt x="16552" y="13724"/>
                  <a:pt x="16552" y="13634"/>
                  <a:pt x="16574" y="13554"/>
                </a:cubicBezTo>
                <a:cubicBezTo>
                  <a:pt x="16559" y="13464"/>
                  <a:pt x="16597" y="13384"/>
                  <a:pt x="16627" y="13314"/>
                </a:cubicBezTo>
                <a:cubicBezTo>
                  <a:pt x="16619" y="13204"/>
                  <a:pt x="16619" y="13094"/>
                  <a:pt x="16649" y="13004"/>
                </a:cubicBezTo>
                <a:cubicBezTo>
                  <a:pt x="16612" y="12934"/>
                  <a:pt x="16672" y="12904"/>
                  <a:pt x="16657" y="12854"/>
                </a:cubicBezTo>
                <a:cubicBezTo>
                  <a:pt x="16672" y="12804"/>
                  <a:pt x="16657" y="12734"/>
                  <a:pt x="16672" y="12684"/>
                </a:cubicBezTo>
                <a:cubicBezTo>
                  <a:pt x="16657" y="12574"/>
                  <a:pt x="16702" y="12484"/>
                  <a:pt x="16672" y="12364"/>
                </a:cubicBezTo>
                <a:cubicBezTo>
                  <a:pt x="16694" y="12324"/>
                  <a:pt x="16672" y="12264"/>
                  <a:pt x="16679" y="12214"/>
                </a:cubicBezTo>
                <a:cubicBezTo>
                  <a:pt x="16694" y="12164"/>
                  <a:pt x="16687" y="12104"/>
                  <a:pt x="16672" y="12044"/>
                </a:cubicBezTo>
                <a:cubicBezTo>
                  <a:pt x="16724" y="11984"/>
                  <a:pt x="16687" y="11904"/>
                  <a:pt x="16717" y="11835"/>
                </a:cubicBezTo>
                <a:cubicBezTo>
                  <a:pt x="16732" y="11755"/>
                  <a:pt x="16709" y="11665"/>
                  <a:pt x="16724" y="11595"/>
                </a:cubicBezTo>
                <a:cubicBezTo>
                  <a:pt x="16694" y="11505"/>
                  <a:pt x="16717" y="11435"/>
                  <a:pt x="16694" y="11355"/>
                </a:cubicBezTo>
                <a:cubicBezTo>
                  <a:pt x="16709" y="11285"/>
                  <a:pt x="16657" y="11175"/>
                  <a:pt x="16672" y="11105"/>
                </a:cubicBezTo>
                <a:cubicBezTo>
                  <a:pt x="16627" y="10965"/>
                  <a:pt x="16582" y="10825"/>
                  <a:pt x="16552" y="10695"/>
                </a:cubicBezTo>
                <a:cubicBezTo>
                  <a:pt x="16530" y="10655"/>
                  <a:pt x="16515" y="10605"/>
                  <a:pt x="16492" y="10565"/>
                </a:cubicBezTo>
                <a:cubicBezTo>
                  <a:pt x="16470" y="10525"/>
                  <a:pt x="16462" y="10405"/>
                  <a:pt x="16410" y="10475"/>
                </a:cubicBezTo>
                <a:cubicBezTo>
                  <a:pt x="16537" y="10735"/>
                  <a:pt x="16552" y="10955"/>
                  <a:pt x="16627" y="11195"/>
                </a:cubicBezTo>
                <a:cubicBezTo>
                  <a:pt x="16597" y="11225"/>
                  <a:pt x="16649" y="11285"/>
                  <a:pt x="16627" y="11315"/>
                </a:cubicBezTo>
                <a:cubicBezTo>
                  <a:pt x="16612" y="11345"/>
                  <a:pt x="16619" y="11395"/>
                  <a:pt x="16642" y="11445"/>
                </a:cubicBezTo>
                <a:cubicBezTo>
                  <a:pt x="16612" y="11475"/>
                  <a:pt x="16664" y="11535"/>
                  <a:pt x="16649" y="11565"/>
                </a:cubicBezTo>
                <a:cubicBezTo>
                  <a:pt x="16627" y="11605"/>
                  <a:pt x="16649" y="11655"/>
                  <a:pt x="16657" y="11705"/>
                </a:cubicBezTo>
                <a:cubicBezTo>
                  <a:pt x="16604" y="11825"/>
                  <a:pt x="16649" y="11984"/>
                  <a:pt x="16589" y="12104"/>
                </a:cubicBezTo>
                <a:cubicBezTo>
                  <a:pt x="16642" y="12514"/>
                  <a:pt x="16544" y="12874"/>
                  <a:pt x="16537" y="13264"/>
                </a:cubicBezTo>
                <a:cubicBezTo>
                  <a:pt x="16507" y="13294"/>
                  <a:pt x="16530" y="13344"/>
                  <a:pt x="16500" y="13374"/>
                </a:cubicBezTo>
                <a:cubicBezTo>
                  <a:pt x="16515" y="13404"/>
                  <a:pt x="16477" y="13424"/>
                  <a:pt x="16485" y="13444"/>
                </a:cubicBezTo>
                <a:cubicBezTo>
                  <a:pt x="16492" y="13474"/>
                  <a:pt x="16485" y="13494"/>
                  <a:pt x="16470" y="13514"/>
                </a:cubicBezTo>
                <a:cubicBezTo>
                  <a:pt x="16500" y="13624"/>
                  <a:pt x="16425" y="13684"/>
                  <a:pt x="16477" y="13804"/>
                </a:cubicBezTo>
                <a:cubicBezTo>
                  <a:pt x="16432" y="13974"/>
                  <a:pt x="16462" y="14173"/>
                  <a:pt x="16417" y="14343"/>
                </a:cubicBezTo>
                <a:cubicBezTo>
                  <a:pt x="16462" y="14403"/>
                  <a:pt x="16440" y="14443"/>
                  <a:pt x="16432" y="14483"/>
                </a:cubicBezTo>
                <a:cubicBezTo>
                  <a:pt x="16462" y="14543"/>
                  <a:pt x="16425" y="14583"/>
                  <a:pt x="16455" y="14643"/>
                </a:cubicBezTo>
                <a:cubicBezTo>
                  <a:pt x="16410" y="14723"/>
                  <a:pt x="16477" y="14843"/>
                  <a:pt x="16440" y="14923"/>
                </a:cubicBezTo>
                <a:cubicBezTo>
                  <a:pt x="16507" y="15103"/>
                  <a:pt x="16470" y="15243"/>
                  <a:pt x="16515" y="15423"/>
                </a:cubicBezTo>
                <a:cubicBezTo>
                  <a:pt x="16507" y="15493"/>
                  <a:pt x="16574" y="15593"/>
                  <a:pt x="16552" y="15663"/>
                </a:cubicBezTo>
                <a:cubicBezTo>
                  <a:pt x="16574" y="15713"/>
                  <a:pt x="16582" y="15753"/>
                  <a:pt x="16582" y="15783"/>
                </a:cubicBezTo>
                <a:cubicBezTo>
                  <a:pt x="16589" y="15803"/>
                  <a:pt x="16597" y="15833"/>
                  <a:pt x="16604" y="15853"/>
                </a:cubicBezTo>
                <a:cubicBezTo>
                  <a:pt x="16604" y="15853"/>
                  <a:pt x="16604" y="15853"/>
                  <a:pt x="16604" y="15853"/>
                </a:cubicBezTo>
                <a:cubicBezTo>
                  <a:pt x="16619" y="15883"/>
                  <a:pt x="16649" y="15873"/>
                  <a:pt x="16627" y="15903"/>
                </a:cubicBezTo>
                <a:cubicBezTo>
                  <a:pt x="16604" y="15893"/>
                  <a:pt x="16589" y="15873"/>
                  <a:pt x="16567" y="15853"/>
                </a:cubicBezTo>
                <a:cubicBezTo>
                  <a:pt x="16559" y="15833"/>
                  <a:pt x="16544" y="15813"/>
                  <a:pt x="16537" y="15793"/>
                </a:cubicBezTo>
                <a:cubicBezTo>
                  <a:pt x="16552" y="15773"/>
                  <a:pt x="16537" y="15753"/>
                  <a:pt x="16515" y="15743"/>
                </a:cubicBezTo>
                <a:cubicBezTo>
                  <a:pt x="16500" y="15703"/>
                  <a:pt x="16485" y="15673"/>
                  <a:pt x="16470" y="15633"/>
                </a:cubicBezTo>
                <a:cubicBezTo>
                  <a:pt x="16470" y="15503"/>
                  <a:pt x="16410" y="15343"/>
                  <a:pt x="16432" y="15223"/>
                </a:cubicBezTo>
                <a:cubicBezTo>
                  <a:pt x="16365" y="15053"/>
                  <a:pt x="16380" y="14923"/>
                  <a:pt x="16380" y="14783"/>
                </a:cubicBezTo>
                <a:cubicBezTo>
                  <a:pt x="16350" y="14803"/>
                  <a:pt x="16372" y="14753"/>
                  <a:pt x="16357" y="14723"/>
                </a:cubicBezTo>
                <a:cubicBezTo>
                  <a:pt x="16335" y="14683"/>
                  <a:pt x="16350" y="14653"/>
                  <a:pt x="16335" y="14613"/>
                </a:cubicBezTo>
                <a:cubicBezTo>
                  <a:pt x="16365" y="14443"/>
                  <a:pt x="16327" y="14233"/>
                  <a:pt x="16365" y="14063"/>
                </a:cubicBezTo>
                <a:cubicBezTo>
                  <a:pt x="16342" y="14014"/>
                  <a:pt x="16365" y="13974"/>
                  <a:pt x="16380" y="13934"/>
                </a:cubicBezTo>
                <a:cubicBezTo>
                  <a:pt x="16357" y="13874"/>
                  <a:pt x="16380" y="13834"/>
                  <a:pt x="16387" y="13784"/>
                </a:cubicBezTo>
                <a:cubicBezTo>
                  <a:pt x="16395" y="13744"/>
                  <a:pt x="16372" y="13684"/>
                  <a:pt x="16387" y="13634"/>
                </a:cubicBezTo>
                <a:cubicBezTo>
                  <a:pt x="16410" y="13594"/>
                  <a:pt x="16387" y="13534"/>
                  <a:pt x="16395" y="13484"/>
                </a:cubicBezTo>
                <a:cubicBezTo>
                  <a:pt x="16425" y="13404"/>
                  <a:pt x="16410" y="13304"/>
                  <a:pt x="16410" y="13214"/>
                </a:cubicBezTo>
                <a:cubicBezTo>
                  <a:pt x="16440" y="13174"/>
                  <a:pt x="16417" y="13124"/>
                  <a:pt x="16425" y="13084"/>
                </a:cubicBezTo>
                <a:cubicBezTo>
                  <a:pt x="16410" y="13054"/>
                  <a:pt x="16440" y="13044"/>
                  <a:pt x="16440" y="13014"/>
                </a:cubicBezTo>
                <a:cubicBezTo>
                  <a:pt x="16432" y="12984"/>
                  <a:pt x="16440" y="12964"/>
                  <a:pt x="16455" y="12944"/>
                </a:cubicBezTo>
                <a:cubicBezTo>
                  <a:pt x="16410" y="12884"/>
                  <a:pt x="16477" y="12864"/>
                  <a:pt x="16440" y="12804"/>
                </a:cubicBezTo>
                <a:cubicBezTo>
                  <a:pt x="16455" y="12784"/>
                  <a:pt x="16455" y="12764"/>
                  <a:pt x="16455" y="12734"/>
                </a:cubicBezTo>
                <a:cubicBezTo>
                  <a:pt x="16440" y="12704"/>
                  <a:pt x="16477" y="12694"/>
                  <a:pt x="16470" y="12664"/>
                </a:cubicBezTo>
                <a:cubicBezTo>
                  <a:pt x="16477" y="12614"/>
                  <a:pt x="16447" y="12554"/>
                  <a:pt x="16470" y="12514"/>
                </a:cubicBezTo>
                <a:cubicBezTo>
                  <a:pt x="16462" y="12484"/>
                  <a:pt x="16455" y="12464"/>
                  <a:pt x="16485" y="12444"/>
                </a:cubicBezTo>
                <a:cubicBezTo>
                  <a:pt x="16477" y="12414"/>
                  <a:pt x="16455" y="12384"/>
                  <a:pt x="16477" y="12364"/>
                </a:cubicBezTo>
                <a:cubicBezTo>
                  <a:pt x="16477" y="12174"/>
                  <a:pt x="16470" y="11984"/>
                  <a:pt x="16485" y="11805"/>
                </a:cubicBezTo>
                <a:cubicBezTo>
                  <a:pt x="16440" y="11745"/>
                  <a:pt x="16515" y="11725"/>
                  <a:pt x="16470" y="11665"/>
                </a:cubicBezTo>
                <a:cubicBezTo>
                  <a:pt x="16507" y="11625"/>
                  <a:pt x="16447" y="11555"/>
                  <a:pt x="16477" y="11515"/>
                </a:cubicBezTo>
                <a:cubicBezTo>
                  <a:pt x="16432" y="11395"/>
                  <a:pt x="16447" y="11305"/>
                  <a:pt x="16432" y="11195"/>
                </a:cubicBezTo>
                <a:cubicBezTo>
                  <a:pt x="16402" y="11095"/>
                  <a:pt x="16410" y="10995"/>
                  <a:pt x="16395" y="10895"/>
                </a:cubicBezTo>
                <a:cubicBezTo>
                  <a:pt x="16387" y="10845"/>
                  <a:pt x="16387" y="10795"/>
                  <a:pt x="16372" y="10745"/>
                </a:cubicBezTo>
                <a:cubicBezTo>
                  <a:pt x="16410" y="10705"/>
                  <a:pt x="16342" y="10635"/>
                  <a:pt x="16372" y="10595"/>
                </a:cubicBezTo>
                <a:cubicBezTo>
                  <a:pt x="16312" y="10365"/>
                  <a:pt x="16282" y="10235"/>
                  <a:pt x="16207" y="9975"/>
                </a:cubicBezTo>
                <a:cubicBezTo>
                  <a:pt x="16170" y="9885"/>
                  <a:pt x="16125" y="9785"/>
                  <a:pt x="16088" y="9686"/>
                </a:cubicBezTo>
                <a:cubicBezTo>
                  <a:pt x="16065" y="9496"/>
                  <a:pt x="16020" y="9406"/>
                  <a:pt x="15983" y="9236"/>
                </a:cubicBezTo>
                <a:cubicBezTo>
                  <a:pt x="15960" y="9176"/>
                  <a:pt x="15923" y="9106"/>
                  <a:pt x="15938" y="9066"/>
                </a:cubicBezTo>
                <a:cubicBezTo>
                  <a:pt x="15900" y="9086"/>
                  <a:pt x="15878" y="9036"/>
                  <a:pt x="15855" y="8976"/>
                </a:cubicBezTo>
                <a:cubicBezTo>
                  <a:pt x="15833" y="8876"/>
                  <a:pt x="15803" y="8776"/>
                  <a:pt x="15751" y="8676"/>
                </a:cubicBezTo>
                <a:cubicBezTo>
                  <a:pt x="15728" y="8616"/>
                  <a:pt x="15751" y="8586"/>
                  <a:pt x="15713" y="8526"/>
                </a:cubicBezTo>
                <a:cubicBezTo>
                  <a:pt x="15683" y="8486"/>
                  <a:pt x="15668" y="8366"/>
                  <a:pt x="15631" y="8376"/>
                </a:cubicBezTo>
                <a:cubicBezTo>
                  <a:pt x="15721" y="8646"/>
                  <a:pt x="15781" y="8906"/>
                  <a:pt x="15870" y="9176"/>
                </a:cubicBezTo>
                <a:cubicBezTo>
                  <a:pt x="15855" y="9206"/>
                  <a:pt x="15878" y="9266"/>
                  <a:pt x="15885" y="9306"/>
                </a:cubicBezTo>
                <a:cubicBezTo>
                  <a:pt x="15878" y="9356"/>
                  <a:pt x="15900" y="9406"/>
                  <a:pt x="15900" y="9446"/>
                </a:cubicBezTo>
                <a:cubicBezTo>
                  <a:pt x="15953" y="9556"/>
                  <a:pt x="15908" y="9626"/>
                  <a:pt x="15975" y="9735"/>
                </a:cubicBezTo>
                <a:cubicBezTo>
                  <a:pt x="15930" y="9825"/>
                  <a:pt x="16005" y="9955"/>
                  <a:pt x="15968" y="10035"/>
                </a:cubicBezTo>
                <a:cubicBezTo>
                  <a:pt x="16005" y="10155"/>
                  <a:pt x="15953" y="10235"/>
                  <a:pt x="15990" y="10345"/>
                </a:cubicBezTo>
                <a:cubicBezTo>
                  <a:pt x="15983" y="10395"/>
                  <a:pt x="15960" y="10435"/>
                  <a:pt x="15983" y="10495"/>
                </a:cubicBezTo>
                <a:cubicBezTo>
                  <a:pt x="15968" y="10545"/>
                  <a:pt x="15960" y="10585"/>
                  <a:pt x="15953" y="10635"/>
                </a:cubicBezTo>
                <a:cubicBezTo>
                  <a:pt x="15990" y="10705"/>
                  <a:pt x="15923" y="10725"/>
                  <a:pt x="15975" y="10795"/>
                </a:cubicBezTo>
                <a:cubicBezTo>
                  <a:pt x="15953" y="10845"/>
                  <a:pt x="15945" y="10885"/>
                  <a:pt x="15945" y="10935"/>
                </a:cubicBezTo>
                <a:cubicBezTo>
                  <a:pt x="15908" y="10975"/>
                  <a:pt x="15983" y="11055"/>
                  <a:pt x="15915" y="11075"/>
                </a:cubicBezTo>
                <a:cubicBezTo>
                  <a:pt x="15923" y="11135"/>
                  <a:pt x="15908" y="11175"/>
                  <a:pt x="15915" y="11225"/>
                </a:cubicBezTo>
                <a:cubicBezTo>
                  <a:pt x="15930" y="11285"/>
                  <a:pt x="15870" y="11315"/>
                  <a:pt x="15908" y="11375"/>
                </a:cubicBezTo>
                <a:cubicBezTo>
                  <a:pt x="15893" y="11395"/>
                  <a:pt x="15870" y="11415"/>
                  <a:pt x="15893" y="11445"/>
                </a:cubicBezTo>
                <a:cubicBezTo>
                  <a:pt x="15908" y="11475"/>
                  <a:pt x="15870" y="11485"/>
                  <a:pt x="15878" y="11515"/>
                </a:cubicBezTo>
                <a:cubicBezTo>
                  <a:pt x="15848" y="11715"/>
                  <a:pt x="15863" y="11924"/>
                  <a:pt x="15796" y="12104"/>
                </a:cubicBezTo>
                <a:cubicBezTo>
                  <a:pt x="15833" y="12224"/>
                  <a:pt x="15781" y="12304"/>
                  <a:pt x="15811" y="12414"/>
                </a:cubicBezTo>
                <a:cubicBezTo>
                  <a:pt x="15773" y="12484"/>
                  <a:pt x="15796" y="12584"/>
                  <a:pt x="15758" y="12664"/>
                </a:cubicBezTo>
                <a:cubicBezTo>
                  <a:pt x="15788" y="12714"/>
                  <a:pt x="15766" y="12754"/>
                  <a:pt x="15751" y="12784"/>
                </a:cubicBezTo>
                <a:cubicBezTo>
                  <a:pt x="15796" y="12854"/>
                  <a:pt x="15751" y="12874"/>
                  <a:pt x="15758" y="12924"/>
                </a:cubicBezTo>
                <a:cubicBezTo>
                  <a:pt x="15773" y="12974"/>
                  <a:pt x="15706" y="12994"/>
                  <a:pt x="15751" y="13054"/>
                </a:cubicBezTo>
                <a:cubicBezTo>
                  <a:pt x="15743" y="13094"/>
                  <a:pt x="15751" y="13144"/>
                  <a:pt x="15736" y="13184"/>
                </a:cubicBezTo>
                <a:cubicBezTo>
                  <a:pt x="15713" y="13264"/>
                  <a:pt x="15743" y="13354"/>
                  <a:pt x="15713" y="13434"/>
                </a:cubicBezTo>
                <a:cubicBezTo>
                  <a:pt x="15736" y="13534"/>
                  <a:pt x="15698" y="13604"/>
                  <a:pt x="15713" y="13704"/>
                </a:cubicBezTo>
                <a:cubicBezTo>
                  <a:pt x="15676" y="13774"/>
                  <a:pt x="15706" y="13874"/>
                  <a:pt x="15683" y="13954"/>
                </a:cubicBezTo>
                <a:cubicBezTo>
                  <a:pt x="15706" y="14004"/>
                  <a:pt x="15683" y="14043"/>
                  <a:pt x="15698" y="14093"/>
                </a:cubicBezTo>
                <a:cubicBezTo>
                  <a:pt x="15646" y="14113"/>
                  <a:pt x="15713" y="14183"/>
                  <a:pt x="15683" y="14213"/>
                </a:cubicBezTo>
                <a:cubicBezTo>
                  <a:pt x="15698" y="14323"/>
                  <a:pt x="15706" y="14413"/>
                  <a:pt x="15691" y="14503"/>
                </a:cubicBezTo>
                <a:cubicBezTo>
                  <a:pt x="15743" y="14583"/>
                  <a:pt x="15706" y="14623"/>
                  <a:pt x="15751" y="14693"/>
                </a:cubicBezTo>
                <a:cubicBezTo>
                  <a:pt x="15713" y="14733"/>
                  <a:pt x="15781" y="14823"/>
                  <a:pt x="15758" y="14873"/>
                </a:cubicBezTo>
                <a:cubicBezTo>
                  <a:pt x="15788" y="14933"/>
                  <a:pt x="15803" y="15003"/>
                  <a:pt x="15788" y="15053"/>
                </a:cubicBezTo>
                <a:cubicBezTo>
                  <a:pt x="15803" y="15113"/>
                  <a:pt x="15833" y="15183"/>
                  <a:pt x="15818" y="15233"/>
                </a:cubicBezTo>
                <a:cubicBezTo>
                  <a:pt x="15796" y="15133"/>
                  <a:pt x="15743" y="15183"/>
                  <a:pt x="15713" y="15133"/>
                </a:cubicBezTo>
                <a:cubicBezTo>
                  <a:pt x="15676" y="15093"/>
                  <a:pt x="15631" y="15083"/>
                  <a:pt x="15601" y="15013"/>
                </a:cubicBezTo>
                <a:cubicBezTo>
                  <a:pt x="15548" y="14893"/>
                  <a:pt x="15548" y="14793"/>
                  <a:pt x="15503" y="14673"/>
                </a:cubicBezTo>
                <a:cubicBezTo>
                  <a:pt x="15526" y="14613"/>
                  <a:pt x="15481" y="14523"/>
                  <a:pt x="15496" y="14443"/>
                </a:cubicBezTo>
                <a:cubicBezTo>
                  <a:pt x="15511" y="14383"/>
                  <a:pt x="15466" y="14283"/>
                  <a:pt x="15459" y="14203"/>
                </a:cubicBezTo>
                <a:cubicBezTo>
                  <a:pt x="15481" y="14143"/>
                  <a:pt x="15459" y="14063"/>
                  <a:pt x="15459" y="14004"/>
                </a:cubicBezTo>
                <a:cubicBezTo>
                  <a:pt x="15481" y="13934"/>
                  <a:pt x="15414" y="13844"/>
                  <a:pt x="15466" y="13794"/>
                </a:cubicBezTo>
                <a:cubicBezTo>
                  <a:pt x="15451" y="13724"/>
                  <a:pt x="15436" y="13644"/>
                  <a:pt x="15466" y="13584"/>
                </a:cubicBezTo>
                <a:cubicBezTo>
                  <a:pt x="15444" y="13544"/>
                  <a:pt x="15496" y="13524"/>
                  <a:pt x="15459" y="13474"/>
                </a:cubicBezTo>
                <a:cubicBezTo>
                  <a:pt x="15466" y="13434"/>
                  <a:pt x="15473" y="13404"/>
                  <a:pt x="15481" y="13364"/>
                </a:cubicBezTo>
                <a:cubicBezTo>
                  <a:pt x="15488" y="13084"/>
                  <a:pt x="15563" y="12834"/>
                  <a:pt x="15533" y="12534"/>
                </a:cubicBezTo>
                <a:cubicBezTo>
                  <a:pt x="15586" y="12464"/>
                  <a:pt x="15563" y="12354"/>
                  <a:pt x="15601" y="12284"/>
                </a:cubicBezTo>
                <a:cubicBezTo>
                  <a:pt x="15601" y="12184"/>
                  <a:pt x="15601" y="12094"/>
                  <a:pt x="15616" y="12004"/>
                </a:cubicBezTo>
                <a:cubicBezTo>
                  <a:pt x="15638" y="11914"/>
                  <a:pt x="15661" y="11835"/>
                  <a:pt x="15661" y="11735"/>
                </a:cubicBezTo>
                <a:cubicBezTo>
                  <a:pt x="15683" y="11655"/>
                  <a:pt x="15661" y="11545"/>
                  <a:pt x="15706" y="11465"/>
                </a:cubicBezTo>
                <a:cubicBezTo>
                  <a:pt x="15691" y="11415"/>
                  <a:pt x="15736" y="11395"/>
                  <a:pt x="15721" y="11345"/>
                </a:cubicBezTo>
                <a:cubicBezTo>
                  <a:pt x="15706" y="11315"/>
                  <a:pt x="15736" y="11295"/>
                  <a:pt x="15736" y="11275"/>
                </a:cubicBezTo>
                <a:cubicBezTo>
                  <a:pt x="15728" y="11245"/>
                  <a:pt x="15736" y="11225"/>
                  <a:pt x="15751" y="11205"/>
                </a:cubicBezTo>
                <a:cubicBezTo>
                  <a:pt x="15743" y="11185"/>
                  <a:pt x="15728" y="11155"/>
                  <a:pt x="15743" y="11145"/>
                </a:cubicBezTo>
                <a:cubicBezTo>
                  <a:pt x="15766" y="11125"/>
                  <a:pt x="15743" y="11095"/>
                  <a:pt x="15758" y="11075"/>
                </a:cubicBezTo>
                <a:cubicBezTo>
                  <a:pt x="15751" y="11025"/>
                  <a:pt x="15758" y="10975"/>
                  <a:pt x="15788" y="10935"/>
                </a:cubicBezTo>
                <a:cubicBezTo>
                  <a:pt x="15736" y="10815"/>
                  <a:pt x="15833" y="10765"/>
                  <a:pt x="15781" y="10645"/>
                </a:cubicBezTo>
                <a:cubicBezTo>
                  <a:pt x="15833" y="10565"/>
                  <a:pt x="15781" y="10445"/>
                  <a:pt x="15840" y="10365"/>
                </a:cubicBezTo>
                <a:cubicBezTo>
                  <a:pt x="15818" y="10315"/>
                  <a:pt x="15796" y="10265"/>
                  <a:pt x="15825" y="10235"/>
                </a:cubicBezTo>
                <a:cubicBezTo>
                  <a:pt x="15803" y="10175"/>
                  <a:pt x="15825" y="10135"/>
                  <a:pt x="15833" y="10085"/>
                </a:cubicBezTo>
                <a:cubicBezTo>
                  <a:pt x="15796" y="9975"/>
                  <a:pt x="15848" y="9895"/>
                  <a:pt x="15825" y="9795"/>
                </a:cubicBezTo>
                <a:cubicBezTo>
                  <a:pt x="15833" y="9706"/>
                  <a:pt x="15833" y="9606"/>
                  <a:pt x="15811" y="9506"/>
                </a:cubicBezTo>
                <a:cubicBezTo>
                  <a:pt x="15833" y="9466"/>
                  <a:pt x="15796" y="9396"/>
                  <a:pt x="15788" y="9346"/>
                </a:cubicBezTo>
                <a:cubicBezTo>
                  <a:pt x="15818" y="9306"/>
                  <a:pt x="15758" y="9236"/>
                  <a:pt x="15796" y="9196"/>
                </a:cubicBezTo>
                <a:cubicBezTo>
                  <a:pt x="15758" y="9076"/>
                  <a:pt x="15751" y="9086"/>
                  <a:pt x="15728" y="8986"/>
                </a:cubicBezTo>
                <a:cubicBezTo>
                  <a:pt x="15743" y="8956"/>
                  <a:pt x="15736" y="8916"/>
                  <a:pt x="15721" y="8866"/>
                </a:cubicBezTo>
                <a:cubicBezTo>
                  <a:pt x="15698" y="8836"/>
                  <a:pt x="15736" y="8736"/>
                  <a:pt x="15676" y="8756"/>
                </a:cubicBezTo>
                <a:cubicBezTo>
                  <a:pt x="15706" y="8896"/>
                  <a:pt x="15698" y="9016"/>
                  <a:pt x="15736" y="9156"/>
                </a:cubicBezTo>
                <a:cubicBezTo>
                  <a:pt x="15781" y="9236"/>
                  <a:pt x="15713" y="9276"/>
                  <a:pt x="15773" y="9366"/>
                </a:cubicBezTo>
                <a:cubicBezTo>
                  <a:pt x="15743" y="9416"/>
                  <a:pt x="15758" y="9496"/>
                  <a:pt x="15773" y="9566"/>
                </a:cubicBezTo>
                <a:cubicBezTo>
                  <a:pt x="15788" y="9636"/>
                  <a:pt x="15758" y="9686"/>
                  <a:pt x="15758" y="9755"/>
                </a:cubicBezTo>
                <a:cubicBezTo>
                  <a:pt x="15751" y="9815"/>
                  <a:pt x="15788" y="9885"/>
                  <a:pt x="15751" y="9935"/>
                </a:cubicBezTo>
                <a:cubicBezTo>
                  <a:pt x="15766" y="10075"/>
                  <a:pt x="15773" y="10215"/>
                  <a:pt x="15736" y="10325"/>
                </a:cubicBezTo>
                <a:cubicBezTo>
                  <a:pt x="15743" y="10455"/>
                  <a:pt x="15736" y="10575"/>
                  <a:pt x="15713" y="10695"/>
                </a:cubicBezTo>
                <a:cubicBezTo>
                  <a:pt x="15721" y="10735"/>
                  <a:pt x="15713" y="10765"/>
                  <a:pt x="15683" y="10785"/>
                </a:cubicBezTo>
                <a:cubicBezTo>
                  <a:pt x="15698" y="10815"/>
                  <a:pt x="15706" y="10855"/>
                  <a:pt x="15706" y="10885"/>
                </a:cubicBezTo>
                <a:cubicBezTo>
                  <a:pt x="15713" y="10955"/>
                  <a:pt x="15653" y="11005"/>
                  <a:pt x="15676" y="11075"/>
                </a:cubicBezTo>
                <a:cubicBezTo>
                  <a:pt x="15638" y="11195"/>
                  <a:pt x="15661" y="11325"/>
                  <a:pt x="15623" y="11435"/>
                </a:cubicBezTo>
                <a:cubicBezTo>
                  <a:pt x="15586" y="11555"/>
                  <a:pt x="15623" y="11705"/>
                  <a:pt x="15563" y="11815"/>
                </a:cubicBezTo>
                <a:cubicBezTo>
                  <a:pt x="15563" y="11934"/>
                  <a:pt x="15541" y="12054"/>
                  <a:pt x="15511" y="12174"/>
                </a:cubicBezTo>
                <a:cubicBezTo>
                  <a:pt x="15511" y="12304"/>
                  <a:pt x="15511" y="12434"/>
                  <a:pt x="15473" y="12554"/>
                </a:cubicBezTo>
                <a:cubicBezTo>
                  <a:pt x="15481" y="12584"/>
                  <a:pt x="15459" y="12614"/>
                  <a:pt x="15466" y="12644"/>
                </a:cubicBezTo>
                <a:cubicBezTo>
                  <a:pt x="15444" y="12664"/>
                  <a:pt x="15488" y="12714"/>
                  <a:pt x="15466" y="12734"/>
                </a:cubicBezTo>
                <a:cubicBezTo>
                  <a:pt x="15444" y="12794"/>
                  <a:pt x="15436" y="12854"/>
                  <a:pt x="15451" y="12924"/>
                </a:cubicBezTo>
                <a:cubicBezTo>
                  <a:pt x="15421" y="12974"/>
                  <a:pt x="15421" y="13034"/>
                  <a:pt x="15444" y="13104"/>
                </a:cubicBezTo>
                <a:cubicBezTo>
                  <a:pt x="15414" y="13164"/>
                  <a:pt x="15406" y="13234"/>
                  <a:pt x="15414" y="13304"/>
                </a:cubicBezTo>
                <a:cubicBezTo>
                  <a:pt x="15391" y="13324"/>
                  <a:pt x="15414" y="13364"/>
                  <a:pt x="15406" y="13394"/>
                </a:cubicBezTo>
                <a:cubicBezTo>
                  <a:pt x="15391" y="13424"/>
                  <a:pt x="15384" y="13454"/>
                  <a:pt x="15399" y="13484"/>
                </a:cubicBezTo>
                <a:cubicBezTo>
                  <a:pt x="15384" y="13544"/>
                  <a:pt x="15346" y="13594"/>
                  <a:pt x="15391" y="13674"/>
                </a:cubicBezTo>
                <a:cubicBezTo>
                  <a:pt x="15376" y="13734"/>
                  <a:pt x="15376" y="13794"/>
                  <a:pt x="15376" y="13854"/>
                </a:cubicBezTo>
                <a:cubicBezTo>
                  <a:pt x="15354" y="13914"/>
                  <a:pt x="15391" y="14004"/>
                  <a:pt x="15376" y="14063"/>
                </a:cubicBezTo>
                <a:cubicBezTo>
                  <a:pt x="15421" y="14213"/>
                  <a:pt x="15384" y="14333"/>
                  <a:pt x="15414" y="14473"/>
                </a:cubicBezTo>
                <a:cubicBezTo>
                  <a:pt x="15399" y="14533"/>
                  <a:pt x="15421" y="14603"/>
                  <a:pt x="15429" y="14673"/>
                </a:cubicBezTo>
                <a:cubicBezTo>
                  <a:pt x="15399" y="14723"/>
                  <a:pt x="15473" y="14823"/>
                  <a:pt x="15459" y="14883"/>
                </a:cubicBezTo>
                <a:cubicBezTo>
                  <a:pt x="15429" y="14893"/>
                  <a:pt x="15414" y="14803"/>
                  <a:pt x="15384" y="14823"/>
                </a:cubicBezTo>
                <a:cubicBezTo>
                  <a:pt x="15384" y="14763"/>
                  <a:pt x="15301" y="14783"/>
                  <a:pt x="15346" y="14733"/>
                </a:cubicBezTo>
                <a:cubicBezTo>
                  <a:pt x="15339" y="14693"/>
                  <a:pt x="15346" y="14653"/>
                  <a:pt x="15346" y="14613"/>
                </a:cubicBezTo>
                <a:cubicBezTo>
                  <a:pt x="15324" y="14573"/>
                  <a:pt x="15286" y="14623"/>
                  <a:pt x="15271" y="14553"/>
                </a:cubicBezTo>
                <a:cubicBezTo>
                  <a:pt x="15301" y="14503"/>
                  <a:pt x="15256" y="14433"/>
                  <a:pt x="15264" y="14383"/>
                </a:cubicBezTo>
                <a:cubicBezTo>
                  <a:pt x="15249" y="14313"/>
                  <a:pt x="15271" y="14253"/>
                  <a:pt x="15249" y="14183"/>
                </a:cubicBezTo>
                <a:cubicBezTo>
                  <a:pt x="15279" y="14073"/>
                  <a:pt x="15256" y="13944"/>
                  <a:pt x="15286" y="13844"/>
                </a:cubicBezTo>
                <a:cubicBezTo>
                  <a:pt x="15249" y="13764"/>
                  <a:pt x="15271" y="13724"/>
                  <a:pt x="15279" y="13664"/>
                </a:cubicBezTo>
                <a:cubicBezTo>
                  <a:pt x="15271" y="13634"/>
                  <a:pt x="15286" y="13604"/>
                  <a:pt x="15256" y="13564"/>
                </a:cubicBezTo>
                <a:cubicBezTo>
                  <a:pt x="15294" y="13544"/>
                  <a:pt x="15279" y="13514"/>
                  <a:pt x="15286" y="13484"/>
                </a:cubicBezTo>
                <a:cubicBezTo>
                  <a:pt x="15286" y="13354"/>
                  <a:pt x="15294" y="13234"/>
                  <a:pt x="15309" y="13114"/>
                </a:cubicBezTo>
                <a:cubicBezTo>
                  <a:pt x="15339" y="13064"/>
                  <a:pt x="15286" y="12994"/>
                  <a:pt x="15331" y="12954"/>
                </a:cubicBezTo>
                <a:cubicBezTo>
                  <a:pt x="15331" y="12884"/>
                  <a:pt x="15339" y="12824"/>
                  <a:pt x="15346" y="12764"/>
                </a:cubicBezTo>
                <a:cubicBezTo>
                  <a:pt x="15361" y="12744"/>
                  <a:pt x="15339" y="12704"/>
                  <a:pt x="15346" y="12674"/>
                </a:cubicBezTo>
                <a:cubicBezTo>
                  <a:pt x="15369" y="12644"/>
                  <a:pt x="15369" y="12624"/>
                  <a:pt x="15354" y="12584"/>
                </a:cubicBezTo>
                <a:cubicBezTo>
                  <a:pt x="15414" y="12544"/>
                  <a:pt x="15376" y="12464"/>
                  <a:pt x="15391" y="12404"/>
                </a:cubicBezTo>
                <a:cubicBezTo>
                  <a:pt x="15436" y="12304"/>
                  <a:pt x="15429" y="12184"/>
                  <a:pt x="15451" y="12074"/>
                </a:cubicBezTo>
                <a:cubicBezTo>
                  <a:pt x="15473" y="11954"/>
                  <a:pt x="15451" y="11815"/>
                  <a:pt x="15526" y="11725"/>
                </a:cubicBezTo>
                <a:cubicBezTo>
                  <a:pt x="15511" y="11695"/>
                  <a:pt x="15511" y="11665"/>
                  <a:pt x="15511" y="11645"/>
                </a:cubicBezTo>
                <a:cubicBezTo>
                  <a:pt x="15496" y="11605"/>
                  <a:pt x="15548" y="11595"/>
                  <a:pt x="15518" y="11545"/>
                </a:cubicBezTo>
                <a:cubicBezTo>
                  <a:pt x="15533" y="11495"/>
                  <a:pt x="15533" y="11425"/>
                  <a:pt x="15526" y="11365"/>
                </a:cubicBezTo>
                <a:cubicBezTo>
                  <a:pt x="15578" y="11325"/>
                  <a:pt x="15518" y="11245"/>
                  <a:pt x="15578" y="11215"/>
                </a:cubicBezTo>
                <a:cubicBezTo>
                  <a:pt x="15556" y="11145"/>
                  <a:pt x="15556" y="11075"/>
                  <a:pt x="15586" y="11025"/>
                </a:cubicBezTo>
                <a:cubicBezTo>
                  <a:pt x="15601" y="10975"/>
                  <a:pt x="15563" y="10905"/>
                  <a:pt x="15608" y="10865"/>
                </a:cubicBezTo>
                <a:cubicBezTo>
                  <a:pt x="15593" y="10825"/>
                  <a:pt x="15593" y="10795"/>
                  <a:pt x="15616" y="10775"/>
                </a:cubicBezTo>
                <a:cubicBezTo>
                  <a:pt x="15608" y="10745"/>
                  <a:pt x="15608" y="10705"/>
                  <a:pt x="15616" y="10685"/>
                </a:cubicBezTo>
                <a:cubicBezTo>
                  <a:pt x="15623" y="10555"/>
                  <a:pt x="15653" y="10445"/>
                  <a:pt x="15638" y="10315"/>
                </a:cubicBezTo>
                <a:cubicBezTo>
                  <a:pt x="15676" y="10075"/>
                  <a:pt x="15676" y="9835"/>
                  <a:pt x="15668" y="9586"/>
                </a:cubicBezTo>
                <a:cubicBezTo>
                  <a:pt x="15668" y="9526"/>
                  <a:pt x="15668" y="9476"/>
                  <a:pt x="15661" y="9416"/>
                </a:cubicBezTo>
                <a:cubicBezTo>
                  <a:pt x="15676" y="9356"/>
                  <a:pt x="15631" y="9276"/>
                  <a:pt x="15646" y="9216"/>
                </a:cubicBezTo>
                <a:cubicBezTo>
                  <a:pt x="15653" y="9156"/>
                  <a:pt x="15638" y="9086"/>
                  <a:pt x="15631" y="9026"/>
                </a:cubicBezTo>
                <a:cubicBezTo>
                  <a:pt x="15623" y="8986"/>
                  <a:pt x="15638" y="8966"/>
                  <a:pt x="15616" y="8926"/>
                </a:cubicBezTo>
                <a:cubicBezTo>
                  <a:pt x="15601" y="8896"/>
                  <a:pt x="15623" y="8846"/>
                  <a:pt x="15586" y="8856"/>
                </a:cubicBezTo>
                <a:cubicBezTo>
                  <a:pt x="15631" y="8996"/>
                  <a:pt x="15578" y="9086"/>
                  <a:pt x="15631" y="9236"/>
                </a:cubicBezTo>
                <a:cubicBezTo>
                  <a:pt x="15593" y="9336"/>
                  <a:pt x="15646" y="9476"/>
                  <a:pt x="15623" y="9586"/>
                </a:cubicBezTo>
                <a:cubicBezTo>
                  <a:pt x="15608" y="9706"/>
                  <a:pt x="15638" y="9835"/>
                  <a:pt x="15623" y="9945"/>
                </a:cubicBezTo>
                <a:cubicBezTo>
                  <a:pt x="15601" y="10065"/>
                  <a:pt x="15601" y="10185"/>
                  <a:pt x="15601" y="10315"/>
                </a:cubicBezTo>
                <a:cubicBezTo>
                  <a:pt x="15563" y="10355"/>
                  <a:pt x="15586" y="10425"/>
                  <a:pt x="15548" y="10465"/>
                </a:cubicBezTo>
                <a:cubicBezTo>
                  <a:pt x="15556" y="10505"/>
                  <a:pt x="15548" y="10525"/>
                  <a:pt x="15571" y="10565"/>
                </a:cubicBezTo>
                <a:cubicBezTo>
                  <a:pt x="15533" y="10585"/>
                  <a:pt x="15548" y="10625"/>
                  <a:pt x="15541" y="10655"/>
                </a:cubicBezTo>
                <a:cubicBezTo>
                  <a:pt x="15571" y="10725"/>
                  <a:pt x="15488" y="10755"/>
                  <a:pt x="15526" y="10835"/>
                </a:cubicBezTo>
                <a:cubicBezTo>
                  <a:pt x="15511" y="10895"/>
                  <a:pt x="15503" y="10955"/>
                  <a:pt x="15518" y="11025"/>
                </a:cubicBezTo>
                <a:cubicBezTo>
                  <a:pt x="15473" y="11125"/>
                  <a:pt x="15488" y="11245"/>
                  <a:pt x="15459" y="11355"/>
                </a:cubicBezTo>
                <a:cubicBezTo>
                  <a:pt x="15488" y="11435"/>
                  <a:pt x="15429" y="11465"/>
                  <a:pt x="15451" y="11545"/>
                </a:cubicBezTo>
                <a:cubicBezTo>
                  <a:pt x="15436" y="11595"/>
                  <a:pt x="15436" y="11665"/>
                  <a:pt x="15436" y="11725"/>
                </a:cubicBezTo>
                <a:cubicBezTo>
                  <a:pt x="15421" y="11745"/>
                  <a:pt x="15399" y="11765"/>
                  <a:pt x="15421" y="11795"/>
                </a:cubicBezTo>
                <a:cubicBezTo>
                  <a:pt x="15406" y="11815"/>
                  <a:pt x="15384" y="11835"/>
                  <a:pt x="15406" y="11865"/>
                </a:cubicBezTo>
                <a:cubicBezTo>
                  <a:pt x="15376" y="11914"/>
                  <a:pt x="15391" y="11974"/>
                  <a:pt x="15361" y="12014"/>
                </a:cubicBezTo>
                <a:cubicBezTo>
                  <a:pt x="15391" y="12084"/>
                  <a:pt x="15361" y="12134"/>
                  <a:pt x="15339" y="12184"/>
                </a:cubicBezTo>
                <a:cubicBezTo>
                  <a:pt x="15354" y="12244"/>
                  <a:pt x="15376" y="12304"/>
                  <a:pt x="15324" y="12344"/>
                </a:cubicBezTo>
                <a:cubicBezTo>
                  <a:pt x="15316" y="12394"/>
                  <a:pt x="15346" y="12454"/>
                  <a:pt x="15294" y="12484"/>
                </a:cubicBezTo>
                <a:cubicBezTo>
                  <a:pt x="15316" y="12544"/>
                  <a:pt x="15286" y="12594"/>
                  <a:pt x="15271" y="12644"/>
                </a:cubicBezTo>
                <a:cubicBezTo>
                  <a:pt x="15271" y="12754"/>
                  <a:pt x="15256" y="12864"/>
                  <a:pt x="15226" y="12964"/>
                </a:cubicBezTo>
                <a:cubicBezTo>
                  <a:pt x="15249" y="13024"/>
                  <a:pt x="15249" y="13074"/>
                  <a:pt x="15226" y="13114"/>
                </a:cubicBezTo>
                <a:cubicBezTo>
                  <a:pt x="15211" y="13174"/>
                  <a:pt x="15264" y="13244"/>
                  <a:pt x="15204" y="13284"/>
                </a:cubicBezTo>
                <a:cubicBezTo>
                  <a:pt x="15234" y="13344"/>
                  <a:pt x="15196" y="13384"/>
                  <a:pt x="15211" y="13454"/>
                </a:cubicBezTo>
                <a:cubicBezTo>
                  <a:pt x="15166" y="13494"/>
                  <a:pt x="15219" y="13574"/>
                  <a:pt x="15189" y="13614"/>
                </a:cubicBezTo>
                <a:cubicBezTo>
                  <a:pt x="15196" y="13674"/>
                  <a:pt x="15166" y="13714"/>
                  <a:pt x="15196" y="13784"/>
                </a:cubicBezTo>
                <a:cubicBezTo>
                  <a:pt x="15144" y="13824"/>
                  <a:pt x="15226" y="13914"/>
                  <a:pt x="15174" y="13944"/>
                </a:cubicBezTo>
                <a:cubicBezTo>
                  <a:pt x="15189" y="14014"/>
                  <a:pt x="15196" y="14073"/>
                  <a:pt x="15181" y="14123"/>
                </a:cubicBezTo>
                <a:cubicBezTo>
                  <a:pt x="15189" y="14153"/>
                  <a:pt x="15196" y="14173"/>
                  <a:pt x="15166" y="14193"/>
                </a:cubicBezTo>
                <a:cubicBezTo>
                  <a:pt x="15181" y="14223"/>
                  <a:pt x="15174" y="14253"/>
                  <a:pt x="15159" y="14283"/>
                </a:cubicBezTo>
                <a:cubicBezTo>
                  <a:pt x="15181" y="14343"/>
                  <a:pt x="15196" y="14393"/>
                  <a:pt x="15181" y="14443"/>
                </a:cubicBezTo>
                <a:cubicBezTo>
                  <a:pt x="15196" y="14473"/>
                  <a:pt x="15196" y="14493"/>
                  <a:pt x="15196" y="14523"/>
                </a:cubicBezTo>
                <a:cubicBezTo>
                  <a:pt x="15174" y="14533"/>
                  <a:pt x="15181" y="14573"/>
                  <a:pt x="15159" y="14543"/>
                </a:cubicBezTo>
                <a:cubicBezTo>
                  <a:pt x="15084" y="14503"/>
                  <a:pt x="15106" y="14363"/>
                  <a:pt x="15039" y="14253"/>
                </a:cubicBezTo>
                <a:cubicBezTo>
                  <a:pt x="15062" y="14083"/>
                  <a:pt x="14987" y="13874"/>
                  <a:pt x="15032" y="13704"/>
                </a:cubicBezTo>
                <a:cubicBezTo>
                  <a:pt x="15002" y="13654"/>
                  <a:pt x="15024" y="13614"/>
                  <a:pt x="15039" y="13574"/>
                </a:cubicBezTo>
                <a:cubicBezTo>
                  <a:pt x="15017" y="13514"/>
                  <a:pt x="15039" y="13474"/>
                  <a:pt x="15047" y="13424"/>
                </a:cubicBezTo>
                <a:cubicBezTo>
                  <a:pt x="15017" y="13374"/>
                  <a:pt x="15039" y="13334"/>
                  <a:pt x="15062" y="13304"/>
                </a:cubicBezTo>
                <a:cubicBezTo>
                  <a:pt x="15039" y="13244"/>
                  <a:pt x="15054" y="13194"/>
                  <a:pt x="15062" y="13154"/>
                </a:cubicBezTo>
                <a:cubicBezTo>
                  <a:pt x="15047" y="13054"/>
                  <a:pt x="15054" y="12954"/>
                  <a:pt x="15077" y="12874"/>
                </a:cubicBezTo>
                <a:cubicBezTo>
                  <a:pt x="15069" y="12774"/>
                  <a:pt x="15092" y="12684"/>
                  <a:pt x="15099" y="12594"/>
                </a:cubicBezTo>
                <a:cubicBezTo>
                  <a:pt x="15084" y="12544"/>
                  <a:pt x="15121" y="12514"/>
                  <a:pt x="15106" y="12474"/>
                </a:cubicBezTo>
                <a:cubicBezTo>
                  <a:pt x="15144" y="12434"/>
                  <a:pt x="15121" y="12374"/>
                  <a:pt x="15136" y="12334"/>
                </a:cubicBezTo>
                <a:cubicBezTo>
                  <a:pt x="15144" y="12284"/>
                  <a:pt x="15121" y="12234"/>
                  <a:pt x="15151" y="12204"/>
                </a:cubicBezTo>
                <a:cubicBezTo>
                  <a:pt x="15166" y="12154"/>
                  <a:pt x="15144" y="12094"/>
                  <a:pt x="15159" y="12054"/>
                </a:cubicBezTo>
                <a:cubicBezTo>
                  <a:pt x="15166" y="11994"/>
                  <a:pt x="15211" y="11944"/>
                  <a:pt x="15196" y="11874"/>
                </a:cubicBezTo>
                <a:cubicBezTo>
                  <a:pt x="15234" y="11835"/>
                  <a:pt x="15234" y="11765"/>
                  <a:pt x="15256" y="11715"/>
                </a:cubicBezTo>
                <a:cubicBezTo>
                  <a:pt x="15279" y="11645"/>
                  <a:pt x="15226" y="11535"/>
                  <a:pt x="15294" y="11485"/>
                </a:cubicBezTo>
                <a:cubicBezTo>
                  <a:pt x="15271" y="11395"/>
                  <a:pt x="15331" y="11335"/>
                  <a:pt x="15301" y="11235"/>
                </a:cubicBezTo>
                <a:cubicBezTo>
                  <a:pt x="15354" y="11225"/>
                  <a:pt x="15316" y="11165"/>
                  <a:pt x="15324" y="11135"/>
                </a:cubicBezTo>
                <a:cubicBezTo>
                  <a:pt x="15339" y="11095"/>
                  <a:pt x="15361" y="11065"/>
                  <a:pt x="15339" y="11005"/>
                </a:cubicBezTo>
                <a:cubicBezTo>
                  <a:pt x="15354" y="10975"/>
                  <a:pt x="15361" y="10945"/>
                  <a:pt x="15361" y="10905"/>
                </a:cubicBezTo>
                <a:cubicBezTo>
                  <a:pt x="15421" y="10885"/>
                  <a:pt x="15354" y="10815"/>
                  <a:pt x="15399" y="10785"/>
                </a:cubicBezTo>
                <a:cubicBezTo>
                  <a:pt x="15391" y="10745"/>
                  <a:pt x="15399" y="10715"/>
                  <a:pt x="15421" y="10685"/>
                </a:cubicBezTo>
                <a:cubicBezTo>
                  <a:pt x="15436" y="10645"/>
                  <a:pt x="15429" y="10595"/>
                  <a:pt x="15436" y="10555"/>
                </a:cubicBezTo>
                <a:cubicBezTo>
                  <a:pt x="15459" y="10485"/>
                  <a:pt x="15459" y="10395"/>
                  <a:pt x="15466" y="10325"/>
                </a:cubicBezTo>
                <a:cubicBezTo>
                  <a:pt x="15466" y="10145"/>
                  <a:pt x="15511" y="9995"/>
                  <a:pt x="15503" y="9825"/>
                </a:cubicBezTo>
                <a:cubicBezTo>
                  <a:pt x="15518" y="9745"/>
                  <a:pt x="15548" y="9676"/>
                  <a:pt x="15511" y="9586"/>
                </a:cubicBezTo>
                <a:cubicBezTo>
                  <a:pt x="15533" y="9506"/>
                  <a:pt x="15541" y="9436"/>
                  <a:pt x="15526" y="9346"/>
                </a:cubicBezTo>
                <a:cubicBezTo>
                  <a:pt x="15548" y="9316"/>
                  <a:pt x="15548" y="9276"/>
                  <a:pt x="15518" y="9226"/>
                </a:cubicBezTo>
                <a:cubicBezTo>
                  <a:pt x="15526" y="9186"/>
                  <a:pt x="15518" y="9136"/>
                  <a:pt x="15533" y="9096"/>
                </a:cubicBezTo>
                <a:cubicBezTo>
                  <a:pt x="15526" y="9006"/>
                  <a:pt x="15488" y="8906"/>
                  <a:pt x="15503" y="8826"/>
                </a:cubicBezTo>
                <a:cubicBezTo>
                  <a:pt x="15511" y="8746"/>
                  <a:pt x="15436" y="8636"/>
                  <a:pt x="15488" y="8576"/>
                </a:cubicBezTo>
                <a:cubicBezTo>
                  <a:pt x="15459" y="8476"/>
                  <a:pt x="15444" y="8396"/>
                  <a:pt x="15444" y="8316"/>
                </a:cubicBezTo>
                <a:cubicBezTo>
                  <a:pt x="15399" y="8126"/>
                  <a:pt x="15361" y="7936"/>
                  <a:pt x="15324" y="7756"/>
                </a:cubicBezTo>
                <a:cubicBezTo>
                  <a:pt x="15256" y="7776"/>
                  <a:pt x="15346" y="7866"/>
                  <a:pt x="15324" y="7906"/>
                </a:cubicBezTo>
                <a:cubicBezTo>
                  <a:pt x="15354" y="7976"/>
                  <a:pt x="15331" y="8026"/>
                  <a:pt x="15376" y="8096"/>
                </a:cubicBezTo>
                <a:cubicBezTo>
                  <a:pt x="15354" y="8146"/>
                  <a:pt x="15414" y="8226"/>
                  <a:pt x="15384" y="8266"/>
                </a:cubicBezTo>
                <a:cubicBezTo>
                  <a:pt x="15414" y="8336"/>
                  <a:pt x="15406" y="8396"/>
                  <a:pt x="15414" y="8446"/>
                </a:cubicBezTo>
                <a:cubicBezTo>
                  <a:pt x="15429" y="8556"/>
                  <a:pt x="15459" y="8686"/>
                  <a:pt x="15444" y="8786"/>
                </a:cubicBezTo>
                <a:cubicBezTo>
                  <a:pt x="15429" y="8836"/>
                  <a:pt x="15503" y="8916"/>
                  <a:pt x="15451" y="8956"/>
                </a:cubicBezTo>
                <a:cubicBezTo>
                  <a:pt x="15459" y="9016"/>
                  <a:pt x="15488" y="9086"/>
                  <a:pt x="15459" y="9126"/>
                </a:cubicBezTo>
                <a:cubicBezTo>
                  <a:pt x="15473" y="9236"/>
                  <a:pt x="15488" y="9356"/>
                  <a:pt x="15459" y="9446"/>
                </a:cubicBezTo>
                <a:cubicBezTo>
                  <a:pt x="15473" y="9516"/>
                  <a:pt x="15436" y="9556"/>
                  <a:pt x="15466" y="9626"/>
                </a:cubicBezTo>
                <a:cubicBezTo>
                  <a:pt x="15451" y="9676"/>
                  <a:pt x="15444" y="9725"/>
                  <a:pt x="15444" y="9785"/>
                </a:cubicBezTo>
                <a:cubicBezTo>
                  <a:pt x="15414" y="9885"/>
                  <a:pt x="15436" y="10005"/>
                  <a:pt x="15399" y="10105"/>
                </a:cubicBezTo>
                <a:cubicBezTo>
                  <a:pt x="15421" y="10225"/>
                  <a:pt x="15361" y="10315"/>
                  <a:pt x="15384" y="10445"/>
                </a:cubicBezTo>
                <a:cubicBezTo>
                  <a:pt x="15339" y="10475"/>
                  <a:pt x="15339" y="10425"/>
                  <a:pt x="15324" y="10495"/>
                </a:cubicBezTo>
                <a:cubicBezTo>
                  <a:pt x="15384" y="10595"/>
                  <a:pt x="15316" y="10645"/>
                  <a:pt x="15331" y="10725"/>
                </a:cubicBezTo>
                <a:cubicBezTo>
                  <a:pt x="15286" y="10745"/>
                  <a:pt x="15339" y="10795"/>
                  <a:pt x="15309" y="10825"/>
                </a:cubicBezTo>
                <a:cubicBezTo>
                  <a:pt x="15271" y="10855"/>
                  <a:pt x="15294" y="10915"/>
                  <a:pt x="15264" y="10945"/>
                </a:cubicBezTo>
                <a:cubicBezTo>
                  <a:pt x="15316" y="11005"/>
                  <a:pt x="15219" y="11005"/>
                  <a:pt x="15271" y="11055"/>
                </a:cubicBezTo>
                <a:cubicBezTo>
                  <a:pt x="15241" y="11085"/>
                  <a:pt x="15264" y="11145"/>
                  <a:pt x="15234" y="11175"/>
                </a:cubicBezTo>
                <a:cubicBezTo>
                  <a:pt x="15234" y="11215"/>
                  <a:pt x="15226" y="11255"/>
                  <a:pt x="15234" y="11285"/>
                </a:cubicBezTo>
                <a:cubicBezTo>
                  <a:pt x="15189" y="11315"/>
                  <a:pt x="15256" y="11385"/>
                  <a:pt x="15196" y="11405"/>
                </a:cubicBezTo>
                <a:cubicBezTo>
                  <a:pt x="15226" y="11505"/>
                  <a:pt x="15159" y="11555"/>
                  <a:pt x="15189" y="11645"/>
                </a:cubicBezTo>
                <a:cubicBezTo>
                  <a:pt x="15151" y="11715"/>
                  <a:pt x="15159" y="11805"/>
                  <a:pt x="15121" y="11874"/>
                </a:cubicBezTo>
                <a:cubicBezTo>
                  <a:pt x="15129" y="11954"/>
                  <a:pt x="15084" y="12014"/>
                  <a:pt x="15092" y="12104"/>
                </a:cubicBezTo>
                <a:cubicBezTo>
                  <a:pt x="15069" y="12134"/>
                  <a:pt x="15062" y="12164"/>
                  <a:pt x="15069" y="12204"/>
                </a:cubicBezTo>
                <a:cubicBezTo>
                  <a:pt x="15077" y="12254"/>
                  <a:pt x="15009" y="12274"/>
                  <a:pt x="15054" y="12334"/>
                </a:cubicBezTo>
                <a:cubicBezTo>
                  <a:pt x="15017" y="12404"/>
                  <a:pt x="15032" y="12494"/>
                  <a:pt x="15017" y="12564"/>
                </a:cubicBezTo>
                <a:cubicBezTo>
                  <a:pt x="15002" y="12644"/>
                  <a:pt x="15024" y="12734"/>
                  <a:pt x="14979" y="12794"/>
                </a:cubicBezTo>
                <a:cubicBezTo>
                  <a:pt x="15017" y="12894"/>
                  <a:pt x="14972" y="12954"/>
                  <a:pt x="14972" y="13044"/>
                </a:cubicBezTo>
                <a:cubicBezTo>
                  <a:pt x="14972" y="13124"/>
                  <a:pt x="14972" y="13204"/>
                  <a:pt x="14964" y="13284"/>
                </a:cubicBezTo>
                <a:cubicBezTo>
                  <a:pt x="14964" y="13364"/>
                  <a:pt x="14972" y="13454"/>
                  <a:pt x="14927" y="13514"/>
                </a:cubicBezTo>
                <a:cubicBezTo>
                  <a:pt x="14972" y="13614"/>
                  <a:pt x="14927" y="13674"/>
                  <a:pt x="14942" y="13764"/>
                </a:cubicBezTo>
                <a:cubicBezTo>
                  <a:pt x="14964" y="13854"/>
                  <a:pt x="14934" y="13924"/>
                  <a:pt x="14964" y="14014"/>
                </a:cubicBezTo>
                <a:cubicBezTo>
                  <a:pt x="14912" y="14083"/>
                  <a:pt x="14994" y="14193"/>
                  <a:pt x="14927" y="14253"/>
                </a:cubicBezTo>
                <a:cubicBezTo>
                  <a:pt x="14882" y="14143"/>
                  <a:pt x="14912" y="14073"/>
                  <a:pt x="14844" y="13954"/>
                </a:cubicBezTo>
                <a:cubicBezTo>
                  <a:pt x="14889" y="13924"/>
                  <a:pt x="14837" y="13854"/>
                  <a:pt x="14852" y="13804"/>
                </a:cubicBezTo>
                <a:cubicBezTo>
                  <a:pt x="14882" y="13744"/>
                  <a:pt x="14814" y="13684"/>
                  <a:pt x="14874" y="13644"/>
                </a:cubicBezTo>
                <a:cubicBezTo>
                  <a:pt x="14822" y="13554"/>
                  <a:pt x="14882" y="13514"/>
                  <a:pt x="14822" y="13414"/>
                </a:cubicBezTo>
                <a:cubicBezTo>
                  <a:pt x="14874" y="13284"/>
                  <a:pt x="14807" y="13094"/>
                  <a:pt x="14874" y="12964"/>
                </a:cubicBezTo>
                <a:cubicBezTo>
                  <a:pt x="14822" y="12904"/>
                  <a:pt x="14919" y="12904"/>
                  <a:pt x="14874" y="12854"/>
                </a:cubicBezTo>
                <a:cubicBezTo>
                  <a:pt x="14867" y="12814"/>
                  <a:pt x="14874" y="12774"/>
                  <a:pt x="14897" y="12744"/>
                </a:cubicBezTo>
                <a:cubicBezTo>
                  <a:pt x="14904" y="12664"/>
                  <a:pt x="14889" y="12584"/>
                  <a:pt x="14927" y="12514"/>
                </a:cubicBezTo>
                <a:cubicBezTo>
                  <a:pt x="14927" y="12354"/>
                  <a:pt x="14972" y="12214"/>
                  <a:pt x="15009" y="12074"/>
                </a:cubicBezTo>
                <a:cubicBezTo>
                  <a:pt x="15002" y="12034"/>
                  <a:pt x="15054" y="12014"/>
                  <a:pt x="15009" y="11954"/>
                </a:cubicBezTo>
                <a:cubicBezTo>
                  <a:pt x="15047" y="11934"/>
                  <a:pt x="15047" y="11884"/>
                  <a:pt x="15047" y="11845"/>
                </a:cubicBezTo>
                <a:cubicBezTo>
                  <a:pt x="15017" y="11795"/>
                  <a:pt x="15084" y="11785"/>
                  <a:pt x="15069" y="11735"/>
                </a:cubicBezTo>
                <a:cubicBezTo>
                  <a:pt x="15054" y="11685"/>
                  <a:pt x="15092" y="11655"/>
                  <a:pt x="15106" y="11615"/>
                </a:cubicBezTo>
                <a:cubicBezTo>
                  <a:pt x="15077" y="11535"/>
                  <a:pt x="15129" y="11485"/>
                  <a:pt x="15106" y="11415"/>
                </a:cubicBezTo>
                <a:cubicBezTo>
                  <a:pt x="15121" y="11345"/>
                  <a:pt x="15136" y="11285"/>
                  <a:pt x="15136" y="11215"/>
                </a:cubicBezTo>
                <a:cubicBezTo>
                  <a:pt x="15211" y="11175"/>
                  <a:pt x="15151" y="11085"/>
                  <a:pt x="15189" y="11025"/>
                </a:cubicBezTo>
                <a:cubicBezTo>
                  <a:pt x="15196" y="10955"/>
                  <a:pt x="15204" y="10895"/>
                  <a:pt x="15219" y="10835"/>
                </a:cubicBezTo>
                <a:cubicBezTo>
                  <a:pt x="15241" y="10775"/>
                  <a:pt x="15234" y="10695"/>
                  <a:pt x="15249" y="10635"/>
                </a:cubicBezTo>
                <a:cubicBezTo>
                  <a:pt x="15316" y="10585"/>
                  <a:pt x="15234" y="10495"/>
                  <a:pt x="15301" y="10445"/>
                </a:cubicBezTo>
                <a:cubicBezTo>
                  <a:pt x="15279" y="10365"/>
                  <a:pt x="15309" y="10315"/>
                  <a:pt x="15331" y="10245"/>
                </a:cubicBezTo>
                <a:cubicBezTo>
                  <a:pt x="15309" y="10175"/>
                  <a:pt x="15339" y="10115"/>
                  <a:pt x="15331" y="10045"/>
                </a:cubicBezTo>
                <a:cubicBezTo>
                  <a:pt x="15369" y="9985"/>
                  <a:pt x="15331" y="9905"/>
                  <a:pt x="15361" y="9845"/>
                </a:cubicBezTo>
                <a:cubicBezTo>
                  <a:pt x="15384" y="9785"/>
                  <a:pt x="15331" y="9696"/>
                  <a:pt x="15384" y="9646"/>
                </a:cubicBezTo>
                <a:cubicBezTo>
                  <a:pt x="15354" y="9566"/>
                  <a:pt x="15369" y="9506"/>
                  <a:pt x="15391" y="9446"/>
                </a:cubicBezTo>
                <a:cubicBezTo>
                  <a:pt x="15376" y="9366"/>
                  <a:pt x="15361" y="9296"/>
                  <a:pt x="15391" y="9236"/>
                </a:cubicBezTo>
                <a:cubicBezTo>
                  <a:pt x="15384" y="9166"/>
                  <a:pt x="15384" y="9096"/>
                  <a:pt x="15391" y="9026"/>
                </a:cubicBezTo>
                <a:cubicBezTo>
                  <a:pt x="15361" y="8946"/>
                  <a:pt x="15421" y="8896"/>
                  <a:pt x="15369" y="8806"/>
                </a:cubicBezTo>
                <a:cubicBezTo>
                  <a:pt x="15399" y="8756"/>
                  <a:pt x="15354" y="8666"/>
                  <a:pt x="15369" y="8606"/>
                </a:cubicBezTo>
                <a:cubicBezTo>
                  <a:pt x="15339" y="8556"/>
                  <a:pt x="15384" y="8536"/>
                  <a:pt x="15339" y="8476"/>
                </a:cubicBezTo>
                <a:cubicBezTo>
                  <a:pt x="15309" y="8446"/>
                  <a:pt x="15361" y="8366"/>
                  <a:pt x="15301" y="8386"/>
                </a:cubicBezTo>
                <a:cubicBezTo>
                  <a:pt x="15301" y="8466"/>
                  <a:pt x="15316" y="8546"/>
                  <a:pt x="15339" y="8626"/>
                </a:cubicBezTo>
                <a:cubicBezTo>
                  <a:pt x="15309" y="8656"/>
                  <a:pt x="15361" y="8716"/>
                  <a:pt x="15339" y="8746"/>
                </a:cubicBezTo>
                <a:cubicBezTo>
                  <a:pt x="15361" y="8786"/>
                  <a:pt x="15309" y="8806"/>
                  <a:pt x="15346" y="8856"/>
                </a:cubicBezTo>
                <a:cubicBezTo>
                  <a:pt x="15354" y="9016"/>
                  <a:pt x="15309" y="9146"/>
                  <a:pt x="15331" y="9306"/>
                </a:cubicBezTo>
                <a:cubicBezTo>
                  <a:pt x="15301" y="9446"/>
                  <a:pt x="15324" y="9606"/>
                  <a:pt x="15294" y="9745"/>
                </a:cubicBezTo>
                <a:cubicBezTo>
                  <a:pt x="15279" y="9825"/>
                  <a:pt x="15286" y="9895"/>
                  <a:pt x="15279" y="9965"/>
                </a:cubicBezTo>
                <a:cubicBezTo>
                  <a:pt x="15271" y="10035"/>
                  <a:pt x="15241" y="10125"/>
                  <a:pt x="15271" y="10205"/>
                </a:cubicBezTo>
                <a:cubicBezTo>
                  <a:pt x="15219" y="10265"/>
                  <a:pt x="15226" y="10345"/>
                  <a:pt x="15226" y="10415"/>
                </a:cubicBezTo>
                <a:cubicBezTo>
                  <a:pt x="15196" y="10485"/>
                  <a:pt x="15181" y="10565"/>
                  <a:pt x="15189" y="10645"/>
                </a:cubicBezTo>
                <a:cubicBezTo>
                  <a:pt x="15144" y="10795"/>
                  <a:pt x="15114" y="10945"/>
                  <a:pt x="15092" y="11105"/>
                </a:cubicBezTo>
                <a:cubicBezTo>
                  <a:pt x="15054" y="11175"/>
                  <a:pt x="15069" y="11255"/>
                  <a:pt x="15054" y="11335"/>
                </a:cubicBezTo>
                <a:cubicBezTo>
                  <a:pt x="15024" y="11405"/>
                  <a:pt x="15054" y="11495"/>
                  <a:pt x="14994" y="11555"/>
                </a:cubicBezTo>
                <a:cubicBezTo>
                  <a:pt x="15032" y="11605"/>
                  <a:pt x="14979" y="11625"/>
                  <a:pt x="14994" y="11675"/>
                </a:cubicBezTo>
                <a:cubicBezTo>
                  <a:pt x="14972" y="11705"/>
                  <a:pt x="15017" y="11765"/>
                  <a:pt x="14957" y="11785"/>
                </a:cubicBezTo>
                <a:cubicBezTo>
                  <a:pt x="15002" y="11884"/>
                  <a:pt x="14904" y="11934"/>
                  <a:pt x="14919" y="12024"/>
                </a:cubicBezTo>
                <a:cubicBezTo>
                  <a:pt x="14889" y="12044"/>
                  <a:pt x="14942" y="12104"/>
                  <a:pt x="14897" y="12124"/>
                </a:cubicBezTo>
                <a:cubicBezTo>
                  <a:pt x="14897" y="12164"/>
                  <a:pt x="14882" y="12194"/>
                  <a:pt x="14874" y="12234"/>
                </a:cubicBezTo>
                <a:cubicBezTo>
                  <a:pt x="14882" y="12314"/>
                  <a:pt x="14837" y="12374"/>
                  <a:pt x="14844" y="12464"/>
                </a:cubicBezTo>
                <a:cubicBezTo>
                  <a:pt x="14807" y="12614"/>
                  <a:pt x="14807" y="12774"/>
                  <a:pt x="14769" y="12924"/>
                </a:cubicBezTo>
                <a:cubicBezTo>
                  <a:pt x="14807" y="12974"/>
                  <a:pt x="14754" y="12994"/>
                  <a:pt x="14777" y="13044"/>
                </a:cubicBezTo>
                <a:cubicBezTo>
                  <a:pt x="14740" y="13074"/>
                  <a:pt x="14814" y="13144"/>
                  <a:pt x="14762" y="13164"/>
                </a:cubicBezTo>
                <a:cubicBezTo>
                  <a:pt x="14747" y="13244"/>
                  <a:pt x="14777" y="13334"/>
                  <a:pt x="14754" y="13414"/>
                </a:cubicBezTo>
                <a:cubicBezTo>
                  <a:pt x="14777" y="13504"/>
                  <a:pt x="14762" y="13574"/>
                  <a:pt x="14769" y="13664"/>
                </a:cubicBezTo>
                <a:cubicBezTo>
                  <a:pt x="14740" y="13684"/>
                  <a:pt x="14792" y="13744"/>
                  <a:pt x="14769" y="13774"/>
                </a:cubicBezTo>
                <a:cubicBezTo>
                  <a:pt x="14762" y="13794"/>
                  <a:pt x="14762" y="13814"/>
                  <a:pt x="14777" y="13834"/>
                </a:cubicBezTo>
                <a:cubicBezTo>
                  <a:pt x="14754" y="13844"/>
                  <a:pt x="14762" y="13884"/>
                  <a:pt x="14740" y="13864"/>
                </a:cubicBezTo>
                <a:cubicBezTo>
                  <a:pt x="14672" y="13714"/>
                  <a:pt x="14702" y="13604"/>
                  <a:pt x="14672" y="13474"/>
                </a:cubicBezTo>
                <a:cubicBezTo>
                  <a:pt x="14665" y="13344"/>
                  <a:pt x="14642" y="13214"/>
                  <a:pt x="14665" y="13094"/>
                </a:cubicBezTo>
                <a:cubicBezTo>
                  <a:pt x="14612" y="12944"/>
                  <a:pt x="14657" y="12834"/>
                  <a:pt x="14657" y="12714"/>
                </a:cubicBezTo>
                <a:cubicBezTo>
                  <a:pt x="14665" y="12584"/>
                  <a:pt x="14687" y="12474"/>
                  <a:pt x="14680" y="12344"/>
                </a:cubicBezTo>
                <a:cubicBezTo>
                  <a:pt x="14702" y="12324"/>
                  <a:pt x="14687" y="12294"/>
                  <a:pt x="14672" y="12264"/>
                </a:cubicBezTo>
                <a:cubicBezTo>
                  <a:pt x="14702" y="12244"/>
                  <a:pt x="14710" y="12214"/>
                  <a:pt x="14702" y="12184"/>
                </a:cubicBezTo>
                <a:cubicBezTo>
                  <a:pt x="14702" y="12124"/>
                  <a:pt x="14717" y="12064"/>
                  <a:pt x="14717" y="11994"/>
                </a:cubicBezTo>
                <a:cubicBezTo>
                  <a:pt x="14747" y="11944"/>
                  <a:pt x="14732" y="11884"/>
                  <a:pt x="14754" y="11825"/>
                </a:cubicBezTo>
                <a:cubicBezTo>
                  <a:pt x="14740" y="11795"/>
                  <a:pt x="14769" y="11795"/>
                  <a:pt x="14777" y="11775"/>
                </a:cubicBezTo>
                <a:cubicBezTo>
                  <a:pt x="14777" y="11765"/>
                  <a:pt x="14754" y="11745"/>
                  <a:pt x="14754" y="11735"/>
                </a:cubicBezTo>
                <a:cubicBezTo>
                  <a:pt x="14762" y="11705"/>
                  <a:pt x="14784" y="11675"/>
                  <a:pt x="14792" y="11645"/>
                </a:cubicBezTo>
                <a:cubicBezTo>
                  <a:pt x="14814" y="11535"/>
                  <a:pt x="14807" y="11405"/>
                  <a:pt x="14867" y="11295"/>
                </a:cubicBezTo>
                <a:cubicBezTo>
                  <a:pt x="14882" y="11185"/>
                  <a:pt x="14897" y="11065"/>
                  <a:pt x="14942" y="10955"/>
                </a:cubicBezTo>
                <a:cubicBezTo>
                  <a:pt x="14949" y="10895"/>
                  <a:pt x="14949" y="10845"/>
                  <a:pt x="14987" y="10795"/>
                </a:cubicBezTo>
                <a:cubicBezTo>
                  <a:pt x="14972" y="10725"/>
                  <a:pt x="15002" y="10675"/>
                  <a:pt x="14994" y="10615"/>
                </a:cubicBezTo>
                <a:cubicBezTo>
                  <a:pt x="15047" y="10565"/>
                  <a:pt x="15017" y="10495"/>
                  <a:pt x="15032" y="10435"/>
                </a:cubicBezTo>
                <a:cubicBezTo>
                  <a:pt x="15039" y="10375"/>
                  <a:pt x="15047" y="10315"/>
                  <a:pt x="15069" y="10265"/>
                </a:cubicBezTo>
                <a:cubicBezTo>
                  <a:pt x="15077" y="10135"/>
                  <a:pt x="15099" y="10025"/>
                  <a:pt x="15121" y="9905"/>
                </a:cubicBezTo>
                <a:cubicBezTo>
                  <a:pt x="15129" y="9785"/>
                  <a:pt x="15136" y="9656"/>
                  <a:pt x="15166" y="9546"/>
                </a:cubicBezTo>
                <a:cubicBezTo>
                  <a:pt x="15114" y="9466"/>
                  <a:pt x="15204" y="9436"/>
                  <a:pt x="15151" y="9356"/>
                </a:cubicBezTo>
                <a:cubicBezTo>
                  <a:pt x="15174" y="9326"/>
                  <a:pt x="15174" y="9296"/>
                  <a:pt x="15159" y="9256"/>
                </a:cubicBezTo>
                <a:cubicBezTo>
                  <a:pt x="15144" y="9226"/>
                  <a:pt x="15196" y="9206"/>
                  <a:pt x="15166" y="9166"/>
                </a:cubicBezTo>
                <a:cubicBezTo>
                  <a:pt x="15144" y="9126"/>
                  <a:pt x="15166" y="9106"/>
                  <a:pt x="15174" y="9076"/>
                </a:cubicBezTo>
                <a:cubicBezTo>
                  <a:pt x="15159" y="8976"/>
                  <a:pt x="15174" y="8886"/>
                  <a:pt x="15159" y="8786"/>
                </a:cubicBezTo>
                <a:cubicBezTo>
                  <a:pt x="15189" y="8766"/>
                  <a:pt x="15144" y="8716"/>
                  <a:pt x="15166" y="8696"/>
                </a:cubicBezTo>
                <a:cubicBezTo>
                  <a:pt x="15159" y="8666"/>
                  <a:pt x="15174" y="8636"/>
                  <a:pt x="15144" y="8596"/>
                </a:cubicBezTo>
                <a:cubicBezTo>
                  <a:pt x="15159" y="8536"/>
                  <a:pt x="15166" y="8476"/>
                  <a:pt x="15129" y="8396"/>
                </a:cubicBezTo>
                <a:cubicBezTo>
                  <a:pt x="15166" y="8346"/>
                  <a:pt x="15136" y="8276"/>
                  <a:pt x="15114" y="8206"/>
                </a:cubicBezTo>
                <a:cubicBezTo>
                  <a:pt x="15144" y="8156"/>
                  <a:pt x="15099" y="8076"/>
                  <a:pt x="15129" y="8016"/>
                </a:cubicBezTo>
                <a:cubicBezTo>
                  <a:pt x="15077" y="7956"/>
                  <a:pt x="15121" y="7846"/>
                  <a:pt x="15054" y="7836"/>
                </a:cubicBezTo>
                <a:cubicBezTo>
                  <a:pt x="15092" y="7936"/>
                  <a:pt x="15062" y="8006"/>
                  <a:pt x="15092" y="8106"/>
                </a:cubicBezTo>
                <a:cubicBezTo>
                  <a:pt x="15077" y="8136"/>
                  <a:pt x="15099" y="8196"/>
                  <a:pt x="15106" y="8236"/>
                </a:cubicBezTo>
                <a:cubicBezTo>
                  <a:pt x="15106" y="8286"/>
                  <a:pt x="15106" y="8326"/>
                  <a:pt x="15099" y="8366"/>
                </a:cubicBezTo>
                <a:cubicBezTo>
                  <a:pt x="15129" y="8456"/>
                  <a:pt x="15106" y="8536"/>
                  <a:pt x="15114" y="8616"/>
                </a:cubicBezTo>
                <a:cubicBezTo>
                  <a:pt x="15092" y="8656"/>
                  <a:pt x="15121" y="8706"/>
                  <a:pt x="15129" y="8756"/>
                </a:cubicBezTo>
                <a:cubicBezTo>
                  <a:pt x="15114" y="8796"/>
                  <a:pt x="15114" y="8836"/>
                  <a:pt x="15114" y="8886"/>
                </a:cubicBezTo>
                <a:cubicBezTo>
                  <a:pt x="15114" y="8966"/>
                  <a:pt x="15114" y="9046"/>
                  <a:pt x="15106" y="9126"/>
                </a:cubicBezTo>
                <a:cubicBezTo>
                  <a:pt x="15099" y="9166"/>
                  <a:pt x="15121" y="9216"/>
                  <a:pt x="15114" y="9266"/>
                </a:cubicBezTo>
                <a:cubicBezTo>
                  <a:pt x="15054" y="9286"/>
                  <a:pt x="15121" y="9356"/>
                  <a:pt x="15106" y="9386"/>
                </a:cubicBezTo>
                <a:cubicBezTo>
                  <a:pt x="15039" y="9406"/>
                  <a:pt x="15106" y="9476"/>
                  <a:pt x="15092" y="9516"/>
                </a:cubicBezTo>
                <a:cubicBezTo>
                  <a:pt x="15077" y="9556"/>
                  <a:pt x="15054" y="9586"/>
                  <a:pt x="15077" y="9646"/>
                </a:cubicBezTo>
                <a:cubicBezTo>
                  <a:pt x="15032" y="9666"/>
                  <a:pt x="15099" y="9735"/>
                  <a:pt x="15039" y="9765"/>
                </a:cubicBezTo>
                <a:cubicBezTo>
                  <a:pt x="15032" y="9805"/>
                  <a:pt x="15054" y="9855"/>
                  <a:pt x="15024" y="9885"/>
                </a:cubicBezTo>
                <a:cubicBezTo>
                  <a:pt x="15032" y="10065"/>
                  <a:pt x="14949" y="10195"/>
                  <a:pt x="14964" y="10375"/>
                </a:cubicBezTo>
                <a:cubicBezTo>
                  <a:pt x="14942" y="10405"/>
                  <a:pt x="14934" y="10435"/>
                  <a:pt x="14942" y="10475"/>
                </a:cubicBezTo>
                <a:cubicBezTo>
                  <a:pt x="14934" y="10525"/>
                  <a:pt x="14912" y="10555"/>
                  <a:pt x="14904" y="10595"/>
                </a:cubicBezTo>
                <a:cubicBezTo>
                  <a:pt x="14904" y="10685"/>
                  <a:pt x="14882" y="10765"/>
                  <a:pt x="14874" y="10855"/>
                </a:cubicBezTo>
                <a:cubicBezTo>
                  <a:pt x="14837" y="10875"/>
                  <a:pt x="14882" y="10925"/>
                  <a:pt x="14852" y="10955"/>
                </a:cubicBezTo>
                <a:cubicBezTo>
                  <a:pt x="14822" y="10985"/>
                  <a:pt x="14844" y="11045"/>
                  <a:pt x="14814" y="11075"/>
                </a:cubicBezTo>
                <a:cubicBezTo>
                  <a:pt x="14844" y="11125"/>
                  <a:pt x="14754" y="11135"/>
                  <a:pt x="14799" y="11205"/>
                </a:cubicBezTo>
                <a:cubicBezTo>
                  <a:pt x="14784" y="11235"/>
                  <a:pt x="14747" y="11265"/>
                  <a:pt x="14762" y="11315"/>
                </a:cubicBezTo>
                <a:cubicBezTo>
                  <a:pt x="14747" y="11405"/>
                  <a:pt x="14777" y="11495"/>
                  <a:pt x="14710" y="11565"/>
                </a:cubicBezTo>
                <a:cubicBezTo>
                  <a:pt x="14725" y="11615"/>
                  <a:pt x="14702" y="11645"/>
                  <a:pt x="14695" y="11685"/>
                </a:cubicBezTo>
                <a:cubicBezTo>
                  <a:pt x="14710" y="11735"/>
                  <a:pt x="14672" y="11765"/>
                  <a:pt x="14657" y="11805"/>
                </a:cubicBezTo>
                <a:cubicBezTo>
                  <a:pt x="14665" y="11894"/>
                  <a:pt x="14650" y="11984"/>
                  <a:pt x="14657" y="12074"/>
                </a:cubicBezTo>
                <a:cubicBezTo>
                  <a:pt x="14597" y="12094"/>
                  <a:pt x="14665" y="12164"/>
                  <a:pt x="14620" y="12184"/>
                </a:cubicBezTo>
                <a:cubicBezTo>
                  <a:pt x="14650" y="12244"/>
                  <a:pt x="14597" y="12274"/>
                  <a:pt x="14590" y="12324"/>
                </a:cubicBezTo>
                <a:cubicBezTo>
                  <a:pt x="14612" y="12384"/>
                  <a:pt x="14590" y="12424"/>
                  <a:pt x="14582" y="12474"/>
                </a:cubicBezTo>
                <a:cubicBezTo>
                  <a:pt x="14620" y="12544"/>
                  <a:pt x="14605" y="12584"/>
                  <a:pt x="14582" y="12624"/>
                </a:cubicBezTo>
                <a:cubicBezTo>
                  <a:pt x="14620" y="12694"/>
                  <a:pt x="14560" y="12724"/>
                  <a:pt x="14575" y="12774"/>
                </a:cubicBezTo>
                <a:cubicBezTo>
                  <a:pt x="14560" y="12824"/>
                  <a:pt x="14597" y="12884"/>
                  <a:pt x="14545" y="12914"/>
                </a:cubicBezTo>
                <a:cubicBezTo>
                  <a:pt x="14582" y="13004"/>
                  <a:pt x="14552" y="13054"/>
                  <a:pt x="14575" y="13134"/>
                </a:cubicBezTo>
                <a:cubicBezTo>
                  <a:pt x="14582" y="13214"/>
                  <a:pt x="14575" y="13284"/>
                  <a:pt x="14582" y="13364"/>
                </a:cubicBezTo>
                <a:cubicBezTo>
                  <a:pt x="14582" y="13444"/>
                  <a:pt x="14582" y="13514"/>
                  <a:pt x="14590" y="13594"/>
                </a:cubicBezTo>
                <a:cubicBezTo>
                  <a:pt x="14605" y="13674"/>
                  <a:pt x="14642" y="13764"/>
                  <a:pt x="14620" y="13834"/>
                </a:cubicBezTo>
                <a:cubicBezTo>
                  <a:pt x="14590" y="13664"/>
                  <a:pt x="14545" y="13604"/>
                  <a:pt x="14522" y="13434"/>
                </a:cubicBezTo>
                <a:cubicBezTo>
                  <a:pt x="14485" y="13294"/>
                  <a:pt x="14455" y="13144"/>
                  <a:pt x="14455" y="13014"/>
                </a:cubicBezTo>
                <a:cubicBezTo>
                  <a:pt x="14440" y="12874"/>
                  <a:pt x="14447" y="12744"/>
                  <a:pt x="14440" y="12614"/>
                </a:cubicBezTo>
                <a:cubicBezTo>
                  <a:pt x="14462" y="12554"/>
                  <a:pt x="14440" y="12484"/>
                  <a:pt x="14425" y="12414"/>
                </a:cubicBezTo>
                <a:cubicBezTo>
                  <a:pt x="14462" y="12364"/>
                  <a:pt x="14447" y="12284"/>
                  <a:pt x="14432" y="12214"/>
                </a:cubicBezTo>
                <a:cubicBezTo>
                  <a:pt x="14477" y="12144"/>
                  <a:pt x="14440" y="12034"/>
                  <a:pt x="14485" y="11964"/>
                </a:cubicBezTo>
                <a:cubicBezTo>
                  <a:pt x="14440" y="11904"/>
                  <a:pt x="14530" y="11894"/>
                  <a:pt x="14470" y="11825"/>
                </a:cubicBezTo>
                <a:cubicBezTo>
                  <a:pt x="14500" y="11795"/>
                  <a:pt x="14477" y="11745"/>
                  <a:pt x="14507" y="11715"/>
                </a:cubicBezTo>
                <a:cubicBezTo>
                  <a:pt x="14500" y="11665"/>
                  <a:pt x="14470" y="11615"/>
                  <a:pt x="14522" y="11585"/>
                </a:cubicBezTo>
                <a:cubicBezTo>
                  <a:pt x="14492" y="11535"/>
                  <a:pt x="14515" y="11495"/>
                  <a:pt x="14530" y="11455"/>
                </a:cubicBezTo>
                <a:cubicBezTo>
                  <a:pt x="14545" y="11375"/>
                  <a:pt x="14530" y="11285"/>
                  <a:pt x="14582" y="11215"/>
                </a:cubicBezTo>
                <a:cubicBezTo>
                  <a:pt x="14575" y="11165"/>
                  <a:pt x="14552" y="11115"/>
                  <a:pt x="14597" y="11085"/>
                </a:cubicBezTo>
                <a:cubicBezTo>
                  <a:pt x="14597" y="11065"/>
                  <a:pt x="14582" y="11045"/>
                  <a:pt x="14597" y="11025"/>
                </a:cubicBezTo>
                <a:cubicBezTo>
                  <a:pt x="14620" y="11015"/>
                  <a:pt x="14597" y="10975"/>
                  <a:pt x="14612" y="10955"/>
                </a:cubicBezTo>
                <a:cubicBezTo>
                  <a:pt x="14597" y="10905"/>
                  <a:pt x="14642" y="10885"/>
                  <a:pt x="14627" y="10835"/>
                </a:cubicBezTo>
                <a:cubicBezTo>
                  <a:pt x="14672" y="10805"/>
                  <a:pt x="14605" y="10735"/>
                  <a:pt x="14665" y="10715"/>
                </a:cubicBezTo>
                <a:cubicBezTo>
                  <a:pt x="14650" y="10665"/>
                  <a:pt x="14695" y="10635"/>
                  <a:pt x="14680" y="10585"/>
                </a:cubicBezTo>
                <a:cubicBezTo>
                  <a:pt x="14650" y="10535"/>
                  <a:pt x="14732" y="10525"/>
                  <a:pt x="14687" y="10455"/>
                </a:cubicBezTo>
                <a:cubicBezTo>
                  <a:pt x="14725" y="10375"/>
                  <a:pt x="14717" y="10275"/>
                  <a:pt x="14732" y="10195"/>
                </a:cubicBezTo>
                <a:cubicBezTo>
                  <a:pt x="14725" y="10145"/>
                  <a:pt x="14792" y="10125"/>
                  <a:pt x="14747" y="10065"/>
                </a:cubicBezTo>
                <a:cubicBezTo>
                  <a:pt x="14762" y="10025"/>
                  <a:pt x="14754" y="9975"/>
                  <a:pt x="14762" y="9935"/>
                </a:cubicBezTo>
                <a:cubicBezTo>
                  <a:pt x="14777" y="9855"/>
                  <a:pt x="14784" y="9765"/>
                  <a:pt x="14784" y="9686"/>
                </a:cubicBezTo>
                <a:cubicBezTo>
                  <a:pt x="14799" y="9606"/>
                  <a:pt x="14799" y="9516"/>
                  <a:pt x="14814" y="9426"/>
                </a:cubicBezTo>
                <a:cubicBezTo>
                  <a:pt x="14814" y="9386"/>
                  <a:pt x="14814" y="9336"/>
                  <a:pt x="14822" y="9306"/>
                </a:cubicBezTo>
                <a:cubicBezTo>
                  <a:pt x="14859" y="9266"/>
                  <a:pt x="14807" y="9206"/>
                  <a:pt x="14837" y="9176"/>
                </a:cubicBezTo>
                <a:cubicBezTo>
                  <a:pt x="14799" y="9116"/>
                  <a:pt x="14882" y="9106"/>
                  <a:pt x="14822" y="9036"/>
                </a:cubicBezTo>
                <a:cubicBezTo>
                  <a:pt x="14859" y="9006"/>
                  <a:pt x="14829" y="8956"/>
                  <a:pt x="14837" y="8906"/>
                </a:cubicBezTo>
                <a:cubicBezTo>
                  <a:pt x="14852" y="8876"/>
                  <a:pt x="14829" y="8816"/>
                  <a:pt x="14822" y="8776"/>
                </a:cubicBezTo>
                <a:cubicBezTo>
                  <a:pt x="14859" y="8746"/>
                  <a:pt x="14807" y="8676"/>
                  <a:pt x="14837" y="8646"/>
                </a:cubicBezTo>
                <a:cubicBezTo>
                  <a:pt x="14829" y="8596"/>
                  <a:pt x="14807" y="8546"/>
                  <a:pt x="14822" y="8506"/>
                </a:cubicBezTo>
                <a:cubicBezTo>
                  <a:pt x="14844" y="8476"/>
                  <a:pt x="14777" y="8406"/>
                  <a:pt x="14814" y="8376"/>
                </a:cubicBezTo>
                <a:cubicBezTo>
                  <a:pt x="14792" y="8316"/>
                  <a:pt x="14814" y="8286"/>
                  <a:pt x="14769" y="8226"/>
                </a:cubicBezTo>
                <a:cubicBezTo>
                  <a:pt x="14792" y="8206"/>
                  <a:pt x="14792" y="8086"/>
                  <a:pt x="14740" y="8096"/>
                </a:cubicBezTo>
                <a:cubicBezTo>
                  <a:pt x="14784" y="8326"/>
                  <a:pt x="14769" y="8536"/>
                  <a:pt x="14799" y="8766"/>
                </a:cubicBezTo>
                <a:cubicBezTo>
                  <a:pt x="14777" y="8806"/>
                  <a:pt x="14799" y="8866"/>
                  <a:pt x="14792" y="8916"/>
                </a:cubicBezTo>
                <a:cubicBezTo>
                  <a:pt x="14814" y="8976"/>
                  <a:pt x="14769" y="9016"/>
                  <a:pt x="14799" y="9086"/>
                </a:cubicBezTo>
                <a:cubicBezTo>
                  <a:pt x="14784" y="9106"/>
                  <a:pt x="14784" y="9126"/>
                  <a:pt x="14784" y="9156"/>
                </a:cubicBezTo>
                <a:cubicBezTo>
                  <a:pt x="14799" y="9196"/>
                  <a:pt x="14747" y="9206"/>
                  <a:pt x="14777" y="9246"/>
                </a:cubicBezTo>
                <a:cubicBezTo>
                  <a:pt x="14769" y="9296"/>
                  <a:pt x="14762" y="9356"/>
                  <a:pt x="14762" y="9406"/>
                </a:cubicBezTo>
                <a:cubicBezTo>
                  <a:pt x="14725" y="9506"/>
                  <a:pt x="14725" y="9606"/>
                  <a:pt x="14732" y="9725"/>
                </a:cubicBezTo>
                <a:cubicBezTo>
                  <a:pt x="14702" y="9815"/>
                  <a:pt x="14672" y="9915"/>
                  <a:pt x="14687" y="10025"/>
                </a:cubicBezTo>
                <a:cubicBezTo>
                  <a:pt x="14650" y="10225"/>
                  <a:pt x="14627" y="10445"/>
                  <a:pt x="14590" y="10645"/>
                </a:cubicBezTo>
                <a:cubicBezTo>
                  <a:pt x="14560" y="10685"/>
                  <a:pt x="14582" y="10745"/>
                  <a:pt x="14560" y="10785"/>
                </a:cubicBezTo>
                <a:cubicBezTo>
                  <a:pt x="14590" y="10855"/>
                  <a:pt x="14507" y="10885"/>
                  <a:pt x="14545" y="10955"/>
                </a:cubicBezTo>
                <a:cubicBezTo>
                  <a:pt x="14492" y="10985"/>
                  <a:pt x="14530" y="11045"/>
                  <a:pt x="14515" y="11095"/>
                </a:cubicBezTo>
                <a:cubicBezTo>
                  <a:pt x="14492" y="11105"/>
                  <a:pt x="14500" y="11135"/>
                  <a:pt x="14500" y="11165"/>
                </a:cubicBezTo>
                <a:cubicBezTo>
                  <a:pt x="14507" y="11195"/>
                  <a:pt x="14462" y="11205"/>
                  <a:pt x="14492" y="11255"/>
                </a:cubicBezTo>
                <a:cubicBezTo>
                  <a:pt x="14432" y="11455"/>
                  <a:pt x="14410" y="11665"/>
                  <a:pt x="14402" y="11874"/>
                </a:cubicBezTo>
                <a:cubicBezTo>
                  <a:pt x="14387" y="11984"/>
                  <a:pt x="14373" y="12084"/>
                  <a:pt x="14380" y="12194"/>
                </a:cubicBezTo>
                <a:cubicBezTo>
                  <a:pt x="14335" y="12284"/>
                  <a:pt x="14387" y="12404"/>
                  <a:pt x="14350" y="12504"/>
                </a:cubicBezTo>
                <a:cubicBezTo>
                  <a:pt x="14373" y="12564"/>
                  <a:pt x="14358" y="12604"/>
                  <a:pt x="14350" y="12654"/>
                </a:cubicBezTo>
                <a:cubicBezTo>
                  <a:pt x="14365" y="12714"/>
                  <a:pt x="14365" y="12774"/>
                  <a:pt x="14358" y="12824"/>
                </a:cubicBezTo>
                <a:cubicBezTo>
                  <a:pt x="14373" y="12884"/>
                  <a:pt x="14373" y="12944"/>
                  <a:pt x="14358" y="12994"/>
                </a:cubicBezTo>
                <a:cubicBezTo>
                  <a:pt x="14373" y="13054"/>
                  <a:pt x="14380" y="13114"/>
                  <a:pt x="14365" y="13164"/>
                </a:cubicBezTo>
                <a:cubicBezTo>
                  <a:pt x="14432" y="13304"/>
                  <a:pt x="14387" y="13394"/>
                  <a:pt x="14447" y="13524"/>
                </a:cubicBezTo>
                <a:cubicBezTo>
                  <a:pt x="14440" y="13624"/>
                  <a:pt x="14545" y="13774"/>
                  <a:pt x="14500" y="13864"/>
                </a:cubicBezTo>
                <a:cubicBezTo>
                  <a:pt x="14477" y="13824"/>
                  <a:pt x="14455" y="13774"/>
                  <a:pt x="14417" y="13774"/>
                </a:cubicBezTo>
                <a:cubicBezTo>
                  <a:pt x="14410" y="13744"/>
                  <a:pt x="14387" y="13714"/>
                  <a:pt x="14410" y="13694"/>
                </a:cubicBezTo>
                <a:cubicBezTo>
                  <a:pt x="14402" y="13664"/>
                  <a:pt x="14373" y="13674"/>
                  <a:pt x="14387" y="13654"/>
                </a:cubicBezTo>
                <a:cubicBezTo>
                  <a:pt x="14380" y="13584"/>
                  <a:pt x="14305" y="13464"/>
                  <a:pt x="14335" y="13364"/>
                </a:cubicBezTo>
                <a:cubicBezTo>
                  <a:pt x="14275" y="13244"/>
                  <a:pt x="14305" y="13164"/>
                  <a:pt x="14275" y="13054"/>
                </a:cubicBezTo>
                <a:cubicBezTo>
                  <a:pt x="14245" y="12934"/>
                  <a:pt x="14260" y="12864"/>
                  <a:pt x="14223" y="12774"/>
                </a:cubicBezTo>
                <a:cubicBezTo>
                  <a:pt x="14245" y="12704"/>
                  <a:pt x="14215" y="12624"/>
                  <a:pt x="14215" y="12544"/>
                </a:cubicBezTo>
                <a:cubicBezTo>
                  <a:pt x="14245" y="12514"/>
                  <a:pt x="14193" y="12464"/>
                  <a:pt x="14215" y="12434"/>
                </a:cubicBezTo>
                <a:cubicBezTo>
                  <a:pt x="14200" y="12384"/>
                  <a:pt x="14223" y="12344"/>
                  <a:pt x="14200" y="12294"/>
                </a:cubicBezTo>
                <a:cubicBezTo>
                  <a:pt x="14223" y="12144"/>
                  <a:pt x="14215" y="11984"/>
                  <a:pt x="14200" y="11825"/>
                </a:cubicBezTo>
                <a:cubicBezTo>
                  <a:pt x="14208" y="11745"/>
                  <a:pt x="14238" y="11685"/>
                  <a:pt x="14193" y="11595"/>
                </a:cubicBezTo>
                <a:cubicBezTo>
                  <a:pt x="14245" y="11535"/>
                  <a:pt x="14185" y="11425"/>
                  <a:pt x="14230" y="11365"/>
                </a:cubicBezTo>
                <a:cubicBezTo>
                  <a:pt x="14208" y="11315"/>
                  <a:pt x="14260" y="11295"/>
                  <a:pt x="14223" y="11245"/>
                </a:cubicBezTo>
                <a:cubicBezTo>
                  <a:pt x="14268" y="11225"/>
                  <a:pt x="14170" y="11145"/>
                  <a:pt x="14245" y="11145"/>
                </a:cubicBezTo>
                <a:cubicBezTo>
                  <a:pt x="14223" y="11045"/>
                  <a:pt x="14268" y="10985"/>
                  <a:pt x="14230" y="10885"/>
                </a:cubicBezTo>
                <a:cubicBezTo>
                  <a:pt x="14283" y="10875"/>
                  <a:pt x="14245" y="10815"/>
                  <a:pt x="14253" y="10785"/>
                </a:cubicBezTo>
                <a:cubicBezTo>
                  <a:pt x="14275" y="10755"/>
                  <a:pt x="14283" y="10715"/>
                  <a:pt x="14275" y="10675"/>
                </a:cubicBezTo>
                <a:cubicBezTo>
                  <a:pt x="14268" y="10595"/>
                  <a:pt x="14283" y="10515"/>
                  <a:pt x="14313" y="10445"/>
                </a:cubicBezTo>
                <a:cubicBezTo>
                  <a:pt x="14290" y="10395"/>
                  <a:pt x="14298" y="10365"/>
                  <a:pt x="14335" y="10345"/>
                </a:cubicBezTo>
                <a:cubicBezTo>
                  <a:pt x="14305" y="10285"/>
                  <a:pt x="14298" y="10245"/>
                  <a:pt x="14343" y="10215"/>
                </a:cubicBezTo>
                <a:cubicBezTo>
                  <a:pt x="14313" y="10125"/>
                  <a:pt x="14373" y="10065"/>
                  <a:pt x="14358" y="9975"/>
                </a:cubicBezTo>
                <a:cubicBezTo>
                  <a:pt x="14395" y="9825"/>
                  <a:pt x="14387" y="9666"/>
                  <a:pt x="14432" y="9536"/>
                </a:cubicBezTo>
                <a:cubicBezTo>
                  <a:pt x="14440" y="9366"/>
                  <a:pt x="14477" y="9216"/>
                  <a:pt x="14477" y="9056"/>
                </a:cubicBezTo>
                <a:cubicBezTo>
                  <a:pt x="14515" y="8996"/>
                  <a:pt x="14477" y="8906"/>
                  <a:pt x="14522" y="8846"/>
                </a:cubicBezTo>
                <a:cubicBezTo>
                  <a:pt x="14545" y="8776"/>
                  <a:pt x="14507" y="8676"/>
                  <a:pt x="14560" y="8616"/>
                </a:cubicBezTo>
                <a:cubicBezTo>
                  <a:pt x="14530" y="8526"/>
                  <a:pt x="14597" y="8466"/>
                  <a:pt x="14567" y="8376"/>
                </a:cubicBezTo>
                <a:cubicBezTo>
                  <a:pt x="14567" y="8296"/>
                  <a:pt x="14605" y="8226"/>
                  <a:pt x="14582" y="8136"/>
                </a:cubicBezTo>
                <a:cubicBezTo>
                  <a:pt x="14590" y="8056"/>
                  <a:pt x="14582" y="7986"/>
                  <a:pt x="14597" y="7916"/>
                </a:cubicBezTo>
                <a:cubicBezTo>
                  <a:pt x="14575" y="7826"/>
                  <a:pt x="14605" y="7756"/>
                  <a:pt x="14582" y="7656"/>
                </a:cubicBezTo>
                <a:cubicBezTo>
                  <a:pt x="14612" y="7636"/>
                  <a:pt x="14560" y="7576"/>
                  <a:pt x="14575" y="7547"/>
                </a:cubicBezTo>
                <a:cubicBezTo>
                  <a:pt x="14582" y="7507"/>
                  <a:pt x="14560" y="7447"/>
                  <a:pt x="14567" y="7407"/>
                </a:cubicBezTo>
                <a:cubicBezTo>
                  <a:pt x="14582" y="7377"/>
                  <a:pt x="14530" y="7317"/>
                  <a:pt x="14560" y="7297"/>
                </a:cubicBezTo>
                <a:cubicBezTo>
                  <a:pt x="14537" y="7257"/>
                  <a:pt x="14567" y="7167"/>
                  <a:pt x="14515" y="7187"/>
                </a:cubicBezTo>
                <a:cubicBezTo>
                  <a:pt x="14530" y="7247"/>
                  <a:pt x="14515" y="7307"/>
                  <a:pt x="14530" y="7377"/>
                </a:cubicBezTo>
                <a:cubicBezTo>
                  <a:pt x="14537" y="7447"/>
                  <a:pt x="14515" y="7507"/>
                  <a:pt x="14552" y="7596"/>
                </a:cubicBezTo>
                <a:cubicBezTo>
                  <a:pt x="14515" y="7646"/>
                  <a:pt x="14567" y="7736"/>
                  <a:pt x="14552" y="7796"/>
                </a:cubicBezTo>
                <a:cubicBezTo>
                  <a:pt x="14575" y="7876"/>
                  <a:pt x="14522" y="7926"/>
                  <a:pt x="14552" y="8006"/>
                </a:cubicBezTo>
                <a:cubicBezTo>
                  <a:pt x="14530" y="8136"/>
                  <a:pt x="14530" y="8266"/>
                  <a:pt x="14507" y="8386"/>
                </a:cubicBezTo>
                <a:cubicBezTo>
                  <a:pt x="14500" y="8456"/>
                  <a:pt x="14515" y="8526"/>
                  <a:pt x="14485" y="8586"/>
                </a:cubicBezTo>
                <a:cubicBezTo>
                  <a:pt x="14470" y="8646"/>
                  <a:pt x="14477" y="8726"/>
                  <a:pt x="14455" y="8786"/>
                </a:cubicBezTo>
                <a:cubicBezTo>
                  <a:pt x="14462" y="8916"/>
                  <a:pt x="14410" y="9036"/>
                  <a:pt x="14417" y="9166"/>
                </a:cubicBezTo>
                <a:cubicBezTo>
                  <a:pt x="14387" y="9226"/>
                  <a:pt x="14402" y="9296"/>
                  <a:pt x="14387" y="9366"/>
                </a:cubicBezTo>
                <a:cubicBezTo>
                  <a:pt x="14373" y="9426"/>
                  <a:pt x="14335" y="9476"/>
                  <a:pt x="14358" y="9556"/>
                </a:cubicBezTo>
                <a:cubicBezTo>
                  <a:pt x="14335" y="9686"/>
                  <a:pt x="14313" y="9805"/>
                  <a:pt x="14290" y="9935"/>
                </a:cubicBezTo>
                <a:cubicBezTo>
                  <a:pt x="14260" y="10055"/>
                  <a:pt x="14290" y="10205"/>
                  <a:pt x="14238" y="10325"/>
                </a:cubicBezTo>
                <a:cubicBezTo>
                  <a:pt x="14238" y="10385"/>
                  <a:pt x="14238" y="10455"/>
                  <a:pt x="14230" y="10505"/>
                </a:cubicBezTo>
                <a:cubicBezTo>
                  <a:pt x="14230" y="10545"/>
                  <a:pt x="14223" y="10575"/>
                  <a:pt x="14193" y="10595"/>
                </a:cubicBezTo>
                <a:cubicBezTo>
                  <a:pt x="14208" y="10635"/>
                  <a:pt x="14215" y="10675"/>
                  <a:pt x="14200" y="10705"/>
                </a:cubicBezTo>
                <a:cubicBezTo>
                  <a:pt x="14193" y="10845"/>
                  <a:pt x="14155" y="10965"/>
                  <a:pt x="14170" y="11115"/>
                </a:cubicBezTo>
                <a:cubicBezTo>
                  <a:pt x="14133" y="11225"/>
                  <a:pt x="14170" y="11375"/>
                  <a:pt x="14133" y="11495"/>
                </a:cubicBezTo>
                <a:cubicBezTo>
                  <a:pt x="14163" y="11645"/>
                  <a:pt x="14103" y="11765"/>
                  <a:pt x="14155" y="11914"/>
                </a:cubicBezTo>
                <a:cubicBezTo>
                  <a:pt x="14088" y="11954"/>
                  <a:pt x="14163" y="12044"/>
                  <a:pt x="14118" y="12094"/>
                </a:cubicBezTo>
                <a:cubicBezTo>
                  <a:pt x="14140" y="12164"/>
                  <a:pt x="14125" y="12234"/>
                  <a:pt x="14110" y="12294"/>
                </a:cubicBezTo>
                <a:cubicBezTo>
                  <a:pt x="14163" y="12384"/>
                  <a:pt x="14095" y="12434"/>
                  <a:pt x="14140" y="12514"/>
                </a:cubicBezTo>
                <a:cubicBezTo>
                  <a:pt x="14110" y="12534"/>
                  <a:pt x="14155" y="12584"/>
                  <a:pt x="14133" y="12604"/>
                </a:cubicBezTo>
                <a:cubicBezTo>
                  <a:pt x="14163" y="12654"/>
                  <a:pt x="14118" y="12674"/>
                  <a:pt x="14163" y="12734"/>
                </a:cubicBezTo>
                <a:cubicBezTo>
                  <a:pt x="14148" y="12804"/>
                  <a:pt x="14155" y="12864"/>
                  <a:pt x="14163" y="12934"/>
                </a:cubicBezTo>
                <a:cubicBezTo>
                  <a:pt x="14163" y="13004"/>
                  <a:pt x="14170" y="13084"/>
                  <a:pt x="14208" y="13164"/>
                </a:cubicBezTo>
                <a:cubicBezTo>
                  <a:pt x="14185" y="13224"/>
                  <a:pt x="14245" y="13314"/>
                  <a:pt x="14238" y="13384"/>
                </a:cubicBezTo>
                <a:cubicBezTo>
                  <a:pt x="14275" y="13464"/>
                  <a:pt x="14275" y="13534"/>
                  <a:pt x="14260" y="13604"/>
                </a:cubicBezTo>
                <a:cubicBezTo>
                  <a:pt x="14230" y="13504"/>
                  <a:pt x="14178" y="13544"/>
                  <a:pt x="14148" y="13444"/>
                </a:cubicBezTo>
                <a:cubicBezTo>
                  <a:pt x="14170" y="13434"/>
                  <a:pt x="14163" y="13414"/>
                  <a:pt x="14178" y="13394"/>
                </a:cubicBezTo>
                <a:cubicBezTo>
                  <a:pt x="14185" y="13414"/>
                  <a:pt x="14193" y="13444"/>
                  <a:pt x="14208" y="13434"/>
                </a:cubicBezTo>
                <a:cubicBezTo>
                  <a:pt x="14118" y="13344"/>
                  <a:pt x="14125" y="13174"/>
                  <a:pt x="14065" y="13034"/>
                </a:cubicBezTo>
                <a:cubicBezTo>
                  <a:pt x="14088" y="12934"/>
                  <a:pt x="14043" y="12814"/>
                  <a:pt x="14013" y="12694"/>
                </a:cubicBezTo>
                <a:cubicBezTo>
                  <a:pt x="14028" y="12604"/>
                  <a:pt x="13998" y="12494"/>
                  <a:pt x="14028" y="12414"/>
                </a:cubicBezTo>
                <a:cubicBezTo>
                  <a:pt x="13968" y="12294"/>
                  <a:pt x="14050" y="12234"/>
                  <a:pt x="13998" y="12124"/>
                </a:cubicBezTo>
                <a:cubicBezTo>
                  <a:pt x="13998" y="12024"/>
                  <a:pt x="13998" y="11934"/>
                  <a:pt x="14013" y="11845"/>
                </a:cubicBezTo>
                <a:cubicBezTo>
                  <a:pt x="13998" y="11745"/>
                  <a:pt x="14013" y="11655"/>
                  <a:pt x="14006" y="11555"/>
                </a:cubicBezTo>
                <a:cubicBezTo>
                  <a:pt x="14028" y="11375"/>
                  <a:pt x="14013" y="11185"/>
                  <a:pt x="14065" y="11015"/>
                </a:cubicBezTo>
                <a:cubicBezTo>
                  <a:pt x="14050" y="10915"/>
                  <a:pt x="14073" y="10825"/>
                  <a:pt x="14080" y="10735"/>
                </a:cubicBezTo>
                <a:cubicBezTo>
                  <a:pt x="14118" y="10655"/>
                  <a:pt x="14080" y="10545"/>
                  <a:pt x="14148" y="10475"/>
                </a:cubicBezTo>
                <a:cubicBezTo>
                  <a:pt x="14125" y="10395"/>
                  <a:pt x="14155" y="10335"/>
                  <a:pt x="14140" y="10245"/>
                </a:cubicBezTo>
                <a:cubicBezTo>
                  <a:pt x="14170" y="10145"/>
                  <a:pt x="14193" y="10045"/>
                  <a:pt x="14208" y="9935"/>
                </a:cubicBezTo>
                <a:cubicBezTo>
                  <a:pt x="14200" y="9875"/>
                  <a:pt x="14238" y="9835"/>
                  <a:pt x="14230" y="9775"/>
                </a:cubicBezTo>
                <a:cubicBezTo>
                  <a:pt x="14275" y="9735"/>
                  <a:pt x="14208" y="9656"/>
                  <a:pt x="14275" y="9626"/>
                </a:cubicBezTo>
                <a:cubicBezTo>
                  <a:pt x="14245" y="9556"/>
                  <a:pt x="14275" y="9506"/>
                  <a:pt x="14298" y="9456"/>
                </a:cubicBezTo>
                <a:cubicBezTo>
                  <a:pt x="14298" y="9406"/>
                  <a:pt x="14283" y="9346"/>
                  <a:pt x="14313" y="9296"/>
                </a:cubicBezTo>
                <a:cubicBezTo>
                  <a:pt x="14290" y="9226"/>
                  <a:pt x="14313" y="9186"/>
                  <a:pt x="14313" y="9126"/>
                </a:cubicBezTo>
                <a:cubicBezTo>
                  <a:pt x="14328" y="9066"/>
                  <a:pt x="14313" y="8996"/>
                  <a:pt x="14350" y="8946"/>
                </a:cubicBezTo>
                <a:cubicBezTo>
                  <a:pt x="14350" y="8716"/>
                  <a:pt x="14425" y="8516"/>
                  <a:pt x="14417" y="8276"/>
                </a:cubicBezTo>
                <a:cubicBezTo>
                  <a:pt x="14447" y="8236"/>
                  <a:pt x="14432" y="8166"/>
                  <a:pt x="14440" y="8116"/>
                </a:cubicBezTo>
                <a:cubicBezTo>
                  <a:pt x="14425" y="8056"/>
                  <a:pt x="14485" y="8016"/>
                  <a:pt x="14432" y="7946"/>
                </a:cubicBezTo>
                <a:cubicBezTo>
                  <a:pt x="14485" y="7846"/>
                  <a:pt x="14447" y="7716"/>
                  <a:pt x="14470" y="7596"/>
                </a:cubicBezTo>
                <a:cubicBezTo>
                  <a:pt x="14425" y="7646"/>
                  <a:pt x="14447" y="7716"/>
                  <a:pt x="14432" y="7776"/>
                </a:cubicBezTo>
                <a:cubicBezTo>
                  <a:pt x="14395" y="7826"/>
                  <a:pt x="14425" y="7906"/>
                  <a:pt x="14402" y="7966"/>
                </a:cubicBezTo>
                <a:cubicBezTo>
                  <a:pt x="14395" y="8096"/>
                  <a:pt x="14380" y="8226"/>
                  <a:pt x="14365" y="8356"/>
                </a:cubicBezTo>
                <a:cubicBezTo>
                  <a:pt x="14335" y="8476"/>
                  <a:pt x="14343" y="8606"/>
                  <a:pt x="14298" y="8726"/>
                </a:cubicBezTo>
                <a:cubicBezTo>
                  <a:pt x="14305" y="8866"/>
                  <a:pt x="14245" y="8986"/>
                  <a:pt x="14268" y="9126"/>
                </a:cubicBezTo>
                <a:cubicBezTo>
                  <a:pt x="14253" y="9156"/>
                  <a:pt x="14245" y="9186"/>
                  <a:pt x="14260" y="9216"/>
                </a:cubicBezTo>
                <a:cubicBezTo>
                  <a:pt x="14223" y="9236"/>
                  <a:pt x="14238" y="9276"/>
                  <a:pt x="14230" y="9306"/>
                </a:cubicBezTo>
                <a:cubicBezTo>
                  <a:pt x="14223" y="9366"/>
                  <a:pt x="14238" y="9446"/>
                  <a:pt x="14200" y="9496"/>
                </a:cubicBezTo>
                <a:cubicBezTo>
                  <a:pt x="14238" y="9576"/>
                  <a:pt x="14140" y="9606"/>
                  <a:pt x="14193" y="9686"/>
                </a:cubicBezTo>
                <a:cubicBezTo>
                  <a:pt x="14118" y="9725"/>
                  <a:pt x="14178" y="9815"/>
                  <a:pt x="14140" y="9875"/>
                </a:cubicBezTo>
                <a:cubicBezTo>
                  <a:pt x="14155" y="9935"/>
                  <a:pt x="14110" y="9985"/>
                  <a:pt x="14125" y="10055"/>
                </a:cubicBezTo>
                <a:cubicBezTo>
                  <a:pt x="14088" y="10115"/>
                  <a:pt x="14103" y="10185"/>
                  <a:pt x="14073" y="10245"/>
                </a:cubicBezTo>
                <a:cubicBezTo>
                  <a:pt x="14058" y="10305"/>
                  <a:pt x="14080" y="10385"/>
                  <a:pt x="14043" y="10435"/>
                </a:cubicBezTo>
                <a:cubicBezTo>
                  <a:pt x="14088" y="10525"/>
                  <a:pt x="13998" y="10565"/>
                  <a:pt x="14043" y="10645"/>
                </a:cubicBezTo>
                <a:cubicBezTo>
                  <a:pt x="14013" y="10675"/>
                  <a:pt x="13976" y="10705"/>
                  <a:pt x="14006" y="10765"/>
                </a:cubicBezTo>
                <a:cubicBezTo>
                  <a:pt x="13961" y="10845"/>
                  <a:pt x="13983" y="10955"/>
                  <a:pt x="13968" y="11055"/>
                </a:cubicBezTo>
                <a:cubicBezTo>
                  <a:pt x="13946" y="11155"/>
                  <a:pt x="13961" y="11265"/>
                  <a:pt x="13916" y="11355"/>
                </a:cubicBezTo>
                <a:cubicBezTo>
                  <a:pt x="13946" y="11405"/>
                  <a:pt x="13923" y="11445"/>
                  <a:pt x="13931" y="11495"/>
                </a:cubicBezTo>
                <a:cubicBezTo>
                  <a:pt x="13976" y="11555"/>
                  <a:pt x="13886" y="11565"/>
                  <a:pt x="13916" y="11615"/>
                </a:cubicBezTo>
                <a:cubicBezTo>
                  <a:pt x="13953" y="11725"/>
                  <a:pt x="13878" y="11795"/>
                  <a:pt x="13931" y="11904"/>
                </a:cubicBezTo>
                <a:cubicBezTo>
                  <a:pt x="13908" y="11984"/>
                  <a:pt x="13901" y="12074"/>
                  <a:pt x="13931" y="12174"/>
                </a:cubicBezTo>
                <a:cubicBezTo>
                  <a:pt x="13916" y="12184"/>
                  <a:pt x="13916" y="12204"/>
                  <a:pt x="13931" y="12224"/>
                </a:cubicBezTo>
                <a:cubicBezTo>
                  <a:pt x="13908" y="12244"/>
                  <a:pt x="13893" y="12264"/>
                  <a:pt x="13916" y="12294"/>
                </a:cubicBezTo>
                <a:cubicBezTo>
                  <a:pt x="13968" y="12284"/>
                  <a:pt x="13886" y="12374"/>
                  <a:pt x="13946" y="12424"/>
                </a:cubicBezTo>
                <a:cubicBezTo>
                  <a:pt x="13938" y="12504"/>
                  <a:pt x="13916" y="12574"/>
                  <a:pt x="13938" y="12664"/>
                </a:cubicBezTo>
                <a:cubicBezTo>
                  <a:pt x="13931" y="12704"/>
                  <a:pt x="13953" y="12754"/>
                  <a:pt x="13976" y="12814"/>
                </a:cubicBezTo>
                <a:cubicBezTo>
                  <a:pt x="13938" y="12844"/>
                  <a:pt x="13961" y="12894"/>
                  <a:pt x="13991" y="12944"/>
                </a:cubicBezTo>
                <a:cubicBezTo>
                  <a:pt x="13953" y="13034"/>
                  <a:pt x="14028" y="13154"/>
                  <a:pt x="13998" y="13234"/>
                </a:cubicBezTo>
                <a:cubicBezTo>
                  <a:pt x="13923" y="13144"/>
                  <a:pt x="13976" y="13034"/>
                  <a:pt x="13923" y="12994"/>
                </a:cubicBezTo>
                <a:cubicBezTo>
                  <a:pt x="13916" y="12914"/>
                  <a:pt x="13863" y="12814"/>
                  <a:pt x="13826" y="12714"/>
                </a:cubicBezTo>
                <a:cubicBezTo>
                  <a:pt x="13781" y="12504"/>
                  <a:pt x="13796" y="12314"/>
                  <a:pt x="13721" y="12094"/>
                </a:cubicBezTo>
                <a:cubicBezTo>
                  <a:pt x="13736" y="11994"/>
                  <a:pt x="13713" y="11884"/>
                  <a:pt x="13698" y="11785"/>
                </a:cubicBezTo>
                <a:cubicBezTo>
                  <a:pt x="13713" y="11735"/>
                  <a:pt x="13698" y="11685"/>
                  <a:pt x="13676" y="11625"/>
                </a:cubicBezTo>
                <a:cubicBezTo>
                  <a:pt x="13706" y="11575"/>
                  <a:pt x="13698" y="11515"/>
                  <a:pt x="13668" y="11445"/>
                </a:cubicBezTo>
                <a:cubicBezTo>
                  <a:pt x="13713" y="11415"/>
                  <a:pt x="13661" y="11345"/>
                  <a:pt x="13676" y="11305"/>
                </a:cubicBezTo>
                <a:cubicBezTo>
                  <a:pt x="13698" y="11255"/>
                  <a:pt x="13676" y="11185"/>
                  <a:pt x="13698" y="11135"/>
                </a:cubicBezTo>
                <a:cubicBezTo>
                  <a:pt x="13706" y="11095"/>
                  <a:pt x="13661" y="11025"/>
                  <a:pt x="13698" y="10985"/>
                </a:cubicBezTo>
                <a:cubicBezTo>
                  <a:pt x="13683" y="10925"/>
                  <a:pt x="13683" y="10865"/>
                  <a:pt x="13691" y="10815"/>
                </a:cubicBezTo>
                <a:cubicBezTo>
                  <a:pt x="13661" y="10695"/>
                  <a:pt x="13706" y="10605"/>
                  <a:pt x="13691" y="10495"/>
                </a:cubicBezTo>
                <a:cubicBezTo>
                  <a:pt x="13713" y="10475"/>
                  <a:pt x="13706" y="10445"/>
                  <a:pt x="13706" y="10425"/>
                </a:cubicBezTo>
                <a:cubicBezTo>
                  <a:pt x="13713" y="10405"/>
                  <a:pt x="13713" y="10375"/>
                  <a:pt x="13721" y="10355"/>
                </a:cubicBezTo>
                <a:cubicBezTo>
                  <a:pt x="13736" y="10335"/>
                  <a:pt x="13736" y="10315"/>
                  <a:pt x="13736" y="10285"/>
                </a:cubicBezTo>
                <a:cubicBezTo>
                  <a:pt x="13713" y="10245"/>
                  <a:pt x="13743" y="10225"/>
                  <a:pt x="13743" y="10195"/>
                </a:cubicBezTo>
                <a:cubicBezTo>
                  <a:pt x="13736" y="10135"/>
                  <a:pt x="13751" y="10095"/>
                  <a:pt x="13743" y="10045"/>
                </a:cubicBezTo>
                <a:cubicBezTo>
                  <a:pt x="13796" y="10005"/>
                  <a:pt x="13736" y="9925"/>
                  <a:pt x="13796" y="9895"/>
                </a:cubicBezTo>
                <a:cubicBezTo>
                  <a:pt x="13781" y="9775"/>
                  <a:pt x="13818" y="9686"/>
                  <a:pt x="13841" y="9586"/>
                </a:cubicBezTo>
                <a:cubicBezTo>
                  <a:pt x="13856" y="9496"/>
                  <a:pt x="13871" y="9396"/>
                  <a:pt x="13901" y="9306"/>
                </a:cubicBezTo>
                <a:cubicBezTo>
                  <a:pt x="13886" y="9256"/>
                  <a:pt x="13931" y="9226"/>
                  <a:pt x="13931" y="9166"/>
                </a:cubicBezTo>
                <a:cubicBezTo>
                  <a:pt x="14006" y="9136"/>
                  <a:pt x="13931" y="9056"/>
                  <a:pt x="13983" y="9016"/>
                </a:cubicBezTo>
                <a:cubicBezTo>
                  <a:pt x="14021" y="8816"/>
                  <a:pt x="14065" y="8626"/>
                  <a:pt x="14133" y="8436"/>
                </a:cubicBezTo>
                <a:cubicBezTo>
                  <a:pt x="14140" y="8326"/>
                  <a:pt x="14185" y="8236"/>
                  <a:pt x="14208" y="8146"/>
                </a:cubicBezTo>
                <a:cubicBezTo>
                  <a:pt x="14185" y="8086"/>
                  <a:pt x="14260" y="8056"/>
                  <a:pt x="14238" y="8006"/>
                </a:cubicBezTo>
                <a:cubicBezTo>
                  <a:pt x="14268" y="7956"/>
                  <a:pt x="14238" y="7886"/>
                  <a:pt x="14283" y="7846"/>
                </a:cubicBezTo>
                <a:cubicBezTo>
                  <a:pt x="14275" y="7796"/>
                  <a:pt x="14290" y="7756"/>
                  <a:pt x="14290" y="7696"/>
                </a:cubicBezTo>
                <a:cubicBezTo>
                  <a:pt x="14358" y="7666"/>
                  <a:pt x="14290" y="7586"/>
                  <a:pt x="14335" y="7547"/>
                </a:cubicBezTo>
                <a:cubicBezTo>
                  <a:pt x="14335" y="7497"/>
                  <a:pt x="14350" y="7457"/>
                  <a:pt x="14343" y="7397"/>
                </a:cubicBezTo>
                <a:cubicBezTo>
                  <a:pt x="14358" y="7377"/>
                  <a:pt x="14358" y="7357"/>
                  <a:pt x="14358" y="7327"/>
                </a:cubicBezTo>
                <a:cubicBezTo>
                  <a:pt x="14343" y="7297"/>
                  <a:pt x="14365" y="7257"/>
                  <a:pt x="14328" y="7267"/>
                </a:cubicBezTo>
                <a:cubicBezTo>
                  <a:pt x="14328" y="7327"/>
                  <a:pt x="14313" y="7387"/>
                  <a:pt x="14290" y="7437"/>
                </a:cubicBezTo>
                <a:cubicBezTo>
                  <a:pt x="14313" y="7477"/>
                  <a:pt x="14283" y="7497"/>
                  <a:pt x="14283" y="7527"/>
                </a:cubicBezTo>
                <a:cubicBezTo>
                  <a:pt x="14253" y="7556"/>
                  <a:pt x="14305" y="7606"/>
                  <a:pt x="14260" y="7636"/>
                </a:cubicBezTo>
                <a:cubicBezTo>
                  <a:pt x="14260" y="7696"/>
                  <a:pt x="14245" y="7756"/>
                  <a:pt x="14223" y="7806"/>
                </a:cubicBezTo>
                <a:cubicBezTo>
                  <a:pt x="14245" y="7886"/>
                  <a:pt x="14170" y="7926"/>
                  <a:pt x="14193" y="8006"/>
                </a:cubicBezTo>
                <a:cubicBezTo>
                  <a:pt x="14125" y="8106"/>
                  <a:pt x="14148" y="8246"/>
                  <a:pt x="14080" y="8356"/>
                </a:cubicBezTo>
                <a:cubicBezTo>
                  <a:pt x="14058" y="8486"/>
                  <a:pt x="14006" y="8606"/>
                  <a:pt x="13968" y="8726"/>
                </a:cubicBezTo>
                <a:cubicBezTo>
                  <a:pt x="13923" y="8846"/>
                  <a:pt x="13923" y="8976"/>
                  <a:pt x="13878" y="9096"/>
                </a:cubicBezTo>
                <a:cubicBezTo>
                  <a:pt x="13863" y="9216"/>
                  <a:pt x="13811" y="9336"/>
                  <a:pt x="13788" y="9456"/>
                </a:cubicBezTo>
                <a:cubicBezTo>
                  <a:pt x="13781" y="9586"/>
                  <a:pt x="13728" y="9696"/>
                  <a:pt x="13721" y="9825"/>
                </a:cubicBezTo>
                <a:cubicBezTo>
                  <a:pt x="13728" y="9865"/>
                  <a:pt x="13698" y="9875"/>
                  <a:pt x="13691" y="9905"/>
                </a:cubicBezTo>
                <a:cubicBezTo>
                  <a:pt x="13743" y="9965"/>
                  <a:pt x="13646" y="9965"/>
                  <a:pt x="13691" y="10025"/>
                </a:cubicBezTo>
                <a:cubicBezTo>
                  <a:pt x="13654" y="10075"/>
                  <a:pt x="13691" y="10155"/>
                  <a:pt x="13639" y="10205"/>
                </a:cubicBezTo>
                <a:cubicBezTo>
                  <a:pt x="13676" y="10335"/>
                  <a:pt x="13631" y="10425"/>
                  <a:pt x="13639" y="10535"/>
                </a:cubicBezTo>
                <a:cubicBezTo>
                  <a:pt x="13609" y="10625"/>
                  <a:pt x="13639" y="10745"/>
                  <a:pt x="13616" y="10845"/>
                </a:cubicBezTo>
                <a:cubicBezTo>
                  <a:pt x="13594" y="10945"/>
                  <a:pt x="13639" y="11065"/>
                  <a:pt x="13594" y="11155"/>
                </a:cubicBezTo>
                <a:cubicBezTo>
                  <a:pt x="13624" y="11225"/>
                  <a:pt x="13579" y="11265"/>
                  <a:pt x="13601" y="11325"/>
                </a:cubicBezTo>
                <a:cubicBezTo>
                  <a:pt x="13586" y="11385"/>
                  <a:pt x="13624" y="11445"/>
                  <a:pt x="13601" y="11505"/>
                </a:cubicBezTo>
                <a:cubicBezTo>
                  <a:pt x="13631" y="11725"/>
                  <a:pt x="13624" y="11944"/>
                  <a:pt x="13668" y="12184"/>
                </a:cubicBezTo>
                <a:cubicBezTo>
                  <a:pt x="13661" y="12234"/>
                  <a:pt x="13706" y="12294"/>
                  <a:pt x="13691" y="12344"/>
                </a:cubicBezTo>
                <a:cubicBezTo>
                  <a:pt x="13743" y="12424"/>
                  <a:pt x="13668" y="12454"/>
                  <a:pt x="13721" y="12524"/>
                </a:cubicBezTo>
                <a:cubicBezTo>
                  <a:pt x="13728" y="12584"/>
                  <a:pt x="13728" y="12644"/>
                  <a:pt x="13758" y="12714"/>
                </a:cubicBezTo>
                <a:cubicBezTo>
                  <a:pt x="13751" y="12764"/>
                  <a:pt x="13818" y="12844"/>
                  <a:pt x="13758" y="12884"/>
                </a:cubicBezTo>
                <a:cubicBezTo>
                  <a:pt x="13736" y="12734"/>
                  <a:pt x="13654" y="12564"/>
                  <a:pt x="13631" y="12414"/>
                </a:cubicBezTo>
                <a:cubicBezTo>
                  <a:pt x="13624" y="12354"/>
                  <a:pt x="13616" y="12334"/>
                  <a:pt x="13601" y="12234"/>
                </a:cubicBezTo>
                <a:cubicBezTo>
                  <a:pt x="13586" y="12164"/>
                  <a:pt x="13609" y="12054"/>
                  <a:pt x="13564" y="12034"/>
                </a:cubicBezTo>
                <a:cubicBezTo>
                  <a:pt x="13594" y="11974"/>
                  <a:pt x="13526" y="11884"/>
                  <a:pt x="13564" y="11825"/>
                </a:cubicBezTo>
                <a:cubicBezTo>
                  <a:pt x="13549" y="11755"/>
                  <a:pt x="13556" y="11685"/>
                  <a:pt x="13541" y="11605"/>
                </a:cubicBezTo>
                <a:cubicBezTo>
                  <a:pt x="13519" y="11565"/>
                  <a:pt x="13526" y="11545"/>
                  <a:pt x="13541" y="11515"/>
                </a:cubicBezTo>
                <a:cubicBezTo>
                  <a:pt x="13519" y="11465"/>
                  <a:pt x="13511" y="11425"/>
                  <a:pt x="13541" y="11405"/>
                </a:cubicBezTo>
                <a:cubicBezTo>
                  <a:pt x="13526" y="11355"/>
                  <a:pt x="13519" y="11315"/>
                  <a:pt x="13534" y="11285"/>
                </a:cubicBezTo>
                <a:cubicBezTo>
                  <a:pt x="13556" y="11255"/>
                  <a:pt x="13504" y="11195"/>
                  <a:pt x="13534" y="11175"/>
                </a:cubicBezTo>
                <a:cubicBezTo>
                  <a:pt x="13511" y="11095"/>
                  <a:pt x="13526" y="11025"/>
                  <a:pt x="13534" y="10965"/>
                </a:cubicBezTo>
                <a:cubicBezTo>
                  <a:pt x="13511" y="10925"/>
                  <a:pt x="13541" y="10905"/>
                  <a:pt x="13541" y="10875"/>
                </a:cubicBezTo>
                <a:cubicBezTo>
                  <a:pt x="13534" y="10835"/>
                  <a:pt x="13541" y="10795"/>
                  <a:pt x="13564" y="10765"/>
                </a:cubicBezTo>
                <a:cubicBezTo>
                  <a:pt x="13549" y="10615"/>
                  <a:pt x="13571" y="10485"/>
                  <a:pt x="13586" y="10335"/>
                </a:cubicBezTo>
                <a:cubicBezTo>
                  <a:pt x="13601" y="10315"/>
                  <a:pt x="13609" y="10285"/>
                  <a:pt x="13586" y="10245"/>
                </a:cubicBezTo>
                <a:cubicBezTo>
                  <a:pt x="13661" y="10235"/>
                  <a:pt x="13571" y="10165"/>
                  <a:pt x="13609" y="10145"/>
                </a:cubicBezTo>
                <a:cubicBezTo>
                  <a:pt x="13624" y="10075"/>
                  <a:pt x="13601" y="10005"/>
                  <a:pt x="13639" y="9945"/>
                </a:cubicBezTo>
                <a:cubicBezTo>
                  <a:pt x="13661" y="9805"/>
                  <a:pt x="13668" y="9666"/>
                  <a:pt x="13683" y="9526"/>
                </a:cubicBezTo>
                <a:cubicBezTo>
                  <a:pt x="13706" y="9516"/>
                  <a:pt x="13683" y="9476"/>
                  <a:pt x="13698" y="9456"/>
                </a:cubicBezTo>
                <a:cubicBezTo>
                  <a:pt x="13721" y="9436"/>
                  <a:pt x="13713" y="9416"/>
                  <a:pt x="13713" y="9386"/>
                </a:cubicBezTo>
                <a:cubicBezTo>
                  <a:pt x="13751" y="9346"/>
                  <a:pt x="13728" y="9286"/>
                  <a:pt x="13766" y="9236"/>
                </a:cubicBezTo>
                <a:cubicBezTo>
                  <a:pt x="13743" y="9126"/>
                  <a:pt x="13796" y="9036"/>
                  <a:pt x="13811" y="8936"/>
                </a:cubicBezTo>
                <a:cubicBezTo>
                  <a:pt x="13841" y="8726"/>
                  <a:pt x="13901" y="8526"/>
                  <a:pt x="13961" y="8326"/>
                </a:cubicBezTo>
                <a:cubicBezTo>
                  <a:pt x="13976" y="8226"/>
                  <a:pt x="14028" y="8146"/>
                  <a:pt x="14035" y="8036"/>
                </a:cubicBezTo>
                <a:cubicBezTo>
                  <a:pt x="14058" y="8016"/>
                  <a:pt x="14035" y="7986"/>
                  <a:pt x="14050" y="7966"/>
                </a:cubicBezTo>
                <a:cubicBezTo>
                  <a:pt x="14065" y="7946"/>
                  <a:pt x="14065" y="7926"/>
                  <a:pt x="14065" y="7896"/>
                </a:cubicBezTo>
                <a:cubicBezTo>
                  <a:pt x="14095" y="7856"/>
                  <a:pt x="14080" y="7786"/>
                  <a:pt x="14110" y="7746"/>
                </a:cubicBezTo>
                <a:cubicBezTo>
                  <a:pt x="14110" y="7636"/>
                  <a:pt x="14163" y="7547"/>
                  <a:pt x="14163" y="7447"/>
                </a:cubicBezTo>
                <a:cubicBezTo>
                  <a:pt x="14193" y="7397"/>
                  <a:pt x="14170" y="7337"/>
                  <a:pt x="14178" y="7277"/>
                </a:cubicBezTo>
                <a:cubicBezTo>
                  <a:pt x="14200" y="7227"/>
                  <a:pt x="14230" y="7187"/>
                  <a:pt x="14200" y="7117"/>
                </a:cubicBezTo>
                <a:cubicBezTo>
                  <a:pt x="14155" y="7157"/>
                  <a:pt x="14163" y="7217"/>
                  <a:pt x="14155" y="7267"/>
                </a:cubicBezTo>
                <a:cubicBezTo>
                  <a:pt x="14148" y="7327"/>
                  <a:pt x="14110" y="7377"/>
                  <a:pt x="14118" y="7447"/>
                </a:cubicBezTo>
                <a:cubicBezTo>
                  <a:pt x="14103" y="7497"/>
                  <a:pt x="14095" y="7547"/>
                  <a:pt x="14095" y="7606"/>
                </a:cubicBezTo>
                <a:cubicBezTo>
                  <a:pt x="14073" y="7666"/>
                  <a:pt x="14058" y="7716"/>
                  <a:pt x="14058" y="7786"/>
                </a:cubicBezTo>
                <a:cubicBezTo>
                  <a:pt x="14043" y="7796"/>
                  <a:pt x="14021" y="7816"/>
                  <a:pt x="14043" y="7856"/>
                </a:cubicBezTo>
                <a:cubicBezTo>
                  <a:pt x="14028" y="7876"/>
                  <a:pt x="14013" y="7906"/>
                  <a:pt x="14013" y="7936"/>
                </a:cubicBezTo>
                <a:cubicBezTo>
                  <a:pt x="13991" y="7986"/>
                  <a:pt x="13976" y="8046"/>
                  <a:pt x="13976" y="8106"/>
                </a:cubicBezTo>
                <a:cubicBezTo>
                  <a:pt x="13953" y="8126"/>
                  <a:pt x="13938" y="8146"/>
                  <a:pt x="13961" y="8176"/>
                </a:cubicBezTo>
                <a:cubicBezTo>
                  <a:pt x="13931" y="8196"/>
                  <a:pt x="13923" y="8226"/>
                  <a:pt x="13931" y="8266"/>
                </a:cubicBezTo>
                <a:cubicBezTo>
                  <a:pt x="13871" y="8306"/>
                  <a:pt x="13908" y="8376"/>
                  <a:pt x="13863" y="8426"/>
                </a:cubicBezTo>
                <a:cubicBezTo>
                  <a:pt x="13803" y="8646"/>
                  <a:pt x="13758" y="8866"/>
                  <a:pt x="13698" y="9076"/>
                </a:cubicBezTo>
                <a:cubicBezTo>
                  <a:pt x="13654" y="9306"/>
                  <a:pt x="13616" y="9536"/>
                  <a:pt x="13564" y="9765"/>
                </a:cubicBezTo>
                <a:cubicBezTo>
                  <a:pt x="13571" y="10005"/>
                  <a:pt x="13504" y="10225"/>
                  <a:pt x="13504" y="10455"/>
                </a:cubicBezTo>
                <a:cubicBezTo>
                  <a:pt x="13466" y="10565"/>
                  <a:pt x="13481" y="10695"/>
                  <a:pt x="13466" y="10805"/>
                </a:cubicBezTo>
                <a:cubicBezTo>
                  <a:pt x="13466" y="10865"/>
                  <a:pt x="13459" y="10915"/>
                  <a:pt x="13451" y="10965"/>
                </a:cubicBezTo>
                <a:cubicBezTo>
                  <a:pt x="13436" y="11025"/>
                  <a:pt x="13451" y="11095"/>
                  <a:pt x="13436" y="11155"/>
                </a:cubicBezTo>
                <a:cubicBezTo>
                  <a:pt x="13466" y="11225"/>
                  <a:pt x="13436" y="11265"/>
                  <a:pt x="13444" y="11325"/>
                </a:cubicBezTo>
                <a:cubicBezTo>
                  <a:pt x="13414" y="11345"/>
                  <a:pt x="13459" y="11395"/>
                  <a:pt x="13436" y="11415"/>
                </a:cubicBezTo>
                <a:cubicBezTo>
                  <a:pt x="13459" y="11455"/>
                  <a:pt x="13436" y="11485"/>
                  <a:pt x="13459" y="11525"/>
                </a:cubicBezTo>
                <a:cubicBezTo>
                  <a:pt x="13406" y="11555"/>
                  <a:pt x="13481" y="11645"/>
                  <a:pt x="13466" y="11695"/>
                </a:cubicBezTo>
                <a:cubicBezTo>
                  <a:pt x="13466" y="11755"/>
                  <a:pt x="13481" y="11825"/>
                  <a:pt x="13481" y="11884"/>
                </a:cubicBezTo>
                <a:cubicBezTo>
                  <a:pt x="13496" y="12014"/>
                  <a:pt x="13481" y="12124"/>
                  <a:pt x="13526" y="12264"/>
                </a:cubicBezTo>
                <a:cubicBezTo>
                  <a:pt x="13511" y="12324"/>
                  <a:pt x="13556" y="12404"/>
                  <a:pt x="13541" y="12454"/>
                </a:cubicBezTo>
                <a:cubicBezTo>
                  <a:pt x="13564" y="12534"/>
                  <a:pt x="13631" y="12614"/>
                  <a:pt x="13586" y="12664"/>
                </a:cubicBezTo>
                <a:cubicBezTo>
                  <a:pt x="13541" y="12624"/>
                  <a:pt x="13504" y="12554"/>
                  <a:pt x="13459" y="12524"/>
                </a:cubicBezTo>
                <a:cubicBezTo>
                  <a:pt x="13429" y="12474"/>
                  <a:pt x="13496" y="12454"/>
                  <a:pt x="13481" y="12414"/>
                </a:cubicBezTo>
                <a:cubicBezTo>
                  <a:pt x="13496" y="12384"/>
                  <a:pt x="13444" y="12324"/>
                  <a:pt x="13474" y="12304"/>
                </a:cubicBezTo>
                <a:cubicBezTo>
                  <a:pt x="13354" y="12004"/>
                  <a:pt x="13421" y="11775"/>
                  <a:pt x="13309" y="11485"/>
                </a:cubicBezTo>
                <a:cubicBezTo>
                  <a:pt x="13346" y="11415"/>
                  <a:pt x="13316" y="11315"/>
                  <a:pt x="13324" y="11245"/>
                </a:cubicBezTo>
                <a:cubicBezTo>
                  <a:pt x="13324" y="11155"/>
                  <a:pt x="13316" y="11075"/>
                  <a:pt x="13302" y="10985"/>
                </a:cubicBezTo>
                <a:cubicBezTo>
                  <a:pt x="13324" y="10835"/>
                  <a:pt x="13316" y="10665"/>
                  <a:pt x="13324" y="10505"/>
                </a:cubicBezTo>
                <a:cubicBezTo>
                  <a:pt x="13346" y="10345"/>
                  <a:pt x="13324" y="10175"/>
                  <a:pt x="13369" y="10035"/>
                </a:cubicBezTo>
                <a:cubicBezTo>
                  <a:pt x="13399" y="10005"/>
                  <a:pt x="13346" y="9945"/>
                  <a:pt x="13361" y="9915"/>
                </a:cubicBezTo>
                <a:cubicBezTo>
                  <a:pt x="13414" y="9885"/>
                  <a:pt x="13384" y="9835"/>
                  <a:pt x="13376" y="9785"/>
                </a:cubicBezTo>
                <a:cubicBezTo>
                  <a:pt x="13414" y="9715"/>
                  <a:pt x="13399" y="9626"/>
                  <a:pt x="13399" y="9536"/>
                </a:cubicBezTo>
                <a:cubicBezTo>
                  <a:pt x="13429" y="9466"/>
                  <a:pt x="13451" y="9386"/>
                  <a:pt x="13466" y="9316"/>
                </a:cubicBezTo>
                <a:cubicBezTo>
                  <a:pt x="13481" y="9276"/>
                  <a:pt x="13504" y="9236"/>
                  <a:pt x="13474" y="9186"/>
                </a:cubicBezTo>
                <a:cubicBezTo>
                  <a:pt x="13519" y="9156"/>
                  <a:pt x="13519" y="9116"/>
                  <a:pt x="13519" y="9066"/>
                </a:cubicBezTo>
                <a:cubicBezTo>
                  <a:pt x="13564" y="8906"/>
                  <a:pt x="13624" y="8756"/>
                  <a:pt x="13646" y="8586"/>
                </a:cubicBezTo>
                <a:cubicBezTo>
                  <a:pt x="13668" y="8506"/>
                  <a:pt x="13706" y="8436"/>
                  <a:pt x="13728" y="8356"/>
                </a:cubicBezTo>
                <a:cubicBezTo>
                  <a:pt x="13766" y="8276"/>
                  <a:pt x="13766" y="8196"/>
                  <a:pt x="13803" y="8116"/>
                </a:cubicBezTo>
                <a:cubicBezTo>
                  <a:pt x="13848" y="8046"/>
                  <a:pt x="13818" y="7946"/>
                  <a:pt x="13886" y="7886"/>
                </a:cubicBezTo>
                <a:cubicBezTo>
                  <a:pt x="13886" y="7846"/>
                  <a:pt x="13878" y="7796"/>
                  <a:pt x="13923" y="7766"/>
                </a:cubicBezTo>
                <a:cubicBezTo>
                  <a:pt x="13908" y="7736"/>
                  <a:pt x="13961" y="7646"/>
                  <a:pt x="13901" y="7666"/>
                </a:cubicBezTo>
                <a:cubicBezTo>
                  <a:pt x="13961" y="7726"/>
                  <a:pt x="13848" y="7726"/>
                  <a:pt x="13878" y="7766"/>
                </a:cubicBezTo>
                <a:cubicBezTo>
                  <a:pt x="13856" y="7796"/>
                  <a:pt x="13848" y="7836"/>
                  <a:pt x="13833" y="7866"/>
                </a:cubicBezTo>
                <a:cubicBezTo>
                  <a:pt x="13833" y="7946"/>
                  <a:pt x="13788" y="8016"/>
                  <a:pt x="13766" y="8086"/>
                </a:cubicBezTo>
                <a:cubicBezTo>
                  <a:pt x="13736" y="8116"/>
                  <a:pt x="13773" y="8166"/>
                  <a:pt x="13721" y="8186"/>
                </a:cubicBezTo>
                <a:cubicBezTo>
                  <a:pt x="13766" y="8246"/>
                  <a:pt x="13676" y="8256"/>
                  <a:pt x="13706" y="8306"/>
                </a:cubicBezTo>
                <a:cubicBezTo>
                  <a:pt x="13639" y="8366"/>
                  <a:pt x="13654" y="8456"/>
                  <a:pt x="13616" y="8526"/>
                </a:cubicBezTo>
                <a:cubicBezTo>
                  <a:pt x="13586" y="8666"/>
                  <a:pt x="13526" y="8796"/>
                  <a:pt x="13511" y="8956"/>
                </a:cubicBezTo>
                <a:cubicBezTo>
                  <a:pt x="13459" y="9016"/>
                  <a:pt x="13466" y="9096"/>
                  <a:pt x="13451" y="9176"/>
                </a:cubicBezTo>
                <a:cubicBezTo>
                  <a:pt x="13391" y="9236"/>
                  <a:pt x="13421" y="9326"/>
                  <a:pt x="13361" y="9386"/>
                </a:cubicBezTo>
                <a:cubicBezTo>
                  <a:pt x="13384" y="9496"/>
                  <a:pt x="13316" y="9566"/>
                  <a:pt x="13354" y="9686"/>
                </a:cubicBezTo>
                <a:cubicBezTo>
                  <a:pt x="13309" y="9715"/>
                  <a:pt x="13339" y="9785"/>
                  <a:pt x="13324" y="9825"/>
                </a:cubicBezTo>
                <a:cubicBezTo>
                  <a:pt x="13339" y="9885"/>
                  <a:pt x="13294" y="9925"/>
                  <a:pt x="13302" y="9985"/>
                </a:cubicBezTo>
                <a:cubicBezTo>
                  <a:pt x="13302" y="10085"/>
                  <a:pt x="13264" y="10175"/>
                  <a:pt x="13272" y="10275"/>
                </a:cubicBezTo>
                <a:cubicBezTo>
                  <a:pt x="13249" y="10315"/>
                  <a:pt x="13279" y="10385"/>
                  <a:pt x="13242" y="10415"/>
                </a:cubicBezTo>
                <a:cubicBezTo>
                  <a:pt x="13287" y="10505"/>
                  <a:pt x="13212" y="10525"/>
                  <a:pt x="13249" y="10585"/>
                </a:cubicBezTo>
                <a:cubicBezTo>
                  <a:pt x="13227" y="10645"/>
                  <a:pt x="13249" y="10715"/>
                  <a:pt x="13264" y="10785"/>
                </a:cubicBezTo>
                <a:cubicBezTo>
                  <a:pt x="13234" y="10845"/>
                  <a:pt x="13249" y="10915"/>
                  <a:pt x="13234" y="10985"/>
                </a:cubicBezTo>
                <a:cubicBezTo>
                  <a:pt x="13249" y="11125"/>
                  <a:pt x="13264" y="11265"/>
                  <a:pt x="13234" y="11395"/>
                </a:cubicBezTo>
                <a:cubicBezTo>
                  <a:pt x="13294" y="11565"/>
                  <a:pt x="13249" y="11695"/>
                  <a:pt x="13316" y="11865"/>
                </a:cubicBezTo>
                <a:cubicBezTo>
                  <a:pt x="13287" y="11884"/>
                  <a:pt x="13339" y="11944"/>
                  <a:pt x="13316" y="11974"/>
                </a:cubicBezTo>
                <a:cubicBezTo>
                  <a:pt x="13287" y="12004"/>
                  <a:pt x="13339" y="12064"/>
                  <a:pt x="13324" y="12094"/>
                </a:cubicBezTo>
                <a:cubicBezTo>
                  <a:pt x="13324" y="12134"/>
                  <a:pt x="13324" y="12164"/>
                  <a:pt x="13324" y="12204"/>
                </a:cubicBezTo>
                <a:cubicBezTo>
                  <a:pt x="13346" y="12214"/>
                  <a:pt x="13399" y="12264"/>
                  <a:pt x="13339" y="12284"/>
                </a:cubicBezTo>
                <a:cubicBezTo>
                  <a:pt x="13234" y="12104"/>
                  <a:pt x="13249" y="11964"/>
                  <a:pt x="13174" y="11785"/>
                </a:cubicBezTo>
                <a:cubicBezTo>
                  <a:pt x="13204" y="11765"/>
                  <a:pt x="13152" y="11705"/>
                  <a:pt x="13174" y="11675"/>
                </a:cubicBezTo>
                <a:cubicBezTo>
                  <a:pt x="13152" y="11625"/>
                  <a:pt x="13204" y="11615"/>
                  <a:pt x="13167" y="11565"/>
                </a:cubicBezTo>
                <a:cubicBezTo>
                  <a:pt x="13107" y="11365"/>
                  <a:pt x="13122" y="11205"/>
                  <a:pt x="13069" y="11015"/>
                </a:cubicBezTo>
                <a:cubicBezTo>
                  <a:pt x="13069" y="10975"/>
                  <a:pt x="13077" y="10935"/>
                  <a:pt x="13069" y="10895"/>
                </a:cubicBezTo>
                <a:cubicBezTo>
                  <a:pt x="13084" y="10865"/>
                  <a:pt x="13017" y="10795"/>
                  <a:pt x="13084" y="10775"/>
                </a:cubicBezTo>
                <a:cubicBezTo>
                  <a:pt x="13024" y="10665"/>
                  <a:pt x="13054" y="10585"/>
                  <a:pt x="13054" y="10495"/>
                </a:cubicBezTo>
                <a:cubicBezTo>
                  <a:pt x="13047" y="10325"/>
                  <a:pt x="13062" y="10165"/>
                  <a:pt x="13062" y="9995"/>
                </a:cubicBezTo>
                <a:cubicBezTo>
                  <a:pt x="13099" y="9825"/>
                  <a:pt x="13114" y="9656"/>
                  <a:pt x="13114" y="9486"/>
                </a:cubicBezTo>
                <a:cubicBezTo>
                  <a:pt x="13152" y="9436"/>
                  <a:pt x="13129" y="9376"/>
                  <a:pt x="13167" y="9326"/>
                </a:cubicBezTo>
                <a:cubicBezTo>
                  <a:pt x="13174" y="9276"/>
                  <a:pt x="13182" y="9226"/>
                  <a:pt x="13182" y="9166"/>
                </a:cubicBezTo>
                <a:cubicBezTo>
                  <a:pt x="13204" y="9146"/>
                  <a:pt x="13219" y="9136"/>
                  <a:pt x="13197" y="9096"/>
                </a:cubicBezTo>
                <a:cubicBezTo>
                  <a:pt x="13234" y="9076"/>
                  <a:pt x="13219" y="9046"/>
                  <a:pt x="13227" y="9016"/>
                </a:cubicBezTo>
                <a:cubicBezTo>
                  <a:pt x="13212" y="8986"/>
                  <a:pt x="13249" y="8986"/>
                  <a:pt x="13257" y="8966"/>
                </a:cubicBezTo>
                <a:cubicBezTo>
                  <a:pt x="13257" y="8956"/>
                  <a:pt x="13234" y="8936"/>
                  <a:pt x="13234" y="8926"/>
                </a:cubicBezTo>
                <a:cubicBezTo>
                  <a:pt x="13242" y="8896"/>
                  <a:pt x="13264" y="8866"/>
                  <a:pt x="13264" y="8846"/>
                </a:cubicBezTo>
                <a:cubicBezTo>
                  <a:pt x="13309" y="8616"/>
                  <a:pt x="13384" y="8406"/>
                  <a:pt x="13406" y="8176"/>
                </a:cubicBezTo>
                <a:cubicBezTo>
                  <a:pt x="13474" y="8086"/>
                  <a:pt x="13399" y="7946"/>
                  <a:pt x="13474" y="7866"/>
                </a:cubicBezTo>
                <a:cubicBezTo>
                  <a:pt x="13451" y="7736"/>
                  <a:pt x="13504" y="7636"/>
                  <a:pt x="13481" y="7507"/>
                </a:cubicBezTo>
                <a:cubicBezTo>
                  <a:pt x="13511" y="7457"/>
                  <a:pt x="13459" y="7387"/>
                  <a:pt x="13504" y="7347"/>
                </a:cubicBezTo>
                <a:cubicBezTo>
                  <a:pt x="13474" y="7267"/>
                  <a:pt x="13526" y="7227"/>
                  <a:pt x="13489" y="7147"/>
                </a:cubicBezTo>
                <a:cubicBezTo>
                  <a:pt x="13481" y="7087"/>
                  <a:pt x="13511" y="7047"/>
                  <a:pt x="13481" y="6977"/>
                </a:cubicBezTo>
                <a:cubicBezTo>
                  <a:pt x="13474" y="6947"/>
                  <a:pt x="13489" y="6917"/>
                  <a:pt x="13459" y="6877"/>
                </a:cubicBezTo>
                <a:cubicBezTo>
                  <a:pt x="13481" y="6857"/>
                  <a:pt x="13489" y="6807"/>
                  <a:pt x="13459" y="6817"/>
                </a:cubicBezTo>
                <a:cubicBezTo>
                  <a:pt x="13436" y="6887"/>
                  <a:pt x="13451" y="6977"/>
                  <a:pt x="13451" y="7057"/>
                </a:cubicBezTo>
                <a:cubicBezTo>
                  <a:pt x="13436" y="7137"/>
                  <a:pt x="13459" y="7227"/>
                  <a:pt x="13444" y="7307"/>
                </a:cubicBezTo>
                <a:cubicBezTo>
                  <a:pt x="13459" y="7477"/>
                  <a:pt x="13414" y="7626"/>
                  <a:pt x="13429" y="7806"/>
                </a:cubicBezTo>
                <a:cubicBezTo>
                  <a:pt x="13376" y="7916"/>
                  <a:pt x="13399" y="8046"/>
                  <a:pt x="13354" y="8156"/>
                </a:cubicBezTo>
                <a:cubicBezTo>
                  <a:pt x="13309" y="8266"/>
                  <a:pt x="13324" y="8396"/>
                  <a:pt x="13257" y="8496"/>
                </a:cubicBezTo>
                <a:cubicBezTo>
                  <a:pt x="13242" y="8616"/>
                  <a:pt x="13219" y="8736"/>
                  <a:pt x="13182" y="8846"/>
                </a:cubicBezTo>
                <a:cubicBezTo>
                  <a:pt x="13197" y="8916"/>
                  <a:pt x="13122" y="8946"/>
                  <a:pt x="13144" y="9016"/>
                </a:cubicBezTo>
                <a:cubicBezTo>
                  <a:pt x="13152" y="9056"/>
                  <a:pt x="13129" y="9076"/>
                  <a:pt x="13137" y="9116"/>
                </a:cubicBezTo>
                <a:cubicBezTo>
                  <a:pt x="13099" y="9126"/>
                  <a:pt x="13114" y="9166"/>
                  <a:pt x="13107" y="9196"/>
                </a:cubicBezTo>
                <a:cubicBezTo>
                  <a:pt x="13054" y="9306"/>
                  <a:pt x="13069" y="9436"/>
                  <a:pt x="13032" y="9546"/>
                </a:cubicBezTo>
                <a:cubicBezTo>
                  <a:pt x="13024" y="9666"/>
                  <a:pt x="12979" y="9775"/>
                  <a:pt x="13009" y="9915"/>
                </a:cubicBezTo>
                <a:cubicBezTo>
                  <a:pt x="12979" y="9965"/>
                  <a:pt x="12979" y="10025"/>
                  <a:pt x="13002" y="10095"/>
                </a:cubicBezTo>
                <a:cubicBezTo>
                  <a:pt x="12972" y="10155"/>
                  <a:pt x="12964" y="10215"/>
                  <a:pt x="12987" y="10285"/>
                </a:cubicBezTo>
                <a:cubicBezTo>
                  <a:pt x="12949" y="10405"/>
                  <a:pt x="12949" y="10535"/>
                  <a:pt x="13002" y="10685"/>
                </a:cubicBezTo>
                <a:cubicBezTo>
                  <a:pt x="12935" y="10705"/>
                  <a:pt x="13009" y="10775"/>
                  <a:pt x="12987" y="10815"/>
                </a:cubicBezTo>
                <a:cubicBezTo>
                  <a:pt x="12957" y="10845"/>
                  <a:pt x="13009" y="10905"/>
                  <a:pt x="12972" y="10935"/>
                </a:cubicBezTo>
                <a:cubicBezTo>
                  <a:pt x="13017" y="10995"/>
                  <a:pt x="12979" y="11025"/>
                  <a:pt x="12987" y="11075"/>
                </a:cubicBezTo>
                <a:cubicBezTo>
                  <a:pt x="13017" y="11135"/>
                  <a:pt x="13032" y="11195"/>
                  <a:pt x="13009" y="11235"/>
                </a:cubicBezTo>
                <a:cubicBezTo>
                  <a:pt x="13039" y="11345"/>
                  <a:pt x="13017" y="11425"/>
                  <a:pt x="13069" y="11545"/>
                </a:cubicBezTo>
                <a:cubicBezTo>
                  <a:pt x="13039" y="11625"/>
                  <a:pt x="13114" y="11745"/>
                  <a:pt x="13084" y="11825"/>
                </a:cubicBezTo>
                <a:cubicBezTo>
                  <a:pt x="13032" y="11735"/>
                  <a:pt x="13092" y="11695"/>
                  <a:pt x="13024" y="11635"/>
                </a:cubicBezTo>
                <a:cubicBezTo>
                  <a:pt x="13009" y="11585"/>
                  <a:pt x="13039" y="11555"/>
                  <a:pt x="13009" y="11505"/>
                </a:cubicBezTo>
                <a:cubicBezTo>
                  <a:pt x="12957" y="11425"/>
                  <a:pt x="13024" y="11405"/>
                  <a:pt x="12987" y="11345"/>
                </a:cubicBezTo>
                <a:cubicBezTo>
                  <a:pt x="12964" y="11355"/>
                  <a:pt x="12964" y="11325"/>
                  <a:pt x="12972" y="11295"/>
                </a:cubicBezTo>
                <a:cubicBezTo>
                  <a:pt x="12957" y="11265"/>
                  <a:pt x="12957" y="11245"/>
                  <a:pt x="12957" y="11215"/>
                </a:cubicBezTo>
                <a:cubicBezTo>
                  <a:pt x="12972" y="11165"/>
                  <a:pt x="12927" y="11105"/>
                  <a:pt x="12935" y="11055"/>
                </a:cubicBezTo>
                <a:cubicBezTo>
                  <a:pt x="12905" y="10855"/>
                  <a:pt x="12905" y="10655"/>
                  <a:pt x="12882" y="10445"/>
                </a:cubicBezTo>
                <a:cubicBezTo>
                  <a:pt x="12905" y="10435"/>
                  <a:pt x="12882" y="10415"/>
                  <a:pt x="12882" y="10395"/>
                </a:cubicBezTo>
                <a:cubicBezTo>
                  <a:pt x="12882" y="10375"/>
                  <a:pt x="12897" y="10345"/>
                  <a:pt x="12897" y="10325"/>
                </a:cubicBezTo>
                <a:cubicBezTo>
                  <a:pt x="12890" y="10305"/>
                  <a:pt x="12875" y="10295"/>
                  <a:pt x="12875" y="10275"/>
                </a:cubicBezTo>
                <a:cubicBezTo>
                  <a:pt x="12867" y="10225"/>
                  <a:pt x="12905" y="10215"/>
                  <a:pt x="12875" y="10165"/>
                </a:cubicBezTo>
                <a:cubicBezTo>
                  <a:pt x="12882" y="10065"/>
                  <a:pt x="12875" y="9965"/>
                  <a:pt x="12882" y="9865"/>
                </a:cubicBezTo>
                <a:cubicBezTo>
                  <a:pt x="12897" y="9775"/>
                  <a:pt x="12860" y="9666"/>
                  <a:pt x="12897" y="9586"/>
                </a:cubicBezTo>
                <a:cubicBezTo>
                  <a:pt x="12875" y="9526"/>
                  <a:pt x="12897" y="9486"/>
                  <a:pt x="12897" y="9436"/>
                </a:cubicBezTo>
                <a:cubicBezTo>
                  <a:pt x="12912" y="9396"/>
                  <a:pt x="12890" y="9336"/>
                  <a:pt x="12905" y="9286"/>
                </a:cubicBezTo>
                <a:cubicBezTo>
                  <a:pt x="12920" y="9246"/>
                  <a:pt x="12912" y="9206"/>
                  <a:pt x="12920" y="9156"/>
                </a:cubicBezTo>
                <a:cubicBezTo>
                  <a:pt x="12920" y="9116"/>
                  <a:pt x="12942" y="9066"/>
                  <a:pt x="12920" y="9006"/>
                </a:cubicBezTo>
                <a:cubicBezTo>
                  <a:pt x="12957" y="8976"/>
                  <a:pt x="12927" y="8916"/>
                  <a:pt x="12949" y="8876"/>
                </a:cubicBezTo>
                <a:cubicBezTo>
                  <a:pt x="12957" y="8826"/>
                  <a:pt x="12972" y="8776"/>
                  <a:pt x="12957" y="8726"/>
                </a:cubicBezTo>
                <a:cubicBezTo>
                  <a:pt x="13032" y="8656"/>
                  <a:pt x="12964" y="8536"/>
                  <a:pt x="13024" y="8466"/>
                </a:cubicBezTo>
                <a:cubicBezTo>
                  <a:pt x="13009" y="8406"/>
                  <a:pt x="13024" y="8366"/>
                  <a:pt x="13024" y="8316"/>
                </a:cubicBezTo>
                <a:cubicBezTo>
                  <a:pt x="13062" y="8276"/>
                  <a:pt x="13032" y="8216"/>
                  <a:pt x="13054" y="8176"/>
                </a:cubicBezTo>
                <a:cubicBezTo>
                  <a:pt x="13047" y="8076"/>
                  <a:pt x="13092" y="7996"/>
                  <a:pt x="13069" y="7896"/>
                </a:cubicBezTo>
                <a:cubicBezTo>
                  <a:pt x="13107" y="7866"/>
                  <a:pt x="13084" y="7796"/>
                  <a:pt x="13099" y="7756"/>
                </a:cubicBezTo>
                <a:cubicBezTo>
                  <a:pt x="13084" y="7706"/>
                  <a:pt x="13144" y="7676"/>
                  <a:pt x="13107" y="7606"/>
                </a:cubicBezTo>
                <a:cubicBezTo>
                  <a:pt x="13122" y="7517"/>
                  <a:pt x="13129" y="7427"/>
                  <a:pt x="13122" y="7337"/>
                </a:cubicBezTo>
                <a:cubicBezTo>
                  <a:pt x="13092" y="7267"/>
                  <a:pt x="13129" y="7237"/>
                  <a:pt x="13099" y="7177"/>
                </a:cubicBezTo>
                <a:cubicBezTo>
                  <a:pt x="13129" y="7137"/>
                  <a:pt x="13069" y="7057"/>
                  <a:pt x="13107" y="7027"/>
                </a:cubicBezTo>
                <a:cubicBezTo>
                  <a:pt x="13047" y="6927"/>
                  <a:pt x="13062" y="6857"/>
                  <a:pt x="13047" y="6777"/>
                </a:cubicBezTo>
                <a:cubicBezTo>
                  <a:pt x="12994" y="6687"/>
                  <a:pt x="12994" y="6617"/>
                  <a:pt x="12964" y="6537"/>
                </a:cubicBezTo>
                <a:cubicBezTo>
                  <a:pt x="12920" y="6467"/>
                  <a:pt x="12949" y="6327"/>
                  <a:pt x="12867" y="6347"/>
                </a:cubicBezTo>
                <a:cubicBezTo>
                  <a:pt x="12912" y="6497"/>
                  <a:pt x="12942" y="6637"/>
                  <a:pt x="13009" y="6797"/>
                </a:cubicBezTo>
                <a:cubicBezTo>
                  <a:pt x="12987" y="6897"/>
                  <a:pt x="13069" y="7037"/>
                  <a:pt x="13039" y="7127"/>
                </a:cubicBezTo>
                <a:cubicBezTo>
                  <a:pt x="13062" y="7257"/>
                  <a:pt x="13047" y="7357"/>
                  <a:pt x="13077" y="7487"/>
                </a:cubicBezTo>
                <a:cubicBezTo>
                  <a:pt x="13032" y="7556"/>
                  <a:pt x="13069" y="7656"/>
                  <a:pt x="13024" y="7726"/>
                </a:cubicBezTo>
                <a:cubicBezTo>
                  <a:pt x="13054" y="7786"/>
                  <a:pt x="13024" y="7816"/>
                  <a:pt x="13009" y="7856"/>
                </a:cubicBezTo>
                <a:cubicBezTo>
                  <a:pt x="13024" y="7906"/>
                  <a:pt x="13047" y="7956"/>
                  <a:pt x="13002" y="7986"/>
                </a:cubicBezTo>
                <a:cubicBezTo>
                  <a:pt x="12994" y="8156"/>
                  <a:pt x="12972" y="8326"/>
                  <a:pt x="12920" y="8486"/>
                </a:cubicBezTo>
                <a:cubicBezTo>
                  <a:pt x="12949" y="8536"/>
                  <a:pt x="12920" y="8576"/>
                  <a:pt x="12905" y="8606"/>
                </a:cubicBezTo>
                <a:cubicBezTo>
                  <a:pt x="12920" y="8656"/>
                  <a:pt x="12897" y="8696"/>
                  <a:pt x="12897" y="8736"/>
                </a:cubicBezTo>
                <a:cubicBezTo>
                  <a:pt x="12897" y="8826"/>
                  <a:pt x="12852" y="8896"/>
                  <a:pt x="12867" y="8986"/>
                </a:cubicBezTo>
                <a:cubicBezTo>
                  <a:pt x="12852" y="9076"/>
                  <a:pt x="12845" y="9156"/>
                  <a:pt x="12845" y="9246"/>
                </a:cubicBezTo>
                <a:cubicBezTo>
                  <a:pt x="12830" y="9286"/>
                  <a:pt x="12830" y="9326"/>
                  <a:pt x="12830" y="9376"/>
                </a:cubicBezTo>
                <a:cubicBezTo>
                  <a:pt x="12815" y="9386"/>
                  <a:pt x="12815" y="9406"/>
                  <a:pt x="12807" y="9416"/>
                </a:cubicBezTo>
                <a:cubicBezTo>
                  <a:pt x="12815" y="9446"/>
                  <a:pt x="12822" y="9486"/>
                  <a:pt x="12800" y="9456"/>
                </a:cubicBezTo>
                <a:cubicBezTo>
                  <a:pt x="12777" y="9396"/>
                  <a:pt x="12822" y="9346"/>
                  <a:pt x="12792" y="9286"/>
                </a:cubicBezTo>
                <a:cubicBezTo>
                  <a:pt x="12815" y="9256"/>
                  <a:pt x="12792" y="9216"/>
                  <a:pt x="12800" y="9186"/>
                </a:cubicBezTo>
                <a:cubicBezTo>
                  <a:pt x="12815" y="9166"/>
                  <a:pt x="12822" y="9136"/>
                  <a:pt x="12800" y="9096"/>
                </a:cubicBezTo>
                <a:cubicBezTo>
                  <a:pt x="12830" y="9046"/>
                  <a:pt x="12837" y="8986"/>
                  <a:pt x="12815" y="8916"/>
                </a:cubicBezTo>
                <a:cubicBezTo>
                  <a:pt x="12837" y="8856"/>
                  <a:pt x="12837" y="8796"/>
                  <a:pt x="12822" y="8726"/>
                </a:cubicBezTo>
                <a:cubicBezTo>
                  <a:pt x="12837" y="8676"/>
                  <a:pt x="12837" y="8616"/>
                  <a:pt x="12822" y="8556"/>
                </a:cubicBezTo>
                <a:cubicBezTo>
                  <a:pt x="12837" y="8506"/>
                  <a:pt x="12845" y="8436"/>
                  <a:pt x="12830" y="8376"/>
                </a:cubicBezTo>
                <a:cubicBezTo>
                  <a:pt x="12860" y="8256"/>
                  <a:pt x="12852" y="8126"/>
                  <a:pt x="12852" y="8006"/>
                </a:cubicBezTo>
                <a:cubicBezTo>
                  <a:pt x="12860" y="7886"/>
                  <a:pt x="12867" y="7766"/>
                  <a:pt x="12860" y="7646"/>
                </a:cubicBezTo>
                <a:cubicBezTo>
                  <a:pt x="12860" y="7527"/>
                  <a:pt x="12860" y="7397"/>
                  <a:pt x="12830" y="7257"/>
                </a:cubicBezTo>
                <a:cubicBezTo>
                  <a:pt x="12852" y="7147"/>
                  <a:pt x="12785" y="6997"/>
                  <a:pt x="12785" y="6877"/>
                </a:cubicBezTo>
                <a:cubicBezTo>
                  <a:pt x="12740" y="6737"/>
                  <a:pt x="12680" y="6587"/>
                  <a:pt x="12650" y="6447"/>
                </a:cubicBezTo>
                <a:cubicBezTo>
                  <a:pt x="12583" y="6307"/>
                  <a:pt x="12515" y="6117"/>
                  <a:pt x="12463" y="6007"/>
                </a:cubicBezTo>
                <a:cubicBezTo>
                  <a:pt x="12440" y="5967"/>
                  <a:pt x="12433" y="5887"/>
                  <a:pt x="12388" y="5877"/>
                </a:cubicBezTo>
                <a:cubicBezTo>
                  <a:pt x="12395" y="5997"/>
                  <a:pt x="12455" y="6037"/>
                  <a:pt x="12470" y="6137"/>
                </a:cubicBezTo>
                <a:cubicBezTo>
                  <a:pt x="12523" y="6257"/>
                  <a:pt x="12568" y="6367"/>
                  <a:pt x="12612" y="6477"/>
                </a:cubicBezTo>
                <a:cubicBezTo>
                  <a:pt x="12650" y="6637"/>
                  <a:pt x="12687" y="6797"/>
                  <a:pt x="12747" y="6967"/>
                </a:cubicBezTo>
                <a:cubicBezTo>
                  <a:pt x="12725" y="7027"/>
                  <a:pt x="12762" y="7117"/>
                  <a:pt x="12785" y="7207"/>
                </a:cubicBezTo>
                <a:cubicBezTo>
                  <a:pt x="12755" y="7277"/>
                  <a:pt x="12807" y="7377"/>
                  <a:pt x="12800" y="7457"/>
                </a:cubicBezTo>
                <a:cubicBezTo>
                  <a:pt x="12770" y="7477"/>
                  <a:pt x="12822" y="7537"/>
                  <a:pt x="12807" y="7566"/>
                </a:cubicBezTo>
                <a:cubicBezTo>
                  <a:pt x="12770" y="7596"/>
                  <a:pt x="12822" y="7666"/>
                  <a:pt x="12792" y="7696"/>
                </a:cubicBezTo>
                <a:cubicBezTo>
                  <a:pt x="12807" y="7736"/>
                  <a:pt x="12807" y="7776"/>
                  <a:pt x="12792" y="7806"/>
                </a:cubicBezTo>
                <a:cubicBezTo>
                  <a:pt x="12762" y="7846"/>
                  <a:pt x="12830" y="7916"/>
                  <a:pt x="12785" y="7936"/>
                </a:cubicBezTo>
                <a:cubicBezTo>
                  <a:pt x="12770" y="8096"/>
                  <a:pt x="12785" y="8266"/>
                  <a:pt x="12762" y="8426"/>
                </a:cubicBezTo>
                <a:cubicBezTo>
                  <a:pt x="12770" y="8506"/>
                  <a:pt x="12785" y="8596"/>
                  <a:pt x="12755" y="8666"/>
                </a:cubicBezTo>
                <a:cubicBezTo>
                  <a:pt x="12762" y="8746"/>
                  <a:pt x="12770" y="8836"/>
                  <a:pt x="12747" y="8906"/>
                </a:cubicBezTo>
                <a:cubicBezTo>
                  <a:pt x="12770" y="8996"/>
                  <a:pt x="12755" y="9056"/>
                  <a:pt x="12725" y="9126"/>
                </a:cubicBezTo>
                <a:cubicBezTo>
                  <a:pt x="12717" y="9206"/>
                  <a:pt x="12755" y="9296"/>
                  <a:pt x="12717" y="9366"/>
                </a:cubicBezTo>
                <a:cubicBezTo>
                  <a:pt x="12732" y="9456"/>
                  <a:pt x="12725" y="9536"/>
                  <a:pt x="12710" y="9606"/>
                </a:cubicBezTo>
                <a:cubicBezTo>
                  <a:pt x="12710" y="9696"/>
                  <a:pt x="12710" y="9775"/>
                  <a:pt x="12695" y="9855"/>
                </a:cubicBezTo>
                <a:cubicBezTo>
                  <a:pt x="12702" y="10015"/>
                  <a:pt x="12717" y="10185"/>
                  <a:pt x="12702" y="10345"/>
                </a:cubicBezTo>
                <a:cubicBezTo>
                  <a:pt x="12725" y="10385"/>
                  <a:pt x="12672" y="10405"/>
                  <a:pt x="12710" y="10455"/>
                </a:cubicBezTo>
                <a:cubicBezTo>
                  <a:pt x="12717" y="10505"/>
                  <a:pt x="12680" y="10535"/>
                  <a:pt x="12725" y="10595"/>
                </a:cubicBezTo>
                <a:cubicBezTo>
                  <a:pt x="12702" y="10675"/>
                  <a:pt x="12755" y="10775"/>
                  <a:pt x="12710" y="10835"/>
                </a:cubicBezTo>
                <a:cubicBezTo>
                  <a:pt x="12792" y="11005"/>
                  <a:pt x="12747" y="11125"/>
                  <a:pt x="12815" y="11295"/>
                </a:cubicBezTo>
                <a:cubicBezTo>
                  <a:pt x="12792" y="11315"/>
                  <a:pt x="12822" y="11355"/>
                  <a:pt x="12837" y="11395"/>
                </a:cubicBezTo>
                <a:cubicBezTo>
                  <a:pt x="12800" y="11415"/>
                  <a:pt x="12860" y="11485"/>
                  <a:pt x="12867" y="11525"/>
                </a:cubicBezTo>
                <a:cubicBezTo>
                  <a:pt x="12815" y="11535"/>
                  <a:pt x="12920" y="11615"/>
                  <a:pt x="12867" y="11635"/>
                </a:cubicBezTo>
                <a:cubicBezTo>
                  <a:pt x="12875" y="11675"/>
                  <a:pt x="12935" y="11735"/>
                  <a:pt x="12897" y="11755"/>
                </a:cubicBezTo>
                <a:cubicBezTo>
                  <a:pt x="12815" y="11715"/>
                  <a:pt x="12860" y="11595"/>
                  <a:pt x="12815" y="11505"/>
                </a:cubicBezTo>
                <a:cubicBezTo>
                  <a:pt x="12762" y="11395"/>
                  <a:pt x="12785" y="11375"/>
                  <a:pt x="12725" y="11295"/>
                </a:cubicBezTo>
                <a:cubicBezTo>
                  <a:pt x="12702" y="11135"/>
                  <a:pt x="12657" y="10965"/>
                  <a:pt x="12605" y="10795"/>
                </a:cubicBezTo>
                <a:cubicBezTo>
                  <a:pt x="12635" y="10775"/>
                  <a:pt x="12590" y="10715"/>
                  <a:pt x="12605" y="10685"/>
                </a:cubicBezTo>
                <a:cubicBezTo>
                  <a:pt x="12605" y="10645"/>
                  <a:pt x="12605" y="10605"/>
                  <a:pt x="12575" y="10555"/>
                </a:cubicBezTo>
                <a:cubicBezTo>
                  <a:pt x="12568" y="10485"/>
                  <a:pt x="12575" y="10405"/>
                  <a:pt x="12538" y="10325"/>
                </a:cubicBezTo>
                <a:cubicBezTo>
                  <a:pt x="12560" y="10175"/>
                  <a:pt x="12530" y="10015"/>
                  <a:pt x="12553" y="9875"/>
                </a:cubicBezTo>
                <a:cubicBezTo>
                  <a:pt x="12530" y="9785"/>
                  <a:pt x="12560" y="9725"/>
                  <a:pt x="12545" y="9646"/>
                </a:cubicBezTo>
                <a:cubicBezTo>
                  <a:pt x="12530" y="9556"/>
                  <a:pt x="12545" y="9496"/>
                  <a:pt x="12508" y="9406"/>
                </a:cubicBezTo>
                <a:cubicBezTo>
                  <a:pt x="12560" y="9376"/>
                  <a:pt x="12538" y="9326"/>
                  <a:pt x="12523" y="9276"/>
                </a:cubicBezTo>
                <a:cubicBezTo>
                  <a:pt x="12553" y="9236"/>
                  <a:pt x="12545" y="9186"/>
                  <a:pt x="12530" y="9126"/>
                </a:cubicBezTo>
                <a:cubicBezTo>
                  <a:pt x="12545" y="9036"/>
                  <a:pt x="12553" y="8936"/>
                  <a:pt x="12538" y="8826"/>
                </a:cubicBezTo>
                <a:cubicBezTo>
                  <a:pt x="12553" y="8736"/>
                  <a:pt x="12553" y="8636"/>
                  <a:pt x="12545" y="8526"/>
                </a:cubicBezTo>
                <a:cubicBezTo>
                  <a:pt x="12568" y="8486"/>
                  <a:pt x="12560" y="8436"/>
                  <a:pt x="12545" y="8376"/>
                </a:cubicBezTo>
                <a:cubicBezTo>
                  <a:pt x="12597" y="8346"/>
                  <a:pt x="12575" y="8286"/>
                  <a:pt x="12553" y="8226"/>
                </a:cubicBezTo>
                <a:cubicBezTo>
                  <a:pt x="12583" y="8136"/>
                  <a:pt x="12553" y="8026"/>
                  <a:pt x="12560" y="7926"/>
                </a:cubicBezTo>
                <a:cubicBezTo>
                  <a:pt x="12560" y="7826"/>
                  <a:pt x="12568" y="7726"/>
                  <a:pt x="12538" y="7616"/>
                </a:cubicBezTo>
                <a:cubicBezTo>
                  <a:pt x="12568" y="7576"/>
                  <a:pt x="12508" y="7507"/>
                  <a:pt x="12545" y="7467"/>
                </a:cubicBezTo>
                <a:cubicBezTo>
                  <a:pt x="12538" y="7417"/>
                  <a:pt x="12538" y="7367"/>
                  <a:pt x="12523" y="7307"/>
                </a:cubicBezTo>
                <a:cubicBezTo>
                  <a:pt x="12485" y="7247"/>
                  <a:pt x="12553" y="7217"/>
                  <a:pt x="12500" y="7147"/>
                </a:cubicBezTo>
                <a:cubicBezTo>
                  <a:pt x="12530" y="7117"/>
                  <a:pt x="12470" y="7037"/>
                  <a:pt x="12500" y="6997"/>
                </a:cubicBezTo>
                <a:cubicBezTo>
                  <a:pt x="12440" y="6867"/>
                  <a:pt x="12433" y="6757"/>
                  <a:pt x="12395" y="6637"/>
                </a:cubicBezTo>
                <a:cubicBezTo>
                  <a:pt x="12358" y="6547"/>
                  <a:pt x="12320" y="6457"/>
                  <a:pt x="12283" y="6367"/>
                </a:cubicBezTo>
                <a:cubicBezTo>
                  <a:pt x="12268" y="6307"/>
                  <a:pt x="12230" y="6347"/>
                  <a:pt x="12216" y="6267"/>
                </a:cubicBezTo>
                <a:cubicBezTo>
                  <a:pt x="12201" y="6237"/>
                  <a:pt x="12186" y="6147"/>
                  <a:pt x="12148" y="6207"/>
                </a:cubicBezTo>
                <a:cubicBezTo>
                  <a:pt x="12275" y="6427"/>
                  <a:pt x="12350" y="6717"/>
                  <a:pt x="12440" y="7017"/>
                </a:cubicBezTo>
                <a:cubicBezTo>
                  <a:pt x="12425" y="7077"/>
                  <a:pt x="12455" y="7147"/>
                  <a:pt x="12433" y="7197"/>
                </a:cubicBezTo>
                <a:cubicBezTo>
                  <a:pt x="12485" y="7287"/>
                  <a:pt x="12440" y="7327"/>
                  <a:pt x="12470" y="7407"/>
                </a:cubicBezTo>
                <a:cubicBezTo>
                  <a:pt x="12448" y="7457"/>
                  <a:pt x="12478" y="7537"/>
                  <a:pt x="12485" y="7596"/>
                </a:cubicBezTo>
                <a:cubicBezTo>
                  <a:pt x="12485" y="7666"/>
                  <a:pt x="12478" y="7716"/>
                  <a:pt x="12478" y="7786"/>
                </a:cubicBezTo>
                <a:cubicBezTo>
                  <a:pt x="12500" y="7826"/>
                  <a:pt x="12478" y="7846"/>
                  <a:pt x="12493" y="7886"/>
                </a:cubicBezTo>
                <a:cubicBezTo>
                  <a:pt x="12470" y="7906"/>
                  <a:pt x="12515" y="7956"/>
                  <a:pt x="12493" y="7976"/>
                </a:cubicBezTo>
                <a:cubicBezTo>
                  <a:pt x="12470" y="8036"/>
                  <a:pt x="12538" y="8126"/>
                  <a:pt x="12478" y="8166"/>
                </a:cubicBezTo>
                <a:cubicBezTo>
                  <a:pt x="12515" y="8306"/>
                  <a:pt x="12463" y="8426"/>
                  <a:pt x="12493" y="8566"/>
                </a:cubicBezTo>
                <a:cubicBezTo>
                  <a:pt x="12448" y="8676"/>
                  <a:pt x="12493" y="8816"/>
                  <a:pt x="12440" y="8926"/>
                </a:cubicBezTo>
                <a:cubicBezTo>
                  <a:pt x="12485" y="9076"/>
                  <a:pt x="12440" y="9186"/>
                  <a:pt x="12455" y="9326"/>
                </a:cubicBezTo>
                <a:cubicBezTo>
                  <a:pt x="12448" y="9446"/>
                  <a:pt x="12463" y="9576"/>
                  <a:pt x="12463" y="9706"/>
                </a:cubicBezTo>
                <a:cubicBezTo>
                  <a:pt x="12463" y="9765"/>
                  <a:pt x="12463" y="9835"/>
                  <a:pt x="12448" y="9885"/>
                </a:cubicBezTo>
                <a:cubicBezTo>
                  <a:pt x="12433" y="9955"/>
                  <a:pt x="12485" y="10045"/>
                  <a:pt x="12448" y="10095"/>
                </a:cubicBezTo>
                <a:cubicBezTo>
                  <a:pt x="12418" y="9815"/>
                  <a:pt x="12403" y="9546"/>
                  <a:pt x="12395" y="9286"/>
                </a:cubicBezTo>
                <a:cubicBezTo>
                  <a:pt x="12410" y="9226"/>
                  <a:pt x="12380" y="9156"/>
                  <a:pt x="12380" y="9086"/>
                </a:cubicBezTo>
                <a:cubicBezTo>
                  <a:pt x="12373" y="9016"/>
                  <a:pt x="12403" y="8956"/>
                  <a:pt x="12380" y="8886"/>
                </a:cubicBezTo>
                <a:cubicBezTo>
                  <a:pt x="12388" y="8816"/>
                  <a:pt x="12373" y="8746"/>
                  <a:pt x="12365" y="8686"/>
                </a:cubicBezTo>
                <a:cubicBezTo>
                  <a:pt x="12403" y="8626"/>
                  <a:pt x="12335" y="8536"/>
                  <a:pt x="12365" y="8476"/>
                </a:cubicBezTo>
                <a:cubicBezTo>
                  <a:pt x="12335" y="8406"/>
                  <a:pt x="12388" y="8366"/>
                  <a:pt x="12350" y="8286"/>
                </a:cubicBezTo>
                <a:cubicBezTo>
                  <a:pt x="12373" y="8226"/>
                  <a:pt x="12328" y="8136"/>
                  <a:pt x="12358" y="8076"/>
                </a:cubicBezTo>
                <a:cubicBezTo>
                  <a:pt x="12305" y="7926"/>
                  <a:pt x="12358" y="7816"/>
                  <a:pt x="12313" y="7666"/>
                </a:cubicBezTo>
                <a:cubicBezTo>
                  <a:pt x="12335" y="7606"/>
                  <a:pt x="12298" y="7537"/>
                  <a:pt x="12298" y="7477"/>
                </a:cubicBezTo>
                <a:cubicBezTo>
                  <a:pt x="12275" y="7397"/>
                  <a:pt x="12283" y="7327"/>
                  <a:pt x="12253" y="7247"/>
                </a:cubicBezTo>
                <a:cubicBezTo>
                  <a:pt x="12238" y="7107"/>
                  <a:pt x="12178" y="6957"/>
                  <a:pt x="12156" y="6817"/>
                </a:cubicBezTo>
                <a:cubicBezTo>
                  <a:pt x="12081" y="6637"/>
                  <a:pt x="12088" y="6607"/>
                  <a:pt x="12028" y="6437"/>
                </a:cubicBezTo>
                <a:cubicBezTo>
                  <a:pt x="12013" y="6377"/>
                  <a:pt x="11931" y="6277"/>
                  <a:pt x="11961" y="6227"/>
                </a:cubicBezTo>
                <a:cubicBezTo>
                  <a:pt x="11916" y="6127"/>
                  <a:pt x="11908" y="6147"/>
                  <a:pt x="11886" y="6047"/>
                </a:cubicBezTo>
                <a:cubicBezTo>
                  <a:pt x="11826" y="5957"/>
                  <a:pt x="11766" y="5847"/>
                  <a:pt x="11706" y="5737"/>
                </a:cubicBezTo>
                <a:cubicBezTo>
                  <a:pt x="11661" y="5777"/>
                  <a:pt x="11669" y="5587"/>
                  <a:pt x="11624" y="5627"/>
                </a:cubicBezTo>
                <a:cubicBezTo>
                  <a:pt x="11594" y="5557"/>
                  <a:pt x="11564" y="5487"/>
                  <a:pt x="11519" y="5497"/>
                </a:cubicBezTo>
                <a:cubicBezTo>
                  <a:pt x="11601" y="5697"/>
                  <a:pt x="11706" y="5827"/>
                  <a:pt x="11796" y="5997"/>
                </a:cubicBezTo>
                <a:cubicBezTo>
                  <a:pt x="11849" y="6127"/>
                  <a:pt x="11901" y="6247"/>
                  <a:pt x="11953" y="6377"/>
                </a:cubicBezTo>
                <a:cubicBezTo>
                  <a:pt x="11983" y="6537"/>
                  <a:pt x="12081" y="6727"/>
                  <a:pt x="12103" y="6887"/>
                </a:cubicBezTo>
                <a:cubicBezTo>
                  <a:pt x="12163" y="6917"/>
                  <a:pt x="12103" y="7007"/>
                  <a:pt x="12171" y="7097"/>
                </a:cubicBezTo>
                <a:cubicBezTo>
                  <a:pt x="12133" y="7127"/>
                  <a:pt x="12193" y="7187"/>
                  <a:pt x="12201" y="7227"/>
                </a:cubicBezTo>
                <a:cubicBezTo>
                  <a:pt x="12178" y="7257"/>
                  <a:pt x="12230" y="7317"/>
                  <a:pt x="12201" y="7337"/>
                </a:cubicBezTo>
                <a:cubicBezTo>
                  <a:pt x="12230" y="7387"/>
                  <a:pt x="12238" y="7427"/>
                  <a:pt x="12230" y="7467"/>
                </a:cubicBezTo>
                <a:cubicBezTo>
                  <a:pt x="12216" y="7497"/>
                  <a:pt x="12268" y="7556"/>
                  <a:pt x="12238" y="7576"/>
                </a:cubicBezTo>
                <a:cubicBezTo>
                  <a:pt x="12245" y="7656"/>
                  <a:pt x="12283" y="7746"/>
                  <a:pt x="12245" y="7806"/>
                </a:cubicBezTo>
                <a:cubicBezTo>
                  <a:pt x="12253" y="7966"/>
                  <a:pt x="12283" y="8136"/>
                  <a:pt x="12290" y="8296"/>
                </a:cubicBezTo>
                <a:cubicBezTo>
                  <a:pt x="12305" y="8376"/>
                  <a:pt x="12283" y="8446"/>
                  <a:pt x="12298" y="8526"/>
                </a:cubicBezTo>
                <a:cubicBezTo>
                  <a:pt x="12298" y="8606"/>
                  <a:pt x="12283" y="8676"/>
                  <a:pt x="12305" y="8756"/>
                </a:cubicBezTo>
                <a:cubicBezTo>
                  <a:pt x="12298" y="8826"/>
                  <a:pt x="12313" y="8906"/>
                  <a:pt x="12313" y="8986"/>
                </a:cubicBezTo>
                <a:cubicBezTo>
                  <a:pt x="12268" y="9056"/>
                  <a:pt x="12343" y="9166"/>
                  <a:pt x="12305" y="9226"/>
                </a:cubicBezTo>
                <a:cubicBezTo>
                  <a:pt x="12328" y="9316"/>
                  <a:pt x="12328" y="9386"/>
                  <a:pt x="12313" y="9456"/>
                </a:cubicBezTo>
                <a:cubicBezTo>
                  <a:pt x="12328" y="9506"/>
                  <a:pt x="12335" y="9546"/>
                  <a:pt x="12320" y="9576"/>
                </a:cubicBezTo>
                <a:cubicBezTo>
                  <a:pt x="12298" y="9606"/>
                  <a:pt x="12350" y="9666"/>
                  <a:pt x="12320" y="9686"/>
                </a:cubicBezTo>
                <a:cubicBezTo>
                  <a:pt x="12358" y="9855"/>
                  <a:pt x="12365" y="10015"/>
                  <a:pt x="12343" y="10175"/>
                </a:cubicBezTo>
                <a:cubicBezTo>
                  <a:pt x="12388" y="10295"/>
                  <a:pt x="12373" y="10395"/>
                  <a:pt x="12403" y="10515"/>
                </a:cubicBezTo>
                <a:cubicBezTo>
                  <a:pt x="12395" y="10615"/>
                  <a:pt x="12455" y="10745"/>
                  <a:pt x="12425" y="10845"/>
                </a:cubicBezTo>
                <a:cubicBezTo>
                  <a:pt x="12448" y="10895"/>
                  <a:pt x="12470" y="10945"/>
                  <a:pt x="12493" y="11005"/>
                </a:cubicBezTo>
                <a:cubicBezTo>
                  <a:pt x="12440" y="11025"/>
                  <a:pt x="12560" y="11115"/>
                  <a:pt x="12508" y="11135"/>
                </a:cubicBezTo>
                <a:cubicBezTo>
                  <a:pt x="12478" y="11085"/>
                  <a:pt x="12395" y="11075"/>
                  <a:pt x="12418" y="10975"/>
                </a:cubicBezTo>
                <a:cubicBezTo>
                  <a:pt x="12365" y="10885"/>
                  <a:pt x="12395" y="10825"/>
                  <a:pt x="12335" y="10735"/>
                </a:cubicBezTo>
                <a:cubicBezTo>
                  <a:pt x="12275" y="10565"/>
                  <a:pt x="12245" y="10405"/>
                  <a:pt x="12201" y="10245"/>
                </a:cubicBezTo>
                <a:cubicBezTo>
                  <a:pt x="12201" y="10175"/>
                  <a:pt x="12178" y="10095"/>
                  <a:pt x="12178" y="10035"/>
                </a:cubicBezTo>
                <a:cubicBezTo>
                  <a:pt x="12163" y="9995"/>
                  <a:pt x="12156" y="9955"/>
                  <a:pt x="12156" y="9925"/>
                </a:cubicBezTo>
                <a:cubicBezTo>
                  <a:pt x="12178" y="9895"/>
                  <a:pt x="12126" y="9845"/>
                  <a:pt x="12156" y="9815"/>
                </a:cubicBezTo>
                <a:cubicBezTo>
                  <a:pt x="12111" y="9656"/>
                  <a:pt x="12178" y="9536"/>
                  <a:pt x="12096" y="9356"/>
                </a:cubicBezTo>
                <a:cubicBezTo>
                  <a:pt x="12126" y="9316"/>
                  <a:pt x="12118" y="9256"/>
                  <a:pt x="12088" y="9186"/>
                </a:cubicBezTo>
                <a:cubicBezTo>
                  <a:pt x="12111" y="9136"/>
                  <a:pt x="12118" y="9066"/>
                  <a:pt x="12103" y="9006"/>
                </a:cubicBezTo>
                <a:cubicBezTo>
                  <a:pt x="12111" y="8876"/>
                  <a:pt x="12096" y="8746"/>
                  <a:pt x="12096" y="8626"/>
                </a:cubicBezTo>
                <a:cubicBezTo>
                  <a:pt x="12111" y="8566"/>
                  <a:pt x="12096" y="8506"/>
                  <a:pt x="12088" y="8446"/>
                </a:cubicBezTo>
                <a:cubicBezTo>
                  <a:pt x="12051" y="8376"/>
                  <a:pt x="12111" y="8326"/>
                  <a:pt x="12073" y="8256"/>
                </a:cubicBezTo>
                <a:cubicBezTo>
                  <a:pt x="12081" y="8126"/>
                  <a:pt x="12081" y="8006"/>
                  <a:pt x="12096" y="7886"/>
                </a:cubicBezTo>
                <a:cubicBezTo>
                  <a:pt x="12036" y="7686"/>
                  <a:pt x="12021" y="7507"/>
                  <a:pt x="12021" y="7327"/>
                </a:cubicBezTo>
                <a:cubicBezTo>
                  <a:pt x="12021" y="7237"/>
                  <a:pt x="11991" y="7137"/>
                  <a:pt x="11991" y="7057"/>
                </a:cubicBezTo>
                <a:cubicBezTo>
                  <a:pt x="11953" y="7077"/>
                  <a:pt x="11991" y="6977"/>
                  <a:pt x="11976" y="6947"/>
                </a:cubicBezTo>
                <a:cubicBezTo>
                  <a:pt x="11968" y="6907"/>
                  <a:pt x="11946" y="6847"/>
                  <a:pt x="11961" y="6817"/>
                </a:cubicBezTo>
                <a:cubicBezTo>
                  <a:pt x="11953" y="6777"/>
                  <a:pt x="11893" y="6717"/>
                  <a:pt x="11931" y="6687"/>
                </a:cubicBezTo>
                <a:cubicBezTo>
                  <a:pt x="11923" y="6647"/>
                  <a:pt x="11864" y="6587"/>
                  <a:pt x="11901" y="6567"/>
                </a:cubicBezTo>
                <a:cubicBezTo>
                  <a:pt x="11893" y="6527"/>
                  <a:pt x="11834" y="6467"/>
                  <a:pt x="11871" y="6437"/>
                </a:cubicBezTo>
                <a:cubicBezTo>
                  <a:pt x="11864" y="6397"/>
                  <a:pt x="11796" y="6327"/>
                  <a:pt x="11834" y="6297"/>
                </a:cubicBezTo>
                <a:cubicBezTo>
                  <a:pt x="11781" y="6197"/>
                  <a:pt x="11804" y="6127"/>
                  <a:pt x="11744" y="6037"/>
                </a:cubicBezTo>
                <a:cubicBezTo>
                  <a:pt x="11721" y="5937"/>
                  <a:pt x="11706" y="5837"/>
                  <a:pt x="11639" y="5817"/>
                </a:cubicBezTo>
                <a:cubicBezTo>
                  <a:pt x="11766" y="6197"/>
                  <a:pt x="11849" y="6547"/>
                  <a:pt x="11901" y="6887"/>
                </a:cubicBezTo>
                <a:cubicBezTo>
                  <a:pt x="11931" y="7057"/>
                  <a:pt x="11961" y="7237"/>
                  <a:pt x="11961" y="7397"/>
                </a:cubicBezTo>
                <a:cubicBezTo>
                  <a:pt x="11983" y="7566"/>
                  <a:pt x="11961" y="7726"/>
                  <a:pt x="12021" y="7916"/>
                </a:cubicBezTo>
                <a:cubicBezTo>
                  <a:pt x="11998" y="7966"/>
                  <a:pt x="12021" y="8026"/>
                  <a:pt x="11998" y="8076"/>
                </a:cubicBezTo>
                <a:cubicBezTo>
                  <a:pt x="12013" y="8116"/>
                  <a:pt x="12036" y="8156"/>
                  <a:pt x="11998" y="8166"/>
                </a:cubicBezTo>
                <a:cubicBezTo>
                  <a:pt x="12006" y="8206"/>
                  <a:pt x="12028" y="8246"/>
                  <a:pt x="11991" y="8256"/>
                </a:cubicBezTo>
                <a:cubicBezTo>
                  <a:pt x="12036" y="8376"/>
                  <a:pt x="12006" y="8456"/>
                  <a:pt x="12028" y="8556"/>
                </a:cubicBezTo>
                <a:cubicBezTo>
                  <a:pt x="12006" y="8646"/>
                  <a:pt x="12043" y="8766"/>
                  <a:pt x="12021" y="8856"/>
                </a:cubicBezTo>
                <a:cubicBezTo>
                  <a:pt x="12028" y="8956"/>
                  <a:pt x="12028" y="9046"/>
                  <a:pt x="12028" y="9146"/>
                </a:cubicBezTo>
                <a:cubicBezTo>
                  <a:pt x="12036" y="9246"/>
                  <a:pt x="12036" y="9346"/>
                  <a:pt x="12021" y="9446"/>
                </a:cubicBezTo>
                <a:cubicBezTo>
                  <a:pt x="12051" y="9546"/>
                  <a:pt x="12058" y="9646"/>
                  <a:pt x="12058" y="9735"/>
                </a:cubicBezTo>
                <a:cubicBezTo>
                  <a:pt x="12096" y="9795"/>
                  <a:pt x="12028" y="9815"/>
                  <a:pt x="12073" y="9875"/>
                </a:cubicBezTo>
                <a:cubicBezTo>
                  <a:pt x="12036" y="9915"/>
                  <a:pt x="12126" y="9995"/>
                  <a:pt x="12066" y="10025"/>
                </a:cubicBezTo>
                <a:cubicBezTo>
                  <a:pt x="12118" y="10125"/>
                  <a:pt x="12126" y="10195"/>
                  <a:pt x="12126" y="10275"/>
                </a:cubicBezTo>
                <a:cubicBezTo>
                  <a:pt x="12141" y="10315"/>
                  <a:pt x="12148" y="10355"/>
                  <a:pt x="12133" y="10395"/>
                </a:cubicBezTo>
                <a:cubicBezTo>
                  <a:pt x="12156" y="10445"/>
                  <a:pt x="12193" y="10435"/>
                  <a:pt x="12148" y="10495"/>
                </a:cubicBezTo>
                <a:cubicBezTo>
                  <a:pt x="12103" y="10425"/>
                  <a:pt x="12133" y="10355"/>
                  <a:pt x="12088" y="10335"/>
                </a:cubicBezTo>
                <a:cubicBezTo>
                  <a:pt x="12006" y="9975"/>
                  <a:pt x="11961" y="9636"/>
                  <a:pt x="11938" y="9296"/>
                </a:cubicBezTo>
                <a:cubicBezTo>
                  <a:pt x="11931" y="9216"/>
                  <a:pt x="11908" y="9126"/>
                  <a:pt x="11923" y="9046"/>
                </a:cubicBezTo>
                <a:cubicBezTo>
                  <a:pt x="11893" y="8996"/>
                  <a:pt x="11931" y="8976"/>
                  <a:pt x="11893" y="8926"/>
                </a:cubicBezTo>
                <a:cubicBezTo>
                  <a:pt x="11878" y="8876"/>
                  <a:pt x="11923" y="8846"/>
                  <a:pt x="11878" y="8786"/>
                </a:cubicBezTo>
                <a:cubicBezTo>
                  <a:pt x="11901" y="8626"/>
                  <a:pt x="11878" y="8446"/>
                  <a:pt x="11864" y="8266"/>
                </a:cubicBezTo>
                <a:cubicBezTo>
                  <a:pt x="11886" y="8116"/>
                  <a:pt x="11826" y="7926"/>
                  <a:pt x="11856" y="7776"/>
                </a:cubicBezTo>
                <a:cubicBezTo>
                  <a:pt x="11804" y="7676"/>
                  <a:pt x="11864" y="7616"/>
                  <a:pt x="11811" y="7517"/>
                </a:cubicBezTo>
                <a:cubicBezTo>
                  <a:pt x="11841" y="7437"/>
                  <a:pt x="11774" y="7337"/>
                  <a:pt x="11796" y="7257"/>
                </a:cubicBezTo>
                <a:cubicBezTo>
                  <a:pt x="11759" y="7087"/>
                  <a:pt x="11774" y="6927"/>
                  <a:pt x="11736" y="6747"/>
                </a:cubicBezTo>
                <a:cubicBezTo>
                  <a:pt x="11774" y="6677"/>
                  <a:pt x="11691" y="6567"/>
                  <a:pt x="11721" y="6497"/>
                </a:cubicBezTo>
                <a:cubicBezTo>
                  <a:pt x="11669" y="6387"/>
                  <a:pt x="11661" y="6297"/>
                  <a:pt x="11639" y="6197"/>
                </a:cubicBezTo>
                <a:cubicBezTo>
                  <a:pt x="11579" y="6047"/>
                  <a:pt x="11511" y="5897"/>
                  <a:pt x="11452" y="5747"/>
                </a:cubicBezTo>
                <a:cubicBezTo>
                  <a:pt x="11414" y="5757"/>
                  <a:pt x="11407" y="5647"/>
                  <a:pt x="11369" y="5667"/>
                </a:cubicBezTo>
                <a:cubicBezTo>
                  <a:pt x="11474" y="5877"/>
                  <a:pt x="11504" y="6057"/>
                  <a:pt x="11601" y="6257"/>
                </a:cubicBezTo>
                <a:cubicBezTo>
                  <a:pt x="11639" y="6407"/>
                  <a:pt x="11624" y="6537"/>
                  <a:pt x="11691" y="6687"/>
                </a:cubicBezTo>
                <a:cubicBezTo>
                  <a:pt x="11669" y="6747"/>
                  <a:pt x="11706" y="6837"/>
                  <a:pt x="11691" y="6897"/>
                </a:cubicBezTo>
                <a:cubicBezTo>
                  <a:pt x="11744" y="6997"/>
                  <a:pt x="11669" y="7047"/>
                  <a:pt x="11721" y="7137"/>
                </a:cubicBezTo>
                <a:cubicBezTo>
                  <a:pt x="11706" y="7197"/>
                  <a:pt x="11751" y="7287"/>
                  <a:pt x="11721" y="7347"/>
                </a:cubicBezTo>
                <a:cubicBezTo>
                  <a:pt x="11759" y="7437"/>
                  <a:pt x="11751" y="7507"/>
                  <a:pt x="11751" y="7586"/>
                </a:cubicBezTo>
                <a:cubicBezTo>
                  <a:pt x="11751" y="7726"/>
                  <a:pt x="11796" y="7886"/>
                  <a:pt x="11789" y="8026"/>
                </a:cubicBezTo>
                <a:cubicBezTo>
                  <a:pt x="11804" y="8106"/>
                  <a:pt x="11774" y="8166"/>
                  <a:pt x="11811" y="8246"/>
                </a:cubicBezTo>
                <a:cubicBezTo>
                  <a:pt x="11789" y="8316"/>
                  <a:pt x="11774" y="8386"/>
                  <a:pt x="11819" y="8476"/>
                </a:cubicBezTo>
                <a:cubicBezTo>
                  <a:pt x="11796" y="8536"/>
                  <a:pt x="11819" y="8616"/>
                  <a:pt x="11819" y="8686"/>
                </a:cubicBezTo>
                <a:cubicBezTo>
                  <a:pt x="11789" y="8706"/>
                  <a:pt x="11834" y="8766"/>
                  <a:pt x="11819" y="8796"/>
                </a:cubicBezTo>
                <a:cubicBezTo>
                  <a:pt x="11841" y="8846"/>
                  <a:pt x="11789" y="8866"/>
                  <a:pt x="11826" y="8916"/>
                </a:cubicBezTo>
                <a:cubicBezTo>
                  <a:pt x="11841" y="8996"/>
                  <a:pt x="11811" y="9046"/>
                  <a:pt x="11849" y="9136"/>
                </a:cubicBezTo>
                <a:cubicBezTo>
                  <a:pt x="11834" y="9206"/>
                  <a:pt x="11878" y="9296"/>
                  <a:pt x="11856" y="9356"/>
                </a:cubicBezTo>
                <a:cubicBezTo>
                  <a:pt x="11878" y="9516"/>
                  <a:pt x="11886" y="9666"/>
                  <a:pt x="11916" y="9815"/>
                </a:cubicBezTo>
                <a:cubicBezTo>
                  <a:pt x="11864" y="9835"/>
                  <a:pt x="11968" y="9915"/>
                  <a:pt x="11916" y="9935"/>
                </a:cubicBezTo>
                <a:cubicBezTo>
                  <a:pt x="11946" y="9985"/>
                  <a:pt x="11908" y="10005"/>
                  <a:pt x="11946" y="10055"/>
                </a:cubicBezTo>
                <a:cubicBezTo>
                  <a:pt x="11946" y="10135"/>
                  <a:pt x="12013" y="10235"/>
                  <a:pt x="11983" y="10295"/>
                </a:cubicBezTo>
                <a:cubicBezTo>
                  <a:pt x="11953" y="10155"/>
                  <a:pt x="11908" y="10125"/>
                  <a:pt x="11849" y="9985"/>
                </a:cubicBezTo>
                <a:cubicBezTo>
                  <a:pt x="11819" y="9845"/>
                  <a:pt x="11826" y="9715"/>
                  <a:pt x="11766" y="9576"/>
                </a:cubicBezTo>
                <a:cubicBezTo>
                  <a:pt x="11796" y="9556"/>
                  <a:pt x="11751" y="9506"/>
                  <a:pt x="11774" y="9476"/>
                </a:cubicBezTo>
                <a:cubicBezTo>
                  <a:pt x="11751" y="9436"/>
                  <a:pt x="11774" y="9416"/>
                  <a:pt x="11751" y="9376"/>
                </a:cubicBezTo>
                <a:cubicBezTo>
                  <a:pt x="11774" y="9356"/>
                  <a:pt x="11744" y="9316"/>
                  <a:pt x="11729" y="9276"/>
                </a:cubicBezTo>
                <a:cubicBezTo>
                  <a:pt x="11714" y="9236"/>
                  <a:pt x="11766" y="9216"/>
                  <a:pt x="11729" y="9156"/>
                </a:cubicBezTo>
                <a:cubicBezTo>
                  <a:pt x="11759" y="9136"/>
                  <a:pt x="11714" y="9096"/>
                  <a:pt x="11736" y="9066"/>
                </a:cubicBezTo>
                <a:cubicBezTo>
                  <a:pt x="11714" y="9026"/>
                  <a:pt x="11729" y="9006"/>
                  <a:pt x="11714" y="8966"/>
                </a:cubicBezTo>
                <a:cubicBezTo>
                  <a:pt x="11744" y="8946"/>
                  <a:pt x="11699" y="8896"/>
                  <a:pt x="11721" y="8876"/>
                </a:cubicBezTo>
                <a:cubicBezTo>
                  <a:pt x="11714" y="8836"/>
                  <a:pt x="11721" y="8816"/>
                  <a:pt x="11699" y="8776"/>
                </a:cubicBezTo>
                <a:cubicBezTo>
                  <a:pt x="11706" y="8646"/>
                  <a:pt x="11669" y="8496"/>
                  <a:pt x="11684" y="8366"/>
                </a:cubicBezTo>
                <a:cubicBezTo>
                  <a:pt x="11639" y="8286"/>
                  <a:pt x="11676" y="8236"/>
                  <a:pt x="11669" y="8176"/>
                </a:cubicBezTo>
                <a:cubicBezTo>
                  <a:pt x="11676" y="8116"/>
                  <a:pt x="11646" y="8036"/>
                  <a:pt x="11684" y="7986"/>
                </a:cubicBezTo>
                <a:cubicBezTo>
                  <a:pt x="11661" y="7856"/>
                  <a:pt x="11676" y="7726"/>
                  <a:pt x="11669" y="7586"/>
                </a:cubicBezTo>
                <a:cubicBezTo>
                  <a:pt x="11654" y="7457"/>
                  <a:pt x="11654" y="7337"/>
                  <a:pt x="11639" y="7197"/>
                </a:cubicBezTo>
                <a:cubicBezTo>
                  <a:pt x="11631" y="7137"/>
                  <a:pt x="11624" y="7067"/>
                  <a:pt x="11594" y="6997"/>
                </a:cubicBezTo>
                <a:cubicBezTo>
                  <a:pt x="11586" y="6947"/>
                  <a:pt x="11601" y="6807"/>
                  <a:pt x="11541" y="6807"/>
                </a:cubicBezTo>
                <a:cubicBezTo>
                  <a:pt x="11519" y="6927"/>
                  <a:pt x="11624" y="7087"/>
                  <a:pt x="11571" y="7197"/>
                </a:cubicBezTo>
                <a:cubicBezTo>
                  <a:pt x="11631" y="7347"/>
                  <a:pt x="11571" y="7447"/>
                  <a:pt x="11624" y="7596"/>
                </a:cubicBezTo>
                <a:cubicBezTo>
                  <a:pt x="11594" y="7706"/>
                  <a:pt x="11609" y="7836"/>
                  <a:pt x="11601" y="7956"/>
                </a:cubicBezTo>
                <a:cubicBezTo>
                  <a:pt x="11579" y="8086"/>
                  <a:pt x="11616" y="8226"/>
                  <a:pt x="11586" y="8356"/>
                </a:cubicBezTo>
                <a:cubicBezTo>
                  <a:pt x="11616" y="8426"/>
                  <a:pt x="11594" y="8476"/>
                  <a:pt x="11601" y="8546"/>
                </a:cubicBezTo>
                <a:cubicBezTo>
                  <a:pt x="11579" y="8566"/>
                  <a:pt x="11609" y="8616"/>
                  <a:pt x="11624" y="8646"/>
                </a:cubicBezTo>
                <a:cubicBezTo>
                  <a:pt x="11601" y="8676"/>
                  <a:pt x="11624" y="8716"/>
                  <a:pt x="11616" y="8746"/>
                </a:cubicBezTo>
                <a:cubicBezTo>
                  <a:pt x="11631" y="8876"/>
                  <a:pt x="11654" y="9016"/>
                  <a:pt x="11631" y="9146"/>
                </a:cubicBezTo>
                <a:cubicBezTo>
                  <a:pt x="11654" y="9216"/>
                  <a:pt x="11676" y="9286"/>
                  <a:pt x="11646" y="9336"/>
                </a:cubicBezTo>
                <a:cubicBezTo>
                  <a:pt x="11684" y="9416"/>
                  <a:pt x="11684" y="9476"/>
                  <a:pt x="11691" y="9546"/>
                </a:cubicBezTo>
                <a:cubicBezTo>
                  <a:pt x="11699" y="9606"/>
                  <a:pt x="11691" y="9666"/>
                  <a:pt x="11729" y="9745"/>
                </a:cubicBezTo>
                <a:cubicBezTo>
                  <a:pt x="11714" y="9805"/>
                  <a:pt x="11796" y="9915"/>
                  <a:pt x="11729" y="9955"/>
                </a:cubicBezTo>
                <a:cubicBezTo>
                  <a:pt x="11631" y="9805"/>
                  <a:pt x="11646" y="9755"/>
                  <a:pt x="11586" y="9556"/>
                </a:cubicBezTo>
                <a:cubicBezTo>
                  <a:pt x="11594" y="9466"/>
                  <a:pt x="11601" y="9366"/>
                  <a:pt x="11541" y="9236"/>
                </a:cubicBezTo>
                <a:cubicBezTo>
                  <a:pt x="11579" y="9176"/>
                  <a:pt x="11534" y="9076"/>
                  <a:pt x="11549" y="8996"/>
                </a:cubicBezTo>
                <a:cubicBezTo>
                  <a:pt x="11519" y="8896"/>
                  <a:pt x="11564" y="8826"/>
                  <a:pt x="11526" y="8726"/>
                </a:cubicBezTo>
                <a:cubicBezTo>
                  <a:pt x="11541" y="8686"/>
                  <a:pt x="11519" y="8636"/>
                  <a:pt x="11511" y="8586"/>
                </a:cubicBezTo>
                <a:cubicBezTo>
                  <a:pt x="11497" y="8536"/>
                  <a:pt x="11526" y="8506"/>
                  <a:pt x="11497" y="8446"/>
                </a:cubicBezTo>
                <a:cubicBezTo>
                  <a:pt x="11549" y="8426"/>
                  <a:pt x="11437" y="8336"/>
                  <a:pt x="11482" y="8316"/>
                </a:cubicBezTo>
                <a:cubicBezTo>
                  <a:pt x="11459" y="8256"/>
                  <a:pt x="11482" y="8226"/>
                  <a:pt x="11474" y="8176"/>
                </a:cubicBezTo>
                <a:cubicBezTo>
                  <a:pt x="11444" y="8086"/>
                  <a:pt x="11474" y="8016"/>
                  <a:pt x="11429" y="7916"/>
                </a:cubicBezTo>
                <a:cubicBezTo>
                  <a:pt x="11444" y="7836"/>
                  <a:pt x="11437" y="7736"/>
                  <a:pt x="11429" y="7646"/>
                </a:cubicBezTo>
                <a:cubicBezTo>
                  <a:pt x="11437" y="7566"/>
                  <a:pt x="11369" y="7457"/>
                  <a:pt x="11399" y="7377"/>
                </a:cubicBezTo>
                <a:cubicBezTo>
                  <a:pt x="11369" y="7277"/>
                  <a:pt x="11354" y="7177"/>
                  <a:pt x="11377" y="7097"/>
                </a:cubicBezTo>
                <a:cubicBezTo>
                  <a:pt x="11317" y="6937"/>
                  <a:pt x="11317" y="6807"/>
                  <a:pt x="11279" y="6707"/>
                </a:cubicBezTo>
                <a:cubicBezTo>
                  <a:pt x="11219" y="6567"/>
                  <a:pt x="11167" y="6437"/>
                  <a:pt x="11107" y="6297"/>
                </a:cubicBezTo>
                <a:cubicBezTo>
                  <a:pt x="11077" y="6257"/>
                  <a:pt x="11040" y="6217"/>
                  <a:pt x="11017" y="6137"/>
                </a:cubicBezTo>
                <a:cubicBezTo>
                  <a:pt x="10972" y="6137"/>
                  <a:pt x="10965" y="5987"/>
                  <a:pt x="10920" y="5997"/>
                </a:cubicBezTo>
                <a:cubicBezTo>
                  <a:pt x="10890" y="5927"/>
                  <a:pt x="10845" y="5927"/>
                  <a:pt x="10822" y="5837"/>
                </a:cubicBezTo>
                <a:cubicBezTo>
                  <a:pt x="10778" y="5847"/>
                  <a:pt x="10763" y="5687"/>
                  <a:pt x="10703" y="5747"/>
                </a:cubicBezTo>
                <a:cubicBezTo>
                  <a:pt x="10688" y="5827"/>
                  <a:pt x="10733" y="5817"/>
                  <a:pt x="10763" y="5847"/>
                </a:cubicBezTo>
                <a:cubicBezTo>
                  <a:pt x="10792" y="5937"/>
                  <a:pt x="10830" y="5947"/>
                  <a:pt x="10867" y="5977"/>
                </a:cubicBezTo>
                <a:cubicBezTo>
                  <a:pt x="10920" y="6087"/>
                  <a:pt x="10980" y="6197"/>
                  <a:pt x="11040" y="6297"/>
                </a:cubicBezTo>
                <a:cubicBezTo>
                  <a:pt x="11100" y="6447"/>
                  <a:pt x="11167" y="6587"/>
                  <a:pt x="11227" y="6737"/>
                </a:cubicBezTo>
                <a:cubicBezTo>
                  <a:pt x="11219" y="6787"/>
                  <a:pt x="11242" y="6837"/>
                  <a:pt x="11264" y="6887"/>
                </a:cubicBezTo>
                <a:cubicBezTo>
                  <a:pt x="11234" y="6917"/>
                  <a:pt x="11287" y="6977"/>
                  <a:pt x="11272" y="7007"/>
                </a:cubicBezTo>
                <a:cubicBezTo>
                  <a:pt x="11249" y="7037"/>
                  <a:pt x="11317" y="7107"/>
                  <a:pt x="11279" y="7137"/>
                </a:cubicBezTo>
                <a:cubicBezTo>
                  <a:pt x="11317" y="7247"/>
                  <a:pt x="11302" y="7327"/>
                  <a:pt x="11332" y="7427"/>
                </a:cubicBezTo>
                <a:cubicBezTo>
                  <a:pt x="11309" y="7586"/>
                  <a:pt x="11414" y="7806"/>
                  <a:pt x="11362" y="7966"/>
                </a:cubicBezTo>
                <a:cubicBezTo>
                  <a:pt x="11422" y="8066"/>
                  <a:pt x="11362" y="8126"/>
                  <a:pt x="11407" y="8226"/>
                </a:cubicBezTo>
                <a:cubicBezTo>
                  <a:pt x="11392" y="8306"/>
                  <a:pt x="11422" y="8406"/>
                  <a:pt x="11429" y="8496"/>
                </a:cubicBezTo>
                <a:cubicBezTo>
                  <a:pt x="11422" y="8586"/>
                  <a:pt x="11437" y="8676"/>
                  <a:pt x="11459" y="8776"/>
                </a:cubicBezTo>
                <a:cubicBezTo>
                  <a:pt x="11437" y="8856"/>
                  <a:pt x="11474" y="8956"/>
                  <a:pt x="11482" y="9046"/>
                </a:cubicBezTo>
                <a:cubicBezTo>
                  <a:pt x="11497" y="9106"/>
                  <a:pt x="11444" y="9136"/>
                  <a:pt x="11482" y="9196"/>
                </a:cubicBezTo>
                <a:cubicBezTo>
                  <a:pt x="11467" y="9256"/>
                  <a:pt x="11497" y="9316"/>
                  <a:pt x="11482" y="9366"/>
                </a:cubicBezTo>
                <a:cubicBezTo>
                  <a:pt x="11519" y="9436"/>
                  <a:pt x="11497" y="9476"/>
                  <a:pt x="11504" y="9526"/>
                </a:cubicBezTo>
                <a:cubicBezTo>
                  <a:pt x="11497" y="9586"/>
                  <a:pt x="11571" y="9666"/>
                  <a:pt x="11511" y="9706"/>
                </a:cubicBezTo>
                <a:cubicBezTo>
                  <a:pt x="11407" y="9496"/>
                  <a:pt x="11422" y="9336"/>
                  <a:pt x="11347" y="9146"/>
                </a:cubicBezTo>
                <a:cubicBezTo>
                  <a:pt x="11369" y="9056"/>
                  <a:pt x="11332" y="8936"/>
                  <a:pt x="11332" y="8836"/>
                </a:cubicBezTo>
                <a:cubicBezTo>
                  <a:pt x="11294" y="8716"/>
                  <a:pt x="11294" y="8606"/>
                  <a:pt x="11272" y="8496"/>
                </a:cubicBezTo>
                <a:cubicBezTo>
                  <a:pt x="11302" y="8456"/>
                  <a:pt x="11242" y="8386"/>
                  <a:pt x="11279" y="8346"/>
                </a:cubicBezTo>
                <a:cubicBezTo>
                  <a:pt x="11234" y="8276"/>
                  <a:pt x="11264" y="8246"/>
                  <a:pt x="11227" y="8176"/>
                </a:cubicBezTo>
                <a:cubicBezTo>
                  <a:pt x="11242" y="8136"/>
                  <a:pt x="11227" y="8076"/>
                  <a:pt x="11204" y="8016"/>
                </a:cubicBezTo>
                <a:cubicBezTo>
                  <a:pt x="11212" y="7966"/>
                  <a:pt x="11242" y="7916"/>
                  <a:pt x="11204" y="7846"/>
                </a:cubicBezTo>
                <a:cubicBezTo>
                  <a:pt x="11212" y="7796"/>
                  <a:pt x="11204" y="7746"/>
                  <a:pt x="11182" y="7686"/>
                </a:cubicBezTo>
                <a:cubicBezTo>
                  <a:pt x="11167" y="7636"/>
                  <a:pt x="11197" y="7596"/>
                  <a:pt x="11159" y="7527"/>
                </a:cubicBezTo>
                <a:cubicBezTo>
                  <a:pt x="11174" y="7487"/>
                  <a:pt x="11137" y="7417"/>
                  <a:pt x="11137" y="7367"/>
                </a:cubicBezTo>
                <a:cubicBezTo>
                  <a:pt x="11115" y="7307"/>
                  <a:pt x="11092" y="7237"/>
                  <a:pt x="11100" y="7187"/>
                </a:cubicBezTo>
                <a:cubicBezTo>
                  <a:pt x="11025" y="6937"/>
                  <a:pt x="10995" y="6717"/>
                  <a:pt x="10912" y="6477"/>
                </a:cubicBezTo>
                <a:cubicBezTo>
                  <a:pt x="10785" y="6157"/>
                  <a:pt x="10763" y="6047"/>
                  <a:pt x="10628" y="5777"/>
                </a:cubicBezTo>
                <a:cubicBezTo>
                  <a:pt x="10605" y="5757"/>
                  <a:pt x="10590" y="5737"/>
                  <a:pt x="10568" y="5737"/>
                </a:cubicBezTo>
                <a:cubicBezTo>
                  <a:pt x="10538" y="5707"/>
                  <a:pt x="10538" y="5607"/>
                  <a:pt x="10500" y="5637"/>
                </a:cubicBezTo>
                <a:cubicBezTo>
                  <a:pt x="10463" y="5567"/>
                  <a:pt x="10425" y="5497"/>
                  <a:pt x="10366" y="5527"/>
                </a:cubicBezTo>
                <a:cubicBezTo>
                  <a:pt x="10403" y="5627"/>
                  <a:pt x="10463" y="5607"/>
                  <a:pt x="10500" y="5687"/>
                </a:cubicBezTo>
                <a:cubicBezTo>
                  <a:pt x="10568" y="5847"/>
                  <a:pt x="10635" y="5947"/>
                  <a:pt x="10703" y="6067"/>
                </a:cubicBezTo>
                <a:cubicBezTo>
                  <a:pt x="10725" y="6197"/>
                  <a:pt x="10792" y="6327"/>
                  <a:pt x="10845" y="6467"/>
                </a:cubicBezTo>
                <a:cubicBezTo>
                  <a:pt x="10852" y="6527"/>
                  <a:pt x="10875" y="6597"/>
                  <a:pt x="10912" y="6677"/>
                </a:cubicBezTo>
                <a:cubicBezTo>
                  <a:pt x="10920" y="6727"/>
                  <a:pt x="10920" y="6787"/>
                  <a:pt x="10935" y="6837"/>
                </a:cubicBezTo>
                <a:cubicBezTo>
                  <a:pt x="10935" y="6917"/>
                  <a:pt x="10987" y="6907"/>
                  <a:pt x="10965" y="6967"/>
                </a:cubicBezTo>
                <a:cubicBezTo>
                  <a:pt x="10987" y="7027"/>
                  <a:pt x="11002" y="7077"/>
                  <a:pt x="10987" y="7127"/>
                </a:cubicBezTo>
                <a:cubicBezTo>
                  <a:pt x="10995" y="7177"/>
                  <a:pt x="11070" y="7257"/>
                  <a:pt x="11040" y="7297"/>
                </a:cubicBezTo>
                <a:cubicBezTo>
                  <a:pt x="11085" y="7407"/>
                  <a:pt x="11070" y="7507"/>
                  <a:pt x="11107" y="7626"/>
                </a:cubicBezTo>
                <a:cubicBezTo>
                  <a:pt x="11077" y="7716"/>
                  <a:pt x="11152" y="7856"/>
                  <a:pt x="11137" y="7956"/>
                </a:cubicBezTo>
                <a:cubicBezTo>
                  <a:pt x="11159" y="8166"/>
                  <a:pt x="11204" y="8396"/>
                  <a:pt x="11212" y="8606"/>
                </a:cubicBezTo>
                <a:cubicBezTo>
                  <a:pt x="11227" y="8716"/>
                  <a:pt x="11227" y="8816"/>
                  <a:pt x="11257" y="8926"/>
                </a:cubicBezTo>
                <a:cubicBezTo>
                  <a:pt x="11227" y="9016"/>
                  <a:pt x="11332" y="9166"/>
                  <a:pt x="11279" y="9256"/>
                </a:cubicBezTo>
                <a:cubicBezTo>
                  <a:pt x="11272" y="9226"/>
                  <a:pt x="11257" y="9196"/>
                  <a:pt x="11272" y="9176"/>
                </a:cubicBezTo>
                <a:cubicBezTo>
                  <a:pt x="11264" y="9136"/>
                  <a:pt x="11219" y="9136"/>
                  <a:pt x="11242" y="9106"/>
                </a:cubicBezTo>
                <a:cubicBezTo>
                  <a:pt x="11264" y="9056"/>
                  <a:pt x="11182" y="8956"/>
                  <a:pt x="11204" y="8906"/>
                </a:cubicBezTo>
                <a:cubicBezTo>
                  <a:pt x="11189" y="8776"/>
                  <a:pt x="11152" y="8646"/>
                  <a:pt x="11130" y="8516"/>
                </a:cubicBezTo>
                <a:cubicBezTo>
                  <a:pt x="11070" y="8246"/>
                  <a:pt x="11077" y="8006"/>
                  <a:pt x="10950" y="7716"/>
                </a:cubicBezTo>
                <a:cubicBezTo>
                  <a:pt x="10965" y="7676"/>
                  <a:pt x="10942" y="7626"/>
                  <a:pt x="10935" y="7576"/>
                </a:cubicBezTo>
                <a:cubicBezTo>
                  <a:pt x="10905" y="7517"/>
                  <a:pt x="10942" y="7477"/>
                  <a:pt x="10912" y="7417"/>
                </a:cubicBezTo>
                <a:cubicBezTo>
                  <a:pt x="10837" y="7227"/>
                  <a:pt x="10800" y="7047"/>
                  <a:pt x="10748" y="6857"/>
                </a:cubicBezTo>
                <a:cubicBezTo>
                  <a:pt x="10560" y="6437"/>
                  <a:pt x="10523" y="6217"/>
                  <a:pt x="10321" y="5887"/>
                </a:cubicBezTo>
                <a:cubicBezTo>
                  <a:pt x="10276" y="5837"/>
                  <a:pt x="10238" y="5737"/>
                  <a:pt x="10193" y="5687"/>
                </a:cubicBezTo>
                <a:cubicBezTo>
                  <a:pt x="10178" y="5617"/>
                  <a:pt x="10141" y="5667"/>
                  <a:pt x="10118" y="5617"/>
                </a:cubicBezTo>
                <a:cubicBezTo>
                  <a:pt x="10103" y="5547"/>
                  <a:pt x="10073" y="5557"/>
                  <a:pt x="10051" y="5497"/>
                </a:cubicBezTo>
                <a:cubicBezTo>
                  <a:pt x="9999" y="5457"/>
                  <a:pt x="9946" y="5407"/>
                  <a:pt x="9894" y="5348"/>
                </a:cubicBezTo>
                <a:cubicBezTo>
                  <a:pt x="9879" y="5308"/>
                  <a:pt x="9856" y="5278"/>
                  <a:pt x="9826" y="5288"/>
                </a:cubicBezTo>
                <a:cubicBezTo>
                  <a:pt x="9804" y="5248"/>
                  <a:pt x="9781" y="5188"/>
                  <a:pt x="9736" y="5228"/>
                </a:cubicBezTo>
                <a:cubicBezTo>
                  <a:pt x="9826" y="5338"/>
                  <a:pt x="9916" y="5447"/>
                  <a:pt x="10014" y="5527"/>
                </a:cubicBezTo>
                <a:cubicBezTo>
                  <a:pt x="10059" y="5617"/>
                  <a:pt x="10126" y="5727"/>
                  <a:pt x="10171" y="5737"/>
                </a:cubicBezTo>
                <a:cubicBezTo>
                  <a:pt x="10171" y="5737"/>
                  <a:pt x="10186" y="5777"/>
                  <a:pt x="10186" y="5777"/>
                </a:cubicBezTo>
                <a:cubicBezTo>
                  <a:pt x="10208" y="5817"/>
                  <a:pt x="10208" y="5827"/>
                  <a:pt x="10231" y="5837"/>
                </a:cubicBezTo>
                <a:cubicBezTo>
                  <a:pt x="10238" y="5837"/>
                  <a:pt x="10246" y="5877"/>
                  <a:pt x="10253" y="5877"/>
                </a:cubicBezTo>
                <a:cubicBezTo>
                  <a:pt x="10268" y="5907"/>
                  <a:pt x="10276" y="5927"/>
                  <a:pt x="10298" y="5937"/>
                </a:cubicBezTo>
                <a:cubicBezTo>
                  <a:pt x="10306" y="6027"/>
                  <a:pt x="10366" y="6107"/>
                  <a:pt x="10425" y="6247"/>
                </a:cubicBezTo>
                <a:cubicBezTo>
                  <a:pt x="10485" y="6387"/>
                  <a:pt x="10553" y="6557"/>
                  <a:pt x="10620" y="6717"/>
                </a:cubicBezTo>
                <a:cubicBezTo>
                  <a:pt x="10695" y="6937"/>
                  <a:pt x="10740" y="7157"/>
                  <a:pt x="10837" y="7387"/>
                </a:cubicBezTo>
                <a:cubicBezTo>
                  <a:pt x="10807" y="7417"/>
                  <a:pt x="10852" y="7467"/>
                  <a:pt x="10837" y="7497"/>
                </a:cubicBezTo>
                <a:cubicBezTo>
                  <a:pt x="10837" y="7537"/>
                  <a:pt x="10837" y="7576"/>
                  <a:pt x="10867" y="7626"/>
                </a:cubicBezTo>
                <a:cubicBezTo>
                  <a:pt x="10815" y="7646"/>
                  <a:pt x="10920" y="7726"/>
                  <a:pt x="10875" y="7736"/>
                </a:cubicBezTo>
                <a:cubicBezTo>
                  <a:pt x="10890" y="7786"/>
                  <a:pt x="10912" y="7826"/>
                  <a:pt x="10927" y="7876"/>
                </a:cubicBezTo>
                <a:cubicBezTo>
                  <a:pt x="10890" y="7896"/>
                  <a:pt x="10950" y="7956"/>
                  <a:pt x="10957" y="7996"/>
                </a:cubicBezTo>
                <a:cubicBezTo>
                  <a:pt x="10920" y="8026"/>
                  <a:pt x="10980" y="8086"/>
                  <a:pt x="10987" y="8126"/>
                </a:cubicBezTo>
                <a:cubicBezTo>
                  <a:pt x="10980" y="8206"/>
                  <a:pt x="11032" y="8306"/>
                  <a:pt x="11002" y="8376"/>
                </a:cubicBezTo>
                <a:cubicBezTo>
                  <a:pt x="10935" y="8176"/>
                  <a:pt x="10935" y="8006"/>
                  <a:pt x="10860" y="7806"/>
                </a:cubicBezTo>
                <a:cubicBezTo>
                  <a:pt x="10897" y="7786"/>
                  <a:pt x="10830" y="7726"/>
                  <a:pt x="10830" y="7686"/>
                </a:cubicBezTo>
                <a:cubicBezTo>
                  <a:pt x="10830" y="7646"/>
                  <a:pt x="10807" y="7586"/>
                  <a:pt x="10815" y="7547"/>
                </a:cubicBezTo>
                <a:cubicBezTo>
                  <a:pt x="10785" y="7447"/>
                  <a:pt x="10763" y="7357"/>
                  <a:pt x="10733" y="7257"/>
                </a:cubicBezTo>
                <a:cubicBezTo>
                  <a:pt x="10643" y="7027"/>
                  <a:pt x="10545" y="6807"/>
                  <a:pt x="10455" y="6577"/>
                </a:cubicBezTo>
                <a:cubicBezTo>
                  <a:pt x="10291" y="6277"/>
                  <a:pt x="10163" y="6087"/>
                  <a:pt x="10014" y="5787"/>
                </a:cubicBezTo>
                <a:cubicBezTo>
                  <a:pt x="9984" y="5807"/>
                  <a:pt x="9976" y="5717"/>
                  <a:pt x="9946" y="5727"/>
                </a:cubicBezTo>
                <a:cubicBezTo>
                  <a:pt x="9931" y="5647"/>
                  <a:pt x="9886" y="5677"/>
                  <a:pt x="9871" y="5597"/>
                </a:cubicBezTo>
                <a:cubicBezTo>
                  <a:pt x="9811" y="5567"/>
                  <a:pt x="9766" y="5457"/>
                  <a:pt x="9706" y="5427"/>
                </a:cubicBezTo>
                <a:cubicBezTo>
                  <a:pt x="9662" y="5338"/>
                  <a:pt x="9602" y="5328"/>
                  <a:pt x="9549" y="5258"/>
                </a:cubicBezTo>
                <a:cubicBezTo>
                  <a:pt x="9489" y="5228"/>
                  <a:pt x="9444" y="5138"/>
                  <a:pt x="9377" y="5148"/>
                </a:cubicBezTo>
                <a:cubicBezTo>
                  <a:pt x="9452" y="5298"/>
                  <a:pt x="9564" y="5288"/>
                  <a:pt x="9639" y="5417"/>
                </a:cubicBezTo>
                <a:cubicBezTo>
                  <a:pt x="9684" y="5457"/>
                  <a:pt x="9729" y="5497"/>
                  <a:pt x="9766" y="5567"/>
                </a:cubicBezTo>
                <a:cubicBezTo>
                  <a:pt x="9781" y="5617"/>
                  <a:pt x="9804" y="5647"/>
                  <a:pt x="9834" y="5627"/>
                </a:cubicBezTo>
                <a:cubicBezTo>
                  <a:pt x="9856" y="5687"/>
                  <a:pt x="9879" y="5707"/>
                  <a:pt x="9901" y="5727"/>
                </a:cubicBezTo>
                <a:cubicBezTo>
                  <a:pt x="9954" y="5887"/>
                  <a:pt x="10029" y="5957"/>
                  <a:pt x="10103" y="6047"/>
                </a:cubicBezTo>
                <a:cubicBezTo>
                  <a:pt x="10111" y="6077"/>
                  <a:pt x="10088" y="6117"/>
                  <a:pt x="10126" y="6117"/>
                </a:cubicBezTo>
                <a:cubicBezTo>
                  <a:pt x="10148" y="6137"/>
                  <a:pt x="10156" y="6247"/>
                  <a:pt x="10193" y="6217"/>
                </a:cubicBezTo>
                <a:cubicBezTo>
                  <a:pt x="10223" y="6327"/>
                  <a:pt x="10268" y="6377"/>
                  <a:pt x="10313" y="6447"/>
                </a:cubicBezTo>
                <a:cubicBezTo>
                  <a:pt x="10343" y="6527"/>
                  <a:pt x="10373" y="6597"/>
                  <a:pt x="10403" y="6677"/>
                </a:cubicBezTo>
                <a:cubicBezTo>
                  <a:pt x="10433" y="6727"/>
                  <a:pt x="10470" y="6737"/>
                  <a:pt x="10485" y="6817"/>
                </a:cubicBezTo>
                <a:cubicBezTo>
                  <a:pt x="10538" y="6977"/>
                  <a:pt x="10590" y="7137"/>
                  <a:pt x="10665" y="7307"/>
                </a:cubicBezTo>
                <a:cubicBezTo>
                  <a:pt x="10688" y="7457"/>
                  <a:pt x="10740" y="7507"/>
                  <a:pt x="10740" y="7636"/>
                </a:cubicBezTo>
                <a:cubicBezTo>
                  <a:pt x="10763" y="7726"/>
                  <a:pt x="10770" y="7716"/>
                  <a:pt x="10778" y="7776"/>
                </a:cubicBezTo>
                <a:cubicBezTo>
                  <a:pt x="10792" y="7816"/>
                  <a:pt x="10800" y="7856"/>
                  <a:pt x="10800" y="7886"/>
                </a:cubicBezTo>
                <a:cubicBezTo>
                  <a:pt x="10807" y="7916"/>
                  <a:pt x="10837" y="7956"/>
                  <a:pt x="10822" y="7986"/>
                </a:cubicBezTo>
                <a:cubicBezTo>
                  <a:pt x="10882" y="8126"/>
                  <a:pt x="10867" y="8236"/>
                  <a:pt x="10920" y="8376"/>
                </a:cubicBezTo>
                <a:cubicBezTo>
                  <a:pt x="10950" y="8446"/>
                  <a:pt x="10942" y="8506"/>
                  <a:pt x="10950" y="8566"/>
                </a:cubicBezTo>
                <a:cubicBezTo>
                  <a:pt x="10957" y="8626"/>
                  <a:pt x="10987" y="8706"/>
                  <a:pt x="10965" y="8756"/>
                </a:cubicBezTo>
                <a:cubicBezTo>
                  <a:pt x="10830" y="8576"/>
                  <a:pt x="10852" y="8366"/>
                  <a:pt x="10785" y="8156"/>
                </a:cubicBezTo>
                <a:cubicBezTo>
                  <a:pt x="10733" y="7946"/>
                  <a:pt x="10680" y="7726"/>
                  <a:pt x="10620" y="7517"/>
                </a:cubicBezTo>
                <a:cubicBezTo>
                  <a:pt x="10500" y="7217"/>
                  <a:pt x="10373" y="6917"/>
                  <a:pt x="10246" y="6617"/>
                </a:cubicBezTo>
                <a:cubicBezTo>
                  <a:pt x="10208" y="6567"/>
                  <a:pt x="10178" y="6507"/>
                  <a:pt x="10148" y="6427"/>
                </a:cubicBezTo>
                <a:cubicBezTo>
                  <a:pt x="10118" y="6437"/>
                  <a:pt x="10141" y="6397"/>
                  <a:pt x="10118" y="6357"/>
                </a:cubicBezTo>
                <a:cubicBezTo>
                  <a:pt x="10096" y="6377"/>
                  <a:pt x="10073" y="6307"/>
                  <a:pt x="10088" y="6287"/>
                </a:cubicBezTo>
                <a:cubicBezTo>
                  <a:pt x="10014" y="6207"/>
                  <a:pt x="9946" y="6057"/>
                  <a:pt x="9864" y="5957"/>
                </a:cubicBezTo>
                <a:cubicBezTo>
                  <a:pt x="9789" y="5857"/>
                  <a:pt x="9714" y="5747"/>
                  <a:pt x="9632" y="5657"/>
                </a:cubicBezTo>
                <a:cubicBezTo>
                  <a:pt x="9602" y="5597"/>
                  <a:pt x="9549" y="5587"/>
                  <a:pt x="9527" y="5507"/>
                </a:cubicBezTo>
                <a:cubicBezTo>
                  <a:pt x="9467" y="5517"/>
                  <a:pt x="9444" y="5388"/>
                  <a:pt x="9392" y="5397"/>
                </a:cubicBezTo>
                <a:cubicBezTo>
                  <a:pt x="9467" y="5567"/>
                  <a:pt x="9557" y="5627"/>
                  <a:pt x="9632" y="5717"/>
                </a:cubicBezTo>
                <a:cubicBezTo>
                  <a:pt x="9706" y="5877"/>
                  <a:pt x="9796" y="5927"/>
                  <a:pt x="9871" y="6077"/>
                </a:cubicBezTo>
                <a:cubicBezTo>
                  <a:pt x="9916" y="6107"/>
                  <a:pt x="9939" y="6227"/>
                  <a:pt x="9984" y="6247"/>
                </a:cubicBezTo>
                <a:cubicBezTo>
                  <a:pt x="10006" y="6307"/>
                  <a:pt x="10029" y="6337"/>
                  <a:pt x="10051" y="6347"/>
                </a:cubicBezTo>
                <a:cubicBezTo>
                  <a:pt x="10073" y="6377"/>
                  <a:pt x="10081" y="6477"/>
                  <a:pt x="10111" y="6447"/>
                </a:cubicBezTo>
                <a:cubicBezTo>
                  <a:pt x="10133" y="6557"/>
                  <a:pt x="10216" y="6707"/>
                  <a:pt x="10291" y="6877"/>
                </a:cubicBezTo>
                <a:cubicBezTo>
                  <a:pt x="10366" y="7047"/>
                  <a:pt x="10440" y="7237"/>
                  <a:pt x="10508" y="7397"/>
                </a:cubicBezTo>
                <a:cubicBezTo>
                  <a:pt x="10523" y="7517"/>
                  <a:pt x="10598" y="7656"/>
                  <a:pt x="10598" y="7766"/>
                </a:cubicBezTo>
                <a:cubicBezTo>
                  <a:pt x="10643" y="7846"/>
                  <a:pt x="10620" y="7886"/>
                  <a:pt x="10658" y="7956"/>
                </a:cubicBezTo>
                <a:cubicBezTo>
                  <a:pt x="10620" y="8006"/>
                  <a:pt x="10748" y="8116"/>
                  <a:pt x="10673" y="8156"/>
                </a:cubicBezTo>
                <a:cubicBezTo>
                  <a:pt x="10583" y="7866"/>
                  <a:pt x="10493" y="7656"/>
                  <a:pt x="10425" y="7457"/>
                </a:cubicBezTo>
                <a:cubicBezTo>
                  <a:pt x="10411" y="7407"/>
                  <a:pt x="10381" y="7417"/>
                  <a:pt x="10366" y="7377"/>
                </a:cubicBezTo>
                <a:cubicBezTo>
                  <a:pt x="10343" y="7357"/>
                  <a:pt x="10343" y="7247"/>
                  <a:pt x="10306" y="7277"/>
                </a:cubicBezTo>
                <a:cubicBezTo>
                  <a:pt x="10313" y="7217"/>
                  <a:pt x="10291" y="7247"/>
                  <a:pt x="10268" y="7187"/>
                </a:cubicBezTo>
                <a:cubicBezTo>
                  <a:pt x="10238" y="7127"/>
                  <a:pt x="10276" y="7127"/>
                  <a:pt x="10231" y="7097"/>
                </a:cubicBezTo>
                <a:cubicBezTo>
                  <a:pt x="10193" y="7007"/>
                  <a:pt x="10141" y="6977"/>
                  <a:pt x="10111" y="6867"/>
                </a:cubicBezTo>
                <a:cubicBezTo>
                  <a:pt x="10051" y="6877"/>
                  <a:pt x="10029" y="6717"/>
                  <a:pt x="9976" y="6697"/>
                </a:cubicBezTo>
                <a:cubicBezTo>
                  <a:pt x="9894" y="6537"/>
                  <a:pt x="9804" y="6457"/>
                  <a:pt x="9721" y="6297"/>
                </a:cubicBezTo>
                <a:cubicBezTo>
                  <a:pt x="9624" y="6157"/>
                  <a:pt x="9557" y="6117"/>
                  <a:pt x="9489" y="5947"/>
                </a:cubicBezTo>
                <a:cubicBezTo>
                  <a:pt x="9437" y="5937"/>
                  <a:pt x="9407" y="5877"/>
                  <a:pt x="9369" y="5827"/>
                </a:cubicBezTo>
                <a:cubicBezTo>
                  <a:pt x="9317" y="5847"/>
                  <a:pt x="9295" y="5687"/>
                  <a:pt x="9227" y="5757"/>
                </a:cubicBezTo>
                <a:cubicBezTo>
                  <a:pt x="9205" y="5777"/>
                  <a:pt x="9242" y="5797"/>
                  <a:pt x="9265" y="5787"/>
                </a:cubicBezTo>
                <a:cubicBezTo>
                  <a:pt x="9280" y="5857"/>
                  <a:pt x="9310" y="5827"/>
                  <a:pt x="9332" y="5887"/>
                </a:cubicBezTo>
                <a:cubicBezTo>
                  <a:pt x="9384" y="5897"/>
                  <a:pt x="9422" y="5987"/>
                  <a:pt x="9474" y="6017"/>
                </a:cubicBezTo>
                <a:cubicBezTo>
                  <a:pt x="9624" y="6267"/>
                  <a:pt x="9789" y="6527"/>
                  <a:pt x="9969" y="6797"/>
                </a:cubicBezTo>
                <a:cubicBezTo>
                  <a:pt x="10066" y="6967"/>
                  <a:pt x="10103" y="7027"/>
                  <a:pt x="10201" y="7177"/>
                </a:cubicBezTo>
                <a:cubicBezTo>
                  <a:pt x="10156" y="7237"/>
                  <a:pt x="10231" y="7217"/>
                  <a:pt x="10238" y="7267"/>
                </a:cubicBezTo>
                <a:cubicBezTo>
                  <a:pt x="10253" y="7317"/>
                  <a:pt x="10276" y="7357"/>
                  <a:pt x="10291" y="7407"/>
                </a:cubicBezTo>
                <a:cubicBezTo>
                  <a:pt x="10313" y="7447"/>
                  <a:pt x="10328" y="7497"/>
                  <a:pt x="10351" y="7537"/>
                </a:cubicBezTo>
                <a:cubicBezTo>
                  <a:pt x="10358" y="7586"/>
                  <a:pt x="10425" y="7656"/>
                  <a:pt x="10388" y="7686"/>
                </a:cubicBezTo>
                <a:cubicBezTo>
                  <a:pt x="10313" y="7547"/>
                  <a:pt x="10231" y="7447"/>
                  <a:pt x="10148" y="7337"/>
                </a:cubicBezTo>
                <a:cubicBezTo>
                  <a:pt x="10073" y="7197"/>
                  <a:pt x="9999" y="7097"/>
                  <a:pt x="9916" y="6977"/>
                </a:cubicBezTo>
                <a:cubicBezTo>
                  <a:pt x="9864" y="6977"/>
                  <a:pt x="9841" y="6847"/>
                  <a:pt x="9789" y="6837"/>
                </a:cubicBezTo>
                <a:cubicBezTo>
                  <a:pt x="9759" y="6757"/>
                  <a:pt x="9714" y="6727"/>
                  <a:pt x="9677" y="6657"/>
                </a:cubicBezTo>
                <a:cubicBezTo>
                  <a:pt x="9632" y="6597"/>
                  <a:pt x="9587" y="6567"/>
                  <a:pt x="9549" y="6517"/>
                </a:cubicBezTo>
                <a:cubicBezTo>
                  <a:pt x="9504" y="6477"/>
                  <a:pt x="9474" y="6367"/>
                  <a:pt x="9414" y="6407"/>
                </a:cubicBezTo>
                <a:cubicBezTo>
                  <a:pt x="9474" y="6527"/>
                  <a:pt x="9542" y="6567"/>
                  <a:pt x="9602" y="6657"/>
                </a:cubicBezTo>
                <a:cubicBezTo>
                  <a:pt x="9669" y="6747"/>
                  <a:pt x="9736" y="6827"/>
                  <a:pt x="9804" y="6917"/>
                </a:cubicBezTo>
                <a:cubicBezTo>
                  <a:pt x="9939" y="7087"/>
                  <a:pt x="10059" y="7317"/>
                  <a:pt x="10193" y="7477"/>
                </a:cubicBezTo>
                <a:cubicBezTo>
                  <a:pt x="10268" y="7666"/>
                  <a:pt x="10351" y="7776"/>
                  <a:pt x="10448" y="7876"/>
                </a:cubicBezTo>
                <a:cubicBezTo>
                  <a:pt x="10463" y="7986"/>
                  <a:pt x="10553" y="8116"/>
                  <a:pt x="10628" y="8266"/>
                </a:cubicBezTo>
                <a:cubicBezTo>
                  <a:pt x="10658" y="8376"/>
                  <a:pt x="10710" y="8376"/>
                  <a:pt x="10740" y="8486"/>
                </a:cubicBezTo>
                <a:cubicBezTo>
                  <a:pt x="10763" y="8526"/>
                  <a:pt x="10778" y="8576"/>
                  <a:pt x="10800" y="8616"/>
                </a:cubicBezTo>
                <a:cubicBezTo>
                  <a:pt x="10815" y="8586"/>
                  <a:pt x="10867" y="8706"/>
                  <a:pt x="10837" y="8706"/>
                </a:cubicBezTo>
                <a:cubicBezTo>
                  <a:pt x="10778" y="8626"/>
                  <a:pt x="10725" y="8576"/>
                  <a:pt x="10680" y="8436"/>
                </a:cubicBezTo>
                <a:cubicBezTo>
                  <a:pt x="10583" y="8406"/>
                  <a:pt x="10515" y="8256"/>
                  <a:pt x="10425" y="8156"/>
                </a:cubicBezTo>
                <a:cubicBezTo>
                  <a:pt x="10336" y="8076"/>
                  <a:pt x="10261" y="7936"/>
                  <a:pt x="10178" y="7816"/>
                </a:cubicBezTo>
                <a:cubicBezTo>
                  <a:pt x="10126" y="7806"/>
                  <a:pt x="10103" y="7666"/>
                  <a:pt x="10051" y="7676"/>
                </a:cubicBezTo>
                <a:cubicBezTo>
                  <a:pt x="10021" y="7556"/>
                  <a:pt x="9961" y="7547"/>
                  <a:pt x="9924" y="7477"/>
                </a:cubicBezTo>
                <a:cubicBezTo>
                  <a:pt x="9841" y="7357"/>
                  <a:pt x="9751" y="7257"/>
                  <a:pt x="9669" y="7127"/>
                </a:cubicBezTo>
                <a:cubicBezTo>
                  <a:pt x="9594" y="7007"/>
                  <a:pt x="9504" y="6937"/>
                  <a:pt x="9429" y="6817"/>
                </a:cubicBezTo>
                <a:cubicBezTo>
                  <a:pt x="9377" y="6817"/>
                  <a:pt x="9347" y="6697"/>
                  <a:pt x="9295" y="6707"/>
                </a:cubicBezTo>
                <a:cubicBezTo>
                  <a:pt x="9280" y="6627"/>
                  <a:pt x="9250" y="6667"/>
                  <a:pt x="9235" y="6607"/>
                </a:cubicBezTo>
                <a:cubicBezTo>
                  <a:pt x="9205" y="6607"/>
                  <a:pt x="9190" y="6517"/>
                  <a:pt x="9160" y="6537"/>
                </a:cubicBezTo>
                <a:cubicBezTo>
                  <a:pt x="9077" y="6407"/>
                  <a:pt x="8980" y="6357"/>
                  <a:pt x="8898" y="6237"/>
                </a:cubicBezTo>
                <a:cubicBezTo>
                  <a:pt x="8853" y="6227"/>
                  <a:pt x="8823" y="6127"/>
                  <a:pt x="8770" y="6127"/>
                </a:cubicBezTo>
                <a:cubicBezTo>
                  <a:pt x="8748" y="6087"/>
                  <a:pt x="8725" y="6057"/>
                  <a:pt x="8695" y="6057"/>
                </a:cubicBezTo>
                <a:cubicBezTo>
                  <a:pt x="8688" y="6047"/>
                  <a:pt x="8680" y="6017"/>
                  <a:pt x="8665" y="6027"/>
                </a:cubicBezTo>
                <a:cubicBezTo>
                  <a:pt x="8650" y="6037"/>
                  <a:pt x="8650" y="6057"/>
                  <a:pt x="8673" y="6047"/>
                </a:cubicBezTo>
                <a:cubicBezTo>
                  <a:pt x="8770" y="6187"/>
                  <a:pt x="8875" y="6307"/>
                  <a:pt x="8973" y="6417"/>
                </a:cubicBezTo>
                <a:cubicBezTo>
                  <a:pt x="8987" y="6497"/>
                  <a:pt x="9032" y="6467"/>
                  <a:pt x="9055" y="6497"/>
                </a:cubicBezTo>
                <a:cubicBezTo>
                  <a:pt x="9092" y="6497"/>
                  <a:pt x="9100" y="6607"/>
                  <a:pt x="9137" y="6587"/>
                </a:cubicBezTo>
                <a:cubicBezTo>
                  <a:pt x="9182" y="6667"/>
                  <a:pt x="9242" y="6707"/>
                  <a:pt x="9295" y="6767"/>
                </a:cubicBezTo>
                <a:cubicBezTo>
                  <a:pt x="9362" y="6917"/>
                  <a:pt x="9452" y="6957"/>
                  <a:pt x="9527" y="7097"/>
                </a:cubicBezTo>
                <a:cubicBezTo>
                  <a:pt x="9609" y="7167"/>
                  <a:pt x="9684" y="7307"/>
                  <a:pt x="9766" y="7417"/>
                </a:cubicBezTo>
                <a:cubicBezTo>
                  <a:pt x="9834" y="7556"/>
                  <a:pt x="9924" y="7626"/>
                  <a:pt x="9991" y="7746"/>
                </a:cubicBezTo>
                <a:cubicBezTo>
                  <a:pt x="10029" y="7816"/>
                  <a:pt x="10073" y="7846"/>
                  <a:pt x="10111" y="7926"/>
                </a:cubicBezTo>
                <a:cubicBezTo>
                  <a:pt x="10141" y="7906"/>
                  <a:pt x="10148" y="7966"/>
                  <a:pt x="10163" y="7996"/>
                </a:cubicBezTo>
                <a:cubicBezTo>
                  <a:pt x="10186" y="7966"/>
                  <a:pt x="10238" y="8086"/>
                  <a:pt x="10201" y="8086"/>
                </a:cubicBezTo>
                <a:cubicBezTo>
                  <a:pt x="10163" y="8026"/>
                  <a:pt x="10118" y="7996"/>
                  <a:pt x="10073" y="7946"/>
                </a:cubicBezTo>
                <a:cubicBezTo>
                  <a:pt x="10051" y="7956"/>
                  <a:pt x="10036" y="7916"/>
                  <a:pt x="10014" y="7906"/>
                </a:cubicBezTo>
                <a:cubicBezTo>
                  <a:pt x="9984" y="7916"/>
                  <a:pt x="9961" y="7896"/>
                  <a:pt x="9946" y="7836"/>
                </a:cubicBezTo>
                <a:cubicBezTo>
                  <a:pt x="9894" y="7846"/>
                  <a:pt x="9849" y="7786"/>
                  <a:pt x="9811" y="7736"/>
                </a:cubicBezTo>
                <a:cubicBezTo>
                  <a:pt x="9751" y="7756"/>
                  <a:pt x="9729" y="7626"/>
                  <a:pt x="9669" y="7656"/>
                </a:cubicBezTo>
                <a:cubicBezTo>
                  <a:pt x="9632" y="7606"/>
                  <a:pt x="9594" y="7547"/>
                  <a:pt x="9542" y="7556"/>
                </a:cubicBezTo>
                <a:cubicBezTo>
                  <a:pt x="9504" y="7467"/>
                  <a:pt x="9459" y="7447"/>
                  <a:pt x="9414" y="7407"/>
                </a:cubicBezTo>
                <a:cubicBezTo>
                  <a:pt x="9317" y="7337"/>
                  <a:pt x="9227" y="7257"/>
                  <a:pt x="9137" y="7177"/>
                </a:cubicBezTo>
                <a:cubicBezTo>
                  <a:pt x="8958" y="7037"/>
                  <a:pt x="8793" y="6847"/>
                  <a:pt x="8621" y="6677"/>
                </a:cubicBezTo>
                <a:cubicBezTo>
                  <a:pt x="8538" y="6587"/>
                  <a:pt x="8456" y="6467"/>
                  <a:pt x="8373" y="6387"/>
                </a:cubicBezTo>
                <a:cubicBezTo>
                  <a:pt x="8358" y="6347"/>
                  <a:pt x="8336" y="6327"/>
                  <a:pt x="8321" y="6317"/>
                </a:cubicBezTo>
                <a:cubicBezTo>
                  <a:pt x="8276" y="6367"/>
                  <a:pt x="8283" y="6197"/>
                  <a:pt x="8246" y="6247"/>
                </a:cubicBezTo>
                <a:cubicBezTo>
                  <a:pt x="8231" y="6207"/>
                  <a:pt x="8209" y="6157"/>
                  <a:pt x="8194" y="6117"/>
                </a:cubicBezTo>
                <a:cubicBezTo>
                  <a:pt x="8171" y="6127"/>
                  <a:pt x="8119" y="6047"/>
                  <a:pt x="8134" y="6127"/>
                </a:cubicBezTo>
                <a:cubicBezTo>
                  <a:pt x="8201" y="6147"/>
                  <a:pt x="8239" y="6347"/>
                  <a:pt x="8313" y="6347"/>
                </a:cubicBezTo>
                <a:cubicBezTo>
                  <a:pt x="8358" y="6487"/>
                  <a:pt x="8426" y="6517"/>
                  <a:pt x="8486" y="6607"/>
                </a:cubicBezTo>
                <a:cubicBezTo>
                  <a:pt x="8508" y="6667"/>
                  <a:pt x="8531" y="6637"/>
                  <a:pt x="8553" y="6667"/>
                </a:cubicBezTo>
                <a:cubicBezTo>
                  <a:pt x="8561" y="6677"/>
                  <a:pt x="8561" y="6707"/>
                  <a:pt x="8576" y="6717"/>
                </a:cubicBezTo>
                <a:cubicBezTo>
                  <a:pt x="8598" y="6747"/>
                  <a:pt x="8650" y="6757"/>
                  <a:pt x="8665" y="6827"/>
                </a:cubicBezTo>
                <a:cubicBezTo>
                  <a:pt x="8703" y="6797"/>
                  <a:pt x="8718" y="6907"/>
                  <a:pt x="8763" y="6897"/>
                </a:cubicBezTo>
                <a:cubicBezTo>
                  <a:pt x="8793" y="6927"/>
                  <a:pt x="8830" y="6957"/>
                  <a:pt x="8868" y="6997"/>
                </a:cubicBezTo>
                <a:cubicBezTo>
                  <a:pt x="9017" y="7237"/>
                  <a:pt x="9197" y="7327"/>
                  <a:pt x="9362" y="7507"/>
                </a:cubicBezTo>
                <a:cubicBezTo>
                  <a:pt x="9414" y="7517"/>
                  <a:pt x="9444" y="7606"/>
                  <a:pt x="9497" y="7616"/>
                </a:cubicBezTo>
                <a:cubicBezTo>
                  <a:pt x="9534" y="7686"/>
                  <a:pt x="9587" y="7676"/>
                  <a:pt x="9624" y="7756"/>
                </a:cubicBezTo>
                <a:cubicBezTo>
                  <a:pt x="9669" y="7786"/>
                  <a:pt x="9714" y="7806"/>
                  <a:pt x="9759" y="7866"/>
                </a:cubicBezTo>
                <a:cubicBezTo>
                  <a:pt x="9781" y="7846"/>
                  <a:pt x="9796" y="7896"/>
                  <a:pt x="9819" y="7906"/>
                </a:cubicBezTo>
                <a:cubicBezTo>
                  <a:pt x="9819" y="7946"/>
                  <a:pt x="9909" y="7906"/>
                  <a:pt x="9864" y="7956"/>
                </a:cubicBezTo>
                <a:cubicBezTo>
                  <a:pt x="9811" y="7986"/>
                  <a:pt x="9781" y="7946"/>
                  <a:pt x="9751" y="7896"/>
                </a:cubicBezTo>
                <a:cubicBezTo>
                  <a:pt x="9706" y="7866"/>
                  <a:pt x="9662" y="7846"/>
                  <a:pt x="9624" y="7816"/>
                </a:cubicBezTo>
                <a:cubicBezTo>
                  <a:pt x="9542" y="7796"/>
                  <a:pt x="9482" y="7656"/>
                  <a:pt x="9384" y="7666"/>
                </a:cubicBezTo>
                <a:cubicBezTo>
                  <a:pt x="9325" y="7537"/>
                  <a:pt x="9235" y="7537"/>
                  <a:pt x="9167" y="7447"/>
                </a:cubicBezTo>
                <a:cubicBezTo>
                  <a:pt x="9085" y="7417"/>
                  <a:pt x="9017" y="7287"/>
                  <a:pt x="8935" y="7267"/>
                </a:cubicBezTo>
                <a:cubicBezTo>
                  <a:pt x="8868" y="7147"/>
                  <a:pt x="8778" y="7147"/>
                  <a:pt x="8718" y="7017"/>
                </a:cubicBezTo>
                <a:cubicBezTo>
                  <a:pt x="8680" y="7007"/>
                  <a:pt x="8650" y="6937"/>
                  <a:pt x="8613" y="6917"/>
                </a:cubicBezTo>
                <a:cubicBezTo>
                  <a:pt x="8576" y="6877"/>
                  <a:pt x="8538" y="6827"/>
                  <a:pt x="8501" y="6797"/>
                </a:cubicBezTo>
                <a:cubicBezTo>
                  <a:pt x="8426" y="6717"/>
                  <a:pt x="8358" y="6627"/>
                  <a:pt x="8283" y="6547"/>
                </a:cubicBezTo>
                <a:cubicBezTo>
                  <a:pt x="8239" y="6527"/>
                  <a:pt x="8216" y="6417"/>
                  <a:pt x="8164" y="6427"/>
                </a:cubicBezTo>
                <a:cubicBezTo>
                  <a:pt x="8126" y="6407"/>
                  <a:pt x="8111" y="6257"/>
                  <a:pt x="8051" y="6307"/>
                </a:cubicBezTo>
                <a:cubicBezTo>
                  <a:pt x="8141" y="6467"/>
                  <a:pt x="8239" y="6577"/>
                  <a:pt x="8328" y="6717"/>
                </a:cubicBezTo>
                <a:cubicBezTo>
                  <a:pt x="8366" y="6697"/>
                  <a:pt x="8373" y="6787"/>
                  <a:pt x="8403" y="6777"/>
                </a:cubicBezTo>
                <a:cubicBezTo>
                  <a:pt x="8448" y="6737"/>
                  <a:pt x="8441" y="6917"/>
                  <a:pt x="8486" y="6867"/>
                </a:cubicBezTo>
                <a:cubicBezTo>
                  <a:pt x="8531" y="6937"/>
                  <a:pt x="8583" y="6967"/>
                  <a:pt x="8628" y="7057"/>
                </a:cubicBezTo>
                <a:cubicBezTo>
                  <a:pt x="8733" y="7147"/>
                  <a:pt x="8830" y="7247"/>
                  <a:pt x="8928" y="7357"/>
                </a:cubicBezTo>
                <a:cubicBezTo>
                  <a:pt x="8973" y="7437"/>
                  <a:pt x="9032" y="7457"/>
                  <a:pt x="9077" y="7507"/>
                </a:cubicBezTo>
                <a:cubicBezTo>
                  <a:pt x="9137" y="7527"/>
                  <a:pt x="9175" y="7646"/>
                  <a:pt x="9242" y="7626"/>
                </a:cubicBezTo>
                <a:cubicBezTo>
                  <a:pt x="9340" y="7746"/>
                  <a:pt x="9452" y="7786"/>
                  <a:pt x="9549" y="7896"/>
                </a:cubicBezTo>
                <a:cubicBezTo>
                  <a:pt x="9609" y="7896"/>
                  <a:pt x="9654" y="7976"/>
                  <a:pt x="9706" y="8016"/>
                </a:cubicBezTo>
                <a:cubicBezTo>
                  <a:pt x="9736" y="8016"/>
                  <a:pt x="9759" y="8036"/>
                  <a:pt x="9781" y="8076"/>
                </a:cubicBezTo>
                <a:cubicBezTo>
                  <a:pt x="9811" y="8076"/>
                  <a:pt x="9849" y="8076"/>
                  <a:pt x="9871" y="8136"/>
                </a:cubicBezTo>
                <a:cubicBezTo>
                  <a:pt x="9924" y="8166"/>
                  <a:pt x="9976" y="8186"/>
                  <a:pt x="10029" y="8246"/>
                </a:cubicBezTo>
                <a:cubicBezTo>
                  <a:pt x="10088" y="8256"/>
                  <a:pt x="10133" y="8316"/>
                  <a:pt x="10186" y="8366"/>
                </a:cubicBezTo>
                <a:cubicBezTo>
                  <a:pt x="10238" y="8396"/>
                  <a:pt x="10291" y="8436"/>
                  <a:pt x="10343" y="8486"/>
                </a:cubicBezTo>
                <a:cubicBezTo>
                  <a:pt x="10396" y="8556"/>
                  <a:pt x="10455" y="8566"/>
                  <a:pt x="10508" y="8656"/>
                </a:cubicBezTo>
                <a:cubicBezTo>
                  <a:pt x="10545" y="8676"/>
                  <a:pt x="10583" y="8686"/>
                  <a:pt x="10620" y="8716"/>
                </a:cubicBezTo>
                <a:cubicBezTo>
                  <a:pt x="10635" y="8776"/>
                  <a:pt x="10673" y="8746"/>
                  <a:pt x="10680" y="8816"/>
                </a:cubicBezTo>
                <a:cubicBezTo>
                  <a:pt x="10725" y="8766"/>
                  <a:pt x="10718" y="8936"/>
                  <a:pt x="10755" y="8886"/>
                </a:cubicBezTo>
                <a:cubicBezTo>
                  <a:pt x="10800" y="8936"/>
                  <a:pt x="10852" y="8966"/>
                  <a:pt x="10890" y="9046"/>
                </a:cubicBezTo>
                <a:cubicBezTo>
                  <a:pt x="10830" y="9056"/>
                  <a:pt x="10792" y="8966"/>
                  <a:pt x="10740" y="8956"/>
                </a:cubicBezTo>
                <a:cubicBezTo>
                  <a:pt x="10695" y="8896"/>
                  <a:pt x="10635" y="8906"/>
                  <a:pt x="10598" y="8826"/>
                </a:cubicBezTo>
                <a:cubicBezTo>
                  <a:pt x="10538" y="8826"/>
                  <a:pt x="10508" y="8716"/>
                  <a:pt x="10448" y="8726"/>
                </a:cubicBezTo>
                <a:cubicBezTo>
                  <a:pt x="10403" y="8676"/>
                  <a:pt x="10351" y="8666"/>
                  <a:pt x="10298" y="8636"/>
                </a:cubicBezTo>
                <a:cubicBezTo>
                  <a:pt x="10201" y="8566"/>
                  <a:pt x="10096" y="8506"/>
                  <a:pt x="9999" y="8446"/>
                </a:cubicBezTo>
                <a:cubicBezTo>
                  <a:pt x="9946" y="8416"/>
                  <a:pt x="9894" y="8406"/>
                  <a:pt x="9849" y="8346"/>
                </a:cubicBezTo>
                <a:cubicBezTo>
                  <a:pt x="9796" y="8316"/>
                  <a:pt x="9736" y="8296"/>
                  <a:pt x="9692" y="8236"/>
                </a:cubicBezTo>
                <a:cubicBezTo>
                  <a:pt x="9587" y="8206"/>
                  <a:pt x="9497" y="8076"/>
                  <a:pt x="9392" y="8046"/>
                </a:cubicBezTo>
                <a:cubicBezTo>
                  <a:pt x="9295" y="7936"/>
                  <a:pt x="9190" y="7876"/>
                  <a:pt x="9100" y="7766"/>
                </a:cubicBezTo>
                <a:cubicBezTo>
                  <a:pt x="9062" y="7786"/>
                  <a:pt x="9055" y="7696"/>
                  <a:pt x="9025" y="7696"/>
                </a:cubicBezTo>
                <a:cubicBezTo>
                  <a:pt x="9002" y="7666"/>
                  <a:pt x="8980" y="7656"/>
                  <a:pt x="8958" y="7636"/>
                </a:cubicBezTo>
                <a:cubicBezTo>
                  <a:pt x="8913" y="7566"/>
                  <a:pt x="8853" y="7566"/>
                  <a:pt x="8823" y="7467"/>
                </a:cubicBezTo>
                <a:cubicBezTo>
                  <a:pt x="8763" y="7477"/>
                  <a:pt x="8733" y="7347"/>
                  <a:pt x="8680" y="7337"/>
                </a:cubicBezTo>
                <a:cubicBezTo>
                  <a:pt x="8635" y="7267"/>
                  <a:pt x="8576" y="7247"/>
                  <a:pt x="8531" y="7187"/>
                </a:cubicBezTo>
                <a:cubicBezTo>
                  <a:pt x="8501" y="7107"/>
                  <a:pt x="8456" y="7117"/>
                  <a:pt x="8433" y="7017"/>
                </a:cubicBezTo>
                <a:cubicBezTo>
                  <a:pt x="8396" y="7017"/>
                  <a:pt x="8381" y="6887"/>
                  <a:pt x="8328" y="6927"/>
                </a:cubicBezTo>
                <a:cubicBezTo>
                  <a:pt x="8388" y="7007"/>
                  <a:pt x="8433" y="7047"/>
                  <a:pt x="8448" y="7157"/>
                </a:cubicBezTo>
                <a:cubicBezTo>
                  <a:pt x="8478" y="7137"/>
                  <a:pt x="8493" y="7227"/>
                  <a:pt x="8523" y="7217"/>
                </a:cubicBezTo>
                <a:cubicBezTo>
                  <a:pt x="8538" y="7277"/>
                  <a:pt x="8568" y="7247"/>
                  <a:pt x="8583" y="7317"/>
                </a:cubicBezTo>
                <a:cubicBezTo>
                  <a:pt x="8613" y="7307"/>
                  <a:pt x="8628" y="7387"/>
                  <a:pt x="8658" y="7387"/>
                </a:cubicBezTo>
                <a:cubicBezTo>
                  <a:pt x="8673" y="7447"/>
                  <a:pt x="8703" y="7417"/>
                  <a:pt x="8718" y="7487"/>
                </a:cubicBezTo>
                <a:cubicBezTo>
                  <a:pt x="8770" y="7497"/>
                  <a:pt x="8800" y="7616"/>
                  <a:pt x="8860" y="7616"/>
                </a:cubicBezTo>
                <a:cubicBezTo>
                  <a:pt x="8913" y="7646"/>
                  <a:pt x="8950" y="7716"/>
                  <a:pt x="8995" y="7776"/>
                </a:cubicBezTo>
                <a:cubicBezTo>
                  <a:pt x="9055" y="7776"/>
                  <a:pt x="9085" y="7896"/>
                  <a:pt x="9137" y="7906"/>
                </a:cubicBezTo>
                <a:cubicBezTo>
                  <a:pt x="9152" y="7976"/>
                  <a:pt x="9190" y="7926"/>
                  <a:pt x="9205" y="7976"/>
                </a:cubicBezTo>
                <a:cubicBezTo>
                  <a:pt x="9235" y="7966"/>
                  <a:pt x="9250" y="8056"/>
                  <a:pt x="9280" y="8036"/>
                </a:cubicBezTo>
                <a:cubicBezTo>
                  <a:pt x="9369" y="8166"/>
                  <a:pt x="9482" y="8196"/>
                  <a:pt x="9579" y="8286"/>
                </a:cubicBezTo>
                <a:cubicBezTo>
                  <a:pt x="9609" y="8266"/>
                  <a:pt x="9624" y="8356"/>
                  <a:pt x="9654" y="8346"/>
                </a:cubicBezTo>
                <a:cubicBezTo>
                  <a:pt x="9677" y="8346"/>
                  <a:pt x="9699" y="8376"/>
                  <a:pt x="9721" y="8416"/>
                </a:cubicBezTo>
                <a:cubicBezTo>
                  <a:pt x="9781" y="8416"/>
                  <a:pt x="9826" y="8476"/>
                  <a:pt x="9871" y="8506"/>
                </a:cubicBezTo>
                <a:cubicBezTo>
                  <a:pt x="9901" y="8506"/>
                  <a:pt x="9924" y="8516"/>
                  <a:pt x="9954" y="8536"/>
                </a:cubicBezTo>
                <a:cubicBezTo>
                  <a:pt x="9969" y="8566"/>
                  <a:pt x="10014" y="8516"/>
                  <a:pt x="10021" y="8606"/>
                </a:cubicBezTo>
                <a:cubicBezTo>
                  <a:pt x="10059" y="8556"/>
                  <a:pt x="10073" y="8626"/>
                  <a:pt x="10096" y="8636"/>
                </a:cubicBezTo>
                <a:cubicBezTo>
                  <a:pt x="10126" y="8676"/>
                  <a:pt x="10163" y="8646"/>
                  <a:pt x="10186" y="8686"/>
                </a:cubicBezTo>
                <a:cubicBezTo>
                  <a:pt x="10396" y="8806"/>
                  <a:pt x="10590" y="8966"/>
                  <a:pt x="10785" y="9126"/>
                </a:cubicBezTo>
                <a:cubicBezTo>
                  <a:pt x="10673" y="9116"/>
                  <a:pt x="10583" y="8976"/>
                  <a:pt x="10463" y="8986"/>
                </a:cubicBezTo>
                <a:cubicBezTo>
                  <a:pt x="10418" y="8946"/>
                  <a:pt x="10373" y="8876"/>
                  <a:pt x="10313" y="8886"/>
                </a:cubicBezTo>
                <a:cubicBezTo>
                  <a:pt x="10298" y="8816"/>
                  <a:pt x="10261" y="8866"/>
                  <a:pt x="10246" y="8826"/>
                </a:cubicBezTo>
                <a:cubicBezTo>
                  <a:pt x="10216" y="8786"/>
                  <a:pt x="10171" y="8856"/>
                  <a:pt x="10156" y="8766"/>
                </a:cubicBezTo>
                <a:cubicBezTo>
                  <a:pt x="10044" y="8746"/>
                  <a:pt x="9946" y="8656"/>
                  <a:pt x="9841" y="8596"/>
                </a:cubicBezTo>
                <a:cubicBezTo>
                  <a:pt x="9811" y="8586"/>
                  <a:pt x="9789" y="8576"/>
                  <a:pt x="9759" y="8566"/>
                </a:cubicBezTo>
                <a:cubicBezTo>
                  <a:pt x="9729" y="8546"/>
                  <a:pt x="9714" y="8496"/>
                  <a:pt x="9677" y="8506"/>
                </a:cubicBezTo>
                <a:cubicBezTo>
                  <a:pt x="9632" y="8436"/>
                  <a:pt x="9557" y="8476"/>
                  <a:pt x="9512" y="8396"/>
                </a:cubicBezTo>
                <a:cubicBezTo>
                  <a:pt x="9459" y="8406"/>
                  <a:pt x="9414" y="8326"/>
                  <a:pt x="9362" y="8296"/>
                </a:cubicBezTo>
                <a:cubicBezTo>
                  <a:pt x="9310" y="8276"/>
                  <a:pt x="9265" y="8196"/>
                  <a:pt x="9205" y="8186"/>
                </a:cubicBezTo>
                <a:cubicBezTo>
                  <a:pt x="9100" y="8096"/>
                  <a:pt x="8995" y="8016"/>
                  <a:pt x="8898" y="7916"/>
                </a:cubicBezTo>
                <a:cubicBezTo>
                  <a:pt x="8785" y="7876"/>
                  <a:pt x="8703" y="7706"/>
                  <a:pt x="8598" y="7666"/>
                </a:cubicBezTo>
                <a:cubicBezTo>
                  <a:pt x="8576" y="7626"/>
                  <a:pt x="8553" y="7596"/>
                  <a:pt x="8523" y="7596"/>
                </a:cubicBezTo>
                <a:cubicBezTo>
                  <a:pt x="8501" y="7566"/>
                  <a:pt x="8478" y="7517"/>
                  <a:pt x="8441" y="7517"/>
                </a:cubicBezTo>
                <a:cubicBezTo>
                  <a:pt x="8426" y="7477"/>
                  <a:pt x="8403" y="7447"/>
                  <a:pt x="8373" y="7447"/>
                </a:cubicBezTo>
                <a:cubicBezTo>
                  <a:pt x="8343" y="7417"/>
                  <a:pt x="8328" y="7367"/>
                  <a:pt x="8291" y="7357"/>
                </a:cubicBezTo>
                <a:cubicBezTo>
                  <a:pt x="8328" y="7477"/>
                  <a:pt x="8381" y="7467"/>
                  <a:pt x="8418" y="7556"/>
                </a:cubicBezTo>
                <a:cubicBezTo>
                  <a:pt x="8471" y="7576"/>
                  <a:pt x="8508" y="7676"/>
                  <a:pt x="8561" y="7686"/>
                </a:cubicBezTo>
                <a:cubicBezTo>
                  <a:pt x="8643" y="7856"/>
                  <a:pt x="8763" y="7836"/>
                  <a:pt x="8845" y="8006"/>
                </a:cubicBezTo>
                <a:cubicBezTo>
                  <a:pt x="8905" y="8016"/>
                  <a:pt x="8943" y="8086"/>
                  <a:pt x="8995" y="8106"/>
                </a:cubicBezTo>
                <a:cubicBezTo>
                  <a:pt x="9040" y="8146"/>
                  <a:pt x="9085" y="8206"/>
                  <a:pt x="9137" y="8236"/>
                </a:cubicBezTo>
                <a:cubicBezTo>
                  <a:pt x="9190" y="8266"/>
                  <a:pt x="9242" y="8286"/>
                  <a:pt x="9280" y="8356"/>
                </a:cubicBezTo>
                <a:cubicBezTo>
                  <a:pt x="9340" y="8366"/>
                  <a:pt x="9392" y="8426"/>
                  <a:pt x="9437" y="8476"/>
                </a:cubicBezTo>
                <a:cubicBezTo>
                  <a:pt x="9497" y="8456"/>
                  <a:pt x="9534" y="8576"/>
                  <a:pt x="9587" y="8576"/>
                </a:cubicBezTo>
                <a:cubicBezTo>
                  <a:pt x="9639" y="8596"/>
                  <a:pt x="9692" y="8636"/>
                  <a:pt x="9736" y="8666"/>
                </a:cubicBezTo>
                <a:cubicBezTo>
                  <a:pt x="9849" y="8706"/>
                  <a:pt x="9946" y="8796"/>
                  <a:pt x="10059" y="8846"/>
                </a:cubicBezTo>
                <a:cubicBezTo>
                  <a:pt x="10268" y="8956"/>
                  <a:pt x="10470" y="9106"/>
                  <a:pt x="10688" y="9196"/>
                </a:cubicBezTo>
                <a:cubicBezTo>
                  <a:pt x="10748" y="9296"/>
                  <a:pt x="10830" y="9276"/>
                  <a:pt x="10890" y="9366"/>
                </a:cubicBezTo>
                <a:cubicBezTo>
                  <a:pt x="10965" y="9396"/>
                  <a:pt x="11040" y="9426"/>
                  <a:pt x="11100" y="9506"/>
                </a:cubicBezTo>
                <a:cubicBezTo>
                  <a:pt x="11137" y="9506"/>
                  <a:pt x="11167" y="9566"/>
                  <a:pt x="11197" y="9586"/>
                </a:cubicBezTo>
                <a:cubicBezTo>
                  <a:pt x="11234" y="9606"/>
                  <a:pt x="11279" y="9596"/>
                  <a:pt x="11302" y="9676"/>
                </a:cubicBezTo>
                <a:cubicBezTo>
                  <a:pt x="11347" y="9666"/>
                  <a:pt x="11369" y="9765"/>
                  <a:pt x="11422" y="9745"/>
                </a:cubicBezTo>
                <a:cubicBezTo>
                  <a:pt x="11437" y="9765"/>
                  <a:pt x="11444" y="9805"/>
                  <a:pt x="11467" y="9795"/>
                </a:cubicBezTo>
                <a:cubicBezTo>
                  <a:pt x="11474" y="9845"/>
                  <a:pt x="11511" y="9835"/>
                  <a:pt x="11489" y="9865"/>
                </a:cubicBezTo>
                <a:cubicBezTo>
                  <a:pt x="11452" y="9885"/>
                  <a:pt x="11444" y="9795"/>
                  <a:pt x="11407" y="9815"/>
                </a:cubicBezTo>
                <a:cubicBezTo>
                  <a:pt x="11377" y="9775"/>
                  <a:pt x="11347" y="9785"/>
                  <a:pt x="11324" y="9725"/>
                </a:cubicBezTo>
                <a:cubicBezTo>
                  <a:pt x="11257" y="9725"/>
                  <a:pt x="11204" y="9626"/>
                  <a:pt x="11137" y="9596"/>
                </a:cubicBezTo>
                <a:cubicBezTo>
                  <a:pt x="11077" y="9596"/>
                  <a:pt x="11025" y="9506"/>
                  <a:pt x="10965" y="9496"/>
                </a:cubicBezTo>
                <a:cubicBezTo>
                  <a:pt x="10897" y="9466"/>
                  <a:pt x="10837" y="9426"/>
                  <a:pt x="10778" y="9366"/>
                </a:cubicBezTo>
                <a:cubicBezTo>
                  <a:pt x="10748" y="9356"/>
                  <a:pt x="10718" y="9336"/>
                  <a:pt x="10688" y="9316"/>
                </a:cubicBezTo>
                <a:cubicBezTo>
                  <a:pt x="10658" y="9296"/>
                  <a:pt x="10628" y="9306"/>
                  <a:pt x="10605" y="9266"/>
                </a:cubicBezTo>
                <a:cubicBezTo>
                  <a:pt x="10530" y="9266"/>
                  <a:pt x="10478" y="9196"/>
                  <a:pt x="10411" y="9166"/>
                </a:cubicBezTo>
                <a:cubicBezTo>
                  <a:pt x="10343" y="9136"/>
                  <a:pt x="10291" y="9076"/>
                  <a:pt x="10216" y="9076"/>
                </a:cubicBezTo>
                <a:cubicBezTo>
                  <a:pt x="10186" y="9056"/>
                  <a:pt x="10163" y="9006"/>
                  <a:pt x="10126" y="9026"/>
                </a:cubicBezTo>
                <a:cubicBezTo>
                  <a:pt x="10111" y="8936"/>
                  <a:pt x="10051" y="9046"/>
                  <a:pt x="10036" y="8946"/>
                </a:cubicBezTo>
                <a:cubicBezTo>
                  <a:pt x="9909" y="8906"/>
                  <a:pt x="9781" y="8846"/>
                  <a:pt x="9662" y="8756"/>
                </a:cubicBezTo>
                <a:cubicBezTo>
                  <a:pt x="9602" y="8716"/>
                  <a:pt x="9534" y="8706"/>
                  <a:pt x="9482" y="8626"/>
                </a:cubicBezTo>
                <a:cubicBezTo>
                  <a:pt x="9407" y="8646"/>
                  <a:pt x="9362" y="8506"/>
                  <a:pt x="9287" y="8536"/>
                </a:cubicBezTo>
                <a:cubicBezTo>
                  <a:pt x="9182" y="8386"/>
                  <a:pt x="9047" y="8376"/>
                  <a:pt x="8943" y="8236"/>
                </a:cubicBezTo>
                <a:cubicBezTo>
                  <a:pt x="8875" y="8206"/>
                  <a:pt x="8823" y="8116"/>
                  <a:pt x="8755" y="8106"/>
                </a:cubicBezTo>
                <a:cubicBezTo>
                  <a:pt x="8733" y="8046"/>
                  <a:pt x="8710" y="8016"/>
                  <a:pt x="8673" y="8016"/>
                </a:cubicBezTo>
                <a:cubicBezTo>
                  <a:pt x="8643" y="8006"/>
                  <a:pt x="8621" y="7916"/>
                  <a:pt x="8576" y="7946"/>
                </a:cubicBezTo>
                <a:cubicBezTo>
                  <a:pt x="8606" y="8006"/>
                  <a:pt x="8643" y="8046"/>
                  <a:pt x="8688" y="8036"/>
                </a:cubicBezTo>
                <a:cubicBezTo>
                  <a:pt x="8710" y="8126"/>
                  <a:pt x="8763" y="8126"/>
                  <a:pt x="8793" y="8196"/>
                </a:cubicBezTo>
                <a:cubicBezTo>
                  <a:pt x="8875" y="8236"/>
                  <a:pt x="8943" y="8336"/>
                  <a:pt x="9025" y="8376"/>
                </a:cubicBezTo>
                <a:cubicBezTo>
                  <a:pt x="9167" y="8546"/>
                  <a:pt x="9325" y="8626"/>
                  <a:pt x="9482" y="8736"/>
                </a:cubicBezTo>
                <a:cubicBezTo>
                  <a:pt x="9527" y="8746"/>
                  <a:pt x="9557" y="8796"/>
                  <a:pt x="9594" y="8806"/>
                </a:cubicBezTo>
                <a:cubicBezTo>
                  <a:pt x="9647" y="8806"/>
                  <a:pt x="9669" y="8906"/>
                  <a:pt x="9721" y="8886"/>
                </a:cubicBezTo>
                <a:cubicBezTo>
                  <a:pt x="9789" y="8986"/>
                  <a:pt x="9879" y="8976"/>
                  <a:pt x="9961" y="9036"/>
                </a:cubicBezTo>
                <a:cubicBezTo>
                  <a:pt x="10036" y="9086"/>
                  <a:pt x="10126" y="9086"/>
                  <a:pt x="10193" y="9186"/>
                </a:cubicBezTo>
                <a:cubicBezTo>
                  <a:pt x="10238" y="9186"/>
                  <a:pt x="10283" y="9176"/>
                  <a:pt x="10306" y="9246"/>
                </a:cubicBezTo>
                <a:cubicBezTo>
                  <a:pt x="10336" y="9216"/>
                  <a:pt x="10358" y="9236"/>
                  <a:pt x="10373" y="9286"/>
                </a:cubicBezTo>
                <a:cubicBezTo>
                  <a:pt x="10396" y="9276"/>
                  <a:pt x="10418" y="9286"/>
                  <a:pt x="10433" y="9326"/>
                </a:cubicBezTo>
                <a:cubicBezTo>
                  <a:pt x="10470" y="9306"/>
                  <a:pt x="10493" y="9366"/>
                  <a:pt x="10530" y="9346"/>
                </a:cubicBezTo>
                <a:cubicBezTo>
                  <a:pt x="10553" y="9406"/>
                  <a:pt x="10598" y="9356"/>
                  <a:pt x="10628" y="9426"/>
                </a:cubicBezTo>
                <a:cubicBezTo>
                  <a:pt x="10688" y="9446"/>
                  <a:pt x="10755" y="9476"/>
                  <a:pt x="10815" y="9516"/>
                </a:cubicBezTo>
                <a:cubicBezTo>
                  <a:pt x="10867" y="9606"/>
                  <a:pt x="10950" y="9566"/>
                  <a:pt x="11002" y="9636"/>
                </a:cubicBezTo>
                <a:cubicBezTo>
                  <a:pt x="11040" y="9636"/>
                  <a:pt x="11070" y="9666"/>
                  <a:pt x="11100" y="9715"/>
                </a:cubicBezTo>
                <a:cubicBezTo>
                  <a:pt x="11122" y="9706"/>
                  <a:pt x="11137" y="9715"/>
                  <a:pt x="11152" y="9735"/>
                </a:cubicBezTo>
                <a:cubicBezTo>
                  <a:pt x="11159" y="9765"/>
                  <a:pt x="11189" y="9755"/>
                  <a:pt x="11174" y="9775"/>
                </a:cubicBezTo>
                <a:cubicBezTo>
                  <a:pt x="11137" y="9775"/>
                  <a:pt x="11115" y="9745"/>
                  <a:pt x="11085" y="9725"/>
                </a:cubicBezTo>
                <a:cubicBezTo>
                  <a:pt x="11062" y="9666"/>
                  <a:pt x="11010" y="9755"/>
                  <a:pt x="10995" y="9676"/>
                </a:cubicBezTo>
                <a:cubicBezTo>
                  <a:pt x="10965" y="9666"/>
                  <a:pt x="10935" y="9636"/>
                  <a:pt x="10905" y="9626"/>
                </a:cubicBezTo>
                <a:cubicBezTo>
                  <a:pt x="10897" y="9596"/>
                  <a:pt x="10867" y="9626"/>
                  <a:pt x="10852" y="9606"/>
                </a:cubicBezTo>
                <a:cubicBezTo>
                  <a:pt x="10837" y="9576"/>
                  <a:pt x="10822" y="9586"/>
                  <a:pt x="10800" y="9586"/>
                </a:cubicBezTo>
                <a:cubicBezTo>
                  <a:pt x="10680" y="9486"/>
                  <a:pt x="10538" y="9486"/>
                  <a:pt x="10425" y="9366"/>
                </a:cubicBezTo>
                <a:cubicBezTo>
                  <a:pt x="10396" y="9366"/>
                  <a:pt x="10366" y="9356"/>
                  <a:pt x="10343" y="9336"/>
                </a:cubicBezTo>
                <a:cubicBezTo>
                  <a:pt x="10321" y="9326"/>
                  <a:pt x="10283" y="9376"/>
                  <a:pt x="10268" y="9306"/>
                </a:cubicBezTo>
                <a:cubicBezTo>
                  <a:pt x="10201" y="9336"/>
                  <a:pt x="10163" y="9216"/>
                  <a:pt x="10096" y="9256"/>
                </a:cubicBezTo>
                <a:cubicBezTo>
                  <a:pt x="10051" y="9196"/>
                  <a:pt x="9991" y="9206"/>
                  <a:pt x="9946" y="9166"/>
                </a:cubicBezTo>
                <a:cubicBezTo>
                  <a:pt x="9909" y="9196"/>
                  <a:pt x="9909" y="9056"/>
                  <a:pt x="9864" y="9136"/>
                </a:cubicBezTo>
                <a:cubicBezTo>
                  <a:pt x="9834" y="9116"/>
                  <a:pt x="9819" y="9056"/>
                  <a:pt x="9781" y="9076"/>
                </a:cubicBezTo>
                <a:cubicBezTo>
                  <a:pt x="9677" y="9006"/>
                  <a:pt x="9572" y="8936"/>
                  <a:pt x="9467" y="8866"/>
                </a:cubicBezTo>
                <a:cubicBezTo>
                  <a:pt x="9354" y="8836"/>
                  <a:pt x="9257" y="8726"/>
                  <a:pt x="9145" y="8666"/>
                </a:cubicBezTo>
                <a:cubicBezTo>
                  <a:pt x="9092" y="8626"/>
                  <a:pt x="9055" y="8576"/>
                  <a:pt x="8995" y="8576"/>
                </a:cubicBezTo>
                <a:cubicBezTo>
                  <a:pt x="8943" y="8516"/>
                  <a:pt x="8898" y="8466"/>
                  <a:pt x="8838" y="8456"/>
                </a:cubicBezTo>
                <a:cubicBezTo>
                  <a:pt x="8740" y="8316"/>
                  <a:pt x="8621" y="8316"/>
                  <a:pt x="8531" y="8156"/>
                </a:cubicBezTo>
                <a:cubicBezTo>
                  <a:pt x="8478" y="8156"/>
                  <a:pt x="8441" y="8076"/>
                  <a:pt x="8388" y="8026"/>
                </a:cubicBezTo>
                <a:cubicBezTo>
                  <a:pt x="8336" y="7996"/>
                  <a:pt x="8291" y="7926"/>
                  <a:pt x="8239" y="7866"/>
                </a:cubicBezTo>
                <a:cubicBezTo>
                  <a:pt x="8216" y="7856"/>
                  <a:pt x="8194" y="7826"/>
                  <a:pt x="8179" y="7766"/>
                </a:cubicBezTo>
                <a:cubicBezTo>
                  <a:pt x="8141" y="7776"/>
                  <a:pt x="8134" y="7666"/>
                  <a:pt x="8096" y="7686"/>
                </a:cubicBezTo>
                <a:cubicBezTo>
                  <a:pt x="8074" y="7656"/>
                  <a:pt x="8066" y="7556"/>
                  <a:pt x="8029" y="7586"/>
                </a:cubicBezTo>
                <a:cubicBezTo>
                  <a:pt x="8036" y="7566"/>
                  <a:pt x="8029" y="7447"/>
                  <a:pt x="7984" y="7467"/>
                </a:cubicBezTo>
                <a:cubicBezTo>
                  <a:pt x="7991" y="7626"/>
                  <a:pt x="8111" y="7756"/>
                  <a:pt x="8164" y="7896"/>
                </a:cubicBezTo>
                <a:cubicBezTo>
                  <a:pt x="8224" y="7916"/>
                  <a:pt x="8254" y="8036"/>
                  <a:pt x="8313" y="8046"/>
                </a:cubicBezTo>
                <a:cubicBezTo>
                  <a:pt x="8366" y="8116"/>
                  <a:pt x="8418" y="8176"/>
                  <a:pt x="8478" y="8226"/>
                </a:cubicBezTo>
                <a:cubicBezTo>
                  <a:pt x="8583" y="8316"/>
                  <a:pt x="8688" y="8436"/>
                  <a:pt x="8793" y="8516"/>
                </a:cubicBezTo>
                <a:cubicBezTo>
                  <a:pt x="8845" y="8556"/>
                  <a:pt x="8905" y="8576"/>
                  <a:pt x="8958" y="8636"/>
                </a:cubicBezTo>
                <a:cubicBezTo>
                  <a:pt x="9002" y="8716"/>
                  <a:pt x="9070" y="8706"/>
                  <a:pt x="9122" y="8776"/>
                </a:cubicBezTo>
                <a:cubicBezTo>
                  <a:pt x="9242" y="8826"/>
                  <a:pt x="9354" y="8936"/>
                  <a:pt x="9474" y="8986"/>
                </a:cubicBezTo>
                <a:cubicBezTo>
                  <a:pt x="9504" y="8966"/>
                  <a:pt x="9519" y="9046"/>
                  <a:pt x="9542" y="9046"/>
                </a:cubicBezTo>
                <a:cubicBezTo>
                  <a:pt x="9579" y="9056"/>
                  <a:pt x="9602" y="9086"/>
                  <a:pt x="9632" y="9096"/>
                </a:cubicBezTo>
                <a:cubicBezTo>
                  <a:pt x="9692" y="9126"/>
                  <a:pt x="9751" y="9176"/>
                  <a:pt x="9811" y="9206"/>
                </a:cubicBezTo>
                <a:cubicBezTo>
                  <a:pt x="9916" y="9286"/>
                  <a:pt x="10036" y="9316"/>
                  <a:pt x="10148" y="9396"/>
                </a:cubicBezTo>
                <a:cubicBezTo>
                  <a:pt x="10186" y="9356"/>
                  <a:pt x="10193" y="9446"/>
                  <a:pt x="10231" y="9426"/>
                </a:cubicBezTo>
                <a:cubicBezTo>
                  <a:pt x="10261" y="9426"/>
                  <a:pt x="10298" y="9416"/>
                  <a:pt x="10313" y="9476"/>
                </a:cubicBezTo>
                <a:cubicBezTo>
                  <a:pt x="10381" y="9466"/>
                  <a:pt x="10440" y="9526"/>
                  <a:pt x="10500" y="9546"/>
                </a:cubicBezTo>
                <a:cubicBezTo>
                  <a:pt x="10560" y="9586"/>
                  <a:pt x="10620" y="9606"/>
                  <a:pt x="10673" y="9646"/>
                </a:cubicBezTo>
                <a:cubicBezTo>
                  <a:pt x="10733" y="9676"/>
                  <a:pt x="10800" y="9676"/>
                  <a:pt x="10860" y="9715"/>
                </a:cubicBezTo>
                <a:cubicBezTo>
                  <a:pt x="11017" y="9825"/>
                  <a:pt x="11182" y="9925"/>
                  <a:pt x="11347" y="9995"/>
                </a:cubicBezTo>
                <a:cubicBezTo>
                  <a:pt x="11467" y="10105"/>
                  <a:pt x="11601" y="10155"/>
                  <a:pt x="11721" y="10255"/>
                </a:cubicBezTo>
                <a:cubicBezTo>
                  <a:pt x="11736" y="10295"/>
                  <a:pt x="11759" y="10305"/>
                  <a:pt x="11781" y="10295"/>
                </a:cubicBezTo>
                <a:cubicBezTo>
                  <a:pt x="11796" y="10325"/>
                  <a:pt x="11811" y="10385"/>
                  <a:pt x="11834" y="10375"/>
                </a:cubicBezTo>
                <a:cubicBezTo>
                  <a:pt x="11871" y="10445"/>
                  <a:pt x="11923" y="10425"/>
                  <a:pt x="11946" y="10525"/>
                </a:cubicBezTo>
                <a:cubicBezTo>
                  <a:pt x="11893" y="10535"/>
                  <a:pt x="11849" y="10475"/>
                  <a:pt x="11804" y="10455"/>
                </a:cubicBezTo>
                <a:cubicBezTo>
                  <a:pt x="11759" y="10435"/>
                  <a:pt x="11706" y="10415"/>
                  <a:pt x="11661" y="10385"/>
                </a:cubicBezTo>
                <a:cubicBezTo>
                  <a:pt x="11609" y="10395"/>
                  <a:pt x="11579" y="10315"/>
                  <a:pt x="11526" y="10315"/>
                </a:cubicBezTo>
                <a:cubicBezTo>
                  <a:pt x="11482" y="10265"/>
                  <a:pt x="11429" y="10275"/>
                  <a:pt x="11392" y="10205"/>
                </a:cubicBezTo>
                <a:cubicBezTo>
                  <a:pt x="11302" y="10185"/>
                  <a:pt x="11212" y="10155"/>
                  <a:pt x="11130" y="10105"/>
                </a:cubicBezTo>
                <a:cubicBezTo>
                  <a:pt x="11085" y="10105"/>
                  <a:pt x="11040" y="10085"/>
                  <a:pt x="11002" y="10055"/>
                </a:cubicBezTo>
                <a:cubicBezTo>
                  <a:pt x="10957" y="10035"/>
                  <a:pt x="10897" y="10085"/>
                  <a:pt x="10867" y="10005"/>
                </a:cubicBezTo>
                <a:cubicBezTo>
                  <a:pt x="10807" y="10055"/>
                  <a:pt x="10792" y="9925"/>
                  <a:pt x="10733" y="9985"/>
                </a:cubicBezTo>
                <a:cubicBezTo>
                  <a:pt x="10710" y="9965"/>
                  <a:pt x="10688" y="9955"/>
                  <a:pt x="10665" y="9945"/>
                </a:cubicBezTo>
                <a:cubicBezTo>
                  <a:pt x="10643" y="9965"/>
                  <a:pt x="10628" y="9895"/>
                  <a:pt x="10598" y="9935"/>
                </a:cubicBezTo>
                <a:cubicBezTo>
                  <a:pt x="10515" y="9895"/>
                  <a:pt x="10425" y="9855"/>
                  <a:pt x="10336" y="9835"/>
                </a:cubicBezTo>
                <a:cubicBezTo>
                  <a:pt x="10298" y="9765"/>
                  <a:pt x="10246" y="9795"/>
                  <a:pt x="10201" y="9735"/>
                </a:cubicBezTo>
                <a:cubicBezTo>
                  <a:pt x="10148" y="9745"/>
                  <a:pt x="10111" y="9686"/>
                  <a:pt x="10059" y="9696"/>
                </a:cubicBezTo>
                <a:cubicBezTo>
                  <a:pt x="10006" y="9666"/>
                  <a:pt x="9946" y="9646"/>
                  <a:pt x="9916" y="9626"/>
                </a:cubicBezTo>
                <a:cubicBezTo>
                  <a:pt x="9864" y="9606"/>
                  <a:pt x="9819" y="9556"/>
                  <a:pt x="9759" y="9566"/>
                </a:cubicBezTo>
                <a:cubicBezTo>
                  <a:pt x="9721" y="9486"/>
                  <a:pt x="9662" y="9526"/>
                  <a:pt x="9624" y="9456"/>
                </a:cubicBezTo>
                <a:cubicBezTo>
                  <a:pt x="9572" y="9456"/>
                  <a:pt x="9527" y="9396"/>
                  <a:pt x="9474" y="9366"/>
                </a:cubicBezTo>
                <a:cubicBezTo>
                  <a:pt x="9377" y="9316"/>
                  <a:pt x="9280" y="9276"/>
                  <a:pt x="9190" y="9196"/>
                </a:cubicBezTo>
                <a:cubicBezTo>
                  <a:pt x="9137" y="9206"/>
                  <a:pt x="9100" y="9126"/>
                  <a:pt x="9047" y="9126"/>
                </a:cubicBezTo>
                <a:cubicBezTo>
                  <a:pt x="9002" y="9066"/>
                  <a:pt x="8950" y="9056"/>
                  <a:pt x="8905" y="8996"/>
                </a:cubicBezTo>
                <a:cubicBezTo>
                  <a:pt x="8800" y="8956"/>
                  <a:pt x="8718" y="8866"/>
                  <a:pt x="8621" y="8786"/>
                </a:cubicBezTo>
                <a:cubicBezTo>
                  <a:pt x="8576" y="8766"/>
                  <a:pt x="8538" y="8706"/>
                  <a:pt x="8493" y="8686"/>
                </a:cubicBezTo>
                <a:cubicBezTo>
                  <a:pt x="8448" y="8616"/>
                  <a:pt x="8388" y="8626"/>
                  <a:pt x="8351" y="8556"/>
                </a:cubicBezTo>
                <a:cubicBezTo>
                  <a:pt x="8261" y="8466"/>
                  <a:pt x="8171" y="8376"/>
                  <a:pt x="8081" y="8286"/>
                </a:cubicBezTo>
                <a:cubicBezTo>
                  <a:pt x="8066" y="8246"/>
                  <a:pt x="8051" y="8196"/>
                  <a:pt x="8029" y="8206"/>
                </a:cubicBezTo>
                <a:cubicBezTo>
                  <a:pt x="8059" y="8286"/>
                  <a:pt x="8089" y="8346"/>
                  <a:pt x="8126" y="8396"/>
                </a:cubicBezTo>
                <a:cubicBezTo>
                  <a:pt x="8164" y="8456"/>
                  <a:pt x="8216" y="8416"/>
                  <a:pt x="8246" y="8516"/>
                </a:cubicBezTo>
                <a:cubicBezTo>
                  <a:pt x="8276" y="8576"/>
                  <a:pt x="8321" y="8606"/>
                  <a:pt x="8358" y="8636"/>
                </a:cubicBezTo>
                <a:cubicBezTo>
                  <a:pt x="8396" y="8686"/>
                  <a:pt x="8441" y="8746"/>
                  <a:pt x="8493" y="8736"/>
                </a:cubicBezTo>
                <a:cubicBezTo>
                  <a:pt x="8523" y="8816"/>
                  <a:pt x="8568" y="8846"/>
                  <a:pt x="8606" y="8856"/>
                </a:cubicBezTo>
                <a:cubicBezTo>
                  <a:pt x="8650" y="8916"/>
                  <a:pt x="8688" y="8966"/>
                  <a:pt x="8740" y="8966"/>
                </a:cubicBezTo>
                <a:cubicBezTo>
                  <a:pt x="8770" y="9046"/>
                  <a:pt x="8830" y="9006"/>
                  <a:pt x="8860" y="9086"/>
                </a:cubicBezTo>
                <a:cubicBezTo>
                  <a:pt x="8905" y="9086"/>
                  <a:pt x="8943" y="9166"/>
                  <a:pt x="8995" y="9156"/>
                </a:cubicBezTo>
                <a:cubicBezTo>
                  <a:pt x="9025" y="9246"/>
                  <a:pt x="9092" y="9166"/>
                  <a:pt x="9115" y="9276"/>
                </a:cubicBezTo>
                <a:cubicBezTo>
                  <a:pt x="9160" y="9296"/>
                  <a:pt x="9205" y="9336"/>
                  <a:pt x="9250" y="9356"/>
                </a:cubicBezTo>
                <a:cubicBezTo>
                  <a:pt x="9340" y="9426"/>
                  <a:pt x="9437" y="9426"/>
                  <a:pt x="9512" y="9546"/>
                </a:cubicBezTo>
                <a:cubicBezTo>
                  <a:pt x="9602" y="9566"/>
                  <a:pt x="9684" y="9636"/>
                  <a:pt x="9781" y="9666"/>
                </a:cubicBezTo>
                <a:cubicBezTo>
                  <a:pt x="9819" y="9696"/>
                  <a:pt x="9864" y="9696"/>
                  <a:pt x="9901" y="9745"/>
                </a:cubicBezTo>
                <a:cubicBezTo>
                  <a:pt x="9931" y="9735"/>
                  <a:pt x="9946" y="9765"/>
                  <a:pt x="9976" y="9755"/>
                </a:cubicBezTo>
                <a:cubicBezTo>
                  <a:pt x="10006" y="9735"/>
                  <a:pt x="10014" y="9825"/>
                  <a:pt x="10051" y="9785"/>
                </a:cubicBezTo>
                <a:cubicBezTo>
                  <a:pt x="10088" y="9815"/>
                  <a:pt x="10133" y="9835"/>
                  <a:pt x="10178" y="9835"/>
                </a:cubicBezTo>
                <a:cubicBezTo>
                  <a:pt x="10216" y="9915"/>
                  <a:pt x="10276" y="9895"/>
                  <a:pt x="10321" y="9905"/>
                </a:cubicBezTo>
                <a:cubicBezTo>
                  <a:pt x="10358" y="9975"/>
                  <a:pt x="10411" y="9925"/>
                  <a:pt x="10448" y="9995"/>
                </a:cubicBezTo>
                <a:cubicBezTo>
                  <a:pt x="10470" y="9985"/>
                  <a:pt x="10493" y="10005"/>
                  <a:pt x="10515" y="10005"/>
                </a:cubicBezTo>
                <a:cubicBezTo>
                  <a:pt x="10530" y="10055"/>
                  <a:pt x="10575" y="9995"/>
                  <a:pt x="10590" y="10035"/>
                </a:cubicBezTo>
                <a:cubicBezTo>
                  <a:pt x="10688" y="10065"/>
                  <a:pt x="10778" y="10095"/>
                  <a:pt x="10875" y="10115"/>
                </a:cubicBezTo>
                <a:cubicBezTo>
                  <a:pt x="10905" y="10165"/>
                  <a:pt x="10965" y="10105"/>
                  <a:pt x="11002" y="10165"/>
                </a:cubicBezTo>
                <a:cubicBezTo>
                  <a:pt x="11047" y="10195"/>
                  <a:pt x="11107" y="10185"/>
                  <a:pt x="11145" y="10245"/>
                </a:cubicBezTo>
                <a:cubicBezTo>
                  <a:pt x="11332" y="10265"/>
                  <a:pt x="11497" y="10425"/>
                  <a:pt x="11676" y="10515"/>
                </a:cubicBezTo>
                <a:cubicBezTo>
                  <a:pt x="11766" y="10565"/>
                  <a:pt x="11856" y="10605"/>
                  <a:pt x="11938" y="10675"/>
                </a:cubicBezTo>
                <a:cubicBezTo>
                  <a:pt x="11983" y="10685"/>
                  <a:pt x="12021" y="10745"/>
                  <a:pt x="12066" y="10765"/>
                </a:cubicBezTo>
                <a:cubicBezTo>
                  <a:pt x="12103" y="10825"/>
                  <a:pt x="12163" y="10795"/>
                  <a:pt x="12193" y="10905"/>
                </a:cubicBezTo>
                <a:cubicBezTo>
                  <a:pt x="12081" y="10845"/>
                  <a:pt x="11983" y="10775"/>
                  <a:pt x="11878" y="10695"/>
                </a:cubicBezTo>
                <a:cubicBezTo>
                  <a:pt x="11661" y="10605"/>
                  <a:pt x="11429" y="10555"/>
                  <a:pt x="11212" y="10455"/>
                </a:cubicBezTo>
                <a:cubicBezTo>
                  <a:pt x="11085" y="10485"/>
                  <a:pt x="10987" y="10385"/>
                  <a:pt x="10867" y="10415"/>
                </a:cubicBezTo>
                <a:cubicBezTo>
                  <a:pt x="10845" y="10365"/>
                  <a:pt x="10822" y="10355"/>
                  <a:pt x="10785" y="10385"/>
                </a:cubicBezTo>
                <a:cubicBezTo>
                  <a:pt x="10770" y="10305"/>
                  <a:pt x="10725" y="10375"/>
                  <a:pt x="10695" y="10335"/>
                </a:cubicBezTo>
                <a:cubicBezTo>
                  <a:pt x="10673" y="10315"/>
                  <a:pt x="10643" y="10325"/>
                  <a:pt x="10613" y="10345"/>
                </a:cubicBezTo>
                <a:cubicBezTo>
                  <a:pt x="10583" y="10315"/>
                  <a:pt x="10560" y="10285"/>
                  <a:pt x="10515" y="10325"/>
                </a:cubicBezTo>
                <a:cubicBezTo>
                  <a:pt x="10485" y="10235"/>
                  <a:pt x="10425" y="10315"/>
                  <a:pt x="10396" y="10235"/>
                </a:cubicBezTo>
                <a:cubicBezTo>
                  <a:pt x="10351" y="10215"/>
                  <a:pt x="10283" y="10265"/>
                  <a:pt x="10253" y="10165"/>
                </a:cubicBezTo>
                <a:cubicBezTo>
                  <a:pt x="10186" y="10235"/>
                  <a:pt x="10163" y="10115"/>
                  <a:pt x="10096" y="10165"/>
                </a:cubicBezTo>
                <a:cubicBezTo>
                  <a:pt x="10051" y="10145"/>
                  <a:pt x="10014" y="10085"/>
                  <a:pt x="9961" y="10095"/>
                </a:cubicBezTo>
                <a:cubicBezTo>
                  <a:pt x="9931" y="10105"/>
                  <a:pt x="9916" y="10055"/>
                  <a:pt x="9894" y="10045"/>
                </a:cubicBezTo>
                <a:cubicBezTo>
                  <a:pt x="9871" y="10075"/>
                  <a:pt x="9849" y="10065"/>
                  <a:pt x="9826" y="10045"/>
                </a:cubicBezTo>
                <a:cubicBezTo>
                  <a:pt x="9781" y="10025"/>
                  <a:pt x="9736" y="9985"/>
                  <a:pt x="9684" y="9965"/>
                </a:cubicBezTo>
                <a:cubicBezTo>
                  <a:pt x="9639" y="9955"/>
                  <a:pt x="9594" y="9935"/>
                  <a:pt x="9549" y="9895"/>
                </a:cubicBezTo>
                <a:cubicBezTo>
                  <a:pt x="9497" y="9885"/>
                  <a:pt x="9452" y="9865"/>
                  <a:pt x="9407" y="9825"/>
                </a:cubicBezTo>
                <a:cubicBezTo>
                  <a:pt x="9310" y="9805"/>
                  <a:pt x="9227" y="9725"/>
                  <a:pt x="9137" y="9706"/>
                </a:cubicBezTo>
                <a:cubicBezTo>
                  <a:pt x="9047" y="9636"/>
                  <a:pt x="8958" y="9556"/>
                  <a:pt x="8860" y="9526"/>
                </a:cubicBezTo>
                <a:cubicBezTo>
                  <a:pt x="8845" y="9486"/>
                  <a:pt x="8823" y="9476"/>
                  <a:pt x="8800" y="9486"/>
                </a:cubicBezTo>
                <a:cubicBezTo>
                  <a:pt x="8778" y="9446"/>
                  <a:pt x="8755" y="9416"/>
                  <a:pt x="8733" y="9416"/>
                </a:cubicBezTo>
                <a:cubicBezTo>
                  <a:pt x="8688" y="9356"/>
                  <a:pt x="8643" y="9336"/>
                  <a:pt x="8598" y="9306"/>
                </a:cubicBezTo>
                <a:cubicBezTo>
                  <a:pt x="8561" y="9236"/>
                  <a:pt x="8501" y="9266"/>
                  <a:pt x="8463" y="9206"/>
                </a:cubicBezTo>
                <a:cubicBezTo>
                  <a:pt x="8426" y="9156"/>
                  <a:pt x="8373" y="9146"/>
                  <a:pt x="8328" y="9096"/>
                </a:cubicBezTo>
                <a:cubicBezTo>
                  <a:pt x="8291" y="9056"/>
                  <a:pt x="8254" y="9006"/>
                  <a:pt x="8216" y="8976"/>
                </a:cubicBezTo>
                <a:cubicBezTo>
                  <a:pt x="8201" y="8936"/>
                  <a:pt x="8179" y="8926"/>
                  <a:pt x="8156" y="8936"/>
                </a:cubicBezTo>
                <a:cubicBezTo>
                  <a:pt x="8134" y="8896"/>
                  <a:pt x="8126" y="8806"/>
                  <a:pt x="8081" y="8866"/>
                </a:cubicBezTo>
                <a:cubicBezTo>
                  <a:pt x="8111" y="8926"/>
                  <a:pt x="8141" y="8986"/>
                  <a:pt x="8179" y="8996"/>
                </a:cubicBezTo>
                <a:cubicBezTo>
                  <a:pt x="8224" y="9036"/>
                  <a:pt x="8254" y="9116"/>
                  <a:pt x="8298" y="9116"/>
                </a:cubicBezTo>
                <a:cubicBezTo>
                  <a:pt x="8366" y="9206"/>
                  <a:pt x="8441" y="9276"/>
                  <a:pt x="8531" y="9306"/>
                </a:cubicBezTo>
                <a:cubicBezTo>
                  <a:pt x="8591" y="9416"/>
                  <a:pt x="8680" y="9416"/>
                  <a:pt x="8748" y="9516"/>
                </a:cubicBezTo>
                <a:cubicBezTo>
                  <a:pt x="8838" y="9566"/>
                  <a:pt x="8913" y="9646"/>
                  <a:pt x="8995" y="9686"/>
                </a:cubicBezTo>
                <a:cubicBezTo>
                  <a:pt x="9070" y="9765"/>
                  <a:pt x="9160" y="9775"/>
                  <a:pt x="9227" y="9865"/>
                </a:cubicBezTo>
                <a:cubicBezTo>
                  <a:pt x="9280" y="9855"/>
                  <a:pt x="9317" y="9895"/>
                  <a:pt x="9354" y="9915"/>
                </a:cubicBezTo>
                <a:cubicBezTo>
                  <a:pt x="9377" y="9955"/>
                  <a:pt x="9407" y="9905"/>
                  <a:pt x="9422" y="9965"/>
                </a:cubicBezTo>
                <a:cubicBezTo>
                  <a:pt x="9444" y="9945"/>
                  <a:pt x="9467" y="9975"/>
                  <a:pt x="9489" y="9965"/>
                </a:cubicBezTo>
                <a:cubicBezTo>
                  <a:pt x="9557" y="10065"/>
                  <a:pt x="9654" y="10045"/>
                  <a:pt x="9729" y="10115"/>
                </a:cubicBezTo>
                <a:cubicBezTo>
                  <a:pt x="9774" y="10105"/>
                  <a:pt x="9811" y="10155"/>
                  <a:pt x="9856" y="10165"/>
                </a:cubicBezTo>
                <a:cubicBezTo>
                  <a:pt x="9871" y="10205"/>
                  <a:pt x="9909" y="10155"/>
                  <a:pt x="9916" y="10205"/>
                </a:cubicBezTo>
                <a:cubicBezTo>
                  <a:pt x="9946" y="10185"/>
                  <a:pt x="9969" y="10195"/>
                  <a:pt x="9991" y="10215"/>
                </a:cubicBezTo>
                <a:cubicBezTo>
                  <a:pt x="10029" y="10225"/>
                  <a:pt x="10073" y="10215"/>
                  <a:pt x="10103" y="10275"/>
                </a:cubicBezTo>
                <a:cubicBezTo>
                  <a:pt x="10156" y="10235"/>
                  <a:pt x="10186" y="10315"/>
                  <a:pt x="10231" y="10325"/>
                </a:cubicBezTo>
                <a:cubicBezTo>
                  <a:pt x="10283" y="10315"/>
                  <a:pt x="10321" y="10355"/>
                  <a:pt x="10366" y="10375"/>
                </a:cubicBezTo>
                <a:cubicBezTo>
                  <a:pt x="10418" y="10335"/>
                  <a:pt x="10448" y="10415"/>
                  <a:pt x="10500" y="10395"/>
                </a:cubicBezTo>
                <a:cubicBezTo>
                  <a:pt x="10515" y="10415"/>
                  <a:pt x="10538" y="10415"/>
                  <a:pt x="10553" y="10415"/>
                </a:cubicBezTo>
                <a:cubicBezTo>
                  <a:pt x="10583" y="10395"/>
                  <a:pt x="10590" y="10465"/>
                  <a:pt x="10620" y="10425"/>
                </a:cubicBezTo>
                <a:cubicBezTo>
                  <a:pt x="10658" y="10465"/>
                  <a:pt x="10703" y="10485"/>
                  <a:pt x="10755" y="10475"/>
                </a:cubicBezTo>
                <a:cubicBezTo>
                  <a:pt x="10763" y="10505"/>
                  <a:pt x="10785" y="10465"/>
                  <a:pt x="10800" y="10465"/>
                </a:cubicBezTo>
                <a:cubicBezTo>
                  <a:pt x="10807" y="10475"/>
                  <a:pt x="10807" y="10505"/>
                  <a:pt x="10815" y="10515"/>
                </a:cubicBezTo>
                <a:cubicBezTo>
                  <a:pt x="10837" y="10525"/>
                  <a:pt x="10860" y="10515"/>
                  <a:pt x="10882" y="10525"/>
                </a:cubicBezTo>
                <a:cubicBezTo>
                  <a:pt x="10927" y="10545"/>
                  <a:pt x="10980" y="10525"/>
                  <a:pt x="11017" y="10575"/>
                </a:cubicBezTo>
                <a:cubicBezTo>
                  <a:pt x="11070" y="10535"/>
                  <a:pt x="11100" y="10555"/>
                  <a:pt x="11137" y="10595"/>
                </a:cubicBezTo>
                <a:cubicBezTo>
                  <a:pt x="11197" y="10545"/>
                  <a:pt x="11227" y="10635"/>
                  <a:pt x="11279" y="10615"/>
                </a:cubicBezTo>
                <a:cubicBezTo>
                  <a:pt x="11317" y="10635"/>
                  <a:pt x="11369" y="10605"/>
                  <a:pt x="11407" y="10665"/>
                </a:cubicBezTo>
                <a:cubicBezTo>
                  <a:pt x="11452" y="10685"/>
                  <a:pt x="11504" y="10655"/>
                  <a:pt x="11534" y="10715"/>
                </a:cubicBezTo>
                <a:cubicBezTo>
                  <a:pt x="11579" y="10715"/>
                  <a:pt x="11624" y="10695"/>
                  <a:pt x="11661" y="10735"/>
                </a:cubicBezTo>
                <a:cubicBezTo>
                  <a:pt x="11699" y="10765"/>
                  <a:pt x="11751" y="10745"/>
                  <a:pt x="11789" y="10785"/>
                </a:cubicBezTo>
                <a:cubicBezTo>
                  <a:pt x="11878" y="10825"/>
                  <a:pt x="11961" y="10875"/>
                  <a:pt x="12043" y="10925"/>
                </a:cubicBezTo>
                <a:cubicBezTo>
                  <a:pt x="12111" y="10955"/>
                  <a:pt x="12156" y="11055"/>
                  <a:pt x="12230" y="11055"/>
                </a:cubicBezTo>
                <a:cubicBezTo>
                  <a:pt x="12283" y="11125"/>
                  <a:pt x="12358" y="11105"/>
                  <a:pt x="12395" y="11245"/>
                </a:cubicBezTo>
                <a:cubicBezTo>
                  <a:pt x="12358" y="11255"/>
                  <a:pt x="12335" y="11155"/>
                  <a:pt x="12283" y="11185"/>
                </a:cubicBezTo>
                <a:cubicBezTo>
                  <a:pt x="12253" y="11125"/>
                  <a:pt x="12201" y="11155"/>
                  <a:pt x="12156" y="11135"/>
                </a:cubicBezTo>
                <a:cubicBezTo>
                  <a:pt x="12111" y="11125"/>
                  <a:pt x="12088" y="11045"/>
                  <a:pt x="12043" y="11075"/>
                </a:cubicBezTo>
                <a:cubicBezTo>
                  <a:pt x="11998" y="11035"/>
                  <a:pt x="11953" y="11045"/>
                  <a:pt x="11916" y="10985"/>
                </a:cubicBezTo>
                <a:cubicBezTo>
                  <a:pt x="11878" y="11005"/>
                  <a:pt x="11841" y="10985"/>
                  <a:pt x="11804" y="10985"/>
                </a:cubicBezTo>
                <a:cubicBezTo>
                  <a:pt x="11774" y="10935"/>
                  <a:pt x="11729" y="10975"/>
                  <a:pt x="11699" y="10945"/>
                </a:cubicBezTo>
                <a:cubicBezTo>
                  <a:pt x="11676" y="10955"/>
                  <a:pt x="11661" y="10935"/>
                  <a:pt x="11646" y="10925"/>
                </a:cubicBezTo>
                <a:cubicBezTo>
                  <a:pt x="11639" y="10895"/>
                  <a:pt x="11609" y="10925"/>
                  <a:pt x="11594" y="10905"/>
                </a:cubicBezTo>
                <a:cubicBezTo>
                  <a:pt x="11556" y="10905"/>
                  <a:pt x="11519" y="10895"/>
                  <a:pt x="11489" y="10865"/>
                </a:cubicBezTo>
                <a:cubicBezTo>
                  <a:pt x="11407" y="10915"/>
                  <a:pt x="11354" y="10845"/>
                  <a:pt x="11279" y="10875"/>
                </a:cubicBezTo>
                <a:cubicBezTo>
                  <a:pt x="11249" y="10815"/>
                  <a:pt x="11204" y="10855"/>
                  <a:pt x="11174" y="10835"/>
                </a:cubicBezTo>
                <a:cubicBezTo>
                  <a:pt x="11130" y="10835"/>
                  <a:pt x="11100" y="10815"/>
                  <a:pt x="11062" y="10835"/>
                </a:cubicBezTo>
                <a:cubicBezTo>
                  <a:pt x="11055" y="10805"/>
                  <a:pt x="11047" y="10825"/>
                  <a:pt x="11032" y="10825"/>
                </a:cubicBezTo>
                <a:cubicBezTo>
                  <a:pt x="11025" y="10825"/>
                  <a:pt x="11010" y="10815"/>
                  <a:pt x="11010" y="10815"/>
                </a:cubicBezTo>
                <a:cubicBezTo>
                  <a:pt x="10987" y="10815"/>
                  <a:pt x="10965" y="10835"/>
                  <a:pt x="10950" y="10825"/>
                </a:cubicBezTo>
                <a:cubicBezTo>
                  <a:pt x="10912" y="10825"/>
                  <a:pt x="10882" y="10795"/>
                  <a:pt x="10845" y="10785"/>
                </a:cubicBezTo>
                <a:cubicBezTo>
                  <a:pt x="10807" y="10785"/>
                  <a:pt x="10770" y="10785"/>
                  <a:pt x="10733" y="10785"/>
                </a:cubicBezTo>
                <a:cubicBezTo>
                  <a:pt x="10695" y="10775"/>
                  <a:pt x="10650" y="10745"/>
                  <a:pt x="10620" y="10775"/>
                </a:cubicBezTo>
                <a:cubicBezTo>
                  <a:pt x="10545" y="10755"/>
                  <a:pt x="10478" y="10725"/>
                  <a:pt x="10396" y="10765"/>
                </a:cubicBezTo>
                <a:cubicBezTo>
                  <a:pt x="10366" y="10715"/>
                  <a:pt x="10321" y="10755"/>
                  <a:pt x="10291" y="10725"/>
                </a:cubicBezTo>
                <a:cubicBezTo>
                  <a:pt x="10268" y="10745"/>
                  <a:pt x="10246" y="10755"/>
                  <a:pt x="10238" y="10705"/>
                </a:cubicBezTo>
                <a:cubicBezTo>
                  <a:pt x="10216" y="10715"/>
                  <a:pt x="10193" y="10745"/>
                  <a:pt x="10178" y="10725"/>
                </a:cubicBezTo>
                <a:cubicBezTo>
                  <a:pt x="10029" y="10725"/>
                  <a:pt x="9879" y="10715"/>
                  <a:pt x="9729" y="10705"/>
                </a:cubicBezTo>
                <a:cubicBezTo>
                  <a:pt x="9654" y="10685"/>
                  <a:pt x="9587" y="10655"/>
                  <a:pt x="9504" y="10695"/>
                </a:cubicBezTo>
                <a:cubicBezTo>
                  <a:pt x="9444" y="10625"/>
                  <a:pt x="9354" y="10675"/>
                  <a:pt x="9295" y="10615"/>
                </a:cubicBezTo>
                <a:cubicBezTo>
                  <a:pt x="9212" y="10655"/>
                  <a:pt x="9152" y="10555"/>
                  <a:pt x="9077" y="10565"/>
                </a:cubicBezTo>
                <a:cubicBezTo>
                  <a:pt x="9010" y="10525"/>
                  <a:pt x="8943" y="10505"/>
                  <a:pt x="8868" y="10485"/>
                </a:cubicBezTo>
                <a:cubicBezTo>
                  <a:pt x="8800" y="10445"/>
                  <a:pt x="8733" y="10425"/>
                  <a:pt x="8658" y="10405"/>
                </a:cubicBezTo>
                <a:cubicBezTo>
                  <a:pt x="8628" y="10365"/>
                  <a:pt x="8591" y="10365"/>
                  <a:pt x="8561" y="10335"/>
                </a:cubicBezTo>
                <a:cubicBezTo>
                  <a:pt x="8516" y="10375"/>
                  <a:pt x="8493" y="10305"/>
                  <a:pt x="8456" y="10295"/>
                </a:cubicBezTo>
                <a:cubicBezTo>
                  <a:pt x="8418" y="10285"/>
                  <a:pt x="8388" y="10265"/>
                  <a:pt x="8351" y="10255"/>
                </a:cubicBezTo>
                <a:cubicBezTo>
                  <a:pt x="8328" y="10205"/>
                  <a:pt x="8276" y="10255"/>
                  <a:pt x="8254" y="10175"/>
                </a:cubicBezTo>
                <a:cubicBezTo>
                  <a:pt x="8216" y="10185"/>
                  <a:pt x="8179" y="10165"/>
                  <a:pt x="8149" y="10135"/>
                </a:cubicBezTo>
                <a:cubicBezTo>
                  <a:pt x="8111" y="10165"/>
                  <a:pt x="8096" y="10055"/>
                  <a:pt x="8051" y="10065"/>
                </a:cubicBezTo>
                <a:cubicBezTo>
                  <a:pt x="8081" y="10155"/>
                  <a:pt x="8119" y="10195"/>
                  <a:pt x="8171" y="10185"/>
                </a:cubicBezTo>
                <a:cubicBezTo>
                  <a:pt x="8216" y="10185"/>
                  <a:pt x="8239" y="10285"/>
                  <a:pt x="8291" y="10265"/>
                </a:cubicBezTo>
                <a:cubicBezTo>
                  <a:pt x="8373" y="10345"/>
                  <a:pt x="8471" y="10365"/>
                  <a:pt x="8553" y="10425"/>
                </a:cubicBezTo>
                <a:cubicBezTo>
                  <a:pt x="8598" y="10435"/>
                  <a:pt x="8635" y="10485"/>
                  <a:pt x="8688" y="10475"/>
                </a:cubicBezTo>
                <a:cubicBezTo>
                  <a:pt x="8733" y="10505"/>
                  <a:pt x="8778" y="10525"/>
                  <a:pt x="8830" y="10545"/>
                </a:cubicBezTo>
                <a:cubicBezTo>
                  <a:pt x="8853" y="10535"/>
                  <a:pt x="8868" y="10595"/>
                  <a:pt x="8898" y="10555"/>
                </a:cubicBezTo>
                <a:cubicBezTo>
                  <a:pt x="8913" y="10595"/>
                  <a:pt x="8935" y="10605"/>
                  <a:pt x="8958" y="10595"/>
                </a:cubicBezTo>
                <a:cubicBezTo>
                  <a:pt x="9002" y="10645"/>
                  <a:pt x="9055" y="10625"/>
                  <a:pt x="9100" y="10675"/>
                </a:cubicBezTo>
                <a:cubicBezTo>
                  <a:pt x="9122" y="10665"/>
                  <a:pt x="9145" y="10675"/>
                  <a:pt x="9160" y="10715"/>
                </a:cubicBezTo>
                <a:cubicBezTo>
                  <a:pt x="9190" y="10685"/>
                  <a:pt x="9212" y="10675"/>
                  <a:pt x="9235" y="10685"/>
                </a:cubicBezTo>
                <a:cubicBezTo>
                  <a:pt x="9280" y="10735"/>
                  <a:pt x="9325" y="10745"/>
                  <a:pt x="9384" y="10725"/>
                </a:cubicBezTo>
                <a:cubicBezTo>
                  <a:pt x="9422" y="10755"/>
                  <a:pt x="9467" y="10775"/>
                  <a:pt x="9512" y="10775"/>
                </a:cubicBezTo>
                <a:cubicBezTo>
                  <a:pt x="9572" y="10745"/>
                  <a:pt x="9609" y="10815"/>
                  <a:pt x="9669" y="10775"/>
                </a:cubicBezTo>
                <a:cubicBezTo>
                  <a:pt x="9759" y="10825"/>
                  <a:pt x="9864" y="10795"/>
                  <a:pt x="9954" y="10825"/>
                </a:cubicBezTo>
                <a:cubicBezTo>
                  <a:pt x="10059" y="10815"/>
                  <a:pt x="10148" y="10865"/>
                  <a:pt x="10261" y="10805"/>
                </a:cubicBezTo>
                <a:cubicBezTo>
                  <a:pt x="10298" y="10895"/>
                  <a:pt x="10373" y="10795"/>
                  <a:pt x="10411" y="10865"/>
                </a:cubicBezTo>
                <a:cubicBezTo>
                  <a:pt x="10485" y="10835"/>
                  <a:pt x="10530" y="10895"/>
                  <a:pt x="10598" y="10885"/>
                </a:cubicBezTo>
                <a:cubicBezTo>
                  <a:pt x="10650" y="10885"/>
                  <a:pt x="10703" y="10905"/>
                  <a:pt x="10763" y="10905"/>
                </a:cubicBezTo>
                <a:cubicBezTo>
                  <a:pt x="10792" y="10905"/>
                  <a:pt x="10815" y="10905"/>
                  <a:pt x="10845" y="10905"/>
                </a:cubicBezTo>
                <a:cubicBezTo>
                  <a:pt x="10867" y="10965"/>
                  <a:pt x="10920" y="10875"/>
                  <a:pt x="10935" y="10955"/>
                </a:cubicBezTo>
                <a:cubicBezTo>
                  <a:pt x="10995" y="10925"/>
                  <a:pt x="11047" y="10945"/>
                  <a:pt x="11107" y="10945"/>
                </a:cubicBezTo>
                <a:cubicBezTo>
                  <a:pt x="11145" y="10905"/>
                  <a:pt x="11152" y="10995"/>
                  <a:pt x="11182" y="10975"/>
                </a:cubicBezTo>
                <a:cubicBezTo>
                  <a:pt x="11227" y="10935"/>
                  <a:pt x="11249" y="10965"/>
                  <a:pt x="11279" y="10995"/>
                </a:cubicBezTo>
                <a:cubicBezTo>
                  <a:pt x="11347" y="10945"/>
                  <a:pt x="11384" y="11035"/>
                  <a:pt x="11444" y="11015"/>
                </a:cubicBezTo>
                <a:cubicBezTo>
                  <a:pt x="11467" y="11025"/>
                  <a:pt x="11511" y="10975"/>
                  <a:pt x="11519" y="11045"/>
                </a:cubicBezTo>
                <a:cubicBezTo>
                  <a:pt x="11564" y="11015"/>
                  <a:pt x="11586" y="11045"/>
                  <a:pt x="11624" y="11025"/>
                </a:cubicBezTo>
                <a:cubicBezTo>
                  <a:pt x="11721" y="11105"/>
                  <a:pt x="11826" y="11115"/>
                  <a:pt x="11931" y="11125"/>
                </a:cubicBezTo>
                <a:cubicBezTo>
                  <a:pt x="11976" y="11175"/>
                  <a:pt x="12021" y="11205"/>
                  <a:pt x="12073" y="11195"/>
                </a:cubicBezTo>
                <a:cubicBezTo>
                  <a:pt x="12081" y="11265"/>
                  <a:pt x="12126" y="11215"/>
                  <a:pt x="12148" y="11225"/>
                </a:cubicBezTo>
                <a:cubicBezTo>
                  <a:pt x="12163" y="11295"/>
                  <a:pt x="12201" y="11245"/>
                  <a:pt x="12230" y="11255"/>
                </a:cubicBezTo>
                <a:cubicBezTo>
                  <a:pt x="12238" y="11345"/>
                  <a:pt x="12290" y="11235"/>
                  <a:pt x="12298" y="11325"/>
                </a:cubicBezTo>
                <a:cubicBezTo>
                  <a:pt x="12335" y="11285"/>
                  <a:pt x="12343" y="11375"/>
                  <a:pt x="12380" y="11355"/>
                </a:cubicBezTo>
                <a:cubicBezTo>
                  <a:pt x="12418" y="11425"/>
                  <a:pt x="12478" y="11415"/>
                  <a:pt x="12515" y="11485"/>
                </a:cubicBezTo>
                <a:cubicBezTo>
                  <a:pt x="12470" y="11485"/>
                  <a:pt x="12433" y="11445"/>
                  <a:pt x="12380" y="11465"/>
                </a:cubicBezTo>
                <a:cubicBezTo>
                  <a:pt x="12358" y="11485"/>
                  <a:pt x="12358" y="11445"/>
                  <a:pt x="12343" y="11435"/>
                </a:cubicBezTo>
                <a:cubicBezTo>
                  <a:pt x="12335" y="11435"/>
                  <a:pt x="12320" y="11465"/>
                  <a:pt x="12313" y="11465"/>
                </a:cubicBezTo>
                <a:cubicBezTo>
                  <a:pt x="12290" y="11455"/>
                  <a:pt x="12268" y="11425"/>
                  <a:pt x="12253" y="11415"/>
                </a:cubicBezTo>
                <a:cubicBezTo>
                  <a:pt x="12156" y="11395"/>
                  <a:pt x="12058" y="11395"/>
                  <a:pt x="11968" y="11335"/>
                </a:cubicBezTo>
                <a:cubicBezTo>
                  <a:pt x="11901" y="11355"/>
                  <a:pt x="11841" y="11345"/>
                  <a:pt x="11789" y="11315"/>
                </a:cubicBezTo>
                <a:cubicBezTo>
                  <a:pt x="11721" y="11345"/>
                  <a:pt x="11661" y="11335"/>
                  <a:pt x="11609" y="11305"/>
                </a:cubicBezTo>
                <a:cubicBezTo>
                  <a:pt x="11579" y="11335"/>
                  <a:pt x="11541" y="11315"/>
                  <a:pt x="11519" y="11315"/>
                </a:cubicBezTo>
                <a:cubicBezTo>
                  <a:pt x="11489" y="11305"/>
                  <a:pt x="11459" y="11305"/>
                  <a:pt x="11429" y="11295"/>
                </a:cubicBezTo>
                <a:cubicBezTo>
                  <a:pt x="11377" y="11255"/>
                  <a:pt x="11302" y="11305"/>
                  <a:pt x="11257" y="11245"/>
                </a:cubicBezTo>
                <a:cubicBezTo>
                  <a:pt x="11182" y="11305"/>
                  <a:pt x="11130" y="11265"/>
                  <a:pt x="11062" y="11265"/>
                </a:cubicBezTo>
                <a:cubicBezTo>
                  <a:pt x="10995" y="11275"/>
                  <a:pt x="10935" y="11265"/>
                  <a:pt x="10875" y="11235"/>
                </a:cubicBezTo>
                <a:cubicBezTo>
                  <a:pt x="10725" y="11275"/>
                  <a:pt x="10598" y="11245"/>
                  <a:pt x="10463" y="11245"/>
                </a:cubicBezTo>
                <a:cubicBezTo>
                  <a:pt x="10381" y="11285"/>
                  <a:pt x="10328" y="11205"/>
                  <a:pt x="10246" y="11255"/>
                </a:cubicBezTo>
                <a:cubicBezTo>
                  <a:pt x="10223" y="11215"/>
                  <a:pt x="10171" y="11305"/>
                  <a:pt x="10148" y="11245"/>
                </a:cubicBezTo>
                <a:cubicBezTo>
                  <a:pt x="10103" y="11275"/>
                  <a:pt x="10073" y="11245"/>
                  <a:pt x="10036" y="11235"/>
                </a:cubicBezTo>
                <a:cubicBezTo>
                  <a:pt x="9961" y="11255"/>
                  <a:pt x="9894" y="11245"/>
                  <a:pt x="9834" y="11215"/>
                </a:cubicBezTo>
                <a:cubicBezTo>
                  <a:pt x="9751" y="11245"/>
                  <a:pt x="9692" y="11205"/>
                  <a:pt x="9624" y="11195"/>
                </a:cubicBezTo>
                <a:cubicBezTo>
                  <a:pt x="9557" y="11175"/>
                  <a:pt x="9482" y="11185"/>
                  <a:pt x="9422" y="11135"/>
                </a:cubicBezTo>
                <a:cubicBezTo>
                  <a:pt x="9384" y="11155"/>
                  <a:pt x="9362" y="11125"/>
                  <a:pt x="9325" y="11115"/>
                </a:cubicBezTo>
                <a:cubicBezTo>
                  <a:pt x="9287" y="11115"/>
                  <a:pt x="9257" y="11095"/>
                  <a:pt x="9220" y="11115"/>
                </a:cubicBezTo>
                <a:cubicBezTo>
                  <a:pt x="9092" y="11025"/>
                  <a:pt x="8958" y="11015"/>
                  <a:pt x="8830" y="10925"/>
                </a:cubicBezTo>
                <a:cubicBezTo>
                  <a:pt x="8800" y="10925"/>
                  <a:pt x="8770" y="10895"/>
                  <a:pt x="8740" y="10875"/>
                </a:cubicBezTo>
                <a:cubicBezTo>
                  <a:pt x="8695" y="10915"/>
                  <a:pt x="8673" y="10845"/>
                  <a:pt x="8635" y="10835"/>
                </a:cubicBezTo>
                <a:cubicBezTo>
                  <a:pt x="8568" y="10835"/>
                  <a:pt x="8523" y="10725"/>
                  <a:pt x="8448" y="10745"/>
                </a:cubicBezTo>
                <a:cubicBezTo>
                  <a:pt x="8508" y="10875"/>
                  <a:pt x="8621" y="10825"/>
                  <a:pt x="8688" y="10945"/>
                </a:cubicBezTo>
                <a:cubicBezTo>
                  <a:pt x="8725" y="10945"/>
                  <a:pt x="8770" y="10935"/>
                  <a:pt x="8808" y="10975"/>
                </a:cubicBezTo>
                <a:cubicBezTo>
                  <a:pt x="8830" y="10955"/>
                  <a:pt x="8838" y="11005"/>
                  <a:pt x="8860" y="10995"/>
                </a:cubicBezTo>
                <a:cubicBezTo>
                  <a:pt x="8875" y="11025"/>
                  <a:pt x="8913" y="10985"/>
                  <a:pt x="8920" y="11035"/>
                </a:cubicBezTo>
                <a:cubicBezTo>
                  <a:pt x="8965" y="11035"/>
                  <a:pt x="8987" y="11115"/>
                  <a:pt x="9040" y="11065"/>
                </a:cubicBezTo>
                <a:cubicBezTo>
                  <a:pt x="9085" y="11085"/>
                  <a:pt x="9122" y="11135"/>
                  <a:pt x="9167" y="11145"/>
                </a:cubicBezTo>
                <a:cubicBezTo>
                  <a:pt x="9212" y="11135"/>
                  <a:pt x="9242" y="11195"/>
                  <a:pt x="9287" y="11175"/>
                </a:cubicBezTo>
                <a:cubicBezTo>
                  <a:pt x="9317" y="11215"/>
                  <a:pt x="9369" y="11175"/>
                  <a:pt x="9399" y="11235"/>
                </a:cubicBezTo>
                <a:cubicBezTo>
                  <a:pt x="9422" y="11225"/>
                  <a:pt x="9444" y="11215"/>
                  <a:pt x="9452" y="11255"/>
                </a:cubicBezTo>
                <a:cubicBezTo>
                  <a:pt x="9482" y="11235"/>
                  <a:pt x="9504" y="11245"/>
                  <a:pt x="9519" y="11265"/>
                </a:cubicBezTo>
                <a:cubicBezTo>
                  <a:pt x="9572" y="11265"/>
                  <a:pt x="9617" y="11285"/>
                  <a:pt x="9654" y="11315"/>
                </a:cubicBezTo>
                <a:cubicBezTo>
                  <a:pt x="9766" y="11265"/>
                  <a:pt x="9864" y="11315"/>
                  <a:pt x="9961" y="11325"/>
                </a:cubicBezTo>
                <a:cubicBezTo>
                  <a:pt x="10021" y="11315"/>
                  <a:pt x="10059" y="11355"/>
                  <a:pt x="10118" y="11325"/>
                </a:cubicBezTo>
                <a:cubicBezTo>
                  <a:pt x="10156" y="11385"/>
                  <a:pt x="10231" y="11305"/>
                  <a:pt x="10268" y="11365"/>
                </a:cubicBezTo>
                <a:cubicBezTo>
                  <a:pt x="10321" y="11345"/>
                  <a:pt x="10381" y="11325"/>
                  <a:pt x="10418" y="11365"/>
                </a:cubicBezTo>
                <a:cubicBezTo>
                  <a:pt x="10448" y="11335"/>
                  <a:pt x="10470" y="11365"/>
                  <a:pt x="10500" y="11335"/>
                </a:cubicBezTo>
                <a:cubicBezTo>
                  <a:pt x="10530" y="11325"/>
                  <a:pt x="10545" y="11395"/>
                  <a:pt x="10583" y="11335"/>
                </a:cubicBezTo>
                <a:cubicBezTo>
                  <a:pt x="10680" y="11375"/>
                  <a:pt x="10785" y="11365"/>
                  <a:pt x="10897" y="11335"/>
                </a:cubicBezTo>
                <a:cubicBezTo>
                  <a:pt x="11055" y="11405"/>
                  <a:pt x="11227" y="11395"/>
                  <a:pt x="11392" y="11375"/>
                </a:cubicBezTo>
                <a:cubicBezTo>
                  <a:pt x="11452" y="11445"/>
                  <a:pt x="11534" y="11385"/>
                  <a:pt x="11586" y="11465"/>
                </a:cubicBezTo>
                <a:cubicBezTo>
                  <a:pt x="11691" y="11405"/>
                  <a:pt x="11766" y="11465"/>
                  <a:pt x="11864" y="11445"/>
                </a:cubicBezTo>
                <a:cubicBezTo>
                  <a:pt x="11901" y="11465"/>
                  <a:pt x="11946" y="11445"/>
                  <a:pt x="11983" y="11465"/>
                </a:cubicBezTo>
                <a:cubicBezTo>
                  <a:pt x="11998" y="11495"/>
                  <a:pt x="12028" y="11465"/>
                  <a:pt x="12051" y="11475"/>
                </a:cubicBezTo>
                <a:cubicBezTo>
                  <a:pt x="12073" y="11495"/>
                  <a:pt x="12096" y="11505"/>
                  <a:pt x="12126" y="11485"/>
                </a:cubicBezTo>
                <a:cubicBezTo>
                  <a:pt x="12201" y="11545"/>
                  <a:pt x="12290" y="11525"/>
                  <a:pt x="12365" y="11595"/>
                </a:cubicBezTo>
                <a:cubicBezTo>
                  <a:pt x="12463" y="11585"/>
                  <a:pt x="12553" y="11605"/>
                  <a:pt x="12635" y="11665"/>
                </a:cubicBezTo>
                <a:cubicBezTo>
                  <a:pt x="12687" y="11695"/>
                  <a:pt x="12732" y="11735"/>
                  <a:pt x="12777" y="11785"/>
                </a:cubicBezTo>
                <a:cubicBezTo>
                  <a:pt x="12702" y="11785"/>
                  <a:pt x="12635" y="11745"/>
                  <a:pt x="12568" y="11705"/>
                </a:cubicBezTo>
                <a:cubicBezTo>
                  <a:pt x="12530" y="11705"/>
                  <a:pt x="12500" y="11685"/>
                  <a:pt x="12463" y="11675"/>
                </a:cubicBezTo>
                <a:cubicBezTo>
                  <a:pt x="12425" y="11665"/>
                  <a:pt x="12380" y="11655"/>
                  <a:pt x="12343" y="11645"/>
                </a:cubicBezTo>
                <a:cubicBezTo>
                  <a:pt x="12305" y="11645"/>
                  <a:pt x="12268" y="11635"/>
                  <a:pt x="12238" y="11605"/>
                </a:cubicBezTo>
                <a:cubicBezTo>
                  <a:pt x="12193" y="11595"/>
                  <a:pt x="12156" y="11585"/>
                  <a:pt x="12118" y="11575"/>
                </a:cubicBezTo>
                <a:cubicBezTo>
                  <a:pt x="12043" y="11545"/>
                  <a:pt x="11961" y="11575"/>
                  <a:pt x="11886" y="11545"/>
                </a:cubicBezTo>
                <a:cubicBezTo>
                  <a:pt x="11804" y="11545"/>
                  <a:pt x="11736" y="11505"/>
                  <a:pt x="11669" y="11495"/>
                </a:cubicBezTo>
                <a:cubicBezTo>
                  <a:pt x="11586" y="11485"/>
                  <a:pt x="11504" y="11525"/>
                  <a:pt x="11429" y="11465"/>
                </a:cubicBezTo>
                <a:cubicBezTo>
                  <a:pt x="11347" y="11475"/>
                  <a:pt x="11264" y="11495"/>
                  <a:pt x="11189" y="11465"/>
                </a:cubicBezTo>
                <a:cubicBezTo>
                  <a:pt x="11107" y="11495"/>
                  <a:pt x="11025" y="11495"/>
                  <a:pt x="10950" y="11475"/>
                </a:cubicBezTo>
                <a:cubicBezTo>
                  <a:pt x="10905" y="11525"/>
                  <a:pt x="10882" y="11495"/>
                  <a:pt x="10837" y="11525"/>
                </a:cubicBezTo>
                <a:cubicBezTo>
                  <a:pt x="10792" y="11515"/>
                  <a:pt x="10740" y="11505"/>
                  <a:pt x="10688" y="11525"/>
                </a:cubicBezTo>
                <a:cubicBezTo>
                  <a:pt x="10658" y="11525"/>
                  <a:pt x="10635" y="11525"/>
                  <a:pt x="10613" y="11515"/>
                </a:cubicBezTo>
                <a:cubicBezTo>
                  <a:pt x="10590" y="11495"/>
                  <a:pt x="10553" y="11555"/>
                  <a:pt x="10530" y="11515"/>
                </a:cubicBezTo>
                <a:cubicBezTo>
                  <a:pt x="10411" y="11565"/>
                  <a:pt x="10298" y="11575"/>
                  <a:pt x="10186" y="11595"/>
                </a:cubicBezTo>
                <a:cubicBezTo>
                  <a:pt x="10141" y="11575"/>
                  <a:pt x="10081" y="11615"/>
                  <a:pt x="10036" y="11595"/>
                </a:cubicBezTo>
                <a:cubicBezTo>
                  <a:pt x="9976" y="11615"/>
                  <a:pt x="9931" y="11605"/>
                  <a:pt x="9879" y="11595"/>
                </a:cubicBezTo>
                <a:cubicBezTo>
                  <a:pt x="9766" y="11615"/>
                  <a:pt x="9654" y="11615"/>
                  <a:pt x="9549" y="11595"/>
                </a:cubicBezTo>
                <a:cubicBezTo>
                  <a:pt x="9452" y="11585"/>
                  <a:pt x="9340" y="11615"/>
                  <a:pt x="9250" y="11555"/>
                </a:cubicBezTo>
                <a:cubicBezTo>
                  <a:pt x="9220" y="11565"/>
                  <a:pt x="9205" y="11555"/>
                  <a:pt x="9175" y="11585"/>
                </a:cubicBezTo>
                <a:cubicBezTo>
                  <a:pt x="9160" y="11515"/>
                  <a:pt x="9115" y="11565"/>
                  <a:pt x="9092" y="11555"/>
                </a:cubicBezTo>
                <a:cubicBezTo>
                  <a:pt x="9070" y="11535"/>
                  <a:pt x="9047" y="11525"/>
                  <a:pt x="9017" y="11525"/>
                </a:cubicBezTo>
                <a:cubicBezTo>
                  <a:pt x="8987" y="11515"/>
                  <a:pt x="8965" y="11505"/>
                  <a:pt x="8935" y="11495"/>
                </a:cubicBezTo>
                <a:cubicBezTo>
                  <a:pt x="8883" y="11505"/>
                  <a:pt x="8845" y="11445"/>
                  <a:pt x="8785" y="11455"/>
                </a:cubicBezTo>
                <a:cubicBezTo>
                  <a:pt x="8748" y="11395"/>
                  <a:pt x="8680" y="11485"/>
                  <a:pt x="8650" y="11385"/>
                </a:cubicBezTo>
                <a:cubicBezTo>
                  <a:pt x="8591" y="11415"/>
                  <a:pt x="8553" y="11335"/>
                  <a:pt x="8501" y="11345"/>
                </a:cubicBezTo>
                <a:cubicBezTo>
                  <a:pt x="8448" y="11335"/>
                  <a:pt x="8411" y="11255"/>
                  <a:pt x="8343" y="11295"/>
                </a:cubicBezTo>
                <a:cubicBezTo>
                  <a:pt x="8463" y="11455"/>
                  <a:pt x="8613" y="11435"/>
                  <a:pt x="8748" y="11515"/>
                </a:cubicBezTo>
                <a:cubicBezTo>
                  <a:pt x="8830" y="11495"/>
                  <a:pt x="8875" y="11615"/>
                  <a:pt x="8965" y="11565"/>
                </a:cubicBezTo>
                <a:cubicBezTo>
                  <a:pt x="9017" y="11665"/>
                  <a:pt x="9115" y="11565"/>
                  <a:pt x="9167" y="11675"/>
                </a:cubicBezTo>
                <a:cubicBezTo>
                  <a:pt x="9197" y="11655"/>
                  <a:pt x="9227" y="11655"/>
                  <a:pt x="9250" y="11675"/>
                </a:cubicBezTo>
                <a:cubicBezTo>
                  <a:pt x="9280" y="11685"/>
                  <a:pt x="9317" y="11635"/>
                  <a:pt x="9332" y="11705"/>
                </a:cubicBezTo>
                <a:cubicBezTo>
                  <a:pt x="9362" y="11685"/>
                  <a:pt x="9392" y="11675"/>
                  <a:pt x="9414" y="11695"/>
                </a:cubicBezTo>
                <a:cubicBezTo>
                  <a:pt x="9437" y="11735"/>
                  <a:pt x="9482" y="11675"/>
                  <a:pt x="9497" y="11725"/>
                </a:cubicBezTo>
                <a:cubicBezTo>
                  <a:pt x="9579" y="11685"/>
                  <a:pt x="9647" y="11735"/>
                  <a:pt x="9729" y="11705"/>
                </a:cubicBezTo>
                <a:cubicBezTo>
                  <a:pt x="9796" y="11735"/>
                  <a:pt x="9879" y="11695"/>
                  <a:pt x="9954" y="11715"/>
                </a:cubicBezTo>
                <a:cubicBezTo>
                  <a:pt x="10044" y="11645"/>
                  <a:pt x="10096" y="11745"/>
                  <a:pt x="10186" y="11685"/>
                </a:cubicBezTo>
                <a:cubicBezTo>
                  <a:pt x="10253" y="11725"/>
                  <a:pt x="10351" y="11655"/>
                  <a:pt x="10425" y="11685"/>
                </a:cubicBezTo>
                <a:cubicBezTo>
                  <a:pt x="10508" y="11625"/>
                  <a:pt x="10583" y="11645"/>
                  <a:pt x="10665" y="11625"/>
                </a:cubicBezTo>
                <a:cubicBezTo>
                  <a:pt x="10740" y="11625"/>
                  <a:pt x="10830" y="11605"/>
                  <a:pt x="10905" y="11625"/>
                </a:cubicBezTo>
                <a:cubicBezTo>
                  <a:pt x="11077" y="11535"/>
                  <a:pt x="11212" y="11625"/>
                  <a:pt x="11384" y="11565"/>
                </a:cubicBezTo>
                <a:cubicBezTo>
                  <a:pt x="11414" y="11645"/>
                  <a:pt x="11482" y="11585"/>
                  <a:pt x="11534" y="11595"/>
                </a:cubicBezTo>
                <a:cubicBezTo>
                  <a:pt x="11586" y="11585"/>
                  <a:pt x="11631" y="11635"/>
                  <a:pt x="11684" y="11605"/>
                </a:cubicBezTo>
                <a:cubicBezTo>
                  <a:pt x="11706" y="11645"/>
                  <a:pt x="11744" y="11595"/>
                  <a:pt x="11759" y="11665"/>
                </a:cubicBezTo>
                <a:cubicBezTo>
                  <a:pt x="11796" y="11635"/>
                  <a:pt x="11826" y="11665"/>
                  <a:pt x="11856" y="11685"/>
                </a:cubicBezTo>
                <a:cubicBezTo>
                  <a:pt x="11946" y="11665"/>
                  <a:pt x="12028" y="11655"/>
                  <a:pt x="12103" y="11705"/>
                </a:cubicBezTo>
                <a:cubicBezTo>
                  <a:pt x="12163" y="11635"/>
                  <a:pt x="12178" y="11765"/>
                  <a:pt x="12223" y="11735"/>
                </a:cubicBezTo>
                <a:cubicBezTo>
                  <a:pt x="12268" y="11715"/>
                  <a:pt x="12305" y="11745"/>
                  <a:pt x="12350" y="11755"/>
                </a:cubicBezTo>
                <a:cubicBezTo>
                  <a:pt x="12425" y="11775"/>
                  <a:pt x="12508" y="11805"/>
                  <a:pt x="12583" y="11845"/>
                </a:cubicBezTo>
                <a:cubicBezTo>
                  <a:pt x="12612" y="11914"/>
                  <a:pt x="12672" y="11835"/>
                  <a:pt x="12695" y="11904"/>
                </a:cubicBezTo>
                <a:cubicBezTo>
                  <a:pt x="12732" y="11924"/>
                  <a:pt x="12785" y="11894"/>
                  <a:pt x="12815" y="11934"/>
                </a:cubicBezTo>
                <a:cubicBezTo>
                  <a:pt x="12852" y="11984"/>
                  <a:pt x="12905" y="11934"/>
                  <a:pt x="12927" y="12034"/>
                </a:cubicBezTo>
                <a:cubicBezTo>
                  <a:pt x="12949" y="12024"/>
                  <a:pt x="12972" y="12034"/>
                  <a:pt x="12987" y="12074"/>
                </a:cubicBezTo>
                <a:cubicBezTo>
                  <a:pt x="13017" y="12054"/>
                  <a:pt x="13032" y="12064"/>
                  <a:pt x="13047" y="12114"/>
                </a:cubicBezTo>
                <a:cubicBezTo>
                  <a:pt x="12979" y="12134"/>
                  <a:pt x="12935" y="12084"/>
                  <a:pt x="12882" y="12034"/>
                </a:cubicBezTo>
                <a:cubicBezTo>
                  <a:pt x="12867" y="12044"/>
                  <a:pt x="12845" y="12064"/>
                  <a:pt x="12837" y="12034"/>
                </a:cubicBezTo>
                <a:cubicBezTo>
                  <a:pt x="12822" y="12004"/>
                  <a:pt x="12800" y="12044"/>
                  <a:pt x="12785" y="12014"/>
                </a:cubicBezTo>
                <a:cubicBezTo>
                  <a:pt x="12762" y="11974"/>
                  <a:pt x="12725" y="12004"/>
                  <a:pt x="12687" y="12004"/>
                </a:cubicBezTo>
                <a:cubicBezTo>
                  <a:pt x="12575" y="11954"/>
                  <a:pt x="12448" y="11954"/>
                  <a:pt x="12335" y="11884"/>
                </a:cubicBezTo>
                <a:cubicBezTo>
                  <a:pt x="12290" y="11914"/>
                  <a:pt x="12260" y="11924"/>
                  <a:pt x="12230" y="11904"/>
                </a:cubicBezTo>
                <a:cubicBezTo>
                  <a:pt x="12201" y="11884"/>
                  <a:pt x="12171" y="11894"/>
                  <a:pt x="12133" y="11884"/>
                </a:cubicBezTo>
                <a:cubicBezTo>
                  <a:pt x="12051" y="11934"/>
                  <a:pt x="12006" y="11825"/>
                  <a:pt x="11923" y="11894"/>
                </a:cubicBezTo>
                <a:cubicBezTo>
                  <a:pt x="11893" y="11855"/>
                  <a:pt x="11841" y="11944"/>
                  <a:pt x="11826" y="11884"/>
                </a:cubicBezTo>
                <a:cubicBezTo>
                  <a:pt x="11781" y="11934"/>
                  <a:pt x="11766" y="11845"/>
                  <a:pt x="11721" y="11894"/>
                </a:cubicBezTo>
                <a:cubicBezTo>
                  <a:pt x="11654" y="11904"/>
                  <a:pt x="11579" y="11894"/>
                  <a:pt x="11511" y="11874"/>
                </a:cubicBezTo>
                <a:cubicBezTo>
                  <a:pt x="11437" y="11934"/>
                  <a:pt x="11377" y="11894"/>
                  <a:pt x="11309" y="11914"/>
                </a:cubicBezTo>
                <a:cubicBezTo>
                  <a:pt x="11242" y="11904"/>
                  <a:pt x="11159" y="11934"/>
                  <a:pt x="11092" y="11924"/>
                </a:cubicBezTo>
                <a:cubicBezTo>
                  <a:pt x="10957" y="11934"/>
                  <a:pt x="10830" y="11894"/>
                  <a:pt x="10673" y="11974"/>
                </a:cubicBezTo>
                <a:cubicBezTo>
                  <a:pt x="10643" y="11924"/>
                  <a:pt x="10598" y="11944"/>
                  <a:pt x="10553" y="11944"/>
                </a:cubicBezTo>
                <a:cubicBezTo>
                  <a:pt x="10508" y="11964"/>
                  <a:pt x="10470" y="11914"/>
                  <a:pt x="10425" y="11954"/>
                </a:cubicBezTo>
                <a:cubicBezTo>
                  <a:pt x="10336" y="11964"/>
                  <a:pt x="10253" y="11904"/>
                  <a:pt x="10156" y="11944"/>
                </a:cubicBezTo>
                <a:cubicBezTo>
                  <a:pt x="10081" y="11894"/>
                  <a:pt x="9999" y="11904"/>
                  <a:pt x="9909" y="11924"/>
                </a:cubicBezTo>
                <a:cubicBezTo>
                  <a:pt x="9864" y="11904"/>
                  <a:pt x="9826" y="11904"/>
                  <a:pt x="9774" y="11934"/>
                </a:cubicBezTo>
                <a:cubicBezTo>
                  <a:pt x="9736" y="11904"/>
                  <a:pt x="9692" y="11894"/>
                  <a:pt x="9639" y="11914"/>
                </a:cubicBezTo>
                <a:cubicBezTo>
                  <a:pt x="9564" y="11874"/>
                  <a:pt x="9474" y="11894"/>
                  <a:pt x="9392" y="11865"/>
                </a:cubicBezTo>
                <a:cubicBezTo>
                  <a:pt x="9377" y="11874"/>
                  <a:pt x="9362" y="11835"/>
                  <a:pt x="9347" y="11845"/>
                </a:cubicBezTo>
                <a:cubicBezTo>
                  <a:pt x="9317" y="11865"/>
                  <a:pt x="9295" y="11855"/>
                  <a:pt x="9272" y="11835"/>
                </a:cubicBezTo>
                <a:cubicBezTo>
                  <a:pt x="9250" y="11845"/>
                  <a:pt x="9227" y="11815"/>
                  <a:pt x="9205" y="11825"/>
                </a:cubicBezTo>
                <a:cubicBezTo>
                  <a:pt x="9175" y="11845"/>
                  <a:pt x="9167" y="11775"/>
                  <a:pt x="9137" y="11815"/>
                </a:cubicBezTo>
                <a:cubicBezTo>
                  <a:pt x="9055" y="11795"/>
                  <a:pt x="8973" y="11775"/>
                  <a:pt x="8898" y="11725"/>
                </a:cubicBezTo>
                <a:cubicBezTo>
                  <a:pt x="8853" y="11745"/>
                  <a:pt x="8823" y="11685"/>
                  <a:pt x="8778" y="11705"/>
                </a:cubicBezTo>
                <a:cubicBezTo>
                  <a:pt x="8748" y="11645"/>
                  <a:pt x="8688" y="11705"/>
                  <a:pt x="8650" y="11655"/>
                </a:cubicBezTo>
                <a:cubicBezTo>
                  <a:pt x="8598" y="11605"/>
                  <a:pt x="8531" y="11625"/>
                  <a:pt x="8486" y="11535"/>
                </a:cubicBezTo>
                <a:cubicBezTo>
                  <a:pt x="8463" y="11535"/>
                  <a:pt x="8433" y="11525"/>
                  <a:pt x="8411" y="11505"/>
                </a:cubicBezTo>
                <a:cubicBezTo>
                  <a:pt x="8388" y="11525"/>
                  <a:pt x="8321" y="11455"/>
                  <a:pt x="8336" y="11535"/>
                </a:cubicBezTo>
                <a:cubicBezTo>
                  <a:pt x="8366" y="11515"/>
                  <a:pt x="8373" y="11605"/>
                  <a:pt x="8403" y="11595"/>
                </a:cubicBezTo>
                <a:cubicBezTo>
                  <a:pt x="8433" y="11605"/>
                  <a:pt x="8463" y="11635"/>
                  <a:pt x="8501" y="11615"/>
                </a:cubicBezTo>
                <a:cubicBezTo>
                  <a:pt x="8553" y="11685"/>
                  <a:pt x="8621" y="11685"/>
                  <a:pt x="8665" y="11755"/>
                </a:cubicBezTo>
                <a:cubicBezTo>
                  <a:pt x="8725" y="11705"/>
                  <a:pt x="8755" y="11785"/>
                  <a:pt x="8808" y="11765"/>
                </a:cubicBezTo>
                <a:cubicBezTo>
                  <a:pt x="8845" y="11815"/>
                  <a:pt x="8898" y="11795"/>
                  <a:pt x="8935" y="11815"/>
                </a:cubicBezTo>
                <a:cubicBezTo>
                  <a:pt x="9032" y="11815"/>
                  <a:pt x="9107" y="11914"/>
                  <a:pt x="9205" y="11884"/>
                </a:cubicBezTo>
                <a:cubicBezTo>
                  <a:pt x="9377" y="11964"/>
                  <a:pt x="9564" y="11974"/>
                  <a:pt x="9744" y="12014"/>
                </a:cubicBezTo>
                <a:cubicBezTo>
                  <a:pt x="9796" y="12004"/>
                  <a:pt x="9834" y="12054"/>
                  <a:pt x="9894" y="11994"/>
                </a:cubicBezTo>
                <a:cubicBezTo>
                  <a:pt x="9931" y="12034"/>
                  <a:pt x="9976" y="12034"/>
                  <a:pt x="10029" y="12004"/>
                </a:cubicBezTo>
                <a:cubicBezTo>
                  <a:pt x="10118" y="12034"/>
                  <a:pt x="10216" y="12014"/>
                  <a:pt x="10306" y="12034"/>
                </a:cubicBezTo>
                <a:cubicBezTo>
                  <a:pt x="10396" y="12064"/>
                  <a:pt x="10493" y="12034"/>
                  <a:pt x="10583" y="12064"/>
                </a:cubicBezTo>
                <a:cubicBezTo>
                  <a:pt x="10688" y="12034"/>
                  <a:pt x="10778" y="12084"/>
                  <a:pt x="10890" y="12014"/>
                </a:cubicBezTo>
                <a:cubicBezTo>
                  <a:pt x="10972" y="12044"/>
                  <a:pt x="11062" y="12034"/>
                  <a:pt x="11159" y="12024"/>
                </a:cubicBezTo>
                <a:cubicBezTo>
                  <a:pt x="11204" y="12034"/>
                  <a:pt x="11249" y="12044"/>
                  <a:pt x="11302" y="12004"/>
                </a:cubicBezTo>
                <a:cubicBezTo>
                  <a:pt x="11339" y="12064"/>
                  <a:pt x="11399" y="11984"/>
                  <a:pt x="11444" y="12014"/>
                </a:cubicBezTo>
                <a:cubicBezTo>
                  <a:pt x="11541" y="11994"/>
                  <a:pt x="11631" y="12034"/>
                  <a:pt x="11729" y="12014"/>
                </a:cubicBezTo>
                <a:cubicBezTo>
                  <a:pt x="11819" y="12014"/>
                  <a:pt x="11916" y="12014"/>
                  <a:pt x="12013" y="12004"/>
                </a:cubicBezTo>
                <a:cubicBezTo>
                  <a:pt x="12051" y="12024"/>
                  <a:pt x="12096" y="12024"/>
                  <a:pt x="12141" y="11994"/>
                </a:cubicBezTo>
                <a:cubicBezTo>
                  <a:pt x="12178" y="12024"/>
                  <a:pt x="12223" y="12034"/>
                  <a:pt x="12275" y="12014"/>
                </a:cubicBezTo>
                <a:cubicBezTo>
                  <a:pt x="12358" y="12064"/>
                  <a:pt x="12455" y="12054"/>
                  <a:pt x="12545" y="12074"/>
                </a:cubicBezTo>
                <a:cubicBezTo>
                  <a:pt x="12590" y="12094"/>
                  <a:pt x="12635" y="12114"/>
                  <a:pt x="12680" y="12124"/>
                </a:cubicBezTo>
                <a:cubicBezTo>
                  <a:pt x="12710" y="12094"/>
                  <a:pt x="12725" y="12134"/>
                  <a:pt x="12747" y="12134"/>
                </a:cubicBezTo>
                <a:cubicBezTo>
                  <a:pt x="12762" y="12184"/>
                  <a:pt x="12785" y="12164"/>
                  <a:pt x="12807" y="12174"/>
                </a:cubicBezTo>
                <a:cubicBezTo>
                  <a:pt x="12852" y="12184"/>
                  <a:pt x="12905" y="12174"/>
                  <a:pt x="12942" y="12224"/>
                </a:cubicBezTo>
                <a:cubicBezTo>
                  <a:pt x="12957" y="12254"/>
                  <a:pt x="12979" y="12244"/>
                  <a:pt x="13002" y="12274"/>
                </a:cubicBezTo>
                <a:cubicBezTo>
                  <a:pt x="13024" y="12264"/>
                  <a:pt x="13054" y="12274"/>
                  <a:pt x="13039" y="12304"/>
                </a:cubicBezTo>
                <a:cubicBezTo>
                  <a:pt x="13017" y="12264"/>
                  <a:pt x="12972" y="12324"/>
                  <a:pt x="12957" y="12274"/>
                </a:cubicBezTo>
                <a:cubicBezTo>
                  <a:pt x="12920" y="12294"/>
                  <a:pt x="12897" y="12234"/>
                  <a:pt x="12860" y="12254"/>
                </a:cubicBezTo>
                <a:cubicBezTo>
                  <a:pt x="12800" y="12254"/>
                  <a:pt x="12725" y="12264"/>
                  <a:pt x="12672" y="12224"/>
                </a:cubicBezTo>
                <a:cubicBezTo>
                  <a:pt x="12612" y="12204"/>
                  <a:pt x="12553" y="12224"/>
                  <a:pt x="12500" y="12174"/>
                </a:cubicBezTo>
                <a:cubicBezTo>
                  <a:pt x="12455" y="12224"/>
                  <a:pt x="12440" y="12134"/>
                  <a:pt x="12395" y="12194"/>
                </a:cubicBezTo>
                <a:cubicBezTo>
                  <a:pt x="12373" y="12144"/>
                  <a:pt x="12320" y="12214"/>
                  <a:pt x="12298" y="12174"/>
                </a:cubicBezTo>
                <a:cubicBezTo>
                  <a:pt x="12223" y="12234"/>
                  <a:pt x="12186" y="12124"/>
                  <a:pt x="12111" y="12194"/>
                </a:cubicBezTo>
                <a:cubicBezTo>
                  <a:pt x="12058" y="12144"/>
                  <a:pt x="11983" y="12194"/>
                  <a:pt x="11923" y="12164"/>
                </a:cubicBezTo>
                <a:cubicBezTo>
                  <a:pt x="11856" y="12174"/>
                  <a:pt x="11796" y="12184"/>
                  <a:pt x="11736" y="12144"/>
                </a:cubicBezTo>
                <a:cubicBezTo>
                  <a:pt x="11661" y="12204"/>
                  <a:pt x="11609" y="12154"/>
                  <a:pt x="11526" y="12214"/>
                </a:cubicBezTo>
                <a:cubicBezTo>
                  <a:pt x="11422" y="12164"/>
                  <a:pt x="11287" y="12274"/>
                  <a:pt x="11189" y="12204"/>
                </a:cubicBezTo>
                <a:cubicBezTo>
                  <a:pt x="11115" y="12284"/>
                  <a:pt x="11062" y="12254"/>
                  <a:pt x="11002" y="12284"/>
                </a:cubicBezTo>
                <a:cubicBezTo>
                  <a:pt x="10942" y="12274"/>
                  <a:pt x="10875" y="12324"/>
                  <a:pt x="10822" y="12274"/>
                </a:cubicBezTo>
                <a:cubicBezTo>
                  <a:pt x="10695" y="12364"/>
                  <a:pt x="10590" y="12324"/>
                  <a:pt x="10478" y="12344"/>
                </a:cubicBezTo>
                <a:cubicBezTo>
                  <a:pt x="10358" y="12384"/>
                  <a:pt x="10246" y="12384"/>
                  <a:pt x="10118" y="12434"/>
                </a:cubicBezTo>
                <a:cubicBezTo>
                  <a:pt x="10073" y="12434"/>
                  <a:pt x="10021" y="12414"/>
                  <a:pt x="9969" y="12434"/>
                </a:cubicBezTo>
                <a:cubicBezTo>
                  <a:pt x="9939" y="12414"/>
                  <a:pt x="9916" y="12424"/>
                  <a:pt x="9879" y="12444"/>
                </a:cubicBezTo>
                <a:cubicBezTo>
                  <a:pt x="9856" y="12404"/>
                  <a:pt x="9826" y="12414"/>
                  <a:pt x="9796" y="12444"/>
                </a:cubicBezTo>
                <a:cubicBezTo>
                  <a:pt x="9699" y="12394"/>
                  <a:pt x="9572" y="12454"/>
                  <a:pt x="9474" y="12414"/>
                </a:cubicBezTo>
                <a:cubicBezTo>
                  <a:pt x="9414" y="12454"/>
                  <a:pt x="9377" y="12384"/>
                  <a:pt x="9317" y="12414"/>
                </a:cubicBezTo>
                <a:cubicBezTo>
                  <a:pt x="9265" y="12404"/>
                  <a:pt x="9205" y="12404"/>
                  <a:pt x="9152" y="12394"/>
                </a:cubicBezTo>
                <a:cubicBezTo>
                  <a:pt x="9092" y="12434"/>
                  <a:pt x="9055" y="12344"/>
                  <a:pt x="8980" y="12404"/>
                </a:cubicBezTo>
                <a:cubicBezTo>
                  <a:pt x="8958" y="12374"/>
                  <a:pt x="8935" y="12364"/>
                  <a:pt x="8905" y="12374"/>
                </a:cubicBezTo>
                <a:cubicBezTo>
                  <a:pt x="8875" y="12394"/>
                  <a:pt x="8860" y="12304"/>
                  <a:pt x="8823" y="12344"/>
                </a:cubicBezTo>
                <a:cubicBezTo>
                  <a:pt x="8853" y="12444"/>
                  <a:pt x="8928" y="12364"/>
                  <a:pt x="8958" y="12454"/>
                </a:cubicBezTo>
                <a:cubicBezTo>
                  <a:pt x="9017" y="12414"/>
                  <a:pt x="9062" y="12464"/>
                  <a:pt x="9115" y="12454"/>
                </a:cubicBezTo>
                <a:cubicBezTo>
                  <a:pt x="9205" y="12524"/>
                  <a:pt x="9317" y="12484"/>
                  <a:pt x="9407" y="12524"/>
                </a:cubicBezTo>
                <a:cubicBezTo>
                  <a:pt x="9467" y="12484"/>
                  <a:pt x="9512" y="12524"/>
                  <a:pt x="9572" y="12494"/>
                </a:cubicBezTo>
                <a:cubicBezTo>
                  <a:pt x="9609" y="12554"/>
                  <a:pt x="9677" y="12474"/>
                  <a:pt x="9721" y="12534"/>
                </a:cubicBezTo>
                <a:cubicBezTo>
                  <a:pt x="9834" y="12494"/>
                  <a:pt x="9924" y="12554"/>
                  <a:pt x="10036" y="12504"/>
                </a:cubicBezTo>
                <a:cubicBezTo>
                  <a:pt x="10051" y="12534"/>
                  <a:pt x="10081" y="12514"/>
                  <a:pt x="10096" y="12544"/>
                </a:cubicBezTo>
                <a:cubicBezTo>
                  <a:pt x="10141" y="12474"/>
                  <a:pt x="10141" y="12604"/>
                  <a:pt x="10186" y="12534"/>
                </a:cubicBezTo>
                <a:cubicBezTo>
                  <a:pt x="10238" y="12534"/>
                  <a:pt x="10298" y="12494"/>
                  <a:pt x="10358" y="12474"/>
                </a:cubicBezTo>
                <a:cubicBezTo>
                  <a:pt x="10411" y="12504"/>
                  <a:pt x="10485" y="12444"/>
                  <a:pt x="10538" y="12484"/>
                </a:cubicBezTo>
                <a:cubicBezTo>
                  <a:pt x="10620" y="12384"/>
                  <a:pt x="10665" y="12504"/>
                  <a:pt x="10748" y="12414"/>
                </a:cubicBezTo>
                <a:cubicBezTo>
                  <a:pt x="10800" y="12454"/>
                  <a:pt x="10882" y="12364"/>
                  <a:pt x="10935" y="12394"/>
                </a:cubicBezTo>
                <a:cubicBezTo>
                  <a:pt x="11010" y="12374"/>
                  <a:pt x="11077" y="12364"/>
                  <a:pt x="11137" y="12394"/>
                </a:cubicBezTo>
                <a:cubicBezTo>
                  <a:pt x="11189" y="12324"/>
                  <a:pt x="11227" y="12354"/>
                  <a:pt x="11279" y="12314"/>
                </a:cubicBezTo>
                <a:cubicBezTo>
                  <a:pt x="11369" y="12344"/>
                  <a:pt x="11474" y="12284"/>
                  <a:pt x="11556" y="12344"/>
                </a:cubicBezTo>
                <a:cubicBezTo>
                  <a:pt x="11654" y="12244"/>
                  <a:pt x="11714" y="12324"/>
                  <a:pt x="11796" y="12284"/>
                </a:cubicBezTo>
                <a:cubicBezTo>
                  <a:pt x="11871" y="12274"/>
                  <a:pt x="11946" y="12284"/>
                  <a:pt x="12021" y="12294"/>
                </a:cubicBezTo>
                <a:cubicBezTo>
                  <a:pt x="12171" y="12284"/>
                  <a:pt x="12313" y="12324"/>
                  <a:pt x="12478" y="12274"/>
                </a:cubicBezTo>
                <a:cubicBezTo>
                  <a:pt x="12500" y="12324"/>
                  <a:pt x="12538" y="12284"/>
                  <a:pt x="12560" y="12334"/>
                </a:cubicBezTo>
                <a:cubicBezTo>
                  <a:pt x="12620" y="12264"/>
                  <a:pt x="12627" y="12394"/>
                  <a:pt x="12672" y="12334"/>
                </a:cubicBezTo>
                <a:cubicBezTo>
                  <a:pt x="12702" y="12374"/>
                  <a:pt x="12740" y="12344"/>
                  <a:pt x="12770" y="12354"/>
                </a:cubicBezTo>
                <a:cubicBezTo>
                  <a:pt x="12792" y="12344"/>
                  <a:pt x="12807" y="12354"/>
                  <a:pt x="12822" y="12374"/>
                </a:cubicBezTo>
                <a:cubicBezTo>
                  <a:pt x="12837" y="12404"/>
                  <a:pt x="12860" y="12374"/>
                  <a:pt x="12875" y="12394"/>
                </a:cubicBezTo>
                <a:cubicBezTo>
                  <a:pt x="12957" y="12344"/>
                  <a:pt x="13009" y="12434"/>
                  <a:pt x="13084" y="12414"/>
                </a:cubicBezTo>
                <a:cubicBezTo>
                  <a:pt x="13144" y="12464"/>
                  <a:pt x="13219" y="12454"/>
                  <a:pt x="13272" y="12544"/>
                </a:cubicBezTo>
                <a:cubicBezTo>
                  <a:pt x="13227" y="12544"/>
                  <a:pt x="13197" y="12524"/>
                  <a:pt x="13159" y="12534"/>
                </a:cubicBezTo>
                <a:cubicBezTo>
                  <a:pt x="13129" y="12474"/>
                  <a:pt x="13077" y="12514"/>
                  <a:pt x="13039" y="12474"/>
                </a:cubicBezTo>
                <a:cubicBezTo>
                  <a:pt x="13002" y="12484"/>
                  <a:pt x="12964" y="12464"/>
                  <a:pt x="12927" y="12474"/>
                </a:cubicBezTo>
                <a:cubicBezTo>
                  <a:pt x="12920" y="12444"/>
                  <a:pt x="12890" y="12474"/>
                  <a:pt x="12875" y="12454"/>
                </a:cubicBezTo>
                <a:cubicBezTo>
                  <a:pt x="12860" y="12424"/>
                  <a:pt x="12837" y="12424"/>
                  <a:pt x="12807" y="12444"/>
                </a:cubicBezTo>
                <a:cubicBezTo>
                  <a:pt x="12785" y="12394"/>
                  <a:pt x="12732" y="12434"/>
                  <a:pt x="12702" y="12404"/>
                </a:cubicBezTo>
                <a:cubicBezTo>
                  <a:pt x="12665" y="12374"/>
                  <a:pt x="12620" y="12404"/>
                  <a:pt x="12583" y="12374"/>
                </a:cubicBezTo>
                <a:cubicBezTo>
                  <a:pt x="12493" y="12384"/>
                  <a:pt x="12418" y="12364"/>
                  <a:pt x="12328" y="12394"/>
                </a:cubicBezTo>
                <a:cubicBezTo>
                  <a:pt x="12290" y="12384"/>
                  <a:pt x="12253" y="12354"/>
                  <a:pt x="12216" y="12384"/>
                </a:cubicBezTo>
                <a:cubicBezTo>
                  <a:pt x="12171" y="12394"/>
                  <a:pt x="12141" y="12324"/>
                  <a:pt x="12088" y="12354"/>
                </a:cubicBezTo>
                <a:cubicBezTo>
                  <a:pt x="11998" y="12384"/>
                  <a:pt x="11923" y="12334"/>
                  <a:pt x="11834" y="12374"/>
                </a:cubicBezTo>
                <a:cubicBezTo>
                  <a:pt x="11804" y="12344"/>
                  <a:pt x="11759" y="12374"/>
                  <a:pt x="11721" y="12364"/>
                </a:cubicBezTo>
                <a:cubicBezTo>
                  <a:pt x="11684" y="12334"/>
                  <a:pt x="11631" y="12394"/>
                  <a:pt x="11594" y="12374"/>
                </a:cubicBezTo>
                <a:cubicBezTo>
                  <a:pt x="11549" y="12384"/>
                  <a:pt x="11497" y="12434"/>
                  <a:pt x="11467" y="12384"/>
                </a:cubicBezTo>
                <a:cubicBezTo>
                  <a:pt x="11414" y="12404"/>
                  <a:pt x="11369" y="12444"/>
                  <a:pt x="11324" y="12424"/>
                </a:cubicBezTo>
                <a:cubicBezTo>
                  <a:pt x="11242" y="12444"/>
                  <a:pt x="11159" y="12474"/>
                  <a:pt x="11070" y="12494"/>
                </a:cubicBezTo>
                <a:cubicBezTo>
                  <a:pt x="10972" y="12554"/>
                  <a:pt x="10897" y="12514"/>
                  <a:pt x="10807" y="12544"/>
                </a:cubicBezTo>
                <a:cubicBezTo>
                  <a:pt x="10785" y="12514"/>
                  <a:pt x="10763" y="12604"/>
                  <a:pt x="10718" y="12554"/>
                </a:cubicBezTo>
                <a:cubicBezTo>
                  <a:pt x="10665" y="12594"/>
                  <a:pt x="10620" y="12614"/>
                  <a:pt x="10583" y="12594"/>
                </a:cubicBezTo>
                <a:cubicBezTo>
                  <a:pt x="10493" y="12624"/>
                  <a:pt x="10396" y="12664"/>
                  <a:pt x="10313" y="12684"/>
                </a:cubicBezTo>
                <a:cubicBezTo>
                  <a:pt x="10223" y="12714"/>
                  <a:pt x="10148" y="12674"/>
                  <a:pt x="10059" y="12714"/>
                </a:cubicBezTo>
                <a:cubicBezTo>
                  <a:pt x="10029" y="12684"/>
                  <a:pt x="9976" y="12734"/>
                  <a:pt x="9931" y="12724"/>
                </a:cubicBezTo>
                <a:cubicBezTo>
                  <a:pt x="9894" y="12704"/>
                  <a:pt x="9849" y="12714"/>
                  <a:pt x="9804" y="12734"/>
                </a:cubicBezTo>
                <a:cubicBezTo>
                  <a:pt x="9729" y="12714"/>
                  <a:pt x="9647" y="12714"/>
                  <a:pt x="9572" y="12704"/>
                </a:cubicBezTo>
                <a:cubicBezTo>
                  <a:pt x="9512" y="12754"/>
                  <a:pt x="9497" y="12654"/>
                  <a:pt x="9444" y="12704"/>
                </a:cubicBezTo>
                <a:cubicBezTo>
                  <a:pt x="9429" y="12684"/>
                  <a:pt x="9407" y="12684"/>
                  <a:pt x="9392" y="12684"/>
                </a:cubicBezTo>
                <a:cubicBezTo>
                  <a:pt x="9377" y="12654"/>
                  <a:pt x="9332" y="12694"/>
                  <a:pt x="9362" y="12734"/>
                </a:cubicBezTo>
                <a:cubicBezTo>
                  <a:pt x="9414" y="12754"/>
                  <a:pt x="9474" y="12754"/>
                  <a:pt x="9527" y="12764"/>
                </a:cubicBezTo>
                <a:cubicBezTo>
                  <a:pt x="9579" y="12814"/>
                  <a:pt x="9654" y="12754"/>
                  <a:pt x="9699" y="12804"/>
                </a:cubicBezTo>
                <a:cubicBezTo>
                  <a:pt x="9774" y="12744"/>
                  <a:pt x="9811" y="12864"/>
                  <a:pt x="9894" y="12784"/>
                </a:cubicBezTo>
                <a:cubicBezTo>
                  <a:pt x="9946" y="12814"/>
                  <a:pt x="10006" y="12824"/>
                  <a:pt x="10073" y="12794"/>
                </a:cubicBezTo>
                <a:cubicBezTo>
                  <a:pt x="10096" y="12824"/>
                  <a:pt x="10126" y="12814"/>
                  <a:pt x="10156" y="12794"/>
                </a:cubicBezTo>
                <a:cubicBezTo>
                  <a:pt x="10178" y="12834"/>
                  <a:pt x="10208" y="12824"/>
                  <a:pt x="10246" y="12784"/>
                </a:cubicBezTo>
                <a:cubicBezTo>
                  <a:pt x="10291" y="12844"/>
                  <a:pt x="10373" y="12744"/>
                  <a:pt x="10433" y="12764"/>
                </a:cubicBezTo>
                <a:cubicBezTo>
                  <a:pt x="10560" y="12734"/>
                  <a:pt x="10688" y="12714"/>
                  <a:pt x="10830" y="12614"/>
                </a:cubicBezTo>
                <a:cubicBezTo>
                  <a:pt x="10890" y="12654"/>
                  <a:pt x="10950" y="12634"/>
                  <a:pt x="11017" y="12624"/>
                </a:cubicBezTo>
                <a:cubicBezTo>
                  <a:pt x="11055" y="12644"/>
                  <a:pt x="11115" y="12564"/>
                  <a:pt x="11152" y="12584"/>
                </a:cubicBezTo>
                <a:cubicBezTo>
                  <a:pt x="11189" y="12574"/>
                  <a:pt x="11249" y="12594"/>
                  <a:pt x="11264" y="12534"/>
                </a:cubicBezTo>
                <a:cubicBezTo>
                  <a:pt x="11362" y="12564"/>
                  <a:pt x="11474" y="12514"/>
                  <a:pt x="11579" y="12504"/>
                </a:cubicBezTo>
                <a:cubicBezTo>
                  <a:pt x="11684" y="12494"/>
                  <a:pt x="11796" y="12474"/>
                  <a:pt x="11893" y="12474"/>
                </a:cubicBezTo>
                <a:cubicBezTo>
                  <a:pt x="11998" y="12474"/>
                  <a:pt x="12103" y="12474"/>
                  <a:pt x="12208" y="12474"/>
                </a:cubicBezTo>
                <a:cubicBezTo>
                  <a:pt x="12313" y="12484"/>
                  <a:pt x="12418" y="12524"/>
                  <a:pt x="12530" y="12474"/>
                </a:cubicBezTo>
                <a:cubicBezTo>
                  <a:pt x="12620" y="12534"/>
                  <a:pt x="12732" y="12504"/>
                  <a:pt x="12830" y="12544"/>
                </a:cubicBezTo>
                <a:cubicBezTo>
                  <a:pt x="12852" y="12534"/>
                  <a:pt x="12875" y="12564"/>
                  <a:pt x="12897" y="12554"/>
                </a:cubicBezTo>
                <a:cubicBezTo>
                  <a:pt x="12935" y="12534"/>
                  <a:pt x="12942" y="12614"/>
                  <a:pt x="12979" y="12584"/>
                </a:cubicBezTo>
                <a:cubicBezTo>
                  <a:pt x="13024" y="12614"/>
                  <a:pt x="13077" y="12604"/>
                  <a:pt x="13122" y="12624"/>
                </a:cubicBezTo>
                <a:cubicBezTo>
                  <a:pt x="13167" y="12664"/>
                  <a:pt x="13219" y="12664"/>
                  <a:pt x="13272" y="12654"/>
                </a:cubicBezTo>
                <a:cubicBezTo>
                  <a:pt x="13316" y="12684"/>
                  <a:pt x="13361" y="12724"/>
                  <a:pt x="13421" y="12694"/>
                </a:cubicBezTo>
                <a:cubicBezTo>
                  <a:pt x="13459" y="12764"/>
                  <a:pt x="13511" y="12754"/>
                  <a:pt x="13564" y="12764"/>
                </a:cubicBezTo>
                <a:cubicBezTo>
                  <a:pt x="13579" y="12794"/>
                  <a:pt x="13586" y="12854"/>
                  <a:pt x="13616" y="12844"/>
                </a:cubicBezTo>
                <a:cubicBezTo>
                  <a:pt x="13616" y="12914"/>
                  <a:pt x="13691" y="12894"/>
                  <a:pt x="13654" y="12934"/>
                </a:cubicBezTo>
                <a:cubicBezTo>
                  <a:pt x="13601" y="12934"/>
                  <a:pt x="13556" y="12904"/>
                  <a:pt x="13511" y="12864"/>
                </a:cubicBezTo>
                <a:cubicBezTo>
                  <a:pt x="13481" y="12894"/>
                  <a:pt x="13466" y="12854"/>
                  <a:pt x="13444" y="12854"/>
                </a:cubicBezTo>
                <a:cubicBezTo>
                  <a:pt x="13406" y="12894"/>
                  <a:pt x="13399" y="12804"/>
                  <a:pt x="13361" y="12824"/>
                </a:cubicBezTo>
                <a:cubicBezTo>
                  <a:pt x="13339" y="12834"/>
                  <a:pt x="13316" y="12824"/>
                  <a:pt x="13302" y="12784"/>
                </a:cubicBezTo>
                <a:cubicBezTo>
                  <a:pt x="13264" y="12834"/>
                  <a:pt x="13249" y="12764"/>
                  <a:pt x="13219" y="12784"/>
                </a:cubicBezTo>
                <a:cubicBezTo>
                  <a:pt x="13174" y="12744"/>
                  <a:pt x="13114" y="12764"/>
                  <a:pt x="13077" y="12714"/>
                </a:cubicBezTo>
                <a:cubicBezTo>
                  <a:pt x="13047" y="12734"/>
                  <a:pt x="13024" y="12734"/>
                  <a:pt x="13009" y="12704"/>
                </a:cubicBezTo>
                <a:cubicBezTo>
                  <a:pt x="12979" y="12724"/>
                  <a:pt x="12949" y="12754"/>
                  <a:pt x="12935" y="12704"/>
                </a:cubicBezTo>
                <a:cubicBezTo>
                  <a:pt x="12875" y="12754"/>
                  <a:pt x="12845" y="12664"/>
                  <a:pt x="12777" y="12734"/>
                </a:cubicBezTo>
                <a:cubicBezTo>
                  <a:pt x="12740" y="12634"/>
                  <a:pt x="12672" y="12734"/>
                  <a:pt x="12635" y="12664"/>
                </a:cubicBezTo>
                <a:cubicBezTo>
                  <a:pt x="12575" y="12694"/>
                  <a:pt x="12530" y="12654"/>
                  <a:pt x="12478" y="12654"/>
                </a:cubicBezTo>
                <a:cubicBezTo>
                  <a:pt x="12425" y="12664"/>
                  <a:pt x="12380" y="12624"/>
                  <a:pt x="12328" y="12654"/>
                </a:cubicBezTo>
                <a:cubicBezTo>
                  <a:pt x="12268" y="12634"/>
                  <a:pt x="12216" y="12644"/>
                  <a:pt x="12163" y="12634"/>
                </a:cubicBezTo>
                <a:cubicBezTo>
                  <a:pt x="12036" y="12684"/>
                  <a:pt x="11953" y="12594"/>
                  <a:pt x="11826" y="12674"/>
                </a:cubicBezTo>
                <a:cubicBezTo>
                  <a:pt x="11789" y="12604"/>
                  <a:pt x="11714" y="12704"/>
                  <a:pt x="11669" y="12674"/>
                </a:cubicBezTo>
                <a:cubicBezTo>
                  <a:pt x="11601" y="12724"/>
                  <a:pt x="11564" y="12654"/>
                  <a:pt x="11482" y="12754"/>
                </a:cubicBezTo>
                <a:cubicBezTo>
                  <a:pt x="11414" y="12714"/>
                  <a:pt x="11317" y="12794"/>
                  <a:pt x="11242" y="12754"/>
                </a:cubicBezTo>
                <a:cubicBezTo>
                  <a:pt x="10920" y="12904"/>
                  <a:pt x="10620" y="12994"/>
                  <a:pt x="10336" y="13164"/>
                </a:cubicBezTo>
                <a:cubicBezTo>
                  <a:pt x="10358" y="13234"/>
                  <a:pt x="10411" y="13164"/>
                  <a:pt x="10448" y="13164"/>
                </a:cubicBezTo>
                <a:cubicBezTo>
                  <a:pt x="10493" y="13124"/>
                  <a:pt x="10523" y="13184"/>
                  <a:pt x="10568" y="13134"/>
                </a:cubicBezTo>
                <a:cubicBezTo>
                  <a:pt x="10650" y="13184"/>
                  <a:pt x="10748" y="13154"/>
                  <a:pt x="10845" y="13164"/>
                </a:cubicBezTo>
                <a:cubicBezTo>
                  <a:pt x="10935" y="13164"/>
                  <a:pt x="11040" y="13144"/>
                  <a:pt x="11130" y="13164"/>
                </a:cubicBezTo>
                <a:cubicBezTo>
                  <a:pt x="11324" y="13104"/>
                  <a:pt x="11497" y="13194"/>
                  <a:pt x="11714" y="13044"/>
                </a:cubicBezTo>
                <a:cubicBezTo>
                  <a:pt x="11811" y="13084"/>
                  <a:pt x="11908" y="13064"/>
                  <a:pt x="12013" y="13064"/>
                </a:cubicBezTo>
                <a:cubicBezTo>
                  <a:pt x="12118" y="13034"/>
                  <a:pt x="12216" y="13034"/>
                  <a:pt x="12320" y="13014"/>
                </a:cubicBezTo>
                <a:cubicBezTo>
                  <a:pt x="12358" y="13044"/>
                  <a:pt x="12418" y="12974"/>
                  <a:pt x="12455" y="13024"/>
                </a:cubicBezTo>
                <a:cubicBezTo>
                  <a:pt x="12523" y="12954"/>
                  <a:pt x="12560" y="13034"/>
                  <a:pt x="12620" y="12994"/>
                </a:cubicBezTo>
                <a:cubicBezTo>
                  <a:pt x="12717" y="13014"/>
                  <a:pt x="12822" y="13014"/>
                  <a:pt x="12920" y="13034"/>
                </a:cubicBezTo>
                <a:cubicBezTo>
                  <a:pt x="13024" y="13034"/>
                  <a:pt x="13122" y="13034"/>
                  <a:pt x="13212" y="13084"/>
                </a:cubicBezTo>
                <a:cubicBezTo>
                  <a:pt x="13242" y="13054"/>
                  <a:pt x="13257" y="13094"/>
                  <a:pt x="13279" y="13094"/>
                </a:cubicBezTo>
                <a:cubicBezTo>
                  <a:pt x="13309" y="13084"/>
                  <a:pt x="13331" y="13094"/>
                  <a:pt x="13354" y="13124"/>
                </a:cubicBezTo>
                <a:cubicBezTo>
                  <a:pt x="13384" y="13104"/>
                  <a:pt x="13414" y="13074"/>
                  <a:pt x="13429" y="13134"/>
                </a:cubicBezTo>
                <a:cubicBezTo>
                  <a:pt x="13466" y="13084"/>
                  <a:pt x="13481" y="13154"/>
                  <a:pt x="13511" y="13124"/>
                </a:cubicBezTo>
                <a:cubicBezTo>
                  <a:pt x="13549" y="13154"/>
                  <a:pt x="13594" y="13174"/>
                  <a:pt x="13639" y="13174"/>
                </a:cubicBezTo>
                <a:cubicBezTo>
                  <a:pt x="13661" y="13204"/>
                  <a:pt x="13683" y="13194"/>
                  <a:pt x="13706" y="13214"/>
                </a:cubicBezTo>
                <a:cubicBezTo>
                  <a:pt x="13743" y="13184"/>
                  <a:pt x="13751" y="13274"/>
                  <a:pt x="13781" y="13244"/>
                </a:cubicBezTo>
                <a:cubicBezTo>
                  <a:pt x="13803" y="13274"/>
                  <a:pt x="13826" y="13264"/>
                  <a:pt x="13841" y="13294"/>
                </a:cubicBezTo>
                <a:cubicBezTo>
                  <a:pt x="13878" y="13254"/>
                  <a:pt x="13893" y="13344"/>
                  <a:pt x="13923" y="13324"/>
                </a:cubicBezTo>
                <a:cubicBezTo>
                  <a:pt x="13976" y="13324"/>
                  <a:pt x="14013" y="13394"/>
                  <a:pt x="14050" y="13464"/>
                </a:cubicBezTo>
                <a:cubicBezTo>
                  <a:pt x="13931" y="13424"/>
                  <a:pt x="13811" y="13364"/>
                  <a:pt x="13698" y="13314"/>
                </a:cubicBezTo>
                <a:cubicBezTo>
                  <a:pt x="13564" y="13304"/>
                  <a:pt x="13451" y="13214"/>
                  <a:pt x="13331" y="13174"/>
                </a:cubicBezTo>
                <a:cubicBezTo>
                  <a:pt x="13287" y="13164"/>
                  <a:pt x="13234" y="13204"/>
                  <a:pt x="13197" y="13154"/>
                </a:cubicBezTo>
                <a:cubicBezTo>
                  <a:pt x="13152" y="13124"/>
                  <a:pt x="13084" y="13164"/>
                  <a:pt x="13047" y="13114"/>
                </a:cubicBezTo>
                <a:cubicBezTo>
                  <a:pt x="13002" y="13104"/>
                  <a:pt x="12949" y="13124"/>
                  <a:pt x="12905" y="13104"/>
                </a:cubicBezTo>
                <a:cubicBezTo>
                  <a:pt x="12860" y="13084"/>
                  <a:pt x="12792" y="13154"/>
                  <a:pt x="12755" y="13104"/>
                </a:cubicBezTo>
                <a:cubicBezTo>
                  <a:pt x="12650" y="13124"/>
                  <a:pt x="12553" y="13104"/>
                  <a:pt x="12448" y="13154"/>
                </a:cubicBezTo>
                <a:cubicBezTo>
                  <a:pt x="12343" y="13134"/>
                  <a:pt x="12230" y="13184"/>
                  <a:pt x="12141" y="13114"/>
                </a:cubicBezTo>
                <a:cubicBezTo>
                  <a:pt x="12036" y="13184"/>
                  <a:pt x="11953" y="13144"/>
                  <a:pt x="11849" y="13214"/>
                </a:cubicBezTo>
                <a:cubicBezTo>
                  <a:pt x="11804" y="13204"/>
                  <a:pt x="11751" y="13194"/>
                  <a:pt x="11699" y="13214"/>
                </a:cubicBezTo>
                <a:cubicBezTo>
                  <a:pt x="11676" y="13174"/>
                  <a:pt x="11631" y="13234"/>
                  <a:pt x="11609" y="13214"/>
                </a:cubicBezTo>
                <a:cubicBezTo>
                  <a:pt x="11579" y="13234"/>
                  <a:pt x="11564" y="13164"/>
                  <a:pt x="11526" y="13224"/>
                </a:cubicBezTo>
                <a:cubicBezTo>
                  <a:pt x="11422" y="13184"/>
                  <a:pt x="11287" y="13264"/>
                  <a:pt x="11182" y="13244"/>
                </a:cubicBezTo>
                <a:cubicBezTo>
                  <a:pt x="11122" y="13264"/>
                  <a:pt x="11062" y="13264"/>
                  <a:pt x="11010" y="13254"/>
                </a:cubicBezTo>
                <a:cubicBezTo>
                  <a:pt x="10957" y="13234"/>
                  <a:pt x="10890" y="13294"/>
                  <a:pt x="10837" y="13264"/>
                </a:cubicBezTo>
                <a:cubicBezTo>
                  <a:pt x="10770" y="13294"/>
                  <a:pt x="10718" y="13274"/>
                  <a:pt x="10658" y="13304"/>
                </a:cubicBezTo>
                <a:cubicBezTo>
                  <a:pt x="10598" y="13324"/>
                  <a:pt x="10545" y="13284"/>
                  <a:pt x="10485" y="13314"/>
                </a:cubicBezTo>
                <a:cubicBezTo>
                  <a:pt x="10440" y="13284"/>
                  <a:pt x="10381" y="13324"/>
                  <a:pt x="10336" y="13274"/>
                </a:cubicBezTo>
                <a:cubicBezTo>
                  <a:pt x="10276" y="13314"/>
                  <a:pt x="10231" y="13244"/>
                  <a:pt x="10163" y="13284"/>
                </a:cubicBezTo>
                <a:cubicBezTo>
                  <a:pt x="10156" y="13214"/>
                  <a:pt x="10111" y="13274"/>
                  <a:pt x="10088" y="13254"/>
                </a:cubicBezTo>
                <a:cubicBezTo>
                  <a:pt x="10059" y="13244"/>
                  <a:pt x="10036" y="13234"/>
                  <a:pt x="10006" y="13224"/>
                </a:cubicBezTo>
                <a:cubicBezTo>
                  <a:pt x="9954" y="13224"/>
                  <a:pt x="9901" y="13204"/>
                  <a:pt x="9849" y="13164"/>
                </a:cubicBezTo>
                <a:cubicBezTo>
                  <a:pt x="9744" y="13164"/>
                  <a:pt x="9647" y="13074"/>
                  <a:pt x="9542" y="13044"/>
                </a:cubicBezTo>
                <a:cubicBezTo>
                  <a:pt x="9489" y="12994"/>
                  <a:pt x="9437" y="12984"/>
                  <a:pt x="9392" y="12954"/>
                </a:cubicBezTo>
                <a:cubicBezTo>
                  <a:pt x="9362" y="12944"/>
                  <a:pt x="9347" y="12874"/>
                  <a:pt x="9310" y="12924"/>
                </a:cubicBezTo>
                <a:cubicBezTo>
                  <a:pt x="9295" y="12864"/>
                  <a:pt x="9272" y="12844"/>
                  <a:pt x="9242" y="12854"/>
                </a:cubicBezTo>
                <a:cubicBezTo>
                  <a:pt x="9242" y="12974"/>
                  <a:pt x="9369" y="12964"/>
                  <a:pt x="9429" y="13044"/>
                </a:cubicBezTo>
                <a:cubicBezTo>
                  <a:pt x="9459" y="13074"/>
                  <a:pt x="9504" y="13084"/>
                  <a:pt x="9542" y="13104"/>
                </a:cubicBezTo>
                <a:cubicBezTo>
                  <a:pt x="9557" y="13134"/>
                  <a:pt x="9587" y="13124"/>
                  <a:pt x="9602" y="13144"/>
                </a:cubicBezTo>
                <a:cubicBezTo>
                  <a:pt x="9617" y="13184"/>
                  <a:pt x="9654" y="13134"/>
                  <a:pt x="9662" y="13194"/>
                </a:cubicBezTo>
                <a:cubicBezTo>
                  <a:pt x="9706" y="13174"/>
                  <a:pt x="9736" y="13234"/>
                  <a:pt x="9781" y="13214"/>
                </a:cubicBezTo>
                <a:cubicBezTo>
                  <a:pt x="9834" y="13214"/>
                  <a:pt x="9856" y="13314"/>
                  <a:pt x="9916" y="13264"/>
                </a:cubicBezTo>
                <a:cubicBezTo>
                  <a:pt x="9946" y="13334"/>
                  <a:pt x="10006" y="13254"/>
                  <a:pt x="10029" y="13334"/>
                </a:cubicBezTo>
                <a:cubicBezTo>
                  <a:pt x="10073" y="13334"/>
                  <a:pt x="10118" y="13344"/>
                  <a:pt x="10163" y="13384"/>
                </a:cubicBezTo>
                <a:cubicBezTo>
                  <a:pt x="10253" y="13354"/>
                  <a:pt x="10321" y="13424"/>
                  <a:pt x="10411" y="13404"/>
                </a:cubicBezTo>
                <a:cubicBezTo>
                  <a:pt x="10448" y="13424"/>
                  <a:pt x="10500" y="13364"/>
                  <a:pt x="10530" y="13424"/>
                </a:cubicBezTo>
                <a:cubicBezTo>
                  <a:pt x="10583" y="13404"/>
                  <a:pt x="10628" y="13434"/>
                  <a:pt x="10680" y="13404"/>
                </a:cubicBezTo>
                <a:cubicBezTo>
                  <a:pt x="10770" y="13404"/>
                  <a:pt x="10867" y="13374"/>
                  <a:pt x="10950" y="13384"/>
                </a:cubicBezTo>
                <a:cubicBezTo>
                  <a:pt x="11002" y="13344"/>
                  <a:pt x="11040" y="13374"/>
                  <a:pt x="11085" y="13374"/>
                </a:cubicBezTo>
                <a:cubicBezTo>
                  <a:pt x="11122" y="13404"/>
                  <a:pt x="11182" y="13334"/>
                  <a:pt x="11219" y="13384"/>
                </a:cubicBezTo>
                <a:cubicBezTo>
                  <a:pt x="11294" y="13334"/>
                  <a:pt x="11362" y="13354"/>
                  <a:pt x="11437" y="13314"/>
                </a:cubicBezTo>
                <a:cubicBezTo>
                  <a:pt x="11497" y="13354"/>
                  <a:pt x="11579" y="13314"/>
                  <a:pt x="11639" y="13334"/>
                </a:cubicBezTo>
                <a:cubicBezTo>
                  <a:pt x="11714" y="13324"/>
                  <a:pt x="11789" y="13304"/>
                  <a:pt x="11856" y="13324"/>
                </a:cubicBezTo>
                <a:cubicBezTo>
                  <a:pt x="11931" y="13294"/>
                  <a:pt x="11998" y="13314"/>
                  <a:pt x="12088" y="13244"/>
                </a:cubicBezTo>
                <a:cubicBezTo>
                  <a:pt x="12141" y="13274"/>
                  <a:pt x="12208" y="13234"/>
                  <a:pt x="12268" y="13254"/>
                </a:cubicBezTo>
                <a:cubicBezTo>
                  <a:pt x="12328" y="13274"/>
                  <a:pt x="12395" y="13234"/>
                  <a:pt x="12448" y="13264"/>
                </a:cubicBezTo>
                <a:cubicBezTo>
                  <a:pt x="12500" y="13214"/>
                  <a:pt x="12523" y="13264"/>
                  <a:pt x="12575" y="13204"/>
                </a:cubicBezTo>
                <a:cubicBezTo>
                  <a:pt x="12650" y="13254"/>
                  <a:pt x="12740" y="13214"/>
                  <a:pt x="12822" y="13224"/>
                </a:cubicBezTo>
                <a:cubicBezTo>
                  <a:pt x="12912" y="13204"/>
                  <a:pt x="12987" y="13254"/>
                  <a:pt x="13077" y="13244"/>
                </a:cubicBezTo>
                <a:cubicBezTo>
                  <a:pt x="13092" y="13264"/>
                  <a:pt x="13107" y="13264"/>
                  <a:pt x="13129" y="13264"/>
                </a:cubicBezTo>
                <a:cubicBezTo>
                  <a:pt x="13159" y="13244"/>
                  <a:pt x="13167" y="13314"/>
                  <a:pt x="13197" y="13274"/>
                </a:cubicBezTo>
                <a:cubicBezTo>
                  <a:pt x="13227" y="13334"/>
                  <a:pt x="13279" y="13304"/>
                  <a:pt x="13316" y="13294"/>
                </a:cubicBezTo>
                <a:cubicBezTo>
                  <a:pt x="13361" y="13314"/>
                  <a:pt x="13399" y="13324"/>
                  <a:pt x="13444" y="13324"/>
                </a:cubicBezTo>
                <a:cubicBezTo>
                  <a:pt x="13451" y="13374"/>
                  <a:pt x="13481" y="13354"/>
                  <a:pt x="13504" y="13364"/>
                </a:cubicBezTo>
                <a:cubicBezTo>
                  <a:pt x="13526" y="13364"/>
                  <a:pt x="13556" y="13374"/>
                  <a:pt x="13541" y="13404"/>
                </a:cubicBezTo>
                <a:cubicBezTo>
                  <a:pt x="13414" y="13384"/>
                  <a:pt x="13279" y="13414"/>
                  <a:pt x="13167" y="13354"/>
                </a:cubicBezTo>
                <a:cubicBezTo>
                  <a:pt x="13092" y="13394"/>
                  <a:pt x="13032" y="13364"/>
                  <a:pt x="12957" y="13384"/>
                </a:cubicBezTo>
                <a:cubicBezTo>
                  <a:pt x="12935" y="13344"/>
                  <a:pt x="12890" y="13414"/>
                  <a:pt x="12867" y="13374"/>
                </a:cubicBezTo>
                <a:cubicBezTo>
                  <a:pt x="12815" y="13454"/>
                  <a:pt x="12807" y="13334"/>
                  <a:pt x="12762" y="13384"/>
                </a:cubicBezTo>
                <a:cubicBezTo>
                  <a:pt x="12665" y="13414"/>
                  <a:pt x="12583" y="13394"/>
                  <a:pt x="12478" y="13454"/>
                </a:cubicBezTo>
                <a:cubicBezTo>
                  <a:pt x="12470" y="13424"/>
                  <a:pt x="12440" y="13454"/>
                  <a:pt x="12425" y="13434"/>
                </a:cubicBezTo>
                <a:cubicBezTo>
                  <a:pt x="12395" y="13464"/>
                  <a:pt x="12380" y="13424"/>
                  <a:pt x="12358" y="13424"/>
                </a:cubicBezTo>
                <a:cubicBezTo>
                  <a:pt x="12358" y="13484"/>
                  <a:pt x="12268" y="13464"/>
                  <a:pt x="12238" y="13454"/>
                </a:cubicBezTo>
                <a:cubicBezTo>
                  <a:pt x="12186" y="13494"/>
                  <a:pt x="12148" y="13484"/>
                  <a:pt x="12103" y="13494"/>
                </a:cubicBezTo>
                <a:cubicBezTo>
                  <a:pt x="12073" y="13524"/>
                  <a:pt x="12058" y="13494"/>
                  <a:pt x="12028" y="13524"/>
                </a:cubicBezTo>
                <a:cubicBezTo>
                  <a:pt x="12013" y="13484"/>
                  <a:pt x="11976" y="13544"/>
                  <a:pt x="11953" y="13514"/>
                </a:cubicBezTo>
                <a:cubicBezTo>
                  <a:pt x="11908" y="13544"/>
                  <a:pt x="11871" y="13524"/>
                  <a:pt x="11819" y="13554"/>
                </a:cubicBezTo>
                <a:cubicBezTo>
                  <a:pt x="11781" y="13534"/>
                  <a:pt x="11714" y="13624"/>
                  <a:pt x="11684" y="13544"/>
                </a:cubicBezTo>
                <a:cubicBezTo>
                  <a:pt x="11549" y="13644"/>
                  <a:pt x="11444" y="13614"/>
                  <a:pt x="11317" y="13664"/>
                </a:cubicBezTo>
                <a:cubicBezTo>
                  <a:pt x="11257" y="13674"/>
                  <a:pt x="11197" y="13694"/>
                  <a:pt x="11137" y="13714"/>
                </a:cubicBezTo>
                <a:cubicBezTo>
                  <a:pt x="11077" y="13684"/>
                  <a:pt x="11002" y="13754"/>
                  <a:pt x="10950" y="13734"/>
                </a:cubicBezTo>
                <a:cubicBezTo>
                  <a:pt x="10927" y="13694"/>
                  <a:pt x="10882" y="13764"/>
                  <a:pt x="10860" y="13744"/>
                </a:cubicBezTo>
                <a:cubicBezTo>
                  <a:pt x="10830" y="13764"/>
                  <a:pt x="10815" y="13694"/>
                  <a:pt x="10778" y="13744"/>
                </a:cubicBezTo>
                <a:cubicBezTo>
                  <a:pt x="10763" y="13684"/>
                  <a:pt x="10703" y="13814"/>
                  <a:pt x="10695" y="13714"/>
                </a:cubicBezTo>
                <a:cubicBezTo>
                  <a:pt x="10658" y="13754"/>
                  <a:pt x="10628" y="13724"/>
                  <a:pt x="10590" y="13734"/>
                </a:cubicBezTo>
                <a:cubicBezTo>
                  <a:pt x="10478" y="13744"/>
                  <a:pt x="10366" y="13694"/>
                  <a:pt x="10246" y="13694"/>
                </a:cubicBezTo>
                <a:cubicBezTo>
                  <a:pt x="10298" y="13804"/>
                  <a:pt x="10373" y="13764"/>
                  <a:pt x="10440" y="13784"/>
                </a:cubicBezTo>
                <a:cubicBezTo>
                  <a:pt x="10478" y="13774"/>
                  <a:pt x="10500" y="13824"/>
                  <a:pt x="10538" y="13804"/>
                </a:cubicBezTo>
                <a:cubicBezTo>
                  <a:pt x="10560" y="13794"/>
                  <a:pt x="10568" y="13834"/>
                  <a:pt x="10590" y="13824"/>
                </a:cubicBezTo>
                <a:cubicBezTo>
                  <a:pt x="10613" y="13814"/>
                  <a:pt x="10628" y="13834"/>
                  <a:pt x="10643" y="13844"/>
                </a:cubicBezTo>
                <a:cubicBezTo>
                  <a:pt x="10710" y="13804"/>
                  <a:pt x="10755" y="13854"/>
                  <a:pt x="10815" y="13834"/>
                </a:cubicBezTo>
                <a:cubicBezTo>
                  <a:pt x="10875" y="13834"/>
                  <a:pt x="10942" y="13804"/>
                  <a:pt x="10995" y="13844"/>
                </a:cubicBezTo>
                <a:cubicBezTo>
                  <a:pt x="11062" y="13814"/>
                  <a:pt x="11115" y="13824"/>
                  <a:pt x="11174" y="13804"/>
                </a:cubicBezTo>
                <a:cubicBezTo>
                  <a:pt x="11227" y="13854"/>
                  <a:pt x="11317" y="13714"/>
                  <a:pt x="11362" y="13784"/>
                </a:cubicBezTo>
                <a:cubicBezTo>
                  <a:pt x="11429" y="13744"/>
                  <a:pt x="11497" y="13694"/>
                  <a:pt x="11541" y="13734"/>
                </a:cubicBezTo>
                <a:cubicBezTo>
                  <a:pt x="11571" y="13734"/>
                  <a:pt x="11616" y="13644"/>
                  <a:pt x="11639" y="13694"/>
                </a:cubicBezTo>
                <a:cubicBezTo>
                  <a:pt x="11669" y="13684"/>
                  <a:pt x="11706" y="13654"/>
                  <a:pt x="11736" y="13674"/>
                </a:cubicBezTo>
                <a:cubicBezTo>
                  <a:pt x="11864" y="13654"/>
                  <a:pt x="11998" y="13604"/>
                  <a:pt x="12126" y="13594"/>
                </a:cubicBezTo>
                <a:cubicBezTo>
                  <a:pt x="12171" y="13624"/>
                  <a:pt x="12245" y="13564"/>
                  <a:pt x="12305" y="13554"/>
                </a:cubicBezTo>
                <a:cubicBezTo>
                  <a:pt x="12358" y="13574"/>
                  <a:pt x="12425" y="13544"/>
                  <a:pt x="12493" y="13534"/>
                </a:cubicBezTo>
                <a:cubicBezTo>
                  <a:pt x="12545" y="13544"/>
                  <a:pt x="12620" y="13494"/>
                  <a:pt x="12680" y="13504"/>
                </a:cubicBezTo>
                <a:cubicBezTo>
                  <a:pt x="12740" y="13494"/>
                  <a:pt x="12807" y="13484"/>
                  <a:pt x="12860" y="13524"/>
                </a:cubicBezTo>
                <a:cubicBezTo>
                  <a:pt x="12994" y="13454"/>
                  <a:pt x="13099" y="13494"/>
                  <a:pt x="13219" y="13484"/>
                </a:cubicBezTo>
                <a:cubicBezTo>
                  <a:pt x="13242" y="13524"/>
                  <a:pt x="13287" y="13464"/>
                  <a:pt x="13309" y="13484"/>
                </a:cubicBezTo>
                <a:cubicBezTo>
                  <a:pt x="13331" y="13524"/>
                  <a:pt x="13369" y="13494"/>
                  <a:pt x="13406" y="13504"/>
                </a:cubicBezTo>
                <a:cubicBezTo>
                  <a:pt x="13459" y="13514"/>
                  <a:pt x="13519" y="13534"/>
                  <a:pt x="13586" y="13514"/>
                </a:cubicBezTo>
                <a:cubicBezTo>
                  <a:pt x="13721" y="13594"/>
                  <a:pt x="13871" y="13614"/>
                  <a:pt x="14021" y="13664"/>
                </a:cubicBezTo>
                <a:cubicBezTo>
                  <a:pt x="14050" y="13704"/>
                  <a:pt x="14095" y="13654"/>
                  <a:pt x="14118" y="13734"/>
                </a:cubicBezTo>
                <a:cubicBezTo>
                  <a:pt x="14163" y="13714"/>
                  <a:pt x="14200" y="13754"/>
                  <a:pt x="14230" y="13794"/>
                </a:cubicBezTo>
                <a:cubicBezTo>
                  <a:pt x="14268" y="13784"/>
                  <a:pt x="14298" y="13824"/>
                  <a:pt x="14328" y="13874"/>
                </a:cubicBezTo>
                <a:cubicBezTo>
                  <a:pt x="14350" y="13864"/>
                  <a:pt x="14365" y="13874"/>
                  <a:pt x="14380" y="13894"/>
                </a:cubicBezTo>
                <a:cubicBezTo>
                  <a:pt x="14402" y="13884"/>
                  <a:pt x="14440" y="13894"/>
                  <a:pt x="14417" y="13924"/>
                </a:cubicBezTo>
                <a:cubicBezTo>
                  <a:pt x="14380" y="13944"/>
                  <a:pt x="14358" y="13894"/>
                  <a:pt x="14328" y="13874"/>
                </a:cubicBezTo>
                <a:cubicBezTo>
                  <a:pt x="14298" y="13854"/>
                  <a:pt x="14245" y="13894"/>
                  <a:pt x="14223" y="13834"/>
                </a:cubicBezTo>
                <a:cubicBezTo>
                  <a:pt x="14178" y="13884"/>
                  <a:pt x="14155" y="13804"/>
                  <a:pt x="14110" y="13824"/>
                </a:cubicBezTo>
                <a:cubicBezTo>
                  <a:pt x="14088" y="13774"/>
                  <a:pt x="14035" y="13814"/>
                  <a:pt x="14006" y="13784"/>
                </a:cubicBezTo>
                <a:cubicBezTo>
                  <a:pt x="13931" y="13774"/>
                  <a:pt x="13863" y="13744"/>
                  <a:pt x="13796" y="13704"/>
                </a:cubicBezTo>
                <a:cubicBezTo>
                  <a:pt x="13713" y="13754"/>
                  <a:pt x="13654" y="13664"/>
                  <a:pt x="13571" y="13694"/>
                </a:cubicBezTo>
                <a:cubicBezTo>
                  <a:pt x="13504" y="13674"/>
                  <a:pt x="13436" y="13644"/>
                  <a:pt x="13354" y="13654"/>
                </a:cubicBezTo>
                <a:cubicBezTo>
                  <a:pt x="13287" y="13624"/>
                  <a:pt x="13204" y="13674"/>
                  <a:pt x="13129" y="13644"/>
                </a:cubicBezTo>
                <a:cubicBezTo>
                  <a:pt x="13054" y="13654"/>
                  <a:pt x="12979" y="13634"/>
                  <a:pt x="12897" y="13664"/>
                </a:cubicBezTo>
                <a:cubicBezTo>
                  <a:pt x="12830" y="13634"/>
                  <a:pt x="12747" y="13684"/>
                  <a:pt x="12680" y="13624"/>
                </a:cubicBezTo>
                <a:cubicBezTo>
                  <a:pt x="12568" y="13674"/>
                  <a:pt x="12463" y="13694"/>
                  <a:pt x="12358" y="13684"/>
                </a:cubicBezTo>
                <a:cubicBezTo>
                  <a:pt x="12305" y="13704"/>
                  <a:pt x="12260" y="13674"/>
                  <a:pt x="12201" y="13684"/>
                </a:cubicBezTo>
                <a:cubicBezTo>
                  <a:pt x="12156" y="13664"/>
                  <a:pt x="12088" y="13734"/>
                  <a:pt x="12051" y="13684"/>
                </a:cubicBezTo>
                <a:cubicBezTo>
                  <a:pt x="12028" y="13704"/>
                  <a:pt x="12028" y="13754"/>
                  <a:pt x="11998" y="13724"/>
                </a:cubicBezTo>
                <a:cubicBezTo>
                  <a:pt x="11976" y="13694"/>
                  <a:pt x="11931" y="13764"/>
                  <a:pt x="11908" y="13724"/>
                </a:cubicBezTo>
                <a:cubicBezTo>
                  <a:pt x="11856" y="13754"/>
                  <a:pt x="11804" y="13754"/>
                  <a:pt x="11751" y="13754"/>
                </a:cubicBezTo>
                <a:cubicBezTo>
                  <a:pt x="11691" y="13784"/>
                  <a:pt x="11639" y="13784"/>
                  <a:pt x="11586" y="13794"/>
                </a:cubicBezTo>
                <a:cubicBezTo>
                  <a:pt x="11511" y="13874"/>
                  <a:pt x="11474" y="13774"/>
                  <a:pt x="11399" y="13874"/>
                </a:cubicBezTo>
                <a:cubicBezTo>
                  <a:pt x="11294" y="13824"/>
                  <a:pt x="11152" y="13924"/>
                  <a:pt x="11047" y="13864"/>
                </a:cubicBezTo>
                <a:cubicBezTo>
                  <a:pt x="10912" y="13924"/>
                  <a:pt x="10800" y="13864"/>
                  <a:pt x="10665" y="13914"/>
                </a:cubicBezTo>
                <a:cubicBezTo>
                  <a:pt x="10553" y="13884"/>
                  <a:pt x="10418" y="13924"/>
                  <a:pt x="10306" y="13884"/>
                </a:cubicBezTo>
                <a:cubicBezTo>
                  <a:pt x="10231" y="13934"/>
                  <a:pt x="10186" y="13864"/>
                  <a:pt x="10118" y="13914"/>
                </a:cubicBezTo>
                <a:cubicBezTo>
                  <a:pt x="10096" y="13884"/>
                  <a:pt x="10066" y="13874"/>
                  <a:pt x="10036" y="13884"/>
                </a:cubicBezTo>
                <a:cubicBezTo>
                  <a:pt x="10014" y="13834"/>
                  <a:pt x="9969" y="13864"/>
                  <a:pt x="9991" y="13914"/>
                </a:cubicBezTo>
                <a:cubicBezTo>
                  <a:pt x="10073" y="13924"/>
                  <a:pt x="10156" y="13984"/>
                  <a:pt x="10246" y="13964"/>
                </a:cubicBezTo>
                <a:cubicBezTo>
                  <a:pt x="10283" y="14004"/>
                  <a:pt x="10343" y="13934"/>
                  <a:pt x="10373" y="13984"/>
                </a:cubicBezTo>
                <a:cubicBezTo>
                  <a:pt x="10418" y="13964"/>
                  <a:pt x="10463" y="13994"/>
                  <a:pt x="10515" y="13964"/>
                </a:cubicBezTo>
                <a:cubicBezTo>
                  <a:pt x="10598" y="13994"/>
                  <a:pt x="10695" y="13984"/>
                  <a:pt x="10778" y="14014"/>
                </a:cubicBezTo>
                <a:cubicBezTo>
                  <a:pt x="10882" y="13954"/>
                  <a:pt x="10965" y="13994"/>
                  <a:pt x="11070" y="13974"/>
                </a:cubicBezTo>
                <a:cubicBezTo>
                  <a:pt x="11145" y="14033"/>
                  <a:pt x="11249" y="13944"/>
                  <a:pt x="11332" y="13974"/>
                </a:cubicBezTo>
                <a:cubicBezTo>
                  <a:pt x="11437" y="13904"/>
                  <a:pt x="11519" y="13954"/>
                  <a:pt x="11616" y="13914"/>
                </a:cubicBezTo>
                <a:cubicBezTo>
                  <a:pt x="11714" y="13864"/>
                  <a:pt x="11804" y="13884"/>
                  <a:pt x="11901" y="13854"/>
                </a:cubicBezTo>
                <a:cubicBezTo>
                  <a:pt x="12006" y="13804"/>
                  <a:pt x="12088" y="13854"/>
                  <a:pt x="12201" y="13774"/>
                </a:cubicBezTo>
                <a:cubicBezTo>
                  <a:pt x="12230" y="13854"/>
                  <a:pt x="12298" y="13764"/>
                  <a:pt x="12335" y="13794"/>
                </a:cubicBezTo>
                <a:cubicBezTo>
                  <a:pt x="12380" y="13804"/>
                  <a:pt x="12440" y="13764"/>
                  <a:pt x="12478" y="13804"/>
                </a:cubicBezTo>
                <a:cubicBezTo>
                  <a:pt x="12523" y="13794"/>
                  <a:pt x="12583" y="13764"/>
                  <a:pt x="12620" y="13784"/>
                </a:cubicBezTo>
                <a:cubicBezTo>
                  <a:pt x="12687" y="13724"/>
                  <a:pt x="12717" y="13814"/>
                  <a:pt x="12785" y="13754"/>
                </a:cubicBezTo>
                <a:cubicBezTo>
                  <a:pt x="12875" y="13784"/>
                  <a:pt x="12979" y="13754"/>
                  <a:pt x="13077" y="13774"/>
                </a:cubicBezTo>
                <a:cubicBezTo>
                  <a:pt x="13182" y="13754"/>
                  <a:pt x="13272" y="13794"/>
                  <a:pt x="13376" y="13754"/>
                </a:cubicBezTo>
                <a:cubicBezTo>
                  <a:pt x="13481" y="13814"/>
                  <a:pt x="13601" y="13814"/>
                  <a:pt x="13713" y="13824"/>
                </a:cubicBezTo>
                <a:cubicBezTo>
                  <a:pt x="13766" y="13874"/>
                  <a:pt x="13826" y="13824"/>
                  <a:pt x="13871" y="13884"/>
                </a:cubicBezTo>
                <a:cubicBezTo>
                  <a:pt x="13946" y="13844"/>
                  <a:pt x="13983" y="13934"/>
                  <a:pt x="14050" y="13904"/>
                </a:cubicBezTo>
                <a:cubicBezTo>
                  <a:pt x="14065" y="13964"/>
                  <a:pt x="14103" y="13914"/>
                  <a:pt x="14133" y="13934"/>
                </a:cubicBezTo>
                <a:cubicBezTo>
                  <a:pt x="14155" y="13954"/>
                  <a:pt x="14178" y="13964"/>
                  <a:pt x="14208" y="13964"/>
                </a:cubicBezTo>
                <a:cubicBezTo>
                  <a:pt x="14260" y="14004"/>
                  <a:pt x="14328" y="13994"/>
                  <a:pt x="14380" y="14043"/>
                </a:cubicBezTo>
                <a:cubicBezTo>
                  <a:pt x="14432" y="14053"/>
                  <a:pt x="14485" y="14123"/>
                  <a:pt x="14545" y="14123"/>
                </a:cubicBezTo>
                <a:cubicBezTo>
                  <a:pt x="14560" y="14193"/>
                  <a:pt x="14597" y="14143"/>
                  <a:pt x="14612" y="14183"/>
                </a:cubicBezTo>
                <a:cubicBezTo>
                  <a:pt x="14627" y="14203"/>
                  <a:pt x="14635" y="14233"/>
                  <a:pt x="14650" y="14223"/>
                </a:cubicBezTo>
                <a:cubicBezTo>
                  <a:pt x="14657" y="14243"/>
                  <a:pt x="14687" y="14233"/>
                  <a:pt x="14672" y="14263"/>
                </a:cubicBezTo>
                <a:cubicBezTo>
                  <a:pt x="14612" y="14303"/>
                  <a:pt x="14597" y="14173"/>
                  <a:pt x="14530" y="14253"/>
                </a:cubicBezTo>
                <a:cubicBezTo>
                  <a:pt x="14462" y="14183"/>
                  <a:pt x="14380" y="14203"/>
                  <a:pt x="14320" y="14113"/>
                </a:cubicBezTo>
                <a:cubicBezTo>
                  <a:pt x="14260" y="14143"/>
                  <a:pt x="14208" y="14093"/>
                  <a:pt x="14148" y="14123"/>
                </a:cubicBezTo>
                <a:cubicBezTo>
                  <a:pt x="14103" y="14063"/>
                  <a:pt x="14035" y="14113"/>
                  <a:pt x="13991" y="14063"/>
                </a:cubicBezTo>
                <a:cubicBezTo>
                  <a:pt x="13923" y="14113"/>
                  <a:pt x="13886" y="14024"/>
                  <a:pt x="13826" y="14043"/>
                </a:cubicBezTo>
                <a:cubicBezTo>
                  <a:pt x="13773" y="14024"/>
                  <a:pt x="13713" y="14024"/>
                  <a:pt x="13661" y="14014"/>
                </a:cubicBezTo>
                <a:cubicBezTo>
                  <a:pt x="13549" y="14004"/>
                  <a:pt x="13429" y="14033"/>
                  <a:pt x="13331" y="13964"/>
                </a:cubicBezTo>
                <a:cubicBezTo>
                  <a:pt x="13212" y="14004"/>
                  <a:pt x="13099" y="13984"/>
                  <a:pt x="12994" y="13954"/>
                </a:cubicBezTo>
                <a:cubicBezTo>
                  <a:pt x="12927" y="13984"/>
                  <a:pt x="12815" y="13984"/>
                  <a:pt x="12777" y="13964"/>
                </a:cubicBezTo>
                <a:cubicBezTo>
                  <a:pt x="12777" y="13964"/>
                  <a:pt x="12755" y="13984"/>
                  <a:pt x="12747" y="13984"/>
                </a:cubicBezTo>
                <a:cubicBezTo>
                  <a:pt x="12725" y="13994"/>
                  <a:pt x="12702" y="13994"/>
                  <a:pt x="12680" y="13984"/>
                </a:cubicBezTo>
                <a:cubicBezTo>
                  <a:pt x="12665" y="13974"/>
                  <a:pt x="12665" y="14014"/>
                  <a:pt x="12672" y="14014"/>
                </a:cubicBezTo>
                <a:cubicBezTo>
                  <a:pt x="12650" y="14024"/>
                  <a:pt x="12635" y="14004"/>
                  <a:pt x="12612" y="14033"/>
                </a:cubicBezTo>
                <a:cubicBezTo>
                  <a:pt x="12553" y="14004"/>
                  <a:pt x="12478" y="14033"/>
                  <a:pt x="12410" y="14033"/>
                </a:cubicBezTo>
                <a:cubicBezTo>
                  <a:pt x="12350" y="13984"/>
                  <a:pt x="12268" y="14063"/>
                  <a:pt x="12201" y="14043"/>
                </a:cubicBezTo>
                <a:cubicBezTo>
                  <a:pt x="12051" y="14083"/>
                  <a:pt x="11923" y="14063"/>
                  <a:pt x="11774" y="14093"/>
                </a:cubicBezTo>
                <a:cubicBezTo>
                  <a:pt x="11646" y="14053"/>
                  <a:pt x="11504" y="14093"/>
                  <a:pt x="11369" y="14063"/>
                </a:cubicBezTo>
                <a:cubicBezTo>
                  <a:pt x="11294" y="14093"/>
                  <a:pt x="11234" y="14043"/>
                  <a:pt x="11159" y="14083"/>
                </a:cubicBezTo>
                <a:cubicBezTo>
                  <a:pt x="11130" y="14053"/>
                  <a:pt x="11100" y="14024"/>
                  <a:pt x="11062" y="14063"/>
                </a:cubicBezTo>
                <a:cubicBezTo>
                  <a:pt x="11047" y="14043"/>
                  <a:pt x="11025" y="14043"/>
                  <a:pt x="11010" y="14043"/>
                </a:cubicBezTo>
                <a:cubicBezTo>
                  <a:pt x="10995" y="14024"/>
                  <a:pt x="10980" y="14043"/>
                  <a:pt x="11002" y="14073"/>
                </a:cubicBezTo>
                <a:cubicBezTo>
                  <a:pt x="11070" y="14103"/>
                  <a:pt x="11137" y="14113"/>
                  <a:pt x="11204" y="14133"/>
                </a:cubicBezTo>
                <a:cubicBezTo>
                  <a:pt x="11227" y="14173"/>
                  <a:pt x="11272" y="14103"/>
                  <a:pt x="11287" y="14183"/>
                </a:cubicBezTo>
                <a:cubicBezTo>
                  <a:pt x="11324" y="14183"/>
                  <a:pt x="11354" y="14243"/>
                  <a:pt x="11384" y="14263"/>
                </a:cubicBezTo>
                <a:cubicBezTo>
                  <a:pt x="11362" y="14273"/>
                  <a:pt x="11249" y="14203"/>
                  <a:pt x="11294" y="14303"/>
                </a:cubicBezTo>
                <a:cubicBezTo>
                  <a:pt x="11309" y="14333"/>
                  <a:pt x="11339" y="14303"/>
                  <a:pt x="11362" y="14313"/>
                </a:cubicBezTo>
                <a:cubicBezTo>
                  <a:pt x="11392" y="14293"/>
                  <a:pt x="11399" y="14353"/>
                  <a:pt x="11429" y="14313"/>
                </a:cubicBezTo>
                <a:cubicBezTo>
                  <a:pt x="11474" y="14343"/>
                  <a:pt x="11519" y="14363"/>
                  <a:pt x="11564" y="14363"/>
                </a:cubicBezTo>
                <a:cubicBezTo>
                  <a:pt x="11609" y="14453"/>
                  <a:pt x="11676" y="14453"/>
                  <a:pt x="11729" y="14503"/>
                </a:cubicBezTo>
                <a:cubicBezTo>
                  <a:pt x="11796" y="14523"/>
                  <a:pt x="11856" y="14583"/>
                  <a:pt x="11923" y="14593"/>
                </a:cubicBezTo>
                <a:cubicBezTo>
                  <a:pt x="12051" y="14653"/>
                  <a:pt x="12171" y="14723"/>
                  <a:pt x="12305" y="14723"/>
                </a:cubicBezTo>
                <a:cubicBezTo>
                  <a:pt x="12365" y="14813"/>
                  <a:pt x="12448" y="14773"/>
                  <a:pt x="12500" y="14873"/>
                </a:cubicBezTo>
                <a:cubicBezTo>
                  <a:pt x="12575" y="14873"/>
                  <a:pt x="12635" y="14953"/>
                  <a:pt x="12702" y="14993"/>
                </a:cubicBezTo>
                <a:cubicBezTo>
                  <a:pt x="12845" y="15043"/>
                  <a:pt x="12972" y="15143"/>
                  <a:pt x="13114" y="15183"/>
                </a:cubicBezTo>
                <a:cubicBezTo>
                  <a:pt x="13144" y="15213"/>
                  <a:pt x="13182" y="15223"/>
                  <a:pt x="13219" y="15223"/>
                </a:cubicBezTo>
                <a:cubicBezTo>
                  <a:pt x="13242" y="15283"/>
                  <a:pt x="13287" y="15243"/>
                  <a:pt x="13324" y="15263"/>
                </a:cubicBezTo>
                <a:cubicBezTo>
                  <a:pt x="13354" y="15313"/>
                  <a:pt x="13399" y="15273"/>
                  <a:pt x="13429" y="15303"/>
                </a:cubicBezTo>
                <a:cubicBezTo>
                  <a:pt x="13459" y="15323"/>
                  <a:pt x="13496" y="15323"/>
                  <a:pt x="13534" y="15343"/>
                </a:cubicBezTo>
                <a:cubicBezTo>
                  <a:pt x="13571" y="15333"/>
                  <a:pt x="13609" y="15353"/>
                  <a:pt x="13646" y="15353"/>
                </a:cubicBezTo>
                <a:cubicBezTo>
                  <a:pt x="13661" y="15373"/>
                  <a:pt x="13676" y="15373"/>
                  <a:pt x="13698" y="15373"/>
                </a:cubicBezTo>
                <a:cubicBezTo>
                  <a:pt x="13721" y="15353"/>
                  <a:pt x="13728" y="15393"/>
                  <a:pt x="13751" y="15393"/>
                </a:cubicBezTo>
                <a:cubicBezTo>
                  <a:pt x="13788" y="15393"/>
                  <a:pt x="13818" y="15423"/>
                  <a:pt x="13863" y="15393"/>
                </a:cubicBezTo>
                <a:cubicBezTo>
                  <a:pt x="13886" y="15453"/>
                  <a:pt x="13938" y="15403"/>
                  <a:pt x="13961" y="15473"/>
                </a:cubicBezTo>
                <a:cubicBezTo>
                  <a:pt x="14006" y="15443"/>
                  <a:pt x="14050" y="15443"/>
                  <a:pt x="14088" y="15463"/>
                </a:cubicBezTo>
                <a:cubicBezTo>
                  <a:pt x="14125" y="15473"/>
                  <a:pt x="14170" y="15483"/>
                  <a:pt x="14208" y="15483"/>
                </a:cubicBezTo>
                <a:cubicBezTo>
                  <a:pt x="14298" y="15493"/>
                  <a:pt x="14387" y="15503"/>
                  <a:pt x="14477" y="15493"/>
                </a:cubicBezTo>
                <a:cubicBezTo>
                  <a:pt x="14492" y="15523"/>
                  <a:pt x="14515" y="15493"/>
                  <a:pt x="14530" y="15513"/>
                </a:cubicBezTo>
                <a:cubicBezTo>
                  <a:pt x="14545" y="15533"/>
                  <a:pt x="14560" y="15533"/>
                  <a:pt x="14582" y="15533"/>
                </a:cubicBezTo>
                <a:cubicBezTo>
                  <a:pt x="14612" y="15573"/>
                  <a:pt x="14672" y="15503"/>
                  <a:pt x="14702" y="15563"/>
                </a:cubicBezTo>
                <a:cubicBezTo>
                  <a:pt x="14740" y="15553"/>
                  <a:pt x="14777" y="15573"/>
                  <a:pt x="14814" y="15563"/>
                </a:cubicBezTo>
                <a:cubicBezTo>
                  <a:pt x="14867" y="15533"/>
                  <a:pt x="14889" y="15623"/>
                  <a:pt x="14942" y="15563"/>
                </a:cubicBezTo>
                <a:cubicBezTo>
                  <a:pt x="14987" y="15593"/>
                  <a:pt x="15024" y="15613"/>
                  <a:pt x="15077" y="15613"/>
                </a:cubicBezTo>
                <a:cubicBezTo>
                  <a:pt x="15092" y="15633"/>
                  <a:pt x="15114" y="15643"/>
                  <a:pt x="15144" y="15613"/>
                </a:cubicBezTo>
                <a:cubicBezTo>
                  <a:pt x="15151" y="15703"/>
                  <a:pt x="15204" y="15593"/>
                  <a:pt x="15211" y="15683"/>
                </a:cubicBezTo>
                <a:cubicBezTo>
                  <a:pt x="15294" y="15633"/>
                  <a:pt x="15361" y="15673"/>
                  <a:pt x="15436" y="15633"/>
                </a:cubicBezTo>
                <a:cubicBezTo>
                  <a:pt x="15473" y="15713"/>
                  <a:pt x="15541" y="15663"/>
                  <a:pt x="15593" y="15693"/>
                </a:cubicBezTo>
                <a:cubicBezTo>
                  <a:pt x="15616" y="15723"/>
                  <a:pt x="15646" y="15733"/>
                  <a:pt x="15676" y="15723"/>
                </a:cubicBezTo>
                <a:cubicBezTo>
                  <a:pt x="15683" y="15753"/>
                  <a:pt x="15698" y="15713"/>
                  <a:pt x="15713" y="15723"/>
                </a:cubicBezTo>
                <a:cubicBezTo>
                  <a:pt x="15736" y="15723"/>
                  <a:pt x="15743" y="15783"/>
                  <a:pt x="15766" y="15743"/>
                </a:cubicBezTo>
                <a:cubicBezTo>
                  <a:pt x="15818" y="15783"/>
                  <a:pt x="15885" y="15713"/>
                  <a:pt x="15923" y="15803"/>
                </a:cubicBezTo>
                <a:cubicBezTo>
                  <a:pt x="15960" y="15783"/>
                  <a:pt x="15990" y="15773"/>
                  <a:pt x="16013" y="15793"/>
                </a:cubicBezTo>
                <a:cubicBezTo>
                  <a:pt x="16035" y="15833"/>
                  <a:pt x="16080" y="15763"/>
                  <a:pt x="16095" y="15853"/>
                </a:cubicBezTo>
                <a:cubicBezTo>
                  <a:pt x="16095" y="15853"/>
                  <a:pt x="16095" y="15853"/>
                  <a:pt x="16095" y="15853"/>
                </a:cubicBezTo>
                <a:cubicBezTo>
                  <a:pt x="15998" y="15873"/>
                  <a:pt x="15908" y="15853"/>
                  <a:pt x="15811" y="15893"/>
                </a:cubicBezTo>
                <a:cubicBezTo>
                  <a:pt x="15758" y="15903"/>
                  <a:pt x="15713" y="15893"/>
                  <a:pt x="15653" y="15943"/>
                </a:cubicBezTo>
                <a:cubicBezTo>
                  <a:pt x="15638" y="15913"/>
                  <a:pt x="15608" y="15953"/>
                  <a:pt x="15578" y="15973"/>
                </a:cubicBezTo>
                <a:cubicBezTo>
                  <a:pt x="15593" y="16013"/>
                  <a:pt x="15586" y="16033"/>
                  <a:pt x="15548" y="16053"/>
                </a:cubicBezTo>
                <a:cubicBezTo>
                  <a:pt x="15578" y="16153"/>
                  <a:pt x="15668" y="16023"/>
                  <a:pt x="15721" y="16043"/>
                </a:cubicBezTo>
                <a:cubicBezTo>
                  <a:pt x="15781" y="16023"/>
                  <a:pt x="15848" y="16003"/>
                  <a:pt x="15915" y="15983"/>
                </a:cubicBezTo>
                <a:cubicBezTo>
                  <a:pt x="15983" y="15933"/>
                  <a:pt x="16028" y="15993"/>
                  <a:pt x="16095" y="15943"/>
                </a:cubicBezTo>
                <a:cubicBezTo>
                  <a:pt x="16148" y="15963"/>
                  <a:pt x="16215" y="15943"/>
                  <a:pt x="16267" y="15993"/>
                </a:cubicBezTo>
                <a:cubicBezTo>
                  <a:pt x="16200" y="16013"/>
                  <a:pt x="16140" y="16003"/>
                  <a:pt x="16065" y="16083"/>
                </a:cubicBezTo>
                <a:cubicBezTo>
                  <a:pt x="16103" y="16183"/>
                  <a:pt x="16185" y="16073"/>
                  <a:pt x="16245" y="16093"/>
                </a:cubicBezTo>
                <a:cubicBezTo>
                  <a:pt x="16290" y="16033"/>
                  <a:pt x="16320" y="16063"/>
                  <a:pt x="16350" y="16073"/>
                </a:cubicBezTo>
                <a:cubicBezTo>
                  <a:pt x="16387" y="16043"/>
                  <a:pt x="16417" y="16073"/>
                  <a:pt x="16440" y="16093"/>
                </a:cubicBezTo>
                <a:cubicBezTo>
                  <a:pt x="16387" y="16133"/>
                  <a:pt x="16350" y="16073"/>
                  <a:pt x="16290" y="16153"/>
                </a:cubicBezTo>
                <a:cubicBezTo>
                  <a:pt x="16267" y="16153"/>
                  <a:pt x="16297" y="16192"/>
                  <a:pt x="16290" y="16202"/>
                </a:cubicBezTo>
                <a:cubicBezTo>
                  <a:pt x="16282" y="16222"/>
                  <a:pt x="16237" y="16242"/>
                  <a:pt x="16222" y="16252"/>
                </a:cubicBezTo>
                <a:cubicBezTo>
                  <a:pt x="16185" y="16292"/>
                  <a:pt x="16125" y="16272"/>
                  <a:pt x="16125" y="16332"/>
                </a:cubicBezTo>
                <a:cubicBezTo>
                  <a:pt x="16207" y="16442"/>
                  <a:pt x="16275" y="16332"/>
                  <a:pt x="16372" y="16292"/>
                </a:cubicBezTo>
                <a:cubicBezTo>
                  <a:pt x="16410" y="16332"/>
                  <a:pt x="16470" y="16232"/>
                  <a:pt x="16500" y="16282"/>
                </a:cubicBezTo>
                <a:cubicBezTo>
                  <a:pt x="16559" y="16232"/>
                  <a:pt x="16597" y="16262"/>
                  <a:pt x="16657" y="16232"/>
                </a:cubicBezTo>
                <a:cubicBezTo>
                  <a:pt x="16664" y="16242"/>
                  <a:pt x="16679" y="16242"/>
                  <a:pt x="16694" y="16232"/>
                </a:cubicBezTo>
                <a:cubicBezTo>
                  <a:pt x="16747" y="16272"/>
                  <a:pt x="16807" y="16282"/>
                  <a:pt x="16874" y="16272"/>
                </a:cubicBezTo>
                <a:cubicBezTo>
                  <a:pt x="16911" y="16262"/>
                  <a:pt x="16919" y="16412"/>
                  <a:pt x="16971" y="16352"/>
                </a:cubicBezTo>
                <a:cubicBezTo>
                  <a:pt x="17009" y="16392"/>
                  <a:pt x="17061" y="16392"/>
                  <a:pt x="17114" y="16382"/>
                </a:cubicBezTo>
                <a:cubicBezTo>
                  <a:pt x="17129" y="16422"/>
                  <a:pt x="17166" y="16362"/>
                  <a:pt x="17181" y="16392"/>
                </a:cubicBezTo>
                <a:cubicBezTo>
                  <a:pt x="17234" y="16402"/>
                  <a:pt x="17204" y="16372"/>
                  <a:pt x="17249" y="16342"/>
                </a:cubicBezTo>
                <a:cubicBezTo>
                  <a:pt x="17196" y="16153"/>
                  <a:pt x="17084" y="16242"/>
                  <a:pt x="17031" y="16073"/>
                </a:cubicBezTo>
                <a:cubicBezTo>
                  <a:pt x="16994" y="15983"/>
                  <a:pt x="17031" y="15933"/>
                  <a:pt x="17001" y="15853"/>
                </a:cubicBezTo>
                <a:cubicBezTo>
                  <a:pt x="17001" y="15843"/>
                  <a:pt x="16994" y="15833"/>
                  <a:pt x="16994" y="15833"/>
                </a:cubicBezTo>
                <a:cubicBezTo>
                  <a:pt x="17016" y="15803"/>
                  <a:pt x="17024" y="15763"/>
                  <a:pt x="17016" y="15723"/>
                </a:cubicBezTo>
                <a:cubicBezTo>
                  <a:pt x="17031" y="15683"/>
                  <a:pt x="17054" y="15653"/>
                  <a:pt x="17054" y="15613"/>
                </a:cubicBezTo>
                <a:cubicBezTo>
                  <a:pt x="17046" y="15513"/>
                  <a:pt x="17121" y="15453"/>
                  <a:pt x="17106" y="15363"/>
                </a:cubicBezTo>
                <a:cubicBezTo>
                  <a:pt x="17189" y="15303"/>
                  <a:pt x="17114" y="15193"/>
                  <a:pt x="17211" y="15143"/>
                </a:cubicBezTo>
                <a:cubicBezTo>
                  <a:pt x="17196" y="15043"/>
                  <a:pt x="17308" y="15003"/>
                  <a:pt x="17264" y="14893"/>
                </a:cubicBezTo>
                <a:close/>
                <a:moveTo>
                  <a:pt x="12777" y="9676"/>
                </a:moveTo>
                <a:cubicBezTo>
                  <a:pt x="12792" y="9636"/>
                  <a:pt x="12785" y="9586"/>
                  <a:pt x="12792" y="9546"/>
                </a:cubicBezTo>
                <a:cubicBezTo>
                  <a:pt x="12860" y="9536"/>
                  <a:pt x="12777" y="9626"/>
                  <a:pt x="12822" y="9676"/>
                </a:cubicBezTo>
                <a:cubicBezTo>
                  <a:pt x="12807" y="9715"/>
                  <a:pt x="12815" y="9755"/>
                  <a:pt x="12807" y="9795"/>
                </a:cubicBezTo>
                <a:cubicBezTo>
                  <a:pt x="12740" y="9805"/>
                  <a:pt x="12822" y="9715"/>
                  <a:pt x="12777" y="9676"/>
                </a:cubicBezTo>
                <a:close/>
                <a:moveTo>
                  <a:pt x="12792" y="10015"/>
                </a:moveTo>
                <a:cubicBezTo>
                  <a:pt x="12785" y="9965"/>
                  <a:pt x="12785" y="9905"/>
                  <a:pt x="12785" y="9845"/>
                </a:cubicBezTo>
                <a:cubicBezTo>
                  <a:pt x="12830" y="9835"/>
                  <a:pt x="12770" y="9945"/>
                  <a:pt x="12822" y="9995"/>
                </a:cubicBezTo>
                <a:cubicBezTo>
                  <a:pt x="12800" y="10045"/>
                  <a:pt x="12800" y="10105"/>
                  <a:pt x="12815" y="10175"/>
                </a:cubicBezTo>
                <a:cubicBezTo>
                  <a:pt x="12762" y="10185"/>
                  <a:pt x="12785" y="10055"/>
                  <a:pt x="12792" y="10015"/>
                </a:cubicBezTo>
                <a:close/>
                <a:moveTo>
                  <a:pt x="12800" y="10515"/>
                </a:moveTo>
                <a:cubicBezTo>
                  <a:pt x="12807" y="10435"/>
                  <a:pt x="12815" y="10545"/>
                  <a:pt x="12822" y="10575"/>
                </a:cubicBezTo>
                <a:cubicBezTo>
                  <a:pt x="12785" y="10585"/>
                  <a:pt x="12807" y="10545"/>
                  <a:pt x="12800" y="10515"/>
                </a:cubicBezTo>
                <a:close/>
                <a:moveTo>
                  <a:pt x="12433" y="10165"/>
                </a:moveTo>
                <a:cubicBezTo>
                  <a:pt x="12478" y="10135"/>
                  <a:pt x="12470" y="10235"/>
                  <a:pt x="12470" y="10255"/>
                </a:cubicBezTo>
                <a:cubicBezTo>
                  <a:pt x="12410" y="10275"/>
                  <a:pt x="12463" y="10195"/>
                  <a:pt x="12433" y="10165"/>
                </a:cubicBezTo>
                <a:close/>
                <a:moveTo>
                  <a:pt x="12485" y="10565"/>
                </a:moveTo>
                <a:cubicBezTo>
                  <a:pt x="12500" y="10485"/>
                  <a:pt x="12508" y="10605"/>
                  <a:pt x="12515" y="10635"/>
                </a:cubicBezTo>
                <a:cubicBezTo>
                  <a:pt x="12478" y="10635"/>
                  <a:pt x="12500" y="10595"/>
                  <a:pt x="12485" y="10565"/>
                </a:cubicBezTo>
                <a:close/>
                <a:moveTo>
                  <a:pt x="9916" y="8036"/>
                </a:moveTo>
                <a:cubicBezTo>
                  <a:pt x="9909" y="8026"/>
                  <a:pt x="9901" y="8006"/>
                  <a:pt x="9901" y="7996"/>
                </a:cubicBezTo>
                <a:cubicBezTo>
                  <a:pt x="9931" y="7956"/>
                  <a:pt x="9946" y="7996"/>
                  <a:pt x="9961" y="8036"/>
                </a:cubicBezTo>
                <a:cubicBezTo>
                  <a:pt x="9946" y="8036"/>
                  <a:pt x="9931" y="8026"/>
                  <a:pt x="9916" y="8036"/>
                </a:cubicBezTo>
                <a:close/>
                <a:moveTo>
                  <a:pt x="10133" y="8196"/>
                </a:moveTo>
                <a:cubicBezTo>
                  <a:pt x="10126" y="8126"/>
                  <a:pt x="10193" y="8216"/>
                  <a:pt x="10223" y="8186"/>
                </a:cubicBezTo>
                <a:cubicBezTo>
                  <a:pt x="10238" y="8226"/>
                  <a:pt x="10246" y="8256"/>
                  <a:pt x="10268" y="8246"/>
                </a:cubicBezTo>
                <a:cubicBezTo>
                  <a:pt x="10253" y="8346"/>
                  <a:pt x="10178" y="8176"/>
                  <a:pt x="10133" y="8196"/>
                </a:cubicBezTo>
                <a:close/>
                <a:moveTo>
                  <a:pt x="11002" y="9166"/>
                </a:moveTo>
                <a:cubicBezTo>
                  <a:pt x="11047" y="9156"/>
                  <a:pt x="11077" y="9196"/>
                  <a:pt x="11100" y="9246"/>
                </a:cubicBezTo>
                <a:cubicBezTo>
                  <a:pt x="11062" y="9256"/>
                  <a:pt x="11032" y="9216"/>
                  <a:pt x="11002" y="9166"/>
                </a:cubicBezTo>
                <a:close/>
                <a:moveTo>
                  <a:pt x="11032" y="8856"/>
                </a:moveTo>
                <a:cubicBezTo>
                  <a:pt x="11062" y="8866"/>
                  <a:pt x="11085" y="8856"/>
                  <a:pt x="11092" y="8806"/>
                </a:cubicBezTo>
                <a:cubicBezTo>
                  <a:pt x="11040" y="8706"/>
                  <a:pt x="11047" y="8626"/>
                  <a:pt x="11025" y="8536"/>
                </a:cubicBezTo>
                <a:cubicBezTo>
                  <a:pt x="10995" y="8446"/>
                  <a:pt x="11100" y="8566"/>
                  <a:pt x="11047" y="8576"/>
                </a:cubicBezTo>
                <a:cubicBezTo>
                  <a:pt x="11122" y="8746"/>
                  <a:pt x="11092" y="8876"/>
                  <a:pt x="11145" y="9036"/>
                </a:cubicBezTo>
                <a:cubicBezTo>
                  <a:pt x="11100" y="9026"/>
                  <a:pt x="11077" y="8886"/>
                  <a:pt x="11032" y="8856"/>
                </a:cubicBezTo>
                <a:close/>
                <a:moveTo>
                  <a:pt x="12163" y="10515"/>
                </a:moveTo>
                <a:cubicBezTo>
                  <a:pt x="12223" y="10515"/>
                  <a:pt x="12171" y="10615"/>
                  <a:pt x="12223" y="10675"/>
                </a:cubicBezTo>
                <a:cubicBezTo>
                  <a:pt x="12156" y="10705"/>
                  <a:pt x="12163" y="10565"/>
                  <a:pt x="12163" y="10515"/>
                </a:cubicBezTo>
                <a:close/>
                <a:moveTo>
                  <a:pt x="13309" y="12954"/>
                </a:moveTo>
                <a:cubicBezTo>
                  <a:pt x="13279" y="12994"/>
                  <a:pt x="13257" y="12974"/>
                  <a:pt x="13234" y="12984"/>
                </a:cubicBezTo>
                <a:cubicBezTo>
                  <a:pt x="13189" y="12954"/>
                  <a:pt x="13144" y="12934"/>
                  <a:pt x="13099" y="12934"/>
                </a:cubicBezTo>
                <a:cubicBezTo>
                  <a:pt x="13047" y="12954"/>
                  <a:pt x="13009" y="12914"/>
                  <a:pt x="12964" y="12914"/>
                </a:cubicBezTo>
                <a:cubicBezTo>
                  <a:pt x="12920" y="12904"/>
                  <a:pt x="12867" y="12924"/>
                  <a:pt x="12822" y="12904"/>
                </a:cubicBezTo>
                <a:cubicBezTo>
                  <a:pt x="12725" y="12914"/>
                  <a:pt x="12642" y="12864"/>
                  <a:pt x="12538" y="12904"/>
                </a:cubicBezTo>
                <a:cubicBezTo>
                  <a:pt x="12455" y="12864"/>
                  <a:pt x="12343" y="12934"/>
                  <a:pt x="12260" y="12874"/>
                </a:cubicBezTo>
                <a:cubicBezTo>
                  <a:pt x="12058" y="12954"/>
                  <a:pt x="11871" y="12984"/>
                  <a:pt x="11699" y="12944"/>
                </a:cubicBezTo>
                <a:cubicBezTo>
                  <a:pt x="11601" y="13004"/>
                  <a:pt x="11519" y="12984"/>
                  <a:pt x="11422" y="13034"/>
                </a:cubicBezTo>
                <a:cubicBezTo>
                  <a:pt x="11347" y="12994"/>
                  <a:pt x="11257" y="13064"/>
                  <a:pt x="11182" y="13034"/>
                </a:cubicBezTo>
                <a:cubicBezTo>
                  <a:pt x="11092" y="13064"/>
                  <a:pt x="11010" y="13054"/>
                  <a:pt x="10920" y="13084"/>
                </a:cubicBezTo>
                <a:cubicBezTo>
                  <a:pt x="10830" y="13104"/>
                  <a:pt x="10763" y="13064"/>
                  <a:pt x="10665" y="13124"/>
                </a:cubicBezTo>
                <a:cubicBezTo>
                  <a:pt x="10695" y="12994"/>
                  <a:pt x="10792" y="13104"/>
                  <a:pt x="10860" y="13004"/>
                </a:cubicBezTo>
                <a:cubicBezTo>
                  <a:pt x="10935" y="12984"/>
                  <a:pt x="11002" y="12964"/>
                  <a:pt x="11085" y="12904"/>
                </a:cubicBezTo>
                <a:cubicBezTo>
                  <a:pt x="11122" y="12924"/>
                  <a:pt x="11182" y="12864"/>
                  <a:pt x="11227" y="12884"/>
                </a:cubicBezTo>
                <a:cubicBezTo>
                  <a:pt x="11279" y="12854"/>
                  <a:pt x="11317" y="12854"/>
                  <a:pt x="11362" y="12874"/>
                </a:cubicBezTo>
                <a:cubicBezTo>
                  <a:pt x="11459" y="12814"/>
                  <a:pt x="11534" y="12854"/>
                  <a:pt x="11631" y="12784"/>
                </a:cubicBezTo>
                <a:cubicBezTo>
                  <a:pt x="11714" y="12814"/>
                  <a:pt x="11819" y="12754"/>
                  <a:pt x="11908" y="12764"/>
                </a:cubicBezTo>
                <a:cubicBezTo>
                  <a:pt x="11991" y="12764"/>
                  <a:pt x="12073" y="12774"/>
                  <a:pt x="12163" y="12744"/>
                </a:cubicBezTo>
                <a:cubicBezTo>
                  <a:pt x="12208" y="12764"/>
                  <a:pt x="12260" y="12744"/>
                  <a:pt x="12305" y="12764"/>
                </a:cubicBezTo>
                <a:cubicBezTo>
                  <a:pt x="12328" y="12764"/>
                  <a:pt x="12350" y="12754"/>
                  <a:pt x="12380" y="12734"/>
                </a:cubicBezTo>
                <a:cubicBezTo>
                  <a:pt x="12388" y="12774"/>
                  <a:pt x="12410" y="12764"/>
                  <a:pt x="12433" y="12754"/>
                </a:cubicBezTo>
                <a:cubicBezTo>
                  <a:pt x="12508" y="12774"/>
                  <a:pt x="12597" y="12754"/>
                  <a:pt x="12672" y="12804"/>
                </a:cubicBezTo>
                <a:cubicBezTo>
                  <a:pt x="12725" y="12774"/>
                  <a:pt x="12755" y="12814"/>
                  <a:pt x="12792" y="12834"/>
                </a:cubicBezTo>
                <a:cubicBezTo>
                  <a:pt x="12822" y="12814"/>
                  <a:pt x="12845" y="12834"/>
                  <a:pt x="12875" y="12804"/>
                </a:cubicBezTo>
                <a:cubicBezTo>
                  <a:pt x="12882" y="12854"/>
                  <a:pt x="12905" y="12844"/>
                  <a:pt x="12927" y="12824"/>
                </a:cubicBezTo>
                <a:cubicBezTo>
                  <a:pt x="12957" y="12884"/>
                  <a:pt x="13009" y="12814"/>
                  <a:pt x="13047" y="12854"/>
                </a:cubicBezTo>
                <a:cubicBezTo>
                  <a:pt x="13092" y="12834"/>
                  <a:pt x="13122" y="12884"/>
                  <a:pt x="13174" y="12844"/>
                </a:cubicBezTo>
                <a:cubicBezTo>
                  <a:pt x="13234" y="12904"/>
                  <a:pt x="13302" y="12934"/>
                  <a:pt x="13369" y="12944"/>
                </a:cubicBezTo>
                <a:cubicBezTo>
                  <a:pt x="13391" y="12994"/>
                  <a:pt x="13316" y="12984"/>
                  <a:pt x="13309" y="12954"/>
                </a:cubicBezTo>
                <a:close/>
                <a:moveTo>
                  <a:pt x="15938" y="15463"/>
                </a:moveTo>
                <a:cubicBezTo>
                  <a:pt x="15900" y="15513"/>
                  <a:pt x="15885" y="15443"/>
                  <a:pt x="15863" y="15433"/>
                </a:cubicBezTo>
                <a:cubicBezTo>
                  <a:pt x="15840" y="15393"/>
                  <a:pt x="15803" y="15443"/>
                  <a:pt x="15788" y="15373"/>
                </a:cubicBezTo>
                <a:cubicBezTo>
                  <a:pt x="15840" y="15403"/>
                  <a:pt x="15900" y="15383"/>
                  <a:pt x="15938" y="15463"/>
                </a:cubicBezTo>
                <a:close/>
                <a:moveTo>
                  <a:pt x="14627" y="14383"/>
                </a:moveTo>
                <a:cubicBezTo>
                  <a:pt x="14650" y="14443"/>
                  <a:pt x="14575" y="14433"/>
                  <a:pt x="14567" y="14393"/>
                </a:cubicBezTo>
                <a:cubicBezTo>
                  <a:pt x="14545" y="14363"/>
                  <a:pt x="14500" y="14433"/>
                  <a:pt x="14485" y="14343"/>
                </a:cubicBezTo>
                <a:cubicBezTo>
                  <a:pt x="14545" y="14313"/>
                  <a:pt x="14575" y="14413"/>
                  <a:pt x="14627" y="14383"/>
                </a:cubicBezTo>
                <a:close/>
                <a:moveTo>
                  <a:pt x="14545" y="14503"/>
                </a:moveTo>
                <a:cubicBezTo>
                  <a:pt x="14582" y="14523"/>
                  <a:pt x="14620" y="14563"/>
                  <a:pt x="14672" y="14533"/>
                </a:cubicBezTo>
                <a:cubicBezTo>
                  <a:pt x="14687" y="14603"/>
                  <a:pt x="14740" y="14563"/>
                  <a:pt x="14777" y="14573"/>
                </a:cubicBezTo>
                <a:cubicBezTo>
                  <a:pt x="14852" y="14653"/>
                  <a:pt x="14949" y="14643"/>
                  <a:pt x="15017" y="14743"/>
                </a:cubicBezTo>
                <a:cubicBezTo>
                  <a:pt x="15069" y="14723"/>
                  <a:pt x="15106" y="14783"/>
                  <a:pt x="15151" y="14793"/>
                </a:cubicBezTo>
                <a:cubicBezTo>
                  <a:pt x="15159" y="14843"/>
                  <a:pt x="15196" y="14793"/>
                  <a:pt x="15211" y="14833"/>
                </a:cubicBezTo>
                <a:cubicBezTo>
                  <a:pt x="15234" y="14843"/>
                  <a:pt x="15249" y="14883"/>
                  <a:pt x="15271" y="14873"/>
                </a:cubicBezTo>
                <a:cubicBezTo>
                  <a:pt x="15286" y="14953"/>
                  <a:pt x="15219" y="14883"/>
                  <a:pt x="15196" y="14903"/>
                </a:cubicBezTo>
                <a:cubicBezTo>
                  <a:pt x="15174" y="14873"/>
                  <a:pt x="15151" y="14863"/>
                  <a:pt x="15121" y="14873"/>
                </a:cubicBezTo>
                <a:cubicBezTo>
                  <a:pt x="15114" y="14813"/>
                  <a:pt x="15084" y="14863"/>
                  <a:pt x="15069" y="14853"/>
                </a:cubicBezTo>
                <a:cubicBezTo>
                  <a:pt x="15054" y="14843"/>
                  <a:pt x="15054" y="14793"/>
                  <a:pt x="15032" y="14823"/>
                </a:cubicBezTo>
                <a:cubicBezTo>
                  <a:pt x="15009" y="14773"/>
                  <a:pt x="14972" y="14823"/>
                  <a:pt x="14957" y="14753"/>
                </a:cubicBezTo>
                <a:cubicBezTo>
                  <a:pt x="14927" y="14753"/>
                  <a:pt x="14897" y="14753"/>
                  <a:pt x="14867" y="14733"/>
                </a:cubicBezTo>
                <a:cubicBezTo>
                  <a:pt x="14852" y="14683"/>
                  <a:pt x="14807" y="14743"/>
                  <a:pt x="14784" y="14703"/>
                </a:cubicBezTo>
                <a:cubicBezTo>
                  <a:pt x="14732" y="14683"/>
                  <a:pt x="14665" y="14693"/>
                  <a:pt x="14620" y="14623"/>
                </a:cubicBezTo>
                <a:cubicBezTo>
                  <a:pt x="14522" y="14653"/>
                  <a:pt x="14447" y="14583"/>
                  <a:pt x="14350" y="14613"/>
                </a:cubicBezTo>
                <a:cubicBezTo>
                  <a:pt x="14313" y="14573"/>
                  <a:pt x="14253" y="14643"/>
                  <a:pt x="14223" y="14563"/>
                </a:cubicBezTo>
                <a:cubicBezTo>
                  <a:pt x="14170" y="14603"/>
                  <a:pt x="14140" y="14573"/>
                  <a:pt x="14095" y="14573"/>
                </a:cubicBezTo>
                <a:cubicBezTo>
                  <a:pt x="14050" y="14553"/>
                  <a:pt x="14006" y="14553"/>
                  <a:pt x="13953" y="14563"/>
                </a:cubicBezTo>
                <a:cubicBezTo>
                  <a:pt x="13916" y="14543"/>
                  <a:pt x="13878" y="14523"/>
                  <a:pt x="13833" y="14533"/>
                </a:cubicBezTo>
                <a:cubicBezTo>
                  <a:pt x="13788" y="14513"/>
                  <a:pt x="13736" y="14553"/>
                  <a:pt x="13698" y="14513"/>
                </a:cubicBezTo>
                <a:cubicBezTo>
                  <a:pt x="13646" y="14553"/>
                  <a:pt x="13609" y="14533"/>
                  <a:pt x="13556" y="14563"/>
                </a:cubicBezTo>
                <a:cubicBezTo>
                  <a:pt x="13459" y="14513"/>
                  <a:pt x="13346" y="14553"/>
                  <a:pt x="13249" y="14493"/>
                </a:cubicBezTo>
                <a:cubicBezTo>
                  <a:pt x="13212" y="14483"/>
                  <a:pt x="13159" y="14533"/>
                  <a:pt x="13114" y="14503"/>
                </a:cubicBezTo>
                <a:cubicBezTo>
                  <a:pt x="13107" y="14503"/>
                  <a:pt x="13107" y="14473"/>
                  <a:pt x="13092" y="14493"/>
                </a:cubicBezTo>
                <a:cubicBezTo>
                  <a:pt x="13054" y="14543"/>
                  <a:pt x="13039" y="14473"/>
                  <a:pt x="13002" y="14503"/>
                </a:cubicBezTo>
                <a:cubicBezTo>
                  <a:pt x="12987" y="14493"/>
                  <a:pt x="12957" y="14523"/>
                  <a:pt x="12935" y="14493"/>
                </a:cubicBezTo>
                <a:cubicBezTo>
                  <a:pt x="12822" y="14523"/>
                  <a:pt x="12732" y="14463"/>
                  <a:pt x="12627" y="14493"/>
                </a:cubicBezTo>
                <a:cubicBezTo>
                  <a:pt x="12530" y="14433"/>
                  <a:pt x="12425" y="14453"/>
                  <a:pt x="12328" y="14413"/>
                </a:cubicBezTo>
                <a:cubicBezTo>
                  <a:pt x="12313" y="14423"/>
                  <a:pt x="12305" y="14403"/>
                  <a:pt x="12290" y="14413"/>
                </a:cubicBezTo>
                <a:cubicBezTo>
                  <a:pt x="12283" y="14343"/>
                  <a:pt x="12365" y="14393"/>
                  <a:pt x="12388" y="14403"/>
                </a:cubicBezTo>
                <a:cubicBezTo>
                  <a:pt x="12433" y="14373"/>
                  <a:pt x="12470" y="14363"/>
                  <a:pt x="12500" y="14403"/>
                </a:cubicBezTo>
                <a:cubicBezTo>
                  <a:pt x="12545" y="14373"/>
                  <a:pt x="12575" y="14403"/>
                  <a:pt x="12612" y="14413"/>
                </a:cubicBezTo>
                <a:cubicBezTo>
                  <a:pt x="12665" y="14363"/>
                  <a:pt x="12695" y="14393"/>
                  <a:pt x="12732" y="14383"/>
                </a:cubicBezTo>
                <a:cubicBezTo>
                  <a:pt x="12807" y="14383"/>
                  <a:pt x="12890" y="14353"/>
                  <a:pt x="12964" y="14353"/>
                </a:cubicBezTo>
                <a:cubicBezTo>
                  <a:pt x="13039" y="14363"/>
                  <a:pt x="13122" y="14333"/>
                  <a:pt x="13189" y="14363"/>
                </a:cubicBezTo>
                <a:cubicBezTo>
                  <a:pt x="13264" y="14293"/>
                  <a:pt x="13309" y="14333"/>
                  <a:pt x="13369" y="14313"/>
                </a:cubicBezTo>
                <a:cubicBezTo>
                  <a:pt x="13429" y="14323"/>
                  <a:pt x="13489" y="14303"/>
                  <a:pt x="13534" y="14343"/>
                </a:cubicBezTo>
                <a:cubicBezTo>
                  <a:pt x="13571" y="14293"/>
                  <a:pt x="13586" y="14363"/>
                  <a:pt x="13624" y="14333"/>
                </a:cubicBezTo>
                <a:cubicBezTo>
                  <a:pt x="13639" y="14393"/>
                  <a:pt x="13676" y="14323"/>
                  <a:pt x="13698" y="14363"/>
                </a:cubicBezTo>
                <a:cubicBezTo>
                  <a:pt x="13758" y="14333"/>
                  <a:pt x="13796" y="14383"/>
                  <a:pt x="13848" y="14403"/>
                </a:cubicBezTo>
                <a:cubicBezTo>
                  <a:pt x="13878" y="14373"/>
                  <a:pt x="13901" y="14373"/>
                  <a:pt x="13923" y="14373"/>
                </a:cubicBezTo>
                <a:cubicBezTo>
                  <a:pt x="13938" y="14373"/>
                  <a:pt x="13961" y="14393"/>
                  <a:pt x="13976" y="14393"/>
                </a:cubicBezTo>
                <a:cubicBezTo>
                  <a:pt x="13998" y="14403"/>
                  <a:pt x="14013" y="14383"/>
                  <a:pt x="14035" y="14383"/>
                </a:cubicBezTo>
                <a:cubicBezTo>
                  <a:pt x="14043" y="14383"/>
                  <a:pt x="14050" y="14393"/>
                  <a:pt x="14058" y="14393"/>
                </a:cubicBezTo>
                <a:cubicBezTo>
                  <a:pt x="14073" y="14393"/>
                  <a:pt x="14080" y="14373"/>
                  <a:pt x="14088" y="14403"/>
                </a:cubicBezTo>
                <a:cubicBezTo>
                  <a:pt x="14170" y="14393"/>
                  <a:pt x="14245" y="14433"/>
                  <a:pt x="14320" y="14433"/>
                </a:cubicBezTo>
                <a:cubicBezTo>
                  <a:pt x="14358" y="14443"/>
                  <a:pt x="14402" y="14463"/>
                  <a:pt x="14440" y="14463"/>
                </a:cubicBezTo>
                <a:cubicBezTo>
                  <a:pt x="14470" y="14503"/>
                  <a:pt x="14507" y="14513"/>
                  <a:pt x="14545" y="14503"/>
                </a:cubicBezTo>
                <a:close/>
                <a:moveTo>
                  <a:pt x="11691" y="14303"/>
                </a:moveTo>
                <a:cubicBezTo>
                  <a:pt x="11669" y="14263"/>
                  <a:pt x="11616" y="14323"/>
                  <a:pt x="11594" y="14283"/>
                </a:cubicBezTo>
                <a:cubicBezTo>
                  <a:pt x="11526" y="14283"/>
                  <a:pt x="11467" y="14253"/>
                  <a:pt x="11407" y="14253"/>
                </a:cubicBezTo>
                <a:cubicBezTo>
                  <a:pt x="11384" y="14153"/>
                  <a:pt x="11332" y="14213"/>
                  <a:pt x="11317" y="14143"/>
                </a:cubicBezTo>
                <a:cubicBezTo>
                  <a:pt x="11414" y="14153"/>
                  <a:pt x="11519" y="14163"/>
                  <a:pt x="11624" y="14143"/>
                </a:cubicBezTo>
                <a:cubicBezTo>
                  <a:pt x="11646" y="14163"/>
                  <a:pt x="11676" y="14163"/>
                  <a:pt x="11714" y="14143"/>
                </a:cubicBezTo>
                <a:cubicBezTo>
                  <a:pt x="11736" y="14143"/>
                  <a:pt x="11751" y="14173"/>
                  <a:pt x="11781" y="14143"/>
                </a:cubicBezTo>
                <a:cubicBezTo>
                  <a:pt x="11826" y="14143"/>
                  <a:pt x="11864" y="14183"/>
                  <a:pt x="11916" y="14163"/>
                </a:cubicBezTo>
                <a:cubicBezTo>
                  <a:pt x="12111" y="14193"/>
                  <a:pt x="12343" y="14063"/>
                  <a:pt x="12530" y="14153"/>
                </a:cubicBezTo>
                <a:cubicBezTo>
                  <a:pt x="12627" y="14083"/>
                  <a:pt x="12695" y="14153"/>
                  <a:pt x="12800" y="14063"/>
                </a:cubicBezTo>
                <a:cubicBezTo>
                  <a:pt x="12830" y="14123"/>
                  <a:pt x="12882" y="14053"/>
                  <a:pt x="12912" y="14073"/>
                </a:cubicBezTo>
                <a:cubicBezTo>
                  <a:pt x="12935" y="14113"/>
                  <a:pt x="12987" y="14043"/>
                  <a:pt x="13009" y="14083"/>
                </a:cubicBezTo>
                <a:cubicBezTo>
                  <a:pt x="13077" y="14083"/>
                  <a:pt x="13144" y="14073"/>
                  <a:pt x="13204" y="14083"/>
                </a:cubicBezTo>
                <a:cubicBezTo>
                  <a:pt x="13257" y="14033"/>
                  <a:pt x="13279" y="14113"/>
                  <a:pt x="13316" y="14093"/>
                </a:cubicBezTo>
                <a:cubicBezTo>
                  <a:pt x="13354" y="14093"/>
                  <a:pt x="13384" y="14093"/>
                  <a:pt x="13414" y="14113"/>
                </a:cubicBezTo>
                <a:cubicBezTo>
                  <a:pt x="13481" y="14113"/>
                  <a:pt x="13549" y="14093"/>
                  <a:pt x="13609" y="14143"/>
                </a:cubicBezTo>
                <a:cubicBezTo>
                  <a:pt x="13631" y="14113"/>
                  <a:pt x="13646" y="14133"/>
                  <a:pt x="13661" y="14163"/>
                </a:cubicBezTo>
                <a:cubicBezTo>
                  <a:pt x="13683" y="14143"/>
                  <a:pt x="13706" y="14123"/>
                  <a:pt x="13721" y="14153"/>
                </a:cubicBezTo>
                <a:cubicBezTo>
                  <a:pt x="13751" y="14153"/>
                  <a:pt x="13781" y="14143"/>
                  <a:pt x="13811" y="14163"/>
                </a:cubicBezTo>
                <a:cubicBezTo>
                  <a:pt x="13871" y="14193"/>
                  <a:pt x="13953" y="14143"/>
                  <a:pt x="14006" y="14203"/>
                </a:cubicBezTo>
                <a:cubicBezTo>
                  <a:pt x="14050" y="14153"/>
                  <a:pt x="14073" y="14223"/>
                  <a:pt x="14118" y="14203"/>
                </a:cubicBezTo>
                <a:cubicBezTo>
                  <a:pt x="14133" y="14273"/>
                  <a:pt x="14185" y="14173"/>
                  <a:pt x="14200" y="14253"/>
                </a:cubicBezTo>
                <a:cubicBezTo>
                  <a:pt x="14260" y="14243"/>
                  <a:pt x="14373" y="14223"/>
                  <a:pt x="14358" y="14313"/>
                </a:cubicBezTo>
                <a:cubicBezTo>
                  <a:pt x="14328" y="14313"/>
                  <a:pt x="14298" y="14323"/>
                  <a:pt x="14268" y="14303"/>
                </a:cubicBezTo>
                <a:cubicBezTo>
                  <a:pt x="14238" y="14273"/>
                  <a:pt x="14200" y="14303"/>
                  <a:pt x="14163" y="14313"/>
                </a:cubicBezTo>
                <a:cubicBezTo>
                  <a:pt x="14140" y="14243"/>
                  <a:pt x="14095" y="14283"/>
                  <a:pt x="14058" y="14273"/>
                </a:cubicBezTo>
                <a:cubicBezTo>
                  <a:pt x="14021" y="14283"/>
                  <a:pt x="13991" y="14243"/>
                  <a:pt x="13938" y="14303"/>
                </a:cubicBezTo>
                <a:cubicBezTo>
                  <a:pt x="13908" y="14233"/>
                  <a:pt x="13856" y="14313"/>
                  <a:pt x="13826" y="14243"/>
                </a:cubicBezTo>
                <a:cubicBezTo>
                  <a:pt x="13781" y="14273"/>
                  <a:pt x="13751" y="14253"/>
                  <a:pt x="13713" y="14243"/>
                </a:cubicBezTo>
                <a:cubicBezTo>
                  <a:pt x="13639" y="14243"/>
                  <a:pt x="13564" y="14243"/>
                  <a:pt x="13496" y="14193"/>
                </a:cubicBezTo>
                <a:cubicBezTo>
                  <a:pt x="13421" y="14213"/>
                  <a:pt x="13354" y="14233"/>
                  <a:pt x="13294" y="14193"/>
                </a:cubicBezTo>
                <a:cubicBezTo>
                  <a:pt x="13227" y="14243"/>
                  <a:pt x="13174" y="14233"/>
                  <a:pt x="13114" y="14243"/>
                </a:cubicBezTo>
                <a:cubicBezTo>
                  <a:pt x="13084" y="14243"/>
                  <a:pt x="13062" y="14243"/>
                  <a:pt x="13032" y="14243"/>
                </a:cubicBezTo>
                <a:cubicBezTo>
                  <a:pt x="13017" y="14213"/>
                  <a:pt x="12979" y="14273"/>
                  <a:pt x="12964" y="14243"/>
                </a:cubicBezTo>
                <a:cubicBezTo>
                  <a:pt x="12905" y="14253"/>
                  <a:pt x="12860" y="14243"/>
                  <a:pt x="12800" y="14273"/>
                </a:cubicBezTo>
                <a:cubicBezTo>
                  <a:pt x="12755" y="14223"/>
                  <a:pt x="12687" y="14313"/>
                  <a:pt x="12642" y="14273"/>
                </a:cubicBezTo>
                <a:cubicBezTo>
                  <a:pt x="12620" y="14243"/>
                  <a:pt x="12575" y="14313"/>
                  <a:pt x="12560" y="14273"/>
                </a:cubicBezTo>
                <a:cubicBezTo>
                  <a:pt x="12538" y="14233"/>
                  <a:pt x="12493" y="14303"/>
                  <a:pt x="12470" y="14283"/>
                </a:cubicBezTo>
                <a:cubicBezTo>
                  <a:pt x="12418" y="14293"/>
                  <a:pt x="12373" y="14263"/>
                  <a:pt x="12320" y="14273"/>
                </a:cubicBezTo>
                <a:cubicBezTo>
                  <a:pt x="12208" y="14293"/>
                  <a:pt x="12111" y="14273"/>
                  <a:pt x="11998" y="14303"/>
                </a:cubicBezTo>
                <a:cubicBezTo>
                  <a:pt x="11953" y="14273"/>
                  <a:pt x="11901" y="14283"/>
                  <a:pt x="11849" y="14273"/>
                </a:cubicBezTo>
                <a:cubicBezTo>
                  <a:pt x="11804" y="14243"/>
                  <a:pt x="11766" y="14193"/>
                  <a:pt x="11706" y="14233"/>
                </a:cubicBezTo>
                <a:cubicBezTo>
                  <a:pt x="11729" y="14243"/>
                  <a:pt x="11736" y="14283"/>
                  <a:pt x="11766" y="14273"/>
                </a:cubicBezTo>
                <a:cubicBezTo>
                  <a:pt x="11781" y="14333"/>
                  <a:pt x="11714" y="14283"/>
                  <a:pt x="11691" y="14303"/>
                </a:cubicBezTo>
                <a:close/>
                <a:moveTo>
                  <a:pt x="12463" y="14673"/>
                </a:moveTo>
                <a:cubicBezTo>
                  <a:pt x="12425" y="14643"/>
                  <a:pt x="12373" y="14673"/>
                  <a:pt x="12335" y="14643"/>
                </a:cubicBezTo>
                <a:cubicBezTo>
                  <a:pt x="12290" y="14653"/>
                  <a:pt x="12260" y="14603"/>
                  <a:pt x="12216" y="14613"/>
                </a:cubicBezTo>
                <a:cubicBezTo>
                  <a:pt x="12171" y="14563"/>
                  <a:pt x="12111" y="14543"/>
                  <a:pt x="12066" y="14463"/>
                </a:cubicBezTo>
                <a:cubicBezTo>
                  <a:pt x="12043" y="14483"/>
                  <a:pt x="12073" y="14533"/>
                  <a:pt x="12088" y="14563"/>
                </a:cubicBezTo>
                <a:cubicBezTo>
                  <a:pt x="11961" y="14553"/>
                  <a:pt x="11849" y="14473"/>
                  <a:pt x="11736" y="14413"/>
                </a:cubicBezTo>
                <a:cubicBezTo>
                  <a:pt x="11729" y="14383"/>
                  <a:pt x="11751" y="14393"/>
                  <a:pt x="11751" y="14403"/>
                </a:cubicBezTo>
                <a:cubicBezTo>
                  <a:pt x="11849" y="14353"/>
                  <a:pt x="11916" y="14423"/>
                  <a:pt x="12013" y="14383"/>
                </a:cubicBezTo>
                <a:cubicBezTo>
                  <a:pt x="12043" y="14413"/>
                  <a:pt x="12081" y="14423"/>
                  <a:pt x="12111" y="14463"/>
                </a:cubicBezTo>
                <a:cubicBezTo>
                  <a:pt x="12201" y="14433"/>
                  <a:pt x="12283" y="14493"/>
                  <a:pt x="12365" y="14503"/>
                </a:cubicBezTo>
                <a:cubicBezTo>
                  <a:pt x="12410" y="14493"/>
                  <a:pt x="12440" y="14563"/>
                  <a:pt x="12493" y="14533"/>
                </a:cubicBezTo>
                <a:cubicBezTo>
                  <a:pt x="12523" y="14573"/>
                  <a:pt x="12575" y="14543"/>
                  <a:pt x="12612" y="14553"/>
                </a:cubicBezTo>
                <a:cubicBezTo>
                  <a:pt x="12680" y="14613"/>
                  <a:pt x="12777" y="14563"/>
                  <a:pt x="12852" y="14613"/>
                </a:cubicBezTo>
                <a:cubicBezTo>
                  <a:pt x="12905" y="14593"/>
                  <a:pt x="12942" y="14583"/>
                  <a:pt x="12979" y="14603"/>
                </a:cubicBezTo>
                <a:cubicBezTo>
                  <a:pt x="13024" y="14623"/>
                  <a:pt x="13069" y="14583"/>
                  <a:pt x="13114" y="14593"/>
                </a:cubicBezTo>
                <a:cubicBezTo>
                  <a:pt x="13152" y="14643"/>
                  <a:pt x="13212" y="14583"/>
                  <a:pt x="13249" y="14613"/>
                </a:cubicBezTo>
                <a:cubicBezTo>
                  <a:pt x="13264" y="14643"/>
                  <a:pt x="13302" y="14583"/>
                  <a:pt x="13316" y="14623"/>
                </a:cubicBezTo>
                <a:cubicBezTo>
                  <a:pt x="13339" y="14613"/>
                  <a:pt x="13346" y="14653"/>
                  <a:pt x="13369" y="14643"/>
                </a:cubicBezTo>
                <a:cubicBezTo>
                  <a:pt x="13429" y="14583"/>
                  <a:pt x="13444" y="14693"/>
                  <a:pt x="13504" y="14633"/>
                </a:cubicBezTo>
                <a:cubicBezTo>
                  <a:pt x="13534" y="14663"/>
                  <a:pt x="13586" y="14633"/>
                  <a:pt x="13624" y="14663"/>
                </a:cubicBezTo>
                <a:cubicBezTo>
                  <a:pt x="13713" y="14643"/>
                  <a:pt x="13796" y="14643"/>
                  <a:pt x="13878" y="14643"/>
                </a:cubicBezTo>
                <a:cubicBezTo>
                  <a:pt x="13916" y="14683"/>
                  <a:pt x="13968" y="14613"/>
                  <a:pt x="13998" y="14673"/>
                </a:cubicBezTo>
                <a:cubicBezTo>
                  <a:pt x="14021" y="14703"/>
                  <a:pt x="14058" y="14643"/>
                  <a:pt x="14073" y="14683"/>
                </a:cubicBezTo>
                <a:cubicBezTo>
                  <a:pt x="14088" y="14683"/>
                  <a:pt x="14110" y="14683"/>
                  <a:pt x="14133" y="14663"/>
                </a:cubicBezTo>
                <a:cubicBezTo>
                  <a:pt x="14170" y="14723"/>
                  <a:pt x="14238" y="14663"/>
                  <a:pt x="14268" y="14733"/>
                </a:cubicBezTo>
                <a:cubicBezTo>
                  <a:pt x="14313" y="14683"/>
                  <a:pt x="14320" y="14753"/>
                  <a:pt x="14358" y="14733"/>
                </a:cubicBezTo>
                <a:cubicBezTo>
                  <a:pt x="14387" y="14693"/>
                  <a:pt x="14395" y="14753"/>
                  <a:pt x="14425" y="14743"/>
                </a:cubicBezTo>
                <a:cubicBezTo>
                  <a:pt x="14470" y="14763"/>
                  <a:pt x="14530" y="14733"/>
                  <a:pt x="14582" y="14743"/>
                </a:cubicBezTo>
                <a:cubicBezTo>
                  <a:pt x="14597" y="14753"/>
                  <a:pt x="14612" y="14773"/>
                  <a:pt x="14635" y="14763"/>
                </a:cubicBezTo>
                <a:cubicBezTo>
                  <a:pt x="14657" y="14753"/>
                  <a:pt x="14665" y="14793"/>
                  <a:pt x="14687" y="14783"/>
                </a:cubicBezTo>
                <a:cubicBezTo>
                  <a:pt x="14710" y="14823"/>
                  <a:pt x="14747" y="14793"/>
                  <a:pt x="14777" y="14833"/>
                </a:cubicBezTo>
                <a:cubicBezTo>
                  <a:pt x="14844" y="14833"/>
                  <a:pt x="14904" y="14893"/>
                  <a:pt x="14972" y="14893"/>
                </a:cubicBezTo>
                <a:cubicBezTo>
                  <a:pt x="15002" y="14933"/>
                  <a:pt x="15032" y="14923"/>
                  <a:pt x="15054" y="14983"/>
                </a:cubicBezTo>
                <a:cubicBezTo>
                  <a:pt x="15144" y="14983"/>
                  <a:pt x="15219" y="15053"/>
                  <a:pt x="15309" y="15053"/>
                </a:cubicBezTo>
                <a:cubicBezTo>
                  <a:pt x="15324" y="15093"/>
                  <a:pt x="15346" y="15103"/>
                  <a:pt x="15369" y="15103"/>
                </a:cubicBezTo>
                <a:cubicBezTo>
                  <a:pt x="15391" y="15093"/>
                  <a:pt x="15399" y="15133"/>
                  <a:pt x="15421" y="15123"/>
                </a:cubicBezTo>
                <a:cubicBezTo>
                  <a:pt x="15451" y="15173"/>
                  <a:pt x="15496" y="15153"/>
                  <a:pt x="15526" y="15213"/>
                </a:cubicBezTo>
                <a:cubicBezTo>
                  <a:pt x="15459" y="15283"/>
                  <a:pt x="15436" y="15173"/>
                  <a:pt x="15376" y="15173"/>
                </a:cubicBezTo>
                <a:cubicBezTo>
                  <a:pt x="15339" y="15143"/>
                  <a:pt x="15294" y="15133"/>
                  <a:pt x="15249" y="15133"/>
                </a:cubicBezTo>
                <a:cubicBezTo>
                  <a:pt x="15166" y="15063"/>
                  <a:pt x="15069" y="15083"/>
                  <a:pt x="14987" y="15033"/>
                </a:cubicBezTo>
                <a:cubicBezTo>
                  <a:pt x="14972" y="15003"/>
                  <a:pt x="14934" y="15053"/>
                  <a:pt x="14919" y="15023"/>
                </a:cubicBezTo>
                <a:cubicBezTo>
                  <a:pt x="14889" y="15033"/>
                  <a:pt x="14874" y="15003"/>
                  <a:pt x="14852" y="15013"/>
                </a:cubicBezTo>
                <a:cubicBezTo>
                  <a:pt x="14814" y="14963"/>
                  <a:pt x="14754" y="15023"/>
                  <a:pt x="14717" y="14963"/>
                </a:cubicBezTo>
                <a:cubicBezTo>
                  <a:pt x="14620" y="14993"/>
                  <a:pt x="14537" y="14913"/>
                  <a:pt x="14432" y="14973"/>
                </a:cubicBezTo>
                <a:cubicBezTo>
                  <a:pt x="14343" y="14893"/>
                  <a:pt x="14223" y="14943"/>
                  <a:pt x="14125" y="14873"/>
                </a:cubicBezTo>
                <a:cubicBezTo>
                  <a:pt x="14043" y="14913"/>
                  <a:pt x="13976" y="14883"/>
                  <a:pt x="13901" y="14863"/>
                </a:cubicBezTo>
                <a:cubicBezTo>
                  <a:pt x="13833" y="14833"/>
                  <a:pt x="13751" y="14853"/>
                  <a:pt x="13691" y="14813"/>
                </a:cubicBezTo>
                <a:cubicBezTo>
                  <a:pt x="13609" y="14823"/>
                  <a:pt x="13534" y="14823"/>
                  <a:pt x="13474" y="14773"/>
                </a:cubicBezTo>
                <a:cubicBezTo>
                  <a:pt x="13384" y="14813"/>
                  <a:pt x="13324" y="14743"/>
                  <a:pt x="13242" y="14793"/>
                </a:cubicBezTo>
                <a:cubicBezTo>
                  <a:pt x="13204" y="14733"/>
                  <a:pt x="13152" y="14763"/>
                  <a:pt x="13107" y="14743"/>
                </a:cubicBezTo>
                <a:cubicBezTo>
                  <a:pt x="13069" y="14733"/>
                  <a:pt x="13032" y="14723"/>
                  <a:pt x="12987" y="14723"/>
                </a:cubicBezTo>
                <a:cubicBezTo>
                  <a:pt x="12957" y="14743"/>
                  <a:pt x="12935" y="14733"/>
                  <a:pt x="12920" y="14713"/>
                </a:cubicBezTo>
                <a:cubicBezTo>
                  <a:pt x="12897" y="14703"/>
                  <a:pt x="12867" y="14733"/>
                  <a:pt x="12845" y="14703"/>
                </a:cubicBezTo>
                <a:cubicBezTo>
                  <a:pt x="12800" y="14743"/>
                  <a:pt x="12762" y="14703"/>
                  <a:pt x="12725" y="14673"/>
                </a:cubicBezTo>
                <a:cubicBezTo>
                  <a:pt x="12665" y="14733"/>
                  <a:pt x="12642" y="14623"/>
                  <a:pt x="12583" y="14693"/>
                </a:cubicBezTo>
                <a:cubicBezTo>
                  <a:pt x="12545" y="14653"/>
                  <a:pt x="12500" y="14673"/>
                  <a:pt x="12463" y="14673"/>
                </a:cubicBezTo>
                <a:close/>
                <a:moveTo>
                  <a:pt x="15938" y="15673"/>
                </a:moveTo>
                <a:cubicBezTo>
                  <a:pt x="15923" y="15663"/>
                  <a:pt x="15908" y="15643"/>
                  <a:pt x="15885" y="15653"/>
                </a:cubicBezTo>
                <a:cubicBezTo>
                  <a:pt x="15855" y="15653"/>
                  <a:pt x="15811" y="15683"/>
                  <a:pt x="15788" y="15633"/>
                </a:cubicBezTo>
                <a:cubicBezTo>
                  <a:pt x="15758" y="15623"/>
                  <a:pt x="15728" y="15623"/>
                  <a:pt x="15698" y="15623"/>
                </a:cubicBezTo>
                <a:cubicBezTo>
                  <a:pt x="15661" y="15633"/>
                  <a:pt x="15646" y="15543"/>
                  <a:pt x="15601" y="15603"/>
                </a:cubicBezTo>
                <a:cubicBezTo>
                  <a:pt x="15541" y="15553"/>
                  <a:pt x="15466" y="15553"/>
                  <a:pt x="15399" y="15543"/>
                </a:cubicBezTo>
                <a:cubicBezTo>
                  <a:pt x="15346" y="15483"/>
                  <a:pt x="15264" y="15573"/>
                  <a:pt x="15211" y="15513"/>
                </a:cubicBezTo>
                <a:cubicBezTo>
                  <a:pt x="15069" y="15543"/>
                  <a:pt x="14949" y="15443"/>
                  <a:pt x="14814" y="15453"/>
                </a:cubicBezTo>
                <a:cubicBezTo>
                  <a:pt x="14777" y="15423"/>
                  <a:pt x="14732" y="15453"/>
                  <a:pt x="14702" y="15443"/>
                </a:cubicBezTo>
                <a:cubicBezTo>
                  <a:pt x="14672" y="15403"/>
                  <a:pt x="14635" y="15433"/>
                  <a:pt x="14605" y="15433"/>
                </a:cubicBezTo>
                <a:cubicBezTo>
                  <a:pt x="14545" y="15403"/>
                  <a:pt x="14477" y="15413"/>
                  <a:pt x="14417" y="15363"/>
                </a:cubicBezTo>
                <a:cubicBezTo>
                  <a:pt x="14245" y="15393"/>
                  <a:pt x="14088" y="15373"/>
                  <a:pt x="13938" y="15313"/>
                </a:cubicBezTo>
                <a:cubicBezTo>
                  <a:pt x="13848" y="15333"/>
                  <a:pt x="13788" y="15263"/>
                  <a:pt x="13706" y="15273"/>
                </a:cubicBezTo>
                <a:cubicBezTo>
                  <a:pt x="13668" y="15253"/>
                  <a:pt x="13631" y="15213"/>
                  <a:pt x="13579" y="15253"/>
                </a:cubicBezTo>
                <a:cubicBezTo>
                  <a:pt x="13549" y="15213"/>
                  <a:pt x="13519" y="15193"/>
                  <a:pt x="13474" y="15213"/>
                </a:cubicBezTo>
                <a:cubicBezTo>
                  <a:pt x="13399" y="15193"/>
                  <a:pt x="13324" y="15163"/>
                  <a:pt x="13249" y="15143"/>
                </a:cubicBezTo>
                <a:cubicBezTo>
                  <a:pt x="13227" y="15133"/>
                  <a:pt x="13204" y="15133"/>
                  <a:pt x="13182" y="15133"/>
                </a:cubicBezTo>
                <a:cubicBezTo>
                  <a:pt x="13174" y="15093"/>
                  <a:pt x="13152" y="15103"/>
                  <a:pt x="13129" y="15113"/>
                </a:cubicBezTo>
                <a:cubicBezTo>
                  <a:pt x="13099" y="15083"/>
                  <a:pt x="13062" y="15073"/>
                  <a:pt x="13024" y="15073"/>
                </a:cubicBezTo>
                <a:cubicBezTo>
                  <a:pt x="12957" y="15003"/>
                  <a:pt x="12882" y="14983"/>
                  <a:pt x="12807" y="14973"/>
                </a:cubicBezTo>
                <a:cubicBezTo>
                  <a:pt x="12777" y="14903"/>
                  <a:pt x="12732" y="14913"/>
                  <a:pt x="12695" y="14913"/>
                </a:cubicBezTo>
                <a:cubicBezTo>
                  <a:pt x="12665" y="14853"/>
                  <a:pt x="12627" y="14853"/>
                  <a:pt x="12597" y="14833"/>
                </a:cubicBezTo>
                <a:cubicBezTo>
                  <a:pt x="12575" y="14783"/>
                  <a:pt x="12650" y="14793"/>
                  <a:pt x="12657" y="14823"/>
                </a:cubicBezTo>
                <a:cubicBezTo>
                  <a:pt x="12695" y="14773"/>
                  <a:pt x="12710" y="14843"/>
                  <a:pt x="12740" y="14813"/>
                </a:cubicBezTo>
                <a:cubicBezTo>
                  <a:pt x="12792" y="14833"/>
                  <a:pt x="12852" y="14823"/>
                  <a:pt x="12905" y="14843"/>
                </a:cubicBezTo>
                <a:cubicBezTo>
                  <a:pt x="12949" y="14893"/>
                  <a:pt x="13024" y="14823"/>
                  <a:pt x="13069" y="14863"/>
                </a:cubicBezTo>
                <a:cubicBezTo>
                  <a:pt x="13122" y="14863"/>
                  <a:pt x="13182" y="14853"/>
                  <a:pt x="13234" y="14893"/>
                </a:cubicBezTo>
                <a:cubicBezTo>
                  <a:pt x="13287" y="14923"/>
                  <a:pt x="13346" y="14893"/>
                  <a:pt x="13399" y="14913"/>
                </a:cubicBezTo>
                <a:cubicBezTo>
                  <a:pt x="13451" y="14943"/>
                  <a:pt x="13519" y="14873"/>
                  <a:pt x="13564" y="14943"/>
                </a:cubicBezTo>
                <a:cubicBezTo>
                  <a:pt x="13676" y="14903"/>
                  <a:pt x="13773" y="14983"/>
                  <a:pt x="13878" y="14963"/>
                </a:cubicBezTo>
                <a:cubicBezTo>
                  <a:pt x="13983" y="15023"/>
                  <a:pt x="14103" y="14993"/>
                  <a:pt x="14208" y="15013"/>
                </a:cubicBezTo>
                <a:cubicBezTo>
                  <a:pt x="14268" y="15003"/>
                  <a:pt x="14313" y="15083"/>
                  <a:pt x="14373" y="15043"/>
                </a:cubicBezTo>
                <a:cubicBezTo>
                  <a:pt x="14395" y="15093"/>
                  <a:pt x="14432" y="15033"/>
                  <a:pt x="14455" y="15073"/>
                </a:cubicBezTo>
                <a:cubicBezTo>
                  <a:pt x="14485" y="15033"/>
                  <a:pt x="14492" y="15093"/>
                  <a:pt x="14522" y="15083"/>
                </a:cubicBezTo>
                <a:cubicBezTo>
                  <a:pt x="14582" y="15083"/>
                  <a:pt x="14642" y="15063"/>
                  <a:pt x="14687" y="15103"/>
                </a:cubicBezTo>
                <a:cubicBezTo>
                  <a:pt x="14732" y="15033"/>
                  <a:pt x="14732" y="15163"/>
                  <a:pt x="14777" y="15103"/>
                </a:cubicBezTo>
                <a:cubicBezTo>
                  <a:pt x="14792" y="15143"/>
                  <a:pt x="14837" y="15073"/>
                  <a:pt x="14852" y="15133"/>
                </a:cubicBezTo>
                <a:cubicBezTo>
                  <a:pt x="14904" y="15153"/>
                  <a:pt x="14949" y="15203"/>
                  <a:pt x="15017" y="15153"/>
                </a:cubicBezTo>
                <a:cubicBezTo>
                  <a:pt x="15032" y="15223"/>
                  <a:pt x="15069" y="15173"/>
                  <a:pt x="15092" y="15183"/>
                </a:cubicBezTo>
                <a:cubicBezTo>
                  <a:pt x="15114" y="15203"/>
                  <a:pt x="15136" y="15213"/>
                  <a:pt x="15166" y="15193"/>
                </a:cubicBezTo>
                <a:cubicBezTo>
                  <a:pt x="15196" y="15263"/>
                  <a:pt x="15256" y="15213"/>
                  <a:pt x="15286" y="15273"/>
                </a:cubicBezTo>
                <a:cubicBezTo>
                  <a:pt x="15331" y="15283"/>
                  <a:pt x="15376" y="15273"/>
                  <a:pt x="15399" y="15333"/>
                </a:cubicBezTo>
                <a:cubicBezTo>
                  <a:pt x="15488" y="15333"/>
                  <a:pt x="15571" y="15393"/>
                  <a:pt x="15653" y="15413"/>
                </a:cubicBezTo>
                <a:cubicBezTo>
                  <a:pt x="15706" y="15453"/>
                  <a:pt x="15751" y="15533"/>
                  <a:pt x="15811" y="15533"/>
                </a:cubicBezTo>
                <a:cubicBezTo>
                  <a:pt x="15863" y="15573"/>
                  <a:pt x="15915" y="15623"/>
                  <a:pt x="15975" y="15653"/>
                </a:cubicBezTo>
                <a:cubicBezTo>
                  <a:pt x="15975" y="15683"/>
                  <a:pt x="15953" y="15663"/>
                  <a:pt x="15938" y="15673"/>
                </a:cubicBezTo>
                <a:close/>
                <a:moveTo>
                  <a:pt x="16020" y="15403"/>
                </a:moveTo>
                <a:cubicBezTo>
                  <a:pt x="15938" y="15383"/>
                  <a:pt x="15953" y="15193"/>
                  <a:pt x="15885" y="15123"/>
                </a:cubicBezTo>
                <a:cubicBezTo>
                  <a:pt x="15908" y="15073"/>
                  <a:pt x="15863" y="14993"/>
                  <a:pt x="15870" y="14933"/>
                </a:cubicBezTo>
                <a:cubicBezTo>
                  <a:pt x="15878" y="14873"/>
                  <a:pt x="15818" y="14793"/>
                  <a:pt x="15840" y="14753"/>
                </a:cubicBezTo>
                <a:cubicBezTo>
                  <a:pt x="15811" y="14703"/>
                  <a:pt x="15825" y="14683"/>
                  <a:pt x="15818" y="14643"/>
                </a:cubicBezTo>
                <a:cubicBezTo>
                  <a:pt x="15803" y="14613"/>
                  <a:pt x="15773" y="14563"/>
                  <a:pt x="15796" y="14543"/>
                </a:cubicBezTo>
                <a:cubicBezTo>
                  <a:pt x="15818" y="14493"/>
                  <a:pt x="15743" y="14413"/>
                  <a:pt x="15796" y="14373"/>
                </a:cubicBezTo>
                <a:cubicBezTo>
                  <a:pt x="15736" y="14283"/>
                  <a:pt x="15781" y="14243"/>
                  <a:pt x="15773" y="14173"/>
                </a:cubicBezTo>
                <a:cubicBezTo>
                  <a:pt x="15773" y="14123"/>
                  <a:pt x="15758" y="14063"/>
                  <a:pt x="15773" y="14004"/>
                </a:cubicBezTo>
                <a:cubicBezTo>
                  <a:pt x="15796" y="13904"/>
                  <a:pt x="15743" y="13764"/>
                  <a:pt x="15811" y="13684"/>
                </a:cubicBezTo>
                <a:cubicBezTo>
                  <a:pt x="15758" y="13464"/>
                  <a:pt x="15833" y="13304"/>
                  <a:pt x="15811" y="13094"/>
                </a:cubicBezTo>
                <a:cubicBezTo>
                  <a:pt x="15825" y="13034"/>
                  <a:pt x="15840" y="12984"/>
                  <a:pt x="15848" y="12924"/>
                </a:cubicBezTo>
                <a:cubicBezTo>
                  <a:pt x="15840" y="12854"/>
                  <a:pt x="15855" y="12794"/>
                  <a:pt x="15833" y="12724"/>
                </a:cubicBezTo>
                <a:cubicBezTo>
                  <a:pt x="15878" y="12564"/>
                  <a:pt x="15900" y="12384"/>
                  <a:pt x="15878" y="12194"/>
                </a:cubicBezTo>
                <a:cubicBezTo>
                  <a:pt x="15915" y="12174"/>
                  <a:pt x="15870" y="12114"/>
                  <a:pt x="15900" y="12094"/>
                </a:cubicBezTo>
                <a:cubicBezTo>
                  <a:pt x="15923" y="12064"/>
                  <a:pt x="15923" y="12024"/>
                  <a:pt x="15893" y="11974"/>
                </a:cubicBezTo>
                <a:cubicBezTo>
                  <a:pt x="15945" y="11954"/>
                  <a:pt x="15908" y="11904"/>
                  <a:pt x="15915" y="11874"/>
                </a:cubicBezTo>
                <a:cubicBezTo>
                  <a:pt x="15930" y="11845"/>
                  <a:pt x="15938" y="11815"/>
                  <a:pt x="15923" y="11775"/>
                </a:cubicBezTo>
                <a:cubicBezTo>
                  <a:pt x="15938" y="11705"/>
                  <a:pt x="15953" y="11645"/>
                  <a:pt x="15938" y="11555"/>
                </a:cubicBezTo>
                <a:cubicBezTo>
                  <a:pt x="15983" y="11505"/>
                  <a:pt x="15945" y="11425"/>
                  <a:pt x="15998" y="11375"/>
                </a:cubicBezTo>
                <a:cubicBezTo>
                  <a:pt x="15960" y="11295"/>
                  <a:pt x="16020" y="11255"/>
                  <a:pt x="15983" y="11175"/>
                </a:cubicBezTo>
                <a:cubicBezTo>
                  <a:pt x="16028" y="11135"/>
                  <a:pt x="15968" y="11055"/>
                  <a:pt x="16028" y="11025"/>
                </a:cubicBezTo>
                <a:cubicBezTo>
                  <a:pt x="15983" y="10885"/>
                  <a:pt x="16050" y="10795"/>
                  <a:pt x="16035" y="10665"/>
                </a:cubicBezTo>
                <a:cubicBezTo>
                  <a:pt x="16088" y="10645"/>
                  <a:pt x="16035" y="10725"/>
                  <a:pt x="16073" y="10755"/>
                </a:cubicBezTo>
                <a:cubicBezTo>
                  <a:pt x="16043" y="10785"/>
                  <a:pt x="16088" y="10845"/>
                  <a:pt x="16073" y="10875"/>
                </a:cubicBezTo>
                <a:cubicBezTo>
                  <a:pt x="16095" y="10955"/>
                  <a:pt x="16065" y="11005"/>
                  <a:pt x="16095" y="11085"/>
                </a:cubicBezTo>
                <a:cubicBezTo>
                  <a:pt x="16050" y="11215"/>
                  <a:pt x="16095" y="11375"/>
                  <a:pt x="16080" y="11515"/>
                </a:cubicBezTo>
                <a:cubicBezTo>
                  <a:pt x="16050" y="11585"/>
                  <a:pt x="16080" y="11665"/>
                  <a:pt x="16058" y="11735"/>
                </a:cubicBezTo>
                <a:cubicBezTo>
                  <a:pt x="16050" y="11775"/>
                  <a:pt x="16088" y="11825"/>
                  <a:pt x="16035" y="11845"/>
                </a:cubicBezTo>
                <a:cubicBezTo>
                  <a:pt x="16050" y="11874"/>
                  <a:pt x="16050" y="11904"/>
                  <a:pt x="16028" y="11934"/>
                </a:cubicBezTo>
                <a:cubicBezTo>
                  <a:pt x="16050" y="12084"/>
                  <a:pt x="15990" y="12204"/>
                  <a:pt x="16013" y="12354"/>
                </a:cubicBezTo>
                <a:cubicBezTo>
                  <a:pt x="15968" y="12414"/>
                  <a:pt x="16013" y="12514"/>
                  <a:pt x="15968" y="12564"/>
                </a:cubicBezTo>
                <a:cubicBezTo>
                  <a:pt x="16005" y="12624"/>
                  <a:pt x="15953" y="12634"/>
                  <a:pt x="15968" y="12684"/>
                </a:cubicBezTo>
                <a:cubicBezTo>
                  <a:pt x="15998" y="12724"/>
                  <a:pt x="15953" y="12744"/>
                  <a:pt x="15960" y="12774"/>
                </a:cubicBezTo>
                <a:cubicBezTo>
                  <a:pt x="15983" y="12854"/>
                  <a:pt x="15945" y="12924"/>
                  <a:pt x="15945" y="12994"/>
                </a:cubicBezTo>
                <a:cubicBezTo>
                  <a:pt x="15908" y="13054"/>
                  <a:pt x="15945" y="13134"/>
                  <a:pt x="15915" y="13194"/>
                </a:cubicBezTo>
                <a:cubicBezTo>
                  <a:pt x="15923" y="13274"/>
                  <a:pt x="15915" y="13344"/>
                  <a:pt x="15900" y="13414"/>
                </a:cubicBezTo>
                <a:cubicBezTo>
                  <a:pt x="15878" y="13474"/>
                  <a:pt x="15923" y="13564"/>
                  <a:pt x="15870" y="13614"/>
                </a:cubicBezTo>
                <a:cubicBezTo>
                  <a:pt x="15915" y="13764"/>
                  <a:pt x="15855" y="13884"/>
                  <a:pt x="15915" y="14043"/>
                </a:cubicBezTo>
                <a:cubicBezTo>
                  <a:pt x="15863" y="14193"/>
                  <a:pt x="15930" y="14383"/>
                  <a:pt x="15885" y="14543"/>
                </a:cubicBezTo>
                <a:cubicBezTo>
                  <a:pt x="15908" y="14593"/>
                  <a:pt x="15915" y="14643"/>
                  <a:pt x="15893" y="14673"/>
                </a:cubicBezTo>
                <a:cubicBezTo>
                  <a:pt x="15915" y="14713"/>
                  <a:pt x="15900" y="14723"/>
                  <a:pt x="15908" y="14753"/>
                </a:cubicBezTo>
                <a:cubicBezTo>
                  <a:pt x="15930" y="14743"/>
                  <a:pt x="15930" y="14773"/>
                  <a:pt x="15915" y="14783"/>
                </a:cubicBezTo>
                <a:cubicBezTo>
                  <a:pt x="15938" y="14863"/>
                  <a:pt x="15953" y="14953"/>
                  <a:pt x="15930" y="15033"/>
                </a:cubicBezTo>
                <a:cubicBezTo>
                  <a:pt x="16005" y="15093"/>
                  <a:pt x="16013" y="15263"/>
                  <a:pt x="16005" y="15363"/>
                </a:cubicBezTo>
                <a:cubicBezTo>
                  <a:pt x="16013" y="15373"/>
                  <a:pt x="16028" y="15373"/>
                  <a:pt x="16043" y="15393"/>
                </a:cubicBezTo>
                <a:cubicBezTo>
                  <a:pt x="16050" y="15423"/>
                  <a:pt x="16028" y="15413"/>
                  <a:pt x="16020" y="15403"/>
                </a:cubicBezTo>
                <a:close/>
                <a:moveTo>
                  <a:pt x="16095" y="15263"/>
                </a:moveTo>
                <a:cubicBezTo>
                  <a:pt x="16118" y="15233"/>
                  <a:pt x="16065" y="15233"/>
                  <a:pt x="16095" y="15203"/>
                </a:cubicBezTo>
                <a:cubicBezTo>
                  <a:pt x="16058" y="15133"/>
                  <a:pt x="16043" y="15063"/>
                  <a:pt x="16050" y="15003"/>
                </a:cubicBezTo>
                <a:cubicBezTo>
                  <a:pt x="16028" y="14933"/>
                  <a:pt x="16020" y="14863"/>
                  <a:pt x="16013" y="14793"/>
                </a:cubicBezTo>
                <a:cubicBezTo>
                  <a:pt x="16035" y="14773"/>
                  <a:pt x="16005" y="14733"/>
                  <a:pt x="15990" y="14693"/>
                </a:cubicBezTo>
                <a:cubicBezTo>
                  <a:pt x="15990" y="14663"/>
                  <a:pt x="16020" y="14643"/>
                  <a:pt x="15998" y="14603"/>
                </a:cubicBezTo>
                <a:cubicBezTo>
                  <a:pt x="15983" y="14523"/>
                  <a:pt x="15968" y="14453"/>
                  <a:pt x="15998" y="14393"/>
                </a:cubicBezTo>
                <a:cubicBezTo>
                  <a:pt x="15968" y="14323"/>
                  <a:pt x="15975" y="14263"/>
                  <a:pt x="15983" y="14203"/>
                </a:cubicBezTo>
                <a:cubicBezTo>
                  <a:pt x="15975" y="14073"/>
                  <a:pt x="15960" y="13944"/>
                  <a:pt x="15983" y="13824"/>
                </a:cubicBezTo>
                <a:cubicBezTo>
                  <a:pt x="15938" y="13734"/>
                  <a:pt x="16005" y="13694"/>
                  <a:pt x="15953" y="13604"/>
                </a:cubicBezTo>
                <a:cubicBezTo>
                  <a:pt x="15983" y="13554"/>
                  <a:pt x="15990" y="13494"/>
                  <a:pt x="15968" y="13424"/>
                </a:cubicBezTo>
                <a:cubicBezTo>
                  <a:pt x="15998" y="13304"/>
                  <a:pt x="15990" y="13174"/>
                  <a:pt x="16013" y="13064"/>
                </a:cubicBezTo>
                <a:cubicBezTo>
                  <a:pt x="16020" y="12994"/>
                  <a:pt x="16028" y="12934"/>
                  <a:pt x="16028" y="12874"/>
                </a:cubicBezTo>
                <a:cubicBezTo>
                  <a:pt x="16035" y="12844"/>
                  <a:pt x="16035" y="12814"/>
                  <a:pt x="16035" y="12784"/>
                </a:cubicBezTo>
                <a:cubicBezTo>
                  <a:pt x="16035" y="12754"/>
                  <a:pt x="16065" y="12734"/>
                  <a:pt x="16035" y="12694"/>
                </a:cubicBezTo>
                <a:cubicBezTo>
                  <a:pt x="16088" y="12584"/>
                  <a:pt x="16050" y="12444"/>
                  <a:pt x="16088" y="12334"/>
                </a:cubicBezTo>
                <a:cubicBezTo>
                  <a:pt x="16103" y="12204"/>
                  <a:pt x="16125" y="12084"/>
                  <a:pt x="16125" y="11954"/>
                </a:cubicBezTo>
                <a:cubicBezTo>
                  <a:pt x="16118" y="11914"/>
                  <a:pt x="16140" y="11894"/>
                  <a:pt x="16133" y="11855"/>
                </a:cubicBezTo>
                <a:cubicBezTo>
                  <a:pt x="16155" y="11835"/>
                  <a:pt x="16110" y="11785"/>
                  <a:pt x="16140" y="11765"/>
                </a:cubicBezTo>
                <a:cubicBezTo>
                  <a:pt x="16133" y="11735"/>
                  <a:pt x="16155" y="11705"/>
                  <a:pt x="16140" y="11675"/>
                </a:cubicBezTo>
                <a:cubicBezTo>
                  <a:pt x="16163" y="11655"/>
                  <a:pt x="16118" y="11605"/>
                  <a:pt x="16148" y="11585"/>
                </a:cubicBezTo>
                <a:cubicBezTo>
                  <a:pt x="16140" y="11515"/>
                  <a:pt x="16155" y="11455"/>
                  <a:pt x="16133" y="11385"/>
                </a:cubicBezTo>
                <a:cubicBezTo>
                  <a:pt x="16155" y="11335"/>
                  <a:pt x="16133" y="11265"/>
                  <a:pt x="16148" y="11205"/>
                </a:cubicBezTo>
                <a:cubicBezTo>
                  <a:pt x="16095" y="11115"/>
                  <a:pt x="16178" y="11085"/>
                  <a:pt x="16133" y="11005"/>
                </a:cubicBezTo>
                <a:cubicBezTo>
                  <a:pt x="16148" y="10955"/>
                  <a:pt x="16125" y="10875"/>
                  <a:pt x="16118" y="10815"/>
                </a:cubicBezTo>
                <a:cubicBezTo>
                  <a:pt x="16125" y="10745"/>
                  <a:pt x="16103" y="10665"/>
                  <a:pt x="16088" y="10595"/>
                </a:cubicBezTo>
                <a:cubicBezTo>
                  <a:pt x="16125" y="10545"/>
                  <a:pt x="16065" y="10455"/>
                  <a:pt x="16073" y="10405"/>
                </a:cubicBezTo>
                <a:cubicBezTo>
                  <a:pt x="16065" y="10275"/>
                  <a:pt x="16035" y="10135"/>
                  <a:pt x="16043" y="10015"/>
                </a:cubicBezTo>
                <a:cubicBezTo>
                  <a:pt x="16020" y="9755"/>
                  <a:pt x="15983" y="9486"/>
                  <a:pt x="15908" y="9206"/>
                </a:cubicBezTo>
                <a:cubicBezTo>
                  <a:pt x="15960" y="9196"/>
                  <a:pt x="15953" y="9326"/>
                  <a:pt x="15975" y="9366"/>
                </a:cubicBezTo>
                <a:cubicBezTo>
                  <a:pt x="16005" y="9426"/>
                  <a:pt x="15983" y="9476"/>
                  <a:pt x="16028" y="9556"/>
                </a:cubicBezTo>
                <a:cubicBezTo>
                  <a:pt x="16005" y="9596"/>
                  <a:pt x="16065" y="9676"/>
                  <a:pt x="16035" y="9725"/>
                </a:cubicBezTo>
                <a:cubicBezTo>
                  <a:pt x="16080" y="9795"/>
                  <a:pt x="16058" y="9845"/>
                  <a:pt x="16065" y="9905"/>
                </a:cubicBezTo>
                <a:cubicBezTo>
                  <a:pt x="16125" y="10045"/>
                  <a:pt x="16088" y="10145"/>
                  <a:pt x="16133" y="10275"/>
                </a:cubicBezTo>
                <a:cubicBezTo>
                  <a:pt x="16118" y="10325"/>
                  <a:pt x="16155" y="10395"/>
                  <a:pt x="16140" y="10445"/>
                </a:cubicBezTo>
                <a:cubicBezTo>
                  <a:pt x="16192" y="10525"/>
                  <a:pt x="16140" y="10555"/>
                  <a:pt x="16170" y="10625"/>
                </a:cubicBezTo>
                <a:cubicBezTo>
                  <a:pt x="16178" y="10745"/>
                  <a:pt x="16207" y="10865"/>
                  <a:pt x="16207" y="10975"/>
                </a:cubicBezTo>
                <a:cubicBezTo>
                  <a:pt x="16245" y="11105"/>
                  <a:pt x="16230" y="11215"/>
                  <a:pt x="16245" y="11335"/>
                </a:cubicBezTo>
                <a:cubicBezTo>
                  <a:pt x="16267" y="11455"/>
                  <a:pt x="16230" y="11555"/>
                  <a:pt x="16252" y="11675"/>
                </a:cubicBezTo>
                <a:cubicBezTo>
                  <a:pt x="16237" y="11785"/>
                  <a:pt x="16230" y="11894"/>
                  <a:pt x="16267" y="12024"/>
                </a:cubicBezTo>
                <a:cubicBezTo>
                  <a:pt x="16252" y="12074"/>
                  <a:pt x="16260" y="12144"/>
                  <a:pt x="16230" y="12194"/>
                </a:cubicBezTo>
                <a:cubicBezTo>
                  <a:pt x="16245" y="12234"/>
                  <a:pt x="16230" y="12264"/>
                  <a:pt x="16252" y="12304"/>
                </a:cubicBezTo>
                <a:cubicBezTo>
                  <a:pt x="16245" y="12334"/>
                  <a:pt x="16222" y="12354"/>
                  <a:pt x="16245" y="12394"/>
                </a:cubicBezTo>
                <a:cubicBezTo>
                  <a:pt x="16230" y="12444"/>
                  <a:pt x="16245" y="12514"/>
                  <a:pt x="16230" y="12574"/>
                </a:cubicBezTo>
                <a:cubicBezTo>
                  <a:pt x="16200" y="12624"/>
                  <a:pt x="16207" y="12684"/>
                  <a:pt x="16215" y="12734"/>
                </a:cubicBezTo>
                <a:cubicBezTo>
                  <a:pt x="16200" y="12764"/>
                  <a:pt x="16215" y="12804"/>
                  <a:pt x="16178" y="12824"/>
                </a:cubicBezTo>
                <a:cubicBezTo>
                  <a:pt x="16178" y="12854"/>
                  <a:pt x="16185" y="12884"/>
                  <a:pt x="16200" y="12924"/>
                </a:cubicBezTo>
                <a:cubicBezTo>
                  <a:pt x="16148" y="12954"/>
                  <a:pt x="16192" y="13034"/>
                  <a:pt x="16178" y="13084"/>
                </a:cubicBezTo>
                <a:cubicBezTo>
                  <a:pt x="16170" y="13114"/>
                  <a:pt x="16170" y="13144"/>
                  <a:pt x="16178" y="13174"/>
                </a:cubicBezTo>
                <a:cubicBezTo>
                  <a:pt x="16155" y="13204"/>
                  <a:pt x="16155" y="13234"/>
                  <a:pt x="16170" y="13274"/>
                </a:cubicBezTo>
                <a:cubicBezTo>
                  <a:pt x="16155" y="13324"/>
                  <a:pt x="16125" y="13364"/>
                  <a:pt x="16148" y="13434"/>
                </a:cubicBezTo>
                <a:cubicBezTo>
                  <a:pt x="16103" y="13534"/>
                  <a:pt x="16118" y="13664"/>
                  <a:pt x="16088" y="13764"/>
                </a:cubicBezTo>
                <a:cubicBezTo>
                  <a:pt x="16118" y="13894"/>
                  <a:pt x="16080" y="14004"/>
                  <a:pt x="16088" y="14123"/>
                </a:cubicBezTo>
                <a:cubicBezTo>
                  <a:pt x="16050" y="14233"/>
                  <a:pt x="16125" y="14383"/>
                  <a:pt x="16080" y="14483"/>
                </a:cubicBezTo>
                <a:cubicBezTo>
                  <a:pt x="16110" y="14553"/>
                  <a:pt x="16058" y="14603"/>
                  <a:pt x="16095" y="14673"/>
                </a:cubicBezTo>
                <a:cubicBezTo>
                  <a:pt x="16065" y="14723"/>
                  <a:pt x="16118" y="14803"/>
                  <a:pt x="16073" y="14843"/>
                </a:cubicBezTo>
                <a:cubicBezTo>
                  <a:pt x="16118" y="14943"/>
                  <a:pt x="16125" y="15033"/>
                  <a:pt x="16125" y="15123"/>
                </a:cubicBezTo>
                <a:cubicBezTo>
                  <a:pt x="16155" y="15173"/>
                  <a:pt x="16133" y="15213"/>
                  <a:pt x="16140" y="15263"/>
                </a:cubicBezTo>
                <a:cubicBezTo>
                  <a:pt x="16118" y="15293"/>
                  <a:pt x="16192" y="15363"/>
                  <a:pt x="16125" y="15383"/>
                </a:cubicBezTo>
                <a:cubicBezTo>
                  <a:pt x="16125" y="15343"/>
                  <a:pt x="16058" y="15283"/>
                  <a:pt x="16095" y="15263"/>
                </a:cubicBezTo>
                <a:close/>
                <a:moveTo>
                  <a:pt x="16140" y="15463"/>
                </a:moveTo>
                <a:cubicBezTo>
                  <a:pt x="16163" y="15453"/>
                  <a:pt x="16178" y="15513"/>
                  <a:pt x="16192" y="15543"/>
                </a:cubicBezTo>
                <a:cubicBezTo>
                  <a:pt x="16148" y="15563"/>
                  <a:pt x="16125" y="15513"/>
                  <a:pt x="16140" y="15463"/>
                </a:cubicBezTo>
                <a:close/>
                <a:moveTo>
                  <a:pt x="16245" y="15413"/>
                </a:moveTo>
                <a:cubicBezTo>
                  <a:pt x="16215" y="15353"/>
                  <a:pt x="16245" y="15313"/>
                  <a:pt x="16252" y="15263"/>
                </a:cubicBezTo>
                <a:cubicBezTo>
                  <a:pt x="16230" y="15213"/>
                  <a:pt x="16207" y="15163"/>
                  <a:pt x="16185" y="15103"/>
                </a:cubicBezTo>
                <a:cubicBezTo>
                  <a:pt x="16230" y="15033"/>
                  <a:pt x="16155" y="14923"/>
                  <a:pt x="16185" y="14843"/>
                </a:cubicBezTo>
                <a:cubicBezTo>
                  <a:pt x="16163" y="14753"/>
                  <a:pt x="16178" y="14673"/>
                  <a:pt x="16170" y="14593"/>
                </a:cubicBezTo>
                <a:cubicBezTo>
                  <a:pt x="16170" y="14433"/>
                  <a:pt x="16163" y="14263"/>
                  <a:pt x="16163" y="14093"/>
                </a:cubicBezTo>
                <a:cubicBezTo>
                  <a:pt x="16178" y="14024"/>
                  <a:pt x="16155" y="13934"/>
                  <a:pt x="16200" y="13864"/>
                </a:cubicBezTo>
                <a:cubicBezTo>
                  <a:pt x="16140" y="13804"/>
                  <a:pt x="16222" y="13784"/>
                  <a:pt x="16185" y="13734"/>
                </a:cubicBezTo>
                <a:cubicBezTo>
                  <a:pt x="16222" y="13704"/>
                  <a:pt x="16178" y="13654"/>
                  <a:pt x="16207" y="13624"/>
                </a:cubicBezTo>
                <a:cubicBezTo>
                  <a:pt x="16200" y="13534"/>
                  <a:pt x="16237" y="13474"/>
                  <a:pt x="16215" y="13384"/>
                </a:cubicBezTo>
                <a:cubicBezTo>
                  <a:pt x="16222" y="13344"/>
                  <a:pt x="16245" y="13304"/>
                  <a:pt x="16230" y="13254"/>
                </a:cubicBezTo>
                <a:cubicBezTo>
                  <a:pt x="16260" y="13224"/>
                  <a:pt x="16207" y="13174"/>
                  <a:pt x="16252" y="13154"/>
                </a:cubicBezTo>
                <a:cubicBezTo>
                  <a:pt x="16245" y="13064"/>
                  <a:pt x="16260" y="12994"/>
                  <a:pt x="16260" y="12904"/>
                </a:cubicBezTo>
                <a:cubicBezTo>
                  <a:pt x="16275" y="12884"/>
                  <a:pt x="16252" y="12854"/>
                  <a:pt x="16275" y="12834"/>
                </a:cubicBezTo>
                <a:cubicBezTo>
                  <a:pt x="16290" y="12824"/>
                  <a:pt x="16275" y="12804"/>
                  <a:pt x="16275" y="12784"/>
                </a:cubicBezTo>
                <a:cubicBezTo>
                  <a:pt x="16320" y="12764"/>
                  <a:pt x="16222" y="12684"/>
                  <a:pt x="16297" y="12674"/>
                </a:cubicBezTo>
                <a:cubicBezTo>
                  <a:pt x="16297" y="12594"/>
                  <a:pt x="16312" y="12514"/>
                  <a:pt x="16305" y="12434"/>
                </a:cubicBezTo>
                <a:cubicBezTo>
                  <a:pt x="16357" y="12404"/>
                  <a:pt x="16290" y="12334"/>
                  <a:pt x="16320" y="12304"/>
                </a:cubicBezTo>
                <a:cubicBezTo>
                  <a:pt x="16297" y="12264"/>
                  <a:pt x="16350" y="12244"/>
                  <a:pt x="16312" y="12194"/>
                </a:cubicBezTo>
                <a:cubicBezTo>
                  <a:pt x="16350" y="12124"/>
                  <a:pt x="16297" y="12024"/>
                  <a:pt x="16327" y="11954"/>
                </a:cubicBezTo>
                <a:cubicBezTo>
                  <a:pt x="16335" y="11874"/>
                  <a:pt x="16327" y="11785"/>
                  <a:pt x="16335" y="11705"/>
                </a:cubicBezTo>
                <a:cubicBezTo>
                  <a:pt x="16312" y="11615"/>
                  <a:pt x="16320" y="11535"/>
                  <a:pt x="16342" y="11465"/>
                </a:cubicBezTo>
                <a:cubicBezTo>
                  <a:pt x="16305" y="11375"/>
                  <a:pt x="16320" y="11295"/>
                  <a:pt x="16327" y="11215"/>
                </a:cubicBezTo>
                <a:cubicBezTo>
                  <a:pt x="16260" y="10985"/>
                  <a:pt x="16252" y="10785"/>
                  <a:pt x="16207" y="10565"/>
                </a:cubicBezTo>
                <a:cubicBezTo>
                  <a:pt x="16222" y="10525"/>
                  <a:pt x="16207" y="10465"/>
                  <a:pt x="16185" y="10405"/>
                </a:cubicBezTo>
                <a:cubicBezTo>
                  <a:pt x="16200" y="10365"/>
                  <a:pt x="16185" y="10305"/>
                  <a:pt x="16163" y="10245"/>
                </a:cubicBezTo>
                <a:cubicBezTo>
                  <a:pt x="16192" y="10205"/>
                  <a:pt x="16133" y="10135"/>
                  <a:pt x="16170" y="10095"/>
                </a:cubicBezTo>
                <a:cubicBezTo>
                  <a:pt x="16125" y="10035"/>
                  <a:pt x="16170" y="10005"/>
                  <a:pt x="16133" y="9945"/>
                </a:cubicBezTo>
                <a:cubicBezTo>
                  <a:pt x="16200" y="9955"/>
                  <a:pt x="16155" y="10075"/>
                  <a:pt x="16207" y="10125"/>
                </a:cubicBezTo>
                <a:cubicBezTo>
                  <a:pt x="16252" y="10205"/>
                  <a:pt x="16230" y="10255"/>
                  <a:pt x="16260" y="10325"/>
                </a:cubicBezTo>
                <a:cubicBezTo>
                  <a:pt x="16290" y="10455"/>
                  <a:pt x="16305" y="10575"/>
                  <a:pt x="16335" y="10705"/>
                </a:cubicBezTo>
                <a:cubicBezTo>
                  <a:pt x="16327" y="10765"/>
                  <a:pt x="16320" y="10825"/>
                  <a:pt x="16350" y="10905"/>
                </a:cubicBezTo>
                <a:cubicBezTo>
                  <a:pt x="16357" y="10965"/>
                  <a:pt x="16327" y="11005"/>
                  <a:pt x="16357" y="11075"/>
                </a:cubicBezTo>
                <a:cubicBezTo>
                  <a:pt x="16365" y="11195"/>
                  <a:pt x="16365" y="11305"/>
                  <a:pt x="16395" y="11425"/>
                </a:cubicBezTo>
                <a:cubicBezTo>
                  <a:pt x="16387" y="11495"/>
                  <a:pt x="16402" y="11555"/>
                  <a:pt x="16410" y="11625"/>
                </a:cubicBezTo>
                <a:cubicBezTo>
                  <a:pt x="16402" y="11675"/>
                  <a:pt x="16372" y="11725"/>
                  <a:pt x="16417" y="11795"/>
                </a:cubicBezTo>
                <a:cubicBezTo>
                  <a:pt x="16380" y="11904"/>
                  <a:pt x="16417" y="12034"/>
                  <a:pt x="16410" y="12154"/>
                </a:cubicBezTo>
                <a:cubicBezTo>
                  <a:pt x="16395" y="12204"/>
                  <a:pt x="16410" y="12274"/>
                  <a:pt x="16395" y="12334"/>
                </a:cubicBezTo>
                <a:cubicBezTo>
                  <a:pt x="16440" y="12414"/>
                  <a:pt x="16357" y="12434"/>
                  <a:pt x="16402" y="12504"/>
                </a:cubicBezTo>
                <a:cubicBezTo>
                  <a:pt x="16372" y="12614"/>
                  <a:pt x="16372" y="12724"/>
                  <a:pt x="16387" y="12844"/>
                </a:cubicBezTo>
                <a:cubicBezTo>
                  <a:pt x="16350" y="12894"/>
                  <a:pt x="16365" y="12964"/>
                  <a:pt x="16350" y="13014"/>
                </a:cubicBezTo>
                <a:cubicBezTo>
                  <a:pt x="16357" y="13074"/>
                  <a:pt x="16372" y="13144"/>
                  <a:pt x="16327" y="13184"/>
                </a:cubicBezTo>
                <a:cubicBezTo>
                  <a:pt x="16357" y="13224"/>
                  <a:pt x="16312" y="13234"/>
                  <a:pt x="16327" y="13274"/>
                </a:cubicBezTo>
                <a:cubicBezTo>
                  <a:pt x="16342" y="13314"/>
                  <a:pt x="16335" y="13344"/>
                  <a:pt x="16320" y="13364"/>
                </a:cubicBezTo>
                <a:cubicBezTo>
                  <a:pt x="16357" y="13434"/>
                  <a:pt x="16282" y="13464"/>
                  <a:pt x="16327" y="13534"/>
                </a:cubicBezTo>
                <a:cubicBezTo>
                  <a:pt x="16305" y="13594"/>
                  <a:pt x="16320" y="13664"/>
                  <a:pt x="16290" y="13714"/>
                </a:cubicBezTo>
                <a:cubicBezTo>
                  <a:pt x="16290" y="13774"/>
                  <a:pt x="16305" y="13834"/>
                  <a:pt x="16290" y="13884"/>
                </a:cubicBezTo>
                <a:cubicBezTo>
                  <a:pt x="16245" y="13984"/>
                  <a:pt x="16290" y="14103"/>
                  <a:pt x="16252" y="14203"/>
                </a:cubicBezTo>
                <a:cubicBezTo>
                  <a:pt x="16297" y="14343"/>
                  <a:pt x="16215" y="14433"/>
                  <a:pt x="16275" y="14573"/>
                </a:cubicBezTo>
                <a:cubicBezTo>
                  <a:pt x="16237" y="14623"/>
                  <a:pt x="16267" y="14693"/>
                  <a:pt x="16290" y="14773"/>
                </a:cubicBezTo>
                <a:cubicBezTo>
                  <a:pt x="16237" y="14803"/>
                  <a:pt x="16312" y="14893"/>
                  <a:pt x="16290" y="14943"/>
                </a:cubicBezTo>
                <a:cubicBezTo>
                  <a:pt x="16260" y="14993"/>
                  <a:pt x="16320" y="15073"/>
                  <a:pt x="16305" y="15133"/>
                </a:cubicBezTo>
                <a:cubicBezTo>
                  <a:pt x="16312" y="15193"/>
                  <a:pt x="16297" y="15243"/>
                  <a:pt x="16342" y="15313"/>
                </a:cubicBezTo>
                <a:cubicBezTo>
                  <a:pt x="16312" y="15363"/>
                  <a:pt x="16387" y="15453"/>
                  <a:pt x="16342" y="15493"/>
                </a:cubicBezTo>
                <a:cubicBezTo>
                  <a:pt x="16380" y="15563"/>
                  <a:pt x="16357" y="15603"/>
                  <a:pt x="16402" y="15683"/>
                </a:cubicBezTo>
                <a:cubicBezTo>
                  <a:pt x="16305" y="15693"/>
                  <a:pt x="16297" y="15533"/>
                  <a:pt x="16245" y="15413"/>
                </a:cubicBezTo>
                <a:close/>
                <a:moveTo>
                  <a:pt x="14118" y="20790"/>
                </a:moveTo>
                <a:cubicBezTo>
                  <a:pt x="14095" y="20750"/>
                  <a:pt x="14095" y="20710"/>
                  <a:pt x="14095" y="20670"/>
                </a:cubicBezTo>
                <a:cubicBezTo>
                  <a:pt x="14118" y="20640"/>
                  <a:pt x="14065" y="20570"/>
                  <a:pt x="14103" y="20540"/>
                </a:cubicBezTo>
                <a:cubicBezTo>
                  <a:pt x="14095" y="20381"/>
                  <a:pt x="14088" y="20201"/>
                  <a:pt x="14080" y="20041"/>
                </a:cubicBezTo>
                <a:cubicBezTo>
                  <a:pt x="14065" y="19871"/>
                  <a:pt x="14088" y="19721"/>
                  <a:pt x="14043" y="19541"/>
                </a:cubicBezTo>
                <a:cubicBezTo>
                  <a:pt x="14058" y="19381"/>
                  <a:pt x="14065" y="19221"/>
                  <a:pt x="14028" y="19041"/>
                </a:cubicBezTo>
                <a:cubicBezTo>
                  <a:pt x="14065" y="18901"/>
                  <a:pt x="13998" y="18711"/>
                  <a:pt x="13991" y="18551"/>
                </a:cubicBezTo>
                <a:cubicBezTo>
                  <a:pt x="13991" y="18521"/>
                  <a:pt x="13983" y="18501"/>
                  <a:pt x="13976" y="18471"/>
                </a:cubicBezTo>
                <a:cubicBezTo>
                  <a:pt x="13946" y="18312"/>
                  <a:pt x="13946" y="18172"/>
                  <a:pt x="13893" y="18002"/>
                </a:cubicBezTo>
                <a:cubicBezTo>
                  <a:pt x="13916" y="17982"/>
                  <a:pt x="13886" y="17922"/>
                  <a:pt x="13871" y="17882"/>
                </a:cubicBezTo>
                <a:cubicBezTo>
                  <a:pt x="13826" y="17822"/>
                  <a:pt x="13871" y="17802"/>
                  <a:pt x="13841" y="17742"/>
                </a:cubicBezTo>
                <a:cubicBezTo>
                  <a:pt x="13818" y="17652"/>
                  <a:pt x="13818" y="17572"/>
                  <a:pt x="13766" y="17472"/>
                </a:cubicBezTo>
                <a:cubicBezTo>
                  <a:pt x="13758" y="17402"/>
                  <a:pt x="13728" y="17312"/>
                  <a:pt x="13691" y="17202"/>
                </a:cubicBezTo>
                <a:cubicBezTo>
                  <a:pt x="13661" y="17122"/>
                  <a:pt x="13639" y="17032"/>
                  <a:pt x="13624" y="16952"/>
                </a:cubicBezTo>
                <a:cubicBezTo>
                  <a:pt x="13556" y="16962"/>
                  <a:pt x="13609" y="17032"/>
                  <a:pt x="13624" y="17082"/>
                </a:cubicBezTo>
                <a:cubicBezTo>
                  <a:pt x="13639" y="17122"/>
                  <a:pt x="13654" y="17162"/>
                  <a:pt x="13668" y="17202"/>
                </a:cubicBezTo>
                <a:cubicBezTo>
                  <a:pt x="13676" y="17212"/>
                  <a:pt x="13676" y="17222"/>
                  <a:pt x="13683" y="17232"/>
                </a:cubicBezTo>
                <a:cubicBezTo>
                  <a:pt x="13616" y="17312"/>
                  <a:pt x="13758" y="17362"/>
                  <a:pt x="13721" y="17472"/>
                </a:cubicBezTo>
                <a:cubicBezTo>
                  <a:pt x="13781" y="17672"/>
                  <a:pt x="13803" y="17872"/>
                  <a:pt x="13841" y="18062"/>
                </a:cubicBezTo>
                <a:cubicBezTo>
                  <a:pt x="13878" y="18172"/>
                  <a:pt x="13863" y="18252"/>
                  <a:pt x="13901" y="18352"/>
                </a:cubicBezTo>
                <a:cubicBezTo>
                  <a:pt x="13878" y="18381"/>
                  <a:pt x="13923" y="18441"/>
                  <a:pt x="13901" y="18471"/>
                </a:cubicBezTo>
                <a:cubicBezTo>
                  <a:pt x="13901" y="18471"/>
                  <a:pt x="13901" y="18481"/>
                  <a:pt x="13901" y="18481"/>
                </a:cubicBezTo>
                <a:cubicBezTo>
                  <a:pt x="13901" y="18521"/>
                  <a:pt x="13968" y="18601"/>
                  <a:pt x="13923" y="18621"/>
                </a:cubicBezTo>
                <a:cubicBezTo>
                  <a:pt x="13968" y="18821"/>
                  <a:pt x="13931" y="18981"/>
                  <a:pt x="13991" y="19191"/>
                </a:cubicBezTo>
                <a:cubicBezTo>
                  <a:pt x="13968" y="19211"/>
                  <a:pt x="13991" y="19251"/>
                  <a:pt x="13968" y="19271"/>
                </a:cubicBezTo>
                <a:cubicBezTo>
                  <a:pt x="13946" y="19291"/>
                  <a:pt x="13961" y="19331"/>
                  <a:pt x="13983" y="19361"/>
                </a:cubicBezTo>
                <a:cubicBezTo>
                  <a:pt x="13983" y="19431"/>
                  <a:pt x="13991" y="19501"/>
                  <a:pt x="13976" y="19561"/>
                </a:cubicBezTo>
                <a:cubicBezTo>
                  <a:pt x="14006" y="19691"/>
                  <a:pt x="13983" y="19801"/>
                  <a:pt x="13998" y="19931"/>
                </a:cubicBezTo>
                <a:cubicBezTo>
                  <a:pt x="14035" y="20081"/>
                  <a:pt x="14006" y="20181"/>
                  <a:pt x="14013" y="20311"/>
                </a:cubicBezTo>
                <a:cubicBezTo>
                  <a:pt x="14021" y="20441"/>
                  <a:pt x="14028" y="20580"/>
                  <a:pt x="14013" y="20700"/>
                </a:cubicBezTo>
                <a:cubicBezTo>
                  <a:pt x="14043" y="20830"/>
                  <a:pt x="14028" y="20950"/>
                  <a:pt x="14028" y="21070"/>
                </a:cubicBezTo>
                <a:cubicBezTo>
                  <a:pt x="14028" y="21200"/>
                  <a:pt x="14035" y="21340"/>
                  <a:pt x="14028" y="21460"/>
                </a:cubicBezTo>
                <a:cubicBezTo>
                  <a:pt x="14028" y="21500"/>
                  <a:pt x="14028" y="21540"/>
                  <a:pt x="14028" y="21580"/>
                </a:cubicBezTo>
                <a:cubicBezTo>
                  <a:pt x="14110" y="21580"/>
                  <a:pt x="14110" y="21580"/>
                  <a:pt x="14110" y="21580"/>
                </a:cubicBezTo>
                <a:cubicBezTo>
                  <a:pt x="14110" y="21540"/>
                  <a:pt x="14118" y="21500"/>
                  <a:pt x="14125" y="21460"/>
                </a:cubicBezTo>
                <a:cubicBezTo>
                  <a:pt x="14080" y="21370"/>
                  <a:pt x="14118" y="21320"/>
                  <a:pt x="14118" y="21240"/>
                </a:cubicBezTo>
                <a:cubicBezTo>
                  <a:pt x="14095" y="21160"/>
                  <a:pt x="14103" y="21090"/>
                  <a:pt x="14133" y="21040"/>
                </a:cubicBezTo>
                <a:cubicBezTo>
                  <a:pt x="14103" y="20940"/>
                  <a:pt x="14080" y="20850"/>
                  <a:pt x="14118" y="20790"/>
                </a:cubicBezTo>
                <a:close/>
                <a:moveTo>
                  <a:pt x="14425" y="19331"/>
                </a:moveTo>
                <a:cubicBezTo>
                  <a:pt x="14455" y="19251"/>
                  <a:pt x="14387" y="19141"/>
                  <a:pt x="14425" y="19071"/>
                </a:cubicBezTo>
                <a:cubicBezTo>
                  <a:pt x="14387" y="19011"/>
                  <a:pt x="14432" y="18981"/>
                  <a:pt x="14402" y="18931"/>
                </a:cubicBezTo>
                <a:cubicBezTo>
                  <a:pt x="14417" y="18891"/>
                  <a:pt x="14365" y="18821"/>
                  <a:pt x="14402" y="18801"/>
                </a:cubicBezTo>
                <a:cubicBezTo>
                  <a:pt x="14373" y="18681"/>
                  <a:pt x="14373" y="18581"/>
                  <a:pt x="14358" y="18471"/>
                </a:cubicBezTo>
                <a:cubicBezTo>
                  <a:pt x="14343" y="18391"/>
                  <a:pt x="14328" y="18312"/>
                  <a:pt x="14290" y="18222"/>
                </a:cubicBezTo>
                <a:cubicBezTo>
                  <a:pt x="14305" y="18172"/>
                  <a:pt x="14290" y="18112"/>
                  <a:pt x="14268" y="18042"/>
                </a:cubicBezTo>
                <a:cubicBezTo>
                  <a:pt x="14268" y="17982"/>
                  <a:pt x="14268" y="17932"/>
                  <a:pt x="14253" y="17862"/>
                </a:cubicBezTo>
                <a:cubicBezTo>
                  <a:pt x="14245" y="17742"/>
                  <a:pt x="14200" y="17592"/>
                  <a:pt x="14178" y="17462"/>
                </a:cubicBezTo>
                <a:cubicBezTo>
                  <a:pt x="14148" y="17372"/>
                  <a:pt x="14125" y="17292"/>
                  <a:pt x="14103" y="17202"/>
                </a:cubicBezTo>
                <a:cubicBezTo>
                  <a:pt x="14050" y="17012"/>
                  <a:pt x="14006" y="16832"/>
                  <a:pt x="13976" y="16652"/>
                </a:cubicBezTo>
                <a:cubicBezTo>
                  <a:pt x="13908" y="16662"/>
                  <a:pt x="13938" y="16542"/>
                  <a:pt x="13916" y="16502"/>
                </a:cubicBezTo>
                <a:cubicBezTo>
                  <a:pt x="13871" y="16522"/>
                  <a:pt x="13863" y="16382"/>
                  <a:pt x="13803" y="16442"/>
                </a:cubicBezTo>
                <a:cubicBezTo>
                  <a:pt x="13766" y="16462"/>
                  <a:pt x="13818" y="16522"/>
                  <a:pt x="13788" y="16552"/>
                </a:cubicBezTo>
                <a:cubicBezTo>
                  <a:pt x="13811" y="16612"/>
                  <a:pt x="13833" y="16642"/>
                  <a:pt x="13856" y="16662"/>
                </a:cubicBezTo>
                <a:cubicBezTo>
                  <a:pt x="13833" y="16692"/>
                  <a:pt x="13863" y="16732"/>
                  <a:pt x="13886" y="16742"/>
                </a:cubicBezTo>
                <a:cubicBezTo>
                  <a:pt x="13841" y="16782"/>
                  <a:pt x="13931" y="16772"/>
                  <a:pt x="13923" y="16852"/>
                </a:cubicBezTo>
                <a:cubicBezTo>
                  <a:pt x="13946" y="16962"/>
                  <a:pt x="13976" y="17042"/>
                  <a:pt x="14028" y="17202"/>
                </a:cubicBezTo>
                <a:cubicBezTo>
                  <a:pt x="14035" y="17212"/>
                  <a:pt x="14035" y="17222"/>
                  <a:pt x="14043" y="17222"/>
                </a:cubicBezTo>
                <a:cubicBezTo>
                  <a:pt x="14043" y="17372"/>
                  <a:pt x="14118" y="17552"/>
                  <a:pt x="14148" y="17702"/>
                </a:cubicBezTo>
                <a:cubicBezTo>
                  <a:pt x="14148" y="17782"/>
                  <a:pt x="14140" y="17852"/>
                  <a:pt x="14178" y="17942"/>
                </a:cubicBezTo>
                <a:cubicBezTo>
                  <a:pt x="14155" y="18002"/>
                  <a:pt x="14230" y="18102"/>
                  <a:pt x="14193" y="18162"/>
                </a:cubicBezTo>
                <a:cubicBezTo>
                  <a:pt x="14245" y="18282"/>
                  <a:pt x="14253" y="18371"/>
                  <a:pt x="14268" y="18471"/>
                </a:cubicBezTo>
                <a:cubicBezTo>
                  <a:pt x="14268" y="18531"/>
                  <a:pt x="14275" y="18581"/>
                  <a:pt x="14298" y="18641"/>
                </a:cubicBezTo>
                <a:cubicBezTo>
                  <a:pt x="14328" y="18801"/>
                  <a:pt x="14290" y="18931"/>
                  <a:pt x="14343" y="19091"/>
                </a:cubicBezTo>
                <a:cubicBezTo>
                  <a:pt x="14313" y="19151"/>
                  <a:pt x="14387" y="19261"/>
                  <a:pt x="14350" y="19311"/>
                </a:cubicBezTo>
                <a:cubicBezTo>
                  <a:pt x="14387" y="19401"/>
                  <a:pt x="14358" y="19461"/>
                  <a:pt x="14387" y="19551"/>
                </a:cubicBezTo>
                <a:cubicBezTo>
                  <a:pt x="14358" y="19571"/>
                  <a:pt x="14402" y="19631"/>
                  <a:pt x="14373" y="19651"/>
                </a:cubicBezTo>
                <a:cubicBezTo>
                  <a:pt x="14380" y="19691"/>
                  <a:pt x="14365" y="19721"/>
                  <a:pt x="14395" y="19771"/>
                </a:cubicBezTo>
                <a:cubicBezTo>
                  <a:pt x="14350" y="19821"/>
                  <a:pt x="14387" y="19911"/>
                  <a:pt x="14373" y="19981"/>
                </a:cubicBezTo>
                <a:cubicBezTo>
                  <a:pt x="14380" y="20051"/>
                  <a:pt x="14358" y="20111"/>
                  <a:pt x="14380" y="20201"/>
                </a:cubicBezTo>
                <a:cubicBezTo>
                  <a:pt x="14387" y="20271"/>
                  <a:pt x="14350" y="20321"/>
                  <a:pt x="14395" y="20421"/>
                </a:cubicBezTo>
                <a:cubicBezTo>
                  <a:pt x="14358" y="20471"/>
                  <a:pt x="14402" y="20570"/>
                  <a:pt x="14373" y="20620"/>
                </a:cubicBezTo>
                <a:cubicBezTo>
                  <a:pt x="14402" y="20710"/>
                  <a:pt x="14343" y="20750"/>
                  <a:pt x="14380" y="20840"/>
                </a:cubicBezTo>
                <a:cubicBezTo>
                  <a:pt x="14335" y="20900"/>
                  <a:pt x="14373" y="20980"/>
                  <a:pt x="14358" y="21050"/>
                </a:cubicBezTo>
                <a:cubicBezTo>
                  <a:pt x="14373" y="21130"/>
                  <a:pt x="14350" y="21190"/>
                  <a:pt x="14365" y="21270"/>
                </a:cubicBezTo>
                <a:cubicBezTo>
                  <a:pt x="14320" y="21320"/>
                  <a:pt x="14402" y="21430"/>
                  <a:pt x="14350" y="21480"/>
                </a:cubicBezTo>
                <a:cubicBezTo>
                  <a:pt x="14320" y="21500"/>
                  <a:pt x="14343" y="21540"/>
                  <a:pt x="14358" y="21580"/>
                </a:cubicBezTo>
                <a:cubicBezTo>
                  <a:pt x="14432" y="21580"/>
                  <a:pt x="14432" y="21580"/>
                  <a:pt x="14432" y="21580"/>
                </a:cubicBezTo>
                <a:cubicBezTo>
                  <a:pt x="14440" y="21530"/>
                  <a:pt x="14440" y="21470"/>
                  <a:pt x="14447" y="21420"/>
                </a:cubicBezTo>
                <a:cubicBezTo>
                  <a:pt x="14425" y="21230"/>
                  <a:pt x="14455" y="21070"/>
                  <a:pt x="14447" y="20900"/>
                </a:cubicBezTo>
                <a:cubicBezTo>
                  <a:pt x="14447" y="20720"/>
                  <a:pt x="14485" y="20570"/>
                  <a:pt x="14447" y="20381"/>
                </a:cubicBezTo>
                <a:cubicBezTo>
                  <a:pt x="14485" y="20351"/>
                  <a:pt x="14432" y="20281"/>
                  <a:pt x="14447" y="20251"/>
                </a:cubicBezTo>
                <a:cubicBezTo>
                  <a:pt x="14470" y="20211"/>
                  <a:pt x="14470" y="20171"/>
                  <a:pt x="14455" y="20121"/>
                </a:cubicBezTo>
                <a:cubicBezTo>
                  <a:pt x="14485" y="20051"/>
                  <a:pt x="14432" y="19941"/>
                  <a:pt x="14485" y="19871"/>
                </a:cubicBezTo>
                <a:cubicBezTo>
                  <a:pt x="14432" y="19681"/>
                  <a:pt x="14500" y="19541"/>
                  <a:pt x="14425" y="19331"/>
                </a:cubicBezTo>
                <a:close/>
                <a:moveTo>
                  <a:pt x="13803" y="20990"/>
                </a:moveTo>
                <a:cubicBezTo>
                  <a:pt x="13848" y="20960"/>
                  <a:pt x="13781" y="20870"/>
                  <a:pt x="13818" y="20830"/>
                </a:cubicBezTo>
                <a:cubicBezTo>
                  <a:pt x="13781" y="20750"/>
                  <a:pt x="13833" y="20720"/>
                  <a:pt x="13796" y="20640"/>
                </a:cubicBezTo>
                <a:cubicBezTo>
                  <a:pt x="13818" y="20530"/>
                  <a:pt x="13803" y="20401"/>
                  <a:pt x="13811" y="20281"/>
                </a:cubicBezTo>
                <a:cubicBezTo>
                  <a:pt x="13773" y="20031"/>
                  <a:pt x="13811" y="19821"/>
                  <a:pt x="13766" y="19571"/>
                </a:cubicBezTo>
                <a:cubicBezTo>
                  <a:pt x="13811" y="19531"/>
                  <a:pt x="13758" y="19451"/>
                  <a:pt x="13773" y="19401"/>
                </a:cubicBezTo>
                <a:cubicBezTo>
                  <a:pt x="13818" y="19361"/>
                  <a:pt x="13751" y="19271"/>
                  <a:pt x="13788" y="19231"/>
                </a:cubicBezTo>
                <a:cubicBezTo>
                  <a:pt x="13803" y="19181"/>
                  <a:pt x="13751" y="19101"/>
                  <a:pt x="13766" y="19051"/>
                </a:cubicBezTo>
                <a:cubicBezTo>
                  <a:pt x="13751" y="19011"/>
                  <a:pt x="13758" y="18991"/>
                  <a:pt x="13758" y="18961"/>
                </a:cubicBezTo>
                <a:cubicBezTo>
                  <a:pt x="13743" y="18921"/>
                  <a:pt x="13803" y="18911"/>
                  <a:pt x="13766" y="18851"/>
                </a:cubicBezTo>
                <a:cubicBezTo>
                  <a:pt x="13736" y="18751"/>
                  <a:pt x="13743" y="18671"/>
                  <a:pt x="13743" y="18581"/>
                </a:cubicBezTo>
                <a:cubicBezTo>
                  <a:pt x="13736" y="18551"/>
                  <a:pt x="13736" y="18511"/>
                  <a:pt x="13728" y="18471"/>
                </a:cubicBezTo>
                <a:cubicBezTo>
                  <a:pt x="13721" y="18411"/>
                  <a:pt x="13721" y="18352"/>
                  <a:pt x="13736" y="18302"/>
                </a:cubicBezTo>
                <a:cubicBezTo>
                  <a:pt x="13691" y="18232"/>
                  <a:pt x="13736" y="18212"/>
                  <a:pt x="13706" y="18152"/>
                </a:cubicBezTo>
                <a:cubicBezTo>
                  <a:pt x="13728" y="18122"/>
                  <a:pt x="13668" y="18052"/>
                  <a:pt x="13706" y="18022"/>
                </a:cubicBezTo>
                <a:cubicBezTo>
                  <a:pt x="13676" y="17972"/>
                  <a:pt x="13668" y="17922"/>
                  <a:pt x="13676" y="17882"/>
                </a:cubicBezTo>
                <a:cubicBezTo>
                  <a:pt x="13668" y="17832"/>
                  <a:pt x="13646" y="17772"/>
                  <a:pt x="13668" y="17732"/>
                </a:cubicBezTo>
                <a:cubicBezTo>
                  <a:pt x="13646" y="17672"/>
                  <a:pt x="13631" y="17622"/>
                  <a:pt x="13609" y="17572"/>
                </a:cubicBezTo>
                <a:cubicBezTo>
                  <a:pt x="13668" y="17552"/>
                  <a:pt x="13541" y="17442"/>
                  <a:pt x="13601" y="17412"/>
                </a:cubicBezTo>
                <a:cubicBezTo>
                  <a:pt x="13586" y="17362"/>
                  <a:pt x="13564" y="17312"/>
                  <a:pt x="13541" y="17262"/>
                </a:cubicBezTo>
                <a:cubicBezTo>
                  <a:pt x="13564" y="17232"/>
                  <a:pt x="13556" y="17212"/>
                  <a:pt x="13541" y="17202"/>
                </a:cubicBezTo>
                <a:cubicBezTo>
                  <a:pt x="13526" y="17192"/>
                  <a:pt x="13511" y="17172"/>
                  <a:pt x="13526" y="17142"/>
                </a:cubicBezTo>
                <a:cubicBezTo>
                  <a:pt x="13436" y="16912"/>
                  <a:pt x="13354" y="16672"/>
                  <a:pt x="13264" y="16442"/>
                </a:cubicBezTo>
                <a:cubicBezTo>
                  <a:pt x="13219" y="16382"/>
                  <a:pt x="13182" y="16292"/>
                  <a:pt x="13152" y="16192"/>
                </a:cubicBezTo>
                <a:cubicBezTo>
                  <a:pt x="13137" y="16163"/>
                  <a:pt x="13107" y="16163"/>
                  <a:pt x="13092" y="16103"/>
                </a:cubicBezTo>
                <a:cubicBezTo>
                  <a:pt x="13099" y="16033"/>
                  <a:pt x="13017" y="15993"/>
                  <a:pt x="13039" y="16073"/>
                </a:cubicBezTo>
                <a:cubicBezTo>
                  <a:pt x="13077" y="16043"/>
                  <a:pt x="13077" y="16163"/>
                  <a:pt x="13107" y="16192"/>
                </a:cubicBezTo>
                <a:cubicBezTo>
                  <a:pt x="13122" y="16242"/>
                  <a:pt x="13144" y="16292"/>
                  <a:pt x="13159" y="16352"/>
                </a:cubicBezTo>
                <a:cubicBezTo>
                  <a:pt x="13212" y="16492"/>
                  <a:pt x="13234" y="16492"/>
                  <a:pt x="13264" y="16632"/>
                </a:cubicBezTo>
                <a:cubicBezTo>
                  <a:pt x="13324" y="16582"/>
                  <a:pt x="13242" y="16742"/>
                  <a:pt x="13316" y="16702"/>
                </a:cubicBezTo>
                <a:cubicBezTo>
                  <a:pt x="13339" y="16762"/>
                  <a:pt x="13309" y="16802"/>
                  <a:pt x="13354" y="16872"/>
                </a:cubicBezTo>
                <a:cubicBezTo>
                  <a:pt x="13391" y="16902"/>
                  <a:pt x="13399" y="17052"/>
                  <a:pt x="13459" y="17152"/>
                </a:cubicBezTo>
                <a:cubicBezTo>
                  <a:pt x="13459" y="17172"/>
                  <a:pt x="13466" y="17182"/>
                  <a:pt x="13466" y="17202"/>
                </a:cubicBezTo>
                <a:cubicBezTo>
                  <a:pt x="13541" y="17542"/>
                  <a:pt x="13624" y="17892"/>
                  <a:pt x="13624" y="18202"/>
                </a:cubicBezTo>
                <a:cubicBezTo>
                  <a:pt x="13668" y="18302"/>
                  <a:pt x="13631" y="18371"/>
                  <a:pt x="13646" y="18451"/>
                </a:cubicBezTo>
                <a:cubicBezTo>
                  <a:pt x="13646" y="18461"/>
                  <a:pt x="13646" y="18461"/>
                  <a:pt x="13654" y="18471"/>
                </a:cubicBezTo>
                <a:cubicBezTo>
                  <a:pt x="13676" y="18561"/>
                  <a:pt x="13631" y="18621"/>
                  <a:pt x="13676" y="18721"/>
                </a:cubicBezTo>
                <a:cubicBezTo>
                  <a:pt x="13676" y="18891"/>
                  <a:pt x="13676" y="19061"/>
                  <a:pt x="13691" y="19231"/>
                </a:cubicBezTo>
                <a:cubicBezTo>
                  <a:pt x="13691" y="19391"/>
                  <a:pt x="13728" y="19571"/>
                  <a:pt x="13698" y="19711"/>
                </a:cubicBezTo>
                <a:cubicBezTo>
                  <a:pt x="13751" y="19811"/>
                  <a:pt x="13668" y="19861"/>
                  <a:pt x="13713" y="19961"/>
                </a:cubicBezTo>
                <a:cubicBezTo>
                  <a:pt x="13676" y="19981"/>
                  <a:pt x="13736" y="20051"/>
                  <a:pt x="13713" y="20091"/>
                </a:cubicBezTo>
                <a:cubicBezTo>
                  <a:pt x="13721" y="20131"/>
                  <a:pt x="13706" y="20171"/>
                  <a:pt x="13713" y="20211"/>
                </a:cubicBezTo>
                <a:cubicBezTo>
                  <a:pt x="13713" y="20381"/>
                  <a:pt x="13721" y="20550"/>
                  <a:pt x="13728" y="20720"/>
                </a:cubicBezTo>
                <a:cubicBezTo>
                  <a:pt x="13706" y="20880"/>
                  <a:pt x="13736" y="21050"/>
                  <a:pt x="13743" y="21230"/>
                </a:cubicBezTo>
                <a:cubicBezTo>
                  <a:pt x="13721" y="21300"/>
                  <a:pt x="13743" y="21380"/>
                  <a:pt x="13736" y="21460"/>
                </a:cubicBezTo>
                <a:cubicBezTo>
                  <a:pt x="13728" y="21500"/>
                  <a:pt x="13728" y="21540"/>
                  <a:pt x="13721" y="21580"/>
                </a:cubicBezTo>
                <a:cubicBezTo>
                  <a:pt x="13811" y="21580"/>
                  <a:pt x="13811" y="21580"/>
                  <a:pt x="13811" y="21580"/>
                </a:cubicBezTo>
                <a:cubicBezTo>
                  <a:pt x="13811" y="21560"/>
                  <a:pt x="13811" y="21540"/>
                  <a:pt x="13833" y="21530"/>
                </a:cubicBezTo>
                <a:cubicBezTo>
                  <a:pt x="13796" y="21450"/>
                  <a:pt x="13818" y="21400"/>
                  <a:pt x="13841" y="21360"/>
                </a:cubicBezTo>
                <a:cubicBezTo>
                  <a:pt x="13788" y="21220"/>
                  <a:pt x="13848" y="21130"/>
                  <a:pt x="13803" y="20990"/>
                </a:cubicBezTo>
                <a:close/>
                <a:moveTo>
                  <a:pt x="15915" y="20031"/>
                </a:moveTo>
                <a:cubicBezTo>
                  <a:pt x="15968" y="19911"/>
                  <a:pt x="15930" y="19741"/>
                  <a:pt x="15990" y="19631"/>
                </a:cubicBezTo>
                <a:cubicBezTo>
                  <a:pt x="15975" y="19471"/>
                  <a:pt x="16020" y="19341"/>
                  <a:pt x="16020" y="19191"/>
                </a:cubicBezTo>
                <a:cubicBezTo>
                  <a:pt x="16050" y="19131"/>
                  <a:pt x="15998" y="19031"/>
                  <a:pt x="16043" y="18981"/>
                </a:cubicBezTo>
                <a:cubicBezTo>
                  <a:pt x="16020" y="18891"/>
                  <a:pt x="16058" y="18831"/>
                  <a:pt x="16020" y="18731"/>
                </a:cubicBezTo>
                <a:cubicBezTo>
                  <a:pt x="16050" y="18671"/>
                  <a:pt x="15975" y="18571"/>
                  <a:pt x="16013" y="18511"/>
                </a:cubicBezTo>
                <a:cubicBezTo>
                  <a:pt x="16005" y="18501"/>
                  <a:pt x="15998" y="18481"/>
                  <a:pt x="15998" y="18471"/>
                </a:cubicBezTo>
                <a:cubicBezTo>
                  <a:pt x="15968" y="18391"/>
                  <a:pt x="15990" y="18332"/>
                  <a:pt x="15968" y="18252"/>
                </a:cubicBezTo>
                <a:cubicBezTo>
                  <a:pt x="15930" y="18272"/>
                  <a:pt x="15960" y="18202"/>
                  <a:pt x="15930" y="18212"/>
                </a:cubicBezTo>
                <a:cubicBezTo>
                  <a:pt x="15893" y="18182"/>
                  <a:pt x="15953" y="18092"/>
                  <a:pt x="15893" y="18112"/>
                </a:cubicBezTo>
                <a:cubicBezTo>
                  <a:pt x="15908" y="18232"/>
                  <a:pt x="15923" y="18352"/>
                  <a:pt x="15938" y="18471"/>
                </a:cubicBezTo>
                <a:cubicBezTo>
                  <a:pt x="15968" y="18701"/>
                  <a:pt x="15975" y="18911"/>
                  <a:pt x="15945" y="19111"/>
                </a:cubicBezTo>
                <a:cubicBezTo>
                  <a:pt x="15968" y="19281"/>
                  <a:pt x="15893" y="19401"/>
                  <a:pt x="15923" y="19581"/>
                </a:cubicBezTo>
                <a:cubicBezTo>
                  <a:pt x="15900" y="19651"/>
                  <a:pt x="15900" y="19731"/>
                  <a:pt x="15878" y="19801"/>
                </a:cubicBezTo>
                <a:cubicBezTo>
                  <a:pt x="15900" y="19851"/>
                  <a:pt x="15840" y="19861"/>
                  <a:pt x="15878" y="19931"/>
                </a:cubicBezTo>
                <a:cubicBezTo>
                  <a:pt x="15796" y="19931"/>
                  <a:pt x="15900" y="20021"/>
                  <a:pt x="15848" y="20041"/>
                </a:cubicBezTo>
                <a:cubicBezTo>
                  <a:pt x="15818" y="20111"/>
                  <a:pt x="15863" y="20211"/>
                  <a:pt x="15811" y="20261"/>
                </a:cubicBezTo>
                <a:cubicBezTo>
                  <a:pt x="15833" y="20351"/>
                  <a:pt x="15796" y="20411"/>
                  <a:pt x="15796" y="20501"/>
                </a:cubicBezTo>
                <a:cubicBezTo>
                  <a:pt x="15781" y="20520"/>
                  <a:pt x="15773" y="20550"/>
                  <a:pt x="15788" y="20600"/>
                </a:cubicBezTo>
                <a:cubicBezTo>
                  <a:pt x="15728" y="20620"/>
                  <a:pt x="15773" y="20680"/>
                  <a:pt x="15758" y="20710"/>
                </a:cubicBezTo>
                <a:cubicBezTo>
                  <a:pt x="15736" y="20790"/>
                  <a:pt x="15721" y="20870"/>
                  <a:pt x="15698" y="20950"/>
                </a:cubicBezTo>
                <a:cubicBezTo>
                  <a:pt x="15691" y="21020"/>
                  <a:pt x="15676" y="21100"/>
                  <a:pt x="15661" y="21170"/>
                </a:cubicBezTo>
                <a:cubicBezTo>
                  <a:pt x="15691" y="21220"/>
                  <a:pt x="15616" y="21230"/>
                  <a:pt x="15631" y="21280"/>
                </a:cubicBezTo>
                <a:cubicBezTo>
                  <a:pt x="15631" y="21330"/>
                  <a:pt x="15623" y="21370"/>
                  <a:pt x="15601" y="21400"/>
                </a:cubicBezTo>
                <a:cubicBezTo>
                  <a:pt x="15623" y="21480"/>
                  <a:pt x="15563" y="21520"/>
                  <a:pt x="15556" y="21580"/>
                </a:cubicBezTo>
                <a:cubicBezTo>
                  <a:pt x="15646" y="21580"/>
                  <a:pt x="15646" y="21580"/>
                  <a:pt x="15646" y="21580"/>
                </a:cubicBezTo>
                <a:cubicBezTo>
                  <a:pt x="15676" y="21480"/>
                  <a:pt x="15706" y="21390"/>
                  <a:pt x="15728" y="21290"/>
                </a:cubicBezTo>
                <a:cubicBezTo>
                  <a:pt x="15743" y="21140"/>
                  <a:pt x="15788" y="21010"/>
                  <a:pt x="15788" y="20860"/>
                </a:cubicBezTo>
                <a:cubicBezTo>
                  <a:pt x="15840" y="20740"/>
                  <a:pt x="15848" y="20600"/>
                  <a:pt x="15885" y="20471"/>
                </a:cubicBezTo>
                <a:cubicBezTo>
                  <a:pt x="15893" y="20321"/>
                  <a:pt x="15930" y="20191"/>
                  <a:pt x="15915" y="20031"/>
                </a:cubicBezTo>
                <a:close/>
                <a:moveTo>
                  <a:pt x="15099" y="19371"/>
                </a:moveTo>
                <a:cubicBezTo>
                  <a:pt x="15129" y="19241"/>
                  <a:pt x="15099" y="19071"/>
                  <a:pt x="15129" y="18931"/>
                </a:cubicBezTo>
                <a:cubicBezTo>
                  <a:pt x="15121" y="18781"/>
                  <a:pt x="15121" y="18631"/>
                  <a:pt x="15129" y="18481"/>
                </a:cubicBezTo>
                <a:cubicBezTo>
                  <a:pt x="15129" y="18481"/>
                  <a:pt x="15129" y="18471"/>
                  <a:pt x="15129" y="18471"/>
                </a:cubicBezTo>
                <a:cubicBezTo>
                  <a:pt x="15121" y="18332"/>
                  <a:pt x="15114" y="18182"/>
                  <a:pt x="15114" y="18042"/>
                </a:cubicBezTo>
                <a:cubicBezTo>
                  <a:pt x="15106" y="17882"/>
                  <a:pt x="15084" y="17722"/>
                  <a:pt x="15054" y="17562"/>
                </a:cubicBezTo>
                <a:cubicBezTo>
                  <a:pt x="15047" y="17522"/>
                  <a:pt x="15077" y="17492"/>
                  <a:pt x="15069" y="17452"/>
                </a:cubicBezTo>
                <a:cubicBezTo>
                  <a:pt x="15054" y="17412"/>
                  <a:pt x="15024" y="17362"/>
                  <a:pt x="15047" y="17342"/>
                </a:cubicBezTo>
                <a:cubicBezTo>
                  <a:pt x="15032" y="17262"/>
                  <a:pt x="15017" y="17242"/>
                  <a:pt x="15009" y="17202"/>
                </a:cubicBezTo>
                <a:cubicBezTo>
                  <a:pt x="15002" y="17182"/>
                  <a:pt x="14994" y="17162"/>
                  <a:pt x="14994" y="17122"/>
                </a:cubicBezTo>
                <a:cubicBezTo>
                  <a:pt x="14957" y="17032"/>
                  <a:pt x="14927" y="16942"/>
                  <a:pt x="14897" y="16862"/>
                </a:cubicBezTo>
                <a:cubicBezTo>
                  <a:pt x="14912" y="16782"/>
                  <a:pt x="14844" y="16692"/>
                  <a:pt x="14784" y="16742"/>
                </a:cubicBezTo>
                <a:cubicBezTo>
                  <a:pt x="14769" y="16752"/>
                  <a:pt x="14754" y="16762"/>
                  <a:pt x="14740" y="16762"/>
                </a:cubicBezTo>
                <a:cubicBezTo>
                  <a:pt x="14754" y="16802"/>
                  <a:pt x="14769" y="16812"/>
                  <a:pt x="14792" y="16832"/>
                </a:cubicBezTo>
                <a:cubicBezTo>
                  <a:pt x="14732" y="16902"/>
                  <a:pt x="14829" y="16872"/>
                  <a:pt x="14837" y="16892"/>
                </a:cubicBezTo>
                <a:cubicBezTo>
                  <a:pt x="14807" y="16942"/>
                  <a:pt x="14882" y="17092"/>
                  <a:pt x="14912" y="17102"/>
                </a:cubicBezTo>
                <a:cubicBezTo>
                  <a:pt x="14904" y="17132"/>
                  <a:pt x="14904" y="17162"/>
                  <a:pt x="14912" y="17202"/>
                </a:cubicBezTo>
                <a:cubicBezTo>
                  <a:pt x="14927" y="17282"/>
                  <a:pt x="14972" y="17362"/>
                  <a:pt x="14964" y="17432"/>
                </a:cubicBezTo>
                <a:cubicBezTo>
                  <a:pt x="15002" y="17552"/>
                  <a:pt x="14994" y="17662"/>
                  <a:pt x="15017" y="17782"/>
                </a:cubicBezTo>
                <a:cubicBezTo>
                  <a:pt x="15032" y="17892"/>
                  <a:pt x="15017" y="17982"/>
                  <a:pt x="15032" y="18092"/>
                </a:cubicBezTo>
                <a:cubicBezTo>
                  <a:pt x="15009" y="18192"/>
                  <a:pt x="15077" y="18322"/>
                  <a:pt x="15032" y="18411"/>
                </a:cubicBezTo>
                <a:cubicBezTo>
                  <a:pt x="15039" y="18431"/>
                  <a:pt x="15039" y="18451"/>
                  <a:pt x="15047" y="18471"/>
                </a:cubicBezTo>
                <a:cubicBezTo>
                  <a:pt x="15054" y="18511"/>
                  <a:pt x="15054" y="18541"/>
                  <a:pt x="15039" y="18571"/>
                </a:cubicBezTo>
                <a:cubicBezTo>
                  <a:pt x="15062" y="18601"/>
                  <a:pt x="15047" y="18621"/>
                  <a:pt x="15039" y="18631"/>
                </a:cubicBezTo>
                <a:cubicBezTo>
                  <a:pt x="15039" y="18661"/>
                  <a:pt x="15024" y="18691"/>
                  <a:pt x="15024" y="18711"/>
                </a:cubicBezTo>
                <a:cubicBezTo>
                  <a:pt x="15069" y="18841"/>
                  <a:pt x="14987" y="18911"/>
                  <a:pt x="15047" y="19051"/>
                </a:cubicBezTo>
                <a:cubicBezTo>
                  <a:pt x="15009" y="19081"/>
                  <a:pt x="15039" y="19141"/>
                  <a:pt x="15032" y="19191"/>
                </a:cubicBezTo>
                <a:cubicBezTo>
                  <a:pt x="15077" y="19261"/>
                  <a:pt x="14994" y="19281"/>
                  <a:pt x="15039" y="19351"/>
                </a:cubicBezTo>
                <a:cubicBezTo>
                  <a:pt x="14972" y="19431"/>
                  <a:pt x="15069" y="19581"/>
                  <a:pt x="15009" y="19661"/>
                </a:cubicBezTo>
                <a:cubicBezTo>
                  <a:pt x="15024" y="19771"/>
                  <a:pt x="14979" y="19851"/>
                  <a:pt x="14994" y="19961"/>
                </a:cubicBezTo>
                <a:cubicBezTo>
                  <a:pt x="14972" y="20051"/>
                  <a:pt x="15002" y="20171"/>
                  <a:pt x="14964" y="20271"/>
                </a:cubicBezTo>
                <a:cubicBezTo>
                  <a:pt x="14957" y="20361"/>
                  <a:pt x="14942" y="20461"/>
                  <a:pt x="14927" y="20550"/>
                </a:cubicBezTo>
                <a:cubicBezTo>
                  <a:pt x="14919" y="20600"/>
                  <a:pt x="14919" y="20650"/>
                  <a:pt x="14904" y="20690"/>
                </a:cubicBezTo>
                <a:cubicBezTo>
                  <a:pt x="14964" y="20780"/>
                  <a:pt x="14897" y="20800"/>
                  <a:pt x="14897" y="20860"/>
                </a:cubicBezTo>
                <a:cubicBezTo>
                  <a:pt x="14882" y="21070"/>
                  <a:pt x="14852" y="21260"/>
                  <a:pt x="14822" y="21460"/>
                </a:cubicBezTo>
                <a:cubicBezTo>
                  <a:pt x="14807" y="21490"/>
                  <a:pt x="14784" y="21530"/>
                  <a:pt x="14799" y="21580"/>
                </a:cubicBezTo>
                <a:cubicBezTo>
                  <a:pt x="14874" y="21580"/>
                  <a:pt x="14874" y="21580"/>
                  <a:pt x="14874" y="21580"/>
                </a:cubicBezTo>
                <a:cubicBezTo>
                  <a:pt x="14882" y="21540"/>
                  <a:pt x="14889" y="21490"/>
                  <a:pt x="14889" y="21450"/>
                </a:cubicBezTo>
                <a:cubicBezTo>
                  <a:pt x="14912" y="21420"/>
                  <a:pt x="14919" y="21390"/>
                  <a:pt x="14904" y="21340"/>
                </a:cubicBezTo>
                <a:cubicBezTo>
                  <a:pt x="14942" y="21320"/>
                  <a:pt x="14927" y="21280"/>
                  <a:pt x="14942" y="21250"/>
                </a:cubicBezTo>
                <a:cubicBezTo>
                  <a:pt x="14927" y="21170"/>
                  <a:pt x="14957" y="21120"/>
                  <a:pt x="14964" y="21040"/>
                </a:cubicBezTo>
                <a:cubicBezTo>
                  <a:pt x="15002" y="20930"/>
                  <a:pt x="14964" y="20770"/>
                  <a:pt x="15009" y="20660"/>
                </a:cubicBezTo>
                <a:cubicBezTo>
                  <a:pt x="15002" y="20620"/>
                  <a:pt x="15024" y="20590"/>
                  <a:pt x="14994" y="20540"/>
                </a:cubicBezTo>
                <a:cubicBezTo>
                  <a:pt x="15024" y="20520"/>
                  <a:pt x="15032" y="20491"/>
                  <a:pt x="15032" y="20451"/>
                </a:cubicBezTo>
                <a:cubicBezTo>
                  <a:pt x="15039" y="20381"/>
                  <a:pt x="15039" y="20311"/>
                  <a:pt x="15084" y="20251"/>
                </a:cubicBezTo>
                <a:cubicBezTo>
                  <a:pt x="15017" y="20151"/>
                  <a:pt x="15077" y="20111"/>
                  <a:pt x="15077" y="20031"/>
                </a:cubicBezTo>
                <a:cubicBezTo>
                  <a:pt x="15069" y="19961"/>
                  <a:pt x="15077" y="19891"/>
                  <a:pt x="15092" y="19831"/>
                </a:cubicBezTo>
                <a:cubicBezTo>
                  <a:pt x="15069" y="19661"/>
                  <a:pt x="15121" y="19541"/>
                  <a:pt x="15099" y="19371"/>
                </a:cubicBezTo>
                <a:close/>
                <a:moveTo>
                  <a:pt x="15563" y="18871"/>
                </a:moveTo>
                <a:cubicBezTo>
                  <a:pt x="15623" y="18801"/>
                  <a:pt x="15548" y="18661"/>
                  <a:pt x="15608" y="18591"/>
                </a:cubicBezTo>
                <a:cubicBezTo>
                  <a:pt x="15593" y="18541"/>
                  <a:pt x="15593" y="18511"/>
                  <a:pt x="15593" y="18471"/>
                </a:cubicBezTo>
                <a:cubicBezTo>
                  <a:pt x="15601" y="18421"/>
                  <a:pt x="15608" y="18371"/>
                  <a:pt x="15601" y="18302"/>
                </a:cubicBezTo>
                <a:cubicBezTo>
                  <a:pt x="15638" y="18272"/>
                  <a:pt x="15578" y="18192"/>
                  <a:pt x="15616" y="18162"/>
                </a:cubicBezTo>
                <a:cubicBezTo>
                  <a:pt x="15608" y="18112"/>
                  <a:pt x="15586" y="18042"/>
                  <a:pt x="15608" y="18002"/>
                </a:cubicBezTo>
                <a:cubicBezTo>
                  <a:pt x="15608" y="17982"/>
                  <a:pt x="15616" y="17962"/>
                  <a:pt x="15638" y="17952"/>
                </a:cubicBezTo>
                <a:cubicBezTo>
                  <a:pt x="15623" y="17922"/>
                  <a:pt x="15601" y="17932"/>
                  <a:pt x="15593" y="17892"/>
                </a:cubicBezTo>
                <a:cubicBezTo>
                  <a:pt x="15608" y="17852"/>
                  <a:pt x="15608" y="17792"/>
                  <a:pt x="15578" y="17732"/>
                </a:cubicBezTo>
                <a:cubicBezTo>
                  <a:pt x="15578" y="17622"/>
                  <a:pt x="15556" y="17532"/>
                  <a:pt x="15496" y="17432"/>
                </a:cubicBezTo>
                <a:cubicBezTo>
                  <a:pt x="15436" y="17472"/>
                  <a:pt x="15466" y="17552"/>
                  <a:pt x="15496" y="17632"/>
                </a:cubicBezTo>
                <a:cubicBezTo>
                  <a:pt x="15503" y="17702"/>
                  <a:pt x="15488" y="17772"/>
                  <a:pt x="15533" y="17862"/>
                </a:cubicBezTo>
                <a:cubicBezTo>
                  <a:pt x="15488" y="17912"/>
                  <a:pt x="15518" y="18002"/>
                  <a:pt x="15511" y="18072"/>
                </a:cubicBezTo>
                <a:cubicBezTo>
                  <a:pt x="15563" y="18172"/>
                  <a:pt x="15488" y="18222"/>
                  <a:pt x="15526" y="18312"/>
                </a:cubicBezTo>
                <a:cubicBezTo>
                  <a:pt x="15526" y="18371"/>
                  <a:pt x="15518" y="18421"/>
                  <a:pt x="15511" y="18471"/>
                </a:cubicBezTo>
                <a:cubicBezTo>
                  <a:pt x="15503" y="18561"/>
                  <a:pt x="15496" y="18661"/>
                  <a:pt x="15526" y="18771"/>
                </a:cubicBezTo>
                <a:cubicBezTo>
                  <a:pt x="15488" y="18841"/>
                  <a:pt x="15473" y="18931"/>
                  <a:pt x="15473" y="19031"/>
                </a:cubicBezTo>
                <a:cubicBezTo>
                  <a:pt x="15466" y="19111"/>
                  <a:pt x="15436" y="19201"/>
                  <a:pt x="15459" y="19301"/>
                </a:cubicBezTo>
                <a:cubicBezTo>
                  <a:pt x="15444" y="19391"/>
                  <a:pt x="15421" y="19471"/>
                  <a:pt x="15436" y="19571"/>
                </a:cubicBezTo>
                <a:cubicBezTo>
                  <a:pt x="15391" y="19651"/>
                  <a:pt x="15399" y="19761"/>
                  <a:pt x="15391" y="19861"/>
                </a:cubicBezTo>
                <a:cubicBezTo>
                  <a:pt x="15361" y="20031"/>
                  <a:pt x="15354" y="20211"/>
                  <a:pt x="15324" y="20391"/>
                </a:cubicBezTo>
                <a:cubicBezTo>
                  <a:pt x="15309" y="20471"/>
                  <a:pt x="15309" y="20570"/>
                  <a:pt x="15271" y="20650"/>
                </a:cubicBezTo>
                <a:cubicBezTo>
                  <a:pt x="15264" y="20740"/>
                  <a:pt x="15256" y="20840"/>
                  <a:pt x="15234" y="20930"/>
                </a:cubicBezTo>
                <a:cubicBezTo>
                  <a:pt x="15204" y="21100"/>
                  <a:pt x="15181" y="21280"/>
                  <a:pt x="15136" y="21450"/>
                </a:cubicBezTo>
                <a:cubicBezTo>
                  <a:pt x="15136" y="21500"/>
                  <a:pt x="15129" y="21540"/>
                  <a:pt x="15121" y="21580"/>
                </a:cubicBezTo>
                <a:cubicBezTo>
                  <a:pt x="15211" y="21580"/>
                  <a:pt x="15211" y="21580"/>
                  <a:pt x="15211" y="21580"/>
                </a:cubicBezTo>
                <a:cubicBezTo>
                  <a:pt x="15196" y="21490"/>
                  <a:pt x="15264" y="21440"/>
                  <a:pt x="15241" y="21350"/>
                </a:cubicBezTo>
                <a:cubicBezTo>
                  <a:pt x="15286" y="21190"/>
                  <a:pt x="15316" y="21030"/>
                  <a:pt x="15301" y="20850"/>
                </a:cubicBezTo>
                <a:cubicBezTo>
                  <a:pt x="15324" y="20820"/>
                  <a:pt x="15339" y="20780"/>
                  <a:pt x="15361" y="20750"/>
                </a:cubicBezTo>
                <a:cubicBezTo>
                  <a:pt x="15376" y="20710"/>
                  <a:pt x="15331" y="20650"/>
                  <a:pt x="15391" y="20630"/>
                </a:cubicBezTo>
                <a:cubicBezTo>
                  <a:pt x="15369" y="20540"/>
                  <a:pt x="15406" y="20481"/>
                  <a:pt x="15399" y="20401"/>
                </a:cubicBezTo>
                <a:cubicBezTo>
                  <a:pt x="15436" y="20341"/>
                  <a:pt x="15399" y="20241"/>
                  <a:pt x="15444" y="20181"/>
                </a:cubicBezTo>
                <a:cubicBezTo>
                  <a:pt x="15459" y="20021"/>
                  <a:pt x="15459" y="19861"/>
                  <a:pt x="15511" y="19711"/>
                </a:cubicBezTo>
                <a:cubicBezTo>
                  <a:pt x="15503" y="19621"/>
                  <a:pt x="15511" y="19521"/>
                  <a:pt x="15503" y="19431"/>
                </a:cubicBezTo>
                <a:cubicBezTo>
                  <a:pt x="15548" y="19351"/>
                  <a:pt x="15518" y="19231"/>
                  <a:pt x="15541" y="19141"/>
                </a:cubicBezTo>
                <a:cubicBezTo>
                  <a:pt x="15548" y="19051"/>
                  <a:pt x="15571" y="18971"/>
                  <a:pt x="15563" y="18871"/>
                </a:cubicBezTo>
                <a:close/>
                <a:moveTo>
                  <a:pt x="21480" y="20091"/>
                </a:moveTo>
                <a:cubicBezTo>
                  <a:pt x="21458" y="20061"/>
                  <a:pt x="21428" y="20091"/>
                  <a:pt x="21405" y="20091"/>
                </a:cubicBezTo>
                <a:cubicBezTo>
                  <a:pt x="21383" y="20061"/>
                  <a:pt x="21353" y="20051"/>
                  <a:pt x="21323" y="20081"/>
                </a:cubicBezTo>
                <a:cubicBezTo>
                  <a:pt x="21278" y="20061"/>
                  <a:pt x="21240" y="20021"/>
                  <a:pt x="21188" y="20061"/>
                </a:cubicBezTo>
                <a:cubicBezTo>
                  <a:pt x="21136" y="20031"/>
                  <a:pt x="21091" y="19991"/>
                  <a:pt x="21038" y="20011"/>
                </a:cubicBezTo>
                <a:cubicBezTo>
                  <a:pt x="21001" y="19951"/>
                  <a:pt x="20933" y="20051"/>
                  <a:pt x="20903" y="19951"/>
                </a:cubicBezTo>
                <a:cubicBezTo>
                  <a:pt x="20844" y="20011"/>
                  <a:pt x="20806" y="19931"/>
                  <a:pt x="20746" y="19981"/>
                </a:cubicBezTo>
                <a:cubicBezTo>
                  <a:pt x="20701" y="19921"/>
                  <a:pt x="20641" y="19961"/>
                  <a:pt x="20596" y="19941"/>
                </a:cubicBezTo>
                <a:cubicBezTo>
                  <a:pt x="20574" y="19901"/>
                  <a:pt x="20536" y="19971"/>
                  <a:pt x="20514" y="19931"/>
                </a:cubicBezTo>
                <a:cubicBezTo>
                  <a:pt x="20484" y="19951"/>
                  <a:pt x="20462" y="19921"/>
                  <a:pt x="20439" y="19931"/>
                </a:cubicBezTo>
                <a:cubicBezTo>
                  <a:pt x="20394" y="19901"/>
                  <a:pt x="20342" y="19941"/>
                  <a:pt x="20297" y="19911"/>
                </a:cubicBezTo>
                <a:cubicBezTo>
                  <a:pt x="20237" y="19941"/>
                  <a:pt x="20199" y="19871"/>
                  <a:pt x="20132" y="19941"/>
                </a:cubicBezTo>
                <a:cubicBezTo>
                  <a:pt x="20042" y="19911"/>
                  <a:pt x="19937" y="19931"/>
                  <a:pt x="19832" y="19951"/>
                </a:cubicBezTo>
                <a:cubicBezTo>
                  <a:pt x="19735" y="19961"/>
                  <a:pt x="19623" y="20011"/>
                  <a:pt x="19525" y="20001"/>
                </a:cubicBezTo>
                <a:cubicBezTo>
                  <a:pt x="19413" y="20061"/>
                  <a:pt x="19323" y="20001"/>
                  <a:pt x="19211" y="20091"/>
                </a:cubicBezTo>
                <a:cubicBezTo>
                  <a:pt x="19166" y="20051"/>
                  <a:pt x="19106" y="20151"/>
                  <a:pt x="19061" y="20111"/>
                </a:cubicBezTo>
                <a:cubicBezTo>
                  <a:pt x="19001" y="20151"/>
                  <a:pt x="18949" y="20171"/>
                  <a:pt x="18896" y="20181"/>
                </a:cubicBezTo>
                <a:cubicBezTo>
                  <a:pt x="18784" y="20251"/>
                  <a:pt x="18672" y="20311"/>
                  <a:pt x="18567" y="20351"/>
                </a:cubicBezTo>
                <a:cubicBezTo>
                  <a:pt x="18447" y="20471"/>
                  <a:pt x="18342" y="20481"/>
                  <a:pt x="18222" y="20600"/>
                </a:cubicBezTo>
                <a:cubicBezTo>
                  <a:pt x="18177" y="20560"/>
                  <a:pt x="18102" y="20690"/>
                  <a:pt x="18042" y="20720"/>
                </a:cubicBezTo>
                <a:cubicBezTo>
                  <a:pt x="18012" y="20710"/>
                  <a:pt x="17885" y="20780"/>
                  <a:pt x="17893" y="20840"/>
                </a:cubicBezTo>
                <a:cubicBezTo>
                  <a:pt x="18132" y="20730"/>
                  <a:pt x="18387" y="20560"/>
                  <a:pt x="18634" y="20401"/>
                </a:cubicBezTo>
                <a:cubicBezTo>
                  <a:pt x="18664" y="20441"/>
                  <a:pt x="18657" y="20361"/>
                  <a:pt x="18687" y="20391"/>
                </a:cubicBezTo>
                <a:cubicBezTo>
                  <a:pt x="18716" y="20361"/>
                  <a:pt x="18746" y="20351"/>
                  <a:pt x="18769" y="20361"/>
                </a:cubicBezTo>
                <a:cubicBezTo>
                  <a:pt x="18829" y="20361"/>
                  <a:pt x="18896" y="20271"/>
                  <a:pt x="18956" y="20271"/>
                </a:cubicBezTo>
                <a:cubicBezTo>
                  <a:pt x="19083" y="20191"/>
                  <a:pt x="19196" y="20211"/>
                  <a:pt x="19331" y="20131"/>
                </a:cubicBezTo>
                <a:cubicBezTo>
                  <a:pt x="19398" y="20161"/>
                  <a:pt x="19473" y="20141"/>
                  <a:pt x="19555" y="20121"/>
                </a:cubicBezTo>
                <a:cubicBezTo>
                  <a:pt x="19585" y="20141"/>
                  <a:pt x="19630" y="20101"/>
                  <a:pt x="19668" y="20091"/>
                </a:cubicBezTo>
                <a:cubicBezTo>
                  <a:pt x="19705" y="20121"/>
                  <a:pt x="19750" y="20081"/>
                  <a:pt x="19795" y="20091"/>
                </a:cubicBezTo>
                <a:cubicBezTo>
                  <a:pt x="19952" y="20071"/>
                  <a:pt x="20110" y="20041"/>
                  <a:pt x="20259" y="20041"/>
                </a:cubicBezTo>
                <a:cubicBezTo>
                  <a:pt x="20327" y="20061"/>
                  <a:pt x="20402" y="20051"/>
                  <a:pt x="20477" y="20071"/>
                </a:cubicBezTo>
                <a:cubicBezTo>
                  <a:pt x="20514" y="20071"/>
                  <a:pt x="20551" y="20031"/>
                  <a:pt x="20581" y="20081"/>
                </a:cubicBezTo>
                <a:cubicBezTo>
                  <a:pt x="20619" y="20101"/>
                  <a:pt x="20671" y="20061"/>
                  <a:pt x="20709" y="20081"/>
                </a:cubicBezTo>
                <a:cubicBezTo>
                  <a:pt x="20776" y="20141"/>
                  <a:pt x="20873" y="20061"/>
                  <a:pt x="20941" y="20131"/>
                </a:cubicBezTo>
                <a:cubicBezTo>
                  <a:pt x="20986" y="20061"/>
                  <a:pt x="21001" y="20191"/>
                  <a:pt x="21046" y="20141"/>
                </a:cubicBezTo>
                <a:cubicBezTo>
                  <a:pt x="21091" y="20111"/>
                  <a:pt x="21121" y="20201"/>
                  <a:pt x="21173" y="20141"/>
                </a:cubicBezTo>
                <a:cubicBezTo>
                  <a:pt x="21233" y="20201"/>
                  <a:pt x="21323" y="20141"/>
                  <a:pt x="21383" y="20211"/>
                </a:cubicBezTo>
                <a:cubicBezTo>
                  <a:pt x="21450" y="20191"/>
                  <a:pt x="21510" y="20241"/>
                  <a:pt x="21570" y="20251"/>
                </a:cubicBezTo>
                <a:cubicBezTo>
                  <a:pt x="21570" y="20111"/>
                  <a:pt x="21570" y="20111"/>
                  <a:pt x="21570" y="20111"/>
                </a:cubicBezTo>
                <a:cubicBezTo>
                  <a:pt x="21540" y="20111"/>
                  <a:pt x="21503" y="20131"/>
                  <a:pt x="21480" y="20091"/>
                </a:cubicBezTo>
                <a:close/>
                <a:moveTo>
                  <a:pt x="21368" y="18751"/>
                </a:moveTo>
                <a:cubicBezTo>
                  <a:pt x="21270" y="18701"/>
                  <a:pt x="21173" y="18681"/>
                  <a:pt x="21068" y="18651"/>
                </a:cubicBezTo>
                <a:cubicBezTo>
                  <a:pt x="20971" y="18631"/>
                  <a:pt x="20866" y="18641"/>
                  <a:pt x="20761" y="18601"/>
                </a:cubicBezTo>
                <a:cubicBezTo>
                  <a:pt x="20649" y="18661"/>
                  <a:pt x="20559" y="18581"/>
                  <a:pt x="20447" y="18631"/>
                </a:cubicBezTo>
                <a:cubicBezTo>
                  <a:pt x="20424" y="18601"/>
                  <a:pt x="20394" y="18631"/>
                  <a:pt x="20364" y="18621"/>
                </a:cubicBezTo>
                <a:cubicBezTo>
                  <a:pt x="20342" y="18601"/>
                  <a:pt x="20319" y="18591"/>
                  <a:pt x="20289" y="18621"/>
                </a:cubicBezTo>
                <a:cubicBezTo>
                  <a:pt x="20267" y="18581"/>
                  <a:pt x="20229" y="18651"/>
                  <a:pt x="20207" y="18621"/>
                </a:cubicBezTo>
                <a:cubicBezTo>
                  <a:pt x="20169" y="18611"/>
                  <a:pt x="20147" y="18631"/>
                  <a:pt x="20140" y="18681"/>
                </a:cubicBezTo>
                <a:cubicBezTo>
                  <a:pt x="20102" y="18551"/>
                  <a:pt x="20020" y="18681"/>
                  <a:pt x="19967" y="18651"/>
                </a:cubicBezTo>
                <a:cubicBezTo>
                  <a:pt x="19915" y="18601"/>
                  <a:pt x="19840" y="18651"/>
                  <a:pt x="19780" y="18631"/>
                </a:cubicBezTo>
                <a:cubicBezTo>
                  <a:pt x="19720" y="18611"/>
                  <a:pt x="19653" y="18631"/>
                  <a:pt x="19593" y="18611"/>
                </a:cubicBezTo>
                <a:cubicBezTo>
                  <a:pt x="19525" y="18661"/>
                  <a:pt x="19473" y="18601"/>
                  <a:pt x="19406" y="18641"/>
                </a:cubicBezTo>
                <a:cubicBezTo>
                  <a:pt x="19346" y="18611"/>
                  <a:pt x="19271" y="18661"/>
                  <a:pt x="19211" y="18661"/>
                </a:cubicBezTo>
                <a:cubicBezTo>
                  <a:pt x="19136" y="18701"/>
                  <a:pt x="19083" y="18641"/>
                  <a:pt x="19009" y="18721"/>
                </a:cubicBezTo>
                <a:cubicBezTo>
                  <a:pt x="18949" y="18691"/>
                  <a:pt x="18874" y="18751"/>
                  <a:pt x="18806" y="18791"/>
                </a:cubicBezTo>
                <a:cubicBezTo>
                  <a:pt x="18776" y="18791"/>
                  <a:pt x="18746" y="18801"/>
                  <a:pt x="18702" y="18841"/>
                </a:cubicBezTo>
                <a:cubicBezTo>
                  <a:pt x="18702" y="18791"/>
                  <a:pt x="18597" y="18871"/>
                  <a:pt x="18627" y="18901"/>
                </a:cubicBezTo>
                <a:cubicBezTo>
                  <a:pt x="18702" y="18891"/>
                  <a:pt x="18784" y="18811"/>
                  <a:pt x="18851" y="18821"/>
                </a:cubicBezTo>
                <a:cubicBezTo>
                  <a:pt x="18934" y="18781"/>
                  <a:pt x="18994" y="18821"/>
                  <a:pt x="19083" y="18731"/>
                </a:cubicBezTo>
                <a:cubicBezTo>
                  <a:pt x="19143" y="18781"/>
                  <a:pt x="19226" y="18721"/>
                  <a:pt x="19293" y="18731"/>
                </a:cubicBezTo>
                <a:cubicBezTo>
                  <a:pt x="19361" y="18711"/>
                  <a:pt x="19428" y="18711"/>
                  <a:pt x="19503" y="18691"/>
                </a:cubicBezTo>
                <a:cubicBezTo>
                  <a:pt x="19630" y="18741"/>
                  <a:pt x="19780" y="18671"/>
                  <a:pt x="19907" y="18731"/>
                </a:cubicBezTo>
                <a:cubicBezTo>
                  <a:pt x="19982" y="18681"/>
                  <a:pt x="20035" y="18781"/>
                  <a:pt x="20110" y="18731"/>
                </a:cubicBezTo>
                <a:cubicBezTo>
                  <a:pt x="20154" y="18761"/>
                  <a:pt x="20214" y="18791"/>
                  <a:pt x="20244" y="18791"/>
                </a:cubicBezTo>
                <a:cubicBezTo>
                  <a:pt x="20259" y="18801"/>
                  <a:pt x="20289" y="18751"/>
                  <a:pt x="20304" y="18811"/>
                </a:cubicBezTo>
                <a:cubicBezTo>
                  <a:pt x="20342" y="18781"/>
                  <a:pt x="20357" y="18861"/>
                  <a:pt x="20402" y="18801"/>
                </a:cubicBezTo>
                <a:cubicBezTo>
                  <a:pt x="20417" y="18891"/>
                  <a:pt x="20477" y="18791"/>
                  <a:pt x="20499" y="18851"/>
                </a:cubicBezTo>
                <a:cubicBezTo>
                  <a:pt x="20566" y="18871"/>
                  <a:pt x="20626" y="18901"/>
                  <a:pt x="20694" y="18941"/>
                </a:cubicBezTo>
                <a:cubicBezTo>
                  <a:pt x="20761" y="18941"/>
                  <a:pt x="20814" y="19011"/>
                  <a:pt x="20881" y="19021"/>
                </a:cubicBezTo>
                <a:cubicBezTo>
                  <a:pt x="20903" y="19081"/>
                  <a:pt x="20948" y="19001"/>
                  <a:pt x="20971" y="19041"/>
                </a:cubicBezTo>
                <a:cubicBezTo>
                  <a:pt x="21001" y="19061"/>
                  <a:pt x="21038" y="19091"/>
                  <a:pt x="21068" y="19101"/>
                </a:cubicBezTo>
                <a:cubicBezTo>
                  <a:pt x="21203" y="19151"/>
                  <a:pt x="21323" y="19231"/>
                  <a:pt x="21450" y="19261"/>
                </a:cubicBezTo>
                <a:cubicBezTo>
                  <a:pt x="21495" y="19291"/>
                  <a:pt x="21533" y="19331"/>
                  <a:pt x="21570" y="19341"/>
                </a:cubicBezTo>
                <a:cubicBezTo>
                  <a:pt x="21570" y="19211"/>
                  <a:pt x="21570" y="19211"/>
                  <a:pt x="21570" y="19211"/>
                </a:cubicBezTo>
                <a:cubicBezTo>
                  <a:pt x="21443" y="19161"/>
                  <a:pt x="21315" y="19101"/>
                  <a:pt x="21196" y="19031"/>
                </a:cubicBezTo>
                <a:cubicBezTo>
                  <a:pt x="21053" y="18981"/>
                  <a:pt x="20911" y="18921"/>
                  <a:pt x="20769" y="18831"/>
                </a:cubicBezTo>
                <a:cubicBezTo>
                  <a:pt x="20731" y="18841"/>
                  <a:pt x="20686" y="18831"/>
                  <a:pt x="20649" y="18801"/>
                </a:cubicBezTo>
                <a:cubicBezTo>
                  <a:pt x="20619" y="18791"/>
                  <a:pt x="20574" y="18801"/>
                  <a:pt x="20544" y="18781"/>
                </a:cubicBezTo>
                <a:cubicBezTo>
                  <a:pt x="20514" y="18741"/>
                  <a:pt x="20469" y="18781"/>
                  <a:pt x="20439" y="18731"/>
                </a:cubicBezTo>
                <a:cubicBezTo>
                  <a:pt x="20394" y="18801"/>
                  <a:pt x="20379" y="18671"/>
                  <a:pt x="20334" y="18721"/>
                </a:cubicBezTo>
                <a:cubicBezTo>
                  <a:pt x="20304" y="18731"/>
                  <a:pt x="20282" y="18701"/>
                  <a:pt x="20259" y="18721"/>
                </a:cubicBezTo>
                <a:cubicBezTo>
                  <a:pt x="20222" y="18701"/>
                  <a:pt x="20214" y="18681"/>
                  <a:pt x="20252" y="18651"/>
                </a:cubicBezTo>
                <a:cubicBezTo>
                  <a:pt x="20274" y="18741"/>
                  <a:pt x="20327" y="18641"/>
                  <a:pt x="20357" y="18661"/>
                </a:cubicBezTo>
                <a:cubicBezTo>
                  <a:pt x="20387" y="18741"/>
                  <a:pt x="20439" y="18631"/>
                  <a:pt x="20469" y="18681"/>
                </a:cubicBezTo>
                <a:cubicBezTo>
                  <a:pt x="20536" y="18681"/>
                  <a:pt x="20611" y="18701"/>
                  <a:pt x="20686" y="18701"/>
                </a:cubicBezTo>
                <a:cubicBezTo>
                  <a:pt x="20709" y="18671"/>
                  <a:pt x="20731" y="18691"/>
                  <a:pt x="20746" y="18721"/>
                </a:cubicBezTo>
                <a:cubicBezTo>
                  <a:pt x="20761" y="18701"/>
                  <a:pt x="20776" y="18701"/>
                  <a:pt x="20791" y="18711"/>
                </a:cubicBezTo>
                <a:cubicBezTo>
                  <a:pt x="20829" y="18721"/>
                  <a:pt x="20873" y="18681"/>
                  <a:pt x="20903" y="18731"/>
                </a:cubicBezTo>
                <a:cubicBezTo>
                  <a:pt x="20978" y="18681"/>
                  <a:pt x="21038" y="18801"/>
                  <a:pt x="21113" y="18751"/>
                </a:cubicBezTo>
                <a:cubicBezTo>
                  <a:pt x="21143" y="18791"/>
                  <a:pt x="21196" y="18711"/>
                  <a:pt x="21218" y="18811"/>
                </a:cubicBezTo>
                <a:cubicBezTo>
                  <a:pt x="21255" y="18781"/>
                  <a:pt x="21285" y="18841"/>
                  <a:pt x="21323" y="18821"/>
                </a:cubicBezTo>
                <a:cubicBezTo>
                  <a:pt x="21398" y="18821"/>
                  <a:pt x="21458" y="18901"/>
                  <a:pt x="21533" y="18881"/>
                </a:cubicBezTo>
                <a:cubicBezTo>
                  <a:pt x="21548" y="18891"/>
                  <a:pt x="21555" y="18891"/>
                  <a:pt x="21570" y="18901"/>
                </a:cubicBezTo>
                <a:cubicBezTo>
                  <a:pt x="21570" y="18781"/>
                  <a:pt x="21570" y="18781"/>
                  <a:pt x="21570" y="18781"/>
                </a:cubicBezTo>
                <a:cubicBezTo>
                  <a:pt x="21555" y="18771"/>
                  <a:pt x="21540" y="18761"/>
                  <a:pt x="21525" y="18761"/>
                </a:cubicBezTo>
                <a:cubicBezTo>
                  <a:pt x="21465" y="18811"/>
                  <a:pt x="21428" y="18721"/>
                  <a:pt x="21368" y="18751"/>
                </a:cubicBezTo>
                <a:close/>
                <a:moveTo>
                  <a:pt x="21488" y="17732"/>
                </a:moveTo>
                <a:cubicBezTo>
                  <a:pt x="21518" y="17722"/>
                  <a:pt x="21540" y="17712"/>
                  <a:pt x="21570" y="17712"/>
                </a:cubicBezTo>
                <a:cubicBezTo>
                  <a:pt x="21570" y="17672"/>
                  <a:pt x="21570" y="17672"/>
                  <a:pt x="21570" y="17672"/>
                </a:cubicBezTo>
                <a:cubicBezTo>
                  <a:pt x="21533" y="17692"/>
                  <a:pt x="21473" y="17662"/>
                  <a:pt x="21488" y="17732"/>
                </a:cubicBezTo>
                <a:close/>
                <a:moveTo>
                  <a:pt x="21443" y="18471"/>
                </a:moveTo>
                <a:cubicBezTo>
                  <a:pt x="21398" y="18461"/>
                  <a:pt x="21345" y="18461"/>
                  <a:pt x="21293" y="18471"/>
                </a:cubicBezTo>
                <a:cubicBezTo>
                  <a:pt x="21293" y="18471"/>
                  <a:pt x="21293" y="18471"/>
                  <a:pt x="21293" y="18471"/>
                </a:cubicBezTo>
                <a:cubicBezTo>
                  <a:pt x="21270" y="18501"/>
                  <a:pt x="21293" y="18511"/>
                  <a:pt x="21315" y="18521"/>
                </a:cubicBezTo>
                <a:cubicBezTo>
                  <a:pt x="21345" y="18501"/>
                  <a:pt x="21368" y="18541"/>
                  <a:pt x="21390" y="18521"/>
                </a:cubicBezTo>
                <a:cubicBezTo>
                  <a:pt x="21443" y="18561"/>
                  <a:pt x="21488" y="18571"/>
                  <a:pt x="21540" y="18571"/>
                </a:cubicBezTo>
                <a:cubicBezTo>
                  <a:pt x="21555" y="18571"/>
                  <a:pt x="21563" y="18581"/>
                  <a:pt x="21570" y="18581"/>
                </a:cubicBezTo>
                <a:cubicBezTo>
                  <a:pt x="21570" y="18501"/>
                  <a:pt x="21570" y="18501"/>
                  <a:pt x="21570" y="18501"/>
                </a:cubicBezTo>
                <a:cubicBezTo>
                  <a:pt x="21548" y="18501"/>
                  <a:pt x="21525" y="18501"/>
                  <a:pt x="21510" y="18501"/>
                </a:cubicBezTo>
                <a:cubicBezTo>
                  <a:pt x="21488" y="18491"/>
                  <a:pt x="21465" y="18481"/>
                  <a:pt x="21443" y="18471"/>
                </a:cubicBezTo>
                <a:close/>
                <a:moveTo>
                  <a:pt x="21203" y="20970"/>
                </a:moveTo>
                <a:cubicBezTo>
                  <a:pt x="21113" y="20970"/>
                  <a:pt x="21008" y="21030"/>
                  <a:pt x="20926" y="20990"/>
                </a:cubicBezTo>
                <a:cubicBezTo>
                  <a:pt x="20836" y="21010"/>
                  <a:pt x="20739" y="21040"/>
                  <a:pt x="20656" y="21010"/>
                </a:cubicBezTo>
                <a:cubicBezTo>
                  <a:pt x="20566" y="21030"/>
                  <a:pt x="20477" y="21030"/>
                  <a:pt x="20387" y="21030"/>
                </a:cubicBezTo>
                <a:cubicBezTo>
                  <a:pt x="20297" y="21040"/>
                  <a:pt x="20214" y="20980"/>
                  <a:pt x="20117" y="21010"/>
                </a:cubicBezTo>
                <a:cubicBezTo>
                  <a:pt x="20042" y="20960"/>
                  <a:pt x="19937" y="21020"/>
                  <a:pt x="19855" y="20990"/>
                </a:cubicBezTo>
                <a:cubicBezTo>
                  <a:pt x="19817" y="20970"/>
                  <a:pt x="19765" y="21010"/>
                  <a:pt x="19728" y="20990"/>
                </a:cubicBezTo>
                <a:cubicBezTo>
                  <a:pt x="19690" y="20950"/>
                  <a:pt x="19638" y="20980"/>
                  <a:pt x="19593" y="20970"/>
                </a:cubicBezTo>
                <a:cubicBezTo>
                  <a:pt x="19585" y="20940"/>
                  <a:pt x="19578" y="20960"/>
                  <a:pt x="19563" y="20960"/>
                </a:cubicBezTo>
                <a:cubicBezTo>
                  <a:pt x="19518" y="20960"/>
                  <a:pt x="19510" y="20910"/>
                  <a:pt x="19465" y="20970"/>
                </a:cubicBezTo>
                <a:cubicBezTo>
                  <a:pt x="19428" y="20930"/>
                  <a:pt x="19376" y="20950"/>
                  <a:pt x="19323" y="20950"/>
                </a:cubicBezTo>
                <a:cubicBezTo>
                  <a:pt x="19278" y="20970"/>
                  <a:pt x="19241" y="20950"/>
                  <a:pt x="19203" y="20950"/>
                </a:cubicBezTo>
                <a:cubicBezTo>
                  <a:pt x="19158" y="20940"/>
                  <a:pt x="19098" y="20990"/>
                  <a:pt x="19054" y="20970"/>
                </a:cubicBezTo>
                <a:cubicBezTo>
                  <a:pt x="18866" y="21020"/>
                  <a:pt x="18687" y="21020"/>
                  <a:pt x="18492" y="21130"/>
                </a:cubicBezTo>
                <a:cubicBezTo>
                  <a:pt x="18454" y="21110"/>
                  <a:pt x="18402" y="21140"/>
                  <a:pt x="18357" y="21170"/>
                </a:cubicBezTo>
                <a:cubicBezTo>
                  <a:pt x="18312" y="21180"/>
                  <a:pt x="18252" y="21210"/>
                  <a:pt x="18207" y="21230"/>
                </a:cubicBezTo>
                <a:cubicBezTo>
                  <a:pt x="18110" y="21280"/>
                  <a:pt x="18012" y="21320"/>
                  <a:pt x="17915" y="21370"/>
                </a:cubicBezTo>
                <a:cubicBezTo>
                  <a:pt x="17810" y="21470"/>
                  <a:pt x="17720" y="21520"/>
                  <a:pt x="17630" y="21580"/>
                </a:cubicBezTo>
                <a:cubicBezTo>
                  <a:pt x="17698" y="21580"/>
                  <a:pt x="17698" y="21580"/>
                  <a:pt x="17698" y="21580"/>
                </a:cubicBezTo>
                <a:cubicBezTo>
                  <a:pt x="17705" y="21580"/>
                  <a:pt x="17720" y="21570"/>
                  <a:pt x="17728" y="21580"/>
                </a:cubicBezTo>
                <a:cubicBezTo>
                  <a:pt x="17728" y="21580"/>
                  <a:pt x="17728" y="21580"/>
                  <a:pt x="17728" y="21590"/>
                </a:cubicBezTo>
                <a:cubicBezTo>
                  <a:pt x="17728" y="21590"/>
                  <a:pt x="17728" y="21590"/>
                  <a:pt x="17735" y="21590"/>
                </a:cubicBezTo>
                <a:cubicBezTo>
                  <a:pt x="17735" y="21590"/>
                  <a:pt x="17735" y="21590"/>
                  <a:pt x="17735" y="21590"/>
                </a:cubicBezTo>
                <a:cubicBezTo>
                  <a:pt x="17735" y="21580"/>
                  <a:pt x="17735" y="21580"/>
                  <a:pt x="17735" y="21580"/>
                </a:cubicBezTo>
                <a:cubicBezTo>
                  <a:pt x="17750" y="21520"/>
                  <a:pt x="17788" y="21570"/>
                  <a:pt x="17840" y="21500"/>
                </a:cubicBezTo>
                <a:cubicBezTo>
                  <a:pt x="17893" y="21430"/>
                  <a:pt x="17938" y="21440"/>
                  <a:pt x="17983" y="21410"/>
                </a:cubicBezTo>
                <a:cubicBezTo>
                  <a:pt x="18170" y="21300"/>
                  <a:pt x="18342" y="21280"/>
                  <a:pt x="18529" y="21170"/>
                </a:cubicBezTo>
                <a:cubicBezTo>
                  <a:pt x="18612" y="21190"/>
                  <a:pt x="18709" y="21130"/>
                  <a:pt x="18791" y="21120"/>
                </a:cubicBezTo>
                <a:cubicBezTo>
                  <a:pt x="18829" y="21140"/>
                  <a:pt x="18889" y="21060"/>
                  <a:pt x="18926" y="21080"/>
                </a:cubicBezTo>
                <a:cubicBezTo>
                  <a:pt x="18956" y="21130"/>
                  <a:pt x="19016" y="21040"/>
                  <a:pt x="19054" y="21080"/>
                </a:cubicBezTo>
                <a:cubicBezTo>
                  <a:pt x="19106" y="21020"/>
                  <a:pt x="19128" y="21120"/>
                  <a:pt x="19188" y="21030"/>
                </a:cubicBezTo>
                <a:cubicBezTo>
                  <a:pt x="19226" y="21060"/>
                  <a:pt x="19271" y="21020"/>
                  <a:pt x="19308" y="21070"/>
                </a:cubicBezTo>
                <a:cubicBezTo>
                  <a:pt x="19406" y="21010"/>
                  <a:pt x="19480" y="21090"/>
                  <a:pt x="19578" y="21050"/>
                </a:cubicBezTo>
                <a:cubicBezTo>
                  <a:pt x="19645" y="21120"/>
                  <a:pt x="19743" y="21070"/>
                  <a:pt x="19817" y="21130"/>
                </a:cubicBezTo>
                <a:cubicBezTo>
                  <a:pt x="19870" y="21070"/>
                  <a:pt x="19907" y="21090"/>
                  <a:pt x="19945" y="21120"/>
                </a:cubicBezTo>
                <a:cubicBezTo>
                  <a:pt x="19990" y="21090"/>
                  <a:pt x="20027" y="21110"/>
                  <a:pt x="20072" y="21120"/>
                </a:cubicBezTo>
                <a:cubicBezTo>
                  <a:pt x="20154" y="21120"/>
                  <a:pt x="20237" y="21110"/>
                  <a:pt x="20319" y="21160"/>
                </a:cubicBezTo>
                <a:cubicBezTo>
                  <a:pt x="20342" y="21140"/>
                  <a:pt x="20364" y="21110"/>
                  <a:pt x="20379" y="21130"/>
                </a:cubicBezTo>
                <a:cubicBezTo>
                  <a:pt x="20402" y="21170"/>
                  <a:pt x="20424" y="21130"/>
                  <a:pt x="20439" y="21150"/>
                </a:cubicBezTo>
                <a:cubicBezTo>
                  <a:pt x="20492" y="21120"/>
                  <a:pt x="20529" y="21180"/>
                  <a:pt x="20589" y="21140"/>
                </a:cubicBezTo>
                <a:cubicBezTo>
                  <a:pt x="20671" y="21150"/>
                  <a:pt x="20754" y="21140"/>
                  <a:pt x="20844" y="21130"/>
                </a:cubicBezTo>
                <a:cubicBezTo>
                  <a:pt x="20926" y="21140"/>
                  <a:pt x="21016" y="21080"/>
                  <a:pt x="21091" y="21130"/>
                </a:cubicBezTo>
                <a:cubicBezTo>
                  <a:pt x="21188" y="21070"/>
                  <a:pt x="21255" y="21140"/>
                  <a:pt x="21353" y="21080"/>
                </a:cubicBezTo>
                <a:cubicBezTo>
                  <a:pt x="21413" y="21140"/>
                  <a:pt x="21495" y="21090"/>
                  <a:pt x="21570" y="21090"/>
                </a:cubicBezTo>
                <a:cubicBezTo>
                  <a:pt x="21570" y="20950"/>
                  <a:pt x="21570" y="20950"/>
                  <a:pt x="21570" y="20950"/>
                </a:cubicBezTo>
                <a:cubicBezTo>
                  <a:pt x="21540" y="20950"/>
                  <a:pt x="21503" y="20960"/>
                  <a:pt x="21465" y="20990"/>
                </a:cubicBezTo>
                <a:cubicBezTo>
                  <a:pt x="21383" y="20940"/>
                  <a:pt x="21278" y="21020"/>
                  <a:pt x="21203" y="20970"/>
                </a:cubicBezTo>
                <a:close/>
                <a:moveTo>
                  <a:pt x="21555" y="10875"/>
                </a:moveTo>
                <a:cubicBezTo>
                  <a:pt x="21525" y="10755"/>
                  <a:pt x="21510" y="10635"/>
                  <a:pt x="21488" y="10515"/>
                </a:cubicBezTo>
                <a:cubicBezTo>
                  <a:pt x="21465" y="10455"/>
                  <a:pt x="21458" y="10395"/>
                  <a:pt x="21450" y="10335"/>
                </a:cubicBezTo>
                <a:cubicBezTo>
                  <a:pt x="21435" y="10275"/>
                  <a:pt x="21428" y="10215"/>
                  <a:pt x="21420" y="10155"/>
                </a:cubicBezTo>
                <a:cubicBezTo>
                  <a:pt x="21413" y="10025"/>
                  <a:pt x="21345" y="9915"/>
                  <a:pt x="21353" y="9795"/>
                </a:cubicBezTo>
                <a:cubicBezTo>
                  <a:pt x="21300" y="9745"/>
                  <a:pt x="21353" y="9686"/>
                  <a:pt x="21300" y="9636"/>
                </a:cubicBezTo>
                <a:cubicBezTo>
                  <a:pt x="21293" y="9576"/>
                  <a:pt x="21285" y="9516"/>
                  <a:pt x="21270" y="9456"/>
                </a:cubicBezTo>
                <a:cubicBezTo>
                  <a:pt x="21263" y="9396"/>
                  <a:pt x="21255" y="9336"/>
                  <a:pt x="21233" y="9276"/>
                </a:cubicBezTo>
                <a:cubicBezTo>
                  <a:pt x="21255" y="9206"/>
                  <a:pt x="21225" y="9156"/>
                  <a:pt x="21203" y="9096"/>
                </a:cubicBezTo>
                <a:cubicBezTo>
                  <a:pt x="21255" y="8966"/>
                  <a:pt x="21158" y="8866"/>
                  <a:pt x="21211" y="8746"/>
                </a:cubicBezTo>
                <a:cubicBezTo>
                  <a:pt x="21166" y="8626"/>
                  <a:pt x="21211" y="8496"/>
                  <a:pt x="21173" y="8376"/>
                </a:cubicBezTo>
                <a:cubicBezTo>
                  <a:pt x="21196" y="8256"/>
                  <a:pt x="21188" y="8136"/>
                  <a:pt x="21181" y="8026"/>
                </a:cubicBezTo>
                <a:cubicBezTo>
                  <a:pt x="21203" y="7956"/>
                  <a:pt x="21188" y="7896"/>
                  <a:pt x="21181" y="7836"/>
                </a:cubicBezTo>
                <a:cubicBezTo>
                  <a:pt x="21218" y="7766"/>
                  <a:pt x="21181" y="7716"/>
                  <a:pt x="21211" y="7646"/>
                </a:cubicBezTo>
                <a:cubicBezTo>
                  <a:pt x="21211" y="7527"/>
                  <a:pt x="21225" y="7397"/>
                  <a:pt x="21233" y="7267"/>
                </a:cubicBezTo>
                <a:cubicBezTo>
                  <a:pt x="21218" y="7147"/>
                  <a:pt x="21285" y="7007"/>
                  <a:pt x="21255" y="6897"/>
                </a:cubicBezTo>
                <a:cubicBezTo>
                  <a:pt x="21166" y="7097"/>
                  <a:pt x="21203" y="7277"/>
                  <a:pt x="21143" y="7467"/>
                </a:cubicBezTo>
                <a:cubicBezTo>
                  <a:pt x="21173" y="7556"/>
                  <a:pt x="21151" y="7646"/>
                  <a:pt x="21121" y="7746"/>
                </a:cubicBezTo>
                <a:cubicBezTo>
                  <a:pt x="21151" y="7836"/>
                  <a:pt x="21121" y="7936"/>
                  <a:pt x="21121" y="8036"/>
                </a:cubicBezTo>
                <a:cubicBezTo>
                  <a:pt x="21128" y="8126"/>
                  <a:pt x="21113" y="8216"/>
                  <a:pt x="21106" y="8306"/>
                </a:cubicBezTo>
                <a:cubicBezTo>
                  <a:pt x="21113" y="8406"/>
                  <a:pt x="21136" y="8496"/>
                  <a:pt x="21106" y="8596"/>
                </a:cubicBezTo>
                <a:cubicBezTo>
                  <a:pt x="21151" y="8776"/>
                  <a:pt x="21098" y="8986"/>
                  <a:pt x="21166" y="9166"/>
                </a:cubicBezTo>
                <a:cubicBezTo>
                  <a:pt x="21158" y="9356"/>
                  <a:pt x="21211" y="9526"/>
                  <a:pt x="21233" y="9706"/>
                </a:cubicBezTo>
                <a:cubicBezTo>
                  <a:pt x="21240" y="9795"/>
                  <a:pt x="21278" y="9885"/>
                  <a:pt x="21308" y="9965"/>
                </a:cubicBezTo>
                <a:cubicBezTo>
                  <a:pt x="21300" y="10015"/>
                  <a:pt x="21270" y="10065"/>
                  <a:pt x="21338" y="10105"/>
                </a:cubicBezTo>
                <a:cubicBezTo>
                  <a:pt x="21278" y="10165"/>
                  <a:pt x="21375" y="10195"/>
                  <a:pt x="21338" y="10245"/>
                </a:cubicBezTo>
                <a:cubicBezTo>
                  <a:pt x="21368" y="10285"/>
                  <a:pt x="21323" y="10335"/>
                  <a:pt x="21383" y="10365"/>
                </a:cubicBezTo>
                <a:cubicBezTo>
                  <a:pt x="21405" y="10405"/>
                  <a:pt x="21345" y="10465"/>
                  <a:pt x="21413" y="10505"/>
                </a:cubicBezTo>
                <a:cubicBezTo>
                  <a:pt x="21390" y="10605"/>
                  <a:pt x="21465" y="10685"/>
                  <a:pt x="21435" y="10785"/>
                </a:cubicBezTo>
                <a:cubicBezTo>
                  <a:pt x="21458" y="10885"/>
                  <a:pt x="21473" y="10975"/>
                  <a:pt x="21495" y="11065"/>
                </a:cubicBezTo>
                <a:cubicBezTo>
                  <a:pt x="21473" y="11165"/>
                  <a:pt x="21540" y="11255"/>
                  <a:pt x="21555" y="11345"/>
                </a:cubicBezTo>
                <a:cubicBezTo>
                  <a:pt x="21525" y="11415"/>
                  <a:pt x="21578" y="11465"/>
                  <a:pt x="21563" y="11535"/>
                </a:cubicBezTo>
                <a:cubicBezTo>
                  <a:pt x="21540" y="11595"/>
                  <a:pt x="21585" y="11655"/>
                  <a:pt x="21563" y="11715"/>
                </a:cubicBezTo>
                <a:cubicBezTo>
                  <a:pt x="21570" y="11725"/>
                  <a:pt x="21570" y="11735"/>
                  <a:pt x="21570" y="11735"/>
                </a:cubicBezTo>
                <a:cubicBezTo>
                  <a:pt x="21570" y="10955"/>
                  <a:pt x="21570" y="10955"/>
                  <a:pt x="21570" y="10955"/>
                </a:cubicBezTo>
                <a:cubicBezTo>
                  <a:pt x="21563" y="10925"/>
                  <a:pt x="21555" y="10895"/>
                  <a:pt x="21555" y="10875"/>
                </a:cubicBezTo>
                <a:close/>
                <a:moveTo>
                  <a:pt x="21510" y="14353"/>
                </a:moveTo>
                <a:cubicBezTo>
                  <a:pt x="21495" y="14393"/>
                  <a:pt x="21503" y="14533"/>
                  <a:pt x="21450" y="14513"/>
                </a:cubicBezTo>
                <a:cubicBezTo>
                  <a:pt x="21510" y="14343"/>
                  <a:pt x="21473" y="14203"/>
                  <a:pt x="21525" y="14043"/>
                </a:cubicBezTo>
                <a:cubicBezTo>
                  <a:pt x="21488" y="13954"/>
                  <a:pt x="21525" y="13844"/>
                  <a:pt x="21495" y="13754"/>
                </a:cubicBezTo>
                <a:cubicBezTo>
                  <a:pt x="21525" y="13654"/>
                  <a:pt x="21533" y="13554"/>
                  <a:pt x="21495" y="13464"/>
                </a:cubicBezTo>
                <a:cubicBezTo>
                  <a:pt x="21525" y="13364"/>
                  <a:pt x="21518" y="13274"/>
                  <a:pt x="21503" y="13174"/>
                </a:cubicBezTo>
                <a:cubicBezTo>
                  <a:pt x="21540" y="13064"/>
                  <a:pt x="21465" y="12974"/>
                  <a:pt x="21510" y="12864"/>
                </a:cubicBezTo>
                <a:cubicBezTo>
                  <a:pt x="21450" y="12824"/>
                  <a:pt x="21533" y="12764"/>
                  <a:pt x="21488" y="12724"/>
                </a:cubicBezTo>
                <a:cubicBezTo>
                  <a:pt x="21488" y="12704"/>
                  <a:pt x="21510" y="12674"/>
                  <a:pt x="21495" y="12664"/>
                </a:cubicBezTo>
                <a:cubicBezTo>
                  <a:pt x="21473" y="12634"/>
                  <a:pt x="21503" y="12604"/>
                  <a:pt x="21488" y="12584"/>
                </a:cubicBezTo>
                <a:cubicBezTo>
                  <a:pt x="21488" y="12534"/>
                  <a:pt x="21518" y="12474"/>
                  <a:pt x="21488" y="12434"/>
                </a:cubicBezTo>
                <a:cubicBezTo>
                  <a:pt x="21473" y="12384"/>
                  <a:pt x="21518" y="12314"/>
                  <a:pt x="21465" y="12274"/>
                </a:cubicBezTo>
                <a:cubicBezTo>
                  <a:pt x="21473" y="12074"/>
                  <a:pt x="21420" y="11884"/>
                  <a:pt x="21420" y="11685"/>
                </a:cubicBezTo>
                <a:cubicBezTo>
                  <a:pt x="21375" y="11645"/>
                  <a:pt x="21390" y="11595"/>
                  <a:pt x="21390" y="11545"/>
                </a:cubicBezTo>
                <a:cubicBezTo>
                  <a:pt x="21390" y="11495"/>
                  <a:pt x="21375" y="11445"/>
                  <a:pt x="21360" y="11405"/>
                </a:cubicBezTo>
                <a:cubicBezTo>
                  <a:pt x="21368" y="11355"/>
                  <a:pt x="21375" y="11305"/>
                  <a:pt x="21330" y="11265"/>
                </a:cubicBezTo>
                <a:cubicBezTo>
                  <a:pt x="21315" y="11215"/>
                  <a:pt x="21353" y="11145"/>
                  <a:pt x="21315" y="11105"/>
                </a:cubicBezTo>
                <a:cubicBezTo>
                  <a:pt x="21293" y="11005"/>
                  <a:pt x="21278" y="10915"/>
                  <a:pt x="21255" y="10825"/>
                </a:cubicBezTo>
                <a:cubicBezTo>
                  <a:pt x="21263" y="10805"/>
                  <a:pt x="21255" y="10785"/>
                  <a:pt x="21233" y="10765"/>
                </a:cubicBezTo>
                <a:cubicBezTo>
                  <a:pt x="21211" y="10745"/>
                  <a:pt x="21240" y="10705"/>
                  <a:pt x="21225" y="10685"/>
                </a:cubicBezTo>
                <a:cubicBezTo>
                  <a:pt x="21218" y="10625"/>
                  <a:pt x="21225" y="10575"/>
                  <a:pt x="21181" y="10525"/>
                </a:cubicBezTo>
                <a:cubicBezTo>
                  <a:pt x="21166" y="10325"/>
                  <a:pt x="21098" y="10145"/>
                  <a:pt x="21076" y="9945"/>
                </a:cubicBezTo>
                <a:cubicBezTo>
                  <a:pt x="21076" y="9895"/>
                  <a:pt x="21053" y="9855"/>
                  <a:pt x="21046" y="9805"/>
                </a:cubicBezTo>
                <a:cubicBezTo>
                  <a:pt x="21046" y="9755"/>
                  <a:pt x="21061" y="9706"/>
                  <a:pt x="21016" y="9666"/>
                </a:cubicBezTo>
                <a:cubicBezTo>
                  <a:pt x="21031" y="9556"/>
                  <a:pt x="21001" y="9466"/>
                  <a:pt x="20963" y="9366"/>
                </a:cubicBezTo>
                <a:cubicBezTo>
                  <a:pt x="20986" y="9306"/>
                  <a:pt x="20971" y="9256"/>
                  <a:pt x="20978" y="9196"/>
                </a:cubicBezTo>
                <a:cubicBezTo>
                  <a:pt x="20941" y="9146"/>
                  <a:pt x="20978" y="9086"/>
                  <a:pt x="20963" y="9036"/>
                </a:cubicBezTo>
                <a:cubicBezTo>
                  <a:pt x="20978" y="8926"/>
                  <a:pt x="20956" y="8816"/>
                  <a:pt x="20963" y="8706"/>
                </a:cubicBezTo>
                <a:cubicBezTo>
                  <a:pt x="20993" y="8436"/>
                  <a:pt x="21008" y="8176"/>
                  <a:pt x="21031" y="7906"/>
                </a:cubicBezTo>
                <a:cubicBezTo>
                  <a:pt x="21068" y="7766"/>
                  <a:pt x="21031" y="7646"/>
                  <a:pt x="21098" y="7497"/>
                </a:cubicBezTo>
                <a:cubicBezTo>
                  <a:pt x="21061" y="7377"/>
                  <a:pt x="21158" y="7227"/>
                  <a:pt x="21136" y="7097"/>
                </a:cubicBezTo>
                <a:cubicBezTo>
                  <a:pt x="21076" y="7187"/>
                  <a:pt x="21053" y="7267"/>
                  <a:pt x="21083" y="7337"/>
                </a:cubicBezTo>
                <a:cubicBezTo>
                  <a:pt x="21031" y="7427"/>
                  <a:pt x="21046" y="7507"/>
                  <a:pt x="21016" y="7596"/>
                </a:cubicBezTo>
                <a:cubicBezTo>
                  <a:pt x="21046" y="7636"/>
                  <a:pt x="20978" y="7686"/>
                  <a:pt x="21001" y="7726"/>
                </a:cubicBezTo>
                <a:cubicBezTo>
                  <a:pt x="20986" y="7766"/>
                  <a:pt x="20993" y="7806"/>
                  <a:pt x="20978" y="7856"/>
                </a:cubicBezTo>
                <a:cubicBezTo>
                  <a:pt x="20986" y="7936"/>
                  <a:pt x="20963" y="8026"/>
                  <a:pt x="20948" y="8106"/>
                </a:cubicBezTo>
                <a:cubicBezTo>
                  <a:pt x="20963" y="8266"/>
                  <a:pt x="20911" y="8426"/>
                  <a:pt x="20918" y="8586"/>
                </a:cubicBezTo>
                <a:cubicBezTo>
                  <a:pt x="20888" y="8756"/>
                  <a:pt x="20918" y="8916"/>
                  <a:pt x="20873" y="9096"/>
                </a:cubicBezTo>
                <a:cubicBezTo>
                  <a:pt x="20903" y="9166"/>
                  <a:pt x="20896" y="9256"/>
                  <a:pt x="20903" y="9336"/>
                </a:cubicBezTo>
                <a:cubicBezTo>
                  <a:pt x="20918" y="9376"/>
                  <a:pt x="20926" y="9416"/>
                  <a:pt x="20911" y="9456"/>
                </a:cubicBezTo>
                <a:cubicBezTo>
                  <a:pt x="20918" y="9496"/>
                  <a:pt x="20918" y="9536"/>
                  <a:pt x="20926" y="9576"/>
                </a:cubicBezTo>
                <a:cubicBezTo>
                  <a:pt x="20963" y="9745"/>
                  <a:pt x="20993" y="9915"/>
                  <a:pt x="20993" y="10085"/>
                </a:cubicBezTo>
                <a:cubicBezTo>
                  <a:pt x="21046" y="10145"/>
                  <a:pt x="21038" y="10275"/>
                  <a:pt x="21046" y="10325"/>
                </a:cubicBezTo>
                <a:cubicBezTo>
                  <a:pt x="21068" y="10405"/>
                  <a:pt x="21091" y="10495"/>
                  <a:pt x="21121" y="10575"/>
                </a:cubicBezTo>
                <a:cubicBezTo>
                  <a:pt x="21143" y="10745"/>
                  <a:pt x="21181" y="10915"/>
                  <a:pt x="21218" y="11075"/>
                </a:cubicBezTo>
                <a:cubicBezTo>
                  <a:pt x="21225" y="11115"/>
                  <a:pt x="21225" y="11155"/>
                  <a:pt x="21233" y="11195"/>
                </a:cubicBezTo>
                <a:cubicBezTo>
                  <a:pt x="21211" y="11245"/>
                  <a:pt x="21278" y="11275"/>
                  <a:pt x="21248" y="11325"/>
                </a:cubicBezTo>
                <a:cubicBezTo>
                  <a:pt x="21285" y="11405"/>
                  <a:pt x="21293" y="11495"/>
                  <a:pt x="21285" y="11585"/>
                </a:cubicBezTo>
                <a:cubicBezTo>
                  <a:pt x="21330" y="11615"/>
                  <a:pt x="21330" y="11655"/>
                  <a:pt x="21300" y="11705"/>
                </a:cubicBezTo>
                <a:cubicBezTo>
                  <a:pt x="21360" y="11735"/>
                  <a:pt x="21308" y="11785"/>
                  <a:pt x="21345" y="11825"/>
                </a:cubicBezTo>
                <a:cubicBezTo>
                  <a:pt x="21330" y="11914"/>
                  <a:pt x="21368" y="11994"/>
                  <a:pt x="21353" y="12084"/>
                </a:cubicBezTo>
                <a:cubicBezTo>
                  <a:pt x="21413" y="12114"/>
                  <a:pt x="21360" y="12164"/>
                  <a:pt x="21368" y="12204"/>
                </a:cubicBezTo>
                <a:cubicBezTo>
                  <a:pt x="21428" y="12234"/>
                  <a:pt x="21375" y="12294"/>
                  <a:pt x="21383" y="12334"/>
                </a:cubicBezTo>
                <a:cubicBezTo>
                  <a:pt x="21413" y="12414"/>
                  <a:pt x="21383" y="12504"/>
                  <a:pt x="21390" y="12594"/>
                </a:cubicBezTo>
                <a:cubicBezTo>
                  <a:pt x="21405" y="12674"/>
                  <a:pt x="21413" y="12754"/>
                  <a:pt x="21390" y="12844"/>
                </a:cubicBezTo>
                <a:cubicBezTo>
                  <a:pt x="21405" y="12884"/>
                  <a:pt x="21413" y="12924"/>
                  <a:pt x="21398" y="12964"/>
                </a:cubicBezTo>
                <a:cubicBezTo>
                  <a:pt x="21413" y="12984"/>
                  <a:pt x="21435" y="13004"/>
                  <a:pt x="21420" y="13024"/>
                </a:cubicBezTo>
                <a:cubicBezTo>
                  <a:pt x="21405" y="13054"/>
                  <a:pt x="21428" y="13084"/>
                  <a:pt x="21398" y="13074"/>
                </a:cubicBezTo>
                <a:cubicBezTo>
                  <a:pt x="21368" y="13044"/>
                  <a:pt x="21413" y="13004"/>
                  <a:pt x="21368" y="12974"/>
                </a:cubicBezTo>
                <a:cubicBezTo>
                  <a:pt x="21345" y="12944"/>
                  <a:pt x="21383" y="12904"/>
                  <a:pt x="21375" y="12864"/>
                </a:cubicBezTo>
                <a:cubicBezTo>
                  <a:pt x="21338" y="12804"/>
                  <a:pt x="21323" y="12724"/>
                  <a:pt x="21308" y="12654"/>
                </a:cubicBezTo>
                <a:cubicBezTo>
                  <a:pt x="21293" y="12504"/>
                  <a:pt x="21218" y="12364"/>
                  <a:pt x="21196" y="12214"/>
                </a:cubicBezTo>
                <a:cubicBezTo>
                  <a:pt x="21151" y="12154"/>
                  <a:pt x="21158" y="12074"/>
                  <a:pt x="21098" y="12004"/>
                </a:cubicBezTo>
                <a:cubicBezTo>
                  <a:pt x="21106" y="11934"/>
                  <a:pt x="21046" y="11865"/>
                  <a:pt x="21061" y="11785"/>
                </a:cubicBezTo>
                <a:cubicBezTo>
                  <a:pt x="20986" y="11655"/>
                  <a:pt x="20986" y="11495"/>
                  <a:pt x="20896" y="11365"/>
                </a:cubicBezTo>
                <a:cubicBezTo>
                  <a:pt x="20903" y="11285"/>
                  <a:pt x="20881" y="11205"/>
                  <a:pt x="20836" y="11125"/>
                </a:cubicBezTo>
                <a:cubicBezTo>
                  <a:pt x="20888" y="11035"/>
                  <a:pt x="20821" y="10965"/>
                  <a:pt x="20814" y="10885"/>
                </a:cubicBezTo>
                <a:cubicBezTo>
                  <a:pt x="20776" y="10715"/>
                  <a:pt x="20746" y="10555"/>
                  <a:pt x="20746" y="10375"/>
                </a:cubicBezTo>
                <a:cubicBezTo>
                  <a:pt x="20724" y="10295"/>
                  <a:pt x="20694" y="10225"/>
                  <a:pt x="20724" y="10135"/>
                </a:cubicBezTo>
                <a:cubicBezTo>
                  <a:pt x="20641" y="10055"/>
                  <a:pt x="20731" y="9955"/>
                  <a:pt x="20679" y="9875"/>
                </a:cubicBezTo>
                <a:cubicBezTo>
                  <a:pt x="20671" y="9706"/>
                  <a:pt x="20656" y="9536"/>
                  <a:pt x="20641" y="9366"/>
                </a:cubicBezTo>
                <a:cubicBezTo>
                  <a:pt x="20634" y="9236"/>
                  <a:pt x="20686" y="9096"/>
                  <a:pt x="20649" y="8966"/>
                </a:cubicBezTo>
                <a:cubicBezTo>
                  <a:pt x="20596" y="9056"/>
                  <a:pt x="20626" y="9126"/>
                  <a:pt x="20596" y="9206"/>
                </a:cubicBezTo>
                <a:cubicBezTo>
                  <a:pt x="20596" y="9286"/>
                  <a:pt x="20604" y="9356"/>
                  <a:pt x="20574" y="9436"/>
                </a:cubicBezTo>
                <a:cubicBezTo>
                  <a:pt x="20611" y="9586"/>
                  <a:pt x="20596" y="9755"/>
                  <a:pt x="20604" y="9905"/>
                </a:cubicBezTo>
                <a:cubicBezTo>
                  <a:pt x="20619" y="9985"/>
                  <a:pt x="20649" y="10055"/>
                  <a:pt x="20611" y="10135"/>
                </a:cubicBezTo>
                <a:cubicBezTo>
                  <a:pt x="20649" y="10205"/>
                  <a:pt x="20634" y="10295"/>
                  <a:pt x="20634" y="10375"/>
                </a:cubicBezTo>
                <a:cubicBezTo>
                  <a:pt x="20656" y="10445"/>
                  <a:pt x="20664" y="10525"/>
                  <a:pt x="20679" y="10595"/>
                </a:cubicBezTo>
                <a:cubicBezTo>
                  <a:pt x="20694" y="10635"/>
                  <a:pt x="20694" y="10675"/>
                  <a:pt x="20686" y="10725"/>
                </a:cubicBezTo>
                <a:cubicBezTo>
                  <a:pt x="20664" y="10765"/>
                  <a:pt x="20739" y="10795"/>
                  <a:pt x="20701" y="10845"/>
                </a:cubicBezTo>
                <a:cubicBezTo>
                  <a:pt x="20769" y="10875"/>
                  <a:pt x="20671" y="10935"/>
                  <a:pt x="20746" y="10955"/>
                </a:cubicBezTo>
                <a:cubicBezTo>
                  <a:pt x="20731" y="11005"/>
                  <a:pt x="20739" y="11045"/>
                  <a:pt x="20754" y="11075"/>
                </a:cubicBezTo>
                <a:cubicBezTo>
                  <a:pt x="20769" y="11165"/>
                  <a:pt x="20799" y="11235"/>
                  <a:pt x="20814" y="11315"/>
                </a:cubicBezTo>
                <a:cubicBezTo>
                  <a:pt x="20821" y="11395"/>
                  <a:pt x="20866" y="11455"/>
                  <a:pt x="20851" y="11535"/>
                </a:cubicBezTo>
                <a:cubicBezTo>
                  <a:pt x="20933" y="11605"/>
                  <a:pt x="20881" y="11695"/>
                  <a:pt x="20933" y="11775"/>
                </a:cubicBezTo>
                <a:cubicBezTo>
                  <a:pt x="21001" y="11845"/>
                  <a:pt x="20963" y="11934"/>
                  <a:pt x="21023" y="12004"/>
                </a:cubicBezTo>
                <a:cubicBezTo>
                  <a:pt x="21031" y="12084"/>
                  <a:pt x="21061" y="12164"/>
                  <a:pt x="21106" y="12234"/>
                </a:cubicBezTo>
                <a:cubicBezTo>
                  <a:pt x="21076" y="12314"/>
                  <a:pt x="21173" y="12374"/>
                  <a:pt x="21143" y="12454"/>
                </a:cubicBezTo>
                <a:cubicBezTo>
                  <a:pt x="21218" y="12524"/>
                  <a:pt x="21166" y="12614"/>
                  <a:pt x="21233" y="12684"/>
                </a:cubicBezTo>
                <a:cubicBezTo>
                  <a:pt x="21188" y="12784"/>
                  <a:pt x="21285" y="12844"/>
                  <a:pt x="21255" y="12934"/>
                </a:cubicBezTo>
                <a:cubicBezTo>
                  <a:pt x="21278" y="12974"/>
                  <a:pt x="21278" y="13014"/>
                  <a:pt x="21300" y="13044"/>
                </a:cubicBezTo>
                <a:cubicBezTo>
                  <a:pt x="21270" y="13074"/>
                  <a:pt x="21338" y="13174"/>
                  <a:pt x="21278" y="13134"/>
                </a:cubicBezTo>
                <a:cubicBezTo>
                  <a:pt x="21278" y="13084"/>
                  <a:pt x="21255" y="13044"/>
                  <a:pt x="21248" y="12994"/>
                </a:cubicBezTo>
                <a:cubicBezTo>
                  <a:pt x="21211" y="12944"/>
                  <a:pt x="21263" y="12884"/>
                  <a:pt x="21203" y="12834"/>
                </a:cubicBezTo>
                <a:cubicBezTo>
                  <a:pt x="21173" y="12744"/>
                  <a:pt x="21113" y="12644"/>
                  <a:pt x="21091" y="12544"/>
                </a:cubicBezTo>
                <a:cubicBezTo>
                  <a:pt x="21061" y="12454"/>
                  <a:pt x="21023" y="12354"/>
                  <a:pt x="20986" y="12254"/>
                </a:cubicBezTo>
                <a:cubicBezTo>
                  <a:pt x="20903" y="12174"/>
                  <a:pt x="20926" y="12064"/>
                  <a:pt x="20851" y="11974"/>
                </a:cubicBezTo>
                <a:cubicBezTo>
                  <a:pt x="20829" y="11775"/>
                  <a:pt x="20686" y="11585"/>
                  <a:pt x="20694" y="11385"/>
                </a:cubicBezTo>
                <a:cubicBezTo>
                  <a:pt x="20649" y="11285"/>
                  <a:pt x="20641" y="11185"/>
                  <a:pt x="20619" y="11085"/>
                </a:cubicBezTo>
                <a:cubicBezTo>
                  <a:pt x="20641" y="11025"/>
                  <a:pt x="20589" y="10975"/>
                  <a:pt x="20596" y="10925"/>
                </a:cubicBezTo>
                <a:cubicBezTo>
                  <a:pt x="20589" y="10865"/>
                  <a:pt x="20634" y="10805"/>
                  <a:pt x="20581" y="10755"/>
                </a:cubicBezTo>
                <a:cubicBezTo>
                  <a:pt x="20514" y="10845"/>
                  <a:pt x="20589" y="10915"/>
                  <a:pt x="20559" y="10995"/>
                </a:cubicBezTo>
                <a:cubicBezTo>
                  <a:pt x="20596" y="11065"/>
                  <a:pt x="20566" y="11145"/>
                  <a:pt x="20596" y="11215"/>
                </a:cubicBezTo>
                <a:cubicBezTo>
                  <a:pt x="20589" y="11295"/>
                  <a:pt x="20604" y="11365"/>
                  <a:pt x="20634" y="11435"/>
                </a:cubicBezTo>
                <a:cubicBezTo>
                  <a:pt x="20649" y="11515"/>
                  <a:pt x="20641" y="11595"/>
                  <a:pt x="20694" y="11675"/>
                </a:cubicBezTo>
                <a:cubicBezTo>
                  <a:pt x="20641" y="11835"/>
                  <a:pt x="20709" y="11974"/>
                  <a:pt x="20679" y="12124"/>
                </a:cubicBezTo>
                <a:cubicBezTo>
                  <a:pt x="20739" y="12344"/>
                  <a:pt x="20739" y="12574"/>
                  <a:pt x="20791" y="12794"/>
                </a:cubicBezTo>
                <a:cubicBezTo>
                  <a:pt x="20806" y="12904"/>
                  <a:pt x="20851" y="13014"/>
                  <a:pt x="20873" y="13124"/>
                </a:cubicBezTo>
                <a:cubicBezTo>
                  <a:pt x="20844" y="13184"/>
                  <a:pt x="20918" y="13224"/>
                  <a:pt x="20918" y="13284"/>
                </a:cubicBezTo>
                <a:cubicBezTo>
                  <a:pt x="20903" y="13314"/>
                  <a:pt x="20941" y="13334"/>
                  <a:pt x="20933" y="13364"/>
                </a:cubicBezTo>
                <a:cubicBezTo>
                  <a:pt x="20948" y="13394"/>
                  <a:pt x="20941" y="13434"/>
                  <a:pt x="20956" y="13464"/>
                </a:cubicBezTo>
                <a:cubicBezTo>
                  <a:pt x="21016" y="13504"/>
                  <a:pt x="20963" y="13574"/>
                  <a:pt x="21001" y="13624"/>
                </a:cubicBezTo>
                <a:cubicBezTo>
                  <a:pt x="21038" y="13674"/>
                  <a:pt x="21031" y="13744"/>
                  <a:pt x="21038" y="13804"/>
                </a:cubicBezTo>
                <a:cubicBezTo>
                  <a:pt x="21113" y="13844"/>
                  <a:pt x="21016" y="13914"/>
                  <a:pt x="21083" y="13954"/>
                </a:cubicBezTo>
                <a:cubicBezTo>
                  <a:pt x="21038" y="14024"/>
                  <a:pt x="21121" y="14073"/>
                  <a:pt x="21091" y="14143"/>
                </a:cubicBezTo>
                <a:cubicBezTo>
                  <a:pt x="21143" y="14253"/>
                  <a:pt x="21128" y="14373"/>
                  <a:pt x="21136" y="14483"/>
                </a:cubicBezTo>
                <a:cubicBezTo>
                  <a:pt x="21151" y="14603"/>
                  <a:pt x="21158" y="14713"/>
                  <a:pt x="21158" y="14833"/>
                </a:cubicBezTo>
                <a:cubicBezTo>
                  <a:pt x="21151" y="14873"/>
                  <a:pt x="21151" y="14913"/>
                  <a:pt x="21143" y="14963"/>
                </a:cubicBezTo>
                <a:cubicBezTo>
                  <a:pt x="21173" y="15003"/>
                  <a:pt x="21091" y="15063"/>
                  <a:pt x="21143" y="15103"/>
                </a:cubicBezTo>
                <a:cubicBezTo>
                  <a:pt x="21091" y="15203"/>
                  <a:pt x="21091" y="15293"/>
                  <a:pt x="21091" y="15383"/>
                </a:cubicBezTo>
                <a:cubicBezTo>
                  <a:pt x="21053" y="15483"/>
                  <a:pt x="21076" y="15563"/>
                  <a:pt x="21046" y="15663"/>
                </a:cubicBezTo>
                <a:cubicBezTo>
                  <a:pt x="21046" y="15703"/>
                  <a:pt x="21031" y="15743"/>
                  <a:pt x="20993" y="15793"/>
                </a:cubicBezTo>
                <a:cubicBezTo>
                  <a:pt x="21008" y="15803"/>
                  <a:pt x="21008" y="15823"/>
                  <a:pt x="20993" y="15853"/>
                </a:cubicBezTo>
                <a:cubicBezTo>
                  <a:pt x="20978" y="15893"/>
                  <a:pt x="20941" y="15933"/>
                  <a:pt x="20933" y="15913"/>
                </a:cubicBezTo>
                <a:cubicBezTo>
                  <a:pt x="20941" y="15893"/>
                  <a:pt x="20948" y="15873"/>
                  <a:pt x="20948" y="15853"/>
                </a:cubicBezTo>
                <a:cubicBezTo>
                  <a:pt x="20956" y="15803"/>
                  <a:pt x="20941" y="15753"/>
                  <a:pt x="20971" y="15693"/>
                </a:cubicBezTo>
                <a:cubicBezTo>
                  <a:pt x="21008" y="15613"/>
                  <a:pt x="20956" y="15543"/>
                  <a:pt x="20993" y="15463"/>
                </a:cubicBezTo>
                <a:cubicBezTo>
                  <a:pt x="20963" y="15433"/>
                  <a:pt x="21016" y="15393"/>
                  <a:pt x="20993" y="15363"/>
                </a:cubicBezTo>
                <a:cubicBezTo>
                  <a:pt x="20986" y="15323"/>
                  <a:pt x="20993" y="15273"/>
                  <a:pt x="21016" y="15233"/>
                </a:cubicBezTo>
                <a:cubicBezTo>
                  <a:pt x="20978" y="15163"/>
                  <a:pt x="21008" y="15083"/>
                  <a:pt x="21008" y="15003"/>
                </a:cubicBezTo>
                <a:cubicBezTo>
                  <a:pt x="21008" y="14853"/>
                  <a:pt x="21031" y="14693"/>
                  <a:pt x="20993" y="14553"/>
                </a:cubicBezTo>
                <a:cubicBezTo>
                  <a:pt x="21008" y="14393"/>
                  <a:pt x="20933" y="14263"/>
                  <a:pt x="20978" y="14103"/>
                </a:cubicBezTo>
                <a:cubicBezTo>
                  <a:pt x="20881" y="14024"/>
                  <a:pt x="20941" y="13914"/>
                  <a:pt x="20888" y="13824"/>
                </a:cubicBezTo>
                <a:cubicBezTo>
                  <a:pt x="20873" y="13724"/>
                  <a:pt x="20806" y="13634"/>
                  <a:pt x="20806" y="13534"/>
                </a:cubicBezTo>
                <a:cubicBezTo>
                  <a:pt x="20769" y="13434"/>
                  <a:pt x="20746" y="13334"/>
                  <a:pt x="20731" y="13234"/>
                </a:cubicBezTo>
                <a:cubicBezTo>
                  <a:pt x="20724" y="13194"/>
                  <a:pt x="20679" y="13144"/>
                  <a:pt x="20701" y="13094"/>
                </a:cubicBezTo>
                <a:cubicBezTo>
                  <a:pt x="20686" y="13064"/>
                  <a:pt x="20686" y="12934"/>
                  <a:pt x="20626" y="12984"/>
                </a:cubicBezTo>
                <a:cubicBezTo>
                  <a:pt x="20634" y="13034"/>
                  <a:pt x="20656" y="13074"/>
                  <a:pt x="20656" y="13124"/>
                </a:cubicBezTo>
                <a:cubicBezTo>
                  <a:pt x="20634" y="13174"/>
                  <a:pt x="20679" y="13214"/>
                  <a:pt x="20686" y="13264"/>
                </a:cubicBezTo>
                <a:cubicBezTo>
                  <a:pt x="20664" y="13364"/>
                  <a:pt x="20724" y="13454"/>
                  <a:pt x="20716" y="13544"/>
                </a:cubicBezTo>
                <a:cubicBezTo>
                  <a:pt x="20784" y="13634"/>
                  <a:pt x="20739" y="13734"/>
                  <a:pt x="20806" y="13824"/>
                </a:cubicBezTo>
                <a:cubicBezTo>
                  <a:pt x="20799" y="13924"/>
                  <a:pt x="20836" y="14014"/>
                  <a:pt x="20866" y="14103"/>
                </a:cubicBezTo>
                <a:cubicBezTo>
                  <a:pt x="20851" y="14203"/>
                  <a:pt x="20896" y="14303"/>
                  <a:pt x="20881" y="14403"/>
                </a:cubicBezTo>
                <a:cubicBezTo>
                  <a:pt x="20903" y="14503"/>
                  <a:pt x="20888" y="14613"/>
                  <a:pt x="20926" y="14713"/>
                </a:cubicBezTo>
                <a:cubicBezTo>
                  <a:pt x="20896" y="14813"/>
                  <a:pt x="20933" y="14903"/>
                  <a:pt x="20896" y="15003"/>
                </a:cubicBezTo>
                <a:cubicBezTo>
                  <a:pt x="20926" y="15093"/>
                  <a:pt x="20896" y="15203"/>
                  <a:pt x="20896" y="15293"/>
                </a:cubicBezTo>
                <a:cubicBezTo>
                  <a:pt x="20926" y="15333"/>
                  <a:pt x="20866" y="15393"/>
                  <a:pt x="20896" y="15443"/>
                </a:cubicBezTo>
                <a:cubicBezTo>
                  <a:pt x="20881" y="15493"/>
                  <a:pt x="20926" y="15533"/>
                  <a:pt x="20866" y="15593"/>
                </a:cubicBezTo>
                <a:cubicBezTo>
                  <a:pt x="20859" y="15673"/>
                  <a:pt x="20859" y="15763"/>
                  <a:pt x="20851" y="15853"/>
                </a:cubicBezTo>
                <a:cubicBezTo>
                  <a:pt x="20851" y="15863"/>
                  <a:pt x="20851" y="15883"/>
                  <a:pt x="20851" y="15903"/>
                </a:cubicBezTo>
                <a:cubicBezTo>
                  <a:pt x="20769" y="16063"/>
                  <a:pt x="20799" y="16202"/>
                  <a:pt x="20731" y="16362"/>
                </a:cubicBezTo>
                <a:cubicBezTo>
                  <a:pt x="20701" y="16302"/>
                  <a:pt x="20671" y="16242"/>
                  <a:pt x="20664" y="16183"/>
                </a:cubicBezTo>
                <a:cubicBezTo>
                  <a:pt x="20649" y="16123"/>
                  <a:pt x="20694" y="16053"/>
                  <a:pt x="20694" y="15993"/>
                </a:cubicBezTo>
                <a:cubicBezTo>
                  <a:pt x="20686" y="15953"/>
                  <a:pt x="20716" y="15893"/>
                  <a:pt x="20724" y="15853"/>
                </a:cubicBezTo>
                <a:cubicBezTo>
                  <a:pt x="20724" y="15833"/>
                  <a:pt x="20724" y="15823"/>
                  <a:pt x="20716" y="15803"/>
                </a:cubicBezTo>
                <a:cubicBezTo>
                  <a:pt x="20754" y="15733"/>
                  <a:pt x="20784" y="15663"/>
                  <a:pt x="20716" y="15613"/>
                </a:cubicBezTo>
                <a:cubicBezTo>
                  <a:pt x="20634" y="15603"/>
                  <a:pt x="20724" y="15723"/>
                  <a:pt x="20649" y="15773"/>
                </a:cubicBezTo>
                <a:cubicBezTo>
                  <a:pt x="20671" y="15793"/>
                  <a:pt x="20656" y="15823"/>
                  <a:pt x="20634" y="15853"/>
                </a:cubicBezTo>
                <a:cubicBezTo>
                  <a:pt x="20626" y="15863"/>
                  <a:pt x="20626" y="15873"/>
                  <a:pt x="20619" y="15883"/>
                </a:cubicBezTo>
                <a:cubicBezTo>
                  <a:pt x="20641" y="15913"/>
                  <a:pt x="20604" y="15953"/>
                  <a:pt x="20581" y="15993"/>
                </a:cubicBezTo>
                <a:cubicBezTo>
                  <a:pt x="20574" y="15943"/>
                  <a:pt x="20551" y="15893"/>
                  <a:pt x="20521" y="15853"/>
                </a:cubicBezTo>
                <a:cubicBezTo>
                  <a:pt x="20492" y="15793"/>
                  <a:pt x="20454" y="15733"/>
                  <a:pt x="20439" y="15673"/>
                </a:cubicBezTo>
                <a:cubicBezTo>
                  <a:pt x="20364" y="15563"/>
                  <a:pt x="20327" y="15453"/>
                  <a:pt x="20237" y="15353"/>
                </a:cubicBezTo>
                <a:cubicBezTo>
                  <a:pt x="20154" y="15503"/>
                  <a:pt x="20207" y="15623"/>
                  <a:pt x="20319" y="15733"/>
                </a:cubicBezTo>
                <a:cubicBezTo>
                  <a:pt x="20312" y="15753"/>
                  <a:pt x="20319" y="15773"/>
                  <a:pt x="20312" y="15793"/>
                </a:cubicBezTo>
                <a:cubicBezTo>
                  <a:pt x="20304" y="15813"/>
                  <a:pt x="20312" y="15833"/>
                  <a:pt x="20319" y="15853"/>
                </a:cubicBezTo>
                <a:cubicBezTo>
                  <a:pt x="20327" y="15863"/>
                  <a:pt x="20327" y="15863"/>
                  <a:pt x="20319" y="15873"/>
                </a:cubicBezTo>
                <a:cubicBezTo>
                  <a:pt x="20372" y="15913"/>
                  <a:pt x="20394" y="15963"/>
                  <a:pt x="20349" y="16013"/>
                </a:cubicBezTo>
                <a:cubicBezTo>
                  <a:pt x="20417" y="16053"/>
                  <a:pt x="20387" y="16103"/>
                  <a:pt x="20409" y="16153"/>
                </a:cubicBezTo>
                <a:cubicBezTo>
                  <a:pt x="20424" y="16192"/>
                  <a:pt x="20439" y="16242"/>
                  <a:pt x="20439" y="16292"/>
                </a:cubicBezTo>
                <a:cubicBezTo>
                  <a:pt x="20417" y="16362"/>
                  <a:pt x="20492" y="16412"/>
                  <a:pt x="20462" y="16492"/>
                </a:cubicBezTo>
                <a:cubicBezTo>
                  <a:pt x="20387" y="16732"/>
                  <a:pt x="20349" y="16962"/>
                  <a:pt x="20267" y="17202"/>
                </a:cubicBezTo>
                <a:cubicBezTo>
                  <a:pt x="20237" y="17292"/>
                  <a:pt x="20199" y="17382"/>
                  <a:pt x="20147" y="17482"/>
                </a:cubicBezTo>
                <a:cubicBezTo>
                  <a:pt x="20110" y="17562"/>
                  <a:pt x="20214" y="17622"/>
                  <a:pt x="20184" y="17702"/>
                </a:cubicBezTo>
                <a:cubicBezTo>
                  <a:pt x="20147" y="17762"/>
                  <a:pt x="20087" y="17832"/>
                  <a:pt x="20169" y="17872"/>
                </a:cubicBezTo>
                <a:cubicBezTo>
                  <a:pt x="20222" y="17892"/>
                  <a:pt x="20259" y="17692"/>
                  <a:pt x="20319" y="17802"/>
                </a:cubicBezTo>
                <a:cubicBezTo>
                  <a:pt x="20342" y="17772"/>
                  <a:pt x="20342" y="17742"/>
                  <a:pt x="20342" y="17712"/>
                </a:cubicBezTo>
                <a:cubicBezTo>
                  <a:pt x="20357" y="17692"/>
                  <a:pt x="20402" y="17692"/>
                  <a:pt x="20379" y="17642"/>
                </a:cubicBezTo>
                <a:cubicBezTo>
                  <a:pt x="20417" y="17522"/>
                  <a:pt x="20477" y="17572"/>
                  <a:pt x="20521" y="17532"/>
                </a:cubicBezTo>
                <a:cubicBezTo>
                  <a:pt x="20499" y="17512"/>
                  <a:pt x="20529" y="17482"/>
                  <a:pt x="20514" y="17452"/>
                </a:cubicBezTo>
                <a:cubicBezTo>
                  <a:pt x="20492" y="17422"/>
                  <a:pt x="20529" y="17382"/>
                  <a:pt x="20551" y="17342"/>
                </a:cubicBezTo>
                <a:cubicBezTo>
                  <a:pt x="20581" y="17282"/>
                  <a:pt x="20619" y="17252"/>
                  <a:pt x="20656" y="17202"/>
                </a:cubicBezTo>
                <a:cubicBezTo>
                  <a:pt x="20679" y="17172"/>
                  <a:pt x="20701" y="17132"/>
                  <a:pt x="20724" y="17082"/>
                </a:cubicBezTo>
                <a:cubicBezTo>
                  <a:pt x="20806" y="17002"/>
                  <a:pt x="20836" y="16972"/>
                  <a:pt x="20888" y="16842"/>
                </a:cubicBezTo>
                <a:cubicBezTo>
                  <a:pt x="20948" y="16852"/>
                  <a:pt x="21001" y="16712"/>
                  <a:pt x="21061" y="16732"/>
                </a:cubicBezTo>
                <a:cubicBezTo>
                  <a:pt x="21113" y="16662"/>
                  <a:pt x="21173" y="16652"/>
                  <a:pt x="21233" y="16622"/>
                </a:cubicBezTo>
                <a:cubicBezTo>
                  <a:pt x="21293" y="16582"/>
                  <a:pt x="21353" y="16572"/>
                  <a:pt x="21413" y="16542"/>
                </a:cubicBezTo>
                <a:cubicBezTo>
                  <a:pt x="21465" y="16522"/>
                  <a:pt x="21518" y="16562"/>
                  <a:pt x="21570" y="16532"/>
                </a:cubicBezTo>
                <a:cubicBezTo>
                  <a:pt x="21570" y="16462"/>
                  <a:pt x="21570" y="16462"/>
                  <a:pt x="21570" y="16462"/>
                </a:cubicBezTo>
                <a:cubicBezTo>
                  <a:pt x="21533" y="16442"/>
                  <a:pt x="21488" y="16452"/>
                  <a:pt x="21450" y="16472"/>
                </a:cubicBezTo>
                <a:cubicBezTo>
                  <a:pt x="21398" y="16442"/>
                  <a:pt x="21353" y="16492"/>
                  <a:pt x="21300" y="16462"/>
                </a:cubicBezTo>
                <a:cubicBezTo>
                  <a:pt x="21255" y="16512"/>
                  <a:pt x="21203" y="16482"/>
                  <a:pt x="21166" y="16552"/>
                </a:cubicBezTo>
                <a:cubicBezTo>
                  <a:pt x="21113" y="16512"/>
                  <a:pt x="21083" y="16612"/>
                  <a:pt x="21031" y="16592"/>
                </a:cubicBezTo>
                <a:cubicBezTo>
                  <a:pt x="20993" y="16672"/>
                  <a:pt x="20941" y="16622"/>
                  <a:pt x="20903" y="16722"/>
                </a:cubicBezTo>
                <a:cubicBezTo>
                  <a:pt x="20851" y="16692"/>
                  <a:pt x="20814" y="16832"/>
                  <a:pt x="20754" y="16792"/>
                </a:cubicBezTo>
                <a:cubicBezTo>
                  <a:pt x="20776" y="16672"/>
                  <a:pt x="20799" y="16742"/>
                  <a:pt x="20851" y="16672"/>
                </a:cubicBezTo>
                <a:cubicBezTo>
                  <a:pt x="20873" y="16592"/>
                  <a:pt x="20903" y="16522"/>
                  <a:pt x="20956" y="16442"/>
                </a:cubicBezTo>
                <a:cubicBezTo>
                  <a:pt x="21016" y="16372"/>
                  <a:pt x="21076" y="16352"/>
                  <a:pt x="21136" y="16262"/>
                </a:cubicBezTo>
                <a:cubicBezTo>
                  <a:pt x="21173" y="16292"/>
                  <a:pt x="21196" y="16163"/>
                  <a:pt x="21240" y="16222"/>
                </a:cubicBezTo>
                <a:cubicBezTo>
                  <a:pt x="21270" y="16143"/>
                  <a:pt x="21308" y="16183"/>
                  <a:pt x="21338" y="16103"/>
                </a:cubicBezTo>
                <a:cubicBezTo>
                  <a:pt x="21375" y="16113"/>
                  <a:pt x="21405" y="16053"/>
                  <a:pt x="21435" y="16023"/>
                </a:cubicBezTo>
                <a:cubicBezTo>
                  <a:pt x="21480" y="16083"/>
                  <a:pt x="21503" y="15953"/>
                  <a:pt x="21540" y="15983"/>
                </a:cubicBezTo>
                <a:cubicBezTo>
                  <a:pt x="21548" y="15973"/>
                  <a:pt x="21563" y="15953"/>
                  <a:pt x="21570" y="15943"/>
                </a:cubicBezTo>
                <a:cubicBezTo>
                  <a:pt x="21570" y="15813"/>
                  <a:pt x="21570" y="15813"/>
                  <a:pt x="21570" y="15813"/>
                </a:cubicBezTo>
                <a:cubicBezTo>
                  <a:pt x="21563" y="15823"/>
                  <a:pt x="21548" y="15833"/>
                  <a:pt x="21540" y="15853"/>
                </a:cubicBezTo>
                <a:cubicBezTo>
                  <a:pt x="21533" y="15863"/>
                  <a:pt x="21525" y="15873"/>
                  <a:pt x="21518" y="15883"/>
                </a:cubicBezTo>
                <a:cubicBezTo>
                  <a:pt x="21450" y="15853"/>
                  <a:pt x="21398" y="15973"/>
                  <a:pt x="21338" y="15963"/>
                </a:cubicBezTo>
                <a:cubicBezTo>
                  <a:pt x="21308" y="16003"/>
                  <a:pt x="21285" y="16023"/>
                  <a:pt x="21248" y="16013"/>
                </a:cubicBezTo>
                <a:cubicBezTo>
                  <a:pt x="21218" y="16043"/>
                  <a:pt x="21188" y="16103"/>
                  <a:pt x="21151" y="16093"/>
                </a:cubicBezTo>
                <a:cubicBezTo>
                  <a:pt x="21173" y="15983"/>
                  <a:pt x="21255" y="15923"/>
                  <a:pt x="21338" y="15853"/>
                </a:cubicBezTo>
                <a:cubicBezTo>
                  <a:pt x="21375" y="15813"/>
                  <a:pt x="21413" y="15783"/>
                  <a:pt x="21435" y="15733"/>
                </a:cubicBezTo>
                <a:cubicBezTo>
                  <a:pt x="21488" y="15733"/>
                  <a:pt x="21525" y="15683"/>
                  <a:pt x="21570" y="15653"/>
                </a:cubicBezTo>
                <a:cubicBezTo>
                  <a:pt x="21570" y="15543"/>
                  <a:pt x="21570" y="15543"/>
                  <a:pt x="21570" y="15543"/>
                </a:cubicBezTo>
                <a:cubicBezTo>
                  <a:pt x="21555" y="15563"/>
                  <a:pt x="21533" y="15573"/>
                  <a:pt x="21510" y="15553"/>
                </a:cubicBezTo>
                <a:cubicBezTo>
                  <a:pt x="21458" y="15583"/>
                  <a:pt x="21398" y="15673"/>
                  <a:pt x="21338" y="15673"/>
                </a:cubicBezTo>
                <a:cubicBezTo>
                  <a:pt x="21383" y="15623"/>
                  <a:pt x="21435" y="15563"/>
                  <a:pt x="21473" y="15473"/>
                </a:cubicBezTo>
                <a:cubicBezTo>
                  <a:pt x="21503" y="15443"/>
                  <a:pt x="21540" y="15423"/>
                  <a:pt x="21570" y="15403"/>
                </a:cubicBezTo>
                <a:cubicBezTo>
                  <a:pt x="21570" y="15253"/>
                  <a:pt x="21570" y="15253"/>
                  <a:pt x="21570" y="15253"/>
                </a:cubicBezTo>
                <a:cubicBezTo>
                  <a:pt x="21548" y="15273"/>
                  <a:pt x="21525" y="15283"/>
                  <a:pt x="21503" y="15283"/>
                </a:cubicBezTo>
                <a:cubicBezTo>
                  <a:pt x="21383" y="15453"/>
                  <a:pt x="21263" y="15603"/>
                  <a:pt x="21151" y="15763"/>
                </a:cubicBezTo>
                <a:cubicBezTo>
                  <a:pt x="21106" y="15663"/>
                  <a:pt x="21233" y="15533"/>
                  <a:pt x="21233" y="15423"/>
                </a:cubicBezTo>
                <a:cubicBezTo>
                  <a:pt x="21255" y="15343"/>
                  <a:pt x="21293" y="15403"/>
                  <a:pt x="21323" y="15363"/>
                </a:cubicBezTo>
                <a:cubicBezTo>
                  <a:pt x="21353" y="15373"/>
                  <a:pt x="21375" y="15273"/>
                  <a:pt x="21413" y="15303"/>
                </a:cubicBezTo>
                <a:cubicBezTo>
                  <a:pt x="21420" y="15213"/>
                  <a:pt x="21503" y="15143"/>
                  <a:pt x="21570" y="15063"/>
                </a:cubicBezTo>
                <a:cubicBezTo>
                  <a:pt x="21570" y="14783"/>
                  <a:pt x="21570" y="14783"/>
                  <a:pt x="21570" y="14783"/>
                </a:cubicBezTo>
                <a:cubicBezTo>
                  <a:pt x="21563" y="14773"/>
                  <a:pt x="21563" y="14773"/>
                  <a:pt x="21555" y="14763"/>
                </a:cubicBezTo>
                <a:cubicBezTo>
                  <a:pt x="21563" y="14743"/>
                  <a:pt x="21563" y="14733"/>
                  <a:pt x="21570" y="14723"/>
                </a:cubicBezTo>
                <a:cubicBezTo>
                  <a:pt x="21570" y="14113"/>
                  <a:pt x="21570" y="14113"/>
                  <a:pt x="21570" y="14113"/>
                </a:cubicBezTo>
                <a:cubicBezTo>
                  <a:pt x="21563" y="14133"/>
                  <a:pt x="21555" y="14153"/>
                  <a:pt x="21555" y="14183"/>
                </a:cubicBezTo>
                <a:cubicBezTo>
                  <a:pt x="21548" y="14233"/>
                  <a:pt x="21540" y="14293"/>
                  <a:pt x="21510" y="14353"/>
                </a:cubicBezTo>
                <a:close/>
                <a:moveTo>
                  <a:pt x="20536" y="16932"/>
                </a:moveTo>
                <a:cubicBezTo>
                  <a:pt x="20506" y="16992"/>
                  <a:pt x="20469" y="17052"/>
                  <a:pt x="20432" y="17112"/>
                </a:cubicBezTo>
                <a:cubicBezTo>
                  <a:pt x="20409" y="17152"/>
                  <a:pt x="20432" y="17172"/>
                  <a:pt x="20409" y="17202"/>
                </a:cubicBezTo>
                <a:cubicBezTo>
                  <a:pt x="20409" y="17202"/>
                  <a:pt x="20409" y="17202"/>
                  <a:pt x="20409" y="17202"/>
                </a:cubicBezTo>
                <a:cubicBezTo>
                  <a:pt x="20402" y="17222"/>
                  <a:pt x="20387" y="17252"/>
                  <a:pt x="20372" y="17272"/>
                </a:cubicBezTo>
                <a:cubicBezTo>
                  <a:pt x="20357" y="17292"/>
                  <a:pt x="20349" y="17322"/>
                  <a:pt x="20334" y="17342"/>
                </a:cubicBezTo>
                <a:cubicBezTo>
                  <a:pt x="20312" y="17312"/>
                  <a:pt x="20349" y="17272"/>
                  <a:pt x="20372" y="17232"/>
                </a:cubicBezTo>
                <a:cubicBezTo>
                  <a:pt x="20372" y="17222"/>
                  <a:pt x="20379" y="17212"/>
                  <a:pt x="20379" y="17202"/>
                </a:cubicBezTo>
                <a:cubicBezTo>
                  <a:pt x="20394" y="17142"/>
                  <a:pt x="20402" y="17092"/>
                  <a:pt x="20394" y="17042"/>
                </a:cubicBezTo>
                <a:cubicBezTo>
                  <a:pt x="20447" y="16982"/>
                  <a:pt x="20424" y="16942"/>
                  <a:pt x="20454" y="16882"/>
                </a:cubicBezTo>
                <a:cubicBezTo>
                  <a:pt x="20469" y="16832"/>
                  <a:pt x="20499" y="16782"/>
                  <a:pt x="20492" y="16732"/>
                </a:cubicBezTo>
                <a:cubicBezTo>
                  <a:pt x="20521" y="16702"/>
                  <a:pt x="20521" y="16762"/>
                  <a:pt x="20536" y="16792"/>
                </a:cubicBezTo>
                <a:cubicBezTo>
                  <a:pt x="20536" y="16832"/>
                  <a:pt x="20529" y="16882"/>
                  <a:pt x="20536" y="16932"/>
                </a:cubicBezTo>
                <a:close/>
                <a:moveTo>
                  <a:pt x="21023" y="16222"/>
                </a:moveTo>
                <a:cubicBezTo>
                  <a:pt x="20986" y="16153"/>
                  <a:pt x="21083" y="16133"/>
                  <a:pt x="21106" y="16083"/>
                </a:cubicBezTo>
                <a:cubicBezTo>
                  <a:pt x="21181" y="16153"/>
                  <a:pt x="21046" y="16183"/>
                  <a:pt x="21023" y="16222"/>
                </a:cubicBezTo>
                <a:close/>
                <a:moveTo>
                  <a:pt x="21270" y="14833"/>
                </a:moveTo>
                <a:cubicBezTo>
                  <a:pt x="21225" y="14883"/>
                  <a:pt x="21255" y="14753"/>
                  <a:pt x="21270" y="14733"/>
                </a:cubicBezTo>
                <a:cubicBezTo>
                  <a:pt x="21278" y="14763"/>
                  <a:pt x="21278" y="14793"/>
                  <a:pt x="21270" y="14833"/>
                </a:cubicBezTo>
                <a:close/>
                <a:moveTo>
                  <a:pt x="21270" y="14683"/>
                </a:moveTo>
                <a:cubicBezTo>
                  <a:pt x="21248" y="14443"/>
                  <a:pt x="21211" y="14203"/>
                  <a:pt x="21196" y="13954"/>
                </a:cubicBezTo>
                <a:cubicBezTo>
                  <a:pt x="21173" y="13904"/>
                  <a:pt x="21143" y="13844"/>
                  <a:pt x="21158" y="13774"/>
                </a:cubicBezTo>
                <a:cubicBezTo>
                  <a:pt x="21128" y="13724"/>
                  <a:pt x="21098" y="13664"/>
                  <a:pt x="21128" y="13594"/>
                </a:cubicBezTo>
                <a:cubicBezTo>
                  <a:pt x="21053" y="13544"/>
                  <a:pt x="21068" y="13484"/>
                  <a:pt x="21061" y="13424"/>
                </a:cubicBezTo>
                <a:cubicBezTo>
                  <a:pt x="21001" y="13384"/>
                  <a:pt x="21053" y="13314"/>
                  <a:pt x="21016" y="13264"/>
                </a:cubicBezTo>
                <a:cubicBezTo>
                  <a:pt x="21023" y="13244"/>
                  <a:pt x="21001" y="13224"/>
                  <a:pt x="20993" y="13204"/>
                </a:cubicBezTo>
                <a:cubicBezTo>
                  <a:pt x="20978" y="13184"/>
                  <a:pt x="20993" y="13184"/>
                  <a:pt x="20986" y="13164"/>
                </a:cubicBezTo>
                <a:cubicBezTo>
                  <a:pt x="20978" y="13144"/>
                  <a:pt x="20971" y="13084"/>
                  <a:pt x="20941" y="13054"/>
                </a:cubicBezTo>
                <a:cubicBezTo>
                  <a:pt x="20926" y="13034"/>
                  <a:pt x="20903" y="12964"/>
                  <a:pt x="20911" y="12914"/>
                </a:cubicBezTo>
                <a:cubicBezTo>
                  <a:pt x="20859" y="12804"/>
                  <a:pt x="20844" y="12694"/>
                  <a:pt x="20836" y="12574"/>
                </a:cubicBezTo>
                <a:cubicBezTo>
                  <a:pt x="20791" y="12554"/>
                  <a:pt x="20836" y="12504"/>
                  <a:pt x="20806" y="12474"/>
                </a:cubicBezTo>
                <a:cubicBezTo>
                  <a:pt x="20799" y="12454"/>
                  <a:pt x="20791" y="12424"/>
                  <a:pt x="20799" y="12394"/>
                </a:cubicBezTo>
                <a:cubicBezTo>
                  <a:pt x="20791" y="12334"/>
                  <a:pt x="20746" y="12284"/>
                  <a:pt x="20761" y="12214"/>
                </a:cubicBezTo>
                <a:cubicBezTo>
                  <a:pt x="20731" y="12164"/>
                  <a:pt x="20761" y="12094"/>
                  <a:pt x="20731" y="12034"/>
                </a:cubicBezTo>
                <a:cubicBezTo>
                  <a:pt x="20739" y="12004"/>
                  <a:pt x="20709" y="11984"/>
                  <a:pt x="20724" y="11954"/>
                </a:cubicBezTo>
                <a:cubicBezTo>
                  <a:pt x="20724" y="11924"/>
                  <a:pt x="20731" y="11894"/>
                  <a:pt x="20716" y="11874"/>
                </a:cubicBezTo>
                <a:cubicBezTo>
                  <a:pt x="20769" y="11835"/>
                  <a:pt x="20761" y="11974"/>
                  <a:pt x="20776" y="12004"/>
                </a:cubicBezTo>
                <a:cubicBezTo>
                  <a:pt x="20791" y="12054"/>
                  <a:pt x="20866" y="12104"/>
                  <a:pt x="20821" y="12164"/>
                </a:cubicBezTo>
                <a:cubicBezTo>
                  <a:pt x="20888" y="12204"/>
                  <a:pt x="20881" y="12264"/>
                  <a:pt x="20896" y="12314"/>
                </a:cubicBezTo>
                <a:cubicBezTo>
                  <a:pt x="20956" y="12364"/>
                  <a:pt x="20926" y="12424"/>
                  <a:pt x="20978" y="12464"/>
                </a:cubicBezTo>
                <a:cubicBezTo>
                  <a:pt x="20971" y="12574"/>
                  <a:pt x="21046" y="12674"/>
                  <a:pt x="21068" y="12784"/>
                </a:cubicBezTo>
                <a:cubicBezTo>
                  <a:pt x="21128" y="12884"/>
                  <a:pt x="21121" y="12994"/>
                  <a:pt x="21196" y="13084"/>
                </a:cubicBezTo>
                <a:cubicBezTo>
                  <a:pt x="21196" y="13244"/>
                  <a:pt x="21240" y="13384"/>
                  <a:pt x="21270" y="13534"/>
                </a:cubicBezTo>
                <a:cubicBezTo>
                  <a:pt x="21263" y="13584"/>
                  <a:pt x="21270" y="13644"/>
                  <a:pt x="21293" y="13694"/>
                </a:cubicBezTo>
                <a:cubicBezTo>
                  <a:pt x="21225" y="13764"/>
                  <a:pt x="21330" y="13794"/>
                  <a:pt x="21278" y="13864"/>
                </a:cubicBezTo>
                <a:cubicBezTo>
                  <a:pt x="21315" y="13964"/>
                  <a:pt x="21315" y="14073"/>
                  <a:pt x="21338" y="14183"/>
                </a:cubicBezTo>
                <a:cubicBezTo>
                  <a:pt x="21285" y="14353"/>
                  <a:pt x="21323" y="14513"/>
                  <a:pt x="21270" y="14683"/>
                </a:cubicBezTo>
                <a:close/>
                <a:moveTo>
                  <a:pt x="21353" y="15173"/>
                </a:moveTo>
                <a:cubicBezTo>
                  <a:pt x="21338" y="15163"/>
                  <a:pt x="21345" y="15113"/>
                  <a:pt x="21360" y="15103"/>
                </a:cubicBezTo>
                <a:cubicBezTo>
                  <a:pt x="21428" y="15053"/>
                  <a:pt x="21368" y="15183"/>
                  <a:pt x="21353" y="15173"/>
                </a:cubicBezTo>
                <a:close/>
                <a:moveTo>
                  <a:pt x="21488" y="14873"/>
                </a:moveTo>
                <a:cubicBezTo>
                  <a:pt x="21480" y="14853"/>
                  <a:pt x="21465" y="14863"/>
                  <a:pt x="21458" y="14883"/>
                </a:cubicBezTo>
                <a:cubicBezTo>
                  <a:pt x="21443" y="14853"/>
                  <a:pt x="21465" y="14823"/>
                  <a:pt x="21480" y="14793"/>
                </a:cubicBezTo>
                <a:cubicBezTo>
                  <a:pt x="21518" y="14813"/>
                  <a:pt x="21503" y="14843"/>
                  <a:pt x="21488" y="14873"/>
                </a:cubicBezTo>
                <a:close/>
                <a:moveTo>
                  <a:pt x="21121" y="18212"/>
                </a:moveTo>
                <a:cubicBezTo>
                  <a:pt x="21076" y="18182"/>
                  <a:pt x="21016" y="18252"/>
                  <a:pt x="20978" y="18182"/>
                </a:cubicBezTo>
                <a:cubicBezTo>
                  <a:pt x="20956" y="18202"/>
                  <a:pt x="20926" y="18232"/>
                  <a:pt x="20911" y="18212"/>
                </a:cubicBezTo>
                <a:cubicBezTo>
                  <a:pt x="20888" y="18242"/>
                  <a:pt x="20851" y="18212"/>
                  <a:pt x="20859" y="18252"/>
                </a:cubicBezTo>
                <a:cubicBezTo>
                  <a:pt x="20948" y="18252"/>
                  <a:pt x="21031" y="18272"/>
                  <a:pt x="21121" y="18272"/>
                </a:cubicBezTo>
                <a:cubicBezTo>
                  <a:pt x="21218" y="18252"/>
                  <a:pt x="21293" y="18312"/>
                  <a:pt x="21390" y="18252"/>
                </a:cubicBezTo>
                <a:cubicBezTo>
                  <a:pt x="21435" y="18282"/>
                  <a:pt x="21473" y="18332"/>
                  <a:pt x="21525" y="18312"/>
                </a:cubicBezTo>
                <a:cubicBezTo>
                  <a:pt x="21540" y="18322"/>
                  <a:pt x="21555" y="18322"/>
                  <a:pt x="21570" y="18322"/>
                </a:cubicBezTo>
                <a:cubicBezTo>
                  <a:pt x="21570" y="18232"/>
                  <a:pt x="21570" y="18232"/>
                  <a:pt x="21570" y="18232"/>
                </a:cubicBezTo>
                <a:cubicBezTo>
                  <a:pt x="21510" y="18232"/>
                  <a:pt x="21458" y="18232"/>
                  <a:pt x="21405" y="18172"/>
                </a:cubicBezTo>
                <a:cubicBezTo>
                  <a:pt x="21300" y="18252"/>
                  <a:pt x="21218" y="18162"/>
                  <a:pt x="21121" y="18212"/>
                </a:cubicBezTo>
                <a:close/>
                <a:moveTo>
                  <a:pt x="21293" y="19361"/>
                </a:moveTo>
                <a:cubicBezTo>
                  <a:pt x="21263" y="19361"/>
                  <a:pt x="21233" y="19361"/>
                  <a:pt x="21203" y="19331"/>
                </a:cubicBezTo>
                <a:cubicBezTo>
                  <a:pt x="21166" y="19351"/>
                  <a:pt x="21136" y="19321"/>
                  <a:pt x="21098" y="19321"/>
                </a:cubicBezTo>
                <a:cubicBezTo>
                  <a:pt x="21061" y="19301"/>
                  <a:pt x="21031" y="19271"/>
                  <a:pt x="20993" y="19261"/>
                </a:cubicBezTo>
                <a:cubicBezTo>
                  <a:pt x="20956" y="19291"/>
                  <a:pt x="20926" y="19231"/>
                  <a:pt x="20896" y="19211"/>
                </a:cubicBezTo>
                <a:cubicBezTo>
                  <a:pt x="20859" y="19221"/>
                  <a:pt x="20829" y="19211"/>
                  <a:pt x="20799" y="19221"/>
                </a:cubicBezTo>
                <a:cubicBezTo>
                  <a:pt x="20776" y="19131"/>
                  <a:pt x="20724" y="19211"/>
                  <a:pt x="20694" y="19171"/>
                </a:cubicBezTo>
                <a:cubicBezTo>
                  <a:pt x="20664" y="19171"/>
                  <a:pt x="20626" y="19131"/>
                  <a:pt x="20589" y="19161"/>
                </a:cubicBezTo>
                <a:cubicBezTo>
                  <a:pt x="20566" y="19091"/>
                  <a:pt x="20506" y="19201"/>
                  <a:pt x="20484" y="19101"/>
                </a:cubicBezTo>
                <a:cubicBezTo>
                  <a:pt x="20417" y="19121"/>
                  <a:pt x="20342" y="19141"/>
                  <a:pt x="20282" y="19101"/>
                </a:cubicBezTo>
                <a:cubicBezTo>
                  <a:pt x="20207" y="19101"/>
                  <a:pt x="20132" y="19131"/>
                  <a:pt x="20065" y="19081"/>
                </a:cubicBezTo>
                <a:cubicBezTo>
                  <a:pt x="19952" y="19181"/>
                  <a:pt x="19877" y="19061"/>
                  <a:pt x="19773" y="19151"/>
                </a:cubicBezTo>
                <a:cubicBezTo>
                  <a:pt x="19683" y="19111"/>
                  <a:pt x="19570" y="19201"/>
                  <a:pt x="19480" y="19191"/>
                </a:cubicBezTo>
                <a:cubicBezTo>
                  <a:pt x="19383" y="19191"/>
                  <a:pt x="19278" y="19251"/>
                  <a:pt x="19181" y="19261"/>
                </a:cubicBezTo>
                <a:cubicBezTo>
                  <a:pt x="19128" y="19301"/>
                  <a:pt x="19083" y="19281"/>
                  <a:pt x="19031" y="19321"/>
                </a:cubicBezTo>
                <a:cubicBezTo>
                  <a:pt x="19001" y="19311"/>
                  <a:pt x="18889" y="19371"/>
                  <a:pt x="18904" y="19431"/>
                </a:cubicBezTo>
                <a:cubicBezTo>
                  <a:pt x="19024" y="19351"/>
                  <a:pt x="19128" y="19401"/>
                  <a:pt x="19256" y="19311"/>
                </a:cubicBezTo>
                <a:cubicBezTo>
                  <a:pt x="19271" y="19341"/>
                  <a:pt x="19308" y="19291"/>
                  <a:pt x="19338" y="19271"/>
                </a:cubicBezTo>
                <a:cubicBezTo>
                  <a:pt x="19361" y="19311"/>
                  <a:pt x="19398" y="19301"/>
                  <a:pt x="19435" y="19261"/>
                </a:cubicBezTo>
                <a:cubicBezTo>
                  <a:pt x="19450" y="19301"/>
                  <a:pt x="19495" y="19231"/>
                  <a:pt x="19510" y="19261"/>
                </a:cubicBezTo>
                <a:cubicBezTo>
                  <a:pt x="19555" y="19211"/>
                  <a:pt x="19570" y="19271"/>
                  <a:pt x="19615" y="19211"/>
                </a:cubicBezTo>
                <a:cubicBezTo>
                  <a:pt x="19698" y="19241"/>
                  <a:pt x="19780" y="19251"/>
                  <a:pt x="19870" y="19211"/>
                </a:cubicBezTo>
                <a:cubicBezTo>
                  <a:pt x="19960" y="19191"/>
                  <a:pt x="20042" y="19191"/>
                  <a:pt x="20125" y="19201"/>
                </a:cubicBezTo>
                <a:cubicBezTo>
                  <a:pt x="20207" y="19211"/>
                  <a:pt x="20289" y="19231"/>
                  <a:pt x="20379" y="19201"/>
                </a:cubicBezTo>
                <a:cubicBezTo>
                  <a:pt x="20454" y="19241"/>
                  <a:pt x="20544" y="19251"/>
                  <a:pt x="20619" y="19231"/>
                </a:cubicBezTo>
                <a:cubicBezTo>
                  <a:pt x="20679" y="19331"/>
                  <a:pt x="20761" y="19271"/>
                  <a:pt x="20829" y="19341"/>
                </a:cubicBezTo>
                <a:cubicBezTo>
                  <a:pt x="20873" y="19291"/>
                  <a:pt x="20881" y="19421"/>
                  <a:pt x="20933" y="19351"/>
                </a:cubicBezTo>
                <a:cubicBezTo>
                  <a:pt x="20956" y="19411"/>
                  <a:pt x="20993" y="19401"/>
                  <a:pt x="21031" y="19401"/>
                </a:cubicBezTo>
                <a:cubicBezTo>
                  <a:pt x="21098" y="19441"/>
                  <a:pt x="21173" y="19461"/>
                  <a:pt x="21240" y="19471"/>
                </a:cubicBezTo>
                <a:cubicBezTo>
                  <a:pt x="21308" y="19531"/>
                  <a:pt x="21390" y="19481"/>
                  <a:pt x="21443" y="19571"/>
                </a:cubicBezTo>
                <a:cubicBezTo>
                  <a:pt x="21488" y="19561"/>
                  <a:pt x="21533" y="19581"/>
                  <a:pt x="21570" y="19601"/>
                </a:cubicBezTo>
                <a:cubicBezTo>
                  <a:pt x="21570" y="19471"/>
                  <a:pt x="21570" y="19471"/>
                  <a:pt x="21570" y="19471"/>
                </a:cubicBezTo>
                <a:cubicBezTo>
                  <a:pt x="21548" y="19471"/>
                  <a:pt x="21518" y="19471"/>
                  <a:pt x="21495" y="19461"/>
                </a:cubicBezTo>
                <a:cubicBezTo>
                  <a:pt x="21435" y="19411"/>
                  <a:pt x="21353" y="19431"/>
                  <a:pt x="21293" y="19361"/>
                </a:cubicBezTo>
                <a:close/>
                <a:moveTo>
                  <a:pt x="21413" y="20550"/>
                </a:moveTo>
                <a:cubicBezTo>
                  <a:pt x="21345" y="20461"/>
                  <a:pt x="21248" y="20560"/>
                  <a:pt x="21173" y="20481"/>
                </a:cubicBezTo>
                <a:cubicBezTo>
                  <a:pt x="21128" y="20491"/>
                  <a:pt x="21091" y="20481"/>
                  <a:pt x="21053" y="20481"/>
                </a:cubicBezTo>
                <a:cubicBezTo>
                  <a:pt x="21031" y="20461"/>
                  <a:pt x="21008" y="20461"/>
                  <a:pt x="20993" y="20461"/>
                </a:cubicBezTo>
                <a:cubicBezTo>
                  <a:pt x="20956" y="20481"/>
                  <a:pt x="20948" y="20411"/>
                  <a:pt x="20911" y="20461"/>
                </a:cubicBezTo>
                <a:cubicBezTo>
                  <a:pt x="20844" y="20381"/>
                  <a:pt x="20746" y="20431"/>
                  <a:pt x="20671" y="20381"/>
                </a:cubicBezTo>
                <a:cubicBezTo>
                  <a:pt x="20626" y="20421"/>
                  <a:pt x="20581" y="20411"/>
                  <a:pt x="20551" y="20351"/>
                </a:cubicBezTo>
                <a:cubicBezTo>
                  <a:pt x="20499" y="20411"/>
                  <a:pt x="20477" y="20321"/>
                  <a:pt x="20424" y="20351"/>
                </a:cubicBezTo>
                <a:cubicBezTo>
                  <a:pt x="20402" y="20371"/>
                  <a:pt x="20387" y="20321"/>
                  <a:pt x="20364" y="20331"/>
                </a:cubicBezTo>
                <a:cubicBezTo>
                  <a:pt x="20342" y="20351"/>
                  <a:pt x="20319" y="20351"/>
                  <a:pt x="20297" y="20351"/>
                </a:cubicBezTo>
                <a:cubicBezTo>
                  <a:pt x="20267" y="20301"/>
                  <a:pt x="20214" y="20341"/>
                  <a:pt x="20177" y="20311"/>
                </a:cubicBezTo>
                <a:cubicBezTo>
                  <a:pt x="20095" y="20311"/>
                  <a:pt x="20005" y="20311"/>
                  <a:pt x="19915" y="20291"/>
                </a:cubicBezTo>
                <a:cubicBezTo>
                  <a:pt x="19840" y="20261"/>
                  <a:pt x="19750" y="20291"/>
                  <a:pt x="19668" y="20261"/>
                </a:cubicBezTo>
                <a:cubicBezTo>
                  <a:pt x="19585" y="20281"/>
                  <a:pt x="19495" y="20311"/>
                  <a:pt x="19413" y="20261"/>
                </a:cubicBezTo>
                <a:cubicBezTo>
                  <a:pt x="19233" y="20331"/>
                  <a:pt x="19054" y="20331"/>
                  <a:pt x="18874" y="20411"/>
                </a:cubicBezTo>
                <a:cubicBezTo>
                  <a:pt x="18889" y="20461"/>
                  <a:pt x="18919" y="20471"/>
                  <a:pt x="18956" y="20441"/>
                </a:cubicBezTo>
                <a:cubicBezTo>
                  <a:pt x="19009" y="20371"/>
                  <a:pt x="19024" y="20471"/>
                  <a:pt x="19076" y="20411"/>
                </a:cubicBezTo>
                <a:cubicBezTo>
                  <a:pt x="19151" y="20381"/>
                  <a:pt x="19211" y="20401"/>
                  <a:pt x="19286" y="20371"/>
                </a:cubicBezTo>
                <a:cubicBezTo>
                  <a:pt x="19353" y="20361"/>
                  <a:pt x="19428" y="20351"/>
                  <a:pt x="19488" y="20371"/>
                </a:cubicBezTo>
                <a:cubicBezTo>
                  <a:pt x="19570" y="20331"/>
                  <a:pt x="19630" y="20381"/>
                  <a:pt x="19705" y="20331"/>
                </a:cubicBezTo>
                <a:cubicBezTo>
                  <a:pt x="19728" y="20421"/>
                  <a:pt x="19780" y="20361"/>
                  <a:pt x="19825" y="20371"/>
                </a:cubicBezTo>
                <a:cubicBezTo>
                  <a:pt x="19862" y="20401"/>
                  <a:pt x="19900" y="20411"/>
                  <a:pt x="19945" y="20411"/>
                </a:cubicBezTo>
                <a:cubicBezTo>
                  <a:pt x="19997" y="20351"/>
                  <a:pt x="20020" y="20431"/>
                  <a:pt x="20072" y="20401"/>
                </a:cubicBezTo>
                <a:cubicBezTo>
                  <a:pt x="20102" y="20461"/>
                  <a:pt x="20154" y="20411"/>
                  <a:pt x="20192" y="20441"/>
                </a:cubicBezTo>
                <a:cubicBezTo>
                  <a:pt x="20274" y="20451"/>
                  <a:pt x="20349" y="20471"/>
                  <a:pt x="20432" y="20481"/>
                </a:cubicBezTo>
                <a:cubicBezTo>
                  <a:pt x="20477" y="20481"/>
                  <a:pt x="20514" y="20511"/>
                  <a:pt x="20559" y="20471"/>
                </a:cubicBezTo>
                <a:cubicBezTo>
                  <a:pt x="20589" y="20580"/>
                  <a:pt x="20656" y="20471"/>
                  <a:pt x="20694" y="20540"/>
                </a:cubicBezTo>
                <a:cubicBezTo>
                  <a:pt x="20716" y="20520"/>
                  <a:pt x="20731" y="20570"/>
                  <a:pt x="20754" y="20560"/>
                </a:cubicBezTo>
                <a:cubicBezTo>
                  <a:pt x="20776" y="20530"/>
                  <a:pt x="20799" y="20530"/>
                  <a:pt x="20821" y="20530"/>
                </a:cubicBezTo>
                <a:cubicBezTo>
                  <a:pt x="20851" y="20590"/>
                  <a:pt x="20903" y="20540"/>
                  <a:pt x="20941" y="20570"/>
                </a:cubicBezTo>
                <a:cubicBezTo>
                  <a:pt x="21023" y="20610"/>
                  <a:pt x="21113" y="20620"/>
                  <a:pt x="21196" y="20630"/>
                </a:cubicBezTo>
                <a:cubicBezTo>
                  <a:pt x="21285" y="20620"/>
                  <a:pt x="21360" y="20660"/>
                  <a:pt x="21443" y="20670"/>
                </a:cubicBezTo>
                <a:cubicBezTo>
                  <a:pt x="21473" y="20730"/>
                  <a:pt x="21533" y="20640"/>
                  <a:pt x="21563" y="20700"/>
                </a:cubicBezTo>
                <a:cubicBezTo>
                  <a:pt x="21563" y="20700"/>
                  <a:pt x="21570" y="20700"/>
                  <a:pt x="21570" y="20700"/>
                </a:cubicBezTo>
                <a:cubicBezTo>
                  <a:pt x="21570" y="20560"/>
                  <a:pt x="21570" y="20560"/>
                  <a:pt x="21570" y="20560"/>
                </a:cubicBezTo>
                <a:cubicBezTo>
                  <a:pt x="21563" y="20560"/>
                  <a:pt x="21548" y="20560"/>
                  <a:pt x="21540" y="20550"/>
                </a:cubicBezTo>
                <a:cubicBezTo>
                  <a:pt x="21495" y="20580"/>
                  <a:pt x="21465" y="20491"/>
                  <a:pt x="21413" y="20550"/>
                </a:cubicBezTo>
                <a:close/>
                <a:moveTo>
                  <a:pt x="21173" y="20750"/>
                </a:moveTo>
                <a:cubicBezTo>
                  <a:pt x="21128" y="20690"/>
                  <a:pt x="21053" y="20790"/>
                  <a:pt x="21008" y="20720"/>
                </a:cubicBezTo>
                <a:cubicBezTo>
                  <a:pt x="20941" y="20760"/>
                  <a:pt x="20896" y="20710"/>
                  <a:pt x="20836" y="20730"/>
                </a:cubicBezTo>
                <a:cubicBezTo>
                  <a:pt x="20806" y="20730"/>
                  <a:pt x="20776" y="20740"/>
                  <a:pt x="20754" y="20720"/>
                </a:cubicBezTo>
                <a:cubicBezTo>
                  <a:pt x="20731" y="20680"/>
                  <a:pt x="20686" y="20760"/>
                  <a:pt x="20664" y="20700"/>
                </a:cubicBezTo>
                <a:cubicBezTo>
                  <a:pt x="20544" y="20720"/>
                  <a:pt x="20439" y="20670"/>
                  <a:pt x="20312" y="20710"/>
                </a:cubicBezTo>
                <a:cubicBezTo>
                  <a:pt x="20274" y="20690"/>
                  <a:pt x="20229" y="20650"/>
                  <a:pt x="20177" y="20690"/>
                </a:cubicBezTo>
                <a:cubicBezTo>
                  <a:pt x="20140" y="20650"/>
                  <a:pt x="20095" y="20620"/>
                  <a:pt x="20042" y="20670"/>
                </a:cubicBezTo>
                <a:cubicBezTo>
                  <a:pt x="19952" y="20600"/>
                  <a:pt x="19840" y="20670"/>
                  <a:pt x="19750" y="20600"/>
                </a:cubicBezTo>
                <a:cubicBezTo>
                  <a:pt x="19698" y="20640"/>
                  <a:pt x="19660" y="20590"/>
                  <a:pt x="19608" y="20620"/>
                </a:cubicBezTo>
                <a:cubicBezTo>
                  <a:pt x="19555" y="20600"/>
                  <a:pt x="19495" y="20650"/>
                  <a:pt x="19450" y="20610"/>
                </a:cubicBezTo>
                <a:cubicBezTo>
                  <a:pt x="19346" y="20650"/>
                  <a:pt x="19248" y="20630"/>
                  <a:pt x="19151" y="20620"/>
                </a:cubicBezTo>
                <a:cubicBezTo>
                  <a:pt x="18994" y="20700"/>
                  <a:pt x="18859" y="20650"/>
                  <a:pt x="18702" y="20750"/>
                </a:cubicBezTo>
                <a:cubicBezTo>
                  <a:pt x="18679" y="20680"/>
                  <a:pt x="18619" y="20840"/>
                  <a:pt x="18604" y="20770"/>
                </a:cubicBezTo>
                <a:cubicBezTo>
                  <a:pt x="18559" y="20780"/>
                  <a:pt x="18522" y="20820"/>
                  <a:pt x="18484" y="20790"/>
                </a:cubicBezTo>
                <a:cubicBezTo>
                  <a:pt x="18439" y="20860"/>
                  <a:pt x="18409" y="20800"/>
                  <a:pt x="18364" y="20860"/>
                </a:cubicBezTo>
                <a:cubicBezTo>
                  <a:pt x="18335" y="20830"/>
                  <a:pt x="18275" y="20930"/>
                  <a:pt x="18252" y="20890"/>
                </a:cubicBezTo>
                <a:cubicBezTo>
                  <a:pt x="18095" y="20960"/>
                  <a:pt x="17938" y="21060"/>
                  <a:pt x="17780" y="21140"/>
                </a:cubicBezTo>
                <a:cubicBezTo>
                  <a:pt x="17735" y="21190"/>
                  <a:pt x="17713" y="21230"/>
                  <a:pt x="17713" y="21270"/>
                </a:cubicBezTo>
                <a:cubicBezTo>
                  <a:pt x="17773" y="21160"/>
                  <a:pt x="17923" y="21140"/>
                  <a:pt x="18027" y="21070"/>
                </a:cubicBezTo>
                <a:cubicBezTo>
                  <a:pt x="18147" y="21000"/>
                  <a:pt x="18267" y="20980"/>
                  <a:pt x="18387" y="20910"/>
                </a:cubicBezTo>
                <a:cubicBezTo>
                  <a:pt x="18439" y="20930"/>
                  <a:pt x="18499" y="20860"/>
                  <a:pt x="18552" y="20880"/>
                </a:cubicBezTo>
                <a:cubicBezTo>
                  <a:pt x="18604" y="20860"/>
                  <a:pt x="18664" y="20840"/>
                  <a:pt x="18724" y="20800"/>
                </a:cubicBezTo>
                <a:cubicBezTo>
                  <a:pt x="18829" y="20830"/>
                  <a:pt x="18956" y="20730"/>
                  <a:pt x="19061" y="20760"/>
                </a:cubicBezTo>
                <a:cubicBezTo>
                  <a:pt x="19113" y="20760"/>
                  <a:pt x="19173" y="20730"/>
                  <a:pt x="19226" y="20730"/>
                </a:cubicBezTo>
                <a:cubicBezTo>
                  <a:pt x="19271" y="20770"/>
                  <a:pt x="19331" y="20700"/>
                  <a:pt x="19383" y="20740"/>
                </a:cubicBezTo>
                <a:cubicBezTo>
                  <a:pt x="19435" y="20730"/>
                  <a:pt x="19480" y="20770"/>
                  <a:pt x="19540" y="20700"/>
                </a:cubicBezTo>
                <a:cubicBezTo>
                  <a:pt x="19585" y="20790"/>
                  <a:pt x="19660" y="20690"/>
                  <a:pt x="19713" y="20730"/>
                </a:cubicBezTo>
                <a:cubicBezTo>
                  <a:pt x="19773" y="20710"/>
                  <a:pt x="19810" y="20770"/>
                  <a:pt x="19870" y="20740"/>
                </a:cubicBezTo>
                <a:cubicBezTo>
                  <a:pt x="19907" y="20810"/>
                  <a:pt x="19975" y="20730"/>
                  <a:pt x="20020" y="20790"/>
                </a:cubicBezTo>
                <a:cubicBezTo>
                  <a:pt x="20132" y="20750"/>
                  <a:pt x="20237" y="20790"/>
                  <a:pt x="20342" y="20830"/>
                </a:cubicBezTo>
                <a:cubicBezTo>
                  <a:pt x="20379" y="20830"/>
                  <a:pt x="20424" y="20790"/>
                  <a:pt x="20447" y="20840"/>
                </a:cubicBezTo>
                <a:cubicBezTo>
                  <a:pt x="20506" y="20750"/>
                  <a:pt x="20529" y="20870"/>
                  <a:pt x="20574" y="20840"/>
                </a:cubicBezTo>
                <a:cubicBezTo>
                  <a:pt x="20634" y="20770"/>
                  <a:pt x="20649" y="20920"/>
                  <a:pt x="20701" y="20830"/>
                </a:cubicBezTo>
                <a:cubicBezTo>
                  <a:pt x="20731" y="20900"/>
                  <a:pt x="20791" y="20810"/>
                  <a:pt x="20821" y="20870"/>
                </a:cubicBezTo>
                <a:cubicBezTo>
                  <a:pt x="20911" y="20830"/>
                  <a:pt x="20978" y="20880"/>
                  <a:pt x="21068" y="20840"/>
                </a:cubicBezTo>
                <a:cubicBezTo>
                  <a:pt x="21143" y="20880"/>
                  <a:pt x="21233" y="20830"/>
                  <a:pt x="21308" y="20880"/>
                </a:cubicBezTo>
                <a:cubicBezTo>
                  <a:pt x="21390" y="20860"/>
                  <a:pt x="21465" y="20880"/>
                  <a:pt x="21548" y="20890"/>
                </a:cubicBezTo>
                <a:cubicBezTo>
                  <a:pt x="21555" y="20890"/>
                  <a:pt x="21563" y="20890"/>
                  <a:pt x="21570" y="20890"/>
                </a:cubicBezTo>
                <a:cubicBezTo>
                  <a:pt x="21570" y="20750"/>
                  <a:pt x="21570" y="20750"/>
                  <a:pt x="21570" y="20750"/>
                </a:cubicBezTo>
                <a:cubicBezTo>
                  <a:pt x="21495" y="20760"/>
                  <a:pt x="21428" y="20740"/>
                  <a:pt x="21353" y="20740"/>
                </a:cubicBezTo>
                <a:cubicBezTo>
                  <a:pt x="21293" y="20760"/>
                  <a:pt x="21240" y="20710"/>
                  <a:pt x="21173" y="20750"/>
                </a:cubicBezTo>
                <a:close/>
                <a:moveTo>
                  <a:pt x="13406" y="21220"/>
                </a:moveTo>
                <a:cubicBezTo>
                  <a:pt x="13414" y="21090"/>
                  <a:pt x="13376" y="20930"/>
                  <a:pt x="13399" y="20810"/>
                </a:cubicBezTo>
                <a:cubicBezTo>
                  <a:pt x="13361" y="20660"/>
                  <a:pt x="13421" y="20560"/>
                  <a:pt x="13369" y="20411"/>
                </a:cubicBezTo>
                <a:cubicBezTo>
                  <a:pt x="13391" y="20351"/>
                  <a:pt x="13391" y="20281"/>
                  <a:pt x="13376" y="20211"/>
                </a:cubicBezTo>
                <a:cubicBezTo>
                  <a:pt x="13391" y="20151"/>
                  <a:pt x="13399" y="20081"/>
                  <a:pt x="13361" y="19991"/>
                </a:cubicBezTo>
                <a:cubicBezTo>
                  <a:pt x="13399" y="19941"/>
                  <a:pt x="13346" y="19851"/>
                  <a:pt x="13391" y="19811"/>
                </a:cubicBezTo>
                <a:cubicBezTo>
                  <a:pt x="13369" y="19731"/>
                  <a:pt x="13391" y="19681"/>
                  <a:pt x="13369" y="19601"/>
                </a:cubicBezTo>
                <a:cubicBezTo>
                  <a:pt x="13376" y="19481"/>
                  <a:pt x="13376" y="19351"/>
                  <a:pt x="13369" y="19211"/>
                </a:cubicBezTo>
                <a:cubicBezTo>
                  <a:pt x="13346" y="18961"/>
                  <a:pt x="13354" y="18721"/>
                  <a:pt x="13339" y="18471"/>
                </a:cubicBezTo>
                <a:cubicBezTo>
                  <a:pt x="13339" y="18451"/>
                  <a:pt x="13339" y="18421"/>
                  <a:pt x="13331" y="18401"/>
                </a:cubicBezTo>
                <a:cubicBezTo>
                  <a:pt x="13316" y="18262"/>
                  <a:pt x="13302" y="18122"/>
                  <a:pt x="13279" y="17982"/>
                </a:cubicBezTo>
                <a:cubicBezTo>
                  <a:pt x="13242" y="17902"/>
                  <a:pt x="13302" y="17862"/>
                  <a:pt x="13249" y="17772"/>
                </a:cubicBezTo>
                <a:cubicBezTo>
                  <a:pt x="13279" y="17712"/>
                  <a:pt x="13204" y="17612"/>
                  <a:pt x="13242" y="17552"/>
                </a:cubicBezTo>
                <a:cubicBezTo>
                  <a:pt x="13212" y="17432"/>
                  <a:pt x="13189" y="17322"/>
                  <a:pt x="13174" y="17202"/>
                </a:cubicBezTo>
                <a:cubicBezTo>
                  <a:pt x="13144" y="17032"/>
                  <a:pt x="13114" y="16852"/>
                  <a:pt x="13062" y="16672"/>
                </a:cubicBezTo>
                <a:cubicBezTo>
                  <a:pt x="12935" y="16272"/>
                  <a:pt x="12890" y="16183"/>
                  <a:pt x="12762" y="15853"/>
                </a:cubicBezTo>
                <a:cubicBezTo>
                  <a:pt x="12747" y="15803"/>
                  <a:pt x="12725" y="15743"/>
                  <a:pt x="12702" y="15683"/>
                </a:cubicBezTo>
                <a:cubicBezTo>
                  <a:pt x="12620" y="15563"/>
                  <a:pt x="12545" y="15453"/>
                  <a:pt x="12478" y="15283"/>
                </a:cubicBezTo>
                <a:cubicBezTo>
                  <a:pt x="12455" y="15293"/>
                  <a:pt x="12433" y="15323"/>
                  <a:pt x="12470" y="15313"/>
                </a:cubicBezTo>
                <a:cubicBezTo>
                  <a:pt x="12478" y="15363"/>
                  <a:pt x="12440" y="15343"/>
                  <a:pt x="12418" y="15313"/>
                </a:cubicBezTo>
                <a:cubicBezTo>
                  <a:pt x="12388" y="15273"/>
                  <a:pt x="12380" y="15113"/>
                  <a:pt x="12320" y="15183"/>
                </a:cubicBezTo>
                <a:cubicBezTo>
                  <a:pt x="12448" y="15453"/>
                  <a:pt x="12470" y="15633"/>
                  <a:pt x="12583" y="15823"/>
                </a:cubicBezTo>
                <a:cubicBezTo>
                  <a:pt x="12583" y="15833"/>
                  <a:pt x="12583" y="15843"/>
                  <a:pt x="12583" y="15853"/>
                </a:cubicBezTo>
                <a:cubicBezTo>
                  <a:pt x="12605" y="15983"/>
                  <a:pt x="12657" y="16123"/>
                  <a:pt x="12695" y="16262"/>
                </a:cubicBezTo>
                <a:cubicBezTo>
                  <a:pt x="12680" y="16322"/>
                  <a:pt x="12725" y="16412"/>
                  <a:pt x="12755" y="16482"/>
                </a:cubicBezTo>
                <a:cubicBezTo>
                  <a:pt x="12717" y="16542"/>
                  <a:pt x="12830" y="16662"/>
                  <a:pt x="12792" y="16722"/>
                </a:cubicBezTo>
                <a:cubicBezTo>
                  <a:pt x="12845" y="16812"/>
                  <a:pt x="12815" y="16862"/>
                  <a:pt x="12845" y="16942"/>
                </a:cubicBezTo>
                <a:cubicBezTo>
                  <a:pt x="12830" y="17002"/>
                  <a:pt x="12897" y="17112"/>
                  <a:pt x="12852" y="17162"/>
                </a:cubicBezTo>
                <a:cubicBezTo>
                  <a:pt x="12860" y="17172"/>
                  <a:pt x="12867" y="17192"/>
                  <a:pt x="12875" y="17202"/>
                </a:cubicBezTo>
                <a:cubicBezTo>
                  <a:pt x="12897" y="17272"/>
                  <a:pt x="12905" y="17322"/>
                  <a:pt x="12912" y="17382"/>
                </a:cubicBezTo>
                <a:cubicBezTo>
                  <a:pt x="12867" y="17432"/>
                  <a:pt x="12994" y="17562"/>
                  <a:pt x="12920" y="17602"/>
                </a:cubicBezTo>
                <a:cubicBezTo>
                  <a:pt x="12964" y="17752"/>
                  <a:pt x="12949" y="17872"/>
                  <a:pt x="12979" y="18022"/>
                </a:cubicBezTo>
                <a:cubicBezTo>
                  <a:pt x="12987" y="18162"/>
                  <a:pt x="12979" y="18292"/>
                  <a:pt x="12987" y="18431"/>
                </a:cubicBezTo>
                <a:cubicBezTo>
                  <a:pt x="12979" y="18441"/>
                  <a:pt x="12979" y="18461"/>
                  <a:pt x="12979" y="18471"/>
                </a:cubicBezTo>
                <a:cubicBezTo>
                  <a:pt x="12972" y="18591"/>
                  <a:pt x="13009" y="18731"/>
                  <a:pt x="12994" y="18851"/>
                </a:cubicBezTo>
                <a:cubicBezTo>
                  <a:pt x="12994" y="18911"/>
                  <a:pt x="12964" y="18961"/>
                  <a:pt x="12994" y="19041"/>
                </a:cubicBezTo>
                <a:cubicBezTo>
                  <a:pt x="12949" y="19091"/>
                  <a:pt x="13047" y="19211"/>
                  <a:pt x="12972" y="19251"/>
                </a:cubicBezTo>
                <a:cubicBezTo>
                  <a:pt x="12927" y="19031"/>
                  <a:pt x="12927" y="18831"/>
                  <a:pt x="12875" y="18601"/>
                </a:cubicBezTo>
                <a:cubicBezTo>
                  <a:pt x="12875" y="18561"/>
                  <a:pt x="12867" y="18511"/>
                  <a:pt x="12860" y="18471"/>
                </a:cubicBezTo>
                <a:cubicBezTo>
                  <a:pt x="12822" y="18292"/>
                  <a:pt x="12777" y="18112"/>
                  <a:pt x="12755" y="17942"/>
                </a:cubicBezTo>
                <a:cubicBezTo>
                  <a:pt x="12710" y="17712"/>
                  <a:pt x="12642" y="17452"/>
                  <a:pt x="12575" y="17202"/>
                </a:cubicBezTo>
                <a:cubicBezTo>
                  <a:pt x="12515" y="16982"/>
                  <a:pt x="12455" y="16762"/>
                  <a:pt x="12403" y="16582"/>
                </a:cubicBezTo>
                <a:cubicBezTo>
                  <a:pt x="12380" y="16522"/>
                  <a:pt x="12343" y="16422"/>
                  <a:pt x="12313" y="16352"/>
                </a:cubicBezTo>
                <a:cubicBezTo>
                  <a:pt x="12275" y="16252"/>
                  <a:pt x="12268" y="16163"/>
                  <a:pt x="12208" y="16133"/>
                </a:cubicBezTo>
                <a:cubicBezTo>
                  <a:pt x="12313" y="16452"/>
                  <a:pt x="12418" y="16832"/>
                  <a:pt x="12523" y="17202"/>
                </a:cubicBezTo>
                <a:cubicBezTo>
                  <a:pt x="12553" y="17332"/>
                  <a:pt x="12590" y="17452"/>
                  <a:pt x="12620" y="17572"/>
                </a:cubicBezTo>
                <a:cubicBezTo>
                  <a:pt x="12650" y="17802"/>
                  <a:pt x="12725" y="18052"/>
                  <a:pt x="12762" y="18292"/>
                </a:cubicBezTo>
                <a:cubicBezTo>
                  <a:pt x="12777" y="18352"/>
                  <a:pt x="12785" y="18411"/>
                  <a:pt x="12792" y="18471"/>
                </a:cubicBezTo>
                <a:cubicBezTo>
                  <a:pt x="12815" y="18651"/>
                  <a:pt x="12830" y="18821"/>
                  <a:pt x="12882" y="19011"/>
                </a:cubicBezTo>
                <a:cubicBezTo>
                  <a:pt x="12852" y="19041"/>
                  <a:pt x="12897" y="19091"/>
                  <a:pt x="12875" y="19121"/>
                </a:cubicBezTo>
                <a:cubicBezTo>
                  <a:pt x="12845" y="19141"/>
                  <a:pt x="12890" y="19201"/>
                  <a:pt x="12867" y="19221"/>
                </a:cubicBezTo>
                <a:cubicBezTo>
                  <a:pt x="12912" y="19321"/>
                  <a:pt x="12875" y="19371"/>
                  <a:pt x="12927" y="19471"/>
                </a:cubicBezTo>
                <a:cubicBezTo>
                  <a:pt x="12897" y="19531"/>
                  <a:pt x="12942" y="19631"/>
                  <a:pt x="12920" y="19701"/>
                </a:cubicBezTo>
                <a:cubicBezTo>
                  <a:pt x="12979" y="19821"/>
                  <a:pt x="12890" y="19861"/>
                  <a:pt x="12949" y="19971"/>
                </a:cubicBezTo>
                <a:cubicBezTo>
                  <a:pt x="12897" y="20041"/>
                  <a:pt x="12957" y="20151"/>
                  <a:pt x="12942" y="20231"/>
                </a:cubicBezTo>
                <a:cubicBezTo>
                  <a:pt x="12882" y="20291"/>
                  <a:pt x="12987" y="20421"/>
                  <a:pt x="12942" y="20491"/>
                </a:cubicBezTo>
                <a:cubicBezTo>
                  <a:pt x="12987" y="20590"/>
                  <a:pt x="12942" y="20650"/>
                  <a:pt x="12964" y="20740"/>
                </a:cubicBezTo>
                <a:cubicBezTo>
                  <a:pt x="12979" y="20830"/>
                  <a:pt x="12979" y="20920"/>
                  <a:pt x="12957" y="21000"/>
                </a:cubicBezTo>
                <a:cubicBezTo>
                  <a:pt x="13002" y="21190"/>
                  <a:pt x="12972" y="21350"/>
                  <a:pt x="12987" y="21530"/>
                </a:cubicBezTo>
                <a:cubicBezTo>
                  <a:pt x="12994" y="21550"/>
                  <a:pt x="12994" y="21570"/>
                  <a:pt x="13002" y="21580"/>
                </a:cubicBezTo>
                <a:cubicBezTo>
                  <a:pt x="13167" y="21580"/>
                  <a:pt x="13167" y="21580"/>
                  <a:pt x="13167" y="21580"/>
                </a:cubicBezTo>
                <a:cubicBezTo>
                  <a:pt x="13167" y="21530"/>
                  <a:pt x="13167" y="21470"/>
                  <a:pt x="13159" y="21420"/>
                </a:cubicBezTo>
                <a:cubicBezTo>
                  <a:pt x="13144" y="21240"/>
                  <a:pt x="13152" y="21080"/>
                  <a:pt x="13144" y="20910"/>
                </a:cubicBezTo>
                <a:cubicBezTo>
                  <a:pt x="13122" y="20740"/>
                  <a:pt x="13159" y="20600"/>
                  <a:pt x="13107" y="20421"/>
                </a:cubicBezTo>
                <a:cubicBezTo>
                  <a:pt x="13137" y="20351"/>
                  <a:pt x="13092" y="20251"/>
                  <a:pt x="13122" y="20181"/>
                </a:cubicBezTo>
                <a:cubicBezTo>
                  <a:pt x="13099" y="20091"/>
                  <a:pt x="13099" y="20021"/>
                  <a:pt x="13099" y="19941"/>
                </a:cubicBezTo>
                <a:cubicBezTo>
                  <a:pt x="13137" y="19911"/>
                  <a:pt x="13084" y="19841"/>
                  <a:pt x="13107" y="19811"/>
                </a:cubicBezTo>
                <a:cubicBezTo>
                  <a:pt x="13084" y="19761"/>
                  <a:pt x="13107" y="19741"/>
                  <a:pt x="13084" y="19691"/>
                </a:cubicBezTo>
                <a:cubicBezTo>
                  <a:pt x="13077" y="19611"/>
                  <a:pt x="13107" y="19541"/>
                  <a:pt x="13069" y="19441"/>
                </a:cubicBezTo>
                <a:cubicBezTo>
                  <a:pt x="13099" y="19371"/>
                  <a:pt x="13062" y="19271"/>
                  <a:pt x="13069" y="19181"/>
                </a:cubicBezTo>
                <a:cubicBezTo>
                  <a:pt x="13054" y="19101"/>
                  <a:pt x="13092" y="19041"/>
                  <a:pt x="13047" y="18941"/>
                </a:cubicBezTo>
                <a:cubicBezTo>
                  <a:pt x="13107" y="18811"/>
                  <a:pt x="13032" y="18611"/>
                  <a:pt x="13069" y="18471"/>
                </a:cubicBezTo>
                <a:cubicBezTo>
                  <a:pt x="13069" y="18471"/>
                  <a:pt x="13069" y="18471"/>
                  <a:pt x="13069" y="18471"/>
                </a:cubicBezTo>
                <a:cubicBezTo>
                  <a:pt x="13047" y="18302"/>
                  <a:pt x="13054" y="18142"/>
                  <a:pt x="13032" y="17982"/>
                </a:cubicBezTo>
                <a:cubicBezTo>
                  <a:pt x="13039" y="17902"/>
                  <a:pt x="13039" y="17822"/>
                  <a:pt x="13017" y="17732"/>
                </a:cubicBezTo>
                <a:cubicBezTo>
                  <a:pt x="13054" y="17692"/>
                  <a:pt x="12979" y="17712"/>
                  <a:pt x="13009" y="17642"/>
                </a:cubicBezTo>
                <a:cubicBezTo>
                  <a:pt x="13032" y="17622"/>
                  <a:pt x="13002" y="17572"/>
                  <a:pt x="12987" y="17522"/>
                </a:cubicBezTo>
                <a:cubicBezTo>
                  <a:pt x="13009" y="17452"/>
                  <a:pt x="12949" y="17332"/>
                  <a:pt x="12964" y="17252"/>
                </a:cubicBezTo>
                <a:cubicBezTo>
                  <a:pt x="12949" y="17232"/>
                  <a:pt x="12949" y="17222"/>
                  <a:pt x="12942" y="17202"/>
                </a:cubicBezTo>
                <a:cubicBezTo>
                  <a:pt x="12920" y="17132"/>
                  <a:pt x="12935" y="17072"/>
                  <a:pt x="12912" y="16992"/>
                </a:cubicBezTo>
                <a:cubicBezTo>
                  <a:pt x="12897" y="16832"/>
                  <a:pt x="12830" y="16642"/>
                  <a:pt x="12822" y="16472"/>
                </a:cubicBezTo>
                <a:cubicBezTo>
                  <a:pt x="12770" y="16292"/>
                  <a:pt x="12695" y="16103"/>
                  <a:pt x="12665" y="15933"/>
                </a:cubicBezTo>
                <a:cubicBezTo>
                  <a:pt x="12635" y="15913"/>
                  <a:pt x="12627" y="15883"/>
                  <a:pt x="12620" y="15853"/>
                </a:cubicBezTo>
                <a:cubicBezTo>
                  <a:pt x="12612" y="15803"/>
                  <a:pt x="12612" y="15753"/>
                  <a:pt x="12583" y="15693"/>
                </a:cubicBezTo>
                <a:cubicBezTo>
                  <a:pt x="12530" y="15583"/>
                  <a:pt x="12515" y="15583"/>
                  <a:pt x="12493" y="15463"/>
                </a:cubicBezTo>
                <a:cubicBezTo>
                  <a:pt x="12538" y="15463"/>
                  <a:pt x="12560" y="15553"/>
                  <a:pt x="12590" y="15593"/>
                </a:cubicBezTo>
                <a:cubicBezTo>
                  <a:pt x="12612" y="15653"/>
                  <a:pt x="12635" y="15713"/>
                  <a:pt x="12657" y="15773"/>
                </a:cubicBezTo>
                <a:cubicBezTo>
                  <a:pt x="12680" y="15803"/>
                  <a:pt x="12687" y="15823"/>
                  <a:pt x="12702" y="15853"/>
                </a:cubicBezTo>
                <a:cubicBezTo>
                  <a:pt x="12725" y="15903"/>
                  <a:pt x="12740" y="15943"/>
                  <a:pt x="12785" y="16043"/>
                </a:cubicBezTo>
                <a:cubicBezTo>
                  <a:pt x="12897" y="16302"/>
                  <a:pt x="12912" y="16512"/>
                  <a:pt x="13024" y="16762"/>
                </a:cubicBezTo>
                <a:cubicBezTo>
                  <a:pt x="13047" y="16902"/>
                  <a:pt x="13069" y="17052"/>
                  <a:pt x="13114" y="17202"/>
                </a:cubicBezTo>
                <a:cubicBezTo>
                  <a:pt x="13114" y="17212"/>
                  <a:pt x="13114" y="17212"/>
                  <a:pt x="13114" y="17212"/>
                </a:cubicBezTo>
                <a:cubicBezTo>
                  <a:pt x="13107" y="17282"/>
                  <a:pt x="13152" y="17372"/>
                  <a:pt x="13129" y="17432"/>
                </a:cubicBezTo>
                <a:cubicBezTo>
                  <a:pt x="13159" y="17512"/>
                  <a:pt x="13167" y="17582"/>
                  <a:pt x="13152" y="17642"/>
                </a:cubicBezTo>
                <a:cubicBezTo>
                  <a:pt x="13197" y="17802"/>
                  <a:pt x="13219" y="17952"/>
                  <a:pt x="13219" y="18082"/>
                </a:cubicBezTo>
                <a:cubicBezTo>
                  <a:pt x="13212" y="18142"/>
                  <a:pt x="13287" y="18242"/>
                  <a:pt x="13219" y="18282"/>
                </a:cubicBezTo>
                <a:cubicBezTo>
                  <a:pt x="13249" y="18352"/>
                  <a:pt x="13257" y="18421"/>
                  <a:pt x="13249" y="18471"/>
                </a:cubicBezTo>
                <a:cubicBezTo>
                  <a:pt x="13249" y="18481"/>
                  <a:pt x="13249" y="18481"/>
                  <a:pt x="13249" y="18491"/>
                </a:cubicBezTo>
                <a:cubicBezTo>
                  <a:pt x="13294" y="18781"/>
                  <a:pt x="13249" y="19031"/>
                  <a:pt x="13287" y="19331"/>
                </a:cubicBezTo>
                <a:cubicBezTo>
                  <a:pt x="13264" y="19391"/>
                  <a:pt x="13309" y="19481"/>
                  <a:pt x="13302" y="19551"/>
                </a:cubicBezTo>
                <a:cubicBezTo>
                  <a:pt x="13302" y="19621"/>
                  <a:pt x="13264" y="19671"/>
                  <a:pt x="13294" y="19741"/>
                </a:cubicBezTo>
                <a:cubicBezTo>
                  <a:pt x="13302" y="19881"/>
                  <a:pt x="13279" y="19991"/>
                  <a:pt x="13294" y="20131"/>
                </a:cubicBezTo>
                <a:cubicBezTo>
                  <a:pt x="13302" y="20271"/>
                  <a:pt x="13302" y="20411"/>
                  <a:pt x="13302" y="20550"/>
                </a:cubicBezTo>
                <a:cubicBezTo>
                  <a:pt x="13309" y="20620"/>
                  <a:pt x="13287" y="20690"/>
                  <a:pt x="13309" y="20770"/>
                </a:cubicBezTo>
                <a:cubicBezTo>
                  <a:pt x="13279" y="20820"/>
                  <a:pt x="13346" y="20910"/>
                  <a:pt x="13309" y="20960"/>
                </a:cubicBezTo>
                <a:cubicBezTo>
                  <a:pt x="13346" y="21120"/>
                  <a:pt x="13309" y="21240"/>
                  <a:pt x="13346" y="21390"/>
                </a:cubicBezTo>
                <a:cubicBezTo>
                  <a:pt x="13316" y="21440"/>
                  <a:pt x="13354" y="21520"/>
                  <a:pt x="13346" y="21580"/>
                </a:cubicBezTo>
                <a:cubicBezTo>
                  <a:pt x="13421" y="21580"/>
                  <a:pt x="13421" y="21580"/>
                  <a:pt x="13421" y="21580"/>
                </a:cubicBezTo>
                <a:cubicBezTo>
                  <a:pt x="13391" y="21450"/>
                  <a:pt x="13436" y="21350"/>
                  <a:pt x="13406" y="21220"/>
                </a:cubicBezTo>
                <a:close/>
                <a:moveTo>
                  <a:pt x="21510" y="19761"/>
                </a:moveTo>
                <a:cubicBezTo>
                  <a:pt x="21428" y="19691"/>
                  <a:pt x="21323" y="19751"/>
                  <a:pt x="21240" y="19681"/>
                </a:cubicBezTo>
                <a:cubicBezTo>
                  <a:pt x="21218" y="19691"/>
                  <a:pt x="21188" y="19701"/>
                  <a:pt x="21181" y="19661"/>
                </a:cubicBezTo>
                <a:cubicBezTo>
                  <a:pt x="21143" y="19691"/>
                  <a:pt x="21128" y="19651"/>
                  <a:pt x="21098" y="19651"/>
                </a:cubicBezTo>
                <a:cubicBezTo>
                  <a:pt x="21053" y="19641"/>
                  <a:pt x="21008" y="19631"/>
                  <a:pt x="20963" y="19631"/>
                </a:cubicBezTo>
                <a:cubicBezTo>
                  <a:pt x="20859" y="19651"/>
                  <a:pt x="20776" y="19561"/>
                  <a:pt x="20671" y="19601"/>
                </a:cubicBezTo>
                <a:cubicBezTo>
                  <a:pt x="20634" y="19531"/>
                  <a:pt x="20566" y="19621"/>
                  <a:pt x="20536" y="19541"/>
                </a:cubicBezTo>
                <a:cubicBezTo>
                  <a:pt x="20477" y="19611"/>
                  <a:pt x="20454" y="19491"/>
                  <a:pt x="20394" y="19561"/>
                </a:cubicBezTo>
                <a:cubicBezTo>
                  <a:pt x="20304" y="19531"/>
                  <a:pt x="20207" y="19551"/>
                  <a:pt x="20117" y="19511"/>
                </a:cubicBezTo>
                <a:cubicBezTo>
                  <a:pt x="20057" y="19561"/>
                  <a:pt x="20020" y="19501"/>
                  <a:pt x="19967" y="19531"/>
                </a:cubicBezTo>
                <a:cubicBezTo>
                  <a:pt x="19922" y="19521"/>
                  <a:pt x="19870" y="19551"/>
                  <a:pt x="19832" y="19511"/>
                </a:cubicBezTo>
                <a:cubicBezTo>
                  <a:pt x="19773" y="19581"/>
                  <a:pt x="19735" y="19511"/>
                  <a:pt x="19683" y="19571"/>
                </a:cubicBezTo>
                <a:cubicBezTo>
                  <a:pt x="19638" y="19501"/>
                  <a:pt x="19570" y="19611"/>
                  <a:pt x="19525" y="19561"/>
                </a:cubicBezTo>
                <a:cubicBezTo>
                  <a:pt x="19421" y="19621"/>
                  <a:pt x="19331" y="19581"/>
                  <a:pt x="19226" y="19641"/>
                </a:cubicBezTo>
                <a:cubicBezTo>
                  <a:pt x="19128" y="19661"/>
                  <a:pt x="19024" y="19701"/>
                  <a:pt x="18926" y="19751"/>
                </a:cubicBezTo>
                <a:cubicBezTo>
                  <a:pt x="18881" y="19741"/>
                  <a:pt x="18821" y="19781"/>
                  <a:pt x="18769" y="19811"/>
                </a:cubicBezTo>
                <a:cubicBezTo>
                  <a:pt x="18724" y="19771"/>
                  <a:pt x="18716" y="19901"/>
                  <a:pt x="18657" y="19841"/>
                </a:cubicBezTo>
                <a:cubicBezTo>
                  <a:pt x="18597" y="19911"/>
                  <a:pt x="18552" y="19881"/>
                  <a:pt x="18499" y="19931"/>
                </a:cubicBezTo>
                <a:cubicBezTo>
                  <a:pt x="18477" y="19901"/>
                  <a:pt x="18439" y="19951"/>
                  <a:pt x="18409" y="19971"/>
                </a:cubicBezTo>
                <a:cubicBezTo>
                  <a:pt x="18387" y="20001"/>
                  <a:pt x="18342" y="20021"/>
                  <a:pt x="18349" y="20061"/>
                </a:cubicBezTo>
                <a:cubicBezTo>
                  <a:pt x="18469" y="20011"/>
                  <a:pt x="18589" y="19951"/>
                  <a:pt x="18709" y="19891"/>
                </a:cubicBezTo>
                <a:cubicBezTo>
                  <a:pt x="18769" y="19861"/>
                  <a:pt x="18829" y="19861"/>
                  <a:pt x="18896" y="19811"/>
                </a:cubicBezTo>
                <a:cubicBezTo>
                  <a:pt x="18949" y="19821"/>
                  <a:pt x="19016" y="19781"/>
                  <a:pt x="19076" y="19761"/>
                </a:cubicBezTo>
                <a:cubicBezTo>
                  <a:pt x="19128" y="19801"/>
                  <a:pt x="19203" y="19721"/>
                  <a:pt x="19263" y="19711"/>
                </a:cubicBezTo>
                <a:cubicBezTo>
                  <a:pt x="19278" y="19751"/>
                  <a:pt x="19316" y="19681"/>
                  <a:pt x="19338" y="19711"/>
                </a:cubicBezTo>
                <a:cubicBezTo>
                  <a:pt x="19383" y="19651"/>
                  <a:pt x="19398" y="19731"/>
                  <a:pt x="19435" y="19701"/>
                </a:cubicBezTo>
                <a:cubicBezTo>
                  <a:pt x="19563" y="19651"/>
                  <a:pt x="19668" y="19691"/>
                  <a:pt x="19802" y="19601"/>
                </a:cubicBezTo>
                <a:cubicBezTo>
                  <a:pt x="19855" y="19641"/>
                  <a:pt x="19922" y="19621"/>
                  <a:pt x="19990" y="19621"/>
                </a:cubicBezTo>
                <a:cubicBezTo>
                  <a:pt x="20042" y="19641"/>
                  <a:pt x="20102" y="19661"/>
                  <a:pt x="20169" y="19641"/>
                </a:cubicBezTo>
                <a:cubicBezTo>
                  <a:pt x="20297" y="19671"/>
                  <a:pt x="20432" y="19671"/>
                  <a:pt x="20559" y="19691"/>
                </a:cubicBezTo>
                <a:cubicBezTo>
                  <a:pt x="20619" y="19701"/>
                  <a:pt x="20679" y="19721"/>
                  <a:pt x="20746" y="19711"/>
                </a:cubicBezTo>
                <a:cubicBezTo>
                  <a:pt x="20776" y="19701"/>
                  <a:pt x="20806" y="19711"/>
                  <a:pt x="20836" y="19741"/>
                </a:cubicBezTo>
                <a:cubicBezTo>
                  <a:pt x="20866" y="19761"/>
                  <a:pt x="20903" y="19751"/>
                  <a:pt x="20941" y="19751"/>
                </a:cubicBezTo>
                <a:cubicBezTo>
                  <a:pt x="20963" y="19821"/>
                  <a:pt x="21016" y="19671"/>
                  <a:pt x="21031" y="19781"/>
                </a:cubicBezTo>
                <a:cubicBezTo>
                  <a:pt x="21068" y="19751"/>
                  <a:pt x="21083" y="19831"/>
                  <a:pt x="21128" y="19771"/>
                </a:cubicBezTo>
                <a:cubicBezTo>
                  <a:pt x="21143" y="19871"/>
                  <a:pt x="21196" y="19741"/>
                  <a:pt x="21211" y="19841"/>
                </a:cubicBezTo>
                <a:cubicBezTo>
                  <a:pt x="21255" y="19791"/>
                  <a:pt x="21285" y="19831"/>
                  <a:pt x="21315" y="19851"/>
                </a:cubicBezTo>
                <a:cubicBezTo>
                  <a:pt x="21405" y="19851"/>
                  <a:pt x="21488" y="19871"/>
                  <a:pt x="21570" y="19891"/>
                </a:cubicBezTo>
                <a:cubicBezTo>
                  <a:pt x="21570" y="19761"/>
                  <a:pt x="21570" y="19761"/>
                  <a:pt x="21570" y="19761"/>
                </a:cubicBezTo>
                <a:cubicBezTo>
                  <a:pt x="21548" y="19751"/>
                  <a:pt x="21533" y="19741"/>
                  <a:pt x="21510" y="19761"/>
                </a:cubicBezTo>
                <a:close/>
                <a:moveTo>
                  <a:pt x="11571" y="21360"/>
                </a:moveTo>
                <a:cubicBezTo>
                  <a:pt x="11519" y="21360"/>
                  <a:pt x="11497" y="21260"/>
                  <a:pt x="11452" y="21240"/>
                </a:cubicBezTo>
                <a:cubicBezTo>
                  <a:pt x="11377" y="21160"/>
                  <a:pt x="11317" y="21020"/>
                  <a:pt x="11234" y="20970"/>
                </a:cubicBezTo>
                <a:cubicBezTo>
                  <a:pt x="11212" y="20880"/>
                  <a:pt x="11167" y="20890"/>
                  <a:pt x="11137" y="20840"/>
                </a:cubicBezTo>
                <a:cubicBezTo>
                  <a:pt x="11092" y="20810"/>
                  <a:pt x="11070" y="20710"/>
                  <a:pt x="11017" y="20720"/>
                </a:cubicBezTo>
                <a:cubicBezTo>
                  <a:pt x="10950" y="20610"/>
                  <a:pt x="10875" y="20540"/>
                  <a:pt x="10800" y="20451"/>
                </a:cubicBezTo>
                <a:cubicBezTo>
                  <a:pt x="10770" y="20391"/>
                  <a:pt x="10733" y="20351"/>
                  <a:pt x="10703" y="20311"/>
                </a:cubicBezTo>
                <a:cubicBezTo>
                  <a:pt x="10658" y="20291"/>
                  <a:pt x="10635" y="20191"/>
                  <a:pt x="10583" y="20201"/>
                </a:cubicBezTo>
                <a:cubicBezTo>
                  <a:pt x="10523" y="20061"/>
                  <a:pt x="10425" y="20051"/>
                  <a:pt x="10366" y="19921"/>
                </a:cubicBezTo>
                <a:cubicBezTo>
                  <a:pt x="10291" y="19851"/>
                  <a:pt x="10223" y="19751"/>
                  <a:pt x="10163" y="19641"/>
                </a:cubicBezTo>
                <a:cubicBezTo>
                  <a:pt x="10111" y="19641"/>
                  <a:pt x="10103" y="19491"/>
                  <a:pt x="10044" y="19521"/>
                </a:cubicBezTo>
                <a:cubicBezTo>
                  <a:pt x="10021" y="19441"/>
                  <a:pt x="9984" y="19381"/>
                  <a:pt x="9939" y="19361"/>
                </a:cubicBezTo>
                <a:cubicBezTo>
                  <a:pt x="9804" y="19141"/>
                  <a:pt x="9669" y="18951"/>
                  <a:pt x="9534" y="18721"/>
                </a:cubicBezTo>
                <a:cubicBezTo>
                  <a:pt x="9527" y="18661"/>
                  <a:pt x="9497" y="18571"/>
                  <a:pt x="9467" y="18471"/>
                </a:cubicBezTo>
                <a:cubicBezTo>
                  <a:pt x="9452" y="18411"/>
                  <a:pt x="9429" y="18342"/>
                  <a:pt x="9422" y="18282"/>
                </a:cubicBezTo>
                <a:cubicBezTo>
                  <a:pt x="9399" y="18212"/>
                  <a:pt x="9369" y="18142"/>
                  <a:pt x="9347" y="18072"/>
                </a:cubicBezTo>
                <a:cubicBezTo>
                  <a:pt x="9317" y="18002"/>
                  <a:pt x="9302" y="17912"/>
                  <a:pt x="9250" y="17942"/>
                </a:cubicBezTo>
                <a:cubicBezTo>
                  <a:pt x="9257" y="17982"/>
                  <a:pt x="9235" y="17992"/>
                  <a:pt x="9257" y="18032"/>
                </a:cubicBezTo>
                <a:cubicBezTo>
                  <a:pt x="9280" y="18072"/>
                  <a:pt x="9257" y="18122"/>
                  <a:pt x="9287" y="18112"/>
                </a:cubicBezTo>
                <a:cubicBezTo>
                  <a:pt x="9280" y="18172"/>
                  <a:pt x="9340" y="18262"/>
                  <a:pt x="9317" y="18322"/>
                </a:cubicBezTo>
                <a:cubicBezTo>
                  <a:pt x="9122" y="17852"/>
                  <a:pt x="9017" y="17642"/>
                  <a:pt x="8853" y="17202"/>
                </a:cubicBezTo>
                <a:cubicBezTo>
                  <a:pt x="8845" y="17172"/>
                  <a:pt x="8830" y="17132"/>
                  <a:pt x="8815" y="17092"/>
                </a:cubicBezTo>
                <a:cubicBezTo>
                  <a:pt x="8800" y="17052"/>
                  <a:pt x="8815" y="16912"/>
                  <a:pt x="8748" y="16912"/>
                </a:cubicBezTo>
                <a:cubicBezTo>
                  <a:pt x="8763" y="17012"/>
                  <a:pt x="8785" y="17112"/>
                  <a:pt x="8815" y="17202"/>
                </a:cubicBezTo>
                <a:cubicBezTo>
                  <a:pt x="8928" y="17602"/>
                  <a:pt x="9122" y="17992"/>
                  <a:pt x="9257" y="18361"/>
                </a:cubicBezTo>
                <a:cubicBezTo>
                  <a:pt x="9280" y="18411"/>
                  <a:pt x="9310" y="18431"/>
                  <a:pt x="9340" y="18471"/>
                </a:cubicBezTo>
                <a:cubicBezTo>
                  <a:pt x="9354" y="18491"/>
                  <a:pt x="9362" y="18511"/>
                  <a:pt x="9369" y="18541"/>
                </a:cubicBezTo>
                <a:cubicBezTo>
                  <a:pt x="9437" y="18711"/>
                  <a:pt x="9452" y="18731"/>
                  <a:pt x="9504" y="18901"/>
                </a:cubicBezTo>
                <a:cubicBezTo>
                  <a:pt x="9557" y="19051"/>
                  <a:pt x="9617" y="19201"/>
                  <a:pt x="9669" y="19351"/>
                </a:cubicBezTo>
                <a:cubicBezTo>
                  <a:pt x="9826" y="19671"/>
                  <a:pt x="9984" y="19981"/>
                  <a:pt x="10126" y="20341"/>
                </a:cubicBezTo>
                <a:cubicBezTo>
                  <a:pt x="10261" y="20550"/>
                  <a:pt x="10396" y="20780"/>
                  <a:pt x="10530" y="20970"/>
                </a:cubicBezTo>
                <a:cubicBezTo>
                  <a:pt x="10590" y="21120"/>
                  <a:pt x="10673" y="21200"/>
                  <a:pt x="10733" y="21330"/>
                </a:cubicBezTo>
                <a:cubicBezTo>
                  <a:pt x="10763" y="21400"/>
                  <a:pt x="10807" y="21410"/>
                  <a:pt x="10837" y="21480"/>
                </a:cubicBezTo>
                <a:cubicBezTo>
                  <a:pt x="10852" y="21520"/>
                  <a:pt x="10882" y="21500"/>
                  <a:pt x="10890" y="21550"/>
                </a:cubicBezTo>
                <a:cubicBezTo>
                  <a:pt x="10905" y="21580"/>
                  <a:pt x="10935" y="21550"/>
                  <a:pt x="10950" y="21580"/>
                </a:cubicBezTo>
                <a:cubicBezTo>
                  <a:pt x="11062" y="21580"/>
                  <a:pt x="11062" y="21580"/>
                  <a:pt x="11062" y="21580"/>
                </a:cubicBezTo>
                <a:cubicBezTo>
                  <a:pt x="10995" y="21490"/>
                  <a:pt x="10927" y="21420"/>
                  <a:pt x="10860" y="21340"/>
                </a:cubicBezTo>
                <a:cubicBezTo>
                  <a:pt x="10800" y="21210"/>
                  <a:pt x="10718" y="21170"/>
                  <a:pt x="10665" y="21010"/>
                </a:cubicBezTo>
                <a:cubicBezTo>
                  <a:pt x="10628" y="20990"/>
                  <a:pt x="10598" y="20920"/>
                  <a:pt x="10560" y="20860"/>
                </a:cubicBezTo>
                <a:cubicBezTo>
                  <a:pt x="10530" y="20790"/>
                  <a:pt x="10485" y="20770"/>
                  <a:pt x="10455" y="20700"/>
                </a:cubicBezTo>
                <a:cubicBezTo>
                  <a:pt x="10388" y="20610"/>
                  <a:pt x="10321" y="20511"/>
                  <a:pt x="10261" y="20381"/>
                </a:cubicBezTo>
                <a:cubicBezTo>
                  <a:pt x="10133" y="20151"/>
                  <a:pt x="10021" y="19831"/>
                  <a:pt x="9886" y="19621"/>
                </a:cubicBezTo>
                <a:cubicBezTo>
                  <a:pt x="9871" y="19561"/>
                  <a:pt x="9841" y="19481"/>
                  <a:pt x="9811" y="19411"/>
                </a:cubicBezTo>
                <a:cubicBezTo>
                  <a:pt x="9789" y="19341"/>
                  <a:pt x="9774" y="19251"/>
                  <a:pt x="9729" y="19241"/>
                </a:cubicBezTo>
                <a:cubicBezTo>
                  <a:pt x="9706" y="19201"/>
                  <a:pt x="9729" y="19181"/>
                  <a:pt x="9736" y="19201"/>
                </a:cubicBezTo>
                <a:cubicBezTo>
                  <a:pt x="9751" y="19221"/>
                  <a:pt x="9774" y="19231"/>
                  <a:pt x="9781" y="19271"/>
                </a:cubicBezTo>
                <a:cubicBezTo>
                  <a:pt x="9819" y="19301"/>
                  <a:pt x="9841" y="19391"/>
                  <a:pt x="9879" y="19401"/>
                </a:cubicBezTo>
                <a:cubicBezTo>
                  <a:pt x="9931" y="19541"/>
                  <a:pt x="10014" y="19551"/>
                  <a:pt x="10066" y="19701"/>
                </a:cubicBezTo>
                <a:cubicBezTo>
                  <a:pt x="10096" y="19731"/>
                  <a:pt x="10141" y="19731"/>
                  <a:pt x="10163" y="19831"/>
                </a:cubicBezTo>
                <a:cubicBezTo>
                  <a:pt x="10201" y="19841"/>
                  <a:pt x="10231" y="19901"/>
                  <a:pt x="10261" y="19961"/>
                </a:cubicBezTo>
                <a:cubicBezTo>
                  <a:pt x="10313" y="20001"/>
                  <a:pt x="10351" y="20091"/>
                  <a:pt x="10411" y="20121"/>
                </a:cubicBezTo>
                <a:cubicBezTo>
                  <a:pt x="10448" y="20121"/>
                  <a:pt x="10448" y="20221"/>
                  <a:pt x="10485" y="20201"/>
                </a:cubicBezTo>
                <a:cubicBezTo>
                  <a:pt x="10523" y="20191"/>
                  <a:pt x="10530" y="20291"/>
                  <a:pt x="10568" y="20271"/>
                </a:cubicBezTo>
                <a:cubicBezTo>
                  <a:pt x="10658" y="20431"/>
                  <a:pt x="10755" y="20550"/>
                  <a:pt x="10852" y="20670"/>
                </a:cubicBezTo>
                <a:cubicBezTo>
                  <a:pt x="10912" y="20700"/>
                  <a:pt x="10942" y="20840"/>
                  <a:pt x="11010" y="20820"/>
                </a:cubicBezTo>
                <a:cubicBezTo>
                  <a:pt x="11040" y="20960"/>
                  <a:pt x="11122" y="20890"/>
                  <a:pt x="11152" y="21020"/>
                </a:cubicBezTo>
                <a:cubicBezTo>
                  <a:pt x="11212" y="21030"/>
                  <a:pt x="11242" y="21180"/>
                  <a:pt x="11309" y="21180"/>
                </a:cubicBezTo>
                <a:cubicBezTo>
                  <a:pt x="11339" y="21280"/>
                  <a:pt x="11399" y="21280"/>
                  <a:pt x="11437" y="21390"/>
                </a:cubicBezTo>
                <a:cubicBezTo>
                  <a:pt x="11504" y="21450"/>
                  <a:pt x="11571" y="21510"/>
                  <a:pt x="11639" y="21580"/>
                </a:cubicBezTo>
                <a:cubicBezTo>
                  <a:pt x="11766" y="21580"/>
                  <a:pt x="11766" y="21580"/>
                  <a:pt x="11766" y="21580"/>
                </a:cubicBezTo>
                <a:cubicBezTo>
                  <a:pt x="11736" y="21540"/>
                  <a:pt x="11706" y="21510"/>
                  <a:pt x="11669" y="21490"/>
                </a:cubicBezTo>
                <a:cubicBezTo>
                  <a:pt x="11646" y="21410"/>
                  <a:pt x="11594" y="21440"/>
                  <a:pt x="11571" y="21360"/>
                </a:cubicBezTo>
                <a:close/>
                <a:moveTo>
                  <a:pt x="6329" y="20870"/>
                </a:moveTo>
                <a:cubicBezTo>
                  <a:pt x="6299" y="20710"/>
                  <a:pt x="6284" y="20550"/>
                  <a:pt x="6261" y="20401"/>
                </a:cubicBezTo>
                <a:cubicBezTo>
                  <a:pt x="6269" y="20301"/>
                  <a:pt x="6224" y="20251"/>
                  <a:pt x="6246" y="20151"/>
                </a:cubicBezTo>
                <a:cubicBezTo>
                  <a:pt x="6261" y="20101"/>
                  <a:pt x="6231" y="20081"/>
                  <a:pt x="6246" y="20031"/>
                </a:cubicBezTo>
                <a:cubicBezTo>
                  <a:pt x="6194" y="20021"/>
                  <a:pt x="6284" y="19911"/>
                  <a:pt x="6201" y="19921"/>
                </a:cubicBezTo>
                <a:cubicBezTo>
                  <a:pt x="6194" y="20051"/>
                  <a:pt x="6216" y="20151"/>
                  <a:pt x="6194" y="20281"/>
                </a:cubicBezTo>
                <a:cubicBezTo>
                  <a:pt x="6216" y="20331"/>
                  <a:pt x="6201" y="20411"/>
                  <a:pt x="6231" y="20441"/>
                </a:cubicBezTo>
                <a:cubicBezTo>
                  <a:pt x="6224" y="20520"/>
                  <a:pt x="6216" y="20580"/>
                  <a:pt x="6239" y="20630"/>
                </a:cubicBezTo>
                <a:cubicBezTo>
                  <a:pt x="6254" y="20870"/>
                  <a:pt x="6284" y="21100"/>
                  <a:pt x="6329" y="21320"/>
                </a:cubicBezTo>
                <a:cubicBezTo>
                  <a:pt x="6351" y="21410"/>
                  <a:pt x="6374" y="21490"/>
                  <a:pt x="6389" y="21580"/>
                </a:cubicBezTo>
                <a:cubicBezTo>
                  <a:pt x="6486" y="21580"/>
                  <a:pt x="6486" y="21580"/>
                  <a:pt x="6486" y="21580"/>
                </a:cubicBezTo>
                <a:cubicBezTo>
                  <a:pt x="6464" y="21500"/>
                  <a:pt x="6449" y="21400"/>
                  <a:pt x="6419" y="21320"/>
                </a:cubicBezTo>
                <a:cubicBezTo>
                  <a:pt x="6381" y="21170"/>
                  <a:pt x="6351" y="21020"/>
                  <a:pt x="6329" y="20870"/>
                </a:cubicBezTo>
                <a:close/>
                <a:moveTo>
                  <a:pt x="5385" y="21430"/>
                </a:moveTo>
                <a:cubicBezTo>
                  <a:pt x="5333" y="21380"/>
                  <a:pt x="5415" y="21220"/>
                  <a:pt x="5348" y="21180"/>
                </a:cubicBezTo>
                <a:cubicBezTo>
                  <a:pt x="5280" y="21290"/>
                  <a:pt x="5325" y="21450"/>
                  <a:pt x="5333" y="21580"/>
                </a:cubicBezTo>
                <a:cubicBezTo>
                  <a:pt x="5385" y="21580"/>
                  <a:pt x="5385" y="21580"/>
                  <a:pt x="5385" y="21580"/>
                </a:cubicBezTo>
                <a:cubicBezTo>
                  <a:pt x="5385" y="21540"/>
                  <a:pt x="5378" y="21490"/>
                  <a:pt x="5385" y="21430"/>
                </a:cubicBezTo>
                <a:close/>
                <a:moveTo>
                  <a:pt x="3108" y="20520"/>
                </a:moveTo>
                <a:cubicBezTo>
                  <a:pt x="3033" y="20520"/>
                  <a:pt x="2966" y="20501"/>
                  <a:pt x="2898" y="20471"/>
                </a:cubicBezTo>
                <a:cubicBezTo>
                  <a:pt x="2861" y="20471"/>
                  <a:pt x="2824" y="20441"/>
                  <a:pt x="2786" y="20461"/>
                </a:cubicBezTo>
                <a:cubicBezTo>
                  <a:pt x="2771" y="20451"/>
                  <a:pt x="2764" y="20421"/>
                  <a:pt x="2741" y="20431"/>
                </a:cubicBezTo>
                <a:cubicBezTo>
                  <a:pt x="2719" y="20451"/>
                  <a:pt x="2704" y="20401"/>
                  <a:pt x="2681" y="20411"/>
                </a:cubicBezTo>
                <a:cubicBezTo>
                  <a:pt x="2651" y="20391"/>
                  <a:pt x="2621" y="20361"/>
                  <a:pt x="2576" y="20411"/>
                </a:cubicBezTo>
                <a:cubicBezTo>
                  <a:pt x="2546" y="20341"/>
                  <a:pt x="2509" y="20361"/>
                  <a:pt x="2479" y="20321"/>
                </a:cubicBezTo>
                <a:cubicBezTo>
                  <a:pt x="2442" y="20321"/>
                  <a:pt x="2404" y="20331"/>
                  <a:pt x="2374" y="20311"/>
                </a:cubicBezTo>
                <a:cubicBezTo>
                  <a:pt x="2344" y="20251"/>
                  <a:pt x="2307" y="20261"/>
                  <a:pt x="2269" y="20261"/>
                </a:cubicBezTo>
                <a:cubicBezTo>
                  <a:pt x="2202" y="20211"/>
                  <a:pt x="2135" y="20201"/>
                  <a:pt x="2060" y="20171"/>
                </a:cubicBezTo>
                <a:cubicBezTo>
                  <a:pt x="2052" y="20141"/>
                  <a:pt x="2037" y="20141"/>
                  <a:pt x="2022" y="20141"/>
                </a:cubicBezTo>
                <a:cubicBezTo>
                  <a:pt x="2007" y="20131"/>
                  <a:pt x="1977" y="20131"/>
                  <a:pt x="1962" y="20121"/>
                </a:cubicBezTo>
                <a:cubicBezTo>
                  <a:pt x="1940" y="20031"/>
                  <a:pt x="1887" y="20121"/>
                  <a:pt x="1865" y="20031"/>
                </a:cubicBezTo>
                <a:cubicBezTo>
                  <a:pt x="1678" y="20001"/>
                  <a:pt x="1498" y="19961"/>
                  <a:pt x="1318" y="19891"/>
                </a:cubicBezTo>
                <a:cubicBezTo>
                  <a:pt x="1228" y="19881"/>
                  <a:pt x="1138" y="19861"/>
                  <a:pt x="1049" y="19821"/>
                </a:cubicBezTo>
                <a:cubicBezTo>
                  <a:pt x="959" y="19831"/>
                  <a:pt x="861" y="19811"/>
                  <a:pt x="771" y="19791"/>
                </a:cubicBezTo>
                <a:cubicBezTo>
                  <a:pt x="726" y="19761"/>
                  <a:pt x="674" y="19801"/>
                  <a:pt x="637" y="19771"/>
                </a:cubicBezTo>
                <a:cubicBezTo>
                  <a:pt x="592" y="19731"/>
                  <a:pt x="532" y="19821"/>
                  <a:pt x="494" y="19761"/>
                </a:cubicBezTo>
                <a:cubicBezTo>
                  <a:pt x="442" y="19831"/>
                  <a:pt x="412" y="19711"/>
                  <a:pt x="352" y="19781"/>
                </a:cubicBezTo>
                <a:cubicBezTo>
                  <a:pt x="307" y="19771"/>
                  <a:pt x="262" y="19751"/>
                  <a:pt x="210" y="19771"/>
                </a:cubicBezTo>
                <a:cubicBezTo>
                  <a:pt x="165" y="19781"/>
                  <a:pt x="120" y="19741"/>
                  <a:pt x="67" y="19791"/>
                </a:cubicBezTo>
                <a:cubicBezTo>
                  <a:pt x="45" y="19801"/>
                  <a:pt x="22" y="19791"/>
                  <a:pt x="0" y="19791"/>
                </a:cubicBezTo>
                <a:cubicBezTo>
                  <a:pt x="0" y="19911"/>
                  <a:pt x="0" y="19911"/>
                  <a:pt x="0" y="19911"/>
                </a:cubicBezTo>
                <a:cubicBezTo>
                  <a:pt x="7" y="19911"/>
                  <a:pt x="15" y="19911"/>
                  <a:pt x="22" y="19911"/>
                </a:cubicBezTo>
                <a:cubicBezTo>
                  <a:pt x="67" y="19921"/>
                  <a:pt x="120" y="19871"/>
                  <a:pt x="165" y="19881"/>
                </a:cubicBezTo>
                <a:cubicBezTo>
                  <a:pt x="217" y="19901"/>
                  <a:pt x="270" y="19871"/>
                  <a:pt x="322" y="19881"/>
                </a:cubicBezTo>
                <a:cubicBezTo>
                  <a:pt x="367" y="19871"/>
                  <a:pt x="419" y="19851"/>
                  <a:pt x="457" y="19901"/>
                </a:cubicBezTo>
                <a:cubicBezTo>
                  <a:pt x="517" y="19861"/>
                  <a:pt x="569" y="19861"/>
                  <a:pt x="614" y="19901"/>
                </a:cubicBezTo>
                <a:cubicBezTo>
                  <a:pt x="667" y="19871"/>
                  <a:pt x="711" y="19901"/>
                  <a:pt x="756" y="19911"/>
                </a:cubicBezTo>
                <a:cubicBezTo>
                  <a:pt x="786" y="19891"/>
                  <a:pt x="809" y="19921"/>
                  <a:pt x="831" y="19911"/>
                </a:cubicBezTo>
                <a:cubicBezTo>
                  <a:pt x="861" y="19891"/>
                  <a:pt x="876" y="19961"/>
                  <a:pt x="914" y="19911"/>
                </a:cubicBezTo>
                <a:cubicBezTo>
                  <a:pt x="1004" y="19981"/>
                  <a:pt x="1108" y="19901"/>
                  <a:pt x="1198" y="20001"/>
                </a:cubicBezTo>
                <a:cubicBezTo>
                  <a:pt x="1251" y="19961"/>
                  <a:pt x="1281" y="20041"/>
                  <a:pt x="1333" y="20021"/>
                </a:cubicBezTo>
                <a:cubicBezTo>
                  <a:pt x="1363" y="20001"/>
                  <a:pt x="1378" y="20051"/>
                  <a:pt x="1408" y="20061"/>
                </a:cubicBezTo>
                <a:cubicBezTo>
                  <a:pt x="1430" y="20051"/>
                  <a:pt x="1460" y="20061"/>
                  <a:pt x="1475" y="20101"/>
                </a:cubicBezTo>
                <a:cubicBezTo>
                  <a:pt x="1528" y="20041"/>
                  <a:pt x="1558" y="20121"/>
                  <a:pt x="1603" y="20091"/>
                </a:cubicBezTo>
                <a:cubicBezTo>
                  <a:pt x="1640" y="20161"/>
                  <a:pt x="1708" y="20041"/>
                  <a:pt x="1738" y="20151"/>
                </a:cubicBezTo>
                <a:cubicBezTo>
                  <a:pt x="1790" y="20101"/>
                  <a:pt x="1820" y="20171"/>
                  <a:pt x="1857" y="20181"/>
                </a:cubicBezTo>
                <a:cubicBezTo>
                  <a:pt x="1910" y="20141"/>
                  <a:pt x="1940" y="20251"/>
                  <a:pt x="1992" y="20231"/>
                </a:cubicBezTo>
                <a:cubicBezTo>
                  <a:pt x="2075" y="20271"/>
                  <a:pt x="2157" y="20331"/>
                  <a:pt x="2247" y="20321"/>
                </a:cubicBezTo>
                <a:cubicBezTo>
                  <a:pt x="2277" y="20361"/>
                  <a:pt x="2322" y="20361"/>
                  <a:pt x="2359" y="20391"/>
                </a:cubicBezTo>
                <a:cubicBezTo>
                  <a:pt x="2412" y="20361"/>
                  <a:pt x="2442" y="20461"/>
                  <a:pt x="2494" y="20451"/>
                </a:cubicBezTo>
                <a:cubicBezTo>
                  <a:pt x="2539" y="20391"/>
                  <a:pt x="2576" y="20461"/>
                  <a:pt x="2614" y="20481"/>
                </a:cubicBezTo>
                <a:cubicBezTo>
                  <a:pt x="2651" y="20511"/>
                  <a:pt x="2711" y="20451"/>
                  <a:pt x="2741" y="20530"/>
                </a:cubicBezTo>
                <a:cubicBezTo>
                  <a:pt x="2794" y="20471"/>
                  <a:pt x="2824" y="20560"/>
                  <a:pt x="2868" y="20530"/>
                </a:cubicBezTo>
                <a:cubicBezTo>
                  <a:pt x="2913" y="20580"/>
                  <a:pt x="2958" y="20570"/>
                  <a:pt x="3003" y="20580"/>
                </a:cubicBezTo>
                <a:cubicBezTo>
                  <a:pt x="3048" y="20550"/>
                  <a:pt x="3078" y="20630"/>
                  <a:pt x="3131" y="20570"/>
                </a:cubicBezTo>
                <a:cubicBezTo>
                  <a:pt x="3146" y="20610"/>
                  <a:pt x="3168" y="20620"/>
                  <a:pt x="3183" y="20630"/>
                </a:cubicBezTo>
                <a:cubicBezTo>
                  <a:pt x="3213" y="20590"/>
                  <a:pt x="3235" y="20630"/>
                  <a:pt x="3265" y="20630"/>
                </a:cubicBezTo>
                <a:cubicBezTo>
                  <a:pt x="3310" y="20640"/>
                  <a:pt x="3355" y="20650"/>
                  <a:pt x="3400" y="20640"/>
                </a:cubicBezTo>
                <a:cubicBezTo>
                  <a:pt x="3423" y="20710"/>
                  <a:pt x="3535" y="20630"/>
                  <a:pt x="3520" y="20570"/>
                </a:cubicBezTo>
                <a:cubicBezTo>
                  <a:pt x="3370" y="20620"/>
                  <a:pt x="3243" y="20550"/>
                  <a:pt x="3108" y="20520"/>
                </a:cubicBezTo>
                <a:close/>
                <a:moveTo>
                  <a:pt x="4696" y="19731"/>
                </a:moveTo>
                <a:cubicBezTo>
                  <a:pt x="4651" y="19681"/>
                  <a:pt x="4606" y="19701"/>
                  <a:pt x="4554" y="19711"/>
                </a:cubicBezTo>
                <a:cubicBezTo>
                  <a:pt x="4464" y="19671"/>
                  <a:pt x="4366" y="19731"/>
                  <a:pt x="4277" y="19681"/>
                </a:cubicBezTo>
                <a:cubicBezTo>
                  <a:pt x="4172" y="19741"/>
                  <a:pt x="4097" y="19651"/>
                  <a:pt x="3992" y="19691"/>
                </a:cubicBezTo>
                <a:cubicBezTo>
                  <a:pt x="3947" y="19701"/>
                  <a:pt x="3902" y="19691"/>
                  <a:pt x="3857" y="19681"/>
                </a:cubicBezTo>
                <a:cubicBezTo>
                  <a:pt x="3805" y="19681"/>
                  <a:pt x="3760" y="19701"/>
                  <a:pt x="3715" y="19661"/>
                </a:cubicBezTo>
                <a:cubicBezTo>
                  <a:pt x="3677" y="19671"/>
                  <a:pt x="3632" y="19651"/>
                  <a:pt x="3587" y="19671"/>
                </a:cubicBezTo>
                <a:cubicBezTo>
                  <a:pt x="3543" y="19661"/>
                  <a:pt x="3498" y="19651"/>
                  <a:pt x="3453" y="19651"/>
                </a:cubicBezTo>
                <a:cubicBezTo>
                  <a:pt x="3370" y="19571"/>
                  <a:pt x="3258" y="19691"/>
                  <a:pt x="3183" y="19581"/>
                </a:cubicBezTo>
                <a:cubicBezTo>
                  <a:pt x="3078" y="19641"/>
                  <a:pt x="3003" y="19531"/>
                  <a:pt x="2906" y="19551"/>
                </a:cubicBezTo>
                <a:cubicBezTo>
                  <a:pt x="2861" y="19511"/>
                  <a:pt x="2809" y="19541"/>
                  <a:pt x="2771" y="19501"/>
                </a:cubicBezTo>
                <a:cubicBezTo>
                  <a:pt x="2719" y="19551"/>
                  <a:pt x="2681" y="19451"/>
                  <a:pt x="2636" y="19441"/>
                </a:cubicBezTo>
                <a:cubicBezTo>
                  <a:pt x="2494" y="19461"/>
                  <a:pt x="2367" y="19391"/>
                  <a:pt x="2224" y="19401"/>
                </a:cubicBezTo>
                <a:cubicBezTo>
                  <a:pt x="2157" y="19361"/>
                  <a:pt x="2090" y="19341"/>
                  <a:pt x="2015" y="19301"/>
                </a:cubicBezTo>
                <a:cubicBezTo>
                  <a:pt x="1977" y="19331"/>
                  <a:pt x="1947" y="19301"/>
                  <a:pt x="1910" y="19291"/>
                </a:cubicBezTo>
                <a:cubicBezTo>
                  <a:pt x="1872" y="19321"/>
                  <a:pt x="1842" y="19261"/>
                  <a:pt x="1805" y="19251"/>
                </a:cubicBezTo>
                <a:cubicBezTo>
                  <a:pt x="1738" y="19271"/>
                  <a:pt x="1678" y="19221"/>
                  <a:pt x="1610" y="19211"/>
                </a:cubicBezTo>
                <a:cubicBezTo>
                  <a:pt x="1543" y="19151"/>
                  <a:pt x="1460" y="19221"/>
                  <a:pt x="1401" y="19161"/>
                </a:cubicBezTo>
                <a:cubicBezTo>
                  <a:pt x="1356" y="19181"/>
                  <a:pt x="1326" y="19131"/>
                  <a:pt x="1288" y="19151"/>
                </a:cubicBezTo>
                <a:cubicBezTo>
                  <a:pt x="1251" y="19151"/>
                  <a:pt x="1221" y="19121"/>
                  <a:pt x="1183" y="19141"/>
                </a:cubicBezTo>
                <a:cubicBezTo>
                  <a:pt x="1108" y="19131"/>
                  <a:pt x="1034" y="19171"/>
                  <a:pt x="966" y="19131"/>
                </a:cubicBezTo>
                <a:cubicBezTo>
                  <a:pt x="899" y="19131"/>
                  <a:pt x="824" y="19151"/>
                  <a:pt x="764" y="19101"/>
                </a:cubicBezTo>
                <a:cubicBezTo>
                  <a:pt x="689" y="19101"/>
                  <a:pt x="614" y="19131"/>
                  <a:pt x="547" y="19081"/>
                </a:cubicBezTo>
                <a:cubicBezTo>
                  <a:pt x="472" y="19121"/>
                  <a:pt x="404" y="19071"/>
                  <a:pt x="322" y="19111"/>
                </a:cubicBezTo>
                <a:cubicBezTo>
                  <a:pt x="255" y="19111"/>
                  <a:pt x="180" y="19081"/>
                  <a:pt x="105" y="19131"/>
                </a:cubicBezTo>
                <a:cubicBezTo>
                  <a:pt x="67" y="19131"/>
                  <a:pt x="37" y="19121"/>
                  <a:pt x="0" y="19131"/>
                </a:cubicBezTo>
                <a:cubicBezTo>
                  <a:pt x="0" y="19251"/>
                  <a:pt x="0" y="19251"/>
                  <a:pt x="0" y="19251"/>
                </a:cubicBezTo>
                <a:cubicBezTo>
                  <a:pt x="37" y="19251"/>
                  <a:pt x="67" y="19231"/>
                  <a:pt x="105" y="19241"/>
                </a:cubicBezTo>
                <a:cubicBezTo>
                  <a:pt x="142" y="19241"/>
                  <a:pt x="195" y="19201"/>
                  <a:pt x="232" y="19231"/>
                </a:cubicBezTo>
                <a:cubicBezTo>
                  <a:pt x="255" y="19211"/>
                  <a:pt x="277" y="19201"/>
                  <a:pt x="292" y="19251"/>
                </a:cubicBezTo>
                <a:cubicBezTo>
                  <a:pt x="315" y="19221"/>
                  <a:pt x="337" y="19201"/>
                  <a:pt x="359" y="19181"/>
                </a:cubicBezTo>
                <a:cubicBezTo>
                  <a:pt x="382" y="19211"/>
                  <a:pt x="412" y="19191"/>
                  <a:pt x="434" y="19221"/>
                </a:cubicBezTo>
                <a:cubicBezTo>
                  <a:pt x="457" y="19281"/>
                  <a:pt x="509" y="19131"/>
                  <a:pt x="524" y="19241"/>
                </a:cubicBezTo>
                <a:cubicBezTo>
                  <a:pt x="592" y="19211"/>
                  <a:pt x="652" y="19231"/>
                  <a:pt x="711" y="19251"/>
                </a:cubicBezTo>
                <a:cubicBezTo>
                  <a:pt x="839" y="19221"/>
                  <a:pt x="959" y="19271"/>
                  <a:pt x="1086" y="19271"/>
                </a:cubicBezTo>
                <a:cubicBezTo>
                  <a:pt x="1138" y="19301"/>
                  <a:pt x="1206" y="19241"/>
                  <a:pt x="1251" y="19291"/>
                </a:cubicBezTo>
                <a:cubicBezTo>
                  <a:pt x="1296" y="19231"/>
                  <a:pt x="1311" y="19311"/>
                  <a:pt x="1341" y="19311"/>
                </a:cubicBezTo>
                <a:cubicBezTo>
                  <a:pt x="1378" y="19291"/>
                  <a:pt x="1408" y="19271"/>
                  <a:pt x="1438" y="19301"/>
                </a:cubicBezTo>
                <a:cubicBezTo>
                  <a:pt x="1468" y="19341"/>
                  <a:pt x="1505" y="19261"/>
                  <a:pt x="1528" y="19321"/>
                </a:cubicBezTo>
                <a:cubicBezTo>
                  <a:pt x="1558" y="19341"/>
                  <a:pt x="1588" y="19351"/>
                  <a:pt x="1618" y="19341"/>
                </a:cubicBezTo>
                <a:cubicBezTo>
                  <a:pt x="1685" y="19361"/>
                  <a:pt x="1745" y="19371"/>
                  <a:pt x="1797" y="19431"/>
                </a:cubicBezTo>
                <a:cubicBezTo>
                  <a:pt x="1835" y="19361"/>
                  <a:pt x="1865" y="19411"/>
                  <a:pt x="1895" y="19411"/>
                </a:cubicBezTo>
                <a:cubicBezTo>
                  <a:pt x="1932" y="19421"/>
                  <a:pt x="1940" y="19431"/>
                  <a:pt x="1985" y="19441"/>
                </a:cubicBezTo>
                <a:cubicBezTo>
                  <a:pt x="2015" y="19441"/>
                  <a:pt x="2045" y="19451"/>
                  <a:pt x="2075" y="19461"/>
                </a:cubicBezTo>
                <a:cubicBezTo>
                  <a:pt x="2105" y="19431"/>
                  <a:pt x="2127" y="19531"/>
                  <a:pt x="2164" y="19481"/>
                </a:cubicBezTo>
                <a:cubicBezTo>
                  <a:pt x="2187" y="19531"/>
                  <a:pt x="2232" y="19451"/>
                  <a:pt x="2254" y="19511"/>
                </a:cubicBezTo>
                <a:cubicBezTo>
                  <a:pt x="2284" y="19521"/>
                  <a:pt x="2314" y="19521"/>
                  <a:pt x="2344" y="19531"/>
                </a:cubicBezTo>
                <a:cubicBezTo>
                  <a:pt x="2412" y="19551"/>
                  <a:pt x="2479" y="19521"/>
                  <a:pt x="2546" y="19561"/>
                </a:cubicBezTo>
                <a:cubicBezTo>
                  <a:pt x="2576" y="19551"/>
                  <a:pt x="2606" y="19561"/>
                  <a:pt x="2636" y="19591"/>
                </a:cubicBezTo>
                <a:cubicBezTo>
                  <a:pt x="2659" y="19631"/>
                  <a:pt x="2704" y="19551"/>
                  <a:pt x="2726" y="19611"/>
                </a:cubicBezTo>
                <a:cubicBezTo>
                  <a:pt x="2756" y="19621"/>
                  <a:pt x="2786" y="19621"/>
                  <a:pt x="2816" y="19631"/>
                </a:cubicBezTo>
                <a:cubicBezTo>
                  <a:pt x="2854" y="19611"/>
                  <a:pt x="2876" y="19711"/>
                  <a:pt x="2921" y="19641"/>
                </a:cubicBezTo>
                <a:cubicBezTo>
                  <a:pt x="2943" y="19691"/>
                  <a:pt x="2988" y="19631"/>
                  <a:pt x="3003" y="19711"/>
                </a:cubicBezTo>
                <a:cubicBezTo>
                  <a:pt x="3033" y="19721"/>
                  <a:pt x="3078" y="19651"/>
                  <a:pt x="3101" y="19731"/>
                </a:cubicBezTo>
                <a:cubicBezTo>
                  <a:pt x="3176" y="19661"/>
                  <a:pt x="3221" y="19791"/>
                  <a:pt x="3303" y="19721"/>
                </a:cubicBezTo>
                <a:cubicBezTo>
                  <a:pt x="3363" y="19751"/>
                  <a:pt x="3423" y="19771"/>
                  <a:pt x="3490" y="19731"/>
                </a:cubicBezTo>
                <a:cubicBezTo>
                  <a:pt x="3535" y="19811"/>
                  <a:pt x="3617" y="19711"/>
                  <a:pt x="3670" y="19771"/>
                </a:cubicBezTo>
                <a:cubicBezTo>
                  <a:pt x="3737" y="19721"/>
                  <a:pt x="3790" y="19801"/>
                  <a:pt x="3865" y="19741"/>
                </a:cubicBezTo>
                <a:cubicBezTo>
                  <a:pt x="3880" y="19851"/>
                  <a:pt x="3932" y="19701"/>
                  <a:pt x="3954" y="19761"/>
                </a:cubicBezTo>
                <a:cubicBezTo>
                  <a:pt x="3992" y="19741"/>
                  <a:pt x="4022" y="19801"/>
                  <a:pt x="4067" y="19731"/>
                </a:cubicBezTo>
                <a:cubicBezTo>
                  <a:pt x="4119" y="19801"/>
                  <a:pt x="4187" y="19741"/>
                  <a:pt x="4247" y="19781"/>
                </a:cubicBezTo>
                <a:cubicBezTo>
                  <a:pt x="4321" y="19751"/>
                  <a:pt x="4381" y="19801"/>
                  <a:pt x="4449" y="19771"/>
                </a:cubicBezTo>
                <a:cubicBezTo>
                  <a:pt x="4494" y="19691"/>
                  <a:pt x="4509" y="19831"/>
                  <a:pt x="4546" y="19751"/>
                </a:cubicBezTo>
                <a:cubicBezTo>
                  <a:pt x="4569" y="19811"/>
                  <a:pt x="4614" y="19731"/>
                  <a:pt x="4636" y="19781"/>
                </a:cubicBezTo>
                <a:cubicBezTo>
                  <a:pt x="4673" y="19751"/>
                  <a:pt x="4711" y="19741"/>
                  <a:pt x="4733" y="19761"/>
                </a:cubicBezTo>
                <a:cubicBezTo>
                  <a:pt x="4763" y="19691"/>
                  <a:pt x="4846" y="19761"/>
                  <a:pt x="4823" y="19681"/>
                </a:cubicBezTo>
                <a:cubicBezTo>
                  <a:pt x="4778" y="19701"/>
                  <a:pt x="4741" y="19671"/>
                  <a:pt x="4696" y="19731"/>
                </a:cubicBezTo>
                <a:close/>
                <a:moveTo>
                  <a:pt x="6074" y="21020"/>
                </a:moveTo>
                <a:cubicBezTo>
                  <a:pt x="6022" y="20800"/>
                  <a:pt x="5969" y="20580"/>
                  <a:pt x="5939" y="20341"/>
                </a:cubicBezTo>
                <a:cubicBezTo>
                  <a:pt x="5947" y="20271"/>
                  <a:pt x="5939" y="20221"/>
                  <a:pt x="5932" y="20161"/>
                </a:cubicBezTo>
                <a:cubicBezTo>
                  <a:pt x="5939" y="20081"/>
                  <a:pt x="5984" y="19971"/>
                  <a:pt x="5924" y="19951"/>
                </a:cubicBezTo>
                <a:cubicBezTo>
                  <a:pt x="5872" y="20041"/>
                  <a:pt x="5894" y="20171"/>
                  <a:pt x="5872" y="20351"/>
                </a:cubicBezTo>
                <a:cubicBezTo>
                  <a:pt x="5909" y="20411"/>
                  <a:pt x="5894" y="20520"/>
                  <a:pt x="5909" y="20600"/>
                </a:cubicBezTo>
                <a:cubicBezTo>
                  <a:pt x="5909" y="20690"/>
                  <a:pt x="5954" y="20760"/>
                  <a:pt x="5947" y="20850"/>
                </a:cubicBezTo>
                <a:cubicBezTo>
                  <a:pt x="5992" y="20920"/>
                  <a:pt x="5977" y="21020"/>
                  <a:pt x="6014" y="21090"/>
                </a:cubicBezTo>
                <a:cubicBezTo>
                  <a:pt x="6029" y="21180"/>
                  <a:pt x="6067" y="21250"/>
                  <a:pt x="6074" y="21350"/>
                </a:cubicBezTo>
                <a:cubicBezTo>
                  <a:pt x="6104" y="21430"/>
                  <a:pt x="6126" y="21500"/>
                  <a:pt x="6149" y="21580"/>
                </a:cubicBezTo>
                <a:cubicBezTo>
                  <a:pt x="6254" y="21580"/>
                  <a:pt x="6254" y="21580"/>
                  <a:pt x="6254" y="21580"/>
                </a:cubicBezTo>
                <a:cubicBezTo>
                  <a:pt x="6239" y="21500"/>
                  <a:pt x="6186" y="21440"/>
                  <a:pt x="6194" y="21330"/>
                </a:cubicBezTo>
                <a:cubicBezTo>
                  <a:pt x="6126" y="21250"/>
                  <a:pt x="6119" y="21110"/>
                  <a:pt x="6074" y="21020"/>
                </a:cubicBezTo>
                <a:close/>
                <a:moveTo>
                  <a:pt x="5834" y="21080"/>
                </a:moveTo>
                <a:cubicBezTo>
                  <a:pt x="5812" y="21000"/>
                  <a:pt x="5782" y="20920"/>
                  <a:pt x="5752" y="20840"/>
                </a:cubicBezTo>
                <a:cubicBezTo>
                  <a:pt x="5745" y="20740"/>
                  <a:pt x="5670" y="20690"/>
                  <a:pt x="5692" y="20550"/>
                </a:cubicBezTo>
                <a:cubicBezTo>
                  <a:pt x="5640" y="20491"/>
                  <a:pt x="5655" y="20381"/>
                  <a:pt x="5632" y="20291"/>
                </a:cubicBezTo>
                <a:cubicBezTo>
                  <a:pt x="5617" y="20191"/>
                  <a:pt x="5595" y="20101"/>
                  <a:pt x="5602" y="19981"/>
                </a:cubicBezTo>
                <a:cubicBezTo>
                  <a:pt x="5572" y="19911"/>
                  <a:pt x="5572" y="19801"/>
                  <a:pt x="5595" y="19681"/>
                </a:cubicBezTo>
                <a:cubicBezTo>
                  <a:pt x="5557" y="19661"/>
                  <a:pt x="5617" y="19551"/>
                  <a:pt x="5587" y="19521"/>
                </a:cubicBezTo>
                <a:cubicBezTo>
                  <a:pt x="5580" y="19471"/>
                  <a:pt x="5640" y="19371"/>
                  <a:pt x="5595" y="19351"/>
                </a:cubicBezTo>
                <a:cubicBezTo>
                  <a:pt x="5572" y="19371"/>
                  <a:pt x="5512" y="19531"/>
                  <a:pt x="5550" y="19571"/>
                </a:cubicBezTo>
                <a:cubicBezTo>
                  <a:pt x="5542" y="19621"/>
                  <a:pt x="5542" y="19661"/>
                  <a:pt x="5550" y="19691"/>
                </a:cubicBezTo>
                <a:cubicBezTo>
                  <a:pt x="5542" y="19741"/>
                  <a:pt x="5520" y="19791"/>
                  <a:pt x="5550" y="19811"/>
                </a:cubicBezTo>
                <a:cubicBezTo>
                  <a:pt x="5542" y="19981"/>
                  <a:pt x="5557" y="20121"/>
                  <a:pt x="5572" y="20271"/>
                </a:cubicBezTo>
                <a:cubicBezTo>
                  <a:pt x="5550" y="20321"/>
                  <a:pt x="5497" y="20301"/>
                  <a:pt x="5497" y="20401"/>
                </a:cubicBezTo>
                <a:cubicBezTo>
                  <a:pt x="5535" y="20451"/>
                  <a:pt x="5505" y="20550"/>
                  <a:pt x="5527" y="20610"/>
                </a:cubicBezTo>
                <a:cubicBezTo>
                  <a:pt x="5512" y="20700"/>
                  <a:pt x="5542" y="20760"/>
                  <a:pt x="5550" y="20830"/>
                </a:cubicBezTo>
                <a:cubicBezTo>
                  <a:pt x="5572" y="20970"/>
                  <a:pt x="5572" y="21130"/>
                  <a:pt x="5625" y="21250"/>
                </a:cubicBezTo>
                <a:cubicBezTo>
                  <a:pt x="5617" y="21380"/>
                  <a:pt x="5670" y="21470"/>
                  <a:pt x="5685" y="21580"/>
                </a:cubicBezTo>
                <a:cubicBezTo>
                  <a:pt x="5767" y="21580"/>
                  <a:pt x="5767" y="21580"/>
                  <a:pt x="5767" y="21580"/>
                </a:cubicBezTo>
                <a:cubicBezTo>
                  <a:pt x="5759" y="21540"/>
                  <a:pt x="5752" y="21500"/>
                  <a:pt x="5737" y="21470"/>
                </a:cubicBezTo>
                <a:cubicBezTo>
                  <a:pt x="5737" y="21410"/>
                  <a:pt x="5707" y="21360"/>
                  <a:pt x="5700" y="21310"/>
                </a:cubicBezTo>
                <a:cubicBezTo>
                  <a:pt x="5722" y="21240"/>
                  <a:pt x="5685" y="21210"/>
                  <a:pt x="5662" y="21170"/>
                </a:cubicBezTo>
                <a:cubicBezTo>
                  <a:pt x="5670" y="20930"/>
                  <a:pt x="5572" y="20770"/>
                  <a:pt x="5587" y="20520"/>
                </a:cubicBezTo>
                <a:cubicBezTo>
                  <a:pt x="5647" y="20530"/>
                  <a:pt x="5587" y="20630"/>
                  <a:pt x="5632" y="20650"/>
                </a:cubicBezTo>
                <a:cubicBezTo>
                  <a:pt x="5655" y="20680"/>
                  <a:pt x="5655" y="20720"/>
                  <a:pt x="5647" y="20780"/>
                </a:cubicBezTo>
                <a:cubicBezTo>
                  <a:pt x="5685" y="20850"/>
                  <a:pt x="5715" y="20920"/>
                  <a:pt x="5715" y="21010"/>
                </a:cubicBezTo>
                <a:cubicBezTo>
                  <a:pt x="5797" y="21190"/>
                  <a:pt x="5849" y="21390"/>
                  <a:pt x="5909" y="21580"/>
                </a:cubicBezTo>
                <a:cubicBezTo>
                  <a:pt x="5984" y="21580"/>
                  <a:pt x="5984" y="21580"/>
                  <a:pt x="5984" y="21580"/>
                </a:cubicBezTo>
                <a:cubicBezTo>
                  <a:pt x="5984" y="21480"/>
                  <a:pt x="5932" y="21420"/>
                  <a:pt x="5924" y="21320"/>
                </a:cubicBezTo>
                <a:cubicBezTo>
                  <a:pt x="5887" y="21250"/>
                  <a:pt x="5857" y="21170"/>
                  <a:pt x="5834" y="21080"/>
                </a:cubicBezTo>
                <a:close/>
                <a:moveTo>
                  <a:pt x="5595" y="20491"/>
                </a:moveTo>
                <a:cubicBezTo>
                  <a:pt x="5527" y="20491"/>
                  <a:pt x="5572" y="20411"/>
                  <a:pt x="5572" y="20361"/>
                </a:cubicBezTo>
                <a:cubicBezTo>
                  <a:pt x="5602" y="20391"/>
                  <a:pt x="5602" y="20441"/>
                  <a:pt x="5595" y="20491"/>
                </a:cubicBezTo>
                <a:close/>
                <a:moveTo>
                  <a:pt x="5535" y="21340"/>
                </a:moveTo>
                <a:cubicBezTo>
                  <a:pt x="5460" y="21240"/>
                  <a:pt x="5460" y="21080"/>
                  <a:pt x="5407" y="20960"/>
                </a:cubicBezTo>
                <a:cubicBezTo>
                  <a:pt x="5430" y="20900"/>
                  <a:pt x="5385" y="20890"/>
                  <a:pt x="5415" y="20820"/>
                </a:cubicBezTo>
                <a:cubicBezTo>
                  <a:pt x="5385" y="20780"/>
                  <a:pt x="5452" y="20680"/>
                  <a:pt x="5378" y="20680"/>
                </a:cubicBezTo>
                <a:cubicBezTo>
                  <a:pt x="5310" y="20940"/>
                  <a:pt x="5415" y="21080"/>
                  <a:pt x="5415" y="21290"/>
                </a:cubicBezTo>
                <a:cubicBezTo>
                  <a:pt x="5445" y="21370"/>
                  <a:pt x="5460" y="21460"/>
                  <a:pt x="5475" y="21560"/>
                </a:cubicBezTo>
                <a:cubicBezTo>
                  <a:pt x="5475" y="21560"/>
                  <a:pt x="5482" y="21570"/>
                  <a:pt x="5490" y="21580"/>
                </a:cubicBezTo>
                <a:cubicBezTo>
                  <a:pt x="5565" y="21580"/>
                  <a:pt x="5565" y="21580"/>
                  <a:pt x="5565" y="21580"/>
                </a:cubicBezTo>
                <a:cubicBezTo>
                  <a:pt x="5565" y="21570"/>
                  <a:pt x="5565" y="21570"/>
                  <a:pt x="5565" y="21560"/>
                </a:cubicBezTo>
                <a:cubicBezTo>
                  <a:pt x="5565" y="21470"/>
                  <a:pt x="5505" y="21440"/>
                  <a:pt x="5535" y="21340"/>
                </a:cubicBezTo>
                <a:close/>
                <a:moveTo>
                  <a:pt x="105" y="19661"/>
                </a:moveTo>
                <a:cubicBezTo>
                  <a:pt x="157" y="19671"/>
                  <a:pt x="225" y="19631"/>
                  <a:pt x="270" y="19681"/>
                </a:cubicBezTo>
                <a:cubicBezTo>
                  <a:pt x="419" y="19581"/>
                  <a:pt x="539" y="19661"/>
                  <a:pt x="667" y="19641"/>
                </a:cubicBezTo>
                <a:cubicBezTo>
                  <a:pt x="786" y="19711"/>
                  <a:pt x="929" y="19631"/>
                  <a:pt x="1056" y="19681"/>
                </a:cubicBezTo>
                <a:cubicBezTo>
                  <a:pt x="1183" y="19681"/>
                  <a:pt x="1311" y="19701"/>
                  <a:pt x="1438" y="19751"/>
                </a:cubicBezTo>
                <a:cubicBezTo>
                  <a:pt x="1498" y="19751"/>
                  <a:pt x="1558" y="19761"/>
                  <a:pt x="1625" y="19761"/>
                </a:cubicBezTo>
                <a:cubicBezTo>
                  <a:pt x="1655" y="19771"/>
                  <a:pt x="1685" y="19781"/>
                  <a:pt x="1715" y="19781"/>
                </a:cubicBezTo>
                <a:cubicBezTo>
                  <a:pt x="1745" y="19801"/>
                  <a:pt x="1783" y="19791"/>
                  <a:pt x="1820" y="19791"/>
                </a:cubicBezTo>
                <a:cubicBezTo>
                  <a:pt x="1947" y="19831"/>
                  <a:pt x="2082" y="19801"/>
                  <a:pt x="2202" y="19871"/>
                </a:cubicBezTo>
                <a:cubicBezTo>
                  <a:pt x="2262" y="19871"/>
                  <a:pt x="2322" y="19881"/>
                  <a:pt x="2382" y="19921"/>
                </a:cubicBezTo>
                <a:cubicBezTo>
                  <a:pt x="2419" y="19871"/>
                  <a:pt x="2434" y="19971"/>
                  <a:pt x="2472" y="19941"/>
                </a:cubicBezTo>
                <a:cubicBezTo>
                  <a:pt x="2509" y="19921"/>
                  <a:pt x="2539" y="19971"/>
                  <a:pt x="2576" y="19951"/>
                </a:cubicBezTo>
                <a:cubicBezTo>
                  <a:pt x="2636" y="19981"/>
                  <a:pt x="2696" y="20001"/>
                  <a:pt x="2764" y="20001"/>
                </a:cubicBezTo>
                <a:cubicBezTo>
                  <a:pt x="2816" y="20071"/>
                  <a:pt x="2898" y="20011"/>
                  <a:pt x="2951" y="20071"/>
                </a:cubicBezTo>
                <a:cubicBezTo>
                  <a:pt x="2973" y="20141"/>
                  <a:pt x="3011" y="20081"/>
                  <a:pt x="3041" y="20091"/>
                </a:cubicBezTo>
                <a:cubicBezTo>
                  <a:pt x="3071" y="20151"/>
                  <a:pt x="3101" y="20151"/>
                  <a:pt x="3138" y="20111"/>
                </a:cubicBezTo>
                <a:cubicBezTo>
                  <a:pt x="3153" y="20211"/>
                  <a:pt x="3191" y="20151"/>
                  <a:pt x="3221" y="20181"/>
                </a:cubicBezTo>
                <a:cubicBezTo>
                  <a:pt x="3243" y="20151"/>
                  <a:pt x="3325" y="20201"/>
                  <a:pt x="3303" y="20141"/>
                </a:cubicBezTo>
                <a:cubicBezTo>
                  <a:pt x="3206" y="20091"/>
                  <a:pt x="3101" y="20091"/>
                  <a:pt x="3011" y="20021"/>
                </a:cubicBezTo>
                <a:cubicBezTo>
                  <a:pt x="2951" y="20081"/>
                  <a:pt x="2921" y="19921"/>
                  <a:pt x="2861" y="19981"/>
                </a:cubicBezTo>
                <a:cubicBezTo>
                  <a:pt x="2839" y="19951"/>
                  <a:pt x="2809" y="19971"/>
                  <a:pt x="2786" y="19941"/>
                </a:cubicBezTo>
                <a:cubicBezTo>
                  <a:pt x="2764" y="19901"/>
                  <a:pt x="2719" y="19981"/>
                  <a:pt x="2696" y="19921"/>
                </a:cubicBezTo>
                <a:cubicBezTo>
                  <a:pt x="2651" y="19861"/>
                  <a:pt x="2591" y="19921"/>
                  <a:pt x="2546" y="19841"/>
                </a:cubicBezTo>
                <a:cubicBezTo>
                  <a:pt x="2487" y="19881"/>
                  <a:pt x="2434" y="19831"/>
                  <a:pt x="2382" y="19811"/>
                </a:cubicBezTo>
                <a:cubicBezTo>
                  <a:pt x="2269" y="19811"/>
                  <a:pt x="2172" y="19741"/>
                  <a:pt x="2067" y="19711"/>
                </a:cubicBezTo>
                <a:cubicBezTo>
                  <a:pt x="2000" y="19731"/>
                  <a:pt x="1940" y="19681"/>
                  <a:pt x="1865" y="19721"/>
                </a:cubicBezTo>
                <a:cubicBezTo>
                  <a:pt x="1805" y="19631"/>
                  <a:pt x="1723" y="19701"/>
                  <a:pt x="1655" y="19661"/>
                </a:cubicBezTo>
                <a:cubicBezTo>
                  <a:pt x="1625" y="19641"/>
                  <a:pt x="1595" y="19631"/>
                  <a:pt x="1558" y="19641"/>
                </a:cubicBezTo>
                <a:cubicBezTo>
                  <a:pt x="1543" y="19651"/>
                  <a:pt x="1528" y="19641"/>
                  <a:pt x="1520" y="19611"/>
                </a:cubicBezTo>
                <a:cubicBezTo>
                  <a:pt x="1498" y="19631"/>
                  <a:pt x="1475" y="19641"/>
                  <a:pt x="1460" y="19591"/>
                </a:cubicBezTo>
                <a:cubicBezTo>
                  <a:pt x="1445" y="19601"/>
                  <a:pt x="1423" y="19621"/>
                  <a:pt x="1408" y="19601"/>
                </a:cubicBezTo>
                <a:cubicBezTo>
                  <a:pt x="1393" y="19571"/>
                  <a:pt x="1371" y="19611"/>
                  <a:pt x="1348" y="19591"/>
                </a:cubicBezTo>
                <a:cubicBezTo>
                  <a:pt x="1311" y="19581"/>
                  <a:pt x="1273" y="19591"/>
                  <a:pt x="1243" y="19581"/>
                </a:cubicBezTo>
                <a:cubicBezTo>
                  <a:pt x="1221" y="19521"/>
                  <a:pt x="1176" y="19601"/>
                  <a:pt x="1153" y="19551"/>
                </a:cubicBezTo>
                <a:cubicBezTo>
                  <a:pt x="1108" y="19581"/>
                  <a:pt x="1078" y="19551"/>
                  <a:pt x="1041" y="19551"/>
                </a:cubicBezTo>
                <a:cubicBezTo>
                  <a:pt x="974" y="19541"/>
                  <a:pt x="891" y="19571"/>
                  <a:pt x="824" y="19531"/>
                </a:cubicBezTo>
                <a:cubicBezTo>
                  <a:pt x="749" y="19591"/>
                  <a:pt x="697" y="19501"/>
                  <a:pt x="622" y="19541"/>
                </a:cubicBezTo>
                <a:cubicBezTo>
                  <a:pt x="562" y="19481"/>
                  <a:pt x="472" y="19551"/>
                  <a:pt x="412" y="19491"/>
                </a:cubicBezTo>
                <a:cubicBezTo>
                  <a:pt x="345" y="19541"/>
                  <a:pt x="292" y="19501"/>
                  <a:pt x="232" y="19541"/>
                </a:cubicBezTo>
                <a:cubicBezTo>
                  <a:pt x="180" y="19481"/>
                  <a:pt x="97" y="19571"/>
                  <a:pt x="45" y="19541"/>
                </a:cubicBezTo>
                <a:cubicBezTo>
                  <a:pt x="30" y="19531"/>
                  <a:pt x="15" y="19531"/>
                  <a:pt x="0" y="19531"/>
                </a:cubicBezTo>
                <a:cubicBezTo>
                  <a:pt x="0" y="19651"/>
                  <a:pt x="0" y="19651"/>
                  <a:pt x="0" y="19651"/>
                </a:cubicBezTo>
                <a:cubicBezTo>
                  <a:pt x="7" y="19641"/>
                  <a:pt x="7" y="19641"/>
                  <a:pt x="15" y="19631"/>
                </a:cubicBezTo>
                <a:cubicBezTo>
                  <a:pt x="37" y="19711"/>
                  <a:pt x="75" y="19651"/>
                  <a:pt x="105" y="19661"/>
                </a:cubicBezTo>
                <a:close/>
                <a:moveTo>
                  <a:pt x="404" y="20610"/>
                </a:moveTo>
                <a:cubicBezTo>
                  <a:pt x="427" y="20640"/>
                  <a:pt x="457" y="20650"/>
                  <a:pt x="494" y="20640"/>
                </a:cubicBezTo>
                <a:cubicBezTo>
                  <a:pt x="524" y="20610"/>
                  <a:pt x="547" y="20700"/>
                  <a:pt x="584" y="20660"/>
                </a:cubicBezTo>
                <a:cubicBezTo>
                  <a:pt x="644" y="20660"/>
                  <a:pt x="704" y="20670"/>
                  <a:pt x="764" y="20710"/>
                </a:cubicBezTo>
                <a:cubicBezTo>
                  <a:pt x="801" y="20640"/>
                  <a:pt x="824" y="20720"/>
                  <a:pt x="861" y="20690"/>
                </a:cubicBezTo>
                <a:cubicBezTo>
                  <a:pt x="884" y="20750"/>
                  <a:pt x="929" y="20670"/>
                  <a:pt x="951" y="20710"/>
                </a:cubicBezTo>
                <a:cubicBezTo>
                  <a:pt x="1004" y="20760"/>
                  <a:pt x="1071" y="20730"/>
                  <a:pt x="1131" y="20760"/>
                </a:cubicBezTo>
                <a:cubicBezTo>
                  <a:pt x="1146" y="20860"/>
                  <a:pt x="1198" y="20730"/>
                  <a:pt x="1213" y="20820"/>
                </a:cubicBezTo>
                <a:cubicBezTo>
                  <a:pt x="1251" y="20810"/>
                  <a:pt x="1281" y="20820"/>
                  <a:pt x="1303" y="20850"/>
                </a:cubicBezTo>
                <a:cubicBezTo>
                  <a:pt x="1341" y="20820"/>
                  <a:pt x="1356" y="20920"/>
                  <a:pt x="1393" y="20870"/>
                </a:cubicBezTo>
                <a:cubicBezTo>
                  <a:pt x="1438" y="20820"/>
                  <a:pt x="1445" y="20990"/>
                  <a:pt x="1490" y="20900"/>
                </a:cubicBezTo>
                <a:cubicBezTo>
                  <a:pt x="1505" y="20990"/>
                  <a:pt x="1558" y="20860"/>
                  <a:pt x="1573" y="20960"/>
                </a:cubicBezTo>
                <a:cubicBezTo>
                  <a:pt x="1603" y="20950"/>
                  <a:pt x="1633" y="20960"/>
                  <a:pt x="1663" y="20980"/>
                </a:cubicBezTo>
                <a:cubicBezTo>
                  <a:pt x="1723" y="20980"/>
                  <a:pt x="1783" y="21000"/>
                  <a:pt x="1842" y="21030"/>
                </a:cubicBezTo>
                <a:cubicBezTo>
                  <a:pt x="1872" y="21020"/>
                  <a:pt x="1902" y="21030"/>
                  <a:pt x="1932" y="21050"/>
                </a:cubicBezTo>
                <a:cubicBezTo>
                  <a:pt x="1962" y="21060"/>
                  <a:pt x="2007" y="21000"/>
                  <a:pt x="2022" y="21080"/>
                </a:cubicBezTo>
                <a:cubicBezTo>
                  <a:pt x="2067" y="21020"/>
                  <a:pt x="2082" y="21090"/>
                  <a:pt x="2120" y="21060"/>
                </a:cubicBezTo>
                <a:cubicBezTo>
                  <a:pt x="2135" y="21060"/>
                  <a:pt x="2217" y="21060"/>
                  <a:pt x="2194" y="21000"/>
                </a:cubicBezTo>
                <a:cubicBezTo>
                  <a:pt x="2097" y="21020"/>
                  <a:pt x="2022" y="20930"/>
                  <a:pt x="1925" y="20990"/>
                </a:cubicBezTo>
                <a:cubicBezTo>
                  <a:pt x="1887" y="20920"/>
                  <a:pt x="1842" y="20940"/>
                  <a:pt x="1797" y="20930"/>
                </a:cubicBezTo>
                <a:cubicBezTo>
                  <a:pt x="1753" y="20900"/>
                  <a:pt x="1708" y="20890"/>
                  <a:pt x="1663" y="20880"/>
                </a:cubicBezTo>
                <a:cubicBezTo>
                  <a:pt x="1573" y="20860"/>
                  <a:pt x="1483" y="20830"/>
                  <a:pt x="1393" y="20770"/>
                </a:cubicBezTo>
                <a:cubicBezTo>
                  <a:pt x="1303" y="20750"/>
                  <a:pt x="1221" y="20710"/>
                  <a:pt x="1131" y="20660"/>
                </a:cubicBezTo>
                <a:cubicBezTo>
                  <a:pt x="1041" y="20650"/>
                  <a:pt x="966" y="20580"/>
                  <a:pt x="869" y="20610"/>
                </a:cubicBezTo>
                <a:cubicBezTo>
                  <a:pt x="786" y="20540"/>
                  <a:pt x="689" y="20570"/>
                  <a:pt x="599" y="20540"/>
                </a:cubicBezTo>
                <a:cubicBezTo>
                  <a:pt x="509" y="20550"/>
                  <a:pt x="427" y="20471"/>
                  <a:pt x="322" y="20511"/>
                </a:cubicBezTo>
                <a:cubicBezTo>
                  <a:pt x="292" y="20431"/>
                  <a:pt x="232" y="20511"/>
                  <a:pt x="187" y="20491"/>
                </a:cubicBezTo>
                <a:cubicBezTo>
                  <a:pt x="142" y="20451"/>
                  <a:pt x="97" y="20471"/>
                  <a:pt x="45" y="20481"/>
                </a:cubicBezTo>
                <a:cubicBezTo>
                  <a:pt x="30" y="20471"/>
                  <a:pt x="15" y="20471"/>
                  <a:pt x="0" y="20471"/>
                </a:cubicBezTo>
                <a:cubicBezTo>
                  <a:pt x="0" y="20590"/>
                  <a:pt x="0" y="20590"/>
                  <a:pt x="0" y="20590"/>
                </a:cubicBezTo>
                <a:cubicBezTo>
                  <a:pt x="7" y="20590"/>
                  <a:pt x="22" y="20590"/>
                  <a:pt x="30" y="20600"/>
                </a:cubicBezTo>
                <a:cubicBezTo>
                  <a:pt x="157" y="20570"/>
                  <a:pt x="277" y="20620"/>
                  <a:pt x="404" y="20610"/>
                </a:cubicBezTo>
                <a:close/>
                <a:moveTo>
                  <a:pt x="3198" y="20860"/>
                </a:moveTo>
                <a:cubicBezTo>
                  <a:pt x="3146" y="20730"/>
                  <a:pt x="3063" y="20860"/>
                  <a:pt x="3003" y="20790"/>
                </a:cubicBezTo>
                <a:cubicBezTo>
                  <a:pt x="2936" y="20770"/>
                  <a:pt x="2868" y="20810"/>
                  <a:pt x="2809" y="20760"/>
                </a:cubicBezTo>
                <a:cubicBezTo>
                  <a:pt x="2734" y="20770"/>
                  <a:pt x="2674" y="20710"/>
                  <a:pt x="2606" y="20730"/>
                </a:cubicBezTo>
                <a:cubicBezTo>
                  <a:pt x="2539" y="20720"/>
                  <a:pt x="2457" y="20730"/>
                  <a:pt x="2397" y="20670"/>
                </a:cubicBezTo>
                <a:cubicBezTo>
                  <a:pt x="2120" y="20640"/>
                  <a:pt x="1865" y="20441"/>
                  <a:pt x="1595" y="20381"/>
                </a:cubicBezTo>
                <a:cubicBezTo>
                  <a:pt x="1558" y="20411"/>
                  <a:pt x="1543" y="20311"/>
                  <a:pt x="1505" y="20361"/>
                </a:cubicBezTo>
                <a:cubicBezTo>
                  <a:pt x="1475" y="20311"/>
                  <a:pt x="1430" y="20351"/>
                  <a:pt x="1401" y="20311"/>
                </a:cubicBezTo>
                <a:cubicBezTo>
                  <a:pt x="1356" y="20381"/>
                  <a:pt x="1333" y="20251"/>
                  <a:pt x="1296" y="20301"/>
                </a:cubicBezTo>
                <a:cubicBezTo>
                  <a:pt x="1258" y="20301"/>
                  <a:pt x="1221" y="20271"/>
                  <a:pt x="1183" y="20291"/>
                </a:cubicBezTo>
                <a:cubicBezTo>
                  <a:pt x="1123" y="20271"/>
                  <a:pt x="1056" y="20221"/>
                  <a:pt x="989" y="20261"/>
                </a:cubicBezTo>
                <a:cubicBezTo>
                  <a:pt x="974" y="20231"/>
                  <a:pt x="959" y="20241"/>
                  <a:pt x="944" y="20231"/>
                </a:cubicBezTo>
                <a:cubicBezTo>
                  <a:pt x="929" y="20221"/>
                  <a:pt x="899" y="20231"/>
                  <a:pt x="884" y="20221"/>
                </a:cubicBezTo>
                <a:cubicBezTo>
                  <a:pt x="846" y="20211"/>
                  <a:pt x="809" y="20221"/>
                  <a:pt x="771" y="20211"/>
                </a:cubicBezTo>
                <a:cubicBezTo>
                  <a:pt x="711" y="20201"/>
                  <a:pt x="644" y="20191"/>
                  <a:pt x="577" y="20181"/>
                </a:cubicBezTo>
                <a:cubicBezTo>
                  <a:pt x="509" y="20151"/>
                  <a:pt x="427" y="20201"/>
                  <a:pt x="359" y="20161"/>
                </a:cubicBezTo>
                <a:cubicBezTo>
                  <a:pt x="285" y="20211"/>
                  <a:pt x="225" y="20161"/>
                  <a:pt x="157" y="20171"/>
                </a:cubicBezTo>
                <a:cubicBezTo>
                  <a:pt x="105" y="20141"/>
                  <a:pt x="52" y="20171"/>
                  <a:pt x="0" y="20161"/>
                </a:cubicBezTo>
                <a:cubicBezTo>
                  <a:pt x="0" y="20271"/>
                  <a:pt x="0" y="20271"/>
                  <a:pt x="0" y="20271"/>
                </a:cubicBezTo>
                <a:cubicBezTo>
                  <a:pt x="67" y="20271"/>
                  <a:pt x="127" y="20301"/>
                  <a:pt x="202" y="20271"/>
                </a:cubicBezTo>
                <a:cubicBezTo>
                  <a:pt x="285" y="20341"/>
                  <a:pt x="389" y="20261"/>
                  <a:pt x="479" y="20301"/>
                </a:cubicBezTo>
                <a:cubicBezTo>
                  <a:pt x="524" y="20291"/>
                  <a:pt x="577" y="20271"/>
                  <a:pt x="622" y="20311"/>
                </a:cubicBezTo>
                <a:cubicBezTo>
                  <a:pt x="674" y="20261"/>
                  <a:pt x="711" y="20321"/>
                  <a:pt x="749" y="20371"/>
                </a:cubicBezTo>
                <a:cubicBezTo>
                  <a:pt x="779" y="20351"/>
                  <a:pt x="816" y="20301"/>
                  <a:pt x="831" y="20331"/>
                </a:cubicBezTo>
                <a:cubicBezTo>
                  <a:pt x="861" y="20301"/>
                  <a:pt x="876" y="20381"/>
                  <a:pt x="914" y="20331"/>
                </a:cubicBezTo>
                <a:cubicBezTo>
                  <a:pt x="966" y="20351"/>
                  <a:pt x="1019" y="20401"/>
                  <a:pt x="1078" y="20351"/>
                </a:cubicBezTo>
                <a:cubicBezTo>
                  <a:pt x="1123" y="20441"/>
                  <a:pt x="1183" y="20381"/>
                  <a:pt x="1228" y="20431"/>
                </a:cubicBezTo>
                <a:cubicBezTo>
                  <a:pt x="1296" y="20361"/>
                  <a:pt x="1333" y="20481"/>
                  <a:pt x="1401" y="20411"/>
                </a:cubicBezTo>
                <a:cubicBezTo>
                  <a:pt x="1445" y="20461"/>
                  <a:pt x="1498" y="20481"/>
                  <a:pt x="1550" y="20451"/>
                </a:cubicBezTo>
                <a:cubicBezTo>
                  <a:pt x="1595" y="20530"/>
                  <a:pt x="1655" y="20511"/>
                  <a:pt x="1715" y="20520"/>
                </a:cubicBezTo>
                <a:cubicBezTo>
                  <a:pt x="1768" y="20540"/>
                  <a:pt x="1820" y="20600"/>
                  <a:pt x="1880" y="20580"/>
                </a:cubicBezTo>
                <a:cubicBezTo>
                  <a:pt x="1902" y="20600"/>
                  <a:pt x="1925" y="20620"/>
                  <a:pt x="1947" y="20620"/>
                </a:cubicBezTo>
                <a:cubicBezTo>
                  <a:pt x="1985" y="20590"/>
                  <a:pt x="2000" y="20690"/>
                  <a:pt x="2037" y="20680"/>
                </a:cubicBezTo>
                <a:cubicBezTo>
                  <a:pt x="2142" y="20700"/>
                  <a:pt x="2247" y="20750"/>
                  <a:pt x="2352" y="20790"/>
                </a:cubicBezTo>
                <a:cubicBezTo>
                  <a:pt x="2404" y="20770"/>
                  <a:pt x="2457" y="20830"/>
                  <a:pt x="2516" y="20810"/>
                </a:cubicBezTo>
                <a:cubicBezTo>
                  <a:pt x="2576" y="20800"/>
                  <a:pt x="2629" y="20810"/>
                  <a:pt x="2689" y="20830"/>
                </a:cubicBezTo>
                <a:cubicBezTo>
                  <a:pt x="2794" y="20840"/>
                  <a:pt x="2898" y="20860"/>
                  <a:pt x="3011" y="20850"/>
                </a:cubicBezTo>
                <a:cubicBezTo>
                  <a:pt x="3033" y="20880"/>
                  <a:pt x="3056" y="20880"/>
                  <a:pt x="3086" y="20850"/>
                </a:cubicBezTo>
                <a:cubicBezTo>
                  <a:pt x="3116" y="20860"/>
                  <a:pt x="3146" y="20870"/>
                  <a:pt x="3176" y="20880"/>
                </a:cubicBezTo>
                <a:cubicBezTo>
                  <a:pt x="3198" y="20920"/>
                  <a:pt x="3235" y="20850"/>
                  <a:pt x="3258" y="20880"/>
                </a:cubicBezTo>
                <a:cubicBezTo>
                  <a:pt x="3295" y="20820"/>
                  <a:pt x="3318" y="20890"/>
                  <a:pt x="3355" y="20860"/>
                </a:cubicBezTo>
                <a:cubicBezTo>
                  <a:pt x="3310" y="20780"/>
                  <a:pt x="3258" y="20820"/>
                  <a:pt x="3198" y="20860"/>
                </a:cubicBezTo>
                <a:close/>
                <a:moveTo>
                  <a:pt x="1783" y="21430"/>
                </a:moveTo>
                <a:cubicBezTo>
                  <a:pt x="1730" y="21430"/>
                  <a:pt x="1670" y="21440"/>
                  <a:pt x="1610" y="21450"/>
                </a:cubicBezTo>
                <a:cubicBezTo>
                  <a:pt x="1498" y="21440"/>
                  <a:pt x="1393" y="21430"/>
                  <a:pt x="1281" y="21470"/>
                </a:cubicBezTo>
                <a:cubicBezTo>
                  <a:pt x="1236" y="21380"/>
                  <a:pt x="1176" y="21440"/>
                  <a:pt x="1131" y="21390"/>
                </a:cubicBezTo>
                <a:cubicBezTo>
                  <a:pt x="1071" y="21450"/>
                  <a:pt x="1034" y="21340"/>
                  <a:pt x="974" y="21390"/>
                </a:cubicBezTo>
                <a:cubicBezTo>
                  <a:pt x="929" y="21380"/>
                  <a:pt x="876" y="21360"/>
                  <a:pt x="824" y="21350"/>
                </a:cubicBezTo>
                <a:cubicBezTo>
                  <a:pt x="779" y="21330"/>
                  <a:pt x="719" y="21360"/>
                  <a:pt x="674" y="21310"/>
                </a:cubicBezTo>
                <a:cubicBezTo>
                  <a:pt x="614" y="21370"/>
                  <a:pt x="584" y="21230"/>
                  <a:pt x="517" y="21310"/>
                </a:cubicBezTo>
                <a:cubicBezTo>
                  <a:pt x="494" y="21280"/>
                  <a:pt x="472" y="21300"/>
                  <a:pt x="449" y="21270"/>
                </a:cubicBezTo>
                <a:cubicBezTo>
                  <a:pt x="412" y="21310"/>
                  <a:pt x="397" y="21270"/>
                  <a:pt x="367" y="21270"/>
                </a:cubicBezTo>
                <a:cubicBezTo>
                  <a:pt x="262" y="21240"/>
                  <a:pt x="157" y="21230"/>
                  <a:pt x="52" y="21210"/>
                </a:cubicBezTo>
                <a:cubicBezTo>
                  <a:pt x="30" y="21210"/>
                  <a:pt x="15" y="21200"/>
                  <a:pt x="0" y="21200"/>
                </a:cubicBezTo>
                <a:cubicBezTo>
                  <a:pt x="0" y="21320"/>
                  <a:pt x="0" y="21320"/>
                  <a:pt x="0" y="21320"/>
                </a:cubicBezTo>
                <a:cubicBezTo>
                  <a:pt x="37" y="21330"/>
                  <a:pt x="82" y="21340"/>
                  <a:pt x="127" y="21310"/>
                </a:cubicBezTo>
                <a:cubicBezTo>
                  <a:pt x="195" y="21370"/>
                  <a:pt x="262" y="21390"/>
                  <a:pt x="337" y="21370"/>
                </a:cubicBezTo>
                <a:cubicBezTo>
                  <a:pt x="412" y="21380"/>
                  <a:pt x="487" y="21430"/>
                  <a:pt x="569" y="21410"/>
                </a:cubicBezTo>
                <a:cubicBezTo>
                  <a:pt x="599" y="21430"/>
                  <a:pt x="629" y="21460"/>
                  <a:pt x="674" y="21410"/>
                </a:cubicBezTo>
                <a:cubicBezTo>
                  <a:pt x="704" y="21460"/>
                  <a:pt x="741" y="21450"/>
                  <a:pt x="779" y="21460"/>
                </a:cubicBezTo>
                <a:cubicBezTo>
                  <a:pt x="861" y="21440"/>
                  <a:pt x="936" y="21460"/>
                  <a:pt x="1004" y="21500"/>
                </a:cubicBezTo>
                <a:cubicBezTo>
                  <a:pt x="1161" y="21500"/>
                  <a:pt x="1303" y="21540"/>
                  <a:pt x="1460" y="21510"/>
                </a:cubicBezTo>
                <a:cubicBezTo>
                  <a:pt x="1535" y="21550"/>
                  <a:pt x="1625" y="21450"/>
                  <a:pt x="1693" y="21510"/>
                </a:cubicBezTo>
                <a:cubicBezTo>
                  <a:pt x="1730" y="21490"/>
                  <a:pt x="1768" y="21520"/>
                  <a:pt x="1805" y="21480"/>
                </a:cubicBezTo>
                <a:cubicBezTo>
                  <a:pt x="1857" y="21450"/>
                  <a:pt x="1887" y="21530"/>
                  <a:pt x="1932" y="21470"/>
                </a:cubicBezTo>
                <a:cubicBezTo>
                  <a:pt x="1895" y="21390"/>
                  <a:pt x="1827" y="21470"/>
                  <a:pt x="1783" y="21430"/>
                </a:cubicBezTo>
                <a:close/>
                <a:moveTo>
                  <a:pt x="2389" y="21340"/>
                </a:moveTo>
                <a:cubicBezTo>
                  <a:pt x="2329" y="21280"/>
                  <a:pt x="2254" y="21340"/>
                  <a:pt x="2194" y="21310"/>
                </a:cubicBezTo>
                <a:cubicBezTo>
                  <a:pt x="2120" y="21320"/>
                  <a:pt x="2067" y="21260"/>
                  <a:pt x="1992" y="21280"/>
                </a:cubicBezTo>
                <a:cubicBezTo>
                  <a:pt x="1857" y="21230"/>
                  <a:pt x="1723" y="21230"/>
                  <a:pt x="1580" y="21230"/>
                </a:cubicBezTo>
                <a:cubicBezTo>
                  <a:pt x="1550" y="21190"/>
                  <a:pt x="1505" y="21210"/>
                  <a:pt x="1483" y="21140"/>
                </a:cubicBezTo>
                <a:cubicBezTo>
                  <a:pt x="1438" y="21220"/>
                  <a:pt x="1416" y="21090"/>
                  <a:pt x="1371" y="21140"/>
                </a:cubicBezTo>
                <a:cubicBezTo>
                  <a:pt x="1311" y="21070"/>
                  <a:pt x="1228" y="21130"/>
                  <a:pt x="1168" y="21040"/>
                </a:cubicBezTo>
                <a:cubicBezTo>
                  <a:pt x="1086" y="21110"/>
                  <a:pt x="1034" y="20980"/>
                  <a:pt x="951" y="21030"/>
                </a:cubicBezTo>
                <a:cubicBezTo>
                  <a:pt x="884" y="20930"/>
                  <a:pt x="794" y="21020"/>
                  <a:pt x="726" y="20950"/>
                </a:cubicBezTo>
                <a:cubicBezTo>
                  <a:pt x="487" y="20900"/>
                  <a:pt x="240" y="20850"/>
                  <a:pt x="0" y="20800"/>
                </a:cubicBezTo>
                <a:cubicBezTo>
                  <a:pt x="0" y="20920"/>
                  <a:pt x="0" y="20920"/>
                  <a:pt x="0" y="20920"/>
                </a:cubicBezTo>
                <a:cubicBezTo>
                  <a:pt x="97" y="20940"/>
                  <a:pt x="195" y="20950"/>
                  <a:pt x="285" y="21000"/>
                </a:cubicBezTo>
                <a:cubicBezTo>
                  <a:pt x="367" y="20930"/>
                  <a:pt x="419" y="21060"/>
                  <a:pt x="502" y="21010"/>
                </a:cubicBezTo>
                <a:cubicBezTo>
                  <a:pt x="569" y="21070"/>
                  <a:pt x="659" y="21000"/>
                  <a:pt x="726" y="21090"/>
                </a:cubicBezTo>
                <a:cubicBezTo>
                  <a:pt x="876" y="21090"/>
                  <a:pt x="1019" y="21160"/>
                  <a:pt x="1161" y="21190"/>
                </a:cubicBezTo>
                <a:cubicBezTo>
                  <a:pt x="1236" y="21170"/>
                  <a:pt x="1303" y="21230"/>
                  <a:pt x="1371" y="21240"/>
                </a:cubicBezTo>
                <a:cubicBezTo>
                  <a:pt x="1393" y="21330"/>
                  <a:pt x="1445" y="21250"/>
                  <a:pt x="1475" y="21290"/>
                </a:cubicBezTo>
                <a:cubicBezTo>
                  <a:pt x="1513" y="21340"/>
                  <a:pt x="1558" y="21280"/>
                  <a:pt x="1588" y="21360"/>
                </a:cubicBezTo>
                <a:cubicBezTo>
                  <a:pt x="1625" y="21320"/>
                  <a:pt x="1640" y="21360"/>
                  <a:pt x="1670" y="21360"/>
                </a:cubicBezTo>
                <a:cubicBezTo>
                  <a:pt x="1715" y="21280"/>
                  <a:pt x="1723" y="21430"/>
                  <a:pt x="1768" y="21340"/>
                </a:cubicBezTo>
                <a:cubicBezTo>
                  <a:pt x="1812" y="21390"/>
                  <a:pt x="1880" y="21360"/>
                  <a:pt x="1932" y="21370"/>
                </a:cubicBezTo>
                <a:cubicBezTo>
                  <a:pt x="1955" y="21400"/>
                  <a:pt x="1992" y="21340"/>
                  <a:pt x="2007" y="21410"/>
                </a:cubicBezTo>
                <a:cubicBezTo>
                  <a:pt x="2045" y="21380"/>
                  <a:pt x="2060" y="21450"/>
                  <a:pt x="2105" y="21390"/>
                </a:cubicBezTo>
                <a:cubicBezTo>
                  <a:pt x="2149" y="21470"/>
                  <a:pt x="2217" y="21390"/>
                  <a:pt x="2269" y="21450"/>
                </a:cubicBezTo>
                <a:cubicBezTo>
                  <a:pt x="2314" y="21420"/>
                  <a:pt x="2359" y="21410"/>
                  <a:pt x="2389" y="21450"/>
                </a:cubicBezTo>
                <a:cubicBezTo>
                  <a:pt x="2442" y="21410"/>
                  <a:pt x="2479" y="21430"/>
                  <a:pt x="2516" y="21440"/>
                </a:cubicBezTo>
                <a:cubicBezTo>
                  <a:pt x="2561" y="21370"/>
                  <a:pt x="2591" y="21430"/>
                  <a:pt x="2636" y="21360"/>
                </a:cubicBezTo>
                <a:cubicBezTo>
                  <a:pt x="2681" y="21380"/>
                  <a:pt x="2749" y="21320"/>
                  <a:pt x="2719" y="21260"/>
                </a:cubicBezTo>
                <a:cubicBezTo>
                  <a:pt x="2606" y="21300"/>
                  <a:pt x="2509" y="21270"/>
                  <a:pt x="2389" y="21340"/>
                </a:cubicBezTo>
                <a:close/>
                <a:moveTo>
                  <a:pt x="9766" y="21510"/>
                </a:moveTo>
                <a:cubicBezTo>
                  <a:pt x="9744" y="21470"/>
                  <a:pt x="9736" y="21410"/>
                  <a:pt x="9706" y="21420"/>
                </a:cubicBezTo>
                <a:cubicBezTo>
                  <a:pt x="9579" y="21180"/>
                  <a:pt x="9429" y="21050"/>
                  <a:pt x="9310" y="20810"/>
                </a:cubicBezTo>
                <a:cubicBezTo>
                  <a:pt x="9242" y="20750"/>
                  <a:pt x="9190" y="20550"/>
                  <a:pt x="9137" y="20530"/>
                </a:cubicBezTo>
                <a:cubicBezTo>
                  <a:pt x="9122" y="20530"/>
                  <a:pt x="9145" y="20491"/>
                  <a:pt x="9145" y="20491"/>
                </a:cubicBezTo>
                <a:cubicBezTo>
                  <a:pt x="9115" y="20441"/>
                  <a:pt x="9085" y="20421"/>
                  <a:pt x="9047" y="20361"/>
                </a:cubicBezTo>
                <a:cubicBezTo>
                  <a:pt x="9055" y="20371"/>
                  <a:pt x="9070" y="20341"/>
                  <a:pt x="9062" y="20321"/>
                </a:cubicBezTo>
                <a:cubicBezTo>
                  <a:pt x="9062" y="20321"/>
                  <a:pt x="9040" y="20321"/>
                  <a:pt x="9032" y="20311"/>
                </a:cubicBezTo>
                <a:cubicBezTo>
                  <a:pt x="9010" y="20281"/>
                  <a:pt x="8987" y="20281"/>
                  <a:pt x="8973" y="20221"/>
                </a:cubicBezTo>
                <a:cubicBezTo>
                  <a:pt x="8943" y="20111"/>
                  <a:pt x="8868" y="19981"/>
                  <a:pt x="8875" y="19891"/>
                </a:cubicBezTo>
                <a:cubicBezTo>
                  <a:pt x="8838" y="19921"/>
                  <a:pt x="8830" y="19791"/>
                  <a:pt x="8800" y="19751"/>
                </a:cubicBezTo>
                <a:cubicBezTo>
                  <a:pt x="8770" y="19741"/>
                  <a:pt x="8748" y="19671"/>
                  <a:pt x="8725" y="19611"/>
                </a:cubicBezTo>
                <a:cubicBezTo>
                  <a:pt x="8688" y="19441"/>
                  <a:pt x="8621" y="19261"/>
                  <a:pt x="8553" y="19081"/>
                </a:cubicBezTo>
                <a:cubicBezTo>
                  <a:pt x="8531" y="19031"/>
                  <a:pt x="8553" y="19001"/>
                  <a:pt x="8531" y="18961"/>
                </a:cubicBezTo>
                <a:cubicBezTo>
                  <a:pt x="8523" y="18921"/>
                  <a:pt x="8493" y="18871"/>
                  <a:pt x="8516" y="18841"/>
                </a:cubicBezTo>
                <a:cubicBezTo>
                  <a:pt x="8478" y="18771"/>
                  <a:pt x="8463" y="18621"/>
                  <a:pt x="8403" y="18661"/>
                </a:cubicBezTo>
                <a:cubicBezTo>
                  <a:pt x="8388" y="18771"/>
                  <a:pt x="8411" y="18891"/>
                  <a:pt x="8433" y="19021"/>
                </a:cubicBezTo>
                <a:cubicBezTo>
                  <a:pt x="8538" y="19291"/>
                  <a:pt x="8613" y="19491"/>
                  <a:pt x="8658" y="19691"/>
                </a:cubicBezTo>
                <a:cubicBezTo>
                  <a:pt x="8703" y="19771"/>
                  <a:pt x="8755" y="19861"/>
                  <a:pt x="8793" y="19991"/>
                </a:cubicBezTo>
                <a:cubicBezTo>
                  <a:pt x="8845" y="20021"/>
                  <a:pt x="8800" y="20021"/>
                  <a:pt x="8830" y="20091"/>
                </a:cubicBezTo>
                <a:cubicBezTo>
                  <a:pt x="8853" y="20151"/>
                  <a:pt x="8875" y="20211"/>
                  <a:pt x="8898" y="20271"/>
                </a:cubicBezTo>
                <a:cubicBezTo>
                  <a:pt x="9055" y="20530"/>
                  <a:pt x="9182" y="20770"/>
                  <a:pt x="9354" y="21070"/>
                </a:cubicBezTo>
                <a:cubicBezTo>
                  <a:pt x="9414" y="21080"/>
                  <a:pt x="9437" y="21230"/>
                  <a:pt x="9489" y="21240"/>
                </a:cubicBezTo>
                <a:cubicBezTo>
                  <a:pt x="9527" y="21330"/>
                  <a:pt x="9579" y="21370"/>
                  <a:pt x="9617" y="21450"/>
                </a:cubicBezTo>
                <a:cubicBezTo>
                  <a:pt x="9654" y="21480"/>
                  <a:pt x="9684" y="21540"/>
                  <a:pt x="9714" y="21580"/>
                </a:cubicBezTo>
                <a:cubicBezTo>
                  <a:pt x="9819" y="21580"/>
                  <a:pt x="9819" y="21580"/>
                  <a:pt x="9819" y="21580"/>
                </a:cubicBezTo>
                <a:cubicBezTo>
                  <a:pt x="9811" y="21580"/>
                  <a:pt x="9811" y="21580"/>
                  <a:pt x="9811" y="21580"/>
                </a:cubicBezTo>
                <a:cubicBezTo>
                  <a:pt x="9796" y="21550"/>
                  <a:pt x="9789" y="21500"/>
                  <a:pt x="9766" y="21510"/>
                </a:cubicBezTo>
                <a:close/>
                <a:moveTo>
                  <a:pt x="12770" y="20800"/>
                </a:moveTo>
                <a:cubicBezTo>
                  <a:pt x="12747" y="20690"/>
                  <a:pt x="12785" y="20600"/>
                  <a:pt x="12740" y="20461"/>
                </a:cubicBezTo>
                <a:cubicBezTo>
                  <a:pt x="12770" y="20371"/>
                  <a:pt x="12740" y="20251"/>
                  <a:pt x="12710" y="20131"/>
                </a:cubicBezTo>
                <a:cubicBezTo>
                  <a:pt x="12732" y="20081"/>
                  <a:pt x="12717" y="20011"/>
                  <a:pt x="12695" y="19951"/>
                </a:cubicBezTo>
                <a:cubicBezTo>
                  <a:pt x="12695" y="19891"/>
                  <a:pt x="12695" y="19831"/>
                  <a:pt x="12680" y="19761"/>
                </a:cubicBezTo>
                <a:cubicBezTo>
                  <a:pt x="12680" y="19551"/>
                  <a:pt x="12635" y="19311"/>
                  <a:pt x="12590" y="19081"/>
                </a:cubicBezTo>
                <a:cubicBezTo>
                  <a:pt x="12590" y="18891"/>
                  <a:pt x="12538" y="18681"/>
                  <a:pt x="12493" y="18471"/>
                </a:cubicBezTo>
                <a:cubicBezTo>
                  <a:pt x="12485" y="18431"/>
                  <a:pt x="12478" y="18391"/>
                  <a:pt x="12470" y="18352"/>
                </a:cubicBezTo>
                <a:cubicBezTo>
                  <a:pt x="12410" y="18022"/>
                  <a:pt x="12283" y="17612"/>
                  <a:pt x="12171" y="17202"/>
                </a:cubicBezTo>
                <a:cubicBezTo>
                  <a:pt x="12141" y="17102"/>
                  <a:pt x="12111" y="16992"/>
                  <a:pt x="12081" y="16892"/>
                </a:cubicBezTo>
                <a:cubicBezTo>
                  <a:pt x="12013" y="16702"/>
                  <a:pt x="11938" y="16512"/>
                  <a:pt x="11871" y="16322"/>
                </a:cubicBezTo>
                <a:cubicBezTo>
                  <a:pt x="11871" y="16232"/>
                  <a:pt x="11819" y="16212"/>
                  <a:pt x="11781" y="16093"/>
                </a:cubicBezTo>
                <a:cubicBezTo>
                  <a:pt x="11766" y="16033"/>
                  <a:pt x="11744" y="15983"/>
                  <a:pt x="11729" y="15933"/>
                </a:cubicBezTo>
                <a:cubicBezTo>
                  <a:pt x="11714" y="15913"/>
                  <a:pt x="11706" y="15883"/>
                  <a:pt x="11699" y="15853"/>
                </a:cubicBezTo>
                <a:cubicBezTo>
                  <a:pt x="11691" y="15823"/>
                  <a:pt x="11676" y="15803"/>
                  <a:pt x="11661" y="15813"/>
                </a:cubicBezTo>
                <a:cubicBezTo>
                  <a:pt x="11654" y="15823"/>
                  <a:pt x="11654" y="15843"/>
                  <a:pt x="11654" y="15853"/>
                </a:cubicBezTo>
                <a:cubicBezTo>
                  <a:pt x="11661" y="15883"/>
                  <a:pt x="11669" y="15913"/>
                  <a:pt x="11684" y="15963"/>
                </a:cubicBezTo>
                <a:cubicBezTo>
                  <a:pt x="11706" y="15963"/>
                  <a:pt x="11781" y="16053"/>
                  <a:pt x="11736" y="16093"/>
                </a:cubicBezTo>
                <a:cubicBezTo>
                  <a:pt x="11796" y="16222"/>
                  <a:pt x="11789" y="16212"/>
                  <a:pt x="11849" y="16332"/>
                </a:cubicBezTo>
                <a:cubicBezTo>
                  <a:pt x="11849" y="16462"/>
                  <a:pt x="11953" y="16642"/>
                  <a:pt x="11991" y="16792"/>
                </a:cubicBezTo>
                <a:cubicBezTo>
                  <a:pt x="11976" y="16852"/>
                  <a:pt x="12013" y="16882"/>
                  <a:pt x="12043" y="16922"/>
                </a:cubicBezTo>
                <a:cubicBezTo>
                  <a:pt x="12006" y="16972"/>
                  <a:pt x="12096" y="17092"/>
                  <a:pt x="12111" y="17172"/>
                </a:cubicBezTo>
                <a:cubicBezTo>
                  <a:pt x="12111" y="17182"/>
                  <a:pt x="12111" y="17192"/>
                  <a:pt x="12111" y="17202"/>
                </a:cubicBezTo>
                <a:cubicBezTo>
                  <a:pt x="12126" y="17302"/>
                  <a:pt x="12201" y="17432"/>
                  <a:pt x="12201" y="17562"/>
                </a:cubicBezTo>
                <a:cubicBezTo>
                  <a:pt x="12216" y="17592"/>
                  <a:pt x="12230" y="17622"/>
                  <a:pt x="12238" y="17662"/>
                </a:cubicBezTo>
                <a:cubicBezTo>
                  <a:pt x="12268" y="17702"/>
                  <a:pt x="12238" y="17742"/>
                  <a:pt x="12268" y="17742"/>
                </a:cubicBezTo>
                <a:cubicBezTo>
                  <a:pt x="12238" y="17792"/>
                  <a:pt x="12350" y="17922"/>
                  <a:pt x="12305" y="17972"/>
                </a:cubicBezTo>
                <a:cubicBezTo>
                  <a:pt x="12358" y="18142"/>
                  <a:pt x="12403" y="18312"/>
                  <a:pt x="12433" y="18471"/>
                </a:cubicBezTo>
                <a:cubicBezTo>
                  <a:pt x="12463" y="18601"/>
                  <a:pt x="12478" y="18731"/>
                  <a:pt x="12485" y="18851"/>
                </a:cubicBezTo>
                <a:cubicBezTo>
                  <a:pt x="12538" y="19011"/>
                  <a:pt x="12530" y="19131"/>
                  <a:pt x="12545" y="19271"/>
                </a:cubicBezTo>
                <a:cubicBezTo>
                  <a:pt x="12553" y="19411"/>
                  <a:pt x="12612" y="19571"/>
                  <a:pt x="12583" y="19701"/>
                </a:cubicBezTo>
                <a:cubicBezTo>
                  <a:pt x="12538" y="19591"/>
                  <a:pt x="12553" y="19511"/>
                  <a:pt x="12485" y="19441"/>
                </a:cubicBezTo>
                <a:cubicBezTo>
                  <a:pt x="12515" y="19351"/>
                  <a:pt x="12455" y="19191"/>
                  <a:pt x="12418" y="19131"/>
                </a:cubicBezTo>
                <a:cubicBezTo>
                  <a:pt x="12478" y="19101"/>
                  <a:pt x="12350" y="18991"/>
                  <a:pt x="12410" y="18971"/>
                </a:cubicBezTo>
                <a:cubicBezTo>
                  <a:pt x="12403" y="18911"/>
                  <a:pt x="12320" y="18821"/>
                  <a:pt x="12358" y="18781"/>
                </a:cubicBezTo>
                <a:cubicBezTo>
                  <a:pt x="12313" y="18691"/>
                  <a:pt x="12268" y="18581"/>
                  <a:pt x="12223" y="18471"/>
                </a:cubicBezTo>
                <a:cubicBezTo>
                  <a:pt x="12141" y="18252"/>
                  <a:pt x="12066" y="18012"/>
                  <a:pt x="11976" y="17802"/>
                </a:cubicBezTo>
                <a:cubicBezTo>
                  <a:pt x="11871" y="17602"/>
                  <a:pt x="11789" y="17382"/>
                  <a:pt x="11714" y="17202"/>
                </a:cubicBezTo>
                <a:cubicBezTo>
                  <a:pt x="11706" y="17192"/>
                  <a:pt x="11706" y="17182"/>
                  <a:pt x="11699" y="17172"/>
                </a:cubicBezTo>
                <a:cubicBezTo>
                  <a:pt x="11586" y="17002"/>
                  <a:pt x="11467" y="16812"/>
                  <a:pt x="11354" y="16632"/>
                </a:cubicBezTo>
                <a:cubicBezTo>
                  <a:pt x="11287" y="16562"/>
                  <a:pt x="11234" y="16462"/>
                  <a:pt x="11167" y="16392"/>
                </a:cubicBezTo>
                <a:cubicBezTo>
                  <a:pt x="11145" y="16332"/>
                  <a:pt x="11107" y="16302"/>
                  <a:pt x="11077" y="16262"/>
                </a:cubicBezTo>
                <a:cubicBezTo>
                  <a:pt x="11040" y="16232"/>
                  <a:pt x="11017" y="16133"/>
                  <a:pt x="10980" y="16133"/>
                </a:cubicBezTo>
                <a:cubicBezTo>
                  <a:pt x="10912" y="16033"/>
                  <a:pt x="10845" y="15943"/>
                  <a:pt x="10770" y="15853"/>
                </a:cubicBezTo>
                <a:cubicBezTo>
                  <a:pt x="10718" y="15773"/>
                  <a:pt x="10665" y="15693"/>
                  <a:pt x="10613" y="15593"/>
                </a:cubicBezTo>
                <a:cubicBezTo>
                  <a:pt x="10545" y="15533"/>
                  <a:pt x="10485" y="15453"/>
                  <a:pt x="10425" y="15363"/>
                </a:cubicBezTo>
                <a:cubicBezTo>
                  <a:pt x="10403" y="15283"/>
                  <a:pt x="10358" y="15313"/>
                  <a:pt x="10328" y="15233"/>
                </a:cubicBezTo>
                <a:cubicBezTo>
                  <a:pt x="10276" y="15273"/>
                  <a:pt x="10291" y="15043"/>
                  <a:pt x="10223" y="15143"/>
                </a:cubicBezTo>
                <a:cubicBezTo>
                  <a:pt x="10351" y="15403"/>
                  <a:pt x="10500" y="15583"/>
                  <a:pt x="10650" y="15763"/>
                </a:cubicBezTo>
                <a:cubicBezTo>
                  <a:pt x="10658" y="15813"/>
                  <a:pt x="10673" y="15833"/>
                  <a:pt x="10688" y="15853"/>
                </a:cubicBezTo>
                <a:cubicBezTo>
                  <a:pt x="10710" y="15883"/>
                  <a:pt x="10733" y="15903"/>
                  <a:pt x="10748" y="15963"/>
                </a:cubicBezTo>
                <a:cubicBezTo>
                  <a:pt x="10792" y="15953"/>
                  <a:pt x="10807" y="16083"/>
                  <a:pt x="10860" y="16083"/>
                </a:cubicBezTo>
                <a:cubicBezTo>
                  <a:pt x="10927" y="16222"/>
                  <a:pt x="11010" y="16292"/>
                  <a:pt x="11085" y="16422"/>
                </a:cubicBezTo>
                <a:cubicBezTo>
                  <a:pt x="11107" y="16412"/>
                  <a:pt x="11107" y="16442"/>
                  <a:pt x="11100" y="16472"/>
                </a:cubicBezTo>
                <a:cubicBezTo>
                  <a:pt x="11122" y="16492"/>
                  <a:pt x="11145" y="16512"/>
                  <a:pt x="11167" y="16522"/>
                </a:cubicBezTo>
                <a:cubicBezTo>
                  <a:pt x="11212" y="16552"/>
                  <a:pt x="11227" y="16672"/>
                  <a:pt x="11272" y="16682"/>
                </a:cubicBezTo>
                <a:cubicBezTo>
                  <a:pt x="11339" y="16802"/>
                  <a:pt x="11414" y="16902"/>
                  <a:pt x="11489" y="16992"/>
                </a:cubicBezTo>
                <a:cubicBezTo>
                  <a:pt x="11526" y="17062"/>
                  <a:pt x="11564" y="17132"/>
                  <a:pt x="11601" y="17202"/>
                </a:cubicBezTo>
                <a:cubicBezTo>
                  <a:pt x="11699" y="17392"/>
                  <a:pt x="11789" y="17602"/>
                  <a:pt x="11878" y="17802"/>
                </a:cubicBezTo>
                <a:cubicBezTo>
                  <a:pt x="11946" y="17982"/>
                  <a:pt x="12013" y="18162"/>
                  <a:pt x="12081" y="18342"/>
                </a:cubicBezTo>
                <a:cubicBezTo>
                  <a:pt x="12096" y="18391"/>
                  <a:pt x="12111" y="18431"/>
                  <a:pt x="12126" y="18471"/>
                </a:cubicBezTo>
                <a:cubicBezTo>
                  <a:pt x="12186" y="18621"/>
                  <a:pt x="12238" y="18731"/>
                  <a:pt x="12275" y="18871"/>
                </a:cubicBezTo>
                <a:cubicBezTo>
                  <a:pt x="12403" y="19241"/>
                  <a:pt x="12433" y="19561"/>
                  <a:pt x="12538" y="19921"/>
                </a:cubicBezTo>
                <a:cubicBezTo>
                  <a:pt x="12485" y="20011"/>
                  <a:pt x="12575" y="20161"/>
                  <a:pt x="12515" y="20261"/>
                </a:cubicBezTo>
                <a:cubicBezTo>
                  <a:pt x="12463" y="19901"/>
                  <a:pt x="12395" y="19531"/>
                  <a:pt x="12313" y="19161"/>
                </a:cubicBezTo>
                <a:cubicBezTo>
                  <a:pt x="12223" y="18931"/>
                  <a:pt x="12163" y="18701"/>
                  <a:pt x="12103" y="18471"/>
                </a:cubicBezTo>
                <a:cubicBezTo>
                  <a:pt x="12096" y="18461"/>
                  <a:pt x="12096" y="18451"/>
                  <a:pt x="12088" y="18441"/>
                </a:cubicBezTo>
                <a:cubicBezTo>
                  <a:pt x="12043" y="18312"/>
                  <a:pt x="11998" y="18182"/>
                  <a:pt x="11946" y="18052"/>
                </a:cubicBezTo>
                <a:cubicBezTo>
                  <a:pt x="11804" y="17782"/>
                  <a:pt x="11676" y="17452"/>
                  <a:pt x="11526" y="17202"/>
                </a:cubicBezTo>
                <a:cubicBezTo>
                  <a:pt x="11489" y="17132"/>
                  <a:pt x="11444" y="17072"/>
                  <a:pt x="11399" y="17022"/>
                </a:cubicBezTo>
                <a:cubicBezTo>
                  <a:pt x="11384" y="16962"/>
                  <a:pt x="11362" y="16912"/>
                  <a:pt x="11339" y="16862"/>
                </a:cubicBezTo>
                <a:cubicBezTo>
                  <a:pt x="11302" y="16882"/>
                  <a:pt x="11294" y="16752"/>
                  <a:pt x="11257" y="16762"/>
                </a:cubicBezTo>
                <a:cubicBezTo>
                  <a:pt x="11219" y="16742"/>
                  <a:pt x="11197" y="16652"/>
                  <a:pt x="11167" y="16592"/>
                </a:cubicBezTo>
                <a:cubicBezTo>
                  <a:pt x="11130" y="16582"/>
                  <a:pt x="11100" y="16552"/>
                  <a:pt x="11085" y="16482"/>
                </a:cubicBezTo>
                <a:cubicBezTo>
                  <a:pt x="11040" y="16472"/>
                  <a:pt x="11017" y="16402"/>
                  <a:pt x="10972" y="16392"/>
                </a:cubicBezTo>
                <a:cubicBezTo>
                  <a:pt x="11115" y="16662"/>
                  <a:pt x="11279" y="16862"/>
                  <a:pt x="11422" y="17132"/>
                </a:cubicBezTo>
                <a:cubicBezTo>
                  <a:pt x="11429" y="17162"/>
                  <a:pt x="11444" y="17182"/>
                  <a:pt x="11459" y="17202"/>
                </a:cubicBezTo>
                <a:cubicBezTo>
                  <a:pt x="11519" y="17312"/>
                  <a:pt x="11579" y="17422"/>
                  <a:pt x="11639" y="17542"/>
                </a:cubicBezTo>
                <a:cubicBezTo>
                  <a:pt x="11721" y="17752"/>
                  <a:pt x="11744" y="17802"/>
                  <a:pt x="11819" y="17972"/>
                </a:cubicBezTo>
                <a:cubicBezTo>
                  <a:pt x="11886" y="18132"/>
                  <a:pt x="11946" y="18302"/>
                  <a:pt x="12006" y="18471"/>
                </a:cubicBezTo>
                <a:cubicBezTo>
                  <a:pt x="12036" y="18551"/>
                  <a:pt x="12066" y="18621"/>
                  <a:pt x="12088" y="18701"/>
                </a:cubicBezTo>
                <a:cubicBezTo>
                  <a:pt x="12148" y="18971"/>
                  <a:pt x="12216" y="19191"/>
                  <a:pt x="12320" y="19511"/>
                </a:cubicBezTo>
                <a:cubicBezTo>
                  <a:pt x="12328" y="19601"/>
                  <a:pt x="12328" y="19691"/>
                  <a:pt x="12373" y="19801"/>
                </a:cubicBezTo>
                <a:cubicBezTo>
                  <a:pt x="12350" y="19881"/>
                  <a:pt x="12410" y="20001"/>
                  <a:pt x="12380" y="20091"/>
                </a:cubicBezTo>
                <a:cubicBezTo>
                  <a:pt x="12463" y="20351"/>
                  <a:pt x="12515" y="20590"/>
                  <a:pt x="12538" y="20830"/>
                </a:cubicBezTo>
                <a:cubicBezTo>
                  <a:pt x="12583" y="20910"/>
                  <a:pt x="12545" y="20940"/>
                  <a:pt x="12583" y="21020"/>
                </a:cubicBezTo>
                <a:cubicBezTo>
                  <a:pt x="12605" y="21090"/>
                  <a:pt x="12620" y="21150"/>
                  <a:pt x="12597" y="21200"/>
                </a:cubicBezTo>
                <a:cubicBezTo>
                  <a:pt x="12650" y="21280"/>
                  <a:pt x="12605" y="21320"/>
                  <a:pt x="12650" y="21400"/>
                </a:cubicBezTo>
                <a:cubicBezTo>
                  <a:pt x="12605" y="21440"/>
                  <a:pt x="12702" y="21540"/>
                  <a:pt x="12635" y="21570"/>
                </a:cubicBezTo>
                <a:cubicBezTo>
                  <a:pt x="12650" y="21510"/>
                  <a:pt x="12612" y="21440"/>
                  <a:pt x="12590" y="21370"/>
                </a:cubicBezTo>
                <a:cubicBezTo>
                  <a:pt x="12553" y="21300"/>
                  <a:pt x="12627" y="21270"/>
                  <a:pt x="12568" y="21190"/>
                </a:cubicBezTo>
                <a:cubicBezTo>
                  <a:pt x="12500" y="21040"/>
                  <a:pt x="12493" y="20910"/>
                  <a:pt x="12470" y="20770"/>
                </a:cubicBezTo>
                <a:cubicBezTo>
                  <a:pt x="12403" y="20710"/>
                  <a:pt x="12425" y="20610"/>
                  <a:pt x="12358" y="20491"/>
                </a:cubicBezTo>
                <a:cubicBezTo>
                  <a:pt x="12365" y="20451"/>
                  <a:pt x="12358" y="20401"/>
                  <a:pt x="12335" y="20341"/>
                </a:cubicBezTo>
                <a:cubicBezTo>
                  <a:pt x="12395" y="20331"/>
                  <a:pt x="12275" y="20231"/>
                  <a:pt x="12335" y="20211"/>
                </a:cubicBezTo>
                <a:cubicBezTo>
                  <a:pt x="12245" y="20101"/>
                  <a:pt x="12223" y="19941"/>
                  <a:pt x="12171" y="19771"/>
                </a:cubicBezTo>
                <a:cubicBezTo>
                  <a:pt x="12058" y="19441"/>
                  <a:pt x="11901" y="19111"/>
                  <a:pt x="11781" y="18771"/>
                </a:cubicBezTo>
                <a:cubicBezTo>
                  <a:pt x="11721" y="18681"/>
                  <a:pt x="11676" y="18581"/>
                  <a:pt x="11624" y="18471"/>
                </a:cubicBezTo>
                <a:cubicBezTo>
                  <a:pt x="11586" y="18391"/>
                  <a:pt x="11549" y="18312"/>
                  <a:pt x="11511" y="18242"/>
                </a:cubicBezTo>
                <a:cubicBezTo>
                  <a:pt x="11467" y="18142"/>
                  <a:pt x="11422" y="18062"/>
                  <a:pt x="11377" y="18002"/>
                </a:cubicBezTo>
                <a:cubicBezTo>
                  <a:pt x="11347" y="17972"/>
                  <a:pt x="11347" y="17852"/>
                  <a:pt x="11309" y="17882"/>
                </a:cubicBezTo>
                <a:cubicBezTo>
                  <a:pt x="11279" y="17842"/>
                  <a:pt x="11279" y="17712"/>
                  <a:pt x="11219" y="17782"/>
                </a:cubicBezTo>
                <a:cubicBezTo>
                  <a:pt x="11317" y="17962"/>
                  <a:pt x="11414" y="18172"/>
                  <a:pt x="11511" y="18371"/>
                </a:cubicBezTo>
                <a:cubicBezTo>
                  <a:pt x="11519" y="18411"/>
                  <a:pt x="11534" y="18441"/>
                  <a:pt x="11549" y="18471"/>
                </a:cubicBezTo>
                <a:cubicBezTo>
                  <a:pt x="11579" y="18531"/>
                  <a:pt x="11616" y="18571"/>
                  <a:pt x="11646" y="18661"/>
                </a:cubicBezTo>
                <a:cubicBezTo>
                  <a:pt x="11631" y="18671"/>
                  <a:pt x="11631" y="18701"/>
                  <a:pt x="11654" y="18691"/>
                </a:cubicBezTo>
                <a:cubicBezTo>
                  <a:pt x="11661" y="18731"/>
                  <a:pt x="11684" y="18741"/>
                  <a:pt x="11699" y="18761"/>
                </a:cubicBezTo>
                <a:cubicBezTo>
                  <a:pt x="11654" y="18821"/>
                  <a:pt x="11751" y="18811"/>
                  <a:pt x="11751" y="18891"/>
                </a:cubicBezTo>
                <a:cubicBezTo>
                  <a:pt x="11819" y="19111"/>
                  <a:pt x="11893" y="19231"/>
                  <a:pt x="11938" y="19411"/>
                </a:cubicBezTo>
                <a:cubicBezTo>
                  <a:pt x="12013" y="19601"/>
                  <a:pt x="12081" y="19791"/>
                  <a:pt x="12148" y="19981"/>
                </a:cubicBezTo>
                <a:cubicBezTo>
                  <a:pt x="12171" y="20041"/>
                  <a:pt x="12148" y="20081"/>
                  <a:pt x="12186" y="20151"/>
                </a:cubicBezTo>
                <a:cubicBezTo>
                  <a:pt x="12216" y="20211"/>
                  <a:pt x="12238" y="20271"/>
                  <a:pt x="12201" y="20301"/>
                </a:cubicBezTo>
                <a:cubicBezTo>
                  <a:pt x="11976" y="19771"/>
                  <a:pt x="11789" y="19371"/>
                  <a:pt x="11556" y="18821"/>
                </a:cubicBezTo>
                <a:cubicBezTo>
                  <a:pt x="11467" y="18721"/>
                  <a:pt x="11399" y="18601"/>
                  <a:pt x="11339" y="18471"/>
                </a:cubicBezTo>
                <a:cubicBezTo>
                  <a:pt x="11227" y="18242"/>
                  <a:pt x="11137" y="17992"/>
                  <a:pt x="10995" y="17762"/>
                </a:cubicBezTo>
                <a:cubicBezTo>
                  <a:pt x="10905" y="17592"/>
                  <a:pt x="10815" y="17402"/>
                  <a:pt x="10733" y="17202"/>
                </a:cubicBezTo>
                <a:cubicBezTo>
                  <a:pt x="10635" y="16982"/>
                  <a:pt x="10538" y="16762"/>
                  <a:pt x="10433" y="16552"/>
                </a:cubicBezTo>
                <a:cubicBezTo>
                  <a:pt x="10381" y="16382"/>
                  <a:pt x="10306" y="16332"/>
                  <a:pt x="10328" y="16202"/>
                </a:cubicBezTo>
                <a:cubicBezTo>
                  <a:pt x="10261" y="16232"/>
                  <a:pt x="10283" y="16302"/>
                  <a:pt x="10313" y="16372"/>
                </a:cubicBezTo>
                <a:cubicBezTo>
                  <a:pt x="10343" y="16452"/>
                  <a:pt x="10373" y="16532"/>
                  <a:pt x="10403" y="16602"/>
                </a:cubicBezTo>
                <a:cubicBezTo>
                  <a:pt x="10425" y="16672"/>
                  <a:pt x="10448" y="16762"/>
                  <a:pt x="10485" y="16772"/>
                </a:cubicBezTo>
                <a:cubicBezTo>
                  <a:pt x="10448" y="16822"/>
                  <a:pt x="10538" y="16922"/>
                  <a:pt x="10545" y="16992"/>
                </a:cubicBezTo>
                <a:cubicBezTo>
                  <a:pt x="10590" y="17062"/>
                  <a:pt x="10620" y="17132"/>
                  <a:pt x="10650" y="17202"/>
                </a:cubicBezTo>
                <a:cubicBezTo>
                  <a:pt x="10725" y="17362"/>
                  <a:pt x="10778" y="17512"/>
                  <a:pt x="10882" y="17652"/>
                </a:cubicBezTo>
                <a:cubicBezTo>
                  <a:pt x="11002" y="17932"/>
                  <a:pt x="11122" y="18222"/>
                  <a:pt x="11249" y="18471"/>
                </a:cubicBezTo>
                <a:cubicBezTo>
                  <a:pt x="11324" y="18621"/>
                  <a:pt x="11407" y="18771"/>
                  <a:pt x="11489" y="18901"/>
                </a:cubicBezTo>
                <a:cubicBezTo>
                  <a:pt x="11609" y="19171"/>
                  <a:pt x="11721" y="19461"/>
                  <a:pt x="11849" y="19691"/>
                </a:cubicBezTo>
                <a:cubicBezTo>
                  <a:pt x="11916" y="19871"/>
                  <a:pt x="11976" y="20041"/>
                  <a:pt x="12051" y="20171"/>
                </a:cubicBezTo>
                <a:cubicBezTo>
                  <a:pt x="12156" y="20461"/>
                  <a:pt x="12260" y="20750"/>
                  <a:pt x="12365" y="21030"/>
                </a:cubicBezTo>
                <a:cubicBezTo>
                  <a:pt x="12388" y="21080"/>
                  <a:pt x="12403" y="21120"/>
                  <a:pt x="12418" y="21160"/>
                </a:cubicBezTo>
                <a:cubicBezTo>
                  <a:pt x="12358" y="21180"/>
                  <a:pt x="12478" y="21280"/>
                  <a:pt x="12418" y="21290"/>
                </a:cubicBezTo>
                <a:cubicBezTo>
                  <a:pt x="12343" y="21040"/>
                  <a:pt x="12223" y="20950"/>
                  <a:pt x="12133" y="20730"/>
                </a:cubicBezTo>
                <a:cubicBezTo>
                  <a:pt x="12043" y="20560"/>
                  <a:pt x="11953" y="20361"/>
                  <a:pt x="11849" y="20211"/>
                </a:cubicBezTo>
                <a:cubicBezTo>
                  <a:pt x="11654" y="19871"/>
                  <a:pt x="11459" y="19521"/>
                  <a:pt x="11294" y="19091"/>
                </a:cubicBezTo>
                <a:cubicBezTo>
                  <a:pt x="11174" y="18901"/>
                  <a:pt x="11137" y="18741"/>
                  <a:pt x="11040" y="18541"/>
                </a:cubicBezTo>
                <a:cubicBezTo>
                  <a:pt x="11025" y="18521"/>
                  <a:pt x="11010" y="18491"/>
                  <a:pt x="11002" y="18471"/>
                </a:cubicBezTo>
                <a:cubicBezTo>
                  <a:pt x="10972" y="18411"/>
                  <a:pt x="10965" y="18352"/>
                  <a:pt x="10927" y="18292"/>
                </a:cubicBezTo>
                <a:cubicBezTo>
                  <a:pt x="10778" y="17922"/>
                  <a:pt x="10680" y="17562"/>
                  <a:pt x="10553" y="17202"/>
                </a:cubicBezTo>
                <a:cubicBezTo>
                  <a:pt x="10485" y="17032"/>
                  <a:pt x="10418" y="16852"/>
                  <a:pt x="10336" y="16682"/>
                </a:cubicBezTo>
                <a:cubicBezTo>
                  <a:pt x="10351" y="16612"/>
                  <a:pt x="10283" y="16502"/>
                  <a:pt x="10261" y="16412"/>
                </a:cubicBezTo>
                <a:cubicBezTo>
                  <a:pt x="10238" y="16362"/>
                  <a:pt x="10261" y="16342"/>
                  <a:pt x="10238" y="16292"/>
                </a:cubicBezTo>
                <a:cubicBezTo>
                  <a:pt x="10238" y="16252"/>
                  <a:pt x="10163" y="16173"/>
                  <a:pt x="10208" y="16153"/>
                </a:cubicBezTo>
                <a:cubicBezTo>
                  <a:pt x="10163" y="16053"/>
                  <a:pt x="10156" y="15963"/>
                  <a:pt x="10163" y="15893"/>
                </a:cubicBezTo>
                <a:cubicBezTo>
                  <a:pt x="10156" y="15873"/>
                  <a:pt x="10148" y="15863"/>
                  <a:pt x="10148" y="15853"/>
                </a:cubicBezTo>
                <a:cubicBezTo>
                  <a:pt x="10111" y="15763"/>
                  <a:pt x="10133" y="15693"/>
                  <a:pt x="10073" y="15593"/>
                </a:cubicBezTo>
                <a:cubicBezTo>
                  <a:pt x="10111" y="15573"/>
                  <a:pt x="10059" y="15513"/>
                  <a:pt x="10088" y="15493"/>
                </a:cubicBezTo>
                <a:cubicBezTo>
                  <a:pt x="10118" y="15423"/>
                  <a:pt x="10036" y="15443"/>
                  <a:pt x="10081" y="15393"/>
                </a:cubicBezTo>
                <a:cubicBezTo>
                  <a:pt x="10073" y="15303"/>
                  <a:pt x="10044" y="15333"/>
                  <a:pt x="10059" y="15283"/>
                </a:cubicBezTo>
                <a:cubicBezTo>
                  <a:pt x="10066" y="15263"/>
                  <a:pt x="10014" y="15173"/>
                  <a:pt x="9999" y="15193"/>
                </a:cubicBezTo>
                <a:cubicBezTo>
                  <a:pt x="10036" y="15413"/>
                  <a:pt x="10066" y="15633"/>
                  <a:pt x="10096" y="15853"/>
                </a:cubicBezTo>
                <a:cubicBezTo>
                  <a:pt x="10096" y="15873"/>
                  <a:pt x="10103" y="15903"/>
                  <a:pt x="10103" y="15933"/>
                </a:cubicBezTo>
                <a:cubicBezTo>
                  <a:pt x="10126" y="16212"/>
                  <a:pt x="10186" y="16382"/>
                  <a:pt x="10253" y="16672"/>
                </a:cubicBezTo>
                <a:cubicBezTo>
                  <a:pt x="10321" y="16852"/>
                  <a:pt x="10388" y="17032"/>
                  <a:pt x="10455" y="17202"/>
                </a:cubicBezTo>
                <a:cubicBezTo>
                  <a:pt x="10590" y="17572"/>
                  <a:pt x="10710" y="17922"/>
                  <a:pt x="10807" y="18242"/>
                </a:cubicBezTo>
                <a:cubicBezTo>
                  <a:pt x="10852" y="18312"/>
                  <a:pt x="10890" y="18391"/>
                  <a:pt x="10920" y="18471"/>
                </a:cubicBezTo>
                <a:cubicBezTo>
                  <a:pt x="10942" y="18521"/>
                  <a:pt x="10965" y="18571"/>
                  <a:pt x="10995" y="18611"/>
                </a:cubicBezTo>
                <a:cubicBezTo>
                  <a:pt x="11047" y="18751"/>
                  <a:pt x="11032" y="18771"/>
                  <a:pt x="11100" y="18891"/>
                </a:cubicBezTo>
                <a:cubicBezTo>
                  <a:pt x="11122" y="19031"/>
                  <a:pt x="11219" y="19081"/>
                  <a:pt x="11204" y="19181"/>
                </a:cubicBezTo>
                <a:cubicBezTo>
                  <a:pt x="11309" y="19351"/>
                  <a:pt x="11392" y="19581"/>
                  <a:pt x="11504" y="19731"/>
                </a:cubicBezTo>
                <a:cubicBezTo>
                  <a:pt x="11534" y="19811"/>
                  <a:pt x="11564" y="19901"/>
                  <a:pt x="11594" y="19991"/>
                </a:cubicBezTo>
                <a:cubicBezTo>
                  <a:pt x="11646" y="19981"/>
                  <a:pt x="11654" y="20161"/>
                  <a:pt x="11706" y="20141"/>
                </a:cubicBezTo>
                <a:cubicBezTo>
                  <a:pt x="11714" y="20241"/>
                  <a:pt x="11819" y="20261"/>
                  <a:pt x="11781" y="20351"/>
                </a:cubicBezTo>
                <a:cubicBezTo>
                  <a:pt x="11609" y="20151"/>
                  <a:pt x="11459" y="19861"/>
                  <a:pt x="11294" y="19631"/>
                </a:cubicBezTo>
                <a:cubicBezTo>
                  <a:pt x="11130" y="19411"/>
                  <a:pt x="10972" y="19141"/>
                  <a:pt x="10807" y="18891"/>
                </a:cubicBezTo>
                <a:cubicBezTo>
                  <a:pt x="10703" y="18771"/>
                  <a:pt x="10613" y="18621"/>
                  <a:pt x="10515" y="18471"/>
                </a:cubicBezTo>
                <a:cubicBezTo>
                  <a:pt x="10448" y="18361"/>
                  <a:pt x="10381" y="18252"/>
                  <a:pt x="10313" y="18152"/>
                </a:cubicBezTo>
                <a:cubicBezTo>
                  <a:pt x="10171" y="17932"/>
                  <a:pt x="10044" y="17592"/>
                  <a:pt x="9871" y="17342"/>
                </a:cubicBezTo>
                <a:cubicBezTo>
                  <a:pt x="9901" y="17262"/>
                  <a:pt x="9834" y="17242"/>
                  <a:pt x="9826" y="17202"/>
                </a:cubicBezTo>
                <a:cubicBezTo>
                  <a:pt x="9826" y="17192"/>
                  <a:pt x="9826" y="17182"/>
                  <a:pt x="9834" y="17172"/>
                </a:cubicBezTo>
                <a:cubicBezTo>
                  <a:pt x="9759" y="17152"/>
                  <a:pt x="9819" y="17002"/>
                  <a:pt x="9736" y="17042"/>
                </a:cubicBezTo>
                <a:cubicBezTo>
                  <a:pt x="9759" y="17102"/>
                  <a:pt x="9781" y="17152"/>
                  <a:pt x="9796" y="17202"/>
                </a:cubicBezTo>
                <a:cubicBezTo>
                  <a:pt x="9909" y="17502"/>
                  <a:pt x="9999" y="17682"/>
                  <a:pt x="10133" y="17982"/>
                </a:cubicBezTo>
                <a:cubicBezTo>
                  <a:pt x="10186" y="17972"/>
                  <a:pt x="10193" y="18162"/>
                  <a:pt x="10246" y="18162"/>
                </a:cubicBezTo>
                <a:cubicBezTo>
                  <a:pt x="10291" y="18232"/>
                  <a:pt x="10328" y="18322"/>
                  <a:pt x="10373" y="18371"/>
                </a:cubicBezTo>
                <a:cubicBezTo>
                  <a:pt x="10388" y="18401"/>
                  <a:pt x="10411" y="18441"/>
                  <a:pt x="10425" y="18471"/>
                </a:cubicBezTo>
                <a:cubicBezTo>
                  <a:pt x="10485" y="18581"/>
                  <a:pt x="10545" y="18671"/>
                  <a:pt x="10613" y="18761"/>
                </a:cubicBezTo>
                <a:cubicBezTo>
                  <a:pt x="10643" y="18741"/>
                  <a:pt x="10658" y="18811"/>
                  <a:pt x="10673" y="18851"/>
                </a:cubicBezTo>
                <a:cubicBezTo>
                  <a:pt x="10688" y="18881"/>
                  <a:pt x="10718" y="18881"/>
                  <a:pt x="10725" y="18941"/>
                </a:cubicBezTo>
                <a:cubicBezTo>
                  <a:pt x="10763" y="18931"/>
                  <a:pt x="10770" y="18991"/>
                  <a:pt x="10785" y="19031"/>
                </a:cubicBezTo>
                <a:cubicBezTo>
                  <a:pt x="10830" y="19001"/>
                  <a:pt x="10830" y="19121"/>
                  <a:pt x="10852" y="19151"/>
                </a:cubicBezTo>
                <a:cubicBezTo>
                  <a:pt x="10882" y="19141"/>
                  <a:pt x="10897" y="19201"/>
                  <a:pt x="10912" y="19241"/>
                </a:cubicBezTo>
                <a:cubicBezTo>
                  <a:pt x="10942" y="19231"/>
                  <a:pt x="10950" y="19291"/>
                  <a:pt x="10972" y="19331"/>
                </a:cubicBezTo>
                <a:cubicBezTo>
                  <a:pt x="11032" y="19331"/>
                  <a:pt x="11047" y="19491"/>
                  <a:pt x="11107" y="19501"/>
                </a:cubicBezTo>
                <a:cubicBezTo>
                  <a:pt x="11174" y="19691"/>
                  <a:pt x="11279" y="19711"/>
                  <a:pt x="11347" y="19891"/>
                </a:cubicBezTo>
                <a:cubicBezTo>
                  <a:pt x="11429" y="20011"/>
                  <a:pt x="11511" y="20131"/>
                  <a:pt x="11586" y="20291"/>
                </a:cubicBezTo>
                <a:cubicBezTo>
                  <a:pt x="11616" y="20261"/>
                  <a:pt x="11624" y="20351"/>
                  <a:pt x="11654" y="20341"/>
                </a:cubicBezTo>
                <a:cubicBezTo>
                  <a:pt x="11669" y="20371"/>
                  <a:pt x="11699" y="20371"/>
                  <a:pt x="11714" y="20431"/>
                </a:cubicBezTo>
                <a:cubicBezTo>
                  <a:pt x="11766" y="20421"/>
                  <a:pt x="11781" y="20570"/>
                  <a:pt x="11834" y="20570"/>
                </a:cubicBezTo>
                <a:cubicBezTo>
                  <a:pt x="11908" y="20740"/>
                  <a:pt x="11946" y="20830"/>
                  <a:pt x="12051" y="20950"/>
                </a:cubicBezTo>
                <a:cubicBezTo>
                  <a:pt x="12163" y="21150"/>
                  <a:pt x="12268" y="21370"/>
                  <a:pt x="12388" y="21580"/>
                </a:cubicBezTo>
                <a:cubicBezTo>
                  <a:pt x="12845" y="21580"/>
                  <a:pt x="12845" y="21580"/>
                  <a:pt x="12845" y="21580"/>
                </a:cubicBezTo>
                <a:cubicBezTo>
                  <a:pt x="12830" y="21440"/>
                  <a:pt x="12807" y="21290"/>
                  <a:pt x="12792" y="21140"/>
                </a:cubicBezTo>
                <a:cubicBezTo>
                  <a:pt x="12815" y="21040"/>
                  <a:pt x="12792" y="20920"/>
                  <a:pt x="12770" y="20800"/>
                </a:cubicBezTo>
                <a:close/>
                <a:moveTo>
                  <a:pt x="11819" y="20391"/>
                </a:moveTo>
                <a:cubicBezTo>
                  <a:pt x="11819" y="20331"/>
                  <a:pt x="11849" y="20391"/>
                  <a:pt x="11856" y="20431"/>
                </a:cubicBezTo>
                <a:cubicBezTo>
                  <a:pt x="11856" y="20491"/>
                  <a:pt x="11834" y="20431"/>
                  <a:pt x="11819" y="20391"/>
                </a:cubicBezTo>
                <a:close/>
                <a:moveTo>
                  <a:pt x="12605" y="20291"/>
                </a:moveTo>
                <a:cubicBezTo>
                  <a:pt x="12635" y="20191"/>
                  <a:pt x="12583" y="20041"/>
                  <a:pt x="12590" y="19921"/>
                </a:cubicBezTo>
                <a:cubicBezTo>
                  <a:pt x="12650" y="19901"/>
                  <a:pt x="12590" y="19991"/>
                  <a:pt x="12627" y="20021"/>
                </a:cubicBezTo>
                <a:cubicBezTo>
                  <a:pt x="12620" y="20061"/>
                  <a:pt x="12627" y="20111"/>
                  <a:pt x="12657" y="20171"/>
                </a:cubicBezTo>
                <a:cubicBezTo>
                  <a:pt x="12620" y="20241"/>
                  <a:pt x="12642" y="20351"/>
                  <a:pt x="12665" y="20451"/>
                </a:cubicBezTo>
                <a:cubicBezTo>
                  <a:pt x="12590" y="20461"/>
                  <a:pt x="12650" y="20351"/>
                  <a:pt x="12605" y="20291"/>
                </a:cubicBezTo>
                <a:close/>
                <a:moveTo>
                  <a:pt x="12635" y="20630"/>
                </a:moveTo>
                <a:cubicBezTo>
                  <a:pt x="12702" y="20560"/>
                  <a:pt x="12665" y="20720"/>
                  <a:pt x="12680" y="20760"/>
                </a:cubicBezTo>
                <a:cubicBezTo>
                  <a:pt x="12612" y="20780"/>
                  <a:pt x="12680" y="20680"/>
                  <a:pt x="12635" y="20630"/>
                </a:cubicBezTo>
                <a:close/>
                <a:moveTo>
                  <a:pt x="12687" y="21050"/>
                </a:moveTo>
                <a:cubicBezTo>
                  <a:pt x="12702" y="20960"/>
                  <a:pt x="12710" y="21090"/>
                  <a:pt x="12717" y="21130"/>
                </a:cubicBezTo>
                <a:cubicBezTo>
                  <a:pt x="12672" y="21130"/>
                  <a:pt x="12695" y="21080"/>
                  <a:pt x="12687" y="21050"/>
                </a:cubicBezTo>
                <a:close/>
                <a:moveTo>
                  <a:pt x="10193" y="21170"/>
                </a:moveTo>
                <a:cubicBezTo>
                  <a:pt x="10088" y="20980"/>
                  <a:pt x="9976" y="20830"/>
                  <a:pt x="9864" y="20670"/>
                </a:cubicBezTo>
                <a:cubicBezTo>
                  <a:pt x="9751" y="20491"/>
                  <a:pt x="9647" y="20291"/>
                  <a:pt x="9527" y="20151"/>
                </a:cubicBezTo>
                <a:cubicBezTo>
                  <a:pt x="9549" y="20061"/>
                  <a:pt x="9459" y="20041"/>
                  <a:pt x="9444" y="19911"/>
                </a:cubicBezTo>
                <a:cubicBezTo>
                  <a:pt x="9384" y="19881"/>
                  <a:pt x="9362" y="19731"/>
                  <a:pt x="9317" y="19641"/>
                </a:cubicBezTo>
                <a:cubicBezTo>
                  <a:pt x="9250" y="19681"/>
                  <a:pt x="9325" y="19531"/>
                  <a:pt x="9272" y="19581"/>
                </a:cubicBezTo>
                <a:cubicBezTo>
                  <a:pt x="9250" y="19521"/>
                  <a:pt x="9227" y="19471"/>
                  <a:pt x="9212" y="19421"/>
                </a:cubicBezTo>
                <a:cubicBezTo>
                  <a:pt x="9182" y="19281"/>
                  <a:pt x="9122" y="19271"/>
                  <a:pt x="9085" y="19151"/>
                </a:cubicBezTo>
                <a:cubicBezTo>
                  <a:pt x="9047" y="19061"/>
                  <a:pt x="9040" y="18991"/>
                  <a:pt x="9032" y="18921"/>
                </a:cubicBezTo>
                <a:cubicBezTo>
                  <a:pt x="9002" y="18851"/>
                  <a:pt x="8980" y="18731"/>
                  <a:pt x="8920" y="18771"/>
                </a:cubicBezTo>
                <a:cubicBezTo>
                  <a:pt x="8928" y="18811"/>
                  <a:pt x="8868" y="18831"/>
                  <a:pt x="8920" y="18901"/>
                </a:cubicBezTo>
                <a:cubicBezTo>
                  <a:pt x="8943" y="18951"/>
                  <a:pt x="8958" y="19001"/>
                  <a:pt x="8980" y="19051"/>
                </a:cubicBezTo>
                <a:cubicBezTo>
                  <a:pt x="8943" y="19061"/>
                  <a:pt x="8995" y="19201"/>
                  <a:pt x="9017" y="19161"/>
                </a:cubicBezTo>
                <a:cubicBezTo>
                  <a:pt x="9047" y="19221"/>
                  <a:pt x="9002" y="19241"/>
                  <a:pt x="9047" y="19301"/>
                </a:cubicBezTo>
                <a:cubicBezTo>
                  <a:pt x="9107" y="19371"/>
                  <a:pt x="9145" y="19511"/>
                  <a:pt x="9190" y="19631"/>
                </a:cubicBezTo>
                <a:cubicBezTo>
                  <a:pt x="9310" y="19801"/>
                  <a:pt x="9407" y="20051"/>
                  <a:pt x="9504" y="20291"/>
                </a:cubicBezTo>
                <a:cubicBezTo>
                  <a:pt x="9594" y="20361"/>
                  <a:pt x="9647" y="20550"/>
                  <a:pt x="9729" y="20630"/>
                </a:cubicBezTo>
                <a:cubicBezTo>
                  <a:pt x="9804" y="20740"/>
                  <a:pt x="9879" y="20860"/>
                  <a:pt x="9954" y="20970"/>
                </a:cubicBezTo>
                <a:cubicBezTo>
                  <a:pt x="9976" y="21070"/>
                  <a:pt x="10029" y="21040"/>
                  <a:pt x="10059" y="21130"/>
                </a:cubicBezTo>
                <a:cubicBezTo>
                  <a:pt x="10096" y="21180"/>
                  <a:pt x="10133" y="21260"/>
                  <a:pt x="10178" y="21270"/>
                </a:cubicBezTo>
                <a:cubicBezTo>
                  <a:pt x="10216" y="21330"/>
                  <a:pt x="10253" y="21370"/>
                  <a:pt x="10298" y="21390"/>
                </a:cubicBezTo>
                <a:cubicBezTo>
                  <a:pt x="10336" y="21440"/>
                  <a:pt x="10373" y="21520"/>
                  <a:pt x="10425" y="21530"/>
                </a:cubicBezTo>
                <a:cubicBezTo>
                  <a:pt x="10433" y="21550"/>
                  <a:pt x="10448" y="21570"/>
                  <a:pt x="10463" y="21580"/>
                </a:cubicBezTo>
                <a:cubicBezTo>
                  <a:pt x="10583" y="21580"/>
                  <a:pt x="10583" y="21580"/>
                  <a:pt x="10583" y="21580"/>
                </a:cubicBezTo>
                <a:cubicBezTo>
                  <a:pt x="10523" y="21540"/>
                  <a:pt x="10478" y="21420"/>
                  <a:pt x="10403" y="21410"/>
                </a:cubicBezTo>
                <a:cubicBezTo>
                  <a:pt x="10343" y="21280"/>
                  <a:pt x="10261" y="21240"/>
                  <a:pt x="10193" y="21170"/>
                </a:cubicBezTo>
                <a:close/>
                <a:moveTo>
                  <a:pt x="7797" y="20940"/>
                </a:moveTo>
                <a:cubicBezTo>
                  <a:pt x="7782" y="21220"/>
                  <a:pt x="7759" y="21390"/>
                  <a:pt x="7729" y="21580"/>
                </a:cubicBezTo>
                <a:cubicBezTo>
                  <a:pt x="7774" y="21580"/>
                  <a:pt x="7774" y="21580"/>
                  <a:pt x="7774" y="21580"/>
                </a:cubicBezTo>
                <a:cubicBezTo>
                  <a:pt x="7782" y="21500"/>
                  <a:pt x="7797" y="21430"/>
                  <a:pt x="7827" y="21370"/>
                </a:cubicBezTo>
                <a:cubicBezTo>
                  <a:pt x="7804" y="21320"/>
                  <a:pt x="7812" y="21230"/>
                  <a:pt x="7819" y="21160"/>
                </a:cubicBezTo>
                <a:cubicBezTo>
                  <a:pt x="7827" y="21070"/>
                  <a:pt x="7842" y="20980"/>
                  <a:pt x="7797" y="20940"/>
                </a:cubicBezTo>
                <a:close/>
                <a:moveTo>
                  <a:pt x="8516" y="15843"/>
                </a:moveTo>
                <a:cubicBezTo>
                  <a:pt x="8546" y="15853"/>
                  <a:pt x="8673" y="15773"/>
                  <a:pt x="8658" y="15713"/>
                </a:cubicBezTo>
                <a:cubicBezTo>
                  <a:pt x="8583" y="15753"/>
                  <a:pt x="8501" y="15803"/>
                  <a:pt x="8426" y="15853"/>
                </a:cubicBezTo>
                <a:cubicBezTo>
                  <a:pt x="8261" y="15953"/>
                  <a:pt x="8096" y="16073"/>
                  <a:pt x="7931" y="16192"/>
                </a:cubicBezTo>
                <a:cubicBezTo>
                  <a:pt x="7909" y="16153"/>
                  <a:pt x="7909" y="16232"/>
                  <a:pt x="7887" y="16202"/>
                </a:cubicBezTo>
                <a:cubicBezTo>
                  <a:pt x="7857" y="16232"/>
                  <a:pt x="7827" y="16242"/>
                  <a:pt x="7804" y="16242"/>
                </a:cubicBezTo>
                <a:cubicBezTo>
                  <a:pt x="7744" y="16232"/>
                  <a:pt x="7677" y="16332"/>
                  <a:pt x="7617" y="16332"/>
                </a:cubicBezTo>
                <a:cubicBezTo>
                  <a:pt x="7490" y="16422"/>
                  <a:pt x="7377" y="16402"/>
                  <a:pt x="7250" y="16492"/>
                </a:cubicBezTo>
                <a:cubicBezTo>
                  <a:pt x="7183" y="16462"/>
                  <a:pt x="7100" y="16492"/>
                  <a:pt x="7025" y="16512"/>
                </a:cubicBezTo>
                <a:cubicBezTo>
                  <a:pt x="6995" y="16492"/>
                  <a:pt x="6950" y="16532"/>
                  <a:pt x="6913" y="16552"/>
                </a:cubicBezTo>
                <a:cubicBezTo>
                  <a:pt x="6875" y="16522"/>
                  <a:pt x="6823" y="16562"/>
                  <a:pt x="6786" y="16562"/>
                </a:cubicBezTo>
                <a:cubicBezTo>
                  <a:pt x="6628" y="16582"/>
                  <a:pt x="6471" y="16612"/>
                  <a:pt x="6321" y="16622"/>
                </a:cubicBezTo>
                <a:cubicBezTo>
                  <a:pt x="6254" y="16612"/>
                  <a:pt x="6179" y="16622"/>
                  <a:pt x="6104" y="16612"/>
                </a:cubicBezTo>
                <a:cubicBezTo>
                  <a:pt x="6067" y="16612"/>
                  <a:pt x="6029" y="16652"/>
                  <a:pt x="5999" y="16602"/>
                </a:cubicBezTo>
                <a:cubicBezTo>
                  <a:pt x="5954" y="16582"/>
                  <a:pt x="5909" y="16622"/>
                  <a:pt x="5872" y="16612"/>
                </a:cubicBezTo>
                <a:cubicBezTo>
                  <a:pt x="5797" y="16562"/>
                  <a:pt x="5707" y="16642"/>
                  <a:pt x="5640" y="16572"/>
                </a:cubicBezTo>
                <a:cubicBezTo>
                  <a:pt x="5595" y="16642"/>
                  <a:pt x="5580" y="16512"/>
                  <a:pt x="5535" y="16562"/>
                </a:cubicBezTo>
                <a:cubicBezTo>
                  <a:pt x="5490" y="16592"/>
                  <a:pt x="5460" y="16512"/>
                  <a:pt x="5407" y="16572"/>
                </a:cubicBezTo>
                <a:cubicBezTo>
                  <a:pt x="5340" y="16512"/>
                  <a:pt x="5258" y="16582"/>
                  <a:pt x="5198" y="16522"/>
                </a:cubicBezTo>
                <a:cubicBezTo>
                  <a:pt x="5115" y="16542"/>
                  <a:pt x="5048" y="16462"/>
                  <a:pt x="4966" y="16482"/>
                </a:cubicBezTo>
                <a:cubicBezTo>
                  <a:pt x="4936" y="16432"/>
                  <a:pt x="4891" y="16472"/>
                  <a:pt x="4861" y="16432"/>
                </a:cubicBezTo>
                <a:cubicBezTo>
                  <a:pt x="4816" y="16482"/>
                  <a:pt x="4786" y="16402"/>
                  <a:pt x="4741" y="16442"/>
                </a:cubicBezTo>
                <a:cubicBezTo>
                  <a:pt x="4711" y="16352"/>
                  <a:pt x="4659" y="16462"/>
                  <a:pt x="4636" y="16392"/>
                </a:cubicBezTo>
                <a:cubicBezTo>
                  <a:pt x="4591" y="16412"/>
                  <a:pt x="4554" y="16392"/>
                  <a:pt x="4509" y="16402"/>
                </a:cubicBezTo>
                <a:cubicBezTo>
                  <a:pt x="4441" y="16382"/>
                  <a:pt x="4366" y="16402"/>
                  <a:pt x="4292" y="16382"/>
                </a:cubicBezTo>
                <a:cubicBezTo>
                  <a:pt x="4217" y="16362"/>
                  <a:pt x="4142" y="16362"/>
                  <a:pt x="4059" y="16352"/>
                </a:cubicBezTo>
                <a:cubicBezTo>
                  <a:pt x="4029" y="16342"/>
                  <a:pt x="3984" y="16362"/>
                  <a:pt x="3954" y="16342"/>
                </a:cubicBezTo>
                <a:cubicBezTo>
                  <a:pt x="3917" y="16322"/>
                  <a:pt x="3865" y="16362"/>
                  <a:pt x="3827" y="16352"/>
                </a:cubicBezTo>
                <a:cubicBezTo>
                  <a:pt x="3790" y="16342"/>
                  <a:pt x="3752" y="16382"/>
                  <a:pt x="3722" y="16342"/>
                </a:cubicBezTo>
                <a:cubicBezTo>
                  <a:pt x="3692" y="16362"/>
                  <a:pt x="3677" y="16332"/>
                  <a:pt x="3655" y="16362"/>
                </a:cubicBezTo>
                <a:cubicBezTo>
                  <a:pt x="3640" y="16342"/>
                  <a:pt x="3610" y="16352"/>
                  <a:pt x="3632" y="16322"/>
                </a:cubicBezTo>
                <a:cubicBezTo>
                  <a:pt x="3812" y="16222"/>
                  <a:pt x="3977" y="16242"/>
                  <a:pt x="4149" y="16202"/>
                </a:cubicBezTo>
                <a:cubicBezTo>
                  <a:pt x="4232" y="16173"/>
                  <a:pt x="4314" y="16183"/>
                  <a:pt x="4404" y="16143"/>
                </a:cubicBezTo>
                <a:cubicBezTo>
                  <a:pt x="4486" y="16143"/>
                  <a:pt x="4576" y="16123"/>
                  <a:pt x="4659" y="16133"/>
                </a:cubicBezTo>
                <a:cubicBezTo>
                  <a:pt x="4741" y="16133"/>
                  <a:pt x="4823" y="16143"/>
                  <a:pt x="4906" y="16153"/>
                </a:cubicBezTo>
                <a:cubicBezTo>
                  <a:pt x="4936" y="16202"/>
                  <a:pt x="4988" y="16153"/>
                  <a:pt x="5025" y="16183"/>
                </a:cubicBezTo>
                <a:cubicBezTo>
                  <a:pt x="5070" y="16153"/>
                  <a:pt x="5100" y="16232"/>
                  <a:pt x="5153" y="16173"/>
                </a:cubicBezTo>
                <a:cubicBezTo>
                  <a:pt x="5220" y="16262"/>
                  <a:pt x="5318" y="16163"/>
                  <a:pt x="5392" y="16232"/>
                </a:cubicBezTo>
                <a:cubicBezTo>
                  <a:pt x="5437" y="16212"/>
                  <a:pt x="5475" y="16232"/>
                  <a:pt x="5520" y="16232"/>
                </a:cubicBezTo>
                <a:cubicBezTo>
                  <a:pt x="5535" y="16252"/>
                  <a:pt x="5557" y="16242"/>
                  <a:pt x="5580" y="16242"/>
                </a:cubicBezTo>
                <a:cubicBezTo>
                  <a:pt x="5610" y="16222"/>
                  <a:pt x="5625" y="16292"/>
                  <a:pt x="5655" y="16242"/>
                </a:cubicBezTo>
                <a:cubicBezTo>
                  <a:pt x="5730" y="16322"/>
                  <a:pt x="5819" y="16262"/>
                  <a:pt x="5902" y="16302"/>
                </a:cubicBezTo>
                <a:cubicBezTo>
                  <a:pt x="5947" y="16272"/>
                  <a:pt x="5984" y="16282"/>
                  <a:pt x="6022" y="16342"/>
                </a:cubicBezTo>
                <a:cubicBezTo>
                  <a:pt x="6074" y="16272"/>
                  <a:pt x="6097" y="16362"/>
                  <a:pt x="6149" y="16332"/>
                </a:cubicBezTo>
                <a:cubicBezTo>
                  <a:pt x="6171" y="16312"/>
                  <a:pt x="6186" y="16352"/>
                  <a:pt x="6209" y="16342"/>
                </a:cubicBezTo>
                <a:cubicBezTo>
                  <a:pt x="6231" y="16322"/>
                  <a:pt x="6254" y="16322"/>
                  <a:pt x="6276" y="16322"/>
                </a:cubicBezTo>
                <a:cubicBezTo>
                  <a:pt x="6306" y="16372"/>
                  <a:pt x="6359" y="16322"/>
                  <a:pt x="6396" y="16352"/>
                </a:cubicBezTo>
                <a:cubicBezTo>
                  <a:pt x="6478" y="16352"/>
                  <a:pt x="6568" y="16352"/>
                  <a:pt x="6658" y="16362"/>
                </a:cubicBezTo>
                <a:cubicBezTo>
                  <a:pt x="6733" y="16392"/>
                  <a:pt x="6823" y="16362"/>
                  <a:pt x="6905" y="16382"/>
                </a:cubicBezTo>
                <a:cubicBezTo>
                  <a:pt x="6995" y="16362"/>
                  <a:pt x="7078" y="16322"/>
                  <a:pt x="7160" y="16362"/>
                </a:cubicBezTo>
                <a:cubicBezTo>
                  <a:pt x="7340" y="16282"/>
                  <a:pt x="7512" y="16272"/>
                  <a:pt x="7699" y="16192"/>
                </a:cubicBezTo>
                <a:cubicBezTo>
                  <a:pt x="7677" y="16133"/>
                  <a:pt x="7647" y="16133"/>
                  <a:pt x="7609" y="16173"/>
                </a:cubicBezTo>
                <a:cubicBezTo>
                  <a:pt x="7564" y="16232"/>
                  <a:pt x="7542" y="16133"/>
                  <a:pt x="7497" y="16202"/>
                </a:cubicBezTo>
                <a:cubicBezTo>
                  <a:pt x="7422" y="16232"/>
                  <a:pt x="7355" y="16212"/>
                  <a:pt x="7287" y="16252"/>
                </a:cubicBezTo>
                <a:cubicBezTo>
                  <a:pt x="7212" y="16262"/>
                  <a:pt x="7145" y="16282"/>
                  <a:pt x="7078" y="16262"/>
                </a:cubicBezTo>
                <a:cubicBezTo>
                  <a:pt x="7003" y="16302"/>
                  <a:pt x="6943" y="16262"/>
                  <a:pt x="6868" y="16312"/>
                </a:cubicBezTo>
                <a:cubicBezTo>
                  <a:pt x="6838" y="16222"/>
                  <a:pt x="6786" y="16282"/>
                  <a:pt x="6748" y="16272"/>
                </a:cubicBezTo>
                <a:cubicBezTo>
                  <a:pt x="6711" y="16252"/>
                  <a:pt x="6673" y="16242"/>
                  <a:pt x="6628" y="16242"/>
                </a:cubicBezTo>
                <a:cubicBezTo>
                  <a:pt x="6576" y="16312"/>
                  <a:pt x="6546" y="16222"/>
                  <a:pt x="6501" y="16252"/>
                </a:cubicBezTo>
                <a:cubicBezTo>
                  <a:pt x="6464" y="16202"/>
                  <a:pt x="6419" y="16252"/>
                  <a:pt x="6381" y="16222"/>
                </a:cubicBezTo>
                <a:cubicBezTo>
                  <a:pt x="6299" y="16212"/>
                  <a:pt x="6216" y="16202"/>
                  <a:pt x="6134" y="16202"/>
                </a:cubicBezTo>
                <a:cubicBezTo>
                  <a:pt x="6089" y="16192"/>
                  <a:pt x="6052" y="16173"/>
                  <a:pt x="6007" y="16212"/>
                </a:cubicBezTo>
                <a:cubicBezTo>
                  <a:pt x="5977" y="16103"/>
                  <a:pt x="5909" y="16222"/>
                  <a:pt x="5872" y="16153"/>
                </a:cubicBezTo>
                <a:cubicBezTo>
                  <a:pt x="5849" y="16173"/>
                  <a:pt x="5834" y="16123"/>
                  <a:pt x="5812" y="16143"/>
                </a:cubicBezTo>
                <a:cubicBezTo>
                  <a:pt x="5789" y="16163"/>
                  <a:pt x="5767" y="16163"/>
                  <a:pt x="5745" y="16163"/>
                </a:cubicBezTo>
                <a:cubicBezTo>
                  <a:pt x="5715" y="16113"/>
                  <a:pt x="5662" y="16163"/>
                  <a:pt x="5625" y="16133"/>
                </a:cubicBezTo>
                <a:cubicBezTo>
                  <a:pt x="5542" y="16103"/>
                  <a:pt x="5452" y="16093"/>
                  <a:pt x="5370" y="16083"/>
                </a:cubicBezTo>
                <a:cubicBezTo>
                  <a:pt x="5280" y="16103"/>
                  <a:pt x="5205" y="16063"/>
                  <a:pt x="5123" y="16063"/>
                </a:cubicBezTo>
                <a:cubicBezTo>
                  <a:pt x="5085" y="16003"/>
                  <a:pt x="5033" y="16093"/>
                  <a:pt x="5003" y="16033"/>
                </a:cubicBezTo>
                <a:cubicBezTo>
                  <a:pt x="4981" y="16043"/>
                  <a:pt x="4958" y="16063"/>
                  <a:pt x="4943" y="16013"/>
                </a:cubicBezTo>
                <a:cubicBezTo>
                  <a:pt x="4913" y="16023"/>
                  <a:pt x="4891" y="16023"/>
                  <a:pt x="4861" y="16013"/>
                </a:cubicBezTo>
                <a:cubicBezTo>
                  <a:pt x="4988" y="15953"/>
                  <a:pt x="5093" y="15993"/>
                  <a:pt x="5213" y="15983"/>
                </a:cubicBezTo>
                <a:cubicBezTo>
                  <a:pt x="5273" y="15963"/>
                  <a:pt x="5325" y="16003"/>
                  <a:pt x="5385" y="15963"/>
                </a:cubicBezTo>
                <a:cubicBezTo>
                  <a:pt x="5437" y="16023"/>
                  <a:pt x="5505" y="15923"/>
                  <a:pt x="5557" y="15983"/>
                </a:cubicBezTo>
                <a:cubicBezTo>
                  <a:pt x="5617" y="15943"/>
                  <a:pt x="5670" y="15983"/>
                  <a:pt x="5730" y="15973"/>
                </a:cubicBezTo>
                <a:cubicBezTo>
                  <a:pt x="5759" y="15963"/>
                  <a:pt x="5782" y="15963"/>
                  <a:pt x="5804" y="15973"/>
                </a:cubicBezTo>
                <a:cubicBezTo>
                  <a:pt x="5834" y="16013"/>
                  <a:pt x="5879" y="15933"/>
                  <a:pt x="5902" y="15993"/>
                </a:cubicBezTo>
                <a:cubicBezTo>
                  <a:pt x="6014" y="15973"/>
                  <a:pt x="6126" y="16003"/>
                  <a:pt x="6246" y="15963"/>
                </a:cubicBezTo>
                <a:cubicBezTo>
                  <a:pt x="6291" y="15983"/>
                  <a:pt x="6329" y="16023"/>
                  <a:pt x="6389" y="15973"/>
                </a:cubicBezTo>
                <a:cubicBezTo>
                  <a:pt x="6426" y="16013"/>
                  <a:pt x="6471" y="16043"/>
                  <a:pt x="6523" y="15993"/>
                </a:cubicBezTo>
                <a:cubicBezTo>
                  <a:pt x="6613" y="16053"/>
                  <a:pt x="6726" y="15983"/>
                  <a:pt x="6816" y="16043"/>
                </a:cubicBezTo>
                <a:cubicBezTo>
                  <a:pt x="6868" y="15993"/>
                  <a:pt x="6905" y="16053"/>
                  <a:pt x="6958" y="16023"/>
                </a:cubicBezTo>
                <a:cubicBezTo>
                  <a:pt x="7010" y="16033"/>
                  <a:pt x="7070" y="15983"/>
                  <a:pt x="7115" y="16023"/>
                </a:cubicBezTo>
                <a:cubicBezTo>
                  <a:pt x="7220" y="15973"/>
                  <a:pt x="7317" y="15983"/>
                  <a:pt x="7415" y="15993"/>
                </a:cubicBezTo>
                <a:cubicBezTo>
                  <a:pt x="7564" y="15903"/>
                  <a:pt x="7692" y="15943"/>
                  <a:pt x="7842" y="15853"/>
                </a:cubicBezTo>
                <a:cubicBezTo>
                  <a:pt x="7849" y="15843"/>
                  <a:pt x="7857" y="15843"/>
                  <a:pt x="7864" y="15833"/>
                </a:cubicBezTo>
                <a:cubicBezTo>
                  <a:pt x="7864" y="15843"/>
                  <a:pt x="7864" y="15843"/>
                  <a:pt x="7864" y="15853"/>
                </a:cubicBezTo>
                <a:cubicBezTo>
                  <a:pt x="7872" y="15863"/>
                  <a:pt x="7879" y="15863"/>
                  <a:pt x="7894" y="15853"/>
                </a:cubicBezTo>
                <a:cubicBezTo>
                  <a:pt x="7916" y="15833"/>
                  <a:pt x="7946" y="15773"/>
                  <a:pt x="7954" y="15823"/>
                </a:cubicBezTo>
                <a:cubicBezTo>
                  <a:pt x="7999" y="15803"/>
                  <a:pt x="8036" y="15763"/>
                  <a:pt x="8074" y="15793"/>
                </a:cubicBezTo>
                <a:cubicBezTo>
                  <a:pt x="8119" y="15723"/>
                  <a:pt x="8149" y="15783"/>
                  <a:pt x="8194" y="15713"/>
                </a:cubicBezTo>
                <a:cubicBezTo>
                  <a:pt x="8224" y="15743"/>
                  <a:pt x="8276" y="15633"/>
                  <a:pt x="8306" y="15683"/>
                </a:cubicBezTo>
                <a:cubicBezTo>
                  <a:pt x="8456" y="15603"/>
                  <a:pt x="8613" y="15493"/>
                  <a:pt x="8770" y="15403"/>
                </a:cubicBezTo>
                <a:cubicBezTo>
                  <a:pt x="8845" y="15323"/>
                  <a:pt x="8913" y="15343"/>
                  <a:pt x="8995" y="15273"/>
                </a:cubicBezTo>
                <a:cubicBezTo>
                  <a:pt x="9040" y="15213"/>
                  <a:pt x="9070" y="15243"/>
                  <a:pt x="9115" y="15203"/>
                </a:cubicBezTo>
                <a:cubicBezTo>
                  <a:pt x="9160" y="15163"/>
                  <a:pt x="9190" y="15203"/>
                  <a:pt x="9175" y="15113"/>
                </a:cubicBezTo>
                <a:cubicBezTo>
                  <a:pt x="9115" y="15193"/>
                  <a:pt x="9032" y="15133"/>
                  <a:pt x="9017" y="15223"/>
                </a:cubicBezTo>
                <a:cubicBezTo>
                  <a:pt x="8958" y="15243"/>
                  <a:pt x="8890" y="15293"/>
                  <a:pt x="8838" y="15273"/>
                </a:cubicBezTo>
                <a:cubicBezTo>
                  <a:pt x="8770" y="15383"/>
                  <a:pt x="8628" y="15413"/>
                  <a:pt x="8523" y="15493"/>
                </a:cubicBezTo>
                <a:cubicBezTo>
                  <a:pt x="8403" y="15563"/>
                  <a:pt x="8291" y="15583"/>
                  <a:pt x="8171" y="15663"/>
                </a:cubicBezTo>
                <a:cubicBezTo>
                  <a:pt x="8119" y="15653"/>
                  <a:pt x="8051" y="15723"/>
                  <a:pt x="8006" y="15713"/>
                </a:cubicBezTo>
                <a:cubicBezTo>
                  <a:pt x="7954" y="15723"/>
                  <a:pt x="7894" y="15743"/>
                  <a:pt x="7834" y="15793"/>
                </a:cubicBezTo>
                <a:cubicBezTo>
                  <a:pt x="7752" y="15773"/>
                  <a:pt x="7662" y="15833"/>
                  <a:pt x="7572" y="15853"/>
                </a:cubicBezTo>
                <a:cubicBezTo>
                  <a:pt x="7549" y="15853"/>
                  <a:pt x="7535" y="15853"/>
                  <a:pt x="7512" y="15853"/>
                </a:cubicBezTo>
                <a:cubicBezTo>
                  <a:pt x="7505" y="15853"/>
                  <a:pt x="7505" y="15853"/>
                  <a:pt x="7497" y="15843"/>
                </a:cubicBezTo>
                <a:cubicBezTo>
                  <a:pt x="7497" y="15853"/>
                  <a:pt x="7490" y="15853"/>
                  <a:pt x="7490" y="15853"/>
                </a:cubicBezTo>
                <a:cubicBezTo>
                  <a:pt x="7437" y="15863"/>
                  <a:pt x="7385" y="15893"/>
                  <a:pt x="7340" y="15893"/>
                </a:cubicBezTo>
                <a:cubicBezTo>
                  <a:pt x="7287" y="15853"/>
                  <a:pt x="7227" y="15923"/>
                  <a:pt x="7183" y="15893"/>
                </a:cubicBezTo>
                <a:cubicBezTo>
                  <a:pt x="7130" y="15903"/>
                  <a:pt x="7078" y="15863"/>
                  <a:pt x="7018" y="15933"/>
                </a:cubicBezTo>
                <a:cubicBezTo>
                  <a:pt x="6973" y="15843"/>
                  <a:pt x="6898" y="15943"/>
                  <a:pt x="6853" y="15903"/>
                </a:cubicBezTo>
                <a:cubicBezTo>
                  <a:pt x="6793" y="15943"/>
                  <a:pt x="6748" y="15873"/>
                  <a:pt x="6696" y="15913"/>
                </a:cubicBezTo>
                <a:cubicBezTo>
                  <a:pt x="6651" y="15843"/>
                  <a:pt x="6583" y="15923"/>
                  <a:pt x="6546" y="15873"/>
                </a:cubicBezTo>
                <a:cubicBezTo>
                  <a:pt x="6434" y="15903"/>
                  <a:pt x="6329" y="15883"/>
                  <a:pt x="6231" y="15853"/>
                </a:cubicBezTo>
                <a:cubicBezTo>
                  <a:pt x="6224" y="15853"/>
                  <a:pt x="6224" y="15843"/>
                  <a:pt x="6216" y="15843"/>
                </a:cubicBezTo>
                <a:cubicBezTo>
                  <a:pt x="6209" y="15843"/>
                  <a:pt x="6201" y="15843"/>
                  <a:pt x="6194" y="15853"/>
                </a:cubicBezTo>
                <a:cubicBezTo>
                  <a:pt x="6164" y="15853"/>
                  <a:pt x="6141" y="15873"/>
                  <a:pt x="6119" y="15853"/>
                </a:cubicBezTo>
                <a:cubicBezTo>
                  <a:pt x="6111" y="15843"/>
                  <a:pt x="6111" y="15843"/>
                  <a:pt x="6111" y="15843"/>
                </a:cubicBezTo>
                <a:cubicBezTo>
                  <a:pt x="6104" y="15843"/>
                  <a:pt x="6104" y="15843"/>
                  <a:pt x="6104" y="15853"/>
                </a:cubicBezTo>
                <a:cubicBezTo>
                  <a:pt x="6067" y="15893"/>
                  <a:pt x="6052" y="15863"/>
                  <a:pt x="6022" y="15853"/>
                </a:cubicBezTo>
                <a:cubicBezTo>
                  <a:pt x="6014" y="15843"/>
                  <a:pt x="5999" y="15833"/>
                  <a:pt x="5984" y="15853"/>
                </a:cubicBezTo>
                <a:cubicBezTo>
                  <a:pt x="5984" y="15853"/>
                  <a:pt x="5984" y="15853"/>
                  <a:pt x="5977" y="15853"/>
                </a:cubicBezTo>
                <a:cubicBezTo>
                  <a:pt x="5954" y="15883"/>
                  <a:pt x="5939" y="15863"/>
                  <a:pt x="5924" y="15853"/>
                </a:cubicBezTo>
                <a:cubicBezTo>
                  <a:pt x="5902" y="15833"/>
                  <a:pt x="5887" y="15813"/>
                  <a:pt x="5857" y="15853"/>
                </a:cubicBezTo>
                <a:cubicBezTo>
                  <a:pt x="5857" y="15853"/>
                  <a:pt x="5857" y="15853"/>
                  <a:pt x="5857" y="15853"/>
                </a:cubicBezTo>
                <a:cubicBezTo>
                  <a:pt x="5857" y="15853"/>
                  <a:pt x="5849" y="15853"/>
                  <a:pt x="5849" y="15853"/>
                </a:cubicBezTo>
                <a:cubicBezTo>
                  <a:pt x="5819" y="15803"/>
                  <a:pt x="5767" y="15883"/>
                  <a:pt x="5737" y="15823"/>
                </a:cubicBezTo>
                <a:cubicBezTo>
                  <a:pt x="5670" y="15863"/>
                  <a:pt x="5610" y="15843"/>
                  <a:pt x="5550" y="15853"/>
                </a:cubicBezTo>
                <a:cubicBezTo>
                  <a:pt x="5535" y="15853"/>
                  <a:pt x="5512" y="15853"/>
                  <a:pt x="5497" y="15863"/>
                </a:cubicBezTo>
                <a:cubicBezTo>
                  <a:pt x="5422" y="15833"/>
                  <a:pt x="5333" y="15883"/>
                  <a:pt x="5258" y="15853"/>
                </a:cubicBezTo>
                <a:cubicBezTo>
                  <a:pt x="5258" y="15853"/>
                  <a:pt x="5250" y="15843"/>
                  <a:pt x="5250" y="15843"/>
                </a:cubicBezTo>
                <a:cubicBezTo>
                  <a:pt x="5235" y="15843"/>
                  <a:pt x="5228" y="15853"/>
                  <a:pt x="5220" y="15853"/>
                </a:cubicBezTo>
                <a:cubicBezTo>
                  <a:pt x="5175" y="15853"/>
                  <a:pt x="5130" y="15853"/>
                  <a:pt x="5085" y="15853"/>
                </a:cubicBezTo>
                <a:cubicBezTo>
                  <a:pt x="5063" y="15853"/>
                  <a:pt x="5040" y="15843"/>
                  <a:pt x="5011" y="15843"/>
                </a:cubicBezTo>
                <a:cubicBezTo>
                  <a:pt x="4988" y="15843"/>
                  <a:pt x="4966" y="15843"/>
                  <a:pt x="4943" y="15853"/>
                </a:cubicBezTo>
                <a:cubicBezTo>
                  <a:pt x="4883" y="15863"/>
                  <a:pt x="4816" y="15893"/>
                  <a:pt x="4763" y="15863"/>
                </a:cubicBezTo>
                <a:cubicBezTo>
                  <a:pt x="4673" y="15933"/>
                  <a:pt x="4606" y="15833"/>
                  <a:pt x="4516" y="15903"/>
                </a:cubicBezTo>
                <a:cubicBezTo>
                  <a:pt x="4441" y="15873"/>
                  <a:pt x="4344" y="15953"/>
                  <a:pt x="4269" y="15923"/>
                </a:cubicBezTo>
                <a:cubicBezTo>
                  <a:pt x="4366" y="15813"/>
                  <a:pt x="4441" y="15873"/>
                  <a:pt x="4531" y="15853"/>
                </a:cubicBezTo>
                <a:cubicBezTo>
                  <a:pt x="4539" y="15853"/>
                  <a:pt x="4539" y="15853"/>
                  <a:pt x="4546" y="15843"/>
                </a:cubicBezTo>
                <a:cubicBezTo>
                  <a:pt x="4591" y="15783"/>
                  <a:pt x="4621" y="15873"/>
                  <a:pt x="4666" y="15843"/>
                </a:cubicBezTo>
                <a:cubicBezTo>
                  <a:pt x="4726" y="15773"/>
                  <a:pt x="4771" y="15813"/>
                  <a:pt x="4816" y="15813"/>
                </a:cubicBezTo>
                <a:cubicBezTo>
                  <a:pt x="4913" y="15743"/>
                  <a:pt x="4988" y="15833"/>
                  <a:pt x="5093" y="15743"/>
                </a:cubicBezTo>
                <a:cubicBezTo>
                  <a:pt x="5175" y="15793"/>
                  <a:pt x="5273" y="15703"/>
                  <a:pt x="5355" y="15743"/>
                </a:cubicBezTo>
                <a:cubicBezTo>
                  <a:pt x="5445" y="15743"/>
                  <a:pt x="5542" y="15683"/>
                  <a:pt x="5625" y="15713"/>
                </a:cubicBezTo>
                <a:cubicBezTo>
                  <a:pt x="5722" y="15683"/>
                  <a:pt x="5812" y="15653"/>
                  <a:pt x="5894" y="15683"/>
                </a:cubicBezTo>
                <a:cubicBezTo>
                  <a:pt x="5992" y="15653"/>
                  <a:pt x="6082" y="15653"/>
                  <a:pt x="6171" y="15643"/>
                </a:cubicBezTo>
                <a:cubicBezTo>
                  <a:pt x="6261" y="15633"/>
                  <a:pt x="6336" y="15693"/>
                  <a:pt x="6434" y="15653"/>
                </a:cubicBezTo>
                <a:cubicBezTo>
                  <a:pt x="6516" y="15693"/>
                  <a:pt x="6613" y="15633"/>
                  <a:pt x="6696" y="15663"/>
                </a:cubicBezTo>
                <a:cubicBezTo>
                  <a:pt x="6741" y="15673"/>
                  <a:pt x="6786" y="15633"/>
                  <a:pt x="6823" y="15653"/>
                </a:cubicBezTo>
                <a:cubicBezTo>
                  <a:pt x="6868" y="15693"/>
                  <a:pt x="6920" y="15653"/>
                  <a:pt x="6965" y="15663"/>
                </a:cubicBezTo>
                <a:cubicBezTo>
                  <a:pt x="6973" y="15693"/>
                  <a:pt x="6980" y="15673"/>
                  <a:pt x="6995" y="15673"/>
                </a:cubicBezTo>
                <a:cubicBezTo>
                  <a:pt x="7033" y="15673"/>
                  <a:pt x="7048" y="15723"/>
                  <a:pt x="7093" y="15653"/>
                </a:cubicBezTo>
                <a:cubicBezTo>
                  <a:pt x="7130" y="15703"/>
                  <a:pt x="7183" y="15683"/>
                  <a:pt x="7227" y="15673"/>
                </a:cubicBezTo>
                <a:cubicBezTo>
                  <a:pt x="7272" y="15653"/>
                  <a:pt x="7310" y="15673"/>
                  <a:pt x="7355" y="15663"/>
                </a:cubicBezTo>
                <a:cubicBezTo>
                  <a:pt x="7400" y="15673"/>
                  <a:pt x="7452" y="15623"/>
                  <a:pt x="7497" y="15643"/>
                </a:cubicBezTo>
                <a:cubicBezTo>
                  <a:pt x="7684" y="15573"/>
                  <a:pt x="7864" y="15573"/>
                  <a:pt x="8059" y="15453"/>
                </a:cubicBezTo>
                <a:cubicBezTo>
                  <a:pt x="8096" y="15463"/>
                  <a:pt x="8141" y="15443"/>
                  <a:pt x="8194" y="15403"/>
                </a:cubicBezTo>
                <a:cubicBezTo>
                  <a:pt x="8239" y="15393"/>
                  <a:pt x="8291" y="15353"/>
                  <a:pt x="8343" y="15333"/>
                </a:cubicBezTo>
                <a:cubicBezTo>
                  <a:pt x="8441" y="15283"/>
                  <a:pt x="8531" y="15243"/>
                  <a:pt x="8628" y="15183"/>
                </a:cubicBezTo>
                <a:cubicBezTo>
                  <a:pt x="8785" y="15013"/>
                  <a:pt x="8920" y="14963"/>
                  <a:pt x="9077" y="14813"/>
                </a:cubicBezTo>
                <a:cubicBezTo>
                  <a:pt x="9047" y="14713"/>
                  <a:pt x="8987" y="14843"/>
                  <a:pt x="8943" y="14863"/>
                </a:cubicBezTo>
                <a:cubicBezTo>
                  <a:pt x="8898" y="14883"/>
                  <a:pt x="8838" y="15003"/>
                  <a:pt x="8800" y="14953"/>
                </a:cubicBezTo>
                <a:cubicBezTo>
                  <a:pt x="8793" y="15033"/>
                  <a:pt x="8748" y="14973"/>
                  <a:pt x="8695" y="15053"/>
                </a:cubicBezTo>
                <a:cubicBezTo>
                  <a:pt x="8643" y="15123"/>
                  <a:pt x="8606" y="15113"/>
                  <a:pt x="8561" y="15143"/>
                </a:cubicBezTo>
                <a:cubicBezTo>
                  <a:pt x="8373" y="15273"/>
                  <a:pt x="8201" y="15303"/>
                  <a:pt x="8014" y="15423"/>
                </a:cubicBezTo>
                <a:cubicBezTo>
                  <a:pt x="7939" y="15403"/>
                  <a:pt x="7842" y="15463"/>
                  <a:pt x="7759" y="15473"/>
                </a:cubicBezTo>
                <a:cubicBezTo>
                  <a:pt x="7714" y="15463"/>
                  <a:pt x="7662" y="15543"/>
                  <a:pt x="7624" y="15523"/>
                </a:cubicBezTo>
                <a:cubicBezTo>
                  <a:pt x="7594" y="15473"/>
                  <a:pt x="7535" y="15573"/>
                  <a:pt x="7497" y="15533"/>
                </a:cubicBezTo>
                <a:cubicBezTo>
                  <a:pt x="7445" y="15593"/>
                  <a:pt x="7422" y="15493"/>
                  <a:pt x="7370" y="15583"/>
                </a:cubicBezTo>
                <a:cubicBezTo>
                  <a:pt x="7332" y="15553"/>
                  <a:pt x="7280" y="15603"/>
                  <a:pt x="7242" y="15553"/>
                </a:cubicBezTo>
                <a:cubicBezTo>
                  <a:pt x="7145" y="15623"/>
                  <a:pt x="7070" y="15533"/>
                  <a:pt x="6973" y="15583"/>
                </a:cubicBezTo>
                <a:cubicBezTo>
                  <a:pt x="6898" y="15523"/>
                  <a:pt x="6808" y="15573"/>
                  <a:pt x="6733" y="15523"/>
                </a:cubicBezTo>
                <a:cubicBezTo>
                  <a:pt x="6681" y="15583"/>
                  <a:pt x="6643" y="15563"/>
                  <a:pt x="6606" y="15533"/>
                </a:cubicBezTo>
                <a:cubicBezTo>
                  <a:pt x="6561" y="15573"/>
                  <a:pt x="6523" y="15543"/>
                  <a:pt x="6478" y="15543"/>
                </a:cubicBezTo>
                <a:cubicBezTo>
                  <a:pt x="6396" y="15553"/>
                  <a:pt x="6314" y="15553"/>
                  <a:pt x="6231" y="15513"/>
                </a:cubicBezTo>
                <a:cubicBezTo>
                  <a:pt x="6209" y="15533"/>
                  <a:pt x="6186" y="15563"/>
                  <a:pt x="6171" y="15543"/>
                </a:cubicBezTo>
                <a:cubicBezTo>
                  <a:pt x="6149" y="15513"/>
                  <a:pt x="6126" y="15543"/>
                  <a:pt x="6104" y="15523"/>
                </a:cubicBezTo>
                <a:cubicBezTo>
                  <a:pt x="6059" y="15563"/>
                  <a:pt x="6014" y="15503"/>
                  <a:pt x="5962" y="15553"/>
                </a:cubicBezTo>
                <a:cubicBezTo>
                  <a:pt x="5879" y="15543"/>
                  <a:pt x="5797" y="15553"/>
                  <a:pt x="5707" y="15573"/>
                </a:cubicBezTo>
                <a:cubicBezTo>
                  <a:pt x="5625" y="15563"/>
                  <a:pt x="5535" y="15633"/>
                  <a:pt x="5460" y="15583"/>
                </a:cubicBezTo>
                <a:cubicBezTo>
                  <a:pt x="5363" y="15643"/>
                  <a:pt x="5295" y="15573"/>
                  <a:pt x="5198" y="15643"/>
                </a:cubicBezTo>
                <a:cubicBezTo>
                  <a:pt x="5123" y="15573"/>
                  <a:pt x="5018" y="15673"/>
                  <a:pt x="4936" y="15633"/>
                </a:cubicBezTo>
                <a:cubicBezTo>
                  <a:pt x="4981" y="15603"/>
                  <a:pt x="5025" y="15603"/>
                  <a:pt x="5063" y="15583"/>
                </a:cubicBezTo>
                <a:cubicBezTo>
                  <a:pt x="5108" y="15513"/>
                  <a:pt x="5145" y="15573"/>
                  <a:pt x="5160" y="15573"/>
                </a:cubicBezTo>
                <a:cubicBezTo>
                  <a:pt x="5205" y="15553"/>
                  <a:pt x="5235" y="15513"/>
                  <a:pt x="5280" y="15493"/>
                </a:cubicBezTo>
                <a:cubicBezTo>
                  <a:pt x="5348" y="15473"/>
                  <a:pt x="5430" y="15473"/>
                  <a:pt x="5497" y="15413"/>
                </a:cubicBezTo>
                <a:cubicBezTo>
                  <a:pt x="5542" y="15503"/>
                  <a:pt x="5610" y="15423"/>
                  <a:pt x="5670" y="15433"/>
                </a:cubicBezTo>
                <a:cubicBezTo>
                  <a:pt x="5737" y="15403"/>
                  <a:pt x="5789" y="15453"/>
                  <a:pt x="5857" y="15443"/>
                </a:cubicBezTo>
                <a:cubicBezTo>
                  <a:pt x="5977" y="15443"/>
                  <a:pt x="6111" y="15413"/>
                  <a:pt x="6231" y="15453"/>
                </a:cubicBezTo>
                <a:cubicBezTo>
                  <a:pt x="6291" y="15393"/>
                  <a:pt x="6344" y="15453"/>
                  <a:pt x="6404" y="15433"/>
                </a:cubicBezTo>
                <a:cubicBezTo>
                  <a:pt x="6464" y="15473"/>
                  <a:pt x="6531" y="15413"/>
                  <a:pt x="6591" y="15443"/>
                </a:cubicBezTo>
                <a:cubicBezTo>
                  <a:pt x="6658" y="15403"/>
                  <a:pt x="6718" y="15443"/>
                  <a:pt x="6778" y="15413"/>
                </a:cubicBezTo>
                <a:cubicBezTo>
                  <a:pt x="6823" y="15323"/>
                  <a:pt x="6838" y="15473"/>
                  <a:pt x="6875" y="15393"/>
                </a:cubicBezTo>
                <a:cubicBezTo>
                  <a:pt x="6905" y="15433"/>
                  <a:pt x="6943" y="15353"/>
                  <a:pt x="6973" y="15373"/>
                </a:cubicBezTo>
                <a:cubicBezTo>
                  <a:pt x="6995" y="15413"/>
                  <a:pt x="7033" y="15343"/>
                  <a:pt x="7055" y="15373"/>
                </a:cubicBezTo>
                <a:cubicBezTo>
                  <a:pt x="7085" y="15363"/>
                  <a:pt x="7115" y="15373"/>
                  <a:pt x="7153" y="15363"/>
                </a:cubicBezTo>
                <a:cubicBezTo>
                  <a:pt x="7212" y="15333"/>
                  <a:pt x="7272" y="15363"/>
                  <a:pt x="7340" y="15323"/>
                </a:cubicBezTo>
                <a:cubicBezTo>
                  <a:pt x="7400" y="15333"/>
                  <a:pt x="7467" y="15313"/>
                  <a:pt x="7535" y="15293"/>
                </a:cubicBezTo>
                <a:cubicBezTo>
                  <a:pt x="7564" y="15283"/>
                  <a:pt x="7594" y="15283"/>
                  <a:pt x="7632" y="15273"/>
                </a:cubicBezTo>
                <a:cubicBezTo>
                  <a:pt x="7662" y="15303"/>
                  <a:pt x="7699" y="15213"/>
                  <a:pt x="7729" y="15263"/>
                </a:cubicBezTo>
                <a:cubicBezTo>
                  <a:pt x="7984" y="15153"/>
                  <a:pt x="8254" y="15013"/>
                  <a:pt x="8523" y="14823"/>
                </a:cubicBezTo>
                <a:cubicBezTo>
                  <a:pt x="8576" y="14773"/>
                  <a:pt x="8621" y="14733"/>
                  <a:pt x="8673" y="14693"/>
                </a:cubicBezTo>
                <a:cubicBezTo>
                  <a:pt x="8703" y="14643"/>
                  <a:pt x="8800" y="14613"/>
                  <a:pt x="8785" y="14553"/>
                </a:cubicBezTo>
                <a:cubicBezTo>
                  <a:pt x="8598" y="14643"/>
                  <a:pt x="8493" y="14803"/>
                  <a:pt x="8313" y="14873"/>
                </a:cubicBezTo>
                <a:cubicBezTo>
                  <a:pt x="8141" y="14993"/>
                  <a:pt x="7976" y="15063"/>
                  <a:pt x="7812" y="15113"/>
                </a:cubicBezTo>
                <a:cubicBezTo>
                  <a:pt x="7647" y="15143"/>
                  <a:pt x="7482" y="15243"/>
                  <a:pt x="7332" y="15193"/>
                </a:cubicBezTo>
                <a:cubicBezTo>
                  <a:pt x="7280" y="15273"/>
                  <a:pt x="7257" y="15213"/>
                  <a:pt x="7212" y="15233"/>
                </a:cubicBezTo>
                <a:cubicBezTo>
                  <a:pt x="7175" y="15223"/>
                  <a:pt x="7123" y="15263"/>
                  <a:pt x="7085" y="15243"/>
                </a:cubicBezTo>
                <a:cubicBezTo>
                  <a:pt x="7003" y="15283"/>
                  <a:pt x="6928" y="15243"/>
                  <a:pt x="6838" y="15323"/>
                </a:cubicBezTo>
                <a:cubicBezTo>
                  <a:pt x="6808" y="15233"/>
                  <a:pt x="6748" y="15333"/>
                  <a:pt x="6711" y="15263"/>
                </a:cubicBezTo>
                <a:cubicBezTo>
                  <a:pt x="6568" y="15333"/>
                  <a:pt x="6441" y="15313"/>
                  <a:pt x="6314" y="15303"/>
                </a:cubicBezTo>
                <a:cubicBezTo>
                  <a:pt x="6254" y="15283"/>
                  <a:pt x="6186" y="15313"/>
                  <a:pt x="6126" y="15303"/>
                </a:cubicBezTo>
                <a:cubicBezTo>
                  <a:pt x="6089" y="15313"/>
                  <a:pt x="6059" y="15303"/>
                  <a:pt x="6029" y="15313"/>
                </a:cubicBezTo>
                <a:cubicBezTo>
                  <a:pt x="6014" y="15303"/>
                  <a:pt x="5999" y="15303"/>
                  <a:pt x="5984" y="15323"/>
                </a:cubicBezTo>
                <a:cubicBezTo>
                  <a:pt x="5969" y="15293"/>
                  <a:pt x="5932" y="15313"/>
                  <a:pt x="5954" y="15273"/>
                </a:cubicBezTo>
                <a:cubicBezTo>
                  <a:pt x="6097" y="15203"/>
                  <a:pt x="6224" y="15223"/>
                  <a:pt x="6366" y="15153"/>
                </a:cubicBezTo>
                <a:cubicBezTo>
                  <a:pt x="6493" y="15193"/>
                  <a:pt x="6643" y="15063"/>
                  <a:pt x="6756" y="15153"/>
                </a:cubicBezTo>
                <a:cubicBezTo>
                  <a:pt x="6808" y="15093"/>
                  <a:pt x="6913" y="15103"/>
                  <a:pt x="6935" y="15093"/>
                </a:cubicBezTo>
                <a:cubicBezTo>
                  <a:pt x="6973" y="15083"/>
                  <a:pt x="6988" y="15063"/>
                  <a:pt x="7018" y="15053"/>
                </a:cubicBezTo>
                <a:cubicBezTo>
                  <a:pt x="7033" y="15053"/>
                  <a:pt x="7055" y="15093"/>
                  <a:pt x="7063" y="15083"/>
                </a:cubicBezTo>
                <a:cubicBezTo>
                  <a:pt x="7115" y="15073"/>
                  <a:pt x="7153" y="15053"/>
                  <a:pt x="7175" y="15053"/>
                </a:cubicBezTo>
                <a:cubicBezTo>
                  <a:pt x="7257" y="15053"/>
                  <a:pt x="7310" y="14993"/>
                  <a:pt x="7392" y="15003"/>
                </a:cubicBezTo>
                <a:cubicBezTo>
                  <a:pt x="7602" y="14913"/>
                  <a:pt x="7819" y="14853"/>
                  <a:pt x="8036" y="14733"/>
                </a:cubicBezTo>
                <a:cubicBezTo>
                  <a:pt x="8014" y="14663"/>
                  <a:pt x="7969" y="14703"/>
                  <a:pt x="7931" y="14723"/>
                </a:cubicBezTo>
                <a:cubicBezTo>
                  <a:pt x="7887" y="14743"/>
                  <a:pt x="7842" y="14743"/>
                  <a:pt x="7797" y="14773"/>
                </a:cubicBezTo>
                <a:cubicBezTo>
                  <a:pt x="7714" y="14823"/>
                  <a:pt x="7639" y="14793"/>
                  <a:pt x="7549" y="14863"/>
                </a:cubicBezTo>
                <a:cubicBezTo>
                  <a:pt x="7377" y="14933"/>
                  <a:pt x="7220" y="14903"/>
                  <a:pt x="7048" y="14993"/>
                </a:cubicBezTo>
                <a:cubicBezTo>
                  <a:pt x="7003" y="14903"/>
                  <a:pt x="6928" y="15023"/>
                  <a:pt x="6875" y="14973"/>
                </a:cubicBezTo>
                <a:cubicBezTo>
                  <a:pt x="6816" y="14953"/>
                  <a:pt x="6748" y="15013"/>
                  <a:pt x="6688" y="14963"/>
                </a:cubicBezTo>
                <a:cubicBezTo>
                  <a:pt x="6561" y="15033"/>
                  <a:pt x="6449" y="14983"/>
                  <a:pt x="6314" y="15063"/>
                </a:cubicBezTo>
                <a:cubicBezTo>
                  <a:pt x="6261" y="15023"/>
                  <a:pt x="6194" y="15093"/>
                  <a:pt x="6141" y="15073"/>
                </a:cubicBezTo>
                <a:cubicBezTo>
                  <a:pt x="6074" y="15103"/>
                  <a:pt x="6007" y="15123"/>
                  <a:pt x="5947" y="15153"/>
                </a:cubicBezTo>
                <a:cubicBezTo>
                  <a:pt x="5917" y="15163"/>
                  <a:pt x="5894" y="15143"/>
                  <a:pt x="5857" y="15193"/>
                </a:cubicBezTo>
                <a:cubicBezTo>
                  <a:pt x="5849" y="15173"/>
                  <a:pt x="5767" y="15173"/>
                  <a:pt x="5797" y="15213"/>
                </a:cubicBezTo>
                <a:cubicBezTo>
                  <a:pt x="5737" y="15193"/>
                  <a:pt x="5662" y="15263"/>
                  <a:pt x="5602" y="15243"/>
                </a:cubicBezTo>
                <a:cubicBezTo>
                  <a:pt x="5677" y="15173"/>
                  <a:pt x="5759" y="15103"/>
                  <a:pt x="5834" y="15033"/>
                </a:cubicBezTo>
                <a:cubicBezTo>
                  <a:pt x="6231" y="14973"/>
                  <a:pt x="6681" y="14533"/>
                  <a:pt x="7093" y="14363"/>
                </a:cubicBezTo>
                <a:cubicBezTo>
                  <a:pt x="7392" y="14143"/>
                  <a:pt x="7632" y="13984"/>
                  <a:pt x="7887" y="13864"/>
                </a:cubicBezTo>
                <a:cubicBezTo>
                  <a:pt x="8029" y="13754"/>
                  <a:pt x="8156" y="13744"/>
                  <a:pt x="8291" y="13634"/>
                </a:cubicBezTo>
                <a:cubicBezTo>
                  <a:pt x="8358" y="13634"/>
                  <a:pt x="8426" y="13594"/>
                  <a:pt x="8493" y="13564"/>
                </a:cubicBezTo>
                <a:cubicBezTo>
                  <a:pt x="8531" y="13494"/>
                  <a:pt x="8553" y="13554"/>
                  <a:pt x="8598" y="13504"/>
                </a:cubicBezTo>
                <a:cubicBezTo>
                  <a:pt x="8613" y="13524"/>
                  <a:pt x="8703" y="13524"/>
                  <a:pt x="8680" y="13464"/>
                </a:cubicBezTo>
                <a:cubicBezTo>
                  <a:pt x="8426" y="13484"/>
                  <a:pt x="8149" y="13654"/>
                  <a:pt x="7887" y="13754"/>
                </a:cubicBezTo>
                <a:cubicBezTo>
                  <a:pt x="7639" y="13944"/>
                  <a:pt x="7415" y="13984"/>
                  <a:pt x="7160" y="14193"/>
                </a:cubicBezTo>
                <a:cubicBezTo>
                  <a:pt x="6905" y="14363"/>
                  <a:pt x="6711" y="14393"/>
                  <a:pt x="6471" y="14643"/>
                </a:cubicBezTo>
                <a:cubicBezTo>
                  <a:pt x="6419" y="14643"/>
                  <a:pt x="6359" y="14713"/>
                  <a:pt x="6306" y="14723"/>
                </a:cubicBezTo>
                <a:cubicBezTo>
                  <a:pt x="6291" y="14693"/>
                  <a:pt x="6239" y="14733"/>
                  <a:pt x="6246" y="14773"/>
                </a:cubicBezTo>
                <a:cubicBezTo>
                  <a:pt x="6224" y="14793"/>
                  <a:pt x="6201" y="14723"/>
                  <a:pt x="6171" y="14773"/>
                </a:cubicBezTo>
                <a:cubicBezTo>
                  <a:pt x="6089" y="14833"/>
                  <a:pt x="6111" y="14813"/>
                  <a:pt x="6037" y="14863"/>
                </a:cubicBezTo>
                <a:cubicBezTo>
                  <a:pt x="5977" y="14833"/>
                  <a:pt x="5909" y="14943"/>
                  <a:pt x="5849" y="14913"/>
                </a:cubicBezTo>
                <a:cubicBezTo>
                  <a:pt x="5804" y="14943"/>
                  <a:pt x="5737" y="15063"/>
                  <a:pt x="5700" y="15023"/>
                </a:cubicBezTo>
                <a:cubicBezTo>
                  <a:pt x="5647" y="15043"/>
                  <a:pt x="5580" y="15173"/>
                  <a:pt x="5542" y="15123"/>
                </a:cubicBezTo>
                <a:cubicBezTo>
                  <a:pt x="5572" y="15103"/>
                  <a:pt x="5602" y="15073"/>
                  <a:pt x="5632" y="15043"/>
                </a:cubicBezTo>
                <a:cubicBezTo>
                  <a:pt x="5655" y="14973"/>
                  <a:pt x="5730" y="15043"/>
                  <a:pt x="5700" y="14983"/>
                </a:cubicBezTo>
                <a:cubicBezTo>
                  <a:pt x="5745" y="14913"/>
                  <a:pt x="5767" y="14973"/>
                  <a:pt x="5804" y="14923"/>
                </a:cubicBezTo>
                <a:cubicBezTo>
                  <a:pt x="5834" y="14913"/>
                  <a:pt x="5887" y="14813"/>
                  <a:pt x="5909" y="14863"/>
                </a:cubicBezTo>
                <a:cubicBezTo>
                  <a:pt x="5969" y="14743"/>
                  <a:pt x="6126" y="14643"/>
                  <a:pt x="6239" y="14533"/>
                </a:cubicBezTo>
                <a:cubicBezTo>
                  <a:pt x="6344" y="14423"/>
                  <a:pt x="6434" y="14373"/>
                  <a:pt x="6516" y="14253"/>
                </a:cubicBezTo>
                <a:cubicBezTo>
                  <a:pt x="6816" y="14033"/>
                  <a:pt x="7153" y="13894"/>
                  <a:pt x="7407" y="13694"/>
                </a:cubicBezTo>
                <a:cubicBezTo>
                  <a:pt x="7482" y="13674"/>
                  <a:pt x="7549" y="13634"/>
                  <a:pt x="7632" y="13564"/>
                </a:cubicBezTo>
                <a:cubicBezTo>
                  <a:pt x="7662" y="13614"/>
                  <a:pt x="7714" y="13504"/>
                  <a:pt x="7752" y="13494"/>
                </a:cubicBezTo>
                <a:cubicBezTo>
                  <a:pt x="7774" y="13564"/>
                  <a:pt x="7842" y="13384"/>
                  <a:pt x="7864" y="13454"/>
                </a:cubicBezTo>
                <a:cubicBezTo>
                  <a:pt x="8021" y="13364"/>
                  <a:pt x="8171" y="13314"/>
                  <a:pt x="8328" y="13184"/>
                </a:cubicBezTo>
                <a:cubicBezTo>
                  <a:pt x="8388" y="13214"/>
                  <a:pt x="8456" y="13144"/>
                  <a:pt x="8531" y="13114"/>
                </a:cubicBezTo>
                <a:cubicBezTo>
                  <a:pt x="8546" y="13184"/>
                  <a:pt x="8606" y="13014"/>
                  <a:pt x="8621" y="13094"/>
                </a:cubicBezTo>
                <a:cubicBezTo>
                  <a:pt x="8650" y="13024"/>
                  <a:pt x="8733" y="13094"/>
                  <a:pt x="8710" y="13014"/>
                </a:cubicBezTo>
                <a:cubicBezTo>
                  <a:pt x="8561" y="13014"/>
                  <a:pt x="8396" y="13134"/>
                  <a:pt x="8239" y="13154"/>
                </a:cubicBezTo>
                <a:cubicBezTo>
                  <a:pt x="8194" y="13224"/>
                  <a:pt x="8164" y="13164"/>
                  <a:pt x="8119" y="13234"/>
                </a:cubicBezTo>
                <a:cubicBezTo>
                  <a:pt x="8074" y="13234"/>
                  <a:pt x="8021" y="13304"/>
                  <a:pt x="7984" y="13284"/>
                </a:cubicBezTo>
                <a:cubicBezTo>
                  <a:pt x="7946" y="13294"/>
                  <a:pt x="7894" y="13404"/>
                  <a:pt x="7864" y="13354"/>
                </a:cubicBezTo>
                <a:cubicBezTo>
                  <a:pt x="7819" y="13364"/>
                  <a:pt x="7774" y="13424"/>
                  <a:pt x="7737" y="13404"/>
                </a:cubicBezTo>
                <a:cubicBezTo>
                  <a:pt x="7572" y="13544"/>
                  <a:pt x="7422" y="13594"/>
                  <a:pt x="7272" y="13674"/>
                </a:cubicBezTo>
                <a:cubicBezTo>
                  <a:pt x="7108" y="13804"/>
                  <a:pt x="6950" y="13854"/>
                  <a:pt x="6793" y="13934"/>
                </a:cubicBezTo>
                <a:cubicBezTo>
                  <a:pt x="6703" y="14014"/>
                  <a:pt x="6621" y="14063"/>
                  <a:pt x="6538" y="14093"/>
                </a:cubicBezTo>
                <a:cubicBezTo>
                  <a:pt x="6576" y="14183"/>
                  <a:pt x="6434" y="14123"/>
                  <a:pt x="6478" y="14183"/>
                </a:cubicBezTo>
                <a:cubicBezTo>
                  <a:pt x="6209" y="14393"/>
                  <a:pt x="6022" y="14603"/>
                  <a:pt x="5670" y="14913"/>
                </a:cubicBezTo>
                <a:cubicBezTo>
                  <a:pt x="5625" y="14953"/>
                  <a:pt x="5602" y="14903"/>
                  <a:pt x="5565" y="14963"/>
                </a:cubicBezTo>
                <a:cubicBezTo>
                  <a:pt x="5460" y="15053"/>
                  <a:pt x="5363" y="15153"/>
                  <a:pt x="5258" y="15243"/>
                </a:cubicBezTo>
                <a:cubicBezTo>
                  <a:pt x="5220" y="15293"/>
                  <a:pt x="5198" y="15233"/>
                  <a:pt x="5153" y="15293"/>
                </a:cubicBezTo>
                <a:cubicBezTo>
                  <a:pt x="5093" y="15353"/>
                  <a:pt x="5055" y="15393"/>
                  <a:pt x="5011" y="15423"/>
                </a:cubicBezTo>
                <a:cubicBezTo>
                  <a:pt x="4996" y="15443"/>
                  <a:pt x="4981" y="15413"/>
                  <a:pt x="4981" y="15423"/>
                </a:cubicBezTo>
                <a:cubicBezTo>
                  <a:pt x="4966" y="15423"/>
                  <a:pt x="4973" y="15463"/>
                  <a:pt x="4973" y="15463"/>
                </a:cubicBezTo>
                <a:cubicBezTo>
                  <a:pt x="4951" y="15473"/>
                  <a:pt x="4928" y="15483"/>
                  <a:pt x="4906" y="15483"/>
                </a:cubicBezTo>
                <a:cubicBezTo>
                  <a:pt x="4808" y="15583"/>
                  <a:pt x="4726" y="15613"/>
                  <a:pt x="4644" y="15583"/>
                </a:cubicBezTo>
                <a:cubicBezTo>
                  <a:pt x="4771" y="15503"/>
                  <a:pt x="4883" y="15353"/>
                  <a:pt x="5025" y="15243"/>
                </a:cubicBezTo>
                <a:cubicBezTo>
                  <a:pt x="5055" y="15213"/>
                  <a:pt x="5108" y="15193"/>
                  <a:pt x="5145" y="15173"/>
                </a:cubicBezTo>
                <a:cubicBezTo>
                  <a:pt x="5310" y="15043"/>
                  <a:pt x="5445" y="14843"/>
                  <a:pt x="5587" y="14703"/>
                </a:cubicBezTo>
                <a:cubicBezTo>
                  <a:pt x="5655" y="14653"/>
                  <a:pt x="5722" y="14553"/>
                  <a:pt x="5782" y="14563"/>
                </a:cubicBezTo>
                <a:cubicBezTo>
                  <a:pt x="5767" y="14523"/>
                  <a:pt x="5812" y="14503"/>
                  <a:pt x="5842" y="14473"/>
                </a:cubicBezTo>
                <a:cubicBezTo>
                  <a:pt x="5872" y="14443"/>
                  <a:pt x="5909" y="14413"/>
                  <a:pt x="5947" y="14373"/>
                </a:cubicBezTo>
                <a:cubicBezTo>
                  <a:pt x="6074" y="14253"/>
                  <a:pt x="6254" y="14133"/>
                  <a:pt x="6329" y="13994"/>
                </a:cubicBezTo>
                <a:cubicBezTo>
                  <a:pt x="6434" y="13984"/>
                  <a:pt x="6553" y="13814"/>
                  <a:pt x="6666" y="13734"/>
                </a:cubicBezTo>
                <a:cubicBezTo>
                  <a:pt x="6703" y="13684"/>
                  <a:pt x="6726" y="13744"/>
                  <a:pt x="6771" y="13674"/>
                </a:cubicBezTo>
                <a:cubicBezTo>
                  <a:pt x="6928" y="13504"/>
                  <a:pt x="7070" y="13454"/>
                  <a:pt x="7235" y="13294"/>
                </a:cubicBezTo>
                <a:cubicBezTo>
                  <a:pt x="7310" y="13264"/>
                  <a:pt x="7392" y="13214"/>
                  <a:pt x="7475" y="13144"/>
                </a:cubicBezTo>
                <a:cubicBezTo>
                  <a:pt x="7535" y="13074"/>
                  <a:pt x="7662" y="13124"/>
                  <a:pt x="7684" y="12994"/>
                </a:cubicBezTo>
                <a:cubicBezTo>
                  <a:pt x="7542" y="13064"/>
                  <a:pt x="7407" y="13094"/>
                  <a:pt x="7257" y="13234"/>
                </a:cubicBezTo>
                <a:cubicBezTo>
                  <a:pt x="7235" y="13184"/>
                  <a:pt x="7190" y="13284"/>
                  <a:pt x="7153" y="13294"/>
                </a:cubicBezTo>
                <a:cubicBezTo>
                  <a:pt x="7115" y="13324"/>
                  <a:pt x="7085" y="13354"/>
                  <a:pt x="7048" y="13394"/>
                </a:cubicBezTo>
                <a:cubicBezTo>
                  <a:pt x="7025" y="13334"/>
                  <a:pt x="6980" y="13434"/>
                  <a:pt x="6943" y="13444"/>
                </a:cubicBezTo>
                <a:cubicBezTo>
                  <a:pt x="6898" y="13514"/>
                  <a:pt x="6868" y="13484"/>
                  <a:pt x="6823" y="13524"/>
                </a:cubicBezTo>
                <a:cubicBezTo>
                  <a:pt x="6681" y="13634"/>
                  <a:pt x="6553" y="13744"/>
                  <a:pt x="6419" y="13854"/>
                </a:cubicBezTo>
                <a:cubicBezTo>
                  <a:pt x="6276" y="13964"/>
                  <a:pt x="6126" y="14063"/>
                  <a:pt x="5992" y="14203"/>
                </a:cubicBezTo>
                <a:cubicBezTo>
                  <a:pt x="5954" y="14233"/>
                  <a:pt x="5924" y="14283"/>
                  <a:pt x="5894" y="14323"/>
                </a:cubicBezTo>
                <a:cubicBezTo>
                  <a:pt x="5789" y="14433"/>
                  <a:pt x="5670" y="14503"/>
                  <a:pt x="5550" y="14633"/>
                </a:cubicBezTo>
                <a:cubicBezTo>
                  <a:pt x="5535" y="14603"/>
                  <a:pt x="5520" y="14633"/>
                  <a:pt x="5512" y="14663"/>
                </a:cubicBezTo>
                <a:cubicBezTo>
                  <a:pt x="5482" y="14683"/>
                  <a:pt x="5452" y="14713"/>
                  <a:pt x="5422" y="14743"/>
                </a:cubicBezTo>
                <a:cubicBezTo>
                  <a:pt x="5363" y="14823"/>
                  <a:pt x="5363" y="14803"/>
                  <a:pt x="5280" y="14873"/>
                </a:cubicBezTo>
                <a:cubicBezTo>
                  <a:pt x="5235" y="14913"/>
                  <a:pt x="5250" y="14963"/>
                  <a:pt x="5183" y="14993"/>
                </a:cubicBezTo>
                <a:cubicBezTo>
                  <a:pt x="5153" y="15023"/>
                  <a:pt x="5123" y="15043"/>
                  <a:pt x="5093" y="15073"/>
                </a:cubicBezTo>
                <a:cubicBezTo>
                  <a:pt x="5070" y="15093"/>
                  <a:pt x="5033" y="15063"/>
                  <a:pt x="5040" y="15123"/>
                </a:cubicBezTo>
                <a:cubicBezTo>
                  <a:pt x="5011" y="15143"/>
                  <a:pt x="4981" y="15193"/>
                  <a:pt x="4958" y="15163"/>
                </a:cubicBezTo>
                <a:cubicBezTo>
                  <a:pt x="4913" y="15173"/>
                  <a:pt x="4936" y="15293"/>
                  <a:pt x="4883" y="15223"/>
                </a:cubicBezTo>
                <a:cubicBezTo>
                  <a:pt x="4891" y="15163"/>
                  <a:pt x="4943" y="15113"/>
                  <a:pt x="4988" y="15063"/>
                </a:cubicBezTo>
                <a:cubicBezTo>
                  <a:pt x="5063" y="15013"/>
                  <a:pt x="5078" y="14953"/>
                  <a:pt x="5138" y="14893"/>
                </a:cubicBezTo>
                <a:cubicBezTo>
                  <a:pt x="5415" y="14653"/>
                  <a:pt x="5602" y="14393"/>
                  <a:pt x="5864" y="14103"/>
                </a:cubicBezTo>
                <a:cubicBezTo>
                  <a:pt x="5992" y="14014"/>
                  <a:pt x="6097" y="13884"/>
                  <a:pt x="6261" y="13744"/>
                </a:cubicBezTo>
                <a:cubicBezTo>
                  <a:pt x="6306" y="13724"/>
                  <a:pt x="6276" y="13674"/>
                  <a:pt x="6336" y="13644"/>
                </a:cubicBezTo>
                <a:cubicBezTo>
                  <a:pt x="6464" y="13554"/>
                  <a:pt x="6553" y="13404"/>
                  <a:pt x="6643" y="13364"/>
                </a:cubicBezTo>
                <a:cubicBezTo>
                  <a:pt x="6756" y="13264"/>
                  <a:pt x="6868" y="13164"/>
                  <a:pt x="6988" y="13064"/>
                </a:cubicBezTo>
                <a:cubicBezTo>
                  <a:pt x="7115" y="12984"/>
                  <a:pt x="7160" y="12924"/>
                  <a:pt x="7302" y="12814"/>
                </a:cubicBezTo>
                <a:cubicBezTo>
                  <a:pt x="7347" y="12874"/>
                  <a:pt x="7430" y="12664"/>
                  <a:pt x="7475" y="12724"/>
                </a:cubicBezTo>
                <a:cubicBezTo>
                  <a:pt x="7527" y="12634"/>
                  <a:pt x="7632" y="12684"/>
                  <a:pt x="7632" y="12584"/>
                </a:cubicBezTo>
                <a:cubicBezTo>
                  <a:pt x="7549" y="12654"/>
                  <a:pt x="7475" y="12654"/>
                  <a:pt x="7400" y="12694"/>
                </a:cubicBezTo>
                <a:cubicBezTo>
                  <a:pt x="7317" y="12754"/>
                  <a:pt x="7235" y="12794"/>
                  <a:pt x="7160" y="12834"/>
                </a:cubicBezTo>
                <a:cubicBezTo>
                  <a:pt x="7070" y="12924"/>
                  <a:pt x="6980" y="12994"/>
                  <a:pt x="6898" y="13034"/>
                </a:cubicBezTo>
                <a:cubicBezTo>
                  <a:pt x="6816" y="13104"/>
                  <a:pt x="6741" y="13174"/>
                  <a:pt x="6658" y="13244"/>
                </a:cubicBezTo>
                <a:cubicBezTo>
                  <a:pt x="6568" y="13344"/>
                  <a:pt x="6523" y="13334"/>
                  <a:pt x="6464" y="13424"/>
                </a:cubicBezTo>
                <a:cubicBezTo>
                  <a:pt x="6366" y="13484"/>
                  <a:pt x="6366" y="13514"/>
                  <a:pt x="6261" y="13604"/>
                </a:cubicBezTo>
                <a:cubicBezTo>
                  <a:pt x="6179" y="13704"/>
                  <a:pt x="6156" y="13694"/>
                  <a:pt x="6082" y="13804"/>
                </a:cubicBezTo>
                <a:cubicBezTo>
                  <a:pt x="5947" y="13894"/>
                  <a:pt x="5842" y="14024"/>
                  <a:pt x="5685" y="14163"/>
                </a:cubicBezTo>
                <a:cubicBezTo>
                  <a:pt x="5505" y="14383"/>
                  <a:pt x="5295" y="14613"/>
                  <a:pt x="5018" y="14863"/>
                </a:cubicBezTo>
                <a:cubicBezTo>
                  <a:pt x="4868" y="15063"/>
                  <a:pt x="4763" y="15183"/>
                  <a:pt x="4599" y="15343"/>
                </a:cubicBezTo>
                <a:cubicBezTo>
                  <a:pt x="4509" y="15423"/>
                  <a:pt x="4419" y="15503"/>
                  <a:pt x="4329" y="15583"/>
                </a:cubicBezTo>
                <a:cubicBezTo>
                  <a:pt x="4262" y="15623"/>
                  <a:pt x="4277" y="15693"/>
                  <a:pt x="4224" y="15683"/>
                </a:cubicBezTo>
                <a:cubicBezTo>
                  <a:pt x="4187" y="15723"/>
                  <a:pt x="4172" y="15803"/>
                  <a:pt x="4119" y="15733"/>
                </a:cubicBezTo>
                <a:cubicBezTo>
                  <a:pt x="4366" y="15523"/>
                  <a:pt x="4441" y="15303"/>
                  <a:pt x="4651" y="15123"/>
                </a:cubicBezTo>
                <a:cubicBezTo>
                  <a:pt x="4614" y="15053"/>
                  <a:pt x="4786" y="15033"/>
                  <a:pt x="4748" y="14963"/>
                </a:cubicBezTo>
                <a:cubicBezTo>
                  <a:pt x="4831" y="14913"/>
                  <a:pt x="4823" y="14843"/>
                  <a:pt x="4898" y="14793"/>
                </a:cubicBezTo>
                <a:cubicBezTo>
                  <a:pt x="4988" y="14683"/>
                  <a:pt x="5100" y="14583"/>
                  <a:pt x="5183" y="14473"/>
                </a:cubicBezTo>
                <a:cubicBezTo>
                  <a:pt x="5452" y="14223"/>
                  <a:pt x="5670" y="13974"/>
                  <a:pt x="5902" y="13714"/>
                </a:cubicBezTo>
                <a:cubicBezTo>
                  <a:pt x="6082" y="13554"/>
                  <a:pt x="6239" y="13414"/>
                  <a:pt x="6374" y="13294"/>
                </a:cubicBezTo>
                <a:cubicBezTo>
                  <a:pt x="6434" y="13244"/>
                  <a:pt x="6456" y="13254"/>
                  <a:pt x="6464" y="13214"/>
                </a:cubicBezTo>
                <a:cubicBezTo>
                  <a:pt x="6464" y="13184"/>
                  <a:pt x="6531" y="13194"/>
                  <a:pt x="6531" y="13194"/>
                </a:cubicBezTo>
                <a:cubicBezTo>
                  <a:pt x="6546" y="13184"/>
                  <a:pt x="6538" y="13154"/>
                  <a:pt x="6531" y="13154"/>
                </a:cubicBezTo>
                <a:cubicBezTo>
                  <a:pt x="6606" y="13094"/>
                  <a:pt x="6688" y="13064"/>
                  <a:pt x="6763" y="12984"/>
                </a:cubicBezTo>
                <a:cubicBezTo>
                  <a:pt x="6793" y="12934"/>
                  <a:pt x="6898" y="12904"/>
                  <a:pt x="6875" y="12844"/>
                </a:cubicBezTo>
                <a:cubicBezTo>
                  <a:pt x="6823" y="12924"/>
                  <a:pt x="6786" y="12874"/>
                  <a:pt x="6741" y="12934"/>
                </a:cubicBezTo>
                <a:cubicBezTo>
                  <a:pt x="6673" y="12914"/>
                  <a:pt x="6681" y="13034"/>
                  <a:pt x="6621" y="13004"/>
                </a:cubicBezTo>
                <a:cubicBezTo>
                  <a:pt x="6561" y="13054"/>
                  <a:pt x="6508" y="13104"/>
                  <a:pt x="6456" y="13154"/>
                </a:cubicBezTo>
                <a:cubicBezTo>
                  <a:pt x="6419" y="13214"/>
                  <a:pt x="6321" y="13164"/>
                  <a:pt x="6329" y="13264"/>
                </a:cubicBezTo>
                <a:cubicBezTo>
                  <a:pt x="6134" y="13374"/>
                  <a:pt x="5909" y="13624"/>
                  <a:pt x="5707" y="13794"/>
                </a:cubicBezTo>
                <a:cubicBezTo>
                  <a:pt x="5355" y="14203"/>
                  <a:pt x="5130" y="14393"/>
                  <a:pt x="4741" y="14793"/>
                </a:cubicBezTo>
                <a:cubicBezTo>
                  <a:pt x="4733" y="14893"/>
                  <a:pt x="4651" y="14913"/>
                  <a:pt x="4621" y="14973"/>
                </a:cubicBezTo>
                <a:cubicBezTo>
                  <a:pt x="4621" y="15053"/>
                  <a:pt x="4471" y="15103"/>
                  <a:pt x="4471" y="15183"/>
                </a:cubicBezTo>
                <a:cubicBezTo>
                  <a:pt x="4344" y="15313"/>
                  <a:pt x="4217" y="15453"/>
                  <a:pt x="4127" y="15593"/>
                </a:cubicBezTo>
                <a:cubicBezTo>
                  <a:pt x="4074" y="15643"/>
                  <a:pt x="4022" y="15693"/>
                  <a:pt x="3962" y="15743"/>
                </a:cubicBezTo>
                <a:cubicBezTo>
                  <a:pt x="3932" y="15783"/>
                  <a:pt x="3910" y="15823"/>
                  <a:pt x="3880" y="15853"/>
                </a:cubicBezTo>
                <a:cubicBezTo>
                  <a:pt x="3797" y="15943"/>
                  <a:pt x="3715" y="16003"/>
                  <a:pt x="3595" y="16103"/>
                </a:cubicBezTo>
                <a:cubicBezTo>
                  <a:pt x="3558" y="16113"/>
                  <a:pt x="3513" y="16123"/>
                  <a:pt x="3468" y="16153"/>
                </a:cubicBezTo>
                <a:cubicBezTo>
                  <a:pt x="3415" y="16192"/>
                  <a:pt x="3370" y="16212"/>
                  <a:pt x="3333" y="16202"/>
                </a:cubicBezTo>
                <a:cubicBezTo>
                  <a:pt x="3475" y="16083"/>
                  <a:pt x="3468" y="16043"/>
                  <a:pt x="3595" y="15933"/>
                </a:cubicBezTo>
                <a:cubicBezTo>
                  <a:pt x="3602" y="15903"/>
                  <a:pt x="3617" y="15873"/>
                  <a:pt x="3640" y="15853"/>
                </a:cubicBezTo>
                <a:cubicBezTo>
                  <a:pt x="3647" y="15833"/>
                  <a:pt x="3655" y="15823"/>
                  <a:pt x="3655" y="15803"/>
                </a:cubicBezTo>
                <a:cubicBezTo>
                  <a:pt x="3677" y="15753"/>
                  <a:pt x="3745" y="15713"/>
                  <a:pt x="3745" y="15663"/>
                </a:cubicBezTo>
                <a:cubicBezTo>
                  <a:pt x="3805" y="15623"/>
                  <a:pt x="3775" y="15573"/>
                  <a:pt x="3835" y="15543"/>
                </a:cubicBezTo>
                <a:cubicBezTo>
                  <a:pt x="3827" y="15483"/>
                  <a:pt x="3940" y="15453"/>
                  <a:pt x="3925" y="15393"/>
                </a:cubicBezTo>
                <a:cubicBezTo>
                  <a:pt x="4097" y="15223"/>
                  <a:pt x="4179" y="15033"/>
                  <a:pt x="4329" y="14853"/>
                </a:cubicBezTo>
                <a:cubicBezTo>
                  <a:pt x="4471" y="14673"/>
                  <a:pt x="4554" y="14483"/>
                  <a:pt x="4703" y="14303"/>
                </a:cubicBezTo>
                <a:cubicBezTo>
                  <a:pt x="4666" y="14243"/>
                  <a:pt x="4816" y="14233"/>
                  <a:pt x="4771" y="14173"/>
                </a:cubicBezTo>
                <a:cubicBezTo>
                  <a:pt x="4801" y="14123"/>
                  <a:pt x="4906" y="14093"/>
                  <a:pt x="4883" y="14033"/>
                </a:cubicBezTo>
                <a:cubicBezTo>
                  <a:pt x="4996" y="13954"/>
                  <a:pt x="5048" y="13854"/>
                  <a:pt x="5115" y="13764"/>
                </a:cubicBezTo>
                <a:cubicBezTo>
                  <a:pt x="5340" y="13544"/>
                  <a:pt x="5482" y="13414"/>
                  <a:pt x="5685" y="13184"/>
                </a:cubicBezTo>
                <a:cubicBezTo>
                  <a:pt x="5797" y="13074"/>
                  <a:pt x="5909" y="12974"/>
                  <a:pt x="6029" y="12874"/>
                </a:cubicBezTo>
                <a:cubicBezTo>
                  <a:pt x="6067" y="12794"/>
                  <a:pt x="6082" y="12814"/>
                  <a:pt x="6156" y="12764"/>
                </a:cubicBezTo>
                <a:cubicBezTo>
                  <a:pt x="6194" y="12704"/>
                  <a:pt x="6314" y="12664"/>
                  <a:pt x="6306" y="12594"/>
                </a:cubicBezTo>
                <a:cubicBezTo>
                  <a:pt x="6254" y="12654"/>
                  <a:pt x="6209" y="12654"/>
                  <a:pt x="6164" y="12684"/>
                </a:cubicBezTo>
                <a:cubicBezTo>
                  <a:pt x="6044" y="12784"/>
                  <a:pt x="5924" y="12914"/>
                  <a:pt x="5812" y="12964"/>
                </a:cubicBezTo>
                <a:cubicBezTo>
                  <a:pt x="5797" y="13034"/>
                  <a:pt x="5789" y="12984"/>
                  <a:pt x="5737" y="13024"/>
                </a:cubicBezTo>
                <a:cubicBezTo>
                  <a:pt x="5730" y="13064"/>
                  <a:pt x="5707" y="13104"/>
                  <a:pt x="5662" y="13134"/>
                </a:cubicBezTo>
                <a:cubicBezTo>
                  <a:pt x="5565" y="13224"/>
                  <a:pt x="5467" y="13304"/>
                  <a:pt x="5370" y="13394"/>
                </a:cubicBezTo>
                <a:cubicBezTo>
                  <a:pt x="5310" y="13484"/>
                  <a:pt x="5213" y="13574"/>
                  <a:pt x="5078" y="13694"/>
                </a:cubicBezTo>
                <a:cubicBezTo>
                  <a:pt x="5040" y="13784"/>
                  <a:pt x="4906" y="13854"/>
                  <a:pt x="4868" y="13954"/>
                </a:cubicBezTo>
                <a:cubicBezTo>
                  <a:pt x="4786" y="14024"/>
                  <a:pt x="4711" y="14173"/>
                  <a:pt x="4644" y="14183"/>
                </a:cubicBezTo>
                <a:cubicBezTo>
                  <a:pt x="4644" y="14233"/>
                  <a:pt x="4606" y="14283"/>
                  <a:pt x="4561" y="14333"/>
                </a:cubicBezTo>
                <a:cubicBezTo>
                  <a:pt x="4554" y="14383"/>
                  <a:pt x="4494" y="14423"/>
                  <a:pt x="4449" y="14463"/>
                </a:cubicBezTo>
                <a:cubicBezTo>
                  <a:pt x="4441" y="14523"/>
                  <a:pt x="4411" y="14563"/>
                  <a:pt x="4366" y="14613"/>
                </a:cubicBezTo>
                <a:cubicBezTo>
                  <a:pt x="4329" y="14653"/>
                  <a:pt x="4306" y="14703"/>
                  <a:pt x="4284" y="14753"/>
                </a:cubicBezTo>
                <a:cubicBezTo>
                  <a:pt x="4119" y="14933"/>
                  <a:pt x="4037" y="15123"/>
                  <a:pt x="3872" y="15293"/>
                </a:cubicBezTo>
                <a:cubicBezTo>
                  <a:pt x="3767" y="15483"/>
                  <a:pt x="3610" y="15663"/>
                  <a:pt x="3520" y="15853"/>
                </a:cubicBezTo>
                <a:cubicBezTo>
                  <a:pt x="3513" y="15853"/>
                  <a:pt x="3513" y="15863"/>
                  <a:pt x="3505" y="15873"/>
                </a:cubicBezTo>
                <a:cubicBezTo>
                  <a:pt x="3438" y="15923"/>
                  <a:pt x="3393" y="15983"/>
                  <a:pt x="3355" y="16043"/>
                </a:cubicBezTo>
                <a:cubicBezTo>
                  <a:pt x="3325" y="16063"/>
                  <a:pt x="3295" y="16093"/>
                  <a:pt x="3265" y="16123"/>
                </a:cubicBezTo>
                <a:cubicBezTo>
                  <a:pt x="3250" y="16143"/>
                  <a:pt x="3250" y="16202"/>
                  <a:pt x="3213" y="16173"/>
                </a:cubicBezTo>
                <a:cubicBezTo>
                  <a:pt x="3273" y="16063"/>
                  <a:pt x="3340" y="15953"/>
                  <a:pt x="3415" y="15853"/>
                </a:cubicBezTo>
                <a:cubicBezTo>
                  <a:pt x="3550" y="15643"/>
                  <a:pt x="3692" y="15443"/>
                  <a:pt x="3790" y="15233"/>
                </a:cubicBezTo>
                <a:cubicBezTo>
                  <a:pt x="4022" y="14983"/>
                  <a:pt x="4149" y="14703"/>
                  <a:pt x="4329" y="14433"/>
                </a:cubicBezTo>
                <a:cubicBezTo>
                  <a:pt x="4456" y="14153"/>
                  <a:pt x="4703" y="13904"/>
                  <a:pt x="4898" y="13644"/>
                </a:cubicBezTo>
                <a:cubicBezTo>
                  <a:pt x="4943" y="13604"/>
                  <a:pt x="4996" y="13554"/>
                  <a:pt x="5040" y="13514"/>
                </a:cubicBezTo>
                <a:cubicBezTo>
                  <a:pt x="5011" y="13444"/>
                  <a:pt x="5175" y="13424"/>
                  <a:pt x="5145" y="13354"/>
                </a:cubicBezTo>
                <a:cubicBezTo>
                  <a:pt x="5040" y="13384"/>
                  <a:pt x="5040" y="13454"/>
                  <a:pt x="4943" y="13534"/>
                </a:cubicBezTo>
                <a:cubicBezTo>
                  <a:pt x="4831" y="13604"/>
                  <a:pt x="4808" y="13704"/>
                  <a:pt x="4703" y="13784"/>
                </a:cubicBezTo>
                <a:cubicBezTo>
                  <a:pt x="4524" y="13954"/>
                  <a:pt x="4434" y="14143"/>
                  <a:pt x="4269" y="14313"/>
                </a:cubicBezTo>
                <a:cubicBezTo>
                  <a:pt x="4284" y="14363"/>
                  <a:pt x="4217" y="14383"/>
                  <a:pt x="4217" y="14423"/>
                </a:cubicBezTo>
                <a:cubicBezTo>
                  <a:pt x="4202" y="14463"/>
                  <a:pt x="4194" y="14503"/>
                  <a:pt x="4172" y="14543"/>
                </a:cubicBezTo>
                <a:cubicBezTo>
                  <a:pt x="4067" y="14633"/>
                  <a:pt x="4014" y="14733"/>
                  <a:pt x="3954" y="14843"/>
                </a:cubicBezTo>
                <a:cubicBezTo>
                  <a:pt x="3917" y="14883"/>
                  <a:pt x="3910" y="14933"/>
                  <a:pt x="3842" y="14973"/>
                </a:cubicBezTo>
                <a:cubicBezTo>
                  <a:pt x="3850" y="15003"/>
                  <a:pt x="3827" y="15023"/>
                  <a:pt x="3797" y="15043"/>
                </a:cubicBezTo>
                <a:cubicBezTo>
                  <a:pt x="3812" y="15083"/>
                  <a:pt x="3767" y="15123"/>
                  <a:pt x="3745" y="15093"/>
                </a:cubicBezTo>
                <a:cubicBezTo>
                  <a:pt x="3812" y="14963"/>
                  <a:pt x="3887" y="14843"/>
                  <a:pt x="3969" y="14713"/>
                </a:cubicBezTo>
                <a:cubicBezTo>
                  <a:pt x="3977" y="14653"/>
                  <a:pt x="4022" y="14593"/>
                  <a:pt x="4029" y="14523"/>
                </a:cubicBezTo>
                <a:cubicBezTo>
                  <a:pt x="4067" y="14493"/>
                  <a:pt x="4067" y="14463"/>
                  <a:pt x="4059" y="14423"/>
                </a:cubicBezTo>
                <a:cubicBezTo>
                  <a:pt x="4089" y="14403"/>
                  <a:pt x="4134" y="14373"/>
                  <a:pt x="4119" y="14343"/>
                </a:cubicBezTo>
                <a:cubicBezTo>
                  <a:pt x="4127" y="14273"/>
                  <a:pt x="4194" y="14223"/>
                  <a:pt x="4209" y="14153"/>
                </a:cubicBezTo>
                <a:cubicBezTo>
                  <a:pt x="4262" y="14093"/>
                  <a:pt x="4284" y="14014"/>
                  <a:pt x="4321" y="13954"/>
                </a:cubicBezTo>
                <a:cubicBezTo>
                  <a:pt x="4389" y="13834"/>
                  <a:pt x="4419" y="13704"/>
                  <a:pt x="4501" y="13584"/>
                </a:cubicBezTo>
                <a:cubicBezTo>
                  <a:pt x="4569" y="13454"/>
                  <a:pt x="4636" y="13324"/>
                  <a:pt x="4696" y="13194"/>
                </a:cubicBezTo>
                <a:cubicBezTo>
                  <a:pt x="4786" y="13094"/>
                  <a:pt x="4861" y="12984"/>
                  <a:pt x="4928" y="12884"/>
                </a:cubicBezTo>
                <a:cubicBezTo>
                  <a:pt x="5011" y="12834"/>
                  <a:pt x="5003" y="12774"/>
                  <a:pt x="5063" y="12724"/>
                </a:cubicBezTo>
                <a:cubicBezTo>
                  <a:pt x="5115" y="12674"/>
                  <a:pt x="5198" y="12634"/>
                  <a:pt x="5168" y="12564"/>
                </a:cubicBezTo>
                <a:cubicBezTo>
                  <a:pt x="4966" y="12724"/>
                  <a:pt x="4853" y="12904"/>
                  <a:pt x="4718" y="13074"/>
                </a:cubicBezTo>
                <a:cubicBezTo>
                  <a:pt x="4659" y="13164"/>
                  <a:pt x="4606" y="13254"/>
                  <a:pt x="4539" y="13344"/>
                </a:cubicBezTo>
                <a:cubicBezTo>
                  <a:pt x="4516" y="13444"/>
                  <a:pt x="4404" y="13524"/>
                  <a:pt x="4396" y="13634"/>
                </a:cubicBezTo>
                <a:cubicBezTo>
                  <a:pt x="4329" y="13724"/>
                  <a:pt x="4299" y="13824"/>
                  <a:pt x="4247" y="13914"/>
                </a:cubicBezTo>
                <a:cubicBezTo>
                  <a:pt x="4194" y="13954"/>
                  <a:pt x="4217" y="14014"/>
                  <a:pt x="4164" y="14053"/>
                </a:cubicBezTo>
                <a:cubicBezTo>
                  <a:pt x="4142" y="14103"/>
                  <a:pt x="4149" y="14163"/>
                  <a:pt x="4082" y="14203"/>
                </a:cubicBezTo>
                <a:cubicBezTo>
                  <a:pt x="4074" y="14303"/>
                  <a:pt x="3984" y="14383"/>
                  <a:pt x="3962" y="14483"/>
                </a:cubicBezTo>
                <a:cubicBezTo>
                  <a:pt x="3910" y="14583"/>
                  <a:pt x="3872" y="14683"/>
                  <a:pt x="3820" y="14783"/>
                </a:cubicBezTo>
                <a:cubicBezTo>
                  <a:pt x="3782" y="14833"/>
                  <a:pt x="3775" y="14883"/>
                  <a:pt x="3707" y="14923"/>
                </a:cubicBezTo>
                <a:cubicBezTo>
                  <a:pt x="3715" y="14993"/>
                  <a:pt x="3640" y="15043"/>
                  <a:pt x="3647" y="15113"/>
                </a:cubicBezTo>
                <a:cubicBezTo>
                  <a:pt x="3617" y="15143"/>
                  <a:pt x="3595" y="15173"/>
                  <a:pt x="3587" y="15203"/>
                </a:cubicBezTo>
                <a:cubicBezTo>
                  <a:pt x="3595" y="15243"/>
                  <a:pt x="3520" y="15263"/>
                  <a:pt x="3543" y="15313"/>
                </a:cubicBezTo>
                <a:cubicBezTo>
                  <a:pt x="3430" y="15433"/>
                  <a:pt x="3370" y="15563"/>
                  <a:pt x="3280" y="15683"/>
                </a:cubicBezTo>
                <a:cubicBezTo>
                  <a:pt x="3295" y="15723"/>
                  <a:pt x="3250" y="15743"/>
                  <a:pt x="3221" y="15773"/>
                </a:cubicBezTo>
                <a:cubicBezTo>
                  <a:pt x="3235" y="15803"/>
                  <a:pt x="3206" y="15833"/>
                  <a:pt x="3176" y="15853"/>
                </a:cubicBezTo>
                <a:cubicBezTo>
                  <a:pt x="3176" y="15853"/>
                  <a:pt x="3168" y="15863"/>
                  <a:pt x="3161" y="15863"/>
                </a:cubicBezTo>
                <a:cubicBezTo>
                  <a:pt x="3161" y="15943"/>
                  <a:pt x="3056" y="15993"/>
                  <a:pt x="3056" y="16063"/>
                </a:cubicBezTo>
                <a:cubicBezTo>
                  <a:pt x="2981" y="16083"/>
                  <a:pt x="2981" y="16153"/>
                  <a:pt x="2921" y="16222"/>
                </a:cubicBezTo>
                <a:cubicBezTo>
                  <a:pt x="2831" y="16272"/>
                  <a:pt x="2831" y="16342"/>
                  <a:pt x="2756" y="16402"/>
                </a:cubicBezTo>
                <a:cubicBezTo>
                  <a:pt x="2726" y="16412"/>
                  <a:pt x="2674" y="16512"/>
                  <a:pt x="2651" y="16462"/>
                </a:cubicBezTo>
                <a:cubicBezTo>
                  <a:pt x="2614" y="16472"/>
                  <a:pt x="2614" y="16602"/>
                  <a:pt x="2561" y="16542"/>
                </a:cubicBezTo>
                <a:cubicBezTo>
                  <a:pt x="2546" y="16472"/>
                  <a:pt x="2674" y="16442"/>
                  <a:pt x="2666" y="16382"/>
                </a:cubicBezTo>
                <a:cubicBezTo>
                  <a:pt x="2726" y="16332"/>
                  <a:pt x="2719" y="16272"/>
                  <a:pt x="2801" y="16222"/>
                </a:cubicBezTo>
                <a:cubicBezTo>
                  <a:pt x="2779" y="16183"/>
                  <a:pt x="2839" y="16173"/>
                  <a:pt x="2831" y="16133"/>
                </a:cubicBezTo>
                <a:cubicBezTo>
                  <a:pt x="2861" y="16103"/>
                  <a:pt x="2854" y="16073"/>
                  <a:pt x="2891" y="16043"/>
                </a:cubicBezTo>
                <a:cubicBezTo>
                  <a:pt x="2928" y="15983"/>
                  <a:pt x="2966" y="15923"/>
                  <a:pt x="3011" y="15863"/>
                </a:cubicBezTo>
                <a:cubicBezTo>
                  <a:pt x="3011" y="15863"/>
                  <a:pt x="3011" y="15853"/>
                  <a:pt x="3011" y="15853"/>
                </a:cubicBezTo>
                <a:cubicBezTo>
                  <a:pt x="3078" y="15723"/>
                  <a:pt x="3138" y="15603"/>
                  <a:pt x="3206" y="15473"/>
                </a:cubicBezTo>
                <a:cubicBezTo>
                  <a:pt x="3206" y="15403"/>
                  <a:pt x="3295" y="15363"/>
                  <a:pt x="3265" y="15283"/>
                </a:cubicBezTo>
                <a:cubicBezTo>
                  <a:pt x="3310" y="15223"/>
                  <a:pt x="3385" y="15163"/>
                  <a:pt x="3370" y="15083"/>
                </a:cubicBezTo>
                <a:cubicBezTo>
                  <a:pt x="3483" y="14963"/>
                  <a:pt x="3475" y="14813"/>
                  <a:pt x="3573" y="14693"/>
                </a:cubicBezTo>
                <a:cubicBezTo>
                  <a:pt x="3565" y="14623"/>
                  <a:pt x="3640" y="14573"/>
                  <a:pt x="3632" y="14503"/>
                </a:cubicBezTo>
                <a:cubicBezTo>
                  <a:pt x="3647" y="14403"/>
                  <a:pt x="3685" y="14433"/>
                  <a:pt x="3700" y="14333"/>
                </a:cubicBezTo>
                <a:cubicBezTo>
                  <a:pt x="3775" y="14203"/>
                  <a:pt x="3805" y="14073"/>
                  <a:pt x="3902" y="13944"/>
                </a:cubicBezTo>
                <a:cubicBezTo>
                  <a:pt x="3880" y="13874"/>
                  <a:pt x="3977" y="13824"/>
                  <a:pt x="3992" y="13764"/>
                </a:cubicBezTo>
                <a:cubicBezTo>
                  <a:pt x="3999" y="13684"/>
                  <a:pt x="4052" y="13624"/>
                  <a:pt x="4097" y="13564"/>
                </a:cubicBezTo>
                <a:cubicBezTo>
                  <a:pt x="4127" y="13494"/>
                  <a:pt x="4164" y="13434"/>
                  <a:pt x="4217" y="13384"/>
                </a:cubicBezTo>
                <a:cubicBezTo>
                  <a:pt x="4209" y="13304"/>
                  <a:pt x="4321" y="13254"/>
                  <a:pt x="4292" y="13174"/>
                </a:cubicBezTo>
                <a:cubicBezTo>
                  <a:pt x="4157" y="13314"/>
                  <a:pt x="4112" y="13474"/>
                  <a:pt x="3992" y="13614"/>
                </a:cubicBezTo>
                <a:cubicBezTo>
                  <a:pt x="3880" y="13764"/>
                  <a:pt x="3865" y="13934"/>
                  <a:pt x="3722" y="14063"/>
                </a:cubicBezTo>
                <a:cubicBezTo>
                  <a:pt x="3745" y="14113"/>
                  <a:pt x="3670" y="14133"/>
                  <a:pt x="3707" y="14193"/>
                </a:cubicBezTo>
                <a:cubicBezTo>
                  <a:pt x="3685" y="14233"/>
                  <a:pt x="3640" y="14263"/>
                  <a:pt x="3640" y="14313"/>
                </a:cubicBezTo>
                <a:cubicBezTo>
                  <a:pt x="3558" y="14393"/>
                  <a:pt x="3580" y="14493"/>
                  <a:pt x="3513" y="14573"/>
                </a:cubicBezTo>
                <a:cubicBezTo>
                  <a:pt x="3513" y="14673"/>
                  <a:pt x="3430" y="14753"/>
                  <a:pt x="3408" y="14843"/>
                </a:cubicBezTo>
                <a:cubicBezTo>
                  <a:pt x="3370" y="14933"/>
                  <a:pt x="3340" y="15023"/>
                  <a:pt x="3273" y="15103"/>
                </a:cubicBezTo>
                <a:cubicBezTo>
                  <a:pt x="3168" y="15263"/>
                  <a:pt x="3123" y="15433"/>
                  <a:pt x="3033" y="15603"/>
                </a:cubicBezTo>
                <a:cubicBezTo>
                  <a:pt x="2988" y="15683"/>
                  <a:pt x="2943" y="15773"/>
                  <a:pt x="2906" y="15853"/>
                </a:cubicBezTo>
                <a:cubicBezTo>
                  <a:pt x="2861" y="15933"/>
                  <a:pt x="2809" y="16003"/>
                  <a:pt x="2741" y="16063"/>
                </a:cubicBezTo>
                <a:cubicBezTo>
                  <a:pt x="2764" y="16113"/>
                  <a:pt x="2689" y="16133"/>
                  <a:pt x="2696" y="16183"/>
                </a:cubicBezTo>
                <a:cubicBezTo>
                  <a:pt x="2666" y="16222"/>
                  <a:pt x="2674" y="16272"/>
                  <a:pt x="2629" y="16312"/>
                </a:cubicBezTo>
                <a:cubicBezTo>
                  <a:pt x="2472" y="16452"/>
                  <a:pt x="2367" y="16612"/>
                  <a:pt x="2232" y="16772"/>
                </a:cubicBezTo>
                <a:cubicBezTo>
                  <a:pt x="2172" y="16822"/>
                  <a:pt x="2112" y="16872"/>
                  <a:pt x="2052" y="16932"/>
                </a:cubicBezTo>
                <a:cubicBezTo>
                  <a:pt x="2022" y="16952"/>
                  <a:pt x="1992" y="17002"/>
                  <a:pt x="1970" y="16972"/>
                </a:cubicBezTo>
                <a:cubicBezTo>
                  <a:pt x="1932" y="16982"/>
                  <a:pt x="1887" y="17082"/>
                  <a:pt x="1865" y="17032"/>
                </a:cubicBezTo>
                <a:cubicBezTo>
                  <a:pt x="1985" y="16942"/>
                  <a:pt x="2045" y="16842"/>
                  <a:pt x="2112" y="16732"/>
                </a:cubicBezTo>
                <a:cubicBezTo>
                  <a:pt x="2217" y="16662"/>
                  <a:pt x="2262" y="16582"/>
                  <a:pt x="2337" y="16502"/>
                </a:cubicBezTo>
                <a:cubicBezTo>
                  <a:pt x="2389" y="16432"/>
                  <a:pt x="2457" y="16302"/>
                  <a:pt x="2524" y="16302"/>
                </a:cubicBezTo>
                <a:cubicBezTo>
                  <a:pt x="2509" y="16183"/>
                  <a:pt x="2569" y="16192"/>
                  <a:pt x="2614" y="16113"/>
                </a:cubicBezTo>
                <a:cubicBezTo>
                  <a:pt x="2606" y="16023"/>
                  <a:pt x="2711" y="15963"/>
                  <a:pt x="2726" y="15873"/>
                </a:cubicBezTo>
                <a:cubicBezTo>
                  <a:pt x="2734" y="15863"/>
                  <a:pt x="2741" y="15863"/>
                  <a:pt x="2741" y="15853"/>
                </a:cubicBezTo>
                <a:cubicBezTo>
                  <a:pt x="2786" y="15793"/>
                  <a:pt x="2801" y="15713"/>
                  <a:pt x="2854" y="15653"/>
                </a:cubicBezTo>
                <a:cubicBezTo>
                  <a:pt x="2898" y="15583"/>
                  <a:pt x="2936" y="15493"/>
                  <a:pt x="2966" y="15413"/>
                </a:cubicBezTo>
                <a:cubicBezTo>
                  <a:pt x="3048" y="15263"/>
                  <a:pt x="3093" y="15103"/>
                  <a:pt x="3176" y="14943"/>
                </a:cubicBezTo>
                <a:cubicBezTo>
                  <a:pt x="3153" y="14903"/>
                  <a:pt x="3228" y="14873"/>
                  <a:pt x="3221" y="14833"/>
                </a:cubicBezTo>
                <a:cubicBezTo>
                  <a:pt x="3221" y="14783"/>
                  <a:pt x="3243" y="14743"/>
                  <a:pt x="3258" y="14693"/>
                </a:cubicBezTo>
                <a:cubicBezTo>
                  <a:pt x="3295" y="14613"/>
                  <a:pt x="3310" y="14533"/>
                  <a:pt x="3370" y="14453"/>
                </a:cubicBezTo>
                <a:cubicBezTo>
                  <a:pt x="3370" y="14373"/>
                  <a:pt x="3430" y="14303"/>
                  <a:pt x="3438" y="14223"/>
                </a:cubicBezTo>
                <a:cubicBezTo>
                  <a:pt x="3513" y="14203"/>
                  <a:pt x="3408" y="14133"/>
                  <a:pt x="3483" y="14113"/>
                </a:cubicBezTo>
                <a:cubicBezTo>
                  <a:pt x="3460" y="14053"/>
                  <a:pt x="3543" y="14024"/>
                  <a:pt x="3520" y="13974"/>
                </a:cubicBezTo>
                <a:cubicBezTo>
                  <a:pt x="3595" y="13814"/>
                  <a:pt x="3647" y="13654"/>
                  <a:pt x="3700" y="13494"/>
                </a:cubicBezTo>
                <a:cubicBezTo>
                  <a:pt x="3760" y="13344"/>
                  <a:pt x="3850" y="13184"/>
                  <a:pt x="3910" y="13034"/>
                </a:cubicBezTo>
                <a:cubicBezTo>
                  <a:pt x="3940" y="12994"/>
                  <a:pt x="3962" y="12964"/>
                  <a:pt x="3954" y="12914"/>
                </a:cubicBezTo>
                <a:cubicBezTo>
                  <a:pt x="3984" y="12874"/>
                  <a:pt x="4022" y="12834"/>
                  <a:pt x="4022" y="12784"/>
                </a:cubicBezTo>
                <a:cubicBezTo>
                  <a:pt x="4067" y="12714"/>
                  <a:pt x="4157" y="12644"/>
                  <a:pt x="4134" y="12544"/>
                </a:cubicBezTo>
                <a:cubicBezTo>
                  <a:pt x="4044" y="12604"/>
                  <a:pt x="4059" y="12694"/>
                  <a:pt x="3977" y="12754"/>
                </a:cubicBezTo>
                <a:cubicBezTo>
                  <a:pt x="3992" y="12844"/>
                  <a:pt x="3857" y="12894"/>
                  <a:pt x="3887" y="12984"/>
                </a:cubicBezTo>
                <a:cubicBezTo>
                  <a:pt x="3812" y="13044"/>
                  <a:pt x="3805" y="13124"/>
                  <a:pt x="3760" y="13204"/>
                </a:cubicBezTo>
                <a:cubicBezTo>
                  <a:pt x="3737" y="13234"/>
                  <a:pt x="3730" y="13274"/>
                  <a:pt x="3707" y="13314"/>
                </a:cubicBezTo>
                <a:cubicBezTo>
                  <a:pt x="3685" y="13354"/>
                  <a:pt x="3640" y="13394"/>
                  <a:pt x="3647" y="13444"/>
                </a:cubicBezTo>
                <a:cubicBezTo>
                  <a:pt x="3602" y="13514"/>
                  <a:pt x="3573" y="13594"/>
                  <a:pt x="3550" y="13664"/>
                </a:cubicBezTo>
                <a:cubicBezTo>
                  <a:pt x="3520" y="13744"/>
                  <a:pt x="3513" y="13824"/>
                  <a:pt x="3453" y="13894"/>
                </a:cubicBezTo>
                <a:cubicBezTo>
                  <a:pt x="3483" y="13984"/>
                  <a:pt x="3363" y="14033"/>
                  <a:pt x="3385" y="14123"/>
                </a:cubicBezTo>
                <a:cubicBezTo>
                  <a:pt x="3318" y="14193"/>
                  <a:pt x="3333" y="14293"/>
                  <a:pt x="3273" y="14363"/>
                </a:cubicBezTo>
                <a:cubicBezTo>
                  <a:pt x="3265" y="14533"/>
                  <a:pt x="3131" y="14663"/>
                  <a:pt x="3116" y="14823"/>
                </a:cubicBezTo>
                <a:cubicBezTo>
                  <a:pt x="3041" y="14853"/>
                  <a:pt x="3138" y="14913"/>
                  <a:pt x="3063" y="14943"/>
                </a:cubicBezTo>
                <a:cubicBezTo>
                  <a:pt x="3026" y="14973"/>
                  <a:pt x="3078" y="15023"/>
                  <a:pt x="3018" y="15053"/>
                </a:cubicBezTo>
                <a:cubicBezTo>
                  <a:pt x="3003" y="15143"/>
                  <a:pt x="2943" y="15213"/>
                  <a:pt x="2906" y="15293"/>
                </a:cubicBezTo>
                <a:cubicBezTo>
                  <a:pt x="2898" y="15373"/>
                  <a:pt x="2839" y="15443"/>
                  <a:pt x="2809" y="15523"/>
                </a:cubicBezTo>
                <a:cubicBezTo>
                  <a:pt x="2756" y="15593"/>
                  <a:pt x="2749" y="15673"/>
                  <a:pt x="2681" y="15733"/>
                </a:cubicBezTo>
                <a:cubicBezTo>
                  <a:pt x="2704" y="15783"/>
                  <a:pt x="2629" y="15803"/>
                  <a:pt x="2636" y="15853"/>
                </a:cubicBezTo>
                <a:cubicBezTo>
                  <a:pt x="2636" y="15853"/>
                  <a:pt x="2636" y="15853"/>
                  <a:pt x="2636" y="15853"/>
                </a:cubicBezTo>
                <a:cubicBezTo>
                  <a:pt x="2584" y="15883"/>
                  <a:pt x="2614" y="15933"/>
                  <a:pt x="2554" y="15953"/>
                </a:cubicBezTo>
                <a:cubicBezTo>
                  <a:pt x="2539" y="16043"/>
                  <a:pt x="2464" y="16113"/>
                  <a:pt x="2442" y="16192"/>
                </a:cubicBezTo>
                <a:cubicBezTo>
                  <a:pt x="2307" y="16382"/>
                  <a:pt x="2217" y="16442"/>
                  <a:pt x="2082" y="16622"/>
                </a:cubicBezTo>
                <a:cubicBezTo>
                  <a:pt x="2015" y="16702"/>
                  <a:pt x="1947" y="16772"/>
                  <a:pt x="1910" y="16852"/>
                </a:cubicBezTo>
                <a:cubicBezTo>
                  <a:pt x="1880" y="16892"/>
                  <a:pt x="1790" y="16912"/>
                  <a:pt x="1812" y="16972"/>
                </a:cubicBezTo>
                <a:cubicBezTo>
                  <a:pt x="1775" y="16982"/>
                  <a:pt x="1723" y="17092"/>
                  <a:pt x="1693" y="17042"/>
                </a:cubicBezTo>
                <a:cubicBezTo>
                  <a:pt x="1753" y="17012"/>
                  <a:pt x="1745" y="16962"/>
                  <a:pt x="1790" y="16922"/>
                </a:cubicBezTo>
                <a:cubicBezTo>
                  <a:pt x="1768" y="16892"/>
                  <a:pt x="1805" y="16912"/>
                  <a:pt x="1805" y="16912"/>
                </a:cubicBezTo>
                <a:cubicBezTo>
                  <a:pt x="1827" y="16882"/>
                  <a:pt x="1842" y="16862"/>
                  <a:pt x="1850" y="16832"/>
                </a:cubicBezTo>
                <a:cubicBezTo>
                  <a:pt x="1850" y="16742"/>
                  <a:pt x="1977" y="16672"/>
                  <a:pt x="1977" y="16572"/>
                </a:cubicBezTo>
                <a:cubicBezTo>
                  <a:pt x="2112" y="16412"/>
                  <a:pt x="2187" y="16242"/>
                  <a:pt x="2337" y="16083"/>
                </a:cubicBezTo>
                <a:cubicBezTo>
                  <a:pt x="2314" y="16033"/>
                  <a:pt x="2389" y="16003"/>
                  <a:pt x="2367" y="15953"/>
                </a:cubicBezTo>
                <a:cubicBezTo>
                  <a:pt x="2389" y="15913"/>
                  <a:pt x="2419" y="15883"/>
                  <a:pt x="2434" y="15853"/>
                </a:cubicBezTo>
                <a:cubicBezTo>
                  <a:pt x="2434" y="15843"/>
                  <a:pt x="2434" y="15833"/>
                  <a:pt x="2434" y="15823"/>
                </a:cubicBezTo>
                <a:cubicBezTo>
                  <a:pt x="2509" y="15733"/>
                  <a:pt x="2494" y="15623"/>
                  <a:pt x="2584" y="15543"/>
                </a:cubicBezTo>
                <a:cubicBezTo>
                  <a:pt x="2584" y="15443"/>
                  <a:pt x="2681" y="15373"/>
                  <a:pt x="2689" y="15283"/>
                </a:cubicBezTo>
                <a:cubicBezTo>
                  <a:pt x="2771" y="15193"/>
                  <a:pt x="2749" y="15083"/>
                  <a:pt x="2839" y="15003"/>
                </a:cubicBezTo>
                <a:cubicBezTo>
                  <a:pt x="2831" y="14953"/>
                  <a:pt x="2854" y="14913"/>
                  <a:pt x="2898" y="14873"/>
                </a:cubicBezTo>
                <a:cubicBezTo>
                  <a:pt x="2846" y="14813"/>
                  <a:pt x="2943" y="14793"/>
                  <a:pt x="2936" y="14743"/>
                </a:cubicBezTo>
                <a:cubicBezTo>
                  <a:pt x="2966" y="14643"/>
                  <a:pt x="2966" y="14533"/>
                  <a:pt x="3026" y="14453"/>
                </a:cubicBezTo>
                <a:cubicBezTo>
                  <a:pt x="3026" y="14353"/>
                  <a:pt x="3078" y="14263"/>
                  <a:pt x="3101" y="14173"/>
                </a:cubicBezTo>
                <a:cubicBezTo>
                  <a:pt x="3131" y="14133"/>
                  <a:pt x="3116" y="14083"/>
                  <a:pt x="3161" y="14043"/>
                </a:cubicBezTo>
                <a:cubicBezTo>
                  <a:pt x="3116" y="13984"/>
                  <a:pt x="3250" y="13954"/>
                  <a:pt x="3191" y="13884"/>
                </a:cubicBezTo>
                <a:cubicBezTo>
                  <a:pt x="3116" y="13944"/>
                  <a:pt x="3123" y="14024"/>
                  <a:pt x="3078" y="14083"/>
                </a:cubicBezTo>
                <a:cubicBezTo>
                  <a:pt x="3101" y="14133"/>
                  <a:pt x="3026" y="14153"/>
                  <a:pt x="3033" y="14203"/>
                </a:cubicBezTo>
                <a:cubicBezTo>
                  <a:pt x="3011" y="14233"/>
                  <a:pt x="3003" y="14273"/>
                  <a:pt x="2981" y="14313"/>
                </a:cubicBezTo>
                <a:cubicBezTo>
                  <a:pt x="2921" y="14463"/>
                  <a:pt x="2921" y="14633"/>
                  <a:pt x="2824" y="14773"/>
                </a:cubicBezTo>
                <a:cubicBezTo>
                  <a:pt x="2801" y="14843"/>
                  <a:pt x="2779" y="14913"/>
                  <a:pt x="2749" y="14983"/>
                </a:cubicBezTo>
                <a:cubicBezTo>
                  <a:pt x="2711" y="15013"/>
                  <a:pt x="2696" y="15053"/>
                  <a:pt x="2696" y="15093"/>
                </a:cubicBezTo>
                <a:cubicBezTo>
                  <a:pt x="2704" y="15133"/>
                  <a:pt x="2629" y="15163"/>
                  <a:pt x="2651" y="15203"/>
                </a:cubicBezTo>
                <a:cubicBezTo>
                  <a:pt x="2606" y="15283"/>
                  <a:pt x="2539" y="15343"/>
                  <a:pt x="2554" y="15433"/>
                </a:cubicBezTo>
                <a:cubicBezTo>
                  <a:pt x="2464" y="15493"/>
                  <a:pt x="2472" y="15583"/>
                  <a:pt x="2427" y="15653"/>
                </a:cubicBezTo>
                <a:cubicBezTo>
                  <a:pt x="2397" y="15713"/>
                  <a:pt x="2359" y="15783"/>
                  <a:pt x="2329" y="15853"/>
                </a:cubicBezTo>
                <a:cubicBezTo>
                  <a:pt x="2217" y="16073"/>
                  <a:pt x="2090" y="16292"/>
                  <a:pt x="1910" y="16492"/>
                </a:cubicBezTo>
                <a:cubicBezTo>
                  <a:pt x="1902" y="16572"/>
                  <a:pt x="1842" y="16632"/>
                  <a:pt x="1805" y="16702"/>
                </a:cubicBezTo>
                <a:cubicBezTo>
                  <a:pt x="1783" y="16772"/>
                  <a:pt x="1730" y="16842"/>
                  <a:pt x="1678" y="16912"/>
                </a:cubicBezTo>
                <a:cubicBezTo>
                  <a:pt x="1603" y="16962"/>
                  <a:pt x="1610" y="17102"/>
                  <a:pt x="1528" y="17082"/>
                </a:cubicBezTo>
                <a:cubicBezTo>
                  <a:pt x="1513" y="17112"/>
                  <a:pt x="1498" y="17162"/>
                  <a:pt x="1468" y="17202"/>
                </a:cubicBezTo>
                <a:cubicBezTo>
                  <a:pt x="1445" y="17242"/>
                  <a:pt x="1416" y="17272"/>
                  <a:pt x="1378" y="17252"/>
                </a:cubicBezTo>
                <a:cubicBezTo>
                  <a:pt x="1393" y="17242"/>
                  <a:pt x="1408" y="17222"/>
                  <a:pt x="1423" y="17202"/>
                </a:cubicBezTo>
                <a:cubicBezTo>
                  <a:pt x="1505" y="17082"/>
                  <a:pt x="1558" y="16962"/>
                  <a:pt x="1670" y="16852"/>
                </a:cubicBezTo>
                <a:cubicBezTo>
                  <a:pt x="1700" y="16682"/>
                  <a:pt x="1820" y="16542"/>
                  <a:pt x="1910" y="16392"/>
                </a:cubicBezTo>
                <a:cubicBezTo>
                  <a:pt x="1962" y="16322"/>
                  <a:pt x="1970" y="16242"/>
                  <a:pt x="2037" y="16173"/>
                </a:cubicBezTo>
                <a:cubicBezTo>
                  <a:pt x="2030" y="16083"/>
                  <a:pt x="2090" y="16003"/>
                  <a:pt x="2149" y="15933"/>
                </a:cubicBezTo>
                <a:cubicBezTo>
                  <a:pt x="2157" y="15903"/>
                  <a:pt x="2164" y="15873"/>
                  <a:pt x="2179" y="15853"/>
                </a:cubicBezTo>
                <a:cubicBezTo>
                  <a:pt x="2232" y="15723"/>
                  <a:pt x="2352" y="15603"/>
                  <a:pt x="2359" y="15463"/>
                </a:cubicBezTo>
                <a:cubicBezTo>
                  <a:pt x="2412" y="15393"/>
                  <a:pt x="2427" y="15303"/>
                  <a:pt x="2442" y="15213"/>
                </a:cubicBezTo>
                <a:cubicBezTo>
                  <a:pt x="2524" y="15143"/>
                  <a:pt x="2494" y="15053"/>
                  <a:pt x="2591" y="14983"/>
                </a:cubicBezTo>
                <a:cubicBezTo>
                  <a:pt x="2576" y="14873"/>
                  <a:pt x="2636" y="14783"/>
                  <a:pt x="2681" y="14693"/>
                </a:cubicBezTo>
                <a:cubicBezTo>
                  <a:pt x="2636" y="14633"/>
                  <a:pt x="2734" y="14613"/>
                  <a:pt x="2711" y="14553"/>
                </a:cubicBezTo>
                <a:cubicBezTo>
                  <a:pt x="2764" y="14513"/>
                  <a:pt x="2719" y="14443"/>
                  <a:pt x="2771" y="14403"/>
                </a:cubicBezTo>
                <a:cubicBezTo>
                  <a:pt x="2846" y="14293"/>
                  <a:pt x="2846" y="14163"/>
                  <a:pt x="2928" y="14043"/>
                </a:cubicBezTo>
                <a:cubicBezTo>
                  <a:pt x="2921" y="14014"/>
                  <a:pt x="2943" y="13994"/>
                  <a:pt x="2973" y="13974"/>
                </a:cubicBezTo>
                <a:cubicBezTo>
                  <a:pt x="2966" y="13944"/>
                  <a:pt x="2966" y="13904"/>
                  <a:pt x="3003" y="13884"/>
                </a:cubicBezTo>
                <a:cubicBezTo>
                  <a:pt x="3018" y="13814"/>
                  <a:pt x="3078" y="13764"/>
                  <a:pt x="3063" y="13684"/>
                </a:cubicBezTo>
                <a:cubicBezTo>
                  <a:pt x="3138" y="13644"/>
                  <a:pt x="3101" y="13574"/>
                  <a:pt x="3161" y="13524"/>
                </a:cubicBezTo>
                <a:cubicBezTo>
                  <a:pt x="3146" y="13454"/>
                  <a:pt x="3250" y="13414"/>
                  <a:pt x="3221" y="13334"/>
                </a:cubicBezTo>
                <a:cubicBezTo>
                  <a:pt x="3250" y="13274"/>
                  <a:pt x="3310" y="13234"/>
                  <a:pt x="3295" y="13164"/>
                </a:cubicBezTo>
                <a:cubicBezTo>
                  <a:pt x="3363" y="13114"/>
                  <a:pt x="3370" y="13044"/>
                  <a:pt x="3355" y="12964"/>
                </a:cubicBezTo>
                <a:cubicBezTo>
                  <a:pt x="3228" y="13114"/>
                  <a:pt x="3228" y="13294"/>
                  <a:pt x="3093" y="13444"/>
                </a:cubicBezTo>
                <a:cubicBezTo>
                  <a:pt x="3093" y="13534"/>
                  <a:pt x="3018" y="13604"/>
                  <a:pt x="3011" y="13694"/>
                </a:cubicBezTo>
                <a:cubicBezTo>
                  <a:pt x="2981" y="13724"/>
                  <a:pt x="2958" y="13764"/>
                  <a:pt x="2966" y="13804"/>
                </a:cubicBezTo>
                <a:cubicBezTo>
                  <a:pt x="2936" y="13854"/>
                  <a:pt x="2898" y="13884"/>
                  <a:pt x="2898" y="13934"/>
                </a:cubicBezTo>
                <a:cubicBezTo>
                  <a:pt x="2809" y="14093"/>
                  <a:pt x="2771" y="14263"/>
                  <a:pt x="2674" y="14423"/>
                </a:cubicBezTo>
                <a:cubicBezTo>
                  <a:pt x="2681" y="14513"/>
                  <a:pt x="2614" y="14583"/>
                  <a:pt x="2591" y="14673"/>
                </a:cubicBezTo>
                <a:cubicBezTo>
                  <a:pt x="2606" y="14763"/>
                  <a:pt x="2494" y="14823"/>
                  <a:pt x="2502" y="14923"/>
                </a:cubicBezTo>
                <a:cubicBezTo>
                  <a:pt x="2427" y="14993"/>
                  <a:pt x="2464" y="15093"/>
                  <a:pt x="2389" y="15163"/>
                </a:cubicBezTo>
                <a:cubicBezTo>
                  <a:pt x="2389" y="15253"/>
                  <a:pt x="2292" y="15313"/>
                  <a:pt x="2307" y="15413"/>
                </a:cubicBezTo>
                <a:cubicBezTo>
                  <a:pt x="2277" y="15443"/>
                  <a:pt x="2254" y="15483"/>
                  <a:pt x="2262" y="15523"/>
                </a:cubicBezTo>
                <a:cubicBezTo>
                  <a:pt x="2232" y="15563"/>
                  <a:pt x="2187" y="15603"/>
                  <a:pt x="2194" y="15653"/>
                </a:cubicBezTo>
                <a:cubicBezTo>
                  <a:pt x="2157" y="15723"/>
                  <a:pt x="2097" y="15783"/>
                  <a:pt x="2082" y="15853"/>
                </a:cubicBezTo>
                <a:cubicBezTo>
                  <a:pt x="2082" y="15863"/>
                  <a:pt x="2075" y="15883"/>
                  <a:pt x="2082" y="15893"/>
                </a:cubicBezTo>
                <a:cubicBezTo>
                  <a:pt x="1940" y="16033"/>
                  <a:pt x="1925" y="16212"/>
                  <a:pt x="1820" y="16372"/>
                </a:cubicBezTo>
                <a:cubicBezTo>
                  <a:pt x="1715" y="16532"/>
                  <a:pt x="1610" y="16692"/>
                  <a:pt x="1550" y="16862"/>
                </a:cubicBezTo>
                <a:cubicBezTo>
                  <a:pt x="1468" y="16912"/>
                  <a:pt x="1453" y="16972"/>
                  <a:pt x="1430" y="17042"/>
                </a:cubicBezTo>
                <a:cubicBezTo>
                  <a:pt x="1348" y="17082"/>
                  <a:pt x="1341" y="17142"/>
                  <a:pt x="1311" y="17202"/>
                </a:cubicBezTo>
                <a:cubicBezTo>
                  <a:pt x="1303" y="17212"/>
                  <a:pt x="1296" y="17222"/>
                  <a:pt x="1288" y="17232"/>
                </a:cubicBezTo>
                <a:cubicBezTo>
                  <a:pt x="1176" y="17352"/>
                  <a:pt x="1131" y="17482"/>
                  <a:pt x="1034" y="17602"/>
                </a:cubicBezTo>
                <a:cubicBezTo>
                  <a:pt x="966" y="17602"/>
                  <a:pt x="884" y="17752"/>
                  <a:pt x="831" y="17672"/>
                </a:cubicBezTo>
                <a:cubicBezTo>
                  <a:pt x="944" y="17562"/>
                  <a:pt x="959" y="17432"/>
                  <a:pt x="1101" y="17332"/>
                </a:cubicBezTo>
                <a:cubicBezTo>
                  <a:pt x="1101" y="17282"/>
                  <a:pt x="1138" y="17242"/>
                  <a:pt x="1161" y="17202"/>
                </a:cubicBezTo>
                <a:cubicBezTo>
                  <a:pt x="1176" y="17182"/>
                  <a:pt x="1191" y="17162"/>
                  <a:pt x="1191" y="17142"/>
                </a:cubicBezTo>
                <a:cubicBezTo>
                  <a:pt x="1251" y="17092"/>
                  <a:pt x="1243" y="17022"/>
                  <a:pt x="1311" y="16962"/>
                </a:cubicBezTo>
                <a:cubicBezTo>
                  <a:pt x="1333" y="16932"/>
                  <a:pt x="1333" y="16902"/>
                  <a:pt x="1371" y="16882"/>
                </a:cubicBezTo>
                <a:cubicBezTo>
                  <a:pt x="1363" y="16852"/>
                  <a:pt x="1371" y="16792"/>
                  <a:pt x="1393" y="16822"/>
                </a:cubicBezTo>
                <a:cubicBezTo>
                  <a:pt x="1453" y="16762"/>
                  <a:pt x="1438" y="16682"/>
                  <a:pt x="1535" y="16632"/>
                </a:cubicBezTo>
                <a:cubicBezTo>
                  <a:pt x="1558" y="16522"/>
                  <a:pt x="1610" y="16422"/>
                  <a:pt x="1640" y="16322"/>
                </a:cubicBezTo>
                <a:cubicBezTo>
                  <a:pt x="1723" y="16212"/>
                  <a:pt x="1753" y="16083"/>
                  <a:pt x="1835" y="15973"/>
                </a:cubicBezTo>
                <a:cubicBezTo>
                  <a:pt x="1842" y="15933"/>
                  <a:pt x="1850" y="15893"/>
                  <a:pt x="1872" y="15853"/>
                </a:cubicBezTo>
                <a:cubicBezTo>
                  <a:pt x="1887" y="15833"/>
                  <a:pt x="1902" y="15813"/>
                  <a:pt x="1925" y="15793"/>
                </a:cubicBezTo>
                <a:cubicBezTo>
                  <a:pt x="1925" y="15723"/>
                  <a:pt x="1977" y="15663"/>
                  <a:pt x="2015" y="15603"/>
                </a:cubicBezTo>
                <a:cubicBezTo>
                  <a:pt x="2037" y="15503"/>
                  <a:pt x="2067" y="15393"/>
                  <a:pt x="2120" y="15303"/>
                </a:cubicBezTo>
                <a:cubicBezTo>
                  <a:pt x="2112" y="15243"/>
                  <a:pt x="2135" y="15193"/>
                  <a:pt x="2172" y="15143"/>
                </a:cubicBezTo>
                <a:cubicBezTo>
                  <a:pt x="2157" y="15113"/>
                  <a:pt x="2194" y="15093"/>
                  <a:pt x="2187" y="15063"/>
                </a:cubicBezTo>
                <a:cubicBezTo>
                  <a:pt x="2164" y="15023"/>
                  <a:pt x="2232" y="15003"/>
                  <a:pt x="2217" y="14973"/>
                </a:cubicBezTo>
                <a:cubicBezTo>
                  <a:pt x="2254" y="14863"/>
                  <a:pt x="2322" y="14763"/>
                  <a:pt x="2344" y="14643"/>
                </a:cubicBezTo>
                <a:cubicBezTo>
                  <a:pt x="2374" y="14533"/>
                  <a:pt x="2442" y="14433"/>
                  <a:pt x="2434" y="14313"/>
                </a:cubicBezTo>
                <a:cubicBezTo>
                  <a:pt x="2479" y="14213"/>
                  <a:pt x="2531" y="14113"/>
                  <a:pt x="2546" y="14014"/>
                </a:cubicBezTo>
                <a:cubicBezTo>
                  <a:pt x="2591" y="13964"/>
                  <a:pt x="2584" y="13914"/>
                  <a:pt x="2599" y="13854"/>
                </a:cubicBezTo>
                <a:cubicBezTo>
                  <a:pt x="2606" y="13794"/>
                  <a:pt x="2666" y="13754"/>
                  <a:pt x="2666" y="13684"/>
                </a:cubicBezTo>
                <a:cubicBezTo>
                  <a:pt x="2711" y="13584"/>
                  <a:pt x="2756" y="13474"/>
                  <a:pt x="2794" y="13364"/>
                </a:cubicBezTo>
                <a:cubicBezTo>
                  <a:pt x="2824" y="13254"/>
                  <a:pt x="2928" y="13164"/>
                  <a:pt x="2921" y="13044"/>
                </a:cubicBezTo>
                <a:cubicBezTo>
                  <a:pt x="2824" y="13104"/>
                  <a:pt x="2831" y="13204"/>
                  <a:pt x="2779" y="13274"/>
                </a:cubicBezTo>
                <a:cubicBezTo>
                  <a:pt x="2734" y="13354"/>
                  <a:pt x="2696" y="13434"/>
                  <a:pt x="2666" y="13524"/>
                </a:cubicBezTo>
                <a:cubicBezTo>
                  <a:pt x="2629" y="13604"/>
                  <a:pt x="2591" y="13684"/>
                  <a:pt x="2576" y="13774"/>
                </a:cubicBezTo>
                <a:cubicBezTo>
                  <a:pt x="2531" y="13854"/>
                  <a:pt x="2487" y="13944"/>
                  <a:pt x="2479" y="14033"/>
                </a:cubicBezTo>
                <a:cubicBezTo>
                  <a:pt x="2449" y="14113"/>
                  <a:pt x="2397" y="14193"/>
                  <a:pt x="2397" y="14283"/>
                </a:cubicBezTo>
                <a:cubicBezTo>
                  <a:pt x="2374" y="14373"/>
                  <a:pt x="2299" y="14443"/>
                  <a:pt x="2307" y="14533"/>
                </a:cubicBezTo>
                <a:cubicBezTo>
                  <a:pt x="2262" y="14613"/>
                  <a:pt x="2247" y="14703"/>
                  <a:pt x="2194" y="14773"/>
                </a:cubicBezTo>
                <a:cubicBezTo>
                  <a:pt x="2217" y="14803"/>
                  <a:pt x="2179" y="14813"/>
                  <a:pt x="2172" y="14833"/>
                </a:cubicBezTo>
                <a:cubicBezTo>
                  <a:pt x="2164" y="14853"/>
                  <a:pt x="2209" y="14903"/>
                  <a:pt x="2164" y="14913"/>
                </a:cubicBezTo>
                <a:cubicBezTo>
                  <a:pt x="2127" y="14953"/>
                  <a:pt x="2157" y="15013"/>
                  <a:pt x="2127" y="15053"/>
                </a:cubicBezTo>
                <a:cubicBezTo>
                  <a:pt x="2067" y="15123"/>
                  <a:pt x="2067" y="15213"/>
                  <a:pt x="2015" y="15293"/>
                </a:cubicBezTo>
                <a:cubicBezTo>
                  <a:pt x="1977" y="15373"/>
                  <a:pt x="1977" y="15463"/>
                  <a:pt x="1895" y="15533"/>
                </a:cubicBezTo>
                <a:cubicBezTo>
                  <a:pt x="1887" y="15643"/>
                  <a:pt x="1835" y="15753"/>
                  <a:pt x="1775" y="15853"/>
                </a:cubicBezTo>
                <a:cubicBezTo>
                  <a:pt x="1738" y="15913"/>
                  <a:pt x="1708" y="15973"/>
                  <a:pt x="1685" y="16043"/>
                </a:cubicBezTo>
                <a:cubicBezTo>
                  <a:pt x="1625" y="16113"/>
                  <a:pt x="1610" y="16202"/>
                  <a:pt x="1573" y="16282"/>
                </a:cubicBezTo>
                <a:cubicBezTo>
                  <a:pt x="1520" y="16362"/>
                  <a:pt x="1483" y="16452"/>
                  <a:pt x="1438" y="16542"/>
                </a:cubicBezTo>
                <a:cubicBezTo>
                  <a:pt x="1356" y="16702"/>
                  <a:pt x="1213" y="16852"/>
                  <a:pt x="1161" y="17032"/>
                </a:cubicBezTo>
                <a:cubicBezTo>
                  <a:pt x="1093" y="17082"/>
                  <a:pt x="1064" y="17142"/>
                  <a:pt x="1034" y="17202"/>
                </a:cubicBezTo>
                <a:cubicBezTo>
                  <a:pt x="1019" y="17232"/>
                  <a:pt x="1004" y="17262"/>
                  <a:pt x="981" y="17302"/>
                </a:cubicBezTo>
                <a:cubicBezTo>
                  <a:pt x="884" y="17372"/>
                  <a:pt x="854" y="17472"/>
                  <a:pt x="801" y="17562"/>
                </a:cubicBezTo>
                <a:cubicBezTo>
                  <a:pt x="667" y="17742"/>
                  <a:pt x="502" y="17922"/>
                  <a:pt x="367" y="18102"/>
                </a:cubicBezTo>
                <a:cubicBezTo>
                  <a:pt x="322" y="18142"/>
                  <a:pt x="277" y="18182"/>
                  <a:pt x="247" y="18172"/>
                </a:cubicBezTo>
                <a:cubicBezTo>
                  <a:pt x="187" y="18182"/>
                  <a:pt x="195" y="18322"/>
                  <a:pt x="135" y="18272"/>
                </a:cubicBezTo>
                <a:cubicBezTo>
                  <a:pt x="330" y="17992"/>
                  <a:pt x="524" y="17712"/>
                  <a:pt x="711" y="17432"/>
                </a:cubicBezTo>
                <a:cubicBezTo>
                  <a:pt x="741" y="17412"/>
                  <a:pt x="749" y="17372"/>
                  <a:pt x="741" y="17342"/>
                </a:cubicBezTo>
                <a:cubicBezTo>
                  <a:pt x="764" y="17302"/>
                  <a:pt x="846" y="17282"/>
                  <a:pt x="816" y="17232"/>
                </a:cubicBezTo>
                <a:cubicBezTo>
                  <a:pt x="831" y="17222"/>
                  <a:pt x="839" y="17212"/>
                  <a:pt x="854" y="17202"/>
                </a:cubicBezTo>
                <a:cubicBezTo>
                  <a:pt x="899" y="17142"/>
                  <a:pt x="899" y="17072"/>
                  <a:pt x="974" y="17022"/>
                </a:cubicBezTo>
                <a:cubicBezTo>
                  <a:pt x="989" y="16942"/>
                  <a:pt x="1064" y="16882"/>
                  <a:pt x="1101" y="16802"/>
                </a:cubicBezTo>
                <a:cubicBezTo>
                  <a:pt x="1161" y="16742"/>
                  <a:pt x="1168" y="16652"/>
                  <a:pt x="1258" y="16592"/>
                </a:cubicBezTo>
                <a:cubicBezTo>
                  <a:pt x="1236" y="16512"/>
                  <a:pt x="1326" y="16462"/>
                  <a:pt x="1333" y="16392"/>
                </a:cubicBezTo>
                <a:cubicBezTo>
                  <a:pt x="1393" y="16322"/>
                  <a:pt x="1401" y="16232"/>
                  <a:pt x="1460" y="16173"/>
                </a:cubicBezTo>
                <a:cubicBezTo>
                  <a:pt x="1483" y="16053"/>
                  <a:pt x="1550" y="15953"/>
                  <a:pt x="1603" y="15853"/>
                </a:cubicBezTo>
                <a:cubicBezTo>
                  <a:pt x="1625" y="15803"/>
                  <a:pt x="1640" y="15763"/>
                  <a:pt x="1655" y="15723"/>
                </a:cubicBezTo>
                <a:cubicBezTo>
                  <a:pt x="1723" y="15663"/>
                  <a:pt x="1678" y="15573"/>
                  <a:pt x="1760" y="15513"/>
                </a:cubicBezTo>
                <a:cubicBezTo>
                  <a:pt x="1745" y="15473"/>
                  <a:pt x="1760" y="15433"/>
                  <a:pt x="1805" y="15403"/>
                </a:cubicBezTo>
                <a:cubicBezTo>
                  <a:pt x="1842" y="15373"/>
                  <a:pt x="1797" y="15323"/>
                  <a:pt x="1857" y="15293"/>
                </a:cubicBezTo>
                <a:cubicBezTo>
                  <a:pt x="1887" y="15213"/>
                  <a:pt x="1902" y="15133"/>
                  <a:pt x="1947" y="15063"/>
                </a:cubicBezTo>
                <a:cubicBezTo>
                  <a:pt x="2022" y="15043"/>
                  <a:pt x="1977" y="14993"/>
                  <a:pt x="2000" y="14953"/>
                </a:cubicBezTo>
                <a:cubicBezTo>
                  <a:pt x="2030" y="14923"/>
                  <a:pt x="2052" y="14883"/>
                  <a:pt x="2045" y="14843"/>
                </a:cubicBezTo>
                <a:cubicBezTo>
                  <a:pt x="2097" y="14773"/>
                  <a:pt x="2112" y="14703"/>
                  <a:pt x="2157" y="14643"/>
                </a:cubicBezTo>
                <a:cubicBezTo>
                  <a:pt x="2120" y="14543"/>
                  <a:pt x="2247" y="14493"/>
                  <a:pt x="2217" y="14403"/>
                </a:cubicBezTo>
                <a:cubicBezTo>
                  <a:pt x="2299" y="14343"/>
                  <a:pt x="2247" y="14243"/>
                  <a:pt x="2314" y="14183"/>
                </a:cubicBezTo>
                <a:cubicBezTo>
                  <a:pt x="2329" y="14103"/>
                  <a:pt x="2344" y="14024"/>
                  <a:pt x="2382" y="13944"/>
                </a:cubicBezTo>
                <a:cubicBezTo>
                  <a:pt x="2419" y="13794"/>
                  <a:pt x="2487" y="13654"/>
                  <a:pt x="2494" y="13494"/>
                </a:cubicBezTo>
                <a:cubicBezTo>
                  <a:pt x="2546" y="13344"/>
                  <a:pt x="2591" y="13184"/>
                  <a:pt x="2621" y="13034"/>
                </a:cubicBezTo>
                <a:cubicBezTo>
                  <a:pt x="2531" y="13094"/>
                  <a:pt x="2584" y="13204"/>
                  <a:pt x="2509" y="13274"/>
                </a:cubicBezTo>
                <a:cubicBezTo>
                  <a:pt x="2487" y="13354"/>
                  <a:pt x="2479" y="13444"/>
                  <a:pt x="2427" y="13524"/>
                </a:cubicBezTo>
                <a:cubicBezTo>
                  <a:pt x="2412" y="13604"/>
                  <a:pt x="2389" y="13694"/>
                  <a:pt x="2374" y="13774"/>
                </a:cubicBezTo>
                <a:cubicBezTo>
                  <a:pt x="2314" y="13804"/>
                  <a:pt x="2359" y="13854"/>
                  <a:pt x="2329" y="13894"/>
                </a:cubicBezTo>
                <a:cubicBezTo>
                  <a:pt x="2344" y="13944"/>
                  <a:pt x="2247" y="13964"/>
                  <a:pt x="2292" y="14024"/>
                </a:cubicBezTo>
                <a:cubicBezTo>
                  <a:pt x="2232" y="14053"/>
                  <a:pt x="2277" y="14103"/>
                  <a:pt x="2239" y="14143"/>
                </a:cubicBezTo>
                <a:cubicBezTo>
                  <a:pt x="2262" y="14193"/>
                  <a:pt x="2187" y="14223"/>
                  <a:pt x="2209" y="14273"/>
                </a:cubicBezTo>
                <a:cubicBezTo>
                  <a:pt x="2209" y="14353"/>
                  <a:pt x="2149" y="14283"/>
                  <a:pt x="2164" y="14353"/>
                </a:cubicBezTo>
                <a:cubicBezTo>
                  <a:pt x="2135" y="14393"/>
                  <a:pt x="2149" y="14443"/>
                  <a:pt x="2097" y="14483"/>
                </a:cubicBezTo>
                <a:cubicBezTo>
                  <a:pt x="2112" y="14573"/>
                  <a:pt x="2037" y="14643"/>
                  <a:pt x="2015" y="14733"/>
                </a:cubicBezTo>
                <a:cubicBezTo>
                  <a:pt x="1955" y="14763"/>
                  <a:pt x="2037" y="14833"/>
                  <a:pt x="1947" y="14853"/>
                </a:cubicBezTo>
                <a:cubicBezTo>
                  <a:pt x="1947" y="14903"/>
                  <a:pt x="1925" y="14953"/>
                  <a:pt x="1917" y="14993"/>
                </a:cubicBezTo>
                <a:cubicBezTo>
                  <a:pt x="1820" y="15093"/>
                  <a:pt x="1797" y="15213"/>
                  <a:pt x="1738" y="15323"/>
                </a:cubicBezTo>
                <a:cubicBezTo>
                  <a:pt x="1715" y="15383"/>
                  <a:pt x="1708" y="15443"/>
                  <a:pt x="1640" y="15483"/>
                </a:cubicBezTo>
                <a:cubicBezTo>
                  <a:pt x="1655" y="15563"/>
                  <a:pt x="1595" y="15613"/>
                  <a:pt x="1580" y="15683"/>
                </a:cubicBezTo>
                <a:cubicBezTo>
                  <a:pt x="1550" y="15733"/>
                  <a:pt x="1520" y="15793"/>
                  <a:pt x="1498" y="15853"/>
                </a:cubicBezTo>
                <a:cubicBezTo>
                  <a:pt x="1416" y="16033"/>
                  <a:pt x="1333" y="16202"/>
                  <a:pt x="1228" y="16382"/>
                </a:cubicBezTo>
                <a:cubicBezTo>
                  <a:pt x="1236" y="16442"/>
                  <a:pt x="1168" y="16492"/>
                  <a:pt x="1153" y="16552"/>
                </a:cubicBezTo>
                <a:cubicBezTo>
                  <a:pt x="1064" y="16592"/>
                  <a:pt x="1086" y="16672"/>
                  <a:pt x="1034" y="16722"/>
                </a:cubicBezTo>
                <a:cubicBezTo>
                  <a:pt x="944" y="16832"/>
                  <a:pt x="914" y="16962"/>
                  <a:pt x="816" y="17062"/>
                </a:cubicBezTo>
                <a:cubicBezTo>
                  <a:pt x="786" y="17112"/>
                  <a:pt x="764" y="17162"/>
                  <a:pt x="726" y="17202"/>
                </a:cubicBezTo>
                <a:cubicBezTo>
                  <a:pt x="682" y="17272"/>
                  <a:pt x="637" y="17332"/>
                  <a:pt x="592" y="17402"/>
                </a:cubicBezTo>
                <a:cubicBezTo>
                  <a:pt x="599" y="17432"/>
                  <a:pt x="577" y="17452"/>
                  <a:pt x="547" y="17482"/>
                </a:cubicBezTo>
                <a:cubicBezTo>
                  <a:pt x="532" y="17502"/>
                  <a:pt x="532" y="17542"/>
                  <a:pt x="487" y="17562"/>
                </a:cubicBezTo>
                <a:cubicBezTo>
                  <a:pt x="464" y="17602"/>
                  <a:pt x="442" y="17742"/>
                  <a:pt x="374" y="17702"/>
                </a:cubicBezTo>
                <a:cubicBezTo>
                  <a:pt x="494" y="17552"/>
                  <a:pt x="524" y="17382"/>
                  <a:pt x="629" y="17232"/>
                </a:cubicBezTo>
                <a:cubicBezTo>
                  <a:pt x="629" y="17222"/>
                  <a:pt x="629" y="17212"/>
                  <a:pt x="629" y="17202"/>
                </a:cubicBezTo>
                <a:cubicBezTo>
                  <a:pt x="637" y="17172"/>
                  <a:pt x="682" y="17152"/>
                  <a:pt x="682" y="17112"/>
                </a:cubicBezTo>
                <a:cubicBezTo>
                  <a:pt x="659" y="17062"/>
                  <a:pt x="734" y="17032"/>
                  <a:pt x="719" y="16982"/>
                </a:cubicBezTo>
                <a:cubicBezTo>
                  <a:pt x="779" y="16902"/>
                  <a:pt x="809" y="16822"/>
                  <a:pt x="831" y="16732"/>
                </a:cubicBezTo>
                <a:cubicBezTo>
                  <a:pt x="876" y="16702"/>
                  <a:pt x="891" y="16672"/>
                  <a:pt x="876" y="16622"/>
                </a:cubicBezTo>
                <a:cubicBezTo>
                  <a:pt x="921" y="16582"/>
                  <a:pt x="944" y="16542"/>
                  <a:pt x="944" y="16492"/>
                </a:cubicBezTo>
                <a:cubicBezTo>
                  <a:pt x="996" y="16412"/>
                  <a:pt x="1034" y="16342"/>
                  <a:pt x="1026" y="16242"/>
                </a:cubicBezTo>
                <a:cubicBezTo>
                  <a:pt x="1116" y="16173"/>
                  <a:pt x="1086" y="16083"/>
                  <a:pt x="1138" y="16003"/>
                </a:cubicBezTo>
                <a:cubicBezTo>
                  <a:pt x="1153" y="15953"/>
                  <a:pt x="1183" y="15903"/>
                  <a:pt x="1213" y="15853"/>
                </a:cubicBezTo>
                <a:cubicBezTo>
                  <a:pt x="1228" y="15813"/>
                  <a:pt x="1243" y="15783"/>
                  <a:pt x="1243" y="15733"/>
                </a:cubicBezTo>
                <a:cubicBezTo>
                  <a:pt x="1296" y="15663"/>
                  <a:pt x="1348" y="15583"/>
                  <a:pt x="1356" y="15493"/>
                </a:cubicBezTo>
                <a:cubicBezTo>
                  <a:pt x="1438" y="15423"/>
                  <a:pt x="1401" y="15323"/>
                  <a:pt x="1468" y="15253"/>
                </a:cubicBezTo>
                <a:cubicBezTo>
                  <a:pt x="1468" y="15163"/>
                  <a:pt x="1535" y="15093"/>
                  <a:pt x="1550" y="15003"/>
                </a:cubicBezTo>
                <a:cubicBezTo>
                  <a:pt x="1550" y="14963"/>
                  <a:pt x="1565" y="14923"/>
                  <a:pt x="1603" y="14893"/>
                </a:cubicBezTo>
                <a:cubicBezTo>
                  <a:pt x="1558" y="14833"/>
                  <a:pt x="1655" y="14813"/>
                  <a:pt x="1640" y="14753"/>
                </a:cubicBezTo>
                <a:cubicBezTo>
                  <a:pt x="1678" y="14673"/>
                  <a:pt x="1715" y="14593"/>
                  <a:pt x="1723" y="14503"/>
                </a:cubicBezTo>
                <a:cubicBezTo>
                  <a:pt x="1812" y="14433"/>
                  <a:pt x="1760" y="14333"/>
                  <a:pt x="1835" y="14263"/>
                </a:cubicBezTo>
                <a:cubicBezTo>
                  <a:pt x="1842" y="14173"/>
                  <a:pt x="1895" y="14093"/>
                  <a:pt x="1947" y="14024"/>
                </a:cubicBezTo>
                <a:cubicBezTo>
                  <a:pt x="1925" y="13964"/>
                  <a:pt x="2000" y="13944"/>
                  <a:pt x="1985" y="13884"/>
                </a:cubicBezTo>
                <a:cubicBezTo>
                  <a:pt x="2030" y="13874"/>
                  <a:pt x="2030" y="13754"/>
                  <a:pt x="1985" y="13784"/>
                </a:cubicBezTo>
                <a:cubicBezTo>
                  <a:pt x="2007" y="13834"/>
                  <a:pt x="1962" y="13874"/>
                  <a:pt x="1917" y="13914"/>
                </a:cubicBezTo>
                <a:cubicBezTo>
                  <a:pt x="1940" y="13964"/>
                  <a:pt x="1895" y="14004"/>
                  <a:pt x="1850" y="14033"/>
                </a:cubicBezTo>
                <a:cubicBezTo>
                  <a:pt x="1842" y="14163"/>
                  <a:pt x="1760" y="14263"/>
                  <a:pt x="1738" y="14383"/>
                </a:cubicBezTo>
                <a:cubicBezTo>
                  <a:pt x="1685" y="14493"/>
                  <a:pt x="1625" y="14603"/>
                  <a:pt x="1595" y="14723"/>
                </a:cubicBezTo>
                <a:cubicBezTo>
                  <a:pt x="1603" y="14793"/>
                  <a:pt x="1513" y="14823"/>
                  <a:pt x="1520" y="14893"/>
                </a:cubicBezTo>
                <a:cubicBezTo>
                  <a:pt x="1498" y="14943"/>
                  <a:pt x="1475" y="15003"/>
                  <a:pt x="1453" y="15063"/>
                </a:cubicBezTo>
                <a:cubicBezTo>
                  <a:pt x="1401" y="15173"/>
                  <a:pt x="1378" y="15293"/>
                  <a:pt x="1341" y="15403"/>
                </a:cubicBezTo>
                <a:cubicBezTo>
                  <a:pt x="1326" y="15423"/>
                  <a:pt x="1311" y="15423"/>
                  <a:pt x="1303" y="15443"/>
                </a:cubicBezTo>
                <a:cubicBezTo>
                  <a:pt x="1288" y="15463"/>
                  <a:pt x="1303" y="15473"/>
                  <a:pt x="1296" y="15483"/>
                </a:cubicBezTo>
                <a:cubicBezTo>
                  <a:pt x="1258" y="15563"/>
                  <a:pt x="1206" y="15623"/>
                  <a:pt x="1198" y="15703"/>
                </a:cubicBezTo>
                <a:cubicBezTo>
                  <a:pt x="1123" y="15743"/>
                  <a:pt x="1176" y="15813"/>
                  <a:pt x="1116" y="15853"/>
                </a:cubicBezTo>
                <a:cubicBezTo>
                  <a:pt x="1116" y="15853"/>
                  <a:pt x="1116" y="15853"/>
                  <a:pt x="1116" y="15853"/>
                </a:cubicBezTo>
                <a:cubicBezTo>
                  <a:pt x="1086" y="15903"/>
                  <a:pt x="1101" y="15973"/>
                  <a:pt x="1041" y="16023"/>
                </a:cubicBezTo>
                <a:cubicBezTo>
                  <a:pt x="1004" y="16123"/>
                  <a:pt x="959" y="16222"/>
                  <a:pt x="936" y="16322"/>
                </a:cubicBezTo>
                <a:cubicBezTo>
                  <a:pt x="914" y="16412"/>
                  <a:pt x="846" y="16352"/>
                  <a:pt x="891" y="16442"/>
                </a:cubicBezTo>
                <a:cubicBezTo>
                  <a:pt x="816" y="16482"/>
                  <a:pt x="831" y="16552"/>
                  <a:pt x="816" y="16612"/>
                </a:cubicBezTo>
                <a:cubicBezTo>
                  <a:pt x="711" y="16732"/>
                  <a:pt x="689" y="16882"/>
                  <a:pt x="599" y="17012"/>
                </a:cubicBezTo>
                <a:cubicBezTo>
                  <a:pt x="592" y="17082"/>
                  <a:pt x="562" y="17142"/>
                  <a:pt x="539" y="17202"/>
                </a:cubicBezTo>
                <a:cubicBezTo>
                  <a:pt x="502" y="17282"/>
                  <a:pt x="457" y="17362"/>
                  <a:pt x="427" y="17442"/>
                </a:cubicBezTo>
                <a:cubicBezTo>
                  <a:pt x="367" y="17502"/>
                  <a:pt x="382" y="17582"/>
                  <a:pt x="322" y="17652"/>
                </a:cubicBezTo>
                <a:cubicBezTo>
                  <a:pt x="307" y="17722"/>
                  <a:pt x="217" y="17792"/>
                  <a:pt x="225" y="17872"/>
                </a:cubicBezTo>
                <a:cubicBezTo>
                  <a:pt x="157" y="17862"/>
                  <a:pt x="165" y="17982"/>
                  <a:pt x="90" y="18022"/>
                </a:cubicBezTo>
                <a:cubicBezTo>
                  <a:pt x="112" y="18072"/>
                  <a:pt x="37" y="18092"/>
                  <a:pt x="45" y="18142"/>
                </a:cubicBezTo>
                <a:cubicBezTo>
                  <a:pt x="22" y="18172"/>
                  <a:pt x="15" y="18212"/>
                  <a:pt x="0" y="18242"/>
                </a:cubicBezTo>
                <a:cubicBezTo>
                  <a:pt x="0" y="18741"/>
                  <a:pt x="0" y="18741"/>
                  <a:pt x="0" y="18741"/>
                </a:cubicBezTo>
                <a:cubicBezTo>
                  <a:pt x="37" y="18731"/>
                  <a:pt x="82" y="18721"/>
                  <a:pt x="127" y="18661"/>
                </a:cubicBezTo>
                <a:cubicBezTo>
                  <a:pt x="210" y="18731"/>
                  <a:pt x="322" y="18581"/>
                  <a:pt x="412" y="18651"/>
                </a:cubicBezTo>
                <a:cubicBezTo>
                  <a:pt x="434" y="18631"/>
                  <a:pt x="457" y="18601"/>
                  <a:pt x="472" y="18631"/>
                </a:cubicBezTo>
                <a:cubicBezTo>
                  <a:pt x="494" y="18661"/>
                  <a:pt x="532" y="18591"/>
                  <a:pt x="554" y="18621"/>
                </a:cubicBezTo>
                <a:cubicBezTo>
                  <a:pt x="577" y="18611"/>
                  <a:pt x="599" y="18591"/>
                  <a:pt x="614" y="18641"/>
                </a:cubicBezTo>
                <a:cubicBezTo>
                  <a:pt x="644" y="18611"/>
                  <a:pt x="674" y="18601"/>
                  <a:pt x="697" y="18601"/>
                </a:cubicBezTo>
                <a:cubicBezTo>
                  <a:pt x="786" y="18611"/>
                  <a:pt x="884" y="18621"/>
                  <a:pt x="981" y="18591"/>
                </a:cubicBezTo>
                <a:cubicBezTo>
                  <a:pt x="1019" y="18651"/>
                  <a:pt x="1078" y="18571"/>
                  <a:pt x="1116" y="18611"/>
                </a:cubicBezTo>
                <a:cubicBezTo>
                  <a:pt x="1168" y="18581"/>
                  <a:pt x="1213" y="18611"/>
                  <a:pt x="1258" y="18621"/>
                </a:cubicBezTo>
                <a:cubicBezTo>
                  <a:pt x="1356" y="18611"/>
                  <a:pt x="1445" y="18601"/>
                  <a:pt x="1535" y="18651"/>
                </a:cubicBezTo>
                <a:cubicBezTo>
                  <a:pt x="1588" y="18591"/>
                  <a:pt x="1618" y="18711"/>
                  <a:pt x="1670" y="18671"/>
                </a:cubicBezTo>
                <a:cubicBezTo>
                  <a:pt x="1715" y="18711"/>
                  <a:pt x="1768" y="18671"/>
                  <a:pt x="1812" y="18681"/>
                </a:cubicBezTo>
                <a:cubicBezTo>
                  <a:pt x="1850" y="18751"/>
                  <a:pt x="1902" y="18701"/>
                  <a:pt x="1947" y="18741"/>
                </a:cubicBezTo>
                <a:cubicBezTo>
                  <a:pt x="1992" y="18721"/>
                  <a:pt x="2030" y="18771"/>
                  <a:pt x="2082" y="18751"/>
                </a:cubicBezTo>
                <a:cubicBezTo>
                  <a:pt x="2172" y="18831"/>
                  <a:pt x="2277" y="18791"/>
                  <a:pt x="2367" y="18851"/>
                </a:cubicBezTo>
                <a:cubicBezTo>
                  <a:pt x="2419" y="18831"/>
                  <a:pt x="2457" y="18881"/>
                  <a:pt x="2502" y="18861"/>
                </a:cubicBezTo>
                <a:cubicBezTo>
                  <a:pt x="2539" y="18971"/>
                  <a:pt x="2599" y="18851"/>
                  <a:pt x="2636" y="18921"/>
                </a:cubicBezTo>
                <a:cubicBezTo>
                  <a:pt x="2659" y="18901"/>
                  <a:pt x="2674" y="18951"/>
                  <a:pt x="2696" y="18931"/>
                </a:cubicBezTo>
                <a:cubicBezTo>
                  <a:pt x="2726" y="18911"/>
                  <a:pt x="2741" y="18981"/>
                  <a:pt x="2779" y="18931"/>
                </a:cubicBezTo>
                <a:cubicBezTo>
                  <a:pt x="2816" y="18971"/>
                  <a:pt x="2861" y="19011"/>
                  <a:pt x="2906" y="18991"/>
                </a:cubicBezTo>
                <a:cubicBezTo>
                  <a:pt x="2921" y="19021"/>
                  <a:pt x="2943" y="19041"/>
                  <a:pt x="2966" y="19051"/>
                </a:cubicBezTo>
                <a:cubicBezTo>
                  <a:pt x="2996" y="19011"/>
                  <a:pt x="3018" y="19051"/>
                  <a:pt x="3041" y="19051"/>
                </a:cubicBezTo>
                <a:cubicBezTo>
                  <a:pt x="3063" y="19031"/>
                  <a:pt x="3086" y="19051"/>
                  <a:pt x="3101" y="19061"/>
                </a:cubicBezTo>
                <a:cubicBezTo>
                  <a:pt x="3123" y="19101"/>
                  <a:pt x="3161" y="19041"/>
                  <a:pt x="3176" y="19101"/>
                </a:cubicBezTo>
                <a:cubicBezTo>
                  <a:pt x="3280" y="19051"/>
                  <a:pt x="3370" y="19131"/>
                  <a:pt x="3460" y="19161"/>
                </a:cubicBezTo>
                <a:cubicBezTo>
                  <a:pt x="3513" y="19131"/>
                  <a:pt x="3550" y="19191"/>
                  <a:pt x="3602" y="19171"/>
                </a:cubicBezTo>
                <a:cubicBezTo>
                  <a:pt x="3617" y="19191"/>
                  <a:pt x="3640" y="19191"/>
                  <a:pt x="3662" y="19191"/>
                </a:cubicBezTo>
                <a:cubicBezTo>
                  <a:pt x="3692" y="19161"/>
                  <a:pt x="3707" y="19241"/>
                  <a:pt x="3737" y="19191"/>
                </a:cubicBezTo>
                <a:cubicBezTo>
                  <a:pt x="3782" y="19211"/>
                  <a:pt x="3827" y="19251"/>
                  <a:pt x="3880" y="19201"/>
                </a:cubicBezTo>
                <a:cubicBezTo>
                  <a:pt x="3925" y="19221"/>
                  <a:pt x="3962" y="19261"/>
                  <a:pt x="4014" y="19221"/>
                </a:cubicBezTo>
                <a:cubicBezTo>
                  <a:pt x="4104" y="19291"/>
                  <a:pt x="4209" y="19211"/>
                  <a:pt x="4292" y="19251"/>
                </a:cubicBezTo>
                <a:cubicBezTo>
                  <a:pt x="4396" y="19221"/>
                  <a:pt x="4501" y="19191"/>
                  <a:pt x="4599" y="19221"/>
                </a:cubicBezTo>
                <a:cubicBezTo>
                  <a:pt x="4651" y="19151"/>
                  <a:pt x="4696" y="19201"/>
                  <a:pt x="4703" y="19121"/>
                </a:cubicBezTo>
                <a:cubicBezTo>
                  <a:pt x="4733" y="19171"/>
                  <a:pt x="4778" y="19131"/>
                  <a:pt x="4808" y="19171"/>
                </a:cubicBezTo>
                <a:cubicBezTo>
                  <a:pt x="4853" y="19131"/>
                  <a:pt x="4898" y="19111"/>
                  <a:pt x="4936" y="19121"/>
                </a:cubicBezTo>
                <a:cubicBezTo>
                  <a:pt x="4981" y="19081"/>
                  <a:pt x="5018" y="19071"/>
                  <a:pt x="5055" y="19091"/>
                </a:cubicBezTo>
                <a:cubicBezTo>
                  <a:pt x="5085" y="19021"/>
                  <a:pt x="5175" y="19091"/>
                  <a:pt x="5160" y="18991"/>
                </a:cubicBezTo>
                <a:cubicBezTo>
                  <a:pt x="5025" y="19061"/>
                  <a:pt x="4906" y="19021"/>
                  <a:pt x="4763" y="19141"/>
                </a:cubicBezTo>
                <a:cubicBezTo>
                  <a:pt x="4711" y="19021"/>
                  <a:pt x="4621" y="19181"/>
                  <a:pt x="4569" y="19111"/>
                </a:cubicBezTo>
                <a:cubicBezTo>
                  <a:pt x="4516" y="19181"/>
                  <a:pt x="4494" y="19121"/>
                  <a:pt x="4449" y="19141"/>
                </a:cubicBezTo>
                <a:cubicBezTo>
                  <a:pt x="4411" y="19141"/>
                  <a:pt x="4374" y="19151"/>
                  <a:pt x="4344" y="19131"/>
                </a:cubicBezTo>
                <a:cubicBezTo>
                  <a:pt x="4269" y="19171"/>
                  <a:pt x="4202" y="19151"/>
                  <a:pt x="4134" y="19141"/>
                </a:cubicBezTo>
                <a:cubicBezTo>
                  <a:pt x="4104" y="19101"/>
                  <a:pt x="4052" y="19211"/>
                  <a:pt x="4029" y="19141"/>
                </a:cubicBezTo>
                <a:cubicBezTo>
                  <a:pt x="3984" y="19201"/>
                  <a:pt x="3962" y="19101"/>
                  <a:pt x="3917" y="19171"/>
                </a:cubicBezTo>
                <a:cubicBezTo>
                  <a:pt x="3865" y="19101"/>
                  <a:pt x="3805" y="19111"/>
                  <a:pt x="3752" y="19111"/>
                </a:cubicBezTo>
                <a:cubicBezTo>
                  <a:pt x="3730" y="19031"/>
                  <a:pt x="3692" y="19091"/>
                  <a:pt x="3662" y="19081"/>
                </a:cubicBezTo>
                <a:cubicBezTo>
                  <a:pt x="3632" y="19081"/>
                  <a:pt x="3602" y="19071"/>
                  <a:pt x="3573" y="19061"/>
                </a:cubicBezTo>
                <a:cubicBezTo>
                  <a:pt x="3460" y="19001"/>
                  <a:pt x="3340" y="19021"/>
                  <a:pt x="3221" y="18991"/>
                </a:cubicBezTo>
                <a:cubicBezTo>
                  <a:pt x="3161" y="18961"/>
                  <a:pt x="3101" y="18901"/>
                  <a:pt x="3026" y="18921"/>
                </a:cubicBezTo>
                <a:cubicBezTo>
                  <a:pt x="2966" y="18861"/>
                  <a:pt x="2891" y="18871"/>
                  <a:pt x="2816" y="18861"/>
                </a:cubicBezTo>
                <a:cubicBezTo>
                  <a:pt x="2794" y="18771"/>
                  <a:pt x="2741" y="18881"/>
                  <a:pt x="2719" y="18811"/>
                </a:cubicBezTo>
                <a:cubicBezTo>
                  <a:pt x="2689" y="18771"/>
                  <a:pt x="2644" y="18811"/>
                  <a:pt x="2614" y="18771"/>
                </a:cubicBezTo>
                <a:cubicBezTo>
                  <a:pt x="2569" y="18841"/>
                  <a:pt x="2546" y="18711"/>
                  <a:pt x="2502" y="18761"/>
                </a:cubicBezTo>
                <a:cubicBezTo>
                  <a:pt x="2472" y="18761"/>
                  <a:pt x="2434" y="18731"/>
                  <a:pt x="2404" y="18711"/>
                </a:cubicBezTo>
                <a:cubicBezTo>
                  <a:pt x="2329" y="18711"/>
                  <a:pt x="2262" y="18691"/>
                  <a:pt x="2194" y="18661"/>
                </a:cubicBezTo>
                <a:cubicBezTo>
                  <a:pt x="2149" y="18711"/>
                  <a:pt x="2127" y="18581"/>
                  <a:pt x="2082" y="18651"/>
                </a:cubicBezTo>
                <a:cubicBezTo>
                  <a:pt x="2052" y="18601"/>
                  <a:pt x="2007" y="18651"/>
                  <a:pt x="1977" y="18601"/>
                </a:cubicBezTo>
                <a:cubicBezTo>
                  <a:pt x="1940" y="18631"/>
                  <a:pt x="1910" y="18601"/>
                  <a:pt x="1872" y="18591"/>
                </a:cubicBezTo>
                <a:cubicBezTo>
                  <a:pt x="1842" y="18531"/>
                  <a:pt x="1790" y="18641"/>
                  <a:pt x="1768" y="18551"/>
                </a:cubicBezTo>
                <a:cubicBezTo>
                  <a:pt x="1693" y="18541"/>
                  <a:pt x="1625" y="18531"/>
                  <a:pt x="1558" y="18491"/>
                </a:cubicBezTo>
                <a:cubicBezTo>
                  <a:pt x="1475" y="18511"/>
                  <a:pt x="1401" y="18491"/>
                  <a:pt x="1326" y="18471"/>
                </a:cubicBezTo>
                <a:cubicBezTo>
                  <a:pt x="1318" y="18471"/>
                  <a:pt x="1318" y="18471"/>
                  <a:pt x="1311" y="18471"/>
                </a:cubicBezTo>
                <a:cubicBezTo>
                  <a:pt x="1273" y="18471"/>
                  <a:pt x="1236" y="18461"/>
                  <a:pt x="1198" y="18471"/>
                </a:cubicBezTo>
                <a:cubicBezTo>
                  <a:pt x="1198" y="18471"/>
                  <a:pt x="1191" y="18471"/>
                  <a:pt x="1183" y="18481"/>
                </a:cubicBezTo>
                <a:cubicBezTo>
                  <a:pt x="1168" y="18491"/>
                  <a:pt x="1153" y="18481"/>
                  <a:pt x="1138" y="18471"/>
                </a:cubicBezTo>
                <a:cubicBezTo>
                  <a:pt x="1131" y="18471"/>
                  <a:pt x="1131" y="18461"/>
                  <a:pt x="1123" y="18461"/>
                </a:cubicBezTo>
                <a:cubicBezTo>
                  <a:pt x="1101" y="18471"/>
                  <a:pt x="1064" y="18461"/>
                  <a:pt x="1078" y="18431"/>
                </a:cubicBezTo>
                <a:cubicBezTo>
                  <a:pt x="1116" y="18451"/>
                  <a:pt x="1161" y="18411"/>
                  <a:pt x="1198" y="18401"/>
                </a:cubicBezTo>
                <a:cubicBezTo>
                  <a:pt x="1236" y="18421"/>
                  <a:pt x="1281" y="18381"/>
                  <a:pt x="1326" y="18391"/>
                </a:cubicBezTo>
                <a:cubicBezTo>
                  <a:pt x="1401" y="18411"/>
                  <a:pt x="1498" y="18352"/>
                  <a:pt x="1573" y="18411"/>
                </a:cubicBezTo>
                <a:cubicBezTo>
                  <a:pt x="1618" y="18342"/>
                  <a:pt x="1640" y="18451"/>
                  <a:pt x="1685" y="18381"/>
                </a:cubicBezTo>
                <a:cubicBezTo>
                  <a:pt x="1715" y="18441"/>
                  <a:pt x="1768" y="18391"/>
                  <a:pt x="1805" y="18411"/>
                </a:cubicBezTo>
                <a:cubicBezTo>
                  <a:pt x="1842" y="18441"/>
                  <a:pt x="1887" y="18401"/>
                  <a:pt x="1932" y="18401"/>
                </a:cubicBezTo>
                <a:cubicBezTo>
                  <a:pt x="1970" y="18431"/>
                  <a:pt x="2007" y="18441"/>
                  <a:pt x="2052" y="18431"/>
                </a:cubicBezTo>
                <a:cubicBezTo>
                  <a:pt x="2187" y="18431"/>
                  <a:pt x="2322" y="18451"/>
                  <a:pt x="2457" y="18471"/>
                </a:cubicBezTo>
                <a:cubicBezTo>
                  <a:pt x="2644" y="18501"/>
                  <a:pt x="2824" y="18561"/>
                  <a:pt x="3011" y="18621"/>
                </a:cubicBezTo>
                <a:cubicBezTo>
                  <a:pt x="3101" y="18551"/>
                  <a:pt x="3161" y="18681"/>
                  <a:pt x="3250" y="18581"/>
                </a:cubicBezTo>
                <a:cubicBezTo>
                  <a:pt x="3295" y="18611"/>
                  <a:pt x="3333" y="18661"/>
                  <a:pt x="3378" y="18671"/>
                </a:cubicBezTo>
                <a:cubicBezTo>
                  <a:pt x="3415" y="18651"/>
                  <a:pt x="3445" y="18681"/>
                  <a:pt x="3490" y="18641"/>
                </a:cubicBezTo>
                <a:cubicBezTo>
                  <a:pt x="3520" y="18701"/>
                  <a:pt x="3558" y="18691"/>
                  <a:pt x="3595" y="18691"/>
                </a:cubicBezTo>
                <a:cubicBezTo>
                  <a:pt x="3677" y="18671"/>
                  <a:pt x="3737" y="18761"/>
                  <a:pt x="3827" y="18691"/>
                </a:cubicBezTo>
                <a:cubicBezTo>
                  <a:pt x="3857" y="18731"/>
                  <a:pt x="3902" y="18691"/>
                  <a:pt x="3932" y="18731"/>
                </a:cubicBezTo>
                <a:cubicBezTo>
                  <a:pt x="3954" y="18721"/>
                  <a:pt x="3977" y="18701"/>
                  <a:pt x="3992" y="18751"/>
                </a:cubicBezTo>
                <a:cubicBezTo>
                  <a:pt x="4014" y="18741"/>
                  <a:pt x="4044" y="18701"/>
                  <a:pt x="4059" y="18731"/>
                </a:cubicBezTo>
                <a:cubicBezTo>
                  <a:pt x="4089" y="18741"/>
                  <a:pt x="4127" y="18731"/>
                  <a:pt x="4164" y="18731"/>
                </a:cubicBezTo>
                <a:cubicBezTo>
                  <a:pt x="4194" y="18721"/>
                  <a:pt x="4284" y="18771"/>
                  <a:pt x="4269" y="18681"/>
                </a:cubicBezTo>
                <a:cubicBezTo>
                  <a:pt x="4209" y="18761"/>
                  <a:pt x="4179" y="18671"/>
                  <a:pt x="4127" y="18661"/>
                </a:cubicBezTo>
                <a:cubicBezTo>
                  <a:pt x="4074" y="18671"/>
                  <a:pt x="4022" y="18681"/>
                  <a:pt x="3977" y="18661"/>
                </a:cubicBezTo>
                <a:cubicBezTo>
                  <a:pt x="3872" y="18651"/>
                  <a:pt x="3767" y="18631"/>
                  <a:pt x="3662" y="18621"/>
                </a:cubicBezTo>
                <a:cubicBezTo>
                  <a:pt x="3573" y="18571"/>
                  <a:pt x="3475" y="18591"/>
                  <a:pt x="3378" y="18571"/>
                </a:cubicBezTo>
                <a:cubicBezTo>
                  <a:pt x="3333" y="18521"/>
                  <a:pt x="3280" y="18531"/>
                  <a:pt x="3228" y="18531"/>
                </a:cubicBezTo>
                <a:cubicBezTo>
                  <a:pt x="3183" y="18471"/>
                  <a:pt x="3123" y="18541"/>
                  <a:pt x="3078" y="18491"/>
                </a:cubicBezTo>
                <a:cubicBezTo>
                  <a:pt x="3056" y="18501"/>
                  <a:pt x="3033" y="18491"/>
                  <a:pt x="3018" y="18471"/>
                </a:cubicBezTo>
                <a:cubicBezTo>
                  <a:pt x="3011" y="18471"/>
                  <a:pt x="3011" y="18471"/>
                  <a:pt x="3011" y="18471"/>
                </a:cubicBezTo>
                <a:cubicBezTo>
                  <a:pt x="2988" y="18441"/>
                  <a:pt x="2958" y="18491"/>
                  <a:pt x="2943" y="18441"/>
                </a:cubicBezTo>
                <a:cubicBezTo>
                  <a:pt x="2883" y="18501"/>
                  <a:pt x="2846" y="18411"/>
                  <a:pt x="2786" y="18441"/>
                </a:cubicBezTo>
                <a:cubicBezTo>
                  <a:pt x="2681" y="18421"/>
                  <a:pt x="2584" y="18381"/>
                  <a:pt x="2487" y="18361"/>
                </a:cubicBezTo>
                <a:cubicBezTo>
                  <a:pt x="2464" y="18332"/>
                  <a:pt x="2434" y="18371"/>
                  <a:pt x="2404" y="18361"/>
                </a:cubicBezTo>
                <a:cubicBezTo>
                  <a:pt x="2382" y="18332"/>
                  <a:pt x="2359" y="18332"/>
                  <a:pt x="2329" y="18361"/>
                </a:cubicBezTo>
                <a:cubicBezTo>
                  <a:pt x="2292" y="18252"/>
                  <a:pt x="2224" y="18361"/>
                  <a:pt x="2179" y="18322"/>
                </a:cubicBezTo>
                <a:cubicBezTo>
                  <a:pt x="2067" y="18361"/>
                  <a:pt x="1977" y="18262"/>
                  <a:pt x="1865" y="18322"/>
                </a:cubicBezTo>
                <a:cubicBezTo>
                  <a:pt x="1842" y="18242"/>
                  <a:pt x="1805" y="18302"/>
                  <a:pt x="1783" y="18262"/>
                </a:cubicBezTo>
                <a:cubicBezTo>
                  <a:pt x="1730" y="18332"/>
                  <a:pt x="1723" y="18232"/>
                  <a:pt x="1723" y="18202"/>
                </a:cubicBezTo>
                <a:cubicBezTo>
                  <a:pt x="1693" y="18272"/>
                  <a:pt x="1648" y="18292"/>
                  <a:pt x="1595" y="18252"/>
                </a:cubicBezTo>
                <a:cubicBezTo>
                  <a:pt x="1528" y="18292"/>
                  <a:pt x="1475" y="18272"/>
                  <a:pt x="1416" y="18272"/>
                </a:cubicBezTo>
                <a:cubicBezTo>
                  <a:pt x="1303" y="18292"/>
                  <a:pt x="1191" y="18302"/>
                  <a:pt x="1086" y="18282"/>
                </a:cubicBezTo>
                <a:cubicBezTo>
                  <a:pt x="1049" y="18302"/>
                  <a:pt x="1004" y="18342"/>
                  <a:pt x="974" y="18322"/>
                </a:cubicBezTo>
                <a:cubicBezTo>
                  <a:pt x="936" y="18332"/>
                  <a:pt x="891" y="18371"/>
                  <a:pt x="861" y="18352"/>
                </a:cubicBezTo>
                <a:cubicBezTo>
                  <a:pt x="786" y="18322"/>
                  <a:pt x="704" y="18401"/>
                  <a:pt x="637" y="18381"/>
                </a:cubicBezTo>
                <a:cubicBezTo>
                  <a:pt x="554" y="18431"/>
                  <a:pt x="487" y="18411"/>
                  <a:pt x="404" y="18441"/>
                </a:cubicBezTo>
                <a:cubicBezTo>
                  <a:pt x="337" y="18391"/>
                  <a:pt x="240" y="18501"/>
                  <a:pt x="172" y="18441"/>
                </a:cubicBezTo>
                <a:cubicBezTo>
                  <a:pt x="225" y="18441"/>
                  <a:pt x="285" y="18371"/>
                  <a:pt x="345" y="18361"/>
                </a:cubicBezTo>
                <a:cubicBezTo>
                  <a:pt x="389" y="18391"/>
                  <a:pt x="457" y="18282"/>
                  <a:pt x="502" y="18322"/>
                </a:cubicBezTo>
                <a:cubicBezTo>
                  <a:pt x="607" y="18212"/>
                  <a:pt x="697" y="18212"/>
                  <a:pt x="794" y="18172"/>
                </a:cubicBezTo>
                <a:cubicBezTo>
                  <a:pt x="891" y="18092"/>
                  <a:pt x="974" y="18122"/>
                  <a:pt x="1078" y="18052"/>
                </a:cubicBezTo>
                <a:cubicBezTo>
                  <a:pt x="1108" y="18102"/>
                  <a:pt x="1168" y="17992"/>
                  <a:pt x="1198" y="18082"/>
                </a:cubicBezTo>
                <a:cubicBezTo>
                  <a:pt x="1251" y="18032"/>
                  <a:pt x="1296" y="18032"/>
                  <a:pt x="1348" y="18022"/>
                </a:cubicBezTo>
                <a:cubicBezTo>
                  <a:pt x="1393" y="18022"/>
                  <a:pt x="1430" y="18062"/>
                  <a:pt x="1490" y="17992"/>
                </a:cubicBezTo>
                <a:cubicBezTo>
                  <a:pt x="1528" y="18042"/>
                  <a:pt x="1588" y="17982"/>
                  <a:pt x="1633" y="17972"/>
                </a:cubicBezTo>
                <a:cubicBezTo>
                  <a:pt x="1678" y="17992"/>
                  <a:pt x="1723" y="18032"/>
                  <a:pt x="1775" y="17982"/>
                </a:cubicBezTo>
                <a:cubicBezTo>
                  <a:pt x="1797" y="18022"/>
                  <a:pt x="1827" y="17962"/>
                  <a:pt x="1842" y="18022"/>
                </a:cubicBezTo>
                <a:cubicBezTo>
                  <a:pt x="1872" y="17992"/>
                  <a:pt x="1902" y="17982"/>
                  <a:pt x="1932" y="17982"/>
                </a:cubicBezTo>
                <a:cubicBezTo>
                  <a:pt x="2022" y="18022"/>
                  <a:pt x="2127" y="17972"/>
                  <a:pt x="2224" y="18002"/>
                </a:cubicBezTo>
                <a:cubicBezTo>
                  <a:pt x="2239" y="18022"/>
                  <a:pt x="2269" y="18002"/>
                  <a:pt x="2292" y="17972"/>
                </a:cubicBezTo>
                <a:cubicBezTo>
                  <a:pt x="2314" y="18002"/>
                  <a:pt x="2337" y="18002"/>
                  <a:pt x="2367" y="17972"/>
                </a:cubicBezTo>
                <a:cubicBezTo>
                  <a:pt x="2412" y="18022"/>
                  <a:pt x="2472" y="17992"/>
                  <a:pt x="2516" y="18012"/>
                </a:cubicBezTo>
                <a:cubicBezTo>
                  <a:pt x="2569" y="18002"/>
                  <a:pt x="2621" y="17982"/>
                  <a:pt x="2659" y="18032"/>
                </a:cubicBezTo>
                <a:cubicBezTo>
                  <a:pt x="2719" y="17982"/>
                  <a:pt x="2764" y="18022"/>
                  <a:pt x="2816" y="18032"/>
                </a:cubicBezTo>
                <a:cubicBezTo>
                  <a:pt x="2921" y="17982"/>
                  <a:pt x="3003" y="18072"/>
                  <a:pt x="3108" y="18042"/>
                </a:cubicBezTo>
                <a:cubicBezTo>
                  <a:pt x="3153" y="18062"/>
                  <a:pt x="3198" y="18102"/>
                  <a:pt x="3250" y="18062"/>
                </a:cubicBezTo>
                <a:cubicBezTo>
                  <a:pt x="3288" y="18152"/>
                  <a:pt x="3355" y="18062"/>
                  <a:pt x="3393" y="18132"/>
                </a:cubicBezTo>
                <a:cubicBezTo>
                  <a:pt x="3498" y="18092"/>
                  <a:pt x="3587" y="18182"/>
                  <a:pt x="3692" y="18152"/>
                </a:cubicBezTo>
                <a:cubicBezTo>
                  <a:pt x="3737" y="18182"/>
                  <a:pt x="3790" y="18192"/>
                  <a:pt x="3842" y="18192"/>
                </a:cubicBezTo>
                <a:cubicBezTo>
                  <a:pt x="3895" y="18192"/>
                  <a:pt x="3940" y="18232"/>
                  <a:pt x="3999" y="18192"/>
                </a:cubicBezTo>
                <a:cubicBezTo>
                  <a:pt x="4037" y="18262"/>
                  <a:pt x="4089" y="18242"/>
                  <a:pt x="4142" y="18272"/>
                </a:cubicBezTo>
                <a:cubicBezTo>
                  <a:pt x="4164" y="18302"/>
                  <a:pt x="4194" y="18242"/>
                  <a:pt x="4217" y="18312"/>
                </a:cubicBezTo>
                <a:cubicBezTo>
                  <a:pt x="4239" y="18292"/>
                  <a:pt x="4262" y="18322"/>
                  <a:pt x="4292" y="18312"/>
                </a:cubicBezTo>
                <a:cubicBezTo>
                  <a:pt x="4396" y="18342"/>
                  <a:pt x="4501" y="18401"/>
                  <a:pt x="4606" y="18411"/>
                </a:cubicBezTo>
                <a:cubicBezTo>
                  <a:pt x="4629" y="18431"/>
                  <a:pt x="4651" y="18441"/>
                  <a:pt x="4681" y="18411"/>
                </a:cubicBezTo>
                <a:cubicBezTo>
                  <a:pt x="4703" y="18461"/>
                  <a:pt x="4733" y="18441"/>
                  <a:pt x="4756" y="18451"/>
                </a:cubicBezTo>
                <a:cubicBezTo>
                  <a:pt x="4793" y="18451"/>
                  <a:pt x="4838" y="18451"/>
                  <a:pt x="4876" y="18471"/>
                </a:cubicBezTo>
                <a:cubicBezTo>
                  <a:pt x="4883" y="18481"/>
                  <a:pt x="4898" y="18481"/>
                  <a:pt x="4906" y="18491"/>
                </a:cubicBezTo>
                <a:cubicBezTo>
                  <a:pt x="5011" y="18531"/>
                  <a:pt x="5130" y="18451"/>
                  <a:pt x="5228" y="18551"/>
                </a:cubicBezTo>
                <a:cubicBezTo>
                  <a:pt x="5333" y="18471"/>
                  <a:pt x="5415" y="18551"/>
                  <a:pt x="5512" y="18501"/>
                </a:cubicBezTo>
                <a:cubicBezTo>
                  <a:pt x="5557" y="18521"/>
                  <a:pt x="5617" y="18451"/>
                  <a:pt x="5655" y="18521"/>
                </a:cubicBezTo>
                <a:cubicBezTo>
                  <a:pt x="5677" y="18501"/>
                  <a:pt x="5700" y="18471"/>
                  <a:pt x="5722" y="18491"/>
                </a:cubicBezTo>
                <a:cubicBezTo>
                  <a:pt x="5730" y="18481"/>
                  <a:pt x="5745" y="18471"/>
                  <a:pt x="5752" y="18471"/>
                </a:cubicBezTo>
                <a:cubicBezTo>
                  <a:pt x="5767" y="18471"/>
                  <a:pt x="5782" y="18471"/>
                  <a:pt x="5774" y="18441"/>
                </a:cubicBezTo>
                <a:cubicBezTo>
                  <a:pt x="5685" y="18451"/>
                  <a:pt x="5595" y="18431"/>
                  <a:pt x="5505" y="18441"/>
                </a:cubicBezTo>
                <a:cubicBezTo>
                  <a:pt x="5415" y="18471"/>
                  <a:pt x="5333" y="18401"/>
                  <a:pt x="5235" y="18471"/>
                </a:cubicBezTo>
                <a:cubicBezTo>
                  <a:pt x="5198" y="18441"/>
                  <a:pt x="5153" y="18401"/>
                  <a:pt x="5108" y="18421"/>
                </a:cubicBezTo>
                <a:cubicBezTo>
                  <a:pt x="5055" y="18401"/>
                  <a:pt x="4996" y="18441"/>
                  <a:pt x="4951" y="18381"/>
                </a:cubicBezTo>
                <a:cubicBezTo>
                  <a:pt x="4928" y="18391"/>
                  <a:pt x="4906" y="18411"/>
                  <a:pt x="4891" y="18361"/>
                </a:cubicBezTo>
                <a:cubicBezTo>
                  <a:pt x="4868" y="18371"/>
                  <a:pt x="4838" y="18371"/>
                  <a:pt x="4816" y="18361"/>
                </a:cubicBezTo>
                <a:cubicBezTo>
                  <a:pt x="4763" y="18352"/>
                  <a:pt x="4718" y="18302"/>
                  <a:pt x="4666" y="18322"/>
                </a:cubicBezTo>
                <a:cubicBezTo>
                  <a:pt x="4614" y="18342"/>
                  <a:pt x="4576" y="18302"/>
                  <a:pt x="4531" y="18272"/>
                </a:cubicBezTo>
                <a:cubicBezTo>
                  <a:pt x="4471" y="18322"/>
                  <a:pt x="4434" y="18202"/>
                  <a:pt x="4374" y="18272"/>
                </a:cubicBezTo>
                <a:cubicBezTo>
                  <a:pt x="4344" y="18182"/>
                  <a:pt x="4284" y="18242"/>
                  <a:pt x="4247" y="18212"/>
                </a:cubicBezTo>
                <a:cubicBezTo>
                  <a:pt x="4194" y="18202"/>
                  <a:pt x="4149" y="18142"/>
                  <a:pt x="4097" y="18132"/>
                </a:cubicBezTo>
                <a:cubicBezTo>
                  <a:pt x="4037" y="18152"/>
                  <a:pt x="3992" y="18092"/>
                  <a:pt x="3932" y="18112"/>
                </a:cubicBezTo>
                <a:cubicBezTo>
                  <a:pt x="3902" y="18062"/>
                  <a:pt x="3865" y="18142"/>
                  <a:pt x="3842" y="18082"/>
                </a:cubicBezTo>
                <a:cubicBezTo>
                  <a:pt x="3812" y="18082"/>
                  <a:pt x="3782" y="18072"/>
                  <a:pt x="3752" y="18062"/>
                </a:cubicBezTo>
                <a:cubicBezTo>
                  <a:pt x="3715" y="18072"/>
                  <a:pt x="3685" y="18072"/>
                  <a:pt x="3655" y="18082"/>
                </a:cubicBezTo>
                <a:cubicBezTo>
                  <a:pt x="3632" y="18022"/>
                  <a:pt x="3602" y="18012"/>
                  <a:pt x="3565" y="18052"/>
                </a:cubicBezTo>
                <a:cubicBezTo>
                  <a:pt x="3535" y="18052"/>
                  <a:pt x="3513" y="17972"/>
                  <a:pt x="3475" y="18032"/>
                </a:cubicBezTo>
                <a:cubicBezTo>
                  <a:pt x="3438" y="18022"/>
                  <a:pt x="3423" y="17952"/>
                  <a:pt x="3378" y="18012"/>
                </a:cubicBezTo>
                <a:cubicBezTo>
                  <a:pt x="3333" y="17962"/>
                  <a:pt x="3265" y="17992"/>
                  <a:pt x="3221" y="17942"/>
                </a:cubicBezTo>
                <a:cubicBezTo>
                  <a:pt x="3146" y="17992"/>
                  <a:pt x="3101" y="17872"/>
                  <a:pt x="3033" y="17942"/>
                </a:cubicBezTo>
                <a:cubicBezTo>
                  <a:pt x="2913" y="17872"/>
                  <a:pt x="2786" y="17922"/>
                  <a:pt x="2666" y="17882"/>
                </a:cubicBezTo>
                <a:cubicBezTo>
                  <a:pt x="2606" y="17882"/>
                  <a:pt x="2539" y="17932"/>
                  <a:pt x="2494" y="17862"/>
                </a:cubicBezTo>
                <a:cubicBezTo>
                  <a:pt x="2427" y="17912"/>
                  <a:pt x="2367" y="17892"/>
                  <a:pt x="2307" y="17852"/>
                </a:cubicBezTo>
                <a:cubicBezTo>
                  <a:pt x="2269" y="17932"/>
                  <a:pt x="2247" y="17852"/>
                  <a:pt x="2209" y="17872"/>
                </a:cubicBezTo>
                <a:cubicBezTo>
                  <a:pt x="2187" y="17832"/>
                  <a:pt x="2142" y="17912"/>
                  <a:pt x="2120" y="17882"/>
                </a:cubicBezTo>
                <a:cubicBezTo>
                  <a:pt x="2090" y="17862"/>
                  <a:pt x="2052" y="17872"/>
                  <a:pt x="2022" y="17902"/>
                </a:cubicBezTo>
                <a:cubicBezTo>
                  <a:pt x="2007" y="17792"/>
                  <a:pt x="1955" y="17942"/>
                  <a:pt x="1932" y="17882"/>
                </a:cubicBezTo>
                <a:cubicBezTo>
                  <a:pt x="1805" y="17902"/>
                  <a:pt x="1693" y="17842"/>
                  <a:pt x="1565" y="17892"/>
                </a:cubicBezTo>
                <a:cubicBezTo>
                  <a:pt x="1513" y="17852"/>
                  <a:pt x="1438" y="17942"/>
                  <a:pt x="1378" y="17882"/>
                </a:cubicBezTo>
                <a:cubicBezTo>
                  <a:pt x="1341" y="17922"/>
                  <a:pt x="1311" y="17942"/>
                  <a:pt x="1288" y="17902"/>
                </a:cubicBezTo>
                <a:cubicBezTo>
                  <a:pt x="1266" y="17942"/>
                  <a:pt x="1183" y="17922"/>
                  <a:pt x="1228" y="17882"/>
                </a:cubicBezTo>
                <a:cubicBezTo>
                  <a:pt x="1281" y="17832"/>
                  <a:pt x="1318" y="17872"/>
                  <a:pt x="1371" y="17862"/>
                </a:cubicBezTo>
                <a:cubicBezTo>
                  <a:pt x="1423" y="17812"/>
                  <a:pt x="1468" y="17842"/>
                  <a:pt x="1513" y="17832"/>
                </a:cubicBezTo>
                <a:cubicBezTo>
                  <a:pt x="1565" y="17782"/>
                  <a:pt x="1603" y="17842"/>
                  <a:pt x="1655" y="17812"/>
                </a:cubicBezTo>
                <a:cubicBezTo>
                  <a:pt x="1700" y="17872"/>
                  <a:pt x="1768" y="17772"/>
                  <a:pt x="1820" y="17772"/>
                </a:cubicBezTo>
                <a:cubicBezTo>
                  <a:pt x="1910" y="17802"/>
                  <a:pt x="2007" y="17762"/>
                  <a:pt x="2097" y="17802"/>
                </a:cubicBezTo>
                <a:cubicBezTo>
                  <a:pt x="2172" y="17742"/>
                  <a:pt x="2232" y="17732"/>
                  <a:pt x="2292" y="17762"/>
                </a:cubicBezTo>
                <a:cubicBezTo>
                  <a:pt x="2367" y="17682"/>
                  <a:pt x="2412" y="17782"/>
                  <a:pt x="2487" y="17732"/>
                </a:cubicBezTo>
                <a:cubicBezTo>
                  <a:pt x="2599" y="17772"/>
                  <a:pt x="2734" y="17732"/>
                  <a:pt x="2854" y="17782"/>
                </a:cubicBezTo>
                <a:cubicBezTo>
                  <a:pt x="2973" y="17792"/>
                  <a:pt x="3101" y="17792"/>
                  <a:pt x="3221" y="17842"/>
                </a:cubicBezTo>
                <a:cubicBezTo>
                  <a:pt x="3258" y="17762"/>
                  <a:pt x="3273" y="17902"/>
                  <a:pt x="3318" y="17822"/>
                </a:cubicBezTo>
                <a:cubicBezTo>
                  <a:pt x="3340" y="17872"/>
                  <a:pt x="3385" y="17782"/>
                  <a:pt x="3408" y="17852"/>
                </a:cubicBezTo>
                <a:cubicBezTo>
                  <a:pt x="3438" y="17842"/>
                  <a:pt x="3468" y="17842"/>
                  <a:pt x="3498" y="17872"/>
                </a:cubicBezTo>
                <a:cubicBezTo>
                  <a:pt x="3543" y="17952"/>
                  <a:pt x="3528" y="17762"/>
                  <a:pt x="3565" y="17842"/>
                </a:cubicBezTo>
                <a:cubicBezTo>
                  <a:pt x="3617" y="17892"/>
                  <a:pt x="3677" y="17902"/>
                  <a:pt x="3745" y="17892"/>
                </a:cubicBezTo>
                <a:cubicBezTo>
                  <a:pt x="3767" y="17922"/>
                  <a:pt x="3797" y="17932"/>
                  <a:pt x="3835" y="17922"/>
                </a:cubicBezTo>
                <a:cubicBezTo>
                  <a:pt x="3872" y="18042"/>
                  <a:pt x="3887" y="17852"/>
                  <a:pt x="3910" y="17912"/>
                </a:cubicBezTo>
                <a:cubicBezTo>
                  <a:pt x="3932" y="18032"/>
                  <a:pt x="3984" y="17922"/>
                  <a:pt x="4007" y="18002"/>
                </a:cubicBezTo>
                <a:cubicBezTo>
                  <a:pt x="4052" y="18002"/>
                  <a:pt x="4089" y="18012"/>
                  <a:pt x="4134" y="17992"/>
                </a:cubicBezTo>
                <a:cubicBezTo>
                  <a:pt x="4164" y="18052"/>
                  <a:pt x="4209" y="18062"/>
                  <a:pt x="4254" y="18032"/>
                </a:cubicBezTo>
                <a:cubicBezTo>
                  <a:pt x="4284" y="18132"/>
                  <a:pt x="4344" y="18002"/>
                  <a:pt x="4366" y="18102"/>
                </a:cubicBezTo>
                <a:cubicBezTo>
                  <a:pt x="4419" y="18082"/>
                  <a:pt x="4464" y="18082"/>
                  <a:pt x="4501" y="18152"/>
                </a:cubicBezTo>
                <a:cubicBezTo>
                  <a:pt x="4576" y="18082"/>
                  <a:pt x="4629" y="18212"/>
                  <a:pt x="4703" y="18142"/>
                </a:cubicBezTo>
                <a:cubicBezTo>
                  <a:pt x="4718" y="18182"/>
                  <a:pt x="4733" y="18172"/>
                  <a:pt x="4748" y="18182"/>
                </a:cubicBezTo>
                <a:cubicBezTo>
                  <a:pt x="4763" y="18182"/>
                  <a:pt x="4793" y="18182"/>
                  <a:pt x="4808" y="18192"/>
                </a:cubicBezTo>
                <a:cubicBezTo>
                  <a:pt x="4846" y="18172"/>
                  <a:pt x="4876" y="18222"/>
                  <a:pt x="4921" y="18202"/>
                </a:cubicBezTo>
                <a:cubicBezTo>
                  <a:pt x="4981" y="18252"/>
                  <a:pt x="5048" y="18232"/>
                  <a:pt x="5115" y="18232"/>
                </a:cubicBezTo>
                <a:cubicBezTo>
                  <a:pt x="5183" y="18262"/>
                  <a:pt x="5258" y="18272"/>
                  <a:pt x="5333" y="18242"/>
                </a:cubicBezTo>
                <a:cubicBezTo>
                  <a:pt x="5355" y="18222"/>
                  <a:pt x="5333" y="18212"/>
                  <a:pt x="5310" y="18202"/>
                </a:cubicBezTo>
                <a:cubicBezTo>
                  <a:pt x="5280" y="18212"/>
                  <a:pt x="5258" y="18182"/>
                  <a:pt x="5228" y="18202"/>
                </a:cubicBezTo>
                <a:cubicBezTo>
                  <a:pt x="5183" y="18172"/>
                  <a:pt x="5130" y="18152"/>
                  <a:pt x="5078" y="18162"/>
                </a:cubicBezTo>
                <a:cubicBezTo>
                  <a:pt x="4981" y="18142"/>
                  <a:pt x="4891" y="18102"/>
                  <a:pt x="4786" y="18142"/>
                </a:cubicBezTo>
                <a:cubicBezTo>
                  <a:pt x="4741" y="18072"/>
                  <a:pt x="4688" y="18092"/>
                  <a:pt x="4644" y="18062"/>
                </a:cubicBezTo>
                <a:cubicBezTo>
                  <a:pt x="4614" y="18092"/>
                  <a:pt x="4599" y="18012"/>
                  <a:pt x="4561" y="18062"/>
                </a:cubicBezTo>
                <a:cubicBezTo>
                  <a:pt x="4539" y="18022"/>
                  <a:pt x="4494" y="18082"/>
                  <a:pt x="4479" y="18002"/>
                </a:cubicBezTo>
                <a:cubicBezTo>
                  <a:pt x="4419" y="18032"/>
                  <a:pt x="4366" y="17992"/>
                  <a:pt x="4306" y="17982"/>
                </a:cubicBezTo>
                <a:cubicBezTo>
                  <a:pt x="4277" y="18002"/>
                  <a:pt x="4262" y="17932"/>
                  <a:pt x="4232" y="17982"/>
                </a:cubicBezTo>
                <a:cubicBezTo>
                  <a:pt x="4209" y="17882"/>
                  <a:pt x="4172" y="17942"/>
                  <a:pt x="4149" y="17912"/>
                </a:cubicBezTo>
                <a:cubicBezTo>
                  <a:pt x="4037" y="17892"/>
                  <a:pt x="3932" y="17862"/>
                  <a:pt x="3835" y="17812"/>
                </a:cubicBezTo>
                <a:cubicBezTo>
                  <a:pt x="3715" y="17822"/>
                  <a:pt x="3610" y="17762"/>
                  <a:pt x="3498" y="17722"/>
                </a:cubicBezTo>
                <a:cubicBezTo>
                  <a:pt x="3400" y="17752"/>
                  <a:pt x="3310" y="17682"/>
                  <a:pt x="3206" y="17712"/>
                </a:cubicBezTo>
                <a:cubicBezTo>
                  <a:pt x="3108" y="17702"/>
                  <a:pt x="3011" y="17692"/>
                  <a:pt x="2913" y="17652"/>
                </a:cubicBezTo>
                <a:cubicBezTo>
                  <a:pt x="2824" y="17632"/>
                  <a:pt x="2719" y="17652"/>
                  <a:pt x="2629" y="17602"/>
                </a:cubicBezTo>
                <a:cubicBezTo>
                  <a:pt x="2524" y="17642"/>
                  <a:pt x="2434" y="17592"/>
                  <a:pt x="2329" y="17632"/>
                </a:cubicBezTo>
                <a:cubicBezTo>
                  <a:pt x="2232" y="17592"/>
                  <a:pt x="2127" y="17632"/>
                  <a:pt x="2022" y="17652"/>
                </a:cubicBezTo>
                <a:cubicBezTo>
                  <a:pt x="1977" y="17672"/>
                  <a:pt x="1932" y="17652"/>
                  <a:pt x="1887" y="17642"/>
                </a:cubicBezTo>
                <a:cubicBezTo>
                  <a:pt x="1857" y="17662"/>
                  <a:pt x="1827" y="17702"/>
                  <a:pt x="1805" y="17642"/>
                </a:cubicBezTo>
                <a:cubicBezTo>
                  <a:pt x="1775" y="17672"/>
                  <a:pt x="1753" y="17682"/>
                  <a:pt x="1723" y="17682"/>
                </a:cubicBezTo>
                <a:cubicBezTo>
                  <a:pt x="1670" y="17702"/>
                  <a:pt x="1640" y="17622"/>
                  <a:pt x="1580" y="17702"/>
                </a:cubicBezTo>
                <a:cubicBezTo>
                  <a:pt x="1535" y="17672"/>
                  <a:pt x="1475" y="17722"/>
                  <a:pt x="1423" y="17702"/>
                </a:cubicBezTo>
                <a:cubicBezTo>
                  <a:pt x="1363" y="17762"/>
                  <a:pt x="1326" y="17682"/>
                  <a:pt x="1258" y="17742"/>
                </a:cubicBezTo>
                <a:cubicBezTo>
                  <a:pt x="1213" y="17732"/>
                  <a:pt x="1146" y="17842"/>
                  <a:pt x="1101" y="17752"/>
                </a:cubicBezTo>
                <a:cubicBezTo>
                  <a:pt x="1198" y="17752"/>
                  <a:pt x="1236" y="17612"/>
                  <a:pt x="1288" y="17542"/>
                </a:cubicBezTo>
                <a:cubicBezTo>
                  <a:pt x="1371" y="17612"/>
                  <a:pt x="1475" y="17472"/>
                  <a:pt x="1558" y="17512"/>
                </a:cubicBezTo>
                <a:cubicBezTo>
                  <a:pt x="1543" y="17422"/>
                  <a:pt x="1633" y="17482"/>
                  <a:pt x="1670" y="17412"/>
                </a:cubicBezTo>
                <a:cubicBezTo>
                  <a:pt x="1708" y="17442"/>
                  <a:pt x="1753" y="17392"/>
                  <a:pt x="1790" y="17442"/>
                </a:cubicBezTo>
                <a:cubicBezTo>
                  <a:pt x="1812" y="17482"/>
                  <a:pt x="1850" y="17372"/>
                  <a:pt x="1902" y="17412"/>
                </a:cubicBezTo>
                <a:cubicBezTo>
                  <a:pt x="1925" y="17432"/>
                  <a:pt x="1940" y="17432"/>
                  <a:pt x="1962" y="17432"/>
                </a:cubicBezTo>
                <a:cubicBezTo>
                  <a:pt x="1992" y="17392"/>
                  <a:pt x="2015" y="17432"/>
                  <a:pt x="2045" y="17432"/>
                </a:cubicBezTo>
                <a:cubicBezTo>
                  <a:pt x="2097" y="17392"/>
                  <a:pt x="2142" y="17402"/>
                  <a:pt x="2194" y="17362"/>
                </a:cubicBezTo>
                <a:cubicBezTo>
                  <a:pt x="2209" y="17442"/>
                  <a:pt x="2254" y="17372"/>
                  <a:pt x="2284" y="17392"/>
                </a:cubicBezTo>
                <a:cubicBezTo>
                  <a:pt x="2314" y="17432"/>
                  <a:pt x="2359" y="17392"/>
                  <a:pt x="2389" y="17392"/>
                </a:cubicBezTo>
                <a:cubicBezTo>
                  <a:pt x="2457" y="17432"/>
                  <a:pt x="2546" y="17312"/>
                  <a:pt x="2606" y="17412"/>
                </a:cubicBezTo>
                <a:cubicBezTo>
                  <a:pt x="2749" y="17392"/>
                  <a:pt x="2891" y="17412"/>
                  <a:pt x="3033" y="17412"/>
                </a:cubicBezTo>
                <a:cubicBezTo>
                  <a:pt x="3093" y="17432"/>
                  <a:pt x="3161" y="17462"/>
                  <a:pt x="3228" y="17442"/>
                </a:cubicBezTo>
                <a:cubicBezTo>
                  <a:pt x="3243" y="17462"/>
                  <a:pt x="3258" y="17462"/>
                  <a:pt x="3280" y="17442"/>
                </a:cubicBezTo>
                <a:cubicBezTo>
                  <a:pt x="3295" y="17462"/>
                  <a:pt x="3310" y="17492"/>
                  <a:pt x="3340" y="17452"/>
                </a:cubicBezTo>
                <a:cubicBezTo>
                  <a:pt x="3370" y="17472"/>
                  <a:pt x="3400" y="17502"/>
                  <a:pt x="3438" y="17502"/>
                </a:cubicBezTo>
                <a:cubicBezTo>
                  <a:pt x="3475" y="17492"/>
                  <a:pt x="3505" y="17502"/>
                  <a:pt x="3528" y="17522"/>
                </a:cubicBezTo>
                <a:cubicBezTo>
                  <a:pt x="3558" y="17562"/>
                  <a:pt x="3610" y="17482"/>
                  <a:pt x="3632" y="17572"/>
                </a:cubicBezTo>
                <a:cubicBezTo>
                  <a:pt x="3670" y="17572"/>
                  <a:pt x="3707" y="17562"/>
                  <a:pt x="3737" y="17622"/>
                </a:cubicBezTo>
                <a:cubicBezTo>
                  <a:pt x="3782" y="17572"/>
                  <a:pt x="3812" y="17602"/>
                  <a:pt x="3835" y="17672"/>
                </a:cubicBezTo>
                <a:cubicBezTo>
                  <a:pt x="3917" y="17572"/>
                  <a:pt x="3969" y="17692"/>
                  <a:pt x="4044" y="17662"/>
                </a:cubicBezTo>
                <a:cubicBezTo>
                  <a:pt x="4142" y="17712"/>
                  <a:pt x="4239" y="17732"/>
                  <a:pt x="4336" y="17782"/>
                </a:cubicBezTo>
                <a:cubicBezTo>
                  <a:pt x="4389" y="17772"/>
                  <a:pt x="4441" y="17802"/>
                  <a:pt x="4494" y="17772"/>
                </a:cubicBezTo>
                <a:cubicBezTo>
                  <a:pt x="4531" y="17882"/>
                  <a:pt x="4599" y="17772"/>
                  <a:pt x="4636" y="17852"/>
                </a:cubicBezTo>
                <a:cubicBezTo>
                  <a:pt x="4703" y="17792"/>
                  <a:pt x="4741" y="17882"/>
                  <a:pt x="4793" y="17852"/>
                </a:cubicBezTo>
                <a:cubicBezTo>
                  <a:pt x="4838" y="17922"/>
                  <a:pt x="4898" y="17862"/>
                  <a:pt x="4943" y="17932"/>
                </a:cubicBezTo>
                <a:cubicBezTo>
                  <a:pt x="4996" y="17902"/>
                  <a:pt x="5040" y="17962"/>
                  <a:pt x="5093" y="17972"/>
                </a:cubicBezTo>
                <a:cubicBezTo>
                  <a:pt x="5153" y="17912"/>
                  <a:pt x="5190" y="18002"/>
                  <a:pt x="5250" y="17972"/>
                </a:cubicBezTo>
                <a:cubicBezTo>
                  <a:pt x="5348" y="18022"/>
                  <a:pt x="5445" y="18032"/>
                  <a:pt x="5550" y="18052"/>
                </a:cubicBezTo>
                <a:cubicBezTo>
                  <a:pt x="5647" y="18072"/>
                  <a:pt x="5759" y="18062"/>
                  <a:pt x="5857" y="18092"/>
                </a:cubicBezTo>
                <a:cubicBezTo>
                  <a:pt x="5969" y="18022"/>
                  <a:pt x="6067" y="18102"/>
                  <a:pt x="6179" y="18052"/>
                </a:cubicBezTo>
                <a:cubicBezTo>
                  <a:pt x="6194" y="18082"/>
                  <a:pt x="6231" y="18042"/>
                  <a:pt x="6254" y="18052"/>
                </a:cubicBezTo>
                <a:cubicBezTo>
                  <a:pt x="6276" y="18072"/>
                  <a:pt x="6299" y="18072"/>
                  <a:pt x="6329" y="18052"/>
                </a:cubicBezTo>
                <a:cubicBezTo>
                  <a:pt x="6351" y="18092"/>
                  <a:pt x="6389" y="18012"/>
                  <a:pt x="6411" y="18052"/>
                </a:cubicBezTo>
                <a:cubicBezTo>
                  <a:pt x="6449" y="18052"/>
                  <a:pt x="6471" y="18032"/>
                  <a:pt x="6486" y="17982"/>
                </a:cubicBezTo>
                <a:cubicBezTo>
                  <a:pt x="6523" y="18112"/>
                  <a:pt x="6598" y="17982"/>
                  <a:pt x="6651" y="18002"/>
                </a:cubicBezTo>
                <a:cubicBezTo>
                  <a:pt x="6711" y="18052"/>
                  <a:pt x="6778" y="17992"/>
                  <a:pt x="6838" y="18012"/>
                </a:cubicBezTo>
                <a:cubicBezTo>
                  <a:pt x="6898" y="18022"/>
                  <a:pt x="6965" y="18012"/>
                  <a:pt x="7025" y="18022"/>
                </a:cubicBezTo>
                <a:cubicBezTo>
                  <a:pt x="7093" y="17972"/>
                  <a:pt x="7153" y="18022"/>
                  <a:pt x="7220" y="17992"/>
                </a:cubicBezTo>
                <a:cubicBezTo>
                  <a:pt x="7272" y="18012"/>
                  <a:pt x="7347" y="17962"/>
                  <a:pt x="7407" y="17952"/>
                </a:cubicBezTo>
                <a:cubicBezTo>
                  <a:pt x="7482" y="17912"/>
                  <a:pt x="7535" y="17972"/>
                  <a:pt x="7609" y="17882"/>
                </a:cubicBezTo>
                <a:cubicBezTo>
                  <a:pt x="7669" y="17912"/>
                  <a:pt x="7737" y="17842"/>
                  <a:pt x="7804" y="17802"/>
                </a:cubicBezTo>
                <a:cubicBezTo>
                  <a:pt x="7842" y="17812"/>
                  <a:pt x="7872" y="17792"/>
                  <a:pt x="7909" y="17752"/>
                </a:cubicBezTo>
                <a:cubicBezTo>
                  <a:pt x="7916" y="17802"/>
                  <a:pt x="8014" y="17712"/>
                  <a:pt x="7984" y="17682"/>
                </a:cubicBezTo>
                <a:cubicBezTo>
                  <a:pt x="7909" y="17692"/>
                  <a:pt x="7834" y="17782"/>
                  <a:pt x="7767" y="17772"/>
                </a:cubicBezTo>
                <a:cubicBezTo>
                  <a:pt x="7684" y="17822"/>
                  <a:pt x="7617" y="17792"/>
                  <a:pt x="7527" y="17882"/>
                </a:cubicBezTo>
                <a:cubicBezTo>
                  <a:pt x="7467" y="17832"/>
                  <a:pt x="7392" y="17892"/>
                  <a:pt x="7325" y="17892"/>
                </a:cubicBezTo>
                <a:cubicBezTo>
                  <a:pt x="7257" y="17912"/>
                  <a:pt x="7183" y="17912"/>
                  <a:pt x="7115" y="17942"/>
                </a:cubicBezTo>
                <a:cubicBezTo>
                  <a:pt x="6988" y="17902"/>
                  <a:pt x="6838" y="17972"/>
                  <a:pt x="6711" y="17922"/>
                </a:cubicBezTo>
                <a:cubicBezTo>
                  <a:pt x="6636" y="17972"/>
                  <a:pt x="6583" y="17882"/>
                  <a:pt x="6508" y="17922"/>
                </a:cubicBezTo>
                <a:cubicBezTo>
                  <a:pt x="6464" y="17902"/>
                  <a:pt x="6404" y="17872"/>
                  <a:pt x="6374" y="17872"/>
                </a:cubicBezTo>
                <a:cubicBezTo>
                  <a:pt x="6351" y="17872"/>
                  <a:pt x="6329" y="17922"/>
                  <a:pt x="6314" y="17852"/>
                </a:cubicBezTo>
                <a:cubicBezTo>
                  <a:pt x="6276" y="17892"/>
                  <a:pt x="6254" y="17812"/>
                  <a:pt x="6216" y="17872"/>
                </a:cubicBezTo>
                <a:cubicBezTo>
                  <a:pt x="6194" y="17782"/>
                  <a:pt x="6141" y="17892"/>
                  <a:pt x="6111" y="17822"/>
                </a:cubicBezTo>
                <a:cubicBezTo>
                  <a:pt x="6052" y="17812"/>
                  <a:pt x="5984" y="17782"/>
                  <a:pt x="5924" y="17752"/>
                </a:cubicBezTo>
                <a:cubicBezTo>
                  <a:pt x="5857" y="17752"/>
                  <a:pt x="5797" y="17692"/>
                  <a:pt x="5730" y="17682"/>
                </a:cubicBezTo>
                <a:cubicBezTo>
                  <a:pt x="5707" y="17622"/>
                  <a:pt x="5662" y="17702"/>
                  <a:pt x="5640" y="17662"/>
                </a:cubicBezTo>
                <a:cubicBezTo>
                  <a:pt x="5602" y="17642"/>
                  <a:pt x="5572" y="17612"/>
                  <a:pt x="5535" y="17612"/>
                </a:cubicBezTo>
                <a:cubicBezTo>
                  <a:pt x="5407" y="17562"/>
                  <a:pt x="5280" y="17492"/>
                  <a:pt x="5153" y="17472"/>
                </a:cubicBezTo>
                <a:cubicBezTo>
                  <a:pt x="5085" y="17422"/>
                  <a:pt x="5033" y="17352"/>
                  <a:pt x="4958" y="17392"/>
                </a:cubicBezTo>
                <a:cubicBezTo>
                  <a:pt x="4898" y="17322"/>
                  <a:pt x="4831" y="17342"/>
                  <a:pt x="4771" y="17282"/>
                </a:cubicBezTo>
                <a:cubicBezTo>
                  <a:pt x="4696" y="17312"/>
                  <a:pt x="4644" y="17212"/>
                  <a:pt x="4569" y="17252"/>
                </a:cubicBezTo>
                <a:cubicBezTo>
                  <a:pt x="4546" y="17162"/>
                  <a:pt x="4494" y="17272"/>
                  <a:pt x="4471" y="17202"/>
                </a:cubicBezTo>
                <a:cubicBezTo>
                  <a:pt x="4471" y="17202"/>
                  <a:pt x="4464" y="17202"/>
                  <a:pt x="4464" y="17202"/>
                </a:cubicBezTo>
                <a:cubicBezTo>
                  <a:pt x="4434" y="17162"/>
                  <a:pt x="4396" y="17202"/>
                  <a:pt x="4366" y="17162"/>
                </a:cubicBezTo>
                <a:cubicBezTo>
                  <a:pt x="4209" y="17182"/>
                  <a:pt x="4074" y="17112"/>
                  <a:pt x="3917" y="17102"/>
                </a:cubicBezTo>
                <a:cubicBezTo>
                  <a:pt x="3895" y="17032"/>
                  <a:pt x="3842" y="17152"/>
                  <a:pt x="3820" y="17062"/>
                </a:cubicBezTo>
                <a:cubicBezTo>
                  <a:pt x="3775" y="17062"/>
                  <a:pt x="3737" y="17042"/>
                  <a:pt x="3692" y="17062"/>
                </a:cubicBezTo>
                <a:cubicBezTo>
                  <a:pt x="3655" y="17042"/>
                  <a:pt x="3625" y="17012"/>
                  <a:pt x="3580" y="17062"/>
                </a:cubicBezTo>
                <a:cubicBezTo>
                  <a:pt x="3565" y="17032"/>
                  <a:pt x="3550" y="17002"/>
                  <a:pt x="3520" y="17042"/>
                </a:cubicBezTo>
                <a:cubicBezTo>
                  <a:pt x="3505" y="17012"/>
                  <a:pt x="3490" y="16992"/>
                  <a:pt x="3460" y="17022"/>
                </a:cubicBezTo>
                <a:cubicBezTo>
                  <a:pt x="3385" y="17002"/>
                  <a:pt x="3310" y="17022"/>
                  <a:pt x="3235" y="16992"/>
                </a:cubicBezTo>
                <a:cubicBezTo>
                  <a:pt x="3191" y="17012"/>
                  <a:pt x="3161" y="16982"/>
                  <a:pt x="3123" y="16982"/>
                </a:cubicBezTo>
                <a:cubicBezTo>
                  <a:pt x="3086" y="16992"/>
                  <a:pt x="3041" y="16972"/>
                  <a:pt x="2996" y="16992"/>
                </a:cubicBezTo>
                <a:cubicBezTo>
                  <a:pt x="2973" y="16922"/>
                  <a:pt x="2921" y="17032"/>
                  <a:pt x="2898" y="16942"/>
                </a:cubicBezTo>
                <a:cubicBezTo>
                  <a:pt x="2846" y="16982"/>
                  <a:pt x="2809" y="16952"/>
                  <a:pt x="2771" y="16952"/>
                </a:cubicBezTo>
                <a:cubicBezTo>
                  <a:pt x="2734" y="16952"/>
                  <a:pt x="2696" y="16962"/>
                  <a:pt x="2659" y="16942"/>
                </a:cubicBezTo>
                <a:cubicBezTo>
                  <a:pt x="2621" y="16952"/>
                  <a:pt x="2561" y="17032"/>
                  <a:pt x="2531" y="16952"/>
                </a:cubicBezTo>
                <a:cubicBezTo>
                  <a:pt x="2659" y="16902"/>
                  <a:pt x="2779" y="16912"/>
                  <a:pt x="2898" y="16902"/>
                </a:cubicBezTo>
                <a:cubicBezTo>
                  <a:pt x="3026" y="16882"/>
                  <a:pt x="3138" y="16932"/>
                  <a:pt x="3273" y="16852"/>
                </a:cubicBezTo>
                <a:cubicBezTo>
                  <a:pt x="3333" y="16892"/>
                  <a:pt x="3400" y="16902"/>
                  <a:pt x="3468" y="16882"/>
                </a:cubicBezTo>
                <a:cubicBezTo>
                  <a:pt x="3535" y="16932"/>
                  <a:pt x="3610" y="16912"/>
                  <a:pt x="3685" y="16902"/>
                </a:cubicBezTo>
                <a:cubicBezTo>
                  <a:pt x="3745" y="16942"/>
                  <a:pt x="3820" y="16912"/>
                  <a:pt x="3887" y="16932"/>
                </a:cubicBezTo>
                <a:cubicBezTo>
                  <a:pt x="3917" y="16942"/>
                  <a:pt x="3954" y="16932"/>
                  <a:pt x="3984" y="16972"/>
                </a:cubicBezTo>
                <a:cubicBezTo>
                  <a:pt x="4037" y="16902"/>
                  <a:pt x="4052" y="17032"/>
                  <a:pt x="4097" y="16982"/>
                </a:cubicBezTo>
                <a:cubicBezTo>
                  <a:pt x="4232" y="17002"/>
                  <a:pt x="4359" y="17072"/>
                  <a:pt x="4501" y="17112"/>
                </a:cubicBezTo>
                <a:cubicBezTo>
                  <a:pt x="4531" y="17122"/>
                  <a:pt x="4561" y="17122"/>
                  <a:pt x="4591" y="17132"/>
                </a:cubicBezTo>
                <a:cubicBezTo>
                  <a:pt x="4621" y="17182"/>
                  <a:pt x="4659" y="17132"/>
                  <a:pt x="4688" y="17182"/>
                </a:cubicBezTo>
                <a:cubicBezTo>
                  <a:pt x="4733" y="17152"/>
                  <a:pt x="4756" y="17212"/>
                  <a:pt x="4801" y="17192"/>
                </a:cubicBezTo>
                <a:cubicBezTo>
                  <a:pt x="4816" y="17182"/>
                  <a:pt x="4831" y="17192"/>
                  <a:pt x="4838" y="17202"/>
                </a:cubicBezTo>
                <a:cubicBezTo>
                  <a:pt x="4861" y="17222"/>
                  <a:pt x="4876" y="17232"/>
                  <a:pt x="4906" y="17202"/>
                </a:cubicBezTo>
                <a:cubicBezTo>
                  <a:pt x="4906" y="17202"/>
                  <a:pt x="4906" y="17202"/>
                  <a:pt x="4906" y="17192"/>
                </a:cubicBezTo>
                <a:cubicBezTo>
                  <a:pt x="4913" y="17202"/>
                  <a:pt x="4913" y="17202"/>
                  <a:pt x="4913" y="17202"/>
                </a:cubicBezTo>
                <a:cubicBezTo>
                  <a:pt x="4973" y="17272"/>
                  <a:pt x="5040" y="17252"/>
                  <a:pt x="5100" y="17272"/>
                </a:cubicBezTo>
                <a:cubicBezTo>
                  <a:pt x="5168" y="17312"/>
                  <a:pt x="5243" y="17292"/>
                  <a:pt x="5303" y="17362"/>
                </a:cubicBezTo>
                <a:cubicBezTo>
                  <a:pt x="5340" y="17352"/>
                  <a:pt x="5370" y="17362"/>
                  <a:pt x="5400" y="17382"/>
                </a:cubicBezTo>
                <a:cubicBezTo>
                  <a:pt x="5437" y="17362"/>
                  <a:pt x="5467" y="17392"/>
                  <a:pt x="5505" y="17392"/>
                </a:cubicBezTo>
                <a:cubicBezTo>
                  <a:pt x="5542" y="17412"/>
                  <a:pt x="5572" y="17442"/>
                  <a:pt x="5610" y="17442"/>
                </a:cubicBezTo>
                <a:cubicBezTo>
                  <a:pt x="5647" y="17412"/>
                  <a:pt x="5677" y="17472"/>
                  <a:pt x="5707" y="17492"/>
                </a:cubicBezTo>
                <a:cubicBezTo>
                  <a:pt x="5745" y="17482"/>
                  <a:pt x="5774" y="17482"/>
                  <a:pt x="5804" y="17472"/>
                </a:cubicBezTo>
                <a:cubicBezTo>
                  <a:pt x="5827" y="17562"/>
                  <a:pt x="5879" y="17482"/>
                  <a:pt x="5909" y="17522"/>
                </a:cubicBezTo>
                <a:cubicBezTo>
                  <a:pt x="5947" y="17522"/>
                  <a:pt x="5977" y="17552"/>
                  <a:pt x="6014" y="17532"/>
                </a:cubicBezTo>
                <a:cubicBezTo>
                  <a:pt x="6044" y="17592"/>
                  <a:pt x="6097" y="17482"/>
                  <a:pt x="6119" y="17572"/>
                </a:cubicBezTo>
                <a:cubicBezTo>
                  <a:pt x="6194" y="17552"/>
                  <a:pt x="6261" y="17532"/>
                  <a:pt x="6321" y="17562"/>
                </a:cubicBezTo>
                <a:cubicBezTo>
                  <a:pt x="6396" y="17562"/>
                  <a:pt x="6478" y="17532"/>
                  <a:pt x="6538" y="17582"/>
                </a:cubicBezTo>
                <a:cubicBezTo>
                  <a:pt x="6651" y="17472"/>
                  <a:pt x="6726" y="17592"/>
                  <a:pt x="6838" y="17492"/>
                </a:cubicBezTo>
                <a:cubicBezTo>
                  <a:pt x="6920" y="17532"/>
                  <a:pt x="7033" y="17432"/>
                  <a:pt x="7123" y="17442"/>
                </a:cubicBezTo>
                <a:cubicBezTo>
                  <a:pt x="7220" y="17432"/>
                  <a:pt x="7325" y="17362"/>
                  <a:pt x="7422" y="17352"/>
                </a:cubicBezTo>
                <a:cubicBezTo>
                  <a:pt x="7475" y="17312"/>
                  <a:pt x="7520" y="17332"/>
                  <a:pt x="7572" y="17282"/>
                </a:cubicBezTo>
                <a:cubicBezTo>
                  <a:pt x="7594" y="17292"/>
                  <a:pt x="7677" y="17252"/>
                  <a:pt x="7692" y="17202"/>
                </a:cubicBezTo>
                <a:cubicBezTo>
                  <a:pt x="7699" y="17192"/>
                  <a:pt x="7699" y="17182"/>
                  <a:pt x="7699" y="17172"/>
                </a:cubicBezTo>
                <a:cubicBezTo>
                  <a:pt x="7677" y="17182"/>
                  <a:pt x="7662" y="17192"/>
                  <a:pt x="7647" y="17202"/>
                </a:cubicBezTo>
                <a:cubicBezTo>
                  <a:pt x="7542" y="17252"/>
                  <a:pt x="7452" y="17232"/>
                  <a:pt x="7347" y="17312"/>
                </a:cubicBezTo>
                <a:cubicBezTo>
                  <a:pt x="7325" y="17282"/>
                  <a:pt x="7295" y="17332"/>
                  <a:pt x="7265" y="17352"/>
                </a:cubicBezTo>
                <a:cubicBezTo>
                  <a:pt x="7235" y="17312"/>
                  <a:pt x="7205" y="17322"/>
                  <a:pt x="7168" y="17372"/>
                </a:cubicBezTo>
                <a:cubicBezTo>
                  <a:pt x="7145" y="17332"/>
                  <a:pt x="7108" y="17402"/>
                  <a:pt x="7085" y="17372"/>
                </a:cubicBezTo>
                <a:cubicBezTo>
                  <a:pt x="7048" y="17422"/>
                  <a:pt x="7025" y="17362"/>
                  <a:pt x="6988" y="17422"/>
                </a:cubicBezTo>
                <a:cubicBezTo>
                  <a:pt x="6905" y="17392"/>
                  <a:pt x="6823" y="17402"/>
                  <a:pt x="6733" y="17442"/>
                </a:cubicBezTo>
                <a:cubicBezTo>
                  <a:pt x="6651" y="17462"/>
                  <a:pt x="6561" y="17472"/>
                  <a:pt x="6478" y="17462"/>
                </a:cubicBezTo>
                <a:cubicBezTo>
                  <a:pt x="6396" y="17462"/>
                  <a:pt x="6314" y="17442"/>
                  <a:pt x="6231" y="17482"/>
                </a:cubicBezTo>
                <a:cubicBezTo>
                  <a:pt x="6149" y="17432"/>
                  <a:pt x="6059" y="17432"/>
                  <a:pt x="5984" y="17452"/>
                </a:cubicBezTo>
                <a:cubicBezTo>
                  <a:pt x="5924" y="17362"/>
                  <a:pt x="5842" y="17422"/>
                  <a:pt x="5774" y="17362"/>
                </a:cubicBezTo>
                <a:cubicBezTo>
                  <a:pt x="5730" y="17412"/>
                  <a:pt x="5715" y="17282"/>
                  <a:pt x="5670" y="17352"/>
                </a:cubicBezTo>
                <a:cubicBezTo>
                  <a:pt x="5640" y="17292"/>
                  <a:pt x="5602" y="17302"/>
                  <a:pt x="5565" y="17302"/>
                </a:cubicBezTo>
                <a:cubicBezTo>
                  <a:pt x="5497" y="17272"/>
                  <a:pt x="5430" y="17252"/>
                  <a:pt x="5355" y="17252"/>
                </a:cubicBezTo>
                <a:cubicBezTo>
                  <a:pt x="5310" y="17202"/>
                  <a:pt x="5250" y="17222"/>
                  <a:pt x="5205" y="17202"/>
                </a:cubicBezTo>
                <a:cubicBezTo>
                  <a:pt x="5183" y="17192"/>
                  <a:pt x="5168" y="17182"/>
                  <a:pt x="5145" y="17152"/>
                </a:cubicBezTo>
                <a:cubicBezTo>
                  <a:pt x="5070" y="17172"/>
                  <a:pt x="5011" y="17122"/>
                  <a:pt x="4936" y="17102"/>
                </a:cubicBezTo>
                <a:cubicBezTo>
                  <a:pt x="4868" y="17082"/>
                  <a:pt x="4793" y="17092"/>
                  <a:pt x="4726" y="17042"/>
                </a:cubicBezTo>
                <a:cubicBezTo>
                  <a:pt x="4584" y="17022"/>
                  <a:pt x="4449" y="16962"/>
                  <a:pt x="4314" y="16892"/>
                </a:cubicBezTo>
                <a:cubicBezTo>
                  <a:pt x="4187" y="16872"/>
                  <a:pt x="4059" y="16852"/>
                  <a:pt x="3932" y="16812"/>
                </a:cubicBezTo>
                <a:cubicBezTo>
                  <a:pt x="3902" y="16822"/>
                  <a:pt x="3872" y="16822"/>
                  <a:pt x="3842" y="16792"/>
                </a:cubicBezTo>
                <a:cubicBezTo>
                  <a:pt x="3797" y="16872"/>
                  <a:pt x="3790" y="16722"/>
                  <a:pt x="3745" y="16812"/>
                </a:cubicBezTo>
                <a:cubicBezTo>
                  <a:pt x="3722" y="16752"/>
                  <a:pt x="3677" y="16832"/>
                  <a:pt x="3655" y="16782"/>
                </a:cubicBezTo>
                <a:cubicBezTo>
                  <a:pt x="3617" y="16772"/>
                  <a:pt x="3580" y="16782"/>
                  <a:pt x="3543" y="16772"/>
                </a:cubicBezTo>
                <a:cubicBezTo>
                  <a:pt x="3483" y="16762"/>
                  <a:pt x="3423" y="16772"/>
                  <a:pt x="3363" y="16772"/>
                </a:cubicBezTo>
                <a:cubicBezTo>
                  <a:pt x="3288" y="16782"/>
                  <a:pt x="3228" y="16732"/>
                  <a:pt x="3153" y="16782"/>
                </a:cubicBezTo>
                <a:cubicBezTo>
                  <a:pt x="3093" y="16762"/>
                  <a:pt x="3033" y="16772"/>
                  <a:pt x="2966" y="16772"/>
                </a:cubicBezTo>
                <a:cubicBezTo>
                  <a:pt x="2928" y="16802"/>
                  <a:pt x="2913" y="16732"/>
                  <a:pt x="2868" y="16792"/>
                </a:cubicBezTo>
                <a:cubicBezTo>
                  <a:pt x="2861" y="16772"/>
                  <a:pt x="2846" y="16772"/>
                  <a:pt x="2824" y="16802"/>
                </a:cubicBezTo>
                <a:cubicBezTo>
                  <a:pt x="2809" y="16772"/>
                  <a:pt x="2779" y="16782"/>
                  <a:pt x="2801" y="16752"/>
                </a:cubicBezTo>
                <a:cubicBezTo>
                  <a:pt x="2891" y="16672"/>
                  <a:pt x="2966" y="16682"/>
                  <a:pt x="3048" y="16672"/>
                </a:cubicBezTo>
                <a:cubicBezTo>
                  <a:pt x="3078" y="16682"/>
                  <a:pt x="3116" y="16672"/>
                  <a:pt x="3153" y="16672"/>
                </a:cubicBezTo>
                <a:cubicBezTo>
                  <a:pt x="3206" y="16722"/>
                  <a:pt x="3198" y="16572"/>
                  <a:pt x="3250" y="16662"/>
                </a:cubicBezTo>
                <a:cubicBezTo>
                  <a:pt x="3415" y="16612"/>
                  <a:pt x="3565" y="16662"/>
                  <a:pt x="3730" y="16612"/>
                </a:cubicBezTo>
                <a:cubicBezTo>
                  <a:pt x="3745" y="16642"/>
                  <a:pt x="3760" y="16672"/>
                  <a:pt x="3790" y="16632"/>
                </a:cubicBezTo>
                <a:cubicBezTo>
                  <a:pt x="3805" y="16672"/>
                  <a:pt x="3835" y="16682"/>
                  <a:pt x="3857" y="16672"/>
                </a:cubicBezTo>
                <a:cubicBezTo>
                  <a:pt x="3902" y="16672"/>
                  <a:pt x="3954" y="16682"/>
                  <a:pt x="3999" y="16682"/>
                </a:cubicBezTo>
                <a:cubicBezTo>
                  <a:pt x="4044" y="16692"/>
                  <a:pt x="4089" y="16702"/>
                  <a:pt x="4134" y="16702"/>
                </a:cubicBezTo>
                <a:cubicBezTo>
                  <a:pt x="4179" y="16712"/>
                  <a:pt x="4217" y="16772"/>
                  <a:pt x="4269" y="16762"/>
                </a:cubicBezTo>
                <a:cubicBezTo>
                  <a:pt x="4306" y="16802"/>
                  <a:pt x="4359" y="16772"/>
                  <a:pt x="4404" y="16812"/>
                </a:cubicBezTo>
                <a:cubicBezTo>
                  <a:pt x="4456" y="16732"/>
                  <a:pt x="4486" y="16872"/>
                  <a:pt x="4539" y="16832"/>
                </a:cubicBezTo>
                <a:cubicBezTo>
                  <a:pt x="4584" y="16872"/>
                  <a:pt x="4629" y="16842"/>
                  <a:pt x="4673" y="16882"/>
                </a:cubicBezTo>
                <a:cubicBezTo>
                  <a:pt x="4718" y="16892"/>
                  <a:pt x="4763" y="16892"/>
                  <a:pt x="4808" y="16942"/>
                </a:cubicBezTo>
                <a:cubicBezTo>
                  <a:pt x="4831" y="16912"/>
                  <a:pt x="4853" y="16912"/>
                  <a:pt x="4868" y="16912"/>
                </a:cubicBezTo>
                <a:cubicBezTo>
                  <a:pt x="4891" y="16962"/>
                  <a:pt x="4921" y="16942"/>
                  <a:pt x="4943" y="16952"/>
                </a:cubicBezTo>
                <a:cubicBezTo>
                  <a:pt x="4996" y="16932"/>
                  <a:pt x="5033" y="17012"/>
                  <a:pt x="5085" y="16972"/>
                </a:cubicBezTo>
                <a:cubicBezTo>
                  <a:pt x="5168" y="17032"/>
                  <a:pt x="5273" y="16972"/>
                  <a:pt x="5355" y="17042"/>
                </a:cubicBezTo>
                <a:cubicBezTo>
                  <a:pt x="5378" y="17022"/>
                  <a:pt x="5400" y="17012"/>
                  <a:pt x="5415" y="17052"/>
                </a:cubicBezTo>
                <a:cubicBezTo>
                  <a:pt x="5445" y="17022"/>
                  <a:pt x="5467" y="17052"/>
                  <a:pt x="5490" y="17052"/>
                </a:cubicBezTo>
                <a:cubicBezTo>
                  <a:pt x="5535" y="17062"/>
                  <a:pt x="5580" y="17072"/>
                  <a:pt x="5632" y="17072"/>
                </a:cubicBezTo>
                <a:cubicBezTo>
                  <a:pt x="5730" y="17052"/>
                  <a:pt x="5819" y="17132"/>
                  <a:pt x="5924" y="17082"/>
                </a:cubicBezTo>
                <a:cubicBezTo>
                  <a:pt x="5962" y="17152"/>
                  <a:pt x="6022" y="17062"/>
                  <a:pt x="6059" y="17142"/>
                </a:cubicBezTo>
                <a:cubicBezTo>
                  <a:pt x="6119" y="17072"/>
                  <a:pt x="6149" y="17182"/>
                  <a:pt x="6201" y="17112"/>
                </a:cubicBezTo>
                <a:cubicBezTo>
                  <a:pt x="6291" y="17142"/>
                  <a:pt x="6389" y="17112"/>
                  <a:pt x="6478" y="17142"/>
                </a:cubicBezTo>
                <a:cubicBezTo>
                  <a:pt x="6531" y="17102"/>
                  <a:pt x="6576" y="17152"/>
                  <a:pt x="6621" y="17122"/>
                </a:cubicBezTo>
                <a:cubicBezTo>
                  <a:pt x="6673" y="17132"/>
                  <a:pt x="6726" y="17092"/>
                  <a:pt x="6763" y="17142"/>
                </a:cubicBezTo>
                <a:cubicBezTo>
                  <a:pt x="6823" y="17062"/>
                  <a:pt x="6860" y="17132"/>
                  <a:pt x="6913" y="17072"/>
                </a:cubicBezTo>
                <a:cubicBezTo>
                  <a:pt x="6958" y="17142"/>
                  <a:pt x="7025" y="17022"/>
                  <a:pt x="7070" y="17072"/>
                </a:cubicBezTo>
                <a:cubicBezTo>
                  <a:pt x="7175" y="17002"/>
                  <a:pt x="7265" y="17042"/>
                  <a:pt x="7362" y="16982"/>
                </a:cubicBezTo>
                <a:cubicBezTo>
                  <a:pt x="7460" y="16952"/>
                  <a:pt x="7564" y="16912"/>
                  <a:pt x="7662" y="16852"/>
                </a:cubicBezTo>
                <a:cubicBezTo>
                  <a:pt x="7714" y="16862"/>
                  <a:pt x="7767" y="16822"/>
                  <a:pt x="7819" y="16782"/>
                </a:cubicBezTo>
                <a:cubicBezTo>
                  <a:pt x="7864" y="16822"/>
                  <a:pt x="7872" y="16692"/>
                  <a:pt x="7931" y="16752"/>
                </a:cubicBezTo>
                <a:cubicBezTo>
                  <a:pt x="7991" y="16672"/>
                  <a:pt x="8029" y="16702"/>
                  <a:pt x="8089" y="16652"/>
                </a:cubicBezTo>
                <a:cubicBezTo>
                  <a:pt x="8111" y="16682"/>
                  <a:pt x="8141" y="16632"/>
                  <a:pt x="8171" y="16602"/>
                </a:cubicBezTo>
                <a:cubicBezTo>
                  <a:pt x="8194" y="16582"/>
                  <a:pt x="8239" y="16552"/>
                  <a:pt x="8231" y="16522"/>
                </a:cubicBezTo>
                <a:cubicBezTo>
                  <a:pt x="8111" y="16562"/>
                  <a:pt x="7991" y="16632"/>
                  <a:pt x="7879" y="16692"/>
                </a:cubicBezTo>
                <a:cubicBezTo>
                  <a:pt x="7812" y="16742"/>
                  <a:pt x="7752" y="16742"/>
                  <a:pt x="7692" y="16792"/>
                </a:cubicBezTo>
                <a:cubicBezTo>
                  <a:pt x="7632" y="16782"/>
                  <a:pt x="7572" y="16822"/>
                  <a:pt x="7512" y="16852"/>
                </a:cubicBezTo>
                <a:cubicBezTo>
                  <a:pt x="7460" y="16812"/>
                  <a:pt x="7385" y="16892"/>
                  <a:pt x="7325" y="16912"/>
                </a:cubicBezTo>
                <a:cubicBezTo>
                  <a:pt x="7310" y="16872"/>
                  <a:pt x="7272" y="16942"/>
                  <a:pt x="7250" y="16912"/>
                </a:cubicBezTo>
                <a:cubicBezTo>
                  <a:pt x="7212" y="16972"/>
                  <a:pt x="7190" y="16892"/>
                  <a:pt x="7153" y="16922"/>
                </a:cubicBezTo>
                <a:cubicBezTo>
                  <a:pt x="7033" y="16982"/>
                  <a:pt x="6920" y="16952"/>
                  <a:pt x="6793" y="17042"/>
                </a:cubicBezTo>
                <a:cubicBezTo>
                  <a:pt x="6733" y="17002"/>
                  <a:pt x="6666" y="17032"/>
                  <a:pt x="6606" y="17032"/>
                </a:cubicBezTo>
                <a:cubicBezTo>
                  <a:pt x="6546" y="17012"/>
                  <a:pt x="6486" y="16992"/>
                  <a:pt x="6419" y="17022"/>
                </a:cubicBezTo>
                <a:cubicBezTo>
                  <a:pt x="6291" y="16992"/>
                  <a:pt x="6164" y="17012"/>
                  <a:pt x="6037" y="16992"/>
                </a:cubicBezTo>
                <a:cubicBezTo>
                  <a:pt x="5969" y="16992"/>
                  <a:pt x="5909" y="16972"/>
                  <a:pt x="5849" y="16982"/>
                </a:cubicBezTo>
                <a:cubicBezTo>
                  <a:pt x="5812" y="16992"/>
                  <a:pt x="5782" y="16982"/>
                  <a:pt x="5759" y="16962"/>
                </a:cubicBezTo>
                <a:cubicBezTo>
                  <a:pt x="5722" y="16942"/>
                  <a:pt x="5685" y="16952"/>
                  <a:pt x="5647" y="16952"/>
                </a:cubicBezTo>
                <a:cubicBezTo>
                  <a:pt x="5625" y="16882"/>
                  <a:pt x="5572" y="17042"/>
                  <a:pt x="5557" y="16922"/>
                </a:cubicBezTo>
                <a:cubicBezTo>
                  <a:pt x="5520" y="16962"/>
                  <a:pt x="5505" y="16882"/>
                  <a:pt x="5460" y="16942"/>
                </a:cubicBezTo>
                <a:cubicBezTo>
                  <a:pt x="5445" y="16842"/>
                  <a:pt x="5392" y="16982"/>
                  <a:pt x="5378" y="16882"/>
                </a:cubicBezTo>
                <a:cubicBezTo>
                  <a:pt x="5333" y="16922"/>
                  <a:pt x="5303" y="16892"/>
                  <a:pt x="5265" y="16872"/>
                </a:cubicBezTo>
                <a:cubicBezTo>
                  <a:pt x="5011" y="16862"/>
                  <a:pt x="4763" y="16772"/>
                  <a:pt x="4516" y="16672"/>
                </a:cubicBezTo>
                <a:cubicBezTo>
                  <a:pt x="4389" y="16672"/>
                  <a:pt x="4269" y="16602"/>
                  <a:pt x="4134" y="16602"/>
                </a:cubicBezTo>
                <a:cubicBezTo>
                  <a:pt x="4097" y="16622"/>
                  <a:pt x="4082" y="16532"/>
                  <a:pt x="4044" y="16572"/>
                </a:cubicBezTo>
                <a:cubicBezTo>
                  <a:pt x="4022" y="16532"/>
                  <a:pt x="3977" y="16612"/>
                  <a:pt x="3954" y="16552"/>
                </a:cubicBezTo>
                <a:cubicBezTo>
                  <a:pt x="3932" y="16502"/>
                  <a:pt x="3887" y="16582"/>
                  <a:pt x="3865" y="16522"/>
                </a:cubicBezTo>
                <a:cubicBezTo>
                  <a:pt x="3850" y="16542"/>
                  <a:pt x="3835" y="16522"/>
                  <a:pt x="3820" y="16532"/>
                </a:cubicBezTo>
                <a:cubicBezTo>
                  <a:pt x="3805" y="16502"/>
                  <a:pt x="3775" y="16522"/>
                  <a:pt x="3790" y="16482"/>
                </a:cubicBezTo>
                <a:cubicBezTo>
                  <a:pt x="3999" y="16432"/>
                  <a:pt x="4187" y="16512"/>
                  <a:pt x="4381" y="16512"/>
                </a:cubicBezTo>
                <a:cubicBezTo>
                  <a:pt x="4584" y="16512"/>
                  <a:pt x="4771" y="16572"/>
                  <a:pt x="4966" y="16582"/>
                </a:cubicBezTo>
                <a:cubicBezTo>
                  <a:pt x="5003" y="16672"/>
                  <a:pt x="5063" y="16572"/>
                  <a:pt x="5100" y="16642"/>
                </a:cubicBezTo>
                <a:cubicBezTo>
                  <a:pt x="5123" y="16672"/>
                  <a:pt x="5153" y="16632"/>
                  <a:pt x="5175" y="16642"/>
                </a:cubicBezTo>
                <a:cubicBezTo>
                  <a:pt x="5198" y="16662"/>
                  <a:pt x="5228" y="16672"/>
                  <a:pt x="5258" y="16642"/>
                </a:cubicBezTo>
                <a:cubicBezTo>
                  <a:pt x="5303" y="16662"/>
                  <a:pt x="5340" y="16702"/>
                  <a:pt x="5392" y="16652"/>
                </a:cubicBezTo>
                <a:cubicBezTo>
                  <a:pt x="5445" y="16682"/>
                  <a:pt x="5490" y="16722"/>
                  <a:pt x="5542" y="16692"/>
                </a:cubicBezTo>
                <a:cubicBezTo>
                  <a:pt x="5580" y="16762"/>
                  <a:pt x="5647" y="16642"/>
                  <a:pt x="5677" y="16752"/>
                </a:cubicBezTo>
                <a:cubicBezTo>
                  <a:pt x="5737" y="16682"/>
                  <a:pt x="5782" y="16762"/>
                  <a:pt x="5842" y="16712"/>
                </a:cubicBezTo>
                <a:cubicBezTo>
                  <a:pt x="5879" y="16772"/>
                  <a:pt x="5939" y="16732"/>
                  <a:pt x="5992" y="16752"/>
                </a:cubicBezTo>
                <a:cubicBezTo>
                  <a:pt x="6014" y="16792"/>
                  <a:pt x="6044" y="16712"/>
                  <a:pt x="6067" y="16752"/>
                </a:cubicBezTo>
                <a:cubicBezTo>
                  <a:pt x="6097" y="16732"/>
                  <a:pt x="6119" y="16762"/>
                  <a:pt x="6149" y="16742"/>
                </a:cubicBezTo>
                <a:cubicBezTo>
                  <a:pt x="6194" y="16772"/>
                  <a:pt x="6246" y="16732"/>
                  <a:pt x="6284" y="16762"/>
                </a:cubicBezTo>
                <a:cubicBezTo>
                  <a:pt x="6344" y="16722"/>
                  <a:pt x="6389" y="16792"/>
                  <a:pt x="6449" y="16722"/>
                </a:cubicBezTo>
                <a:cubicBezTo>
                  <a:pt x="6546" y="16752"/>
                  <a:pt x="6651" y="16722"/>
                  <a:pt x="6748" y="16692"/>
                </a:cubicBezTo>
                <a:cubicBezTo>
                  <a:pt x="6853" y="16682"/>
                  <a:pt x="6958" y="16632"/>
                  <a:pt x="7055" y="16632"/>
                </a:cubicBezTo>
                <a:cubicBezTo>
                  <a:pt x="7168" y="16572"/>
                  <a:pt x="7257" y="16622"/>
                  <a:pt x="7370" y="16522"/>
                </a:cubicBezTo>
                <a:cubicBezTo>
                  <a:pt x="7407" y="16562"/>
                  <a:pt x="7475" y="16462"/>
                  <a:pt x="7512" y="16502"/>
                </a:cubicBezTo>
                <a:cubicBezTo>
                  <a:pt x="7572" y="16452"/>
                  <a:pt x="7624" y="16432"/>
                  <a:pt x="7684" y="16412"/>
                </a:cubicBezTo>
                <a:cubicBezTo>
                  <a:pt x="7789" y="16342"/>
                  <a:pt x="7902" y="16282"/>
                  <a:pt x="8006" y="16232"/>
                </a:cubicBezTo>
                <a:cubicBezTo>
                  <a:pt x="8126" y="16103"/>
                  <a:pt x="8224" y="16093"/>
                  <a:pt x="8343" y="15963"/>
                </a:cubicBezTo>
                <a:cubicBezTo>
                  <a:pt x="8388" y="16003"/>
                  <a:pt x="8448" y="15893"/>
                  <a:pt x="8508" y="15853"/>
                </a:cubicBezTo>
                <a:cubicBezTo>
                  <a:pt x="8508" y="15843"/>
                  <a:pt x="8516" y="15843"/>
                  <a:pt x="8516" y="15843"/>
                </a:cubicBezTo>
                <a:close/>
                <a:moveTo>
                  <a:pt x="4561" y="15523"/>
                </a:moveTo>
                <a:cubicBezTo>
                  <a:pt x="4599" y="15503"/>
                  <a:pt x="4561" y="15553"/>
                  <a:pt x="4539" y="15573"/>
                </a:cubicBezTo>
                <a:cubicBezTo>
                  <a:pt x="4494" y="15583"/>
                  <a:pt x="4531" y="15543"/>
                  <a:pt x="4561" y="15523"/>
                </a:cubicBezTo>
                <a:close/>
                <a:moveTo>
                  <a:pt x="816" y="17902"/>
                </a:moveTo>
                <a:cubicBezTo>
                  <a:pt x="809" y="17812"/>
                  <a:pt x="921" y="17802"/>
                  <a:pt x="951" y="17812"/>
                </a:cubicBezTo>
                <a:cubicBezTo>
                  <a:pt x="959" y="17912"/>
                  <a:pt x="861" y="17812"/>
                  <a:pt x="816" y="17902"/>
                </a:cubicBezTo>
                <a:close/>
                <a:moveTo>
                  <a:pt x="1161" y="17912"/>
                </a:moveTo>
                <a:cubicBezTo>
                  <a:pt x="1198" y="17892"/>
                  <a:pt x="1161" y="17962"/>
                  <a:pt x="1138" y="17922"/>
                </a:cubicBezTo>
                <a:cubicBezTo>
                  <a:pt x="1108" y="17952"/>
                  <a:pt x="1086" y="17932"/>
                  <a:pt x="1056" y="17962"/>
                </a:cubicBezTo>
                <a:cubicBezTo>
                  <a:pt x="989" y="17952"/>
                  <a:pt x="1131" y="17902"/>
                  <a:pt x="1161" y="17912"/>
                </a:cubicBezTo>
                <a:close/>
                <a:moveTo>
                  <a:pt x="2299" y="16952"/>
                </a:moveTo>
                <a:cubicBezTo>
                  <a:pt x="2322" y="17092"/>
                  <a:pt x="2194" y="16982"/>
                  <a:pt x="2127" y="17072"/>
                </a:cubicBezTo>
                <a:cubicBezTo>
                  <a:pt x="2135" y="16942"/>
                  <a:pt x="2239" y="17062"/>
                  <a:pt x="2299" y="16952"/>
                </a:cubicBezTo>
                <a:close/>
                <a:moveTo>
                  <a:pt x="2741" y="17042"/>
                </a:moveTo>
                <a:cubicBezTo>
                  <a:pt x="2771" y="17102"/>
                  <a:pt x="2824" y="17052"/>
                  <a:pt x="2861" y="17082"/>
                </a:cubicBezTo>
                <a:cubicBezTo>
                  <a:pt x="2891" y="17092"/>
                  <a:pt x="2936" y="17082"/>
                  <a:pt x="2966" y="17082"/>
                </a:cubicBezTo>
                <a:cubicBezTo>
                  <a:pt x="3048" y="17072"/>
                  <a:pt x="3123" y="17122"/>
                  <a:pt x="3206" y="17082"/>
                </a:cubicBezTo>
                <a:cubicBezTo>
                  <a:pt x="3273" y="17162"/>
                  <a:pt x="3363" y="17072"/>
                  <a:pt x="3430" y="17122"/>
                </a:cubicBezTo>
                <a:cubicBezTo>
                  <a:pt x="3468" y="17122"/>
                  <a:pt x="3513" y="17082"/>
                  <a:pt x="3543" y="17132"/>
                </a:cubicBezTo>
                <a:cubicBezTo>
                  <a:pt x="3580" y="17132"/>
                  <a:pt x="3617" y="17122"/>
                  <a:pt x="3647" y="17142"/>
                </a:cubicBezTo>
                <a:cubicBezTo>
                  <a:pt x="3715" y="17192"/>
                  <a:pt x="3790" y="17152"/>
                  <a:pt x="3857" y="17202"/>
                </a:cubicBezTo>
                <a:cubicBezTo>
                  <a:pt x="3865" y="17212"/>
                  <a:pt x="3865" y="17212"/>
                  <a:pt x="3872" y="17222"/>
                </a:cubicBezTo>
                <a:cubicBezTo>
                  <a:pt x="3954" y="17182"/>
                  <a:pt x="4022" y="17242"/>
                  <a:pt x="4104" y="17252"/>
                </a:cubicBezTo>
                <a:cubicBezTo>
                  <a:pt x="4179" y="17272"/>
                  <a:pt x="4262" y="17242"/>
                  <a:pt x="4329" y="17292"/>
                </a:cubicBezTo>
                <a:cubicBezTo>
                  <a:pt x="4396" y="17322"/>
                  <a:pt x="4479" y="17302"/>
                  <a:pt x="4539" y="17352"/>
                </a:cubicBezTo>
                <a:cubicBezTo>
                  <a:pt x="4591" y="17312"/>
                  <a:pt x="4614" y="17422"/>
                  <a:pt x="4659" y="17382"/>
                </a:cubicBezTo>
                <a:cubicBezTo>
                  <a:pt x="4703" y="17352"/>
                  <a:pt x="4733" y="17412"/>
                  <a:pt x="4763" y="17432"/>
                </a:cubicBezTo>
                <a:cubicBezTo>
                  <a:pt x="4786" y="17422"/>
                  <a:pt x="4808" y="17422"/>
                  <a:pt x="4823" y="17442"/>
                </a:cubicBezTo>
                <a:cubicBezTo>
                  <a:pt x="4846" y="17472"/>
                  <a:pt x="4868" y="17432"/>
                  <a:pt x="4883" y="17462"/>
                </a:cubicBezTo>
                <a:cubicBezTo>
                  <a:pt x="4913" y="17502"/>
                  <a:pt x="4958" y="17462"/>
                  <a:pt x="4988" y="17512"/>
                </a:cubicBezTo>
                <a:cubicBezTo>
                  <a:pt x="5130" y="17562"/>
                  <a:pt x="5273" y="17612"/>
                  <a:pt x="5415" y="17682"/>
                </a:cubicBezTo>
                <a:cubicBezTo>
                  <a:pt x="5557" y="17732"/>
                  <a:pt x="5707" y="17782"/>
                  <a:pt x="5842" y="17862"/>
                </a:cubicBezTo>
                <a:cubicBezTo>
                  <a:pt x="5887" y="17852"/>
                  <a:pt x="5924" y="17862"/>
                  <a:pt x="5962" y="17892"/>
                </a:cubicBezTo>
                <a:cubicBezTo>
                  <a:pt x="5999" y="17892"/>
                  <a:pt x="6037" y="17882"/>
                  <a:pt x="6074" y="17892"/>
                </a:cubicBezTo>
                <a:cubicBezTo>
                  <a:pt x="6104" y="17942"/>
                  <a:pt x="6149" y="17902"/>
                  <a:pt x="6179" y="17942"/>
                </a:cubicBezTo>
                <a:cubicBezTo>
                  <a:pt x="6224" y="17872"/>
                  <a:pt x="6239" y="18002"/>
                  <a:pt x="6284" y="17952"/>
                </a:cubicBezTo>
                <a:cubicBezTo>
                  <a:pt x="6314" y="17942"/>
                  <a:pt x="6336" y="17972"/>
                  <a:pt x="6359" y="17952"/>
                </a:cubicBezTo>
                <a:cubicBezTo>
                  <a:pt x="6396" y="17962"/>
                  <a:pt x="6404" y="17982"/>
                  <a:pt x="6366" y="18012"/>
                </a:cubicBezTo>
                <a:cubicBezTo>
                  <a:pt x="6344" y="17922"/>
                  <a:pt x="6291" y="18032"/>
                  <a:pt x="6261" y="18012"/>
                </a:cubicBezTo>
                <a:cubicBezTo>
                  <a:pt x="6231" y="17932"/>
                  <a:pt x="6179" y="18042"/>
                  <a:pt x="6149" y="18002"/>
                </a:cubicBezTo>
                <a:cubicBezTo>
                  <a:pt x="6082" y="18002"/>
                  <a:pt x="6007" y="17992"/>
                  <a:pt x="5932" y="17982"/>
                </a:cubicBezTo>
                <a:cubicBezTo>
                  <a:pt x="5909" y="18022"/>
                  <a:pt x="5894" y="18002"/>
                  <a:pt x="5872" y="17972"/>
                </a:cubicBezTo>
                <a:cubicBezTo>
                  <a:pt x="5857" y="17992"/>
                  <a:pt x="5842" y="17992"/>
                  <a:pt x="5827" y="17982"/>
                </a:cubicBezTo>
                <a:cubicBezTo>
                  <a:pt x="5789" y="17972"/>
                  <a:pt x="5745" y="18012"/>
                  <a:pt x="5715" y="17972"/>
                </a:cubicBezTo>
                <a:cubicBezTo>
                  <a:pt x="5640" y="18022"/>
                  <a:pt x="5580" y="17912"/>
                  <a:pt x="5497" y="17952"/>
                </a:cubicBezTo>
                <a:cubicBezTo>
                  <a:pt x="5467" y="17912"/>
                  <a:pt x="5422" y="18002"/>
                  <a:pt x="5400" y="17912"/>
                </a:cubicBezTo>
                <a:cubicBezTo>
                  <a:pt x="5355" y="17932"/>
                  <a:pt x="5333" y="17872"/>
                  <a:pt x="5288" y="17902"/>
                </a:cubicBezTo>
                <a:cubicBezTo>
                  <a:pt x="5220" y="17902"/>
                  <a:pt x="5153" y="17822"/>
                  <a:pt x="5078" y="17842"/>
                </a:cubicBezTo>
                <a:cubicBezTo>
                  <a:pt x="5011" y="17822"/>
                  <a:pt x="4943" y="17772"/>
                  <a:pt x="4868" y="17792"/>
                </a:cubicBezTo>
                <a:cubicBezTo>
                  <a:pt x="4801" y="17772"/>
                  <a:pt x="4748" y="17692"/>
                  <a:pt x="4666" y="17762"/>
                </a:cubicBezTo>
                <a:cubicBezTo>
                  <a:pt x="4651" y="17642"/>
                  <a:pt x="4599" y="17762"/>
                  <a:pt x="4576" y="17672"/>
                </a:cubicBezTo>
                <a:cubicBezTo>
                  <a:pt x="4471" y="17682"/>
                  <a:pt x="4381" y="17632"/>
                  <a:pt x="4277" y="17662"/>
                </a:cubicBezTo>
                <a:cubicBezTo>
                  <a:pt x="4262" y="17562"/>
                  <a:pt x="4217" y="17622"/>
                  <a:pt x="4194" y="17592"/>
                </a:cubicBezTo>
                <a:cubicBezTo>
                  <a:pt x="4164" y="17582"/>
                  <a:pt x="4134" y="17582"/>
                  <a:pt x="4104" y="17572"/>
                </a:cubicBezTo>
                <a:cubicBezTo>
                  <a:pt x="4052" y="17542"/>
                  <a:pt x="3992" y="17562"/>
                  <a:pt x="3932" y="17542"/>
                </a:cubicBezTo>
                <a:cubicBezTo>
                  <a:pt x="3865" y="17502"/>
                  <a:pt x="3797" y="17472"/>
                  <a:pt x="3730" y="17452"/>
                </a:cubicBezTo>
                <a:cubicBezTo>
                  <a:pt x="3692" y="17442"/>
                  <a:pt x="3655" y="17452"/>
                  <a:pt x="3617" y="17442"/>
                </a:cubicBezTo>
                <a:cubicBezTo>
                  <a:pt x="3580" y="17432"/>
                  <a:pt x="3558" y="17402"/>
                  <a:pt x="3520" y="17392"/>
                </a:cubicBezTo>
                <a:cubicBezTo>
                  <a:pt x="3445" y="17382"/>
                  <a:pt x="3378" y="17362"/>
                  <a:pt x="3310" y="17342"/>
                </a:cubicBezTo>
                <a:cubicBezTo>
                  <a:pt x="3243" y="17332"/>
                  <a:pt x="3168" y="17352"/>
                  <a:pt x="3116" y="17272"/>
                </a:cubicBezTo>
                <a:cubicBezTo>
                  <a:pt x="3003" y="17362"/>
                  <a:pt x="2936" y="17212"/>
                  <a:pt x="2824" y="17322"/>
                </a:cubicBezTo>
                <a:cubicBezTo>
                  <a:pt x="2741" y="17262"/>
                  <a:pt x="2651" y="17282"/>
                  <a:pt x="2569" y="17232"/>
                </a:cubicBezTo>
                <a:cubicBezTo>
                  <a:pt x="2494" y="17292"/>
                  <a:pt x="2427" y="17242"/>
                  <a:pt x="2344" y="17302"/>
                </a:cubicBezTo>
                <a:cubicBezTo>
                  <a:pt x="2157" y="17232"/>
                  <a:pt x="1947" y="17342"/>
                  <a:pt x="1768" y="17292"/>
                </a:cubicBezTo>
                <a:cubicBezTo>
                  <a:pt x="1745" y="17232"/>
                  <a:pt x="1842" y="17222"/>
                  <a:pt x="1865" y="17232"/>
                </a:cubicBezTo>
                <a:cubicBezTo>
                  <a:pt x="1880" y="17222"/>
                  <a:pt x="1895" y="17212"/>
                  <a:pt x="1902" y="17202"/>
                </a:cubicBezTo>
                <a:cubicBezTo>
                  <a:pt x="1932" y="17172"/>
                  <a:pt x="1962" y="17152"/>
                  <a:pt x="1992" y="17122"/>
                </a:cubicBezTo>
                <a:cubicBezTo>
                  <a:pt x="2037" y="17192"/>
                  <a:pt x="2105" y="17132"/>
                  <a:pt x="2157" y="17182"/>
                </a:cubicBezTo>
                <a:cubicBezTo>
                  <a:pt x="2262" y="17122"/>
                  <a:pt x="2352" y="17112"/>
                  <a:pt x="2442" y="17132"/>
                </a:cubicBezTo>
                <a:cubicBezTo>
                  <a:pt x="2554" y="17052"/>
                  <a:pt x="2629" y="17142"/>
                  <a:pt x="2741" y="17042"/>
                </a:cubicBezTo>
                <a:close/>
                <a:moveTo>
                  <a:pt x="2419" y="16882"/>
                </a:moveTo>
                <a:cubicBezTo>
                  <a:pt x="2434" y="16792"/>
                  <a:pt x="2561" y="16832"/>
                  <a:pt x="2629" y="16722"/>
                </a:cubicBezTo>
                <a:cubicBezTo>
                  <a:pt x="2614" y="16822"/>
                  <a:pt x="2479" y="16852"/>
                  <a:pt x="2419" y="16882"/>
                </a:cubicBezTo>
                <a:close/>
                <a:moveTo>
                  <a:pt x="2764" y="16572"/>
                </a:moveTo>
                <a:cubicBezTo>
                  <a:pt x="2741" y="16512"/>
                  <a:pt x="2846" y="16482"/>
                  <a:pt x="2876" y="16432"/>
                </a:cubicBezTo>
                <a:cubicBezTo>
                  <a:pt x="2906" y="16542"/>
                  <a:pt x="2816" y="16492"/>
                  <a:pt x="2764" y="16572"/>
                </a:cubicBezTo>
                <a:close/>
                <a:moveTo>
                  <a:pt x="3602" y="16522"/>
                </a:moveTo>
                <a:cubicBezTo>
                  <a:pt x="3550" y="16502"/>
                  <a:pt x="3490" y="16532"/>
                  <a:pt x="3445" y="16522"/>
                </a:cubicBezTo>
                <a:cubicBezTo>
                  <a:pt x="3438" y="16422"/>
                  <a:pt x="3535" y="16512"/>
                  <a:pt x="3573" y="16472"/>
                </a:cubicBezTo>
                <a:cubicBezTo>
                  <a:pt x="3625" y="16492"/>
                  <a:pt x="3677" y="16482"/>
                  <a:pt x="3730" y="16472"/>
                </a:cubicBezTo>
                <a:cubicBezTo>
                  <a:pt x="3737" y="16562"/>
                  <a:pt x="3640" y="16482"/>
                  <a:pt x="3602" y="16522"/>
                </a:cubicBezTo>
                <a:close/>
                <a:moveTo>
                  <a:pt x="270" y="18951"/>
                </a:moveTo>
                <a:cubicBezTo>
                  <a:pt x="337" y="18981"/>
                  <a:pt x="412" y="18931"/>
                  <a:pt x="472" y="18941"/>
                </a:cubicBezTo>
                <a:cubicBezTo>
                  <a:pt x="547" y="18951"/>
                  <a:pt x="622" y="18941"/>
                  <a:pt x="697" y="18911"/>
                </a:cubicBezTo>
                <a:cubicBezTo>
                  <a:pt x="839" y="18961"/>
                  <a:pt x="989" y="18941"/>
                  <a:pt x="1138" y="18901"/>
                </a:cubicBezTo>
                <a:cubicBezTo>
                  <a:pt x="1183" y="18971"/>
                  <a:pt x="1236" y="18931"/>
                  <a:pt x="1288" y="18941"/>
                </a:cubicBezTo>
                <a:cubicBezTo>
                  <a:pt x="1318" y="18931"/>
                  <a:pt x="1341" y="18951"/>
                  <a:pt x="1363" y="18941"/>
                </a:cubicBezTo>
                <a:cubicBezTo>
                  <a:pt x="1386" y="19001"/>
                  <a:pt x="1430" y="18921"/>
                  <a:pt x="1460" y="18971"/>
                </a:cubicBezTo>
                <a:cubicBezTo>
                  <a:pt x="1573" y="18951"/>
                  <a:pt x="1685" y="18991"/>
                  <a:pt x="1797" y="18971"/>
                </a:cubicBezTo>
                <a:cubicBezTo>
                  <a:pt x="1842" y="19061"/>
                  <a:pt x="1902" y="19001"/>
                  <a:pt x="1947" y="19051"/>
                </a:cubicBezTo>
                <a:cubicBezTo>
                  <a:pt x="2000" y="19071"/>
                  <a:pt x="2060" y="19051"/>
                  <a:pt x="2105" y="19111"/>
                </a:cubicBezTo>
                <a:cubicBezTo>
                  <a:pt x="2135" y="19091"/>
                  <a:pt x="2164" y="19091"/>
                  <a:pt x="2187" y="19111"/>
                </a:cubicBezTo>
                <a:cubicBezTo>
                  <a:pt x="2209" y="19151"/>
                  <a:pt x="2239" y="19091"/>
                  <a:pt x="2262" y="19151"/>
                </a:cubicBezTo>
                <a:cubicBezTo>
                  <a:pt x="2284" y="19141"/>
                  <a:pt x="2307" y="19171"/>
                  <a:pt x="2337" y="19151"/>
                </a:cubicBezTo>
                <a:cubicBezTo>
                  <a:pt x="2374" y="19131"/>
                  <a:pt x="2389" y="19221"/>
                  <a:pt x="2427" y="19181"/>
                </a:cubicBezTo>
                <a:cubicBezTo>
                  <a:pt x="2636" y="19241"/>
                  <a:pt x="2854" y="19281"/>
                  <a:pt x="3063" y="19341"/>
                </a:cubicBezTo>
                <a:cubicBezTo>
                  <a:pt x="3116" y="19341"/>
                  <a:pt x="3161" y="19351"/>
                  <a:pt x="3213" y="19381"/>
                </a:cubicBezTo>
                <a:cubicBezTo>
                  <a:pt x="3273" y="19361"/>
                  <a:pt x="3325" y="19401"/>
                  <a:pt x="3378" y="19411"/>
                </a:cubicBezTo>
                <a:cubicBezTo>
                  <a:pt x="3430" y="19411"/>
                  <a:pt x="3475" y="19471"/>
                  <a:pt x="3528" y="19441"/>
                </a:cubicBezTo>
                <a:cubicBezTo>
                  <a:pt x="3587" y="19431"/>
                  <a:pt x="3640" y="19491"/>
                  <a:pt x="3700" y="19471"/>
                </a:cubicBezTo>
                <a:cubicBezTo>
                  <a:pt x="3805" y="19471"/>
                  <a:pt x="3917" y="19491"/>
                  <a:pt x="4029" y="19451"/>
                </a:cubicBezTo>
                <a:cubicBezTo>
                  <a:pt x="4082" y="19481"/>
                  <a:pt x="4142" y="19451"/>
                  <a:pt x="4202" y="19431"/>
                </a:cubicBezTo>
                <a:cubicBezTo>
                  <a:pt x="4224" y="19471"/>
                  <a:pt x="4262" y="19401"/>
                  <a:pt x="4284" y="19431"/>
                </a:cubicBezTo>
                <a:cubicBezTo>
                  <a:pt x="4314" y="19431"/>
                  <a:pt x="4344" y="19421"/>
                  <a:pt x="4389" y="19381"/>
                </a:cubicBezTo>
                <a:cubicBezTo>
                  <a:pt x="4366" y="19331"/>
                  <a:pt x="4336" y="19341"/>
                  <a:pt x="4306" y="19381"/>
                </a:cubicBezTo>
                <a:cubicBezTo>
                  <a:pt x="4284" y="19351"/>
                  <a:pt x="4262" y="19351"/>
                  <a:pt x="4232" y="19381"/>
                </a:cubicBezTo>
                <a:cubicBezTo>
                  <a:pt x="4179" y="19311"/>
                  <a:pt x="4104" y="19421"/>
                  <a:pt x="4059" y="19351"/>
                </a:cubicBezTo>
                <a:cubicBezTo>
                  <a:pt x="3940" y="19411"/>
                  <a:pt x="3835" y="19341"/>
                  <a:pt x="3707" y="19391"/>
                </a:cubicBezTo>
                <a:cubicBezTo>
                  <a:pt x="3610" y="19331"/>
                  <a:pt x="3498" y="19341"/>
                  <a:pt x="3400" y="19281"/>
                </a:cubicBezTo>
                <a:cubicBezTo>
                  <a:pt x="3340" y="19311"/>
                  <a:pt x="3295" y="19271"/>
                  <a:pt x="3243" y="19251"/>
                </a:cubicBezTo>
                <a:cubicBezTo>
                  <a:pt x="3183" y="19291"/>
                  <a:pt x="3138" y="19191"/>
                  <a:pt x="3078" y="19221"/>
                </a:cubicBezTo>
                <a:cubicBezTo>
                  <a:pt x="3033" y="19191"/>
                  <a:pt x="2981" y="19181"/>
                  <a:pt x="2928" y="19181"/>
                </a:cubicBezTo>
                <a:cubicBezTo>
                  <a:pt x="2898" y="19201"/>
                  <a:pt x="2883" y="19151"/>
                  <a:pt x="2854" y="19141"/>
                </a:cubicBezTo>
                <a:cubicBezTo>
                  <a:pt x="2809" y="19221"/>
                  <a:pt x="2801" y="19081"/>
                  <a:pt x="2756" y="19161"/>
                </a:cubicBezTo>
                <a:cubicBezTo>
                  <a:pt x="2711" y="19111"/>
                  <a:pt x="2659" y="19111"/>
                  <a:pt x="2614" y="19081"/>
                </a:cubicBezTo>
                <a:cubicBezTo>
                  <a:pt x="2546" y="19161"/>
                  <a:pt x="2509" y="19031"/>
                  <a:pt x="2442" y="19061"/>
                </a:cubicBezTo>
                <a:cubicBezTo>
                  <a:pt x="2224" y="19051"/>
                  <a:pt x="2030" y="18911"/>
                  <a:pt x="1812" y="18891"/>
                </a:cubicBezTo>
                <a:cubicBezTo>
                  <a:pt x="1768" y="18831"/>
                  <a:pt x="1708" y="18871"/>
                  <a:pt x="1663" y="18851"/>
                </a:cubicBezTo>
                <a:cubicBezTo>
                  <a:pt x="1610" y="18821"/>
                  <a:pt x="1550" y="18841"/>
                  <a:pt x="1490" y="18831"/>
                </a:cubicBezTo>
                <a:cubicBezTo>
                  <a:pt x="1468" y="18841"/>
                  <a:pt x="1438" y="18841"/>
                  <a:pt x="1416" y="18831"/>
                </a:cubicBezTo>
                <a:cubicBezTo>
                  <a:pt x="1393" y="18791"/>
                  <a:pt x="1348" y="18871"/>
                  <a:pt x="1326" y="18811"/>
                </a:cubicBezTo>
                <a:cubicBezTo>
                  <a:pt x="1266" y="18801"/>
                  <a:pt x="1206" y="18831"/>
                  <a:pt x="1153" y="18781"/>
                </a:cubicBezTo>
                <a:cubicBezTo>
                  <a:pt x="1123" y="18811"/>
                  <a:pt x="1101" y="18811"/>
                  <a:pt x="1078" y="18781"/>
                </a:cubicBezTo>
                <a:cubicBezTo>
                  <a:pt x="1041" y="18831"/>
                  <a:pt x="1004" y="18841"/>
                  <a:pt x="981" y="18801"/>
                </a:cubicBezTo>
                <a:cubicBezTo>
                  <a:pt x="944" y="18861"/>
                  <a:pt x="921" y="18781"/>
                  <a:pt x="884" y="18821"/>
                </a:cubicBezTo>
                <a:cubicBezTo>
                  <a:pt x="854" y="18831"/>
                  <a:pt x="831" y="18751"/>
                  <a:pt x="786" y="18831"/>
                </a:cubicBezTo>
                <a:cubicBezTo>
                  <a:pt x="734" y="18791"/>
                  <a:pt x="682" y="18791"/>
                  <a:pt x="622" y="18811"/>
                </a:cubicBezTo>
                <a:cubicBezTo>
                  <a:pt x="554" y="18841"/>
                  <a:pt x="494" y="18791"/>
                  <a:pt x="427" y="18841"/>
                </a:cubicBezTo>
                <a:cubicBezTo>
                  <a:pt x="315" y="18801"/>
                  <a:pt x="187" y="18861"/>
                  <a:pt x="67" y="18851"/>
                </a:cubicBezTo>
                <a:cubicBezTo>
                  <a:pt x="45" y="18851"/>
                  <a:pt x="22" y="18861"/>
                  <a:pt x="0" y="18861"/>
                </a:cubicBezTo>
                <a:cubicBezTo>
                  <a:pt x="0" y="18991"/>
                  <a:pt x="0" y="18991"/>
                  <a:pt x="0" y="18991"/>
                </a:cubicBezTo>
                <a:cubicBezTo>
                  <a:pt x="15" y="18991"/>
                  <a:pt x="30" y="18981"/>
                  <a:pt x="45" y="18971"/>
                </a:cubicBezTo>
                <a:cubicBezTo>
                  <a:pt x="120" y="18981"/>
                  <a:pt x="195" y="18961"/>
                  <a:pt x="270" y="18951"/>
                </a:cubicBezTo>
                <a:close/>
                <a:moveTo>
                  <a:pt x="11774" y="20810"/>
                </a:moveTo>
                <a:cubicBezTo>
                  <a:pt x="11691" y="20690"/>
                  <a:pt x="11616" y="20550"/>
                  <a:pt x="11526" y="20451"/>
                </a:cubicBezTo>
                <a:cubicBezTo>
                  <a:pt x="11452" y="20331"/>
                  <a:pt x="11354" y="20271"/>
                  <a:pt x="11272" y="20171"/>
                </a:cubicBezTo>
                <a:cubicBezTo>
                  <a:pt x="11197" y="20021"/>
                  <a:pt x="11107" y="19931"/>
                  <a:pt x="11025" y="19811"/>
                </a:cubicBezTo>
                <a:cubicBezTo>
                  <a:pt x="10987" y="19751"/>
                  <a:pt x="10950" y="19701"/>
                  <a:pt x="10912" y="19631"/>
                </a:cubicBezTo>
                <a:cubicBezTo>
                  <a:pt x="10867" y="19571"/>
                  <a:pt x="10815" y="19521"/>
                  <a:pt x="10778" y="19461"/>
                </a:cubicBezTo>
                <a:cubicBezTo>
                  <a:pt x="10695" y="19311"/>
                  <a:pt x="10605" y="19221"/>
                  <a:pt x="10523" y="19111"/>
                </a:cubicBezTo>
                <a:cubicBezTo>
                  <a:pt x="10411" y="18891"/>
                  <a:pt x="10298" y="18681"/>
                  <a:pt x="10186" y="18471"/>
                </a:cubicBezTo>
                <a:cubicBezTo>
                  <a:pt x="10073" y="18262"/>
                  <a:pt x="9961" y="18042"/>
                  <a:pt x="9849" y="17802"/>
                </a:cubicBezTo>
                <a:cubicBezTo>
                  <a:pt x="9834" y="17702"/>
                  <a:pt x="9774" y="17532"/>
                  <a:pt x="9706" y="17352"/>
                </a:cubicBezTo>
                <a:cubicBezTo>
                  <a:pt x="9736" y="17322"/>
                  <a:pt x="9692" y="17322"/>
                  <a:pt x="9677" y="17272"/>
                </a:cubicBezTo>
                <a:cubicBezTo>
                  <a:pt x="9699" y="17262"/>
                  <a:pt x="9692" y="17232"/>
                  <a:pt x="9677" y="17202"/>
                </a:cubicBezTo>
                <a:cubicBezTo>
                  <a:pt x="9677" y="17192"/>
                  <a:pt x="9669" y="17172"/>
                  <a:pt x="9662" y="17152"/>
                </a:cubicBezTo>
                <a:cubicBezTo>
                  <a:pt x="9639" y="17112"/>
                  <a:pt x="9662" y="17072"/>
                  <a:pt x="9632" y="17082"/>
                </a:cubicBezTo>
                <a:cubicBezTo>
                  <a:pt x="9572" y="17102"/>
                  <a:pt x="9647" y="17022"/>
                  <a:pt x="9624" y="16992"/>
                </a:cubicBezTo>
                <a:cubicBezTo>
                  <a:pt x="9602" y="17002"/>
                  <a:pt x="9594" y="16962"/>
                  <a:pt x="9632" y="16952"/>
                </a:cubicBezTo>
                <a:cubicBezTo>
                  <a:pt x="9617" y="16912"/>
                  <a:pt x="9609" y="16882"/>
                  <a:pt x="9594" y="16842"/>
                </a:cubicBezTo>
                <a:cubicBezTo>
                  <a:pt x="9587" y="16832"/>
                  <a:pt x="9564" y="16822"/>
                  <a:pt x="9572" y="16862"/>
                </a:cubicBezTo>
                <a:cubicBezTo>
                  <a:pt x="9587" y="16882"/>
                  <a:pt x="9572" y="16902"/>
                  <a:pt x="9572" y="16922"/>
                </a:cubicBezTo>
                <a:cubicBezTo>
                  <a:pt x="9609" y="16982"/>
                  <a:pt x="9557" y="17002"/>
                  <a:pt x="9602" y="17062"/>
                </a:cubicBezTo>
                <a:cubicBezTo>
                  <a:pt x="9564" y="17092"/>
                  <a:pt x="9624" y="17162"/>
                  <a:pt x="9632" y="17202"/>
                </a:cubicBezTo>
                <a:cubicBezTo>
                  <a:pt x="9632" y="17202"/>
                  <a:pt x="9632" y="17202"/>
                  <a:pt x="9632" y="17212"/>
                </a:cubicBezTo>
                <a:cubicBezTo>
                  <a:pt x="9624" y="17252"/>
                  <a:pt x="9632" y="17292"/>
                  <a:pt x="9662" y="17352"/>
                </a:cubicBezTo>
                <a:cubicBezTo>
                  <a:pt x="9662" y="17462"/>
                  <a:pt x="9796" y="17712"/>
                  <a:pt x="9811" y="17892"/>
                </a:cubicBezTo>
                <a:cubicBezTo>
                  <a:pt x="9879" y="17962"/>
                  <a:pt x="9916" y="18162"/>
                  <a:pt x="9984" y="18232"/>
                </a:cubicBezTo>
                <a:cubicBezTo>
                  <a:pt x="9976" y="18302"/>
                  <a:pt x="10029" y="18391"/>
                  <a:pt x="10044" y="18471"/>
                </a:cubicBezTo>
                <a:cubicBezTo>
                  <a:pt x="10051" y="18501"/>
                  <a:pt x="10051" y="18521"/>
                  <a:pt x="10051" y="18551"/>
                </a:cubicBezTo>
                <a:cubicBezTo>
                  <a:pt x="10111" y="18541"/>
                  <a:pt x="10111" y="18731"/>
                  <a:pt x="10163" y="18731"/>
                </a:cubicBezTo>
                <a:cubicBezTo>
                  <a:pt x="10141" y="18751"/>
                  <a:pt x="10171" y="18821"/>
                  <a:pt x="10193" y="18811"/>
                </a:cubicBezTo>
                <a:cubicBezTo>
                  <a:pt x="10201" y="18851"/>
                  <a:pt x="10186" y="18871"/>
                  <a:pt x="10216" y="18921"/>
                </a:cubicBezTo>
                <a:cubicBezTo>
                  <a:pt x="10298" y="19021"/>
                  <a:pt x="10351" y="19241"/>
                  <a:pt x="10433" y="19331"/>
                </a:cubicBezTo>
                <a:cubicBezTo>
                  <a:pt x="10575" y="19611"/>
                  <a:pt x="10703" y="19831"/>
                  <a:pt x="10867" y="20111"/>
                </a:cubicBezTo>
                <a:cubicBezTo>
                  <a:pt x="10920" y="20121"/>
                  <a:pt x="10950" y="20231"/>
                  <a:pt x="10995" y="20251"/>
                </a:cubicBezTo>
                <a:cubicBezTo>
                  <a:pt x="11032" y="20321"/>
                  <a:pt x="11070" y="20371"/>
                  <a:pt x="11107" y="20441"/>
                </a:cubicBezTo>
                <a:cubicBezTo>
                  <a:pt x="11167" y="20431"/>
                  <a:pt x="11189" y="20560"/>
                  <a:pt x="11234" y="20580"/>
                </a:cubicBezTo>
                <a:cubicBezTo>
                  <a:pt x="11279" y="20610"/>
                  <a:pt x="11309" y="20710"/>
                  <a:pt x="11362" y="20720"/>
                </a:cubicBezTo>
                <a:cubicBezTo>
                  <a:pt x="11504" y="21040"/>
                  <a:pt x="11691" y="21160"/>
                  <a:pt x="11834" y="21480"/>
                </a:cubicBezTo>
                <a:cubicBezTo>
                  <a:pt x="11871" y="21500"/>
                  <a:pt x="11908" y="21540"/>
                  <a:pt x="11946" y="21580"/>
                </a:cubicBezTo>
                <a:cubicBezTo>
                  <a:pt x="12036" y="21580"/>
                  <a:pt x="12036" y="21580"/>
                  <a:pt x="12036" y="21580"/>
                </a:cubicBezTo>
                <a:cubicBezTo>
                  <a:pt x="12013" y="21550"/>
                  <a:pt x="11998" y="21520"/>
                  <a:pt x="11976" y="21480"/>
                </a:cubicBezTo>
                <a:cubicBezTo>
                  <a:pt x="11901" y="21500"/>
                  <a:pt x="11871" y="21340"/>
                  <a:pt x="11811" y="21300"/>
                </a:cubicBezTo>
                <a:cubicBezTo>
                  <a:pt x="11759" y="21250"/>
                  <a:pt x="11721" y="21140"/>
                  <a:pt x="11669" y="21100"/>
                </a:cubicBezTo>
                <a:cubicBezTo>
                  <a:pt x="11586" y="20910"/>
                  <a:pt x="11467" y="20820"/>
                  <a:pt x="11377" y="20650"/>
                </a:cubicBezTo>
                <a:cubicBezTo>
                  <a:pt x="11339" y="20670"/>
                  <a:pt x="11332" y="20540"/>
                  <a:pt x="11294" y="20540"/>
                </a:cubicBezTo>
                <a:cubicBezTo>
                  <a:pt x="11279" y="20471"/>
                  <a:pt x="11234" y="20511"/>
                  <a:pt x="11227" y="20421"/>
                </a:cubicBezTo>
                <a:cubicBezTo>
                  <a:pt x="11189" y="20441"/>
                  <a:pt x="11182" y="20341"/>
                  <a:pt x="11152" y="20351"/>
                </a:cubicBezTo>
                <a:cubicBezTo>
                  <a:pt x="11130" y="20281"/>
                  <a:pt x="11092" y="20311"/>
                  <a:pt x="11085" y="20231"/>
                </a:cubicBezTo>
                <a:cubicBezTo>
                  <a:pt x="11010" y="20231"/>
                  <a:pt x="10972" y="20111"/>
                  <a:pt x="10920" y="20041"/>
                </a:cubicBezTo>
                <a:cubicBezTo>
                  <a:pt x="10882" y="20051"/>
                  <a:pt x="10875" y="19951"/>
                  <a:pt x="10837" y="19971"/>
                </a:cubicBezTo>
                <a:cubicBezTo>
                  <a:pt x="10815" y="19941"/>
                  <a:pt x="10815" y="19821"/>
                  <a:pt x="10770" y="19851"/>
                </a:cubicBezTo>
                <a:cubicBezTo>
                  <a:pt x="10688" y="19651"/>
                  <a:pt x="10583" y="19521"/>
                  <a:pt x="10493" y="19351"/>
                </a:cubicBezTo>
                <a:cubicBezTo>
                  <a:pt x="10411" y="19161"/>
                  <a:pt x="10313" y="19001"/>
                  <a:pt x="10223" y="18821"/>
                </a:cubicBezTo>
                <a:cubicBezTo>
                  <a:pt x="10201" y="18751"/>
                  <a:pt x="10171" y="18681"/>
                  <a:pt x="10148" y="18611"/>
                </a:cubicBezTo>
                <a:cubicBezTo>
                  <a:pt x="10163" y="18601"/>
                  <a:pt x="10171" y="18611"/>
                  <a:pt x="10178" y="18621"/>
                </a:cubicBezTo>
                <a:cubicBezTo>
                  <a:pt x="10261" y="18841"/>
                  <a:pt x="10366" y="18981"/>
                  <a:pt x="10463" y="19151"/>
                </a:cubicBezTo>
                <a:cubicBezTo>
                  <a:pt x="10493" y="19191"/>
                  <a:pt x="10515" y="19251"/>
                  <a:pt x="10553" y="19251"/>
                </a:cubicBezTo>
                <a:cubicBezTo>
                  <a:pt x="10575" y="19281"/>
                  <a:pt x="10583" y="19401"/>
                  <a:pt x="10620" y="19371"/>
                </a:cubicBezTo>
                <a:cubicBezTo>
                  <a:pt x="10635" y="19461"/>
                  <a:pt x="10680" y="19421"/>
                  <a:pt x="10695" y="19511"/>
                </a:cubicBezTo>
                <a:cubicBezTo>
                  <a:pt x="10733" y="19511"/>
                  <a:pt x="10733" y="19611"/>
                  <a:pt x="10770" y="19591"/>
                </a:cubicBezTo>
                <a:cubicBezTo>
                  <a:pt x="10867" y="19771"/>
                  <a:pt x="10972" y="19901"/>
                  <a:pt x="11085" y="20031"/>
                </a:cubicBezTo>
                <a:cubicBezTo>
                  <a:pt x="11130" y="20141"/>
                  <a:pt x="11182" y="20191"/>
                  <a:pt x="11234" y="20261"/>
                </a:cubicBezTo>
                <a:cubicBezTo>
                  <a:pt x="11287" y="20321"/>
                  <a:pt x="11339" y="20411"/>
                  <a:pt x="11399" y="20441"/>
                </a:cubicBezTo>
                <a:cubicBezTo>
                  <a:pt x="11444" y="20560"/>
                  <a:pt x="11519" y="20530"/>
                  <a:pt x="11556" y="20660"/>
                </a:cubicBezTo>
                <a:cubicBezTo>
                  <a:pt x="11601" y="20740"/>
                  <a:pt x="11661" y="20780"/>
                  <a:pt x="11706" y="20880"/>
                </a:cubicBezTo>
                <a:cubicBezTo>
                  <a:pt x="11751" y="20860"/>
                  <a:pt x="11759" y="20990"/>
                  <a:pt x="11796" y="20990"/>
                </a:cubicBezTo>
                <a:cubicBezTo>
                  <a:pt x="11804" y="21070"/>
                  <a:pt x="11849" y="21040"/>
                  <a:pt x="11864" y="21100"/>
                </a:cubicBezTo>
                <a:cubicBezTo>
                  <a:pt x="11908" y="21080"/>
                  <a:pt x="11908" y="21220"/>
                  <a:pt x="11946" y="21210"/>
                </a:cubicBezTo>
                <a:cubicBezTo>
                  <a:pt x="11961" y="21290"/>
                  <a:pt x="11998" y="21260"/>
                  <a:pt x="12013" y="21330"/>
                </a:cubicBezTo>
                <a:cubicBezTo>
                  <a:pt x="12066" y="21410"/>
                  <a:pt x="12118" y="21500"/>
                  <a:pt x="12171" y="21580"/>
                </a:cubicBezTo>
                <a:cubicBezTo>
                  <a:pt x="12290" y="21580"/>
                  <a:pt x="12290" y="21580"/>
                  <a:pt x="12290" y="21580"/>
                </a:cubicBezTo>
                <a:cubicBezTo>
                  <a:pt x="12201" y="21440"/>
                  <a:pt x="12111" y="21300"/>
                  <a:pt x="12028" y="21160"/>
                </a:cubicBezTo>
                <a:cubicBezTo>
                  <a:pt x="11946" y="21030"/>
                  <a:pt x="11864" y="20910"/>
                  <a:pt x="11774" y="20810"/>
                </a:cubicBezTo>
                <a:close/>
                <a:moveTo>
                  <a:pt x="6688" y="21000"/>
                </a:moveTo>
                <a:cubicBezTo>
                  <a:pt x="6681" y="20930"/>
                  <a:pt x="6696" y="20850"/>
                  <a:pt x="6681" y="20780"/>
                </a:cubicBezTo>
                <a:cubicBezTo>
                  <a:pt x="6681" y="20670"/>
                  <a:pt x="6726" y="20660"/>
                  <a:pt x="6673" y="20600"/>
                </a:cubicBezTo>
                <a:cubicBezTo>
                  <a:pt x="6643" y="20700"/>
                  <a:pt x="6643" y="20780"/>
                  <a:pt x="6643" y="20860"/>
                </a:cubicBezTo>
                <a:cubicBezTo>
                  <a:pt x="6636" y="20910"/>
                  <a:pt x="6628" y="20950"/>
                  <a:pt x="6643" y="20980"/>
                </a:cubicBezTo>
                <a:cubicBezTo>
                  <a:pt x="6636" y="21020"/>
                  <a:pt x="6613" y="21080"/>
                  <a:pt x="6643" y="21100"/>
                </a:cubicBezTo>
                <a:cubicBezTo>
                  <a:pt x="6606" y="21210"/>
                  <a:pt x="6628" y="21270"/>
                  <a:pt x="6613" y="21360"/>
                </a:cubicBezTo>
                <a:cubicBezTo>
                  <a:pt x="6591" y="21430"/>
                  <a:pt x="6658" y="21540"/>
                  <a:pt x="6591" y="21560"/>
                </a:cubicBezTo>
                <a:cubicBezTo>
                  <a:pt x="6613" y="21500"/>
                  <a:pt x="6583" y="21450"/>
                  <a:pt x="6576" y="21440"/>
                </a:cubicBezTo>
                <a:cubicBezTo>
                  <a:pt x="6568" y="21430"/>
                  <a:pt x="6583" y="21390"/>
                  <a:pt x="6583" y="21380"/>
                </a:cubicBezTo>
                <a:cubicBezTo>
                  <a:pt x="6583" y="21380"/>
                  <a:pt x="6568" y="21380"/>
                  <a:pt x="6561" y="21370"/>
                </a:cubicBezTo>
                <a:cubicBezTo>
                  <a:pt x="6561" y="21360"/>
                  <a:pt x="6561" y="21290"/>
                  <a:pt x="6561" y="21280"/>
                </a:cubicBezTo>
                <a:cubicBezTo>
                  <a:pt x="6553" y="21240"/>
                  <a:pt x="6546" y="21150"/>
                  <a:pt x="6546" y="21130"/>
                </a:cubicBezTo>
                <a:cubicBezTo>
                  <a:pt x="6553" y="21100"/>
                  <a:pt x="6531" y="21110"/>
                  <a:pt x="6531" y="21090"/>
                </a:cubicBezTo>
                <a:cubicBezTo>
                  <a:pt x="6516" y="20940"/>
                  <a:pt x="6501" y="20770"/>
                  <a:pt x="6493" y="20600"/>
                </a:cubicBezTo>
                <a:cubicBezTo>
                  <a:pt x="6501" y="20421"/>
                  <a:pt x="6456" y="20281"/>
                  <a:pt x="6486" y="20081"/>
                </a:cubicBezTo>
                <a:cubicBezTo>
                  <a:pt x="6486" y="20041"/>
                  <a:pt x="6464" y="20021"/>
                  <a:pt x="6486" y="19961"/>
                </a:cubicBezTo>
                <a:cubicBezTo>
                  <a:pt x="6426" y="19961"/>
                  <a:pt x="6523" y="19841"/>
                  <a:pt x="6464" y="19841"/>
                </a:cubicBezTo>
                <a:cubicBezTo>
                  <a:pt x="6486" y="19741"/>
                  <a:pt x="6493" y="19641"/>
                  <a:pt x="6449" y="19591"/>
                </a:cubicBezTo>
                <a:cubicBezTo>
                  <a:pt x="6404" y="19991"/>
                  <a:pt x="6441" y="20321"/>
                  <a:pt x="6426" y="20690"/>
                </a:cubicBezTo>
                <a:cubicBezTo>
                  <a:pt x="6464" y="20710"/>
                  <a:pt x="6434" y="20770"/>
                  <a:pt x="6426" y="20810"/>
                </a:cubicBezTo>
                <a:cubicBezTo>
                  <a:pt x="6464" y="20830"/>
                  <a:pt x="6426" y="20910"/>
                  <a:pt x="6449" y="20940"/>
                </a:cubicBezTo>
                <a:cubicBezTo>
                  <a:pt x="6486" y="21010"/>
                  <a:pt x="6426" y="21150"/>
                  <a:pt x="6486" y="21200"/>
                </a:cubicBezTo>
                <a:cubicBezTo>
                  <a:pt x="6493" y="21290"/>
                  <a:pt x="6493" y="21380"/>
                  <a:pt x="6501" y="21470"/>
                </a:cubicBezTo>
                <a:cubicBezTo>
                  <a:pt x="6516" y="21500"/>
                  <a:pt x="6523" y="21540"/>
                  <a:pt x="6523" y="21580"/>
                </a:cubicBezTo>
                <a:cubicBezTo>
                  <a:pt x="6711" y="21580"/>
                  <a:pt x="6711" y="21580"/>
                  <a:pt x="6711" y="21580"/>
                </a:cubicBezTo>
                <a:cubicBezTo>
                  <a:pt x="6688" y="21520"/>
                  <a:pt x="6688" y="21440"/>
                  <a:pt x="6673" y="21380"/>
                </a:cubicBezTo>
                <a:cubicBezTo>
                  <a:pt x="6688" y="21270"/>
                  <a:pt x="6681" y="21160"/>
                  <a:pt x="6688" y="21000"/>
                </a:cubicBezTo>
                <a:close/>
                <a:moveTo>
                  <a:pt x="7003" y="20511"/>
                </a:moveTo>
                <a:cubicBezTo>
                  <a:pt x="6980" y="20640"/>
                  <a:pt x="6950" y="20770"/>
                  <a:pt x="6928" y="20900"/>
                </a:cubicBezTo>
                <a:cubicBezTo>
                  <a:pt x="6913" y="21090"/>
                  <a:pt x="6890" y="21290"/>
                  <a:pt x="6853" y="21500"/>
                </a:cubicBezTo>
                <a:cubicBezTo>
                  <a:pt x="6860" y="21530"/>
                  <a:pt x="6860" y="21550"/>
                  <a:pt x="6860" y="21580"/>
                </a:cubicBezTo>
                <a:cubicBezTo>
                  <a:pt x="6928" y="21580"/>
                  <a:pt x="6928" y="21580"/>
                  <a:pt x="6928" y="21580"/>
                </a:cubicBezTo>
                <a:cubicBezTo>
                  <a:pt x="6950" y="21320"/>
                  <a:pt x="6988" y="21070"/>
                  <a:pt x="6995" y="20800"/>
                </a:cubicBezTo>
                <a:cubicBezTo>
                  <a:pt x="7003" y="20700"/>
                  <a:pt x="7078" y="20550"/>
                  <a:pt x="7003" y="20511"/>
                </a:cubicBezTo>
                <a:close/>
                <a:moveTo>
                  <a:pt x="7212" y="20730"/>
                </a:moveTo>
                <a:cubicBezTo>
                  <a:pt x="7190" y="20670"/>
                  <a:pt x="7220" y="20560"/>
                  <a:pt x="7212" y="20491"/>
                </a:cubicBezTo>
                <a:cubicBezTo>
                  <a:pt x="7212" y="20401"/>
                  <a:pt x="7242" y="20291"/>
                  <a:pt x="7190" y="20251"/>
                </a:cubicBezTo>
                <a:cubicBezTo>
                  <a:pt x="7145" y="20451"/>
                  <a:pt x="7160" y="20600"/>
                  <a:pt x="7153" y="20770"/>
                </a:cubicBezTo>
                <a:cubicBezTo>
                  <a:pt x="7130" y="20960"/>
                  <a:pt x="7108" y="21140"/>
                  <a:pt x="7093" y="21320"/>
                </a:cubicBezTo>
                <a:cubicBezTo>
                  <a:pt x="7078" y="21410"/>
                  <a:pt x="7055" y="21490"/>
                  <a:pt x="7040" y="21580"/>
                </a:cubicBezTo>
                <a:cubicBezTo>
                  <a:pt x="7100" y="21580"/>
                  <a:pt x="7100" y="21580"/>
                  <a:pt x="7100" y="21580"/>
                </a:cubicBezTo>
                <a:cubicBezTo>
                  <a:pt x="7108" y="21570"/>
                  <a:pt x="7108" y="21550"/>
                  <a:pt x="7115" y="21540"/>
                </a:cubicBezTo>
                <a:cubicBezTo>
                  <a:pt x="7138" y="21440"/>
                  <a:pt x="7153" y="21350"/>
                  <a:pt x="7175" y="21260"/>
                </a:cubicBezTo>
                <a:cubicBezTo>
                  <a:pt x="7168" y="21100"/>
                  <a:pt x="7227" y="20880"/>
                  <a:pt x="7212" y="20730"/>
                </a:cubicBezTo>
                <a:close/>
                <a:moveTo>
                  <a:pt x="7535" y="20580"/>
                </a:moveTo>
                <a:cubicBezTo>
                  <a:pt x="7497" y="20540"/>
                  <a:pt x="7564" y="20421"/>
                  <a:pt x="7527" y="20391"/>
                </a:cubicBezTo>
                <a:cubicBezTo>
                  <a:pt x="7527" y="20321"/>
                  <a:pt x="7557" y="20221"/>
                  <a:pt x="7497" y="20201"/>
                </a:cubicBezTo>
                <a:cubicBezTo>
                  <a:pt x="7475" y="20381"/>
                  <a:pt x="7490" y="20520"/>
                  <a:pt x="7490" y="20680"/>
                </a:cubicBezTo>
                <a:cubicBezTo>
                  <a:pt x="7452" y="20790"/>
                  <a:pt x="7475" y="20850"/>
                  <a:pt x="7460" y="20940"/>
                </a:cubicBezTo>
                <a:cubicBezTo>
                  <a:pt x="7430" y="21100"/>
                  <a:pt x="7400" y="21260"/>
                  <a:pt x="7362" y="21420"/>
                </a:cubicBezTo>
                <a:cubicBezTo>
                  <a:pt x="7392" y="21430"/>
                  <a:pt x="7370" y="21450"/>
                  <a:pt x="7355" y="21470"/>
                </a:cubicBezTo>
                <a:cubicBezTo>
                  <a:pt x="7347" y="21510"/>
                  <a:pt x="7340" y="21550"/>
                  <a:pt x="7332" y="21580"/>
                </a:cubicBezTo>
                <a:cubicBezTo>
                  <a:pt x="7400" y="21580"/>
                  <a:pt x="7400" y="21580"/>
                  <a:pt x="7400" y="21580"/>
                </a:cubicBezTo>
                <a:cubicBezTo>
                  <a:pt x="7415" y="21500"/>
                  <a:pt x="7430" y="21420"/>
                  <a:pt x="7452" y="21330"/>
                </a:cubicBezTo>
                <a:cubicBezTo>
                  <a:pt x="7475" y="21190"/>
                  <a:pt x="7497" y="21050"/>
                  <a:pt x="7520" y="20960"/>
                </a:cubicBezTo>
                <a:cubicBezTo>
                  <a:pt x="7505" y="20850"/>
                  <a:pt x="7535" y="20700"/>
                  <a:pt x="7535" y="20580"/>
                </a:cubicBezTo>
                <a:close/>
                <a:moveTo>
                  <a:pt x="7332" y="20900"/>
                </a:moveTo>
                <a:cubicBezTo>
                  <a:pt x="7362" y="20810"/>
                  <a:pt x="7347" y="20760"/>
                  <a:pt x="7355" y="20690"/>
                </a:cubicBezTo>
                <a:cubicBezTo>
                  <a:pt x="7362" y="20620"/>
                  <a:pt x="7370" y="20550"/>
                  <a:pt x="7340" y="20511"/>
                </a:cubicBezTo>
                <a:cubicBezTo>
                  <a:pt x="7295" y="20550"/>
                  <a:pt x="7340" y="20550"/>
                  <a:pt x="7317" y="20620"/>
                </a:cubicBezTo>
                <a:cubicBezTo>
                  <a:pt x="7295" y="20670"/>
                  <a:pt x="7362" y="20760"/>
                  <a:pt x="7295" y="20760"/>
                </a:cubicBezTo>
                <a:cubicBezTo>
                  <a:pt x="7295" y="20870"/>
                  <a:pt x="7272" y="21000"/>
                  <a:pt x="7265" y="21110"/>
                </a:cubicBezTo>
                <a:cubicBezTo>
                  <a:pt x="7227" y="21220"/>
                  <a:pt x="7242" y="21210"/>
                  <a:pt x="7220" y="21340"/>
                </a:cubicBezTo>
                <a:cubicBezTo>
                  <a:pt x="7212" y="21420"/>
                  <a:pt x="7175" y="21520"/>
                  <a:pt x="7190" y="21580"/>
                </a:cubicBezTo>
                <a:cubicBezTo>
                  <a:pt x="7242" y="21580"/>
                  <a:pt x="7242" y="21580"/>
                  <a:pt x="7242" y="21580"/>
                </a:cubicBezTo>
                <a:cubicBezTo>
                  <a:pt x="7257" y="21460"/>
                  <a:pt x="7272" y="21350"/>
                  <a:pt x="7302" y="21270"/>
                </a:cubicBezTo>
                <a:cubicBezTo>
                  <a:pt x="7295" y="21170"/>
                  <a:pt x="7325" y="21020"/>
                  <a:pt x="7332" y="20900"/>
                </a:cubicBezTo>
                <a:close/>
                <a:moveTo>
                  <a:pt x="7647" y="20890"/>
                </a:moveTo>
                <a:cubicBezTo>
                  <a:pt x="7609" y="21020"/>
                  <a:pt x="7609" y="21030"/>
                  <a:pt x="7594" y="21170"/>
                </a:cubicBezTo>
                <a:cubicBezTo>
                  <a:pt x="7609" y="21290"/>
                  <a:pt x="7535" y="21340"/>
                  <a:pt x="7557" y="21460"/>
                </a:cubicBezTo>
                <a:cubicBezTo>
                  <a:pt x="7557" y="21510"/>
                  <a:pt x="7542" y="21550"/>
                  <a:pt x="7535" y="21580"/>
                </a:cubicBezTo>
                <a:cubicBezTo>
                  <a:pt x="7594" y="21580"/>
                  <a:pt x="7594" y="21580"/>
                  <a:pt x="7594" y="21580"/>
                </a:cubicBezTo>
                <a:cubicBezTo>
                  <a:pt x="7594" y="21540"/>
                  <a:pt x="7579" y="21510"/>
                  <a:pt x="7609" y="21440"/>
                </a:cubicBezTo>
                <a:cubicBezTo>
                  <a:pt x="7602" y="21390"/>
                  <a:pt x="7662" y="21290"/>
                  <a:pt x="7617" y="21270"/>
                </a:cubicBezTo>
                <a:cubicBezTo>
                  <a:pt x="7617" y="21210"/>
                  <a:pt x="7677" y="21110"/>
                  <a:pt x="7632" y="21090"/>
                </a:cubicBezTo>
                <a:cubicBezTo>
                  <a:pt x="7632" y="21030"/>
                  <a:pt x="7692" y="20920"/>
                  <a:pt x="7647" y="20890"/>
                </a:cubicBezTo>
                <a:close/>
              </a:path>
            </a:pathLst>
          </a:custGeom>
          <a:solidFill>
            <a:srgbClr val="484A56"/>
          </a:solidFill>
          <a:ln w="12700">
            <a:miter lim="400000"/>
          </a:ln>
        </p:spPr>
        <p:txBody>
          <a:bodyPr lIns="45719" rIns="45719"/>
          <a:lstStyle/>
          <a:p>
            <a:pPr>
              <a:defRPr sz="1300">
                <a:latin typeface="+mj-lt"/>
                <a:ea typeface="+mj-ea"/>
                <a:cs typeface="+mj-cs"/>
                <a:sym typeface="Times New Roman" panose="02020603050405020304"/>
              </a:defRPr>
            </a:pPr>
          </a:p>
        </p:txBody>
      </p:sp>
      <p:grpSp>
        <p:nvGrpSpPr>
          <p:cNvPr id="224" name="成组"/>
          <p:cNvGrpSpPr/>
          <p:nvPr/>
        </p:nvGrpSpPr>
        <p:grpSpPr>
          <a:xfrm>
            <a:off x="2451100" y="1262062"/>
            <a:ext cx="7315200" cy="4333876"/>
            <a:chOff x="0" y="0"/>
            <a:chExt cx="5486400" cy="4333875"/>
          </a:xfrm>
        </p:grpSpPr>
        <p:sp>
          <p:nvSpPr>
            <p:cNvPr id="221" name="形状"/>
            <p:cNvSpPr/>
            <p:nvPr/>
          </p:nvSpPr>
          <p:spPr>
            <a:xfrm>
              <a:off x="0" y="0"/>
              <a:ext cx="5486400" cy="4333875"/>
            </a:xfrm>
            <a:custGeom>
              <a:avLst/>
              <a:gdLst/>
              <a:ahLst/>
              <a:cxnLst>
                <a:cxn ang="0">
                  <a:pos x="wd2" y="hd2"/>
                </a:cxn>
                <a:cxn ang="5400000">
                  <a:pos x="wd2" y="hd2"/>
                </a:cxn>
                <a:cxn ang="10800000">
                  <a:pos x="wd2" y="hd2"/>
                </a:cxn>
                <a:cxn ang="16200000">
                  <a:pos x="wd2" y="hd2"/>
                </a:cxn>
              </a:cxnLst>
              <a:rect l="0" t="0" r="r" b="b"/>
              <a:pathLst>
                <a:path w="21600" h="21600" extrusionOk="0">
                  <a:moveTo>
                    <a:pt x="20350" y="0"/>
                  </a:moveTo>
                  <a:cubicBezTo>
                    <a:pt x="1250" y="0"/>
                    <a:pt x="1250" y="0"/>
                    <a:pt x="1250" y="0"/>
                  </a:cubicBezTo>
                  <a:cubicBezTo>
                    <a:pt x="1250" y="0"/>
                    <a:pt x="1250" y="0"/>
                    <a:pt x="1250" y="0"/>
                  </a:cubicBezTo>
                  <a:cubicBezTo>
                    <a:pt x="562" y="0"/>
                    <a:pt x="0" y="713"/>
                    <a:pt x="0" y="1584"/>
                  </a:cubicBezTo>
                  <a:cubicBezTo>
                    <a:pt x="0" y="20016"/>
                    <a:pt x="0" y="20016"/>
                    <a:pt x="0" y="20016"/>
                  </a:cubicBezTo>
                  <a:cubicBezTo>
                    <a:pt x="0" y="20887"/>
                    <a:pt x="562" y="21600"/>
                    <a:pt x="1250" y="21600"/>
                  </a:cubicBezTo>
                  <a:cubicBezTo>
                    <a:pt x="1250" y="21600"/>
                    <a:pt x="1250" y="21600"/>
                    <a:pt x="1250" y="21600"/>
                  </a:cubicBezTo>
                  <a:cubicBezTo>
                    <a:pt x="20350" y="21600"/>
                    <a:pt x="20350" y="21600"/>
                    <a:pt x="20350" y="21600"/>
                  </a:cubicBezTo>
                  <a:cubicBezTo>
                    <a:pt x="21038" y="21600"/>
                    <a:pt x="21600" y="20887"/>
                    <a:pt x="21600" y="20016"/>
                  </a:cubicBezTo>
                  <a:cubicBezTo>
                    <a:pt x="21600" y="1584"/>
                    <a:pt x="21600" y="1584"/>
                    <a:pt x="21600" y="1584"/>
                  </a:cubicBezTo>
                  <a:cubicBezTo>
                    <a:pt x="21600" y="713"/>
                    <a:pt x="21038" y="0"/>
                    <a:pt x="20350" y="0"/>
                  </a:cubicBezTo>
                  <a:close/>
                </a:path>
              </a:pathLst>
            </a:custGeom>
            <a:solidFill>
              <a:srgbClr val="FEFCF7"/>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sp>
          <p:nvSpPr>
            <p:cNvPr id="222" name="线条"/>
            <p:cNvSpPr/>
            <p:nvPr/>
          </p:nvSpPr>
          <p:spPr>
            <a:xfrm>
              <a:off x="2219325" y="2600325"/>
              <a:ext cx="1028700" cy="0"/>
            </a:xfrm>
            <a:prstGeom prst="line">
              <a:avLst/>
            </a:prstGeom>
            <a:noFill/>
            <a:ln w="38100" cap="flat">
              <a:solidFill>
                <a:schemeClr val="accent1"/>
              </a:solidFill>
              <a:prstDash val="solid"/>
              <a:round/>
            </a:ln>
            <a:effectLst/>
          </p:spPr>
          <p:txBody>
            <a:bodyPr wrap="square" lIns="45719" tIns="45719" rIns="45719" bIns="45719" numCol="1" anchor="t">
              <a:noAutofit/>
            </a:bodyPr>
            <a:lstStyle/>
            <a:p/>
          </p:txBody>
        </p:sp>
        <p:sp>
          <p:nvSpPr>
            <p:cNvPr id="223" name="形状"/>
            <p:cNvSpPr/>
            <p:nvPr/>
          </p:nvSpPr>
          <p:spPr>
            <a:xfrm>
              <a:off x="192087" y="192087"/>
              <a:ext cx="5102226" cy="3949701"/>
            </a:xfrm>
            <a:custGeom>
              <a:avLst/>
              <a:gdLst/>
              <a:ahLst/>
              <a:cxnLst>
                <a:cxn ang="0">
                  <a:pos x="wd2" y="hd2"/>
                </a:cxn>
                <a:cxn ang="5400000">
                  <a:pos x="wd2" y="hd2"/>
                </a:cxn>
                <a:cxn ang="10800000">
                  <a:pos x="wd2" y="hd2"/>
                </a:cxn>
                <a:cxn ang="16200000">
                  <a:pos x="wd2" y="hd2"/>
                </a:cxn>
              </a:cxnLst>
              <a:rect l="0" t="0" r="r" b="b"/>
              <a:pathLst>
                <a:path w="21600" h="21600" extrusionOk="0">
                  <a:moveTo>
                    <a:pt x="21063" y="0"/>
                  </a:moveTo>
                  <a:cubicBezTo>
                    <a:pt x="537" y="0"/>
                    <a:pt x="537" y="0"/>
                    <a:pt x="537" y="0"/>
                  </a:cubicBezTo>
                  <a:cubicBezTo>
                    <a:pt x="255" y="0"/>
                    <a:pt x="0" y="313"/>
                    <a:pt x="0" y="695"/>
                  </a:cubicBezTo>
                  <a:cubicBezTo>
                    <a:pt x="0" y="20905"/>
                    <a:pt x="0" y="20905"/>
                    <a:pt x="0" y="20905"/>
                  </a:cubicBezTo>
                  <a:cubicBezTo>
                    <a:pt x="0" y="21270"/>
                    <a:pt x="255" y="21600"/>
                    <a:pt x="537" y="21600"/>
                  </a:cubicBezTo>
                  <a:cubicBezTo>
                    <a:pt x="21063" y="21600"/>
                    <a:pt x="21063" y="21600"/>
                    <a:pt x="21063" y="21600"/>
                  </a:cubicBezTo>
                  <a:cubicBezTo>
                    <a:pt x="21358" y="21600"/>
                    <a:pt x="21600" y="21270"/>
                    <a:pt x="21600" y="20905"/>
                  </a:cubicBezTo>
                  <a:cubicBezTo>
                    <a:pt x="21600" y="695"/>
                    <a:pt x="21600" y="695"/>
                    <a:pt x="21600" y="695"/>
                  </a:cubicBezTo>
                  <a:cubicBezTo>
                    <a:pt x="21600" y="313"/>
                    <a:pt x="21358" y="0"/>
                    <a:pt x="21063" y="0"/>
                  </a:cubicBezTo>
                  <a:close/>
                  <a:moveTo>
                    <a:pt x="21412" y="20905"/>
                  </a:moveTo>
                  <a:cubicBezTo>
                    <a:pt x="21412" y="21149"/>
                    <a:pt x="21264" y="21357"/>
                    <a:pt x="21063" y="21357"/>
                  </a:cubicBezTo>
                  <a:cubicBezTo>
                    <a:pt x="537" y="21357"/>
                    <a:pt x="537" y="21357"/>
                    <a:pt x="537" y="21357"/>
                  </a:cubicBezTo>
                  <a:cubicBezTo>
                    <a:pt x="349" y="21357"/>
                    <a:pt x="188" y="21149"/>
                    <a:pt x="188" y="20905"/>
                  </a:cubicBezTo>
                  <a:cubicBezTo>
                    <a:pt x="188" y="695"/>
                    <a:pt x="188" y="695"/>
                    <a:pt x="188" y="695"/>
                  </a:cubicBezTo>
                  <a:cubicBezTo>
                    <a:pt x="188" y="451"/>
                    <a:pt x="349" y="243"/>
                    <a:pt x="537" y="243"/>
                  </a:cubicBezTo>
                  <a:cubicBezTo>
                    <a:pt x="21063" y="243"/>
                    <a:pt x="21063" y="243"/>
                    <a:pt x="21063" y="243"/>
                  </a:cubicBezTo>
                  <a:cubicBezTo>
                    <a:pt x="21264" y="243"/>
                    <a:pt x="21412" y="451"/>
                    <a:pt x="21412" y="695"/>
                  </a:cubicBezTo>
                  <a:lnTo>
                    <a:pt x="21412" y="20905"/>
                  </a:lnTo>
                  <a:close/>
                </a:path>
              </a:pathLst>
            </a:custGeom>
            <a:solidFill>
              <a:schemeClr val="accent1"/>
            </a:solidFill>
            <a:ln w="12700" cap="flat">
              <a:noFill/>
              <a:miter lim="400000"/>
            </a:ln>
            <a:effectLst/>
          </p:spPr>
          <p:txBody>
            <a:bodyPr wrap="square" lIns="45719" tIns="45719" rIns="45719" bIns="45719" numCol="1" anchor="t">
              <a:noAutofit/>
            </a:bodyPr>
            <a:lstStyle/>
            <a:p>
              <a:pPr>
                <a:defRPr sz="1300">
                  <a:latin typeface="+mj-lt"/>
                  <a:ea typeface="+mj-ea"/>
                  <a:cs typeface="+mj-cs"/>
                  <a:sym typeface="Times New Roman" panose="02020603050405020304"/>
                </a:defRPr>
              </a:pPr>
            </a:p>
          </p:txBody>
        </p:sp>
      </p:grpSp>
      <p:sp>
        <p:nvSpPr>
          <p:cNvPr id="225" name="线条"/>
          <p:cNvSpPr/>
          <p:nvPr/>
        </p:nvSpPr>
        <p:spPr>
          <a:xfrm>
            <a:off x="5410200" y="3862387"/>
            <a:ext cx="1371600" cy="1"/>
          </a:xfrm>
          <a:prstGeom prst="line">
            <a:avLst/>
          </a:prstGeom>
          <a:ln w="38100">
            <a:solidFill>
              <a:schemeClr val="accent1"/>
            </a:solidFill>
          </a:ln>
        </p:spPr>
        <p:txBody>
          <a:bodyPr lIns="45719" rIns="45719"/>
          <a:lstStyle/>
          <a:p/>
        </p:txBody>
      </p:sp>
      <p:sp>
        <p:nvSpPr>
          <p:cNvPr id="226"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227"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228" name="幻灯片编号"/>
          <p:cNvSpPr txBox="1">
            <a:spLocks noGrp="1"/>
          </p:cNvSpPr>
          <p:nvPr>
            <p:ph type="sldNum" sz="quarter" idx="2"/>
          </p:nvPr>
        </p:nvSpPr>
        <p:spPr>
          <a:xfrm>
            <a:off x="2844133" y="6363017"/>
            <a:ext cx="400717" cy="231141"/>
          </a:xfrm>
          <a:prstGeom prst="rect">
            <a:avLst/>
          </a:prstGeom>
        </p:spPr>
        <p:txBody>
          <a:bodyPr anchor="ctr"/>
          <a:lstStyle>
            <a:lvl1pPr>
              <a:defRPr sz="900">
                <a:solidFill>
                  <a:srgbClr val="FEFCF7"/>
                </a:solidFill>
              </a:defRPr>
            </a:lvl1pPr>
          </a:lstStyle>
          <a:p>
            <a:fld id="{86CB4B4D-7CA3-9044-876B-883B54F8677D}" type="slidenum">
              <a:rPr/>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grpSp>
        <p:nvGrpSpPr>
          <p:cNvPr id="237" name="成组"/>
          <p:cNvGrpSpPr/>
          <p:nvPr/>
        </p:nvGrpSpPr>
        <p:grpSpPr>
          <a:xfrm>
            <a:off x="330187" y="723899"/>
            <a:ext cx="4214120" cy="5621547"/>
            <a:chOff x="0" y="0"/>
            <a:chExt cx="3160588" cy="5621545"/>
          </a:xfrm>
        </p:grpSpPr>
        <p:sp>
          <p:nvSpPr>
            <p:cNvPr id="235" name="形状"/>
            <p:cNvSpPr/>
            <p:nvPr/>
          </p:nvSpPr>
          <p:spPr>
            <a:xfrm>
              <a:off x="0" y="0"/>
              <a:ext cx="2006894" cy="5621546"/>
            </a:xfrm>
            <a:custGeom>
              <a:avLst/>
              <a:gdLst/>
              <a:ahLst/>
              <a:cxnLst>
                <a:cxn ang="0">
                  <a:pos x="wd2" y="hd2"/>
                </a:cxn>
                <a:cxn ang="5400000">
                  <a:pos x="wd2" y="hd2"/>
                </a:cxn>
                <a:cxn ang="10800000">
                  <a:pos x="wd2" y="hd2"/>
                </a:cxn>
                <a:cxn ang="16200000">
                  <a:pos x="wd2" y="hd2"/>
                </a:cxn>
              </a:cxnLst>
              <a:rect l="0" t="0" r="r" b="b"/>
              <a:pathLst>
                <a:path w="21518" h="21564" extrusionOk="0">
                  <a:moveTo>
                    <a:pt x="7727" y="16272"/>
                  </a:moveTo>
                  <a:cubicBezTo>
                    <a:pt x="7944" y="16272"/>
                    <a:pt x="7758" y="16172"/>
                    <a:pt x="7727" y="16161"/>
                  </a:cubicBezTo>
                  <a:cubicBezTo>
                    <a:pt x="7727" y="16117"/>
                    <a:pt x="7727" y="16073"/>
                    <a:pt x="7727" y="16018"/>
                  </a:cubicBezTo>
                  <a:cubicBezTo>
                    <a:pt x="7573" y="15984"/>
                    <a:pt x="7696" y="15852"/>
                    <a:pt x="7573" y="15797"/>
                  </a:cubicBezTo>
                  <a:cubicBezTo>
                    <a:pt x="7635" y="15719"/>
                    <a:pt x="7418" y="15741"/>
                    <a:pt x="7418" y="15686"/>
                  </a:cubicBezTo>
                  <a:cubicBezTo>
                    <a:pt x="7356" y="15664"/>
                    <a:pt x="7387" y="15609"/>
                    <a:pt x="7263" y="15609"/>
                  </a:cubicBezTo>
                  <a:cubicBezTo>
                    <a:pt x="7263" y="15509"/>
                    <a:pt x="7170" y="15454"/>
                    <a:pt x="7046" y="15410"/>
                  </a:cubicBezTo>
                  <a:cubicBezTo>
                    <a:pt x="6984" y="15343"/>
                    <a:pt x="6953" y="15255"/>
                    <a:pt x="6798" y="15211"/>
                  </a:cubicBezTo>
                  <a:cubicBezTo>
                    <a:pt x="6736" y="15189"/>
                    <a:pt x="6705" y="15155"/>
                    <a:pt x="6705" y="15100"/>
                  </a:cubicBezTo>
                  <a:cubicBezTo>
                    <a:pt x="6674" y="15078"/>
                    <a:pt x="6550" y="15078"/>
                    <a:pt x="6550" y="15023"/>
                  </a:cubicBezTo>
                  <a:cubicBezTo>
                    <a:pt x="6426" y="14979"/>
                    <a:pt x="6426" y="14890"/>
                    <a:pt x="6240" y="14857"/>
                  </a:cubicBezTo>
                  <a:cubicBezTo>
                    <a:pt x="6271" y="14757"/>
                    <a:pt x="6023" y="14757"/>
                    <a:pt x="6023" y="14658"/>
                  </a:cubicBezTo>
                  <a:cubicBezTo>
                    <a:pt x="5744" y="14569"/>
                    <a:pt x="5713" y="14404"/>
                    <a:pt x="5403" y="14326"/>
                  </a:cubicBezTo>
                  <a:cubicBezTo>
                    <a:pt x="5186" y="14205"/>
                    <a:pt x="4969" y="14094"/>
                    <a:pt x="4783" y="13962"/>
                  </a:cubicBezTo>
                  <a:cubicBezTo>
                    <a:pt x="4659" y="13962"/>
                    <a:pt x="4752" y="13884"/>
                    <a:pt x="4597" y="13884"/>
                  </a:cubicBezTo>
                  <a:cubicBezTo>
                    <a:pt x="4628" y="13829"/>
                    <a:pt x="4505" y="13818"/>
                    <a:pt x="4536" y="13774"/>
                  </a:cubicBezTo>
                  <a:cubicBezTo>
                    <a:pt x="4412" y="13729"/>
                    <a:pt x="4319" y="13663"/>
                    <a:pt x="4226" y="13608"/>
                  </a:cubicBezTo>
                  <a:cubicBezTo>
                    <a:pt x="4009" y="13497"/>
                    <a:pt x="3854" y="13365"/>
                    <a:pt x="3668" y="13243"/>
                  </a:cubicBezTo>
                  <a:cubicBezTo>
                    <a:pt x="3637" y="13166"/>
                    <a:pt x="3482" y="13121"/>
                    <a:pt x="3451" y="13044"/>
                  </a:cubicBezTo>
                  <a:cubicBezTo>
                    <a:pt x="3265" y="13011"/>
                    <a:pt x="3296" y="12911"/>
                    <a:pt x="3141" y="12878"/>
                  </a:cubicBezTo>
                  <a:cubicBezTo>
                    <a:pt x="3141" y="12812"/>
                    <a:pt x="2986" y="12768"/>
                    <a:pt x="2893" y="12712"/>
                  </a:cubicBezTo>
                  <a:cubicBezTo>
                    <a:pt x="2831" y="12679"/>
                    <a:pt x="2800" y="12657"/>
                    <a:pt x="2738" y="12624"/>
                  </a:cubicBezTo>
                  <a:cubicBezTo>
                    <a:pt x="2738" y="12624"/>
                    <a:pt x="2521" y="12502"/>
                    <a:pt x="2490" y="12458"/>
                  </a:cubicBezTo>
                  <a:cubicBezTo>
                    <a:pt x="2490" y="12447"/>
                    <a:pt x="2459" y="12425"/>
                    <a:pt x="2428" y="12403"/>
                  </a:cubicBezTo>
                  <a:cubicBezTo>
                    <a:pt x="2304" y="12314"/>
                    <a:pt x="2211" y="12215"/>
                    <a:pt x="2118" y="12104"/>
                  </a:cubicBezTo>
                  <a:cubicBezTo>
                    <a:pt x="1994" y="12049"/>
                    <a:pt x="2025" y="11950"/>
                    <a:pt x="1870" y="11905"/>
                  </a:cubicBezTo>
                  <a:cubicBezTo>
                    <a:pt x="1870" y="11861"/>
                    <a:pt x="1901" y="11795"/>
                    <a:pt x="1808" y="11795"/>
                  </a:cubicBezTo>
                  <a:cubicBezTo>
                    <a:pt x="1808" y="11751"/>
                    <a:pt x="1839" y="11684"/>
                    <a:pt x="1715" y="11684"/>
                  </a:cubicBezTo>
                  <a:cubicBezTo>
                    <a:pt x="1715" y="11596"/>
                    <a:pt x="1529" y="11563"/>
                    <a:pt x="1560" y="11463"/>
                  </a:cubicBezTo>
                  <a:cubicBezTo>
                    <a:pt x="1560" y="11408"/>
                    <a:pt x="1468" y="11408"/>
                    <a:pt x="1498" y="11353"/>
                  </a:cubicBezTo>
                  <a:cubicBezTo>
                    <a:pt x="1375" y="11342"/>
                    <a:pt x="1468" y="11264"/>
                    <a:pt x="1344" y="11264"/>
                  </a:cubicBezTo>
                  <a:cubicBezTo>
                    <a:pt x="1437" y="11231"/>
                    <a:pt x="1313" y="11132"/>
                    <a:pt x="1251" y="11076"/>
                  </a:cubicBezTo>
                  <a:cubicBezTo>
                    <a:pt x="1251" y="11021"/>
                    <a:pt x="1158" y="11010"/>
                    <a:pt x="1189" y="10966"/>
                  </a:cubicBezTo>
                  <a:cubicBezTo>
                    <a:pt x="1065" y="10955"/>
                    <a:pt x="1158" y="10877"/>
                    <a:pt x="1003" y="10877"/>
                  </a:cubicBezTo>
                  <a:cubicBezTo>
                    <a:pt x="941" y="10723"/>
                    <a:pt x="693" y="10623"/>
                    <a:pt x="631" y="10457"/>
                  </a:cubicBezTo>
                  <a:cubicBezTo>
                    <a:pt x="507" y="10457"/>
                    <a:pt x="600" y="10380"/>
                    <a:pt x="476" y="10380"/>
                  </a:cubicBezTo>
                  <a:cubicBezTo>
                    <a:pt x="476" y="10325"/>
                    <a:pt x="383" y="10314"/>
                    <a:pt x="383" y="10269"/>
                  </a:cubicBezTo>
                  <a:cubicBezTo>
                    <a:pt x="352" y="10192"/>
                    <a:pt x="290" y="10126"/>
                    <a:pt x="228" y="10048"/>
                  </a:cubicBezTo>
                  <a:cubicBezTo>
                    <a:pt x="166" y="9882"/>
                    <a:pt x="-51" y="9772"/>
                    <a:pt x="11" y="9573"/>
                  </a:cubicBezTo>
                  <a:cubicBezTo>
                    <a:pt x="104" y="9606"/>
                    <a:pt x="135" y="9661"/>
                    <a:pt x="166" y="9739"/>
                  </a:cubicBezTo>
                  <a:cubicBezTo>
                    <a:pt x="104" y="9827"/>
                    <a:pt x="290" y="9816"/>
                    <a:pt x="228" y="9905"/>
                  </a:cubicBezTo>
                  <a:cubicBezTo>
                    <a:pt x="321" y="9993"/>
                    <a:pt x="476" y="10059"/>
                    <a:pt x="476" y="10181"/>
                  </a:cubicBezTo>
                  <a:cubicBezTo>
                    <a:pt x="631" y="10192"/>
                    <a:pt x="507" y="10303"/>
                    <a:pt x="631" y="10325"/>
                  </a:cubicBezTo>
                  <a:cubicBezTo>
                    <a:pt x="724" y="10336"/>
                    <a:pt x="631" y="10424"/>
                    <a:pt x="786" y="10435"/>
                  </a:cubicBezTo>
                  <a:cubicBezTo>
                    <a:pt x="879" y="10524"/>
                    <a:pt x="941" y="10623"/>
                    <a:pt x="1003" y="10712"/>
                  </a:cubicBezTo>
                  <a:cubicBezTo>
                    <a:pt x="1127" y="10734"/>
                    <a:pt x="1189" y="10778"/>
                    <a:pt x="1189" y="10844"/>
                  </a:cubicBezTo>
                  <a:cubicBezTo>
                    <a:pt x="1406" y="10822"/>
                    <a:pt x="1313" y="10911"/>
                    <a:pt x="1344" y="10966"/>
                  </a:cubicBezTo>
                  <a:cubicBezTo>
                    <a:pt x="1529" y="11010"/>
                    <a:pt x="1529" y="11132"/>
                    <a:pt x="1715" y="11187"/>
                  </a:cubicBezTo>
                  <a:cubicBezTo>
                    <a:pt x="1715" y="11308"/>
                    <a:pt x="2087" y="11297"/>
                    <a:pt x="2025" y="11430"/>
                  </a:cubicBezTo>
                  <a:cubicBezTo>
                    <a:pt x="2366" y="11552"/>
                    <a:pt x="2583" y="11718"/>
                    <a:pt x="2893" y="11850"/>
                  </a:cubicBezTo>
                  <a:cubicBezTo>
                    <a:pt x="3141" y="12005"/>
                    <a:pt x="3482" y="12127"/>
                    <a:pt x="3761" y="12270"/>
                  </a:cubicBezTo>
                  <a:cubicBezTo>
                    <a:pt x="3947" y="12325"/>
                    <a:pt x="3978" y="12425"/>
                    <a:pt x="4133" y="12491"/>
                  </a:cubicBezTo>
                  <a:cubicBezTo>
                    <a:pt x="4319" y="12491"/>
                    <a:pt x="4319" y="12558"/>
                    <a:pt x="4288" y="12624"/>
                  </a:cubicBezTo>
                  <a:cubicBezTo>
                    <a:pt x="4474" y="12624"/>
                    <a:pt x="4536" y="12657"/>
                    <a:pt x="4536" y="12712"/>
                  </a:cubicBezTo>
                  <a:cubicBezTo>
                    <a:pt x="4628" y="12734"/>
                    <a:pt x="4690" y="12790"/>
                    <a:pt x="4752" y="12823"/>
                  </a:cubicBezTo>
                  <a:cubicBezTo>
                    <a:pt x="4876" y="12845"/>
                    <a:pt x="4783" y="12933"/>
                    <a:pt x="4907" y="12933"/>
                  </a:cubicBezTo>
                  <a:cubicBezTo>
                    <a:pt x="5031" y="13011"/>
                    <a:pt x="5155" y="13088"/>
                    <a:pt x="5310" y="13155"/>
                  </a:cubicBezTo>
                  <a:cubicBezTo>
                    <a:pt x="5558" y="13309"/>
                    <a:pt x="5713" y="13486"/>
                    <a:pt x="6085" y="13575"/>
                  </a:cubicBezTo>
                  <a:cubicBezTo>
                    <a:pt x="6085" y="13685"/>
                    <a:pt x="6271" y="13740"/>
                    <a:pt x="6333" y="13829"/>
                  </a:cubicBezTo>
                  <a:cubicBezTo>
                    <a:pt x="6426" y="13840"/>
                    <a:pt x="6333" y="13928"/>
                    <a:pt x="6488" y="13939"/>
                  </a:cubicBezTo>
                  <a:cubicBezTo>
                    <a:pt x="6581" y="13950"/>
                    <a:pt x="6488" y="14039"/>
                    <a:pt x="6643" y="14050"/>
                  </a:cubicBezTo>
                  <a:cubicBezTo>
                    <a:pt x="6705" y="14127"/>
                    <a:pt x="6736" y="14238"/>
                    <a:pt x="6953" y="14271"/>
                  </a:cubicBezTo>
                  <a:cubicBezTo>
                    <a:pt x="6984" y="14371"/>
                    <a:pt x="7108" y="14437"/>
                    <a:pt x="7201" y="14514"/>
                  </a:cubicBezTo>
                  <a:cubicBezTo>
                    <a:pt x="7356" y="14514"/>
                    <a:pt x="7232" y="14393"/>
                    <a:pt x="7201" y="14382"/>
                  </a:cubicBezTo>
                  <a:cubicBezTo>
                    <a:pt x="7108" y="14348"/>
                    <a:pt x="7108" y="14282"/>
                    <a:pt x="7015" y="14238"/>
                  </a:cubicBezTo>
                  <a:cubicBezTo>
                    <a:pt x="6953" y="14138"/>
                    <a:pt x="6829" y="14050"/>
                    <a:pt x="6798" y="13939"/>
                  </a:cubicBezTo>
                  <a:cubicBezTo>
                    <a:pt x="6612" y="13785"/>
                    <a:pt x="6364" y="13663"/>
                    <a:pt x="6240" y="13486"/>
                  </a:cubicBezTo>
                  <a:cubicBezTo>
                    <a:pt x="6023" y="13464"/>
                    <a:pt x="6085" y="13331"/>
                    <a:pt x="5868" y="13298"/>
                  </a:cubicBezTo>
                  <a:cubicBezTo>
                    <a:pt x="5868" y="13199"/>
                    <a:pt x="5713" y="13144"/>
                    <a:pt x="5558" y="13099"/>
                  </a:cubicBezTo>
                  <a:cubicBezTo>
                    <a:pt x="5589" y="12978"/>
                    <a:pt x="5279" y="12978"/>
                    <a:pt x="5248" y="12878"/>
                  </a:cubicBezTo>
                  <a:cubicBezTo>
                    <a:pt x="5155" y="12812"/>
                    <a:pt x="5031" y="12746"/>
                    <a:pt x="4907" y="12679"/>
                  </a:cubicBezTo>
                  <a:cubicBezTo>
                    <a:pt x="4628" y="12580"/>
                    <a:pt x="4505" y="12403"/>
                    <a:pt x="4226" y="12292"/>
                  </a:cubicBezTo>
                  <a:cubicBezTo>
                    <a:pt x="4009" y="12160"/>
                    <a:pt x="3730" y="12049"/>
                    <a:pt x="3513" y="11905"/>
                  </a:cubicBezTo>
                  <a:cubicBezTo>
                    <a:pt x="3482" y="11806"/>
                    <a:pt x="3172" y="11806"/>
                    <a:pt x="3203" y="11684"/>
                  </a:cubicBezTo>
                  <a:cubicBezTo>
                    <a:pt x="2986" y="11651"/>
                    <a:pt x="2955" y="11574"/>
                    <a:pt x="2800" y="11519"/>
                  </a:cubicBezTo>
                  <a:cubicBezTo>
                    <a:pt x="2521" y="11408"/>
                    <a:pt x="2335" y="11264"/>
                    <a:pt x="2025" y="11154"/>
                  </a:cubicBezTo>
                  <a:cubicBezTo>
                    <a:pt x="2025" y="11054"/>
                    <a:pt x="1746" y="11054"/>
                    <a:pt x="1715" y="10966"/>
                  </a:cubicBezTo>
                  <a:cubicBezTo>
                    <a:pt x="1653" y="10877"/>
                    <a:pt x="1344" y="10888"/>
                    <a:pt x="1406" y="10767"/>
                  </a:cubicBezTo>
                  <a:cubicBezTo>
                    <a:pt x="1715" y="10877"/>
                    <a:pt x="2056" y="10977"/>
                    <a:pt x="2180" y="11154"/>
                  </a:cubicBezTo>
                  <a:cubicBezTo>
                    <a:pt x="2428" y="11176"/>
                    <a:pt x="2459" y="11286"/>
                    <a:pt x="2645" y="11320"/>
                  </a:cubicBezTo>
                  <a:cubicBezTo>
                    <a:pt x="2552" y="11408"/>
                    <a:pt x="2924" y="11342"/>
                    <a:pt x="2800" y="11430"/>
                  </a:cubicBezTo>
                  <a:cubicBezTo>
                    <a:pt x="2893" y="11441"/>
                    <a:pt x="2986" y="11463"/>
                    <a:pt x="2955" y="11519"/>
                  </a:cubicBezTo>
                  <a:cubicBezTo>
                    <a:pt x="3141" y="11507"/>
                    <a:pt x="3048" y="11596"/>
                    <a:pt x="3203" y="11596"/>
                  </a:cubicBezTo>
                  <a:cubicBezTo>
                    <a:pt x="3358" y="11607"/>
                    <a:pt x="3265" y="11695"/>
                    <a:pt x="3451" y="11684"/>
                  </a:cubicBezTo>
                  <a:cubicBezTo>
                    <a:pt x="3482" y="11773"/>
                    <a:pt x="3668" y="11806"/>
                    <a:pt x="3761" y="11883"/>
                  </a:cubicBezTo>
                  <a:cubicBezTo>
                    <a:pt x="3947" y="11928"/>
                    <a:pt x="3978" y="12016"/>
                    <a:pt x="4133" y="12071"/>
                  </a:cubicBezTo>
                  <a:cubicBezTo>
                    <a:pt x="4257" y="12127"/>
                    <a:pt x="4412" y="12171"/>
                    <a:pt x="4443" y="12270"/>
                  </a:cubicBezTo>
                  <a:cubicBezTo>
                    <a:pt x="4659" y="12303"/>
                    <a:pt x="4721" y="12392"/>
                    <a:pt x="4845" y="12458"/>
                  </a:cubicBezTo>
                  <a:cubicBezTo>
                    <a:pt x="5000" y="12469"/>
                    <a:pt x="4876" y="12558"/>
                    <a:pt x="5000" y="12569"/>
                  </a:cubicBezTo>
                  <a:cubicBezTo>
                    <a:pt x="5093" y="12580"/>
                    <a:pt x="5155" y="12613"/>
                    <a:pt x="5155" y="12657"/>
                  </a:cubicBezTo>
                  <a:cubicBezTo>
                    <a:pt x="5434" y="12779"/>
                    <a:pt x="5620" y="12911"/>
                    <a:pt x="5868" y="13044"/>
                  </a:cubicBezTo>
                  <a:cubicBezTo>
                    <a:pt x="6116" y="13166"/>
                    <a:pt x="6271" y="13320"/>
                    <a:pt x="6488" y="13464"/>
                  </a:cubicBezTo>
                  <a:cubicBezTo>
                    <a:pt x="6643" y="13619"/>
                    <a:pt x="6922" y="13729"/>
                    <a:pt x="7015" y="13906"/>
                  </a:cubicBezTo>
                  <a:cubicBezTo>
                    <a:pt x="7201" y="13906"/>
                    <a:pt x="7077" y="13785"/>
                    <a:pt x="7108" y="13740"/>
                  </a:cubicBezTo>
                  <a:cubicBezTo>
                    <a:pt x="7139" y="13674"/>
                    <a:pt x="6953" y="13685"/>
                    <a:pt x="7015" y="13597"/>
                  </a:cubicBezTo>
                  <a:cubicBezTo>
                    <a:pt x="6829" y="13420"/>
                    <a:pt x="6612" y="13232"/>
                    <a:pt x="6395" y="13044"/>
                  </a:cubicBezTo>
                  <a:cubicBezTo>
                    <a:pt x="6302" y="13022"/>
                    <a:pt x="6240" y="12978"/>
                    <a:pt x="6240" y="12911"/>
                  </a:cubicBezTo>
                  <a:cubicBezTo>
                    <a:pt x="6209" y="12856"/>
                    <a:pt x="6023" y="12856"/>
                    <a:pt x="6085" y="12768"/>
                  </a:cubicBezTo>
                  <a:cubicBezTo>
                    <a:pt x="5899" y="12701"/>
                    <a:pt x="5837" y="12602"/>
                    <a:pt x="5713" y="12513"/>
                  </a:cubicBezTo>
                  <a:cubicBezTo>
                    <a:pt x="5496" y="12458"/>
                    <a:pt x="5403" y="12370"/>
                    <a:pt x="5217" y="12292"/>
                  </a:cubicBezTo>
                  <a:cubicBezTo>
                    <a:pt x="5248" y="12226"/>
                    <a:pt x="5124" y="12204"/>
                    <a:pt x="5062" y="12160"/>
                  </a:cubicBezTo>
                  <a:cubicBezTo>
                    <a:pt x="4876" y="12171"/>
                    <a:pt x="5000" y="12049"/>
                    <a:pt x="4845" y="12049"/>
                  </a:cubicBezTo>
                  <a:cubicBezTo>
                    <a:pt x="4783" y="11939"/>
                    <a:pt x="4536" y="11894"/>
                    <a:pt x="4443" y="11795"/>
                  </a:cubicBezTo>
                  <a:cubicBezTo>
                    <a:pt x="4288" y="11740"/>
                    <a:pt x="4226" y="11629"/>
                    <a:pt x="4071" y="11574"/>
                  </a:cubicBezTo>
                  <a:cubicBezTo>
                    <a:pt x="3606" y="11231"/>
                    <a:pt x="3110" y="10888"/>
                    <a:pt x="2738" y="10513"/>
                  </a:cubicBezTo>
                  <a:cubicBezTo>
                    <a:pt x="2552" y="10446"/>
                    <a:pt x="2459" y="10358"/>
                    <a:pt x="2428" y="10236"/>
                  </a:cubicBezTo>
                  <a:cubicBezTo>
                    <a:pt x="2304" y="10214"/>
                    <a:pt x="2304" y="10148"/>
                    <a:pt x="2273" y="10093"/>
                  </a:cubicBezTo>
                  <a:cubicBezTo>
                    <a:pt x="2180" y="10059"/>
                    <a:pt x="2180" y="9993"/>
                    <a:pt x="2118" y="9960"/>
                  </a:cubicBezTo>
                  <a:cubicBezTo>
                    <a:pt x="1932" y="9772"/>
                    <a:pt x="1777" y="9573"/>
                    <a:pt x="1622" y="9374"/>
                  </a:cubicBezTo>
                  <a:cubicBezTo>
                    <a:pt x="1591" y="9286"/>
                    <a:pt x="1684" y="9241"/>
                    <a:pt x="1715" y="9175"/>
                  </a:cubicBezTo>
                  <a:cubicBezTo>
                    <a:pt x="1560" y="8954"/>
                    <a:pt x="1344" y="8733"/>
                    <a:pt x="1158" y="8512"/>
                  </a:cubicBezTo>
                  <a:cubicBezTo>
                    <a:pt x="1096" y="8269"/>
                    <a:pt x="848" y="8081"/>
                    <a:pt x="786" y="7815"/>
                  </a:cubicBezTo>
                  <a:cubicBezTo>
                    <a:pt x="1065" y="7804"/>
                    <a:pt x="879" y="7970"/>
                    <a:pt x="1003" y="8014"/>
                  </a:cubicBezTo>
                  <a:cubicBezTo>
                    <a:pt x="1065" y="8081"/>
                    <a:pt x="1096" y="8158"/>
                    <a:pt x="1158" y="8202"/>
                  </a:cubicBezTo>
                  <a:cubicBezTo>
                    <a:pt x="1158" y="8291"/>
                    <a:pt x="1251" y="8335"/>
                    <a:pt x="1313" y="8401"/>
                  </a:cubicBezTo>
                  <a:cubicBezTo>
                    <a:pt x="1344" y="8479"/>
                    <a:pt x="1375" y="8556"/>
                    <a:pt x="1468" y="8600"/>
                  </a:cubicBezTo>
                  <a:cubicBezTo>
                    <a:pt x="1529" y="8744"/>
                    <a:pt x="1684" y="8854"/>
                    <a:pt x="1808" y="8987"/>
                  </a:cubicBezTo>
                  <a:cubicBezTo>
                    <a:pt x="1870" y="9042"/>
                    <a:pt x="1901" y="9120"/>
                    <a:pt x="1963" y="9175"/>
                  </a:cubicBezTo>
                  <a:cubicBezTo>
                    <a:pt x="2118" y="9208"/>
                    <a:pt x="2025" y="9319"/>
                    <a:pt x="2180" y="9352"/>
                  </a:cubicBezTo>
                  <a:cubicBezTo>
                    <a:pt x="2180" y="9440"/>
                    <a:pt x="2397" y="9451"/>
                    <a:pt x="2335" y="9573"/>
                  </a:cubicBezTo>
                  <a:cubicBezTo>
                    <a:pt x="2490" y="9595"/>
                    <a:pt x="2583" y="9650"/>
                    <a:pt x="2583" y="9739"/>
                  </a:cubicBezTo>
                  <a:cubicBezTo>
                    <a:pt x="2862" y="9805"/>
                    <a:pt x="2955" y="9938"/>
                    <a:pt x="3110" y="10037"/>
                  </a:cubicBezTo>
                  <a:cubicBezTo>
                    <a:pt x="3327" y="10126"/>
                    <a:pt x="3451" y="10258"/>
                    <a:pt x="3668" y="10347"/>
                  </a:cubicBezTo>
                  <a:cubicBezTo>
                    <a:pt x="3823" y="10457"/>
                    <a:pt x="4040" y="10557"/>
                    <a:pt x="4133" y="10678"/>
                  </a:cubicBezTo>
                  <a:cubicBezTo>
                    <a:pt x="4381" y="10833"/>
                    <a:pt x="4721" y="10966"/>
                    <a:pt x="4907" y="11132"/>
                  </a:cubicBezTo>
                  <a:cubicBezTo>
                    <a:pt x="5155" y="11286"/>
                    <a:pt x="5434" y="11419"/>
                    <a:pt x="5620" y="11596"/>
                  </a:cubicBezTo>
                  <a:cubicBezTo>
                    <a:pt x="5930" y="11729"/>
                    <a:pt x="6085" y="11905"/>
                    <a:pt x="6333" y="12071"/>
                  </a:cubicBezTo>
                  <a:cubicBezTo>
                    <a:pt x="6519" y="12226"/>
                    <a:pt x="6705" y="12403"/>
                    <a:pt x="6860" y="12569"/>
                  </a:cubicBezTo>
                  <a:cubicBezTo>
                    <a:pt x="7108" y="12558"/>
                    <a:pt x="6798" y="12513"/>
                    <a:pt x="6860" y="12458"/>
                  </a:cubicBezTo>
                  <a:cubicBezTo>
                    <a:pt x="6860" y="12414"/>
                    <a:pt x="6860" y="12370"/>
                    <a:pt x="6860" y="12325"/>
                  </a:cubicBezTo>
                  <a:cubicBezTo>
                    <a:pt x="6705" y="12325"/>
                    <a:pt x="6829" y="12226"/>
                    <a:pt x="6798" y="12182"/>
                  </a:cubicBezTo>
                  <a:cubicBezTo>
                    <a:pt x="6736" y="12160"/>
                    <a:pt x="6705" y="12115"/>
                    <a:pt x="6705" y="12071"/>
                  </a:cubicBezTo>
                  <a:cubicBezTo>
                    <a:pt x="6674" y="12027"/>
                    <a:pt x="6612" y="12005"/>
                    <a:pt x="6550" y="11961"/>
                  </a:cubicBezTo>
                  <a:cubicBezTo>
                    <a:pt x="6457" y="11939"/>
                    <a:pt x="6550" y="11850"/>
                    <a:pt x="6395" y="11850"/>
                  </a:cubicBezTo>
                  <a:cubicBezTo>
                    <a:pt x="6457" y="11751"/>
                    <a:pt x="6147" y="11684"/>
                    <a:pt x="6333" y="11629"/>
                  </a:cubicBezTo>
                  <a:cubicBezTo>
                    <a:pt x="6116" y="11585"/>
                    <a:pt x="6147" y="11463"/>
                    <a:pt x="6023" y="11408"/>
                  </a:cubicBezTo>
                  <a:cubicBezTo>
                    <a:pt x="5992" y="11308"/>
                    <a:pt x="5775" y="11275"/>
                    <a:pt x="5775" y="11187"/>
                  </a:cubicBezTo>
                  <a:cubicBezTo>
                    <a:pt x="5527" y="11054"/>
                    <a:pt x="5434" y="10877"/>
                    <a:pt x="5155" y="10767"/>
                  </a:cubicBezTo>
                  <a:cubicBezTo>
                    <a:pt x="5031" y="10601"/>
                    <a:pt x="4752" y="10502"/>
                    <a:pt x="4690" y="10325"/>
                  </a:cubicBezTo>
                  <a:cubicBezTo>
                    <a:pt x="4567" y="10280"/>
                    <a:pt x="4412" y="10247"/>
                    <a:pt x="4443" y="10148"/>
                  </a:cubicBezTo>
                  <a:cubicBezTo>
                    <a:pt x="4164" y="10148"/>
                    <a:pt x="4412" y="10115"/>
                    <a:pt x="4288" y="10037"/>
                  </a:cubicBezTo>
                  <a:cubicBezTo>
                    <a:pt x="4102" y="9960"/>
                    <a:pt x="3947" y="9860"/>
                    <a:pt x="3823" y="9761"/>
                  </a:cubicBezTo>
                  <a:cubicBezTo>
                    <a:pt x="3823" y="9684"/>
                    <a:pt x="3668" y="9650"/>
                    <a:pt x="3575" y="9595"/>
                  </a:cubicBezTo>
                  <a:cubicBezTo>
                    <a:pt x="3637" y="9507"/>
                    <a:pt x="3358" y="9529"/>
                    <a:pt x="3420" y="9429"/>
                  </a:cubicBezTo>
                  <a:cubicBezTo>
                    <a:pt x="3265" y="9385"/>
                    <a:pt x="3234" y="9297"/>
                    <a:pt x="3110" y="9208"/>
                  </a:cubicBezTo>
                  <a:cubicBezTo>
                    <a:pt x="3110" y="9197"/>
                    <a:pt x="3048" y="9208"/>
                    <a:pt x="3048" y="9175"/>
                  </a:cubicBezTo>
                  <a:cubicBezTo>
                    <a:pt x="3017" y="9164"/>
                    <a:pt x="3048" y="9142"/>
                    <a:pt x="3048" y="9120"/>
                  </a:cubicBezTo>
                  <a:cubicBezTo>
                    <a:pt x="2862" y="9020"/>
                    <a:pt x="2645" y="8932"/>
                    <a:pt x="2490" y="8821"/>
                  </a:cubicBezTo>
                  <a:cubicBezTo>
                    <a:pt x="2428" y="8766"/>
                    <a:pt x="2335" y="8711"/>
                    <a:pt x="2273" y="8655"/>
                  </a:cubicBezTo>
                  <a:cubicBezTo>
                    <a:pt x="2087" y="8633"/>
                    <a:pt x="2180" y="8512"/>
                    <a:pt x="2025" y="8490"/>
                  </a:cubicBezTo>
                  <a:cubicBezTo>
                    <a:pt x="1808" y="8390"/>
                    <a:pt x="1684" y="8269"/>
                    <a:pt x="1560" y="8147"/>
                  </a:cubicBezTo>
                  <a:cubicBezTo>
                    <a:pt x="1344" y="8070"/>
                    <a:pt x="1282" y="7915"/>
                    <a:pt x="1003" y="7849"/>
                  </a:cubicBezTo>
                  <a:cubicBezTo>
                    <a:pt x="1034" y="7771"/>
                    <a:pt x="1034" y="7705"/>
                    <a:pt x="848" y="7705"/>
                  </a:cubicBezTo>
                  <a:cubicBezTo>
                    <a:pt x="879" y="7638"/>
                    <a:pt x="879" y="7572"/>
                    <a:pt x="693" y="7572"/>
                  </a:cubicBezTo>
                  <a:cubicBezTo>
                    <a:pt x="724" y="7495"/>
                    <a:pt x="1003" y="7561"/>
                    <a:pt x="941" y="7627"/>
                  </a:cubicBezTo>
                  <a:cubicBezTo>
                    <a:pt x="1096" y="7627"/>
                    <a:pt x="1003" y="7727"/>
                    <a:pt x="1158" y="7738"/>
                  </a:cubicBezTo>
                  <a:cubicBezTo>
                    <a:pt x="1251" y="7826"/>
                    <a:pt x="1313" y="7926"/>
                    <a:pt x="1468" y="7981"/>
                  </a:cubicBezTo>
                  <a:cubicBezTo>
                    <a:pt x="1498" y="8103"/>
                    <a:pt x="1808" y="8103"/>
                    <a:pt x="1777" y="8235"/>
                  </a:cubicBezTo>
                  <a:cubicBezTo>
                    <a:pt x="1994" y="8280"/>
                    <a:pt x="2087" y="8368"/>
                    <a:pt x="2180" y="8456"/>
                  </a:cubicBezTo>
                  <a:cubicBezTo>
                    <a:pt x="2335" y="8468"/>
                    <a:pt x="2211" y="8578"/>
                    <a:pt x="2428" y="8567"/>
                  </a:cubicBezTo>
                  <a:cubicBezTo>
                    <a:pt x="2428" y="8622"/>
                    <a:pt x="2459" y="8655"/>
                    <a:pt x="2583" y="8678"/>
                  </a:cubicBezTo>
                  <a:cubicBezTo>
                    <a:pt x="2738" y="8744"/>
                    <a:pt x="2769" y="8854"/>
                    <a:pt x="2955" y="8899"/>
                  </a:cubicBezTo>
                  <a:cubicBezTo>
                    <a:pt x="2986" y="9009"/>
                    <a:pt x="3296" y="9031"/>
                    <a:pt x="3265" y="9153"/>
                  </a:cubicBezTo>
                  <a:cubicBezTo>
                    <a:pt x="3451" y="9208"/>
                    <a:pt x="3513" y="9308"/>
                    <a:pt x="3575" y="9407"/>
                  </a:cubicBezTo>
                  <a:cubicBezTo>
                    <a:pt x="3823" y="9451"/>
                    <a:pt x="3823" y="9584"/>
                    <a:pt x="3978" y="9650"/>
                  </a:cubicBezTo>
                  <a:cubicBezTo>
                    <a:pt x="4040" y="9750"/>
                    <a:pt x="4319" y="9772"/>
                    <a:pt x="4288" y="9905"/>
                  </a:cubicBezTo>
                  <a:cubicBezTo>
                    <a:pt x="4505" y="9938"/>
                    <a:pt x="4628" y="10026"/>
                    <a:pt x="4690" y="10126"/>
                  </a:cubicBezTo>
                  <a:cubicBezTo>
                    <a:pt x="4783" y="10148"/>
                    <a:pt x="4845" y="10192"/>
                    <a:pt x="4845" y="10269"/>
                  </a:cubicBezTo>
                  <a:cubicBezTo>
                    <a:pt x="4969" y="10269"/>
                    <a:pt x="5000" y="10314"/>
                    <a:pt x="5000" y="10380"/>
                  </a:cubicBezTo>
                  <a:cubicBezTo>
                    <a:pt x="5155" y="10446"/>
                    <a:pt x="5248" y="10524"/>
                    <a:pt x="5310" y="10623"/>
                  </a:cubicBezTo>
                  <a:cubicBezTo>
                    <a:pt x="5465" y="10634"/>
                    <a:pt x="5372" y="10734"/>
                    <a:pt x="5527" y="10734"/>
                  </a:cubicBezTo>
                  <a:cubicBezTo>
                    <a:pt x="5651" y="10756"/>
                    <a:pt x="5558" y="10844"/>
                    <a:pt x="5682" y="10844"/>
                  </a:cubicBezTo>
                  <a:cubicBezTo>
                    <a:pt x="5837" y="11043"/>
                    <a:pt x="6147" y="11165"/>
                    <a:pt x="6240" y="11375"/>
                  </a:cubicBezTo>
                  <a:cubicBezTo>
                    <a:pt x="6457" y="11331"/>
                    <a:pt x="6209" y="11220"/>
                    <a:pt x="6178" y="11187"/>
                  </a:cubicBezTo>
                  <a:cubicBezTo>
                    <a:pt x="6209" y="11121"/>
                    <a:pt x="6116" y="11110"/>
                    <a:pt x="6085" y="11065"/>
                  </a:cubicBezTo>
                  <a:cubicBezTo>
                    <a:pt x="6085" y="11032"/>
                    <a:pt x="6085" y="10988"/>
                    <a:pt x="6023" y="10988"/>
                  </a:cubicBezTo>
                  <a:cubicBezTo>
                    <a:pt x="5899" y="10844"/>
                    <a:pt x="5837" y="10689"/>
                    <a:pt x="5682" y="10568"/>
                  </a:cubicBezTo>
                  <a:cubicBezTo>
                    <a:pt x="5651" y="10402"/>
                    <a:pt x="5434" y="10303"/>
                    <a:pt x="5372" y="10148"/>
                  </a:cubicBezTo>
                  <a:cubicBezTo>
                    <a:pt x="5372" y="10070"/>
                    <a:pt x="5155" y="10048"/>
                    <a:pt x="5217" y="9927"/>
                  </a:cubicBezTo>
                  <a:cubicBezTo>
                    <a:pt x="5124" y="9882"/>
                    <a:pt x="5155" y="9783"/>
                    <a:pt x="5000" y="9761"/>
                  </a:cubicBezTo>
                  <a:cubicBezTo>
                    <a:pt x="4752" y="9496"/>
                    <a:pt x="4412" y="9263"/>
                    <a:pt x="4133" y="9009"/>
                  </a:cubicBezTo>
                  <a:cubicBezTo>
                    <a:pt x="4009" y="8965"/>
                    <a:pt x="4009" y="8866"/>
                    <a:pt x="3823" y="8843"/>
                  </a:cubicBezTo>
                  <a:cubicBezTo>
                    <a:pt x="3854" y="8744"/>
                    <a:pt x="3730" y="8711"/>
                    <a:pt x="3668" y="8655"/>
                  </a:cubicBezTo>
                  <a:cubicBezTo>
                    <a:pt x="3513" y="8534"/>
                    <a:pt x="3296" y="8445"/>
                    <a:pt x="3265" y="8291"/>
                  </a:cubicBezTo>
                  <a:cubicBezTo>
                    <a:pt x="3203" y="8258"/>
                    <a:pt x="3141" y="8202"/>
                    <a:pt x="3048" y="8180"/>
                  </a:cubicBezTo>
                  <a:cubicBezTo>
                    <a:pt x="3141" y="8070"/>
                    <a:pt x="2831" y="8125"/>
                    <a:pt x="2893" y="8036"/>
                  </a:cubicBezTo>
                  <a:cubicBezTo>
                    <a:pt x="2738" y="7970"/>
                    <a:pt x="2707" y="7860"/>
                    <a:pt x="2490" y="7815"/>
                  </a:cubicBezTo>
                  <a:cubicBezTo>
                    <a:pt x="2490" y="7749"/>
                    <a:pt x="2366" y="7727"/>
                    <a:pt x="2335" y="7683"/>
                  </a:cubicBezTo>
                  <a:cubicBezTo>
                    <a:pt x="2149" y="7661"/>
                    <a:pt x="2428" y="7638"/>
                    <a:pt x="2242" y="7594"/>
                  </a:cubicBezTo>
                  <a:cubicBezTo>
                    <a:pt x="2087" y="7583"/>
                    <a:pt x="2180" y="7495"/>
                    <a:pt x="2025" y="7484"/>
                  </a:cubicBezTo>
                  <a:cubicBezTo>
                    <a:pt x="2025" y="7428"/>
                    <a:pt x="1808" y="7451"/>
                    <a:pt x="1870" y="7373"/>
                  </a:cubicBezTo>
                  <a:cubicBezTo>
                    <a:pt x="1653" y="7384"/>
                    <a:pt x="1808" y="7274"/>
                    <a:pt x="1622" y="7263"/>
                  </a:cubicBezTo>
                  <a:cubicBezTo>
                    <a:pt x="1622" y="7207"/>
                    <a:pt x="1406" y="7229"/>
                    <a:pt x="1468" y="7152"/>
                  </a:cubicBezTo>
                  <a:cubicBezTo>
                    <a:pt x="1313" y="7086"/>
                    <a:pt x="1158" y="7019"/>
                    <a:pt x="1003" y="6953"/>
                  </a:cubicBezTo>
                  <a:cubicBezTo>
                    <a:pt x="941" y="6854"/>
                    <a:pt x="755" y="6798"/>
                    <a:pt x="631" y="6732"/>
                  </a:cubicBezTo>
                  <a:cubicBezTo>
                    <a:pt x="600" y="6621"/>
                    <a:pt x="259" y="6610"/>
                    <a:pt x="321" y="6478"/>
                  </a:cubicBezTo>
                  <a:cubicBezTo>
                    <a:pt x="600" y="6599"/>
                    <a:pt x="848" y="6732"/>
                    <a:pt x="1096" y="6876"/>
                  </a:cubicBezTo>
                  <a:cubicBezTo>
                    <a:pt x="1437" y="6964"/>
                    <a:pt x="1591" y="7119"/>
                    <a:pt x="1870" y="7229"/>
                  </a:cubicBezTo>
                  <a:cubicBezTo>
                    <a:pt x="1963" y="7318"/>
                    <a:pt x="2118" y="7362"/>
                    <a:pt x="2273" y="7428"/>
                  </a:cubicBezTo>
                  <a:cubicBezTo>
                    <a:pt x="2273" y="7528"/>
                    <a:pt x="2583" y="7528"/>
                    <a:pt x="2583" y="7650"/>
                  </a:cubicBezTo>
                  <a:cubicBezTo>
                    <a:pt x="2831" y="7672"/>
                    <a:pt x="2676" y="7826"/>
                    <a:pt x="2955" y="7849"/>
                  </a:cubicBezTo>
                  <a:cubicBezTo>
                    <a:pt x="3017" y="7926"/>
                    <a:pt x="3141" y="7981"/>
                    <a:pt x="3203" y="8070"/>
                  </a:cubicBezTo>
                  <a:cubicBezTo>
                    <a:pt x="3296" y="8081"/>
                    <a:pt x="3327" y="8125"/>
                    <a:pt x="3358" y="8180"/>
                  </a:cubicBezTo>
                  <a:cubicBezTo>
                    <a:pt x="3389" y="8224"/>
                    <a:pt x="3606" y="8202"/>
                    <a:pt x="3513" y="8291"/>
                  </a:cubicBezTo>
                  <a:cubicBezTo>
                    <a:pt x="3575" y="8379"/>
                    <a:pt x="3730" y="8434"/>
                    <a:pt x="3823" y="8512"/>
                  </a:cubicBezTo>
                  <a:cubicBezTo>
                    <a:pt x="3761" y="8589"/>
                    <a:pt x="3978" y="8567"/>
                    <a:pt x="3978" y="8622"/>
                  </a:cubicBezTo>
                  <a:cubicBezTo>
                    <a:pt x="3947" y="8689"/>
                    <a:pt x="4009" y="8733"/>
                    <a:pt x="4133" y="8733"/>
                  </a:cubicBezTo>
                  <a:cubicBezTo>
                    <a:pt x="4071" y="8854"/>
                    <a:pt x="4381" y="8843"/>
                    <a:pt x="4381" y="8954"/>
                  </a:cubicBezTo>
                  <a:cubicBezTo>
                    <a:pt x="4628" y="9087"/>
                    <a:pt x="4690" y="9286"/>
                    <a:pt x="5000" y="9407"/>
                  </a:cubicBezTo>
                  <a:cubicBezTo>
                    <a:pt x="5031" y="9507"/>
                    <a:pt x="5186" y="9551"/>
                    <a:pt x="5217" y="9650"/>
                  </a:cubicBezTo>
                  <a:cubicBezTo>
                    <a:pt x="5372" y="9706"/>
                    <a:pt x="5310" y="9827"/>
                    <a:pt x="5527" y="9849"/>
                  </a:cubicBezTo>
                  <a:cubicBezTo>
                    <a:pt x="5496" y="9982"/>
                    <a:pt x="5651" y="10026"/>
                    <a:pt x="5682" y="10126"/>
                  </a:cubicBezTo>
                  <a:cubicBezTo>
                    <a:pt x="5775" y="10203"/>
                    <a:pt x="5775" y="10325"/>
                    <a:pt x="5930" y="10380"/>
                  </a:cubicBezTo>
                  <a:cubicBezTo>
                    <a:pt x="5868" y="10502"/>
                    <a:pt x="6116" y="10535"/>
                    <a:pt x="6085" y="10656"/>
                  </a:cubicBezTo>
                  <a:cubicBezTo>
                    <a:pt x="6240" y="10645"/>
                    <a:pt x="6116" y="10756"/>
                    <a:pt x="6178" y="10789"/>
                  </a:cubicBezTo>
                  <a:cubicBezTo>
                    <a:pt x="6271" y="10800"/>
                    <a:pt x="6333" y="10833"/>
                    <a:pt x="6333" y="10877"/>
                  </a:cubicBezTo>
                  <a:cubicBezTo>
                    <a:pt x="6581" y="11220"/>
                    <a:pt x="6798" y="11574"/>
                    <a:pt x="7015" y="11928"/>
                  </a:cubicBezTo>
                  <a:cubicBezTo>
                    <a:pt x="7263" y="11894"/>
                    <a:pt x="6953" y="11839"/>
                    <a:pt x="7015" y="11762"/>
                  </a:cubicBezTo>
                  <a:cubicBezTo>
                    <a:pt x="7108" y="11729"/>
                    <a:pt x="7108" y="11662"/>
                    <a:pt x="7108" y="11596"/>
                  </a:cubicBezTo>
                  <a:cubicBezTo>
                    <a:pt x="6984" y="11353"/>
                    <a:pt x="6922" y="11087"/>
                    <a:pt x="6798" y="10844"/>
                  </a:cubicBezTo>
                  <a:cubicBezTo>
                    <a:pt x="6705" y="10745"/>
                    <a:pt x="6519" y="10667"/>
                    <a:pt x="6550" y="10513"/>
                  </a:cubicBezTo>
                  <a:cubicBezTo>
                    <a:pt x="6457" y="10413"/>
                    <a:pt x="6302" y="10325"/>
                    <a:pt x="6333" y="10181"/>
                  </a:cubicBezTo>
                  <a:cubicBezTo>
                    <a:pt x="6023" y="10037"/>
                    <a:pt x="5992" y="9794"/>
                    <a:pt x="5775" y="9628"/>
                  </a:cubicBezTo>
                  <a:cubicBezTo>
                    <a:pt x="5682" y="9529"/>
                    <a:pt x="5558" y="9440"/>
                    <a:pt x="5465" y="9341"/>
                  </a:cubicBezTo>
                  <a:cubicBezTo>
                    <a:pt x="5372" y="9263"/>
                    <a:pt x="5186" y="9197"/>
                    <a:pt x="5155" y="9098"/>
                  </a:cubicBezTo>
                  <a:cubicBezTo>
                    <a:pt x="4876" y="8943"/>
                    <a:pt x="4814" y="8711"/>
                    <a:pt x="4443" y="8600"/>
                  </a:cubicBezTo>
                  <a:cubicBezTo>
                    <a:pt x="4443" y="8479"/>
                    <a:pt x="4257" y="8423"/>
                    <a:pt x="4133" y="8346"/>
                  </a:cubicBezTo>
                  <a:cubicBezTo>
                    <a:pt x="4071" y="8246"/>
                    <a:pt x="3885" y="8191"/>
                    <a:pt x="3823" y="8092"/>
                  </a:cubicBezTo>
                  <a:cubicBezTo>
                    <a:pt x="3792" y="8036"/>
                    <a:pt x="3606" y="8036"/>
                    <a:pt x="3575" y="7981"/>
                  </a:cubicBezTo>
                  <a:cubicBezTo>
                    <a:pt x="3637" y="7926"/>
                    <a:pt x="3482" y="7948"/>
                    <a:pt x="3420" y="7926"/>
                  </a:cubicBezTo>
                  <a:cubicBezTo>
                    <a:pt x="3389" y="7915"/>
                    <a:pt x="3451" y="7871"/>
                    <a:pt x="3358" y="7871"/>
                  </a:cubicBezTo>
                  <a:cubicBezTo>
                    <a:pt x="3296" y="7771"/>
                    <a:pt x="3110" y="7716"/>
                    <a:pt x="3048" y="7627"/>
                  </a:cubicBezTo>
                  <a:cubicBezTo>
                    <a:pt x="2800" y="7583"/>
                    <a:pt x="2800" y="7473"/>
                    <a:pt x="2645" y="7395"/>
                  </a:cubicBezTo>
                  <a:cubicBezTo>
                    <a:pt x="2459" y="7351"/>
                    <a:pt x="2366" y="7252"/>
                    <a:pt x="2242" y="7174"/>
                  </a:cubicBezTo>
                  <a:cubicBezTo>
                    <a:pt x="2056" y="7119"/>
                    <a:pt x="1963" y="7019"/>
                    <a:pt x="1870" y="6931"/>
                  </a:cubicBezTo>
                  <a:cubicBezTo>
                    <a:pt x="1684" y="6865"/>
                    <a:pt x="1591" y="6787"/>
                    <a:pt x="1468" y="6710"/>
                  </a:cubicBezTo>
                  <a:cubicBezTo>
                    <a:pt x="1344" y="6633"/>
                    <a:pt x="1251" y="6544"/>
                    <a:pt x="1158" y="6456"/>
                  </a:cubicBezTo>
                  <a:cubicBezTo>
                    <a:pt x="1096" y="6356"/>
                    <a:pt x="879" y="6312"/>
                    <a:pt x="941" y="6179"/>
                  </a:cubicBezTo>
                  <a:cubicBezTo>
                    <a:pt x="1220" y="6235"/>
                    <a:pt x="1220" y="6389"/>
                    <a:pt x="1406" y="6478"/>
                  </a:cubicBezTo>
                  <a:cubicBezTo>
                    <a:pt x="1560" y="6588"/>
                    <a:pt x="1715" y="6688"/>
                    <a:pt x="1870" y="6787"/>
                  </a:cubicBezTo>
                  <a:cubicBezTo>
                    <a:pt x="1994" y="6820"/>
                    <a:pt x="1994" y="6909"/>
                    <a:pt x="2087" y="6953"/>
                  </a:cubicBezTo>
                  <a:cubicBezTo>
                    <a:pt x="2180" y="6997"/>
                    <a:pt x="2335" y="7019"/>
                    <a:pt x="2335" y="7097"/>
                  </a:cubicBezTo>
                  <a:cubicBezTo>
                    <a:pt x="2552" y="7163"/>
                    <a:pt x="2645" y="7274"/>
                    <a:pt x="2800" y="7373"/>
                  </a:cubicBezTo>
                  <a:cubicBezTo>
                    <a:pt x="3079" y="7428"/>
                    <a:pt x="3172" y="7561"/>
                    <a:pt x="3358" y="7650"/>
                  </a:cubicBezTo>
                  <a:cubicBezTo>
                    <a:pt x="3575" y="7738"/>
                    <a:pt x="3668" y="7860"/>
                    <a:pt x="3823" y="7959"/>
                  </a:cubicBezTo>
                  <a:cubicBezTo>
                    <a:pt x="3916" y="7959"/>
                    <a:pt x="3854" y="8036"/>
                    <a:pt x="3978" y="8036"/>
                  </a:cubicBezTo>
                  <a:cubicBezTo>
                    <a:pt x="4071" y="8047"/>
                    <a:pt x="4040" y="8092"/>
                    <a:pt x="4133" y="8092"/>
                  </a:cubicBezTo>
                  <a:cubicBezTo>
                    <a:pt x="4164" y="8158"/>
                    <a:pt x="4226" y="8213"/>
                    <a:pt x="4381" y="8235"/>
                  </a:cubicBezTo>
                  <a:cubicBezTo>
                    <a:pt x="4474" y="8346"/>
                    <a:pt x="4628" y="8434"/>
                    <a:pt x="4845" y="8512"/>
                  </a:cubicBezTo>
                  <a:cubicBezTo>
                    <a:pt x="4907" y="8578"/>
                    <a:pt x="4907" y="8667"/>
                    <a:pt x="5062" y="8711"/>
                  </a:cubicBezTo>
                  <a:cubicBezTo>
                    <a:pt x="5062" y="8799"/>
                    <a:pt x="5186" y="8854"/>
                    <a:pt x="5310" y="8899"/>
                  </a:cubicBezTo>
                  <a:cubicBezTo>
                    <a:pt x="5403" y="9042"/>
                    <a:pt x="5620" y="9142"/>
                    <a:pt x="5682" y="9286"/>
                  </a:cubicBezTo>
                  <a:cubicBezTo>
                    <a:pt x="5837" y="9385"/>
                    <a:pt x="5992" y="9485"/>
                    <a:pt x="6147" y="9573"/>
                  </a:cubicBezTo>
                  <a:cubicBezTo>
                    <a:pt x="6085" y="9695"/>
                    <a:pt x="6302" y="9728"/>
                    <a:pt x="6333" y="9816"/>
                  </a:cubicBezTo>
                  <a:cubicBezTo>
                    <a:pt x="6209" y="9827"/>
                    <a:pt x="6302" y="9871"/>
                    <a:pt x="6395" y="9871"/>
                  </a:cubicBezTo>
                  <a:cubicBezTo>
                    <a:pt x="6364" y="9938"/>
                    <a:pt x="6457" y="9949"/>
                    <a:pt x="6488" y="9982"/>
                  </a:cubicBezTo>
                  <a:cubicBezTo>
                    <a:pt x="6457" y="10081"/>
                    <a:pt x="6612" y="10115"/>
                    <a:pt x="6643" y="10203"/>
                  </a:cubicBezTo>
                  <a:cubicBezTo>
                    <a:pt x="6736" y="10258"/>
                    <a:pt x="6705" y="10369"/>
                    <a:pt x="6860" y="10402"/>
                  </a:cubicBezTo>
                  <a:cubicBezTo>
                    <a:pt x="6798" y="10612"/>
                    <a:pt x="7077" y="10701"/>
                    <a:pt x="7108" y="10877"/>
                  </a:cubicBezTo>
                  <a:cubicBezTo>
                    <a:pt x="7356" y="10855"/>
                    <a:pt x="7201" y="10689"/>
                    <a:pt x="7325" y="10623"/>
                  </a:cubicBezTo>
                  <a:cubicBezTo>
                    <a:pt x="7263" y="10457"/>
                    <a:pt x="7077" y="10336"/>
                    <a:pt x="7015" y="10148"/>
                  </a:cubicBezTo>
                  <a:cubicBezTo>
                    <a:pt x="6984" y="10059"/>
                    <a:pt x="6798" y="10026"/>
                    <a:pt x="6860" y="9905"/>
                  </a:cubicBezTo>
                  <a:cubicBezTo>
                    <a:pt x="6767" y="9838"/>
                    <a:pt x="6674" y="9794"/>
                    <a:pt x="6705" y="9684"/>
                  </a:cubicBezTo>
                  <a:cubicBezTo>
                    <a:pt x="6457" y="9518"/>
                    <a:pt x="6302" y="9319"/>
                    <a:pt x="6147" y="9120"/>
                  </a:cubicBezTo>
                  <a:cubicBezTo>
                    <a:pt x="6023" y="8932"/>
                    <a:pt x="5651" y="8821"/>
                    <a:pt x="5620" y="8600"/>
                  </a:cubicBezTo>
                  <a:cubicBezTo>
                    <a:pt x="5372" y="8556"/>
                    <a:pt x="5403" y="8434"/>
                    <a:pt x="5310" y="8346"/>
                  </a:cubicBezTo>
                  <a:cubicBezTo>
                    <a:pt x="5186" y="8324"/>
                    <a:pt x="5186" y="8258"/>
                    <a:pt x="5155" y="8202"/>
                  </a:cubicBezTo>
                  <a:cubicBezTo>
                    <a:pt x="5031" y="8191"/>
                    <a:pt x="5000" y="8147"/>
                    <a:pt x="5000" y="8092"/>
                  </a:cubicBezTo>
                  <a:cubicBezTo>
                    <a:pt x="4752" y="8059"/>
                    <a:pt x="4783" y="7926"/>
                    <a:pt x="4597" y="7871"/>
                  </a:cubicBezTo>
                  <a:cubicBezTo>
                    <a:pt x="4597" y="7760"/>
                    <a:pt x="4288" y="7738"/>
                    <a:pt x="4288" y="7616"/>
                  </a:cubicBezTo>
                  <a:cubicBezTo>
                    <a:pt x="4071" y="7583"/>
                    <a:pt x="4133" y="7428"/>
                    <a:pt x="3885" y="7395"/>
                  </a:cubicBezTo>
                  <a:cubicBezTo>
                    <a:pt x="3761" y="7329"/>
                    <a:pt x="3730" y="7218"/>
                    <a:pt x="3513" y="7174"/>
                  </a:cubicBezTo>
                  <a:cubicBezTo>
                    <a:pt x="3358" y="6986"/>
                    <a:pt x="3048" y="6854"/>
                    <a:pt x="2893" y="6677"/>
                  </a:cubicBezTo>
                  <a:cubicBezTo>
                    <a:pt x="2769" y="6655"/>
                    <a:pt x="2769" y="6588"/>
                    <a:pt x="2738" y="6533"/>
                  </a:cubicBezTo>
                  <a:cubicBezTo>
                    <a:pt x="2614" y="6522"/>
                    <a:pt x="2583" y="6478"/>
                    <a:pt x="2583" y="6423"/>
                  </a:cubicBezTo>
                  <a:cubicBezTo>
                    <a:pt x="2366" y="6378"/>
                    <a:pt x="2366" y="6257"/>
                    <a:pt x="2180" y="6201"/>
                  </a:cubicBezTo>
                  <a:cubicBezTo>
                    <a:pt x="2118" y="5991"/>
                    <a:pt x="1715" y="5881"/>
                    <a:pt x="1622" y="5671"/>
                  </a:cubicBezTo>
                  <a:cubicBezTo>
                    <a:pt x="1808" y="5704"/>
                    <a:pt x="1963" y="5737"/>
                    <a:pt x="1932" y="5837"/>
                  </a:cubicBezTo>
                  <a:cubicBezTo>
                    <a:pt x="2118" y="5859"/>
                    <a:pt x="2118" y="5947"/>
                    <a:pt x="2180" y="6014"/>
                  </a:cubicBezTo>
                  <a:cubicBezTo>
                    <a:pt x="2428" y="6014"/>
                    <a:pt x="2273" y="6157"/>
                    <a:pt x="2490" y="6179"/>
                  </a:cubicBezTo>
                  <a:cubicBezTo>
                    <a:pt x="2490" y="6268"/>
                    <a:pt x="2707" y="6268"/>
                    <a:pt x="2645" y="6367"/>
                  </a:cubicBezTo>
                  <a:cubicBezTo>
                    <a:pt x="2831" y="6389"/>
                    <a:pt x="2831" y="6489"/>
                    <a:pt x="2955" y="6533"/>
                  </a:cubicBezTo>
                  <a:cubicBezTo>
                    <a:pt x="2955" y="6588"/>
                    <a:pt x="3017" y="6610"/>
                    <a:pt x="3110" y="6621"/>
                  </a:cubicBezTo>
                  <a:cubicBezTo>
                    <a:pt x="3110" y="6666"/>
                    <a:pt x="3110" y="6699"/>
                    <a:pt x="3203" y="6699"/>
                  </a:cubicBezTo>
                  <a:cubicBezTo>
                    <a:pt x="3265" y="6854"/>
                    <a:pt x="3575" y="6920"/>
                    <a:pt x="3668" y="7064"/>
                  </a:cubicBezTo>
                  <a:cubicBezTo>
                    <a:pt x="3668" y="7141"/>
                    <a:pt x="3916" y="7130"/>
                    <a:pt x="3885" y="7207"/>
                  </a:cubicBezTo>
                  <a:cubicBezTo>
                    <a:pt x="4071" y="7207"/>
                    <a:pt x="3916" y="7329"/>
                    <a:pt x="4133" y="7318"/>
                  </a:cubicBezTo>
                  <a:cubicBezTo>
                    <a:pt x="4257" y="7417"/>
                    <a:pt x="4350" y="7517"/>
                    <a:pt x="4597" y="7561"/>
                  </a:cubicBezTo>
                  <a:cubicBezTo>
                    <a:pt x="4567" y="7705"/>
                    <a:pt x="4845" y="7716"/>
                    <a:pt x="4845" y="7849"/>
                  </a:cubicBezTo>
                  <a:cubicBezTo>
                    <a:pt x="4969" y="7915"/>
                    <a:pt x="5155" y="7970"/>
                    <a:pt x="5217" y="8070"/>
                  </a:cubicBezTo>
                  <a:cubicBezTo>
                    <a:pt x="5558" y="8169"/>
                    <a:pt x="5527" y="8423"/>
                    <a:pt x="5837" y="8534"/>
                  </a:cubicBezTo>
                  <a:cubicBezTo>
                    <a:pt x="5899" y="8644"/>
                    <a:pt x="5930" y="8744"/>
                    <a:pt x="6147" y="8788"/>
                  </a:cubicBezTo>
                  <a:cubicBezTo>
                    <a:pt x="6178" y="8899"/>
                    <a:pt x="6333" y="8954"/>
                    <a:pt x="6395" y="9042"/>
                  </a:cubicBezTo>
                  <a:cubicBezTo>
                    <a:pt x="6550" y="9219"/>
                    <a:pt x="6643" y="9418"/>
                    <a:pt x="6953" y="9540"/>
                  </a:cubicBezTo>
                  <a:cubicBezTo>
                    <a:pt x="6953" y="9750"/>
                    <a:pt x="7201" y="9871"/>
                    <a:pt x="7263" y="10070"/>
                  </a:cubicBezTo>
                  <a:cubicBezTo>
                    <a:pt x="7480" y="10004"/>
                    <a:pt x="7232" y="9871"/>
                    <a:pt x="7170" y="9816"/>
                  </a:cubicBezTo>
                  <a:cubicBezTo>
                    <a:pt x="7356" y="9739"/>
                    <a:pt x="7046" y="9672"/>
                    <a:pt x="7108" y="9573"/>
                  </a:cubicBezTo>
                  <a:cubicBezTo>
                    <a:pt x="7046" y="9473"/>
                    <a:pt x="6984" y="9385"/>
                    <a:pt x="6860" y="9319"/>
                  </a:cubicBezTo>
                  <a:cubicBezTo>
                    <a:pt x="6798" y="9241"/>
                    <a:pt x="6767" y="9153"/>
                    <a:pt x="6643" y="9098"/>
                  </a:cubicBezTo>
                  <a:cubicBezTo>
                    <a:pt x="6488" y="8711"/>
                    <a:pt x="6147" y="8401"/>
                    <a:pt x="5775" y="8092"/>
                  </a:cubicBezTo>
                  <a:cubicBezTo>
                    <a:pt x="5682" y="8014"/>
                    <a:pt x="5496" y="7970"/>
                    <a:pt x="5527" y="7849"/>
                  </a:cubicBezTo>
                  <a:cubicBezTo>
                    <a:pt x="5310" y="7815"/>
                    <a:pt x="5310" y="7705"/>
                    <a:pt x="5217" y="7616"/>
                  </a:cubicBezTo>
                  <a:cubicBezTo>
                    <a:pt x="5062" y="7616"/>
                    <a:pt x="5186" y="7528"/>
                    <a:pt x="5062" y="7506"/>
                  </a:cubicBezTo>
                  <a:cubicBezTo>
                    <a:pt x="4969" y="7495"/>
                    <a:pt x="4907" y="7451"/>
                    <a:pt x="4907" y="7395"/>
                  </a:cubicBezTo>
                  <a:cubicBezTo>
                    <a:pt x="4814" y="7329"/>
                    <a:pt x="4721" y="7263"/>
                    <a:pt x="4597" y="7207"/>
                  </a:cubicBezTo>
                  <a:cubicBezTo>
                    <a:pt x="4474" y="7019"/>
                    <a:pt x="4102" y="6931"/>
                    <a:pt x="3885" y="6787"/>
                  </a:cubicBezTo>
                  <a:cubicBezTo>
                    <a:pt x="3854" y="6743"/>
                    <a:pt x="3792" y="6721"/>
                    <a:pt x="3730" y="6677"/>
                  </a:cubicBezTo>
                  <a:cubicBezTo>
                    <a:pt x="3637" y="6655"/>
                    <a:pt x="3730" y="6566"/>
                    <a:pt x="3575" y="6566"/>
                  </a:cubicBezTo>
                  <a:cubicBezTo>
                    <a:pt x="3513" y="6489"/>
                    <a:pt x="3327" y="6456"/>
                    <a:pt x="3358" y="6345"/>
                  </a:cubicBezTo>
                  <a:cubicBezTo>
                    <a:pt x="3637" y="6312"/>
                    <a:pt x="3420" y="6467"/>
                    <a:pt x="3668" y="6456"/>
                  </a:cubicBezTo>
                  <a:cubicBezTo>
                    <a:pt x="3637" y="6522"/>
                    <a:pt x="3792" y="6544"/>
                    <a:pt x="3823" y="6588"/>
                  </a:cubicBezTo>
                  <a:cubicBezTo>
                    <a:pt x="3978" y="6666"/>
                    <a:pt x="4071" y="6765"/>
                    <a:pt x="4288" y="6820"/>
                  </a:cubicBezTo>
                  <a:cubicBezTo>
                    <a:pt x="4350" y="6931"/>
                    <a:pt x="4597" y="6986"/>
                    <a:pt x="4752" y="7064"/>
                  </a:cubicBezTo>
                  <a:cubicBezTo>
                    <a:pt x="4876" y="7086"/>
                    <a:pt x="4721" y="7196"/>
                    <a:pt x="5000" y="7174"/>
                  </a:cubicBezTo>
                  <a:cubicBezTo>
                    <a:pt x="4969" y="7241"/>
                    <a:pt x="5031" y="7296"/>
                    <a:pt x="5155" y="7318"/>
                  </a:cubicBezTo>
                  <a:cubicBezTo>
                    <a:pt x="5155" y="7451"/>
                    <a:pt x="5434" y="7484"/>
                    <a:pt x="5465" y="7616"/>
                  </a:cubicBezTo>
                  <a:cubicBezTo>
                    <a:pt x="5682" y="7672"/>
                    <a:pt x="5620" y="7826"/>
                    <a:pt x="5837" y="7871"/>
                  </a:cubicBezTo>
                  <a:cubicBezTo>
                    <a:pt x="5837" y="8014"/>
                    <a:pt x="6116" y="8047"/>
                    <a:pt x="6147" y="8180"/>
                  </a:cubicBezTo>
                  <a:cubicBezTo>
                    <a:pt x="6271" y="8202"/>
                    <a:pt x="6271" y="8269"/>
                    <a:pt x="6302" y="8313"/>
                  </a:cubicBezTo>
                  <a:cubicBezTo>
                    <a:pt x="6488" y="8324"/>
                    <a:pt x="6395" y="8423"/>
                    <a:pt x="6550" y="8423"/>
                  </a:cubicBezTo>
                  <a:cubicBezTo>
                    <a:pt x="6612" y="8667"/>
                    <a:pt x="6860" y="8843"/>
                    <a:pt x="6953" y="9064"/>
                  </a:cubicBezTo>
                  <a:cubicBezTo>
                    <a:pt x="7139" y="9120"/>
                    <a:pt x="7046" y="9286"/>
                    <a:pt x="7263" y="9341"/>
                  </a:cubicBezTo>
                  <a:cubicBezTo>
                    <a:pt x="7294" y="9363"/>
                    <a:pt x="7325" y="9396"/>
                    <a:pt x="7325" y="9429"/>
                  </a:cubicBezTo>
                  <a:cubicBezTo>
                    <a:pt x="7325" y="9429"/>
                    <a:pt x="7232" y="9462"/>
                    <a:pt x="7325" y="9451"/>
                  </a:cubicBezTo>
                  <a:cubicBezTo>
                    <a:pt x="7325" y="9518"/>
                    <a:pt x="7480" y="9540"/>
                    <a:pt x="7418" y="9628"/>
                  </a:cubicBezTo>
                  <a:cubicBezTo>
                    <a:pt x="7573" y="9617"/>
                    <a:pt x="7449" y="9507"/>
                    <a:pt x="7480" y="9451"/>
                  </a:cubicBezTo>
                  <a:cubicBezTo>
                    <a:pt x="7325" y="9451"/>
                    <a:pt x="7449" y="9341"/>
                    <a:pt x="7418" y="9286"/>
                  </a:cubicBezTo>
                  <a:cubicBezTo>
                    <a:pt x="7325" y="9208"/>
                    <a:pt x="7294" y="9087"/>
                    <a:pt x="7263" y="8987"/>
                  </a:cubicBezTo>
                  <a:cubicBezTo>
                    <a:pt x="7108" y="8744"/>
                    <a:pt x="7139" y="8611"/>
                    <a:pt x="7015" y="8368"/>
                  </a:cubicBezTo>
                  <a:cubicBezTo>
                    <a:pt x="6860" y="8302"/>
                    <a:pt x="6860" y="8180"/>
                    <a:pt x="6705" y="8125"/>
                  </a:cubicBezTo>
                  <a:cubicBezTo>
                    <a:pt x="6767" y="8047"/>
                    <a:pt x="6581" y="8047"/>
                    <a:pt x="6612" y="7981"/>
                  </a:cubicBezTo>
                  <a:cubicBezTo>
                    <a:pt x="6519" y="7970"/>
                    <a:pt x="6612" y="7871"/>
                    <a:pt x="6457" y="7871"/>
                  </a:cubicBezTo>
                  <a:cubicBezTo>
                    <a:pt x="6457" y="7760"/>
                    <a:pt x="6302" y="7705"/>
                    <a:pt x="6240" y="7616"/>
                  </a:cubicBezTo>
                  <a:cubicBezTo>
                    <a:pt x="6116" y="7550"/>
                    <a:pt x="6116" y="7440"/>
                    <a:pt x="5930" y="7395"/>
                  </a:cubicBezTo>
                  <a:cubicBezTo>
                    <a:pt x="5837" y="7307"/>
                    <a:pt x="5775" y="7207"/>
                    <a:pt x="5620" y="7152"/>
                  </a:cubicBezTo>
                  <a:cubicBezTo>
                    <a:pt x="5682" y="7075"/>
                    <a:pt x="5465" y="7097"/>
                    <a:pt x="5465" y="7042"/>
                  </a:cubicBezTo>
                  <a:cubicBezTo>
                    <a:pt x="5558" y="6942"/>
                    <a:pt x="5217" y="7019"/>
                    <a:pt x="5310" y="6931"/>
                  </a:cubicBezTo>
                  <a:cubicBezTo>
                    <a:pt x="4969" y="6820"/>
                    <a:pt x="4938" y="6610"/>
                    <a:pt x="4597" y="6511"/>
                  </a:cubicBezTo>
                  <a:cubicBezTo>
                    <a:pt x="4536" y="6400"/>
                    <a:pt x="4288" y="6367"/>
                    <a:pt x="4288" y="6257"/>
                  </a:cubicBezTo>
                  <a:cubicBezTo>
                    <a:pt x="4040" y="6235"/>
                    <a:pt x="4164" y="6080"/>
                    <a:pt x="3885" y="6069"/>
                  </a:cubicBezTo>
                  <a:cubicBezTo>
                    <a:pt x="3854" y="5969"/>
                    <a:pt x="3699" y="5914"/>
                    <a:pt x="3575" y="5837"/>
                  </a:cubicBezTo>
                  <a:cubicBezTo>
                    <a:pt x="3451" y="5770"/>
                    <a:pt x="3327" y="5704"/>
                    <a:pt x="3265" y="5616"/>
                  </a:cubicBezTo>
                  <a:cubicBezTo>
                    <a:pt x="3141" y="5593"/>
                    <a:pt x="3141" y="5527"/>
                    <a:pt x="3110" y="5483"/>
                  </a:cubicBezTo>
                  <a:cubicBezTo>
                    <a:pt x="3079" y="5439"/>
                    <a:pt x="2986" y="5406"/>
                    <a:pt x="2955" y="5372"/>
                  </a:cubicBezTo>
                  <a:cubicBezTo>
                    <a:pt x="2893" y="5284"/>
                    <a:pt x="2738" y="5229"/>
                    <a:pt x="2707" y="5118"/>
                  </a:cubicBezTo>
                  <a:cubicBezTo>
                    <a:pt x="2459" y="5096"/>
                    <a:pt x="2614" y="4930"/>
                    <a:pt x="2397" y="4897"/>
                  </a:cubicBezTo>
                  <a:cubicBezTo>
                    <a:pt x="2428" y="4775"/>
                    <a:pt x="2211" y="4742"/>
                    <a:pt x="2242" y="4621"/>
                  </a:cubicBezTo>
                  <a:cubicBezTo>
                    <a:pt x="2490" y="4654"/>
                    <a:pt x="2459" y="4775"/>
                    <a:pt x="2552" y="4864"/>
                  </a:cubicBezTo>
                  <a:cubicBezTo>
                    <a:pt x="2676" y="4897"/>
                    <a:pt x="2676" y="4952"/>
                    <a:pt x="2707" y="5008"/>
                  </a:cubicBezTo>
                  <a:cubicBezTo>
                    <a:pt x="2831" y="5030"/>
                    <a:pt x="2862" y="5063"/>
                    <a:pt x="2862" y="5118"/>
                  </a:cubicBezTo>
                  <a:cubicBezTo>
                    <a:pt x="3110" y="5262"/>
                    <a:pt x="3265" y="5439"/>
                    <a:pt x="3513" y="5593"/>
                  </a:cubicBezTo>
                  <a:cubicBezTo>
                    <a:pt x="3761" y="5726"/>
                    <a:pt x="4009" y="5870"/>
                    <a:pt x="4195" y="6036"/>
                  </a:cubicBezTo>
                  <a:cubicBezTo>
                    <a:pt x="4381" y="6047"/>
                    <a:pt x="4288" y="6135"/>
                    <a:pt x="4443" y="6146"/>
                  </a:cubicBezTo>
                  <a:cubicBezTo>
                    <a:pt x="4350" y="6235"/>
                    <a:pt x="4690" y="6168"/>
                    <a:pt x="4597" y="6257"/>
                  </a:cubicBezTo>
                  <a:cubicBezTo>
                    <a:pt x="4752" y="6312"/>
                    <a:pt x="4814" y="6411"/>
                    <a:pt x="5000" y="6456"/>
                  </a:cubicBezTo>
                  <a:cubicBezTo>
                    <a:pt x="5031" y="6555"/>
                    <a:pt x="5217" y="6621"/>
                    <a:pt x="5310" y="6699"/>
                  </a:cubicBezTo>
                  <a:cubicBezTo>
                    <a:pt x="5372" y="6743"/>
                    <a:pt x="5434" y="6787"/>
                    <a:pt x="5527" y="6809"/>
                  </a:cubicBezTo>
                  <a:cubicBezTo>
                    <a:pt x="5651" y="6832"/>
                    <a:pt x="5558" y="6920"/>
                    <a:pt x="5682" y="6931"/>
                  </a:cubicBezTo>
                  <a:cubicBezTo>
                    <a:pt x="5868" y="7097"/>
                    <a:pt x="6147" y="7229"/>
                    <a:pt x="6302" y="7395"/>
                  </a:cubicBezTo>
                  <a:cubicBezTo>
                    <a:pt x="6457" y="7473"/>
                    <a:pt x="6550" y="7550"/>
                    <a:pt x="6612" y="7650"/>
                  </a:cubicBezTo>
                  <a:cubicBezTo>
                    <a:pt x="6674" y="7749"/>
                    <a:pt x="6829" y="7793"/>
                    <a:pt x="6860" y="7904"/>
                  </a:cubicBezTo>
                  <a:cubicBezTo>
                    <a:pt x="7015" y="7959"/>
                    <a:pt x="6953" y="8103"/>
                    <a:pt x="7170" y="8147"/>
                  </a:cubicBezTo>
                  <a:cubicBezTo>
                    <a:pt x="7263" y="8235"/>
                    <a:pt x="7139" y="8291"/>
                    <a:pt x="7418" y="8346"/>
                  </a:cubicBezTo>
                  <a:cubicBezTo>
                    <a:pt x="7263" y="8412"/>
                    <a:pt x="7449" y="8556"/>
                    <a:pt x="7480" y="8655"/>
                  </a:cubicBezTo>
                  <a:cubicBezTo>
                    <a:pt x="7511" y="8777"/>
                    <a:pt x="7604" y="8866"/>
                    <a:pt x="7573" y="9009"/>
                  </a:cubicBezTo>
                  <a:cubicBezTo>
                    <a:pt x="7665" y="9131"/>
                    <a:pt x="7758" y="9252"/>
                    <a:pt x="7727" y="9429"/>
                  </a:cubicBezTo>
                  <a:cubicBezTo>
                    <a:pt x="7882" y="9429"/>
                    <a:pt x="7758" y="9330"/>
                    <a:pt x="7789" y="9286"/>
                  </a:cubicBezTo>
                  <a:cubicBezTo>
                    <a:pt x="7913" y="9286"/>
                    <a:pt x="7851" y="9219"/>
                    <a:pt x="7882" y="9175"/>
                  </a:cubicBezTo>
                  <a:cubicBezTo>
                    <a:pt x="7882" y="9087"/>
                    <a:pt x="7882" y="8998"/>
                    <a:pt x="7882" y="8899"/>
                  </a:cubicBezTo>
                  <a:cubicBezTo>
                    <a:pt x="7789" y="8678"/>
                    <a:pt x="7665" y="8479"/>
                    <a:pt x="7635" y="8235"/>
                  </a:cubicBezTo>
                  <a:cubicBezTo>
                    <a:pt x="7665" y="8158"/>
                    <a:pt x="7511" y="8147"/>
                    <a:pt x="7480" y="8092"/>
                  </a:cubicBezTo>
                  <a:cubicBezTo>
                    <a:pt x="7387" y="8081"/>
                    <a:pt x="7480" y="7992"/>
                    <a:pt x="7325" y="7981"/>
                  </a:cubicBezTo>
                  <a:cubicBezTo>
                    <a:pt x="7325" y="7782"/>
                    <a:pt x="7077" y="7616"/>
                    <a:pt x="6860" y="7428"/>
                  </a:cubicBezTo>
                  <a:cubicBezTo>
                    <a:pt x="6674" y="7241"/>
                    <a:pt x="6395" y="7097"/>
                    <a:pt x="6240" y="6898"/>
                  </a:cubicBezTo>
                  <a:cubicBezTo>
                    <a:pt x="6178" y="6787"/>
                    <a:pt x="6054" y="6710"/>
                    <a:pt x="5930" y="6621"/>
                  </a:cubicBezTo>
                  <a:cubicBezTo>
                    <a:pt x="5744" y="6555"/>
                    <a:pt x="5775" y="6411"/>
                    <a:pt x="5527" y="6367"/>
                  </a:cubicBezTo>
                  <a:cubicBezTo>
                    <a:pt x="5496" y="6257"/>
                    <a:pt x="5217" y="6212"/>
                    <a:pt x="5217" y="6091"/>
                  </a:cubicBezTo>
                  <a:cubicBezTo>
                    <a:pt x="5093" y="6069"/>
                    <a:pt x="5093" y="6002"/>
                    <a:pt x="5062" y="5947"/>
                  </a:cubicBezTo>
                  <a:cubicBezTo>
                    <a:pt x="4876" y="5958"/>
                    <a:pt x="4969" y="5870"/>
                    <a:pt x="4814" y="5870"/>
                  </a:cubicBezTo>
                  <a:cubicBezTo>
                    <a:pt x="4783" y="5649"/>
                    <a:pt x="4443" y="5538"/>
                    <a:pt x="4350" y="5339"/>
                  </a:cubicBezTo>
                  <a:cubicBezTo>
                    <a:pt x="4257" y="5140"/>
                    <a:pt x="4009" y="5008"/>
                    <a:pt x="3978" y="4786"/>
                  </a:cubicBezTo>
                  <a:cubicBezTo>
                    <a:pt x="4226" y="4798"/>
                    <a:pt x="4102" y="4941"/>
                    <a:pt x="4288" y="4974"/>
                  </a:cubicBezTo>
                  <a:cubicBezTo>
                    <a:pt x="4288" y="5063"/>
                    <a:pt x="4350" y="5140"/>
                    <a:pt x="4443" y="5207"/>
                  </a:cubicBezTo>
                  <a:cubicBezTo>
                    <a:pt x="4505" y="5284"/>
                    <a:pt x="4536" y="5372"/>
                    <a:pt x="4659" y="5428"/>
                  </a:cubicBezTo>
                  <a:cubicBezTo>
                    <a:pt x="4783" y="5472"/>
                    <a:pt x="4721" y="5593"/>
                    <a:pt x="4907" y="5616"/>
                  </a:cubicBezTo>
                  <a:cubicBezTo>
                    <a:pt x="5000" y="5781"/>
                    <a:pt x="5248" y="5892"/>
                    <a:pt x="5372" y="6036"/>
                  </a:cubicBezTo>
                  <a:cubicBezTo>
                    <a:pt x="5558" y="6113"/>
                    <a:pt x="5403" y="6124"/>
                    <a:pt x="5620" y="6201"/>
                  </a:cubicBezTo>
                  <a:cubicBezTo>
                    <a:pt x="5775" y="6235"/>
                    <a:pt x="5744" y="6334"/>
                    <a:pt x="5930" y="6367"/>
                  </a:cubicBezTo>
                  <a:cubicBezTo>
                    <a:pt x="6023" y="6533"/>
                    <a:pt x="6333" y="6610"/>
                    <a:pt x="6395" y="6787"/>
                  </a:cubicBezTo>
                  <a:cubicBezTo>
                    <a:pt x="6612" y="6809"/>
                    <a:pt x="6581" y="6931"/>
                    <a:pt x="6612" y="7008"/>
                  </a:cubicBezTo>
                  <a:cubicBezTo>
                    <a:pt x="6860" y="7019"/>
                    <a:pt x="6767" y="7141"/>
                    <a:pt x="6922" y="7174"/>
                  </a:cubicBezTo>
                  <a:cubicBezTo>
                    <a:pt x="7108" y="7318"/>
                    <a:pt x="7263" y="7451"/>
                    <a:pt x="7418" y="7594"/>
                  </a:cubicBezTo>
                  <a:cubicBezTo>
                    <a:pt x="7449" y="7672"/>
                    <a:pt x="7511" y="7738"/>
                    <a:pt x="7573" y="7815"/>
                  </a:cubicBezTo>
                  <a:cubicBezTo>
                    <a:pt x="7542" y="7871"/>
                    <a:pt x="7665" y="7871"/>
                    <a:pt x="7635" y="7926"/>
                  </a:cubicBezTo>
                  <a:cubicBezTo>
                    <a:pt x="7758" y="7937"/>
                    <a:pt x="7665" y="8014"/>
                    <a:pt x="7789" y="8014"/>
                  </a:cubicBezTo>
                  <a:cubicBezTo>
                    <a:pt x="7727" y="8114"/>
                    <a:pt x="7882" y="8147"/>
                    <a:pt x="7882" y="8235"/>
                  </a:cubicBezTo>
                  <a:cubicBezTo>
                    <a:pt x="8037" y="8258"/>
                    <a:pt x="7851" y="8412"/>
                    <a:pt x="8037" y="8423"/>
                  </a:cubicBezTo>
                  <a:cubicBezTo>
                    <a:pt x="8254" y="8401"/>
                    <a:pt x="7975" y="8335"/>
                    <a:pt x="8037" y="8291"/>
                  </a:cubicBezTo>
                  <a:cubicBezTo>
                    <a:pt x="8192" y="8291"/>
                    <a:pt x="8068" y="8191"/>
                    <a:pt x="8099" y="8147"/>
                  </a:cubicBezTo>
                  <a:cubicBezTo>
                    <a:pt x="8130" y="8036"/>
                    <a:pt x="7975" y="7992"/>
                    <a:pt x="8037" y="7871"/>
                  </a:cubicBezTo>
                  <a:cubicBezTo>
                    <a:pt x="8006" y="7771"/>
                    <a:pt x="7820" y="7738"/>
                    <a:pt x="7944" y="7650"/>
                  </a:cubicBezTo>
                  <a:cubicBezTo>
                    <a:pt x="7789" y="7605"/>
                    <a:pt x="7882" y="7462"/>
                    <a:pt x="7727" y="7428"/>
                  </a:cubicBezTo>
                  <a:cubicBezTo>
                    <a:pt x="7696" y="7384"/>
                    <a:pt x="7758" y="7318"/>
                    <a:pt x="7635" y="7318"/>
                  </a:cubicBezTo>
                  <a:cubicBezTo>
                    <a:pt x="7635" y="7274"/>
                    <a:pt x="7665" y="7207"/>
                    <a:pt x="7573" y="7207"/>
                  </a:cubicBezTo>
                  <a:cubicBezTo>
                    <a:pt x="7449" y="7042"/>
                    <a:pt x="7294" y="6909"/>
                    <a:pt x="7232" y="6732"/>
                  </a:cubicBezTo>
                  <a:cubicBezTo>
                    <a:pt x="7108" y="6721"/>
                    <a:pt x="7201" y="6633"/>
                    <a:pt x="7077" y="6621"/>
                  </a:cubicBezTo>
                  <a:cubicBezTo>
                    <a:pt x="7046" y="6599"/>
                    <a:pt x="7015" y="6555"/>
                    <a:pt x="7015" y="6511"/>
                  </a:cubicBezTo>
                  <a:cubicBezTo>
                    <a:pt x="6829" y="6478"/>
                    <a:pt x="6891" y="6367"/>
                    <a:pt x="6705" y="6345"/>
                  </a:cubicBezTo>
                  <a:cubicBezTo>
                    <a:pt x="6736" y="6246"/>
                    <a:pt x="6643" y="6212"/>
                    <a:pt x="6612" y="6146"/>
                  </a:cubicBezTo>
                  <a:cubicBezTo>
                    <a:pt x="6488" y="6047"/>
                    <a:pt x="6364" y="5947"/>
                    <a:pt x="6240" y="5837"/>
                  </a:cubicBezTo>
                  <a:cubicBezTo>
                    <a:pt x="6085" y="5759"/>
                    <a:pt x="6054" y="5627"/>
                    <a:pt x="5837" y="5560"/>
                  </a:cubicBezTo>
                  <a:cubicBezTo>
                    <a:pt x="5899" y="5472"/>
                    <a:pt x="5744" y="5450"/>
                    <a:pt x="5682" y="5394"/>
                  </a:cubicBezTo>
                  <a:cubicBezTo>
                    <a:pt x="5713" y="5317"/>
                    <a:pt x="5496" y="5306"/>
                    <a:pt x="5527" y="5229"/>
                  </a:cubicBezTo>
                  <a:cubicBezTo>
                    <a:pt x="5434" y="5129"/>
                    <a:pt x="5279" y="5041"/>
                    <a:pt x="5217" y="4919"/>
                  </a:cubicBezTo>
                  <a:cubicBezTo>
                    <a:pt x="4969" y="4864"/>
                    <a:pt x="5031" y="4698"/>
                    <a:pt x="4814" y="4621"/>
                  </a:cubicBezTo>
                  <a:cubicBezTo>
                    <a:pt x="4783" y="4499"/>
                    <a:pt x="4690" y="4389"/>
                    <a:pt x="4597" y="4278"/>
                  </a:cubicBezTo>
                  <a:cubicBezTo>
                    <a:pt x="4474" y="4046"/>
                    <a:pt x="4319" y="3825"/>
                    <a:pt x="4350" y="3537"/>
                  </a:cubicBezTo>
                  <a:cubicBezTo>
                    <a:pt x="4567" y="3537"/>
                    <a:pt x="4505" y="3648"/>
                    <a:pt x="4505" y="3725"/>
                  </a:cubicBezTo>
                  <a:cubicBezTo>
                    <a:pt x="4505" y="3814"/>
                    <a:pt x="4659" y="3847"/>
                    <a:pt x="4597" y="3946"/>
                  </a:cubicBezTo>
                  <a:cubicBezTo>
                    <a:pt x="4690" y="4079"/>
                    <a:pt x="4783" y="4212"/>
                    <a:pt x="4814" y="4366"/>
                  </a:cubicBezTo>
                  <a:cubicBezTo>
                    <a:pt x="5000" y="4499"/>
                    <a:pt x="5155" y="4643"/>
                    <a:pt x="5279" y="4786"/>
                  </a:cubicBezTo>
                  <a:cubicBezTo>
                    <a:pt x="5403" y="4930"/>
                    <a:pt x="5620" y="5041"/>
                    <a:pt x="5775" y="5173"/>
                  </a:cubicBezTo>
                  <a:cubicBezTo>
                    <a:pt x="5837" y="5251"/>
                    <a:pt x="5961" y="5306"/>
                    <a:pt x="5992" y="5394"/>
                  </a:cubicBezTo>
                  <a:cubicBezTo>
                    <a:pt x="6116" y="5450"/>
                    <a:pt x="6085" y="5549"/>
                    <a:pt x="6240" y="5593"/>
                  </a:cubicBezTo>
                  <a:cubicBezTo>
                    <a:pt x="6333" y="5605"/>
                    <a:pt x="6302" y="5660"/>
                    <a:pt x="6302" y="5704"/>
                  </a:cubicBezTo>
                  <a:cubicBezTo>
                    <a:pt x="6395" y="5715"/>
                    <a:pt x="6457" y="5737"/>
                    <a:pt x="6457" y="5781"/>
                  </a:cubicBezTo>
                  <a:cubicBezTo>
                    <a:pt x="6581" y="5837"/>
                    <a:pt x="6643" y="5914"/>
                    <a:pt x="6767" y="5947"/>
                  </a:cubicBezTo>
                  <a:cubicBezTo>
                    <a:pt x="6891" y="6113"/>
                    <a:pt x="7015" y="6257"/>
                    <a:pt x="7170" y="6400"/>
                  </a:cubicBezTo>
                  <a:cubicBezTo>
                    <a:pt x="7263" y="6389"/>
                    <a:pt x="7263" y="6312"/>
                    <a:pt x="7170" y="6312"/>
                  </a:cubicBezTo>
                  <a:cubicBezTo>
                    <a:pt x="7170" y="6279"/>
                    <a:pt x="7170" y="6235"/>
                    <a:pt x="7077" y="6235"/>
                  </a:cubicBezTo>
                  <a:cubicBezTo>
                    <a:pt x="7139" y="6135"/>
                    <a:pt x="7046" y="6102"/>
                    <a:pt x="7015" y="6036"/>
                  </a:cubicBezTo>
                  <a:cubicBezTo>
                    <a:pt x="6922" y="5914"/>
                    <a:pt x="6767" y="5803"/>
                    <a:pt x="6767" y="5649"/>
                  </a:cubicBezTo>
                  <a:cubicBezTo>
                    <a:pt x="6736" y="5605"/>
                    <a:pt x="6674" y="5571"/>
                    <a:pt x="6612" y="5538"/>
                  </a:cubicBezTo>
                  <a:cubicBezTo>
                    <a:pt x="6519" y="5516"/>
                    <a:pt x="6612" y="5428"/>
                    <a:pt x="6457" y="5428"/>
                  </a:cubicBezTo>
                  <a:cubicBezTo>
                    <a:pt x="6395" y="5162"/>
                    <a:pt x="6147" y="4952"/>
                    <a:pt x="6147" y="4676"/>
                  </a:cubicBezTo>
                  <a:cubicBezTo>
                    <a:pt x="6178" y="4521"/>
                    <a:pt x="6023" y="4444"/>
                    <a:pt x="6085" y="4278"/>
                  </a:cubicBezTo>
                  <a:cubicBezTo>
                    <a:pt x="6085" y="4134"/>
                    <a:pt x="5930" y="4101"/>
                    <a:pt x="6085" y="3980"/>
                  </a:cubicBezTo>
                  <a:cubicBezTo>
                    <a:pt x="6302" y="3980"/>
                    <a:pt x="5992" y="4167"/>
                    <a:pt x="6240" y="4167"/>
                  </a:cubicBezTo>
                  <a:cubicBezTo>
                    <a:pt x="6240" y="4245"/>
                    <a:pt x="6240" y="4322"/>
                    <a:pt x="6240" y="4400"/>
                  </a:cubicBezTo>
                  <a:cubicBezTo>
                    <a:pt x="6426" y="4742"/>
                    <a:pt x="6488" y="5140"/>
                    <a:pt x="6860" y="5428"/>
                  </a:cubicBezTo>
                  <a:cubicBezTo>
                    <a:pt x="7077" y="5759"/>
                    <a:pt x="7449" y="6047"/>
                    <a:pt x="7573" y="6423"/>
                  </a:cubicBezTo>
                  <a:cubicBezTo>
                    <a:pt x="8006" y="6754"/>
                    <a:pt x="8130" y="7185"/>
                    <a:pt x="8502" y="7539"/>
                  </a:cubicBezTo>
                  <a:cubicBezTo>
                    <a:pt x="8626" y="7517"/>
                    <a:pt x="8502" y="7484"/>
                    <a:pt x="8502" y="7451"/>
                  </a:cubicBezTo>
                  <a:cubicBezTo>
                    <a:pt x="8502" y="7406"/>
                    <a:pt x="8502" y="7362"/>
                    <a:pt x="8502" y="7318"/>
                  </a:cubicBezTo>
                  <a:cubicBezTo>
                    <a:pt x="8440" y="7241"/>
                    <a:pt x="8409" y="7163"/>
                    <a:pt x="8409" y="7064"/>
                  </a:cubicBezTo>
                  <a:cubicBezTo>
                    <a:pt x="8161" y="6865"/>
                    <a:pt x="8099" y="6588"/>
                    <a:pt x="7882" y="6367"/>
                  </a:cubicBezTo>
                  <a:cubicBezTo>
                    <a:pt x="7820" y="6102"/>
                    <a:pt x="7542" y="5914"/>
                    <a:pt x="7480" y="5649"/>
                  </a:cubicBezTo>
                  <a:cubicBezTo>
                    <a:pt x="7418" y="5593"/>
                    <a:pt x="7356" y="5549"/>
                    <a:pt x="7325" y="5483"/>
                  </a:cubicBezTo>
                  <a:cubicBezTo>
                    <a:pt x="7325" y="5406"/>
                    <a:pt x="7294" y="5350"/>
                    <a:pt x="7170" y="5317"/>
                  </a:cubicBezTo>
                  <a:cubicBezTo>
                    <a:pt x="7170" y="5240"/>
                    <a:pt x="7201" y="5151"/>
                    <a:pt x="7077" y="5118"/>
                  </a:cubicBezTo>
                  <a:cubicBezTo>
                    <a:pt x="7077" y="5041"/>
                    <a:pt x="7046" y="4985"/>
                    <a:pt x="6922" y="4952"/>
                  </a:cubicBezTo>
                  <a:cubicBezTo>
                    <a:pt x="7046" y="4875"/>
                    <a:pt x="6860" y="4709"/>
                    <a:pt x="6860" y="4588"/>
                  </a:cubicBezTo>
                  <a:cubicBezTo>
                    <a:pt x="6736" y="4499"/>
                    <a:pt x="6829" y="4322"/>
                    <a:pt x="6705" y="4223"/>
                  </a:cubicBezTo>
                  <a:cubicBezTo>
                    <a:pt x="6705" y="4024"/>
                    <a:pt x="6705" y="3869"/>
                    <a:pt x="6612" y="3758"/>
                  </a:cubicBezTo>
                  <a:cubicBezTo>
                    <a:pt x="6612" y="3604"/>
                    <a:pt x="6612" y="3460"/>
                    <a:pt x="6612" y="3305"/>
                  </a:cubicBezTo>
                  <a:cubicBezTo>
                    <a:pt x="6643" y="3250"/>
                    <a:pt x="6612" y="3206"/>
                    <a:pt x="6550" y="3173"/>
                  </a:cubicBezTo>
                  <a:cubicBezTo>
                    <a:pt x="6519" y="3095"/>
                    <a:pt x="6674" y="3117"/>
                    <a:pt x="6550" y="3062"/>
                  </a:cubicBezTo>
                  <a:cubicBezTo>
                    <a:pt x="6643" y="2918"/>
                    <a:pt x="6612" y="2719"/>
                    <a:pt x="6612" y="2531"/>
                  </a:cubicBezTo>
                  <a:cubicBezTo>
                    <a:pt x="6643" y="2465"/>
                    <a:pt x="6736" y="2421"/>
                    <a:pt x="6705" y="2332"/>
                  </a:cubicBezTo>
                  <a:cubicBezTo>
                    <a:pt x="6860" y="2366"/>
                    <a:pt x="6736" y="2509"/>
                    <a:pt x="6767" y="2587"/>
                  </a:cubicBezTo>
                  <a:cubicBezTo>
                    <a:pt x="6767" y="2686"/>
                    <a:pt x="6674" y="2697"/>
                    <a:pt x="6767" y="2786"/>
                  </a:cubicBezTo>
                  <a:cubicBezTo>
                    <a:pt x="6767" y="2951"/>
                    <a:pt x="6767" y="3128"/>
                    <a:pt x="6767" y="3305"/>
                  </a:cubicBezTo>
                  <a:cubicBezTo>
                    <a:pt x="6891" y="3659"/>
                    <a:pt x="6891" y="3869"/>
                    <a:pt x="6922" y="4223"/>
                  </a:cubicBezTo>
                  <a:cubicBezTo>
                    <a:pt x="6984" y="4355"/>
                    <a:pt x="7108" y="4455"/>
                    <a:pt x="7077" y="4621"/>
                  </a:cubicBezTo>
                  <a:cubicBezTo>
                    <a:pt x="7263" y="4632"/>
                    <a:pt x="7108" y="4753"/>
                    <a:pt x="7170" y="4809"/>
                  </a:cubicBezTo>
                  <a:cubicBezTo>
                    <a:pt x="7387" y="4798"/>
                    <a:pt x="7108" y="4963"/>
                    <a:pt x="7325" y="4952"/>
                  </a:cubicBezTo>
                  <a:cubicBezTo>
                    <a:pt x="7418" y="5207"/>
                    <a:pt x="7665" y="5406"/>
                    <a:pt x="7789" y="5649"/>
                  </a:cubicBezTo>
                  <a:cubicBezTo>
                    <a:pt x="7882" y="5892"/>
                    <a:pt x="8161" y="6091"/>
                    <a:pt x="8192" y="6367"/>
                  </a:cubicBezTo>
                  <a:cubicBezTo>
                    <a:pt x="8347" y="6378"/>
                    <a:pt x="8192" y="6511"/>
                    <a:pt x="8347" y="6533"/>
                  </a:cubicBezTo>
                  <a:cubicBezTo>
                    <a:pt x="8285" y="6621"/>
                    <a:pt x="8471" y="6621"/>
                    <a:pt x="8409" y="6699"/>
                  </a:cubicBezTo>
                  <a:cubicBezTo>
                    <a:pt x="8533" y="6732"/>
                    <a:pt x="8502" y="6820"/>
                    <a:pt x="8564" y="6865"/>
                  </a:cubicBezTo>
                  <a:cubicBezTo>
                    <a:pt x="8657" y="6909"/>
                    <a:pt x="8657" y="6975"/>
                    <a:pt x="8719" y="7008"/>
                  </a:cubicBezTo>
                  <a:cubicBezTo>
                    <a:pt x="8719" y="7196"/>
                    <a:pt x="8812" y="7207"/>
                    <a:pt x="8812" y="7428"/>
                  </a:cubicBezTo>
                  <a:cubicBezTo>
                    <a:pt x="8905" y="7395"/>
                    <a:pt x="8967" y="7329"/>
                    <a:pt x="8967" y="7263"/>
                  </a:cubicBezTo>
                  <a:cubicBezTo>
                    <a:pt x="8998" y="7196"/>
                    <a:pt x="9060" y="7141"/>
                    <a:pt x="9122" y="7097"/>
                  </a:cubicBezTo>
                  <a:cubicBezTo>
                    <a:pt x="9122" y="6854"/>
                    <a:pt x="9184" y="6721"/>
                    <a:pt x="9029" y="6511"/>
                  </a:cubicBezTo>
                  <a:cubicBezTo>
                    <a:pt x="9029" y="6423"/>
                    <a:pt x="9029" y="6345"/>
                    <a:pt x="9029" y="6257"/>
                  </a:cubicBezTo>
                  <a:cubicBezTo>
                    <a:pt x="8905" y="6080"/>
                    <a:pt x="8874" y="5870"/>
                    <a:pt x="8812" y="5671"/>
                  </a:cubicBezTo>
                  <a:cubicBezTo>
                    <a:pt x="8626" y="5627"/>
                    <a:pt x="8812" y="5450"/>
                    <a:pt x="8657" y="5394"/>
                  </a:cubicBezTo>
                  <a:cubicBezTo>
                    <a:pt x="8564" y="5339"/>
                    <a:pt x="8688" y="5240"/>
                    <a:pt x="8502" y="5173"/>
                  </a:cubicBezTo>
                  <a:cubicBezTo>
                    <a:pt x="8378" y="4554"/>
                    <a:pt x="8378" y="4212"/>
                    <a:pt x="8161" y="3615"/>
                  </a:cubicBezTo>
                  <a:cubicBezTo>
                    <a:pt x="8223" y="3305"/>
                    <a:pt x="8099" y="2940"/>
                    <a:pt x="8254" y="2664"/>
                  </a:cubicBezTo>
                  <a:cubicBezTo>
                    <a:pt x="8006" y="2631"/>
                    <a:pt x="8316" y="2542"/>
                    <a:pt x="8254" y="2476"/>
                  </a:cubicBezTo>
                  <a:cubicBezTo>
                    <a:pt x="8254" y="2388"/>
                    <a:pt x="8254" y="2310"/>
                    <a:pt x="8254" y="2222"/>
                  </a:cubicBezTo>
                  <a:cubicBezTo>
                    <a:pt x="8440" y="2167"/>
                    <a:pt x="8130" y="2111"/>
                    <a:pt x="8316" y="2056"/>
                  </a:cubicBezTo>
                  <a:cubicBezTo>
                    <a:pt x="8285" y="1968"/>
                    <a:pt x="8471" y="1957"/>
                    <a:pt x="8409" y="1857"/>
                  </a:cubicBezTo>
                  <a:cubicBezTo>
                    <a:pt x="8595" y="1879"/>
                    <a:pt x="8440" y="2001"/>
                    <a:pt x="8471" y="2056"/>
                  </a:cubicBezTo>
                  <a:cubicBezTo>
                    <a:pt x="8533" y="2178"/>
                    <a:pt x="8409" y="2277"/>
                    <a:pt x="8409" y="2388"/>
                  </a:cubicBezTo>
                  <a:cubicBezTo>
                    <a:pt x="8409" y="2388"/>
                    <a:pt x="8502" y="2399"/>
                    <a:pt x="8471" y="2421"/>
                  </a:cubicBezTo>
                  <a:cubicBezTo>
                    <a:pt x="8471" y="2421"/>
                    <a:pt x="8347" y="2476"/>
                    <a:pt x="8409" y="2498"/>
                  </a:cubicBezTo>
                  <a:cubicBezTo>
                    <a:pt x="8502" y="2531"/>
                    <a:pt x="8409" y="2542"/>
                    <a:pt x="8409" y="2642"/>
                  </a:cubicBezTo>
                  <a:cubicBezTo>
                    <a:pt x="8409" y="2852"/>
                    <a:pt x="8409" y="3084"/>
                    <a:pt x="8409" y="3360"/>
                  </a:cubicBezTo>
                  <a:cubicBezTo>
                    <a:pt x="8502" y="3747"/>
                    <a:pt x="8657" y="4112"/>
                    <a:pt x="8657" y="4532"/>
                  </a:cubicBezTo>
                  <a:cubicBezTo>
                    <a:pt x="8750" y="4676"/>
                    <a:pt x="8719" y="4853"/>
                    <a:pt x="8812" y="5008"/>
                  </a:cubicBezTo>
                  <a:cubicBezTo>
                    <a:pt x="8750" y="5118"/>
                    <a:pt x="8936" y="5140"/>
                    <a:pt x="8874" y="5251"/>
                  </a:cubicBezTo>
                  <a:cubicBezTo>
                    <a:pt x="9091" y="5262"/>
                    <a:pt x="8812" y="5450"/>
                    <a:pt x="9029" y="5450"/>
                  </a:cubicBezTo>
                  <a:cubicBezTo>
                    <a:pt x="8998" y="5770"/>
                    <a:pt x="9370" y="5969"/>
                    <a:pt x="9339" y="6345"/>
                  </a:cubicBezTo>
                  <a:cubicBezTo>
                    <a:pt x="9587" y="6323"/>
                    <a:pt x="9463" y="6268"/>
                    <a:pt x="9432" y="6201"/>
                  </a:cubicBezTo>
                  <a:cubicBezTo>
                    <a:pt x="9587" y="6157"/>
                    <a:pt x="9370" y="6135"/>
                    <a:pt x="9432" y="6036"/>
                  </a:cubicBezTo>
                  <a:cubicBezTo>
                    <a:pt x="9432" y="5892"/>
                    <a:pt x="9432" y="5759"/>
                    <a:pt x="9432" y="5616"/>
                  </a:cubicBezTo>
                  <a:cubicBezTo>
                    <a:pt x="9401" y="5361"/>
                    <a:pt x="9339" y="5184"/>
                    <a:pt x="9184" y="4919"/>
                  </a:cubicBezTo>
                  <a:cubicBezTo>
                    <a:pt x="9184" y="4499"/>
                    <a:pt x="9091" y="4145"/>
                    <a:pt x="8967" y="3836"/>
                  </a:cubicBezTo>
                  <a:cubicBezTo>
                    <a:pt x="8998" y="3593"/>
                    <a:pt x="8905" y="3405"/>
                    <a:pt x="8967" y="3228"/>
                  </a:cubicBezTo>
                  <a:cubicBezTo>
                    <a:pt x="8874" y="3084"/>
                    <a:pt x="8905" y="3062"/>
                    <a:pt x="8874" y="2918"/>
                  </a:cubicBezTo>
                  <a:cubicBezTo>
                    <a:pt x="8874" y="2764"/>
                    <a:pt x="8812" y="2753"/>
                    <a:pt x="8874" y="2609"/>
                  </a:cubicBezTo>
                  <a:cubicBezTo>
                    <a:pt x="8781" y="2498"/>
                    <a:pt x="8905" y="2465"/>
                    <a:pt x="8874" y="2310"/>
                  </a:cubicBezTo>
                  <a:cubicBezTo>
                    <a:pt x="8874" y="2189"/>
                    <a:pt x="8874" y="2067"/>
                    <a:pt x="8874" y="1946"/>
                  </a:cubicBezTo>
                  <a:cubicBezTo>
                    <a:pt x="8936" y="1835"/>
                    <a:pt x="8967" y="1702"/>
                    <a:pt x="8936" y="1559"/>
                  </a:cubicBezTo>
                  <a:cubicBezTo>
                    <a:pt x="9029" y="1448"/>
                    <a:pt x="9091" y="1349"/>
                    <a:pt x="9122" y="1227"/>
                  </a:cubicBezTo>
                  <a:cubicBezTo>
                    <a:pt x="9184" y="1116"/>
                    <a:pt x="9339" y="1039"/>
                    <a:pt x="9339" y="918"/>
                  </a:cubicBezTo>
                  <a:cubicBezTo>
                    <a:pt x="9587" y="973"/>
                    <a:pt x="9246" y="1061"/>
                    <a:pt x="9339" y="1172"/>
                  </a:cubicBezTo>
                  <a:cubicBezTo>
                    <a:pt x="9122" y="1183"/>
                    <a:pt x="9401" y="1382"/>
                    <a:pt x="9184" y="1393"/>
                  </a:cubicBezTo>
                  <a:cubicBezTo>
                    <a:pt x="9153" y="1603"/>
                    <a:pt x="9184" y="1680"/>
                    <a:pt x="9122" y="1857"/>
                  </a:cubicBezTo>
                  <a:cubicBezTo>
                    <a:pt x="9122" y="2034"/>
                    <a:pt x="9122" y="2211"/>
                    <a:pt x="9122" y="2388"/>
                  </a:cubicBezTo>
                  <a:cubicBezTo>
                    <a:pt x="8998" y="2498"/>
                    <a:pt x="9184" y="2686"/>
                    <a:pt x="9122" y="2863"/>
                  </a:cubicBezTo>
                  <a:cubicBezTo>
                    <a:pt x="9060" y="2940"/>
                    <a:pt x="9215" y="2940"/>
                    <a:pt x="9184" y="3007"/>
                  </a:cubicBezTo>
                  <a:cubicBezTo>
                    <a:pt x="9153" y="3250"/>
                    <a:pt x="9246" y="3427"/>
                    <a:pt x="9184" y="3615"/>
                  </a:cubicBezTo>
                  <a:cubicBezTo>
                    <a:pt x="9339" y="4046"/>
                    <a:pt x="9525" y="4389"/>
                    <a:pt x="9494" y="4809"/>
                  </a:cubicBezTo>
                  <a:cubicBezTo>
                    <a:pt x="9494" y="4897"/>
                    <a:pt x="9649" y="4952"/>
                    <a:pt x="9587" y="5063"/>
                  </a:cubicBezTo>
                  <a:cubicBezTo>
                    <a:pt x="9618" y="5129"/>
                    <a:pt x="9618" y="5218"/>
                    <a:pt x="9742" y="5251"/>
                  </a:cubicBezTo>
                  <a:cubicBezTo>
                    <a:pt x="9959" y="5240"/>
                    <a:pt x="9680" y="5195"/>
                    <a:pt x="9742" y="5140"/>
                  </a:cubicBezTo>
                  <a:cubicBezTo>
                    <a:pt x="9835" y="5140"/>
                    <a:pt x="9804" y="5074"/>
                    <a:pt x="9804" y="5030"/>
                  </a:cubicBezTo>
                  <a:cubicBezTo>
                    <a:pt x="9680" y="5008"/>
                    <a:pt x="9804" y="4985"/>
                    <a:pt x="9804" y="4952"/>
                  </a:cubicBezTo>
                  <a:cubicBezTo>
                    <a:pt x="9804" y="4908"/>
                    <a:pt x="9804" y="4853"/>
                    <a:pt x="9804" y="4809"/>
                  </a:cubicBezTo>
                  <a:cubicBezTo>
                    <a:pt x="9866" y="4720"/>
                    <a:pt x="9742" y="4709"/>
                    <a:pt x="9742" y="4643"/>
                  </a:cubicBezTo>
                  <a:cubicBezTo>
                    <a:pt x="9742" y="4521"/>
                    <a:pt x="9804" y="4532"/>
                    <a:pt x="9742" y="4422"/>
                  </a:cubicBezTo>
                  <a:cubicBezTo>
                    <a:pt x="9742" y="4377"/>
                    <a:pt x="9742" y="4333"/>
                    <a:pt x="9742" y="4278"/>
                  </a:cubicBezTo>
                  <a:cubicBezTo>
                    <a:pt x="9680" y="4256"/>
                    <a:pt x="9649" y="4234"/>
                    <a:pt x="9742" y="4223"/>
                  </a:cubicBezTo>
                  <a:cubicBezTo>
                    <a:pt x="9711" y="4035"/>
                    <a:pt x="9773" y="3869"/>
                    <a:pt x="9742" y="3703"/>
                  </a:cubicBezTo>
                  <a:cubicBezTo>
                    <a:pt x="9711" y="3648"/>
                    <a:pt x="9649" y="3582"/>
                    <a:pt x="9649" y="3526"/>
                  </a:cubicBezTo>
                  <a:cubicBezTo>
                    <a:pt x="9649" y="3316"/>
                    <a:pt x="9711" y="3106"/>
                    <a:pt x="9742" y="2896"/>
                  </a:cubicBezTo>
                  <a:cubicBezTo>
                    <a:pt x="9773" y="2686"/>
                    <a:pt x="9773" y="2487"/>
                    <a:pt x="9804" y="2277"/>
                  </a:cubicBezTo>
                  <a:cubicBezTo>
                    <a:pt x="9804" y="2211"/>
                    <a:pt x="9959" y="2200"/>
                    <a:pt x="9897" y="2111"/>
                  </a:cubicBezTo>
                  <a:cubicBezTo>
                    <a:pt x="9928" y="2067"/>
                    <a:pt x="9804" y="1968"/>
                    <a:pt x="9959" y="1968"/>
                  </a:cubicBezTo>
                  <a:cubicBezTo>
                    <a:pt x="9959" y="1912"/>
                    <a:pt x="9959" y="1857"/>
                    <a:pt x="9959" y="1802"/>
                  </a:cubicBezTo>
                  <a:cubicBezTo>
                    <a:pt x="10021" y="1769"/>
                    <a:pt x="9866" y="1658"/>
                    <a:pt x="10052" y="1669"/>
                  </a:cubicBezTo>
                  <a:cubicBezTo>
                    <a:pt x="10021" y="1426"/>
                    <a:pt x="10238" y="1271"/>
                    <a:pt x="10362" y="1083"/>
                  </a:cubicBezTo>
                  <a:cubicBezTo>
                    <a:pt x="10610" y="1172"/>
                    <a:pt x="10238" y="1282"/>
                    <a:pt x="10269" y="1393"/>
                  </a:cubicBezTo>
                  <a:cubicBezTo>
                    <a:pt x="10269" y="1514"/>
                    <a:pt x="10207" y="1625"/>
                    <a:pt x="10114" y="1724"/>
                  </a:cubicBezTo>
                  <a:cubicBezTo>
                    <a:pt x="10176" y="1979"/>
                    <a:pt x="9990" y="2156"/>
                    <a:pt x="10052" y="2421"/>
                  </a:cubicBezTo>
                  <a:cubicBezTo>
                    <a:pt x="10114" y="2498"/>
                    <a:pt x="9928" y="2487"/>
                    <a:pt x="9959" y="2554"/>
                  </a:cubicBezTo>
                  <a:cubicBezTo>
                    <a:pt x="9928" y="2719"/>
                    <a:pt x="10052" y="2940"/>
                    <a:pt x="9897" y="3062"/>
                  </a:cubicBezTo>
                  <a:cubicBezTo>
                    <a:pt x="10052" y="3217"/>
                    <a:pt x="9928" y="3471"/>
                    <a:pt x="9959" y="3670"/>
                  </a:cubicBezTo>
                  <a:cubicBezTo>
                    <a:pt x="9959" y="3725"/>
                    <a:pt x="9959" y="3781"/>
                    <a:pt x="9959" y="3836"/>
                  </a:cubicBezTo>
                  <a:cubicBezTo>
                    <a:pt x="9990" y="3880"/>
                    <a:pt x="9928" y="3946"/>
                    <a:pt x="10052" y="3946"/>
                  </a:cubicBezTo>
                  <a:cubicBezTo>
                    <a:pt x="9897" y="4002"/>
                    <a:pt x="9990" y="4134"/>
                    <a:pt x="9959" y="4223"/>
                  </a:cubicBezTo>
                  <a:cubicBezTo>
                    <a:pt x="9990" y="4455"/>
                    <a:pt x="10176" y="4698"/>
                    <a:pt x="10114" y="4952"/>
                  </a:cubicBezTo>
                  <a:cubicBezTo>
                    <a:pt x="10114" y="5008"/>
                    <a:pt x="10052" y="5063"/>
                    <a:pt x="10052" y="5118"/>
                  </a:cubicBezTo>
                  <a:cubicBezTo>
                    <a:pt x="10021" y="5328"/>
                    <a:pt x="10114" y="5527"/>
                    <a:pt x="10052" y="5704"/>
                  </a:cubicBezTo>
                  <a:cubicBezTo>
                    <a:pt x="10269" y="5627"/>
                    <a:pt x="10393" y="5527"/>
                    <a:pt x="10362" y="5361"/>
                  </a:cubicBezTo>
                  <a:cubicBezTo>
                    <a:pt x="10424" y="5350"/>
                    <a:pt x="10424" y="5317"/>
                    <a:pt x="10455" y="5284"/>
                  </a:cubicBezTo>
                  <a:cubicBezTo>
                    <a:pt x="10455" y="5284"/>
                    <a:pt x="10362" y="5273"/>
                    <a:pt x="10362" y="5251"/>
                  </a:cubicBezTo>
                  <a:cubicBezTo>
                    <a:pt x="10362" y="5251"/>
                    <a:pt x="10424" y="5251"/>
                    <a:pt x="10455" y="5229"/>
                  </a:cubicBezTo>
                  <a:cubicBezTo>
                    <a:pt x="10455" y="5162"/>
                    <a:pt x="10424" y="5096"/>
                    <a:pt x="10455" y="5008"/>
                  </a:cubicBezTo>
                  <a:cubicBezTo>
                    <a:pt x="10362" y="4930"/>
                    <a:pt x="10548" y="4930"/>
                    <a:pt x="10517" y="4864"/>
                  </a:cubicBezTo>
                  <a:cubicBezTo>
                    <a:pt x="10517" y="4709"/>
                    <a:pt x="10517" y="4554"/>
                    <a:pt x="10517" y="4389"/>
                  </a:cubicBezTo>
                  <a:cubicBezTo>
                    <a:pt x="10455" y="4311"/>
                    <a:pt x="10641" y="4322"/>
                    <a:pt x="10610" y="4256"/>
                  </a:cubicBezTo>
                  <a:cubicBezTo>
                    <a:pt x="10610" y="3714"/>
                    <a:pt x="10517" y="3405"/>
                    <a:pt x="10579" y="3007"/>
                  </a:cubicBezTo>
                  <a:cubicBezTo>
                    <a:pt x="10362" y="3018"/>
                    <a:pt x="10795" y="2896"/>
                    <a:pt x="10517" y="2896"/>
                  </a:cubicBezTo>
                  <a:cubicBezTo>
                    <a:pt x="10610" y="2786"/>
                    <a:pt x="10672" y="2664"/>
                    <a:pt x="10672" y="2531"/>
                  </a:cubicBezTo>
                  <a:cubicBezTo>
                    <a:pt x="10826" y="2321"/>
                    <a:pt x="11012" y="2133"/>
                    <a:pt x="11043" y="1890"/>
                  </a:cubicBezTo>
                  <a:cubicBezTo>
                    <a:pt x="11167" y="1680"/>
                    <a:pt x="11353" y="1492"/>
                    <a:pt x="11353" y="1249"/>
                  </a:cubicBezTo>
                  <a:cubicBezTo>
                    <a:pt x="11508" y="1216"/>
                    <a:pt x="11446" y="1128"/>
                    <a:pt x="11539" y="1083"/>
                  </a:cubicBezTo>
                  <a:cubicBezTo>
                    <a:pt x="11694" y="1083"/>
                    <a:pt x="11570" y="962"/>
                    <a:pt x="11601" y="918"/>
                  </a:cubicBezTo>
                  <a:cubicBezTo>
                    <a:pt x="11725" y="884"/>
                    <a:pt x="11694" y="796"/>
                    <a:pt x="11756" y="752"/>
                  </a:cubicBezTo>
                  <a:cubicBezTo>
                    <a:pt x="11694" y="663"/>
                    <a:pt x="11880" y="663"/>
                    <a:pt x="11849" y="586"/>
                  </a:cubicBezTo>
                  <a:cubicBezTo>
                    <a:pt x="12097" y="409"/>
                    <a:pt x="12159" y="166"/>
                    <a:pt x="12469" y="0"/>
                  </a:cubicBezTo>
                  <a:cubicBezTo>
                    <a:pt x="12686" y="22"/>
                    <a:pt x="12345" y="66"/>
                    <a:pt x="12469" y="133"/>
                  </a:cubicBezTo>
                  <a:cubicBezTo>
                    <a:pt x="12252" y="122"/>
                    <a:pt x="12500" y="265"/>
                    <a:pt x="12314" y="243"/>
                  </a:cubicBezTo>
                  <a:cubicBezTo>
                    <a:pt x="12252" y="343"/>
                    <a:pt x="12252" y="453"/>
                    <a:pt x="12066" y="497"/>
                  </a:cubicBezTo>
                  <a:cubicBezTo>
                    <a:pt x="12035" y="741"/>
                    <a:pt x="11849" y="929"/>
                    <a:pt x="11756" y="1139"/>
                  </a:cubicBezTo>
                  <a:cubicBezTo>
                    <a:pt x="11539" y="1128"/>
                    <a:pt x="11818" y="1293"/>
                    <a:pt x="11601" y="1282"/>
                  </a:cubicBezTo>
                  <a:cubicBezTo>
                    <a:pt x="11570" y="1327"/>
                    <a:pt x="11694" y="1437"/>
                    <a:pt x="11539" y="1448"/>
                  </a:cubicBezTo>
                  <a:cubicBezTo>
                    <a:pt x="11539" y="1570"/>
                    <a:pt x="11446" y="1658"/>
                    <a:pt x="11384" y="1747"/>
                  </a:cubicBezTo>
                  <a:cubicBezTo>
                    <a:pt x="11322" y="2122"/>
                    <a:pt x="10950" y="2565"/>
                    <a:pt x="10826" y="3007"/>
                  </a:cubicBezTo>
                  <a:cubicBezTo>
                    <a:pt x="10919" y="3150"/>
                    <a:pt x="10857" y="3272"/>
                    <a:pt x="10919" y="3449"/>
                  </a:cubicBezTo>
                  <a:cubicBezTo>
                    <a:pt x="10919" y="3626"/>
                    <a:pt x="10826" y="3847"/>
                    <a:pt x="10981" y="3980"/>
                  </a:cubicBezTo>
                  <a:cubicBezTo>
                    <a:pt x="10826" y="3968"/>
                    <a:pt x="10950" y="4079"/>
                    <a:pt x="10919" y="4112"/>
                  </a:cubicBezTo>
                  <a:cubicBezTo>
                    <a:pt x="10950" y="4179"/>
                    <a:pt x="10764" y="4179"/>
                    <a:pt x="10826" y="4256"/>
                  </a:cubicBezTo>
                  <a:cubicBezTo>
                    <a:pt x="11043" y="4256"/>
                    <a:pt x="10734" y="4300"/>
                    <a:pt x="10826" y="4366"/>
                  </a:cubicBezTo>
                  <a:cubicBezTo>
                    <a:pt x="10826" y="4411"/>
                    <a:pt x="10826" y="4455"/>
                    <a:pt x="10826" y="4499"/>
                  </a:cubicBezTo>
                  <a:cubicBezTo>
                    <a:pt x="11012" y="4488"/>
                    <a:pt x="10857" y="4344"/>
                    <a:pt x="10919" y="4278"/>
                  </a:cubicBezTo>
                  <a:cubicBezTo>
                    <a:pt x="11074" y="4256"/>
                    <a:pt x="10950" y="4123"/>
                    <a:pt x="10981" y="4057"/>
                  </a:cubicBezTo>
                  <a:cubicBezTo>
                    <a:pt x="11167" y="4024"/>
                    <a:pt x="11043" y="3880"/>
                    <a:pt x="11229" y="3836"/>
                  </a:cubicBezTo>
                  <a:cubicBezTo>
                    <a:pt x="11260" y="3736"/>
                    <a:pt x="11260" y="3758"/>
                    <a:pt x="11291" y="3637"/>
                  </a:cubicBezTo>
                  <a:cubicBezTo>
                    <a:pt x="11260" y="3582"/>
                    <a:pt x="11446" y="3604"/>
                    <a:pt x="11446" y="3559"/>
                  </a:cubicBezTo>
                  <a:cubicBezTo>
                    <a:pt x="11353" y="3548"/>
                    <a:pt x="11353" y="3471"/>
                    <a:pt x="11446" y="3471"/>
                  </a:cubicBezTo>
                  <a:cubicBezTo>
                    <a:pt x="11539" y="3416"/>
                    <a:pt x="11508" y="3305"/>
                    <a:pt x="11601" y="3250"/>
                  </a:cubicBezTo>
                  <a:cubicBezTo>
                    <a:pt x="11539" y="2863"/>
                    <a:pt x="11849" y="2642"/>
                    <a:pt x="12004" y="2277"/>
                  </a:cubicBezTo>
                  <a:cubicBezTo>
                    <a:pt x="12035" y="1901"/>
                    <a:pt x="12407" y="1647"/>
                    <a:pt x="12469" y="1282"/>
                  </a:cubicBezTo>
                  <a:cubicBezTo>
                    <a:pt x="12748" y="940"/>
                    <a:pt x="12934" y="553"/>
                    <a:pt x="13399" y="276"/>
                  </a:cubicBezTo>
                  <a:cubicBezTo>
                    <a:pt x="13585" y="287"/>
                    <a:pt x="13399" y="376"/>
                    <a:pt x="13306" y="387"/>
                  </a:cubicBezTo>
                  <a:cubicBezTo>
                    <a:pt x="13337" y="453"/>
                    <a:pt x="13182" y="442"/>
                    <a:pt x="13244" y="531"/>
                  </a:cubicBezTo>
                  <a:cubicBezTo>
                    <a:pt x="13182" y="619"/>
                    <a:pt x="13120" y="707"/>
                    <a:pt x="12996" y="774"/>
                  </a:cubicBezTo>
                  <a:cubicBezTo>
                    <a:pt x="12965" y="984"/>
                    <a:pt x="12717" y="1128"/>
                    <a:pt x="12686" y="1338"/>
                  </a:cubicBezTo>
                  <a:cubicBezTo>
                    <a:pt x="12438" y="1669"/>
                    <a:pt x="12345" y="2012"/>
                    <a:pt x="12221" y="2443"/>
                  </a:cubicBezTo>
                  <a:cubicBezTo>
                    <a:pt x="11787" y="2974"/>
                    <a:pt x="11849" y="3681"/>
                    <a:pt x="11229" y="4145"/>
                  </a:cubicBezTo>
                  <a:cubicBezTo>
                    <a:pt x="11229" y="4267"/>
                    <a:pt x="11229" y="4389"/>
                    <a:pt x="11229" y="4499"/>
                  </a:cubicBezTo>
                  <a:cubicBezTo>
                    <a:pt x="11384" y="4444"/>
                    <a:pt x="11353" y="4333"/>
                    <a:pt x="11539" y="4278"/>
                  </a:cubicBezTo>
                  <a:cubicBezTo>
                    <a:pt x="11384" y="4289"/>
                    <a:pt x="11539" y="4201"/>
                    <a:pt x="11601" y="4201"/>
                  </a:cubicBezTo>
                  <a:cubicBezTo>
                    <a:pt x="11570" y="4134"/>
                    <a:pt x="11663" y="4123"/>
                    <a:pt x="11694" y="4090"/>
                  </a:cubicBezTo>
                  <a:cubicBezTo>
                    <a:pt x="11756" y="4002"/>
                    <a:pt x="11849" y="3924"/>
                    <a:pt x="11911" y="3836"/>
                  </a:cubicBezTo>
                  <a:cubicBezTo>
                    <a:pt x="12066" y="3792"/>
                    <a:pt x="12035" y="3681"/>
                    <a:pt x="12221" y="3637"/>
                  </a:cubicBezTo>
                  <a:cubicBezTo>
                    <a:pt x="12314" y="3460"/>
                    <a:pt x="12655" y="3372"/>
                    <a:pt x="12779" y="3195"/>
                  </a:cubicBezTo>
                  <a:cubicBezTo>
                    <a:pt x="12996" y="3162"/>
                    <a:pt x="12996" y="3051"/>
                    <a:pt x="13151" y="3007"/>
                  </a:cubicBezTo>
                  <a:cubicBezTo>
                    <a:pt x="13368" y="2974"/>
                    <a:pt x="13275" y="2830"/>
                    <a:pt x="13554" y="2830"/>
                  </a:cubicBezTo>
                  <a:cubicBezTo>
                    <a:pt x="13678" y="2598"/>
                    <a:pt x="14080" y="2443"/>
                    <a:pt x="14266" y="2222"/>
                  </a:cubicBezTo>
                  <a:cubicBezTo>
                    <a:pt x="14297" y="2100"/>
                    <a:pt x="14514" y="2034"/>
                    <a:pt x="14576" y="1912"/>
                  </a:cubicBezTo>
                  <a:cubicBezTo>
                    <a:pt x="14607" y="1846"/>
                    <a:pt x="14669" y="1802"/>
                    <a:pt x="14731" y="1747"/>
                  </a:cubicBezTo>
                  <a:cubicBezTo>
                    <a:pt x="14762" y="1691"/>
                    <a:pt x="14762" y="1625"/>
                    <a:pt x="14948" y="1636"/>
                  </a:cubicBezTo>
                  <a:cubicBezTo>
                    <a:pt x="14762" y="1934"/>
                    <a:pt x="14483" y="2200"/>
                    <a:pt x="14266" y="2476"/>
                  </a:cubicBezTo>
                  <a:cubicBezTo>
                    <a:pt x="14080" y="2554"/>
                    <a:pt x="14080" y="2642"/>
                    <a:pt x="13956" y="2719"/>
                  </a:cubicBezTo>
                  <a:cubicBezTo>
                    <a:pt x="13894" y="2753"/>
                    <a:pt x="13863" y="2797"/>
                    <a:pt x="13802" y="2863"/>
                  </a:cubicBezTo>
                  <a:cubicBezTo>
                    <a:pt x="13771" y="2874"/>
                    <a:pt x="13647" y="2885"/>
                    <a:pt x="13647" y="2885"/>
                  </a:cubicBezTo>
                  <a:cubicBezTo>
                    <a:pt x="13585" y="2929"/>
                    <a:pt x="13616" y="2963"/>
                    <a:pt x="13554" y="3007"/>
                  </a:cubicBezTo>
                  <a:cubicBezTo>
                    <a:pt x="13523" y="3029"/>
                    <a:pt x="13306" y="3139"/>
                    <a:pt x="13337" y="3228"/>
                  </a:cubicBezTo>
                  <a:cubicBezTo>
                    <a:pt x="12872" y="3305"/>
                    <a:pt x="12872" y="3526"/>
                    <a:pt x="12531" y="3637"/>
                  </a:cubicBezTo>
                  <a:cubicBezTo>
                    <a:pt x="12407" y="3825"/>
                    <a:pt x="12097" y="3946"/>
                    <a:pt x="12004" y="4145"/>
                  </a:cubicBezTo>
                  <a:cubicBezTo>
                    <a:pt x="12035" y="4179"/>
                    <a:pt x="12066" y="4134"/>
                    <a:pt x="12159" y="4145"/>
                  </a:cubicBezTo>
                  <a:cubicBezTo>
                    <a:pt x="12128" y="4112"/>
                    <a:pt x="12159" y="4090"/>
                    <a:pt x="12221" y="4090"/>
                  </a:cubicBezTo>
                  <a:cubicBezTo>
                    <a:pt x="12283" y="4046"/>
                    <a:pt x="12345" y="4013"/>
                    <a:pt x="12376" y="3980"/>
                  </a:cubicBezTo>
                  <a:cubicBezTo>
                    <a:pt x="12531" y="3913"/>
                    <a:pt x="12593" y="3825"/>
                    <a:pt x="12779" y="3781"/>
                  </a:cubicBezTo>
                  <a:cubicBezTo>
                    <a:pt x="13058" y="3648"/>
                    <a:pt x="13368" y="3526"/>
                    <a:pt x="13492" y="3338"/>
                  </a:cubicBezTo>
                  <a:cubicBezTo>
                    <a:pt x="13709" y="3327"/>
                    <a:pt x="13616" y="3217"/>
                    <a:pt x="13863" y="3228"/>
                  </a:cubicBezTo>
                  <a:cubicBezTo>
                    <a:pt x="13863" y="3084"/>
                    <a:pt x="14111" y="3029"/>
                    <a:pt x="14173" y="2918"/>
                  </a:cubicBezTo>
                  <a:cubicBezTo>
                    <a:pt x="14328" y="2896"/>
                    <a:pt x="14328" y="2819"/>
                    <a:pt x="14421" y="2775"/>
                  </a:cubicBezTo>
                  <a:cubicBezTo>
                    <a:pt x="14452" y="2730"/>
                    <a:pt x="14638" y="2730"/>
                    <a:pt x="14576" y="2642"/>
                  </a:cubicBezTo>
                  <a:cubicBezTo>
                    <a:pt x="14979" y="2509"/>
                    <a:pt x="15103" y="2277"/>
                    <a:pt x="15351" y="2078"/>
                  </a:cubicBezTo>
                  <a:cubicBezTo>
                    <a:pt x="15568" y="1879"/>
                    <a:pt x="15723" y="1669"/>
                    <a:pt x="15816" y="1415"/>
                  </a:cubicBezTo>
                  <a:cubicBezTo>
                    <a:pt x="16033" y="1194"/>
                    <a:pt x="15878" y="995"/>
                    <a:pt x="16033" y="752"/>
                  </a:cubicBezTo>
                  <a:cubicBezTo>
                    <a:pt x="16219" y="763"/>
                    <a:pt x="16064" y="884"/>
                    <a:pt x="16126" y="940"/>
                  </a:cubicBezTo>
                  <a:cubicBezTo>
                    <a:pt x="16126" y="1017"/>
                    <a:pt x="16126" y="1094"/>
                    <a:pt x="16126" y="1161"/>
                  </a:cubicBezTo>
                  <a:cubicBezTo>
                    <a:pt x="16002" y="1559"/>
                    <a:pt x="15785" y="1912"/>
                    <a:pt x="15506" y="2255"/>
                  </a:cubicBezTo>
                  <a:cubicBezTo>
                    <a:pt x="15351" y="2255"/>
                    <a:pt x="15444" y="2344"/>
                    <a:pt x="15351" y="2366"/>
                  </a:cubicBezTo>
                  <a:cubicBezTo>
                    <a:pt x="15320" y="2399"/>
                    <a:pt x="15227" y="2432"/>
                    <a:pt x="15196" y="2476"/>
                  </a:cubicBezTo>
                  <a:cubicBezTo>
                    <a:pt x="15103" y="2554"/>
                    <a:pt x="15041" y="2642"/>
                    <a:pt x="14886" y="2697"/>
                  </a:cubicBezTo>
                  <a:cubicBezTo>
                    <a:pt x="14824" y="2786"/>
                    <a:pt x="14638" y="2830"/>
                    <a:pt x="14576" y="2918"/>
                  </a:cubicBezTo>
                  <a:cubicBezTo>
                    <a:pt x="14514" y="2963"/>
                    <a:pt x="14452" y="2985"/>
                    <a:pt x="14421" y="3029"/>
                  </a:cubicBezTo>
                  <a:cubicBezTo>
                    <a:pt x="14297" y="3040"/>
                    <a:pt x="14390" y="3117"/>
                    <a:pt x="14266" y="3117"/>
                  </a:cubicBezTo>
                  <a:cubicBezTo>
                    <a:pt x="14142" y="3128"/>
                    <a:pt x="14235" y="3217"/>
                    <a:pt x="14111" y="3228"/>
                  </a:cubicBezTo>
                  <a:cubicBezTo>
                    <a:pt x="14204" y="3316"/>
                    <a:pt x="13863" y="3250"/>
                    <a:pt x="13956" y="3338"/>
                  </a:cubicBezTo>
                  <a:cubicBezTo>
                    <a:pt x="13863" y="3427"/>
                    <a:pt x="13678" y="3460"/>
                    <a:pt x="13647" y="3559"/>
                  </a:cubicBezTo>
                  <a:cubicBezTo>
                    <a:pt x="13461" y="3604"/>
                    <a:pt x="13430" y="3714"/>
                    <a:pt x="13244" y="3747"/>
                  </a:cubicBezTo>
                  <a:cubicBezTo>
                    <a:pt x="13151" y="3825"/>
                    <a:pt x="12934" y="3847"/>
                    <a:pt x="12934" y="3946"/>
                  </a:cubicBezTo>
                  <a:cubicBezTo>
                    <a:pt x="12593" y="4046"/>
                    <a:pt x="12407" y="4201"/>
                    <a:pt x="12159" y="4333"/>
                  </a:cubicBezTo>
                  <a:cubicBezTo>
                    <a:pt x="12035" y="4411"/>
                    <a:pt x="11818" y="4444"/>
                    <a:pt x="11756" y="4532"/>
                  </a:cubicBezTo>
                  <a:cubicBezTo>
                    <a:pt x="11632" y="4588"/>
                    <a:pt x="11663" y="4698"/>
                    <a:pt x="11384" y="4698"/>
                  </a:cubicBezTo>
                  <a:cubicBezTo>
                    <a:pt x="11384" y="4809"/>
                    <a:pt x="11229" y="4897"/>
                    <a:pt x="11136" y="4974"/>
                  </a:cubicBezTo>
                  <a:cubicBezTo>
                    <a:pt x="11074" y="5030"/>
                    <a:pt x="11105" y="5096"/>
                    <a:pt x="11074" y="5140"/>
                  </a:cubicBezTo>
                  <a:cubicBezTo>
                    <a:pt x="11043" y="5162"/>
                    <a:pt x="10826" y="5162"/>
                    <a:pt x="10919" y="5251"/>
                  </a:cubicBezTo>
                  <a:cubicBezTo>
                    <a:pt x="10857" y="5306"/>
                    <a:pt x="10764" y="5361"/>
                    <a:pt x="10764" y="5428"/>
                  </a:cubicBezTo>
                  <a:cubicBezTo>
                    <a:pt x="10981" y="5350"/>
                    <a:pt x="10981" y="5184"/>
                    <a:pt x="11291" y="5140"/>
                  </a:cubicBezTo>
                  <a:cubicBezTo>
                    <a:pt x="11322" y="5008"/>
                    <a:pt x="11632" y="4974"/>
                    <a:pt x="11694" y="4842"/>
                  </a:cubicBezTo>
                  <a:cubicBezTo>
                    <a:pt x="11942" y="4775"/>
                    <a:pt x="11973" y="4643"/>
                    <a:pt x="12159" y="4554"/>
                  </a:cubicBezTo>
                  <a:cubicBezTo>
                    <a:pt x="12283" y="4455"/>
                    <a:pt x="12438" y="4366"/>
                    <a:pt x="12624" y="4278"/>
                  </a:cubicBezTo>
                  <a:cubicBezTo>
                    <a:pt x="12624" y="4201"/>
                    <a:pt x="12841" y="4190"/>
                    <a:pt x="12872" y="4112"/>
                  </a:cubicBezTo>
                  <a:cubicBezTo>
                    <a:pt x="12934" y="4112"/>
                    <a:pt x="12903" y="4057"/>
                    <a:pt x="13027" y="4057"/>
                  </a:cubicBezTo>
                  <a:cubicBezTo>
                    <a:pt x="13089" y="4057"/>
                    <a:pt x="13089" y="4013"/>
                    <a:pt x="13089" y="3980"/>
                  </a:cubicBezTo>
                  <a:cubicBezTo>
                    <a:pt x="13337" y="3913"/>
                    <a:pt x="13492" y="3825"/>
                    <a:pt x="13647" y="3725"/>
                  </a:cubicBezTo>
                  <a:cubicBezTo>
                    <a:pt x="13740" y="3681"/>
                    <a:pt x="13863" y="3659"/>
                    <a:pt x="13863" y="3582"/>
                  </a:cubicBezTo>
                  <a:cubicBezTo>
                    <a:pt x="14018" y="3559"/>
                    <a:pt x="14142" y="3537"/>
                    <a:pt x="14111" y="3449"/>
                  </a:cubicBezTo>
                  <a:cubicBezTo>
                    <a:pt x="14390" y="3394"/>
                    <a:pt x="14421" y="3261"/>
                    <a:pt x="14731" y="3228"/>
                  </a:cubicBezTo>
                  <a:cubicBezTo>
                    <a:pt x="14824" y="3095"/>
                    <a:pt x="15165" y="3062"/>
                    <a:pt x="15196" y="2918"/>
                  </a:cubicBezTo>
                  <a:cubicBezTo>
                    <a:pt x="15382" y="2907"/>
                    <a:pt x="15382" y="2830"/>
                    <a:pt x="15506" y="2808"/>
                  </a:cubicBezTo>
                  <a:cubicBezTo>
                    <a:pt x="15413" y="2697"/>
                    <a:pt x="15692" y="2730"/>
                    <a:pt x="15661" y="2642"/>
                  </a:cubicBezTo>
                  <a:cubicBezTo>
                    <a:pt x="15816" y="2620"/>
                    <a:pt x="15723" y="2509"/>
                    <a:pt x="15909" y="2498"/>
                  </a:cubicBezTo>
                  <a:cubicBezTo>
                    <a:pt x="16002" y="2465"/>
                    <a:pt x="15940" y="2366"/>
                    <a:pt x="16064" y="2332"/>
                  </a:cubicBezTo>
                  <a:cubicBezTo>
                    <a:pt x="16188" y="2233"/>
                    <a:pt x="16250" y="2100"/>
                    <a:pt x="16436" y="2023"/>
                  </a:cubicBezTo>
                  <a:cubicBezTo>
                    <a:pt x="16529" y="1769"/>
                    <a:pt x="16808" y="1570"/>
                    <a:pt x="16901" y="1304"/>
                  </a:cubicBezTo>
                  <a:cubicBezTo>
                    <a:pt x="16931" y="1238"/>
                    <a:pt x="17024" y="1194"/>
                    <a:pt x="16993" y="1105"/>
                  </a:cubicBezTo>
                  <a:cubicBezTo>
                    <a:pt x="16931" y="1017"/>
                    <a:pt x="17117" y="995"/>
                    <a:pt x="16993" y="940"/>
                  </a:cubicBezTo>
                  <a:cubicBezTo>
                    <a:pt x="17148" y="929"/>
                    <a:pt x="17024" y="807"/>
                    <a:pt x="17055" y="752"/>
                  </a:cubicBezTo>
                  <a:cubicBezTo>
                    <a:pt x="17117" y="685"/>
                    <a:pt x="16931" y="553"/>
                    <a:pt x="17210" y="575"/>
                  </a:cubicBezTo>
                  <a:cubicBezTo>
                    <a:pt x="17241" y="818"/>
                    <a:pt x="17086" y="995"/>
                    <a:pt x="17148" y="1249"/>
                  </a:cubicBezTo>
                  <a:cubicBezTo>
                    <a:pt x="17086" y="1382"/>
                    <a:pt x="16993" y="1503"/>
                    <a:pt x="16901" y="1636"/>
                  </a:cubicBezTo>
                  <a:cubicBezTo>
                    <a:pt x="16839" y="1702"/>
                    <a:pt x="16839" y="1780"/>
                    <a:pt x="16746" y="1835"/>
                  </a:cubicBezTo>
                  <a:cubicBezTo>
                    <a:pt x="16746" y="1901"/>
                    <a:pt x="16715" y="1968"/>
                    <a:pt x="16591" y="2001"/>
                  </a:cubicBezTo>
                  <a:cubicBezTo>
                    <a:pt x="16467" y="2266"/>
                    <a:pt x="16126" y="2465"/>
                    <a:pt x="15909" y="2697"/>
                  </a:cubicBezTo>
                  <a:cubicBezTo>
                    <a:pt x="15754" y="2730"/>
                    <a:pt x="15785" y="2819"/>
                    <a:pt x="15661" y="2863"/>
                  </a:cubicBezTo>
                  <a:cubicBezTo>
                    <a:pt x="15599" y="2907"/>
                    <a:pt x="15475" y="2940"/>
                    <a:pt x="15413" y="2996"/>
                  </a:cubicBezTo>
                  <a:cubicBezTo>
                    <a:pt x="15351" y="3051"/>
                    <a:pt x="15289" y="3117"/>
                    <a:pt x="15103" y="3139"/>
                  </a:cubicBezTo>
                  <a:cubicBezTo>
                    <a:pt x="15196" y="3217"/>
                    <a:pt x="15041" y="3206"/>
                    <a:pt x="14948" y="3250"/>
                  </a:cubicBezTo>
                  <a:cubicBezTo>
                    <a:pt x="14948" y="3261"/>
                    <a:pt x="14948" y="3283"/>
                    <a:pt x="14886" y="3283"/>
                  </a:cubicBezTo>
                  <a:cubicBezTo>
                    <a:pt x="14762" y="3316"/>
                    <a:pt x="14731" y="3394"/>
                    <a:pt x="14576" y="3416"/>
                  </a:cubicBezTo>
                  <a:cubicBezTo>
                    <a:pt x="14452" y="3449"/>
                    <a:pt x="14452" y="3526"/>
                    <a:pt x="14328" y="3559"/>
                  </a:cubicBezTo>
                  <a:cubicBezTo>
                    <a:pt x="14111" y="3637"/>
                    <a:pt x="14049" y="3769"/>
                    <a:pt x="13802" y="3836"/>
                  </a:cubicBezTo>
                  <a:cubicBezTo>
                    <a:pt x="13678" y="3957"/>
                    <a:pt x="13399" y="4013"/>
                    <a:pt x="13244" y="4112"/>
                  </a:cubicBezTo>
                  <a:cubicBezTo>
                    <a:pt x="13089" y="4212"/>
                    <a:pt x="12903" y="4311"/>
                    <a:pt x="12779" y="4422"/>
                  </a:cubicBezTo>
                  <a:cubicBezTo>
                    <a:pt x="12562" y="4499"/>
                    <a:pt x="12438" y="4610"/>
                    <a:pt x="12314" y="4731"/>
                  </a:cubicBezTo>
                  <a:cubicBezTo>
                    <a:pt x="12066" y="4798"/>
                    <a:pt x="12035" y="4941"/>
                    <a:pt x="11849" y="5030"/>
                  </a:cubicBezTo>
                  <a:cubicBezTo>
                    <a:pt x="11570" y="5096"/>
                    <a:pt x="11570" y="5251"/>
                    <a:pt x="11291" y="5306"/>
                  </a:cubicBezTo>
                  <a:cubicBezTo>
                    <a:pt x="11291" y="5472"/>
                    <a:pt x="10950" y="5494"/>
                    <a:pt x="10919" y="5649"/>
                  </a:cubicBezTo>
                  <a:cubicBezTo>
                    <a:pt x="10826" y="5693"/>
                    <a:pt x="10641" y="5715"/>
                    <a:pt x="10672" y="5815"/>
                  </a:cubicBezTo>
                  <a:cubicBezTo>
                    <a:pt x="10641" y="5881"/>
                    <a:pt x="10393" y="5859"/>
                    <a:pt x="10455" y="5947"/>
                  </a:cubicBezTo>
                  <a:cubicBezTo>
                    <a:pt x="10331" y="6069"/>
                    <a:pt x="10021" y="6113"/>
                    <a:pt x="10052" y="6290"/>
                  </a:cubicBezTo>
                  <a:cubicBezTo>
                    <a:pt x="10269" y="6212"/>
                    <a:pt x="10300" y="6080"/>
                    <a:pt x="10517" y="6002"/>
                  </a:cubicBezTo>
                  <a:cubicBezTo>
                    <a:pt x="10548" y="5870"/>
                    <a:pt x="10888" y="5859"/>
                    <a:pt x="10919" y="5726"/>
                  </a:cubicBezTo>
                  <a:cubicBezTo>
                    <a:pt x="11167" y="5671"/>
                    <a:pt x="11198" y="5527"/>
                    <a:pt x="11384" y="5450"/>
                  </a:cubicBezTo>
                  <a:cubicBezTo>
                    <a:pt x="11539" y="5372"/>
                    <a:pt x="11725" y="5295"/>
                    <a:pt x="11849" y="5195"/>
                  </a:cubicBezTo>
                  <a:cubicBezTo>
                    <a:pt x="12097" y="5140"/>
                    <a:pt x="12159" y="5019"/>
                    <a:pt x="12376" y="4952"/>
                  </a:cubicBezTo>
                  <a:cubicBezTo>
                    <a:pt x="12469" y="4842"/>
                    <a:pt x="12717" y="4786"/>
                    <a:pt x="12779" y="4676"/>
                  </a:cubicBezTo>
                  <a:cubicBezTo>
                    <a:pt x="12996" y="4665"/>
                    <a:pt x="12903" y="4565"/>
                    <a:pt x="13089" y="4554"/>
                  </a:cubicBezTo>
                  <a:cubicBezTo>
                    <a:pt x="12996" y="4455"/>
                    <a:pt x="13399" y="4510"/>
                    <a:pt x="13337" y="4422"/>
                  </a:cubicBezTo>
                  <a:cubicBezTo>
                    <a:pt x="13337" y="4344"/>
                    <a:pt x="13647" y="4389"/>
                    <a:pt x="13554" y="4278"/>
                  </a:cubicBezTo>
                  <a:cubicBezTo>
                    <a:pt x="13709" y="4278"/>
                    <a:pt x="13709" y="4212"/>
                    <a:pt x="13802" y="4167"/>
                  </a:cubicBezTo>
                  <a:cubicBezTo>
                    <a:pt x="14080" y="4079"/>
                    <a:pt x="14359" y="3980"/>
                    <a:pt x="14483" y="3836"/>
                  </a:cubicBezTo>
                  <a:cubicBezTo>
                    <a:pt x="14700" y="3814"/>
                    <a:pt x="14669" y="3714"/>
                    <a:pt x="14886" y="3692"/>
                  </a:cubicBezTo>
                  <a:cubicBezTo>
                    <a:pt x="14917" y="3615"/>
                    <a:pt x="15165" y="3604"/>
                    <a:pt x="15196" y="3526"/>
                  </a:cubicBezTo>
                  <a:cubicBezTo>
                    <a:pt x="15382" y="3493"/>
                    <a:pt x="15289" y="3360"/>
                    <a:pt x="15599" y="3360"/>
                  </a:cubicBezTo>
                  <a:cubicBezTo>
                    <a:pt x="15537" y="3261"/>
                    <a:pt x="15723" y="3228"/>
                    <a:pt x="15816" y="3173"/>
                  </a:cubicBezTo>
                  <a:cubicBezTo>
                    <a:pt x="16002" y="3139"/>
                    <a:pt x="15940" y="3029"/>
                    <a:pt x="16126" y="2996"/>
                  </a:cubicBezTo>
                  <a:cubicBezTo>
                    <a:pt x="16219" y="2940"/>
                    <a:pt x="16281" y="2863"/>
                    <a:pt x="16374" y="2808"/>
                  </a:cubicBezTo>
                  <a:cubicBezTo>
                    <a:pt x="16653" y="2708"/>
                    <a:pt x="16653" y="2520"/>
                    <a:pt x="16901" y="2421"/>
                  </a:cubicBezTo>
                  <a:cubicBezTo>
                    <a:pt x="16931" y="2332"/>
                    <a:pt x="16993" y="2255"/>
                    <a:pt x="17055" y="2189"/>
                  </a:cubicBezTo>
                  <a:cubicBezTo>
                    <a:pt x="17210" y="2145"/>
                    <a:pt x="17179" y="2045"/>
                    <a:pt x="17303" y="2001"/>
                  </a:cubicBezTo>
                  <a:cubicBezTo>
                    <a:pt x="17365" y="1824"/>
                    <a:pt x="17520" y="1691"/>
                    <a:pt x="17613" y="1525"/>
                  </a:cubicBezTo>
                  <a:cubicBezTo>
                    <a:pt x="17644" y="1371"/>
                    <a:pt x="17892" y="1205"/>
                    <a:pt x="17768" y="1083"/>
                  </a:cubicBezTo>
                  <a:cubicBezTo>
                    <a:pt x="17892" y="1028"/>
                    <a:pt x="17923" y="940"/>
                    <a:pt x="17985" y="862"/>
                  </a:cubicBezTo>
                  <a:cubicBezTo>
                    <a:pt x="17830" y="796"/>
                    <a:pt x="18109" y="741"/>
                    <a:pt x="18078" y="630"/>
                  </a:cubicBezTo>
                  <a:cubicBezTo>
                    <a:pt x="18295" y="663"/>
                    <a:pt x="18171" y="674"/>
                    <a:pt x="18140" y="752"/>
                  </a:cubicBezTo>
                  <a:cubicBezTo>
                    <a:pt x="18140" y="807"/>
                    <a:pt x="18016" y="829"/>
                    <a:pt x="18078" y="918"/>
                  </a:cubicBezTo>
                  <a:cubicBezTo>
                    <a:pt x="18078" y="1039"/>
                    <a:pt x="17892" y="1094"/>
                    <a:pt x="17923" y="1216"/>
                  </a:cubicBezTo>
                  <a:cubicBezTo>
                    <a:pt x="17799" y="1426"/>
                    <a:pt x="17737" y="1658"/>
                    <a:pt x="17613" y="1857"/>
                  </a:cubicBezTo>
                  <a:cubicBezTo>
                    <a:pt x="17458" y="1868"/>
                    <a:pt x="17582" y="1979"/>
                    <a:pt x="17458" y="2001"/>
                  </a:cubicBezTo>
                  <a:cubicBezTo>
                    <a:pt x="17520" y="2089"/>
                    <a:pt x="17303" y="2078"/>
                    <a:pt x="17365" y="2167"/>
                  </a:cubicBezTo>
                  <a:cubicBezTo>
                    <a:pt x="17272" y="2189"/>
                    <a:pt x="17272" y="2255"/>
                    <a:pt x="17210" y="2310"/>
                  </a:cubicBezTo>
                  <a:cubicBezTo>
                    <a:pt x="16993" y="2288"/>
                    <a:pt x="17272" y="2432"/>
                    <a:pt x="17055" y="2421"/>
                  </a:cubicBezTo>
                  <a:cubicBezTo>
                    <a:pt x="16993" y="2642"/>
                    <a:pt x="16622" y="2764"/>
                    <a:pt x="16529" y="2974"/>
                  </a:cubicBezTo>
                  <a:cubicBezTo>
                    <a:pt x="16312" y="3073"/>
                    <a:pt x="16095" y="3173"/>
                    <a:pt x="15971" y="3305"/>
                  </a:cubicBezTo>
                  <a:cubicBezTo>
                    <a:pt x="15816" y="3338"/>
                    <a:pt x="15785" y="3427"/>
                    <a:pt x="15661" y="3471"/>
                  </a:cubicBezTo>
                  <a:cubicBezTo>
                    <a:pt x="15630" y="3548"/>
                    <a:pt x="15444" y="3559"/>
                    <a:pt x="15444" y="3637"/>
                  </a:cubicBezTo>
                  <a:cubicBezTo>
                    <a:pt x="15103" y="3703"/>
                    <a:pt x="15041" y="3858"/>
                    <a:pt x="14731" y="3924"/>
                  </a:cubicBezTo>
                  <a:cubicBezTo>
                    <a:pt x="14731" y="4002"/>
                    <a:pt x="14576" y="4035"/>
                    <a:pt x="14421" y="4057"/>
                  </a:cubicBezTo>
                  <a:cubicBezTo>
                    <a:pt x="14421" y="4134"/>
                    <a:pt x="14235" y="4156"/>
                    <a:pt x="14111" y="4201"/>
                  </a:cubicBezTo>
                  <a:cubicBezTo>
                    <a:pt x="13956" y="4355"/>
                    <a:pt x="13678" y="4444"/>
                    <a:pt x="13492" y="4588"/>
                  </a:cubicBezTo>
                  <a:cubicBezTo>
                    <a:pt x="13306" y="4576"/>
                    <a:pt x="13399" y="4665"/>
                    <a:pt x="13244" y="4676"/>
                  </a:cubicBezTo>
                  <a:cubicBezTo>
                    <a:pt x="13182" y="4687"/>
                    <a:pt x="13120" y="4720"/>
                    <a:pt x="13089" y="4753"/>
                  </a:cubicBezTo>
                  <a:cubicBezTo>
                    <a:pt x="12996" y="4831"/>
                    <a:pt x="12810" y="4853"/>
                    <a:pt x="12779" y="4952"/>
                  </a:cubicBezTo>
                  <a:cubicBezTo>
                    <a:pt x="12531" y="4963"/>
                    <a:pt x="12624" y="5096"/>
                    <a:pt x="12376" y="5118"/>
                  </a:cubicBezTo>
                  <a:cubicBezTo>
                    <a:pt x="12376" y="5207"/>
                    <a:pt x="12159" y="5240"/>
                    <a:pt x="12066" y="5306"/>
                  </a:cubicBezTo>
                  <a:cubicBezTo>
                    <a:pt x="11880" y="5439"/>
                    <a:pt x="11570" y="5538"/>
                    <a:pt x="11446" y="5704"/>
                  </a:cubicBezTo>
                  <a:cubicBezTo>
                    <a:pt x="11539" y="5682"/>
                    <a:pt x="11570" y="5649"/>
                    <a:pt x="11601" y="5616"/>
                  </a:cubicBezTo>
                  <a:cubicBezTo>
                    <a:pt x="11756" y="5627"/>
                    <a:pt x="11756" y="5593"/>
                    <a:pt x="11756" y="5560"/>
                  </a:cubicBezTo>
                  <a:cubicBezTo>
                    <a:pt x="11973" y="5560"/>
                    <a:pt x="11880" y="5450"/>
                    <a:pt x="12066" y="5450"/>
                  </a:cubicBezTo>
                  <a:cubicBezTo>
                    <a:pt x="12252" y="5361"/>
                    <a:pt x="12500" y="5295"/>
                    <a:pt x="12624" y="5195"/>
                  </a:cubicBezTo>
                  <a:cubicBezTo>
                    <a:pt x="12810" y="5118"/>
                    <a:pt x="12996" y="5019"/>
                    <a:pt x="13244" y="4952"/>
                  </a:cubicBezTo>
                  <a:cubicBezTo>
                    <a:pt x="13399" y="4919"/>
                    <a:pt x="13368" y="4842"/>
                    <a:pt x="13554" y="4842"/>
                  </a:cubicBezTo>
                  <a:cubicBezTo>
                    <a:pt x="13616" y="4820"/>
                    <a:pt x="13647" y="4798"/>
                    <a:pt x="13647" y="4753"/>
                  </a:cubicBezTo>
                  <a:cubicBezTo>
                    <a:pt x="13647" y="4720"/>
                    <a:pt x="13802" y="4731"/>
                    <a:pt x="13802" y="4698"/>
                  </a:cubicBezTo>
                  <a:cubicBezTo>
                    <a:pt x="14018" y="4698"/>
                    <a:pt x="13894" y="4565"/>
                    <a:pt x="14173" y="4588"/>
                  </a:cubicBezTo>
                  <a:cubicBezTo>
                    <a:pt x="14204" y="4510"/>
                    <a:pt x="14328" y="4488"/>
                    <a:pt x="14421" y="4444"/>
                  </a:cubicBezTo>
                  <a:cubicBezTo>
                    <a:pt x="14576" y="4355"/>
                    <a:pt x="14793" y="4278"/>
                    <a:pt x="14948" y="4201"/>
                  </a:cubicBezTo>
                  <a:cubicBezTo>
                    <a:pt x="15103" y="4167"/>
                    <a:pt x="15103" y="4090"/>
                    <a:pt x="15289" y="4090"/>
                  </a:cubicBezTo>
                  <a:cubicBezTo>
                    <a:pt x="15289" y="4024"/>
                    <a:pt x="15537" y="4035"/>
                    <a:pt x="15506" y="3946"/>
                  </a:cubicBezTo>
                  <a:cubicBezTo>
                    <a:pt x="15568" y="3902"/>
                    <a:pt x="15692" y="3858"/>
                    <a:pt x="15816" y="3836"/>
                  </a:cubicBezTo>
                  <a:cubicBezTo>
                    <a:pt x="15909" y="3792"/>
                    <a:pt x="15878" y="3714"/>
                    <a:pt x="16126" y="3725"/>
                  </a:cubicBezTo>
                  <a:cubicBezTo>
                    <a:pt x="16157" y="3615"/>
                    <a:pt x="16374" y="3571"/>
                    <a:pt x="16436" y="3471"/>
                  </a:cubicBezTo>
                  <a:cubicBezTo>
                    <a:pt x="16622" y="3416"/>
                    <a:pt x="16715" y="3327"/>
                    <a:pt x="16839" y="3250"/>
                  </a:cubicBezTo>
                  <a:cubicBezTo>
                    <a:pt x="16901" y="3150"/>
                    <a:pt x="17055" y="3095"/>
                    <a:pt x="17148" y="2996"/>
                  </a:cubicBezTo>
                  <a:cubicBezTo>
                    <a:pt x="17086" y="2918"/>
                    <a:pt x="17365" y="2951"/>
                    <a:pt x="17303" y="2863"/>
                  </a:cubicBezTo>
                  <a:cubicBezTo>
                    <a:pt x="17272" y="2797"/>
                    <a:pt x="17365" y="2775"/>
                    <a:pt x="17520" y="2775"/>
                  </a:cubicBezTo>
                  <a:cubicBezTo>
                    <a:pt x="17365" y="3018"/>
                    <a:pt x="17024" y="3206"/>
                    <a:pt x="16839" y="3449"/>
                  </a:cubicBezTo>
                  <a:cubicBezTo>
                    <a:pt x="16591" y="3504"/>
                    <a:pt x="16498" y="3615"/>
                    <a:pt x="16374" y="3725"/>
                  </a:cubicBezTo>
                  <a:cubicBezTo>
                    <a:pt x="16157" y="3792"/>
                    <a:pt x="16064" y="3913"/>
                    <a:pt x="15816" y="3980"/>
                  </a:cubicBezTo>
                  <a:cubicBezTo>
                    <a:pt x="15630" y="4068"/>
                    <a:pt x="15444" y="4156"/>
                    <a:pt x="15289" y="4256"/>
                  </a:cubicBezTo>
                  <a:cubicBezTo>
                    <a:pt x="15134" y="4278"/>
                    <a:pt x="15134" y="4355"/>
                    <a:pt x="14948" y="4366"/>
                  </a:cubicBezTo>
                  <a:cubicBezTo>
                    <a:pt x="14917" y="4389"/>
                    <a:pt x="14886" y="4411"/>
                    <a:pt x="14886" y="4444"/>
                  </a:cubicBezTo>
                  <a:cubicBezTo>
                    <a:pt x="14855" y="4477"/>
                    <a:pt x="14731" y="4466"/>
                    <a:pt x="14731" y="4499"/>
                  </a:cubicBezTo>
                  <a:cubicBezTo>
                    <a:pt x="14700" y="4565"/>
                    <a:pt x="14452" y="4554"/>
                    <a:pt x="14483" y="4643"/>
                  </a:cubicBezTo>
                  <a:cubicBezTo>
                    <a:pt x="14297" y="4643"/>
                    <a:pt x="14204" y="4687"/>
                    <a:pt x="14173" y="4753"/>
                  </a:cubicBezTo>
                  <a:cubicBezTo>
                    <a:pt x="13925" y="4820"/>
                    <a:pt x="13863" y="4941"/>
                    <a:pt x="13554" y="4974"/>
                  </a:cubicBezTo>
                  <a:cubicBezTo>
                    <a:pt x="13616" y="5041"/>
                    <a:pt x="13399" y="5019"/>
                    <a:pt x="13399" y="5063"/>
                  </a:cubicBezTo>
                  <a:cubicBezTo>
                    <a:pt x="13368" y="5085"/>
                    <a:pt x="13337" y="5107"/>
                    <a:pt x="13244" y="5118"/>
                  </a:cubicBezTo>
                  <a:cubicBezTo>
                    <a:pt x="13182" y="5162"/>
                    <a:pt x="13058" y="5195"/>
                    <a:pt x="13027" y="5251"/>
                  </a:cubicBezTo>
                  <a:cubicBezTo>
                    <a:pt x="12686" y="5295"/>
                    <a:pt x="12717" y="5450"/>
                    <a:pt x="12407" y="5483"/>
                  </a:cubicBezTo>
                  <a:cubicBezTo>
                    <a:pt x="12438" y="5560"/>
                    <a:pt x="12190" y="5549"/>
                    <a:pt x="12159" y="5616"/>
                  </a:cubicBezTo>
                  <a:cubicBezTo>
                    <a:pt x="12035" y="5638"/>
                    <a:pt x="12035" y="5715"/>
                    <a:pt x="11849" y="5726"/>
                  </a:cubicBezTo>
                  <a:cubicBezTo>
                    <a:pt x="11663" y="5815"/>
                    <a:pt x="11477" y="5892"/>
                    <a:pt x="11291" y="5980"/>
                  </a:cubicBezTo>
                  <a:cubicBezTo>
                    <a:pt x="11105" y="6058"/>
                    <a:pt x="10981" y="6168"/>
                    <a:pt x="10826" y="6257"/>
                  </a:cubicBezTo>
                  <a:cubicBezTo>
                    <a:pt x="10734" y="6378"/>
                    <a:pt x="10548" y="6456"/>
                    <a:pt x="10455" y="6566"/>
                  </a:cubicBezTo>
                  <a:cubicBezTo>
                    <a:pt x="10207" y="6765"/>
                    <a:pt x="9804" y="6931"/>
                    <a:pt x="9680" y="7174"/>
                  </a:cubicBezTo>
                  <a:cubicBezTo>
                    <a:pt x="9711" y="7218"/>
                    <a:pt x="9742" y="7174"/>
                    <a:pt x="9835" y="7174"/>
                  </a:cubicBezTo>
                  <a:cubicBezTo>
                    <a:pt x="9804" y="7130"/>
                    <a:pt x="9897" y="7130"/>
                    <a:pt x="9897" y="7097"/>
                  </a:cubicBezTo>
                  <a:cubicBezTo>
                    <a:pt x="10052" y="7086"/>
                    <a:pt x="10052" y="7019"/>
                    <a:pt x="10145" y="6975"/>
                  </a:cubicBezTo>
                  <a:cubicBezTo>
                    <a:pt x="10238" y="6942"/>
                    <a:pt x="10269" y="6876"/>
                    <a:pt x="10362" y="6843"/>
                  </a:cubicBezTo>
                  <a:cubicBezTo>
                    <a:pt x="10486" y="6809"/>
                    <a:pt x="10517" y="6765"/>
                    <a:pt x="10610" y="6732"/>
                  </a:cubicBezTo>
                  <a:cubicBezTo>
                    <a:pt x="10764" y="6655"/>
                    <a:pt x="10950" y="6577"/>
                    <a:pt x="11136" y="6511"/>
                  </a:cubicBezTo>
                  <a:cubicBezTo>
                    <a:pt x="11322" y="6434"/>
                    <a:pt x="11446" y="6356"/>
                    <a:pt x="11601" y="6279"/>
                  </a:cubicBezTo>
                  <a:cubicBezTo>
                    <a:pt x="11694" y="6235"/>
                    <a:pt x="11787" y="6201"/>
                    <a:pt x="11849" y="6146"/>
                  </a:cubicBezTo>
                  <a:cubicBezTo>
                    <a:pt x="12066" y="6157"/>
                    <a:pt x="11911" y="6036"/>
                    <a:pt x="12159" y="6058"/>
                  </a:cubicBezTo>
                  <a:cubicBezTo>
                    <a:pt x="12159" y="5991"/>
                    <a:pt x="12407" y="6002"/>
                    <a:pt x="12407" y="5925"/>
                  </a:cubicBezTo>
                  <a:cubicBezTo>
                    <a:pt x="12562" y="5914"/>
                    <a:pt x="12531" y="5848"/>
                    <a:pt x="12717" y="5837"/>
                  </a:cubicBezTo>
                  <a:cubicBezTo>
                    <a:pt x="12841" y="5748"/>
                    <a:pt x="13151" y="5715"/>
                    <a:pt x="13244" y="5616"/>
                  </a:cubicBezTo>
                  <a:cubicBezTo>
                    <a:pt x="13523" y="5582"/>
                    <a:pt x="13523" y="5461"/>
                    <a:pt x="13802" y="5417"/>
                  </a:cubicBezTo>
                  <a:cubicBezTo>
                    <a:pt x="13771" y="5339"/>
                    <a:pt x="14018" y="5350"/>
                    <a:pt x="14018" y="5284"/>
                  </a:cubicBezTo>
                  <a:cubicBezTo>
                    <a:pt x="14018" y="5207"/>
                    <a:pt x="14328" y="5262"/>
                    <a:pt x="14266" y="5173"/>
                  </a:cubicBezTo>
                  <a:cubicBezTo>
                    <a:pt x="14545" y="5129"/>
                    <a:pt x="14545" y="4997"/>
                    <a:pt x="14793" y="4952"/>
                  </a:cubicBezTo>
                  <a:cubicBezTo>
                    <a:pt x="14917" y="4919"/>
                    <a:pt x="14917" y="4842"/>
                    <a:pt x="15041" y="4809"/>
                  </a:cubicBezTo>
                  <a:cubicBezTo>
                    <a:pt x="15196" y="4798"/>
                    <a:pt x="15196" y="4731"/>
                    <a:pt x="15289" y="4698"/>
                  </a:cubicBezTo>
                  <a:cubicBezTo>
                    <a:pt x="15444" y="4632"/>
                    <a:pt x="15568" y="4543"/>
                    <a:pt x="15754" y="4477"/>
                  </a:cubicBezTo>
                  <a:cubicBezTo>
                    <a:pt x="16033" y="4311"/>
                    <a:pt x="16281" y="4123"/>
                    <a:pt x="16529" y="3946"/>
                  </a:cubicBezTo>
                  <a:cubicBezTo>
                    <a:pt x="16622" y="3902"/>
                    <a:pt x="16622" y="3836"/>
                    <a:pt x="16746" y="3803"/>
                  </a:cubicBezTo>
                  <a:cubicBezTo>
                    <a:pt x="16808" y="3758"/>
                    <a:pt x="16808" y="3692"/>
                    <a:pt x="16901" y="3670"/>
                  </a:cubicBezTo>
                  <a:cubicBezTo>
                    <a:pt x="17024" y="3571"/>
                    <a:pt x="17086" y="3471"/>
                    <a:pt x="17303" y="3416"/>
                  </a:cubicBezTo>
                  <a:cubicBezTo>
                    <a:pt x="17365" y="3228"/>
                    <a:pt x="17613" y="3128"/>
                    <a:pt x="17675" y="2940"/>
                  </a:cubicBezTo>
                  <a:cubicBezTo>
                    <a:pt x="17799" y="2874"/>
                    <a:pt x="17706" y="2753"/>
                    <a:pt x="17830" y="2697"/>
                  </a:cubicBezTo>
                  <a:cubicBezTo>
                    <a:pt x="17892" y="2664"/>
                    <a:pt x="17923" y="2631"/>
                    <a:pt x="17923" y="2587"/>
                  </a:cubicBezTo>
                  <a:cubicBezTo>
                    <a:pt x="18047" y="2576"/>
                    <a:pt x="17861" y="2531"/>
                    <a:pt x="17985" y="2531"/>
                  </a:cubicBezTo>
                  <a:cubicBezTo>
                    <a:pt x="18109" y="2178"/>
                    <a:pt x="18171" y="1813"/>
                    <a:pt x="18388" y="1492"/>
                  </a:cubicBezTo>
                  <a:cubicBezTo>
                    <a:pt x="18543" y="1525"/>
                    <a:pt x="18481" y="1691"/>
                    <a:pt x="18388" y="1724"/>
                  </a:cubicBezTo>
                  <a:cubicBezTo>
                    <a:pt x="18326" y="1791"/>
                    <a:pt x="18481" y="1946"/>
                    <a:pt x="18295" y="1968"/>
                  </a:cubicBezTo>
                  <a:cubicBezTo>
                    <a:pt x="18357" y="2167"/>
                    <a:pt x="18202" y="2277"/>
                    <a:pt x="18233" y="2476"/>
                  </a:cubicBezTo>
                  <a:cubicBezTo>
                    <a:pt x="18140" y="2609"/>
                    <a:pt x="18047" y="2764"/>
                    <a:pt x="18016" y="2918"/>
                  </a:cubicBezTo>
                  <a:cubicBezTo>
                    <a:pt x="17923" y="2985"/>
                    <a:pt x="17861" y="3051"/>
                    <a:pt x="17830" y="3139"/>
                  </a:cubicBezTo>
                  <a:cubicBezTo>
                    <a:pt x="17675" y="3162"/>
                    <a:pt x="17768" y="3283"/>
                    <a:pt x="17613" y="3305"/>
                  </a:cubicBezTo>
                  <a:cubicBezTo>
                    <a:pt x="17582" y="3482"/>
                    <a:pt x="17303" y="3548"/>
                    <a:pt x="17210" y="3692"/>
                  </a:cubicBezTo>
                  <a:cubicBezTo>
                    <a:pt x="17024" y="3803"/>
                    <a:pt x="16931" y="3946"/>
                    <a:pt x="16746" y="4057"/>
                  </a:cubicBezTo>
                  <a:cubicBezTo>
                    <a:pt x="16591" y="4179"/>
                    <a:pt x="16467" y="4300"/>
                    <a:pt x="16219" y="4389"/>
                  </a:cubicBezTo>
                  <a:cubicBezTo>
                    <a:pt x="16250" y="4499"/>
                    <a:pt x="16002" y="4510"/>
                    <a:pt x="15971" y="4588"/>
                  </a:cubicBezTo>
                  <a:cubicBezTo>
                    <a:pt x="15816" y="4621"/>
                    <a:pt x="15816" y="4698"/>
                    <a:pt x="15661" y="4720"/>
                  </a:cubicBezTo>
                  <a:cubicBezTo>
                    <a:pt x="15630" y="4764"/>
                    <a:pt x="15537" y="4764"/>
                    <a:pt x="15506" y="4809"/>
                  </a:cubicBezTo>
                  <a:cubicBezTo>
                    <a:pt x="15382" y="4820"/>
                    <a:pt x="15475" y="4897"/>
                    <a:pt x="15351" y="4897"/>
                  </a:cubicBezTo>
                  <a:cubicBezTo>
                    <a:pt x="15227" y="4941"/>
                    <a:pt x="15196" y="5019"/>
                    <a:pt x="14979" y="5030"/>
                  </a:cubicBezTo>
                  <a:cubicBezTo>
                    <a:pt x="14979" y="5129"/>
                    <a:pt x="14700" y="5129"/>
                    <a:pt x="14731" y="5229"/>
                  </a:cubicBezTo>
                  <a:cubicBezTo>
                    <a:pt x="14452" y="5207"/>
                    <a:pt x="14576" y="5328"/>
                    <a:pt x="14328" y="5339"/>
                  </a:cubicBezTo>
                  <a:cubicBezTo>
                    <a:pt x="14297" y="5417"/>
                    <a:pt x="14111" y="5439"/>
                    <a:pt x="13956" y="5472"/>
                  </a:cubicBezTo>
                  <a:cubicBezTo>
                    <a:pt x="13956" y="5560"/>
                    <a:pt x="13771" y="5582"/>
                    <a:pt x="13647" y="5616"/>
                  </a:cubicBezTo>
                  <a:cubicBezTo>
                    <a:pt x="13647" y="5660"/>
                    <a:pt x="13585" y="5693"/>
                    <a:pt x="13492" y="5704"/>
                  </a:cubicBezTo>
                  <a:cubicBezTo>
                    <a:pt x="13430" y="5726"/>
                    <a:pt x="13430" y="5781"/>
                    <a:pt x="13337" y="5781"/>
                  </a:cubicBezTo>
                  <a:cubicBezTo>
                    <a:pt x="13089" y="5781"/>
                    <a:pt x="13182" y="5903"/>
                    <a:pt x="12934" y="5892"/>
                  </a:cubicBezTo>
                  <a:cubicBezTo>
                    <a:pt x="12531" y="6102"/>
                    <a:pt x="12004" y="6268"/>
                    <a:pt x="11601" y="6478"/>
                  </a:cubicBezTo>
                  <a:cubicBezTo>
                    <a:pt x="11229" y="6688"/>
                    <a:pt x="10672" y="6843"/>
                    <a:pt x="10362" y="7097"/>
                  </a:cubicBezTo>
                  <a:cubicBezTo>
                    <a:pt x="10393" y="7130"/>
                    <a:pt x="10424" y="7086"/>
                    <a:pt x="10517" y="7086"/>
                  </a:cubicBezTo>
                  <a:cubicBezTo>
                    <a:pt x="10548" y="7064"/>
                    <a:pt x="10610" y="7064"/>
                    <a:pt x="10610" y="7031"/>
                  </a:cubicBezTo>
                  <a:cubicBezTo>
                    <a:pt x="10795" y="7042"/>
                    <a:pt x="10703" y="6953"/>
                    <a:pt x="10826" y="6953"/>
                  </a:cubicBezTo>
                  <a:cubicBezTo>
                    <a:pt x="11012" y="6964"/>
                    <a:pt x="10919" y="6876"/>
                    <a:pt x="11074" y="6865"/>
                  </a:cubicBezTo>
                  <a:cubicBezTo>
                    <a:pt x="11043" y="6809"/>
                    <a:pt x="11291" y="6843"/>
                    <a:pt x="11291" y="6787"/>
                  </a:cubicBezTo>
                  <a:cubicBezTo>
                    <a:pt x="11570" y="6644"/>
                    <a:pt x="11973" y="6555"/>
                    <a:pt x="12252" y="6423"/>
                  </a:cubicBezTo>
                  <a:cubicBezTo>
                    <a:pt x="12934" y="6212"/>
                    <a:pt x="13647" y="6002"/>
                    <a:pt x="14173" y="5726"/>
                  </a:cubicBezTo>
                  <a:cubicBezTo>
                    <a:pt x="14297" y="5704"/>
                    <a:pt x="14421" y="5682"/>
                    <a:pt x="14421" y="5616"/>
                  </a:cubicBezTo>
                  <a:cubicBezTo>
                    <a:pt x="14669" y="5649"/>
                    <a:pt x="14483" y="5527"/>
                    <a:pt x="14731" y="5560"/>
                  </a:cubicBezTo>
                  <a:cubicBezTo>
                    <a:pt x="14669" y="5483"/>
                    <a:pt x="14886" y="5505"/>
                    <a:pt x="14886" y="5450"/>
                  </a:cubicBezTo>
                  <a:cubicBezTo>
                    <a:pt x="15165" y="5494"/>
                    <a:pt x="14948" y="5350"/>
                    <a:pt x="15134" y="5361"/>
                  </a:cubicBezTo>
                  <a:cubicBezTo>
                    <a:pt x="15196" y="5328"/>
                    <a:pt x="15258" y="5284"/>
                    <a:pt x="15351" y="5251"/>
                  </a:cubicBezTo>
                  <a:cubicBezTo>
                    <a:pt x="15475" y="5240"/>
                    <a:pt x="15537" y="5207"/>
                    <a:pt x="15599" y="5173"/>
                  </a:cubicBezTo>
                  <a:cubicBezTo>
                    <a:pt x="15692" y="5096"/>
                    <a:pt x="15847" y="5041"/>
                    <a:pt x="15971" y="4974"/>
                  </a:cubicBezTo>
                  <a:cubicBezTo>
                    <a:pt x="16281" y="4853"/>
                    <a:pt x="16529" y="4698"/>
                    <a:pt x="16839" y="4588"/>
                  </a:cubicBezTo>
                  <a:cubicBezTo>
                    <a:pt x="16901" y="4499"/>
                    <a:pt x="17055" y="4444"/>
                    <a:pt x="17210" y="4389"/>
                  </a:cubicBezTo>
                  <a:cubicBezTo>
                    <a:pt x="17334" y="4322"/>
                    <a:pt x="17427" y="4234"/>
                    <a:pt x="17613" y="4201"/>
                  </a:cubicBezTo>
                  <a:cubicBezTo>
                    <a:pt x="17675" y="4013"/>
                    <a:pt x="17954" y="3913"/>
                    <a:pt x="18078" y="3747"/>
                  </a:cubicBezTo>
                  <a:cubicBezTo>
                    <a:pt x="18078" y="3692"/>
                    <a:pt x="18295" y="3714"/>
                    <a:pt x="18233" y="3637"/>
                  </a:cubicBezTo>
                  <a:cubicBezTo>
                    <a:pt x="18357" y="3637"/>
                    <a:pt x="18264" y="3559"/>
                    <a:pt x="18388" y="3559"/>
                  </a:cubicBezTo>
                  <a:cubicBezTo>
                    <a:pt x="18481" y="3482"/>
                    <a:pt x="18450" y="3372"/>
                    <a:pt x="18636" y="3338"/>
                  </a:cubicBezTo>
                  <a:cubicBezTo>
                    <a:pt x="18667" y="3250"/>
                    <a:pt x="18729" y="3162"/>
                    <a:pt x="18853" y="3106"/>
                  </a:cubicBezTo>
                  <a:cubicBezTo>
                    <a:pt x="18853" y="3007"/>
                    <a:pt x="18977" y="2951"/>
                    <a:pt x="19008" y="2863"/>
                  </a:cubicBezTo>
                  <a:cubicBezTo>
                    <a:pt x="19101" y="2697"/>
                    <a:pt x="19194" y="2531"/>
                    <a:pt x="19318" y="2388"/>
                  </a:cubicBezTo>
                  <a:cubicBezTo>
                    <a:pt x="19442" y="2399"/>
                    <a:pt x="19380" y="2454"/>
                    <a:pt x="19411" y="2498"/>
                  </a:cubicBezTo>
                  <a:cubicBezTo>
                    <a:pt x="19411" y="2542"/>
                    <a:pt x="19442" y="2609"/>
                    <a:pt x="19318" y="2609"/>
                  </a:cubicBezTo>
                  <a:cubicBezTo>
                    <a:pt x="19349" y="2697"/>
                    <a:pt x="19194" y="2730"/>
                    <a:pt x="19256" y="2830"/>
                  </a:cubicBezTo>
                  <a:cubicBezTo>
                    <a:pt x="18977" y="2863"/>
                    <a:pt x="19287" y="2940"/>
                    <a:pt x="19101" y="2974"/>
                  </a:cubicBezTo>
                  <a:cubicBezTo>
                    <a:pt x="19070" y="3040"/>
                    <a:pt x="19039" y="3128"/>
                    <a:pt x="18946" y="3162"/>
                  </a:cubicBezTo>
                  <a:cubicBezTo>
                    <a:pt x="18853" y="3305"/>
                    <a:pt x="18760" y="3438"/>
                    <a:pt x="18636" y="3559"/>
                  </a:cubicBezTo>
                  <a:cubicBezTo>
                    <a:pt x="18543" y="3692"/>
                    <a:pt x="18295" y="3769"/>
                    <a:pt x="18233" y="3913"/>
                  </a:cubicBezTo>
                  <a:cubicBezTo>
                    <a:pt x="18047" y="3935"/>
                    <a:pt x="18171" y="4079"/>
                    <a:pt x="17923" y="4090"/>
                  </a:cubicBezTo>
                  <a:cubicBezTo>
                    <a:pt x="17923" y="4179"/>
                    <a:pt x="17706" y="4179"/>
                    <a:pt x="17768" y="4278"/>
                  </a:cubicBezTo>
                  <a:cubicBezTo>
                    <a:pt x="17582" y="4300"/>
                    <a:pt x="17582" y="4377"/>
                    <a:pt x="17458" y="4422"/>
                  </a:cubicBezTo>
                  <a:cubicBezTo>
                    <a:pt x="17427" y="4488"/>
                    <a:pt x="17210" y="4499"/>
                    <a:pt x="17210" y="4588"/>
                  </a:cubicBezTo>
                  <a:cubicBezTo>
                    <a:pt x="16962" y="4665"/>
                    <a:pt x="16839" y="4786"/>
                    <a:pt x="16591" y="4864"/>
                  </a:cubicBezTo>
                  <a:cubicBezTo>
                    <a:pt x="16653" y="4963"/>
                    <a:pt x="16312" y="4930"/>
                    <a:pt x="16374" y="5030"/>
                  </a:cubicBezTo>
                  <a:cubicBezTo>
                    <a:pt x="16126" y="5019"/>
                    <a:pt x="16188" y="5140"/>
                    <a:pt x="15971" y="5140"/>
                  </a:cubicBezTo>
                  <a:cubicBezTo>
                    <a:pt x="15878" y="5284"/>
                    <a:pt x="15506" y="5328"/>
                    <a:pt x="15351" y="5450"/>
                  </a:cubicBezTo>
                  <a:cubicBezTo>
                    <a:pt x="15258" y="5505"/>
                    <a:pt x="15165" y="5538"/>
                    <a:pt x="15041" y="5582"/>
                  </a:cubicBezTo>
                  <a:cubicBezTo>
                    <a:pt x="14979" y="5616"/>
                    <a:pt x="14855" y="5616"/>
                    <a:pt x="14886" y="5671"/>
                  </a:cubicBezTo>
                  <a:cubicBezTo>
                    <a:pt x="14762" y="5660"/>
                    <a:pt x="14731" y="5693"/>
                    <a:pt x="14731" y="5726"/>
                  </a:cubicBezTo>
                  <a:cubicBezTo>
                    <a:pt x="14421" y="5781"/>
                    <a:pt x="14359" y="5925"/>
                    <a:pt x="14018" y="5980"/>
                  </a:cubicBezTo>
                  <a:cubicBezTo>
                    <a:pt x="14018" y="6058"/>
                    <a:pt x="13771" y="6058"/>
                    <a:pt x="13709" y="6113"/>
                  </a:cubicBezTo>
                  <a:cubicBezTo>
                    <a:pt x="13647" y="6135"/>
                    <a:pt x="13647" y="6179"/>
                    <a:pt x="13492" y="6168"/>
                  </a:cubicBezTo>
                  <a:cubicBezTo>
                    <a:pt x="13430" y="6190"/>
                    <a:pt x="13399" y="6212"/>
                    <a:pt x="13399" y="6257"/>
                  </a:cubicBezTo>
                  <a:cubicBezTo>
                    <a:pt x="13213" y="6268"/>
                    <a:pt x="13120" y="6323"/>
                    <a:pt x="13027" y="6367"/>
                  </a:cubicBezTo>
                  <a:cubicBezTo>
                    <a:pt x="12841" y="6389"/>
                    <a:pt x="12810" y="6456"/>
                    <a:pt x="12624" y="6478"/>
                  </a:cubicBezTo>
                  <a:cubicBezTo>
                    <a:pt x="12624" y="6555"/>
                    <a:pt x="12252" y="6511"/>
                    <a:pt x="12314" y="6621"/>
                  </a:cubicBezTo>
                  <a:cubicBezTo>
                    <a:pt x="12128" y="6633"/>
                    <a:pt x="12097" y="6710"/>
                    <a:pt x="11911" y="6732"/>
                  </a:cubicBezTo>
                  <a:cubicBezTo>
                    <a:pt x="11880" y="6787"/>
                    <a:pt x="11663" y="6798"/>
                    <a:pt x="11539" y="6843"/>
                  </a:cubicBezTo>
                  <a:cubicBezTo>
                    <a:pt x="11446" y="6887"/>
                    <a:pt x="11322" y="6931"/>
                    <a:pt x="11229" y="6975"/>
                  </a:cubicBezTo>
                  <a:cubicBezTo>
                    <a:pt x="11105" y="7019"/>
                    <a:pt x="11012" y="7064"/>
                    <a:pt x="10919" y="7119"/>
                  </a:cubicBezTo>
                  <a:cubicBezTo>
                    <a:pt x="10888" y="7152"/>
                    <a:pt x="10826" y="7174"/>
                    <a:pt x="10672" y="7174"/>
                  </a:cubicBezTo>
                  <a:cubicBezTo>
                    <a:pt x="10703" y="7218"/>
                    <a:pt x="10610" y="7229"/>
                    <a:pt x="10517" y="7229"/>
                  </a:cubicBezTo>
                  <a:cubicBezTo>
                    <a:pt x="10300" y="7428"/>
                    <a:pt x="9897" y="7561"/>
                    <a:pt x="9680" y="7760"/>
                  </a:cubicBezTo>
                  <a:cubicBezTo>
                    <a:pt x="9370" y="7771"/>
                    <a:pt x="9711" y="7849"/>
                    <a:pt x="9525" y="7871"/>
                  </a:cubicBezTo>
                  <a:cubicBezTo>
                    <a:pt x="9432" y="7904"/>
                    <a:pt x="9370" y="7959"/>
                    <a:pt x="9277" y="7981"/>
                  </a:cubicBezTo>
                  <a:cubicBezTo>
                    <a:pt x="9153" y="8070"/>
                    <a:pt x="8967" y="8147"/>
                    <a:pt x="8967" y="8291"/>
                  </a:cubicBezTo>
                  <a:cubicBezTo>
                    <a:pt x="8998" y="8324"/>
                    <a:pt x="9029" y="8291"/>
                    <a:pt x="9122" y="8291"/>
                  </a:cubicBezTo>
                  <a:cubicBezTo>
                    <a:pt x="9122" y="8258"/>
                    <a:pt x="9153" y="8235"/>
                    <a:pt x="9215" y="8235"/>
                  </a:cubicBezTo>
                  <a:cubicBezTo>
                    <a:pt x="9153" y="8158"/>
                    <a:pt x="9370" y="8180"/>
                    <a:pt x="9370" y="8125"/>
                  </a:cubicBezTo>
                  <a:cubicBezTo>
                    <a:pt x="9494" y="8059"/>
                    <a:pt x="9587" y="7981"/>
                    <a:pt x="9742" y="7926"/>
                  </a:cubicBezTo>
                  <a:cubicBezTo>
                    <a:pt x="9804" y="7826"/>
                    <a:pt x="10021" y="7782"/>
                    <a:pt x="10145" y="7705"/>
                  </a:cubicBezTo>
                  <a:cubicBezTo>
                    <a:pt x="10269" y="7638"/>
                    <a:pt x="10362" y="7561"/>
                    <a:pt x="10517" y="7506"/>
                  </a:cubicBezTo>
                  <a:cubicBezTo>
                    <a:pt x="10610" y="7473"/>
                    <a:pt x="10641" y="7428"/>
                    <a:pt x="10764" y="7395"/>
                  </a:cubicBezTo>
                  <a:cubicBezTo>
                    <a:pt x="10919" y="7395"/>
                    <a:pt x="10826" y="7307"/>
                    <a:pt x="10981" y="7318"/>
                  </a:cubicBezTo>
                  <a:cubicBezTo>
                    <a:pt x="10888" y="7218"/>
                    <a:pt x="11229" y="7296"/>
                    <a:pt x="11136" y="7207"/>
                  </a:cubicBezTo>
                  <a:cubicBezTo>
                    <a:pt x="11260" y="7185"/>
                    <a:pt x="11322" y="7163"/>
                    <a:pt x="11384" y="7119"/>
                  </a:cubicBezTo>
                  <a:cubicBezTo>
                    <a:pt x="11725" y="7008"/>
                    <a:pt x="12004" y="6876"/>
                    <a:pt x="12314" y="6754"/>
                  </a:cubicBezTo>
                  <a:cubicBezTo>
                    <a:pt x="12748" y="6644"/>
                    <a:pt x="13151" y="6533"/>
                    <a:pt x="13492" y="6400"/>
                  </a:cubicBezTo>
                  <a:cubicBezTo>
                    <a:pt x="13709" y="6345"/>
                    <a:pt x="13863" y="6268"/>
                    <a:pt x="14018" y="6201"/>
                  </a:cubicBezTo>
                  <a:cubicBezTo>
                    <a:pt x="14235" y="6135"/>
                    <a:pt x="14483" y="6102"/>
                    <a:pt x="14576" y="6002"/>
                  </a:cubicBezTo>
                  <a:cubicBezTo>
                    <a:pt x="14917" y="5991"/>
                    <a:pt x="14948" y="5870"/>
                    <a:pt x="15196" y="5837"/>
                  </a:cubicBezTo>
                  <a:cubicBezTo>
                    <a:pt x="15351" y="5759"/>
                    <a:pt x="15537" y="5693"/>
                    <a:pt x="15754" y="5649"/>
                  </a:cubicBezTo>
                  <a:cubicBezTo>
                    <a:pt x="15816" y="5605"/>
                    <a:pt x="15847" y="5560"/>
                    <a:pt x="16064" y="5560"/>
                  </a:cubicBezTo>
                  <a:cubicBezTo>
                    <a:pt x="16002" y="5472"/>
                    <a:pt x="16312" y="5516"/>
                    <a:pt x="16281" y="5450"/>
                  </a:cubicBezTo>
                  <a:cubicBezTo>
                    <a:pt x="16560" y="5417"/>
                    <a:pt x="16591" y="5295"/>
                    <a:pt x="16901" y="5284"/>
                  </a:cubicBezTo>
                  <a:cubicBezTo>
                    <a:pt x="16993" y="5184"/>
                    <a:pt x="17210" y="5096"/>
                    <a:pt x="17458" y="5030"/>
                  </a:cubicBezTo>
                  <a:cubicBezTo>
                    <a:pt x="17551" y="4919"/>
                    <a:pt x="17768" y="4842"/>
                    <a:pt x="17923" y="4753"/>
                  </a:cubicBezTo>
                  <a:cubicBezTo>
                    <a:pt x="18109" y="4665"/>
                    <a:pt x="18264" y="4576"/>
                    <a:pt x="18388" y="4477"/>
                  </a:cubicBezTo>
                  <a:cubicBezTo>
                    <a:pt x="18481" y="4355"/>
                    <a:pt x="18636" y="4267"/>
                    <a:pt x="18853" y="4201"/>
                  </a:cubicBezTo>
                  <a:cubicBezTo>
                    <a:pt x="18791" y="4112"/>
                    <a:pt x="18977" y="4123"/>
                    <a:pt x="18946" y="4057"/>
                  </a:cubicBezTo>
                  <a:cubicBezTo>
                    <a:pt x="19039" y="4046"/>
                    <a:pt x="18977" y="3968"/>
                    <a:pt x="19101" y="3968"/>
                  </a:cubicBezTo>
                  <a:cubicBezTo>
                    <a:pt x="19070" y="3913"/>
                    <a:pt x="19101" y="3869"/>
                    <a:pt x="19256" y="3858"/>
                  </a:cubicBezTo>
                  <a:cubicBezTo>
                    <a:pt x="19256" y="3814"/>
                    <a:pt x="19225" y="3758"/>
                    <a:pt x="19318" y="3747"/>
                  </a:cubicBezTo>
                  <a:cubicBezTo>
                    <a:pt x="19349" y="3571"/>
                    <a:pt x="19659" y="3482"/>
                    <a:pt x="19721" y="3305"/>
                  </a:cubicBezTo>
                  <a:cubicBezTo>
                    <a:pt x="19876" y="3327"/>
                    <a:pt x="19783" y="3482"/>
                    <a:pt x="19721" y="3504"/>
                  </a:cubicBezTo>
                  <a:cubicBezTo>
                    <a:pt x="19690" y="3582"/>
                    <a:pt x="19566" y="3615"/>
                    <a:pt x="19566" y="3692"/>
                  </a:cubicBezTo>
                  <a:cubicBezTo>
                    <a:pt x="19411" y="3803"/>
                    <a:pt x="19349" y="3946"/>
                    <a:pt x="19163" y="4057"/>
                  </a:cubicBezTo>
                  <a:cubicBezTo>
                    <a:pt x="18977" y="4156"/>
                    <a:pt x="18977" y="4322"/>
                    <a:pt x="18698" y="4389"/>
                  </a:cubicBezTo>
                  <a:cubicBezTo>
                    <a:pt x="18698" y="4554"/>
                    <a:pt x="18295" y="4576"/>
                    <a:pt x="18326" y="4753"/>
                  </a:cubicBezTo>
                  <a:cubicBezTo>
                    <a:pt x="18078" y="4798"/>
                    <a:pt x="17985" y="4897"/>
                    <a:pt x="17861" y="4974"/>
                  </a:cubicBezTo>
                  <a:cubicBezTo>
                    <a:pt x="17644" y="5030"/>
                    <a:pt x="17551" y="5107"/>
                    <a:pt x="17458" y="5195"/>
                  </a:cubicBezTo>
                  <a:cubicBezTo>
                    <a:pt x="17210" y="5173"/>
                    <a:pt x="17365" y="5295"/>
                    <a:pt x="17148" y="5284"/>
                  </a:cubicBezTo>
                  <a:cubicBezTo>
                    <a:pt x="17117" y="5339"/>
                    <a:pt x="16993" y="5350"/>
                    <a:pt x="16901" y="5394"/>
                  </a:cubicBezTo>
                  <a:cubicBezTo>
                    <a:pt x="16777" y="5406"/>
                    <a:pt x="16839" y="5505"/>
                    <a:pt x="16591" y="5472"/>
                  </a:cubicBezTo>
                  <a:cubicBezTo>
                    <a:pt x="16560" y="5516"/>
                    <a:pt x="16498" y="5549"/>
                    <a:pt x="16436" y="5582"/>
                  </a:cubicBezTo>
                  <a:cubicBezTo>
                    <a:pt x="16343" y="5616"/>
                    <a:pt x="16157" y="5616"/>
                    <a:pt x="16126" y="5671"/>
                  </a:cubicBezTo>
                  <a:cubicBezTo>
                    <a:pt x="16064" y="5704"/>
                    <a:pt x="15940" y="5726"/>
                    <a:pt x="15816" y="5759"/>
                  </a:cubicBezTo>
                  <a:cubicBezTo>
                    <a:pt x="15754" y="5792"/>
                    <a:pt x="15599" y="5815"/>
                    <a:pt x="15599" y="5870"/>
                  </a:cubicBezTo>
                  <a:cubicBezTo>
                    <a:pt x="15475" y="5881"/>
                    <a:pt x="15413" y="5914"/>
                    <a:pt x="15351" y="5947"/>
                  </a:cubicBezTo>
                  <a:cubicBezTo>
                    <a:pt x="15072" y="5980"/>
                    <a:pt x="14979" y="6069"/>
                    <a:pt x="14731" y="6113"/>
                  </a:cubicBezTo>
                  <a:cubicBezTo>
                    <a:pt x="14576" y="6179"/>
                    <a:pt x="14483" y="6268"/>
                    <a:pt x="14173" y="6279"/>
                  </a:cubicBezTo>
                  <a:cubicBezTo>
                    <a:pt x="14266" y="6378"/>
                    <a:pt x="13987" y="6345"/>
                    <a:pt x="13956" y="6400"/>
                  </a:cubicBezTo>
                  <a:cubicBezTo>
                    <a:pt x="13925" y="6456"/>
                    <a:pt x="13740" y="6445"/>
                    <a:pt x="13709" y="6511"/>
                  </a:cubicBezTo>
                  <a:cubicBezTo>
                    <a:pt x="13554" y="6511"/>
                    <a:pt x="13554" y="6577"/>
                    <a:pt x="13399" y="6588"/>
                  </a:cubicBezTo>
                  <a:cubicBezTo>
                    <a:pt x="13337" y="6621"/>
                    <a:pt x="13244" y="6644"/>
                    <a:pt x="13182" y="6677"/>
                  </a:cubicBezTo>
                  <a:cubicBezTo>
                    <a:pt x="12841" y="6798"/>
                    <a:pt x="12407" y="6898"/>
                    <a:pt x="12097" y="7031"/>
                  </a:cubicBezTo>
                  <a:cubicBezTo>
                    <a:pt x="12097" y="7108"/>
                    <a:pt x="11787" y="7053"/>
                    <a:pt x="11849" y="7152"/>
                  </a:cubicBezTo>
                  <a:cubicBezTo>
                    <a:pt x="11694" y="7152"/>
                    <a:pt x="11632" y="7207"/>
                    <a:pt x="11539" y="7229"/>
                  </a:cubicBezTo>
                  <a:cubicBezTo>
                    <a:pt x="11384" y="7296"/>
                    <a:pt x="11291" y="7384"/>
                    <a:pt x="11074" y="7428"/>
                  </a:cubicBezTo>
                  <a:cubicBezTo>
                    <a:pt x="10950" y="7517"/>
                    <a:pt x="10857" y="7605"/>
                    <a:pt x="10610" y="7650"/>
                  </a:cubicBezTo>
                  <a:cubicBezTo>
                    <a:pt x="10517" y="7738"/>
                    <a:pt x="10331" y="7793"/>
                    <a:pt x="10145" y="7837"/>
                  </a:cubicBezTo>
                  <a:cubicBezTo>
                    <a:pt x="10052" y="8025"/>
                    <a:pt x="9711" y="8114"/>
                    <a:pt x="9525" y="8258"/>
                  </a:cubicBezTo>
                  <a:cubicBezTo>
                    <a:pt x="9308" y="8401"/>
                    <a:pt x="9029" y="8523"/>
                    <a:pt x="8905" y="8678"/>
                  </a:cubicBezTo>
                  <a:cubicBezTo>
                    <a:pt x="9122" y="8689"/>
                    <a:pt x="9060" y="8589"/>
                    <a:pt x="9122" y="8534"/>
                  </a:cubicBezTo>
                  <a:cubicBezTo>
                    <a:pt x="9215" y="8512"/>
                    <a:pt x="9277" y="8468"/>
                    <a:pt x="9370" y="8423"/>
                  </a:cubicBezTo>
                  <a:cubicBezTo>
                    <a:pt x="9463" y="8390"/>
                    <a:pt x="9587" y="8357"/>
                    <a:pt x="9587" y="8291"/>
                  </a:cubicBezTo>
                  <a:cubicBezTo>
                    <a:pt x="9835" y="8313"/>
                    <a:pt x="9711" y="8191"/>
                    <a:pt x="9897" y="8202"/>
                  </a:cubicBezTo>
                  <a:cubicBezTo>
                    <a:pt x="9959" y="8147"/>
                    <a:pt x="10052" y="8114"/>
                    <a:pt x="10145" y="8070"/>
                  </a:cubicBezTo>
                  <a:cubicBezTo>
                    <a:pt x="10207" y="8025"/>
                    <a:pt x="10362" y="8014"/>
                    <a:pt x="10362" y="7959"/>
                  </a:cubicBezTo>
                  <a:cubicBezTo>
                    <a:pt x="10579" y="7893"/>
                    <a:pt x="10703" y="7793"/>
                    <a:pt x="10919" y="7727"/>
                  </a:cubicBezTo>
                  <a:cubicBezTo>
                    <a:pt x="10888" y="7683"/>
                    <a:pt x="10981" y="7683"/>
                    <a:pt x="11074" y="7672"/>
                  </a:cubicBezTo>
                  <a:cubicBezTo>
                    <a:pt x="11043" y="7627"/>
                    <a:pt x="11136" y="7627"/>
                    <a:pt x="11229" y="7616"/>
                  </a:cubicBezTo>
                  <a:cubicBezTo>
                    <a:pt x="11198" y="7550"/>
                    <a:pt x="11353" y="7528"/>
                    <a:pt x="11446" y="7506"/>
                  </a:cubicBezTo>
                  <a:cubicBezTo>
                    <a:pt x="11508" y="7451"/>
                    <a:pt x="11632" y="7417"/>
                    <a:pt x="11694" y="7373"/>
                  </a:cubicBezTo>
                  <a:cubicBezTo>
                    <a:pt x="11942" y="7395"/>
                    <a:pt x="11787" y="7274"/>
                    <a:pt x="12004" y="7285"/>
                  </a:cubicBezTo>
                  <a:cubicBezTo>
                    <a:pt x="12314" y="7130"/>
                    <a:pt x="12748" y="7019"/>
                    <a:pt x="13027" y="6843"/>
                  </a:cubicBezTo>
                  <a:cubicBezTo>
                    <a:pt x="13182" y="6832"/>
                    <a:pt x="13182" y="6765"/>
                    <a:pt x="13337" y="6754"/>
                  </a:cubicBezTo>
                  <a:cubicBezTo>
                    <a:pt x="13523" y="6765"/>
                    <a:pt x="13399" y="6644"/>
                    <a:pt x="13647" y="6677"/>
                  </a:cubicBezTo>
                  <a:cubicBezTo>
                    <a:pt x="13709" y="6577"/>
                    <a:pt x="14018" y="6566"/>
                    <a:pt x="14111" y="6478"/>
                  </a:cubicBezTo>
                  <a:cubicBezTo>
                    <a:pt x="14359" y="6445"/>
                    <a:pt x="14452" y="6356"/>
                    <a:pt x="14731" y="6334"/>
                  </a:cubicBezTo>
                  <a:cubicBezTo>
                    <a:pt x="14793" y="6235"/>
                    <a:pt x="15041" y="6212"/>
                    <a:pt x="15289" y="6168"/>
                  </a:cubicBezTo>
                  <a:cubicBezTo>
                    <a:pt x="15599" y="6047"/>
                    <a:pt x="16002" y="5947"/>
                    <a:pt x="16374" y="5837"/>
                  </a:cubicBezTo>
                  <a:cubicBezTo>
                    <a:pt x="16436" y="5803"/>
                    <a:pt x="16591" y="5781"/>
                    <a:pt x="16684" y="5759"/>
                  </a:cubicBezTo>
                  <a:cubicBezTo>
                    <a:pt x="16839" y="5748"/>
                    <a:pt x="16746" y="5660"/>
                    <a:pt x="16901" y="5671"/>
                  </a:cubicBezTo>
                  <a:cubicBezTo>
                    <a:pt x="17055" y="5605"/>
                    <a:pt x="17334" y="5582"/>
                    <a:pt x="17458" y="5505"/>
                  </a:cubicBezTo>
                  <a:cubicBezTo>
                    <a:pt x="17675" y="5450"/>
                    <a:pt x="17830" y="5394"/>
                    <a:pt x="18016" y="5339"/>
                  </a:cubicBezTo>
                  <a:cubicBezTo>
                    <a:pt x="18202" y="5350"/>
                    <a:pt x="18078" y="5229"/>
                    <a:pt x="18326" y="5251"/>
                  </a:cubicBezTo>
                  <a:cubicBezTo>
                    <a:pt x="18264" y="5173"/>
                    <a:pt x="18481" y="5195"/>
                    <a:pt x="18481" y="5140"/>
                  </a:cubicBezTo>
                  <a:cubicBezTo>
                    <a:pt x="18636" y="5162"/>
                    <a:pt x="18574" y="5107"/>
                    <a:pt x="18636" y="5085"/>
                  </a:cubicBezTo>
                  <a:cubicBezTo>
                    <a:pt x="18698" y="5063"/>
                    <a:pt x="18884" y="5008"/>
                    <a:pt x="19008" y="4974"/>
                  </a:cubicBezTo>
                  <a:cubicBezTo>
                    <a:pt x="19070" y="4875"/>
                    <a:pt x="19380" y="4864"/>
                    <a:pt x="19411" y="4753"/>
                  </a:cubicBezTo>
                  <a:cubicBezTo>
                    <a:pt x="19783" y="4654"/>
                    <a:pt x="19907" y="4455"/>
                    <a:pt x="20278" y="4333"/>
                  </a:cubicBezTo>
                  <a:cubicBezTo>
                    <a:pt x="20340" y="4245"/>
                    <a:pt x="20495" y="4179"/>
                    <a:pt x="20588" y="4079"/>
                  </a:cubicBezTo>
                  <a:cubicBezTo>
                    <a:pt x="20712" y="4013"/>
                    <a:pt x="20743" y="3902"/>
                    <a:pt x="20960" y="3858"/>
                  </a:cubicBezTo>
                  <a:cubicBezTo>
                    <a:pt x="20929" y="3714"/>
                    <a:pt x="21146" y="3670"/>
                    <a:pt x="21208" y="3559"/>
                  </a:cubicBezTo>
                  <a:cubicBezTo>
                    <a:pt x="21332" y="3482"/>
                    <a:pt x="21301" y="3360"/>
                    <a:pt x="21425" y="3272"/>
                  </a:cubicBezTo>
                  <a:cubicBezTo>
                    <a:pt x="21549" y="3261"/>
                    <a:pt x="21549" y="3405"/>
                    <a:pt x="21425" y="3394"/>
                  </a:cubicBezTo>
                  <a:cubicBezTo>
                    <a:pt x="21456" y="3449"/>
                    <a:pt x="21425" y="3493"/>
                    <a:pt x="21363" y="3526"/>
                  </a:cubicBezTo>
                  <a:cubicBezTo>
                    <a:pt x="21301" y="3626"/>
                    <a:pt x="21301" y="3725"/>
                    <a:pt x="21115" y="3781"/>
                  </a:cubicBezTo>
                  <a:cubicBezTo>
                    <a:pt x="21177" y="3902"/>
                    <a:pt x="20929" y="3935"/>
                    <a:pt x="20898" y="4024"/>
                  </a:cubicBezTo>
                  <a:cubicBezTo>
                    <a:pt x="20774" y="4101"/>
                    <a:pt x="20774" y="4201"/>
                    <a:pt x="20588" y="4256"/>
                  </a:cubicBezTo>
                  <a:cubicBezTo>
                    <a:pt x="20526" y="4344"/>
                    <a:pt x="20309" y="4377"/>
                    <a:pt x="20278" y="4477"/>
                  </a:cubicBezTo>
                  <a:cubicBezTo>
                    <a:pt x="20123" y="4532"/>
                    <a:pt x="20030" y="4610"/>
                    <a:pt x="19876" y="4665"/>
                  </a:cubicBezTo>
                  <a:cubicBezTo>
                    <a:pt x="19721" y="4720"/>
                    <a:pt x="19690" y="4831"/>
                    <a:pt x="19473" y="4864"/>
                  </a:cubicBezTo>
                  <a:cubicBezTo>
                    <a:pt x="19318" y="4908"/>
                    <a:pt x="19442" y="5052"/>
                    <a:pt x="19101" y="5030"/>
                  </a:cubicBezTo>
                  <a:cubicBezTo>
                    <a:pt x="19194" y="5074"/>
                    <a:pt x="19194" y="5096"/>
                    <a:pt x="19101" y="5140"/>
                  </a:cubicBezTo>
                  <a:cubicBezTo>
                    <a:pt x="18977" y="5151"/>
                    <a:pt x="19070" y="5229"/>
                    <a:pt x="18946" y="5229"/>
                  </a:cubicBezTo>
                  <a:cubicBezTo>
                    <a:pt x="18946" y="5273"/>
                    <a:pt x="18884" y="5295"/>
                    <a:pt x="18791" y="5306"/>
                  </a:cubicBezTo>
                  <a:cubicBezTo>
                    <a:pt x="18729" y="5328"/>
                    <a:pt x="18729" y="5383"/>
                    <a:pt x="18636" y="5394"/>
                  </a:cubicBezTo>
                  <a:cubicBezTo>
                    <a:pt x="18512" y="5538"/>
                    <a:pt x="18171" y="5593"/>
                    <a:pt x="18078" y="5759"/>
                  </a:cubicBezTo>
                  <a:cubicBezTo>
                    <a:pt x="17799" y="5837"/>
                    <a:pt x="17644" y="5969"/>
                    <a:pt x="17396" y="6058"/>
                  </a:cubicBezTo>
                  <a:cubicBezTo>
                    <a:pt x="17148" y="6157"/>
                    <a:pt x="16901" y="6257"/>
                    <a:pt x="16591" y="6334"/>
                  </a:cubicBezTo>
                  <a:cubicBezTo>
                    <a:pt x="16560" y="6411"/>
                    <a:pt x="16281" y="6411"/>
                    <a:pt x="16281" y="6511"/>
                  </a:cubicBezTo>
                  <a:cubicBezTo>
                    <a:pt x="16157" y="6555"/>
                    <a:pt x="15940" y="6566"/>
                    <a:pt x="15909" y="6644"/>
                  </a:cubicBezTo>
                  <a:cubicBezTo>
                    <a:pt x="15661" y="6644"/>
                    <a:pt x="15661" y="6743"/>
                    <a:pt x="15444" y="6754"/>
                  </a:cubicBezTo>
                  <a:cubicBezTo>
                    <a:pt x="15382" y="6832"/>
                    <a:pt x="15103" y="6820"/>
                    <a:pt x="15134" y="6920"/>
                  </a:cubicBezTo>
                  <a:cubicBezTo>
                    <a:pt x="14855" y="6920"/>
                    <a:pt x="14979" y="7053"/>
                    <a:pt x="14669" y="7031"/>
                  </a:cubicBezTo>
                  <a:cubicBezTo>
                    <a:pt x="14607" y="7108"/>
                    <a:pt x="14421" y="7141"/>
                    <a:pt x="14359" y="7196"/>
                  </a:cubicBezTo>
                  <a:cubicBezTo>
                    <a:pt x="14049" y="7285"/>
                    <a:pt x="13802" y="7384"/>
                    <a:pt x="13492" y="7451"/>
                  </a:cubicBezTo>
                  <a:cubicBezTo>
                    <a:pt x="13399" y="7539"/>
                    <a:pt x="13058" y="7539"/>
                    <a:pt x="13089" y="7672"/>
                  </a:cubicBezTo>
                  <a:cubicBezTo>
                    <a:pt x="12903" y="7672"/>
                    <a:pt x="12748" y="7683"/>
                    <a:pt x="12779" y="7760"/>
                  </a:cubicBezTo>
                  <a:cubicBezTo>
                    <a:pt x="12593" y="7749"/>
                    <a:pt x="12531" y="7804"/>
                    <a:pt x="12469" y="7837"/>
                  </a:cubicBezTo>
                  <a:cubicBezTo>
                    <a:pt x="12221" y="7815"/>
                    <a:pt x="12314" y="7915"/>
                    <a:pt x="12159" y="7926"/>
                  </a:cubicBezTo>
                  <a:cubicBezTo>
                    <a:pt x="12035" y="7937"/>
                    <a:pt x="11973" y="7970"/>
                    <a:pt x="11942" y="8014"/>
                  </a:cubicBezTo>
                  <a:cubicBezTo>
                    <a:pt x="11849" y="8047"/>
                    <a:pt x="11725" y="8070"/>
                    <a:pt x="11632" y="8092"/>
                  </a:cubicBezTo>
                  <a:cubicBezTo>
                    <a:pt x="11632" y="8136"/>
                    <a:pt x="11570" y="8147"/>
                    <a:pt x="11446" y="8147"/>
                  </a:cubicBezTo>
                  <a:cubicBezTo>
                    <a:pt x="11477" y="8180"/>
                    <a:pt x="11446" y="8202"/>
                    <a:pt x="11384" y="8202"/>
                  </a:cubicBezTo>
                  <a:cubicBezTo>
                    <a:pt x="11260" y="8280"/>
                    <a:pt x="11074" y="8335"/>
                    <a:pt x="10919" y="8401"/>
                  </a:cubicBezTo>
                  <a:cubicBezTo>
                    <a:pt x="10641" y="8545"/>
                    <a:pt x="10300" y="8678"/>
                    <a:pt x="10052" y="8843"/>
                  </a:cubicBezTo>
                  <a:cubicBezTo>
                    <a:pt x="9711" y="8854"/>
                    <a:pt x="9804" y="9020"/>
                    <a:pt x="9587" y="9064"/>
                  </a:cubicBezTo>
                  <a:cubicBezTo>
                    <a:pt x="9525" y="9109"/>
                    <a:pt x="9525" y="9175"/>
                    <a:pt x="9370" y="9175"/>
                  </a:cubicBezTo>
                  <a:cubicBezTo>
                    <a:pt x="9277" y="9208"/>
                    <a:pt x="9339" y="9286"/>
                    <a:pt x="9122" y="9263"/>
                  </a:cubicBezTo>
                  <a:cubicBezTo>
                    <a:pt x="9122" y="9341"/>
                    <a:pt x="8967" y="9374"/>
                    <a:pt x="8967" y="9451"/>
                  </a:cubicBezTo>
                  <a:cubicBezTo>
                    <a:pt x="8905" y="9485"/>
                    <a:pt x="8781" y="9485"/>
                    <a:pt x="8812" y="9540"/>
                  </a:cubicBezTo>
                  <a:cubicBezTo>
                    <a:pt x="8781" y="9562"/>
                    <a:pt x="8750" y="9584"/>
                    <a:pt x="8657" y="9595"/>
                  </a:cubicBezTo>
                  <a:cubicBezTo>
                    <a:pt x="8440" y="9628"/>
                    <a:pt x="8626" y="9728"/>
                    <a:pt x="8502" y="9739"/>
                  </a:cubicBezTo>
                  <a:cubicBezTo>
                    <a:pt x="8316" y="9739"/>
                    <a:pt x="8316" y="9816"/>
                    <a:pt x="8192" y="9849"/>
                  </a:cubicBezTo>
                  <a:cubicBezTo>
                    <a:pt x="8285" y="9916"/>
                    <a:pt x="7944" y="9982"/>
                    <a:pt x="8192" y="10015"/>
                  </a:cubicBezTo>
                  <a:cubicBezTo>
                    <a:pt x="7913" y="10081"/>
                    <a:pt x="8037" y="10269"/>
                    <a:pt x="7727" y="10314"/>
                  </a:cubicBezTo>
                  <a:cubicBezTo>
                    <a:pt x="7758" y="10413"/>
                    <a:pt x="8006" y="10535"/>
                    <a:pt x="7789" y="10623"/>
                  </a:cubicBezTo>
                  <a:cubicBezTo>
                    <a:pt x="8099" y="10634"/>
                    <a:pt x="7975" y="10502"/>
                    <a:pt x="8099" y="10457"/>
                  </a:cubicBezTo>
                  <a:cubicBezTo>
                    <a:pt x="8099" y="10358"/>
                    <a:pt x="8347" y="10358"/>
                    <a:pt x="8347" y="10258"/>
                  </a:cubicBezTo>
                  <a:cubicBezTo>
                    <a:pt x="8471" y="10214"/>
                    <a:pt x="8502" y="10126"/>
                    <a:pt x="8657" y="10093"/>
                  </a:cubicBezTo>
                  <a:cubicBezTo>
                    <a:pt x="8595" y="9993"/>
                    <a:pt x="8843" y="9993"/>
                    <a:pt x="8905" y="9927"/>
                  </a:cubicBezTo>
                  <a:cubicBezTo>
                    <a:pt x="8967" y="9905"/>
                    <a:pt x="8967" y="9871"/>
                    <a:pt x="8967" y="9816"/>
                  </a:cubicBezTo>
                  <a:cubicBezTo>
                    <a:pt x="9122" y="9827"/>
                    <a:pt x="9122" y="9783"/>
                    <a:pt x="9122" y="9739"/>
                  </a:cubicBezTo>
                  <a:cubicBezTo>
                    <a:pt x="9246" y="9695"/>
                    <a:pt x="9370" y="9661"/>
                    <a:pt x="9432" y="9595"/>
                  </a:cubicBezTo>
                  <a:cubicBezTo>
                    <a:pt x="9587" y="9473"/>
                    <a:pt x="9711" y="9341"/>
                    <a:pt x="9990" y="9263"/>
                  </a:cubicBezTo>
                  <a:cubicBezTo>
                    <a:pt x="10114" y="9131"/>
                    <a:pt x="10393" y="9064"/>
                    <a:pt x="10517" y="8932"/>
                  </a:cubicBezTo>
                  <a:cubicBezTo>
                    <a:pt x="10826" y="8854"/>
                    <a:pt x="10981" y="8733"/>
                    <a:pt x="11229" y="8644"/>
                  </a:cubicBezTo>
                  <a:cubicBezTo>
                    <a:pt x="11477" y="8567"/>
                    <a:pt x="11694" y="8468"/>
                    <a:pt x="11942" y="8368"/>
                  </a:cubicBezTo>
                  <a:cubicBezTo>
                    <a:pt x="12066" y="8246"/>
                    <a:pt x="12407" y="8191"/>
                    <a:pt x="12562" y="8070"/>
                  </a:cubicBezTo>
                  <a:cubicBezTo>
                    <a:pt x="12872" y="7970"/>
                    <a:pt x="13213" y="7893"/>
                    <a:pt x="13399" y="7760"/>
                  </a:cubicBezTo>
                  <a:cubicBezTo>
                    <a:pt x="13740" y="7672"/>
                    <a:pt x="13987" y="7583"/>
                    <a:pt x="14266" y="7484"/>
                  </a:cubicBezTo>
                  <a:cubicBezTo>
                    <a:pt x="14390" y="7473"/>
                    <a:pt x="14328" y="7395"/>
                    <a:pt x="14576" y="7428"/>
                  </a:cubicBezTo>
                  <a:cubicBezTo>
                    <a:pt x="14545" y="7362"/>
                    <a:pt x="14731" y="7384"/>
                    <a:pt x="14731" y="7340"/>
                  </a:cubicBezTo>
                  <a:cubicBezTo>
                    <a:pt x="14855" y="7285"/>
                    <a:pt x="15072" y="7252"/>
                    <a:pt x="15134" y="7174"/>
                  </a:cubicBezTo>
                  <a:cubicBezTo>
                    <a:pt x="15351" y="7196"/>
                    <a:pt x="15289" y="7119"/>
                    <a:pt x="15444" y="7119"/>
                  </a:cubicBezTo>
                  <a:cubicBezTo>
                    <a:pt x="15382" y="7053"/>
                    <a:pt x="15599" y="7075"/>
                    <a:pt x="15599" y="7031"/>
                  </a:cubicBezTo>
                  <a:cubicBezTo>
                    <a:pt x="15754" y="6997"/>
                    <a:pt x="15816" y="6931"/>
                    <a:pt x="16064" y="6920"/>
                  </a:cubicBezTo>
                  <a:cubicBezTo>
                    <a:pt x="16188" y="6787"/>
                    <a:pt x="16436" y="6710"/>
                    <a:pt x="16684" y="6621"/>
                  </a:cubicBezTo>
                  <a:cubicBezTo>
                    <a:pt x="16777" y="6555"/>
                    <a:pt x="16901" y="6511"/>
                    <a:pt x="17086" y="6478"/>
                  </a:cubicBezTo>
                  <a:cubicBezTo>
                    <a:pt x="17086" y="6445"/>
                    <a:pt x="17210" y="6434"/>
                    <a:pt x="17241" y="6389"/>
                  </a:cubicBezTo>
                  <a:cubicBezTo>
                    <a:pt x="17303" y="6378"/>
                    <a:pt x="17365" y="6356"/>
                    <a:pt x="17396" y="6389"/>
                  </a:cubicBezTo>
                  <a:cubicBezTo>
                    <a:pt x="17303" y="6489"/>
                    <a:pt x="17117" y="6566"/>
                    <a:pt x="16931" y="6621"/>
                  </a:cubicBezTo>
                  <a:cubicBezTo>
                    <a:pt x="16777" y="6688"/>
                    <a:pt x="16684" y="6776"/>
                    <a:pt x="16436" y="6809"/>
                  </a:cubicBezTo>
                  <a:cubicBezTo>
                    <a:pt x="16436" y="6865"/>
                    <a:pt x="16250" y="6865"/>
                    <a:pt x="16219" y="6920"/>
                  </a:cubicBezTo>
                  <a:cubicBezTo>
                    <a:pt x="16157" y="6931"/>
                    <a:pt x="16126" y="6964"/>
                    <a:pt x="16064" y="6975"/>
                  </a:cubicBezTo>
                  <a:cubicBezTo>
                    <a:pt x="16033" y="6986"/>
                    <a:pt x="16002" y="7008"/>
                    <a:pt x="15909" y="7008"/>
                  </a:cubicBezTo>
                  <a:cubicBezTo>
                    <a:pt x="15909" y="7130"/>
                    <a:pt x="15506" y="7108"/>
                    <a:pt x="15506" y="7229"/>
                  </a:cubicBezTo>
                  <a:cubicBezTo>
                    <a:pt x="15289" y="7229"/>
                    <a:pt x="15196" y="7285"/>
                    <a:pt x="15134" y="7340"/>
                  </a:cubicBezTo>
                  <a:cubicBezTo>
                    <a:pt x="14855" y="7318"/>
                    <a:pt x="15041" y="7451"/>
                    <a:pt x="14731" y="7428"/>
                  </a:cubicBezTo>
                  <a:cubicBezTo>
                    <a:pt x="14731" y="7495"/>
                    <a:pt x="14607" y="7528"/>
                    <a:pt x="14421" y="7539"/>
                  </a:cubicBezTo>
                  <a:cubicBezTo>
                    <a:pt x="14390" y="7594"/>
                    <a:pt x="14266" y="7627"/>
                    <a:pt x="14204" y="7672"/>
                  </a:cubicBezTo>
                  <a:cubicBezTo>
                    <a:pt x="13956" y="7650"/>
                    <a:pt x="14080" y="7771"/>
                    <a:pt x="13802" y="7727"/>
                  </a:cubicBezTo>
                  <a:cubicBezTo>
                    <a:pt x="13585" y="7727"/>
                    <a:pt x="14018" y="7837"/>
                    <a:pt x="13647" y="7815"/>
                  </a:cubicBezTo>
                  <a:cubicBezTo>
                    <a:pt x="13616" y="7849"/>
                    <a:pt x="13523" y="7882"/>
                    <a:pt x="13399" y="7893"/>
                  </a:cubicBezTo>
                  <a:cubicBezTo>
                    <a:pt x="13306" y="7970"/>
                    <a:pt x="13151" y="8025"/>
                    <a:pt x="12934" y="8070"/>
                  </a:cubicBezTo>
                  <a:cubicBezTo>
                    <a:pt x="12686" y="8059"/>
                    <a:pt x="13151" y="8147"/>
                    <a:pt x="12872" y="8147"/>
                  </a:cubicBezTo>
                  <a:cubicBezTo>
                    <a:pt x="12748" y="8158"/>
                    <a:pt x="12686" y="8191"/>
                    <a:pt x="12624" y="8235"/>
                  </a:cubicBezTo>
                  <a:cubicBezTo>
                    <a:pt x="12438" y="8224"/>
                    <a:pt x="12531" y="8313"/>
                    <a:pt x="12407" y="8313"/>
                  </a:cubicBezTo>
                  <a:cubicBezTo>
                    <a:pt x="12500" y="8401"/>
                    <a:pt x="12159" y="8335"/>
                    <a:pt x="12252" y="8423"/>
                  </a:cubicBezTo>
                  <a:cubicBezTo>
                    <a:pt x="11911" y="8523"/>
                    <a:pt x="11632" y="8655"/>
                    <a:pt x="11384" y="8788"/>
                  </a:cubicBezTo>
                  <a:cubicBezTo>
                    <a:pt x="11012" y="8877"/>
                    <a:pt x="10857" y="9042"/>
                    <a:pt x="10517" y="9153"/>
                  </a:cubicBezTo>
                  <a:cubicBezTo>
                    <a:pt x="10486" y="9252"/>
                    <a:pt x="10176" y="9252"/>
                    <a:pt x="10207" y="9374"/>
                  </a:cubicBezTo>
                  <a:cubicBezTo>
                    <a:pt x="10021" y="9418"/>
                    <a:pt x="9928" y="9496"/>
                    <a:pt x="9897" y="9595"/>
                  </a:cubicBezTo>
                  <a:cubicBezTo>
                    <a:pt x="9649" y="9672"/>
                    <a:pt x="9525" y="9794"/>
                    <a:pt x="9277" y="9871"/>
                  </a:cubicBezTo>
                  <a:cubicBezTo>
                    <a:pt x="9184" y="9938"/>
                    <a:pt x="9277" y="10048"/>
                    <a:pt x="9060" y="10070"/>
                  </a:cubicBezTo>
                  <a:cubicBezTo>
                    <a:pt x="9029" y="10137"/>
                    <a:pt x="8812" y="10148"/>
                    <a:pt x="8812" y="10236"/>
                  </a:cubicBezTo>
                  <a:cubicBezTo>
                    <a:pt x="8750" y="10292"/>
                    <a:pt x="8564" y="10314"/>
                    <a:pt x="8595" y="10402"/>
                  </a:cubicBezTo>
                  <a:cubicBezTo>
                    <a:pt x="8502" y="10457"/>
                    <a:pt x="8347" y="10479"/>
                    <a:pt x="8347" y="10568"/>
                  </a:cubicBezTo>
                  <a:cubicBezTo>
                    <a:pt x="8347" y="10634"/>
                    <a:pt x="8564" y="10557"/>
                    <a:pt x="8502" y="10513"/>
                  </a:cubicBezTo>
                  <a:cubicBezTo>
                    <a:pt x="8626" y="10502"/>
                    <a:pt x="8688" y="10468"/>
                    <a:pt x="8657" y="10402"/>
                  </a:cubicBezTo>
                  <a:cubicBezTo>
                    <a:pt x="8905" y="10380"/>
                    <a:pt x="8843" y="10247"/>
                    <a:pt x="9060" y="10203"/>
                  </a:cubicBezTo>
                  <a:cubicBezTo>
                    <a:pt x="9215" y="10048"/>
                    <a:pt x="9556" y="9960"/>
                    <a:pt x="9742" y="9816"/>
                  </a:cubicBezTo>
                  <a:cubicBezTo>
                    <a:pt x="9928" y="9827"/>
                    <a:pt x="9711" y="9695"/>
                    <a:pt x="9990" y="9739"/>
                  </a:cubicBezTo>
                  <a:cubicBezTo>
                    <a:pt x="9990" y="9684"/>
                    <a:pt x="10021" y="9639"/>
                    <a:pt x="10145" y="9628"/>
                  </a:cubicBezTo>
                  <a:cubicBezTo>
                    <a:pt x="10238" y="9606"/>
                    <a:pt x="10145" y="9518"/>
                    <a:pt x="10300" y="9507"/>
                  </a:cubicBezTo>
                  <a:cubicBezTo>
                    <a:pt x="10331" y="9473"/>
                    <a:pt x="10548" y="9485"/>
                    <a:pt x="10455" y="9396"/>
                  </a:cubicBezTo>
                  <a:cubicBezTo>
                    <a:pt x="10641" y="9363"/>
                    <a:pt x="10795" y="9308"/>
                    <a:pt x="10826" y="9208"/>
                  </a:cubicBezTo>
                  <a:cubicBezTo>
                    <a:pt x="11105" y="9197"/>
                    <a:pt x="11105" y="9098"/>
                    <a:pt x="11229" y="9042"/>
                  </a:cubicBezTo>
                  <a:cubicBezTo>
                    <a:pt x="11539" y="8932"/>
                    <a:pt x="11725" y="8766"/>
                    <a:pt x="12097" y="8678"/>
                  </a:cubicBezTo>
                  <a:cubicBezTo>
                    <a:pt x="12066" y="8567"/>
                    <a:pt x="12438" y="8589"/>
                    <a:pt x="12469" y="8479"/>
                  </a:cubicBezTo>
                  <a:cubicBezTo>
                    <a:pt x="12686" y="8456"/>
                    <a:pt x="12748" y="8368"/>
                    <a:pt x="12934" y="8346"/>
                  </a:cubicBezTo>
                  <a:cubicBezTo>
                    <a:pt x="12903" y="8269"/>
                    <a:pt x="13120" y="8291"/>
                    <a:pt x="13182" y="8258"/>
                  </a:cubicBezTo>
                  <a:cubicBezTo>
                    <a:pt x="13120" y="8180"/>
                    <a:pt x="13337" y="8202"/>
                    <a:pt x="13399" y="8180"/>
                  </a:cubicBezTo>
                  <a:cubicBezTo>
                    <a:pt x="13399" y="8114"/>
                    <a:pt x="13461" y="8092"/>
                    <a:pt x="13647" y="8092"/>
                  </a:cubicBezTo>
                  <a:cubicBezTo>
                    <a:pt x="13678" y="8047"/>
                    <a:pt x="13771" y="8025"/>
                    <a:pt x="13802" y="7981"/>
                  </a:cubicBezTo>
                  <a:cubicBezTo>
                    <a:pt x="13894" y="7948"/>
                    <a:pt x="13956" y="7926"/>
                    <a:pt x="14049" y="7893"/>
                  </a:cubicBezTo>
                  <a:cubicBezTo>
                    <a:pt x="14204" y="7904"/>
                    <a:pt x="14111" y="7815"/>
                    <a:pt x="14266" y="7815"/>
                  </a:cubicBezTo>
                  <a:cubicBezTo>
                    <a:pt x="14359" y="7738"/>
                    <a:pt x="14576" y="7716"/>
                    <a:pt x="14669" y="7650"/>
                  </a:cubicBezTo>
                  <a:cubicBezTo>
                    <a:pt x="14793" y="7605"/>
                    <a:pt x="15010" y="7583"/>
                    <a:pt x="15134" y="7539"/>
                  </a:cubicBezTo>
                  <a:cubicBezTo>
                    <a:pt x="15289" y="7506"/>
                    <a:pt x="15258" y="7417"/>
                    <a:pt x="15506" y="7428"/>
                  </a:cubicBezTo>
                  <a:cubicBezTo>
                    <a:pt x="15506" y="7318"/>
                    <a:pt x="15816" y="7351"/>
                    <a:pt x="15816" y="7252"/>
                  </a:cubicBezTo>
                  <a:cubicBezTo>
                    <a:pt x="15971" y="7229"/>
                    <a:pt x="16157" y="7207"/>
                    <a:pt x="16219" y="7141"/>
                  </a:cubicBezTo>
                  <a:cubicBezTo>
                    <a:pt x="16281" y="7075"/>
                    <a:pt x="16498" y="7053"/>
                    <a:pt x="16622" y="7008"/>
                  </a:cubicBezTo>
                  <a:cubicBezTo>
                    <a:pt x="16684" y="6986"/>
                    <a:pt x="16715" y="6953"/>
                    <a:pt x="16777" y="6920"/>
                  </a:cubicBezTo>
                  <a:cubicBezTo>
                    <a:pt x="16901" y="6931"/>
                    <a:pt x="16901" y="6898"/>
                    <a:pt x="16931" y="6865"/>
                  </a:cubicBezTo>
                  <a:cubicBezTo>
                    <a:pt x="17148" y="6854"/>
                    <a:pt x="17179" y="6776"/>
                    <a:pt x="17303" y="6732"/>
                  </a:cubicBezTo>
                  <a:cubicBezTo>
                    <a:pt x="17365" y="6666"/>
                    <a:pt x="17551" y="6644"/>
                    <a:pt x="17706" y="6621"/>
                  </a:cubicBezTo>
                  <a:cubicBezTo>
                    <a:pt x="17737" y="6478"/>
                    <a:pt x="18047" y="6423"/>
                    <a:pt x="18171" y="6312"/>
                  </a:cubicBezTo>
                  <a:cubicBezTo>
                    <a:pt x="18326" y="6212"/>
                    <a:pt x="18543" y="6135"/>
                    <a:pt x="18698" y="6036"/>
                  </a:cubicBezTo>
                  <a:cubicBezTo>
                    <a:pt x="18822" y="6047"/>
                    <a:pt x="18667" y="6069"/>
                    <a:pt x="18698" y="6113"/>
                  </a:cubicBezTo>
                  <a:cubicBezTo>
                    <a:pt x="18605" y="6124"/>
                    <a:pt x="18636" y="6168"/>
                    <a:pt x="18636" y="6201"/>
                  </a:cubicBezTo>
                  <a:cubicBezTo>
                    <a:pt x="18419" y="6201"/>
                    <a:pt x="18450" y="6301"/>
                    <a:pt x="18326" y="6334"/>
                  </a:cubicBezTo>
                  <a:cubicBezTo>
                    <a:pt x="18233" y="6467"/>
                    <a:pt x="17892" y="6511"/>
                    <a:pt x="17861" y="6677"/>
                  </a:cubicBezTo>
                  <a:cubicBezTo>
                    <a:pt x="17427" y="6721"/>
                    <a:pt x="17365" y="6898"/>
                    <a:pt x="17086" y="6975"/>
                  </a:cubicBezTo>
                  <a:cubicBezTo>
                    <a:pt x="16901" y="7008"/>
                    <a:pt x="16777" y="7064"/>
                    <a:pt x="16684" y="7119"/>
                  </a:cubicBezTo>
                  <a:cubicBezTo>
                    <a:pt x="16591" y="7141"/>
                    <a:pt x="16591" y="7185"/>
                    <a:pt x="16436" y="7174"/>
                  </a:cubicBezTo>
                  <a:cubicBezTo>
                    <a:pt x="16467" y="7218"/>
                    <a:pt x="16405" y="7241"/>
                    <a:pt x="16281" y="7252"/>
                  </a:cubicBezTo>
                  <a:cubicBezTo>
                    <a:pt x="16064" y="7362"/>
                    <a:pt x="15723" y="7440"/>
                    <a:pt x="15444" y="7539"/>
                  </a:cubicBezTo>
                  <a:cubicBezTo>
                    <a:pt x="15413" y="7572"/>
                    <a:pt x="15289" y="7583"/>
                    <a:pt x="15289" y="7616"/>
                  </a:cubicBezTo>
                  <a:cubicBezTo>
                    <a:pt x="15103" y="7605"/>
                    <a:pt x="15165" y="7672"/>
                    <a:pt x="15041" y="7672"/>
                  </a:cubicBezTo>
                  <a:cubicBezTo>
                    <a:pt x="14886" y="7716"/>
                    <a:pt x="14824" y="7782"/>
                    <a:pt x="14576" y="7782"/>
                  </a:cubicBezTo>
                  <a:cubicBezTo>
                    <a:pt x="14576" y="7871"/>
                    <a:pt x="14390" y="7904"/>
                    <a:pt x="14266" y="7948"/>
                  </a:cubicBezTo>
                  <a:cubicBezTo>
                    <a:pt x="14173" y="8014"/>
                    <a:pt x="14049" y="8059"/>
                    <a:pt x="13894" y="8092"/>
                  </a:cubicBezTo>
                  <a:cubicBezTo>
                    <a:pt x="13740" y="8224"/>
                    <a:pt x="13368" y="8258"/>
                    <a:pt x="13244" y="8401"/>
                  </a:cubicBezTo>
                  <a:cubicBezTo>
                    <a:pt x="12996" y="8401"/>
                    <a:pt x="13058" y="8512"/>
                    <a:pt x="12779" y="8512"/>
                  </a:cubicBezTo>
                  <a:cubicBezTo>
                    <a:pt x="12779" y="8589"/>
                    <a:pt x="12624" y="8611"/>
                    <a:pt x="12469" y="8644"/>
                  </a:cubicBezTo>
                  <a:cubicBezTo>
                    <a:pt x="12345" y="8777"/>
                    <a:pt x="11973" y="8821"/>
                    <a:pt x="11849" y="8954"/>
                  </a:cubicBezTo>
                  <a:cubicBezTo>
                    <a:pt x="11756" y="9009"/>
                    <a:pt x="11570" y="9031"/>
                    <a:pt x="11539" y="9120"/>
                  </a:cubicBezTo>
                  <a:cubicBezTo>
                    <a:pt x="11353" y="9142"/>
                    <a:pt x="11322" y="9208"/>
                    <a:pt x="11229" y="9263"/>
                  </a:cubicBezTo>
                  <a:cubicBezTo>
                    <a:pt x="11074" y="9308"/>
                    <a:pt x="11043" y="9374"/>
                    <a:pt x="10826" y="9396"/>
                  </a:cubicBezTo>
                  <a:cubicBezTo>
                    <a:pt x="10857" y="9451"/>
                    <a:pt x="10795" y="9473"/>
                    <a:pt x="10672" y="9485"/>
                  </a:cubicBezTo>
                  <a:cubicBezTo>
                    <a:pt x="10703" y="9518"/>
                    <a:pt x="10703" y="9562"/>
                    <a:pt x="10610" y="9562"/>
                  </a:cubicBezTo>
                  <a:cubicBezTo>
                    <a:pt x="10362" y="9650"/>
                    <a:pt x="10238" y="9794"/>
                    <a:pt x="9990" y="9871"/>
                  </a:cubicBezTo>
                  <a:cubicBezTo>
                    <a:pt x="9928" y="9894"/>
                    <a:pt x="9897" y="9938"/>
                    <a:pt x="9897" y="9982"/>
                  </a:cubicBezTo>
                  <a:cubicBezTo>
                    <a:pt x="9742" y="9971"/>
                    <a:pt x="9804" y="10037"/>
                    <a:pt x="9680" y="10037"/>
                  </a:cubicBezTo>
                  <a:cubicBezTo>
                    <a:pt x="9680" y="10126"/>
                    <a:pt x="9494" y="10148"/>
                    <a:pt x="9370" y="10181"/>
                  </a:cubicBezTo>
                  <a:cubicBezTo>
                    <a:pt x="9308" y="10236"/>
                    <a:pt x="9308" y="10336"/>
                    <a:pt x="9122" y="10347"/>
                  </a:cubicBezTo>
                  <a:cubicBezTo>
                    <a:pt x="9153" y="10435"/>
                    <a:pt x="8998" y="10468"/>
                    <a:pt x="8905" y="10513"/>
                  </a:cubicBezTo>
                  <a:cubicBezTo>
                    <a:pt x="8843" y="10579"/>
                    <a:pt x="8719" y="10623"/>
                    <a:pt x="8750" y="10712"/>
                  </a:cubicBezTo>
                  <a:cubicBezTo>
                    <a:pt x="8471" y="10689"/>
                    <a:pt x="8595" y="10811"/>
                    <a:pt x="8440" y="10822"/>
                  </a:cubicBezTo>
                  <a:cubicBezTo>
                    <a:pt x="8378" y="10955"/>
                    <a:pt x="8161" y="11043"/>
                    <a:pt x="8130" y="11187"/>
                  </a:cubicBezTo>
                  <a:cubicBezTo>
                    <a:pt x="8037" y="11308"/>
                    <a:pt x="7851" y="11397"/>
                    <a:pt x="7882" y="11574"/>
                  </a:cubicBezTo>
                  <a:cubicBezTo>
                    <a:pt x="7696" y="11596"/>
                    <a:pt x="7820" y="11729"/>
                    <a:pt x="7635" y="11762"/>
                  </a:cubicBezTo>
                  <a:cubicBezTo>
                    <a:pt x="7573" y="11828"/>
                    <a:pt x="7604" y="11939"/>
                    <a:pt x="7480" y="11983"/>
                  </a:cubicBezTo>
                  <a:cubicBezTo>
                    <a:pt x="7758" y="11950"/>
                    <a:pt x="7696" y="11784"/>
                    <a:pt x="7975" y="11740"/>
                  </a:cubicBezTo>
                  <a:cubicBezTo>
                    <a:pt x="8037" y="11640"/>
                    <a:pt x="8223" y="11574"/>
                    <a:pt x="8285" y="11463"/>
                  </a:cubicBezTo>
                  <a:cubicBezTo>
                    <a:pt x="8471" y="11397"/>
                    <a:pt x="8471" y="11264"/>
                    <a:pt x="8657" y="11209"/>
                  </a:cubicBezTo>
                  <a:cubicBezTo>
                    <a:pt x="8781" y="11187"/>
                    <a:pt x="8781" y="11121"/>
                    <a:pt x="8812" y="11065"/>
                  </a:cubicBezTo>
                  <a:cubicBezTo>
                    <a:pt x="8936" y="11043"/>
                    <a:pt x="8936" y="10977"/>
                    <a:pt x="8967" y="10933"/>
                  </a:cubicBezTo>
                  <a:cubicBezTo>
                    <a:pt x="9246" y="10833"/>
                    <a:pt x="9432" y="10701"/>
                    <a:pt x="9587" y="10568"/>
                  </a:cubicBezTo>
                  <a:cubicBezTo>
                    <a:pt x="9711" y="10513"/>
                    <a:pt x="9866" y="10468"/>
                    <a:pt x="9897" y="10369"/>
                  </a:cubicBezTo>
                  <a:cubicBezTo>
                    <a:pt x="10114" y="10336"/>
                    <a:pt x="10145" y="10280"/>
                    <a:pt x="10052" y="10203"/>
                  </a:cubicBezTo>
                  <a:cubicBezTo>
                    <a:pt x="10145" y="10225"/>
                    <a:pt x="10362" y="10269"/>
                    <a:pt x="10300" y="10181"/>
                  </a:cubicBezTo>
                  <a:cubicBezTo>
                    <a:pt x="10455" y="10181"/>
                    <a:pt x="10393" y="10104"/>
                    <a:pt x="10610" y="10126"/>
                  </a:cubicBezTo>
                  <a:cubicBezTo>
                    <a:pt x="10703" y="9971"/>
                    <a:pt x="11105" y="9927"/>
                    <a:pt x="11229" y="9794"/>
                  </a:cubicBezTo>
                  <a:cubicBezTo>
                    <a:pt x="11415" y="9761"/>
                    <a:pt x="11322" y="9639"/>
                    <a:pt x="11632" y="9650"/>
                  </a:cubicBezTo>
                  <a:cubicBezTo>
                    <a:pt x="11632" y="9606"/>
                    <a:pt x="11694" y="9573"/>
                    <a:pt x="11787" y="9562"/>
                  </a:cubicBezTo>
                  <a:cubicBezTo>
                    <a:pt x="11849" y="9540"/>
                    <a:pt x="11818" y="9496"/>
                    <a:pt x="11942" y="9485"/>
                  </a:cubicBezTo>
                  <a:cubicBezTo>
                    <a:pt x="12190" y="9385"/>
                    <a:pt x="12469" y="9308"/>
                    <a:pt x="12717" y="9208"/>
                  </a:cubicBezTo>
                  <a:cubicBezTo>
                    <a:pt x="12748" y="9131"/>
                    <a:pt x="13027" y="9131"/>
                    <a:pt x="13027" y="9042"/>
                  </a:cubicBezTo>
                  <a:cubicBezTo>
                    <a:pt x="13182" y="9053"/>
                    <a:pt x="13120" y="8987"/>
                    <a:pt x="13244" y="8987"/>
                  </a:cubicBezTo>
                  <a:cubicBezTo>
                    <a:pt x="13337" y="8965"/>
                    <a:pt x="13399" y="8954"/>
                    <a:pt x="13399" y="8932"/>
                  </a:cubicBezTo>
                  <a:cubicBezTo>
                    <a:pt x="13616" y="8910"/>
                    <a:pt x="13585" y="8799"/>
                    <a:pt x="13802" y="8788"/>
                  </a:cubicBezTo>
                  <a:cubicBezTo>
                    <a:pt x="13894" y="8733"/>
                    <a:pt x="13987" y="8667"/>
                    <a:pt x="14204" y="8644"/>
                  </a:cubicBezTo>
                  <a:cubicBezTo>
                    <a:pt x="14452" y="8556"/>
                    <a:pt x="14607" y="8445"/>
                    <a:pt x="14886" y="8368"/>
                  </a:cubicBezTo>
                  <a:cubicBezTo>
                    <a:pt x="15103" y="8269"/>
                    <a:pt x="15351" y="8169"/>
                    <a:pt x="15599" y="8059"/>
                  </a:cubicBezTo>
                  <a:cubicBezTo>
                    <a:pt x="15723" y="8014"/>
                    <a:pt x="15816" y="7959"/>
                    <a:pt x="15909" y="7893"/>
                  </a:cubicBezTo>
                  <a:cubicBezTo>
                    <a:pt x="16002" y="7849"/>
                    <a:pt x="16281" y="7860"/>
                    <a:pt x="16219" y="7760"/>
                  </a:cubicBezTo>
                  <a:cubicBezTo>
                    <a:pt x="16467" y="7793"/>
                    <a:pt x="16157" y="7860"/>
                    <a:pt x="16126" y="7893"/>
                  </a:cubicBezTo>
                  <a:cubicBezTo>
                    <a:pt x="16064" y="7937"/>
                    <a:pt x="16002" y="7981"/>
                    <a:pt x="15909" y="8003"/>
                  </a:cubicBezTo>
                  <a:cubicBezTo>
                    <a:pt x="15816" y="8014"/>
                    <a:pt x="15847" y="8059"/>
                    <a:pt x="15816" y="8092"/>
                  </a:cubicBezTo>
                  <a:cubicBezTo>
                    <a:pt x="15692" y="8081"/>
                    <a:pt x="15692" y="8114"/>
                    <a:pt x="15661" y="8147"/>
                  </a:cubicBezTo>
                  <a:cubicBezTo>
                    <a:pt x="15506" y="8158"/>
                    <a:pt x="15506" y="8224"/>
                    <a:pt x="15351" y="8235"/>
                  </a:cubicBezTo>
                  <a:cubicBezTo>
                    <a:pt x="15351" y="8357"/>
                    <a:pt x="15010" y="8390"/>
                    <a:pt x="14886" y="8479"/>
                  </a:cubicBezTo>
                  <a:cubicBezTo>
                    <a:pt x="14824" y="8523"/>
                    <a:pt x="14762" y="8567"/>
                    <a:pt x="14576" y="8567"/>
                  </a:cubicBezTo>
                  <a:cubicBezTo>
                    <a:pt x="14607" y="8633"/>
                    <a:pt x="14452" y="8655"/>
                    <a:pt x="14421" y="8700"/>
                  </a:cubicBezTo>
                  <a:cubicBezTo>
                    <a:pt x="14297" y="8744"/>
                    <a:pt x="14111" y="8766"/>
                    <a:pt x="13956" y="8788"/>
                  </a:cubicBezTo>
                  <a:cubicBezTo>
                    <a:pt x="14018" y="8943"/>
                    <a:pt x="13585" y="8932"/>
                    <a:pt x="13585" y="9064"/>
                  </a:cubicBezTo>
                  <a:cubicBezTo>
                    <a:pt x="12717" y="9341"/>
                    <a:pt x="11880" y="9639"/>
                    <a:pt x="11229" y="9982"/>
                  </a:cubicBezTo>
                  <a:cubicBezTo>
                    <a:pt x="11167" y="10037"/>
                    <a:pt x="11043" y="10070"/>
                    <a:pt x="10919" y="10093"/>
                  </a:cubicBezTo>
                  <a:cubicBezTo>
                    <a:pt x="10826" y="10137"/>
                    <a:pt x="10826" y="10214"/>
                    <a:pt x="10672" y="10236"/>
                  </a:cubicBezTo>
                  <a:cubicBezTo>
                    <a:pt x="10579" y="10269"/>
                    <a:pt x="10579" y="10347"/>
                    <a:pt x="10362" y="10347"/>
                  </a:cubicBezTo>
                  <a:cubicBezTo>
                    <a:pt x="10424" y="10435"/>
                    <a:pt x="10176" y="10402"/>
                    <a:pt x="10207" y="10479"/>
                  </a:cubicBezTo>
                  <a:cubicBezTo>
                    <a:pt x="9928" y="10535"/>
                    <a:pt x="9897" y="10667"/>
                    <a:pt x="9680" y="10734"/>
                  </a:cubicBezTo>
                  <a:cubicBezTo>
                    <a:pt x="9587" y="10778"/>
                    <a:pt x="9587" y="10844"/>
                    <a:pt x="9432" y="10877"/>
                  </a:cubicBezTo>
                  <a:cubicBezTo>
                    <a:pt x="9401" y="10922"/>
                    <a:pt x="9401" y="10988"/>
                    <a:pt x="9277" y="11010"/>
                  </a:cubicBezTo>
                  <a:cubicBezTo>
                    <a:pt x="9308" y="11054"/>
                    <a:pt x="9432" y="11021"/>
                    <a:pt x="9432" y="10988"/>
                  </a:cubicBezTo>
                  <a:cubicBezTo>
                    <a:pt x="9525" y="10977"/>
                    <a:pt x="9587" y="10966"/>
                    <a:pt x="9587" y="10933"/>
                  </a:cubicBezTo>
                  <a:cubicBezTo>
                    <a:pt x="9649" y="10877"/>
                    <a:pt x="9773" y="10844"/>
                    <a:pt x="9835" y="10789"/>
                  </a:cubicBezTo>
                  <a:cubicBezTo>
                    <a:pt x="10052" y="10712"/>
                    <a:pt x="10238" y="10645"/>
                    <a:pt x="10362" y="10546"/>
                  </a:cubicBezTo>
                  <a:cubicBezTo>
                    <a:pt x="10579" y="10490"/>
                    <a:pt x="10764" y="10424"/>
                    <a:pt x="10919" y="10347"/>
                  </a:cubicBezTo>
                  <a:cubicBezTo>
                    <a:pt x="11167" y="10369"/>
                    <a:pt x="11012" y="10258"/>
                    <a:pt x="11229" y="10258"/>
                  </a:cubicBezTo>
                  <a:cubicBezTo>
                    <a:pt x="11322" y="10225"/>
                    <a:pt x="11446" y="10203"/>
                    <a:pt x="11477" y="10148"/>
                  </a:cubicBezTo>
                  <a:cubicBezTo>
                    <a:pt x="11632" y="10148"/>
                    <a:pt x="11632" y="10070"/>
                    <a:pt x="11787" y="10070"/>
                  </a:cubicBezTo>
                  <a:cubicBezTo>
                    <a:pt x="11694" y="9982"/>
                    <a:pt x="12035" y="10026"/>
                    <a:pt x="12004" y="9960"/>
                  </a:cubicBezTo>
                  <a:cubicBezTo>
                    <a:pt x="12221" y="9905"/>
                    <a:pt x="12407" y="9838"/>
                    <a:pt x="12562" y="9761"/>
                  </a:cubicBezTo>
                  <a:cubicBezTo>
                    <a:pt x="12655" y="9739"/>
                    <a:pt x="12779" y="9717"/>
                    <a:pt x="12872" y="9672"/>
                  </a:cubicBezTo>
                  <a:cubicBezTo>
                    <a:pt x="12841" y="9606"/>
                    <a:pt x="13182" y="9650"/>
                    <a:pt x="13089" y="9562"/>
                  </a:cubicBezTo>
                  <a:cubicBezTo>
                    <a:pt x="13275" y="9562"/>
                    <a:pt x="13244" y="9496"/>
                    <a:pt x="13399" y="9485"/>
                  </a:cubicBezTo>
                  <a:cubicBezTo>
                    <a:pt x="13616" y="9496"/>
                    <a:pt x="13461" y="9374"/>
                    <a:pt x="13740" y="9396"/>
                  </a:cubicBezTo>
                  <a:cubicBezTo>
                    <a:pt x="13894" y="9330"/>
                    <a:pt x="14018" y="9241"/>
                    <a:pt x="14266" y="9208"/>
                  </a:cubicBezTo>
                  <a:cubicBezTo>
                    <a:pt x="14390" y="9120"/>
                    <a:pt x="14638" y="9087"/>
                    <a:pt x="14824" y="9042"/>
                  </a:cubicBezTo>
                  <a:cubicBezTo>
                    <a:pt x="15103" y="8932"/>
                    <a:pt x="15320" y="8788"/>
                    <a:pt x="15661" y="8700"/>
                  </a:cubicBezTo>
                  <a:cubicBezTo>
                    <a:pt x="15754" y="8678"/>
                    <a:pt x="15847" y="8644"/>
                    <a:pt x="15909" y="8622"/>
                  </a:cubicBezTo>
                  <a:cubicBezTo>
                    <a:pt x="16002" y="8589"/>
                    <a:pt x="15940" y="8512"/>
                    <a:pt x="16157" y="8534"/>
                  </a:cubicBezTo>
                  <a:cubicBezTo>
                    <a:pt x="16281" y="8479"/>
                    <a:pt x="16343" y="8412"/>
                    <a:pt x="16622" y="8401"/>
                  </a:cubicBezTo>
                  <a:cubicBezTo>
                    <a:pt x="16560" y="8313"/>
                    <a:pt x="16839" y="8346"/>
                    <a:pt x="16777" y="8258"/>
                  </a:cubicBezTo>
                  <a:cubicBezTo>
                    <a:pt x="16993" y="8269"/>
                    <a:pt x="16839" y="8158"/>
                    <a:pt x="16993" y="8147"/>
                  </a:cubicBezTo>
                  <a:cubicBezTo>
                    <a:pt x="17148" y="8081"/>
                    <a:pt x="17334" y="8025"/>
                    <a:pt x="17396" y="7926"/>
                  </a:cubicBezTo>
                  <a:cubicBezTo>
                    <a:pt x="17489" y="7893"/>
                    <a:pt x="17551" y="7849"/>
                    <a:pt x="17613" y="7815"/>
                  </a:cubicBezTo>
                  <a:cubicBezTo>
                    <a:pt x="17644" y="7760"/>
                    <a:pt x="17830" y="7760"/>
                    <a:pt x="17768" y="7672"/>
                  </a:cubicBezTo>
                  <a:cubicBezTo>
                    <a:pt x="18047" y="7650"/>
                    <a:pt x="17861" y="7462"/>
                    <a:pt x="18233" y="7484"/>
                  </a:cubicBezTo>
                  <a:cubicBezTo>
                    <a:pt x="18264" y="7263"/>
                    <a:pt x="18574" y="7152"/>
                    <a:pt x="18698" y="6975"/>
                  </a:cubicBezTo>
                  <a:cubicBezTo>
                    <a:pt x="18946" y="7008"/>
                    <a:pt x="18636" y="7075"/>
                    <a:pt x="18698" y="7141"/>
                  </a:cubicBezTo>
                  <a:cubicBezTo>
                    <a:pt x="18605" y="7163"/>
                    <a:pt x="18543" y="7218"/>
                    <a:pt x="18543" y="7285"/>
                  </a:cubicBezTo>
                  <a:cubicBezTo>
                    <a:pt x="18450" y="7318"/>
                    <a:pt x="18419" y="7384"/>
                    <a:pt x="18388" y="7451"/>
                  </a:cubicBezTo>
                  <a:cubicBezTo>
                    <a:pt x="18233" y="7462"/>
                    <a:pt x="18233" y="7528"/>
                    <a:pt x="18078" y="7539"/>
                  </a:cubicBezTo>
                  <a:cubicBezTo>
                    <a:pt x="18233" y="7583"/>
                    <a:pt x="18016" y="7605"/>
                    <a:pt x="18078" y="7705"/>
                  </a:cubicBezTo>
                  <a:cubicBezTo>
                    <a:pt x="17830" y="7782"/>
                    <a:pt x="17706" y="7915"/>
                    <a:pt x="17551" y="8036"/>
                  </a:cubicBezTo>
                  <a:cubicBezTo>
                    <a:pt x="17272" y="8114"/>
                    <a:pt x="17241" y="8269"/>
                    <a:pt x="16931" y="8313"/>
                  </a:cubicBezTo>
                  <a:cubicBezTo>
                    <a:pt x="16931" y="8390"/>
                    <a:pt x="16746" y="8412"/>
                    <a:pt x="16622" y="8456"/>
                  </a:cubicBezTo>
                  <a:cubicBezTo>
                    <a:pt x="16591" y="8534"/>
                    <a:pt x="16436" y="8556"/>
                    <a:pt x="16312" y="8589"/>
                  </a:cubicBezTo>
                  <a:cubicBezTo>
                    <a:pt x="16343" y="8655"/>
                    <a:pt x="16157" y="8633"/>
                    <a:pt x="16157" y="8678"/>
                  </a:cubicBezTo>
                  <a:cubicBezTo>
                    <a:pt x="16095" y="8700"/>
                    <a:pt x="16064" y="8722"/>
                    <a:pt x="15971" y="8733"/>
                  </a:cubicBezTo>
                  <a:cubicBezTo>
                    <a:pt x="15940" y="8799"/>
                    <a:pt x="15723" y="8810"/>
                    <a:pt x="15661" y="8866"/>
                  </a:cubicBezTo>
                  <a:cubicBezTo>
                    <a:pt x="15413" y="8954"/>
                    <a:pt x="15072" y="9009"/>
                    <a:pt x="14979" y="9153"/>
                  </a:cubicBezTo>
                  <a:cubicBezTo>
                    <a:pt x="14793" y="9131"/>
                    <a:pt x="14855" y="9197"/>
                    <a:pt x="14731" y="9208"/>
                  </a:cubicBezTo>
                  <a:cubicBezTo>
                    <a:pt x="14669" y="9219"/>
                    <a:pt x="14607" y="9230"/>
                    <a:pt x="14576" y="9263"/>
                  </a:cubicBezTo>
                  <a:cubicBezTo>
                    <a:pt x="14545" y="9286"/>
                    <a:pt x="14390" y="9286"/>
                    <a:pt x="14421" y="9341"/>
                  </a:cubicBezTo>
                  <a:cubicBezTo>
                    <a:pt x="14359" y="9363"/>
                    <a:pt x="14297" y="9374"/>
                    <a:pt x="14204" y="9374"/>
                  </a:cubicBezTo>
                  <a:cubicBezTo>
                    <a:pt x="14142" y="9429"/>
                    <a:pt x="13956" y="9451"/>
                    <a:pt x="13802" y="9485"/>
                  </a:cubicBezTo>
                  <a:cubicBezTo>
                    <a:pt x="13833" y="9540"/>
                    <a:pt x="13647" y="9518"/>
                    <a:pt x="13647" y="9562"/>
                  </a:cubicBezTo>
                  <a:cubicBezTo>
                    <a:pt x="13616" y="9595"/>
                    <a:pt x="13492" y="9584"/>
                    <a:pt x="13492" y="9617"/>
                  </a:cubicBezTo>
                  <a:cubicBezTo>
                    <a:pt x="13275" y="9628"/>
                    <a:pt x="13399" y="9750"/>
                    <a:pt x="13089" y="9739"/>
                  </a:cubicBezTo>
                  <a:cubicBezTo>
                    <a:pt x="13058" y="9794"/>
                    <a:pt x="12841" y="9805"/>
                    <a:pt x="12779" y="9871"/>
                  </a:cubicBezTo>
                  <a:cubicBezTo>
                    <a:pt x="12469" y="9938"/>
                    <a:pt x="12345" y="10070"/>
                    <a:pt x="12004" y="10126"/>
                  </a:cubicBezTo>
                  <a:cubicBezTo>
                    <a:pt x="11973" y="10192"/>
                    <a:pt x="11756" y="10203"/>
                    <a:pt x="11694" y="10258"/>
                  </a:cubicBezTo>
                  <a:cubicBezTo>
                    <a:pt x="11539" y="10280"/>
                    <a:pt x="11539" y="10369"/>
                    <a:pt x="11322" y="10369"/>
                  </a:cubicBezTo>
                  <a:cubicBezTo>
                    <a:pt x="11198" y="10413"/>
                    <a:pt x="11167" y="10490"/>
                    <a:pt x="11012" y="10513"/>
                  </a:cubicBezTo>
                  <a:cubicBezTo>
                    <a:pt x="10981" y="10590"/>
                    <a:pt x="10672" y="10557"/>
                    <a:pt x="10703" y="10656"/>
                  </a:cubicBezTo>
                  <a:cubicBezTo>
                    <a:pt x="10393" y="10712"/>
                    <a:pt x="10238" y="10822"/>
                    <a:pt x="10052" y="10933"/>
                  </a:cubicBezTo>
                  <a:cubicBezTo>
                    <a:pt x="9959" y="10977"/>
                    <a:pt x="9804" y="11010"/>
                    <a:pt x="9742" y="11065"/>
                  </a:cubicBezTo>
                  <a:cubicBezTo>
                    <a:pt x="9587" y="11087"/>
                    <a:pt x="9649" y="11198"/>
                    <a:pt x="9432" y="11209"/>
                  </a:cubicBezTo>
                  <a:cubicBezTo>
                    <a:pt x="9308" y="11331"/>
                    <a:pt x="9091" y="11419"/>
                    <a:pt x="8905" y="11519"/>
                  </a:cubicBezTo>
                  <a:cubicBezTo>
                    <a:pt x="8843" y="11541"/>
                    <a:pt x="8812" y="11574"/>
                    <a:pt x="8812" y="11629"/>
                  </a:cubicBezTo>
                  <a:cubicBezTo>
                    <a:pt x="8688" y="11618"/>
                    <a:pt x="8657" y="11651"/>
                    <a:pt x="8657" y="11684"/>
                  </a:cubicBezTo>
                  <a:cubicBezTo>
                    <a:pt x="8564" y="11684"/>
                    <a:pt x="8626" y="11762"/>
                    <a:pt x="8502" y="11762"/>
                  </a:cubicBezTo>
                  <a:cubicBezTo>
                    <a:pt x="8409" y="11773"/>
                    <a:pt x="8440" y="11817"/>
                    <a:pt x="8440" y="11850"/>
                  </a:cubicBezTo>
                  <a:cubicBezTo>
                    <a:pt x="8099" y="11894"/>
                    <a:pt x="8192" y="12104"/>
                    <a:pt x="7882" y="12160"/>
                  </a:cubicBezTo>
                  <a:cubicBezTo>
                    <a:pt x="7944" y="12303"/>
                    <a:pt x="7727" y="12337"/>
                    <a:pt x="7727" y="12458"/>
                  </a:cubicBezTo>
                  <a:cubicBezTo>
                    <a:pt x="7542" y="12513"/>
                    <a:pt x="7635" y="12668"/>
                    <a:pt x="7511" y="12734"/>
                  </a:cubicBezTo>
                  <a:cubicBezTo>
                    <a:pt x="7727" y="12712"/>
                    <a:pt x="7696" y="12580"/>
                    <a:pt x="7882" y="12547"/>
                  </a:cubicBezTo>
                  <a:cubicBezTo>
                    <a:pt x="7944" y="12458"/>
                    <a:pt x="8068" y="12392"/>
                    <a:pt x="8192" y="12325"/>
                  </a:cubicBezTo>
                  <a:cubicBezTo>
                    <a:pt x="8440" y="12193"/>
                    <a:pt x="8564" y="12027"/>
                    <a:pt x="8905" y="11928"/>
                  </a:cubicBezTo>
                  <a:cubicBezTo>
                    <a:pt x="8905" y="11828"/>
                    <a:pt x="9153" y="11795"/>
                    <a:pt x="9215" y="11706"/>
                  </a:cubicBezTo>
                  <a:cubicBezTo>
                    <a:pt x="9308" y="11640"/>
                    <a:pt x="9401" y="11574"/>
                    <a:pt x="9587" y="11541"/>
                  </a:cubicBezTo>
                  <a:cubicBezTo>
                    <a:pt x="9494" y="11452"/>
                    <a:pt x="9711" y="11474"/>
                    <a:pt x="9742" y="11430"/>
                  </a:cubicBezTo>
                  <a:cubicBezTo>
                    <a:pt x="9742" y="11375"/>
                    <a:pt x="9959" y="11397"/>
                    <a:pt x="9897" y="11320"/>
                  </a:cubicBezTo>
                  <a:cubicBezTo>
                    <a:pt x="10052" y="11308"/>
                    <a:pt x="10083" y="11275"/>
                    <a:pt x="10052" y="11209"/>
                  </a:cubicBezTo>
                  <a:cubicBezTo>
                    <a:pt x="10176" y="11198"/>
                    <a:pt x="10238" y="11176"/>
                    <a:pt x="10207" y="11121"/>
                  </a:cubicBezTo>
                  <a:cubicBezTo>
                    <a:pt x="10424" y="11098"/>
                    <a:pt x="10486" y="11010"/>
                    <a:pt x="10610" y="10955"/>
                  </a:cubicBezTo>
                  <a:cubicBezTo>
                    <a:pt x="10795" y="10966"/>
                    <a:pt x="10703" y="10877"/>
                    <a:pt x="10857" y="10877"/>
                  </a:cubicBezTo>
                  <a:cubicBezTo>
                    <a:pt x="10919" y="10855"/>
                    <a:pt x="10950" y="10822"/>
                    <a:pt x="11012" y="10789"/>
                  </a:cubicBezTo>
                  <a:cubicBezTo>
                    <a:pt x="11136" y="10734"/>
                    <a:pt x="11198" y="10667"/>
                    <a:pt x="11384" y="10623"/>
                  </a:cubicBezTo>
                  <a:cubicBezTo>
                    <a:pt x="11539" y="10579"/>
                    <a:pt x="11539" y="10502"/>
                    <a:pt x="11787" y="10479"/>
                  </a:cubicBezTo>
                  <a:cubicBezTo>
                    <a:pt x="12252" y="10258"/>
                    <a:pt x="12965" y="10126"/>
                    <a:pt x="13430" y="9905"/>
                  </a:cubicBezTo>
                  <a:cubicBezTo>
                    <a:pt x="13461" y="9816"/>
                    <a:pt x="13833" y="9849"/>
                    <a:pt x="13802" y="9728"/>
                  </a:cubicBezTo>
                  <a:cubicBezTo>
                    <a:pt x="13987" y="9706"/>
                    <a:pt x="14049" y="9639"/>
                    <a:pt x="14266" y="9617"/>
                  </a:cubicBezTo>
                  <a:cubicBezTo>
                    <a:pt x="14173" y="9529"/>
                    <a:pt x="14514" y="9595"/>
                    <a:pt x="14421" y="9507"/>
                  </a:cubicBezTo>
                  <a:cubicBezTo>
                    <a:pt x="14483" y="9485"/>
                    <a:pt x="14638" y="9496"/>
                    <a:pt x="14669" y="9451"/>
                  </a:cubicBezTo>
                  <a:cubicBezTo>
                    <a:pt x="14762" y="9396"/>
                    <a:pt x="14886" y="9352"/>
                    <a:pt x="15041" y="9319"/>
                  </a:cubicBezTo>
                  <a:cubicBezTo>
                    <a:pt x="15103" y="9230"/>
                    <a:pt x="15413" y="9241"/>
                    <a:pt x="15444" y="9153"/>
                  </a:cubicBezTo>
                  <a:cubicBezTo>
                    <a:pt x="15599" y="9109"/>
                    <a:pt x="15785" y="9087"/>
                    <a:pt x="15816" y="9009"/>
                  </a:cubicBezTo>
                  <a:cubicBezTo>
                    <a:pt x="16157" y="8932"/>
                    <a:pt x="16343" y="8810"/>
                    <a:pt x="16684" y="8733"/>
                  </a:cubicBezTo>
                  <a:cubicBezTo>
                    <a:pt x="16808" y="8578"/>
                    <a:pt x="17179" y="8501"/>
                    <a:pt x="17303" y="8346"/>
                  </a:cubicBezTo>
                  <a:cubicBezTo>
                    <a:pt x="17551" y="8324"/>
                    <a:pt x="17458" y="8191"/>
                    <a:pt x="17706" y="8169"/>
                  </a:cubicBezTo>
                  <a:cubicBezTo>
                    <a:pt x="17706" y="8125"/>
                    <a:pt x="17768" y="8103"/>
                    <a:pt x="17861" y="8092"/>
                  </a:cubicBezTo>
                  <a:cubicBezTo>
                    <a:pt x="17830" y="8036"/>
                    <a:pt x="17861" y="8003"/>
                    <a:pt x="18016" y="8003"/>
                  </a:cubicBezTo>
                  <a:cubicBezTo>
                    <a:pt x="18047" y="8070"/>
                    <a:pt x="17985" y="8114"/>
                    <a:pt x="17923" y="8147"/>
                  </a:cubicBezTo>
                  <a:cubicBezTo>
                    <a:pt x="17830" y="8158"/>
                    <a:pt x="17892" y="8224"/>
                    <a:pt x="17768" y="8235"/>
                  </a:cubicBezTo>
                  <a:cubicBezTo>
                    <a:pt x="17675" y="8302"/>
                    <a:pt x="17644" y="8390"/>
                    <a:pt x="17458" y="8423"/>
                  </a:cubicBezTo>
                  <a:cubicBezTo>
                    <a:pt x="17334" y="8567"/>
                    <a:pt x="17086" y="8678"/>
                    <a:pt x="16839" y="8788"/>
                  </a:cubicBezTo>
                  <a:cubicBezTo>
                    <a:pt x="16777" y="8854"/>
                    <a:pt x="16529" y="8877"/>
                    <a:pt x="16467" y="8954"/>
                  </a:cubicBezTo>
                  <a:cubicBezTo>
                    <a:pt x="16405" y="9020"/>
                    <a:pt x="16188" y="9042"/>
                    <a:pt x="16064" y="9098"/>
                  </a:cubicBezTo>
                  <a:cubicBezTo>
                    <a:pt x="15940" y="9153"/>
                    <a:pt x="15754" y="9175"/>
                    <a:pt x="15661" y="9263"/>
                  </a:cubicBezTo>
                  <a:cubicBezTo>
                    <a:pt x="15506" y="9297"/>
                    <a:pt x="15382" y="9341"/>
                    <a:pt x="15289" y="9396"/>
                  </a:cubicBezTo>
                  <a:cubicBezTo>
                    <a:pt x="14731" y="9584"/>
                    <a:pt x="14204" y="9794"/>
                    <a:pt x="13647" y="9982"/>
                  </a:cubicBezTo>
                  <a:cubicBezTo>
                    <a:pt x="13678" y="10048"/>
                    <a:pt x="13430" y="10015"/>
                    <a:pt x="13430" y="10070"/>
                  </a:cubicBezTo>
                  <a:cubicBezTo>
                    <a:pt x="13399" y="10104"/>
                    <a:pt x="13275" y="10115"/>
                    <a:pt x="13275" y="10148"/>
                  </a:cubicBezTo>
                  <a:cubicBezTo>
                    <a:pt x="13089" y="10137"/>
                    <a:pt x="13151" y="10203"/>
                    <a:pt x="13027" y="10203"/>
                  </a:cubicBezTo>
                  <a:cubicBezTo>
                    <a:pt x="12934" y="10214"/>
                    <a:pt x="12872" y="10247"/>
                    <a:pt x="12872" y="10292"/>
                  </a:cubicBezTo>
                  <a:cubicBezTo>
                    <a:pt x="12624" y="10314"/>
                    <a:pt x="12562" y="10380"/>
                    <a:pt x="12407" y="10424"/>
                  </a:cubicBezTo>
                  <a:cubicBezTo>
                    <a:pt x="12190" y="10446"/>
                    <a:pt x="12221" y="10546"/>
                    <a:pt x="11942" y="10546"/>
                  </a:cubicBezTo>
                  <a:cubicBezTo>
                    <a:pt x="11756" y="10678"/>
                    <a:pt x="11446" y="10767"/>
                    <a:pt x="11229" y="10899"/>
                  </a:cubicBezTo>
                  <a:cubicBezTo>
                    <a:pt x="11074" y="10911"/>
                    <a:pt x="11167" y="10999"/>
                    <a:pt x="11012" y="10988"/>
                  </a:cubicBezTo>
                  <a:cubicBezTo>
                    <a:pt x="10981" y="11021"/>
                    <a:pt x="10857" y="11032"/>
                    <a:pt x="10857" y="11065"/>
                  </a:cubicBezTo>
                  <a:cubicBezTo>
                    <a:pt x="10703" y="11110"/>
                    <a:pt x="10672" y="11198"/>
                    <a:pt x="10455" y="11209"/>
                  </a:cubicBezTo>
                  <a:cubicBezTo>
                    <a:pt x="10238" y="11386"/>
                    <a:pt x="9990" y="11563"/>
                    <a:pt x="9587" y="11684"/>
                  </a:cubicBezTo>
                  <a:cubicBezTo>
                    <a:pt x="9494" y="11773"/>
                    <a:pt x="9370" y="11861"/>
                    <a:pt x="9215" y="11928"/>
                  </a:cubicBezTo>
                  <a:cubicBezTo>
                    <a:pt x="9060" y="11994"/>
                    <a:pt x="9029" y="12104"/>
                    <a:pt x="8812" y="12160"/>
                  </a:cubicBezTo>
                  <a:cubicBezTo>
                    <a:pt x="8688" y="12237"/>
                    <a:pt x="8595" y="12337"/>
                    <a:pt x="8440" y="12403"/>
                  </a:cubicBezTo>
                  <a:cubicBezTo>
                    <a:pt x="8347" y="12502"/>
                    <a:pt x="8192" y="12580"/>
                    <a:pt x="8037" y="12657"/>
                  </a:cubicBezTo>
                  <a:cubicBezTo>
                    <a:pt x="7975" y="12690"/>
                    <a:pt x="7975" y="12757"/>
                    <a:pt x="7882" y="12790"/>
                  </a:cubicBezTo>
                  <a:cubicBezTo>
                    <a:pt x="7665" y="12779"/>
                    <a:pt x="7820" y="12900"/>
                    <a:pt x="7665" y="12911"/>
                  </a:cubicBezTo>
                  <a:cubicBezTo>
                    <a:pt x="7542" y="12989"/>
                    <a:pt x="7511" y="13099"/>
                    <a:pt x="7325" y="13155"/>
                  </a:cubicBezTo>
                  <a:cubicBezTo>
                    <a:pt x="7418" y="13254"/>
                    <a:pt x="7573" y="13354"/>
                    <a:pt x="7418" y="13464"/>
                  </a:cubicBezTo>
                  <a:cubicBezTo>
                    <a:pt x="7635" y="13409"/>
                    <a:pt x="7573" y="13265"/>
                    <a:pt x="7820" y="13210"/>
                  </a:cubicBezTo>
                  <a:cubicBezTo>
                    <a:pt x="7789" y="13144"/>
                    <a:pt x="7851" y="13099"/>
                    <a:pt x="7975" y="13077"/>
                  </a:cubicBezTo>
                  <a:cubicBezTo>
                    <a:pt x="8006" y="13022"/>
                    <a:pt x="8006" y="12956"/>
                    <a:pt x="8130" y="12933"/>
                  </a:cubicBezTo>
                  <a:cubicBezTo>
                    <a:pt x="8223" y="12834"/>
                    <a:pt x="8285" y="12734"/>
                    <a:pt x="8502" y="12679"/>
                  </a:cubicBezTo>
                  <a:cubicBezTo>
                    <a:pt x="8564" y="12580"/>
                    <a:pt x="8719" y="12502"/>
                    <a:pt x="8905" y="12436"/>
                  </a:cubicBezTo>
                  <a:cubicBezTo>
                    <a:pt x="8936" y="12314"/>
                    <a:pt x="9153" y="12259"/>
                    <a:pt x="9277" y="12182"/>
                  </a:cubicBezTo>
                  <a:cubicBezTo>
                    <a:pt x="9370" y="12082"/>
                    <a:pt x="9618" y="12038"/>
                    <a:pt x="9680" y="11928"/>
                  </a:cubicBezTo>
                  <a:cubicBezTo>
                    <a:pt x="9928" y="11883"/>
                    <a:pt x="10021" y="11795"/>
                    <a:pt x="10145" y="11706"/>
                  </a:cubicBezTo>
                  <a:cubicBezTo>
                    <a:pt x="10362" y="11673"/>
                    <a:pt x="10455" y="11585"/>
                    <a:pt x="10610" y="11519"/>
                  </a:cubicBezTo>
                  <a:cubicBezTo>
                    <a:pt x="10826" y="11463"/>
                    <a:pt x="10919" y="11364"/>
                    <a:pt x="11074" y="11286"/>
                  </a:cubicBezTo>
                  <a:cubicBezTo>
                    <a:pt x="11105" y="11231"/>
                    <a:pt x="11229" y="11220"/>
                    <a:pt x="11322" y="11176"/>
                  </a:cubicBezTo>
                  <a:cubicBezTo>
                    <a:pt x="11322" y="11121"/>
                    <a:pt x="11508" y="11121"/>
                    <a:pt x="11539" y="11065"/>
                  </a:cubicBezTo>
                  <a:cubicBezTo>
                    <a:pt x="11818" y="11032"/>
                    <a:pt x="11818" y="10911"/>
                    <a:pt x="12097" y="10877"/>
                  </a:cubicBezTo>
                  <a:cubicBezTo>
                    <a:pt x="12252" y="10811"/>
                    <a:pt x="12469" y="10767"/>
                    <a:pt x="12562" y="10678"/>
                  </a:cubicBezTo>
                  <a:cubicBezTo>
                    <a:pt x="12655" y="10656"/>
                    <a:pt x="12841" y="10656"/>
                    <a:pt x="12872" y="10601"/>
                  </a:cubicBezTo>
                  <a:cubicBezTo>
                    <a:pt x="12934" y="10557"/>
                    <a:pt x="13089" y="10546"/>
                    <a:pt x="13120" y="10479"/>
                  </a:cubicBezTo>
                  <a:cubicBezTo>
                    <a:pt x="13306" y="10435"/>
                    <a:pt x="13523" y="10369"/>
                    <a:pt x="13740" y="10314"/>
                  </a:cubicBezTo>
                  <a:cubicBezTo>
                    <a:pt x="13987" y="10159"/>
                    <a:pt x="14421" y="10059"/>
                    <a:pt x="14669" y="9905"/>
                  </a:cubicBezTo>
                  <a:cubicBezTo>
                    <a:pt x="14762" y="9860"/>
                    <a:pt x="15072" y="9882"/>
                    <a:pt x="15041" y="9783"/>
                  </a:cubicBezTo>
                  <a:cubicBezTo>
                    <a:pt x="15227" y="9772"/>
                    <a:pt x="15258" y="9695"/>
                    <a:pt x="15444" y="9672"/>
                  </a:cubicBezTo>
                  <a:cubicBezTo>
                    <a:pt x="15599" y="9562"/>
                    <a:pt x="15971" y="9540"/>
                    <a:pt x="16064" y="9396"/>
                  </a:cubicBezTo>
                  <a:cubicBezTo>
                    <a:pt x="16467" y="9374"/>
                    <a:pt x="16405" y="9186"/>
                    <a:pt x="16777" y="9153"/>
                  </a:cubicBezTo>
                  <a:cubicBezTo>
                    <a:pt x="16839" y="9098"/>
                    <a:pt x="16962" y="9053"/>
                    <a:pt x="17086" y="9009"/>
                  </a:cubicBezTo>
                  <a:cubicBezTo>
                    <a:pt x="17117" y="8954"/>
                    <a:pt x="17241" y="8921"/>
                    <a:pt x="17303" y="8866"/>
                  </a:cubicBezTo>
                  <a:cubicBezTo>
                    <a:pt x="17489" y="8854"/>
                    <a:pt x="17551" y="8788"/>
                    <a:pt x="17613" y="8733"/>
                  </a:cubicBezTo>
                  <a:cubicBezTo>
                    <a:pt x="17737" y="8689"/>
                    <a:pt x="17861" y="8644"/>
                    <a:pt x="17923" y="8589"/>
                  </a:cubicBezTo>
                  <a:cubicBezTo>
                    <a:pt x="18047" y="8468"/>
                    <a:pt x="18419" y="8423"/>
                    <a:pt x="18481" y="8291"/>
                  </a:cubicBezTo>
                  <a:cubicBezTo>
                    <a:pt x="18760" y="8224"/>
                    <a:pt x="18822" y="8081"/>
                    <a:pt x="19101" y="8003"/>
                  </a:cubicBezTo>
                  <a:cubicBezTo>
                    <a:pt x="19194" y="7948"/>
                    <a:pt x="19225" y="7893"/>
                    <a:pt x="19411" y="7871"/>
                  </a:cubicBezTo>
                  <a:cubicBezTo>
                    <a:pt x="19380" y="7782"/>
                    <a:pt x="19535" y="7760"/>
                    <a:pt x="19566" y="7705"/>
                  </a:cubicBezTo>
                  <a:cubicBezTo>
                    <a:pt x="19814" y="7727"/>
                    <a:pt x="19473" y="7771"/>
                    <a:pt x="19566" y="7837"/>
                  </a:cubicBezTo>
                  <a:cubicBezTo>
                    <a:pt x="19473" y="7860"/>
                    <a:pt x="19411" y="7904"/>
                    <a:pt x="19411" y="7948"/>
                  </a:cubicBezTo>
                  <a:cubicBezTo>
                    <a:pt x="19256" y="7959"/>
                    <a:pt x="19349" y="8047"/>
                    <a:pt x="19194" y="8036"/>
                  </a:cubicBezTo>
                  <a:cubicBezTo>
                    <a:pt x="19287" y="8125"/>
                    <a:pt x="18915" y="8059"/>
                    <a:pt x="19039" y="8147"/>
                  </a:cubicBezTo>
                  <a:cubicBezTo>
                    <a:pt x="18946" y="8235"/>
                    <a:pt x="18729" y="8280"/>
                    <a:pt x="18636" y="8368"/>
                  </a:cubicBezTo>
                  <a:cubicBezTo>
                    <a:pt x="18450" y="8412"/>
                    <a:pt x="18419" y="8523"/>
                    <a:pt x="18171" y="8534"/>
                  </a:cubicBezTo>
                  <a:cubicBezTo>
                    <a:pt x="18233" y="8622"/>
                    <a:pt x="18047" y="8622"/>
                    <a:pt x="18016" y="8678"/>
                  </a:cubicBezTo>
                  <a:cubicBezTo>
                    <a:pt x="17830" y="8667"/>
                    <a:pt x="18047" y="8799"/>
                    <a:pt x="17768" y="8755"/>
                  </a:cubicBezTo>
                  <a:cubicBezTo>
                    <a:pt x="17768" y="8866"/>
                    <a:pt x="17489" y="8877"/>
                    <a:pt x="17458" y="8976"/>
                  </a:cubicBezTo>
                  <a:cubicBezTo>
                    <a:pt x="17210" y="9009"/>
                    <a:pt x="17303" y="9142"/>
                    <a:pt x="16993" y="9153"/>
                  </a:cubicBezTo>
                  <a:cubicBezTo>
                    <a:pt x="16962" y="9252"/>
                    <a:pt x="16808" y="9297"/>
                    <a:pt x="16622" y="9341"/>
                  </a:cubicBezTo>
                  <a:cubicBezTo>
                    <a:pt x="16622" y="9462"/>
                    <a:pt x="16219" y="9440"/>
                    <a:pt x="16219" y="9562"/>
                  </a:cubicBezTo>
                  <a:cubicBezTo>
                    <a:pt x="16002" y="9551"/>
                    <a:pt x="16064" y="9628"/>
                    <a:pt x="16002" y="9650"/>
                  </a:cubicBezTo>
                  <a:cubicBezTo>
                    <a:pt x="15785" y="9628"/>
                    <a:pt x="15847" y="9706"/>
                    <a:pt x="15661" y="9706"/>
                  </a:cubicBezTo>
                  <a:cubicBezTo>
                    <a:pt x="15754" y="9794"/>
                    <a:pt x="15475" y="9761"/>
                    <a:pt x="15444" y="9816"/>
                  </a:cubicBezTo>
                  <a:cubicBezTo>
                    <a:pt x="15351" y="9838"/>
                    <a:pt x="15289" y="9871"/>
                    <a:pt x="15196" y="9905"/>
                  </a:cubicBezTo>
                  <a:cubicBezTo>
                    <a:pt x="15041" y="9894"/>
                    <a:pt x="15134" y="9982"/>
                    <a:pt x="14979" y="9982"/>
                  </a:cubicBezTo>
                  <a:cubicBezTo>
                    <a:pt x="14855" y="10004"/>
                    <a:pt x="14793" y="10026"/>
                    <a:pt x="14731" y="10070"/>
                  </a:cubicBezTo>
                  <a:cubicBezTo>
                    <a:pt x="14514" y="10104"/>
                    <a:pt x="14452" y="10203"/>
                    <a:pt x="14266" y="10258"/>
                  </a:cubicBezTo>
                  <a:cubicBezTo>
                    <a:pt x="14204" y="10292"/>
                    <a:pt x="14111" y="10314"/>
                    <a:pt x="14049" y="10347"/>
                  </a:cubicBezTo>
                  <a:cubicBezTo>
                    <a:pt x="13863" y="10336"/>
                    <a:pt x="13956" y="10424"/>
                    <a:pt x="13802" y="10424"/>
                  </a:cubicBezTo>
                  <a:cubicBezTo>
                    <a:pt x="13833" y="10490"/>
                    <a:pt x="13585" y="10457"/>
                    <a:pt x="13585" y="10513"/>
                  </a:cubicBezTo>
                  <a:cubicBezTo>
                    <a:pt x="13492" y="10535"/>
                    <a:pt x="13430" y="10568"/>
                    <a:pt x="13337" y="10601"/>
                  </a:cubicBezTo>
                  <a:cubicBezTo>
                    <a:pt x="13244" y="10634"/>
                    <a:pt x="13182" y="10645"/>
                    <a:pt x="13120" y="10678"/>
                  </a:cubicBezTo>
                  <a:cubicBezTo>
                    <a:pt x="13027" y="10712"/>
                    <a:pt x="12872" y="10712"/>
                    <a:pt x="12965" y="10789"/>
                  </a:cubicBezTo>
                  <a:cubicBezTo>
                    <a:pt x="12717" y="10811"/>
                    <a:pt x="12562" y="10866"/>
                    <a:pt x="12407" y="10933"/>
                  </a:cubicBezTo>
                  <a:cubicBezTo>
                    <a:pt x="12376" y="10966"/>
                    <a:pt x="12283" y="10999"/>
                    <a:pt x="12159" y="11010"/>
                  </a:cubicBezTo>
                  <a:cubicBezTo>
                    <a:pt x="12004" y="11010"/>
                    <a:pt x="12097" y="11098"/>
                    <a:pt x="11942" y="11098"/>
                  </a:cubicBezTo>
                  <a:cubicBezTo>
                    <a:pt x="11818" y="11121"/>
                    <a:pt x="11787" y="11154"/>
                    <a:pt x="11787" y="11209"/>
                  </a:cubicBezTo>
                  <a:cubicBezTo>
                    <a:pt x="11694" y="11242"/>
                    <a:pt x="11508" y="11220"/>
                    <a:pt x="11539" y="11286"/>
                  </a:cubicBezTo>
                  <a:cubicBezTo>
                    <a:pt x="11353" y="11320"/>
                    <a:pt x="11322" y="11419"/>
                    <a:pt x="11167" y="11463"/>
                  </a:cubicBezTo>
                  <a:cubicBezTo>
                    <a:pt x="10919" y="11596"/>
                    <a:pt x="10579" y="11695"/>
                    <a:pt x="10393" y="11850"/>
                  </a:cubicBezTo>
                  <a:cubicBezTo>
                    <a:pt x="10207" y="11905"/>
                    <a:pt x="10052" y="11950"/>
                    <a:pt x="9990" y="12038"/>
                  </a:cubicBezTo>
                  <a:cubicBezTo>
                    <a:pt x="9711" y="12005"/>
                    <a:pt x="9928" y="12138"/>
                    <a:pt x="9742" y="12127"/>
                  </a:cubicBezTo>
                  <a:cubicBezTo>
                    <a:pt x="9649" y="12138"/>
                    <a:pt x="9618" y="12171"/>
                    <a:pt x="9525" y="12182"/>
                  </a:cubicBezTo>
                  <a:cubicBezTo>
                    <a:pt x="9525" y="12215"/>
                    <a:pt x="9525" y="12259"/>
                    <a:pt x="9525" y="12292"/>
                  </a:cubicBezTo>
                  <a:cubicBezTo>
                    <a:pt x="9401" y="12281"/>
                    <a:pt x="9370" y="12314"/>
                    <a:pt x="9370" y="12348"/>
                  </a:cubicBezTo>
                  <a:cubicBezTo>
                    <a:pt x="9215" y="12370"/>
                    <a:pt x="9215" y="12447"/>
                    <a:pt x="9122" y="12491"/>
                  </a:cubicBezTo>
                  <a:cubicBezTo>
                    <a:pt x="9029" y="12524"/>
                    <a:pt x="9029" y="12591"/>
                    <a:pt x="8905" y="12624"/>
                  </a:cubicBezTo>
                  <a:cubicBezTo>
                    <a:pt x="8874" y="12679"/>
                    <a:pt x="8719" y="12701"/>
                    <a:pt x="8750" y="12768"/>
                  </a:cubicBezTo>
                  <a:cubicBezTo>
                    <a:pt x="8533" y="12768"/>
                    <a:pt x="8626" y="12867"/>
                    <a:pt x="8502" y="12911"/>
                  </a:cubicBezTo>
                  <a:cubicBezTo>
                    <a:pt x="8378" y="12933"/>
                    <a:pt x="8409" y="13000"/>
                    <a:pt x="8347" y="13044"/>
                  </a:cubicBezTo>
                  <a:cubicBezTo>
                    <a:pt x="8161" y="13121"/>
                    <a:pt x="8099" y="13232"/>
                    <a:pt x="8037" y="13354"/>
                  </a:cubicBezTo>
                  <a:cubicBezTo>
                    <a:pt x="7758" y="13398"/>
                    <a:pt x="7758" y="13553"/>
                    <a:pt x="7573" y="13630"/>
                  </a:cubicBezTo>
                  <a:cubicBezTo>
                    <a:pt x="7573" y="13718"/>
                    <a:pt x="7573" y="13818"/>
                    <a:pt x="7573" y="13906"/>
                  </a:cubicBezTo>
                  <a:cubicBezTo>
                    <a:pt x="7604" y="13939"/>
                    <a:pt x="7665" y="13928"/>
                    <a:pt x="7665" y="13906"/>
                  </a:cubicBezTo>
                  <a:cubicBezTo>
                    <a:pt x="7665" y="13884"/>
                    <a:pt x="7727" y="13884"/>
                    <a:pt x="7727" y="13851"/>
                  </a:cubicBezTo>
                  <a:cubicBezTo>
                    <a:pt x="7913" y="13862"/>
                    <a:pt x="7820" y="13774"/>
                    <a:pt x="7975" y="13774"/>
                  </a:cubicBezTo>
                  <a:cubicBezTo>
                    <a:pt x="8037" y="13674"/>
                    <a:pt x="8130" y="13608"/>
                    <a:pt x="8285" y="13541"/>
                  </a:cubicBezTo>
                  <a:cubicBezTo>
                    <a:pt x="8254" y="13486"/>
                    <a:pt x="8285" y="13442"/>
                    <a:pt x="8440" y="13431"/>
                  </a:cubicBezTo>
                  <a:cubicBezTo>
                    <a:pt x="8440" y="13387"/>
                    <a:pt x="8471" y="13342"/>
                    <a:pt x="8595" y="13320"/>
                  </a:cubicBezTo>
                  <a:cubicBezTo>
                    <a:pt x="8595" y="13221"/>
                    <a:pt x="8905" y="13221"/>
                    <a:pt x="8905" y="13099"/>
                  </a:cubicBezTo>
                  <a:cubicBezTo>
                    <a:pt x="9215" y="12989"/>
                    <a:pt x="9401" y="12834"/>
                    <a:pt x="9680" y="12712"/>
                  </a:cubicBezTo>
                  <a:cubicBezTo>
                    <a:pt x="9866" y="12668"/>
                    <a:pt x="9835" y="12547"/>
                    <a:pt x="10083" y="12513"/>
                  </a:cubicBezTo>
                  <a:cubicBezTo>
                    <a:pt x="10114" y="12425"/>
                    <a:pt x="10300" y="12392"/>
                    <a:pt x="10300" y="12292"/>
                  </a:cubicBezTo>
                  <a:cubicBezTo>
                    <a:pt x="10548" y="12259"/>
                    <a:pt x="10579" y="12127"/>
                    <a:pt x="10857" y="12093"/>
                  </a:cubicBezTo>
                  <a:cubicBezTo>
                    <a:pt x="10888" y="11994"/>
                    <a:pt x="11198" y="11983"/>
                    <a:pt x="11229" y="11872"/>
                  </a:cubicBezTo>
                  <a:cubicBezTo>
                    <a:pt x="11446" y="11828"/>
                    <a:pt x="11539" y="11718"/>
                    <a:pt x="11694" y="11651"/>
                  </a:cubicBezTo>
                  <a:cubicBezTo>
                    <a:pt x="11787" y="11618"/>
                    <a:pt x="11911" y="11596"/>
                    <a:pt x="11942" y="11541"/>
                  </a:cubicBezTo>
                  <a:cubicBezTo>
                    <a:pt x="12097" y="11541"/>
                    <a:pt x="12004" y="11452"/>
                    <a:pt x="12159" y="11463"/>
                  </a:cubicBezTo>
                  <a:cubicBezTo>
                    <a:pt x="12283" y="11430"/>
                    <a:pt x="12314" y="11386"/>
                    <a:pt x="12407" y="11353"/>
                  </a:cubicBezTo>
                  <a:cubicBezTo>
                    <a:pt x="12500" y="11342"/>
                    <a:pt x="12469" y="11286"/>
                    <a:pt x="12562" y="11286"/>
                  </a:cubicBezTo>
                  <a:cubicBezTo>
                    <a:pt x="12624" y="11286"/>
                    <a:pt x="12624" y="11253"/>
                    <a:pt x="12624" y="11231"/>
                  </a:cubicBezTo>
                  <a:cubicBezTo>
                    <a:pt x="12779" y="11242"/>
                    <a:pt x="12779" y="11209"/>
                    <a:pt x="12810" y="11176"/>
                  </a:cubicBezTo>
                  <a:cubicBezTo>
                    <a:pt x="12872" y="11187"/>
                    <a:pt x="12934" y="11176"/>
                    <a:pt x="12965" y="11154"/>
                  </a:cubicBezTo>
                  <a:cubicBezTo>
                    <a:pt x="12996" y="11110"/>
                    <a:pt x="13058" y="11087"/>
                    <a:pt x="13182" y="11065"/>
                  </a:cubicBezTo>
                  <a:cubicBezTo>
                    <a:pt x="13399" y="11021"/>
                    <a:pt x="13399" y="10888"/>
                    <a:pt x="13740" y="10877"/>
                  </a:cubicBezTo>
                  <a:cubicBezTo>
                    <a:pt x="13771" y="10767"/>
                    <a:pt x="14018" y="10734"/>
                    <a:pt x="14111" y="10656"/>
                  </a:cubicBezTo>
                  <a:cubicBezTo>
                    <a:pt x="14390" y="10557"/>
                    <a:pt x="14731" y="10479"/>
                    <a:pt x="14979" y="10369"/>
                  </a:cubicBezTo>
                  <a:cubicBezTo>
                    <a:pt x="15134" y="10325"/>
                    <a:pt x="15351" y="10303"/>
                    <a:pt x="15351" y="10203"/>
                  </a:cubicBezTo>
                  <a:cubicBezTo>
                    <a:pt x="15630" y="10214"/>
                    <a:pt x="15630" y="10115"/>
                    <a:pt x="15847" y="10093"/>
                  </a:cubicBezTo>
                  <a:cubicBezTo>
                    <a:pt x="16002" y="10104"/>
                    <a:pt x="15909" y="10015"/>
                    <a:pt x="16064" y="10015"/>
                  </a:cubicBezTo>
                  <a:cubicBezTo>
                    <a:pt x="16157" y="10004"/>
                    <a:pt x="16188" y="9960"/>
                    <a:pt x="16312" y="9960"/>
                  </a:cubicBezTo>
                  <a:cubicBezTo>
                    <a:pt x="16281" y="9860"/>
                    <a:pt x="16684" y="9916"/>
                    <a:pt x="16684" y="9816"/>
                  </a:cubicBezTo>
                  <a:cubicBezTo>
                    <a:pt x="17024" y="9750"/>
                    <a:pt x="17241" y="9650"/>
                    <a:pt x="17551" y="9562"/>
                  </a:cubicBezTo>
                  <a:cubicBezTo>
                    <a:pt x="17737" y="9573"/>
                    <a:pt x="17458" y="9639"/>
                    <a:pt x="17458" y="9672"/>
                  </a:cubicBezTo>
                  <a:cubicBezTo>
                    <a:pt x="17334" y="9684"/>
                    <a:pt x="17396" y="9761"/>
                    <a:pt x="17148" y="9728"/>
                  </a:cubicBezTo>
                  <a:cubicBezTo>
                    <a:pt x="17179" y="9794"/>
                    <a:pt x="17086" y="9816"/>
                    <a:pt x="16931" y="9816"/>
                  </a:cubicBezTo>
                  <a:cubicBezTo>
                    <a:pt x="16839" y="9838"/>
                    <a:pt x="16901" y="9916"/>
                    <a:pt x="16684" y="9905"/>
                  </a:cubicBezTo>
                  <a:cubicBezTo>
                    <a:pt x="16436" y="9927"/>
                    <a:pt x="16436" y="10048"/>
                    <a:pt x="16157" y="10070"/>
                  </a:cubicBezTo>
                  <a:cubicBezTo>
                    <a:pt x="16033" y="10137"/>
                    <a:pt x="15878" y="10192"/>
                    <a:pt x="15692" y="10236"/>
                  </a:cubicBezTo>
                  <a:cubicBezTo>
                    <a:pt x="15661" y="10292"/>
                    <a:pt x="15475" y="10292"/>
                    <a:pt x="15444" y="10347"/>
                  </a:cubicBezTo>
                  <a:cubicBezTo>
                    <a:pt x="15444" y="10402"/>
                    <a:pt x="15196" y="10369"/>
                    <a:pt x="15196" y="10424"/>
                  </a:cubicBezTo>
                  <a:cubicBezTo>
                    <a:pt x="15010" y="10468"/>
                    <a:pt x="14855" y="10524"/>
                    <a:pt x="14731" y="10590"/>
                  </a:cubicBezTo>
                  <a:cubicBezTo>
                    <a:pt x="14359" y="10689"/>
                    <a:pt x="14142" y="10844"/>
                    <a:pt x="13802" y="10955"/>
                  </a:cubicBezTo>
                  <a:cubicBezTo>
                    <a:pt x="13740" y="10999"/>
                    <a:pt x="13678" y="11043"/>
                    <a:pt x="13585" y="11065"/>
                  </a:cubicBezTo>
                  <a:cubicBezTo>
                    <a:pt x="13492" y="11098"/>
                    <a:pt x="13430" y="11121"/>
                    <a:pt x="13337" y="11154"/>
                  </a:cubicBezTo>
                  <a:cubicBezTo>
                    <a:pt x="13213" y="11220"/>
                    <a:pt x="13058" y="11275"/>
                    <a:pt x="12965" y="11342"/>
                  </a:cubicBezTo>
                  <a:cubicBezTo>
                    <a:pt x="12562" y="11441"/>
                    <a:pt x="12283" y="11574"/>
                    <a:pt x="12004" y="11706"/>
                  </a:cubicBezTo>
                  <a:cubicBezTo>
                    <a:pt x="11663" y="11817"/>
                    <a:pt x="11570" y="12005"/>
                    <a:pt x="11167" y="12093"/>
                  </a:cubicBezTo>
                  <a:cubicBezTo>
                    <a:pt x="10950" y="12259"/>
                    <a:pt x="10517" y="12337"/>
                    <a:pt x="10455" y="12547"/>
                  </a:cubicBezTo>
                  <a:cubicBezTo>
                    <a:pt x="10238" y="12569"/>
                    <a:pt x="10207" y="12657"/>
                    <a:pt x="10083" y="12712"/>
                  </a:cubicBezTo>
                  <a:cubicBezTo>
                    <a:pt x="9990" y="12734"/>
                    <a:pt x="10052" y="12812"/>
                    <a:pt x="9835" y="12790"/>
                  </a:cubicBezTo>
                  <a:cubicBezTo>
                    <a:pt x="9866" y="12856"/>
                    <a:pt x="9773" y="12867"/>
                    <a:pt x="9742" y="12900"/>
                  </a:cubicBezTo>
                  <a:cubicBezTo>
                    <a:pt x="9587" y="12945"/>
                    <a:pt x="9587" y="13044"/>
                    <a:pt x="9370" y="13077"/>
                  </a:cubicBezTo>
                  <a:cubicBezTo>
                    <a:pt x="9401" y="13177"/>
                    <a:pt x="9029" y="13155"/>
                    <a:pt x="9060" y="13265"/>
                  </a:cubicBezTo>
                  <a:cubicBezTo>
                    <a:pt x="8719" y="13354"/>
                    <a:pt x="8688" y="13541"/>
                    <a:pt x="8440" y="13652"/>
                  </a:cubicBezTo>
                  <a:cubicBezTo>
                    <a:pt x="8378" y="13740"/>
                    <a:pt x="8254" y="13796"/>
                    <a:pt x="8130" y="13851"/>
                  </a:cubicBezTo>
                  <a:cubicBezTo>
                    <a:pt x="8192" y="13928"/>
                    <a:pt x="7975" y="13906"/>
                    <a:pt x="7975" y="13962"/>
                  </a:cubicBezTo>
                  <a:cubicBezTo>
                    <a:pt x="7913" y="13984"/>
                    <a:pt x="7913" y="14039"/>
                    <a:pt x="7820" y="14050"/>
                  </a:cubicBezTo>
                  <a:cubicBezTo>
                    <a:pt x="7727" y="14194"/>
                    <a:pt x="8037" y="14194"/>
                    <a:pt x="7882" y="14293"/>
                  </a:cubicBezTo>
                  <a:cubicBezTo>
                    <a:pt x="7727" y="14348"/>
                    <a:pt x="7727" y="14282"/>
                    <a:pt x="7573" y="14271"/>
                  </a:cubicBezTo>
                  <a:cubicBezTo>
                    <a:pt x="7604" y="14371"/>
                    <a:pt x="7635" y="14426"/>
                    <a:pt x="7665" y="14581"/>
                  </a:cubicBezTo>
                  <a:cubicBezTo>
                    <a:pt x="7913" y="14547"/>
                    <a:pt x="7851" y="14404"/>
                    <a:pt x="8037" y="14348"/>
                  </a:cubicBezTo>
                  <a:cubicBezTo>
                    <a:pt x="8347" y="14315"/>
                    <a:pt x="7944" y="14183"/>
                    <a:pt x="8347" y="14183"/>
                  </a:cubicBezTo>
                  <a:cubicBezTo>
                    <a:pt x="8409" y="13763"/>
                    <a:pt x="9246" y="13641"/>
                    <a:pt x="9432" y="13265"/>
                  </a:cubicBezTo>
                  <a:cubicBezTo>
                    <a:pt x="9773" y="13221"/>
                    <a:pt x="9804" y="13066"/>
                    <a:pt x="10083" y="12989"/>
                  </a:cubicBezTo>
                  <a:cubicBezTo>
                    <a:pt x="10052" y="12900"/>
                    <a:pt x="10238" y="12878"/>
                    <a:pt x="10300" y="12823"/>
                  </a:cubicBezTo>
                  <a:cubicBezTo>
                    <a:pt x="10300" y="12734"/>
                    <a:pt x="10455" y="12712"/>
                    <a:pt x="10548" y="12657"/>
                  </a:cubicBezTo>
                  <a:cubicBezTo>
                    <a:pt x="10579" y="12591"/>
                    <a:pt x="10734" y="12558"/>
                    <a:pt x="10857" y="12513"/>
                  </a:cubicBezTo>
                  <a:cubicBezTo>
                    <a:pt x="10795" y="12414"/>
                    <a:pt x="11136" y="12447"/>
                    <a:pt x="11074" y="12348"/>
                  </a:cubicBezTo>
                  <a:cubicBezTo>
                    <a:pt x="11291" y="12337"/>
                    <a:pt x="11229" y="12237"/>
                    <a:pt x="11384" y="12215"/>
                  </a:cubicBezTo>
                  <a:cubicBezTo>
                    <a:pt x="11539" y="12182"/>
                    <a:pt x="11570" y="12104"/>
                    <a:pt x="11694" y="12071"/>
                  </a:cubicBezTo>
                  <a:cubicBezTo>
                    <a:pt x="11942" y="11983"/>
                    <a:pt x="12159" y="11894"/>
                    <a:pt x="12314" y="11795"/>
                  </a:cubicBezTo>
                  <a:cubicBezTo>
                    <a:pt x="12593" y="11718"/>
                    <a:pt x="12841" y="11640"/>
                    <a:pt x="13027" y="11541"/>
                  </a:cubicBezTo>
                  <a:cubicBezTo>
                    <a:pt x="13523" y="11386"/>
                    <a:pt x="13987" y="11220"/>
                    <a:pt x="14421" y="11043"/>
                  </a:cubicBezTo>
                  <a:cubicBezTo>
                    <a:pt x="14669" y="11065"/>
                    <a:pt x="14576" y="10966"/>
                    <a:pt x="14824" y="10988"/>
                  </a:cubicBezTo>
                  <a:cubicBezTo>
                    <a:pt x="14886" y="10977"/>
                    <a:pt x="14917" y="10944"/>
                    <a:pt x="14979" y="10933"/>
                  </a:cubicBezTo>
                  <a:cubicBezTo>
                    <a:pt x="15010" y="10922"/>
                    <a:pt x="15041" y="10899"/>
                    <a:pt x="15134" y="10899"/>
                  </a:cubicBezTo>
                  <a:cubicBezTo>
                    <a:pt x="15351" y="10844"/>
                    <a:pt x="15506" y="10778"/>
                    <a:pt x="15754" y="10734"/>
                  </a:cubicBezTo>
                  <a:cubicBezTo>
                    <a:pt x="15816" y="10689"/>
                    <a:pt x="15878" y="10645"/>
                    <a:pt x="16064" y="10645"/>
                  </a:cubicBezTo>
                  <a:cubicBezTo>
                    <a:pt x="16188" y="10623"/>
                    <a:pt x="16219" y="10579"/>
                    <a:pt x="16312" y="10535"/>
                  </a:cubicBezTo>
                  <a:cubicBezTo>
                    <a:pt x="16436" y="10524"/>
                    <a:pt x="16498" y="10479"/>
                    <a:pt x="16684" y="10479"/>
                  </a:cubicBezTo>
                  <a:cubicBezTo>
                    <a:pt x="16684" y="10413"/>
                    <a:pt x="16808" y="10391"/>
                    <a:pt x="16931" y="10369"/>
                  </a:cubicBezTo>
                  <a:cubicBezTo>
                    <a:pt x="16931" y="10347"/>
                    <a:pt x="17086" y="10358"/>
                    <a:pt x="17086" y="10314"/>
                  </a:cubicBezTo>
                  <a:cubicBezTo>
                    <a:pt x="17086" y="10292"/>
                    <a:pt x="17179" y="10292"/>
                    <a:pt x="17241" y="10292"/>
                  </a:cubicBezTo>
                  <a:cubicBezTo>
                    <a:pt x="17272" y="10236"/>
                    <a:pt x="17396" y="10214"/>
                    <a:pt x="17458" y="10181"/>
                  </a:cubicBezTo>
                  <a:cubicBezTo>
                    <a:pt x="17675" y="10126"/>
                    <a:pt x="17861" y="10059"/>
                    <a:pt x="18016" y="9982"/>
                  </a:cubicBezTo>
                  <a:cubicBezTo>
                    <a:pt x="18357" y="9849"/>
                    <a:pt x="18760" y="9750"/>
                    <a:pt x="18946" y="9562"/>
                  </a:cubicBezTo>
                  <a:cubicBezTo>
                    <a:pt x="19101" y="9584"/>
                    <a:pt x="19039" y="9750"/>
                    <a:pt x="18884" y="9728"/>
                  </a:cubicBezTo>
                  <a:cubicBezTo>
                    <a:pt x="18791" y="9783"/>
                    <a:pt x="18667" y="9827"/>
                    <a:pt x="18574" y="9871"/>
                  </a:cubicBezTo>
                  <a:cubicBezTo>
                    <a:pt x="18512" y="9905"/>
                    <a:pt x="18388" y="9905"/>
                    <a:pt x="18419" y="9960"/>
                  </a:cubicBezTo>
                  <a:cubicBezTo>
                    <a:pt x="18357" y="9971"/>
                    <a:pt x="18295" y="9982"/>
                    <a:pt x="18171" y="9982"/>
                  </a:cubicBezTo>
                  <a:cubicBezTo>
                    <a:pt x="18202" y="10070"/>
                    <a:pt x="17954" y="10059"/>
                    <a:pt x="17954" y="10126"/>
                  </a:cubicBezTo>
                  <a:cubicBezTo>
                    <a:pt x="17830" y="10170"/>
                    <a:pt x="17737" y="10214"/>
                    <a:pt x="17551" y="10236"/>
                  </a:cubicBezTo>
                  <a:cubicBezTo>
                    <a:pt x="17520" y="10303"/>
                    <a:pt x="17272" y="10280"/>
                    <a:pt x="17303" y="10369"/>
                  </a:cubicBezTo>
                  <a:cubicBezTo>
                    <a:pt x="17055" y="10358"/>
                    <a:pt x="17086" y="10457"/>
                    <a:pt x="16931" y="10479"/>
                  </a:cubicBezTo>
                  <a:cubicBezTo>
                    <a:pt x="16808" y="10513"/>
                    <a:pt x="16591" y="10513"/>
                    <a:pt x="16622" y="10590"/>
                  </a:cubicBezTo>
                  <a:cubicBezTo>
                    <a:pt x="16560" y="10656"/>
                    <a:pt x="16250" y="10634"/>
                    <a:pt x="16219" y="10712"/>
                  </a:cubicBezTo>
                  <a:cubicBezTo>
                    <a:pt x="16095" y="10734"/>
                    <a:pt x="16002" y="10778"/>
                    <a:pt x="15847" y="10789"/>
                  </a:cubicBezTo>
                  <a:cubicBezTo>
                    <a:pt x="15692" y="10888"/>
                    <a:pt x="15382" y="10944"/>
                    <a:pt x="15134" y="11010"/>
                  </a:cubicBezTo>
                  <a:cubicBezTo>
                    <a:pt x="15072" y="11076"/>
                    <a:pt x="14762" y="11054"/>
                    <a:pt x="14731" y="11121"/>
                  </a:cubicBezTo>
                  <a:cubicBezTo>
                    <a:pt x="14638" y="11165"/>
                    <a:pt x="14421" y="11154"/>
                    <a:pt x="14421" y="11231"/>
                  </a:cubicBezTo>
                  <a:cubicBezTo>
                    <a:pt x="14142" y="11209"/>
                    <a:pt x="14266" y="11342"/>
                    <a:pt x="14049" y="11342"/>
                  </a:cubicBezTo>
                  <a:cubicBezTo>
                    <a:pt x="14018" y="11408"/>
                    <a:pt x="13771" y="11397"/>
                    <a:pt x="13802" y="11485"/>
                  </a:cubicBezTo>
                  <a:cubicBezTo>
                    <a:pt x="13678" y="11485"/>
                    <a:pt x="13616" y="11507"/>
                    <a:pt x="13585" y="11541"/>
                  </a:cubicBezTo>
                  <a:cubicBezTo>
                    <a:pt x="13523" y="11563"/>
                    <a:pt x="13368" y="11563"/>
                    <a:pt x="13337" y="11596"/>
                  </a:cubicBezTo>
                  <a:cubicBezTo>
                    <a:pt x="13275" y="11662"/>
                    <a:pt x="13058" y="11662"/>
                    <a:pt x="13027" y="11740"/>
                  </a:cubicBezTo>
                  <a:cubicBezTo>
                    <a:pt x="12624" y="11773"/>
                    <a:pt x="12593" y="11928"/>
                    <a:pt x="12252" y="11983"/>
                  </a:cubicBezTo>
                  <a:cubicBezTo>
                    <a:pt x="12283" y="12049"/>
                    <a:pt x="12097" y="12027"/>
                    <a:pt x="12097" y="12071"/>
                  </a:cubicBezTo>
                  <a:cubicBezTo>
                    <a:pt x="12066" y="12104"/>
                    <a:pt x="11942" y="12115"/>
                    <a:pt x="11942" y="12149"/>
                  </a:cubicBezTo>
                  <a:cubicBezTo>
                    <a:pt x="11818" y="12193"/>
                    <a:pt x="11694" y="12226"/>
                    <a:pt x="11632" y="12292"/>
                  </a:cubicBezTo>
                  <a:cubicBezTo>
                    <a:pt x="11446" y="12325"/>
                    <a:pt x="11353" y="12381"/>
                    <a:pt x="11322" y="12458"/>
                  </a:cubicBezTo>
                  <a:cubicBezTo>
                    <a:pt x="11136" y="12480"/>
                    <a:pt x="11074" y="12547"/>
                    <a:pt x="11012" y="12602"/>
                  </a:cubicBezTo>
                  <a:cubicBezTo>
                    <a:pt x="10888" y="12646"/>
                    <a:pt x="10826" y="12723"/>
                    <a:pt x="10703" y="12768"/>
                  </a:cubicBezTo>
                  <a:cubicBezTo>
                    <a:pt x="10579" y="12812"/>
                    <a:pt x="10579" y="12900"/>
                    <a:pt x="10455" y="12933"/>
                  </a:cubicBezTo>
                  <a:cubicBezTo>
                    <a:pt x="10269" y="13033"/>
                    <a:pt x="10145" y="13177"/>
                    <a:pt x="9928" y="13265"/>
                  </a:cubicBezTo>
                  <a:cubicBezTo>
                    <a:pt x="9680" y="13365"/>
                    <a:pt x="9618" y="13508"/>
                    <a:pt x="9370" y="13597"/>
                  </a:cubicBezTo>
                  <a:cubicBezTo>
                    <a:pt x="9370" y="13696"/>
                    <a:pt x="9122" y="13696"/>
                    <a:pt x="9122" y="13796"/>
                  </a:cubicBezTo>
                  <a:cubicBezTo>
                    <a:pt x="8905" y="13796"/>
                    <a:pt x="9060" y="13939"/>
                    <a:pt x="8812" y="13939"/>
                  </a:cubicBezTo>
                  <a:cubicBezTo>
                    <a:pt x="8874" y="14017"/>
                    <a:pt x="8719" y="14006"/>
                    <a:pt x="8750" y="14072"/>
                  </a:cubicBezTo>
                  <a:cubicBezTo>
                    <a:pt x="8564" y="14116"/>
                    <a:pt x="8843" y="14138"/>
                    <a:pt x="8657" y="14160"/>
                  </a:cubicBezTo>
                  <a:cubicBezTo>
                    <a:pt x="8502" y="14304"/>
                    <a:pt x="8285" y="14426"/>
                    <a:pt x="8130" y="14569"/>
                  </a:cubicBezTo>
                  <a:cubicBezTo>
                    <a:pt x="7975" y="14713"/>
                    <a:pt x="7820" y="14857"/>
                    <a:pt x="7665" y="14990"/>
                  </a:cubicBezTo>
                  <a:cubicBezTo>
                    <a:pt x="7573" y="15155"/>
                    <a:pt x="7882" y="15166"/>
                    <a:pt x="7820" y="15321"/>
                  </a:cubicBezTo>
                  <a:cubicBezTo>
                    <a:pt x="7975" y="15288"/>
                    <a:pt x="7975" y="15200"/>
                    <a:pt x="8037" y="15133"/>
                  </a:cubicBezTo>
                  <a:cubicBezTo>
                    <a:pt x="8161" y="15122"/>
                    <a:pt x="8099" y="15067"/>
                    <a:pt x="8130" y="15023"/>
                  </a:cubicBezTo>
                  <a:cubicBezTo>
                    <a:pt x="8192" y="15001"/>
                    <a:pt x="8192" y="14956"/>
                    <a:pt x="8192" y="14912"/>
                  </a:cubicBezTo>
                  <a:cubicBezTo>
                    <a:pt x="8409" y="14824"/>
                    <a:pt x="8502" y="14680"/>
                    <a:pt x="8657" y="14569"/>
                  </a:cubicBezTo>
                  <a:cubicBezTo>
                    <a:pt x="8812" y="14459"/>
                    <a:pt x="8905" y="14326"/>
                    <a:pt x="9060" y="14216"/>
                  </a:cubicBezTo>
                  <a:cubicBezTo>
                    <a:pt x="9029" y="14160"/>
                    <a:pt x="9122" y="14160"/>
                    <a:pt x="9215" y="14160"/>
                  </a:cubicBezTo>
                  <a:cubicBezTo>
                    <a:pt x="9215" y="14127"/>
                    <a:pt x="9246" y="14105"/>
                    <a:pt x="9277" y="14105"/>
                  </a:cubicBezTo>
                  <a:cubicBezTo>
                    <a:pt x="9277" y="14028"/>
                    <a:pt x="9401" y="14017"/>
                    <a:pt x="9432" y="13962"/>
                  </a:cubicBezTo>
                  <a:cubicBezTo>
                    <a:pt x="9494" y="13906"/>
                    <a:pt x="9680" y="13917"/>
                    <a:pt x="9618" y="13829"/>
                  </a:cubicBezTo>
                  <a:cubicBezTo>
                    <a:pt x="9742" y="13818"/>
                    <a:pt x="9773" y="13774"/>
                    <a:pt x="9773" y="13707"/>
                  </a:cubicBezTo>
                  <a:cubicBezTo>
                    <a:pt x="9959" y="13707"/>
                    <a:pt x="9990" y="13630"/>
                    <a:pt x="10083" y="13575"/>
                  </a:cubicBezTo>
                  <a:cubicBezTo>
                    <a:pt x="10238" y="13553"/>
                    <a:pt x="10269" y="13497"/>
                    <a:pt x="10300" y="13431"/>
                  </a:cubicBezTo>
                  <a:cubicBezTo>
                    <a:pt x="10517" y="13431"/>
                    <a:pt x="10455" y="13320"/>
                    <a:pt x="10610" y="13298"/>
                  </a:cubicBezTo>
                  <a:cubicBezTo>
                    <a:pt x="10672" y="13232"/>
                    <a:pt x="10795" y="13210"/>
                    <a:pt x="10764" y="13132"/>
                  </a:cubicBezTo>
                  <a:cubicBezTo>
                    <a:pt x="11105" y="13110"/>
                    <a:pt x="11105" y="12978"/>
                    <a:pt x="11322" y="12933"/>
                  </a:cubicBezTo>
                  <a:cubicBezTo>
                    <a:pt x="11446" y="12856"/>
                    <a:pt x="11663" y="12812"/>
                    <a:pt x="11694" y="12712"/>
                  </a:cubicBezTo>
                  <a:cubicBezTo>
                    <a:pt x="11942" y="12657"/>
                    <a:pt x="11973" y="12547"/>
                    <a:pt x="12159" y="12491"/>
                  </a:cubicBezTo>
                  <a:cubicBezTo>
                    <a:pt x="12345" y="12425"/>
                    <a:pt x="12469" y="12359"/>
                    <a:pt x="12655" y="12292"/>
                  </a:cubicBezTo>
                  <a:cubicBezTo>
                    <a:pt x="12748" y="12270"/>
                    <a:pt x="12810" y="12215"/>
                    <a:pt x="12872" y="12182"/>
                  </a:cubicBezTo>
                  <a:cubicBezTo>
                    <a:pt x="12934" y="12171"/>
                    <a:pt x="12965" y="12138"/>
                    <a:pt x="13027" y="12127"/>
                  </a:cubicBezTo>
                  <a:cubicBezTo>
                    <a:pt x="13058" y="12115"/>
                    <a:pt x="13089" y="12093"/>
                    <a:pt x="13182" y="12093"/>
                  </a:cubicBezTo>
                  <a:cubicBezTo>
                    <a:pt x="13244" y="11994"/>
                    <a:pt x="13461" y="11961"/>
                    <a:pt x="13647" y="11905"/>
                  </a:cubicBezTo>
                  <a:cubicBezTo>
                    <a:pt x="13678" y="11850"/>
                    <a:pt x="13802" y="11828"/>
                    <a:pt x="13894" y="11795"/>
                  </a:cubicBezTo>
                  <a:cubicBezTo>
                    <a:pt x="13863" y="11718"/>
                    <a:pt x="14204" y="11773"/>
                    <a:pt x="14111" y="11684"/>
                  </a:cubicBezTo>
                  <a:cubicBezTo>
                    <a:pt x="14266" y="11673"/>
                    <a:pt x="14266" y="11607"/>
                    <a:pt x="14421" y="11596"/>
                  </a:cubicBezTo>
                  <a:cubicBezTo>
                    <a:pt x="14421" y="11530"/>
                    <a:pt x="14669" y="11563"/>
                    <a:pt x="14669" y="11519"/>
                  </a:cubicBezTo>
                  <a:cubicBezTo>
                    <a:pt x="15351" y="11253"/>
                    <a:pt x="16312" y="11098"/>
                    <a:pt x="16931" y="10822"/>
                  </a:cubicBezTo>
                  <a:cubicBezTo>
                    <a:pt x="17179" y="10778"/>
                    <a:pt x="17303" y="10689"/>
                    <a:pt x="17458" y="10623"/>
                  </a:cubicBezTo>
                  <a:cubicBezTo>
                    <a:pt x="17582" y="10535"/>
                    <a:pt x="17830" y="10513"/>
                    <a:pt x="17954" y="10424"/>
                  </a:cubicBezTo>
                  <a:cubicBezTo>
                    <a:pt x="18171" y="10391"/>
                    <a:pt x="18233" y="10292"/>
                    <a:pt x="18419" y="10236"/>
                  </a:cubicBezTo>
                  <a:cubicBezTo>
                    <a:pt x="18667" y="10203"/>
                    <a:pt x="18574" y="10048"/>
                    <a:pt x="18946" y="10070"/>
                  </a:cubicBezTo>
                  <a:cubicBezTo>
                    <a:pt x="18977" y="9982"/>
                    <a:pt x="19008" y="9905"/>
                    <a:pt x="19256" y="9894"/>
                  </a:cubicBezTo>
                  <a:cubicBezTo>
                    <a:pt x="19256" y="9949"/>
                    <a:pt x="19039" y="9938"/>
                    <a:pt x="19101" y="10015"/>
                  </a:cubicBezTo>
                  <a:cubicBezTo>
                    <a:pt x="19008" y="10015"/>
                    <a:pt x="19070" y="10093"/>
                    <a:pt x="18946" y="10093"/>
                  </a:cubicBezTo>
                  <a:cubicBezTo>
                    <a:pt x="18884" y="10126"/>
                    <a:pt x="18791" y="10148"/>
                    <a:pt x="18729" y="10181"/>
                  </a:cubicBezTo>
                  <a:cubicBezTo>
                    <a:pt x="18729" y="10225"/>
                    <a:pt x="18667" y="10247"/>
                    <a:pt x="18574" y="10258"/>
                  </a:cubicBezTo>
                  <a:cubicBezTo>
                    <a:pt x="18357" y="10380"/>
                    <a:pt x="18109" y="10490"/>
                    <a:pt x="17861" y="10590"/>
                  </a:cubicBezTo>
                  <a:cubicBezTo>
                    <a:pt x="17706" y="10645"/>
                    <a:pt x="17582" y="10701"/>
                    <a:pt x="17458" y="10767"/>
                  </a:cubicBezTo>
                  <a:cubicBezTo>
                    <a:pt x="17396" y="10833"/>
                    <a:pt x="17148" y="10855"/>
                    <a:pt x="17086" y="10933"/>
                  </a:cubicBezTo>
                  <a:cubicBezTo>
                    <a:pt x="16808" y="11021"/>
                    <a:pt x="16498" y="11110"/>
                    <a:pt x="16219" y="11209"/>
                  </a:cubicBezTo>
                  <a:cubicBezTo>
                    <a:pt x="16188" y="11242"/>
                    <a:pt x="15940" y="11209"/>
                    <a:pt x="15909" y="11264"/>
                  </a:cubicBezTo>
                  <a:cubicBezTo>
                    <a:pt x="15847" y="11286"/>
                    <a:pt x="15785" y="11308"/>
                    <a:pt x="15692" y="11320"/>
                  </a:cubicBezTo>
                  <a:cubicBezTo>
                    <a:pt x="15599" y="11397"/>
                    <a:pt x="15351" y="11408"/>
                    <a:pt x="15227" y="11452"/>
                  </a:cubicBezTo>
                  <a:cubicBezTo>
                    <a:pt x="15072" y="11519"/>
                    <a:pt x="15010" y="11585"/>
                    <a:pt x="14731" y="11596"/>
                  </a:cubicBezTo>
                  <a:cubicBezTo>
                    <a:pt x="14700" y="11673"/>
                    <a:pt x="14545" y="11718"/>
                    <a:pt x="14359" y="11740"/>
                  </a:cubicBezTo>
                  <a:cubicBezTo>
                    <a:pt x="14390" y="11850"/>
                    <a:pt x="14018" y="11817"/>
                    <a:pt x="14049" y="11928"/>
                  </a:cubicBezTo>
                  <a:cubicBezTo>
                    <a:pt x="13833" y="11950"/>
                    <a:pt x="13863" y="12049"/>
                    <a:pt x="13585" y="12038"/>
                  </a:cubicBezTo>
                  <a:cubicBezTo>
                    <a:pt x="13554" y="12138"/>
                    <a:pt x="13337" y="12160"/>
                    <a:pt x="13182" y="12204"/>
                  </a:cubicBezTo>
                  <a:cubicBezTo>
                    <a:pt x="13244" y="12270"/>
                    <a:pt x="13027" y="12248"/>
                    <a:pt x="13027" y="12292"/>
                  </a:cubicBezTo>
                  <a:cubicBezTo>
                    <a:pt x="12934" y="12303"/>
                    <a:pt x="12965" y="12359"/>
                    <a:pt x="12965" y="12403"/>
                  </a:cubicBezTo>
                  <a:cubicBezTo>
                    <a:pt x="12748" y="12425"/>
                    <a:pt x="12562" y="12425"/>
                    <a:pt x="12562" y="12513"/>
                  </a:cubicBezTo>
                  <a:cubicBezTo>
                    <a:pt x="12376" y="12536"/>
                    <a:pt x="12345" y="12602"/>
                    <a:pt x="12252" y="12657"/>
                  </a:cubicBezTo>
                  <a:cubicBezTo>
                    <a:pt x="12004" y="12734"/>
                    <a:pt x="11973" y="12889"/>
                    <a:pt x="11632" y="12933"/>
                  </a:cubicBezTo>
                  <a:cubicBezTo>
                    <a:pt x="11539" y="13066"/>
                    <a:pt x="11198" y="13110"/>
                    <a:pt x="11074" y="13243"/>
                  </a:cubicBezTo>
                  <a:cubicBezTo>
                    <a:pt x="11043" y="13309"/>
                    <a:pt x="10795" y="13298"/>
                    <a:pt x="10857" y="13409"/>
                  </a:cubicBezTo>
                  <a:cubicBezTo>
                    <a:pt x="10672" y="13398"/>
                    <a:pt x="10703" y="13442"/>
                    <a:pt x="10703" y="13486"/>
                  </a:cubicBezTo>
                  <a:cubicBezTo>
                    <a:pt x="10610" y="13497"/>
                    <a:pt x="10548" y="13519"/>
                    <a:pt x="10548" y="13541"/>
                  </a:cubicBezTo>
                  <a:cubicBezTo>
                    <a:pt x="10424" y="13674"/>
                    <a:pt x="10114" y="13718"/>
                    <a:pt x="9990" y="13851"/>
                  </a:cubicBezTo>
                  <a:cubicBezTo>
                    <a:pt x="9928" y="13906"/>
                    <a:pt x="9742" y="13928"/>
                    <a:pt x="9773" y="14017"/>
                  </a:cubicBezTo>
                  <a:cubicBezTo>
                    <a:pt x="9680" y="14072"/>
                    <a:pt x="9525" y="14105"/>
                    <a:pt x="9525" y="14183"/>
                  </a:cubicBezTo>
                  <a:cubicBezTo>
                    <a:pt x="9401" y="14194"/>
                    <a:pt x="9494" y="14271"/>
                    <a:pt x="9370" y="14271"/>
                  </a:cubicBezTo>
                  <a:cubicBezTo>
                    <a:pt x="9339" y="14293"/>
                    <a:pt x="9277" y="14315"/>
                    <a:pt x="9277" y="14348"/>
                  </a:cubicBezTo>
                  <a:cubicBezTo>
                    <a:pt x="9215" y="14415"/>
                    <a:pt x="9060" y="14437"/>
                    <a:pt x="9060" y="14514"/>
                  </a:cubicBezTo>
                  <a:cubicBezTo>
                    <a:pt x="8905" y="14547"/>
                    <a:pt x="9029" y="14680"/>
                    <a:pt x="8812" y="14691"/>
                  </a:cubicBezTo>
                  <a:cubicBezTo>
                    <a:pt x="8905" y="14768"/>
                    <a:pt x="8750" y="14757"/>
                    <a:pt x="8657" y="14802"/>
                  </a:cubicBezTo>
                  <a:cubicBezTo>
                    <a:pt x="8657" y="14813"/>
                    <a:pt x="8657" y="14835"/>
                    <a:pt x="8595" y="14824"/>
                  </a:cubicBezTo>
                  <a:cubicBezTo>
                    <a:pt x="8657" y="14912"/>
                    <a:pt x="8502" y="14923"/>
                    <a:pt x="8502" y="14990"/>
                  </a:cubicBezTo>
                  <a:cubicBezTo>
                    <a:pt x="8595" y="15045"/>
                    <a:pt x="8285" y="15089"/>
                    <a:pt x="8502" y="15100"/>
                  </a:cubicBezTo>
                  <a:cubicBezTo>
                    <a:pt x="8378" y="15222"/>
                    <a:pt x="8130" y="15299"/>
                    <a:pt x="8192" y="15498"/>
                  </a:cubicBezTo>
                  <a:cubicBezTo>
                    <a:pt x="8037" y="15509"/>
                    <a:pt x="8192" y="15631"/>
                    <a:pt x="7882" y="15609"/>
                  </a:cubicBezTo>
                  <a:cubicBezTo>
                    <a:pt x="7882" y="15675"/>
                    <a:pt x="7851" y="15763"/>
                    <a:pt x="7975" y="15797"/>
                  </a:cubicBezTo>
                  <a:cubicBezTo>
                    <a:pt x="8192" y="15719"/>
                    <a:pt x="8223" y="15553"/>
                    <a:pt x="8440" y="15465"/>
                  </a:cubicBezTo>
                  <a:cubicBezTo>
                    <a:pt x="8533" y="15421"/>
                    <a:pt x="8409" y="15288"/>
                    <a:pt x="8657" y="15299"/>
                  </a:cubicBezTo>
                  <a:cubicBezTo>
                    <a:pt x="8626" y="15200"/>
                    <a:pt x="8750" y="15166"/>
                    <a:pt x="8812" y="15100"/>
                  </a:cubicBezTo>
                  <a:cubicBezTo>
                    <a:pt x="9091" y="14868"/>
                    <a:pt x="9246" y="14603"/>
                    <a:pt x="9680" y="14437"/>
                  </a:cubicBezTo>
                  <a:cubicBezTo>
                    <a:pt x="9711" y="14359"/>
                    <a:pt x="9804" y="14304"/>
                    <a:pt x="9928" y="14271"/>
                  </a:cubicBezTo>
                  <a:cubicBezTo>
                    <a:pt x="10021" y="14227"/>
                    <a:pt x="10021" y="14138"/>
                    <a:pt x="10145" y="14105"/>
                  </a:cubicBezTo>
                  <a:cubicBezTo>
                    <a:pt x="10238" y="13962"/>
                    <a:pt x="10455" y="13873"/>
                    <a:pt x="10703" y="13796"/>
                  </a:cubicBezTo>
                  <a:cubicBezTo>
                    <a:pt x="10857" y="13696"/>
                    <a:pt x="11012" y="13575"/>
                    <a:pt x="11229" y="13486"/>
                  </a:cubicBezTo>
                  <a:cubicBezTo>
                    <a:pt x="11415" y="13398"/>
                    <a:pt x="11570" y="13298"/>
                    <a:pt x="11787" y="13210"/>
                  </a:cubicBezTo>
                  <a:cubicBezTo>
                    <a:pt x="11849" y="13155"/>
                    <a:pt x="11911" y="13088"/>
                    <a:pt x="12097" y="13066"/>
                  </a:cubicBezTo>
                  <a:cubicBezTo>
                    <a:pt x="12221" y="13033"/>
                    <a:pt x="12159" y="12922"/>
                    <a:pt x="12407" y="12933"/>
                  </a:cubicBezTo>
                  <a:cubicBezTo>
                    <a:pt x="12531" y="12801"/>
                    <a:pt x="12872" y="12757"/>
                    <a:pt x="13027" y="12657"/>
                  </a:cubicBezTo>
                  <a:cubicBezTo>
                    <a:pt x="13275" y="12580"/>
                    <a:pt x="13399" y="12458"/>
                    <a:pt x="13740" y="12403"/>
                  </a:cubicBezTo>
                  <a:cubicBezTo>
                    <a:pt x="13863" y="12292"/>
                    <a:pt x="14173" y="12237"/>
                    <a:pt x="14359" y="12149"/>
                  </a:cubicBezTo>
                  <a:cubicBezTo>
                    <a:pt x="14638" y="12082"/>
                    <a:pt x="14917" y="12016"/>
                    <a:pt x="15134" y="11928"/>
                  </a:cubicBezTo>
                  <a:cubicBezTo>
                    <a:pt x="15444" y="11872"/>
                    <a:pt x="15692" y="11795"/>
                    <a:pt x="15909" y="11706"/>
                  </a:cubicBezTo>
                  <a:cubicBezTo>
                    <a:pt x="16033" y="11662"/>
                    <a:pt x="16157" y="11629"/>
                    <a:pt x="16312" y="11596"/>
                  </a:cubicBezTo>
                  <a:cubicBezTo>
                    <a:pt x="16405" y="11552"/>
                    <a:pt x="16467" y="11485"/>
                    <a:pt x="16684" y="11485"/>
                  </a:cubicBezTo>
                  <a:cubicBezTo>
                    <a:pt x="16777" y="11353"/>
                    <a:pt x="17117" y="11320"/>
                    <a:pt x="17241" y="11209"/>
                  </a:cubicBezTo>
                  <a:cubicBezTo>
                    <a:pt x="17427" y="11209"/>
                    <a:pt x="17272" y="11297"/>
                    <a:pt x="17241" y="11320"/>
                  </a:cubicBezTo>
                  <a:cubicBezTo>
                    <a:pt x="17241" y="11375"/>
                    <a:pt x="17024" y="11353"/>
                    <a:pt x="17086" y="11430"/>
                  </a:cubicBezTo>
                  <a:cubicBezTo>
                    <a:pt x="16870" y="11408"/>
                    <a:pt x="16931" y="11485"/>
                    <a:pt x="16839" y="11507"/>
                  </a:cubicBezTo>
                  <a:cubicBezTo>
                    <a:pt x="16746" y="11530"/>
                    <a:pt x="16653" y="11552"/>
                    <a:pt x="16622" y="11596"/>
                  </a:cubicBezTo>
                  <a:cubicBezTo>
                    <a:pt x="16436" y="11640"/>
                    <a:pt x="16281" y="11695"/>
                    <a:pt x="16157" y="11762"/>
                  </a:cubicBezTo>
                  <a:cubicBezTo>
                    <a:pt x="16033" y="11784"/>
                    <a:pt x="15971" y="11806"/>
                    <a:pt x="15909" y="11850"/>
                  </a:cubicBezTo>
                  <a:cubicBezTo>
                    <a:pt x="15661" y="11817"/>
                    <a:pt x="15847" y="11939"/>
                    <a:pt x="15599" y="11905"/>
                  </a:cubicBezTo>
                  <a:cubicBezTo>
                    <a:pt x="15723" y="12005"/>
                    <a:pt x="15351" y="11916"/>
                    <a:pt x="15382" y="11983"/>
                  </a:cubicBezTo>
                  <a:cubicBezTo>
                    <a:pt x="15382" y="12049"/>
                    <a:pt x="15134" y="12016"/>
                    <a:pt x="15134" y="12071"/>
                  </a:cubicBezTo>
                  <a:cubicBezTo>
                    <a:pt x="15010" y="12082"/>
                    <a:pt x="14948" y="12115"/>
                    <a:pt x="14917" y="12149"/>
                  </a:cubicBezTo>
                  <a:cubicBezTo>
                    <a:pt x="14638" y="12115"/>
                    <a:pt x="14855" y="12248"/>
                    <a:pt x="14576" y="12204"/>
                  </a:cubicBezTo>
                  <a:cubicBezTo>
                    <a:pt x="14421" y="12259"/>
                    <a:pt x="14328" y="12348"/>
                    <a:pt x="14111" y="12381"/>
                  </a:cubicBezTo>
                  <a:cubicBezTo>
                    <a:pt x="13987" y="12381"/>
                    <a:pt x="14080" y="12469"/>
                    <a:pt x="13894" y="12458"/>
                  </a:cubicBezTo>
                  <a:cubicBezTo>
                    <a:pt x="13894" y="12513"/>
                    <a:pt x="13678" y="12491"/>
                    <a:pt x="13740" y="12569"/>
                  </a:cubicBezTo>
                  <a:cubicBezTo>
                    <a:pt x="13554" y="12613"/>
                    <a:pt x="13399" y="12668"/>
                    <a:pt x="13275" y="12734"/>
                  </a:cubicBezTo>
                  <a:cubicBezTo>
                    <a:pt x="13275" y="12801"/>
                    <a:pt x="13027" y="12768"/>
                    <a:pt x="13027" y="12823"/>
                  </a:cubicBezTo>
                  <a:cubicBezTo>
                    <a:pt x="12996" y="12856"/>
                    <a:pt x="12903" y="12889"/>
                    <a:pt x="12810" y="12900"/>
                  </a:cubicBezTo>
                  <a:cubicBezTo>
                    <a:pt x="12562" y="13044"/>
                    <a:pt x="12221" y="13144"/>
                    <a:pt x="12004" y="13298"/>
                  </a:cubicBezTo>
                  <a:cubicBezTo>
                    <a:pt x="11663" y="13387"/>
                    <a:pt x="11570" y="13575"/>
                    <a:pt x="11229" y="13685"/>
                  </a:cubicBezTo>
                  <a:cubicBezTo>
                    <a:pt x="10981" y="13796"/>
                    <a:pt x="10857" y="13973"/>
                    <a:pt x="10455" y="14050"/>
                  </a:cubicBezTo>
                  <a:cubicBezTo>
                    <a:pt x="10486" y="14116"/>
                    <a:pt x="10486" y="14183"/>
                    <a:pt x="10300" y="14183"/>
                  </a:cubicBezTo>
                  <a:cubicBezTo>
                    <a:pt x="10424" y="14293"/>
                    <a:pt x="10083" y="14238"/>
                    <a:pt x="10145" y="14326"/>
                  </a:cubicBezTo>
                  <a:cubicBezTo>
                    <a:pt x="10021" y="14415"/>
                    <a:pt x="9928" y="14503"/>
                    <a:pt x="9773" y="14569"/>
                  </a:cubicBezTo>
                  <a:cubicBezTo>
                    <a:pt x="9587" y="14636"/>
                    <a:pt x="9618" y="14780"/>
                    <a:pt x="9370" y="14824"/>
                  </a:cubicBezTo>
                  <a:cubicBezTo>
                    <a:pt x="9401" y="14967"/>
                    <a:pt x="9153" y="15012"/>
                    <a:pt x="9153" y="15133"/>
                  </a:cubicBezTo>
                  <a:cubicBezTo>
                    <a:pt x="8936" y="15189"/>
                    <a:pt x="8936" y="15321"/>
                    <a:pt x="8812" y="15410"/>
                  </a:cubicBezTo>
                  <a:cubicBezTo>
                    <a:pt x="8719" y="15509"/>
                    <a:pt x="8626" y="15598"/>
                    <a:pt x="8502" y="15686"/>
                  </a:cubicBezTo>
                  <a:cubicBezTo>
                    <a:pt x="8409" y="15785"/>
                    <a:pt x="8347" y="15885"/>
                    <a:pt x="8192" y="15962"/>
                  </a:cubicBezTo>
                  <a:cubicBezTo>
                    <a:pt x="8223" y="16040"/>
                    <a:pt x="8068" y="16051"/>
                    <a:pt x="8037" y="16106"/>
                  </a:cubicBezTo>
                  <a:cubicBezTo>
                    <a:pt x="8223" y="16095"/>
                    <a:pt x="8068" y="16206"/>
                    <a:pt x="8130" y="16239"/>
                  </a:cubicBezTo>
                  <a:cubicBezTo>
                    <a:pt x="8440" y="16261"/>
                    <a:pt x="8254" y="16106"/>
                    <a:pt x="8440" y="16073"/>
                  </a:cubicBezTo>
                  <a:cubicBezTo>
                    <a:pt x="8440" y="15995"/>
                    <a:pt x="8533" y="15940"/>
                    <a:pt x="8595" y="15885"/>
                  </a:cubicBezTo>
                  <a:cubicBezTo>
                    <a:pt x="8595" y="15797"/>
                    <a:pt x="8812" y="15785"/>
                    <a:pt x="8750" y="15686"/>
                  </a:cubicBezTo>
                  <a:cubicBezTo>
                    <a:pt x="8905" y="15664"/>
                    <a:pt x="8812" y="15542"/>
                    <a:pt x="8998" y="15520"/>
                  </a:cubicBezTo>
                  <a:cubicBezTo>
                    <a:pt x="9060" y="15388"/>
                    <a:pt x="9215" y="15277"/>
                    <a:pt x="9463" y="15189"/>
                  </a:cubicBezTo>
                  <a:cubicBezTo>
                    <a:pt x="9587" y="15067"/>
                    <a:pt x="9742" y="14956"/>
                    <a:pt x="9928" y="14857"/>
                  </a:cubicBezTo>
                  <a:cubicBezTo>
                    <a:pt x="10052" y="14724"/>
                    <a:pt x="10269" y="14636"/>
                    <a:pt x="10393" y="14492"/>
                  </a:cubicBezTo>
                  <a:cubicBezTo>
                    <a:pt x="10424" y="14459"/>
                    <a:pt x="10517" y="14448"/>
                    <a:pt x="10548" y="14404"/>
                  </a:cubicBezTo>
                  <a:cubicBezTo>
                    <a:pt x="10517" y="14359"/>
                    <a:pt x="10610" y="14359"/>
                    <a:pt x="10703" y="14348"/>
                  </a:cubicBezTo>
                  <a:cubicBezTo>
                    <a:pt x="10641" y="14249"/>
                    <a:pt x="10826" y="14227"/>
                    <a:pt x="10919" y="14183"/>
                  </a:cubicBezTo>
                  <a:cubicBezTo>
                    <a:pt x="10981" y="14039"/>
                    <a:pt x="11384" y="14017"/>
                    <a:pt x="11477" y="13884"/>
                  </a:cubicBezTo>
                  <a:cubicBezTo>
                    <a:pt x="11632" y="13851"/>
                    <a:pt x="11632" y="13774"/>
                    <a:pt x="11787" y="13740"/>
                  </a:cubicBezTo>
                  <a:cubicBezTo>
                    <a:pt x="11818" y="13663"/>
                    <a:pt x="12004" y="13652"/>
                    <a:pt x="12035" y="13575"/>
                  </a:cubicBezTo>
                  <a:cubicBezTo>
                    <a:pt x="12779" y="13309"/>
                    <a:pt x="13492" y="13022"/>
                    <a:pt x="14204" y="12734"/>
                  </a:cubicBezTo>
                  <a:cubicBezTo>
                    <a:pt x="14514" y="12701"/>
                    <a:pt x="14483" y="12558"/>
                    <a:pt x="14824" y="12547"/>
                  </a:cubicBezTo>
                  <a:cubicBezTo>
                    <a:pt x="14886" y="12436"/>
                    <a:pt x="15289" y="12447"/>
                    <a:pt x="15289" y="12314"/>
                  </a:cubicBezTo>
                  <a:cubicBezTo>
                    <a:pt x="15599" y="12303"/>
                    <a:pt x="15630" y="12182"/>
                    <a:pt x="15909" y="12149"/>
                  </a:cubicBezTo>
                  <a:cubicBezTo>
                    <a:pt x="15878" y="12082"/>
                    <a:pt x="16219" y="12127"/>
                    <a:pt x="16157" y="12038"/>
                  </a:cubicBezTo>
                  <a:cubicBezTo>
                    <a:pt x="16343" y="12049"/>
                    <a:pt x="16405" y="11994"/>
                    <a:pt x="16529" y="11983"/>
                  </a:cubicBezTo>
                  <a:cubicBezTo>
                    <a:pt x="16808" y="11828"/>
                    <a:pt x="17117" y="11684"/>
                    <a:pt x="17489" y="11563"/>
                  </a:cubicBezTo>
                  <a:cubicBezTo>
                    <a:pt x="17582" y="11485"/>
                    <a:pt x="17830" y="11452"/>
                    <a:pt x="17954" y="11375"/>
                  </a:cubicBezTo>
                  <a:cubicBezTo>
                    <a:pt x="18140" y="11320"/>
                    <a:pt x="18171" y="11209"/>
                    <a:pt x="18419" y="11176"/>
                  </a:cubicBezTo>
                  <a:cubicBezTo>
                    <a:pt x="18481" y="11021"/>
                    <a:pt x="18729" y="10922"/>
                    <a:pt x="18884" y="10789"/>
                  </a:cubicBezTo>
                  <a:cubicBezTo>
                    <a:pt x="19070" y="10789"/>
                    <a:pt x="19070" y="10888"/>
                    <a:pt x="18946" y="10933"/>
                  </a:cubicBezTo>
                  <a:cubicBezTo>
                    <a:pt x="19008" y="11010"/>
                    <a:pt x="18822" y="11010"/>
                    <a:pt x="18884" y="11098"/>
                  </a:cubicBezTo>
                  <a:cubicBezTo>
                    <a:pt x="18791" y="11132"/>
                    <a:pt x="18667" y="11165"/>
                    <a:pt x="18636" y="11231"/>
                  </a:cubicBezTo>
                  <a:cubicBezTo>
                    <a:pt x="18481" y="11253"/>
                    <a:pt x="18450" y="11308"/>
                    <a:pt x="18419" y="11375"/>
                  </a:cubicBezTo>
                  <a:cubicBezTo>
                    <a:pt x="18171" y="11386"/>
                    <a:pt x="18202" y="11507"/>
                    <a:pt x="17954" y="11507"/>
                  </a:cubicBezTo>
                  <a:cubicBezTo>
                    <a:pt x="17985" y="11585"/>
                    <a:pt x="17799" y="11574"/>
                    <a:pt x="17799" y="11629"/>
                  </a:cubicBezTo>
                  <a:cubicBezTo>
                    <a:pt x="17613" y="11607"/>
                    <a:pt x="17675" y="11673"/>
                    <a:pt x="17551" y="11684"/>
                  </a:cubicBezTo>
                  <a:cubicBezTo>
                    <a:pt x="17427" y="11729"/>
                    <a:pt x="17365" y="11817"/>
                    <a:pt x="17148" y="11850"/>
                  </a:cubicBezTo>
                  <a:cubicBezTo>
                    <a:pt x="17272" y="11939"/>
                    <a:pt x="16901" y="11872"/>
                    <a:pt x="16993" y="11961"/>
                  </a:cubicBezTo>
                  <a:cubicBezTo>
                    <a:pt x="16962" y="11983"/>
                    <a:pt x="16839" y="11983"/>
                    <a:pt x="16839" y="12038"/>
                  </a:cubicBezTo>
                  <a:cubicBezTo>
                    <a:pt x="16591" y="12027"/>
                    <a:pt x="16653" y="12115"/>
                    <a:pt x="16467" y="12127"/>
                  </a:cubicBezTo>
                  <a:cubicBezTo>
                    <a:pt x="16312" y="12138"/>
                    <a:pt x="16405" y="12237"/>
                    <a:pt x="16157" y="12204"/>
                  </a:cubicBezTo>
                  <a:cubicBezTo>
                    <a:pt x="15971" y="12281"/>
                    <a:pt x="15723" y="12314"/>
                    <a:pt x="15599" y="12403"/>
                  </a:cubicBezTo>
                  <a:cubicBezTo>
                    <a:pt x="15258" y="12547"/>
                    <a:pt x="14793" y="12657"/>
                    <a:pt x="14514" y="12823"/>
                  </a:cubicBezTo>
                  <a:cubicBezTo>
                    <a:pt x="14173" y="12845"/>
                    <a:pt x="14142" y="12967"/>
                    <a:pt x="13894" y="13011"/>
                  </a:cubicBezTo>
                  <a:cubicBezTo>
                    <a:pt x="13833" y="13121"/>
                    <a:pt x="13430" y="13110"/>
                    <a:pt x="13430" y="13243"/>
                  </a:cubicBezTo>
                  <a:cubicBezTo>
                    <a:pt x="12996" y="13354"/>
                    <a:pt x="12686" y="13519"/>
                    <a:pt x="12252" y="13630"/>
                  </a:cubicBezTo>
                  <a:cubicBezTo>
                    <a:pt x="12004" y="13884"/>
                    <a:pt x="11508" y="14050"/>
                    <a:pt x="11167" y="14271"/>
                  </a:cubicBezTo>
                  <a:cubicBezTo>
                    <a:pt x="11043" y="14304"/>
                    <a:pt x="11074" y="14404"/>
                    <a:pt x="10857" y="14404"/>
                  </a:cubicBezTo>
                  <a:cubicBezTo>
                    <a:pt x="10857" y="14492"/>
                    <a:pt x="10795" y="14547"/>
                    <a:pt x="10610" y="14569"/>
                  </a:cubicBezTo>
                  <a:cubicBezTo>
                    <a:pt x="10641" y="14669"/>
                    <a:pt x="10486" y="14691"/>
                    <a:pt x="10393" y="14746"/>
                  </a:cubicBezTo>
                  <a:cubicBezTo>
                    <a:pt x="10424" y="14835"/>
                    <a:pt x="10238" y="14857"/>
                    <a:pt x="10145" y="14912"/>
                  </a:cubicBezTo>
                  <a:cubicBezTo>
                    <a:pt x="10021" y="15034"/>
                    <a:pt x="9866" y="15133"/>
                    <a:pt x="9680" y="15244"/>
                  </a:cubicBezTo>
                  <a:cubicBezTo>
                    <a:pt x="9587" y="15365"/>
                    <a:pt x="9308" y="15443"/>
                    <a:pt x="9308" y="15609"/>
                  </a:cubicBezTo>
                  <a:cubicBezTo>
                    <a:pt x="9060" y="15686"/>
                    <a:pt x="9060" y="15863"/>
                    <a:pt x="8843" y="15940"/>
                  </a:cubicBezTo>
                  <a:cubicBezTo>
                    <a:pt x="8843" y="16029"/>
                    <a:pt x="8688" y="16051"/>
                    <a:pt x="8750" y="16161"/>
                  </a:cubicBezTo>
                  <a:cubicBezTo>
                    <a:pt x="8595" y="16183"/>
                    <a:pt x="8688" y="16305"/>
                    <a:pt x="8502" y="16327"/>
                  </a:cubicBezTo>
                  <a:cubicBezTo>
                    <a:pt x="8471" y="16416"/>
                    <a:pt x="8564" y="16460"/>
                    <a:pt x="8595" y="16526"/>
                  </a:cubicBezTo>
                  <a:cubicBezTo>
                    <a:pt x="8440" y="16570"/>
                    <a:pt x="8440" y="16670"/>
                    <a:pt x="8440" y="16769"/>
                  </a:cubicBezTo>
                  <a:cubicBezTo>
                    <a:pt x="8440" y="16869"/>
                    <a:pt x="8657" y="16880"/>
                    <a:pt x="8595" y="16990"/>
                  </a:cubicBezTo>
                  <a:cubicBezTo>
                    <a:pt x="8750" y="17001"/>
                    <a:pt x="8626" y="16902"/>
                    <a:pt x="8688" y="16858"/>
                  </a:cubicBezTo>
                  <a:cubicBezTo>
                    <a:pt x="8874" y="16880"/>
                    <a:pt x="8626" y="16725"/>
                    <a:pt x="8843" y="16747"/>
                  </a:cubicBezTo>
                  <a:cubicBezTo>
                    <a:pt x="8874" y="16648"/>
                    <a:pt x="8998" y="16581"/>
                    <a:pt x="8998" y="16471"/>
                  </a:cubicBezTo>
                  <a:cubicBezTo>
                    <a:pt x="9091" y="16294"/>
                    <a:pt x="9308" y="16150"/>
                    <a:pt x="9463" y="15995"/>
                  </a:cubicBezTo>
                  <a:cubicBezTo>
                    <a:pt x="9587" y="15984"/>
                    <a:pt x="9494" y="15896"/>
                    <a:pt x="9618" y="15885"/>
                  </a:cubicBezTo>
                  <a:cubicBezTo>
                    <a:pt x="9587" y="15819"/>
                    <a:pt x="9742" y="15819"/>
                    <a:pt x="9680" y="15741"/>
                  </a:cubicBezTo>
                  <a:cubicBezTo>
                    <a:pt x="9835" y="15741"/>
                    <a:pt x="9742" y="15653"/>
                    <a:pt x="9835" y="15631"/>
                  </a:cubicBezTo>
                  <a:cubicBezTo>
                    <a:pt x="9897" y="15609"/>
                    <a:pt x="9928" y="15564"/>
                    <a:pt x="9928" y="15520"/>
                  </a:cubicBezTo>
                  <a:cubicBezTo>
                    <a:pt x="10145" y="15388"/>
                    <a:pt x="10300" y="15233"/>
                    <a:pt x="10610" y="15133"/>
                  </a:cubicBezTo>
                  <a:cubicBezTo>
                    <a:pt x="10610" y="15078"/>
                    <a:pt x="10703" y="15067"/>
                    <a:pt x="10703" y="15023"/>
                  </a:cubicBezTo>
                  <a:cubicBezTo>
                    <a:pt x="10795" y="15012"/>
                    <a:pt x="10734" y="14934"/>
                    <a:pt x="10857" y="14934"/>
                  </a:cubicBezTo>
                  <a:cubicBezTo>
                    <a:pt x="10764" y="14846"/>
                    <a:pt x="11105" y="14912"/>
                    <a:pt x="11012" y="14824"/>
                  </a:cubicBezTo>
                  <a:cubicBezTo>
                    <a:pt x="11074" y="14802"/>
                    <a:pt x="11136" y="14768"/>
                    <a:pt x="11167" y="14746"/>
                  </a:cubicBezTo>
                  <a:cubicBezTo>
                    <a:pt x="11260" y="14680"/>
                    <a:pt x="11384" y="14636"/>
                    <a:pt x="11477" y="14569"/>
                  </a:cubicBezTo>
                  <a:cubicBezTo>
                    <a:pt x="11601" y="14525"/>
                    <a:pt x="11632" y="14448"/>
                    <a:pt x="11787" y="14404"/>
                  </a:cubicBezTo>
                  <a:cubicBezTo>
                    <a:pt x="11911" y="14359"/>
                    <a:pt x="11942" y="14282"/>
                    <a:pt x="12097" y="14238"/>
                  </a:cubicBezTo>
                  <a:cubicBezTo>
                    <a:pt x="12221" y="14194"/>
                    <a:pt x="12252" y="14105"/>
                    <a:pt x="12407" y="14072"/>
                  </a:cubicBezTo>
                  <a:cubicBezTo>
                    <a:pt x="12500" y="14017"/>
                    <a:pt x="12624" y="13962"/>
                    <a:pt x="12717" y="13906"/>
                  </a:cubicBezTo>
                  <a:cubicBezTo>
                    <a:pt x="12965" y="13807"/>
                    <a:pt x="13182" y="13696"/>
                    <a:pt x="13430" y="13597"/>
                  </a:cubicBezTo>
                  <a:cubicBezTo>
                    <a:pt x="13678" y="13497"/>
                    <a:pt x="13925" y="13387"/>
                    <a:pt x="14204" y="13298"/>
                  </a:cubicBezTo>
                  <a:cubicBezTo>
                    <a:pt x="14266" y="13265"/>
                    <a:pt x="14390" y="13265"/>
                    <a:pt x="14359" y="13210"/>
                  </a:cubicBezTo>
                  <a:cubicBezTo>
                    <a:pt x="14452" y="13199"/>
                    <a:pt x="14483" y="13166"/>
                    <a:pt x="14607" y="13155"/>
                  </a:cubicBezTo>
                  <a:cubicBezTo>
                    <a:pt x="14545" y="13044"/>
                    <a:pt x="14917" y="13088"/>
                    <a:pt x="14917" y="12989"/>
                  </a:cubicBezTo>
                  <a:cubicBezTo>
                    <a:pt x="15103" y="12967"/>
                    <a:pt x="15165" y="12889"/>
                    <a:pt x="15289" y="12845"/>
                  </a:cubicBezTo>
                  <a:cubicBezTo>
                    <a:pt x="15413" y="12801"/>
                    <a:pt x="15568" y="12757"/>
                    <a:pt x="15692" y="12712"/>
                  </a:cubicBezTo>
                  <a:cubicBezTo>
                    <a:pt x="15692" y="12613"/>
                    <a:pt x="16002" y="12646"/>
                    <a:pt x="16002" y="12547"/>
                  </a:cubicBezTo>
                  <a:cubicBezTo>
                    <a:pt x="16219" y="12524"/>
                    <a:pt x="16188" y="12425"/>
                    <a:pt x="16467" y="12436"/>
                  </a:cubicBezTo>
                  <a:cubicBezTo>
                    <a:pt x="16622" y="12292"/>
                    <a:pt x="16839" y="12182"/>
                    <a:pt x="17086" y="12071"/>
                  </a:cubicBezTo>
                  <a:cubicBezTo>
                    <a:pt x="17179" y="11994"/>
                    <a:pt x="17272" y="11939"/>
                    <a:pt x="17396" y="11872"/>
                  </a:cubicBezTo>
                  <a:cubicBezTo>
                    <a:pt x="17582" y="11850"/>
                    <a:pt x="17520" y="11740"/>
                    <a:pt x="17799" y="11740"/>
                  </a:cubicBezTo>
                  <a:cubicBezTo>
                    <a:pt x="17830" y="11817"/>
                    <a:pt x="17582" y="11806"/>
                    <a:pt x="17551" y="11872"/>
                  </a:cubicBezTo>
                  <a:cubicBezTo>
                    <a:pt x="17551" y="11939"/>
                    <a:pt x="17427" y="11961"/>
                    <a:pt x="17396" y="12016"/>
                  </a:cubicBezTo>
                  <a:cubicBezTo>
                    <a:pt x="17117" y="12049"/>
                    <a:pt x="17148" y="12204"/>
                    <a:pt x="16931" y="12259"/>
                  </a:cubicBezTo>
                  <a:cubicBezTo>
                    <a:pt x="16684" y="12436"/>
                    <a:pt x="16281" y="12580"/>
                    <a:pt x="16002" y="12734"/>
                  </a:cubicBezTo>
                  <a:cubicBezTo>
                    <a:pt x="15754" y="12790"/>
                    <a:pt x="15568" y="12856"/>
                    <a:pt x="15444" y="12956"/>
                  </a:cubicBezTo>
                  <a:cubicBezTo>
                    <a:pt x="15351" y="12989"/>
                    <a:pt x="15289" y="13033"/>
                    <a:pt x="15134" y="13044"/>
                  </a:cubicBezTo>
                  <a:cubicBezTo>
                    <a:pt x="15165" y="13110"/>
                    <a:pt x="15010" y="13132"/>
                    <a:pt x="14917" y="13155"/>
                  </a:cubicBezTo>
                  <a:cubicBezTo>
                    <a:pt x="14793" y="13254"/>
                    <a:pt x="14545" y="13298"/>
                    <a:pt x="14359" y="13376"/>
                  </a:cubicBezTo>
                  <a:cubicBezTo>
                    <a:pt x="14266" y="13475"/>
                    <a:pt x="14080" y="13541"/>
                    <a:pt x="13802" y="13575"/>
                  </a:cubicBezTo>
                  <a:cubicBezTo>
                    <a:pt x="13740" y="13685"/>
                    <a:pt x="13461" y="13718"/>
                    <a:pt x="13337" y="13818"/>
                  </a:cubicBezTo>
                  <a:cubicBezTo>
                    <a:pt x="13151" y="13884"/>
                    <a:pt x="13027" y="13973"/>
                    <a:pt x="12872" y="14050"/>
                  </a:cubicBezTo>
                  <a:cubicBezTo>
                    <a:pt x="12562" y="14205"/>
                    <a:pt x="12190" y="14337"/>
                    <a:pt x="11942" y="14514"/>
                  </a:cubicBezTo>
                  <a:cubicBezTo>
                    <a:pt x="11756" y="14592"/>
                    <a:pt x="11663" y="14702"/>
                    <a:pt x="11477" y="14768"/>
                  </a:cubicBezTo>
                  <a:cubicBezTo>
                    <a:pt x="11353" y="14857"/>
                    <a:pt x="11198" y="14923"/>
                    <a:pt x="11074" y="15023"/>
                  </a:cubicBezTo>
                  <a:cubicBezTo>
                    <a:pt x="10888" y="15089"/>
                    <a:pt x="10888" y="15233"/>
                    <a:pt x="10610" y="15266"/>
                  </a:cubicBezTo>
                  <a:cubicBezTo>
                    <a:pt x="10548" y="15376"/>
                    <a:pt x="10393" y="15454"/>
                    <a:pt x="10238" y="15520"/>
                  </a:cubicBezTo>
                  <a:cubicBezTo>
                    <a:pt x="10114" y="15797"/>
                    <a:pt x="9711" y="15984"/>
                    <a:pt x="9525" y="16239"/>
                  </a:cubicBezTo>
                  <a:cubicBezTo>
                    <a:pt x="9401" y="16349"/>
                    <a:pt x="9308" y="16482"/>
                    <a:pt x="9215" y="16603"/>
                  </a:cubicBezTo>
                  <a:cubicBezTo>
                    <a:pt x="9153" y="16714"/>
                    <a:pt x="9215" y="16703"/>
                    <a:pt x="9153" y="16769"/>
                  </a:cubicBezTo>
                  <a:cubicBezTo>
                    <a:pt x="8967" y="16780"/>
                    <a:pt x="9122" y="16913"/>
                    <a:pt x="9060" y="16968"/>
                  </a:cubicBezTo>
                  <a:cubicBezTo>
                    <a:pt x="9029" y="17057"/>
                    <a:pt x="8905" y="17090"/>
                    <a:pt x="8843" y="17167"/>
                  </a:cubicBezTo>
                  <a:cubicBezTo>
                    <a:pt x="8781" y="17267"/>
                    <a:pt x="8998" y="17267"/>
                    <a:pt x="8998" y="17355"/>
                  </a:cubicBezTo>
                  <a:cubicBezTo>
                    <a:pt x="9215" y="17289"/>
                    <a:pt x="9246" y="17145"/>
                    <a:pt x="9308" y="17024"/>
                  </a:cubicBezTo>
                  <a:cubicBezTo>
                    <a:pt x="9432" y="17012"/>
                    <a:pt x="9463" y="16979"/>
                    <a:pt x="9463" y="16913"/>
                  </a:cubicBezTo>
                  <a:cubicBezTo>
                    <a:pt x="9494" y="16869"/>
                    <a:pt x="9711" y="16891"/>
                    <a:pt x="9618" y="16802"/>
                  </a:cubicBezTo>
                  <a:cubicBezTo>
                    <a:pt x="9711" y="16736"/>
                    <a:pt x="9804" y="16670"/>
                    <a:pt x="9835" y="16581"/>
                  </a:cubicBezTo>
                  <a:cubicBezTo>
                    <a:pt x="10114" y="16559"/>
                    <a:pt x="9959" y="16393"/>
                    <a:pt x="10145" y="16360"/>
                  </a:cubicBezTo>
                  <a:cubicBezTo>
                    <a:pt x="10300" y="16305"/>
                    <a:pt x="10238" y="16183"/>
                    <a:pt x="10455" y="16161"/>
                  </a:cubicBezTo>
                  <a:cubicBezTo>
                    <a:pt x="10579" y="15984"/>
                    <a:pt x="10919" y="15896"/>
                    <a:pt x="11012" y="15719"/>
                  </a:cubicBezTo>
                  <a:cubicBezTo>
                    <a:pt x="11167" y="15653"/>
                    <a:pt x="11260" y="15575"/>
                    <a:pt x="11415" y="15520"/>
                  </a:cubicBezTo>
                  <a:cubicBezTo>
                    <a:pt x="11446" y="15443"/>
                    <a:pt x="11601" y="15388"/>
                    <a:pt x="11725" y="15321"/>
                  </a:cubicBezTo>
                  <a:cubicBezTo>
                    <a:pt x="11942" y="15189"/>
                    <a:pt x="12097" y="15045"/>
                    <a:pt x="12407" y="14934"/>
                  </a:cubicBezTo>
                  <a:cubicBezTo>
                    <a:pt x="12438" y="14835"/>
                    <a:pt x="12748" y="14835"/>
                    <a:pt x="12717" y="14713"/>
                  </a:cubicBezTo>
                  <a:cubicBezTo>
                    <a:pt x="12903" y="14680"/>
                    <a:pt x="12965" y="14603"/>
                    <a:pt x="13120" y="14547"/>
                  </a:cubicBezTo>
                  <a:cubicBezTo>
                    <a:pt x="13244" y="14481"/>
                    <a:pt x="13275" y="14382"/>
                    <a:pt x="13492" y="14348"/>
                  </a:cubicBezTo>
                  <a:cubicBezTo>
                    <a:pt x="13399" y="14260"/>
                    <a:pt x="13616" y="14282"/>
                    <a:pt x="13647" y="14238"/>
                  </a:cubicBezTo>
                  <a:cubicBezTo>
                    <a:pt x="13616" y="14183"/>
                    <a:pt x="13802" y="14205"/>
                    <a:pt x="13802" y="14160"/>
                  </a:cubicBezTo>
                  <a:cubicBezTo>
                    <a:pt x="13987" y="14105"/>
                    <a:pt x="14080" y="14028"/>
                    <a:pt x="14204" y="13962"/>
                  </a:cubicBezTo>
                  <a:cubicBezTo>
                    <a:pt x="14235" y="13873"/>
                    <a:pt x="14514" y="13862"/>
                    <a:pt x="14514" y="13763"/>
                  </a:cubicBezTo>
                  <a:cubicBezTo>
                    <a:pt x="14793" y="13707"/>
                    <a:pt x="14948" y="13597"/>
                    <a:pt x="15227" y="13541"/>
                  </a:cubicBezTo>
                  <a:cubicBezTo>
                    <a:pt x="15320" y="13497"/>
                    <a:pt x="15382" y="13431"/>
                    <a:pt x="15599" y="13431"/>
                  </a:cubicBezTo>
                  <a:cubicBezTo>
                    <a:pt x="15599" y="13387"/>
                    <a:pt x="15692" y="13387"/>
                    <a:pt x="15692" y="13354"/>
                  </a:cubicBezTo>
                  <a:cubicBezTo>
                    <a:pt x="15754" y="13354"/>
                    <a:pt x="15723" y="13409"/>
                    <a:pt x="15847" y="13409"/>
                  </a:cubicBezTo>
                  <a:cubicBezTo>
                    <a:pt x="15909" y="13320"/>
                    <a:pt x="15909" y="13354"/>
                    <a:pt x="15847" y="13265"/>
                  </a:cubicBezTo>
                  <a:cubicBezTo>
                    <a:pt x="16002" y="13276"/>
                    <a:pt x="15940" y="13210"/>
                    <a:pt x="16064" y="13210"/>
                  </a:cubicBezTo>
                  <a:cubicBezTo>
                    <a:pt x="16157" y="13199"/>
                    <a:pt x="16219" y="13188"/>
                    <a:pt x="16219" y="13155"/>
                  </a:cubicBezTo>
                  <a:cubicBezTo>
                    <a:pt x="16405" y="13132"/>
                    <a:pt x="16436" y="13066"/>
                    <a:pt x="16622" y="13044"/>
                  </a:cubicBezTo>
                  <a:cubicBezTo>
                    <a:pt x="16777" y="12889"/>
                    <a:pt x="17086" y="12801"/>
                    <a:pt x="17241" y="12657"/>
                  </a:cubicBezTo>
                  <a:cubicBezTo>
                    <a:pt x="17365" y="12646"/>
                    <a:pt x="17427" y="12602"/>
                    <a:pt x="17396" y="12547"/>
                  </a:cubicBezTo>
                  <a:cubicBezTo>
                    <a:pt x="17489" y="12524"/>
                    <a:pt x="17551" y="12502"/>
                    <a:pt x="17551" y="12458"/>
                  </a:cubicBezTo>
                  <a:cubicBezTo>
                    <a:pt x="17768" y="12436"/>
                    <a:pt x="17613" y="12270"/>
                    <a:pt x="17954" y="12292"/>
                  </a:cubicBezTo>
                  <a:cubicBezTo>
                    <a:pt x="17985" y="12104"/>
                    <a:pt x="18202" y="11983"/>
                    <a:pt x="18419" y="11850"/>
                  </a:cubicBezTo>
                  <a:cubicBezTo>
                    <a:pt x="18667" y="11894"/>
                    <a:pt x="18295" y="11972"/>
                    <a:pt x="18326" y="12038"/>
                  </a:cubicBezTo>
                  <a:cubicBezTo>
                    <a:pt x="18202" y="12082"/>
                    <a:pt x="18171" y="12149"/>
                    <a:pt x="18171" y="12237"/>
                  </a:cubicBezTo>
                  <a:cubicBezTo>
                    <a:pt x="17892" y="12337"/>
                    <a:pt x="17799" y="12491"/>
                    <a:pt x="17644" y="12624"/>
                  </a:cubicBezTo>
                  <a:cubicBezTo>
                    <a:pt x="17458" y="12701"/>
                    <a:pt x="17582" y="12723"/>
                    <a:pt x="17396" y="12790"/>
                  </a:cubicBezTo>
                  <a:cubicBezTo>
                    <a:pt x="17303" y="12845"/>
                    <a:pt x="17179" y="12900"/>
                    <a:pt x="17086" y="12956"/>
                  </a:cubicBezTo>
                  <a:cubicBezTo>
                    <a:pt x="16962" y="13011"/>
                    <a:pt x="17055" y="13132"/>
                    <a:pt x="16839" y="13155"/>
                  </a:cubicBezTo>
                  <a:cubicBezTo>
                    <a:pt x="16870" y="13254"/>
                    <a:pt x="16622" y="13254"/>
                    <a:pt x="16622" y="13354"/>
                  </a:cubicBezTo>
                  <a:cubicBezTo>
                    <a:pt x="16467" y="13464"/>
                    <a:pt x="16250" y="13564"/>
                    <a:pt x="16064" y="13685"/>
                  </a:cubicBezTo>
                  <a:cubicBezTo>
                    <a:pt x="16033" y="13763"/>
                    <a:pt x="15785" y="13774"/>
                    <a:pt x="15847" y="13873"/>
                  </a:cubicBezTo>
                  <a:cubicBezTo>
                    <a:pt x="15630" y="13895"/>
                    <a:pt x="15537" y="13950"/>
                    <a:pt x="15537" y="14039"/>
                  </a:cubicBezTo>
                  <a:cubicBezTo>
                    <a:pt x="15382" y="14083"/>
                    <a:pt x="15351" y="14160"/>
                    <a:pt x="15227" y="14216"/>
                  </a:cubicBezTo>
                  <a:cubicBezTo>
                    <a:pt x="15103" y="14249"/>
                    <a:pt x="15041" y="14315"/>
                    <a:pt x="14979" y="14382"/>
                  </a:cubicBezTo>
                  <a:cubicBezTo>
                    <a:pt x="14855" y="14426"/>
                    <a:pt x="14762" y="14481"/>
                    <a:pt x="14669" y="14547"/>
                  </a:cubicBezTo>
                  <a:cubicBezTo>
                    <a:pt x="14731" y="14658"/>
                    <a:pt x="14390" y="14625"/>
                    <a:pt x="14452" y="14735"/>
                  </a:cubicBezTo>
                  <a:cubicBezTo>
                    <a:pt x="14204" y="14746"/>
                    <a:pt x="14297" y="14868"/>
                    <a:pt x="14142" y="14912"/>
                  </a:cubicBezTo>
                  <a:cubicBezTo>
                    <a:pt x="14049" y="14967"/>
                    <a:pt x="13956" y="15023"/>
                    <a:pt x="13894" y="15078"/>
                  </a:cubicBezTo>
                  <a:cubicBezTo>
                    <a:pt x="13833" y="15144"/>
                    <a:pt x="13678" y="15189"/>
                    <a:pt x="13647" y="15266"/>
                  </a:cubicBezTo>
                  <a:cubicBezTo>
                    <a:pt x="13492" y="15299"/>
                    <a:pt x="13492" y="15388"/>
                    <a:pt x="13337" y="15432"/>
                  </a:cubicBezTo>
                  <a:cubicBezTo>
                    <a:pt x="13368" y="15531"/>
                    <a:pt x="13244" y="15586"/>
                    <a:pt x="13120" y="15631"/>
                  </a:cubicBezTo>
                  <a:cubicBezTo>
                    <a:pt x="13182" y="15730"/>
                    <a:pt x="12934" y="15741"/>
                    <a:pt x="12965" y="15830"/>
                  </a:cubicBezTo>
                  <a:cubicBezTo>
                    <a:pt x="13182" y="15841"/>
                    <a:pt x="13120" y="15763"/>
                    <a:pt x="13182" y="15741"/>
                  </a:cubicBezTo>
                  <a:cubicBezTo>
                    <a:pt x="13182" y="15686"/>
                    <a:pt x="13399" y="15708"/>
                    <a:pt x="13337" y="15631"/>
                  </a:cubicBezTo>
                  <a:cubicBezTo>
                    <a:pt x="13492" y="15631"/>
                    <a:pt x="13399" y="15542"/>
                    <a:pt x="13585" y="15542"/>
                  </a:cubicBezTo>
                  <a:cubicBezTo>
                    <a:pt x="13678" y="15531"/>
                    <a:pt x="13585" y="15443"/>
                    <a:pt x="13740" y="15432"/>
                  </a:cubicBezTo>
                  <a:cubicBezTo>
                    <a:pt x="13925" y="15288"/>
                    <a:pt x="14142" y="15155"/>
                    <a:pt x="14359" y="15023"/>
                  </a:cubicBezTo>
                  <a:cubicBezTo>
                    <a:pt x="14514" y="15012"/>
                    <a:pt x="14421" y="14923"/>
                    <a:pt x="14514" y="14912"/>
                  </a:cubicBezTo>
                  <a:cubicBezTo>
                    <a:pt x="14669" y="14901"/>
                    <a:pt x="14700" y="14857"/>
                    <a:pt x="14669" y="14791"/>
                  </a:cubicBezTo>
                  <a:cubicBezTo>
                    <a:pt x="14824" y="14746"/>
                    <a:pt x="14979" y="14702"/>
                    <a:pt x="14979" y="14603"/>
                  </a:cubicBezTo>
                  <a:cubicBezTo>
                    <a:pt x="15258" y="14647"/>
                    <a:pt x="15041" y="14503"/>
                    <a:pt x="15227" y="14514"/>
                  </a:cubicBezTo>
                  <a:cubicBezTo>
                    <a:pt x="15351" y="14514"/>
                    <a:pt x="15258" y="14426"/>
                    <a:pt x="15382" y="14404"/>
                  </a:cubicBezTo>
                  <a:cubicBezTo>
                    <a:pt x="15599" y="14382"/>
                    <a:pt x="15413" y="14216"/>
                    <a:pt x="15754" y="14238"/>
                  </a:cubicBezTo>
                  <a:cubicBezTo>
                    <a:pt x="15599" y="14293"/>
                    <a:pt x="15630" y="14415"/>
                    <a:pt x="15444" y="14459"/>
                  </a:cubicBezTo>
                  <a:cubicBezTo>
                    <a:pt x="15351" y="14536"/>
                    <a:pt x="15258" y="14614"/>
                    <a:pt x="15134" y="14680"/>
                  </a:cubicBezTo>
                  <a:cubicBezTo>
                    <a:pt x="14917" y="14813"/>
                    <a:pt x="14731" y="14967"/>
                    <a:pt x="14514" y="15100"/>
                  </a:cubicBezTo>
                  <a:cubicBezTo>
                    <a:pt x="14359" y="15111"/>
                    <a:pt x="14483" y="15200"/>
                    <a:pt x="14359" y="15211"/>
                  </a:cubicBezTo>
                  <a:cubicBezTo>
                    <a:pt x="14266" y="15233"/>
                    <a:pt x="14204" y="15277"/>
                    <a:pt x="14204" y="15321"/>
                  </a:cubicBezTo>
                  <a:cubicBezTo>
                    <a:pt x="14018" y="15365"/>
                    <a:pt x="13925" y="15443"/>
                    <a:pt x="13894" y="15542"/>
                  </a:cubicBezTo>
                  <a:cubicBezTo>
                    <a:pt x="13616" y="15664"/>
                    <a:pt x="13430" y="15808"/>
                    <a:pt x="13275" y="15962"/>
                  </a:cubicBezTo>
                  <a:cubicBezTo>
                    <a:pt x="13120" y="15973"/>
                    <a:pt x="13213" y="16062"/>
                    <a:pt x="13120" y="16073"/>
                  </a:cubicBezTo>
                  <a:cubicBezTo>
                    <a:pt x="13027" y="16095"/>
                    <a:pt x="12965" y="16139"/>
                    <a:pt x="12965" y="16183"/>
                  </a:cubicBezTo>
                  <a:cubicBezTo>
                    <a:pt x="12810" y="16250"/>
                    <a:pt x="12748" y="16327"/>
                    <a:pt x="12655" y="16405"/>
                  </a:cubicBezTo>
                  <a:cubicBezTo>
                    <a:pt x="12500" y="16570"/>
                    <a:pt x="12283" y="16714"/>
                    <a:pt x="12097" y="16858"/>
                  </a:cubicBezTo>
                  <a:cubicBezTo>
                    <a:pt x="11942" y="17024"/>
                    <a:pt x="11787" y="17189"/>
                    <a:pt x="11632" y="17355"/>
                  </a:cubicBezTo>
                  <a:cubicBezTo>
                    <a:pt x="11570" y="17444"/>
                    <a:pt x="11508" y="17532"/>
                    <a:pt x="11415" y="17609"/>
                  </a:cubicBezTo>
                  <a:cubicBezTo>
                    <a:pt x="11446" y="17676"/>
                    <a:pt x="11260" y="17665"/>
                    <a:pt x="11322" y="17742"/>
                  </a:cubicBezTo>
                  <a:cubicBezTo>
                    <a:pt x="11229" y="17753"/>
                    <a:pt x="11291" y="17831"/>
                    <a:pt x="11167" y="17831"/>
                  </a:cubicBezTo>
                  <a:cubicBezTo>
                    <a:pt x="11229" y="17952"/>
                    <a:pt x="11074" y="17996"/>
                    <a:pt x="11105" y="18107"/>
                  </a:cubicBezTo>
                  <a:cubicBezTo>
                    <a:pt x="10919" y="18140"/>
                    <a:pt x="11043" y="18273"/>
                    <a:pt x="10857" y="18306"/>
                  </a:cubicBezTo>
                  <a:cubicBezTo>
                    <a:pt x="10764" y="18604"/>
                    <a:pt x="10764" y="18759"/>
                    <a:pt x="10548" y="19024"/>
                  </a:cubicBezTo>
                  <a:cubicBezTo>
                    <a:pt x="10548" y="19179"/>
                    <a:pt x="10548" y="19323"/>
                    <a:pt x="10486" y="19444"/>
                  </a:cubicBezTo>
                  <a:cubicBezTo>
                    <a:pt x="10672" y="19444"/>
                    <a:pt x="10579" y="19422"/>
                    <a:pt x="10548" y="19389"/>
                  </a:cubicBezTo>
                  <a:cubicBezTo>
                    <a:pt x="10641" y="19378"/>
                    <a:pt x="10610" y="19334"/>
                    <a:pt x="10641" y="19301"/>
                  </a:cubicBezTo>
                  <a:cubicBezTo>
                    <a:pt x="10672" y="19245"/>
                    <a:pt x="10703" y="19157"/>
                    <a:pt x="10795" y="19113"/>
                  </a:cubicBezTo>
                  <a:cubicBezTo>
                    <a:pt x="10764" y="18936"/>
                    <a:pt x="10919" y="18814"/>
                    <a:pt x="11012" y="18693"/>
                  </a:cubicBezTo>
                  <a:cubicBezTo>
                    <a:pt x="11136" y="18560"/>
                    <a:pt x="11167" y="18416"/>
                    <a:pt x="11322" y="18306"/>
                  </a:cubicBezTo>
                  <a:cubicBezTo>
                    <a:pt x="11384" y="18240"/>
                    <a:pt x="11477" y="18195"/>
                    <a:pt x="11477" y="18107"/>
                  </a:cubicBezTo>
                  <a:cubicBezTo>
                    <a:pt x="11663" y="18096"/>
                    <a:pt x="11570" y="17985"/>
                    <a:pt x="11725" y="17963"/>
                  </a:cubicBezTo>
                  <a:cubicBezTo>
                    <a:pt x="11694" y="17875"/>
                    <a:pt x="11849" y="17853"/>
                    <a:pt x="11787" y="17742"/>
                  </a:cubicBezTo>
                  <a:cubicBezTo>
                    <a:pt x="12097" y="17775"/>
                    <a:pt x="11849" y="17598"/>
                    <a:pt x="12035" y="17576"/>
                  </a:cubicBezTo>
                  <a:cubicBezTo>
                    <a:pt x="12128" y="17455"/>
                    <a:pt x="12283" y="17344"/>
                    <a:pt x="12407" y="17245"/>
                  </a:cubicBezTo>
                  <a:cubicBezTo>
                    <a:pt x="12407" y="17156"/>
                    <a:pt x="12624" y="17156"/>
                    <a:pt x="12562" y="17046"/>
                  </a:cubicBezTo>
                  <a:cubicBezTo>
                    <a:pt x="12655" y="16990"/>
                    <a:pt x="12810" y="16968"/>
                    <a:pt x="12810" y="16880"/>
                  </a:cubicBezTo>
                  <a:cubicBezTo>
                    <a:pt x="12810" y="16802"/>
                    <a:pt x="12872" y="16736"/>
                    <a:pt x="13027" y="16714"/>
                  </a:cubicBezTo>
                  <a:cubicBezTo>
                    <a:pt x="13027" y="16637"/>
                    <a:pt x="13058" y="16570"/>
                    <a:pt x="13182" y="16548"/>
                  </a:cubicBezTo>
                  <a:cubicBezTo>
                    <a:pt x="13182" y="16460"/>
                    <a:pt x="13306" y="16416"/>
                    <a:pt x="13368" y="16349"/>
                  </a:cubicBezTo>
                  <a:cubicBezTo>
                    <a:pt x="13523" y="16327"/>
                    <a:pt x="13430" y="16206"/>
                    <a:pt x="13585" y="16183"/>
                  </a:cubicBezTo>
                  <a:cubicBezTo>
                    <a:pt x="13678" y="16051"/>
                    <a:pt x="13863" y="15951"/>
                    <a:pt x="14049" y="15852"/>
                  </a:cubicBezTo>
                  <a:cubicBezTo>
                    <a:pt x="14297" y="15620"/>
                    <a:pt x="14731" y="15443"/>
                    <a:pt x="14979" y="15211"/>
                  </a:cubicBezTo>
                  <a:cubicBezTo>
                    <a:pt x="15165" y="15189"/>
                    <a:pt x="15227" y="15133"/>
                    <a:pt x="15227" y="15045"/>
                  </a:cubicBezTo>
                  <a:cubicBezTo>
                    <a:pt x="15382" y="15023"/>
                    <a:pt x="15413" y="14945"/>
                    <a:pt x="15537" y="14901"/>
                  </a:cubicBezTo>
                  <a:cubicBezTo>
                    <a:pt x="15723" y="14824"/>
                    <a:pt x="15878" y="14713"/>
                    <a:pt x="16002" y="14603"/>
                  </a:cubicBezTo>
                  <a:cubicBezTo>
                    <a:pt x="16467" y="14448"/>
                    <a:pt x="16591" y="14160"/>
                    <a:pt x="17024" y="13984"/>
                  </a:cubicBezTo>
                  <a:cubicBezTo>
                    <a:pt x="16993" y="13873"/>
                    <a:pt x="17117" y="13818"/>
                    <a:pt x="17241" y="13763"/>
                  </a:cubicBezTo>
                  <a:cubicBezTo>
                    <a:pt x="17210" y="13663"/>
                    <a:pt x="17334" y="13608"/>
                    <a:pt x="17396" y="13541"/>
                  </a:cubicBezTo>
                  <a:cubicBezTo>
                    <a:pt x="17520" y="13409"/>
                    <a:pt x="17675" y="13265"/>
                    <a:pt x="17799" y="13121"/>
                  </a:cubicBezTo>
                  <a:cubicBezTo>
                    <a:pt x="18016" y="13155"/>
                    <a:pt x="17675" y="13199"/>
                    <a:pt x="17799" y="13265"/>
                  </a:cubicBezTo>
                  <a:cubicBezTo>
                    <a:pt x="17799" y="13331"/>
                    <a:pt x="17644" y="13342"/>
                    <a:pt x="17706" y="13431"/>
                  </a:cubicBezTo>
                  <a:cubicBezTo>
                    <a:pt x="17613" y="13530"/>
                    <a:pt x="17520" y="13619"/>
                    <a:pt x="17489" y="13740"/>
                  </a:cubicBezTo>
                  <a:cubicBezTo>
                    <a:pt x="17272" y="13928"/>
                    <a:pt x="16993" y="14083"/>
                    <a:pt x="16870" y="14293"/>
                  </a:cubicBezTo>
                  <a:cubicBezTo>
                    <a:pt x="16684" y="14359"/>
                    <a:pt x="16529" y="14437"/>
                    <a:pt x="16467" y="14547"/>
                  </a:cubicBezTo>
                  <a:cubicBezTo>
                    <a:pt x="16281" y="14614"/>
                    <a:pt x="16126" y="14691"/>
                    <a:pt x="16064" y="14791"/>
                  </a:cubicBezTo>
                  <a:cubicBezTo>
                    <a:pt x="15971" y="14824"/>
                    <a:pt x="15816" y="14835"/>
                    <a:pt x="15847" y="14901"/>
                  </a:cubicBezTo>
                  <a:cubicBezTo>
                    <a:pt x="15816" y="14956"/>
                    <a:pt x="15630" y="14956"/>
                    <a:pt x="15692" y="15045"/>
                  </a:cubicBezTo>
                  <a:cubicBezTo>
                    <a:pt x="15413" y="15078"/>
                    <a:pt x="15413" y="15211"/>
                    <a:pt x="15227" y="15266"/>
                  </a:cubicBezTo>
                  <a:cubicBezTo>
                    <a:pt x="15258" y="15310"/>
                    <a:pt x="15289" y="15266"/>
                    <a:pt x="15382" y="15266"/>
                  </a:cubicBezTo>
                  <a:cubicBezTo>
                    <a:pt x="15382" y="15310"/>
                    <a:pt x="15382" y="15343"/>
                    <a:pt x="15289" y="15354"/>
                  </a:cubicBezTo>
                  <a:cubicBezTo>
                    <a:pt x="15382" y="15388"/>
                    <a:pt x="15382" y="15454"/>
                    <a:pt x="15382" y="15520"/>
                  </a:cubicBezTo>
                  <a:cubicBezTo>
                    <a:pt x="15661" y="15421"/>
                    <a:pt x="15661" y="15233"/>
                    <a:pt x="15909" y="15133"/>
                  </a:cubicBezTo>
                  <a:cubicBezTo>
                    <a:pt x="15971" y="14956"/>
                    <a:pt x="16281" y="14890"/>
                    <a:pt x="16312" y="14713"/>
                  </a:cubicBezTo>
                  <a:cubicBezTo>
                    <a:pt x="16436" y="14702"/>
                    <a:pt x="16436" y="14868"/>
                    <a:pt x="16312" y="14846"/>
                  </a:cubicBezTo>
                  <a:cubicBezTo>
                    <a:pt x="16312" y="14923"/>
                    <a:pt x="16281" y="14967"/>
                    <a:pt x="16157" y="14990"/>
                  </a:cubicBezTo>
                  <a:cubicBezTo>
                    <a:pt x="16188" y="15122"/>
                    <a:pt x="15909" y="15166"/>
                    <a:pt x="15909" y="15299"/>
                  </a:cubicBezTo>
                  <a:cubicBezTo>
                    <a:pt x="15785" y="15376"/>
                    <a:pt x="15692" y="15476"/>
                    <a:pt x="15599" y="15575"/>
                  </a:cubicBezTo>
                  <a:cubicBezTo>
                    <a:pt x="15568" y="15631"/>
                    <a:pt x="15444" y="15642"/>
                    <a:pt x="15444" y="15708"/>
                  </a:cubicBezTo>
                  <a:cubicBezTo>
                    <a:pt x="15351" y="15730"/>
                    <a:pt x="15444" y="15819"/>
                    <a:pt x="15289" y="15830"/>
                  </a:cubicBezTo>
                  <a:cubicBezTo>
                    <a:pt x="15351" y="15973"/>
                    <a:pt x="15258" y="16084"/>
                    <a:pt x="15227" y="16217"/>
                  </a:cubicBezTo>
                  <a:cubicBezTo>
                    <a:pt x="15258" y="16360"/>
                    <a:pt x="15351" y="16449"/>
                    <a:pt x="15382" y="16515"/>
                  </a:cubicBezTo>
                  <a:cubicBezTo>
                    <a:pt x="15382" y="16603"/>
                    <a:pt x="15382" y="16692"/>
                    <a:pt x="15382" y="16769"/>
                  </a:cubicBezTo>
                  <a:cubicBezTo>
                    <a:pt x="15320" y="16968"/>
                    <a:pt x="15196" y="17123"/>
                    <a:pt x="15134" y="17322"/>
                  </a:cubicBezTo>
                  <a:cubicBezTo>
                    <a:pt x="15010" y="17333"/>
                    <a:pt x="15103" y="17421"/>
                    <a:pt x="14979" y="17444"/>
                  </a:cubicBezTo>
                  <a:cubicBezTo>
                    <a:pt x="15010" y="17510"/>
                    <a:pt x="14855" y="17499"/>
                    <a:pt x="14917" y="17576"/>
                  </a:cubicBezTo>
                  <a:cubicBezTo>
                    <a:pt x="14700" y="17609"/>
                    <a:pt x="14793" y="17753"/>
                    <a:pt x="14607" y="17797"/>
                  </a:cubicBezTo>
                  <a:cubicBezTo>
                    <a:pt x="14452" y="17963"/>
                    <a:pt x="14204" y="18107"/>
                    <a:pt x="14049" y="18273"/>
                  </a:cubicBezTo>
                  <a:cubicBezTo>
                    <a:pt x="13863" y="18427"/>
                    <a:pt x="13678" y="18582"/>
                    <a:pt x="13430" y="18715"/>
                  </a:cubicBezTo>
                  <a:cubicBezTo>
                    <a:pt x="13182" y="18859"/>
                    <a:pt x="13027" y="19013"/>
                    <a:pt x="12748" y="19135"/>
                  </a:cubicBezTo>
                  <a:cubicBezTo>
                    <a:pt x="12810" y="19179"/>
                    <a:pt x="12810" y="19201"/>
                    <a:pt x="12748" y="19245"/>
                  </a:cubicBezTo>
                  <a:cubicBezTo>
                    <a:pt x="12624" y="19256"/>
                    <a:pt x="12717" y="19334"/>
                    <a:pt x="12593" y="19334"/>
                  </a:cubicBezTo>
                  <a:cubicBezTo>
                    <a:pt x="12593" y="19400"/>
                    <a:pt x="12779" y="19301"/>
                    <a:pt x="12810" y="19279"/>
                  </a:cubicBezTo>
                  <a:cubicBezTo>
                    <a:pt x="12934" y="19256"/>
                    <a:pt x="12996" y="19234"/>
                    <a:pt x="13120" y="19223"/>
                  </a:cubicBezTo>
                  <a:cubicBezTo>
                    <a:pt x="13213" y="19146"/>
                    <a:pt x="13523" y="19135"/>
                    <a:pt x="13585" y="19058"/>
                  </a:cubicBezTo>
                  <a:cubicBezTo>
                    <a:pt x="13956" y="19058"/>
                    <a:pt x="14235" y="18947"/>
                    <a:pt x="14452" y="18991"/>
                  </a:cubicBezTo>
                  <a:cubicBezTo>
                    <a:pt x="14576" y="19102"/>
                    <a:pt x="14111" y="19002"/>
                    <a:pt x="14142" y="19080"/>
                  </a:cubicBezTo>
                  <a:cubicBezTo>
                    <a:pt x="13925" y="19058"/>
                    <a:pt x="13987" y="19135"/>
                    <a:pt x="13833" y="19135"/>
                  </a:cubicBezTo>
                  <a:cubicBezTo>
                    <a:pt x="13554" y="19212"/>
                    <a:pt x="13244" y="19279"/>
                    <a:pt x="13058" y="19389"/>
                  </a:cubicBezTo>
                  <a:cubicBezTo>
                    <a:pt x="12779" y="19455"/>
                    <a:pt x="12686" y="19588"/>
                    <a:pt x="12438" y="19666"/>
                  </a:cubicBezTo>
                  <a:cubicBezTo>
                    <a:pt x="12407" y="19787"/>
                    <a:pt x="12221" y="19853"/>
                    <a:pt x="12190" y="19975"/>
                  </a:cubicBezTo>
                  <a:cubicBezTo>
                    <a:pt x="12035" y="19975"/>
                    <a:pt x="12159" y="20097"/>
                    <a:pt x="12035" y="20108"/>
                  </a:cubicBezTo>
                  <a:cubicBezTo>
                    <a:pt x="12097" y="20185"/>
                    <a:pt x="11880" y="20163"/>
                    <a:pt x="11880" y="20218"/>
                  </a:cubicBezTo>
                  <a:cubicBezTo>
                    <a:pt x="11942" y="20240"/>
                    <a:pt x="12066" y="20373"/>
                    <a:pt x="11880" y="20384"/>
                  </a:cubicBezTo>
                  <a:cubicBezTo>
                    <a:pt x="11942" y="20472"/>
                    <a:pt x="12035" y="20528"/>
                    <a:pt x="12128" y="20605"/>
                  </a:cubicBezTo>
                  <a:cubicBezTo>
                    <a:pt x="12159" y="20671"/>
                    <a:pt x="12066" y="20682"/>
                    <a:pt x="12035" y="20727"/>
                  </a:cubicBezTo>
                  <a:cubicBezTo>
                    <a:pt x="12097" y="20749"/>
                    <a:pt x="12128" y="20771"/>
                    <a:pt x="12035" y="20782"/>
                  </a:cubicBezTo>
                  <a:cubicBezTo>
                    <a:pt x="12190" y="20926"/>
                    <a:pt x="12376" y="21047"/>
                    <a:pt x="12500" y="21191"/>
                  </a:cubicBezTo>
                  <a:cubicBezTo>
                    <a:pt x="12593" y="21213"/>
                    <a:pt x="12624" y="21246"/>
                    <a:pt x="12655" y="21279"/>
                  </a:cubicBezTo>
                  <a:cubicBezTo>
                    <a:pt x="12717" y="21302"/>
                    <a:pt x="12841" y="21302"/>
                    <a:pt x="12810" y="21357"/>
                  </a:cubicBezTo>
                  <a:cubicBezTo>
                    <a:pt x="12903" y="21412"/>
                    <a:pt x="13058" y="21489"/>
                    <a:pt x="12903" y="21556"/>
                  </a:cubicBezTo>
                  <a:cubicBezTo>
                    <a:pt x="12624" y="21600"/>
                    <a:pt x="12841" y="21456"/>
                    <a:pt x="12655" y="21467"/>
                  </a:cubicBezTo>
                  <a:cubicBezTo>
                    <a:pt x="12531" y="21456"/>
                    <a:pt x="12593" y="21390"/>
                    <a:pt x="12345" y="21412"/>
                  </a:cubicBezTo>
                  <a:cubicBezTo>
                    <a:pt x="12283" y="21302"/>
                    <a:pt x="12035" y="21246"/>
                    <a:pt x="11973" y="21136"/>
                  </a:cubicBezTo>
                  <a:cubicBezTo>
                    <a:pt x="11787" y="21136"/>
                    <a:pt x="11911" y="21003"/>
                    <a:pt x="11632" y="21025"/>
                  </a:cubicBezTo>
                  <a:cubicBezTo>
                    <a:pt x="11725" y="20937"/>
                    <a:pt x="11508" y="20937"/>
                    <a:pt x="11477" y="20893"/>
                  </a:cubicBezTo>
                  <a:cubicBezTo>
                    <a:pt x="11446" y="20815"/>
                    <a:pt x="11198" y="20815"/>
                    <a:pt x="11012" y="20782"/>
                  </a:cubicBezTo>
                  <a:cubicBezTo>
                    <a:pt x="10981" y="20705"/>
                    <a:pt x="10826" y="20660"/>
                    <a:pt x="10795" y="20583"/>
                  </a:cubicBezTo>
                  <a:cubicBezTo>
                    <a:pt x="10517" y="20561"/>
                    <a:pt x="10300" y="20528"/>
                    <a:pt x="10238" y="20439"/>
                  </a:cubicBezTo>
                  <a:cubicBezTo>
                    <a:pt x="10021" y="20439"/>
                    <a:pt x="9773" y="20428"/>
                    <a:pt x="9711" y="20362"/>
                  </a:cubicBezTo>
                  <a:cubicBezTo>
                    <a:pt x="9370" y="20384"/>
                    <a:pt x="9246" y="20318"/>
                    <a:pt x="8905" y="20329"/>
                  </a:cubicBezTo>
                  <a:cubicBezTo>
                    <a:pt x="8812" y="20273"/>
                    <a:pt x="8409" y="20329"/>
                    <a:pt x="8533" y="20196"/>
                  </a:cubicBezTo>
                  <a:cubicBezTo>
                    <a:pt x="8750" y="20119"/>
                    <a:pt x="8874" y="20251"/>
                    <a:pt x="9215" y="20218"/>
                  </a:cubicBezTo>
                  <a:cubicBezTo>
                    <a:pt x="9401" y="20262"/>
                    <a:pt x="9742" y="20262"/>
                    <a:pt x="9928" y="20307"/>
                  </a:cubicBezTo>
                  <a:cubicBezTo>
                    <a:pt x="9928" y="20185"/>
                    <a:pt x="9556" y="20218"/>
                    <a:pt x="9370" y="20163"/>
                  </a:cubicBezTo>
                  <a:cubicBezTo>
                    <a:pt x="9122" y="20152"/>
                    <a:pt x="8812" y="20152"/>
                    <a:pt x="8688" y="20086"/>
                  </a:cubicBezTo>
                  <a:cubicBezTo>
                    <a:pt x="8347" y="20086"/>
                    <a:pt x="8130" y="20052"/>
                    <a:pt x="7913" y="20030"/>
                  </a:cubicBezTo>
                  <a:cubicBezTo>
                    <a:pt x="7727" y="19986"/>
                    <a:pt x="7356" y="20019"/>
                    <a:pt x="7201" y="19975"/>
                  </a:cubicBezTo>
                  <a:cubicBezTo>
                    <a:pt x="7232" y="19898"/>
                    <a:pt x="7573" y="19853"/>
                    <a:pt x="7758" y="19920"/>
                  </a:cubicBezTo>
                  <a:cubicBezTo>
                    <a:pt x="7882" y="19920"/>
                    <a:pt x="8006" y="19931"/>
                    <a:pt x="8068" y="19975"/>
                  </a:cubicBezTo>
                  <a:cubicBezTo>
                    <a:pt x="8192" y="19975"/>
                    <a:pt x="8347" y="19953"/>
                    <a:pt x="8378" y="19997"/>
                  </a:cubicBezTo>
                  <a:cubicBezTo>
                    <a:pt x="9277" y="20008"/>
                    <a:pt x="9990" y="20097"/>
                    <a:pt x="10548" y="20218"/>
                  </a:cubicBezTo>
                  <a:cubicBezTo>
                    <a:pt x="10672" y="20207"/>
                    <a:pt x="10517" y="20185"/>
                    <a:pt x="10548" y="20141"/>
                  </a:cubicBezTo>
                  <a:cubicBezTo>
                    <a:pt x="10455" y="20130"/>
                    <a:pt x="10424" y="20086"/>
                    <a:pt x="10331" y="20086"/>
                  </a:cubicBezTo>
                  <a:cubicBezTo>
                    <a:pt x="10238" y="20019"/>
                    <a:pt x="10114" y="19975"/>
                    <a:pt x="10021" y="19920"/>
                  </a:cubicBezTo>
                  <a:cubicBezTo>
                    <a:pt x="9866" y="19876"/>
                    <a:pt x="9835" y="19798"/>
                    <a:pt x="9680" y="19754"/>
                  </a:cubicBezTo>
                  <a:cubicBezTo>
                    <a:pt x="9525" y="19710"/>
                    <a:pt x="9401" y="19666"/>
                    <a:pt x="9308" y="19610"/>
                  </a:cubicBezTo>
                  <a:cubicBezTo>
                    <a:pt x="9246" y="19533"/>
                    <a:pt x="8967" y="19544"/>
                    <a:pt x="8998" y="19444"/>
                  </a:cubicBezTo>
                  <a:cubicBezTo>
                    <a:pt x="8905" y="19378"/>
                    <a:pt x="8719" y="19356"/>
                    <a:pt x="8688" y="19279"/>
                  </a:cubicBezTo>
                  <a:cubicBezTo>
                    <a:pt x="8347" y="19223"/>
                    <a:pt x="8316" y="19058"/>
                    <a:pt x="7975" y="19002"/>
                  </a:cubicBezTo>
                  <a:cubicBezTo>
                    <a:pt x="7820" y="18870"/>
                    <a:pt x="7573" y="18770"/>
                    <a:pt x="7356" y="18660"/>
                  </a:cubicBezTo>
                  <a:cubicBezTo>
                    <a:pt x="7232" y="18615"/>
                    <a:pt x="7139" y="18560"/>
                    <a:pt x="7046" y="18494"/>
                  </a:cubicBezTo>
                  <a:cubicBezTo>
                    <a:pt x="6922" y="18450"/>
                    <a:pt x="6767" y="18427"/>
                    <a:pt x="6736" y="18361"/>
                  </a:cubicBezTo>
                  <a:cubicBezTo>
                    <a:pt x="6581" y="18228"/>
                    <a:pt x="6271" y="18151"/>
                    <a:pt x="6178" y="17996"/>
                  </a:cubicBezTo>
                  <a:cubicBezTo>
                    <a:pt x="5930" y="17908"/>
                    <a:pt x="5961" y="17731"/>
                    <a:pt x="5620" y="17665"/>
                  </a:cubicBezTo>
                  <a:cubicBezTo>
                    <a:pt x="5589" y="17576"/>
                    <a:pt x="5620" y="17466"/>
                    <a:pt x="5403" y="17444"/>
                  </a:cubicBezTo>
                  <a:cubicBezTo>
                    <a:pt x="5465" y="17322"/>
                    <a:pt x="5310" y="17267"/>
                    <a:pt x="5155" y="17223"/>
                  </a:cubicBezTo>
                  <a:cubicBezTo>
                    <a:pt x="5155" y="17145"/>
                    <a:pt x="5186" y="17057"/>
                    <a:pt x="5093" y="17024"/>
                  </a:cubicBezTo>
                  <a:cubicBezTo>
                    <a:pt x="5093" y="16924"/>
                    <a:pt x="4814" y="16935"/>
                    <a:pt x="4783" y="16858"/>
                  </a:cubicBezTo>
                  <a:cubicBezTo>
                    <a:pt x="4690" y="16802"/>
                    <a:pt x="4628" y="16736"/>
                    <a:pt x="4474" y="16714"/>
                  </a:cubicBezTo>
                  <a:cubicBezTo>
                    <a:pt x="4474" y="16648"/>
                    <a:pt x="4505" y="16559"/>
                    <a:pt x="4319" y="16548"/>
                  </a:cubicBezTo>
                  <a:cubicBezTo>
                    <a:pt x="4226" y="16515"/>
                    <a:pt x="4195" y="16438"/>
                    <a:pt x="4071" y="16416"/>
                  </a:cubicBezTo>
                  <a:cubicBezTo>
                    <a:pt x="4071" y="16272"/>
                    <a:pt x="3761" y="16239"/>
                    <a:pt x="3761" y="16106"/>
                  </a:cubicBezTo>
                  <a:cubicBezTo>
                    <a:pt x="3637" y="16084"/>
                    <a:pt x="3575" y="16018"/>
                    <a:pt x="3606" y="15940"/>
                  </a:cubicBezTo>
                  <a:cubicBezTo>
                    <a:pt x="3451" y="15918"/>
                    <a:pt x="3389" y="15863"/>
                    <a:pt x="3358" y="15797"/>
                  </a:cubicBezTo>
                  <a:cubicBezTo>
                    <a:pt x="3296" y="15686"/>
                    <a:pt x="2986" y="15653"/>
                    <a:pt x="3048" y="15498"/>
                  </a:cubicBezTo>
                  <a:cubicBezTo>
                    <a:pt x="3141" y="15498"/>
                    <a:pt x="3110" y="15542"/>
                    <a:pt x="3141" y="15575"/>
                  </a:cubicBezTo>
                  <a:cubicBezTo>
                    <a:pt x="3234" y="15575"/>
                    <a:pt x="3265" y="15586"/>
                    <a:pt x="3296" y="15609"/>
                  </a:cubicBezTo>
                  <a:cubicBezTo>
                    <a:pt x="3327" y="15664"/>
                    <a:pt x="3513" y="15653"/>
                    <a:pt x="3451" y="15741"/>
                  </a:cubicBezTo>
                  <a:cubicBezTo>
                    <a:pt x="3637" y="15797"/>
                    <a:pt x="3792" y="15863"/>
                    <a:pt x="3823" y="15962"/>
                  </a:cubicBezTo>
                  <a:cubicBezTo>
                    <a:pt x="4040" y="16018"/>
                    <a:pt x="4133" y="16106"/>
                    <a:pt x="4226" y="16194"/>
                  </a:cubicBezTo>
                  <a:cubicBezTo>
                    <a:pt x="4319" y="16228"/>
                    <a:pt x="4381" y="16261"/>
                    <a:pt x="4474" y="16305"/>
                  </a:cubicBezTo>
                  <a:cubicBezTo>
                    <a:pt x="4505" y="16327"/>
                    <a:pt x="4659" y="16360"/>
                    <a:pt x="4628" y="16416"/>
                  </a:cubicBezTo>
                  <a:cubicBezTo>
                    <a:pt x="4969" y="16526"/>
                    <a:pt x="5217" y="16681"/>
                    <a:pt x="5558" y="16802"/>
                  </a:cubicBezTo>
                  <a:cubicBezTo>
                    <a:pt x="5651" y="16880"/>
                    <a:pt x="5899" y="16913"/>
                    <a:pt x="6023" y="16990"/>
                  </a:cubicBezTo>
                  <a:cubicBezTo>
                    <a:pt x="6178" y="17001"/>
                    <a:pt x="6178" y="17068"/>
                    <a:pt x="6333" y="17079"/>
                  </a:cubicBezTo>
                  <a:cubicBezTo>
                    <a:pt x="6488" y="17079"/>
                    <a:pt x="6395" y="17178"/>
                    <a:pt x="6488" y="17189"/>
                  </a:cubicBezTo>
                  <a:cubicBezTo>
                    <a:pt x="6736" y="17234"/>
                    <a:pt x="6860" y="17333"/>
                    <a:pt x="7108" y="17388"/>
                  </a:cubicBezTo>
                  <a:cubicBezTo>
                    <a:pt x="7263" y="17388"/>
                    <a:pt x="7263" y="17455"/>
                    <a:pt x="7418" y="17466"/>
                  </a:cubicBezTo>
                  <a:cubicBezTo>
                    <a:pt x="7387" y="17510"/>
                    <a:pt x="7480" y="17521"/>
                    <a:pt x="7573" y="17521"/>
                  </a:cubicBezTo>
                  <a:cubicBezTo>
                    <a:pt x="7573" y="17554"/>
                    <a:pt x="7604" y="17576"/>
                    <a:pt x="7665" y="17576"/>
                  </a:cubicBezTo>
                  <a:cubicBezTo>
                    <a:pt x="7851" y="17643"/>
                    <a:pt x="7975" y="17731"/>
                    <a:pt x="8130" y="17797"/>
                  </a:cubicBezTo>
                  <a:cubicBezTo>
                    <a:pt x="8347" y="17797"/>
                    <a:pt x="8192" y="17908"/>
                    <a:pt x="8440" y="17886"/>
                  </a:cubicBezTo>
                  <a:cubicBezTo>
                    <a:pt x="8440" y="17952"/>
                    <a:pt x="8564" y="17974"/>
                    <a:pt x="8688" y="17996"/>
                  </a:cubicBezTo>
                  <a:cubicBezTo>
                    <a:pt x="8688" y="17908"/>
                    <a:pt x="8564" y="17853"/>
                    <a:pt x="8440" y="17797"/>
                  </a:cubicBezTo>
                  <a:cubicBezTo>
                    <a:pt x="8316" y="17753"/>
                    <a:pt x="8347" y="17676"/>
                    <a:pt x="8192" y="17632"/>
                  </a:cubicBezTo>
                  <a:cubicBezTo>
                    <a:pt x="8161" y="17565"/>
                    <a:pt x="7913" y="17576"/>
                    <a:pt x="7975" y="17466"/>
                  </a:cubicBezTo>
                  <a:cubicBezTo>
                    <a:pt x="7851" y="17433"/>
                    <a:pt x="7665" y="17410"/>
                    <a:pt x="7665" y="17333"/>
                  </a:cubicBezTo>
                  <a:cubicBezTo>
                    <a:pt x="7108" y="17189"/>
                    <a:pt x="6736" y="16979"/>
                    <a:pt x="6333" y="16769"/>
                  </a:cubicBezTo>
                  <a:cubicBezTo>
                    <a:pt x="6240" y="16703"/>
                    <a:pt x="6023" y="16681"/>
                    <a:pt x="5930" y="16603"/>
                  </a:cubicBezTo>
                  <a:cubicBezTo>
                    <a:pt x="5682" y="16603"/>
                    <a:pt x="5744" y="16471"/>
                    <a:pt x="5465" y="16471"/>
                  </a:cubicBezTo>
                  <a:cubicBezTo>
                    <a:pt x="5465" y="16416"/>
                    <a:pt x="5434" y="16371"/>
                    <a:pt x="5310" y="16360"/>
                  </a:cubicBezTo>
                  <a:cubicBezTo>
                    <a:pt x="5279" y="16327"/>
                    <a:pt x="5155" y="16327"/>
                    <a:pt x="5155" y="16272"/>
                  </a:cubicBezTo>
                  <a:cubicBezTo>
                    <a:pt x="5031" y="16217"/>
                    <a:pt x="4938" y="16139"/>
                    <a:pt x="4783" y="16106"/>
                  </a:cubicBezTo>
                  <a:cubicBezTo>
                    <a:pt x="4659" y="16073"/>
                    <a:pt x="4690" y="15984"/>
                    <a:pt x="4536" y="15940"/>
                  </a:cubicBezTo>
                  <a:cubicBezTo>
                    <a:pt x="4505" y="15929"/>
                    <a:pt x="4443" y="15940"/>
                    <a:pt x="4474" y="15907"/>
                  </a:cubicBezTo>
                  <a:cubicBezTo>
                    <a:pt x="4381" y="15841"/>
                    <a:pt x="4257" y="15774"/>
                    <a:pt x="4133" y="15719"/>
                  </a:cubicBezTo>
                  <a:cubicBezTo>
                    <a:pt x="4133" y="15664"/>
                    <a:pt x="3947" y="15686"/>
                    <a:pt x="3978" y="15609"/>
                  </a:cubicBezTo>
                  <a:cubicBezTo>
                    <a:pt x="3885" y="15598"/>
                    <a:pt x="3978" y="15520"/>
                    <a:pt x="3823" y="15520"/>
                  </a:cubicBezTo>
                  <a:cubicBezTo>
                    <a:pt x="3761" y="15454"/>
                    <a:pt x="3544" y="15421"/>
                    <a:pt x="3513" y="15332"/>
                  </a:cubicBezTo>
                  <a:cubicBezTo>
                    <a:pt x="3327" y="15299"/>
                    <a:pt x="3420" y="15166"/>
                    <a:pt x="3203" y="15133"/>
                  </a:cubicBezTo>
                  <a:cubicBezTo>
                    <a:pt x="3110" y="15067"/>
                    <a:pt x="3048" y="14979"/>
                    <a:pt x="2893" y="14934"/>
                  </a:cubicBezTo>
                  <a:cubicBezTo>
                    <a:pt x="2800" y="14780"/>
                    <a:pt x="2583" y="14647"/>
                    <a:pt x="2428" y="14492"/>
                  </a:cubicBezTo>
                  <a:cubicBezTo>
                    <a:pt x="2118" y="14205"/>
                    <a:pt x="1777" y="13928"/>
                    <a:pt x="1715" y="13553"/>
                  </a:cubicBezTo>
                  <a:cubicBezTo>
                    <a:pt x="1839" y="13586"/>
                    <a:pt x="1870" y="13641"/>
                    <a:pt x="1870" y="13718"/>
                  </a:cubicBezTo>
                  <a:cubicBezTo>
                    <a:pt x="1994" y="13740"/>
                    <a:pt x="1994" y="13807"/>
                    <a:pt x="2025" y="13851"/>
                  </a:cubicBezTo>
                  <a:cubicBezTo>
                    <a:pt x="2025" y="13984"/>
                    <a:pt x="2304" y="14028"/>
                    <a:pt x="2273" y="14160"/>
                  </a:cubicBezTo>
                  <a:cubicBezTo>
                    <a:pt x="2428" y="14183"/>
                    <a:pt x="2335" y="14293"/>
                    <a:pt x="2521" y="14293"/>
                  </a:cubicBezTo>
                  <a:cubicBezTo>
                    <a:pt x="2459" y="14382"/>
                    <a:pt x="2645" y="14382"/>
                    <a:pt x="2583" y="14470"/>
                  </a:cubicBezTo>
                  <a:cubicBezTo>
                    <a:pt x="2862" y="14503"/>
                    <a:pt x="2738" y="14669"/>
                    <a:pt x="2986" y="14713"/>
                  </a:cubicBezTo>
                  <a:cubicBezTo>
                    <a:pt x="3048" y="14768"/>
                    <a:pt x="2986" y="14868"/>
                    <a:pt x="3203" y="14857"/>
                  </a:cubicBezTo>
                  <a:cubicBezTo>
                    <a:pt x="3141" y="14945"/>
                    <a:pt x="3358" y="14934"/>
                    <a:pt x="3296" y="15023"/>
                  </a:cubicBezTo>
                  <a:cubicBezTo>
                    <a:pt x="3482" y="15089"/>
                    <a:pt x="3575" y="15177"/>
                    <a:pt x="3668" y="15277"/>
                  </a:cubicBezTo>
                  <a:cubicBezTo>
                    <a:pt x="3916" y="15332"/>
                    <a:pt x="3947" y="15454"/>
                    <a:pt x="4133" y="15520"/>
                  </a:cubicBezTo>
                  <a:cubicBezTo>
                    <a:pt x="4195" y="15575"/>
                    <a:pt x="4319" y="15586"/>
                    <a:pt x="4319" y="15664"/>
                  </a:cubicBezTo>
                  <a:cubicBezTo>
                    <a:pt x="4381" y="15664"/>
                    <a:pt x="4350" y="15719"/>
                    <a:pt x="4474" y="15719"/>
                  </a:cubicBezTo>
                  <a:cubicBezTo>
                    <a:pt x="4536" y="15719"/>
                    <a:pt x="4536" y="15752"/>
                    <a:pt x="4536" y="15774"/>
                  </a:cubicBezTo>
                  <a:cubicBezTo>
                    <a:pt x="4752" y="15830"/>
                    <a:pt x="4814" y="15951"/>
                    <a:pt x="5000" y="16018"/>
                  </a:cubicBezTo>
                  <a:cubicBezTo>
                    <a:pt x="5031" y="16084"/>
                    <a:pt x="5217" y="16073"/>
                    <a:pt x="5248" y="16128"/>
                  </a:cubicBezTo>
                  <a:cubicBezTo>
                    <a:pt x="5403" y="16139"/>
                    <a:pt x="5310" y="16239"/>
                    <a:pt x="5465" y="16250"/>
                  </a:cubicBezTo>
                  <a:cubicBezTo>
                    <a:pt x="5775" y="16283"/>
                    <a:pt x="5713" y="16438"/>
                    <a:pt x="6023" y="16471"/>
                  </a:cubicBezTo>
                  <a:cubicBezTo>
                    <a:pt x="6054" y="16526"/>
                    <a:pt x="6240" y="16526"/>
                    <a:pt x="6271" y="16581"/>
                  </a:cubicBezTo>
                  <a:cubicBezTo>
                    <a:pt x="6240" y="16648"/>
                    <a:pt x="6550" y="16603"/>
                    <a:pt x="6488" y="16692"/>
                  </a:cubicBezTo>
                  <a:cubicBezTo>
                    <a:pt x="6798" y="16725"/>
                    <a:pt x="6798" y="16858"/>
                    <a:pt x="7046" y="16913"/>
                  </a:cubicBezTo>
                  <a:cubicBezTo>
                    <a:pt x="7108" y="16946"/>
                    <a:pt x="7170" y="16990"/>
                    <a:pt x="7263" y="17024"/>
                  </a:cubicBezTo>
                  <a:cubicBezTo>
                    <a:pt x="7387" y="17046"/>
                    <a:pt x="7511" y="17068"/>
                    <a:pt x="7511" y="17134"/>
                  </a:cubicBezTo>
                  <a:cubicBezTo>
                    <a:pt x="7944" y="17234"/>
                    <a:pt x="8130" y="17421"/>
                    <a:pt x="8533" y="17554"/>
                  </a:cubicBezTo>
                  <a:cubicBezTo>
                    <a:pt x="8533" y="17377"/>
                    <a:pt x="8347" y="17355"/>
                    <a:pt x="8347" y="17134"/>
                  </a:cubicBezTo>
                  <a:cubicBezTo>
                    <a:pt x="8316" y="17112"/>
                    <a:pt x="8223" y="17090"/>
                    <a:pt x="8130" y="17079"/>
                  </a:cubicBezTo>
                  <a:cubicBezTo>
                    <a:pt x="8223" y="17046"/>
                    <a:pt x="8161" y="17035"/>
                    <a:pt x="8130" y="16990"/>
                  </a:cubicBezTo>
                  <a:cubicBezTo>
                    <a:pt x="8006" y="16957"/>
                    <a:pt x="7913" y="16902"/>
                    <a:pt x="7882" y="16825"/>
                  </a:cubicBezTo>
                  <a:cubicBezTo>
                    <a:pt x="7727" y="16802"/>
                    <a:pt x="7604" y="16758"/>
                    <a:pt x="7665" y="16659"/>
                  </a:cubicBezTo>
                  <a:cubicBezTo>
                    <a:pt x="7480" y="16637"/>
                    <a:pt x="7418" y="16581"/>
                    <a:pt x="7356" y="16526"/>
                  </a:cubicBezTo>
                  <a:cubicBezTo>
                    <a:pt x="7263" y="16482"/>
                    <a:pt x="7139" y="16471"/>
                    <a:pt x="7046" y="16438"/>
                  </a:cubicBezTo>
                  <a:cubicBezTo>
                    <a:pt x="7046" y="16371"/>
                    <a:pt x="6922" y="16349"/>
                    <a:pt x="6798" y="16327"/>
                  </a:cubicBezTo>
                  <a:cubicBezTo>
                    <a:pt x="6767" y="16217"/>
                    <a:pt x="6550" y="16183"/>
                    <a:pt x="6488" y="16073"/>
                  </a:cubicBezTo>
                  <a:cubicBezTo>
                    <a:pt x="6302" y="16007"/>
                    <a:pt x="6209" y="15907"/>
                    <a:pt x="5930" y="15852"/>
                  </a:cubicBezTo>
                  <a:cubicBezTo>
                    <a:pt x="6023" y="15763"/>
                    <a:pt x="5806" y="15774"/>
                    <a:pt x="5775" y="15719"/>
                  </a:cubicBezTo>
                  <a:cubicBezTo>
                    <a:pt x="5713" y="15675"/>
                    <a:pt x="5651" y="15631"/>
                    <a:pt x="5558" y="15609"/>
                  </a:cubicBezTo>
                  <a:cubicBezTo>
                    <a:pt x="5496" y="15487"/>
                    <a:pt x="5279" y="15443"/>
                    <a:pt x="5155" y="15354"/>
                  </a:cubicBezTo>
                  <a:cubicBezTo>
                    <a:pt x="5093" y="15321"/>
                    <a:pt x="4938" y="15299"/>
                    <a:pt x="4938" y="15244"/>
                  </a:cubicBezTo>
                  <a:cubicBezTo>
                    <a:pt x="5000" y="15189"/>
                    <a:pt x="4814" y="15211"/>
                    <a:pt x="4783" y="15189"/>
                  </a:cubicBezTo>
                  <a:cubicBezTo>
                    <a:pt x="4721" y="15177"/>
                    <a:pt x="4783" y="15122"/>
                    <a:pt x="4690" y="15133"/>
                  </a:cubicBezTo>
                  <a:cubicBezTo>
                    <a:pt x="4690" y="15067"/>
                    <a:pt x="4567" y="15056"/>
                    <a:pt x="4628" y="14967"/>
                  </a:cubicBezTo>
                  <a:cubicBezTo>
                    <a:pt x="4381" y="14890"/>
                    <a:pt x="4288" y="14780"/>
                    <a:pt x="4071" y="14713"/>
                  </a:cubicBezTo>
                  <a:cubicBezTo>
                    <a:pt x="4071" y="14558"/>
                    <a:pt x="3792" y="14503"/>
                    <a:pt x="3668" y="14382"/>
                  </a:cubicBezTo>
                  <a:cubicBezTo>
                    <a:pt x="3637" y="14315"/>
                    <a:pt x="3606" y="14260"/>
                    <a:pt x="3451" y="14238"/>
                  </a:cubicBezTo>
                  <a:cubicBezTo>
                    <a:pt x="3451" y="14160"/>
                    <a:pt x="3420" y="14105"/>
                    <a:pt x="3296" y="14072"/>
                  </a:cubicBezTo>
                  <a:cubicBezTo>
                    <a:pt x="3296" y="13984"/>
                    <a:pt x="3079" y="13984"/>
                    <a:pt x="3141" y="13884"/>
                  </a:cubicBezTo>
                  <a:cubicBezTo>
                    <a:pt x="2955" y="13873"/>
                    <a:pt x="3048" y="13763"/>
                    <a:pt x="2893" y="13740"/>
                  </a:cubicBezTo>
                  <a:cubicBezTo>
                    <a:pt x="2769" y="13641"/>
                    <a:pt x="2800" y="13475"/>
                    <a:pt x="2583" y="13409"/>
                  </a:cubicBezTo>
                  <a:cubicBezTo>
                    <a:pt x="2552" y="13265"/>
                    <a:pt x="2397" y="13155"/>
                    <a:pt x="2273" y="13044"/>
                  </a:cubicBezTo>
                  <a:cubicBezTo>
                    <a:pt x="2118" y="12956"/>
                    <a:pt x="2118" y="12812"/>
                    <a:pt x="1870" y="12746"/>
                  </a:cubicBezTo>
                  <a:cubicBezTo>
                    <a:pt x="1901" y="12657"/>
                    <a:pt x="1870" y="12602"/>
                    <a:pt x="1715" y="12569"/>
                  </a:cubicBezTo>
                  <a:cubicBezTo>
                    <a:pt x="1622" y="12491"/>
                    <a:pt x="1746" y="12502"/>
                    <a:pt x="1653" y="12436"/>
                  </a:cubicBezTo>
                  <a:cubicBezTo>
                    <a:pt x="1653" y="12392"/>
                    <a:pt x="1344" y="12325"/>
                    <a:pt x="1560" y="12292"/>
                  </a:cubicBezTo>
                  <a:cubicBezTo>
                    <a:pt x="1529" y="12237"/>
                    <a:pt x="1375" y="12215"/>
                    <a:pt x="1406" y="12127"/>
                  </a:cubicBezTo>
                  <a:cubicBezTo>
                    <a:pt x="1437" y="12082"/>
                    <a:pt x="1344" y="12082"/>
                    <a:pt x="1344" y="12049"/>
                  </a:cubicBezTo>
                  <a:cubicBezTo>
                    <a:pt x="1251" y="12049"/>
                    <a:pt x="1282" y="12016"/>
                    <a:pt x="1251" y="11994"/>
                  </a:cubicBezTo>
                  <a:cubicBezTo>
                    <a:pt x="1437" y="12038"/>
                    <a:pt x="1560" y="12104"/>
                    <a:pt x="1560" y="12215"/>
                  </a:cubicBezTo>
                  <a:cubicBezTo>
                    <a:pt x="1715" y="12215"/>
                    <a:pt x="1622" y="12303"/>
                    <a:pt x="1715" y="12325"/>
                  </a:cubicBezTo>
                  <a:cubicBezTo>
                    <a:pt x="1777" y="12359"/>
                    <a:pt x="1839" y="12403"/>
                    <a:pt x="1808" y="12458"/>
                  </a:cubicBezTo>
                  <a:cubicBezTo>
                    <a:pt x="2025" y="12513"/>
                    <a:pt x="2025" y="12668"/>
                    <a:pt x="2180" y="12746"/>
                  </a:cubicBezTo>
                  <a:cubicBezTo>
                    <a:pt x="2149" y="12834"/>
                    <a:pt x="2428" y="12801"/>
                    <a:pt x="2335" y="12911"/>
                  </a:cubicBezTo>
                  <a:cubicBezTo>
                    <a:pt x="2521" y="12911"/>
                    <a:pt x="2366" y="13033"/>
                    <a:pt x="2583" y="13022"/>
                  </a:cubicBezTo>
                  <a:cubicBezTo>
                    <a:pt x="2645" y="13265"/>
                    <a:pt x="3079" y="13387"/>
                    <a:pt x="3296" y="13575"/>
                  </a:cubicBezTo>
                  <a:cubicBezTo>
                    <a:pt x="3420" y="13663"/>
                    <a:pt x="3513" y="13774"/>
                    <a:pt x="3761" y="13829"/>
                  </a:cubicBezTo>
                  <a:cubicBezTo>
                    <a:pt x="3792" y="13950"/>
                    <a:pt x="4102" y="13984"/>
                    <a:pt x="4133" y="14105"/>
                  </a:cubicBezTo>
                  <a:cubicBezTo>
                    <a:pt x="4257" y="14138"/>
                    <a:pt x="4350" y="14183"/>
                    <a:pt x="4443" y="14216"/>
                  </a:cubicBezTo>
                  <a:cubicBezTo>
                    <a:pt x="4443" y="14282"/>
                    <a:pt x="4567" y="14304"/>
                    <a:pt x="4690" y="14326"/>
                  </a:cubicBezTo>
                  <a:cubicBezTo>
                    <a:pt x="4783" y="14359"/>
                    <a:pt x="4752" y="14426"/>
                    <a:pt x="4938" y="14437"/>
                  </a:cubicBezTo>
                  <a:cubicBezTo>
                    <a:pt x="4969" y="14492"/>
                    <a:pt x="4969" y="14558"/>
                    <a:pt x="5155" y="14547"/>
                  </a:cubicBezTo>
                  <a:cubicBezTo>
                    <a:pt x="5186" y="14625"/>
                    <a:pt x="5310" y="14669"/>
                    <a:pt x="5310" y="14746"/>
                  </a:cubicBezTo>
                  <a:cubicBezTo>
                    <a:pt x="5589" y="14857"/>
                    <a:pt x="5868" y="14956"/>
                    <a:pt x="6023" y="15100"/>
                  </a:cubicBezTo>
                  <a:cubicBezTo>
                    <a:pt x="6209" y="15133"/>
                    <a:pt x="6271" y="15222"/>
                    <a:pt x="6333" y="15299"/>
                  </a:cubicBezTo>
                  <a:cubicBezTo>
                    <a:pt x="6581" y="15310"/>
                    <a:pt x="6426" y="15443"/>
                    <a:pt x="6643" y="15465"/>
                  </a:cubicBezTo>
                  <a:cubicBezTo>
                    <a:pt x="6891" y="15586"/>
                    <a:pt x="6984" y="15741"/>
                    <a:pt x="7263" y="15852"/>
                  </a:cubicBezTo>
                  <a:cubicBezTo>
                    <a:pt x="7356" y="16018"/>
                    <a:pt x="7604" y="16128"/>
                    <a:pt x="7727" y="16272"/>
                  </a:cubicBezTo>
                  <a:close/>
                  <a:moveTo>
                    <a:pt x="5403" y="17300"/>
                  </a:moveTo>
                  <a:cubicBezTo>
                    <a:pt x="5589" y="17333"/>
                    <a:pt x="5527" y="17444"/>
                    <a:pt x="5713" y="17466"/>
                  </a:cubicBezTo>
                  <a:cubicBezTo>
                    <a:pt x="5651" y="17587"/>
                    <a:pt x="5961" y="17587"/>
                    <a:pt x="5961" y="17687"/>
                  </a:cubicBezTo>
                  <a:cubicBezTo>
                    <a:pt x="6147" y="17819"/>
                    <a:pt x="6333" y="17952"/>
                    <a:pt x="6581" y="18052"/>
                  </a:cubicBezTo>
                  <a:cubicBezTo>
                    <a:pt x="6612" y="18129"/>
                    <a:pt x="6736" y="18184"/>
                    <a:pt x="6891" y="18217"/>
                  </a:cubicBezTo>
                  <a:cubicBezTo>
                    <a:pt x="6860" y="18328"/>
                    <a:pt x="7139" y="18328"/>
                    <a:pt x="7201" y="18416"/>
                  </a:cubicBezTo>
                  <a:cubicBezTo>
                    <a:pt x="7387" y="18560"/>
                    <a:pt x="7789" y="18615"/>
                    <a:pt x="7913" y="18781"/>
                  </a:cubicBezTo>
                  <a:cubicBezTo>
                    <a:pt x="8099" y="18792"/>
                    <a:pt x="8068" y="18903"/>
                    <a:pt x="8285" y="18914"/>
                  </a:cubicBezTo>
                  <a:cubicBezTo>
                    <a:pt x="8254" y="19024"/>
                    <a:pt x="8626" y="19002"/>
                    <a:pt x="8595" y="19113"/>
                  </a:cubicBezTo>
                  <a:cubicBezTo>
                    <a:pt x="8936" y="19190"/>
                    <a:pt x="9122" y="19312"/>
                    <a:pt x="9370" y="19411"/>
                  </a:cubicBezTo>
                  <a:cubicBezTo>
                    <a:pt x="9556" y="19544"/>
                    <a:pt x="9897" y="19621"/>
                    <a:pt x="10083" y="19754"/>
                  </a:cubicBezTo>
                  <a:cubicBezTo>
                    <a:pt x="10238" y="19798"/>
                    <a:pt x="10300" y="19876"/>
                    <a:pt x="10486" y="19920"/>
                  </a:cubicBezTo>
                  <a:cubicBezTo>
                    <a:pt x="10486" y="19964"/>
                    <a:pt x="10548" y="19986"/>
                    <a:pt x="10641" y="19997"/>
                  </a:cubicBezTo>
                  <a:cubicBezTo>
                    <a:pt x="10610" y="20030"/>
                    <a:pt x="10857" y="20097"/>
                    <a:pt x="10857" y="20030"/>
                  </a:cubicBezTo>
                  <a:cubicBezTo>
                    <a:pt x="10641" y="19931"/>
                    <a:pt x="10517" y="19798"/>
                    <a:pt x="10393" y="19666"/>
                  </a:cubicBezTo>
                  <a:cubicBezTo>
                    <a:pt x="10269" y="19533"/>
                    <a:pt x="9928" y="19478"/>
                    <a:pt x="9835" y="19334"/>
                  </a:cubicBezTo>
                  <a:cubicBezTo>
                    <a:pt x="9587" y="19245"/>
                    <a:pt x="9525" y="19091"/>
                    <a:pt x="9215" y="19024"/>
                  </a:cubicBezTo>
                  <a:cubicBezTo>
                    <a:pt x="9060" y="18903"/>
                    <a:pt x="8750" y="18825"/>
                    <a:pt x="8688" y="18660"/>
                  </a:cubicBezTo>
                  <a:cubicBezTo>
                    <a:pt x="8409" y="18671"/>
                    <a:pt x="8440" y="18582"/>
                    <a:pt x="8285" y="18549"/>
                  </a:cubicBezTo>
                  <a:cubicBezTo>
                    <a:pt x="8223" y="18483"/>
                    <a:pt x="8006" y="18461"/>
                    <a:pt x="7882" y="18416"/>
                  </a:cubicBezTo>
                  <a:cubicBezTo>
                    <a:pt x="7913" y="18372"/>
                    <a:pt x="7851" y="18350"/>
                    <a:pt x="7820" y="18328"/>
                  </a:cubicBezTo>
                  <a:cubicBezTo>
                    <a:pt x="7820" y="18284"/>
                    <a:pt x="7635" y="18306"/>
                    <a:pt x="7665" y="18251"/>
                  </a:cubicBezTo>
                  <a:cubicBezTo>
                    <a:pt x="7449" y="18240"/>
                    <a:pt x="7542" y="18129"/>
                    <a:pt x="7263" y="18140"/>
                  </a:cubicBezTo>
                  <a:cubicBezTo>
                    <a:pt x="7263" y="18107"/>
                    <a:pt x="7263" y="18074"/>
                    <a:pt x="7108" y="18085"/>
                  </a:cubicBezTo>
                  <a:cubicBezTo>
                    <a:pt x="7108" y="18029"/>
                    <a:pt x="7046" y="18007"/>
                    <a:pt x="6953" y="17996"/>
                  </a:cubicBezTo>
                  <a:cubicBezTo>
                    <a:pt x="6860" y="17941"/>
                    <a:pt x="6705" y="17908"/>
                    <a:pt x="6643" y="17831"/>
                  </a:cubicBezTo>
                  <a:cubicBezTo>
                    <a:pt x="6426" y="17731"/>
                    <a:pt x="6209" y="17632"/>
                    <a:pt x="6023" y="17521"/>
                  </a:cubicBezTo>
                  <a:cubicBezTo>
                    <a:pt x="5806" y="17421"/>
                    <a:pt x="5682" y="17300"/>
                    <a:pt x="5403" y="17223"/>
                  </a:cubicBezTo>
                  <a:cubicBezTo>
                    <a:pt x="5403" y="17245"/>
                    <a:pt x="5403" y="17278"/>
                    <a:pt x="5403" y="17300"/>
                  </a:cubicBezTo>
                  <a:close/>
                  <a:moveTo>
                    <a:pt x="9277" y="9064"/>
                  </a:moveTo>
                  <a:cubicBezTo>
                    <a:pt x="9308" y="8954"/>
                    <a:pt x="9556" y="8910"/>
                    <a:pt x="9587" y="8788"/>
                  </a:cubicBezTo>
                  <a:cubicBezTo>
                    <a:pt x="9866" y="8733"/>
                    <a:pt x="10021" y="8622"/>
                    <a:pt x="10300" y="8567"/>
                  </a:cubicBezTo>
                  <a:cubicBezTo>
                    <a:pt x="10269" y="8390"/>
                    <a:pt x="10764" y="8401"/>
                    <a:pt x="10764" y="8235"/>
                  </a:cubicBezTo>
                  <a:cubicBezTo>
                    <a:pt x="11043" y="8213"/>
                    <a:pt x="11136" y="8125"/>
                    <a:pt x="11291" y="8070"/>
                  </a:cubicBezTo>
                  <a:cubicBezTo>
                    <a:pt x="11477" y="8003"/>
                    <a:pt x="11663" y="7937"/>
                    <a:pt x="11849" y="7871"/>
                  </a:cubicBezTo>
                  <a:cubicBezTo>
                    <a:pt x="11942" y="7826"/>
                    <a:pt x="12066" y="7815"/>
                    <a:pt x="12159" y="7782"/>
                  </a:cubicBezTo>
                  <a:cubicBezTo>
                    <a:pt x="12252" y="7760"/>
                    <a:pt x="12314" y="7705"/>
                    <a:pt x="12407" y="7672"/>
                  </a:cubicBezTo>
                  <a:cubicBezTo>
                    <a:pt x="12593" y="7616"/>
                    <a:pt x="12779" y="7561"/>
                    <a:pt x="13027" y="7506"/>
                  </a:cubicBezTo>
                  <a:cubicBezTo>
                    <a:pt x="13151" y="7451"/>
                    <a:pt x="13244" y="7384"/>
                    <a:pt x="13399" y="7340"/>
                  </a:cubicBezTo>
                  <a:cubicBezTo>
                    <a:pt x="13492" y="7318"/>
                    <a:pt x="13554" y="7285"/>
                    <a:pt x="13647" y="7263"/>
                  </a:cubicBezTo>
                  <a:cubicBezTo>
                    <a:pt x="13771" y="7241"/>
                    <a:pt x="13709" y="7174"/>
                    <a:pt x="13956" y="7196"/>
                  </a:cubicBezTo>
                  <a:cubicBezTo>
                    <a:pt x="14111" y="7075"/>
                    <a:pt x="14390" y="7008"/>
                    <a:pt x="14576" y="6898"/>
                  </a:cubicBezTo>
                  <a:cubicBezTo>
                    <a:pt x="14824" y="6920"/>
                    <a:pt x="14669" y="6798"/>
                    <a:pt x="14979" y="6843"/>
                  </a:cubicBezTo>
                  <a:cubicBezTo>
                    <a:pt x="14979" y="6721"/>
                    <a:pt x="15258" y="6699"/>
                    <a:pt x="15444" y="6644"/>
                  </a:cubicBezTo>
                  <a:cubicBezTo>
                    <a:pt x="15537" y="6555"/>
                    <a:pt x="15785" y="6511"/>
                    <a:pt x="15971" y="6445"/>
                  </a:cubicBezTo>
                  <a:cubicBezTo>
                    <a:pt x="16095" y="6356"/>
                    <a:pt x="16374" y="6334"/>
                    <a:pt x="16529" y="6257"/>
                  </a:cubicBezTo>
                  <a:cubicBezTo>
                    <a:pt x="16560" y="6201"/>
                    <a:pt x="16746" y="6201"/>
                    <a:pt x="16746" y="6146"/>
                  </a:cubicBezTo>
                  <a:cubicBezTo>
                    <a:pt x="17024" y="6168"/>
                    <a:pt x="16931" y="6069"/>
                    <a:pt x="17086" y="6058"/>
                  </a:cubicBezTo>
                  <a:cubicBezTo>
                    <a:pt x="17117" y="5947"/>
                    <a:pt x="17489" y="5947"/>
                    <a:pt x="17551" y="5837"/>
                  </a:cubicBezTo>
                  <a:cubicBezTo>
                    <a:pt x="17706" y="5826"/>
                    <a:pt x="17706" y="5759"/>
                    <a:pt x="17768" y="5726"/>
                  </a:cubicBezTo>
                  <a:cubicBezTo>
                    <a:pt x="17830" y="5715"/>
                    <a:pt x="17861" y="5704"/>
                    <a:pt x="17861" y="5671"/>
                  </a:cubicBezTo>
                  <a:cubicBezTo>
                    <a:pt x="17954" y="5671"/>
                    <a:pt x="18047" y="5660"/>
                    <a:pt x="18016" y="5616"/>
                  </a:cubicBezTo>
                  <a:cubicBezTo>
                    <a:pt x="18171" y="5538"/>
                    <a:pt x="18326" y="5472"/>
                    <a:pt x="18481" y="5394"/>
                  </a:cubicBezTo>
                  <a:cubicBezTo>
                    <a:pt x="18636" y="5383"/>
                    <a:pt x="18481" y="5273"/>
                    <a:pt x="18698" y="5284"/>
                  </a:cubicBezTo>
                  <a:cubicBezTo>
                    <a:pt x="18822" y="5262"/>
                    <a:pt x="18698" y="5140"/>
                    <a:pt x="18946" y="5173"/>
                  </a:cubicBezTo>
                  <a:cubicBezTo>
                    <a:pt x="18946" y="5118"/>
                    <a:pt x="18884" y="5107"/>
                    <a:pt x="18791" y="5140"/>
                  </a:cubicBezTo>
                  <a:cubicBezTo>
                    <a:pt x="18760" y="5184"/>
                    <a:pt x="18667" y="5184"/>
                    <a:pt x="18636" y="5229"/>
                  </a:cubicBezTo>
                  <a:cubicBezTo>
                    <a:pt x="18667" y="5295"/>
                    <a:pt x="18326" y="5251"/>
                    <a:pt x="18388" y="5339"/>
                  </a:cubicBezTo>
                  <a:cubicBezTo>
                    <a:pt x="18233" y="5350"/>
                    <a:pt x="18233" y="5417"/>
                    <a:pt x="18078" y="5417"/>
                  </a:cubicBezTo>
                  <a:cubicBezTo>
                    <a:pt x="17985" y="5450"/>
                    <a:pt x="17923" y="5494"/>
                    <a:pt x="17861" y="5527"/>
                  </a:cubicBezTo>
                  <a:cubicBezTo>
                    <a:pt x="17706" y="5560"/>
                    <a:pt x="17613" y="5593"/>
                    <a:pt x="17551" y="5638"/>
                  </a:cubicBezTo>
                  <a:cubicBezTo>
                    <a:pt x="17086" y="5748"/>
                    <a:pt x="16684" y="5870"/>
                    <a:pt x="16281" y="6002"/>
                  </a:cubicBezTo>
                  <a:cubicBezTo>
                    <a:pt x="15847" y="6113"/>
                    <a:pt x="15444" y="6246"/>
                    <a:pt x="15041" y="6367"/>
                  </a:cubicBezTo>
                  <a:cubicBezTo>
                    <a:pt x="14886" y="6378"/>
                    <a:pt x="14886" y="6445"/>
                    <a:pt x="14731" y="6456"/>
                  </a:cubicBezTo>
                  <a:cubicBezTo>
                    <a:pt x="14638" y="6456"/>
                    <a:pt x="14669" y="6500"/>
                    <a:pt x="14576" y="6511"/>
                  </a:cubicBezTo>
                  <a:cubicBezTo>
                    <a:pt x="14483" y="6511"/>
                    <a:pt x="14452" y="6533"/>
                    <a:pt x="14421" y="6566"/>
                  </a:cubicBezTo>
                  <a:cubicBezTo>
                    <a:pt x="14328" y="6588"/>
                    <a:pt x="14142" y="6588"/>
                    <a:pt x="14111" y="6644"/>
                  </a:cubicBezTo>
                  <a:cubicBezTo>
                    <a:pt x="14111" y="6721"/>
                    <a:pt x="13802" y="6688"/>
                    <a:pt x="13802" y="6754"/>
                  </a:cubicBezTo>
                  <a:cubicBezTo>
                    <a:pt x="13554" y="6798"/>
                    <a:pt x="13461" y="6887"/>
                    <a:pt x="13244" y="6953"/>
                  </a:cubicBezTo>
                  <a:cubicBezTo>
                    <a:pt x="12996" y="6997"/>
                    <a:pt x="12903" y="7097"/>
                    <a:pt x="12717" y="7174"/>
                  </a:cubicBezTo>
                  <a:cubicBezTo>
                    <a:pt x="12531" y="7252"/>
                    <a:pt x="12252" y="7285"/>
                    <a:pt x="12159" y="7395"/>
                  </a:cubicBezTo>
                  <a:cubicBezTo>
                    <a:pt x="11849" y="7428"/>
                    <a:pt x="11787" y="7550"/>
                    <a:pt x="11539" y="7594"/>
                  </a:cubicBezTo>
                  <a:cubicBezTo>
                    <a:pt x="11446" y="7616"/>
                    <a:pt x="11384" y="7672"/>
                    <a:pt x="11291" y="7705"/>
                  </a:cubicBezTo>
                  <a:cubicBezTo>
                    <a:pt x="11136" y="7716"/>
                    <a:pt x="11136" y="7782"/>
                    <a:pt x="11074" y="7815"/>
                  </a:cubicBezTo>
                  <a:cubicBezTo>
                    <a:pt x="10826" y="7860"/>
                    <a:pt x="10826" y="8003"/>
                    <a:pt x="10517" y="8036"/>
                  </a:cubicBezTo>
                  <a:cubicBezTo>
                    <a:pt x="10424" y="8147"/>
                    <a:pt x="10207" y="8202"/>
                    <a:pt x="10052" y="8291"/>
                  </a:cubicBezTo>
                  <a:cubicBezTo>
                    <a:pt x="9990" y="8324"/>
                    <a:pt x="9928" y="8368"/>
                    <a:pt x="9835" y="8401"/>
                  </a:cubicBezTo>
                  <a:cubicBezTo>
                    <a:pt x="9680" y="8423"/>
                    <a:pt x="9711" y="8501"/>
                    <a:pt x="9525" y="8512"/>
                  </a:cubicBezTo>
                  <a:cubicBezTo>
                    <a:pt x="9525" y="8678"/>
                    <a:pt x="9153" y="8711"/>
                    <a:pt x="9122" y="8877"/>
                  </a:cubicBezTo>
                  <a:cubicBezTo>
                    <a:pt x="8874" y="8954"/>
                    <a:pt x="8719" y="9064"/>
                    <a:pt x="8657" y="9208"/>
                  </a:cubicBezTo>
                  <a:cubicBezTo>
                    <a:pt x="8440" y="9230"/>
                    <a:pt x="8440" y="9330"/>
                    <a:pt x="8192" y="9341"/>
                  </a:cubicBezTo>
                  <a:cubicBezTo>
                    <a:pt x="8192" y="9407"/>
                    <a:pt x="8192" y="9473"/>
                    <a:pt x="8192" y="9540"/>
                  </a:cubicBezTo>
                  <a:cubicBezTo>
                    <a:pt x="8130" y="9562"/>
                    <a:pt x="7944" y="9672"/>
                    <a:pt x="8099" y="9684"/>
                  </a:cubicBezTo>
                  <a:cubicBezTo>
                    <a:pt x="8595" y="9507"/>
                    <a:pt x="8750" y="9219"/>
                    <a:pt x="9277" y="9064"/>
                  </a:cubicBezTo>
                  <a:close/>
                  <a:moveTo>
                    <a:pt x="9804" y="5815"/>
                  </a:moveTo>
                  <a:cubicBezTo>
                    <a:pt x="9835" y="5770"/>
                    <a:pt x="9804" y="5704"/>
                    <a:pt x="9742" y="5759"/>
                  </a:cubicBezTo>
                  <a:cubicBezTo>
                    <a:pt x="9742" y="5792"/>
                    <a:pt x="9773" y="5859"/>
                    <a:pt x="9804" y="5815"/>
                  </a:cubicBezTo>
                  <a:close/>
                  <a:moveTo>
                    <a:pt x="9897" y="7318"/>
                  </a:moveTo>
                  <a:cubicBezTo>
                    <a:pt x="9928" y="7373"/>
                    <a:pt x="9525" y="7440"/>
                    <a:pt x="9742" y="7484"/>
                  </a:cubicBezTo>
                  <a:cubicBezTo>
                    <a:pt x="9866" y="7440"/>
                    <a:pt x="9928" y="7351"/>
                    <a:pt x="10052" y="7318"/>
                  </a:cubicBezTo>
                  <a:cubicBezTo>
                    <a:pt x="10052" y="7252"/>
                    <a:pt x="10424" y="7196"/>
                    <a:pt x="10207" y="7152"/>
                  </a:cubicBezTo>
                  <a:cubicBezTo>
                    <a:pt x="10114" y="7207"/>
                    <a:pt x="10021" y="7274"/>
                    <a:pt x="9897" y="7318"/>
                  </a:cubicBezTo>
                  <a:close/>
                  <a:moveTo>
                    <a:pt x="8502" y="8235"/>
                  </a:moveTo>
                  <a:cubicBezTo>
                    <a:pt x="8440" y="8136"/>
                    <a:pt x="8719" y="8070"/>
                    <a:pt x="8409" y="8036"/>
                  </a:cubicBezTo>
                  <a:cubicBezTo>
                    <a:pt x="8471" y="8092"/>
                    <a:pt x="8316" y="8224"/>
                    <a:pt x="8502" y="8235"/>
                  </a:cubicBezTo>
                  <a:close/>
                  <a:moveTo>
                    <a:pt x="8502" y="8766"/>
                  </a:moveTo>
                  <a:cubicBezTo>
                    <a:pt x="8533" y="8678"/>
                    <a:pt x="8781" y="8523"/>
                    <a:pt x="8564" y="8456"/>
                  </a:cubicBezTo>
                  <a:cubicBezTo>
                    <a:pt x="8657" y="8578"/>
                    <a:pt x="8316" y="8700"/>
                    <a:pt x="8502" y="8766"/>
                  </a:cubicBezTo>
                  <a:close/>
                  <a:moveTo>
                    <a:pt x="8347" y="9175"/>
                  </a:moveTo>
                  <a:cubicBezTo>
                    <a:pt x="8254" y="9053"/>
                    <a:pt x="8781" y="8976"/>
                    <a:pt x="8409" y="8932"/>
                  </a:cubicBezTo>
                  <a:cubicBezTo>
                    <a:pt x="8533" y="9042"/>
                    <a:pt x="8068" y="9098"/>
                    <a:pt x="8347" y="9175"/>
                  </a:cubicBezTo>
                  <a:close/>
                  <a:moveTo>
                    <a:pt x="2118" y="9761"/>
                  </a:moveTo>
                  <a:cubicBezTo>
                    <a:pt x="2273" y="9805"/>
                    <a:pt x="2211" y="9905"/>
                    <a:pt x="2335" y="9960"/>
                  </a:cubicBezTo>
                  <a:cubicBezTo>
                    <a:pt x="2397" y="10037"/>
                    <a:pt x="2428" y="10126"/>
                    <a:pt x="2583" y="10181"/>
                  </a:cubicBezTo>
                  <a:cubicBezTo>
                    <a:pt x="2800" y="10479"/>
                    <a:pt x="3203" y="10712"/>
                    <a:pt x="3513" y="10988"/>
                  </a:cubicBezTo>
                  <a:cubicBezTo>
                    <a:pt x="3575" y="11054"/>
                    <a:pt x="3730" y="11098"/>
                    <a:pt x="3761" y="11187"/>
                  </a:cubicBezTo>
                  <a:cubicBezTo>
                    <a:pt x="3978" y="11187"/>
                    <a:pt x="3854" y="11331"/>
                    <a:pt x="4071" y="11353"/>
                  </a:cubicBezTo>
                  <a:cubicBezTo>
                    <a:pt x="4071" y="11441"/>
                    <a:pt x="4195" y="11463"/>
                    <a:pt x="4288" y="11485"/>
                  </a:cubicBezTo>
                  <a:cubicBezTo>
                    <a:pt x="4319" y="11496"/>
                    <a:pt x="4288" y="11530"/>
                    <a:pt x="4288" y="11541"/>
                  </a:cubicBezTo>
                  <a:cubicBezTo>
                    <a:pt x="4381" y="11607"/>
                    <a:pt x="4536" y="11662"/>
                    <a:pt x="4597" y="11740"/>
                  </a:cubicBezTo>
                  <a:cubicBezTo>
                    <a:pt x="4907" y="11828"/>
                    <a:pt x="5031" y="11983"/>
                    <a:pt x="5310" y="12071"/>
                  </a:cubicBezTo>
                  <a:cubicBezTo>
                    <a:pt x="5310" y="12160"/>
                    <a:pt x="5558" y="12171"/>
                    <a:pt x="5558" y="12270"/>
                  </a:cubicBezTo>
                  <a:cubicBezTo>
                    <a:pt x="5682" y="12314"/>
                    <a:pt x="5775" y="12392"/>
                    <a:pt x="5930" y="12436"/>
                  </a:cubicBezTo>
                  <a:cubicBezTo>
                    <a:pt x="6054" y="12580"/>
                    <a:pt x="6302" y="12679"/>
                    <a:pt x="6395" y="12823"/>
                  </a:cubicBezTo>
                  <a:cubicBezTo>
                    <a:pt x="6519" y="12823"/>
                    <a:pt x="6457" y="12900"/>
                    <a:pt x="6550" y="12911"/>
                  </a:cubicBezTo>
                  <a:cubicBezTo>
                    <a:pt x="6550" y="12956"/>
                    <a:pt x="6674" y="12967"/>
                    <a:pt x="6705" y="12989"/>
                  </a:cubicBezTo>
                  <a:cubicBezTo>
                    <a:pt x="6767" y="13077"/>
                    <a:pt x="6798" y="13166"/>
                    <a:pt x="7015" y="13188"/>
                  </a:cubicBezTo>
                  <a:cubicBezTo>
                    <a:pt x="6984" y="13077"/>
                    <a:pt x="6829" y="12989"/>
                    <a:pt x="6705" y="12911"/>
                  </a:cubicBezTo>
                  <a:cubicBezTo>
                    <a:pt x="6860" y="12856"/>
                    <a:pt x="6643" y="12812"/>
                    <a:pt x="6705" y="12712"/>
                  </a:cubicBezTo>
                  <a:cubicBezTo>
                    <a:pt x="6581" y="12712"/>
                    <a:pt x="6674" y="12635"/>
                    <a:pt x="6550" y="12624"/>
                  </a:cubicBezTo>
                  <a:cubicBezTo>
                    <a:pt x="6581" y="12558"/>
                    <a:pt x="6426" y="12569"/>
                    <a:pt x="6488" y="12491"/>
                  </a:cubicBezTo>
                  <a:cubicBezTo>
                    <a:pt x="6395" y="12403"/>
                    <a:pt x="6271" y="12337"/>
                    <a:pt x="6240" y="12237"/>
                  </a:cubicBezTo>
                  <a:cubicBezTo>
                    <a:pt x="5992" y="12204"/>
                    <a:pt x="6209" y="12149"/>
                    <a:pt x="6023" y="12071"/>
                  </a:cubicBezTo>
                  <a:cubicBezTo>
                    <a:pt x="5837" y="12016"/>
                    <a:pt x="5868" y="11905"/>
                    <a:pt x="5713" y="11850"/>
                  </a:cubicBezTo>
                  <a:cubicBezTo>
                    <a:pt x="5589" y="11784"/>
                    <a:pt x="5558" y="11695"/>
                    <a:pt x="5372" y="11651"/>
                  </a:cubicBezTo>
                  <a:cubicBezTo>
                    <a:pt x="5341" y="11618"/>
                    <a:pt x="5279" y="11585"/>
                    <a:pt x="5217" y="11541"/>
                  </a:cubicBezTo>
                  <a:cubicBezTo>
                    <a:pt x="5031" y="11563"/>
                    <a:pt x="5279" y="11408"/>
                    <a:pt x="5062" y="11430"/>
                  </a:cubicBezTo>
                  <a:cubicBezTo>
                    <a:pt x="4876" y="11286"/>
                    <a:pt x="4659" y="11132"/>
                    <a:pt x="4381" y="11010"/>
                  </a:cubicBezTo>
                  <a:cubicBezTo>
                    <a:pt x="4226" y="10966"/>
                    <a:pt x="4195" y="10877"/>
                    <a:pt x="4071" y="10822"/>
                  </a:cubicBezTo>
                  <a:cubicBezTo>
                    <a:pt x="3978" y="10734"/>
                    <a:pt x="3761" y="10701"/>
                    <a:pt x="3761" y="10601"/>
                  </a:cubicBezTo>
                  <a:cubicBezTo>
                    <a:pt x="3544" y="10568"/>
                    <a:pt x="3575" y="10435"/>
                    <a:pt x="3358" y="10402"/>
                  </a:cubicBezTo>
                  <a:cubicBezTo>
                    <a:pt x="3234" y="10336"/>
                    <a:pt x="3203" y="10236"/>
                    <a:pt x="3048" y="10181"/>
                  </a:cubicBezTo>
                  <a:cubicBezTo>
                    <a:pt x="2986" y="10104"/>
                    <a:pt x="2800" y="10059"/>
                    <a:pt x="2738" y="9982"/>
                  </a:cubicBezTo>
                  <a:cubicBezTo>
                    <a:pt x="2645" y="9916"/>
                    <a:pt x="2397" y="9882"/>
                    <a:pt x="2428" y="9761"/>
                  </a:cubicBezTo>
                  <a:cubicBezTo>
                    <a:pt x="2056" y="9672"/>
                    <a:pt x="2118" y="9429"/>
                    <a:pt x="1808" y="9319"/>
                  </a:cubicBezTo>
                  <a:cubicBezTo>
                    <a:pt x="1839" y="9496"/>
                    <a:pt x="2056" y="9595"/>
                    <a:pt x="2118" y="9761"/>
                  </a:cubicBezTo>
                  <a:close/>
                  <a:moveTo>
                    <a:pt x="8192" y="10789"/>
                  </a:moveTo>
                  <a:cubicBezTo>
                    <a:pt x="8161" y="10745"/>
                    <a:pt x="8285" y="10734"/>
                    <a:pt x="8285" y="10678"/>
                  </a:cubicBezTo>
                  <a:cubicBezTo>
                    <a:pt x="8378" y="10678"/>
                    <a:pt x="8316" y="10601"/>
                    <a:pt x="8285" y="10656"/>
                  </a:cubicBezTo>
                  <a:cubicBezTo>
                    <a:pt x="8192" y="10678"/>
                    <a:pt x="8006" y="10855"/>
                    <a:pt x="8192" y="10789"/>
                  </a:cubicBezTo>
                  <a:close/>
                  <a:moveTo>
                    <a:pt x="7573" y="11010"/>
                  </a:moveTo>
                  <a:cubicBezTo>
                    <a:pt x="7480" y="10922"/>
                    <a:pt x="7882" y="10866"/>
                    <a:pt x="7635" y="10822"/>
                  </a:cubicBezTo>
                  <a:cubicBezTo>
                    <a:pt x="7573" y="10844"/>
                    <a:pt x="7356" y="10977"/>
                    <a:pt x="7573" y="11010"/>
                  </a:cubicBezTo>
                  <a:close/>
                  <a:moveTo>
                    <a:pt x="1870" y="11485"/>
                  </a:moveTo>
                  <a:cubicBezTo>
                    <a:pt x="1839" y="11452"/>
                    <a:pt x="1808" y="11430"/>
                    <a:pt x="1715" y="11408"/>
                  </a:cubicBezTo>
                  <a:cubicBezTo>
                    <a:pt x="1715" y="11441"/>
                    <a:pt x="1839" y="11563"/>
                    <a:pt x="1870" y="11485"/>
                  </a:cubicBezTo>
                  <a:close/>
                  <a:moveTo>
                    <a:pt x="2335" y="12104"/>
                  </a:moveTo>
                  <a:cubicBezTo>
                    <a:pt x="2490" y="12171"/>
                    <a:pt x="2521" y="12281"/>
                    <a:pt x="2645" y="12348"/>
                  </a:cubicBezTo>
                  <a:cubicBezTo>
                    <a:pt x="2707" y="12447"/>
                    <a:pt x="2924" y="12502"/>
                    <a:pt x="2986" y="12602"/>
                  </a:cubicBezTo>
                  <a:cubicBezTo>
                    <a:pt x="3296" y="12723"/>
                    <a:pt x="3513" y="12889"/>
                    <a:pt x="3761" y="13044"/>
                  </a:cubicBezTo>
                  <a:cubicBezTo>
                    <a:pt x="3792" y="13088"/>
                    <a:pt x="3854" y="13121"/>
                    <a:pt x="3916" y="13155"/>
                  </a:cubicBezTo>
                  <a:cubicBezTo>
                    <a:pt x="4071" y="13166"/>
                    <a:pt x="3916" y="13276"/>
                    <a:pt x="4133" y="13265"/>
                  </a:cubicBezTo>
                  <a:cubicBezTo>
                    <a:pt x="4102" y="13354"/>
                    <a:pt x="4226" y="13365"/>
                    <a:pt x="4226" y="13431"/>
                  </a:cubicBezTo>
                  <a:cubicBezTo>
                    <a:pt x="4474" y="13409"/>
                    <a:pt x="4319" y="13530"/>
                    <a:pt x="4443" y="13541"/>
                  </a:cubicBezTo>
                  <a:cubicBezTo>
                    <a:pt x="4536" y="13641"/>
                    <a:pt x="4783" y="13674"/>
                    <a:pt x="4845" y="13774"/>
                  </a:cubicBezTo>
                  <a:cubicBezTo>
                    <a:pt x="5000" y="13840"/>
                    <a:pt x="5000" y="13950"/>
                    <a:pt x="5248" y="13995"/>
                  </a:cubicBezTo>
                  <a:cubicBezTo>
                    <a:pt x="5217" y="14050"/>
                    <a:pt x="5248" y="14094"/>
                    <a:pt x="5403" y="14105"/>
                  </a:cubicBezTo>
                  <a:cubicBezTo>
                    <a:pt x="5558" y="14105"/>
                    <a:pt x="5465" y="14205"/>
                    <a:pt x="5620" y="14216"/>
                  </a:cubicBezTo>
                  <a:cubicBezTo>
                    <a:pt x="5806" y="14271"/>
                    <a:pt x="5837" y="14382"/>
                    <a:pt x="6023" y="14437"/>
                  </a:cubicBezTo>
                  <a:cubicBezTo>
                    <a:pt x="6085" y="14536"/>
                    <a:pt x="6271" y="14592"/>
                    <a:pt x="6333" y="14691"/>
                  </a:cubicBezTo>
                  <a:cubicBezTo>
                    <a:pt x="6457" y="14691"/>
                    <a:pt x="6519" y="14735"/>
                    <a:pt x="6488" y="14802"/>
                  </a:cubicBezTo>
                  <a:cubicBezTo>
                    <a:pt x="6612" y="14824"/>
                    <a:pt x="6736" y="14835"/>
                    <a:pt x="6705" y="14912"/>
                  </a:cubicBezTo>
                  <a:cubicBezTo>
                    <a:pt x="6767" y="15012"/>
                    <a:pt x="7108" y="15012"/>
                    <a:pt x="7046" y="15155"/>
                  </a:cubicBezTo>
                  <a:cubicBezTo>
                    <a:pt x="7232" y="15211"/>
                    <a:pt x="7294" y="15332"/>
                    <a:pt x="7418" y="15410"/>
                  </a:cubicBezTo>
                  <a:cubicBezTo>
                    <a:pt x="7418" y="15421"/>
                    <a:pt x="7480" y="15443"/>
                    <a:pt x="7511" y="15410"/>
                  </a:cubicBezTo>
                  <a:cubicBezTo>
                    <a:pt x="7418" y="15321"/>
                    <a:pt x="7387" y="15211"/>
                    <a:pt x="7356" y="15100"/>
                  </a:cubicBezTo>
                  <a:cubicBezTo>
                    <a:pt x="7232" y="15023"/>
                    <a:pt x="7139" y="14934"/>
                    <a:pt x="7108" y="14824"/>
                  </a:cubicBezTo>
                  <a:cubicBezTo>
                    <a:pt x="6891" y="14780"/>
                    <a:pt x="7015" y="14614"/>
                    <a:pt x="6798" y="14581"/>
                  </a:cubicBezTo>
                  <a:cubicBezTo>
                    <a:pt x="6767" y="14459"/>
                    <a:pt x="6581" y="14393"/>
                    <a:pt x="6550" y="14271"/>
                  </a:cubicBezTo>
                  <a:cubicBezTo>
                    <a:pt x="6426" y="14260"/>
                    <a:pt x="6519" y="14172"/>
                    <a:pt x="6395" y="14160"/>
                  </a:cubicBezTo>
                  <a:cubicBezTo>
                    <a:pt x="6302" y="14138"/>
                    <a:pt x="6302" y="14072"/>
                    <a:pt x="6240" y="14017"/>
                  </a:cubicBezTo>
                  <a:cubicBezTo>
                    <a:pt x="6116" y="14017"/>
                    <a:pt x="6209" y="13928"/>
                    <a:pt x="6085" y="13906"/>
                  </a:cubicBezTo>
                  <a:cubicBezTo>
                    <a:pt x="6054" y="13851"/>
                    <a:pt x="5930" y="13840"/>
                    <a:pt x="5930" y="13774"/>
                  </a:cubicBezTo>
                  <a:cubicBezTo>
                    <a:pt x="5806" y="13696"/>
                    <a:pt x="5713" y="13608"/>
                    <a:pt x="5558" y="13541"/>
                  </a:cubicBezTo>
                  <a:cubicBezTo>
                    <a:pt x="5527" y="13431"/>
                    <a:pt x="5155" y="13431"/>
                    <a:pt x="5155" y="13298"/>
                  </a:cubicBezTo>
                  <a:cubicBezTo>
                    <a:pt x="4938" y="13254"/>
                    <a:pt x="4907" y="13144"/>
                    <a:pt x="4752" y="13077"/>
                  </a:cubicBezTo>
                  <a:cubicBezTo>
                    <a:pt x="4721" y="13033"/>
                    <a:pt x="4659" y="13000"/>
                    <a:pt x="4597" y="12967"/>
                  </a:cubicBezTo>
                  <a:cubicBezTo>
                    <a:pt x="4443" y="12956"/>
                    <a:pt x="4597" y="12845"/>
                    <a:pt x="4381" y="12856"/>
                  </a:cubicBezTo>
                  <a:cubicBezTo>
                    <a:pt x="4319" y="12746"/>
                    <a:pt x="4102" y="12712"/>
                    <a:pt x="3978" y="12624"/>
                  </a:cubicBezTo>
                  <a:cubicBezTo>
                    <a:pt x="3885" y="12536"/>
                    <a:pt x="3699" y="12469"/>
                    <a:pt x="3606" y="12381"/>
                  </a:cubicBezTo>
                  <a:cubicBezTo>
                    <a:pt x="3451" y="12314"/>
                    <a:pt x="3265" y="12248"/>
                    <a:pt x="3203" y="12160"/>
                  </a:cubicBezTo>
                  <a:cubicBezTo>
                    <a:pt x="3048" y="12149"/>
                    <a:pt x="3048" y="12082"/>
                    <a:pt x="2893" y="12071"/>
                  </a:cubicBezTo>
                  <a:cubicBezTo>
                    <a:pt x="2769" y="12016"/>
                    <a:pt x="2955" y="12016"/>
                    <a:pt x="2800" y="11961"/>
                  </a:cubicBezTo>
                  <a:cubicBezTo>
                    <a:pt x="2707" y="11950"/>
                    <a:pt x="2614" y="11916"/>
                    <a:pt x="2583" y="11883"/>
                  </a:cubicBezTo>
                  <a:cubicBezTo>
                    <a:pt x="2552" y="11817"/>
                    <a:pt x="2428" y="11806"/>
                    <a:pt x="2335" y="11762"/>
                  </a:cubicBezTo>
                  <a:cubicBezTo>
                    <a:pt x="2335" y="11751"/>
                    <a:pt x="2335" y="11718"/>
                    <a:pt x="2273" y="11706"/>
                  </a:cubicBezTo>
                  <a:cubicBezTo>
                    <a:pt x="2149" y="11706"/>
                    <a:pt x="2211" y="11662"/>
                    <a:pt x="2118" y="11651"/>
                  </a:cubicBezTo>
                  <a:cubicBezTo>
                    <a:pt x="2118" y="11585"/>
                    <a:pt x="1994" y="11574"/>
                    <a:pt x="1870" y="11541"/>
                  </a:cubicBezTo>
                  <a:cubicBezTo>
                    <a:pt x="1994" y="11740"/>
                    <a:pt x="2211" y="11905"/>
                    <a:pt x="2335" y="12104"/>
                  </a:cubicBezTo>
                  <a:close/>
                  <a:moveTo>
                    <a:pt x="10238" y="17941"/>
                  </a:moveTo>
                  <a:cubicBezTo>
                    <a:pt x="10455" y="17952"/>
                    <a:pt x="10176" y="17786"/>
                    <a:pt x="10393" y="17797"/>
                  </a:cubicBezTo>
                  <a:cubicBezTo>
                    <a:pt x="10362" y="17709"/>
                    <a:pt x="10517" y="17698"/>
                    <a:pt x="10548" y="17632"/>
                  </a:cubicBezTo>
                  <a:cubicBezTo>
                    <a:pt x="10579" y="17499"/>
                    <a:pt x="10795" y="17421"/>
                    <a:pt x="10857" y="17300"/>
                  </a:cubicBezTo>
                  <a:cubicBezTo>
                    <a:pt x="11074" y="17245"/>
                    <a:pt x="10981" y="17068"/>
                    <a:pt x="11260" y="17024"/>
                  </a:cubicBezTo>
                  <a:cubicBezTo>
                    <a:pt x="11291" y="16902"/>
                    <a:pt x="11446" y="16814"/>
                    <a:pt x="11570" y="16714"/>
                  </a:cubicBezTo>
                  <a:cubicBezTo>
                    <a:pt x="11756" y="16504"/>
                    <a:pt x="12004" y="16305"/>
                    <a:pt x="12252" y="16106"/>
                  </a:cubicBezTo>
                  <a:cubicBezTo>
                    <a:pt x="12376" y="16084"/>
                    <a:pt x="12376" y="16018"/>
                    <a:pt x="12407" y="15962"/>
                  </a:cubicBezTo>
                  <a:cubicBezTo>
                    <a:pt x="12469" y="15907"/>
                    <a:pt x="12624" y="15885"/>
                    <a:pt x="12562" y="15797"/>
                  </a:cubicBezTo>
                  <a:cubicBezTo>
                    <a:pt x="12779" y="15730"/>
                    <a:pt x="12779" y="15598"/>
                    <a:pt x="12965" y="15520"/>
                  </a:cubicBezTo>
                  <a:cubicBezTo>
                    <a:pt x="12903" y="15432"/>
                    <a:pt x="13089" y="15432"/>
                    <a:pt x="13120" y="15376"/>
                  </a:cubicBezTo>
                  <a:cubicBezTo>
                    <a:pt x="13213" y="15343"/>
                    <a:pt x="13213" y="15266"/>
                    <a:pt x="13337" y="15244"/>
                  </a:cubicBezTo>
                  <a:cubicBezTo>
                    <a:pt x="13430" y="15122"/>
                    <a:pt x="13678" y="15056"/>
                    <a:pt x="13740" y="14934"/>
                  </a:cubicBezTo>
                  <a:cubicBezTo>
                    <a:pt x="13894" y="14857"/>
                    <a:pt x="14018" y="14757"/>
                    <a:pt x="14142" y="14658"/>
                  </a:cubicBezTo>
                  <a:cubicBezTo>
                    <a:pt x="14328" y="14581"/>
                    <a:pt x="14421" y="14481"/>
                    <a:pt x="14607" y="14404"/>
                  </a:cubicBezTo>
                  <a:cubicBezTo>
                    <a:pt x="14669" y="14293"/>
                    <a:pt x="14917" y="14238"/>
                    <a:pt x="14979" y="14127"/>
                  </a:cubicBezTo>
                  <a:cubicBezTo>
                    <a:pt x="15134" y="14105"/>
                    <a:pt x="15134" y="14028"/>
                    <a:pt x="15227" y="13984"/>
                  </a:cubicBezTo>
                  <a:cubicBezTo>
                    <a:pt x="15320" y="13950"/>
                    <a:pt x="15444" y="13917"/>
                    <a:pt x="15444" y="13851"/>
                  </a:cubicBezTo>
                  <a:cubicBezTo>
                    <a:pt x="15568" y="13818"/>
                    <a:pt x="15599" y="13774"/>
                    <a:pt x="15692" y="13740"/>
                  </a:cubicBezTo>
                  <a:cubicBezTo>
                    <a:pt x="15692" y="13707"/>
                    <a:pt x="15785" y="13696"/>
                    <a:pt x="15847" y="13685"/>
                  </a:cubicBezTo>
                  <a:cubicBezTo>
                    <a:pt x="15847" y="13652"/>
                    <a:pt x="15816" y="13608"/>
                    <a:pt x="15909" y="13597"/>
                  </a:cubicBezTo>
                  <a:cubicBezTo>
                    <a:pt x="15909" y="13575"/>
                    <a:pt x="15971" y="13564"/>
                    <a:pt x="16002" y="13541"/>
                  </a:cubicBezTo>
                  <a:cubicBezTo>
                    <a:pt x="16095" y="13541"/>
                    <a:pt x="16064" y="13497"/>
                    <a:pt x="16157" y="13486"/>
                  </a:cubicBezTo>
                  <a:cubicBezTo>
                    <a:pt x="16157" y="13453"/>
                    <a:pt x="16250" y="13453"/>
                    <a:pt x="16219" y="13409"/>
                  </a:cubicBezTo>
                  <a:cubicBezTo>
                    <a:pt x="16312" y="13409"/>
                    <a:pt x="16343" y="13354"/>
                    <a:pt x="16219" y="13354"/>
                  </a:cubicBezTo>
                  <a:cubicBezTo>
                    <a:pt x="16281" y="13431"/>
                    <a:pt x="16002" y="13398"/>
                    <a:pt x="16064" y="13486"/>
                  </a:cubicBezTo>
                  <a:cubicBezTo>
                    <a:pt x="15878" y="13497"/>
                    <a:pt x="15909" y="13575"/>
                    <a:pt x="15754" y="13597"/>
                  </a:cubicBezTo>
                  <a:cubicBezTo>
                    <a:pt x="15661" y="13718"/>
                    <a:pt x="15351" y="13751"/>
                    <a:pt x="15227" y="13851"/>
                  </a:cubicBezTo>
                  <a:cubicBezTo>
                    <a:pt x="14855" y="13995"/>
                    <a:pt x="14483" y="14149"/>
                    <a:pt x="14204" y="14326"/>
                  </a:cubicBezTo>
                  <a:cubicBezTo>
                    <a:pt x="13894" y="14503"/>
                    <a:pt x="13585" y="14680"/>
                    <a:pt x="13337" y="14879"/>
                  </a:cubicBezTo>
                  <a:cubicBezTo>
                    <a:pt x="13151" y="14956"/>
                    <a:pt x="13027" y="15034"/>
                    <a:pt x="12872" y="15133"/>
                  </a:cubicBezTo>
                  <a:cubicBezTo>
                    <a:pt x="12717" y="15211"/>
                    <a:pt x="12562" y="15299"/>
                    <a:pt x="12500" y="15410"/>
                  </a:cubicBezTo>
                  <a:cubicBezTo>
                    <a:pt x="12314" y="15487"/>
                    <a:pt x="12190" y="15575"/>
                    <a:pt x="12097" y="15686"/>
                  </a:cubicBezTo>
                  <a:cubicBezTo>
                    <a:pt x="11911" y="15763"/>
                    <a:pt x="11787" y="15874"/>
                    <a:pt x="11725" y="15995"/>
                  </a:cubicBezTo>
                  <a:cubicBezTo>
                    <a:pt x="11601" y="15995"/>
                    <a:pt x="11663" y="16029"/>
                    <a:pt x="11632" y="16051"/>
                  </a:cubicBezTo>
                  <a:cubicBezTo>
                    <a:pt x="11601" y="16062"/>
                    <a:pt x="11508" y="16084"/>
                    <a:pt x="11477" y="16106"/>
                  </a:cubicBezTo>
                  <a:cubicBezTo>
                    <a:pt x="11446" y="16117"/>
                    <a:pt x="11477" y="16139"/>
                    <a:pt x="11477" y="16161"/>
                  </a:cubicBezTo>
                  <a:cubicBezTo>
                    <a:pt x="11446" y="16217"/>
                    <a:pt x="11291" y="16194"/>
                    <a:pt x="11322" y="16272"/>
                  </a:cubicBezTo>
                  <a:cubicBezTo>
                    <a:pt x="11136" y="16338"/>
                    <a:pt x="11136" y="16482"/>
                    <a:pt x="10919" y="16548"/>
                  </a:cubicBezTo>
                  <a:cubicBezTo>
                    <a:pt x="10950" y="16615"/>
                    <a:pt x="10826" y="16637"/>
                    <a:pt x="10764" y="16692"/>
                  </a:cubicBezTo>
                  <a:cubicBezTo>
                    <a:pt x="10610" y="16703"/>
                    <a:pt x="10734" y="16814"/>
                    <a:pt x="10548" y="16825"/>
                  </a:cubicBezTo>
                  <a:cubicBezTo>
                    <a:pt x="10455" y="16935"/>
                    <a:pt x="10393" y="17068"/>
                    <a:pt x="10145" y="17134"/>
                  </a:cubicBezTo>
                  <a:cubicBezTo>
                    <a:pt x="10207" y="17300"/>
                    <a:pt x="10021" y="17388"/>
                    <a:pt x="9928" y="17499"/>
                  </a:cubicBezTo>
                  <a:cubicBezTo>
                    <a:pt x="9959" y="17587"/>
                    <a:pt x="9804" y="17609"/>
                    <a:pt x="9773" y="17665"/>
                  </a:cubicBezTo>
                  <a:cubicBezTo>
                    <a:pt x="9773" y="17731"/>
                    <a:pt x="9711" y="17797"/>
                    <a:pt x="9618" y="17831"/>
                  </a:cubicBezTo>
                  <a:cubicBezTo>
                    <a:pt x="9680" y="17941"/>
                    <a:pt x="9525" y="17985"/>
                    <a:pt x="9525" y="18085"/>
                  </a:cubicBezTo>
                  <a:cubicBezTo>
                    <a:pt x="9525" y="18195"/>
                    <a:pt x="9525" y="18306"/>
                    <a:pt x="9525" y="18416"/>
                  </a:cubicBezTo>
                  <a:cubicBezTo>
                    <a:pt x="9773" y="18438"/>
                    <a:pt x="9618" y="18604"/>
                    <a:pt x="9835" y="18637"/>
                  </a:cubicBezTo>
                  <a:cubicBezTo>
                    <a:pt x="9959" y="18394"/>
                    <a:pt x="10021" y="18140"/>
                    <a:pt x="10238" y="17941"/>
                  </a:cubicBezTo>
                  <a:close/>
                  <a:moveTo>
                    <a:pt x="3513" y="14072"/>
                  </a:moveTo>
                  <a:cubicBezTo>
                    <a:pt x="3730" y="14160"/>
                    <a:pt x="3854" y="14282"/>
                    <a:pt x="3978" y="14382"/>
                  </a:cubicBezTo>
                  <a:cubicBezTo>
                    <a:pt x="4164" y="14393"/>
                    <a:pt x="3978" y="14536"/>
                    <a:pt x="4226" y="14525"/>
                  </a:cubicBezTo>
                  <a:cubicBezTo>
                    <a:pt x="4195" y="14614"/>
                    <a:pt x="4350" y="14636"/>
                    <a:pt x="4443" y="14691"/>
                  </a:cubicBezTo>
                  <a:cubicBezTo>
                    <a:pt x="4659" y="14934"/>
                    <a:pt x="5093" y="15089"/>
                    <a:pt x="5403" y="15299"/>
                  </a:cubicBezTo>
                  <a:cubicBezTo>
                    <a:pt x="5589" y="15388"/>
                    <a:pt x="5713" y="15498"/>
                    <a:pt x="5930" y="15575"/>
                  </a:cubicBezTo>
                  <a:cubicBezTo>
                    <a:pt x="6085" y="15609"/>
                    <a:pt x="6085" y="15675"/>
                    <a:pt x="6178" y="15719"/>
                  </a:cubicBezTo>
                  <a:cubicBezTo>
                    <a:pt x="6271" y="15763"/>
                    <a:pt x="6364" y="15819"/>
                    <a:pt x="6488" y="15852"/>
                  </a:cubicBezTo>
                  <a:cubicBezTo>
                    <a:pt x="6581" y="15984"/>
                    <a:pt x="6860" y="16040"/>
                    <a:pt x="6953" y="16161"/>
                  </a:cubicBezTo>
                  <a:cubicBezTo>
                    <a:pt x="7046" y="16217"/>
                    <a:pt x="7170" y="16250"/>
                    <a:pt x="7263" y="16305"/>
                  </a:cubicBezTo>
                  <a:cubicBezTo>
                    <a:pt x="7418" y="16305"/>
                    <a:pt x="7418" y="16482"/>
                    <a:pt x="7573" y="16382"/>
                  </a:cubicBezTo>
                  <a:cubicBezTo>
                    <a:pt x="7418" y="16349"/>
                    <a:pt x="7418" y="16261"/>
                    <a:pt x="7356" y="16183"/>
                  </a:cubicBezTo>
                  <a:cubicBezTo>
                    <a:pt x="7201" y="16139"/>
                    <a:pt x="7108" y="16084"/>
                    <a:pt x="7046" y="16018"/>
                  </a:cubicBezTo>
                  <a:cubicBezTo>
                    <a:pt x="7046" y="15995"/>
                    <a:pt x="7046" y="15962"/>
                    <a:pt x="7046" y="15940"/>
                  </a:cubicBezTo>
                  <a:cubicBezTo>
                    <a:pt x="6798" y="15874"/>
                    <a:pt x="6767" y="15752"/>
                    <a:pt x="6581" y="15686"/>
                  </a:cubicBezTo>
                  <a:cubicBezTo>
                    <a:pt x="6643" y="15598"/>
                    <a:pt x="6457" y="15598"/>
                    <a:pt x="6395" y="15553"/>
                  </a:cubicBezTo>
                  <a:cubicBezTo>
                    <a:pt x="6302" y="15520"/>
                    <a:pt x="6302" y="15443"/>
                    <a:pt x="6178" y="15410"/>
                  </a:cubicBezTo>
                  <a:cubicBezTo>
                    <a:pt x="6054" y="15310"/>
                    <a:pt x="5961" y="15211"/>
                    <a:pt x="5713" y="15155"/>
                  </a:cubicBezTo>
                  <a:cubicBezTo>
                    <a:pt x="5589" y="15056"/>
                    <a:pt x="5496" y="14945"/>
                    <a:pt x="5248" y="14879"/>
                  </a:cubicBezTo>
                  <a:cubicBezTo>
                    <a:pt x="5093" y="14791"/>
                    <a:pt x="5000" y="14691"/>
                    <a:pt x="4783" y="14636"/>
                  </a:cubicBezTo>
                  <a:cubicBezTo>
                    <a:pt x="4814" y="14547"/>
                    <a:pt x="4567" y="14581"/>
                    <a:pt x="4628" y="14492"/>
                  </a:cubicBezTo>
                  <a:cubicBezTo>
                    <a:pt x="4505" y="14492"/>
                    <a:pt x="4443" y="14481"/>
                    <a:pt x="4443" y="14437"/>
                  </a:cubicBezTo>
                  <a:cubicBezTo>
                    <a:pt x="4443" y="14404"/>
                    <a:pt x="4319" y="14415"/>
                    <a:pt x="4288" y="14382"/>
                  </a:cubicBezTo>
                  <a:cubicBezTo>
                    <a:pt x="4257" y="14260"/>
                    <a:pt x="3947" y="14227"/>
                    <a:pt x="3916" y="14105"/>
                  </a:cubicBezTo>
                  <a:cubicBezTo>
                    <a:pt x="3637" y="14127"/>
                    <a:pt x="3854" y="13984"/>
                    <a:pt x="3606" y="13995"/>
                  </a:cubicBezTo>
                  <a:cubicBezTo>
                    <a:pt x="3606" y="13950"/>
                    <a:pt x="3575" y="13928"/>
                    <a:pt x="3513" y="13906"/>
                  </a:cubicBezTo>
                  <a:cubicBezTo>
                    <a:pt x="3420" y="13906"/>
                    <a:pt x="3389" y="13873"/>
                    <a:pt x="3358" y="13906"/>
                  </a:cubicBezTo>
                  <a:cubicBezTo>
                    <a:pt x="3482" y="13939"/>
                    <a:pt x="3513" y="14006"/>
                    <a:pt x="3513" y="14072"/>
                  </a:cubicBezTo>
                  <a:close/>
                  <a:moveTo>
                    <a:pt x="13182" y="14713"/>
                  </a:moveTo>
                  <a:cubicBezTo>
                    <a:pt x="13182" y="14669"/>
                    <a:pt x="13461" y="14658"/>
                    <a:pt x="13275" y="14625"/>
                  </a:cubicBezTo>
                  <a:cubicBezTo>
                    <a:pt x="13027" y="14691"/>
                    <a:pt x="13182" y="14791"/>
                    <a:pt x="13182" y="14713"/>
                  </a:cubicBezTo>
                  <a:close/>
                  <a:moveTo>
                    <a:pt x="12407" y="15155"/>
                  </a:moveTo>
                  <a:cubicBezTo>
                    <a:pt x="12159" y="15222"/>
                    <a:pt x="12097" y="15365"/>
                    <a:pt x="11880" y="15432"/>
                  </a:cubicBezTo>
                  <a:cubicBezTo>
                    <a:pt x="11539" y="15631"/>
                    <a:pt x="11198" y="15830"/>
                    <a:pt x="11012" y="16073"/>
                  </a:cubicBezTo>
                  <a:cubicBezTo>
                    <a:pt x="10888" y="16128"/>
                    <a:pt x="10703" y="16150"/>
                    <a:pt x="10703" y="16239"/>
                  </a:cubicBezTo>
                  <a:cubicBezTo>
                    <a:pt x="10548" y="16283"/>
                    <a:pt x="10517" y="16360"/>
                    <a:pt x="10393" y="16416"/>
                  </a:cubicBezTo>
                  <a:cubicBezTo>
                    <a:pt x="10269" y="16559"/>
                    <a:pt x="10021" y="16670"/>
                    <a:pt x="9928" y="16825"/>
                  </a:cubicBezTo>
                  <a:cubicBezTo>
                    <a:pt x="9897" y="16869"/>
                    <a:pt x="9835" y="16880"/>
                    <a:pt x="9928" y="16913"/>
                  </a:cubicBezTo>
                  <a:cubicBezTo>
                    <a:pt x="9835" y="16924"/>
                    <a:pt x="9773" y="16946"/>
                    <a:pt x="9773" y="16990"/>
                  </a:cubicBezTo>
                  <a:cubicBezTo>
                    <a:pt x="9649" y="17046"/>
                    <a:pt x="9680" y="17145"/>
                    <a:pt x="9525" y="17189"/>
                  </a:cubicBezTo>
                  <a:cubicBezTo>
                    <a:pt x="9463" y="17256"/>
                    <a:pt x="9494" y="17355"/>
                    <a:pt x="9370" y="17410"/>
                  </a:cubicBezTo>
                  <a:cubicBezTo>
                    <a:pt x="9339" y="17466"/>
                    <a:pt x="9184" y="17620"/>
                    <a:pt x="9370" y="17665"/>
                  </a:cubicBezTo>
                  <a:cubicBezTo>
                    <a:pt x="9866" y="17399"/>
                    <a:pt x="9897" y="16979"/>
                    <a:pt x="10393" y="16714"/>
                  </a:cubicBezTo>
                  <a:cubicBezTo>
                    <a:pt x="10517" y="16548"/>
                    <a:pt x="10764" y="16427"/>
                    <a:pt x="10919" y="16272"/>
                  </a:cubicBezTo>
                  <a:cubicBezTo>
                    <a:pt x="11074" y="16272"/>
                    <a:pt x="10981" y="16172"/>
                    <a:pt x="11074" y="16161"/>
                  </a:cubicBezTo>
                  <a:cubicBezTo>
                    <a:pt x="11136" y="16117"/>
                    <a:pt x="11198" y="16095"/>
                    <a:pt x="11260" y="16051"/>
                  </a:cubicBezTo>
                  <a:cubicBezTo>
                    <a:pt x="11384" y="15984"/>
                    <a:pt x="11446" y="15896"/>
                    <a:pt x="11477" y="15797"/>
                  </a:cubicBezTo>
                  <a:cubicBezTo>
                    <a:pt x="11632" y="15797"/>
                    <a:pt x="11539" y="15708"/>
                    <a:pt x="11725" y="15719"/>
                  </a:cubicBezTo>
                  <a:cubicBezTo>
                    <a:pt x="11756" y="15664"/>
                    <a:pt x="11756" y="15598"/>
                    <a:pt x="11880" y="15575"/>
                  </a:cubicBezTo>
                  <a:cubicBezTo>
                    <a:pt x="11973" y="15487"/>
                    <a:pt x="12097" y="15399"/>
                    <a:pt x="12190" y="15299"/>
                  </a:cubicBezTo>
                  <a:cubicBezTo>
                    <a:pt x="12376" y="15244"/>
                    <a:pt x="12469" y="15155"/>
                    <a:pt x="12562" y="15078"/>
                  </a:cubicBezTo>
                  <a:cubicBezTo>
                    <a:pt x="12686" y="15045"/>
                    <a:pt x="12717" y="15001"/>
                    <a:pt x="12810" y="14967"/>
                  </a:cubicBezTo>
                  <a:cubicBezTo>
                    <a:pt x="12779" y="14923"/>
                    <a:pt x="13058" y="14857"/>
                    <a:pt x="12872" y="14857"/>
                  </a:cubicBezTo>
                  <a:cubicBezTo>
                    <a:pt x="12779" y="14979"/>
                    <a:pt x="12438" y="15012"/>
                    <a:pt x="12407" y="15155"/>
                  </a:cubicBezTo>
                  <a:close/>
                  <a:moveTo>
                    <a:pt x="14917" y="15542"/>
                  </a:moveTo>
                  <a:cubicBezTo>
                    <a:pt x="14669" y="15564"/>
                    <a:pt x="14793" y="15730"/>
                    <a:pt x="14514" y="15741"/>
                  </a:cubicBezTo>
                  <a:cubicBezTo>
                    <a:pt x="14390" y="15797"/>
                    <a:pt x="14421" y="15918"/>
                    <a:pt x="14204" y="15940"/>
                  </a:cubicBezTo>
                  <a:cubicBezTo>
                    <a:pt x="14204" y="16051"/>
                    <a:pt x="14018" y="16095"/>
                    <a:pt x="13894" y="16161"/>
                  </a:cubicBezTo>
                  <a:cubicBezTo>
                    <a:pt x="13863" y="16393"/>
                    <a:pt x="13430" y="16493"/>
                    <a:pt x="13368" y="16714"/>
                  </a:cubicBezTo>
                  <a:cubicBezTo>
                    <a:pt x="13120" y="16758"/>
                    <a:pt x="13151" y="16880"/>
                    <a:pt x="13027" y="16968"/>
                  </a:cubicBezTo>
                  <a:cubicBezTo>
                    <a:pt x="13120" y="17057"/>
                    <a:pt x="12934" y="17057"/>
                    <a:pt x="12872" y="17101"/>
                  </a:cubicBezTo>
                  <a:cubicBezTo>
                    <a:pt x="13120" y="17134"/>
                    <a:pt x="12717" y="17145"/>
                    <a:pt x="12810" y="17211"/>
                  </a:cubicBezTo>
                  <a:cubicBezTo>
                    <a:pt x="12655" y="17223"/>
                    <a:pt x="12748" y="17311"/>
                    <a:pt x="12655" y="17333"/>
                  </a:cubicBezTo>
                  <a:cubicBezTo>
                    <a:pt x="12717" y="17410"/>
                    <a:pt x="12438" y="17377"/>
                    <a:pt x="12500" y="17466"/>
                  </a:cubicBezTo>
                  <a:cubicBezTo>
                    <a:pt x="12407" y="17499"/>
                    <a:pt x="12407" y="17565"/>
                    <a:pt x="12345" y="17609"/>
                  </a:cubicBezTo>
                  <a:cubicBezTo>
                    <a:pt x="12283" y="17654"/>
                    <a:pt x="12314" y="17720"/>
                    <a:pt x="12190" y="17742"/>
                  </a:cubicBezTo>
                  <a:cubicBezTo>
                    <a:pt x="12190" y="17864"/>
                    <a:pt x="12004" y="17919"/>
                    <a:pt x="11942" y="18018"/>
                  </a:cubicBezTo>
                  <a:cubicBezTo>
                    <a:pt x="11911" y="18074"/>
                    <a:pt x="11911" y="18140"/>
                    <a:pt x="11787" y="18162"/>
                  </a:cubicBezTo>
                  <a:cubicBezTo>
                    <a:pt x="11849" y="18217"/>
                    <a:pt x="11570" y="18284"/>
                    <a:pt x="11787" y="18306"/>
                  </a:cubicBezTo>
                  <a:cubicBezTo>
                    <a:pt x="11911" y="18195"/>
                    <a:pt x="12035" y="18096"/>
                    <a:pt x="12190" y="17996"/>
                  </a:cubicBezTo>
                  <a:cubicBezTo>
                    <a:pt x="12252" y="17941"/>
                    <a:pt x="12376" y="17919"/>
                    <a:pt x="12407" y="17853"/>
                  </a:cubicBezTo>
                  <a:cubicBezTo>
                    <a:pt x="12407" y="17775"/>
                    <a:pt x="12655" y="17775"/>
                    <a:pt x="12562" y="17665"/>
                  </a:cubicBezTo>
                  <a:cubicBezTo>
                    <a:pt x="12872" y="17620"/>
                    <a:pt x="12717" y="17421"/>
                    <a:pt x="13027" y="17388"/>
                  </a:cubicBezTo>
                  <a:cubicBezTo>
                    <a:pt x="13120" y="17333"/>
                    <a:pt x="13027" y="17234"/>
                    <a:pt x="13275" y="17245"/>
                  </a:cubicBezTo>
                  <a:cubicBezTo>
                    <a:pt x="13275" y="17156"/>
                    <a:pt x="13275" y="17079"/>
                    <a:pt x="13523" y="17079"/>
                  </a:cubicBezTo>
                  <a:cubicBezTo>
                    <a:pt x="13461" y="16990"/>
                    <a:pt x="13554" y="16946"/>
                    <a:pt x="13585" y="16880"/>
                  </a:cubicBezTo>
                  <a:cubicBezTo>
                    <a:pt x="13771" y="16869"/>
                    <a:pt x="13678" y="16758"/>
                    <a:pt x="13833" y="16747"/>
                  </a:cubicBezTo>
                  <a:cubicBezTo>
                    <a:pt x="13894" y="16615"/>
                    <a:pt x="14111" y="16526"/>
                    <a:pt x="14204" y="16405"/>
                  </a:cubicBezTo>
                  <a:cubicBezTo>
                    <a:pt x="14359" y="16393"/>
                    <a:pt x="14266" y="16283"/>
                    <a:pt x="14452" y="16272"/>
                  </a:cubicBezTo>
                  <a:cubicBezTo>
                    <a:pt x="14483" y="16194"/>
                    <a:pt x="14545" y="16139"/>
                    <a:pt x="14669" y="16106"/>
                  </a:cubicBezTo>
                  <a:cubicBezTo>
                    <a:pt x="14762" y="15984"/>
                    <a:pt x="14979" y="15896"/>
                    <a:pt x="15072" y="15774"/>
                  </a:cubicBezTo>
                  <a:cubicBezTo>
                    <a:pt x="15196" y="15708"/>
                    <a:pt x="15134" y="15586"/>
                    <a:pt x="15227" y="15520"/>
                  </a:cubicBezTo>
                  <a:cubicBezTo>
                    <a:pt x="15165" y="15465"/>
                    <a:pt x="15320" y="15332"/>
                    <a:pt x="15134" y="15321"/>
                  </a:cubicBezTo>
                  <a:cubicBezTo>
                    <a:pt x="15134" y="15421"/>
                    <a:pt x="14917" y="15454"/>
                    <a:pt x="14917" y="15542"/>
                  </a:cubicBezTo>
                  <a:close/>
                  <a:moveTo>
                    <a:pt x="12810" y="15962"/>
                  </a:moveTo>
                  <a:cubicBezTo>
                    <a:pt x="12872" y="16073"/>
                    <a:pt x="12996" y="15808"/>
                    <a:pt x="12872" y="15907"/>
                  </a:cubicBezTo>
                  <a:cubicBezTo>
                    <a:pt x="12872" y="15929"/>
                    <a:pt x="12779" y="15918"/>
                    <a:pt x="12810" y="15962"/>
                  </a:cubicBezTo>
                  <a:close/>
                  <a:moveTo>
                    <a:pt x="12407" y="16327"/>
                  </a:moveTo>
                  <a:cubicBezTo>
                    <a:pt x="12252" y="16349"/>
                    <a:pt x="12221" y="16405"/>
                    <a:pt x="12190" y="16471"/>
                  </a:cubicBezTo>
                  <a:cubicBezTo>
                    <a:pt x="12345" y="16449"/>
                    <a:pt x="12283" y="16338"/>
                    <a:pt x="12500" y="16327"/>
                  </a:cubicBezTo>
                  <a:cubicBezTo>
                    <a:pt x="12438" y="16250"/>
                    <a:pt x="12593" y="16250"/>
                    <a:pt x="12562" y="16183"/>
                  </a:cubicBezTo>
                  <a:cubicBezTo>
                    <a:pt x="12624" y="16183"/>
                    <a:pt x="12655" y="16161"/>
                    <a:pt x="12655" y="16128"/>
                  </a:cubicBezTo>
                  <a:cubicBezTo>
                    <a:pt x="12655" y="16095"/>
                    <a:pt x="12748" y="16084"/>
                    <a:pt x="12655" y="16073"/>
                  </a:cubicBezTo>
                  <a:cubicBezTo>
                    <a:pt x="12562" y="16150"/>
                    <a:pt x="12407" y="16217"/>
                    <a:pt x="12407" y="16327"/>
                  </a:cubicBezTo>
                  <a:close/>
                  <a:moveTo>
                    <a:pt x="14514" y="16405"/>
                  </a:moveTo>
                  <a:cubicBezTo>
                    <a:pt x="14514" y="16559"/>
                    <a:pt x="14235" y="16603"/>
                    <a:pt x="14204" y="16747"/>
                  </a:cubicBezTo>
                  <a:cubicBezTo>
                    <a:pt x="14018" y="16814"/>
                    <a:pt x="13987" y="16946"/>
                    <a:pt x="13833" y="17024"/>
                  </a:cubicBezTo>
                  <a:cubicBezTo>
                    <a:pt x="13740" y="17134"/>
                    <a:pt x="13616" y="17245"/>
                    <a:pt x="13430" y="17322"/>
                  </a:cubicBezTo>
                  <a:cubicBezTo>
                    <a:pt x="13492" y="17421"/>
                    <a:pt x="13306" y="17410"/>
                    <a:pt x="13275" y="17466"/>
                  </a:cubicBezTo>
                  <a:cubicBezTo>
                    <a:pt x="13089" y="17477"/>
                    <a:pt x="13213" y="17587"/>
                    <a:pt x="13058" y="17609"/>
                  </a:cubicBezTo>
                  <a:cubicBezTo>
                    <a:pt x="12903" y="17709"/>
                    <a:pt x="12903" y="17853"/>
                    <a:pt x="12655" y="17908"/>
                  </a:cubicBezTo>
                  <a:cubicBezTo>
                    <a:pt x="12686" y="18074"/>
                    <a:pt x="12345" y="18096"/>
                    <a:pt x="12252" y="18217"/>
                  </a:cubicBezTo>
                  <a:cubicBezTo>
                    <a:pt x="12345" y="18317"/>
                    <a:pt x="12066" y="18295"/>
                    <a:pt x="12097" y="18383"/>
                  </a:cubicBezTo>
                  <a:cubicBezTo>
                    <a:pt x="12004" y="18427"/>
                    <a:pt x="12004" y="18494"/>
                    <a:pt x="11880" y="18527"/>
                  </a:cubicBezTo>
                  <a:cubicBezTo>
                    <a:pt x="11911" y="18615"/>
                    <a:pt x="11818" y="18649"/>
                    <a:pt x="11787" y="18715"/>
                  </a:cubicBezTo>
                  <a:cubicBezTo>
                    <a:pt x="11787" y="18792"/>
                    <a:pt x="11756" y="18847"/>
                    <a:pt x="11632" y="18881"/>
                  </a:cubicBezTo>
                  <a:cubicBezTo>
                    <a:pt x="11694" y="18980"/>
                    <a:pt x="11539" y="18991"/>
                    <a:pt x="11570" y="19080"/>
                  </a:cubicBezTo>
                  <a:cubicBezTo>
                    <a:pt x="11446" y="19124"/>
                    <a:pt x="11446" y="19212"/>
                    <a:pt x="11322" y="19245"/>
                  </a:cubicBezTo>
                  <a:cubicBezTo>
                    <a:pt x="11384" y="19389"/>
                    <a:pt x="11198" y="19444"/>
                    <a:pt x="11260" y="19577"/>
                  </a:cubicBezTo>
                  <a:cubicBezTo>
                    <a:pt x="11105" y="19599"/>
                    <a:pt x="11260" y="19710"/>
                    <a:pt x="11105" y="19721"/>
                  </a:cubicBezTo>
                  <a:cubicBezTo>
                    <a:pt x="11136" y="19765"/>
                    <a:pt x="11012" y="19887"/>
                    <a:pt x="11167" y="19887"/>
                  </a:cubicBezTo>
                  <a:cubicBezTo>
                    <a:pt x="11260" y="19809"/>
                    <a:pt x="11291" y="19610"/>
                    <a:pt x="11477" y="19500"/>
                  </a:cubicBezTo>
                  <a:cubicBezTo>
                    <a:pt x="11477" y="19444"/>
                    <a:pt x="11508" y="19411"/>
                    <a:pt x="11570" y="19389"/>
                  </a:cubicBezTo>
                  <a:cubicBezTo>
                    <a:pt x="11694" y="19389"/>
                    <a:pt x="11601" y="19312"/>
                    <a:pt x="11725" y="19301"/>
                  </a:cubicBezTo>
                  <a:cubicBezTo>
                    <a:pt x="11663" y="19179"/>
                    <a:pt x="11911" y="19168"/>
                    <a:pt x="11880" y="19058"/>
                  </a:cubicBezTo>
                  <a:cubicBezTo>
                    <a:pt x="11911" y="18980"/>
                    <a:pt x="12066" y="18936"/>
                    <a:pt x="12097" y="18859"/>
                  </a:cubicBezTo>
                  <a:cubicBezTo>
                    <a:pt x="12066" y="18759"/>
                    <a:pt x="12438" y="18781"/>
                    <a:pt x="12345" y="18660"/>
                  </a:cubicBezTo>
                  <a:cubicBezTo>
                    <a:pt x="12655" y="18571"/>
                    <a:pt x="12562" y="18350"/>
                    <a:pt x="12903" y="18273"/>
                  </a:cubicBezTo>
                  <a:cubicBezTo>
                    <a:pt x="12903" y="18184"/>
                    <a:pt x="13120" y="18162"/>
                    <a:pt x="13058" y="18052"/>
                  </a:cubicBezTo>
                  <a:cubicBezTo>
                    <a:pt x="13275" y="18041"/>
                    <a:pt x="13182" y="17919"/>
                    <a:pt x="13368" y="17886"/>
                  </a:cubicBezTo>
                  <a:cubicBezTo>
                    <a:pt x="13430" y="17720"/>
                    <a:pt x="13709" y="17620"/>
                    <a:pt x="13833" y="17466"/>
                  </a:cubicBezTo>
                  <a:cubicBezTo>
                    <a:pt x="13956" y="17421"/>
                    <a:pt x="13956" y="17333"/>
                    <a:pt x="14142" y="17300"/>
                  </a:cubicBezTo>
                  <a:cubicBezTo>
                    <a:pt x="14173" y="17211"/>
                    <a:pt x="14266" y="17156"/>
                    <a:pt x="14359" y="17101"/>
                  </a:cubicBezTo>
                  <a:cubicBezTo>
                    <a:pt x="14452" y="16946"/>
                    <a:pt x="14638" y="16814"/>
                    <a:pt x="14762" y="16659"/>
                  </a:cubicBezTo>
                  <a:cubicBezTo>
                    <a:pt x="14762" y="16615"/>
                    <a:pt x="14762" y="16570"/>
                    <a:pt x="14824" y="16548"/>
                  </a:cubicBezTo>
                  <a:cubicBezTo>
                    <a:pt x="14886" y="16504"/>
                    <a:pt x="14731" y="16405"/>
                    <a:pt x="14917" y="16405"/>
                  </a:cubicBezTo>
                  <a:cubicBezTo>
                    <a:pt x="14824" y="16305"/>
                    <a:pt x="15165" y="16194"/>
                    <a:pt x="14917" y="16128"/>
                  </a:cubicBezTo>
                  <a:cubicBezTo>
                    <a:pt x="14855" y="16250"/>
                    <a:pt x="14700" y="16327"/>
                    <a:pt x="14514" y="16405"/>
                  </a:cubicBezTo>
                  <a:close/>
                  <a:moveTo>
                    <a:pt x="5093" y="16825"/>
                  </a:moveTo>
                  <a:cubicBezTo>
                    <a:pt x="5186" y="16946"/>
                    <a:pt x="5434" y="17001"/>
                    <a:pt x="5558" y="17112"/>
                  </a:cubicBezTo>
                  <a:cubicBezTo>
                    <a:pt x="5744" y="17189"/>
                    <a:pt x="5868" y="17289"/>
                    <a:pt x="6116" y="17355"/>
                  </a:cubicBezTo>
                  <a:cubicBezTo>
                    <a:pt x="6054" y="17444"/>
                    <a:pt x="6302" y="17433"/>
                    <a:pt x="6333" y="17499"/>
                  </a:cubicBezTo>
                  <a:cubicBezTo>
                    <a:pt x="6426" y="17499"/>
                    <a:pt x="6395" y="17543"/>
                    <a:pt x="6488" y="17554"/>
                  </a:cubicBezTo>
                  <a:cubicBezTo>
                    <a:pt x="6457" y="17609"/>
                    <a:pt x="6612" y="17609"/>
                    <a:pt x="6643" y="17632"/>
                  </a:cubicBezTo>
                  <a:cubicBezTo>
                    <a:pt x="6767" y="17731"/>
                    <a:pt x="6984" y="17808"/>
                    <a:pt x="7201" y="17886"/>
                  </a:cubicBezTo>
                  <a:cubicBezTo>
                    <a:pt x="7387" y="17974"/>
                    <a:pt x="7604" y="18052"/>
                    <a:pt x="7820" y="18140"/>
                  </a:cubicBezTo>
                  <a:cubicBezTo>
                    <a:pt x="8006" y="18217"/>
                    <a:pt x="8161" y="18317"/>
                    <a:pt x="8378" y="18383"/>
                  </a:cubicBezTo>
                  <a:cubicBezTo>
                    <a:pt x="8471" y="18427"/>
                    <a:pt x="8564" y="18461"/>
                    <a:pt x="8688" y="18494"/>
                  </a:cubicBezTo>
                  <a:cubicBezTo>
                    <a:pt x="8719" y="18571"/>
                    <a:pt x="8874" y="18593"/>
                    <a:pt x="8998" y="18637"/>
                  </a:cubicBezTo>
                  <a:cubicBezTo>
                    <a:pt x="9029" y="18737"/>
                    <a:pt x="9246" y="18770"/>
                    <a:pt x="9308" y="18859"/>
                  </a:cubicBezTo>
                  <a:cubicBezTo>
                    <a:pt x="9525" y="18892"/>
                    <a:pt x="9525" y="19002"/>
                    <a:pt x="9773" y="19024"/>
                  </a:cubicBezTo>
                  <a:cubicBezTo>
                    <a:pt x="9773" y="18958"/>
                    <a:pt x="9773" y="18892"/>
                    <a:pt x="9680" y="18859"/>
                  </a:cubicBezTo>
                  <a:cubicBezTo>
                    <a:pt x="9587" y="18847"/>
                    <a:pt x="9649" y="18825"/>
                    <a:pt x="9680" y="18803"/>
                  </a:cubicBezTo>
                  <a:cubicBezTo>
                    <a:pt x="9587" y="18803"/>
                    <a:pt x="9618" y="18759"/>
                    <a:pt x="9618" y="18715"/>
                  </a:cubicBezTo>
                  <a:cubicBezTo>
                    <a:pt x="9339" y="18715"/>
                    <a:pt x="9463" y="18571"/>
                    <a:pt x="9215" y="18549"/>
                  </a:cubicBezTo>
                  <a:cubicBezTo>
                    <a:pt x="9308" y="18461"/>
                    <a:pt x="8967" y="18527"/>
                    <a:pt x="9060" y="18438"/>
                  </a:cubicBezTo>
                  <a:cubicBezTo>
                    <a:pt x="9029" y="18405"/>
                    <a:pt x="8936" y="18372"/>
                    <a:pt x="8843" y="18361"/>
                  </a:cubicBezTo>
                  <a:cubicBezTo>
                    <a:pt x="8657" y="18195"/>
                    <a:pt x="8285" y="18107"/>
                    <a:pt x="8130" y="17941"/>
                  </a:cubicBezTo>
                  <a:cubicBezTo>
                    <a:pt x="7820" y="17886"/>
                    <a:pt x="7665" y="17764"/>
                    <a:pt x="7418" y="17687"/>
                  </a:cubicBezTo>
                  <a:cubicBezTo>
                    <a:pt x="7356" y="17632"/>
                    <a:pt x="7232" y="17598"/>
                    <a:pt x="7108" y="17554"/>
                  </a:cubicBezTo>
                  <a:cubicBezTo>
                    <a:pt x="6984" y="17510"/>
                    <a:pt x="6922" y="17433"/>
                    <a:pt x="6736" y="17410"/>
                  </a:cubicBezTo>
                  <a:cubicBezTo>
                    <a:pt x="6612" y="17366"/>
                    <a:pt x="6457" y="17333"/>
                    <a:pt x="6426" y="17278"/>
                  </a:cubicBezTo>
                  <a:cubicBezTo>
                    <a:pt x="6240" y="17245"/>
                    <a:pt x="6116" y="17189"/>
                    <a:pt x="6023" y="17134"/>
                  </a:cubicBezTo>
                  <a:cubicBezTo>
                    <a:pt x="5775" y="17046"/>
                    <a:pt x="5527" y="16957"/>
                    <a:pt x="5248" y="16880"/>
                  </a:cubicBezTo>
                  <a:cubicBezTo>
                    <a:pt x="5248" y="16780"/>
                    <a:pt x="5031" y="16758"/>
                    <a:pt x="4938" y="16692"/>
                  </a:cubicBezTo>
                  <a:cubicBezTo>
                    <a:pt x="4907" y="16648"/>
                    <a:pt x="4814" y="16648"/>
                    <a:pt x="4783" y="16603"/>
                  </a:cubicBezTo>
                  <a:cubicBezTo>
                    <a:pt x="4659" y="16626"/>
                    <a:pt x="4597" y="16493"/>
                    <a:pt x="4536" y="16581"/>
                  </a:cubicBezTo>
                  <a:cubicBezTo>
                    <a:pt x="4814" y="16626"/>
                    <a:pt x="4814" y="16780"/>
                    <a:pt x="5093" y="16825"/>
                  </a:cubicBezTo>
                  <a:close/>
                  <a:moveTo>
                    <a:pt x="14359" y="17410"/>
                  </a:moveTo>
                  <a:cubicBezTo>
                    <a:pt x="14111" y="17499"/>
                    <a:pt x="14018" y="17665"/>
                    <a:pt x="13833" y="17775"/>
                  </a:cubicBezTo>
                  <a:cubicBezTo>
                    <a:pt x="13740" y="17831"/>
                    <a:pt x="13709" y="17908"/>
                    <a:pt x="13585" y="17963"/>
                  </a:cubicBezTo>
                  <a:cubicBezTo>
                    <a:pt x="13492" y="18029"/>
                    <a:pt x="13585" y="18151"/>
                    <a:pt x="13368" y="18162"/>
                  </a:cubicBezTo>
                  <a:cubicBezTo>
                    <a:pt x="13399" y="18273"/>
                    <a:pt x="13151" y="18273"/>
                    <a:pt x="13120" y="18361"/>
                  </a:cubicBezTo>
                  <a:cubicBezTo>
                    <a:pt x="13089" y="18438"/>
                    <a:pt x="12934" y="18472"/>
                    <a:pt x="12903" y="18549"/>
                  </a:cubicBezTo>
                  <a:cubicBezTo>
                    <a:pt x="12779" y="18604"/>
                    <a:pt x="12748" y="18682"/>
                    <a:pt x="12655" y="18748"/>
                  </a:cubicBezTo>
                  <a:cubicBezTo>
                    <a:pt x="12500" y="18748"/>
                    <a:pt x="12686" y="18792"/>
                    <a:pt x="12562" y="18803"/>
                  </a:cubicBezTo>
                  <a:cubicBezTo>
                    <a:pt x="12562" y="18836"/>
                    <a:pt x="12469" y="18847"/>
                    <a:pt x="12562" y="18881"/>
                  </a:cubicBezTo>
                  <a:cubicBezTo>
                    <a:pt x="12376" y="18903"/>
                    <a:pt x="12376" y="19002"/>
                    <a:pt x="12252" y="19058"/>
                  </a:cubicBezTo>
                  <a:cubicBezTo>
                    <a:pt x="12314" y="19168"/>
                    <a:pt x="12004" y="19146"/>
                    <a:pt x="12097" y="19279"/>
                  </a:cubicBezTo>
                  <a:cubicBezTo>
                    <a:pt x="12035" y="19334"/>
                    <a:pt x="11973" y="19411"/>
                    <a:pt x="11880" y="19467"/>
                  </a:cubicBezTo>
                  <a:cubicBezTo>
                    <a:pt x="11849" y="19522"/>
                    <a:pt x="11601" y="19621"/>
                    <a:pt x="11787" y="19666"/>
                  </a:cubicBezTo>
                  <a:cubicBezTo>
                    <a:pt x="12004" y="19588"/>
                    <a:pt x="12066" y="19455"/>
                    <a:pt x="12190" y="19356"/>
                  </a:cubicBezTo>
                  <a:cubicBezTo>
                    <a:pt x="12283" y="19245"/>
                    <a:pt x="12469" y="19157"/>
                    <a:pt x="12500" y="19024"/>
                  </a:cubicBezTo>
                  <a:cubicBezTo>
                    <a:pt x="12996" y="18836"/>
                    <a:pt x="13213" y="18560"/>
                    <a:pt x="13678" y="18361"/>
                  </a:cubicBezTo>
                  <a:cubicBezTo>
                    <a:pt x="13740" y="18217"/>
                    <a:pt x="13925" y="18107"/>
                    <a:pt x="14049" y="17996"/>
                  </a:cubicBezTo>
                  <a:cubicBezTo>
                    <a:pt x="14173" y="17952"/>
                    <a:pt x="14173" y="17864"/>
                    <a:pt x="14297" y="17831"/>
                  </a:cubicBezTo>
                  <a:cubicBezTo>
                    <a:pt x="14297" y="17786"/>
                    <a:pt x="14328" y="17764"/>
                    <a:pt x="14359" y="17742"/>
                  </a:cubicBezTo>
                  <a:cubicBezTo>
                    <a:pt x="14483" y="17742"/>
                    <a:pt x="14421" y="17665"/>
                    <a:pt x="14514" y="17665"/>
                  </a:cubicBezTo>
                  <a:cubicBezTo>
                    <a:pt x="14452" y="17554"/>
                    <a:pt x="14762" y="17576"/>
                    <a:pt x="14669" y="17466"/>
                  </a:cubicBezTo>
                  <a:cubicBezTo>
                    <a:pt x="14700" y="17388"/>
                    <a:pt x="14824" y="17355"/>
                    <a:pt x="14824" y="17267"/>
                  </a:cubicBezTo>
                  <a:cubicBezTo>
                    <a:pt x="14979" y="17234"/>
                    <a:pt x="14886" y="17123"/>
                    <a:pt x="14979" y="17079"/>
                  </a:cubicBezTo>
                  <a:cubicBezTo>
                    <a:pt x="15103" y="17024"/>
                    <a:pt x="15072" y="16913"/>
                    <a:pt x="15134" y="16858"/>
                  </a:cubicBezTo>
                  <a:cubicBezTo>
                    <a:pt x="15134" y="16825"/>
                    <a:pt x="15134" y="16802"/>
                    <a:pt x="15134" y="16769"/>
                  </a:cubicBezTo>
                  <a:cubicBezTo>
                    <a:pt x="15134" y="16736"/>
                    <a:pt x="15258" y="16725"/>
                    <a:pt x="15134" y="16714"/>
                  </a:cubicBezTo>
                  <a:cubicBezTo>
                    <a:pt x="15103" y="16670"/>
                    <a:pt x="15227" y="16548"/>
                    <a:pt x="15072" y="16548"/>
                  </a:cubicBezTo>
                  <a:cubicBezTo>
                    <a:pt x="14948" y="16880"/>
                    <a:pt x="14638" y="17134"/>
                    <a:pt x="14359" y="17410"/>
                  </a:cubicBezTo>
                  <a:close/>
                  <a:moveTo>
                    <a:pt x="10393" y="18715"/>
                  </a:moveTo>
                  <a:cubicBezTo>
                    <a:pt x="10362" y="18671"/>
                    <a:pt x="10486" y="18660"/>
                    <a:pt x="10486" y="18604"/>
                  </a:cubicBezTo>
                  <a:cubicBezTo>
                    <a:pt x="10486" y="18571"/>
                    <a:pt x="10455" y="18505"/>
                    <a:pt x="10548" y="18494"/>
                  </a:cubicBezTo>
                  <a:cubicBezTo>
                    <a:pt x="10393" y="18383"/>
                    <a:pt x="10703" y="18228"/>
                    <a:pt x="10703" y="18085"/>
                  </a:cubicBezTo>
                  <a:cubicBezTo>
                    <a:pt x="10795" y="18074"/>
                    <a:pt x="10795" y="18041"/>
                    <a:pt x="10795" y="17996"/>
                  </a:cubicBezTo>
                  <a:cubicBezTo>
                    <a:pt x="10795" y="17963"/>
                    <a:pt x="10888" y="17941"/>
                    <a:pt x="10857" y="17886"/>
                  </a:cubicBezTo>
                  <a:cubicBezTo>
                    <a:pt x="10981" y="17831"/>
                    <a:pt x="10919" y="17731"/>
                    <a:pt x="11012" y="17665"/>
                  </a:cubicBezTo>
                  <a:cubicBezTo>
                    <a:pt x="11074" y="17587"/>
                    <a:pt x="11105" y="17510"/>
                    <a:pt x="11260" y="17466"/>
                  </a:cubicBezTo>
                  <a:cubicBezTo>
                    <a:pt x="11384" y="17421"/>
                    <a:pt x="11291" y="17300"/>
                    <a:pt x="11477" y="17278"/>
                  </a:cubicBezTo>
                  <a:cubicBezTo>
                    <a:pt x="11477" y="17211"/>
                    <a:pt x="11477" y="17156"/>
                    <a:pt x="11477" y="17101"/>
                  </a:cubicBezTo>
                  <a:cubicBezTo>
                    <a:pt x="11725" y="17101"/>
                    <a:pt x="11415" y="16990"/>
                    <a:pt x="11477" y="17101"/>
                  </a:cubicBezTo>
                  <a:cubicBezTo>
                    <a:pt x="11353" y="17145"/>
                    <a:pt x="11384" y="17245"/>
                    <a:pt x="11260" y="17278"/>
                  </a:cubicBezTo>
                  <a:cubicBezTo>
                    <a:pt x="11198" y="17333"/>
                    <a:pt x="11167" y="17410"/>
                    <a:pt x="11105" y="17466"/>
                  </a:cubicBezTo>
                  <a:cubicBezTo>
                    <a:pt x="10981" y="17510"/>
                    <a:pt x="11012" y="17609"/>
                    <a:pt x="10857" y="17632"/>
                  </a:cubicBezTo>
                  <a:cubicBezTo>
                    <a:pt x="10857" y="17731"/>
                    <a:pt x="10764" y="17786"/>
                    <a:pt x="10641" y="17831"/>
                  </a:cubicBezTo>
                  <a:cubicBezTo>
                    <a:pt x="10548" y="18206"/>
                    <a:pt x="10083" y="18450"/>
                    <a:pt x="10176" y="18881"/>
                  </a:cubicBezTo>
                  <a:cubicBezTo>
                    <a:pt x="10424" y="18892"/>
                    <a:pt x="10300" y="18770"/>
                    <a:pt x="10393" y="18715"/>
                  </a:cubicBezTo>
                  <a:close/>
                  <a:moveTo>
                    <a:pt x="9215" y="17941"/>
                  </a:moveTo>
                  <a:cubicBezTo>
                    <a:pt x="9215" y="17886"/>
                    <a:pt x="9432" y="17775"/>
                    <a:pt x="9215" y="17742"/>
                  </a:cubicBezTo>
                  <a:cubicBezTo>
                    <a:pt x="9215" y="17797"/>
                    <a:pt x="8998" y="17908"/>
                    <a:pt x="9215" y="17941"/>
                  </a:cubicBezTo>
                  <a:close/>
                  <a:moveTo>
                    <a:pt x="11477" y="18549"/>
                  </a:moveTo>
                  <a:cubicBezTo>
                    <a:pt x="11322" y="18582"/>
                    <a:pt x="11446" y="18704"/>
                    <a:pt x="11260" y="18715"/>
                  </a:cubicBezTo>
                  <a:cubicBezTo>
                    <a:pt x="11291" y="18814"/>
                    <a:pt x="11198" y="18847"/>
                    <a:pt x="11167" y="18914"/>
                  </a:cubicBezTo>
                  <a:cubicBezTo>
                    <a:pt x="11198" y="18958"/>
                    <a:pt x="10950" y="19058"/>
                    <a:pt x="11167" y="19080"/>
                  </a:cubicBezTo>
                  <a:cubicBezTo>
                    <a:pt x="11322" y="18980"/>
                    <a:pt x="11229" y="18803"/>
                    <a:pt x="11477" y="18748"/>
                  </a:cubicBezTo>
                  <a:cubicBezTo>
                    <a:pt x="11415" y="18637"/>
                    <a:pt x="11570" y="18615"/>
                    <a:pt x="11570" y="18527"/>
                  </a:cubicBezTo>
                  <a:cubicBezTo>
                    <a:pt x="11570" y="18483"/>
                    <a:pt x="11911" y="18350"/>
                    <a:pt x="11570" y="18361"/>
                  </a:cubicBezTo>
                  <a:cubicBezTo>
                    <a:pt x="11601" y="18450"/>
                    <a:pt x="11415" y="18461"/>
                    <a:pt x="11477" y="18549"/>
                  </a:cubicBezTo>
                  <a:close/>
                  <a:moveTo>
                    <a:pt x="10857" y="19632"/>
                  </a:moveTo>
                  <a:cubicBezTo>
                    <a:pt x="10857" y="19599"/>
                    <a:pt x="10857" y="19566"/>
                    <a:pt x="10857" y="19522"/>
                  </a:cubicBezTo>
                  <a:cubicBezTo>
                    <a:pt x="10795" y="19522"/>
                    <a:pt x="10703" y="19522"/>
                    <a:pt x="10641" y="19522"/>
                  </a:cubicBezTo>
                  <a:cubicBezTo>
                    <a:pt x="10672" y="19577"/>
                    <a:pt x="10672" y="19643"/>
                    <a:pt x="10857" y="19632"/>
                  </a:cubicBezTo>
                  <a:close/>
                  <a:moveTo>
                    <a:pt x="11570" y="19942"/>
                  </a:moveTo>
                  <a:cubicBezTo>
                    <a:pt x="11601" y="19887"/>
                    <a:pt x="11818" y="19765"/>
                    <a:pt x="11632" y="19721"/>
                  </a:cubicBezTo>
                  <a:cubicBezTo>
                    <a:pt x="11663" y="19798"/>
                    <a:pt x="11353" y="19887"/>
                    <a:pt x="11570" y="19942"/>
                  </a:cubicBezTo>
                  <a:close/>
                </a:path>
              </a:pathLst>
            </a:custGeom>
            <a:solidFill>
              <a:srgbClr val="D1CEBC">
                <a:alpha val="75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236" name="形状"/>
            <p:cNvSpPr/>
            <p:nvPr/>
          </p:nvSpPr>
          <p:spPr>
            <a:xfrm>
              <a:off x="660409" y="1317011"/>
              <a:ext cx="2500180" cy="4304327"/>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grpSp>
      <p:sp>
        <p:nvSpPr>
          <p:cNvPr id="238"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239"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240" name="幻灯片编号"/>
          <p:cNvSpPr txBox="1">
            <a:spLocks noGrp="1"/>
          </p:cNvSpPr>
          <p:nvPr>
            <p:ph type="sldNum" sz="quarter" idx="2"/>
          </p:nvPr>
        </p:nvSpPr>
        <p:spPr>
          <a:prstGeom prst="rect">
            <a:avLst/>
          </a:prstGeom>
        </p:spPr>
        <p:txBody>
          <a:bodyPr/>
          <a:lstStyle/>
          <a:p>
            <a:fld id="{86CB4B4D-7CA3-9044-876B-883B54F8677D}" type="slidenum">
              <a:rPr/>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sp>
        <p:nvSpPr>
          <p:cNvPr id="247" name="形状"/>
          <p:cNvSpPr/>
          <p:nvPr/>
        </p:nvSpPr>
        <p:spPr>
          <a:xfrm rot="2047335" flipH="1">
            <a:off x="7963204" y="783523"/>
            <a:ext cx="4088901" cy="5280058"/>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a:miter lim="400000"/>
          </a:ln>
        </p:spPr>
        <p:txBody>
          <a:bodyPr lIns="45719" rIns="45719"/>
          <a:lstStyle/>
          <a:p>
            <a:pPr>
              <a:defRPr>
                <a:latin typeface="+mj-lt"/>
                <a:ea typeface="+mj-ea"/>
                <a:cs typeface="+mj-cs"/>
                <a:sym typeface="Times New Roman" panose="02020603050405020304"/>
              </a:defRPr>
            </a:pPr>
          </a:p>
        </p:txBody>
      </p:sp>
      <p:sp>
        <p:nvSpPr>
          <p:cNvPr id="248"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249"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250" name="幻灯片编号"/>
          <p:cNvSpPr txBox="1">
            <a:spLocks noGrp="1"/>
          </p:cNvSpPr>
          <p:nvPr>
            <p:ph type="sldNum" sz="quarter" idx="2"/>
          </p:nvPr>
        </p:nvSpPr>
        <p:spPr>
          <a:xfrm>
            <a:off x="10456435" y="373062"/>
            <a:ext cx="1244499" cy="662941"/>
          </a:xfrm>
          <a:prstGeom prst="rect">
            <a:avLst/>
          </a:prstGeom>
        </p:spPr>
        <p:txBody>
          <a:bodyPr anchor="t"/>
          <a:lstStyle/>
          <a:p>
            <a:fld id="{86CB4B4D-7CA3-9044-876B-883B54F8677D}" type="slidenum">
              <a:rPr/>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23" name="幻灯片编号"/>
          <p:cNvSpPr txBox="1">
            <a:spLocks noGrp="1"/>
          </p:cNvSpPr>
          <p:nvPr>
            <p:ph type="sldNum" sz="quarter" idx="2"/>
          </p:nvPr>
        </p:nvSpPr>
        <p:spPr>
          <a:prstGeom prst="rect">
            <a:avLst/>
          </a:prstGeom>
        </p:spPr>
        <p:txBody>
          <a:bodyPr/>
          <a:lstStyle/>
          <a:p>
            <a:fld id="{86CB4B4D-7CA3-9044-876B-883B54F8677D}" type="slidenum">
              <a:rPr/>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sp>
        <p:nvSpPr>
          <p:cNvPr id="257" name="形状"/>
          <p:cNvSpPr/>
          <p:nvPr/>
        </p:nvSpPr>
        <p:spPr>
          <a:xfrm rot="2047335" flipH="1">
            <a:off x="7963204" y="783523"/>
            <a:ext cx="4088901" cy="5280058"/>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a:miter lim="400000"/>
          </a:ln>
        </p:spPr>
        <p:txBody>
          <a:bodyPr lIns="45719" rIns="45719"/>
          <a:lstStyle/>
          <a:p>
            <a:pPr>
              <a:defRPr>
                <a:latin typeface="+mj-lt"/>
                <a:ea typeface="+mj-ea"/>
                <a:cs typeface="+mj-cs"/>
                <a:sym typeface="Times New Roman" panose="02020603050405020304"/>
              </a:defRPr>
            </a:pPr>
          </a:p>
        </p:txBody>
      </p:sp>
      <p:sp>
        <p:nvSpPr>
          <p:cNvPr id="258"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259"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260" name="幻灯片编号"/>
          <p:cNvSpPr txBox="1">
            <a:spLocks noGrp="1"/>
          </p:cNvSpPr>
          <p:nvPr>
            <p:ph type="sldNum" sz="quarter" idx="2"/>
          </p:nvPr>
        </p:nvSpPr>
        <p:spPr>
          <a:xfrm>
            <a:off x="10460668" y="373062"/>
            <a:ext cx="1244499" cy="662941"/>
          </a:xfrm>
          <a:prstGeom prst="rect">
            <a:avLst/>
          </a:prstGeom>
        </p:spPr>
        <p:txBody>
          <a:bodyPr anchor="t"/>
          <a:lstStyle/>
          <a:p>
            <a:fld id="{86CB4B4D-7CA3-9044-876B-883B54F8677D}" type="slidenum">
              <a:rPr/>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grpSp>
        <p:nvGrpSpPr>
          <p:cNvPr id="269" name="成组"/>
          <p:cNvGrpSpPr/>
          <p:nvPr/>
        </p:nvGrpSpPr>
        <p:grpSpPr>
          <a:xfrm>
            <a:off x="330187" y="723899"/>
            <a:ext cx="4214120" cy="5621547"/>
            <a:chOff x="0" y="0"/>
            <a:chExt cx="3160588" cy="5621545"/>
          </a:xfrm>
        </p:grpSpPr>
        <p:sp>
          <p:nvSpPr>
            <p:cNvPr id="267" name="形状"/>
            <p:cNvSpPr/>
            <p:nvPr/>
          </p:nvSpPr>
          <p:spPr>
            <a:xfrm>
              <a:off x="0" y="0"/>
              <a:ext cx="2006894" cy="5621546"/>
            </a:xfrm>
            <a:custGeom>
              <a:avLst/>
              <a:gdLst/>
              <a:ahLst/>
              <a:cxnLst>
                <a:cxn ang="0">
                  <a:pos x="wd2" y="hd2"/>
                </a:cxn>
                <a:cxn ang="5400000">
                  <a:pos x="wd2" y="hd2"/>
                </a:cxn>
                <a:cxn ang="10800000">
                  <a:pos x="wd2" y="hd2"/>
                </a:cxn>
                <a:cxn ang="16200000">
                  <a:pos x="wd2" y="hd2"/>
                </a:cxn>
              </a:cxnLst>
              <a:rect l="0" t="0" r="r" b="b"/>
              <a:pathLst>
                <a:path w="21518" h="21564" extrusionOk="0">
                  <a:moveTo>
                    <a:pt x="7727" y="16272"/>
                  </a:moveTo>
                  <a:cubicBezTo>
                    <a:pt x="7944" y="16272"/>
                    <a:pt x="7758" y="16172"/>
                    <a:pt x="7727" y="16161"/>
                  </a:cubicBezTo>
                  <a:cubicBezTo>
                    <a:pt x="7727" y="16117"/>
                    <a:pt x="7727" y="16073"/>
                    <a:pt x="7727" y="16018"/>
                  </a:cubicBezTo>
                  <a:cubicBezTo>
                    <a:pt x="7573" y="15984"/>
                    <a:pt x="7696" y="15852"/>
                    <a:pt x="7573" y="15797"/>
                  </a:cubicBezTo>
                  <a:cubicBezTo>
                    <a:pt x="7635" y="15719"/>
                    <a:pt x="7418" y="15741"/>
                    <a:pt x="7418" y="15686"/>
                  </a:cubicBezTo>
                  <a:cubicBezTo>
                    <a:pt x="7356" y="15664"/>
                    <a:pt x="7387" y="15609"/>
                    <a:pt x="7263" y="15609"/>
                  </a:cubicBezTo>
                  <a:cubicBezTo>
                    <a:pt x="7263" y="15509"/>
                    <a:pt x="7170" y="15454"/>
                    <a:pt x="7046" y="15410"/>
                  </a:cubicBezTo>
                  <a:cubicBezTo>
                    <a:pt x="6984" y="15343"/>
                    <a:pt x="6953" y="15255"/>
                    <a:pt x="6798" y="15211"/>
                  </a:cubicBezTo>
                  <a:cubicBezTo>
                    <a:pt x="6736" y="15189"/>
                    <a:pt x="6705" y="15155"/>
                    <a:pt x="6705" y="15100"/>
                  </a:cubicBezTo>
                  <a:cubicBezTo>
                    <a:pt x="6674" y="15078"/>
                    <a:pt x="6550" y="15078"/>
                    <a:pt x="6550" y="15023"/>
                  </a:cubicBezTo>
                  <a:cubicBezTo>
                    <a:pt x="6426" y="14979"/>
                    <a:pt x="6426" y="14890"/>
                    <a:pt x="6240" y="14857"/>
                  </a:cubicBezTo>
                  <a:cubicBezTo>
                    <a:pt x="6271" y="14757"/>
                    <a:pt x="6023" y="14757"/>
                    <a:pt x="6023" y="14658"/>
                  </a:cubicBezTo>
                  <a:cubicBezTo>
                    <a:pt x="5744" y="14569"/>
                    <a:pt x="5713" y="14404"/>
                    <a:pt x="5403" y="14326"/>
                  </a:cubicBezTo>
                  <a:cubicBezTo>
                    <a:pt x="5186" y="14205"/>
                    <a:pt x="4969" y="14094"/>
                    <a:pt x="4783" y="13962"/>
                  </a:cubicBezTo>
                  <a:cubicBezTo>
                    <a:pt x="4659" y="13962"/>
                    <a:pt x="4752" y="13884"/>
                    <a:pt x="4597" y="13884"/>
                  </a:cubicBezTo>
                  <a:cubicBezTo>
                    <a:pt x="4628" y="13829"/>
                    <a:pt x="4505" y="13818"/>
                    <a:pt x="4536" y="13774"/>
                  </a:cubicBezTo>
                  <a:cubicBezTo>
                    <a:pt x="4412" y="13729"/>
                    <a:pt x="4319" y="13663"/>
                    <a:pt x="4226" y="13608"/>
                  </a:cubicBezTo>
                  <a:cubicBezTo>
                    <a:pt x="4009" y="13497"/>
                    <a:pt x="3854" y="13365"/>
                    <a:pt x="3668" y="13243"/>
                  </a:cubicBezTo>
                  <a:cubicBezTo>
                    <a:pt x="3637" y="13166"/>
                    <a:pt x="3482" y="13121"/>
                    <a:pt x="3451" y="13044"/>
                  </a:cubicBezTo>
                  <a:cubicBezTo>
                    <a:pt x="3265" y="13011"/>
                    <a:pt x="3296" y="12911"/>
                    <a:pt x="3141" y="12878"/>
                  </a:cubicBezTo>
                  <a:cubicBezTo>
                    <a:pt x="3141" y="12812"/>
                    <a:pt x="2986" y="12768"/>
                    <a:pt x="2893" y="12712"/>
                  </a:cubicBezTo>
                  <a:cubicBezTo>
                    <a:pt x="2831" y="12679"/>
                    <a:pt x="2800" y="12657"/>
                    <a:pt x="2738" y="12624"/>
                  </a:cubicBezTo>
                  <a:cubicBezTo>
                    <a:pt x="2738" y="12624"/>
                    <a:pt x="2521" y="12502"/>
                    <a:pt x="2490" y="12458"/>
                  </a:cubicBezTo>
                  <a:cubicBezTo>
                    <a:pt x="2490" y="12447"/>
                    <a:pt x="2459" y="12425"/>
                    <a:pt x="2428" y="12403"/>
                  </a:cubicBezTo>
                  <a:cubicBezTo>
                    <a:pt x="2304" y="12314"/>
                    <a:pt x="2211" y="12215"/>
                    <a:pt x="2118" y="12104"/>
                  </a:cubicBezTo>
                  <a:cubicBezTo>
                    <a:pt x="1994" y="12049"/>
                    <a:pt x="2025" y="11950"/>
                    <a:pt x="1870" y="11905"/>
                  </a:cubicBezTo>
                  <a:cubicBezTo>
                    <a:pt x="1870" y="11861"/>
                    <a:pt x="1901" y="11795"/>
                    <a:pt x="1808" y="11795"/>
                  </a:cubicBezTo>
                  <a:cubicBezTo>
                    <a:pt x="1808" y="11751"/>
                    <a:pt x="1839" y="11684"/>
                    <a:pt x="1715" y="11684"/>
                  </a:cubicBezTo>
                  <a:cubicBezTo>
                    <a:pt x="1715" y="11596"/>
                    <a:pt x="1529" y="11563"/>
                    <a:pt x="1560" y="11463"/>
                  </a:cubicBezTo>
                  <a:cubicBezTo>
                    <a:pt x="1560" y="11408"/>
                    <a:pt x="1468" y="11408"/>
                    <a:pt x="1498" y="11353"/>
                  </a:cubicBezTo>
                  <a:cubicBezTo>
                    <a:pt x="1375" y="11342"/>
                    <a:pt x="1468" y="11264"/>
                    <a:pt x="1344" y="11264"/>
                  </a:cubicBezTo>
                  <a:cubicBezTo>
                    <a:pt x="1437" y="11231"/>
                    <a:pt x="1313" y="11132"/>
                    <a:pt x="1251" y="11076"/>
                  </a:cubicBezTo>
                  <a:cubicBezTo>
                    <a:pt x="1251" y="11021"/>
                    <a:pt x="1158" y="11010"/>
                    <a:pt x="1189" y="10966"/>
                  </a:cubicBezTo>
                  <a:cubicBezTo>
                    <a:pt x="1065" y="10955"/>
                    <a:pt x="1158" y="10877"/>
                    <a:pt x="1003" y="10877"/>
                  </a:cubicBezTo>
                  <a:cubicBezTo>
                    <a:pt x="941" y="10723"/>
                    <a:pt x="693" y="10623"/>
                    <a:pt x="631" y="10457"/>
                  </a:cubicBezTo>
                  <a:cubicBezTo>
                    <a:pt x="507" y="10457"/>
                    <a:pt x="600" y="10380"/>
                    <a:pt x="476" y="10380"/>
                  </a:cubicBezTo>
                  <a:cubicBezTo>
                    <a:pt x="476" y="10325"/>
                    <a:pt x="383" y="10314"/>
                    <a:pt x="383" y="10269"/>
                  </a:cubicBezTo>
                  <a:cubicBezTo>
                    <a:pt x="352" y="10192"/>
                    <a:pt x="290" y="10126"/>
                    <a:pt x="228" y="10048"/>
                  </a:cubicBezTo>
                  <a:cubicBezTo>
                    <a:pt x="166" y="9882"/>
                    <a:pt x="-51" y="9772"/>
                    <a:pt x="11" y="9573"/>
                  </a:cubicBezTo>
                  <a:cubicBezTo>
                    <a:pt x="104" y="9606"/>
                    <a:pt x="135" y="9661"/>
                    <a:pt x="166" y="9739"/>
                  </a:cubicBezTo>
                  <a:cubicBezTo>
                    <a:pt x="104" y="9827"/>
                    <a:pt x="290" y="9816"/>
                    <a:pt x="228" y="9905"/>
                  </a:cubicBezTo>
                  <a:cubicBezTo>
                    <a:pt x="321" y="9993"/>
                    <a:pt x="476" y="10059"/>
                    <a:pt x="476" y="10181"/>
                  </a:cubicBezTo>
                  <a:cubicBezTo>
                    <a:pt x="631" y="10192"/>
                    <a:pt x="507" y="10303"/>
                    <a:pt x="631" y="10325"/>
                  </a:cubicBezTo>
                  <a:cubicBezTo>
                    <a:pt x="724" y="10336"/>
                    <a:pt x="631" y="10424"/>
                    <a:pt x="786" y="10435"/>
                  </a:cubicBezTo>
                  <a:cubicBezTo>
                    <a:pt x="879" y="10524"/>
                    <a:pt x="941" y="10623"/>
                    <a:pt x="1003" y="10712"/>
                  </a:cubicBezTo>
                  <a:cubicBezTo>
                    <a:pt x="1127" y="10734"/>
                    <a:pt x="1189" y="10778"/>
                    <a:pt x="1189" y="10844"/>
                  </a:cubicBezTo>
                  <a:cubicBezTo>
                    <a:pt x="1406" y="10822"/>
                    <a:pt x="1313" y="10911"/>
                    <a:pt x="1344" y="10966"/>
                  </a:cubicBezTo>
                  <a:cubicBezTo>
                    <a:pt x="1529" y="11010"/>
                    <a:pt x="1529" y="11132"/>
                    <a:pt x="1715" y="11187"/>
                  </a:cubicBezTo>
                  <a:cubicBezTo>
                    <a:pt x="1715" y="11308"/>
                    <a:pt x="2087" y="11297"/>
                    <a:pt x="2025" y="11430"/>
                  </a:cubicBezTo>
                  <a:cubicBezTo>
                    <a:pt x="2366" y="11552"/>
                    <a:pt x="2583" y="11718"/>
                    <a:pt x="2893" y="11850"/>
                  </a:cubicBezTo>
                  <a:cubicBezTo>
                    <a:pt x="3141" y="12005"/>
                    <a:pt x="3482" y="12127"/>
                    <a:pt x="3761" y="12270"/>
                  </a:cubicBezTo>
                  <a:cubicBezTo>
                    <a:pt x="3947" y="12325"/>
                    <a:pt x="3978" y="12425"/>
                    <a:pt x="4133" y="12491"/>
                  </a:cubicBezTo>
                  <a:cubicBezTo>
                    <a:pt x="4319" y="12491"/>
                    <a:pt x="4319" y="12558"/>
                    <a:pt x="4288" y="12624"/>
                  </a:cubicBezTo>
                  <a:cubicBezTo>
                    <a:pt x="4474" y="12624"/>
                    <a:pt x="4536" y="12657"/>
                    <a:pt x="4536" y="12712"/>
                  </a:cubicBezTo>
                  <a:cubicBezTo>
                    <a:pt x="4628" y="12734"/>
                    <a:pt x="4690" y="12790"/>
                    <a:pt x="4752" y="12823"/>
                  </a:cubicBezTo>
                  <a:cubicBezTo>
                    <a:pt x="4876" y="12845"/>
                    <a:pt x="4783" y="12933"/>
                    <a:pt x="4907" y="12933"/>
                  </a:cubicBezTo>
                  <a:cubicBezTo>
                    <a:pt x="5031" y="13011"/>
                    <a:pt x="5155" y="13088"/>
                    <a:pt x="5310" y="13155"/>
                  </a:cubicBezTo>
                  <a:cubicBezTo>
                    <a:pt x="5558" y="13309"/>
                    <a:pt x="5713" y="13486"/>
                    <a:pt x="6085" y="13575"/>
                  </a:cubicBezTo>
                  <a:cubicBezTo>
                    <a:pt x="6085" y="13685"/>
                    <a:pt x="6271" y="13740"/>
                    <a:pt x="6333" y="13829"/>
                  </a:cubicBezTo>
                  <a:cubicBezTo>
                    <a:pt x="6426" y="13840"/>
                    <a:pt x="6333" y="13928"/>
                    <a:pt x="6488" y="13939"/>
                  </a:cubicBezTo>
                  <a:cubicBezTo>
                    <a:pt x="6581" y="13950"/>
                    <a:pt x="6488" y="14039"/>
                    <a:pt x="6643" y="14050"/>
                  </a:cubicBezTo>
                  <a:cubicBezTo>
                    <a:pt x="6705" y="14127"/>
                    <a:pt x="6736" y="14238"/>
                    <a:pt x="6953" y="14271"/>
                  </a:cubicBezTo>
                  <a:cubicBezTo>
                    <a:pt x="6984" y="14371"/>
                    <a:pt x="7108" y="14437"/>
                    <a:pt x="7201" y="14514"/>
                  </a:cubicBezTo>
                  <a:cubicBezTo>
                    <a:pt x="7356" y="14514"/>
                    <a:pt x="7232" y="14393"/>
                    <a:pt x="7201" y="14382"/>
                  </a:cubicBezTo>
                  <a:cubicBezTo>
                    <a:pt x="7108" y="14348"/>
                    <a:pt x="7108" y="14282"/>
                    <a:pt x="7015" y="14238"/>
                  </a:cubicBezTo>
                  <a:cubicBezTo>
                    <a:pt x="6953" y="14138"/>
                    <a:pt x="6829" y="14050"/>
                    <a:pt x="6798" y="13939"/>
                  </a:cubicBezTo>
                  <a:cubicBezTo>
                    <a:pt x="6612" y="13785"/>
                    <a:pt x="6364" y="13663"/>
                    <a:pt x="6240" y="13486"/>
                  </a:cubicBezTo>
                  <a:cubicBezTo>
                    <a:pt x="6023" y="13464"/>
                    <a:pt x="6085" y="13331"/>
                    <a:pt x="5868" y="13298"/>
                  </a:cubicBezTo>
                  <a:cubicBezTo>
                    <a:pt x="5868" y="13199"/>
                    <a:pt x="5713" y="13144"/>
                    <a:pt x="5558" y="13099"/>
                  </a:cubicBezTo>
                  <a:cubicBezTo>
                    <a:pt x="5589" y="12978"/>
                    <a:pt x="5279" y="12978"/>
                    <a:pt x="5248" y="12878"/>
                  </a:cubicBezTo>
                  <a:cubicBezTo>
                    <a:pt x="5155" y="12812"/>
                    <a:pt x="5031" y="12746"/>
                    <a:pt x="4907" y="12679"/>
                  </a:cubicBezTo>
                  <a:cubicBezTo>
                    <a:pt x="4628" y="12580"/>
                    <a:pt x="4505" y="12403"/>
                    <a:pt x="4226" y="12292"/>
                  </a:cubicBezTo>
                  <a:cubicBezTo>
                    <a:pt x="4009" y="12160"/>
                    <a:pt x="3730" y="12049"/>
                    <a:pt x="3513" y="11905"/>
                  </a:cubicBezTo>
                  <a:cubicBezTo>
                    <a:pt x="3482" y="11806"/>
                    <a:pt x="3172" y="11806"/>
                    <a:pt x="3203" y="11684"/>
                  </a:cubicBezTo>
                  <a:cubicBezTo>
                    <a:pt x="2986" y="11651"/>
                    <a:pt x="2955" y="11574"/>
                    <a:pt x="2800" y="11519"/>
                  </a:cubicBezTo>
                  <a:cubicBezTo>
                    <a:pt x="2521" y="11408"/>
                    <a:pt x="2335" y="11264"/>
                    <a:pt x="2025" y="11154"/>
                  </a:cubicBezTo>
                  <a:cubicBezTo>
                    <a:pt x="2025" y="11054"/>
                    <a:pt x="1746" y="11054"/>
                    <a:pt x="1715" y="10966"/>
                  </a:cubicBezTo>
                  <a:cubicBezTo>
                    <a:pt x="1653" y="10877"/>
                    <a:pt x="1344" y="10888"/>
                    <a:pt x="1406" y="10767"/>
                  </a:cubicBezTo>
                  <a:cubicBezTo>
                    <a:pt x="1715" y="10877"/>
                    <a:pt x="2056" y="10977"/>
                    <a:pt x="2180" y="11154"/>
                  </a:cubicBezTo>
                  <a:cubicBezTo>
                    <a:pt x="2428" y="11176"/>
                    <a:pt x="2459" y="11286"/>
                    <a:pt x="2645" y="11320"/>
                  </a:cubicBezTo>
                  <a:cubicBezTo>
                    <a:pt x="2552" y="11408"/>
                    <a:pt x="2924" y="11342"/>
                    <a:pt x="2800" y="11430"/>
                  </a:cubicBezTo>
                  <a:cubicBezTo>
                    <a:pt x="2893" y="11441"/>
                    <a:pt x="2986" y="11463"/>
                    <a:pt x="2955" y="11519"/>
                  </a:cubicBezTo>
                  <a:cubicBezTo>
                    <a:pt x="3141" y="11507"/>
                    <a:pt x="3048" y="11596"/>
                    <a:pt x="3203" y="11596"/>
                  </a:cubicBezTo>
                  <a:cubicBezTo>
                    <a:pt x="3358" y="11607"/>
                    <a:pt x="3265" y="11695"/>
                    <a:pt x="3451" y="11684"/>
                  </a:cubicBezTo>
                  <a:cubicBezTo>
                    <a:pt x="3482" y="11773"/>
                    <a:pt x="3668" y="11806"/>
                    <a:pt x="3761" y="11883"/>
                  </a:cubicBezTo>
                  <a:cubicBezTo>
                    <a:pt x="3947" y="11928"/>
                    <a:pt x="3978" y="12016"/>
                    <a:pt x="4133" y="12071"/>
                  </a:cubicBezTo>
                  <a:cubicBezTo>
                    <a:pt x="4257" y="12127"/>
                    <a:pt x="4412" y="12171"/>
                    <a:pt x="4443" y="12270"/>
                  </a:cubicBezTo>
                  <a:cubicBezTo>
                    <a:pt x="4659" y="12303"/>
                    <a:pt x="4721" y="12392"/>
                    <a:pt x="4845" y="12458"/>
                  </a:cubicBezTo>
                  <a:cubicBezTo>
                    <a:pt x="5000" y="12469"/>
                    <a:pt x="4876" y="12558"/>
                    <a:pt x="5000" y="12569"/>
                  </a:cubicBezTo>
                  <a:cubicBezTo>
                    <a:pt x="5093" y="12580"/>
                    <a:pt x="5155" y="12613"/>
                    <a:pt x="5155" y="12657"/>
                  </a:cubicBezTo>
                  <a:cubicBezTo>
                    <a:pt x="5434" y="12779"/>
                    <a:pt x="5620" y="12911"/>
                    <a:pt x="5868" y="13044"/>
                  </a:cubicBezTo>
                  <a:cubicBezTo>
                    <a:pt x="6116" y="13166"/>
                    <a:pt x="6271" y="13320"/>
                    <a:pt x="6488" y="13464"/>
                  </a:cubicBezTo>
                  <a:cubicBezTo>
                    <a:pt x="6643" y="13619"/>
                    <a:pt x="6922" y="13729"/>
                    <a:pt x="7015" y="13906"/>
                  </a:cubicBezTo>
                  <a:cubicBezTo>
                    <a:pt x="7201" y="13906"/>
                    <a:pt x="7077" y="13785"/>
                    <a:pt x="7108" y="13740"/>
                  </a:cubicBezTo>
                  <a:cubicBezTo>
                    <a:pt x="7139" y="13674"/>
                    <a:pt x="6953" y="13685"/>
                    <a:pt x="7015" y="13597"/>
                  </a:cubicBezTo>
                  <a:cubicBezTo>
                    <a:pt x="6829" y="13420"/>
                    <a:pt x="6612" y="13232"/>
                    <a:pt x="6395" y="13044"/>
                  </a:cubicBezTo>
                  <a:cubicBezTo>
                    <a:pt x="6302" y="13022"/>
                    <a:pt x="6240" y="12978"/>
                    <a:pt x="6240" y="12911"/>
                  </a:cubicBezTo>
                  <a:cubicBezTo>
                    <a:pt x="6209" y="12856"/>
                    <a:pt x="6023" y="12856"/>
                    <a:pt x="6085" y="12768"/>
                  </a:cubicBezTo>
                  <a:cubicBezTo>
                    <a:pt x="5899" y="12701"/>
                    <a:pt x="5837" y="12602"/>
                    <a:pt x="5713" y="12513"/>
                  </a:cubicBezTo>
                  <a:cubicBezTo>
                    <a:pt x="5496" y="12458"/>
                    <a:pt x="5403" y="12370"/>
                    <a:pt x="5217" y="12292"/>
                  </a:cubicBezTo>
                  <a:cubicBezTo>
                    <a:pt x="5248" y="12226"/>
                    <a:pt x="5124" y="12204"/>
                    <a:pt x="5062" y="12160"/>
                  </a:cubicBezTo>
                  <a:cubicBezTo>
                    <a:pt x="4876" y="12171"/>
                    <a:pt x="5000" y="12049"/>
                    <a:pt x="4845" y="12049"/>
                  </a:cubicBezTo>
                  <a:cubicBezTo>
                    <a:pt x="4783" y="11939"/>
                    <a:pt x="4536" y="11894"/>
                    <a:pt x="4443" y="11795"/>
                  </a:cubicBezTo>
                  <a:cubicBezTo>
                    <a:pt x="4288" y="11740"/>
                    <a:pt x="4226" y="11629"/>
                    <a:pt x="4071" y="11574"/>
                  </a:cubicBezTo>
                  <a:cubicBezTo>
                    <a:pt x="3606" y="11231"/>
                    <a:pt x="3110" y="10888"/>
                    <a:pt x="2738" y="10513"/>
                  </a:cubicBezTo>
                  <a:cubicBezTo>
                    <a:pt x="2552" y="10446"/>
                    <a:pt x="2459" y="10358"/>
                    <a:pt x="2428" y="10236"/>
                  </a:cubicBezTo>
                  <a:cubicBezTo>
                    <a:pt x="2304" y="10214"/>
                    <a:pt x="2304" y="10148"/>
                    <a:pt x="2273" y="10093"/>
                  </a:cubicBezTo>
                  <a:cubicBezTo>
                    <a:pt x="2180" y="10059"/>
                    <a:pt x="2180" y="9993"/>
                    <a:pt x="2118" y="9960"/>
                  </a:cubicBezTo>
                  <a:cubicBezTo>
                    <a:pt x="1932" y="9772"/>
                    <a:pt x="1777" y="9573"/>
                    <a:pt x="1622" y="9374"/>
                  </a:cubicBezTo>
                  <a:cubicBezTo>
                    <a:pt x="1591" y="9286"/>
                    <a:pt x="1684" y="9241"/>
                    <a:pt x="1715" y="9175"/>
                  </a:cubicBezTo>
                  <a:cubicBezTo>
                    <a:pt x="1560" y="8954"/>
                    <a:pt x="1344" y="8733"/>
                    <a:pt x="1158" y="8512"/>
                  </a:cubicBezTo>
                  <a:cubicBezTo>
                    <a:pt x="1096" y="8269"/>
                    <a:pt x="848" y="8081"/>
                    <a:pt x="786" y="7815"/>
                  </a:cubicBezTo>
                  <a:cubicBezTo>
                    <a:pt x="1065" y="7804"/>
                    <a:pt x="879" y="7970"/>
                    <a:pt x="1003" y="8014"/>
                  </a:cubicBezTo>
                  <a:cubicBezTo>
                    <a:pt x="1065" y="8081"/>
                    <a:pt x="1096" y="8158"/>
                    <a:pt x="1158" y="8202"/>
                  </a:cubicBezTo>
                  <a:cubicBezTo>
                    <a:pt x="1158" y="8291"/>
                    <a:pt x="1251" y="8335"/>
                    <a:pt x="1313" y="8401"/>
                  </a:cubicBezTo>
                  <a:cubicBezTo>
                    <a:pt x="1344" y="8479"/>
                    <a:pt x="1375" y="8556"/>
                    <a:pt x="1468" y="8600"/>
                  </a:cubicBezTo>
                  <a:cubicBezTo>
                    <a:pt x="1529" y="8744"/>
                    <a:pt x="1684" y="8854"/>
                    <a:pt x="1808" y="8987"/>
                  </a:cubicBezTo>
                  <a:cubicBezTo>
                    <a:pt x="1870" y="9042"/>
                    <a:pt x="1901" y="9120"/>
                    <a:pt x="1963" y="9175"/>
                  </a:cubicBezTo>
                  <a:cubicBezTo>
                    <a:pt x="2118" y="9208"/>
                    <a:pt x="2025" y="9319"/>
                    <a:pt x="2180" y="9352"/>
                  </a:cubicBezTo>
                  <a:cubicBezTo>
                    <a:pt x="2180" y="9440"/>
                    <a:pt x="2397" y="9451"/>
                    <a:pt x="2335" y="9573"/>
                  </a:cubicBezTo>
                  <a:cubicBezTo>
                    <a:pt x="2490" y="9595"/>
                    <a:pt x="2583" y="9650"/>
                    <a:pt x="2583" y="9739"/>
                  </a:cubicBezTo>
                  <a:cubicBezTo>
                    <a:pt x="2862" y="9805"/>
                    <a:pt x="2955" y="9938"/>
                    <a:pt x="3110" y="10037"/>
                  </a:cubicBezTo>
                  <a:cubicBezTo>
                    <a:pt x="3327" y="10126"/>
                    <a:pt x="3451" y="10258"/>
                    <a:pt x="3668" y="10347"/>
                  </a:cubicBezTo>
                  <a:cubicBezTo>
                    <a:pt x="3823" y="10457"/>
                    <a:pt x="4040" y="10557"/>
                    <a:pt x="4133" y="10678"/>
                  </a:cubicBezTo>
                  <a:cubicBezTo>
                    <a:pt x="4381" y="10833"/>
                    <a:pt x="4721" y="10966"/>
                    <a:pt x="4907" y="11132"/>
                  </a:cubicBezTo>
                  <a:cubicBezTo>
                    <a:pt x="5155" y="11286"/>
                    <a:pt x="5434" y="11419"/>
                    <a:pt x="5620" y="11596"/>
                  </a:cubicBezTo>
                  <a:cubicBezTo>
                    <a:pt x="5930" y="11729"/>
                    <a:pt x="6085" y="11905"/>
                    <a:pt x="6333" y="12071"/>
                  </a:cubicBezTo>
                  <a:cubicBezTo>
                    <a:pt x="6519" y="12226"/>
                    <a:pt x="6705" y="12403"/>
                    <a:pt x="6860" y="12569"/>
                  </a:cubicBezTo>
                  <a:cubicBezTo>
                    <a:pt x="7108" y="12558"/>
                    <a:pt x="6798" y="12513"/>
                    <a:pt x="6860" y="12458"/>
                  </a:cubicBezTo>
                  <a:cubicBezTo>
                    <a:pt x="6860" y="12414"/>
                    <a:pt x="6860" y="12370"/>
                    <a:pt x="6860" y="12325"/>
                  </a:cubicBezTo>
                  <a:cubicBezTo>
                    <a:pt x="6705" y="12325"/>
                    <a:pt x="6829" y="12226"/>
                    <a:pt x="6798" y="12182"/>
                  </a:cubicBezTo>
                  <a:cubicBezTo>
                    <a:pt x="6736" y="12160"/>
                    <a:pt x="6705" y="12115"/>
                    <a:pt x="6705" y="12071"/>
                  </a:cubicBezTo>
                  <a:cubicBezTo>
                    <a:pt x="6674" y="12027"/>
                    <a:pt x="6612" y="12005"/>
                    <a:pt x="6550" y="11961"/>
                  </a:cubicBezTo>
                  <a:cubicBezTo>
                    <a:pt x="6457" y="11939"/>
                    <a:pt x="6550" y="11850"/>
                    <a:pt x="6395" y="11850"/>
                  </a:cubicBezTo>
                  <a:cubicBezTo>
                    <a:pt x="6457" y="11751"/>
                    <a:pt x="6147" y="11684"/>
                    <a:pt x="6333" y="11629"/>
                  </a:cubicBezTo>
                  <a:cubicBezTo>
                    <a:pt x="6116" y="11585"/>
                    <a:pt x="6147" y="11463"/>
                    <a:pt x="6023" y="11408"/>
                  </a:cubicBezTo>
                  <a:cubicBezTo>
                    <a:pt x="5992" y="11308"/>
                    <a:pt x="5775" y="11275"/>
                    <a:pt x="5775" y="11187"/>
                  </a:cubicBezTo>
                  <a:cubicBezTo>
                    <a:pt x="5527" y="11054"/>
                    <a:pt x="5434" y="10877"/>
                    <a:pt x="5155" y="10767"/>
                  </a:cubicBezTo>
                  <a:cubicBezTo>
                    <a:pt x="5031" y="10601"/>
                    <a:pt x="4752" y="10502"/>
                    <a:pt x="4690" y="10325"/>
                  </a:cubicBezTo>
                  <a:cubicBezTo>
                    <a:pt x="4567" y="10280"/>
                    <a:pt x="4412" y="10247"/>
                    <a:pt x="4443" y="10148"/>
                  </a:cubicBezTo>
                  <a:cubicBezTo>
                    <a:pt x="4164" y="10148"/>
                    <a:pt x="4412" y="10115"/>
                    <a:pt x="4288" y="10037"/>
                  </a:cubicBezTo>
                  <a:cubicBezTo>
                    <a:pt x="4102" y="9960"/>
                    <a:pt x="3947" y="9860"/>
                    <a:pt x="3823" y="9761"/>
                  </a:cubicBezTo>
                  <a:cubicBezTo>
                    <a:pt x="3823" y="9684"/>
                    <a:pt x="3668" y="9650"/>
                    <a:pt x="3575" y="9595"/>
                  </a:cubicBezTo>
                  <a:cubicBezTo>
                    <a:pt x="3637" y="9507"/>
                    <a:pt x="3358" y="9529"/>
                    <a:pt x="3420" y="9429"/>
                  </a:cubicBezTo>
                  <a:cubicBezTo>
                    <a:pt x="3265" y="9385"/>
                    <a:pt x="3234" y="9297"/>
                    <a:pt x="3110" y="9208"/>
                  </a:cubicBezTo>
                  <a:cubicBezTo>
                    <a:pt x="3110" y="9197"/>
                    <a:pt x="3048" y="9208"/>
                    <a:pt x="3048" y="9175"/>
                  </a:cubicBezTo>
                  <a:cubicBezTo>
                    <a:pt x="3017" y="9164"/>
                    <a:pt x="3048" y="9142"/>
                    <a:pt x="3048" y="9120"/>
                  </a:cubicBezTo>
                  <a:cubicBezTo>
                    <a:pt x="2862" y="9020"/>
                    <a:pt x="2645" y="8932"/>
                    <a:pt x="2490" y="8821"/>
                  </a:cubicBezTo>
                  <a:cubicBezTo>
                    <a:pt x="2428" y="8766"/>
                    <a:pt x="2335" y="8711"/>
                    <a:pt x="2273" y="8655"/>
                  </a:cubicBezTo>
                  <a:cubicBezTo>
                    <a:pt x="2087" y="8633"/>
                    <a:pt x="2180" y="8512"/>
                    <a:pt x="2025" y="8490"/>
                  </a:cubicBezTo>
                  <a:cubicBezTo>
                    <a:pt x="1808" y="8390"/>
                    <a:pt x="1684" y="8269"/>
                    <a:pt x="1560" y="8147"/>
                  </a:cubicBezTo>
                  <a:cubicBezTo>
                    <a:pt x="1344" y="8070"/>
                    <a:pt x="1282" y="7915"/>
                    <a:pt x="1003" y="7849"/>
                  </a:cubicBezTo>
                  <a:cubicBezTo>
                    <a:pt x="1034" y="7771"/>
                    <a:pt x="1034" y="7705"/>
                    <a:pt x="848" y="7705"/>
                  </a:cubicBezTo>
                  <a:cubicBezTo>
                    <a:pt x="879" y="7638"/>
                    <a:pt x="879" y="7572"/>
                    <a:pt x="693" y="7572"/>
                  </a:cubicBezTo>
                  <a:cubicBezTo>
                    <a:pt x="724" y="7495"/>
                    <a:pt x="1003" y="7561"/>
                    <a:pt x="941" y="7627"/>
                  </a:cubicBezTo>
                  <a:cubicBezTo>
                    <a:pt x="1096" y="7627"/>
                    <a:pt x="1003" y="7727"/>
                    <a:pt x="1158" y="7738"/>
                  </a:cubicBezTo>
                  <a:cubicBezTo>
                    <a:pt x="1251" y="7826"/>
                    <a:pt x="1313" y="7926"/>
                    <a:pt x="1468" y="7981"/>
                  </a:cubicBezTo>
                  <a:cubicBezTo>
                    <a:pt x="1498" y="8103"/>
                    <a:pt x="1808" y="8103"/>
                    <a:pt x="1777" y="8235"/>
                  </a:cubicBezTo>
                  <a:cubicBezTo>
                    <a:pt x="1994" y="8280"/>
                    <a:pt x="2087" y="8368"/>
                    <a:pt x="2180" y="8456"/>
                  </a:cubicBezTo>
                  <a:cubicBezTo>
                    <a:pt x="2335" y="8468"/>
                    <a:pt x="2211" y="8578"/>
                    <a:pt x="2428" y="8567"/>
                  </a:cubicBezTo>
                  <a:cubicBezTo>
                    <a:pt x="2428" y="8622"/>
                    <a:pt x="2459" y="8655"/>
                    <a:pt x="2583" y="8678"/>
                  </a:cubicBezTo>
                  <a:cubicBezTo>
                    <a:pt x="2738" y="8744"/>
                    <a:pt x="2769" y="8854"/>
                    <a:pt x="2955" y="8899"/>
                  </a:cubicBezTo>
                  <a:cubicBezTo>
                    <a:pt x="2986" y="9009"/>
                    <a:pt x="3296" y="9031"/>
                    <a:pt x="3265" y="9153"/>
                  </a:cubicBezTo>
                  <a:cubicBezTo>
                    <a:pt x="3451" y="9208"/>
                    <a:pt x="3513" y="9308"/>
                    <a:pt x="3575" y="9407"/>
                  </a:cubicBezTo>
                  <a:cubicBezTo>
                    <a:pt x="3823" y="9451"/>
                    <a:pt x="3823" y="9584"/>
                    <a:pt x="3978" y="9650"/>
                  </a:cubicBezTo>
                  <a:cubicBezTo>
                    <a:pt x="4040" y="9750"/>
                    <a:pt x="4319" y="9772"/>
                    <a:pt x="4288" y="9905"/>
                  </a:cubicBezTo>
                  <a:cubicBezTo>
                    <a:pt x="4505" y="9938"/>
                    <a:pt x="4628" y="10026"/>
                    <a:pt x="4690" y="10126"/>
                  </a:cubicBezTo>
                  <a:cubicBezTo>
                    <a:pt x="4783" y="10148"/>
                    <a:pt x="4845" y="10192"/>
                    <a:pt x="4845" y="10269"/>
                  </a:cubicBezTo>
                  <a:cubicBezTo>
                    <a:pt x="4969" y="10269"/>
                    <a:pt x="5000" y="10314"/>
                    <a:pt x="5000" y="10380"/>
                  </a:cubicBezTo>
                  <a:cubicBezTo>
                    <a:pt x="5155" y="10446"/>
                    <a:pt x="5248" y="10524"/>
                    <a:pt x="5310" y="10623"/>
                  </a:cubicBezTo>
                  <a:cubicBezTo>
                    <a:pt x="5465" y="10634"/>
                    <a:pt x="5372" y="10734"/>
                    <a:pt x="5527" y="10734"/>
                  </a:cubicBezTo>
                  <a:cubicBezTo>
                    <a:pt x="5651" y="10756"/>
                    <a:pt x="5558" y="10844"/>
                    <a:pt x="5682" y="10844"/>
                  </a:cubicBezTo>
                  <a:cubicBezTo>
                    <a:pt x="5837" y="11043"/>
                    <a:pt x="6147" y="11165"/>
                    <a:pt x="6240" y="11375"/>
                  </a:cubicBezTo>
                  <a:cubicBezTo>
                    <a:pt x="6457" y="11331"/>
                    <a:pt x="6209" y="11220"/>
                    <a:pt x="6178" y="11187"/>
                  </a:cubicBezTo>
                  <a:cubicBezTo>
                    <a:pt x="6209" y="11121"/>
                    <a:pt x="6116" y="11110"/>
                    <a:pt x="6085" y="11065"/>
                  </a:cubicBezTo>
                  <a:cubicBezTo>
                    <a:pt x="6085" y="11032"/>
                    <a:pt x="6085" y="10988"/>
                    <a:pt x="6023" y="10988"/>
                  </a:cubicBezTo>
                  <a:cubicBezTo>
                    <a:pt x="5899" y="10844"/>
                    <a:pt x="5837" y="10689"/>
                    <a:pt x="5682" y="10568"/>
                  </a:cubicBezTo>
                  <a:cubicBezTo>
                    <a:pt x="5651" y="10402"/>
                    <a:pt x="5434" y="10303"/>
                    <a:pt x="5372" y="10148"/>
                  </a:cubicBezTo>
                  <a:cubicBezTo>
                    <a:pt x="5372" y="10070"/>
                    <a:pt x="5155" y="10048"/>
                    <a:pt x="5217" y="9927"/>
                  </a:cubicBezTo>
                  <a:cubicBezTo>
                    <a:pt x="5124" y="9882"/>
                    <a:pt x="5155" y="9783"/>
                    <a:pt x="5000" y="9761"/>
                  </a:cubicBezTo>
                  <a:cubicBezTo>
                    <a:pt x="4752" y="9496"/>
                    <a:pt x="4412" y="9263"/>
                    <a:pt x="4133" y="9009"/>
                  </a:cubicBezTo>
                  <a:cubicBezTo>
                    <a:pt x="4009" y="8965"/>
                    <a:pt x="4009" y="8866"/>
                    <a:pt x="3823" y="8843"/>
                  </a:cubicBezTo>
                  <a:cubicBezTo>
                    <a:pt x="3854" y="8744"/>
                    <a:pt x="3730" y="8711"/>
                    <a:pt x="3668" y="8655"/>
                  </a:cubicBezTo>
                  <a:cubicBezTo>
                    <a:pt x="3513" y="8534"/>
                    <a:pt x="3296" y="8445"/>
                    <a:pt x="3265" y="8291"/>
                  </a:cubicBezTo>
                  <a:cubicBezTo>
                    <a:pt x="3203" y="8258"/>
                    <a:pt x="3141" y="8202"/>
                    <a:pt x="3048" y="8180"/>
                  </a:cubicBezTo>
                  <a:cubicBezTo>
                    <a:pt x="3141" y="8070"/>
                    <a:pt x="2831" y="8125"/>
                    <a:pt x="2893" y="8036"/>
                  </a:cubicBezTo>
                  <a:cubicBezTo>
                    <a:pt x="2738" y="7970"/>
                    <a:pt x="2707" y="7860"/>
                    <a:pt x="2490" y="7815"/>
                  </a:cubicBezTo>
                  <a:cubicBezTo>
                    <a:pt x="2490" y="7749"/>
                    <a:pt x="2366" y="7727"/>
                    <a:pt x="2335" y="7683"/>
                  </a:cubicBezTo>
                  <a:cubicBezTo>
                    <a:pt x="2149" y="7661"/>
                    <a:pt x="2428" y="7638"/>
                    <a:pt x="2242" y="7594"/>
                  </a:cubicBezTo>
                  <a:cubicBezTo>
                    <a:pt x="2087" y="7583"/>
                    <a:pt x="2180" y="7495"/>
                    <a:pt x="2025" y="7484"/>
                  </a:cubicBezTo>
                  <a:cubicBezTo>
                    <a:pt x="2025" y="7428"/>
                    <a:pt x="1808" y="7451"/>
                    <a:pt x="1870" y="7373"/>
                  </a:cubicBezTo>
                  <a:cubicBezTo>
                    <a:pt x="1653" y="7384"/>
                    <a:pt x="1808" y="7274"/>
                    <a:pt x="1622" y="7263"/>
                  </a:cubicBezTo>
                  <a:cubicBezTo>
                    <a:pt x="1622" y="7207"/>
                    <a:pt x="1406" y="7229"/>
                    <a:pt x="1468" y="7152"/>
                  </a:cubicBezTo>
                  <a:cubicBezTo>
                    <a:pt x="1313" y="7086"/>
                    <a:pt x="1158" y="7019"/>
                    <a:pt x="1003" y="6953"/>
                  </a:cubicBezTo>
                  <a:cubicBezTo>
                    <a:pt x="941" y="6854"/>
                    <a:pt x="755" y="6798"/>
                    <a:pt x="631" y="6732"/>
                  </a:cubicBezTo>
                  <a:cubicBezTo>
                    <a:pt x="600" y="6621"/>
                    <a:pt x="259" y="6610"/>
                    <a:pt x="321" y="6478"/>
                  </a:cubicBezTo>
                  <a:cubicBezTo>
                    <a:pt x="600" y="6599"/>
                    <a:pt x="848" y="6732"/>
                    <a:pt x="1096" y="6876"/>
                  </a:cubicBezTo>
                  <a:cubicBezTo>
                    <a:pt x="1437" y="6964"/>
                    <a:pt x="1591" y="7119"/>
                    <a:pt x="1870" y="7229"/>
                  </a:cubicBezTo>
                  <a:cubicBezTo>
                    <a:pt x="1963" y="7318"/>
                    <a:pt x="2118" y="7362"/>
                    <a:pt x="2273" y="7428"/>
                  </a:cubicBezTo>
                  <a:cubicBezTo>
                    <a:pt x="2273" y="7528"/>
                    <a:pt x="2583" y="7528"/>
                    <a:pt x="2583" y="7650"/>
                  </a:cubicBezTo>
                  <a:cubicBezTo>
                    <a:pt x="2831" y="7672"/>
                    <a:pt x="2676" y="7826"/>
                    <a:pt x="2955" y="7849"/>
                  </a:cubicBezTo>
                  <a:cubicBezTo>
                    <a:pt x="3017" y="7926"/>
                    <a:pt x="3141" y="7981"/>
                    <a:pt x="3203" y="8070"/>
                  </a:cubicBezTo>
                  <a:cubicBezTo>
                    <a:pt x="3296" y="8081"/>
                    <a:pt x="3327" y="8125"/>
                    <a:pt x="3358" y="8180"/>
                  </a:cubicBezTo>
                  <a:cubicBezTo>
                    <a:pt x="3389" y="8224"/>
                    <a:pt x="3606" y="8202"/>
                    <a:pt x="3513" y="8291"/>
                  </a:cubicBezTo>
                  <a:cubicBezTo>
                    <a:pt x="3575" y="8379"/>
                    <a:pt x="3730" y="8434"/>
                    <a:pt x="3823" y="8512"/>
                  </a:cubicBezTo>
                  <a:cubicBezTo>
                    <a:pt x="3761" y="8589"/>
                    <a:pt x="3978" y="8567"/>
                    <a:pt x="3978" y="8622"/>
                  </a:cubicBezTo>
                  <a:cubicBezTo>
                    <a:pt x="3947" y="8689"/>
                    <a:pt x="4009" y="8733"/>
                    <a:pt x="4133" y="8733"/>
                  </a:cubicBezTo>
                  <a:cubicBezTo>
                    <a:pt x="4071" y="8854"/>
                    <a:pt x="4381" y="8843"/>
                    <a:pt x="4381" y="8954"/>
                  </a:cubicBezTo>
                  <a:cubicBezTo>
                    <a:pt x="4628" y="9087"/>
                    <a:pt x="4690" y="9286"/>
                    <a:pt x="5000" y="9407"/>
                  </a:cubicBezTo>
                  <a:cubicBezTo>
                    <a:pt x="5031" y="9507"/>
                    <a:pt x="5186" y="9551"/>
                    <a:pt x="5217" y="9650"/>
                  </a:cubicBezTo>
                  <a:cubicBezTo>
                    <a:pt x="5372" y="9706"/>
                    <a:pt x="5310" y="9827"/>
                    <a:pt x="5527" y="9849"/>
                  </a:cubicBezTo>
                  <a:cubicBezTo>
                    <a:pt x="5496" y="9982"/>
                    <a:pt x="5651" y="10026"/>
                    <a:pt x="5682" y="10126"/>
                  </a:cubicBezTo>
                  <a:cubicBezTo>
                    <a:pt x="5775" y="10203"/>
                    <a:pt x="5775" y="10325"/>
                    <a:pt x="5930" y="10380"/>
                  </a:cubicBezTo>
                  <a:cubicBezTo>
                    <a:pt x="5868" y="10502"/>
                    <a:pt x="6116" y="10535"/>
                    <a:pt x="6085" y="10656"/>
                  </a:cubicBezTo>
                  <a:cubicBezTo>
                    <a:pt x="6240" y="10645"/>
                    <a:pt x="6116" y="10756"/>
                    <a:pt x="6178" y="10789"/>
                  </a:cubicBezTo>
                  <a:cubicBezTo>
                    <a:pt x="6271" y="10800"/>
                    <a:pt x="6333" y="10833"/>
                    <a:pt x="6333" y="10877"/>
                  </a:cubicBezTo>
                  <a:cubicBezTo>
                    <a:pt x="6581" y="11220"/>
                    <a:pt x="6798" y="11574"/>
                    <a:pt x="7015" y="11928"/>
                  </a:cubicBezTo>
                  <a:cubicBezTo>
                    <a:pt x="7263" y="11894"/>
                    <a:pt x="6953" y="11839"/>
                    <a:pt x="7015" y="11762"/>
                  </a:cubicBezTo>
                  <a:cubicBezTo>
                    <a:pt x="7108" y="11729"/>
                    <a:pt x="7108" y="11662"/>
                    <a:pt x="7108" y="11596"/>
                  </a:cubicBezTo>
                  <a:cubicBezTo>
                    <a:pt x="6984" y="11353"/>
                    <a:pt x="6922" y="11087"/>
                    <a:pt x="6798" y="10844"/>
                  </a:cubicBezTo>
                  <a:cubicBezTo>
                    <a:pt x="6705" y="10745"/>
                    <a:pt x="6519" y="10667"/>
                    <a:pt x="6550" y="10513"/>
                  </a:cubicBezTo>
                  <a:cubicBezTo>
                    <a:pt x="6457" y="10413"/>
                    <a:pt x="6302" y="10325"/>
                    <a:pt x="6333" y="10181"/>
                  </a:cubicBezTo>
                  <a:cubicBezTo>
                    <a:pt x="6023" y="10037"/>
                    <a:pt x="5992" y="9794"/>
                    <a:pt x="5775" y="9628"/>
                  </a:cubicBezTo>
                  <a:cubicBezTo>
                    <a:pt x="5682" y="9529"/>
                    <a:pt x="5558" y="9440"/>
                    <a:pt x="5465" y="9341"/>
                  </a:cubicBezTo>
                  <a:cubicBezTo>
                    <a:pt x="5372" y="9263"/>
                    <a:pt x="5186" y="9197"/>
                    <a:pt x="5155" y="9098"/>
                  </a:cubicBezTo>
                  <a:cubicBezTo>
                    <a:pt x="4876" y="8943"/>
                    <a:pt x="4814" y="8711"/>
                    <a:pt x="4443" y="8600"/>
                  </a:cubicBezTo>
                  <a:cubicBezTo>
                    <a:pt x="4443" y="8479"/>
                    <a:pt x="4257" y="8423"/>
                    <a:pt x="4133" y="8346"/>
                  </a:cubicBezTo>
                  <a:cubicBezTo>
                    <a:pt x="4071" y="8246"/>
                    <a:pt x="3885" y="8191"/>
                    <a:pt x="3823" y="8092"/>
                  </a:cubicBezTo>
                  <a:cubicBezTo>
                    <a:pt x="3792" y="8036"/>
                    <a:pt x="3606" y="8036"/>
                    <a:pt x="3575" y="7981"/>
                  </a:cubicBezTo>
                  <a:cubicBezTo>
                    <a:pt x="3637" y="7926"/>
                    <a:pt x="3482" y="7948"/>
                    <a:pt x="3420" y="7926"/>
                  </a:cubicBezTo>
                  <a:cubicBezTo>
                    <a:pt x="3389" y="7915"/>
                    <a:pt x="3451" y="7871"/>
                    <a:pt x="3358" y="7871"/>
                  </a:cubicBezTo>
                  <a:cubicBezTo>
                    <a:pt x="3296" y="7771"/>
                    <a:pt x="3110" y="7716"/>
                    <a:pt x="3048" y="7627"/>
                  </a:cubicBezTo>
                  <a:cubicBezTo>
                    <a:pt x="2800" y="7583"/>
                    <a:pt x="2800" y="7473"/>
                    <a:pt x="2645" y="7395"/>
                  </a:cubicBezTo>
                  <a:cubicBezTo>
                    <a:pt x="2459" y="7351"/>
                    <a:pt x="2366" y="7252"/>
                    <a:pt x="2242" y="7174"/>
                  </a:cubicBezTo>
                  <a:cubicBezTo>
                    <a:pt x="2056" y="7119"/>
                    <a:pt x="1963" y="7019"/>
                    <a:pt x="1870" y="6931"/>
                  </a:cubicBezTo>
                  <a:cubicBezTo>
                    <a:pt x="1684" y="6865"/>
                    <a:pt x="1591" y="6787"/>
                    <a:pt x="1468" y="6710"/>
                  </a:cubicBezTo>
                  <a:cubicBezTo>
                    <a:pt x="1344" y="6633"/>
                    <a:pt x="1251" y="6544"/>
                    <a:pt x="1158" y="6456"/>
                  </a:cubicBezTo>
                  <a:cubicBezTo>
                    <a:pt x="1096" y="6356"/>
                    <a:pt x="879" y="6312"/>
                    <a:pt x="941" y="6179"/>
                  </a:cubicBezTo>
                  <a:cubicBezTo>
                    <a:pt x="1220" y="6235"/>
                    <a:pt x="1220" y="6389"/>
                    <a:pt x="1406" y="6478"/>
                  </a:cubicBezTo>
                  <a:cubicBezTo>
                    <a:pt x="1560" y="6588"/>
                    <a:pt x="1715" y="6688"/>
                    <a:pt x="1870" y="6787"/>
                  </a:cubicBezTo>
                  <a:cubicBezTo>
                    <a:pt x="1994" y="6820"/>
                    <a:pt x="1994" y="6909"/>
                    <a:pt x="2087" y="6953"/>
                  </a:cubicBezTo>
                  <a:cubicBezTo>
                    <a:pt x="2180" y="6997"/>
                    <a:pt x="2335" y="7019"/>
                    <a:pt x="2335" y="7097"/>
                  </a:cubicBezTo>
                  <a:cubicBezTo>
                    <a:pt x="2552" y="7163"/>
                    <a:pt x="2645" y="7274"/>
                    <a:pt x="2800" y="7373"/>
                  </a:cubicBezTo>
                  <a:cubicBezTo>
                    <a:pt x="3079" y="7428"/>
                    <a:pt x="3172" y="7561"/>
                    <a:pt x="3358" y="7650"/>
                  </a:cubicBezTo>
                  <a:cubicBezTo>
                    <a:pt x="3575" y="7738"/>
                    <a:pt x="3668" y="7860"/>
                    <a:pt x="3823" y="7959"/>
                  </a:cubicBezTo>
                  <a:cubicBezTo>
                    <a:pt x="3916" y="7959"/>
                    <a:pt x="3854" y="8036"/>
                    <a:pt x="3978" y="8036"/>
                  </a:cubicBezTo>
                  <a:cubicBezTo>
                    <a:pt x="4071" y="8047"/>
                    <a:pt x="4040" y="8092"/>
                    <a:pt x="4133" y="8092"/>
                  </a:cubicBezTo>
                  <a:cubicBezTo>
                    <a:pt x="4164" y="8158"/>
                    <a:pt x="4226" y="8213"/>
                    <a:pt x="4381" y="8235"/>
                  </a:cubicBezTo>
                  <a:cubicBezTo>
                    <a:pt x="4474" y="8346"/>
                    <a:pt x="4628" y="8434"/>
                    <a:pt x="4845" y="8512"/>
                  </a:cubicBezTo>
                  <a:cubicBezTo>
                    <a:pt x="4907" y="8578"/>
                    <a:pt x="4907" y="8667"/>
                    <a:pt x="5062" y="8711"/>
                  </a:cubicBezTo>
                  <a:cubicBezTo>
                    <a:pt x="5062" y="8799"/>
                    <a:pt x="5186" y="8854"/>
                    <a:pt x="5310" y="8899"/>
                  </a:cubicBezTo>
                  <a:cubicBezTo>
                    <a:pt x="5403" y="9042"/>
                    <a:pt x="5620" y="9142"/>
                    <a:pt x="5682" y="9286"/>
                  </a:cubicBezTo>
                  <a:cubicBezTo>
                    <a:pt x="5837" y="9385"/>
                    <a:pt x="5992" y="9485"/>
                    <a:pt x="6147" y="9573"/>
                  </a:cubicBezTo>
                  <a:cubicBezTo>
                    <a:pt x="6085" y="9695"/>
                    <a:pt x="6302" y="9728"/>
                    <a:pt x="6333" y="9816"/>
                  </a:cubicBezTo>
                  <a:cubicBezTo>
                    <a:pt x="6209" y="9827"/>
                    <a:pt x="6302" y="9871"/>
                    <a:pt x="6395" y="9871"/>
                  </a:cubicBezTo>
                  <a:cubicBezTo>
                    <a:pt x="6364" y="9938"/>
                    <a:pt x="6457" y="9949"/>
                    <a:pt x="6488" y="9982"/>
                  </a:cubicBezTo>
                  <a:cubicBezTo>
                    <a:pt x="6457" y="10081"/>
                    <a:pt x="6612" y="10115"/>
                    <a:pt x="6643" y="10203"/>
                  </a:cubicBezTo>
                  <a:cubicBezTo>
                    <a:pt x="6736" y="10258"/>
                    <a:pt x="6705" y="10369"/>
                    <a:pt x="6860" y="10402"/>
                  </a:cubicBezTo>
                  <a:cubicBezTo>
                    <a:pt x="6798" y="10612"/>
                    <a:pt x="7077" y="10701"/>
                    <a:pt x="7108" y="10877"/>
                  </a:cubicBezTo>
                  <a:cubicBezTo>
                    <a:pt x="7356" y="10855"/>
                    <a:pt x="7201" y="10689"/>
                    <a:pt x="7325" y="10623"/>
                  </a:cubicBezTo>
                  <a:cubicBezTo>
                    <a:pt x="7263" y="10457"/>
                    <a:pt x="7077" y="10336"/>
                    <a:pt x="7015" y="10148"/>
                  </a:cubicBezTo>
                  <a:cubicBezTo>
                    <a:pt x="6984" y="10059"/>
                    <a:pt x="6798" y="10026"/>
                    <a:pt x="6860" y="9905"/>
                  </a:cubicBezTo>
                  <a:cubicBezTo>
                    <a:pt x="6767" y="9838"/>
                    <a:pt x="6674" y="9794"/>
                    <a:pt x="6705" y="9684"/>
                  </a:cubicBezTo>
                  <a:cubicBezTo>
                    <a:pt x="6457" y="9518"/>
                    <a:pt x="6302" y="9319"/>
                    <a:pt x="6147" y="9120"/>
                  </a:cubicBezTo>
                  <a:cubicBezTo>
                    <a:pt x="6023" y="8932"/>
                    <a:pt x="5651" y="8821"/>
                    <a:pt x="5620" y="8600"/>
                  </a:cubicBezTo>
                  <a:cubicBezTo>
                    <a:pt x="5372" y="8556"/>
                    <a:pt x="5403" y="8434"/>
                    <a:pt x="5310" y="8346"/>
                  </a:cubicBezTo>
                  <a:cubicBezTo>
                    <a:pt x="5186" y="8324"/>
                    <a:pt x="5186" y="8258"/>
                    <a:pt x="5155" y="8202"/>
                  </a:cubicBezTo>
                  <a:cubicBezTo>
                    <a:pt x="5031" y="8191"/>
                    <a:pt x="5000" y="8147"/>
                    <a:pt x="5000" y="8092"/>
                  </a:cubicBezTo>
                  <a:cubicBezTo>
                    <a:pt x="4752" y="8059"/>
                    <a:pt x="4783" y="7926"/>
                    <a:pt x="4597" y="7871"/>
                  </a:cubicBezTo>
                  <a:cubicBezTo>
                    <a:pt x="4597" y="7760"/>
                    <a:pt x="4288" y="7738"/>
                    <a:pt x="4288" y="7616"/>
                  </a:cubicBezTo>
                  <a:cubicBezTo>
                    <a:pt x="4071" y="7583"/>
                    <a:pt x="4133" y="7428"/>
                    <a:pt x="3885" y="7395"/>
                  </a:cubicBezTo>
                  <a:cubicBezTo>
                    <a:pt x="3761" y="7329"/>
                    <a:pt x="3730" y="7218"/>
                    <a:pt x="3513" y="7174"/>
                  </a:cubicBezTo>
                  <a:cubicBezTo>
                    <a:pt x="3358" y="6986"/>
                    <a:pt x="3048" y="6854"/>
                    <a:pt x="2893" y="6677"/>
                  </a:cubicBezTo>
                  <a:cubicBezTo>
                    <a:pt x="2769" y="6655"/>
                    <a:pt x="2769" y="6588"/>
                    <a:pt x="2738" y="6533"/>
                  </a:cubicBezTo>
                  <a:cubicBezTo>
                    <a:pt x="2614" y="6522"/>
                    <a:pt x="2583" y="6478"/>
                    <a:pt x="2583" y="6423"/>
                  </a:cubicBezTo>
                  <a:cubicBezTo>
                    <a:pt x="2366" y="6378"/>
                    <a:pt x="2366" y="6257"/>
                    <a:pt x="2180" y="6201"/>
                  </a:cubicBezTo>
                  <a:cubicBezTo>
                    <a:pt x="2118" y="5991"/>
                    <a:pt x="1715" y="5881"/>
                    <a:pt x="1622" y="5671"/>
                  </a:cubicBezTo>
                  <a:cubicBezTo>
                    <a:pt x="1808" y="5704"/>
                    <a:pt x="1963" y="5737"/>
                    <a:pt x="1932" y="5837"/>
                  </a:cubicBezTo>
                  <a:cubicBezTo>
                    <a:pt x="2118" y="5859"/>
                    <a:pt x="2118" y="5947"/>
                    <a:pt x="2180" y="6014"/>
                  </a:cubicBezTo>
                  <a:cubicBezTo>
                    <a:pt x="2428" y="6014"/>
                    <a:pt x="2273" y="6157"/>
                    <a:pt x="2490" y="6179"/>
                  </a:cubicBezTo>
                  <a:cubicBezTo>
                    <a:pt x="2490" y="6268"/>
                    <a:pt x="2707" y="6268"/>
                    <a:pt x="2645" y="6367"/>
                  </a:cubicBezTo>
                  <a:cubicBezTo>
                    <a:pt x="2831" y="6389"/>
                    <a:pt x="2831" y="6489"/>
                    <a:pt x="2955" y="6533"/>
                  </a:cubicBezTo>
                  <a:cubicBezTo>
                    <a:pt x="2955" y="6588"/>
                    <a:pt x="3017" y="6610"/>
                    <a:pt x="3110" y="6621"/>
                  </a:cubicBezTo>
                  <a:cubicBezTo>
                    <a:pt x="3110" y="6666"/>
                    <a:pt x="3110" y="6699"/>
                    <a:pt x="3203" y="6699"/>
                  </a:cubicBezTo>
                  <a:cubicBezTo>
                    <a:pt x="3265" y="6854"/>
                    <a:pt x="3575" y="6920"/>
                    <a:pt x="3668" y="7064"/>
                  </a:cubicBezTo>
                  <a:cubicBezTo>
                    <a:pt x="3668" y="7141"/>
                    <a:pt x="3916" y="7130"/>
                    <a:pt x="3885" y="7207"/>
                  </a:cubicBezTo>
                  <a:cubicBezTo>
                    <a:pt x="4071" y="7207"/>
                    <a:pt x="3916" y="7329"/>
                    <a:pt x="4133" y="7318"/>
                  </a:cubicBezTo>
                  <a:cubicBezTo>
                    <a:pt x="4257" y="7417"/>
                    <a:pt x="4350" y="7517"/>
                    <a:pt x="4597" y="7561"/>
                  </a:cubicBezTo>
                  <a:cubicBezTo>
                    <a:pt x="4567" y="7705"/>
                    <a:pt x="4845" y="7716"/>
                    <a:pt x="4845" y="7849"/>
                  </a:cubicBezTo>
                  <a:cubicBezTo>
                    <a:pt x="4969" y="7915"/>
                    <a:pt x="5155" y="7970"/>
                    <a:pt x="5217" y="8070"/>
                  </a:cubicBezTo>
                  <a:cubicBezTo>
                    <a:pt x="5558" y="8169"/>
                    <a:pt x="5527" y="8423"/>
                    <a:pt x="5837" y="8534"/>
                  </a:cubicBezTo>
                  <a:cubicBezTo>
                    <a:pt x="5899" y="8644"/>
                    <a:pt x="5930" y="8744"/>
                    <a:pt x="6147" y="8788"/>
                  </a:cubicBezTo>
                  <a:cubicBezTo>
                    <a:pt x="6178" y="8899"/>
                    <a:pt x="6333" y="8954"/>
                    <a:pt x="6395" y="9042"/>
                  </a:cubicBezTo>
                  <a:cubicBezTo>
                    <a:pt x="6550" y="9219"/>
                    <a:pt x="6643" y="9418"/>
                    <a:pt x="6953" y="9540"/>
                  </a:cubicBezTo>
                  <a:cubicBezTo>
                    <a:pt x="6953" y="9750"/>
                    <a:pt x="7201" y="9871"/>
                    <a:pt x="7263" y="10070"/>
                  </a:cubicBezTo>
                  <a:cubicBezTo>
                    <a:pt x="7480" y="10004"/>
                    <a:pt x="7232" y="9871"/>
                    <a:pt x="7170" y="9816"/>
                  </a:cubicBezTo>
                  <a:cubicBezTo>
                    <a:pt x="7356" y="9739"/>
                    <a:pt x="7046" y="9672"/>
                    <a:pt x="7108" y="9573"/>
                  </a:cubicBezTo>
                  <a:cubicBezTo>
                    <a:pt x="7046" y="9473"/>
                    <a:pt x="6984" y="9385"/>
                    <a:pt x="6860" y="9319"/>
                  </a:cubicBezTo>
                  <a:cubicBezTo>
                    <a:pt x="6798" y="9241"/>
                    <a:pt x="6767" y="9153"/>
                    <a:pt x="6643" y="9098"/>
                  </a:cubicBezTo>
                  <a:cubicBezTo>
                    <a:pt x="6488" y="8711"/>
                    <a:pt x="6147" y="8401"/>
                    <a:pt x="5775" y="8092"/>
                  </a:cubicBezTo>
                  <a:cubicBezTo>
                    <a:pt x="5682" y="8014"/>
                    <a:pt x="5496" y="7970"/>
                    <a:pt x="5527" y="7849"/>
                  </a:cubicBezTo>
                  <a:cubicBezTo>
                    <a:pt x="5310" y="7815"/>
                    <a:pt x="5310" y="7705"/>
                    <a:pt x="5217" y="7616"/>
                  </a:cubicBezTo>
                  <a:cubicBezTo>
                    <a:pt x="5062" y="7616"/>
                    <a:pt x="5186" y="7528"/>
                    <a:pt x="5062" y="7506"/>
                  </a:cubicBezTo>
                  <a:cubicBezTo>
                    <a:pt x="4969" y="7495"/>
                    <a:pt x="4907" y="7451"/>
                    <a:pt x="4907" y="7395"/>
                  </a:cubicBezTo>
                  <a:cubicBezTo>
                    <a:pt x="4814" y="7329"/>
                    <a:pt x="4721" y="7263"/>
                    <a:pt x="4597" y="7207"/>
                  </a:cubicBezTo>
                  <a:cubicBezTo>
                    <a:pt x="4474" y="7019"/>
                    <a:pt x="4102" y="6931"/>
                    <a:pt x="3885" y="6787"/>
                  </a:cubicBezTo>
                  <a:cubicBezTo>
                    <a:pt x="3854" y="6743"/>
                    <a:pt x="3792" y="6721"/>
                    <a:pt x="3730" y="6677"/>
                  </a:cubicBezTo>
                  <a:cubicBezTo>
                    <a:pt x="3637" y="6655"/>
                    <a:pt x="3730" y="6566"/>
                    <a:pt x="3575" y="6566"/>
                  </a:cubicBezTo>
                  <a:cubicBezTo>
                    <a:pt x="3513" y="6489"/>
                    <a:pt x="3327" y="6456"/>
                    <a:pt x="3358" y="6345"/>
                  </a:cubicBezTo>
                  <a:cubicBezTo>
                    <a:pt x="3637" y="6312"/>
                    <a:pt x="3420" y="6467"/>
                    <a:pt x="3668" y="6456"/>
                  </a:cubicBezTo>
                  <a:cubicBezTo>
                    <a:pt x="3637" y="6522"/>
                    <a:pt x="3792" y="6544"/>
                    <a:pt x="3823" y="6588"/>
                  </a:cubicBezTo>
                  <a:cubicBezTo>
                    <a:pt x="3978" y="6666"/>
                    <a:pt x="4071" y="6765"/>
                    <a:pt x="4288" y="6820"/>
                  </a:cubicBezTo>
                  <a:cubicBezTo>
                    <a:pt x="4350" y="6931"/>
                    <a:pt x="4597" y="6986"/>
                    <a:pt x="4752" y="7064"/>
                  </a:cubicBezTo>
                  <a:cubicBezTo>
                    <a:pt x="4876" y="7086"/>
                    <a:pt x="4721" y="7196"/>
                    <a:pt x="5000" y="7174"/>
                  </a:cubicBezTo>
                  <a:cubicBezTo>
                    <a:pt x="4969" y="7241"/>
                    <a:pt x="5031" y="7296"/>
                    <a:pt x="5155" y="7318"/>
                  </a:cubicBezTo>
                  <a:cubicBezTo>
                    <a:pt x="5155" y="7451"/>
                    <a:pt x="5434" y="7484"/>
                    <a:pt x="5465" y="7616"/>
                  </a:cubicBezTo>
                  <a:cubicBezTo>
                    <a:pt x="5682" y="7672"/>
                    <a:pt x="5620" y="7826"/>
                    <a:pt x="5837" y="7871"/>
                  </a:cubicBezTo>
                  <a:cubicBezTo>
                    <a:pt x="5837" y="8014"/>
                    <a:pt x="6116" y="8047"/>
                    <a:pt x="6147" y="8180"/>
                  </a:cubicBezTo>
                  <a:cubicBezTo>
                    <a:pt x="6271" y="8202"/>
                    <a:pt x="6271" y="8269"/>
                    <a:pt x="6302" y="8313"/>
                  </a:cubicBezTo>
                  <a:cubicBezTo>
                    <a:pt x="6488" y="8324"/>
                    <a:pt x="6395" y="8423"/>
                    <a:pt x="6550" y="8423"/>
                  </a:cubicBezTo>
                  <a:cubicBezTo>
                    <a:pt x="6612" y="8667"/>
                    <a:pt x="6860" y="8843"/>
                    <a:pt x="6953" y="9064"/>
                  </a:cubicBezTo>
                  <a:cubicBezTo>
                    <a:pt x="7139" y="9120"/>
                    <a:pt x="7046" y="9286"/>
                    <a:pt x="7263" y="9341"/>
                  </a:cubicBezTo>
                  <a:cubicBezTo>
                    <a:pt x="7294" y="9363"/>
                    <a:pt x="7325" y="9396"/>
                    <a:pt x="7325" y="9429"/>
                  </a:cubicBezTo>
                  <a:cubicBezTo>
                    <a:pt x="7325" y="9429"/>
                    <a:pt x="7232" y="9462"/>
                    <a:pt x="7325" y="9451"/>
                  </a:cubicBezTo>
                  <a:cubicBezTo>
                    <a:pt x="7325" y="9518"/>
                    <a:pt x="7480" y="9540"/>
                    <a:pt x="7418" y="9628"/>
                  </a:cubicBezTo>
                  <a:cubicBezTo>
                    <a:pt x="7573" y="9617"/>
                    <a:pt x="7449" y="9507"/>
                    <a:pt x="7480" y="9451"/>
                  </a:cubicBezTo>
                  <a:cubicBezTo>
                    <a:pt x="7325" y="9451"/>
                    <a:pt x="7449" y="9341"/>
                    <a:pt x="7418" y="9286"/>
                  </a:cubicBezTo>
                  <a:cubicBezTo>
                    <a:pt x="7325" y="9208"/>
                    <a:pt x="7294" y="9087"/>
                    <a:pt x="7263" y="8987"/>
                  </a:cubicBezTo>
                  <a:cubicBezTo>
                    <a:pt x="7108" y="8744"/>
                    <a:pt x="7139" y="8611"/>
                    <a:pt x="7015" y="8368"/>
                  </a:cubicBezTo>
                  <a:cubicBezTo>
                    <a:pt x="6860" y="8302"/>
                    <a:pt x="6860" y="8180"/>
                    <a:pt x="6705" y="8125"/>
                  </a:cubicBezTo>
                  <a:cubicBezTo>
                    <a:pt x="6767" y="8047"/>
                    <a:pt x="6581" y="8047"/>
                    <a:pt x="6612" y="7981"/>
                  </a:cubicBezTo>
                  <a:cubicBezTo>
                    <a:pt x="6519" y="7970"/>
                    <a:pt x="6612" y="7871"/>
                    <a:pt x="6457" y="7871"/>
                  </a:cubicBezTo>
                  <a:cubicBezTo>
                    <a:pt x="6457" y="7760"/>
                    <a:pt x="6302" y="7705"/>
                    <a:pt x="6240" y="7616"/>
                  </a:cubicBezTo>
                  <a:cubicBezTo>
                    <a:pt x="6116" y="7550"/>
                    <a:pt x="6116" y="7440"/>
                    <a:pt x="5930" y="7395"/>
                  </a:cubicBezTo>
                  <a:cubicBezTo>
                    <a:pt x="5837" y="7307"/>
                    <a:pt x="5775" y="7207"/>
                    <a:pt x="5620" y="7152"/>
                  </a:cubicBezTo>
                  <a:cubicBezTo>
                    <a:pt x="5682" y="7075"/>
                    <a:pt x="5465" y="7097"/>
                    <a:pt x="5465" y="7042"/>
                  </a:cubicBezTo>
                  <a:cubicBezTo>
                    <a:pt x="5558" y="6942"/>
                    <a:pt x="5217" y="7019"/>
                    <a:pt x="5310" y="6931"/>
                  </a:cubicBezTo>
                  <a:cubicBezTo>
                    <a:pt x="4969" y="6820"/>
                    <a:pt x="4938" y="6610"/>
                    <a:pt x="4597" y="6511"/>
                  </a:cubicBezTo>
                  <a:cubicBezTo>
                    <a:pt x="4536" y="6400"/>
                    <a:pt x="4288" y="6367"/>
                    <a:pt x="4288" y="6257"/>
                  </a:cubicBezTo>
                  <a:cubicBezTo>
                    <a:pt x="4040" y="6235"/>
                    <a:pt x="4164" y="6080"/>
                    <a:pt x="3885" y="6069"/>
                  </a:cubicBezTo>
                  <a:cubicBezTo>
                    <a:pt x="3854" y="5969"/>
                    <a:pt x="3699" y="5914"/>
                    <a:pt x="3575" y="5837"/>
                  </a:cubicBezTo>
                  <a:cubicBezTo>
                    <a:pt x="3451" y="5770"/>
                    <a:pt x="3327" y="5704"/>
                    <a:pt x="3265" y="5616"/>
                  </a:cubicBezTo>
                  <a:cubicBezTo>
                    <a:pt x="3141" y="5593"/>
                    <a:pt x="3141" y="5527"/>
                    <a:pt x="3110" y="5483"/>
                  </a:cubicBezTo>
                  <a:cubicBezTo>
                    <a:pt x="3079" y="5439"/>
                    <a:pt x="2986" y="5406"/>
                    <a:pt x="2955" y="5372"/>
                  </a:cubicBezTo>
                  <a:cubicBezTo>
                    <a:pt x="2893" y="5284"/>
                    <a:pt x="2738" y="5229"/>
                    <a:pt x="2707" y="5118"/>
                  </a:cubicBezTo>
                  <a:cubicBezTo>
                    <a:pt x="2459" y="5096"/>
                    <a:pt x="2614" y="4930"/>
                    <a:pt x="2397" y="4897"/>
                  </a:cubicBezTo>
                  <a:cubicBezTo>
                    <a:pt x="2428" y="4775"/>
                    <a:pt x="2211" y="4742"/>
                    <a:pt x="2242" y="4621"/>
                  </a:cubicBezTo>
                  <a:cubicBezTo>
                    <a:pt x="2490" y="4654"/>
                    <a:pt x="2459" y="4775"/>
                    <a:pt x="2552" y="4864"/>
                  </a:cubicBezTo>
                  <a:cubicBezTo>
                    <a:pt x="2676" y="4897"/>
                    <a:pt x="2676" y="4952"/>
                    <a:pt x="2707" y="5008"/>
                  </a:cubicBezTo>
                  <a:cubicBezTo>
                    <a:pt x="2831" y="5030"/>
                    <a:pt x="2862" y="5063"/>
                    <a:pt x="2862" y="5118"/>
                  </a:cubicBezTo>
                  <a:cubicBezTo>
                    <a:pt x="3110" y="5262"/>
                    <a:pt x="3265" y="5439"/>
                    <a:pt x="3513" y="5593"/>
                  </a:cubicBezTo>
                  <a:cubicBezTo>
                    <a:pt x="3761" y="5726"/>
                    <a:pt x="4009" y="5870"/>
                    <a:pt x="4195" y="6036"/>
                  </a:cubicBezTo>
                  <a:cubicBezTo>
                    <a:pt x="4381" y="6047"/>
                    <a:pt x="4288" y="6135"/>
                    <a:pt x="4443" y="6146"/>
                  </a:cubicBezTo>
                  <a:cubicBezTo>
                    <a:pt x="4350" y="6235"/>
                    <a:pt x="4690" y="6168"/>
                    <a:pt x="4597" y="6257"/>
                  </a:cubicBezTo>
                  <a:cubicBezTo>
                    <a:pt x="4752" y="6312"/>
                    <a:pt x="4814" y="6411"/>
                    <a:pt x="5000" y="6456"/>
                  </a:cubicBezTo>
                  <a:cubicBezTo>
                    <a:pt x="5031" y="6555"/>
                    <a:pt x="5217" y="6621"/>
                    <a:pt x="5310" y="6699"/>
                  </a:cubicBezTo>
                  <a:cubicBezTo>
                    <a:pt x="5372" y="6743"/>
                    <a:pt x="5434" y="6787"/>
                    <a:pt x="5527" y="6809"/>
                  </a:cubicBezTo>
                  <a:cubicBezTo>
                    <a:pt x="5651" y="6832"/>
                    <a:pt x="5558" y="6920"/>
                    <a:pt x="5682" y="6931"/>
                  </a:cubicBezTo>
                  <a:cubicBezTo>
                    <a:pt x="5868" y="7097"/>
                    <a:pt x="6147" y="7229"/>
                    <a:pt x="6302" y="7395"/>
                  </a:cubicBezTo>
                  <a:cubicBezTo>
                    <a:pt x="6457" y="7473"/>
                    <a:pt x="6550" y="7550"/>
                    <a:pt x="6612" y="7650"/>
                  </a:cubicBezTo>
                  <a:cubicBezTo>
                    <a:pt x="6674" y="7749"/>
                    <a:pt x="6829" y="7793"/>
                    <a:pt x="6860" y="7904"/>
                  </a:cubicBezTo>
                  <a:cubicBezTo>
                    <a:pt x="7015" y="7959"/>
                    <a:pt x="6953" y="8103"/>
                    <a:pt x="7170" y="8147"/>
                  </a:cubicBezTo>
                  <a:cubicBezTo>
                    <a:pt x="7263" y="8235"/>
                    <a:pt x="7139" y="8291"/>
                    <a:pt x="7418" y="8346"/>
                  </a:cubicBezTo>
                  <a:cubicBezTo>
                    <a:pt x="7263" y="8412"/>
                    <a:pt x="7449" y="8556"/>
                    <a:pt x="7480" y="8655"/>
                  </a:cubicBezTo>
                  <a:cubicBezTo>
                    <a:pt x="7511" y="8777"/>
                    <a:pt x="7604" y="8866"/>
                    <a:pt x="7573" y="9009"/>
                  </a:cubicBezTo>
                  <a:cubicBezTo>
                    <a:pt x="7665" y="9131"/>
                    <a:pt x="7758" y="9252"/>
                    <a:pt x="7727" y="9429"/>
                  </a:cubicBezTo>
                  <a:cubicBezTo>
                    <a:pt x="7882" y="9429"/>
                    <a:pt x="7758" y="9330"/>
                    <a:pt x="7789" y="9286"/>
                  </a:cubicBezTo>
                  <a:cubicBezTo>
                    <a:pt x="7913" y="9286"/>
                    <a:pt x="7851" y="9219"/>
                    <a:pt x="7882" y="9175"/>
                  </a:cubicBezTo>
                  <a:cubicBezTo>
                    <a:pt x="7882" y="9087"/>
                    <a:pt x="7882" y="8998"/>
                    <a:pt x="7882" y="8899"/>
                  </a:cubicBezTo>
                  <a:cubicBezTo>
                    <a:pt x="7789" y="8678"/>
                    <a:pt x="7665" y="8479"/>
                    <a:pt x="7635" y="8235"/>
                  </a:cubicBezTo>
                  <a:cubicBezTo>
                    <a:pt x="7665" y="8158"/>
                    <a:pt x="7511" y="8147"/>
                    <a:pt x="7480" y="8092"/>
                  </a:cubicBezTo>
                  <a:cubicBezTo>
                    <a:pt x="7387" y="8081"/>
                    <a:pt x="7480" y="7992"/>
                    <a:pt x="7325" y="7981"/>
                  </a:cubicBezTo>
                  <a:cubicBezTo>
                    <a:pt x="7325" y="7782"/>
                    <a:pt x="7077" y="7616"/>
                    <a:pt x="6860" y="7428"/>
                  </a:cubicBezTo>
                  <a:cubicBezTo>
                    <a:pt x="6674" y="7241"/>
                    <a:pt x="6395" y="7097"/>
                    <a:pt x="6240" y="6898"/>
                  </a:cubicBezTo>
                  <a:cubicBezTo>
                    <a:pt x="6178" y="6787"/>
                    <a:pt x="6054" y="6710"/>
                    <a:pt x="5930" y="6621"/>
                  </a:cubicBezTo>
                  <a:cubicBezTo>
                    <a:pt x="5744" y="6555"/>
                    <a:pt x="5775" y="6411"/>
                    <a:pt x="5527" y="6367"/>
                  </a:cubicBezTo>
                  <a:cubicBezTo>
                    <a:pt x="5496" y="6257"/>
                    <a:pt x="5217" y="6212"/>
                    <a:pt x="5217" y="6091"/>
                  </a:cubicBezTo>
                  <a:cubicBezTo>
                    <a:pt x="5093" y="6069"/>
                    <a:pt x="5093" y="6002"/>
                    <a:pt x="5062" y="5947"/>
                  </a:cubicBezTo>
                  <a:cubicBezTo>
                    <a:pt x="4876" y="5958"/>
                    <a:pt x="4969" y="5870"/>
                    <a:pt x="4814" y="5870"/>
                  </a:cubicBezTo>
                  <a:cubicBezTo>
                    <a:pt x="4783" y="5649"/>
                    <a:pt x="4443" y="5538"/>
                    <a:pt x="4350" y="5339"/>
                  </a:cubicBezTo>
                  <a:cubicBezTo>
                    <a:pt x="4257" y="5140"/>
                    <a:pt x="4009" y="5008"/>
                    <a:pt x="3978" y="4786"/>
                  </a:cubicBezTo>
                  <a:cubicBezTo>
                    <a:pt x="4226" y="4798"/>
                    <a:pt x="4102" y="4941"/>
                    <a:pt x="4288" y="4974"/>
                  </a:cubicBezTo>
                  <a:cubicBezTo>
                    <a:pt x="4288" y="5063"/>
                    <a:pt x="4350" y="5140"/>
                    <a:pt x="4443" y="5207"/>
                  </a:cubicBezTo>
                  <a:cubicBezTo>
                    <a:pt x="4505" y="5284"/>
                    <a:pt x="4536" y="5372"/>
                    <a:pt x="4659" y="5428"/>
                  </a:cubicBezTo>
                  <a:cubicBezTo>
                    <a:pt x="4783" y="5472"/>
                    <a:pt x="4721" y="5593"/>
                    <a:pt x="4907" y="5616"/>
                  </a:cubicBezTo>
                  <a:cubicBezTo>
                    <a:pt x="5000" y="5781"/>
                    <a:pt x="5248" y="5892"/>
                    <a:pt x="5372" y="6036"/>
                  </a:cubicBezTo>
                  <a:cubicBezTo>
                    <a:pt x="5558" y="6113"/>
                    <a:pt x="5403" y="6124"/>
                    <a:pt x="5620" y="6201"/>
                  </a:cubicBezTo>
                  <a:cubicBezTo>
                    <a:pt x="5775" y="6235"/>
                    <a:pt x="5744" y="6334"/>
                    <a:pt x="5930" y="6367"/>
                  </a:cubicBezTo>
                  <a:cubicBezTo>
                    <a:pt x="6023" y="6533"/>
                    <a:pt x="6333" y="6610"/>
                    <a:pt x="6395" y="6787"/>
                  </a:cubicBezTo>
                  <a:cubicBezTo>
                    <a:pt x="6612" y="6809"/>
                    <a:pt x="6581" y="6931"/>
                    <a:pt x="6612" y="7008"/>
                  </a:cubicBezTo>
                  <a:cubicBezTo>
                    <a:pt x="6860" y="7019"/>
                    <a:pt x="6767" y="7141"/>
                    <a:pt x="6922" y="7174"/>
                  </a:cubicBezTo>
                  <a:cubicBezTo>
                    <a:pt x="7108" y="7318"/>
                    <a:pt x="7263" y="7451"/>
                    <a:pt x="7418" y="7594"/>
                  </a:cubicBezTo>
                  <a:cubicBezTo>
                    <a:pt x="7449" y="7672"/>
                    <a:pt x="7511" y="7738"/>
                    <a:pt x="7573" y="7815"/>
                  </a:cubicBezTo>
                  <a:cubicBezTo>
                    <a:pt x="7542" y="7871"/>
                    <a:pt x="7665" y="7871"/>
                    <a:pt x="7635" y="7926"/>
                  </a:cubicBezTo>
                  <a:cubicBezTo>
                    <a:pt x="7758" y="7937"/>
                    <a:pt x="7665" y="8014"/>
                    <a:pt x="7789" y="8014"/>
                  </a:cubicBezTo>
                  <a:cubicBezTo>
                    <a:pt x="7727" y="8114"/>
                    <a:pt x="7882" y="8147"/>
                    <a:pt x="7882" y="8235"/>
                  </a:cubicBezTo>
                  <a:cubicBezTo>
                    <a:pt x="8037" y="8258"/>
                    <a:pt x="7851" y="8412"/>
                    <a:pt x="8037" y="8423"/>
                  </a:cubicBezTo>
                  <a:cubicBezTo>
                    <a:pt x="8254" y="8401"/>
                    <a:pt x="7975" y="8335"/>
                    <a:pt x="8037" y="8291"/>
                  </a:cubicBezTo>
                  <a:cubicBezTo>
                    <a:pt x="8192" y="8291"/>
                    <a:pt x="8068" y="8191"/>
                    <a:pt x="8099" y="8147"/>
                  </a:cubicBezTo>
                  <a:cubicBezTo>
                    <a:pt x="8130" y="8036"/>
                    <a:pt x="7975" y="7992"/>
                    <a:pt x="8037" y="7871"/>
                  </a:cubicBezTo>
                  <a:cubicBezTo>
                    <a:pt x="8006" y="7771"/>
                    <a:pt x="7820" y="7738"/>
                    <a:pt x="7944" y="7650"/>
                  </a:cubicBezTo>
                  <a:cubicBezTo>
                    <a:pt x="7789" y="7605"/>
                    <a:pt x="7882" y="7462"/>
                    <a:pt x="7727" y="7428"/>
                  </a:cubicBezTo>
                  <a:cubicBezTo>
                    <a:pt x="7696" y="7384"/>
                    <a:pt x="7758" y="7318"/>
                    <a:pt x="7635" y="7318"/>
                  </a:cubicBezTo>
                  <a:cubicBezTo>
                    <a:pt x="7635" y="7274"/>
                    <a:pt x="7665" y="7207"/>
                    <a:pt x="7573" y="7207"/>
                  </a:cubicBezTo>
                  <a:cubicBezTo>
                    <a:pt x="7449" y="7042"/>
                    <a:pt x="7294" y="6909"/>
                    <a:pt x="7232" y="6732"/>
                  </a:cubicBezTo>
                  <a:cubicBezTo>
                    <a:pt x="7108" y="6721"/>
                    <a:pt x="7201" y="6633"/>
                    <a:pt x="7077" y="6621"/>
                  </a:cubicBezTo>
                  <a:cubicBezTo>
                    <a:pt x="7046" y="6599"/>
                    <a:pt x="7015" y="6555"/>
                    <a:pt x="7015" y="6511"/>
                  </a:cubicBezTo>
                  <a:cubicBezTo>
                    <a:pt x="6829" y="6478"/>
                    <a:pt x="6891" y="6367"/>
                    <a:pt x="6705" y="6345"/>
                  </a:cubicBezTo>
                  <a:cubicBezTo>
                    <a:pt x="6736" y="6246"/>
                    <a:pt x="6643" y="6212"/>
                    <a:pt x="6612" y="6146"/>
                  </a:cubicBezTo>
                  <a:cubicBezTo>
                    <a:pt x="6488" y="6047"/>
                    <a:pt x="6364" y="5947"/>
                    <a:pt x="6240" y="5837"/>
                  </a:cubicBezTo>
                  <a:cubicBezTo>
                    <a:pt x="6085" y="5759"/>
                    <a:pt x="6054" y="5627"/>
                    <a:pt x="5837" y="5560"/>
                  </a:cubicBezTo>
                  <a:cubicBezTo>
                    <a:pt x="5899" y="5472"/>
                    <a:pt x="5744" y="5450"/>
                    <a:pt x="5682" y="5394"/>
                  </a:cubicBezTo>
                  <a:cubicBezTo>
                    <a:pt x="5713" y="5317"/>
                    <a:pt x="5496" y="5306"/>
                    <a:pt x="5527" y="5229"/>
                  </a:cubicBezTo>
                  <a:cubicBezTo>
                    <a:pt x="5434" y="5129"/>
                    <a:pt x="5279" y="5041"/>
                    <a:pt x="5217" y="4919"/>
                  </a:cubicBezTo>
                  <a:cubicBezTo>
                    <a:pt x="4969" y="4864"/>
                    <a:pt x="5031" y="4698"/>
                    <a:pt x="4814" y="4621"/>
                  </a:cubicBezTo>
                  <a:cubicBezTo>
                    <a:pt x="4783" y="4499"/>
                    <a:pt x="4690" y="4389"/>
                    <a:pt x="4597" y="4278"/>
                  </a:cubicBezTo>
                  <a:cubicBezTo>
                    <a:pt x="4474" y="4046"/>
                    <a:pt x="4319" y="3825"/>
                    <a:pt x="4350" y="3537"/>
                  </a:cubicBezTo>
                  <a:cubicBezTo>
                    <a:pt x="4567" y="3537"/>
                    <a:pt x="4505" y="3648"/>
                    <a:pt x="4505" y="3725"/>
                  </a:cubicBezTo>
                  <a:cubicBezTo>
                    <a:pt x="4505" y="3814"/>
                    <a:pt x="4659" y="3847"/>
                    <a:pt x="4597" y="3946"/>
                  </a:cubicBezTo>
                  <a:cubicBezTo>
                    <a:pt x="4690" y="4079"/>
                    <a:pt x="4783" y="4212"/>
                    <a:pt x="4814" y="4366"/>
                  </a:cubicBezTo>
                  <a:cubicBezTo>
                    <a:pt x="5000" y="4499"/>
                    <a:pt x="5155" y="4643"/>
                    <a:pt x="5279" y="4786"/>
                  </a:cubicBezTo>
                  <a:cubicBezTo>
                    <a:pt x="5403" y="4930"/>
                    <a:pt x="5620" y="5041"/>
                    <a:pt x="5775" y="5173"/>
                  </a:cubicBezTo>
                  <a:cubicBezTo>
                    <a:pt x="5837" y="5251"/>
                    <a:pt x="5961" y="5306"/>
                    <a:pt x="5992" y="5394"/>
                  </a:cubicBezTo>
                  <a:cubicBezTo>
                    <a:pt x="6116" y="5450"/>
                    <a:pt x="6085" y="5549"/>
                    <a:pt x="6240" y="5593"/>
                  </a:cubicBezTo>
                  <a:cubicBezTo>
                    <a:pt x="6333" y="5605"/>
                    <a:pt x="6302" y="5660"/>
                    <a:pt x="6302" y="5704"/>
                  </a:cubicBezTo>
                  <a:cubicBezTo>
                    <a:pt x="6395" y="5715"/>
                    <a:pt x="6457" y="5737"/>
                    <a:pt x="6457" y="5781"/>
                  </a:cubicBezTo>
                  <a:cubicBezTo>
                    <a:pt x="6581" y="5837"/>
                    <a:pt x="6643" y="5914"/>
                    <a:pt x="6767" y="5947"/>
                  </a:cubicBezTo>
                  <a:cubicBezTo>
                    <a:pt x="6891" y="6113"/>
                    <a:pt x="7015" y="6257"/>
                    <a:pt x="7170" y="6400"/>
                  </a:cubicBezTo>
                  <a:cubicBezTo>
                    <a:pt x="7263" y="6389"/>
                    <a:pt x="7263" y="6312"/>
                    <a:pt x="7170" y="6312"/>
                  </a:cubicBezTo>
                  <a:cubicBezTo>
                    <a:pt x="7170" y="6279"/>
                    <a:pt x="7170" y="6235"/>
                    <a:pt x="7077" y="6235"/>
                  </a:cubicBezTo>
                  <a:cubicBezTo>
                    <a:pt x="7139" y="6135"/>
                    <a:pt x="7046" y="6102"/>
                    <a:pt x="7015" y="6036"/>
                  </a:cubicBezTo>
                  <a:cubicBezTo>
                    <a:pt x="6922" y="5914"/>
                    <a:pt x="6767" y="5803"/>
                    <a:pt x="6767" y="5649"/>
                  </a:cubicBezTo>
                  <a:cubicBezTo>
                    <a:pt x="6736" y="5605"/>
                    <a:pt x="6674" y="5571"/>
                    <a:pt x="6612" y="5538"/>
                  </a:cubicBezTo>
                  <a:cubicBezTo>
                    <a:pt x="6519" y="5516"/>
                    <a:pt x="6612" y="5428"/>
                    <a:pt x="6457" y="5428"/>
                  </a:cubicBezTo>
                  <a:cubicBezTo>
                    <a:pt x="6395" y="5162"/>
                    <a:pt x="6147" y="4952"/>
                    <a:pt x="6147" y="4676"/>
                  </a:cubicBezTo>
                  <a:cubicBezTo>
                    <a:pt x="6178" y="4521"/>
                    <a:pt x="6023" y="4444"/>
                    <a:pt x="6085" y="4278"/>
                  </a:cubicBezTo>
                  <a:cubicBezTo>
                    <a:pt x="6085" y="4134"/>
                    <a:pt x="5930" y="4101"/>
                    <a:pt x="6085" y="3980"/>
                  </a:cubicBezTo>
                  <a:cubicBezTo>
                    <a:pt x="6302" y="3980"/>
                    <a:pt x="5992" y="4167"/>
                    <a:pt x="6240" y="4167"/>
                  </a:cubicBezTo>
                  <a:cubicBezTo>
                    <a:pt x="6240" y="4245"/>
                    <a:pt x="6240" y="4322"/>
                    <a:pt x="6240" y="4400"/>
                  </a:cubicBezTo>
                  <a:cubicBezTo>
                    <a:pt x="6426" y="4742"/>
                    <a:pt x="6488" y="5140"/>
                    <a:pt x="6860" y="5428"/>
                  </a:cubicBezTo>
                  <a:cubicBezTo>
                    <a:pt x="7077" y="5759"/>
                    <a:pt x="7449" y="6047"/>
                    <a:pt x="7573" y="6423"/>
                  </a:cubicBezTo>
                  <a:cubicBezTo>
                    <a:pt x="8006" y="6754"/>
                    <a:pt x="8130" y="7185"/>
                    <a:pt x="8502" y="7539"/>
                  </a:cubicBezTo>
                  <a:cubicBezTo>
                    <a:pt x="8626" y="7517"/>
                    <a:pt x="8502" y="7484"/>
                    <a:pt x="8502" y="7451"/>
                  </a:cubicBezTo>
                  <a:cubicBezTo>
                    <a:pt x="8502" y="7406"/>
                    <a:pt x="8502" y="7362"/>
                    <a:pt x="8502" y="7318"/>
                  </a:cubicBezTo>
                  <a:cubicBezTo>
                    <a:pt x="8440" y="7241"/>
                    <a:pt x="8409" y="7163"/>
                    <a:pt x="8409" y="7064"/>
                  </a:cubicBezTo>
                  <a:cubicBezTo>
                    <a:pt x="8161" y="6865"/>
                    <a:pt x="8099" y="6588"/>
                    <a:pt x="7882" y="6367"/>
                  </a:cubicBezTo>
                  <a:cubicBezTo>
                    <a:pt x="7820" y="6102"/>
                    <a:pt x="7542" y="5914"/>
                    <a:pt x="7480" y="5649"/>
                  </a:cubicBezTo>
                  <a:cubicBezTo>
                    <a:pt x="7418" y="5593"/>
                    <a:pt x="7356" y="5549"/>
                    <a:pt x="7325" y="5483"/>
                  </a:cubicBezTo>
                  <a:cubicBezTo>
                    <a:pt x="7325" y="5406"/>
                    <a:pt x="7294" y="5350"/>
                    <a:pt x="7170" y="5317"/>
                  </a:cubicBezTo>
                  <a:cubicBezTo>
                    <a:pt x="7170" y="5240"/>
                    <a:pt x="7201" y="5151"/>
                    <a:pt x="7077" y="5118"/>
                  </a:cubicBezTo>
                  <a:cubicBezTo>
                    <a:pt x="7077" y="5041"/>
                    <a:pt x="7046" y="4985"/>
                    <a:pt x="6922" y="4952"/>
                  </a:cubicBezTo>
                  <a:cubicBezTo>
                    <a:pt x="7046" y="4875"/>
                    <a:pt x="6860" y="4709"/>
                    <a:pt x="6860" y="4588"/>
                  </a:cubicBezTo>
                  <a:cubicBezTo>
                    <a:pt x="6736" y="4499"/>
                    <a:pt x="6829" y="4322"/>
                    <a:pt x="6705" y="4223"/>
                  </a:cubicBezTo>
                  <a:cubicBezTo>
                    <a:pt x="6705" y="4024"/>
                    <a:pt x="6705" y="3869"/>
                    <a:pt x="6612" y="3758"/>
                  </a:cubicBezTo>
                  <a:cubicBezTo>
                    <a:pt x="6612" y="3604"/>
                    <a:pt x="6612" y="3460"/>
                    <a:pt x="6612" y="3305"/>
                  </a:cubicBezTo>
                  <a:cubicBezTo>
                    <a:pt x="6643" y="3250"/>
                    <a:pt x="6612" y="3206"/>
                    <a:pt x="6550" y="3173"/>
                  </a:cubicBezTo>
                  <a:cubicBezTo>
                    <a:pt x="6519" y="3095"/>
                    <a:pt x="6674" y="3117"/>
                    <a:pt x="6550" y="3062"/>
                  </a:cubicBezTo>
                  <a:cubicBezTo>
                    <a:pt x="6643" y="2918"/>
                    <a:pt x="6612" y="2719"/>
                    <a:pt x="6612" y="2531"/>
                  </a:cubicBezTo>
                  <a:cubicBezTo>
                    <a:pt x="6643" y="2465"/>
                    <a:pt x="6736" y="2421"/>
                    <a:pt x="6705" y="2332"/>
                  </a:cubicBezTo>
                  <a:cubicBezTo>
                    <a:pt x="6860" y="2366"/>
                    <a:pt x="6736" y="2509"/>
                    <a:pt x="6767" y="2587"/>
                  </a:cubicBezTo>
                  <a:cubicBezTo>
                    <a:pt x="6767" y="2686"/>
                    <a:pt x="6674" y="2697"/>
                    <a:pt x="6767" y="2786"/>
                  </a:cubicBezTo>
                  <a:cubicBezTo>
                    <a:pt x="6767" y="2951"/>
                    <a:pt x="6767" y="3128"/>
                    <a:pt x="6767" y="3305"/>
                  </a:cubicBezTo>
                  <a:cubicBezTo>
                    <a:pt x="6891" y="3659"/>
                    <a:pt x="6891" y="3869"/>
                    <a:pt x="6922" y="4223"/>
                  </a:cubicBezTo>
                  <a:cubicBezTo>
                    <a:pt x="6984" y="4355"/>
                    <a:pt x="7108" y="4455"/>
                    <a:pt x="7077" y="4621"/>
                  </a:cubicBezTo>
                  <a:cubicBezTo>
                    <a:pt x="7263" y="4632"/>
                    <a:pt x="7108" y="4753"/>
                    <a:pt x="7170" y="4809"/>
                  </a:cubicBezTo>
                  <a:cubicBezTo>
                    <a:pt x="7387" y="4798"/>
                    <a:pt x="7108" y="4963"/>
                    <a:pt x="7325" y="4952"/>
                  </a:cubicBezTo>
                  <a:cubicBezTo>
                    <a:pt x="7418" y="5207"/>
                    <a:pt x="7665" y="5406"/>
                    <a:pt x="7789" y="5649"/>
                  </a:cubicBezTo>
                  <a:cubicBezTo>
                    <a:pt x="7882" y="5892"/>
                    <a:pt x="8161" y="6091"/>
                    <a:pt x="8192" y="6367"/>
                  </a:cubicBezTo>
                  <a:cubicBezTo>
                    <a:pt x="8347" y="6378"/>
                    <a:pt x="8192" y="6511"/>
                    <a:pt x="8347" y="6533"/>
                  </a:cubicBezTo>
                  <a:cubicBezTo>
                    <a:pt x="8285" y="6621"/>
                    <a:pt x="8471" y="6621"/>
                    <a:pt x="8409" y="6699"/>
                  </a:cubicBezTo>
                  <a:cubicBezTo>
                    <a:pt x="8533" y="6732"/>
                    <a:pt x="8502" y="6820"/>
                    <a:pt x="8564" y="6865"/>
                  </a:cubicBezTo>
                  <a:cubicBezTo>
                    <a:pt x="8657" y="6909"/>
                    <a:pt x="8657" y="6975"/>
                    <a:pt x="8719" y="7008"/>
                  </a:cubicBezTo>
                  <a:cubicBezTo>
                    <a:pt x="8719" y="7196"/>
                    <a:pt x="8812" y="7207"/>
                    <a:pt x="8812" y="7428"/>
                  </a:cubicBezTo>
                  <a:cubicBezTo>
                    <a:pt x="8905" y="7395"/>
                    <a:pt x="8967" y="7329"/>
                    <a:pt x="8967" y="7263"/>
                  </a:cubicBezTo>
                  <a:cubicBezTo>
                    <a:pt x="8998" y="7196"/>
                    <a:pt x="9060" y="7141"/>
                    <a:pt x="9122" y="7097"/>
                  </a:cubicBezTo>
                  <a:cubicBezTo>
                    <a:pt x="9122" y="6854"/>
                    <a:pt x="9184" y="6721"/>
                    <a:pt x="9029" y="6511"/>
                  </a:cubicBezTo>
                  <a:cubicBezTo>
                    <a:pt x="9029" y="6423"/>
                    <a:pt x="9029" y="6345"/>
                    <a:pt x="9029" y="6257"/>
                  </a:cubicBezTo>
                  <a:cubicBezTo>
                    <a:pt x="8905" y="6080"/>
                    <a:pt x="8874" y="5870"/>
                    <a:pt x="8812" y="5671"/>
                  </a:cubicBezTo>
                  <a:cubicBezTo>
                    <a:pt x="8626" y="5627"/>
                    <a:pt x="8812" y="5450"/>
                    <a:pt x="8657" y="5394"/>
                  </a:cubicBezTo>
                  <a:cubicBezTo>
                    <a:pt x="8564" y="5339"/>
                    <a:pt x="8688" y="5240"/>
                    <a:pt x="8502" y="5173"/>
                  </a:cubicBezTo>
                  <a:cubicBezTo>
                    <a:pt x="8378" y="4554"/>
                    <a:pt x="8378" y="4212"/>
                    <a:pt x="8161" y="3615"/>
                  </a:cubicBezTo>
                  <a:cubicBezTo>
                    <a:pt x="8223" y="3305"/>
                    <a:pt x="8099" y="2940"/>
                    <a:pt x="8254" y="2664"/>
                  </a:cubicBezTo>
                  <a:cubicBezTo>
                    <a:pt x="8006" y="2631"/>
                    <a:pt x="8316" y="2542"/>
                    <a:pt x="8254" y="2476"/>
                  </a:cubicBezTo>
                  <a:cubicBezTo>
                    <a:pt x="8254" y="2388"/>
                    <a:pt x="8254" y="2310"/>
                    <a:pt x="8254" y="2222"/>
                  </a:cubicBezTo>
                  <a:cubicBezTo>
                    <a:pt x="8440" y="2167"/>
                    <a:pt x="8130" y="2111"/>
                    <a:pt x="8316" y="2056"/>
                  </a:cubicBezTo>
                  <a:cubicBezTo>
                    <a:pt x="8285" y="1968"/>
                    <a:pt x="8471" y="1957"/>
                    <a:pt x="8409" y="1857"/>
                  </a:cubicBezTo>
                  <a:cubicBezTo>
                    <a:pt x="8595" y="1879"/>
                    <a:pt x="8440" y="2001"/>
                    <a:pt x="8471" y="2056"/>
                  </a:cubicBezTo>
                  <a:cubicBezTo>
                    <a:pt x="8533" y="2178"/>
                    <a:pt x="8409" y="2277"/>
                    <a:pt x="8409" y="2388"/>
                  </a:cubicBezTo>
                  <a:cubicBezTo>
                    <a:pt x="8409" y="2388"/>
                    <a:pt x="8502" y="2399"/>
                    <a:pt x="8471" y="2421"/>
                  </a:cubicBezTo>
                  <a:cubicBezTo>
                    <a:pt x="8471" y="2421"/>
                    <a:pt x="8347" y="2476"/>
                    <a:pt x="8409" y="2498"/>
                  </a:cubicBezTo>
                  <a:cubicBezTo>
                    <a:pt x="8502" y="2531"/>
                    <a:pt x="8409" y="2542"/>
                    <a:pt x="8409" y="2642"/>
                  </a:cubicBezTo>
                  <a:cubicBezTo>
                    <a:pt x="8409" y="2852"/>
                    <a:pt x="8409" y="3084"/>
                    <a:pt x="8409" y="3360"/>
                  </a:cubicBezTo>
                  <a:cubicBezTo>
                    <a:pt x="8502" y="3747"/>
                    <a:pt x="8657" y="4112"/>
                    <a:pt x="8657" y="4532"/>
                  </a:cubicBezTo>
                  <a:cubicBezTo>
                    <a:pt x="8750" y="4676"/>
                    <a:pt x="8719" y="4853"/>
                    <a:pt x="8812" y="5008"/>
                  </a:cubicBezTo>
                  <a:cubicBezTo>
                    <a:pt x="8750" y="5118"/>
                    <a:pt x="8936" y="5140"/>
                    <a:pt x="8874" y="5251"/>
                  </a:cubicBezTo>
                  <a:cubicBezTo>
                    <a:pt x="9091" y="5262"/>
                    <a:pt x="8812" y="5450"/>
                    <a:pt x="9029" y="5450"/>
                  </a:cubicBezTo>
                  <a:cubicBezTo>
                    <a:pt x="8998" y="5770"/>
                    <a:pt x="9370" y="5969"/>
                    <a:pt x="9339" y="6345"/>
                  </a:cubicBezTo>
                  <a:cubicBezTo>
                    <a:pt x="9587" y="6323"/>
                    <a:pt x="9463" y="6268"/>
                    <a:pt x="9432" y="6201"/>
                  </a:cubicBezTo>
                  <a:cubicBezTo>
                    <a:pt x="9587" y="6157"/>
                    <a:pt x="9370" y="6135"/>
                    <a:pt x="9432" y="6036"/>
                  </a:cubicBezTo>
                  <a:cubicBezTo>
                    <a:pt x="9432" y="5892"/>
                    <a:pt x="9432" y="5759"/>
                    <a:pt x="9432" y="5616"/>
                  </a:cubicBezTo>
                  <a:cubicBezTo>
                    <a:pt x="9401" y="5361"/>
                    <a:pt x="9339" y="5184"/>
                    <a:pt x="9184" y="4919"/>
                  </a:cubicBezTo>
                  <a:cubicBezTo>
                    <a:pt x="9184" y="4499"/>
                    <a:pt x="9091" y="4145"/>
                    <a:pt x="8967" y="3836"/>
                  </a:cubicBezTo>
                  <a:cubicBezTo>
                    <a:pt x="8998" y="3593"/>
                    <a:pt x="8905" y="3405"/>
                    <a:pt x="8967" y="3228"/>
                  </a:cubicBezTo>
                  <a:cubicBezTo>
                    <a:pt x="8874" y="3084"/>
                    <a:pt x="8905" y="3062"/>
                    <a:pt x="8874" y="2918"/>
                  </a:cubicBezTo>
                  <a:cubicBezTo>
                    <a:pt x="8874" y="2764"/>
                    <a:pt x="8812" y="2753"/>
                    <a:pt x="8874" y="2609"/>
                  </a:cubicBezTo>
                  <a:cubicBezTo>
                    <a:pt x="8781" y="2498"/>
                    <a:pt x="8905" y="2465"/>
                    <a:pt x="8874" y="2310"/>
                  </a:cubicBezTo>
                  <a:cubicBezTo>
                    <a:pt x="8874" y="2189"/>
                    <a:pt x="8874" y="2067"/>
                    <a:pt x="8874" y="1946"/>
                  </a:cubicBezTo>
                  <a:cubicBezTo>
                    <a:pt x="8936" y="1835"/>
                    <a:pt x="8967" y="1702"/>
                    <a:pt x="8936" y="1559"/>
                  </a:cubicBezTo>
                  <a:cubicBezTo>
                    <a:pt x="9029" y="1448"/>
                    <a:pt x="9091" y="1349"/>
                    <a:pt x="9122" y="1227"/>
                  </a:cubicBezTo>
                  <a:cubicBezTo>
                    <a:pt x="9184" y="1116"/>
                    <a:pt x="9339" y="1039"/>
                    <a:pt x="9339" y="918"/>
                  </a:cubicBezTo>
                  <a:cubicBezTo>
                    <a:pt x="9587" y="973"/>
                    <a:pt x="9246" y="1061"/>
                    <a:pt x="9339" y="1172"/>
                  </a:cubicBezTo>
                  <a:cubicBezTo>
                    <a:pt x="9122" y="1183"/>
                    <a:pt x="9401" y="1382"/>
                    <a:pt x="9184" y="1393"/>
                  </a:cubicBezTo>
                  <a:cubicBezTo>
                    <a:pt x="9153" y="1603"/>
                    <a:pt x="9184" y="1680"/>
                    <a:pt x="9122" y="1857"/>
                  </a:cubicBezTo>
                  <a:cubicBezTo>
                    <a:pt x="9122" y="2034"/>
                    <a:pt x="9122" y="2211"/>
                    <a:pt x="9122" y="2388"/>
                  </a:cubicBezTo>
                  <a:cubicBezTo>
                    <a:pt x="8998" y="2498"/>
                    <a:pt x="9184" y="2686"/>
                    <a:pt x="9122" y="2863"/>
                  </a:cubicBezTo>
                  <a:cubicBezTo>
                    <a:pt x="9060" y="2940"/>
                    <a:pt x="9215" y="2940"/>
                    <a:pt x="9184" y="3007"/>
                  </a:cubicBezTo>
                  <a:cubicBezTo>
                    <a:pt x="9153" y="3250"/>
                    <a:pt x="9246" y="3427"/>
                    <a:pt x="9184" y="3615"/>
                  </a:cubicBezTo>
                  <a:cubicBezTo>
                    <a:pt x="9339" y="4046"/>
                    <a:pt x="9525" y="4389"/>
                    <a:pt x="9494" y="4809"/>
                  </a:cubicBezTo>
                  <a:cubicBezTo>
                    <a:pt x="9494" y="4897"/>
                    <a:pt x="9649" y="4952"/>
                    <a:pt x="9587" y="5063"/>
                  </a:cubicBezTo>
                  <a:cubicBezTo>
                    <a:pt x="9618" y="5129"/>
                    <a:pt x="9618" y="5218"/>
                    <a:pt x="9742" y="5251"/>
                  </a:cubicBezTo>
                  <a:cubicBezTo>
                    <a:pt x="9959" y="5240"/>
                    <a:pt x="9680" y="5195"/>
                    <a:pt x="9742" y="5140"/>
                  </a:cubicBezTo>
                  <a:cubicBezTo>
                    <a:pt x="9835" y="5140"/>
                    <a:pt x="9804" y="5074"/>
                    <a:pt x="9804" y="5030"/>
                  </a:cubicBezTo>
                  <a:cubicBezTo>
                    <a:pt x="9680" y="5008"/>
                    <a:pt x="9804" y="4985"/>
                    <a:pt x="9804" y="4952"/>
                  </a:cubicBezTo>
                  <a:cubicBezTo>
                    <a:pt x="9804" y="4908"/>
                    <a:pt x="9804" y="4853"/>
                    <a:pt x="9804" y="4809"/>
                  </a:cubicBezTo>
                  <a:cubicBezTo>
                    <a:pt x="9866" y="4720"/>
                    <a:pt x="9742" y="4709"/>
                    <a:pt x="9742" y="4643"/>
                  </a:cubicBezTo>
                  <a:cubicBezTo>
                    <a:pt x="9742" y="4521"/>
                    <a:pt x="9804" y="4532"/>
                    <a:pt x="9742" y="4422"/>
                  </a:cubicBezTo>
                  <a:cubicBezTo>
                    <a:pt x="9742" y="4377"/>
                    <a:pt x="9742" y="4333"/>
                    <a:pt x="9742" y="4278"/>
                  </a:cubicBezTo>
                  <a:cubicBezTo>
                    <a:pt x="9680" y="4256"/>
                    <a:pt x="9649" y="4234"/>
                    <a:pt x="9742" y="4223"/>
                  </a:cubicBezTo>
                  <a:cubicBezTo>
                    <a:pt x="9711" y="4035"/>
                    <a:pt x="9773" y="3869"/>
                    <a:pt x="9742" y="3703"/>
                  </a:cubicBezTo>
                  <a:cubicBezTo>
                    <a:pt x="9711" y="3648"/>
                    <a:pt x="9649" y="3582"/>
                    <a:pt x="9649" y="3526"/>
                  </a:cubicBezTo>
                  <a:cubicBezTo>
                    <a:pt x="9649" y="3316"/>
                    <a:pt x="9711" y="3106"/>
                    <a:pt x="9742" y="2896"/>
                  </a:cubicBezTo>
                  <a:cubicBezTo>
                    <a:pt x="9773" y="2686"/>
                    <a:pt x="9773" y="2487"/>
                    <a:pt x="9804" y="2277"/>
                  </a:cubicBezTo>
                  <a:cubicBezTo>
                    <a:pt x="9804" y="2211"/>
                    <a:pt x="9959" y="2200"/>
                    <a:pt x="9897" y="2111"/>
                  </a:cubicBezTo>
                  <a:cubicBezTo>
                    <a:pt x="9928" y="2067"/>
                    <a:pt x="9804" y="1968"/>
                    <a:pt x="9959" y="1968"/>
                  </a:cubicBezTo>
                  <a:cubicBezTo>
                    <a:pt x="9959" y="1912"/>
                    <a:pt x="9959" y="1857"/>
                    <a:pt x="9959" y="1802"/>
                  </a:cubicBezTo>
                  <a:cubicBezTo>
                    <a:pt x="10021" y="1769"/>
                    <a:pt x="9866" y="1658"/>
                    <a:pt x="10052" y="1669"/>
                  </a:cubicBezTo>
                  <a:cubicBezTo>
                    <a:pt x="10021" y="1426"/>
                    <a:pt x="10238" y="1271"/>
                    <a:pt x="10362" y="1083"/>
                  </a:cubicBezTo>
                  <a:cubicBezTo>
                    <a:pt x="10610" y="1172"/>
                    <a:pt x="10238" y="1282"/>
                    <a:pt x="10269" y="1393"/>
                  </a:cubicBezTo>
                  <a:cubicBezTo>
                    <a:pt x="10269" y="1514"/>
                    <a:pt x="10207" y="1625"/>
                    <a:pt x="10114" y="1724"/>
                  </a:cubicBezTo>
                  <a:cubicBezTo>
                    <a:pt x="10176" y="1979"/>
                    <a:pt x="9990" y="2156"/>
                    <a:pt x="10052" y="2421"/>
                  </a:cubicBezTo>
                  <a:cubicBezTo>
                    <a:pt x="10114" y="2498"/>
                    <a:pt x="9928" y="2487"/>
                    <a:pt x="9959" y="2554"/>
                  </a:cubicBezTo>
                  <a:cubicBezTo>
                    <a:pt x="9928" y="2719"/>
                    <a:pt x="10052" y="2940"/>
                    <a:pt x="9897" y="3062"/>
                  </a:cubicBezTo>
                  <a:cubicBezTo>
                    <a:pt x="10052" y="3217"/>
                    <a:pt x="9928" y="3471"/>
                    <a:pt x="9959" y="3670"/>
                  </a:cubicBezTo>
                  <a:cubicBezTo>
                    <a:pt x="9959" y="3725"/>
                    <a:pt x="9959" y="3781"/>
                    <a:pt x="9959" y="3836"/>
                  </a:cubicBezTo>
                  <a:cubicBezTo>
                    <a:pt x="9990" y="3880"/>
                    <a:pt x="9928" y="3946"/>
                    <a:pt x="10052" y="3946"/>
                  </a:cubicBezTo>
                  <a:cubicBezTo>
                    <a:pt x="9897" y="4002"/>
                    <a:pt x="9990" y="4134"/>
                    <a:pt x="9959" y="4223"/>
                  </a:cubicBezTo>
                  <a:cubicBezTo>
                    <a:pt x="9990" y="4455"/>
                    <a:pt x="10176" y="4698"/>
                    <a:pt x="10114" y="4952"/>
                  </a:cubicBezTo>
                  <a:cubicBezTo>
                    <a:pt x="10114" y="5008"/>
                    <a:pt x="10052" y="5063"/>
                    <a:pt x="10052" y="5118"/>
                  </a:cubicBezTo>
                  <a:cubicBezTo>
                    <a:pt x="10021" y="5328"/>
                    <a:pt x="10114" y="5527"/>
                    <a:pt x="10052" y="5704"/>
                  </a:cubicBezTo>
                  <a:cubicBezTo>
                    <a:pt x="10269" y="5627"/>
                    <a:pt x="10393" y="5527"/>
                    <a:pt x="10362" y="5361"/>
                  </a:cubicBezTo>
                  <a:cubicBezTo>
                    <a:pt x="10424" y="5350"/>
                    <a:pt x="10424" y="5317"/>
                    <a:pt x="10455" y="5284"/>
                  </a:cubicBezTo>
                  <a:cubicBezTo>
                    <a:pt x="10455" y="5284"/>
                    <a:pt x="10362" y="5273"/>
                    <a:pt x="10362" y="5251"/>
                  </a:cubicBezTo>
                  <a:cubicBezTo>
                    <a:pt x="10362" y="5251"/>
                    <a:pt x="10424" y="5251"/>
                    <a:pt x="10455" y="5229"/>
                  </a:cubicBezTo>
                  <a:cubicBezTo>
                    <a:pt x="10455" y="5162"/>
                    <a:pt x="10424" y="5096"/>
                    <a:pt x="10455" y="5008"/>
                  </a:cubicBezTo>
                  <a:cubicBezTo>
                    <a:pt x="10362" y="4930"/>
                    <a:pt x="10548" y="4930"/>
                    <a:pt x="10517" y="4864"/>
                  </a:cubicBezTo>
                  <a:cubicBezTo>
                    <a:pt x="10517" y="4709"/>
                    <a:pt x="10517" y="4554"/>
                    <a:pt x="10517" y="4389"/>
                  </a:cubicBezTo>
                  <a:cubicBezTo>
                    <a:pt x="10455" y="4311"/>
                    <a:pt x="10641" y="4322"/>
                    <a:pt x="10610" y="4256"/>
                  </a:cubicBezTo>
                  <a:cubicBezTo>
                    <a:pt x="10610" y="3714"/>
                    <a:pt x="10517" y="3405"/>
                    <a:pt x="10579" y="3007"/>
                  </a:cubicBezTo>
                  <a:cubicBezTo>
                    <a:pt x="10362" y="3018"/>
                    <a:pt x="10795" y="2896"/>
                    <a:pt x="10517" y="2896"/>
                  </a:cubicBezTo>
                  <a:cubicBezTo>
                    <a:pt x="10610" y="2786"/>
                    <a:pt x="10672" y="2664"/>
                    <a:pt x="10672" y="2531"/>
                  </a:cubicBezTo>
                  <a:cubicBezTo>
                    <a:pt x="10826" y="2321"/>
                    <a:pt x="11012" y="2133"/>
                    <a:pt x="11043" y="1890"/>
                  </a:cubicBezTo>
                  <a:cubicBezTo>
                    <a:pt x="11167" y="1680"/>
                    <a:pt x="11353" y="1492"/>
                    <a:pt x="11353" y="1249"/>
                  </a:cubicBezTo>
                  <a:cubicBezTo>
                    <a:pt x="11508" y="1216"/>
                    <a:pt x="11446" y="1128"/>
                    <a:pt x="11539" y="1083"/>
                  </a:cubicBezTo>
                  <a:cubicBezTo>
                    <a:pt x="11694" y="1083"/>
                    <a:pt x="11570" y="962"/>
                    <a:pt x="11601" y="918"/>
                  </a:cubicBezTo>
                  <a:cubicBezTo>
                    <a:pt x="11725" y="884"/>
                    <a:pt x="11694" y="796"/>
                    <a:pt x="11756" y="752"/>
                  </a:cubicBezTo>
                  <a:cubicBezTo>
                    <a:pt x="11694" y="663"/>
                    <a:pt x="11880" y="663"/>
                    <a:pt x="11849" y="586"/>
                  </a:cubicBezTo>
                  <a:cubicBezTo>
                    <a:pt x="12097" y="409"/>
                    <a:pt x="12159" y="166"/>
                    <a:pt x="12469" y="0"/>
                  </a:cubicBezTo>
                  <a:cubicBezTo>
                    <a:pt x="12686" y="22"/>
                    <a:pt x="12345" y="66"/>
                    <a:pt x="12469" y="133"/>
                  </a:cubicBezTo>
                  <a:cubicBezTo>
                    <a:pt x="12252" y="122"/>
                    <a:pt x="12500" y="265"/>
                    <a:pt x="12314" y="243"/>
                  </a:cubicBezTo>
                  <a:cubicBezTo>
                    <a:pt x="12252" y="343"/>
                    <a:pt x="12252" y="453"/>
                    <a:pt x="12066" y="497"/>
                  </a:cubicBezTo>
                  <a:cubicBezTo>
                    <a:pt x="12035" y="741"/>
                    <a:pt x="11849" y="929"/>
                    <a:pt x="11756" y="1139"/>
                  </a:cubicBezTo>
                  <a:cubicBezTo>
                    <a:pt x="11539" y="1128"/>
                    <a:pt x="11818" y="1293"/>
                    <a:pt x="11601" y="1282"/>
                  </a:cubicBezTo>
                  <a:cubicBezTo>
                    <a:pt x="11570" y="1327"/>
                    <a:pt x="11694" y="1437"/>
                    <a:pt x="11539" y="1448"/>
                  </a:cubicBezTo>
                  <a:cubicBezTo>
                    <a:pt x="11539" y="1570"/>
                    <a:pt x="11446" y="1658"/>
                    <a:pt x="11384" y="1747"/>
                  </a:cubicBezTo>
                  <a:cubicBezTo>
                    <a:pt x="11322" y="2122"/>
                    <a:pt x="10950" y="2565"/>
                    <a:pt x="10826" y="3007"/>
                  </a:cubicBezTo>
                  <a:cubicBezTo>
                    <a:pt x="10919" y="3150"/>
                    <a:pt x="10857" y="3272"/>
                    <a:pt x="10919" y="3449"/>
                  </a:cubicBezTo>
                  <a:cubicBezTo>
                    <a:pt x="10919" y="3626"/>
                    <a:pt x="10826" y="3847"/>
                    <a:pt x="10981" y="3980"/>
                  </a:cubicBezTo>
                  <a:cubicBezTo>
                    <a:pt x="10826" y="3968"/>
                    <a:pt x="10950" y="4079"/>
                    <a:pt x="10919" y="4112"/>
                  </a:cubicBezTo>
                  <a:cubicBezTo>
                    <a:pt x="10950" y="4179"/>
                    <a:pt x="10764" y="4179"/>
                    <a:pt x="10826" y="4256"/>
                  </a:cubicBezTo>
                  <a:cubicBezTo>
                    <a:pt x="11043" y="4256"/>
                    <a:pt x="10734" y="4300"/>
                    <a:pt x="10826" y="4366"/>
                  </a:cubicBezTo>
                  <a:cubicBezTo>
                    <a:pt x="10826" y="4411"/>
                    <a:pt x="10826" y="4455"/>
                    <a:pt x="10826" y="4499"/>
                  </a:cubicBezTo>
                  <a:cubicBezTo>
                    <a:pt x="11012" y="4488"/>
                    <a:pt x="10857" y="4344"/>
                    <a:pt x="10919" y="4278"/>
                  </a:cubicBezTo>
                  <a:cubicBezTo>
                    <a:pt x="11074" y="4256"/>
                    <a:pt x="10950" y="4123"/>
                    <a:pt x="10981" y="4057"/>
                  </a:cubicBezTo>
                  <a:cubicBezTo>
                    <a:pt x="11167" y="4024"/>
                    <a:pt x="11043" y="3880"/>
                    <a:pt x="11229" y="3836"/>
                  </a:cubicBezTo>
                  <a:cubicBezTo>
                    <a:pt x="11260" y="3736"/>
                    <a:pt x="11260" y="3758"/>
                    <a:pt x="11291" y="3637"/>
                  </a:cubicBezTo>
                  <a:cubicBezTo>
                    <a:pt x="11260" y="3582"/>
                    <a:pt x="11446" y="3604"/>
                    <a:pt x="11446" y="3559"/>
                  </a:cubicBezTo>
                  <a:cubicBezTo>
                    <a:pt x="11353" y="3548"/>
                    <a:pt x="11353" y="3471"/>
                    <a:pt x="11446" y="3471"/>
                  </a:cubicBezTo>
                  <a:cubicBezTo>
                    <a:pt x="11539" y="3416"/>
                    <a:pt x="11508" y="3305"/>
                    <a:pt x="11601" y="3250"/>
                  </a:cubicBezTo>
                  <a:cubicBezTo>
                    <a:pt x="11539" y="2863"/>
                    <a:pt x="11849" y="2642"/>
                    <a:pt x="12004" y="2277"/>
                  </a:cubicBezTo>
                  <a:cubicBezTo>
                    <a:pt x="12035" y="1901"/>
                    <a:pt x="12407" y="1647"/>
                    <a:pt x="12469" y="1282"/>
                  </a:cubicBezTo>
                  <a:cubicBezTo>
                    <a:pt x="12748" y="940"/>
                    <a:pt x="12934" y="553"/>
                    <a:pt x="13399" y="276"/>
                  </a:cubicBezTo>
                  <a:cubicBezTo>
                    <a:pt x="13585" y="287"/>
                    <a:pt x="13399" y="376"/>
                    <a:pt x="13306" y="387"/>
                  </a:cubicBezTo>
                  <a:cubicBezTo>
                    <a:pt x="13337" y="453"/>
                    <a:pt x="13182" y="442"/>
                    <a:pt x="13244" y="531"/>
                  </a:cubicBezTo>
                  <a:cubicBezTo>
                    <a:pt x="13182" y="619"/>
                    <a:pt x="13120" y="707"/>
                    <a:pt x="12996" y="774"/>
                  </a:cubicBezTo>
                  <a:cubicBezTo>
                    <a:pt x="12965" y="984"/>
                    <a:pt x="12717" y="1128"/>
                    <a:pt x="12686" y="1338"/>
                  </a:cubicBezTo>
                  <a:cubicBezTo>
                    <a:pt x="12438" y="1669"/>
                    <a:pt x="12345" y="2012"/>
                    <a:pt x="12221" y="2443"/>
                  </a:cubicBezTo>
                  <a:cubicBezTo>
                    <a:pt x="11787" y="2974"/>
                    <a:pt x="11849" y="3681"/>
                    <a:pt x="11229" y="4145"/>
                  </a:cubicBezTo>
                  <a:cubicBezTo>
                    <a:pt x="11229" y="4267"/>
                    <a:pt x="11229" y="4389"/>
                    <a:pt x="11229" y="4499"/>
                  </a:cubicBezTo>
                  <a:cubicBezTo>
                    <a:pt x="11384" y="4444"/>
                    <a:pt x="11353" y="4333"/>
                    <a:pt x="11539" y="4278"/>
                  </a:cubicBezTo>
                  <a:cubicBezTo>
                    <a:pt x="11384" y="4289"/>
                    <a:pt x="11539" y="4201"/>
                    <a:pt x="11601" y="4201"/>
                  </a:cubicBezTo>
                  <a:cubicBezTo>
                    <a:pt x="11570" y="4134"/>
                    <a:pt x="11663" y="4123"/>
                    <a:pt x="11694" y="4090"/>
                  </a:cubicBezTo>
                  <a:cubicBezTo>
                    <a:pt x="11756" y="4002"/>
                    <a:pt x="11849" y="3924"/>
                    <a:pt x="11911" y="3836"/>
                  </a:cubicBezTo>
                  <a:cubicBezTo>
                    <a:pt x="12066" y="3792"/>
                    <a:pt x="12035" y="3681"/>
                    <a:pt x="12221" y="3637"/>
                  </a:cubicBezTo>
                  <a:cubicBezTo>
                    <a:pt x="12314" y="3460"/>
                    <a:pt x="12655" y="3372"/>
                    <a:pt x="12779" y="3195"/>
                  </a:cubicBezTo>
                  <a:cubicBezTo>
                    <a:pt x="12996" y="3162"/>
                    <a:pt x="12996" y="3051"/>
                    <a:pt x="13151" y="3007"/>
                  </a:cubicBezTo>
                  <a:cubicBezTo>
                    <a:pt x="13368" y="2974"/>
                    <a:pt x="13275" y="2830"/>
                    <a:pt x="13554" y="2830"/>
                  </a:cubicBezTo>
                  <a:cubicBezTo>
                    <a:pt x="13678" y="2598"/>
                    <a:pt x="14080" y="2443"/>
                    <a:pt x="14266" y="2222"/>
                  </a:cubicBezTo>
                  <a:cubicBezTo>
                    <a:pt x="14297" y="2100"/>
                    <a:pt x="14514" y="2034"/>
                    <a:pt x="14576" y="1912"/>
                  </a:cubicBezTo>
                  <a:cubicBezTo>
                    <a:pt x="14607" y="1846"/>
                    <a:pt x="14669" y="1802"/>
                    <a:pt x="14731" y="1747"/>
                  </a:cubicBezTo>
                  <a:cubicBezTo>
                    <a:pt x="14762" y="1691"/>
                    <a:pt x="14762" y="1625"/>
                    <a:pt x="14948" y="1636"/>
                  </a:cubicBezTo>
                  <a:cubicBezTo>
                    <a:pt x="14762" y="1934"/>
                    <a:pt x="14483" y="2200"/>
                    <a:pt x="14266" y="2476"/>
                  </a:cubicBezTo>
                  <a:cubicBezTo>
                    <a:pt x="14080" y="2554"/>
                    <a:pt x="14080" y="2642"/>
                    <a:pt x="13956" y="2719"/>
                  </a:cubicBezTo>
                  <a:cubicBezTo>
                    <a:pt x="13894" y="2753"/>
                    <a:pt x="13863" y="2797"/>
                    <a:pt x="13802" y="2863"/>
                  </a:cubicBezTo>
                  <a:cubicBezTo>
                    <a:pt x="13771" y="2874"/>
                    <a:pt x="13647" y="2885"/>
                    <a:pt x="13647" y="2885"/>
                  </a:cubicBezTo>
                  <a:cubicBezTo>
                    <a:pt x="13585" y="2929"/>
                    <a:pt x="13616" y="2963"/>
                    <a:pt x="13554" y="3007"/>
                  </a:cubicBezTo>
                  <a:cubicBezTo>
                    <a:pt x="13523" y="3029"/>
                    <a:pt x="13306" y="3139"/>
                    <a:pt x="13337" y="3228"/>
                  </a:cubicBezTo>
                  <a:cubicBezTo>
                    <a:pt x="12872" y="3305"/>
                    <a:pt x="12872" y="3526"/>
                    <a:pt x="12531" y="3637"/>
                  </a:cubicBezTo>
                  <a:cubicBezTo>
                    <a:pt x="12407" y="3825"/>
                    <a:pt x="12097" y="3946"/>
                    <a:pt x="12004" y="4145"/>
                  </a:cubicBezTo>
                  <a:cubicBezTo>
                    <a:pt x="12035" y="4179"/>
                    <a:pt x="12066" y="4134"/>
                    <a:pt x="12159" y="4145"/>
                  </a:cubicBezTo>
                  <a:cubicBezTo>
                    <a:pt x="12128" y="4112"/>
                    <a:pt x="12159" y="4090"/>
                    <a:pt x="12221" y="4090"/>
                  </a:cubicBezTo>
                  <a:cubicBezTo>
                    <a:pt x="12283" y="4046"/>
                    <a:pt x="12345" y="4013"/>
                    <a:pt x="12376" y="3980"/>
                  </a:cubicBezTo>
                  <a:cubicBezTo>
                    <a:pt x="12531" y="3913"/>
                    <a:pt x="12593" y="3825"/>
                    <a:pt x="12779" y="3781"/>
                  </a:cubicBezTo>
                  <a:cubicBezTo>
                    <a:pt x="13058" y="3648"/>
                    <a:pt x="13368" y="3526"/>
                    <a:pt x="13492" y="3338"/>
                  </a:cubicBezTo>
                  <a:cubicBezTo>
                    <a:pt x="13709" y="3327"/>
                    <a:pt x="13616" y="3217"/>
                    <a:pt x="13863" y="3228"/>
                  </a:cubicBezTo>
                  <a:cubicBezTo>
                    <a:pt x="13863" y="3084"/>
                    <a:pt x="14111" y="3029"/>
                    <a:pt x="14173" y="2918"/>
                  </a:cubicBezTo>
                  <a:cubicBezTo>
                    <a:pt x="14328" y="2896"/>
                    <a:pt x="14328" y="2819"/>
                    <a:pt x="14421" y="2775"/>
                  </a:cubicBezTo>
                  <a:cubicBezTo>
                    <a:pt x="14452" y="2730"/>
                    <a:pt x="14638" y="2730"/>
                    <a:pt x="14576" y="2642"/>
                  </a:cubicBezTo>
                  <a:cubicBezTo>
                    <a:pt x="14979" y="2509"/>
                    <a:pt x="15103" y="2277"/>
                    <a:pt x="15351" y="2078"/>
                  </a:cubicBezTo>
                  <a:cubicBezTo>
                    <a:pt x="15568" y="1879"/>
                    <a:pt x="15723" y="1669"/>
                    <a:pt x="15816" y="1415"/>
                  </a:cubicBezTo>
                  <a:cubicBezTo>
                    <a:pt x="16033" y="1194"/>
                    <a:pt x="15878" y="995"/>
                    <a:pt x="16033" y="752"/>
                  </a:cubicBezTo>
                  <a:cubicBezTo>
                    <a:pt x="16219" y="763"/>
                    <a:pt x="16064" y="884"/>
                    <a:pt x="16126" y="940"/>
                  </a:cubicBezTo>
                  <a:cubicBezTo>
                    <a:pt x="16126" y="1017"/>
                    <a:pt x="16126" y="1094"/>
                    <a:pt x="16126" y="1161"/>
                  </a:cubicBezTo>
                  <a:cubicBezTo>
                    <a:pt x="16002" y="1559"/>
                    <a:pt x="15785" y="1912"/>
                    <a:pt x="15506" y="2255"/>
                  </a:cubicBezTo>
                  <a:cubicBezTo>
                    <a:pt x="15351" y="2255"/>
                    <a:pt x="15444" y="2344"/>
                    <a:pt x="15351" y="2366"/>
                  </a:cubicBezTo>
                  <a:cubicBezTo>
                    <a:pt x="15320" y="2399"/>
                    <a:pt x="15227" y="2432"/>
                    <a:pt x="15196" y="2476"/>
                  </a:cubicBezTo>
                  <a:cubicBezTo>
                    <a:pt x="15103" y="2554"/>
                    <a:pt x="15041" y="2642"/>
                    <a:pt x="14886" y="2697"/>
                  </a:cubicBezTo>
                  <a:cubicBezTo>
                    <a:pt x="14824" y="2786"/>
                    <a:pt x="14638" y="2830"/>
                    <a:pt x="14576" y="2918"/>
                  </a:cubicBezTo>
                  <a:cubicBezTo>
                    <a:pt x="14514" y="2963"/>
                    <a:pt x="14452" y="2985"/>
                    <a:pt x="14421" y="3029"/>
                  </a:cubicBezTo>
                  <a:cubicBezTo>
                    <a:pt x="14297" y="3040"/>
                    <a:pt x="14390" y="3117"/>
                    <a:pt x="14266" y="3117"/>
                  </a:cubicBezTo>
                  <a:cubicBezTo>
                    <a:pt x="14142" y="3128"/>
                    <a:pt x="14235" y="3217"/>
                    <a:pt x="14111" y="3228"/>
                  </a:cubicBezTo>
                  <a:cubicBezTo>
                    <a:pt x="14204" y="3316"/>
                    <a:pt x="13863" y="3250"/>
                    <a:pt x="13956" y="3338"/>
                  </a:cubicBezTo>
                  <a:cubicBezTo>
                    <a:pt x="13863" y="3427"/>
                    <a:pt x="13678" y="3460"/>
                    <a:pt x="13647" y="3559"/>
                  </a:cubicBezTo>
                  <a:cubicBezTo>
                    <a:pt x="13461" y="3604"/>
                    <a:pt x="13430" y="3714"/>
                    <a:pt x="13244" y="3747"/>
                  </a:cubicBezTo>
                  <a:cubicBezTo>
                    <a:pt x="13151" y="3825"/>
                    <a:pt x="12934" y="3847"/>
                    <a:pt x="12934" y="3946"/>
                  </a:cubicBezTo>
                  <a:cubicBezTo>
                    <a:pt x="12593" y="4046"/>
                    <a:pt x="12407" y="4201"/>
                    <a:pt x="12159" y="4333"/>
                  </a:cubicBezTo>
                  <a:cubicBezTo>
                    <a:pt x="12035" y="4411"/>
                    <a:pt x="11818" y="4444"/>
                    <a:pt x="11756" y="4532"/>
                  </a:cubicBezTo>
                  <a:cubicBezTo>
                    <a:pt x="11632" y="4588"/>
                    <a:pt x="11663" y="4698"/>
                    <a:pt x="11384" y="4698"/>
                  </a:cubicBezTo>
                  <a:cubicBezTo>
                    <a:pt x="11384" y="4809"/>
                    <a:pt x="11229" y="4897"/>
                    <a:pt x="11136" y="4974"/>
                  </a:cubicBezTo>
                  <a:cubicBezTo>
                    <a:pt x="11074" y="5030"/>
                    <a:pt x="11105" y="5096"/>
                    <a:pt x="11074" y="5140"/>
                  </a:cubicBezTo>
                  <a:cubicBezTo>
                    <a:pt x="11043" y="5162"/>
                    <a:pt x="10826" y="5162"/>
                    <a:pt x="10919" y="5251"/>
                  </a:cubicBezTo>
                  <a:cubicBezTo>
                    <a:pt x="10857" y="5306"/>
                    <a:pt x="10764" y="5361"/>
                    <a:pt x="10764" y="5428"/>
                  </a:cubicBezTo>
                  <a:cubicBezTo>
                    <a:pt x="10981" y="5350"/>
                    <a:pt x="10981" y="5184"/>
                    <a:pt x="11291" y="5140"/>
                  </a:cubicBezTo>
                  <a:cubicBezTo>
                    <a:pt x="11322" y="5008"/>
                    <a:pt x="11632" y="4974"/>
                    <a:pt x="11694" y="4842"/>
                  </a:cubicBezTo>
                  <a:cubicBezTo>
                    <a:pt x="11942" y="4775"/>
                    <a:pt x="11973" y="4643"/>
                    <a:pt x="12159" y="4554"/>
                  </a:cubicBezTo>
                  <a:cubicBezTo>
                    <a:pt x="12283" y="4455"/>
                    <a:pt x="12438" y="4366"/>
                    <a:pt x="12624" y="4278"/>
                  </a:cubicBezTo>
                  <a:cubicBezTo>
                    <a:pt x="12624" y="4201"/>
                    <a:pt x="12841" y="4190"/>
                    <a:pt x="12872" y="4112"/>
                  </a:cubicBezTo>
                  <a:cubicBezTo>
                    <a:pt x="12934" y="4112"/>
                    <a:pt x="12903" y="4057"/>
                    <a:pt x="13027" y="4057"/>
                  </a:cubicBezTo>
                  <a:cubicBezTo>
                    <a:pt x="13089" y="4057"/>
                    <a:pt x="13089" y="4013"/>
                    <a:pt x="13089" y="3980"/>
                  </a:cubicBezTo>
                  <a:cubicBezTo>
                    <a:pt x="13337" y="3913"/>
                    <a:pt x="13492" y="3825"/>
                    <a:pt x="13647" y="3725"/>
                  </a:cubicBezTo>
                  <a:cubicBezTo>
                    <a:pt x="13740" y="3681"/>
                    <a:pt x="13863" y="3659"/>
                    <a:pt x="13863" y="3582"/>
                  </a:cubicBezTo>
                  <a:cubicBezTo>
                    <a:pt x="14018" y="3559"/>
                    <a:pt x="14142" y="3537"/>
                    <a:pt x="14111" y="3449"/>
                  </a:cubicBezTo>
                  <a:cubicBezTo>
                    <a:pt x="14390" y="3394"/>
                    <a:pt x="14421" y="3261"/>
                    <a:pt x="14731" y="3228"/>
                  </a:cubicBezTo>
                  <a:cubicBezTo>
                    <a:pt x="14824" y="3095"/>
                    <a:pt x="15165" y="3062"/>
                    <a:pt x="15196" y="2918"/>
                  </a:cubicBezTo>
                  <a:cubicBezTo>
                    <a:pt x="15382" y="2907"/>
                    <a:pt x="15382" y="2830"/>
                    <a:pt x="15506" y="2808"/>
                  </a:cubicBezTo>
                  <a:cubicBezTo>
                    <a:pt x="15413" y="2697"/>
                    <a:pt x="15692" y="2730"/>
                    <a:pt x="15661" y="2642"/>
                  </a:cubicBezTo>
                  <a:cubicBezTo>
                    <a:pt x="15816" y="2620"/>
                    <a:pt x="15723" y="2509"/>
                    <a:pt x="15909" y="2498"/>
                  </a:cubicBezTo>
                  <a:cubicBezTo>
                    <a:pt x="16002" y="2465"/>
                    <a:pt x="15940" y="2366"/>
                    <a:pt x="16064" y="2332"/>
                  </a:cubicBezTo>
                  <a:cubicBezTo>
                    <a:pt x="16188" y="2233"/>
                    <a:pt x="16250" y="2100"/>
                    <a:pt x="16436" y="2023"/>
                  </a:cubicBezTo>
                  <a:cubicBezTo>
                    <a:pt x="16529" y="1769"/>
                    <a:pt x="16808" y="1570"/>
                    <a:pt x="16901" y="1304"/>
                  </a:cubicBezTo>
                  <a:cubicBezTo>
                    <a:pt x="16931" y="1238"/>
                    <a:pt x="17024" y="1194"/>
                    <a:pt x="16993" y="1105"/>
                  </a:cubicBezTo>
                  <a:cubicBezTo>
                    <a:pt x="16931" y="1017"/>
                    <a:pt x="17117" y="995"/>
                    <a:pt x="16993" y="940"/>
                  </a:cubicBezTo>
                  <a:cubicBezTo>
                    <a:pt x="17148" y="929"/>
                    <a:pt x="17024" y="807"/>
                    <a:pt x="17055" y="752"/>
                  </a:cubicBezTo>
                  <a:cubicBezTo>
                    <a:pt x="17117" y="685"/>
                    <a:pt x="16931" y="553"/>
                    <a:pt x="17210" y="575"/>
                  </a:cubicBezTo>
                  <a:cubicBezTo>
                    <a:pt x="17241" y="818"/>
                    <a:pt x="17086" y="995"/>
                    <a:pt x="17148" y="1249"/>
                  </a:cubicBezTo>
                  <a:cubicBezTo>
                    <a:pt x="17086" y="1382"/>
                    <a:pt x="16993" y="1503"/>
                    <a:pt x="16901" y="1636"/>
                  </a:cubicBezTo>
                  <a:cubicBezTo>
                    <a:pt x="16839" y="1702"/>
                    <a:pt x="16839" y="1780"/>
                    <a:pt x="16746" y="1835"/>
                  </a:cubicBezTo>
                  <a:cubicBezTo>
                    <a:pt x="16746" y="1901"/>
                    <a:pt x="16715" y="1968"/>
                    <a:pt x="16591" y="2001"/>
                  </a:cubicBezTo>
                  <a:cubicBezTo>
                    <a:pt x="16467" y="2266"/>
                    <a:pt x="16126" y="2465"/>
                    <a:pt x="15909" y="2697"/>
                  </a:cubicBezTo>
                  <a:cubicBezTo>
                    <a:pt x="15754" y="2730"/>
                    <a:pt x="15785" y="2819"/>
                    <a:pt x="15661" y="2863"/>
                  </a:cubicBezTo>
                  <a:cubicBezTo>
                    <a:pt x="15599" y="2907"/>
                    <a:pt x="15475" y="2940"/>
                    <a:pt x="15413" y="2996"/>
                  </a:cubicBezTo>
                  <a:cubicBezTo>
                    <a:pt x="15351" y="3051"/>
                    <a:pt x="15289" y="3117"/>
                    <a:pt x="15103" y="3139"/>
                  </a:cubicBezTo>
                  <a:cubicBezTo>
                    <a:pt x="15196" y="3217"/>
                    <a:pt x="15041" y="3206"/>
                    <a:pt x="14948" y="3250"/>
                  </a:cubicBezTo>
                  <a:cubicBezTo>
                    <a:pt x="14948" y="3261"/>
                    <a:pt x="14948" y="3283"/>
                    <a:pt x="14886" y="3283"/>
                  </a:cubicBezTo>
                  <a:cubicBezTo>
                    <a:pt x="14762" y="3316"/>
                    <a:pt x="14731" y="3394"/>
                    <a:pt x="14576" y="3416"/>
                  </a:cubicBezTo>
                  <a:cubicBezTo>
                    <a:pt x="14452" y="3449"/>
                    <a:pt x="14452" y="3526"/>
                    <a:pt x="14328" y="3559"/>
                  </a:cubicBezTo>
                  <a:cubicBezTo>
                    <a:pt x="14111" y="3637"/>
                    <a:pt x="14049" y="3769"/>
                    <a:pt x="13802" y="3836"/>
                  </a:cubicBezTo>
                  <a:cubicBezTo>
                    <a:pt x="13678" y="3957"/>
                    <a:pt x="13399" y="4013"/>
                    <a:pt x="13244" y="4112"/>
                  </a:cubicBezTo>
                  <a:cubicBezTo>
                    <a:pt x="13089" y="4212"/>
                    <a:pt x="12903" y="4311"/>
                    <a:pt x="12779" y="4422"/>
                  </a:cubicBezTo>
                  <a:cubicBezTo>
                    <a:pt x="12562" y="4499"/>
                    <a:pt x="12438" y="4610"/>
                    <a:pt x="12314" y="4731"/>
                  </a:cubicBezTo>
                  <a:cubicBezTo>
                    <a:pt x="12066" y="4798"/>
                    <a:pt x="12035" y="4941"/>
                    <a:pt x="11849" y="5030"/>
                  </a:cubicBezTo>
                  <a:cubicBezTo>
                    <a:pt x="11570" y="5096"/>
                    <a:pt x="11570" y="5251"/>
                    <a:pt x="11291" y="5306"/>
                  </a:cubicBezTo>
                  <a:cubicBezTo>
                    <a:pt x="11291" y="5472"/>
                    <a:pt x="10950" y="5494"/>
                    <a:pt x="10919" y="5649"/>
                  </a:cubicBezTo>
                  <a:cubicBezTo>
                    <a:pt x="10826" y="5693"/>
                    <a:pt x="10641" y="5715"/>
                    <a:pt x="10672" y="5815"/>
                  </a:cubicBezTo>
                  <a:cubicBezTo>
                    <a:pt x="10641" y="5881"/>
                    <a:pt x="10393" y="5859"/>
                    <a:pt x="10455" y="5947"/>
                  </a:cubicBezTo>
                  <a:cubicBezTo>
                    <a:pt x="10331" y="6069"/>
                    <a:pt x="10021" y="6113"/>
                    <a:pt x="10052" y="6290"/>
                  </a:cubicBezTo>
                  <a:cubicBezTo>
                    <a:pt x="10269" y="6212"/>
                    <a:pt x="10300" y="6080"/>
                    <a:pt x="10517" y="6002"/>
                  </a:cubicBezTo>
                  <a:cubicBezTo>
                    <a:pt x="10548" y="5870"/>
                    <a:pt x="10888" y="5859"/>
                    <a:pt x="10919" y="5726"/>
                  </a:cubicBezTo>
                  <a:cubicBezTo>
                    <a:pt x="11167" y="5671"/>
                    <a:pt x="11198" y="5527"/>
                    <a:pt x="11384" y="5450"/>
                  </a:cubicBezTo>
                  <a:cubicBezTo>
                    <a:pt x="11539" y="5372"/>
                    <a:pt x="11725" y="5295"/>
                    <a:pt x="11849" y="5195"/>
                  </a:cubicBezTo>
                  <a:cubicBezTo>
                    <a:pt x="12097" y="5140"/>
                    <a:pt x="12159" y="5019"/>
                    <a:pt x="12376" y="4952"/>
                  </a:cubicBezTo>
                  <a:cubicBezTo>
                    <a:pt x="12469" y="4842"/>
                    <a:pt x="12717" y="4786"/>
                    <a:pt x="12779" y="4676"/>
                  </a:cubicBezTo>
                  <a:cubicBezTo>
                    <a:pt x="12996" y="4665"/>
                    <a:pt x="12903" y="4565"/>
                    <a:pt x="13089" y="4554"/>
                  </a:cubicBezTo>
                  <a:cubicBezTo>
                    <a:pt x="12996" y="4455"/>
                    <a:pt x="13399" y="4510"/>
                    <a:pt x="13337" y="4422"/>
                  </a:cubicBezTo>
                  <a:cubicBezTo>
                    <a:pt x="13337" y="4344"/>
                    <a:pt x="13647" y="4389"/>
                    <a:pt x="13554" y="4278"/>
                  </a:cubicBezTo>
                  <a:cubicBezTo>
                    <a:pt x="13709" y="4278"/>
                    <a:pt x="13709" y="4212"/>
                    <a:pt x="13802" y="4167"/>
                  </a:cubicBezTo>
                  <a:cubicBezTo>
                    <a:pt x="14080" y="4079"/>
                    <a:pt x="14359" y="3980"/>
                    <a:pt x="14483" y="3836"/>
                  </a:cubicBezTo>
                  <a:cubicBezTo>
                    <a:pt x="14700" y="3814"/>
                    <a:pt x="14669" y="3714"/>
                    <a:pt x="14886" y="3692"/>
                  </a:cubicBezTo>
                  <a:cubicBezTo>
                    <a:pt x="14917" y="3615"/>
                    <a:pt x="15165" y="3604"/>
                    <a:pt x="15196" y="3526"/>
                  </a:cubicBezTo>
                  <a:cubicBezTo>
                    <a:pt x="15382" y="3493"/>
                    <a:pt x="15289" y="3360"/>
                    <a:pt x="15599" y="3360"/>
                  </a:cubicBezTo>
                  <a:cubicBezTo>
                    <a:pt x="15537" y="3261"/>
                    <a:pt x="15723" y="3228"/>
                    <a:pt x="15816" y="3173"/>
                  </a:cubicBezTo>
                  <a:cubicBezTo>
                    <a:pt x="16002" y="3139"/>
                    <a:pt x="15940" y="3029"/>
                    <a:pt x="16126" y="2996"/>
                  </a:cubicBezTo>
                  <a:cubicBezTo>
                    <a:pt x="16219" y="2940"/>
                    <a:pt x="16281" y="2863"/>
                    <a:pt x="16374" y="2808"/>
                  </a:cubicBezTo>
                  <a:cubicBezTo>
                    <a:pt x="16653" y="2708"/>
                    <a:pt x="16653" y="2520"/>
                    <a:pt x="16901" y="2421"/>
                  </a:cubicBezTo>
                  <a:cubicBezTo>
                    <a:pt x="16931" y="2332"/>
                    <a:pt x="16993" y="2255"/>
                    <a:pt x="17055" y="2189"/>
                  </a:cubicBezTo>
                  <a:cubicBezTo>
                    <a:pt x="17210" y="2145"/>
                    <a:pt x="17179" y="2045"/>
                    <a:pt x="17303" y="2001"/>
                  </a:cubicBezTo>
                  <a:cubicBezTo>
                    <a:pt x="17365" y="1824"/>
                    <a:pt x="17520" y="1691"/>
                    <a:pt x="17613" y="1525"/>
                  </a:cubicBezTo>
                  <a:cubicBezTo>
                    <a:pt x="17644" y="1371"/>
                    <a:pt x="17892" y="1205"/>
                    <a:pt x="17768" y="1083"/>
                  </a:cubicBezTo>
                  <a:cubicBezTo>
                    <a:pt x="17892" y="1028"/>
                    <a:pt x="17923" y="940"/>
                    <a:pt x="17985" y="862"/>
                  </a:cubicBezTo>
                  <a:cubicBezTo>
                    <a:pt x="17830" y="796"/>
                    <a:pt x="18109" y="741"/>
                    <a:pt x="18078" y="630"/>
                  </a:cubicBezTo>
                  <a:cubicBezTo>
                    <a:pt x="18295" y="663"/>
                    <a:pt x="18171" y="674"/>
                    <a:pt x="18140" y="752"/>
                  </a:cubicBezTo>
                  <a:cubicBezTo>
                    <a:pt x="18140" y="807"/>
                    <a:pt x="18016" y="829"/>
                    <a:pt x="18078" y="918"/>
                  </a:cubicBezTo>
                  <a:cubicBezTo>
                    <a:pt x="18078" y="1039"/>
                    <a:pt x="17892" y="1094"/>
                    <a:pt x="17923" y="1216"/>
                  </a:cubicBezTo>
                  <a:cubicBezTo>
                    <a:pt x="17799" y="1426"/>
                    <a:pt x="17737" y="1658"/>
                    <a:pt x="17613" y="1857"/>
                  </a:cubicBezTo>
                  <a:cubicBezTo>
                    <a:pt x="17458" y="1868"/>
                    <a:pt x="17582" y="1979"/>
                    <a:pt x="17458" y="2001"/>
                  </a:cubicBezTo>
                  <a:cubicBezTo>
                    <a:pt x="17520" y="2089"/>
                    <a:pt x="17303" y="2078"/>
                    <a:pt x="17365" y="2167"/>
                  </a:cubicBezTo>
                  <a:cubicBezTo>
                    <a:pt x="17272" y="2189"/>
                    <a:pt x="17272" y="2255"/>
                    <a:pt x="17210" y="2310"/>
                  </a:cubicBezTo>
                  <a:cubicBezTo>
                    <a:pt x="16993" y="2288"/>
                    <a:pt x="17272" y="2432"/>
                    <a:pt x="17055" y="2421"/>
                  </a:cubicBezTo>
                  <a:cubicBezTo>
                    <a:pt x="16993" y="2642"/>
                    <a:pt x="16622" y="2764"/>
                    <a:pt x="16529" y="2974"/>
                  </a:cubicBezTo>
                  <a:cubicBezTo>
                    <a:pt x="16312" y="3073"/>
                    <a:pt x="16095" y="3173"/>
                    <a:pt x="15971" y="3305"/>
                  </a:cubicBezTo>
                  <a:cubicBezTo>
                    <a:pt x="15816" y="3338"/>
                    <a:pt x="15785" y="3427"/>
                    <a:pt x="15661" y="3471"/>
                  </a:cubicBezTo>
                  <a:cubicBezTo>
                    <a:pt x="15630" y="3548"/>
                    <a:pt x="15444" y="3559"/>
                    <a:pt x="15444" y="3637"/>
                  </a:cubicBezTo>
                  <a:cubicBezTo>
                    <a:pt x="15103" y="3703"/>
                    <a:pt x="15041" y="3858"/>
                    <a:pt x="14731" y="3924"/>
                  </a:cubicBezTo>
                  <a:cubicBezTo>
                    <a:pt x="14731" y="4002"/>
                    <a:pt x="14576" y="4035"/>
                    <a:pt x="14421" y="4057"/>
                  </a:cubicBezTo>
                  <a:cubicBezTo>
                    <a:pt x="14421" y="4134"/>
                    <a:pt x="14235" y="4156"/>
                    <a:pt x="14111" y="4201"/>
                  </a:cubicBezTo>
                  <a:cubicBezTo>
                    <a:pt x="13956" y="4355"/>
                    <a:pt x="13678" y="4444"/>
                    <a:pt x="13492" y="4588"/>
                  </a:cubicBezTo>
                  <a:cubicBezTo>
                    <a:pt x="13306" y="4576"/>
                    <a:pt x="13399" y="4665"/>
                    <a:pt x="13244" y="4676"/>
                  </a:cubicBezTo>
                  <a:cubicBezTo>
                    <a:pt x="13182" y="4687"/>
                    <a:pt x="13120" y="4720"/>
                    <a:pt x="13089" y="4753"/>
                  </a:cubicBezTo>
                  <a:cubicBezTo>
                    <a:pt x="12996" y="4831"/>
                    <a:pt x="12810" y="4853"/>
                    <a:pt x="12779" y="4952"/>
                  </a:cubicBezTo>
                  <a:cubicBezTo>
                    <a:pt x="12531" y="4963"/>
                    <a:pt x="12624" y="5096"/>
                    <a:pt x="12376" y="5118"/>
                  </a:cubicBezTo>
                  <a:cubicBezTo>
                    <a:pt x="12376" y="5207"/>
                    <a:pt x="12159" y="5240"/>
                    <a:pt x="12066" y="5306"/>
                  </a:cubicBezTo>
                  <a:cubicBezTo>
                    <a:pt x="11880" y="5439"/>
                    <a:pt x="11570" y="5538"/>
                    <a:pt x="11446" y="5704"/>
                  </a:cubicBezTo>
                  <a:cubicBezTo>
                    <a:pt x="11539" y="5682"/>
                    <a:pt x="11570" y="5649"/>
                    <a:pt x="11601" y="5616"/>
                  </a:cubicBezTo>
                  <a:cubicBezTo>
                    <a:pt x="11756" y="5627"/>
                    <a:pt x="11756" y="5593"/>
                    <a:pt x="11756" y="5560"/>
                  </a:cubicBezTo>
                  <a:cubicBezTo>
                    <a:pt x="11973" y="5560"/>
                    <a:pt x="11880" y="5450"/>
                    <a:pt x="12066" y="5450"/>
                  </a:cubicBezTo>
                  <a:cubicBezTo>
                    <a:pt x="12252" y="5361"/>
                    <a:pt x="12500" y="5295"/>
                    <a:pt x="12624" y="5195"/>
                  </a:cubicBezTo>
                  <a:cubicBezTo>
                    <a:pt x="12810" y="5118"/>
                    <a:pt x="12996" y="5019"/>
                    <a:pt x="13244" y="4952"/>
                  </a:cubicBezTo>
                  <a:cubicBezTo>
                    <a:pt x="13399" y="4919"/>
                    <a:pt x="13368" y="4842"/>
                    <a:pt x="13554" y="4842"/>
                  </a:cubicBezTo>
                  <a:cubicBezTo>
                    <a:pt x="13616" y="4820"/>
                    <a:pt x="13647" y="4798"/>
                    <a:pt x="13647" y="4753"/>
                  </a:cubicBezTo>
                  <a:cubicBezTo>
                    <a:pt x="13647" y="4720"/>
                    <a:pt x="13802" y="4731"/>
                    <a:pt x="13802" y="4698"/>
                  </a:cubicBezTo>
                  <a:cubicBezTo>
                    <a:pt x="14018" y="4698"/>
                    <a:pt x="13894" y="4565"/>
                    <a:pt x="14173" y="4588"/>
                  </a:cubicBezTo>
                  <a:cubicBezTo>
                    <a:pt x="14204" y="4510"/>
                    <a:pt x="14328" y="4488"/>
                    <a:pt x="14421" y="4444"/>
                  </a:cubicBezTo>
                  <a:cubicBezTo>
                    <a:pt x="14576" y="4355"/>
                    <a:pt x="14793" y="4278"/>
                    <a:pt x="14948" y="4201"/>
                  </a:cubicBezTo>
                  <a:cubicBezTo>
                    <a:pt x="15103" y="4167"/>
                    <a:pt x="15103" y="4090"/>
                    <a:pt x="15289" y="4090"/>
                  </a:cubicBezTo>
                  <a:cubicBezTo>
                    <a:pt x="15289" y="4024"/>
                    <a:pt x="15537" y="4035"/>
                    <a:pt x="15506" y="3946"/>
                  </a:cubicBezTo>
                  <a:cubicBezTo>
                    <a:pt x="15568" y="3902"/>
                    <a:pt x="15692" y="3858"/>
                    <a:pt x="15816" y="3836"/>
                  </a:cubicBezTo>
                  <a:cubicBezTo>
                    <a:pt x="15909" y="3792"/>
                    <a:pt x="15878" y="3714"/>
                    <a:pt x="16126" y="3725"/>
                  </a:cubicBezTo>
                  <a:cubicBezTo>
                    <a:pt x="16157" y="3615"/>
                    <a:pt x="16374" y="3571"/>
                    <a:pt x="16436" y="3471"/>
                  </a:cubicBezTo>
                  <a:cubicBezTo>
                    <a:pt x="16622" y="3416"/>
                    <a:pt x="16715" y="3327"/>
                    <a:pt x="16839" y="3250"/>
                  </a:cubicBezTo>
                  <a:cubicBezTo>
                    <a:pt x="16901" y="3150"/>
                    <a:pt x="17055" y="3095"/>
                    <a:pt x="17148" y="2996"/>
                  </a:cubicBezTo>
                  <a:cubicBezTo>
                    <a:pt x="17086" y="2918"/>
                    <a:pt x="17365" y="2951"/>
                    <a:pt x="17303" y="2863"/>
                  </a:cubicBezTo>
                  <a:cubicBezTo>
                    <a:pt x="17272" y="2797"/>
                    <a:pt x="17365" y="2775"/>
                    <a:pt x="17520" y="2775"/>
                  </a:cubicBezTo>
                  <a:cubicBezTo>
                    <a:pt x="17365" y="3018"/>
                    <a:pt x="17024" y="3206"/>
                    <a:pt x="16839" y="3449"/>
                  </a:cubicBezTo>
                  <a:cubicBezTo>
                    <a:pt x="16591" y="3504"/>
                    <a:pt x="16498" y="3615"/>
                    <a:pt x="16374" y="3725"/>
                  </a:cubicBezTo>
                  <a:cubicBezTo>
                    <a:pt x="16157" y="3792"/>
                    <a:pt x="16064" y="3913"/>
                    <a:pt x="15816" y="3980"/>
                  </a:cubicBezTo>
                  <a:cubicBezTo>
                    <a:pt x="15630" y="4068"/>
                    <a:pt x="15444" y="4156"/>
                    <a:pt x="15289" y="4256"/>
                  </a:cubicBezTo>
                  <a:cubicBezTo>
                    <a:pt x="15134" y="4278"/>
                    <a:pt x="15134" y="4355"/>
                    <a:pt x="14948" y="4366"/>
                  </a:cubicBezTo>
                  <a:cubicBezTo>
                    <a:pt x="14917" y="4389"/>
                    <a:pt x="14886" y="4411"/>
                    <a:pt x="14886" y="4444"/>
                  </a:cubicBezTo>
                  <a:cubicBezTo>
                    <a:pt x="14855" y="4477"/>
                    <a:pt x="14731" y="4466"/>
                    <a:pt x="14731" y="4499"/>
                  </a:cubicBezTo>
                  <a:cubicBezTo>
                    <a:pt x="14700" y="4565"/>
                    <a:pt x="14452" y="4554"/>
                    <a:pt x="14483" y="4643"/>
                  </a:cubicBezTo>
                  <a:cubicBezTo>
                    <a:pt x="14297" y="4643"/>
                    <a:pt x="14204" y="4687"/>
                    <a:pt x="14173" y="4753"/>
                  </a:cubicBezTo>
                  <a:cubicBezTo>
                    <a:pt x="13925" y="4820"/>
                    <a:pt x="13863" y="4941"/>
                    <a:pt x="13554" y="4974"/>
                  </a:cubicBezTo>
                  <a:cubicBezTo>
                    <a:pt x="13616" y="5041"/>
                    <a:pt x="13399" y="5019"/>
                    <a:pt x="13399" y="5063"/>
                  </a:cubicBezTo>
                  <a:cubicBezTo>
                    <a:pt x="13368" y="5085"/>
                    <a:pt x="13337" y="5107"/>
                    <a:pt x="13244" y="5118"/>
                  </a:cubicBezTo>
                  <a:cubicBezTo>
                    <a:pt x="13182" y="5162"/>
                    <a:pt x="13058" y="5195"/>
                    <a:pt x="13027" y="5251"/>
                  </a:cubicBezTo>
                  <a:cubicBezTo>
                    <a:pt x="12686" y="5295"/>
                    <a:pt x="12717" y="5450"/>
                    <a:pt x="12407" y="5483"/>
                  </a:cubicBezTo>
                  <a:cubicBezTo>
                    <a:pt x="12438" y="5560"/>
                    <a:pt x="12190" y="5549"/>
                    <a:pt x="12159" y="5616"/>
                  </a:cubicBezTo>
                  <a:cubicBezTo>
                    <a:pt x="12035" y="5638"/>
                    <a:pt x="12035" y="5715"/>
                    <a:pt x="11849" y="5726"/>
                  </a:cubicBezTo>
                  <a:cubicBezTo>
                    <a:pt x="11663" y="5815"/>
                    <a:pt x="11477" y="5892"/>
                    <a:pt x="11291" y="5980"/>
                  </a:cubicBezTo>
                  <a:cubicBezTo>
                    <a:pt x="11105" y="6058"/>
                    <a:pt x="10981" y="6168"/>
                    <a:pt x="10826" y="6257"/>
                  </a:cubicBezTo>
                  <a:cubicBezTo>
                    <a:pt x="10734" y="6378"/>
                    <a:pt x="10548" y="6456"/>
                    <a:pt x="10455" y="6566"/>
                  </a:cubicBezTo>
                  <a:cubicBezTo>
                    <a:pt x="10207" y="6765"/>
                    <a:pt x="9804" y="6931"/>
                    <a:pt x="9680" y="7174"/>
                  </a:cubicBezTo>
                  <a:cubicBezTo>
                    <a:pt x="9711" y="7218"/>
                    <a:pt x="9742" y="7174"/>
                    <a:pt x="9835" y="7174"/>
                  </a:cubicBezTo>
                  <a:cubicBezTo>
                    <a:pt x="9804" y="7130"/>
                    <a:pt x="9897" y="7130"/>
                    <a:pt x="9897" y="7097"/>
                  </a:cubicBezTo>
                  <a:cubicBezTo>
                    <a:pt x="10052" y="7086"/>
                    <a:pt x="10052" y="7019"/>
                    <a:pt x="10145" y="6975"/>
                  </a:cubicBezTo>
                  <a:cubicBezTo>
                    <a:pt x="10238" y="6942"/>
                    <a:pt x="10269" y="6876"/>
                    <a:pt x="10362" y="6843"/>
                  </a:cubicBezTo>
                  <a:cubicBezTo>
                    <a:pt x="10486" y="6809"/>
                    <a:pt x="10517" y="6765"/>
                    <a:pt x="10610" y="6732"/>
                  </a:cubicBezTo>
                  <a:cubicBezTo>
                    <a:pt x="10764" y="6655"/>
                    <a:pt x="10950" y="6577"/>
                    <a:pt x="11136" y="6511"/>
                  </a:cubicBezTo>
                  <a:cubicBezTo>
                    <a:pt x="11322" y="6434"/>
                    <a:pt x="11446" y="6356"/>
                    <a:pt x="11601" y="6279"/>
                  </a:cubicBezTo>
                  <a:cubicBezTo>
                    <a:pt x="11694" y="6235"/>
                    <a:pt x="11787" y="6201"/>
                    <a:pt x="11849" y="6146"/>
                  </a:cubicBezTo>
                  <a:cubicBezTo>
                    <a:pt x="12066" y="6157"/>
                    <a:pt x="11911" y="6036"/>
                    <a:pt x="12159" y="6058"/>
                  </a:cubicBezTo>
                  <a:cubicBezTo>
                    <a:pt x="12159" y="5991"/>
                    <a:pt x="12407" y="6002"/>
                    <a:pt x="12407" y="5925"/>
                  </a:cubicBezTo>
                  <a:cubicBezTo>
                    <a:pt x="12562" y="5914"/>
                    <a:pt x="12531" y="5848"/>
                    <a:pt x="12717" y="5837"/>
                  </a:cubicBezTo>
                  <a:cubicBezTo>
                    <a:pt x="12841" y="5748"/>
                    <a:pt x="13151" y="5715"/>
                    <a:pt x="13244" y="5616"/>
                  </a:cubicBezTo>
                  <a:cubicBezTo>
                    <a:pt x="13523" y="5582"/>
                    <a:pt x="13523" y="5461"/>
                    <a:pt x="13802" y="5417"/>
                  </a:cubicBezTo>
                  <a:cubicBezTo>
                    <a:pt x="13771" y="5339"/>
                    <a:pt x="14018" y="5350"/>
                    <a:pt x="14018" y="5284"/>
                  </a:cubicBezTo>
                  <a:cubicBezTo>
                    <a:pt x="14018" y="5207"/>
                    <a:pt x="14328" y="5262"/>
                    <a:pt x="14266" y="5173"/>
                  </a:cubicBezTo>
                  <a:cubicBezTo>
                    <a:pt x="14545" y="5129"/>
                    <a:pt x="14545" y="4997"/>
                    <a:pt x="14793" y="4952"/>
                  </a:cubicBezTo>
                  <a:cubicBezTo>
                    <a:pt x="14917" y="4919"/>
                    <a:pt x="14917" y="4842"/>
                    <a:pt x="15041" y="4809"/>
                  </a:cubicBezTo>
                  <a:cubicBezTo>
                    <a:pt x="15196" y="4798"/>
                    <a:pt x="15196" y="4731"/>
                    <a:pt x="15289" y="4698"/>
                  </a:cubicBezTo>
                  <a:cubicBezTo>
                    <a:pt x="15444" y="4632"/>
                    <a:pt x="15568" y="4543"/>
                    <a:pt x="15754" y="4477"/>
                  </a:cubicBezTo>
                  <a:cubicBezTo>
                    <a:pt x="16033" y="4311"/>
                    <a:pt x="16281" y="4123"/>
                    <a:pt x="16529" y="3946"/>
                  </a:cubicBezTo>
                  <a:cubicBezTo>
                    <a:pt x="16622" y="3902"/>
                    <a:pt x="16622" y="3836"/>
                    <a:pt x="16746" y="3803"/>
                  </a:cubicBezTo>
                  <a:cubicBezTo>
                    <a:pt x="16808" y="3758"/>
                    <a:pt x="16808" y="3692"/>
                    <a:pt x="16901" y="3670"/>
                  </a:cubicBezTo>
                  <a:cubicBezTo>
                    <a:pt x="17024" y="3571"/>
                    <a:pt x="17086" y="3471"/>
                    <a:pt x="17303" y="3416"/>
                  </a:cubicBezTo>
                  <a:cubicBezTo>
                    <a:pt x="17365" y="3228"/>
                    <a:pt x="17613" y="3128"/>
                    <a:pt x="17675" y="2940"/>
                  </a:cubicBezTo>
                  <a:cubicBezTo>
                    <a:pt x="17799" y="2874"/>
                    <a:pt x="17706" y="2753"/>
                    <a:pt x="17830" y="2697"/>
                  </a:cubicBezTo>
                  <a:cubicBezTo>
                    <a:pt x="17892" y="2664"/>
                    <a:pt x="17923" y="2631"/>
                    <a:pt x="17923" y="2587"/>
                  </a:cubicBezTo>
                  <a:cubicBezTo>
                    <a:pt x="18047" y="2576"/>
                    <a:pt x="17861" y="2531"/>
                    <a:pt x="17985" y="2531"/>
                  </a:cubicBezTo>
                  <a:cubicBezTo>
                    <a:pt x="18109" y="2178"/>
                    <a:pt x="18171" y="1813"/>
                    <a:pt x="18388" y="1492"/>
                  </a:cubicBezTo>
                  <a:cubicBezTo>
                    <a:pt x="18543" y="1525"/>
                    <a:pt x="18481" y="1691"/>
                    <a:pt x="18388" y="1724"/>
                  </a:cubicBezTo>
                  <a:cubicBezTo>
                    <a:pt x="18326" y="1791"/>
                    <a:pt x="18481" y="1946"/>
                    <a:pt x="18295" y="1968"/>
                  </a:cubicBezTo>
                  <a:cubicBezTo>
                    <a:pt x="18357" y="2167"/>
                    <a:pt x="18202" y="2277"/>
                    <a:pt x="18233" y="2476"/>
                  </a:cubicBezTo>
                  <a:cubicBezTo>
                    <a:pt x="18140" y="2609"/>
                    <a:pt x="18047" y="2764"/>
                    <a:pt x="18016" y="2918"/>
                  </a:cubicBezTo>
                  <a:cubicBezTo>
                    <a:pt x="17923" y="2985"/>
                    <a:pt x="17861" y="3051"/>
                    <a:pt x="17830" y="3139"/>
                  </a:cubicBezTo>
                  <a:cubicBezTo>
                    <a:pt x="17675" y="3162"/>
                    <a:pt x="17768" y="3283"/>
                    <a:pt x="17613" y="3305"/>
                  </a:cubicBezTo>
                  <a:cubicBezTo>
                    <a:pt x="17582" y="3482"/>
                    <a:pt x="17303" y="3548"/>
                    <a:pt x="17210" y="3692"/>
                  </a:cubicBezTo>
                  <a:cubicBezTo>
                    <a:pt x="17024" y="3803"/>
                    <a:pt x="16931" y="3946"/>
                    <a:pt x="16746" y="4057"/>
                  </a:cubicBezTo>
                  <a:cubicBezTo>
                    <a:pt x="16591" y="4179"/>
                    <a:pt x="16467" y="4300"/>
                    <a:pt x="16219" y="4389"/>
                  </a:cubicBezTo>
                  <a:cubicBezTo>
                    <a:pt x="16250" y="4499"/>
                    <a:pt x="16002" y="4510"/>
                    <a:pt x="15971" y="4588"/>
                  </a:cubicBezTo>
                  <a:cubicBezTo>
                    <a:pt x="15816" y="4621"/>
                    <a:pt x="15816" y="4698"/>
                    <a:pt x="15661" y="4720"/>
                  </a:cubicBezTo>
                  <a:cubicBezTo>
                    <a:pt x="15630" y="4764"/>
                    <a:pt x="15537" y="4764"/>
                    <a:pt x="15506" y="4809"/>
                  </a:cubicBezTo>
                  <a:cubicBezTo>
                    <a:pt x="15382" y="4820"/>
                    <a:pt x="15475" y="4897"/>
                    <a:pt x="15351" y="4897"/>
                  </a:cubicBezTo>
                  <a:cubicBezTo>
                    <a:pt x="15227" y="4941"/>
                    <a:pt x="15196" y="5019"/>
                    <a:pt x="14979" y="5030"/>
                  </a:cubicBezTo>
                  <a:cubicBezTo>
                    <a:pt x="14979" y="5129"/>
                    <a:pt x="14700" y="5129"/>
                    <a:pt x="14731" y="5229"/>
                  </a:cubicBezTo>
                  <a:cubicBezTo>
                    <a:pt x="14452" y="5207"/>
                    <a:pt x="14576" y="5328"/>
                    <a:pt x="14328" y="5339"/>
                  </a:cubicBezTo>
                  <a:cubicBezTo>
                    <a:pt x="14297" y="5417"/>
                    <a:pt x="14111" y="5439"/>
                    <a:pt x="13956" y="5472"/>
                  </a:cubicBezTo>
                  <a:cubicBezTo>
                    <a:pt x="13956" y="5560"/>
                    <a:pt x="13771" y="5582"/>
                    <a:pt x="13647" y="5616"/>
                  </a:cubicBezTo>
                  <a:cubicBezTo>
                    <a:pt x="13647" y="5660"/>
                    <a:pt x="13585" y="5693"/>
                    <a:pt x="13492" y="5704"/>
                  </a:cubicBezTo>
                  <a:cubicBezTo>
                    <a:pt x="13430" y="5726"/>
                    <a:pt x="13430" y="5781"/>
                    <a:pt x="13337" y="5781"/>
                  </a:cubicBezTo>
                  <a:cubicBezTo>
                    <a:pt x="13089" y="5781"/>
                    <a:pt x="13182" y="5903"/>
                    <a:pt x="12934" y="5892"/>
                  </a:cubicBezTo>
                  <a:cubicBezTo>
                    <a:pt x="12531" y="6102"/>
                    <a:pt x="12004" y="6268"/>
                    <a:pt x="11601" y="6478"/>
                  </a:cubicBezTo>
                  <a:cubicBezTo>
                    <a:pt x="11229" y="6688"/>
                    <a:pt x="10672" y="6843"/>
                    <a:pt x="10362" y="7097"/>
                  </a:cubicBezTo>
                  <a:cubicBezTo>
                    <a:pt x="10393" y="7130"/>
                    <a:pt x="10424" y="7086"/>
                    <a:pt x="10517" y="7086"/>
                  </a:cubicBezTo>
                  <a:cubicBezTo>
                    <a:pt x="10548" y="7064"/>
                    <a:pt x="10610" y="7064"/>
                    <a:pt x="10610" y="7031"/>
                  </a:cubicBezTo>
                  <a:cubicBezTo>
                    <a:pt x="10795" y="7042"/>
                    <a:pt x="10703" y="6953"/>
                    <a:pt x="10826" y="6953"/>
                  </a:cubicBezTo>
                  <a:cubicBezTo>
                    <a:pt x="11012" y="6964"/>
                    <a:pt x="10919" y="6876"/>
                    <a:pt x="11074" y="6865"/>
                  </a:cubicBezTo>
                  <a:cubicBezTo>
                    <a:pt x="11043" y="6809"/>
                    <a:pt x="11291" y="6843"/>
                    <a:pt x="11291" y="6787"/>
                  </a:cubicBezTo>
                  <a:cubicBezTo>
                    <a:pt x="11570" y="6644"/>
                    <a:pt x="11973" y="6555"/>
                    <a:pt x="12252" y="6423"/>
                  </a:cubicBezTo>
                  <a:cubicBezTo>
                    <a:pt x="12934" y="6212"/>
                    <a:pt x="13647" y="6002"/>
                    <a:pt x="14173" y="5726"/>
                  </a:cubicBezTo>
                  <a:cubicBezTo>
                    <a:pt x="14297" y="5704"/>
                    <a:pt x="14421" y="5682"/>
                    <a:pt x="14421" y="5616"/>
                  </a:cubicBezTo>
                  <a:cubicBezTo>
                    <a:pt x="14669" y="5649"/>
                    <a:pt x="14483" y="5527"/>
                    <a:pt x="14731" y="5560"/>
                  </a:cubicBezTo>
                  <a:cubicBezTo>
                    <a:pt x="14669" y="5483"/>
                    <a:pt x="14886" y="5505"/>
                    <a:pt x="14886" y="5450"/>
                  </a:cubicBezTo>
                  <a:cubicBezTo>
                    <a:pt x="15165" y="5494"/>
                    <a:pt x="14948" y="5350"/>
                    <a:pt x="15134" y="5361"/>
                  </a:cubicBezTo>
                  <a:cubicBezTo>
                    <a:pt x="15196" y="5328"/>
                    <a:pt x="15258" y="5284"/>
                    <a:pt x="15351" y="5251"/>
                  </a:cubicBezTo>
                  <a:cubicBezTo>
                    <a:pt x="15475" y="5240"/>
                    <a:pt x="15537" y="5207"/>
                    <a:pt x="15599" y="5173"/>
                  </a:cubicBezTo>
                  <a:cubicBezTo>
                    <a:pt x="15692" y="5096"/>
                    <a:pt x="15847" y="5041"/>
                    <a:pt x="15971" y="4974"/>
                  </a:cubicBezTo>
                  <a:cubicBezTo>
                    <a:pt x="16281" y="4853"/>
                    <a:pt x="16529" y="4698"/>
                    <a:pt x="16839" y="4588"/>
                  </a:cubicBezTo>
                  <a:cubicBezTo>
                    <a:pt x="16901" y="4499"/>
                    <a:pt x="17055" y="4444"/>
                    <a:pt x="17210" y="4389"/>
                  </a:cubicBezTo>
                  <a:cubicBezTo>
                    <a:pt x="17334" y="4322"/>
                    <a:pt x="17427" y="4234"/>
                    <a:pt x="17613" y="4201"/>
                  </a:cubicBezTo>
                  <a:cubicBezTo>
                    <a:pt x="17675" y="4013"/>
                    <a:pt x="17954" y="3913"/>
                    <a:pt x="18078" y="3747"/>
                  </a:cubicBezTo>
                  <a:cubicBezTo>
                    <a:pt x="18078" y="3692"/>
                    <a:pt x="18295" y="3714"/>
                    <a:pt x="18233" y="3637"/>
                  </a:cubicBezTo>
                  <a:cubicBezTo>
                    <a:pt x="18357" y="3637"/>
                    <a:pt x="18264" y="3559"/>
                    <a:pt x="18388" y="3559"/>
                  </a:cubicBezTo>
                  <a:cubicBezTo>
                    <a:pt x="18481" y="3482"/>
                    <a:pt x="18450" y="3372"/>
                    <a:pt x="18636" y="3338"/>
                  </a:cubicBezTo>
                  <a:cubicBezTo>
                    <a:pt x="18667" y="3250"/>
                    <a:pt x="18729" y="3162"/>
                    <a:pt x="18853" y="3106"/>
                  </a:cubicBezTo>
                  <a:cubicBezTo>
                    <a:pt x="18853" y="3007"/>
                    <a:pt x="18977" y="2951"/>
                    <a:pt x="19008" y="2863"/>
                  </a:cubicBezTo>
                  <a:cubicBezTo>
                    <a:pt x="19101" y="2697"/>
                    <a:pt x="19194" y="2531"/>
                    <a:pt x="19318" y="2388"/>
                  </a:cubicBezTo>
                  <a:cubicBezTo>
                    <a:pt x="19442" y="2399"/>
                    <a:pt x="19380" y="2454"/>
                    <a:pt x="19411" y="2498"/>
                  </a:cubicBezTo>
                  <a:cubicBezTo>
                    <a:pt x="19411" y="2542"/>
                    <a:pt x="19442" y="2609"/>
                    <a:pt x="19318" y="2609"/>
                  </a:cubicBezTo>
                  <a:cubicBezTo>
                    <a:pt x="19349" y="2697"/>
                    <a:pt x="19194" y="2730"/>
                    <a:pt x="19256" y="2830"/>
                  </a:cubicBezTo>
                  <a:cubicBezTo>
                    <a:pt x="18977" y="2863"/>
                    <a:pt x="19287" y="2940"/>
                    <a:pt x="19101" y="2974"/>
                  </a:cubicBezTo>
                  <a:cubicBezTo>
                    <a:pt x="19070" y="3040"/>
                    <a:pt x="19039" y="3128"/>
                    <a:pt x="18946" y="3162"/>
                  </a:cubicBezTo>
                  <a:cubicBezTo>
                    <a:pt x="18853" y="3305"/>
                    <a:pt x="18760" y="3438"/>
                    <a:pt x="18636" y="3559"/>
                  </a:cubicBezTo>
                  <a:cubicBezTo>
                    <a:pt x="18543" y="3692"/>
                    <a:pt x="18295" y="3769"/>
                    <a:pt x="18233" y="3913"/>
                  </a:cubicBezTo>
                  <a:cubicBezTo>
                    <a:pt x="18047" y="3935"/>
                    <a:pt x="18171" y="4079"/>
                    <a:pt x="17923" y="4090"/>
                  </a:cubicBezTo>
                  <a:cubicBezTo>
                    <a:pt x="17923" y="4179"/>
                    <a:pt x="17706" y="4179"/>
                    <a:pt x="17768" y="4278"/>
                  </a:cubicBezTo>
                  <a:cubicBezTo>
                    <a:pt x="17582" y="4300"/>
                    <a:pt x="17582" y="4377"/>
                    <a:pt x="17458" y="4422"/>
                  </a:cubicBezTo>
                  <a:cubicBezTo>
                    <a:pt x="17427" y="4488"/>
                    <a:pt x="17210" y="4499"/>
                    <a:pt x="17210" y="4588"/>
                  </a:cubicBezTo>
                  <a:cubicBezTo>
                    <a:pt x="16962" y="4665"/>
                    <a:pt x="16839" y="4786"/>
                    <a:pt x="16591" y="4864"/>
                  </a:cubicBezTo>
                  <a:cubicBezTo>
                    <a:pt x="16653" y="4963"/>
                    <a:pt x="16312" y="4930"/>
                    <a:pt x="16374" y="5030"/>
                  </a:cubicBezTo>
                  <a:cubicBezTo>
                    <a:pt x="16126" y="5019"/>
                    <a:pt x="16188" y="5140"/>
                    <a:pt x="15971" y="5140"/>
                  </a:cubicBezTo>
                  <a:cubicBezTo>
                    <a:pt x="15878" y="5284"/>
                    <a:pt x="15506" y="5328"/>
                    <a:pt x="15351" y="5450"/>
                  </a:cubicBezTo>
                  <a:cubicBezTo>
                    <a:pt x="15258" y="5505"/>
                    <a:pt x="15165" y="5538"/>
                    <a:pt x="15041" y="5582"/>
                  </a:cubicBezTo>
                  <a:cubicBezTo>
                    <a:pt x="14979" y="5616"/>
                    <a:pt x="14855" y="5616"/>
                    <a:pt x="14886" y="5671"/>
                  </a:cubicBezTo>
                  <a:cubicBezTo>
                    <a:pt x="14762" y="5660"/>
                    <a:pt x="14731" y="5693"/>
                    <a:pt x="14731" y="5726"/>
                  </a:cubicBezTo>
                  <a:cubicBezTo>
                    <a:pt x="14421" y="5781"/>
                    <a:pt x="14359" y="5925"/>
                    <a:pt x="14018" y="5980"/>
                  </a:cubicBezTo>
                  <a:cubicBezTo>
                    <a:pt x="14018" y="6058"/>
                    <a:pt x="13771" y="6058"/>
                    <a:pt x="13709" y="6113"/>
                  </a:cubicBezTo>
                  <a:cubicBezTo>
                    <a:pt x="13647" y="6135"/>
                    <a:pt x="13647" y="6179"/>
                    <a:pt x="13492" y="6168"/>
                  </a:cubicBezTo>
                  <a:cubicBezTo>
                    <a:pt x="13430" y="6190"/>
                    <a:pt x="13399" y="6212"/>
                    <a:pt x="13399" y="6257"/>
                  </a:cubicBezTo>
                  <a:cubicBezTo>
                    <a:pt x="13213" y="6268"/>
                    <a:pt x="13120" y="6323"/>
                    <a:pt x="13027" y="6367"/>
                  </a:cubicBezTo>
                  <a:cubicBezTo>
                    <a:pt x="12841" y="6389"/>
                    <a:pt x="12810" y="6456"/>
                    <a:pt x="12624" y="6478"/>
                  </a:cubicBezTo>
                  <a:cubicBezTo>
                    <a:pt x="12624" y="6555"/>
                    <a:pt x="12252" y="6511"/>
                    <a:pt x="12314" y="6621"/>
                  </a:cubicBezTo>
                  <a:cubicBezTo>
                    <a:pt x="12128" y="6633"/>
                    <a:pt x="12097" y="6710"/>
                    <a:pt x="11911" y="6732"/>
                  </a:cubicBezTo>
                  <a:cubicBezTo>
                    <a:pt x="11880" y="6787"/>
                    <a:pt x="11663" y="6798"/>
                    <a:pt x="11539" y="6843"/>
                  </a:cubicBezTo>
                  <a:cubicBezTo>
                    <a:pt x="11446" y="6887"/>
                    <a:pt x="11322" y="6931"/>
                    <a:pt x="11229" y="6975"/>
                  </a:cubicBezTo>
                  <a:cubicBezTo>
                    <a:pt x="11105" y="7019"/>
                    <a:pt x="11012" y="7064"/>
                    <a:pt x="10919" y="7119"/>
                  </a:cubicBezTo>
                  <a:cubicBezTo>
                    <a:pt x="10888" y="7152"/>
                    <a:pt x="10826" y="7174"/>
                    <a:pt x="10672" y="7174"/>
                  </a:cubicBezTo>
                  <a:cubicBezTo>
                    <a:pt x="10703" y="7218"/>
                    <a:pt x="10610" y="7229"/>
                    <a:pt x="10517" y="7229"/>
                  </a:cubicBezTo>
                  <a:cubicBezTo>
                    <a:pt x="10300" y="7428"/>
                    <a:pt x="9897" y="7561"/>
                    <a:pt x="9680" y="7760"/>
                  </a:cubicBezTo>
                  <a:cubicBezTo>
                    <a:pt x="9370" y="7771"/>
                    <a:pt x="9711" y="7849"/>
                    <a:pt x="9525" y="7871"/>
                  </a:cubicBezTo>
                  <a:cubicBezTo>
                    <a:pt x="9432" y="7904"/>
                    <a:pt x="9370" y="7959"/>
                    <a:pt x="9277" y="7981"/>
                  </a:cubicBezTo>
                  <a:cubicBezTo>
                    <a:pt x="9153" y="8070"/>
                    <a:pt x="8967" y="8147"/>
                    <a:pt x="8967" y="8291"/>
                  </a:cubicBezTo>
                  <a:cubicBezTo>
                    <a:pt x="8998" y="8324"/>
                    <a:pt x="9029" y="8291"/>
                    <a:pt x="9122" y="8291"/>
                  </a:cubicBezTo>
                  <a:cubicBezTo>
                    <a:pt x="9122" y="8258"/>
                    <a:pt x="9153" y="8235"/>
                    <a:pt x="9215" y="8235"/>
                  </a:cubicBezTo>
                  <a:cubicBezTo>
                    <a:pt x="9153" y="8158"/>
                    <a:pt x="9370" y="8180"/>
                    <a:pt x="9370" y="8125"/>
                  </a:cubicBezTo>
                  <a:cubicBezTo>
                    <a:pt x="9494" y="8059"/>
                    <a:pt x="9587" y="7981"/>
                    <a:pt x="9742" y="7926"/>
                  </a:cubicBezTo>
                  <a:cubicBezTo>
                    <a:pt x="9804" y="7826"/>
                    <a:pt x="10021" y="7782"/>
                    <a:pt x="10145" y="7705"/>
                  </a:cubicBezTo>
                  <a:cubicBezTo>
                    <a:pt x="10269" y="7638"/>
                    <a:pt x="10362" y="7561"/>
                    <a:pt x="10517" y="7506"/>
                  </a:cubicBezTo>
                  <a:cubicBezTo>
                    <a:pt x="10610" y="7473"/>
                    <a:pt x="10641" y="7428"/>
                    <a:pt x="10764" y="7395"/>
                  </a:cubicBezTo>
                  <a:cubicBezTo>
                    <a:pt x="10919" y="7395"/>
                    <a:pt x="10826" y="7307"/>
                    <a:pt x="10981" y="7318"/>
                  </a:cubicBezTo>
                  <a:cubicBezTo>
                    <a:pt x="10888" y="7218"/>
                    <a:pt x="11229" y="7296"/>
                    <a:pt x="11136" y="7207"/>
                  </a:cubicBezTo>
                  <a:cubicBezTo>
                    <a:pt x="11260" y="7185"/>
                    <a:pt x="11322" y="7163"/>
                    <a:pt x="11384" y="7119"/>
                  </a:cubicBezTo>
                  <a:cubicBezTo>
                    <a:pt x="11725" y="7008"/>
                    <a:pt x="12004" y="6876"/>
                    <a:pt x="12314" y="6754"/>
                  </a:cubicBezTo>
                  <a:cubicBezTo>
                    <a:pt x="12748" y="6644"/>
                    <a:pt x="13151" y="6533"/>
                    <a:pt x="13492" y="6400"/>
                  </a:cubicBezTo>
                  <a:cubicBezTo>
                    <a:pt x="13709" y="6345"/>
                    <a:pt x="13863" y="6268"/>
                    <a:pt x="14018" y="6201"/>
                  </a:cubicBezTo>
                  <a:cubicBezTo>
                    <a:pt x="14235" y="6135"/>
                    <a:pt x="14483" y="6102"/>
                    <a:pt x="14576" y="6002"/>
                  </a:cubicBezTo>
                  <a:cubicBezTo>
                    <a:pt x="14917" y="5991"/>
                    <a:pt x="14948" y="5870"/>
                    <a:pt x="15196" y="5837"/>
                  </a:cubicBezTo>
                  <a:cubicBezTo>
                    <a:pt x="15351" y="5759"/>
                    <a:pt x="15537" y="5693"/>
                    <a:pt x="15754" y="5649"/>
                  </a:cubicBezTo>
                  <a:cubicBezTo>
                    <a:pt x="15816" y="5605"/>
                    <a:pt x="15847" y="5560"/>
                    <a:pt x="16064" y="5560"/>
                  </a:cubicBezTo>
                  <a:cubicBezTo>
                    <a:pt x="16002" y="5472"/>
                    <a:pt x="16312" y="5516"/>
                    <a:pt x="16281" y="5450"/>
                  </a:cubicBezTo>
                  <a:cubicBezTo>
                    <a:pt x="16560" y="5417"/>
                    <a:pt x="16591" y="5295"/>
                    <a:pt x="16901" y="5284"/>
                  </a:cubicBezTo>
                  <a:cubicBezTo>
                    <a:pt x="16993" y="5184"/>
                    <a:pt x="17210" y="5096"/>
                    <a:pt x="17458" y="5030"/>
                  </a:cubicBezTo>
                  <a:cubicBezTo>
                    <a:pt x="17551" y="4919"/>
                    <a:pt x="17768" y="4842"/>
                    <a:pt x="17923" y="4753"/>
                  </a:cubicBezTo>
                  <a:cubicBezTo>
                    <a:pt x="18109" y="4665"/>
                    <a:pt x="18264" y="4576"/>
                    <a:pt x="18388" y="4477"/>
                  </a:cubicBezTo>
                  <a:cubicBezTo>
                    <a:pt x="18481" y="4355"/>
                    <a:pt x="18636" y="4267"/>
                    <a:pt x="18853" y="4201"/>
                  </a:cubicBezTo>
                  <a:cubicBezTo>
                    <a:pt x="18791" y="4112"/>
                    <a:pt x="18977" y="4123"/>
                    <a:pt x="18946" y="4057"/>
                  </a:cubicBezTo>
                  <a:cubicBezTo>
                    <a:pt x="19039" y="4046"/>
                    <a:pt x="18977" y="3968"/>
                    <a:pt x="19101" y="3968"/>
                  </a:cubicBezTo>
                  <a:cubicBezTo>
                    <a:pt x="19070" y="3913"/>
                    <a:pt x="19101" y="3869"/>
                    <a:pt x="19256" y="3858"/>
                  </a:cubicBezTo>
                  <a:cubicBezTo>
                    <a:pt x="19256" y="3814"/>
                    <a:pt x="19225" y="3758"/>
                    <a:pt x="19318" y="3747"/>
                  </a:cubicBezTo>
                  <a:cubicBezTo>
                    <a:pt x="19349" y="3571"/>
                    <a:pt x="19659" y="3482"/>
                    <a:pt x="19721" y="3305"/>
                  </a:cubicBezTo>
                  <a:cubicBezTo>
                    <a:pt x="19876" y="3327"/>
                    <a:pt x="19783" y="3482"/>
                    <a:pt x="19721" y="3504"/>
                  </a:cubicBezTo>
                  <a:cubicBezTo>
                    <a:pt x="19690" y="3582"/>
                    <a:pt x="19566" y="3615"/>
                    <a:pt x="19566" y="3692"/>
                  </a:cubicBezTo>
                  <a:cubicBezTo>
                    <a:pt x="19411" y="3803"/>
                    <a:pt x="19349" y="3946"/>
                    <a:pt x="19163" y="4057"/>
                  </a:cubicBezTo>
                  <a:cubicBezTo>
                    <a:pt x="18977" y="4156"/>
                    <a:pt x="18977" y="4322"/>
                    <a:pt x="18698" y="4389"/>
                  </a:cubicBezTo>
                  <a:cubicBezTo>
                    <a:pt x="18698" y="4554"/>
                    <a:pt x="18295" y="4576"/>
                    <a:pt x="18326" y="4753"/>
                  </a:cubicBezTo>
                  <a:cubicBezTo>
                    <a:pt x="18078" y="4798"/>
                    <a:pt x="17985" y="4897"/>
                    <a:pt x="17861" y="4974"/>
                  </a:cubicBezTo>
                  <a:cubicBezTo>
                    <a:pt x="17644" y="5030"/>
                    <a:pt x="17551" y="5107"/>
                    <a:pt x="17458" y="5195"/>
                  </a:cubicBezTo>
                  <a:cubicBezTo>
                    <a:pt x="17210" y="5173"/>
                    <a:pt x="17365" y="5295"/>
                    <a:pt x="17148" y="5284"/>
                  </a:cubicBezTo>
                  <a:cubicBezTo>
                    <a:pt x="17117" y="5339"/>
                    <a:pt x="16993" y="5350"/>
                    <a:pt x="16901" y="5394"/>
                  </a:cubicBezTo>
                  <a:cubicBezTo>
                    <a:pt x="16777" y="5406"/>
                    <a:pt x="16839" y="5505"/>
                    <a:pt x="16591" y="5472"/>
                  </a:cubicBezTo>
                  <a:cubicBezTo>
                    <a:pt x="16560" y="5516"/>
                    <a:pt x="16498" y="5549"/>
                    <a:pt x="16436" y="5582"/>
                  </a:cubicBezTo>
                  <a:cubicBezTo>
                    <a:pt x="16343" y="5616"/>
                    <a:pt x="16157" y="5616"/>
                    <a:pt x="16126" y="5671"/>
                  </a:cubicBezTo>
                  <a:cubicBezTo>
                    <a:pt x="16064" y="5704"/>
                    <a:pt x="15940" y="5726"/>
                    <a:pt x="15816" y="5759"/>
                  </a:cubicBezTo>
                  <a:cubicBezTo>
                    <a:pt x="15754" y="5792"/>
                    <a:pt x="15599" y="5815"/>
                    <a:pt x="15599" y="5870"/>
                  </a:cubicBezTo>
                  <a:cubicBezTo>
                    <a:pt x="15475" y="5881"/>
                    <a:pt x="15413" y="5914"/>
                    <a:pt x="15351" y="5947"/>
                  </a:cubicBezTo>
                  <a:cubicBezTo>
                    <a:pt x="15072" y="5980"/>
                    <a:pt x="14979" y="6069"/>
                    <a:pt x="14731" y="6113"/>
                  </a:cubicBezTo>
                  <a:cubicBezTo>
                    <a:pt x="14576" y="6179"/>
                    <a:pt x="14483" y="6268"/>
                    <a:pt x="14173" y="6279"/>
                  </a:cubicBezTo>
                  <a:cubicBezTo>
                    <a:pt x="14266" y="6378"/>
                    <a:pt x="13987" y="6345"/>
                    <a:pt x="13956" y="6400"/>
                  </a:cubicBezTo>
                  <a:cubicBezTo>
                    <a:pt x="13925" y="6456"/>
                    <a:pt x="13740" y="6445"/>
                    <a:pt x="13709" y="6511"/>
                  </a:cubicBezTo>
                  <a:cubicBezTo>
                    <a:pt x="13554" y="6511"/>
                    <a:pt x="13554" y="6577"/>
                    <a:pt x="13399" y="6588"/>
                  </a:cubicBezTo>
                  <a:cubicBezTo>
                    <a:pt x="13337" y="6621"/>
                    <a:pt x="13244" y="6644"/>
                    <a:pt x="13182" y="6677"/>
                  </a:cubicBezTo>
                  <a:cubicBezTo>
                    <a:pt x="12841" y="6798"/>
                    <a:pt x="12407" y="6898"/>
                    <a:pt x="12097" y="7031"/>
                  </a:cubicBezTo>
                  <a:cubicBezTo>
                    <a:pt x="12097" y="7108"/>
                    <a:pt x="11787" y="7053"/>
                    <a:pt x="11849" y="7152"/>
                  </a:cubicBezTo>
                  <a:cubicBezTo>
                    <a:pt x="11694" y="7152"/>
                    <a:pt x="11632" y="7207"/>
                    <a:pt x="11539" y="7229"/>
                  </a:cubicBezTo>
                  <a:cubicBezTo>
                    <a:pt x="11384" y="7296"/>
                    <a:pt x="11291" y="7384"/>
                    <a:pt x="11074" y="7428"/>
                  </a:cubicBezTo>
                  <a:cubicBezTo>
                    <a:pt x="10950" y="7517"/>
                    <a:pt x="10857" y="7605"/>
                    <a:pt x="10610" y="7650"/>
                  </a:cubicBezTo>
                  <a:cubicBezTo>
                    <a:pt x="10517" y="7738"/>
                    <a:pt x="10331" y="7793"/>
                    <a:pt x="10145" y="7837"/>
                  </a:cubicBezTo>
                  <a:cubicBezTo>
                    <a:pt x="10052" y="8025"/>
                    <a:pt x="9711" y="8114"/>
                    <a:pt x="9525" y="8258"/>
                  </a:cubicBezTo>
                  <a:cubicBezTo>
                    <a:pt x="9308" y="8401"/>
                    <a:pt x="9029" y="8523"/>
                    <a:pt x="8905" y="8678"/>
                  </a:cubicBezTo>
                  <a:cubicBezTo>
                    <a:pt x="9122" y="8689"/>
                    <a:pt x="9060" y="8589"/>
                    <a:pt x="9122" y="8534"/>
                  </a:cubicBezTo>
                  <a:cubicBezTo>
                    <a:pt x="9215" y="8512"/>
                    <a:pt x="9277" y="8468"/>
                    <a:pt x="9370" y="8423"/>
                  </a:cubicBezTo>
                  <a:cubicBezTo>
                    <a:pt x="9463" y="8390"/>
                    <a:pt x="9587" y="8357"/>
                    <a:pt x="9587" y="8291"/>
                  </a:cubicBezTo>
                  <a:cubicBezTo>
                    <a:pt x="9835" y="8313"/>
                    <a:pt x="9711" y="8191"/>
                    <a:pt x="9897" y="8202"/>
                  </a:cubicBezTo>
                  <a:cubicBezTo>
                    <a:pt x="9959" y="8147"/>
                    <a:pt x="10052" y="8114"/>
                    <a:pt x="10145" y="8070"/>
                  </a:cubicBezTo>
                  <a:cubicBezTo>
                    <a:pt x="10207" y="8025"/>
                    <a:pt x="10362" y="8014"/>
                    <a:pt x="10362" y="7959"/>
                  </a:cubicBezTo>
                  <a:cubicBezTo>
                    <a:pt x="10579" y="7893"/>
                    <a:pt x="10703" y="7793"/>
                    <a:pt x="10919" y="7727"/>
                  </a:cubicBezTo>
                  <a:cubicBezTo>
                    <a:pt x="10888" y="7683"/>
                    <a:pt x="10981" y="7683"/>
                    <a:pt x="11074" y="7672"/>
                  </a:cubicBezTo>
                  <a:cubicBezTo>
                    <a:pt x="11043" y="7627"/>
                    <a:pt x="11136" y="7627"/>
                    <a:pt x="11229" y="7616"/>
                  </a:cubicBezTo>
                  <a:cubicBezTo>
                    <a:pt x="11198" y="7550"/>
                    <a:pt x="11353" y="7528"/>
                    <a:pt x="11446" y="7506"/>
                  </a:cubicBezTo>
                  <a:cubicBezTo>
                    <a:pt x="11508" y="7451"/>
                    <a:pt x="11632" y="7417"/>
                    <a:pt x="11694" y="7373"/>
                  </a:cubicBezTo>
                  <a:cubicBezTo>
                    <a:pt x="11942" y="7395"/>
                    <a:pt x="11787" y="7274"/>
                    <a:pt x="12004" y="7285"/>
                  </a:cubicBezTo>
                  <a:cubicBezTo>
                    <a:pt x="12314" y="7130"/>
                    <a:pt x="12748" y="7019"/>
                    <a:pt x="13027" y="6843"/>
                  </a:cubicBezTo>
                  <a:cubicBezTo>
                    <a:pt x="13182" y="6832"/>
                    <a:pt x="13182" y="6765"/>
                    <a:pt x="13337" y="6754"/>
                  </a:cubicBezTo>
                  <a:cubicBezTo>
                    <a:pt x="13523" y="6765"/>
                    <a:pt x="13399" y="6644"/>
                    <a:pt x="13647" y="6677"/>
                  </a:cubicBezTo>
                  <a:cubicBezTo>
                    <a:pt x="13709" y="6577"/>
                    <a:pt x="14018" y="6566"/>
                    <a:pt x="14111" y="6478"/>
                  </a:cubicBezTo>
                  <a:cubicBezTo>
                    <a:pt x="14359" y="6445"/>
                    <a:pt x="14452" y="6356"/>
                    <a:pt x="14731" y="6334"/>
                  </a:cubicBezTo>
                  <a:cubicBezTo>
                    <a:pt x="14793" y="6235"/>
                    <a:pt x="15041" y="6212"/>
                    <a:pt x="15289" y="6168"/>
                  </a:cubicBezTo>
                  <a:cubicBezTo>
                    <a:pt x="15599" y="6047"/>
                    <a:pt x="16002" y="5947"/>
                    <a:pt x="16374" y="5837"/>
                  </a:cubicBezTo>
                  <a:cubicBezTo>
                    <a:pt x="16436" y="5803"/>
                    <a:pt x="16591" y="5781"/>
                    <a:pt x="16684" y="5759"/>
                  </a:cubicBezTo>
                  <a:cubicBezTo>
                    <a:pt x="16839" y="5748"/>
                    <a:pt x="16746" y="5660"/>
                    <a:pt x="16901" y="5671"/>
                  </a:cubicBezTo>
                  <a:cubicBezTo>
                    <a:pt x="17055" y="5605"/>
                    <a:pt x="17334" y="5582"/>
                    <a:pt x="17458" y="5505"/>
                  </a:cubicBezTo>
                  <a:cubicBezTo>
                    <a:pt x="17675" y="5450"/>
                    <a:pt x="17830" y="5394"/>
                    <a:pt x="18016" y="5339"/>
                  </a:cubicBezTo>
                  <a:cubicBezTo>
                    <a:pt x="18202" y="5350"/>
                    <a:pt x="18078" y="5229"/>
                    <a:pt x="18326" y="5251"/>
                  </a:cubicBezTo>
                  <a:cubicBezTo>
                    <a:pt x="18264" y="5173"/>
                    <a:pt x="18481" y="5195"/>
                    <a:pt x="18481" y="5140"/>
                  </a:cubicBezTo>
                  <a:cubicBezTo>
                    <a:pt x="18636" y="5162"/>
                    <a:pt x="18574" y="5107"/>
                    <a:pt x="18636" y="5085"/>
                  </a:cubicBezTo>
                  <a:cubicBezTo>
                    <a:pt x="18698" y="5063"/>
                    <a:pt x="18884" y="5008"/>
                    <a:pt x="19008" y="4974"/>
                  </a:cubicBezTo>
                  <a:cubicBezTo>
                    <a:pt x="19070" y="4875"/>
                    <a:pt x="19380" y="4864"/>
                    <a:pt x="19411" y="4753"/>
                  </a:cubicBezTo>
                  <a:cubicBezTo>
                    <a:pt x="19783" y="4654"/>
                    <a:pt x="19907" y="4455"/>
                    <a:pt x="20278" y="4333"/>
                  </a:cubicBezTo>
                  <a:cubicBezTo>
                    <a:pt x="20340" y="4245"/>
                    <a:pt x="20495" y="4179"/>
                    <a:pt x="20588" y="4079"/>
                  </a:cubicBezTo>
                  <a:cubicBezTo>
                    <a:pt x="20712" y="4013"/>
                    <a:pt x="20743" y="3902"/>
                    <a:pt x="20960" y="3858"/>
                  </a:cubicBezTo>
                  <a:cubicBezTo>
                    <a:pt x="20929" y="3714"/>
                    <a:pt x="21146" y="3670"/>
                    <a:pt x="21208" y="3559"/>
                  </a:cubicBezTo>
                  <a:cubicBezTo>
                    <a:pt x="21332" y="3482"/>
                    <a:pt x="21301" y="3360"/>
                    <a:pt x="21425" y="3272"/>
                  </a:cubicBezTo>
                  <a:cubicBezTo>
                    <a:pt x="21549" y="3261"/>
                    <a:pt x="21549" y="3405"/>
                    <a:pt x="21425" y="3394"/>
                  </a:cubicBezTo>
                  <a:cubicBezTo>
                    <a:pt x="21456" y="3449"/>
                    <a:pt x="21425" y="3493"/>
                    <a:pt x="21363" y="3526"/>
                  </a:cubicBezTo>
                  <a:cubicBezTo>
                    <a:pt x="21301" y="3626"/>
                    <a:pt x="21301" y="3725"/>
                    <a:pt x="21115" y="3781"/>
                  </a:cubicBezTo>
                  <a:cubicBezTo>
                    <a:pt x="21177" y="3902"/>
                    <a:pt x="20929" y="3935"/>
                    <a:pt x="20898" y="4024"/>
                  </a:cubicBezTo>
                  <a:cubicBezTo>
                    <a:pt x="20774" y="4101"/>
                    <a:pt x="20774" y="4201"/>
                    <a:pt x="20588" y="4256"/>
                  </a:cubicBezTo>
                  <a:cubicBezTo>
                    <a:pt x="20526" y="4344"/>
                    <a:pt x="20309" y="4377"/>
                    <a:pt x="20278" y="4477"/>
                  </a:cubicBezTo>
                  <a:cubicBezTo>
                    <a:pt x="20123" y="4532"/>
                    <a:pt x="20030" y="4610"/>
                    <a:pt x="19876" y="4665"/>
                  </a:cubicBezTo>
                  <a:cubicBezTo>
                    <a:pt x="19721" y="4720"/>
                    <a:pt x="19690" y="4831"/>
                    <a:pt x="19473" y="4864"/>
                  </a:cubicBezTo>
                  <a:cubicBezTo>
                    <a:pt x="19318" y="4908"/>
                    <a:pt x="19442" y="5052"/>
                    <a:pt x="19101" y="5030"/>
                  </a:cubicBezTo>
                  <a:cubicBezTo>
                    <a:pt x="19194" y="5074"/>
                    <a:pt x="19194" y="5096"/>
                    <a:pt x="19101" y="5140"/>
                  </a:cubicBezTo>
                  <a:cubicBezTo>
                    <a:pt x="18977" y="5151"/>
                    <a:pt x="19070" y="5229"/>
                    <a:pt x="18946" y="5229"/>
                  </a:cubicBezTo>
                  <a:cubicBezTo>
                    <a:pt x="18946" y="5273"/>
                    <a:pt x="18884" y="5295"/>
                    <a:pt x="18791" y="5306"/>
                  </a:cubicBezTo>
                  <a:cubicBezTo>
                    <a:pt x="18729" y="5328"/>
                    <a:pt x="18729" y="5383"/>
                    <a:pt x="18636" y="5394"/>
                  </a:cubicBezTo>
                  <a:cubicBezTo>
                    <a:pt x="18512" y="5538"/>
                    <a:pt x="18171" y="5593"/>
                    <a:pt x="18078" y="5759"/>
                  </a:cubicBezTo>
                  <a:cubicBezTo>
                    <a:pt x="17799" y="5837"/>
                    <a:pt x="17644" y="5969"/>
                    <a:pt x="17396" y="6058"/>
                  </a:cubicBezTo>
                  <a:cubicBezTo>
                    <a:pt x="17148" y="6157"/>
                    <a:pt x="16901" y="6257"/>
                    <a:pt x="16591" y="6334"/>
                  </a:cubicBezTo>
                  <a:cubicBezTo>
                    <a:pt x="16560" y="6411"/>
                    <a:pt x="16281" y="6411"/>
                    <a:pt x="16281" y="6511"/>
                  </a:cubicBezTo>
                  <a:cubicBezTo>
                    <a:pt x="16157" y="6555"/>
                    <a:pt x="15940" y="6566"/>
                    <a:pt x="15909" y="6644"/>
                  </a:cubicBezTo>
                  <a:cubicBezTo>
                    <a:pt x="15661" y="6644"/>
                    <a:pt x="15661" y="6743"/>
                    <a:pt x="15444" y="6754"/>
                  </a:cubicBezTo>
                  <a:cubicBezTo>
                    <a:pt x="15382" y="6832"/>
                    <a:pt x="15103" y="6820"/>
                    <a:pt x="15134" y="6920"/>
                  </a:cubicBezTo>
                  <a:cubicBezTo>
                    <a:pt x="14855" y="6920"/>
                    <a:pt x="14979" y="7053"/>
                    <a:pt x="14669" y="7031"/>
                  </a:cubicBezTo>
                  <a:cubicBezTo>
                    <a:pt x="14607" y="7108"/>
                    <a:pt x="14421" y="7141"/>
                    <a:pt x="14359" y="7196"/>
                  </a:cubicBezTo>
                  <a:cubicBezTo>
                    <a:pt x="14049" y="7285"/>
                    <a:pt x="13802" y="7384"/>
                    <a:pt x="13492" y="7451"/>
                  </a:cubicBezTo>
                  <a:cubicBezTo>
                    <a:pt x="13399" y="7539"/>
                    <a:pt x="13058" y="7539"/>
                    <a:pt x="13089" y="7672"/>
                  </a:cubicBezTo>
                  <a:cubicBezTo>
                    <a:pt x="12903" y="7672"/>
                    <a:pt x="12748" y="7683"/>
                    <a:pt x="12779" y="7760"/>
                  </a:cubicBezTo>
                  <a:cubicBezTo>
                    <a:pt x="12593" y="7749"/>
                    <a:pt x="12531" y="7804"/>
                    <a:pt x="12469" y="7837"/>
                  </a:cubicBezTo>
                  <a:cubicBezTo>
                    <a:pt x="12221" y="7815"/>
                    <a:pt x="12314" y="7915"/>
                    <a:pt x="12159" y="7926"/>
                  </a:cubicBezTo>
                  <a:cubicBezTo>
                    <a:pt x="12035" y="7937"/>
                    <a:pt x="11973" y="7970"/>
                    <a:pt x="11942" y="8014"/>
                  </a:cubicBezTo>
                  <a:cubicBezTo>
                    <a:pt x="11849" y="8047"/>
                    <a:pt x="11725" y="8070"/>
                    <a:pt x="11632" y="8092"/>
                  </a:cubicBezTo>
                  <a:cubicBezTo>
                    <a:pt x="11632" y="8136"/>
                    <a:pt x="11570" y="8147"/>
                    <a:pt x="11446" y="8147"/>
                  </a:cubicBezTo>
                  <a:cubicBezTo>
                    <a:pt x="11477" y="8180"/>
                    <a:pt x="11446" y="8202"/>
                    <a:pt x="11384" y="8202"/>
                  </a:cubicBezTo>
                  <a:cubicBezTo>
                    <a:pt x="11260" y="8280"/>
                    <a:pt x="11074" y="8335"/>
                    <a:pt x="10919" y="8401"/>
                  </a:cubicBezTo>
                  <a:cubicBezTo>
                    <a:pt x="10641" y="8545"/>
                    <a:pt x="10300" y="8678"/>
                    <a:pt x="10052" y="8843"/>
                  </a:cubicBezTo>
                  <a:cubicBezTo>
                    <a:pt x="9711" y="8854"/>
                    <a:pt x="9804" y="9020"/>
                    <a:pt x="9587" y="9064"/>
                  </a:cubicBezTo>
                  <a:cubicBezTo>
                    <a:pt x="9525" y="9109"/>
                    <a:pt x="9525" y="9175"/>
                    <a:pt x="9370" y="9175"/>
                  </a:cubicBezTo>
                  <a:cubicBezTo>
                    <a:pt x="9277" y="9208"/>
                    <a:pt x="9339" y="9286"/>
                    <a:pt x="9122" y="9263"/>
                  </a:cubicBezTo>
                  <a:cubicBezTo>
                    <a:pt x="9122" y="9341"/>
                    <a:pt x="8967" y="9374"/>
                    <a:pt x="8967" y="9451"/>
                  </a:cubicBezTo>
                  <a:cubicBezTo>
                    <a:pt x="8905" y="9485"/>
                    <a:pt x="8781" y="9485"/>
                    <a:pt x="8812" y="9540"/>
                  </a:cubicBezTo>
                  <a:cubicBezTo>
                    <a:pt x="8781" y="9562"/>
                    <a:pt x="8750" y="9584"/>
                    <a:pt x="8657" y="9595"/>
                  </a:cubicBezTo>
                  <a:cubicBezTo>
                    <a:pt x="8440" y="9628"/>
                    <a:pt x="8626" y="9728"/>
                    <a:pt x="8502" y="9739"/>
                  </a:cubicBezTo>
                  <a:cubicBezTo>
                    <a:pt x="8316" y="9739"/>
                    <a:pt x="8316" y="9816"/>
                    <a:pt x="8192" y="9849"/>
                  </a:cubicBezTo>
                  <a:cubicBezTo>
                    <a:pt x="8285" y="9916"/>
                    <a:pt x="7944" y="9982"/>
                    <a:pt x="8192" y="10015"/>
                  </a:cubicBezTo>
                  <a:cubicBezTo>
                    <a:pt x="7913" y="10081"/>
                    <a:pt x="8037" y="10269"/>
                    <a:pt x="7727" y="10314"/>
                  </a:cubicBezTo>
                  <a:cubicBezTo>
                    <a:pt x="7758" y="10413"/>
                    <a:pt x="8006" y="10535"/>
                    <a:pt x="7789" y="10623"/>
                  </a:cubicBezTo>
                  <a:cubicBezTo>
                    <a:pt x="8099" y="10634"/>
                    <a:pt x="7975" y="10502"/>
                    <a:pt x="8099" y="10457"/>
                  </a:cubicBezTo>
                  <a:cubicBezTo>
                    <a:pt x="8099" y="10358"/>
                    <a:pt x="8347" y="10358"/>
                    <a:pt x="8347" y="10258"/>
                  </a:cubicBezTo>
                  <a:cubicBezTo>
                    <a:pt x="8471" y="10214"/>
                    <a:pt x="8502" y="10126"/>
                    <a:pt x="8657" y="10093"/>
                  </a:cubicBezTo>
                  <a:cubicBezTo>
                    <a:pt x="8595" y="9993"/>
                    <a:pt x="8843" y="9993"/>
                    <a:pt x="8905" y="9927"/>
                  </a:cubicBezTo>
                  <a:cubicBezTo>
                    <a:pt x="8967" y="9905"/>
                    <a:pt x="8967" y="9871"/>
                    <a:pt x="8967" y="9816"/>
                  </a:cubicBezTo>
                  <a:cubicBezTo>
                    <a:pt x="9122" y="9827"/>
                    <a:pt x="9122" y="9783"/>
                    <a:pt x="9122" y="9739"/>
                  </a:cubicBezTo>
                  <a:cubicBezTo>
                    <a:pt x="9246" y="9695"/>
                    <a:pt x="9370" y="9661"/>
                    <a:pt x="9432" y="9595"/>
                  </a:cubicBezTo>
                  <a:cubicBezTo>
                    <a:pt x="9587" y="9473"/>
                    <a:pt x="9711" y="9341"/>
                    <a:pt x="9990" y="9263"/>
                  </a:cubicBezTo>
                  <a:cubicBezTo>
                    <a:pt x="10114" y="9131"/>
                    <a:pt x="10393" y="9064"/>
                    <a:pt x="10517" y="8932"/>
                  </a:cubicBezTo>
                  <a:cubicBezTo>
                    <a:pt x="10826" y="8854"/>
                    <a:pt x="10981" y="8733"/>
                    <a:pt x="11229" y="8644"/>
                  </a:cubicBezTo>
                  <a:cubicBezTo>
                    <a:pt x="11477" y="8567"/>
                    <a:pt x="11694" y="8468"/>
                    <a:pt x="11942" y="8368"/>
                  </a:cubicBezTo>
                  <a:cubicBezTo>
                    <a:pt x="12066" y="8246"/>
                    <a:pt x="12407" y="8191"/>
                    <a:pt x="12562" y="8070"/>
                  </a:cubicBezTo>
                  <a:cubicBezTo>
                    <a:pt x="12872" y="7970"/>
                    <a:pt x="13213" y="7893"/>
                    <a:pt x="13399" y="7760"/>
                  </a:cubicBezTo>
                  <a:cubicBezTo>
                    <a:pt x="13740" y="7672"/>
                    <a:pt x="13987" y="7583"/>
                    <a:pt x="14266" y="7484"/>
                  </a:cubicBezTo>
                  <a:cubicBezTo>
                    <a:pt x="14390" y="7473"/>
                    <a:pt x="14328" y="7395"/>
                    <a:pt x="14576" y="7428"/>
                  </a:cubicBezTo>
                  <a:cubicBezTo>
                    <a:pt x="14545" y="7362"/>
                    <a:pt x="14731" y="7384"/>
                    <a:pt x="14731" y="7340"/>
                  </a:cubicBezTo>
                  <a:cubicBezTo>
                    <a:pt x="14855" y="7285"/>
                    <a:pt x="15072" y="7252"/>
                    <a:pt x="15134" y="7174"/>
                  </a:cubicBezTo>
                  <a:cubicBezTo>
                    <a:pt x="15351" y="7196"/>
                    <a:pt x="15289" y="7119"/>
                    <a:pt x="15444" y="7119"/>
                  </a:cubicBezTo>
                  <a:cubicBezTo>
                    <a:pt x="15382" y="7053"/>
                    <a:pt x="15599" y="7075"/>
                    <a:pt x="15599" y="7031"/>
                  </a:cubicBezTo>
                  <a:cubicBezTo>
                    <a:pt x="15754" y="6997"/>
                    <a:pt x="15816" y="6931"/>
                    <a:pt x="16064" y="6920"/>
                  </a:cubicBezTo>
                  <a:cubicBezTo>
                    <a:pt x="16188" y="6787"/>
                    <a:pt x="16436" y="6710"/>
                    <a:pt x="16684" y="6621"/>
                  </a:cubicBezTo>
                  <a:cubicBezTo>
                    <a:pt x="16777" y="6555"/>
                    <a:pt x="16901" y="6511"/>
                    <a:pt x="17086" y="6478"/>
                  </a:cubicBezTo>
                  <a:cubicBezTo>
                    <a:pt x="17086" y="6445"/>
                    <a:pt x="17210" y="6434"/>
                    <a:pt x="17241" y="6389"/>
                  </a:cubicBezTo>
                  <a:cubicBezTo>
                    <a:pt x="17303" y="6378"/>
                    <a:pt x="17365" y="6356"/>
                    <a:pt x="17396" y="6389"/>
                  </a:cubicBezTo>
                  <a:cubicBezTo>
                    <a:pt x="17303" y="6489"/>
                    <a:pt x="17117" y="6566"/>
                    <a:pt x="16931" y="6621"/>
                  </a:cubicBezTo>
                  <a:cubicBezTo>
                    <a:pt x="16777" y="6688"/>
                    <a:pt x="16684" y="6776"/>
                    <a:pt x="16436" y="6809"/>
                  </a:cubicBezTo>
                  <a:cubicBezTo>
                    <a:pt x="16436" y="6865"/>
                    <a:pt x="16250" y="6865"/>
                    <a:pt x="16219" y="6920"/>
                  </a:cubicBezTo>
                  <a:cubicBezTo>
                    <a:pt x="16157" y="6931"/>
                    <a:pt x="16126" y="6964"/>
                    <a:pt x="16064" y="6975"/>
                  </a:cubicBezTo>
                  <a:cubicBezTo>
                    <a:pt x="16033" y="6986"/>
                    <a:pt x="16002" y="7008"/>
                    <a:pt x="15909" y="7008"/>
                  </a:cubicBezTo>
                  <a:cubicBezTo>
                    <a:pt x="15909" y="7130"/>
                    <a:pt x="15506" y="7108"/>
                    <a:pt x="15506" y="7229"/>
                  </a:cubicBezTo>
                  <a:cubicBezTo>
                    <a:pt x="15289" y="7229"/>
                    <a:pt x="15196" y="7285"/>
                    <a:pt x="15134" y="7340"/>
                  </a:cubicBezTo>
                  <a:cubicBezTo>
                    <a:pt x="14855" y="7318"/>
                    <a:pt x="15041" y="7451"/>
                    <a:pt x="14731" y="7428"/>
                  </a:cubicBezTo>
                  <a:cubicBezTo>
                    <a:pt x="14731" y="7495"/>
                    <a:pt x="14607" y="7528"/>
                    <a:pt x="14421" y="7539"/>
                  </a:cubicBezTo>
                  <a:cubicBezTo>
                    <a:pt x="14390" y="7594"/>
                    <a:pt x="14266" y="7627"/>
                    <a:pt x="14204" y="7672"/>
                  </a:cubicBezTo>
                  <a:cubicBezTo>
                    <a:pt x="13956" y="7650"/>
                    <a:pt x="14080" y="7771"/>
                    <a:pt x="13802" y="7727"/>
                  </a:cubicBezTo>
                  <a:cubicBezTo>
                    <a:pt x="13585" y="7727"/>
                    <a:pt x="14018" y="7837"/>
                    <a:pt x="13647" y="7815"/>
                  </a:cubicBezTo>
                  <a:cubicBezTo>
                    <a:pt x="13616" y="7849"/>
                    <a:pt x="13523" y="7882"/>
                    <a:pt x="13399" y="7893"/>
                  </a:cubicBezTo>
                  <a:cubicBezTo>
                    <a:pt x="13306" y="7970"/>
                    <a:pt x="13151" y="8025"/>
                    <a:pt x="12934" y="8070"/>
                  </a:cubicBezTo>
                  <a:cubicBezTo>
                    <a:pt x="12686" y="8059"/>
                    <a:pt x="13151" y="8147"/>
                    <a:pt x="12872" y="8147"/>
                  </a:cubicBezTo>
                  <a:cubicBezTo>
                    <a:pt x="12748" y="8158"/>
                    <a:pt x="12686" y="8191"/>
                    <a:pt x="12624" y="8235"/>
                  </a:cubicBezTo>
                  <a:cubicBezTo>
                    <a:pt x="12438" y="8224"/>
                    <a:pt x="12531" y="8313"/>
                    <a:pt x="12407" y="8313"/>
                  </a:cubicBezTo>
                  <a:cubicBezTo>
                    <a:pt x="12500" y="8401"/>
                    <a:pt x="12159" y="8335"/>
                    <a:pt x="12252" y="8423"/>
                  </a:cubicBezTo>
                  <a:cubicBezTo>
                    <a:pt x="11911" y="8523"/>
                    <a:pt x="11632" y="8655"/>
                    <a:pt x="11384" y="8788"/>
                  </a:cubicBezTo>
                  <a:cubicBezTo>
                    <a:pt x="11012" y="8877"/>
                    <a:pt x="10857" y="9042"/>
                    <a:pt x="10517" y="9153"/>
                  </a:cubicBezTo>
                  <a:cubicBezTo>
                    <a:pt x="10486" y="9252"/>
                    <a:pt x="10176" y="9252"/>
                    <a:pt x="10207" y="9374"/>
                  </a:cubicBezTo>
                  <a:cubicBezTo>
                    <a:pt x="10021" y="9418"/>
                    <a:pt x="9928" y="9496"/>
                    <a:pt x="9897" y="9595"/>
                  </a:cubicBezTo>
                  <a:cubicBezTo>
                    <a:pt x="9649" y="9672"/>
                    <a:pt x="9525" y="9794"/>
                    <a:pt x="9277" y="9871"/>
                  </a:cubicBezTo>
                  <a:cubicBezTo>
                    <a:pt x="9184" y="9938"/>
                    <a:pt x="9277" y="10048"/>
                    <a:pt x="9060" y="10070"/>
                  </a:cubicBezTo>
                  <a:cubicBezTo>
                    <a:pt x="9029" y="10137"/>
                    <a:pt x="8812" y="10148"/>
                    <a:pt x="8812" y="10236"/>
                  </a:cubicBezTo>
                  <a:cubicBezTo>
                    <a:pt x="8750" y="10292"/>
                    <a:pt x="8564" y="10314"/>
                    <a:pt x="8595" y="10402"/>
                  </a:cubicBezTo>
                  <a:cubicBezTo>
                    <a:pt x="8502" y="10457"/>
                    <a:pt x="8347" y="10479"/>
                    <a:pt x="8347" y="10568"/>
                  </a:cubicBezTo>
                  <a:cubicBezTo>
                    <a:pt x="8347" y="10634"/>
                    <a:pt x="8564" y="10557"/>
                    <a:pt x="8502" y="10513"/>
                  </a:cubicBezTo>
                  <a:cubicBezTo>
                    <a:pt x="8626" y="10502"/>
                    <a:pt x="8688" y="10468"/>
                    <a:pt x="8657" y="10402"/>
                  </a:cubicBezTo>
                  <a:cubicBezTo>
                    <a:pt x="8905" y="10380"/>
                    <a:pt x="8843" y="10247"/>
                    <a:pt x="9060" y="10203"/>
                  </a:cubicBezTo>
                  <a:cubicBezTo>
                    <a:pt x="9215" y="10048"/>
                    <a:pt x="9556" y="9960"/>
                    <a:pt x="9742" y="9816"/>
                  </a:cubicBezTo>
                  <a:cubicBezTo>
                    <a:pt x="9928" y="9827"/>
                    <a:pt x="9711" y="9695"/>
                    <a:pt x="9990" y="9739"/>
                  </a:cubicBezTo>
                  <a:cubicBezTo>
                    <a:pt x="9990" y="9684"/>
                    <a:pt x="10021" y="9639"/>
                    <a:pt x="10145" y="9628"/>
                  </a:cubicBezTo>
                  <a:cubicBezTo>
                    <a:pt x="10238" y="9606"/>
                    <a:pt x="10145" y="9518"/>
                    <a:pt x="10300" y="9507"/>
                  </a:cubicBezTo>
                  <a:cubicBezTo>
                    <a:pt x="10331" y="9473"/>
                    <a:pt x="10548" y="9485"/>
                    <a:pt x="10455" y="9396"/>
                  </a:cubicBezTo>
                  <a:cubicBezTo>
                    <a:pt x="10641" y="9363"/>
                    <a:pt x="10795" y="9308"/>
                    <a:pt x="10826" y="9208"/>
                  </a:cubicBezTo>
                  <a:cubicBezTo>
                    <a:pt x="11105" y="9197"/>
                    <a:pt x="11105" y="9098"/>
                    <a:pt x="11229" y="9042"/>
                  </a:cubicBezTo>
                  <a:cubicBezTo>
                    <a:pt x="11539" y="8932"/>
                    <a:pt x="11725" y="8766"/>
                    <a:pt x="12097" y="8678"/>
                  </a:cubicBezTo>
                  <a:cubicBezTo>
                    <a:pt x="12066" y="8567"/>
                    <a:pt x="12438" y="8589"/>
                    <a:pt x="12469" y="8479"/>
                  </a:cubicBezTo>
                  <a:cubicBezTo>
                    <a:pt x="12686" y="8456"/>
                    <a:pt x="12748" y="8368"/>
                    <a:pt x="12934" y="8346"/>
                  </a:cubicBezTo>
                  <a:cubicBezTo>
                    <a:pt x="12903" y="8269"/>
                    <a:pt x="13120" y="8291"/>
                    <a:pt x="13182" y="8258"/>
                  </a:cubicBezTo>
                  <a:cubicBezTo>
                    <a:pt x="13120" y="8180"/>
                    <a:pt x="13337" y="8202"/>
                    <a:pt x="13399" y="8180"/>
                  </a:cubicBezTo>
                  <a:cubicBezTo>
                    <a:pt x="13399" y="8114"/>
                    <a:pt x="13461" y="8092"/>
                    <a:pt x="13647" y="8092"/>
                  </a:cubicBezTo>
                  <a:cubicBezTo>
                    <a:pt x="13678" y="8047"/>
                    <a:pt x="13771" y="8025"/>
                    <a:pt x="13802" y="7981"/>
                  </a:cubicBezTo>
                  <a:cubicBezTo>
                    <a:pt x="13894" y="7948"/>
                    <a:pt x="13956" y="7926"/>
                    <a:pt x="14049" y="7893"/>
                  </a:cubicBezTo>
                  <a:cubicBezTo>
                    <a:pt x="14204" y="7904"/>
                    <a:pt x="14111" y="7815"/>
                    <a:pt x="14266" y="7815"/>
                  </a:cubicBezTo>
                  <a:cubicBezTo>
                    <a:pt x="14359" y="7738"/>
                    <a:pt x="14576" y="7716"/>
                    <a:pt x="14669" y="7650"/>
                  </a:cubicBezTo>
                  <a:cubicBezTo>
                    <a:pt x="14793" y="7605"/>
                    <a:pt x="15010" y="7583"/>
                    <a:pt x="15134" y="7539"/>
                  </a:cubicBezTo>
                  <a:cubicBezTo>
                    <a:pt x="15289" y="7506"/>
                    <a:pt x="15258" y="7417"/>
                    <a:pt x="15506" y="7428"/>
                  </a:cubicBezTo>
                  <a:cubicBezTo>
                    <a:pt x="15506" y="7318"/>
                    <a:pt x="15816" y="7351"/>
                    <a:pt x="15816" y="7252"/>
                  </a:cubicBezTo>
                  <a:cubicBezTo>
                    <a:pt x="15971" y="7229"/>
                    <a:pt x="16157" y="7207"/>
                    <a:pt x="16219" y="7141"/>
                  </a:cubicBezTo>
                  <a:cubicBezTo>
                    <a:pt x="16281" y="7075"/>
                    <a:pt x="16498" y="7053"/>
                    <a:pt x="16622" y="7008"/>
                  </a:cubicBezTo>
                  <a:cubicBezTo>
                    <a:pt x="16684" y="6986"/>
                    <a:pt x="16715" y="6953"/>
                    <a:pt x="16777" y="6920"/>
                  </a:cubicBezTo>
                  <a:cubicBezTo>
                    <a:pt x="16901" y="6931"/>
                    <a:pt x="16901" y="6898"/>
                    <a:pt x="16931" y="6865"/>
                  </a:cubicBezTo>
                  <a:cubicBezTo>
                    <a:pt x="17148" y="6854"/>
                    <a:pt x="17179" y="6776"/>
                    <a:pt x="17303" y="6732"/>
                  </a:cubicBezTo>
                  <a:cubicBezTo>
                    <a:pt x="17365" y="6666"/>
                    <a:pt x="17551" y="6644"/>
                    <a:pt x="17706" y="6621"/>
                  </a:cubicBezTo>
                  <a:cubicBezTo>
                    <a:pt x="17737" y="6478"/>
                    <a:pt x="18047" y="6423"/>
                    <a:pt x="18171" y="6312"/>
                  </a:cubicBezTo>
                  <a:cubicBezTo>
                    <a:pt x="18326" y="6212"/>
                    <a:pt x="18543" y="6135"/>
                    <a:pt x="18698" y="6036"/>
                  </a:cubicBezTo>
                  <a:cubicBezTo>
                    <a:pt x="18822" y="6047"/>
                    <a:pt x="18667" y="6069"/>
                    <a:pt x="18698" y="6113"/>
                  </a:cubicBezTo>
                  <a:cubicBezTo>
                    <a:pt x="18605" y="6124"/>
                    <a:pt x="18636" y="6168"/>
                    <a:pt x="18636" y="6201"/>
                  </a:cubicBezTo>
                  <a:cubicBezTo>
                    <a:pt x="18419" y="6201"/>
                    <a:pt x="18450" y="6301"/>
                    <a:pt x="18326" y="6334"/>
                  </a:cubicBezTo>
                  <a:cubicBezTo>
                    <a:pt x="18233" y="6467"/>
                    <a:pt x="17892" y="6511"/>
                    <a:pt x="17861" y="6677"/>
                  </a:cubicBezTo>
                  <a:cubicBezTo>
                    <a:pt x="17427" y="6721"/>
                    <a:pt x="17365" y="6898"/>
                    <a:pt x="17086" y="6975"/>
                  </a:cubicBezTo>
                  <a:cubicBezTo>
                    <a:pt x="16901" y="7008"/>
                    <a:pt x="16777" y="7064"/>
                    <a:pt x="16684" y="7119"/>
                  </a:cubicBezTo>
                  <a:cubicBezTo>
                    <a:pt x="16591" y="7141"/>
                    <a:pt x="16591" y="7185"/>
                    <a:pt x="16436" y="7174"/>
                  </a:cubicBezTo>
                  <a:cubicBezTo>
                    <a:pt x="16467" y="7218"/>
                    <a:pt x="16405" y="7241"/>
                    <a:pt x="16281" y="7252"/>
                  </a:cubicBezTo>
                  <a:cubicBezTo>
                    <a:pt x="16064" y="7362"/>
                    <a:pt x="15723" y="7440"/>
                    <a:pt x="15444" y="7539"/>
                  </a:cubicBezTo>
                  <a:cubicBezTo>
                    <a:pt x="15413" y="7572"/>
                    <a:pt x="15289" y="7583"/>
                    <a:pt x="15289" y="7616"/>
                  </a:cubicBezTo>
                  <a:cubicBezTo>
                    <a:pt x="15103" y="7605"/>
                    <a:pt x="15165" y="7672"/>
                    <a:pt x="15041" y="7672"/>
                  </a:cubicBezTo>
                  <a:cubicBezTo>
                    <a:pt x="14886" y="7716"/>
                    <a:pt x="14824" y="7782"/>
                    <a:pt x="14576" y="7782"/>
                  </a:cubicBezTo>
                  <a:cubicBezTo>
                    <a:pt x="14576" y="7871"/>
                    <a:pt x="14390" y="7904"/>
                    <a:pt x="14266" y="7948"/>
                  </a:cubicBezTo>
                  <a:cubicBezTo>
                    <a:pt x="14173" y="8014"/>
                    <a:pt x="14049" y="8059"/>
                    <a:pt x="13894" y="8092"/>
                  </a:cubicBezTo>
                  <a:cubicBezTo>
                    <a:pt x="13740" y="8224"/>
                    <a:pt x="13368" y="8258"/>
                    <a:pt x="13244" y="8401"/>
                  </a:cubicBezTo>
                  <a:cubicBezTo>
                    <a:pt x="12996" y="8401"/>
                    <a:pt x="13058" y="8512"/>
                    <a:pt x="12779" y="8512"/>
                  </a:cubicBezTo>
                  <a:cubicBezTo>
                    <a:pt x="12779" y="8589"/>
                    <a:pt x="12624" y="8611"/>
                    <a:pt x="12469" y="8644"/>
                  </a:cubicBezTo>
                  <a:cubicBezTo>
                    <a:pt x="12345" y="8777"/>
                    <a:pt x="11973" y="8821"/>
                    <a:pt x="11849" y="8954"/>
                  </a:cubicBezTo>
                  <a:cubicBezTo>
                    <a:pt x="11756" y="9009"/>
                    <a:pt x="11570" y="9031"/>
                    <a:pt x="11539" y="9120"/>
                  </a:cubicBezTo>
                  <a:cubicBezTo>
                    <a:pt x="11353" y="9142"/>
                    <a:pt x="11322" y="9208"/>
                    <a:pt x="11229" y="9263"/>
                  </a:cubicBezTo>
                  <a:cubicBezTo>
                    <a:pt x="11074" y="9308"/>
                    <a:pt x="11043" y="9374"/>
                    <a:pt x="10826" y="9396"/>
                  </a:cubicBezTo>
                  <a:cubicBezTo>
                    <a:pt x="10857" y="9451"/>
                    <a:pt x="10795" y="9473"/>
                    <a:pt x="10672" y="9485"/>
                  </a:cubicBezTo>
                  <a:cubicBezTo>
                    <a:pt x="10703" y="9518"/>
                    <a:pt x="10703" y="9562"/>
                    <a:pt x="10610" y="9562"/>
                  </a:cubicBezTo>
                  <a:cubicBezTo>
                    <a:pt x="10362" y="9650"/>
                    <a:pt x="10238" y="9794"/>
                    <a:pt x="9990" y="9871"/>
                  </a:cubicBezTo>
                  <a:cubicBezTo>
                    <a:pt x="9928" y="9894"/>
                    <a:pt x="9897" y="9938"/>
                    <a:pt x="9897" y="9982"/>
                  </a:cubicBezTo>
                  <a:cubicBezTo>
                    <a:pt x="9742" y="9971"/>
                    <a:pt x="9804" y="10037"/>
                    <a:pt x="9680" y="10037"/>
                  </a:cubicBezTo>
                  <a:cubicBezTo>
                    <a:pt x="9680" y="10126"/>
                    <a:pt x="9494" y="10148"/>
                    <a:pt x="9370" y="10181"/>
                  </a:cubicBezTo>
                  <a:cubicBezTo>
                    <a:pt x="9308" y="10236"/>
                    <a:pt x="9308" y="10336"/>
                    <a:pt x="9122" y="10347"/>
                  </a:cubicBezTo>
                  <a:cubicBezTo>
                    <a:pt x="9153" y="10435"/>
                    <a:pt x="8998" y="10468"/>
                    <a:pt x="8905" y="10513"/>
                  </a:cubicBezTo>
                  <a:cubicBezTo>
                    <a:pt x="8843" y="10579"/>
                    <a:pt x="8719" y="10623"/>
                    <a:pt x="8750" y="10712"/>
                  </a:cubicBezTo>
                  <a:cubicBezTo>
                    <a:pt x="8471" y="10689"/>
                    <a:pt x="8595" y="10811"/>
                    <a:pt x="8440" y="10822"/>
                  </a:cubicBezTo>
                  <a:cubicBezTo>
                    <a:pt x="8378" y="10955"/>
                    <a:pt x="8161" y="11043"/>
                    <a:pt x="8130" y="11187"/>
                  </a:cubicBezTo>
                  <a:cubicBezTo>
                    <a:pt x="8037" y="11308"/>
                    <a:pt x="7851" y="11397"/>
                    <a:pt x="7882" y="11574"/>
                  </a:cubicBezTo>
                  <a:cubicBezTo>
                    <a:pt x="7696" y="11596"/>
                    <a:pt x="7820" y="11729"/>
                    <a:pt x="7635" y="11762"/>
                  </a:cubicBezTo>
                  <a:cubicBezTo>
                    <a:pt x="7573" y="11828"/>
                    <a:pt x="7604" y="11939"/>
                    <a:pt x="7480" y="11983"/>
                  </a:cubicBezTo>
                  <a:cubicBezTo>
                    <a:pt x="7758" y="11950"/>
                    <a:pt x="7696" y="11784"/>
                    <a:pt x="7975" y="11740"/>
                  </a:cubicBezTo>
                  <a:cubicBezTo>
                    <a:pt x="8037" y="11640"/>
                    <a:pt x="8223" y="11574"/>
                    <a:pt x="8285" y="11463"/>
                  </a:cubicBezTo>
                  <a:cubicBezTo>
                    <a:pt x="8471" y="11397"/>
                    <a:pt x="8471" y="11264"/>
                    <a:pt x="8657" y="11209"/>
                  </a:cubicBezTo>
                  <a:cubicBezTo>
                    <a:pt x="8781" y="11187"/>
                    <a:pt x="8781" y="11121"/>
                    <a:pt x="8812" y="11065"/>
                  </a:cubicBezTo>
                  <a:cubicBezTo>
                    <a:pt x="8936" y="11043"/>
                    <a:pt x="8936" y="10977"/>
                    <a:pt x="8967" y="10933"/>
                  </a:cubicBezTo>
                  <a:cubicBezTo>
                    <a:pt x="9246" y="10833"/>
                    <a:pt x="9432" y="10701"/>
                    <a:pt x="9587" y="10568"/>
                  </a:cubicBezTo>
                  <a:cubicBezTo>
                    <a:pt x="9711" y="10513"/>
                    <a:pt x="9866" y="10468"/>
                    <a:pt x="9897" y="10369"/>
                  </a:cubicBezTo>
                  <a:cubicBezTo>
                    <a:pt x="10114" y="10336"/>
                    <a:pt x="10145" y="10280"/>
                    <a:pt x="10052" y="10203"/>
                  </a:cubicBezTo>
                  <a:cubicBezTo>
                    <a:pt x="10145" y="10225"/>
                    <a:pt x="10362" y="10269"/>
                    <a:pt x="10300" y="10181"/>
                  </a:cubicBezTo>
                  <a:cubicBezTo>
                    <a:pt x="10455" y="10181"/>
                    <a:pt x="10393" y="10104"/>
                    <a:pt x="10610" y="10126"/>
                  </a:cubicBezTo>
                  <a:cubicBezTo>
                    <a:pt x="10703" y="9971"/>
                    <a:pt x="11105" y="9927"/>
                    <a:pt x="11229" y="9794"/>
                  </a:cubicBezTo>
                  <a:cubicBezTo>
                    <a:pt x="11415" y="9761"/>
                    <a:pt x="11322" y="9639"/>
                    <a:pt x="11632" y="9650"/>
                  </a:cubicBezTo>
                  <a:cubicBezTo>
                    <a:pt x="11632" y="9606"/>
                    <a:pt x="11694" y="9573"/>
                    <a:pt x="11787" y="9562"/>
                  </a:cubicBezTo>
                  <a:cubicBezTo>
                    <a:pt x="11849" y="9540"/>
                    <a:pt x="11818" y="9496"/>
                    <a:pt x="11942" y="9485"/>
                  </a:cubicBezTo>
                  <a:cubicBezTo>
                    <a:pt x="12190" y="9385"/>
                    <a:pt x="12469" y="9308"/>
                    <a:pt x="12717" y="9208"/>
                  </a:cubicBezTo>
                  <a:cubicBezTo>
                    <a:pt x="12748" y="9131"/>
                    <a:pt x="13027" y="9131"/>
                    <a:pt x="13027" y="9042"/>
                  </a:cubicBezTo>
                  <a:cubicBezTo>
                    <a:pt x="13182" y="9053"/>
                    <a:pt x="13120" y="8987"/>
                    <a:pt x="13244" y="8987"/>
                  </a:cubicBezTo>
                  <a:cubicBezTo>
                    <a:pt x="13337" y="8965"/>
                    <a:pt x="13399" y="8954"/>
                    <a:pt x="13399" y="8932"/>
                  </a:cubicBezTo>
                  <a:cubicBezTo>
                    <a:pt x="13616" y="8910"/>
                    <a:pt x="13585" y="8799"/>
                    <a:pt x="13802" y="8788"/>
                  </a:cubicBezTo>
                  <a:cubicBezTo>
                    <a:pt x="13894" y="8733"/>
                    <a:pt x="13987" y="8667"/>
                    <a:pt x="14204" y="8644"/>
                  </a:cubicBezTo>
                  <a:cubicBezTo>
                    <a:pt x="14452" y="8556"/>
                    <a:pt x="14607" y="8445"/>
                    <a:pt x="14886" y="8368"/>
                  </a:cubicBezTo>
                  <a:cubicBezTo>
                    <a:pt x="15103" y="8269"/>
                    <a:pt x="15351" y="8169"/>
                    <a:pt x="15599" y="8059"/>
                  </a:cubicBezTo>
                  <a:cubicBezTo>
                    <a:pt x="15723" y="8014"/>
                    <a:pt x="15816" y="7959"/>
                    <a:pt x="15909" y="7893"/>
                  </a:cubicBezTo>
                  <a:cubicBezTo>
                    <a:pt x="16002" y="7849"/>
                    <a:pt x="16281" y="7860"/>
                    <a:pt x="16219" y="7760"/>
                  </a:cubicBezTo>
                  <a:cubicBezTo>
                    <a:pt x="16467" y="7793"/>
                    <a:pt x="16157" y="7860"/>
                    <a:pt x="16126" y="7893"/>
                  </a:cubicBezTo>
                  <a:cubicBezTo>
                    <a:pt x="16064" y="7937"/>
                    <a:pt x="16002" y="7981"/>
                    <a:pt x="15909" y="8003"/>
                  </a:cubicBezTo>
                  <a:cubicBezTo>
                    <a:pt x="15816" y="8014"/>
                    <a:pt x="15847" y="8059"/>
                    <a:pt x="15816" y="8092"/>
                  </a:cubicBezTo>
                  <a:cubicBezTo>
                    <a:pt x="15692" y="8081"/>
                    <a:pt x="15692" y="8114"/>
                    <a:pt x="15661" y="8147"/>
                  </a:cubicBezTo>
                  <a:cubicBezTo>
                    <a:pt x="15506" y="8158"/>
                    <a:pt x="15506" y="8224"/>
                    <a:pt x="15351" y="8235"/>
                  </a:cubicBezTo>
                  <a:cubicBezTo>
                    <a:pt x="15351" y="8357"/>
                    <a:pt x="15010" y="8390"/>
                    <a:pt x="14886" y="8479"/>
                  </a:cubicBezTo>
                  <a:cubicBezTo>
                    <a:pt x="14824" y="8523"/>
                    <a:pt x="14762" y="8567"/>
                    <a:pt x="14576" y="8567"/>
                  </a:cubicBezTo>
                  <a:cubicBezTo>
                    <a:pt x="14607" y="8633"/>
                    <a:pt x="14452" y="8655"/>
                    <a:pt x="14421" y="8700"/>
                  </a:cubicBezTo>
                  <a:cubicBezTo>
                    <a:pt x="14297" y="8744"/>
                    <a:pt x="14111" y="8766"/>
                    <a:pt x="13956" y="8788"/>
                  </a:cubicBezTo>
                  <a:cubicBezTo>
                    <a:pt x="14018" y="8943"/>
                    <a:pt x="13585" y="8932"/>
                    <a:pt x="13585" y="9064"/>
                  </a:cubicBezTo>
                  <a:cubicBezTo>
                    <a:pt x="12717" y="9341"/>
                    <a:pt x="11880" y="9639"/>
                    <a:pt x="11229" y="9982"/>
                  </a:cubicBezTo>
                  <a:cubicBezTo>
                    <a:pt x="11167" y="10037"/>
                    <a:pt x="11043" y="10070"/>
                    <a:pt x="10919" y="10093"/>
                  </a:cubicBezTo>
                  <a:cubicBezTo>
                    <a:pt x="10826" y="10137"/>
                    <a:pt x="10826" y="10214"/>
                    <a:pt x="10672" y="10236"/>
                  </a:cubicBezTo>
                  <a:cubicBezTo>
                    <a:pt x="10579" y="10269"/>
                    <a:pt x="10579" y="10347"/>
                    <a:pt x="10362" y="10347"/>
                  </a:cubicBezTo>
                  <a:cubicBezTo>
                    <a:pt x="10424" y="10435"/>
                    <a:pt x="10176" y="10402"/>
                    <a:pt x="10207" y="10479"/>
                  </a:cubicBezTo>
                  <a:cubicBezTo>
                    <a:pt x="9928" y="10535"/>
                    <a:pt x="9897" y="10667"/>
                    <a:pt x="9680" y="10734"/>
                  </a:cubicBezTo>
                  <a:cubicBezTo>
                    <a:pt x="9587" y="10778"/>
                    <a:pt x="9587" y="10844"/>
                    <a:pt x="9432" y="10877"/>
                  </a:cubicBezTo>
                  <a:cubicBezTo>
                    <a:pt x="9401" y="10922"/>
                    <a:pt x="9401" y="10988"/>
                    <a:pt x="9277" y="11010"/>
                  </a:cubicBezTo>
                  <a:cubicBezTo>
                    <a:pt x="9308" y="11054"/>
                    <a:pt x="9432" y="11021"/>
                    <a:pt x="9432" y="10988"/>
                  </a:cubicBezTo>
                  <a:cubicBezTo>
                    <a:pt x="9525" y="10977"/>
                    <a:pt x="9587" y="10966"/>
                    <a:pt x="9587" y="10933"/>
                  </a:cubicBezTo>
                  <a:cubicBezTo>
                    <a:pt x="9649" y="10877"/>
                    <a:pt x="9773" y="10844"/>
                    <a:pt x="9835" y="10789"/>
                  </a:cubicBezTo>
                  <a:cubicBezTo>
                    <a:pt x="10052" y="10712"/>
                    <a:pt x="10238" y="10645"/>
                    <a:pt x="10362" y="10546"/>
                  </a:cubicBezTo>
                  <a:cubicBezTo>
                    <a:pt x="10579" y="10490"/>
                    <a:pt x="10764" y="10424"/>
                    <a:pt x="10919" y="10347"/>
                  </a:cubicBezTo>
                  <a:cubicBezTo>
                    <a:pt x="11167" y="10369"/>
                    <a:pt x="11012" y="10258"/>
                    <a:pt x="11229" y="10258"/>
                  </a:cubicBezTo>
                  <a:cubicBezTo>
                    <a:pt x="11322" y="10225"/>
                    <a:pt x="11446" y="10203"/>
                    <a:pt x="11477" y="10148"/>
                  </a:cubicBezTo>
                  <a:cubicBezTo>
                    <a:pt x="11632" y="10148"/>
                    <a:pt x="11632" y="10070"/>
                    <a:pt x="11787" y="10070"/>
                  </a:cubicBezTo>
                  <a:cubicBezTo>
                    <a:pt x="11694" y="9982"/>
                    <a:pt x="12035" y="10026"/>
                    <a:pt x="12004" y="9960"/>
                  </a:cubicBezTo>
                  <a:cubicBezTo>
                    <a:pt x="12221" y="9905"/>
                    <a:pt x="12407" y="9838"/>
                    <a:pt x="12562" y="9761"/>
                  </a:cubicBezTo>
                  <a:cubicBezTo>
                    <a:pt x="12655" y="9739"/>
                    <a:pt x="12779" y="9717"/>
                    <a:pt x="12872" y="9672"/>
                  </a:cubicBezTo>
                  <a:cubicBezTo>
                    <a:pt x="12841" y="9606"/>
                    <a:pt x="13182" y="9650"/>
                    <a:pt x="13089" y="9562"/>
                  </a:cubicBezTo>
                  <a:cubicBezTo>
                    <a:pt x="13275" y="9562"/>
                    <a:pt x="13244" y="9496"/>
                    <a:pt x="13399" y="9485"/>
                  </a:cubicBezTo>
                  <a:cubicBezTo>
                    <a:pt x="13616" y="9496"/>
                    <a:pt x="13461" y="9374"/>
                    <a:pt x="13740" y="9396"/>
                  </a:cubicBezTo>
                  <a:cubicBezTo>
                    <a:pt x="13894" y="9330"/>
                    <a:pt x="14018" y="9241"/>
                    <a:pt x="14266" y="9208"/>
                  </a:cubicBezTo>
                  <a:cubicBezTo>
                    <a:pt x="14390" y="9120"/>
                    <a:pt x="14638" y="9087"/>
                    <a:pt x="14824" y="9042"/>
                  </a:cubicBezTo>
                  <a:cubicBezTo>
                    <a:pt x="15103" y="8932"/>
                    <a:pt x="15320" y="8788"/>
                    <a:pt x="15661" y="8700"/>
                  </a:cubicBezTo>
                  <a:cubicBezTo>
                    <a:pt x="15754" y="8678"/>
                    <a:pt x="15847" y="8644"/>
                    <a:pt x="15909" y="8622"/>
                  </a:cubicBezTo>
                  <a:cubicBezTo>
                    <a:pt x="16002" y="8589"/>
                    <a:pt x="15940" y="8512"/>
                    <a:pt x="16157" y="8534"/>
                  </a:cubicBezTo>
                  <a:cubicBezTo>
                    <a:pt x="16281" y="8479"/>
                    <a:pt x="16343" y="8412"/>
                    <a:pt x="16622" y="8401"/>
                  </a:cubicBezTo>
                  <a:cubicBezTo>
                    <a:pt x="16560" y="8313"/>
                    <a:pt x="16839" y="8346"/>
                    <a:pt x="16777" y="8258"/>
                  </a:cubicBezTo>
                  <a:cubicBezTo>
                    <a:pt x="16993" y="8269"/>
                    <a:pt x="16839" y="8158"/>
                    <a:pt x="16993" y="8147"/>
                  </a:cubicBezTo>
                  <a:cubicBezTo>
                    <a:pt x="17148" y="8081"/>
                    <a:pt x="17334" y="8025"/>
                    <a:pt x="17396" y="7926"/>
                  </a:cubicBezTo>
                  <a:cubicBezTo>
                    <a:pt x="17489" y="7893"/>
                    <a:pt x="17551" y="7849"/>
                    <a:pt x="17613" y="7815"/>
                  </a:cubicBezTo>
                  <a:cubicBezTo>
                    <a:pt x="17644" y="7760"/>
                    <a:pt x="17830" y="7760"/>
                    <a:pt x="17768" y="7672"/>
                  </a:cubicBezTo>
                  <a:cubicBezTo>
                    <a:pt x="18047" y="7650"/>
                    <a:pt x="17861" y="7462"/>
                    <a:pt x="18233" y="7484"/>
                  </a:cubicBezTo>
                  <a:cubicBezTo>
                    <a:pt x="18264" y="7263"/>
                    <a:pt x="18574" y="7152"/>
                    <a:pt x="18698" y="6975"/>
                  </a:cubicBezTo>
                  <a:cubicBezTo>
                    <a:pt x="18946" y="7008"/>
                    <a:pt x="18636" y="7075"/>
                    <a:pt x="18698" y="7141"/>
                  </a:cubicBezTo>
                  <a:cubicBezTo>
                    <a:pt x="18605" y="7163"/>
                    <a:pt x="18543" y="7218"/>
                    <a:pt x="18543" y="7285"/>
                  </a:cubicBezTo>
                  <a:cubicBezTo>
                    <a:pt x="18450" y="7318"/>
                    <a:pt x="18419" y="7384"/>
                    <a:pt x="18388" y="7451"/>
                  </a:cubicBezTo>
                  <a:cubicBezTo>
                    <a:pt x="18233" y="7462"/>
                    <a:pt x="18233" y="7528"/>
                    <a:pt x="18078" y="7539"/>
                  </a:cubicBezTo>
                  <a:cubicBezTo>
                    <a:pt x="18233" y="7583"/>
                    <a:pt x="18016" y="7605"/>
                    <a:pt x="18078" y="7705"/>
                  </a:cubicBezTo>
                  <a:cubicBezTo>
                    <a:pt x="17830" y="7782"/>
                    <a:pt x="17706" y="7915"/>
                    <a:pt x="17551" y="8036"/>
                  </a:cubicBezTo>
                  <a:cubicBezTo>
                    <a:pt x="17272" y="8114"/>
                    <a:pt x="17241" y="8269"/>
                    <a:pt x="16931" y="8313"/>
                  </a:cubicBezTo>
                  <a:cubicBezTo>
                    <a:pt x="16931" y="8390"/>
                    <a:pt x="16746" y="8412"/>
                    <a:pt x="16622" y="8456"/>
                  </a:cubicBezTo>
                  <a:cubicBezTo>
                    <a:pt x="16591" y="8534"/>
                    <a:pt x="16436" y="8556"/>
                    <a:pt x="16312" y="8589"/>
                  </a:cubicBezTo>
                  <a:cubicBezTo>
                    <a:pt x="16343" y="8655"/>
                    <a:pt x="16157" y="8633"/>
                    <a:pt x="16157" y="8678"/>
                  </a:cubicBezTo>
                  <a:cubicBezTo>
                    <a:pt x="16095" y="8700"/>
                    <a:pt x="16064" y="8722"/>
                    <a:pt x="15971" y="8733"/>
                  </a:cubicBezTo>
                  <a:cubicBezTo>
                    <a:pt x="15940" y="8799"/>
                    <a:pt x="15723" y="8810"/>
                    <a:pt x="15661" y="8866"/>
                  </a:cubicBezTo>
                  <a:cubicBezTo>
                    <a:pt x="15413" y="8954"/>
                    <a:pt x="15072" y="9009"/>
                    <a:pt x="14979" y="9153"/>
                  </a:cubicBezTo>
                  <a:cubicBezTo>
                    <a:pt x="14793" y="9131"/>
                    <a:pt x="14855" y="9197"/>
                    <a:pt x="14731" y="9208"/>
                  </a:cubicBezTo>
                  <a:cubicBezTo>
                    <a:pt x="14669" y="9219"/>
                    <a:pt x="14607" y="9230"/>
                    <a:pt x="14576" y="9263"/>
                  </a:cubicBezTo>
                  <a:cubicBezTo>
                    <a:pt x="14545" y="9286"/>
                    <a:pt x="14390" y="9286"/>
                    <a:pt x="14421" y="9341"/>
                  </a:cubicBezTo>
                  <a:cubicBezTo>
                    <a:pt x="14359" y="9363"/>
                    <a:pt x="14297" y="9374"/>
                    <a:pt x="14204" y="9374"/>
                  </a:cubicBezTo>
                  <a:cubicBezTo>
                    <a:pt x="14142" y="9429"/>
                    <a:pt x="13956" y="9451"/>
                    <a:pt x="13802" y="9485"/>
                  </a:cubicBezTo>
                  <a:cubicBezTo>
                    <a:pt x="13833" y="9540"/>
                    <a:pt x="13647" y="9518"/>
                    <a:pt x="13647" y="9562"/>
                  </a:cubicBezTo>
                  <a:cubicBezTo>
                    <a:pt x="13616" y="9595"/>
                    <a:pt x="13492" y="9584"/>
                    <a:pt x="13492" y="9617"/>
                  </a:cubicBezTo>
                  <a:cubicBezTo>
                    <a:pt x="13275" y="9628"/>
                    <a:pt x="13399" y="9750"/>
                    <a:pt x="13089" y="9739"/>
                  </a:cubicBezTo>
                  <a:cubicBezTo>
                    <a:pt x="13058" y="9794"/>
                    <a:pt x="12841" y="9805"/>
                    <a:pt x="12779" y="9871"/>
                  </a:cubicBezTo>
                  <a:cubicBezTo>
                    <a:pt x="12469" y="9938"/>
                    <a:pt x="12345" y="10070"/>
                    <a:pt x="12004" y="10126"/>
                  </a:cubicBezTo>
                  <a:cubicBezTo>
                    <a:pt x="11973" y="10192"/>
                    <a:pt x="11756" y="10203"/>
                    <a:pt x="11694" y="10258"/>
                  </a:cubicBezTo>
                  <a:cubicBezTo>
                    <a:pt x="11539" y="10280"/>
                    <a:pt x="11539" y="10369"/>
                    <a:pt x="11322" y="10369"/>
                  </a:cubicBezTo>
                  <a:cubicBezTo>
                    <a:pt x="11198" y="10413"/>
                    <a:pt x="11167" y="10490"/>
                    <a:pt x="11012" y="10513"/>
                  </a:cubicBezTo>
                  <a:cubicBezTo>
                    <a:pt x="10981" y="10590"/>
                    <a:pt x="10672" y="10557"/>
                    <a:pt x="10703" y="10656"/>
                  </a:cubicBezTo>
                  <a:cubicBezTo>
                    <a:pt x="10393" y="10712"/>
                    <a:pt x="10238" y="10822"/>
                    <a:pt x="10052" y="10933"/>
                  </a:cubicBezTo>
                  <a:cubicBezTo>
                    <a:pt x="9959" y="10977"/>
                    <a:pt x="9804" y="11010"/>
                    <a:pt x="9742" y="11065"/>
                  </a:cubicBezTo>
                  <a:cubicBezTo>
                    <a:pt x="9587" y="11087"/>
                    <a:pt x="9649" y="11198"/>
                    <a:pt x="9432" y="11209"/>
                  </a:cubicBezTo>
                  <a:cubicBezTo>
                    <a:pt x="9308" y="11331"/>
                    <a:pt x="9091" y="11419"/>
                    <a:pt x="8905" y="11519"/>
                  </a:cubicBezTo>
                  <a:cubicBezTo>
                    <a:pt x="8843" y="11541"/>
                    <a:pt x="8812" y="11574"/>
                    <a:pt x="8812" y="11629"/>
                  </a:cubicBezTo>
                  <a:cubicBezTo>
                    <a:pt x="8688" y="11618"/>
                    <a:pt x="8657" y="11651"/>
                    <a:pt x="8657" y="11684"/>
                  </a:cubicBezTo>
                  <a:cubicBezTo>
                    <a:pt x="8564" y="11684"/>
                    <a:pt x="8626" y="11762"/>
                    <a:pt x="8502" y="11762"/>
                  </a:cubicBezTo>
                  <a:cubicBezTo>
                    <a:pt x="8409" y="11773"/>
                    <a:pt x="8440" y="11817"/>
                    <a:pt x="8440" y="11850"/>
                  </a:cubicBezTo>
                  <a:cubicBezTo>
                    <a:pt x="8099" y="11894"/>
                    <a:pt x="8192" y="12104"/>
                    <a:pt x="7882" y="12160"/>
                  </a:cubicBezTo>
                  <a:cubicBezTo>
                    <a:pt x="7944" y="12303"/>
                    <a:pt x="7727" y="12337"/>
                    <a:pt x="7727" y="12458"/>
                  </a:cubicBezTo>
                  <a:cubicBezTo>
                    <a:pt x="7542" y="12513"/>
                    <a:pt x="7635" y="12668"/>
                    <a:pt x="7511" y="12734"/>
                  </a:cubicBezTo>
                  <a:cubicBezTo>
                    <a:pt x="7727" y="12712"/>
                    <a:pt x="7696" y="12580"/>
                    <a:pt x="7882" y="12547"/>
                  </a:cubicBezTo>
                  <a:cubicBezTo>
                    <a:pt x="7944" y="12458"/>
                    <a:pt x="8068" y="12392"/>
                    <a:pt x="8192" y="12325"/>
                  </a:cubicBezTo>
                  <a:cubicBezTo>
                    <a:pt x="8440" y="12193"/>
                    <a:pt x="8564" y="12027"/>
                    <a:pt x="8905" y="11928"/>
                  </a:cubicBezTo>
                  <a:cubicBezTo>
                    <a:pt x="8905" y="11828"/>
                    <a:pt x="9153" y="11795"/>
                    <a:pt x="9215" y="11706"/>
                  </a:cubicBezTo>
                  <a:cubicBezTo>
                    <a:pt x="9308" y="11640"/>
                    <a:pt x="9401" y="11574"/>
                    <a:pt x="9587" y="11541"/>
                  </a:cubicBezTo>
                  <a:cubicBezTo>
                    <a:pt x="9494" y="11452"/>
                    <a:pt x="9711" y="11474"/>
                    <a:pt x="9742" y="11430"/>
                  </a:cubicBezTo>
                  <a:cubicBezTo>
                    <a:pt x="9742" y="11375"/>
                    <a:pt x="9959" y="11397"/>
                    <a:pt x="9897" y="11320"/>
                  </a:cubicBezTo>
                  <a:cubicBezTo>
                    <a:pt x="10052" y="11308"/>
                    <a:pt x="10083" y="11275"/>
                    <a:pt x="10052" y="11209"/>
                  </a:cubicBezTo>
                  <a:cubicBezTo>
                    <a:pt x="10176" y="11198"/>
                    <a:pt x="10238" y="11176"/>
                    <a:pt x="10207" y="11121"/>
                  </a:cubicBezTo>
                  <a:cubicBezTo>
                    <a:pt x="10424" y="11098"/>
                    <a:pt x="10486" y="11010"/>
                    <a:pt x="10610" y="10955"/>
                  </a:cubicBezTo>
                  <a:cubicBezTo>
                    <a:pt x="10795" y="10966"/>
                    <a:pt x="10703" y="10877"/>
                    <a:pt x="10857" y="10877"/>
                  </a:cubicBezTo>
                  <a:cubicBezTo>
                    <a:pt x="10919" y="10855"/>
                    <a:pt x="10950" y="10822"/>
                    <a:pt x="11012" y="10789"/>
                  </a:cubicBezTo>
                  <a:cubicBezTo>
                    <a:pt x="11136" y="10734"/>
                    <a:pt x="11198" y="10667"/>
                    <a:pt x="11384" y="10623"/>
                  </a:cubicBezTo>
                  <a:cubicBezTo>
                    <a:pt x="11539" y="10579"/>
                    <a:pt x="11539" y="10502"/>
                    <a:pt x="11787" y="10479"/>
                  </a:cubicBezTo>
                  <a:cubicBezTo>
                    <a:pt x="12252" y="10258"/>
                    <a:pt x="12965" y="10126"/>
                    <a:pt x="13430" y="9905"/>
                  </a:cubicBezTo>
                  <a:cubicBezTo>
                    <a:pt x="13461" y="9816"/>
                    <a:pt x="13833" y="9849"/>
                    <a:pt x="13802" y="9728"/>
                  </a:cubicBezTo>
                  <a:cubicBezTo>
                    <a:pt x="13987" y="9706"/>
                    <a:pt x="14049" y="9639"/>
                    <a:pt x="14266" y="9617"/>
                  </a:cubicBezTo>
                  <a:cubicBezTo>
                    <a:pt x="14173" y="9529"/>
                    <a:pt x="14514" y="9595"/>
                    <a:pt x="14421" y="9507"/>
                  </a:cubicBezTo>
                  <a:cubicBezTo>
                    <a:pt x="14483" y="9485"/>
                    <a:pt x="14638" y="9496"/>
                    <a:pt x="14669" y="9451"/>
                  </a:cubicBezTo>
                  <a:cubicBezTo>
                    <a:pt x="14762" y="9396"/>
                    <a:pt x="14886" y="9352"/>
                    <a:pt x="15041" y="9319"/>
                  </a:cubicBezTo>
                  <a:cubicBezTo>
                    <a:pt x="15103" y="9230"/>
                    <a:pt x="15413" y="9241"/>
                    <a:pt x="15444" y="9153"/>
                  </a:cubicBezTo>
                  <a:cubicBezTo>
                    <a:pt x="15599" y="9109"/>
                    <a:pt x="15785" y="9087"/>
                    <a:pt x="15816" y="9009"/>
                  </a:cubicBezTo>
                  <a:cubicBezTo>
                    <a:pt x="16157" y="8932"/>
                    <a:pt x="16343" y="8810"/>
                    <a:pt x="16684" y="8733"/>
                  </a:cubicBezTo>
                  <a:cubicBezTo>
                    <a:pt x="16808" y="8578"/>
                    <a:pt x="17179" y="8501"/>
                    <a:pt x="17303" y="8346"/>
                  </a:cubicBezTo>
                  <a:cubicBezTo>
                    <a:pt x="17551" y="8324"/>
                    <a:pt x="17458" y="8191"/>
                    <a:pt x="17706" y="8169"/>
                  </a:cubicBezTo>
                  <a:cubicBezTo>
                    <a:pt x="17706" y="8125"/>
                    <a:pt x="17768" y="8103"/>
                    <a:pt x="17861" y="8092"/>
                  </a:cubicBezTo>
                  <a:cubicBezTo>
                    <a:pt x="17830" y="8036"/>
                    <a:pt x="17861" y="8003"/>
                    <a:pt x="18016" y="8003"/>
                  </a:cubicBezTo>
                  <a:cubicBezTo>
                    <a:pt x="18047" y="8070"/>
                    <a:pt x="17985" y="8114"/>
                    <a:pt x="17923" y="8147"/>
                  </a:cubicBezTo>
                  <a:cubicBezTo>
                    <a:pt x="17830" y="8158"/>
                    <a:pt x="17892" y="8224"/>
                    <a:pt x="17768" y="8235"/>
                  </a:cubicBezTo>
                  <a:cubicBezTo>
                    <a:pt x="17675" y="8302"/>
                    <a:pt x="17644" y="8390"/>
                    <a:pt x="17458" y="8423"/>
                  </a:cubicBezTo>
                  <a:cubicBezTo>
                    <a:pt x="17334" y="8567"/>
                    <a:pt x="17086" y="8678"/>
                    <a:pt x="16839" y="8788"/>
                  </a:cubicBezTo>
                  <a:cubicBezTo>
                    <a:pt x="16777" y="8854"/>
                    <a:pt x="16529" y="8877"/>
                    <a:pt x="16467" y="8954"/>
                  </a:cubicBezTo>
                  <a:cubicBezTo>
                    <a:pt x="16405" y="9020"/>
                    <a:pt x="16188" y="9042"/>
                    <a:pt x="16064" y="9098"/>
                  </a:cubicBezTo>
                  <a:cubicBezTo>
                    <a:pt x="15940" y="9153"/>
                    <a:pt x="15754" y="9175"/>
                    <a:pt x="15661" y="9263"/>
                  </a:cubicBezTo>
                  <a:cubicBezTo>
                    <a:pt x="15506" y="9297"/>
                    <a:pt x="15382" y="9341"/>
                    <a:pt x="15289" y="9396"/>
                  </a:cubicBezTo>
                  <a:cubicBezTo>
                    <a:pt x="14731" y="9584"/>
                    <a:pt x="14204" y="9794"/>
                    <a:pt x="13647" y="9982"/>
                  </a:cubicBezTo>
                  <a:cubicBezTo>
                    <a:pt x="13678" y="10048"/>
                    <a:pt x="13430" y="10015"/>
                    <a:pt x="13430" y="10070"/>
                  </a:cubicBezTo>
                  <a:cubicBezTo>
                    <a:pt x="13399" y="10104"/>
                    <a:pt x="13275" y="10115"/>
                    <a:pt x="13275" y="10148"/>
                  </a:cubicBezTo>
                  <a:cubicBezTo>
                    <a:pt x="13089" y="10137"/>
                    <a:pt x="13151" y="10203"/>
                    <a:pt x="13027" y="10203"/>
                  </a:cubicBezTo>
                  <a:cubicBezTo>
                    <a:pt x="12934" y="10214"/>
                    <a:pt x="12872" y="10247"/>
                    <a:pt x="12872" y="10292"/>
                  </a:cubicBezTo>
                  <a:cubicBezTo>
                    <a:pt x="12624" y="10314"/>
                    <a:pt x="12562" y="10380"/>
                    <a:pt x="12407" y="10424"/>
                  </a:cubicBezTo>
                  <a:cubicBezTo>
                    <a:pt x="12190" y="10446"/>
                    <a:pt x="12221" y="10546"/>
                    <a:pt x="11942" y="10546"/>
                  </a:cubicBezTo>
                  <a:cubicBezTo>
                    <a:pt x="11756" y="10678"/>
                    <a:pt x="11446" y="10767"/>
                    <a:pt x="11229" y="10899"/>
                  </a:cubicBezTo>
                  <a:cubicBezTo>
                    <a:pt x="11074" y="10911"/>
                    <a:pt x="11167" y="10999"/>
                    <a:pt x="11012" y="10988"/>
                  </a:cubicBezTo>
                  <a:cubicBezTo>
                    <a:pt x="10981" y="11021"/>
                    <a:pt x="10857" y="11032"/>
                    <a:pt x="10857" y="11065"/>
                  </a:cubicBezTo>
                  <a:cubicBezTo>
                    <a:pt x="10703" y="11110"/>
                    <a:pt x="10672" y="11198"/>
                    <a:pt x="10455" y="11209"/>
                  </a:cubicBezTo>
                  <a:cubicBezTo>
                    <a:pt x="10238" y="11386"/>
                    <a:pt x="9990" y="11563"/>
                    <a:pt x="9587" y="11684"/>
                  </a:cubicBezTo>
                  <a:cubicBezTo>
                    <a:pt x="9494" y="11773"/>
                    <a:pt x="9370" y="11861"/>
                    <a:pt x="9215" y="11928"/>
                  </a:cubicBezTo>
                  <a:cubicBezTo>
                    <a:pt x="9060" y="11994"/>
                    <a:pt x="9029" y="12104"/>
                    <a:pt x="8812" y="12160"/>
                  </a:cubicBezTo>
                  <a:cubicBezTo>
                    <a:pt x="8688" y="12237"/>
                    <a:pt x="8595" y="12337"/>
                    <a:pt x="8440" y="12403"/>
                  </a:cubicBezTo>
                  <a:cubicBezTo>
                    <a:pt x="8347" y="12502"/>
                    <a:pt x="8192" y="12580"/>
                    <a:pt x="8037" y="12657"/>
                  </a:cubicBezTo>
                  <a:cubicBezTo>
                    <a:pt x="7975" y="12690"/>
                    <a:pt x="7975" y="12757"/>
                    <a:pt x="7882" y="12790"/>
                  </a:cubicBezTo>
                  <a:cubicBezTo>
                    <a:pt x="7665" y="12779"/>
                    <a:pt x="7820" y="12900"/>
                    <a:pt x="7665" y="12911"/>
                  </a:cubicBezTo>
                  <a:cubicBezTo>
                    <a:pt x="7542" y="12989"/>
                    <a:pt x="7511" y="13099"/>
                    <a:pt x="7325" y="13155"/>
                  </a:cubicBezTo>
                  <a:cubicBezTo>
                    <a:pt x="7418" y="13254"/>
                    <a:pt x="7573" y="13354"/>
                    <a:pt x="7418" y="13464"/>
                  </a:cubicBezTo>
                  <a:cubicBezTo>
                    <a:pt x="7635" y="13409"/>
                    <a:pt x="7573" y="13265"/>
                    <a:pt x="7820" y="13210"/>
                  </a:cubicBezTo>
                  <a:cubicBezTo>
                    <a:pt x="7789" y="13144"/>
                    <a:pt x="7851" y="13099"/>
                    <a:pt x="7975" y="13077"/>
                  </a:cubicBezTo>
                  <a:cubicBezTo>
                    <a:pt x="8006" y="13022"/>
                    <a:pt x="8006" y="12956"/>
                    <a:pt x="8130" y="12933"/>
                  </a:cubicBezTo>
                  <a:cubicBezTo>
                    <a:pt x="8223" y="12834"/>
                    <a:pt x="8285" y="12734"/>
                    <a:pt x="8502" y="12679"/>
                  </a:cubicBezTo>
                  <a:cubicBezTo>
                    <a:pt x="8564" y="12580"/>
                    <a:pt x="8719" y="12502"/>
                    <a:pt x="8905" y="12436"/>
                  </a:cubicBezTo>
                  <a:cubicBezTo>
                    <a:pt x="8936" y="12314"/>
                    <a:pt x="9153" y="12259"/>
                    <a:pt x="9277" y="12182"/>
                  </a:cubicBezTo>
                  <a:cubicBezTo>
                    <a:pt x="9370" y="12082"/>
                    <a:pt x="9618" y="12038"/>
                    <a:pt x="9680" y="11928"/>
                  </a:cubicBezTo>
                  <a:cubicBezTo>
                    <a:pt x="9928" y="11883"/>
                    <a:pt x="10021" y="11795"/>
                    <a:pt x="10145" y="11706"/>
                  </a:cubicBezTo>
                  <a:cubicBezTo>
                    <a:pt x="10362" y="11673"/>
                    <a:pt x="10455" y="11585"/>
                    <a:pt x="10610" y="11519"/>
                  </a:cubicBezTo>
                  <a:cubicBezTo>
                    <a:pt x="10826" y="11463"/>
                    <a:pt x="10919" y="11364"/>
                    <a:pt x="11074" y="11286"/>
                  </a:cubicBezTo>
                  <a:cubicBezTo>
                    <a:pt x="11105" y="11231"/>
                    <a:pt x="11229" y="11220"/>
                    <a:pt x="11322" y="11176"/>
                  </a:cubicBezTo>
                  <a:cubicBezTo>
                    <a:pt x="11322" y="11121"/>
                    <a:pt x="11508" y="11121"/>
                    <a:pt x="11539" y="11065"/>
                  </a:cubicBezTo>
                  <a:cubicBezTo>
                    <a:pt x="11818" y="11032"/>
                    <a:pt x="11818" y="10911"/>
                    <a:pt x="12097" y="10877"/>
                  </a:cubicBezTo>
                  <a:cubicBezTo>
                    <a:pt x="12252" y="10811"/>
                    <a:pt x="12469" y="10767"/>
                    <a:pt x="12562" y="10678"/>
                  </a:cubicBezTo>
                  <a:cubicBezTo>
                    <a:pt x="12655" y="10656"/>
                    <a:pt x="12841" y="10656"/>
                    <a:pt x="12872" y="10601"/>
                  </a:cubicBezTo>
                  <a:cubicBezTo>
                    <a:pt x="12934" y="10557"/>
                    <a:pt x="13089" y="10546"/>
                    <a:pt x="13120" y="10479"/>
                  </a:cubicBezTo>
                  <a:cubicBezTo>
                    <a:pt x="13306" y="10435"/>
                    <a:pt x="13523" y="10369"/>
                    <a:pt x="13740" y="10314"/>
                  </a:cubicBezTo>
                  <a:cubicBezTo>
                    <a:pt x="13987" y="10159"/>
                    <a:pt x="14421" y="10059"/>
                    <a:pt x="14669" y="9905"/>
                  </a:cubicBezTo>
                  <a:cubicBezTo>
                    <a:pt x="14762" y="9860"/>
                    <a:pt x="15072" y="9882"/>
                    <a:pt x="15041" y="9783"/>
                  </a:cubicBezTo>
                  <a:cubicBezTo>
                    <a:pt x="15227" y="9772"/>
                    <a:pt x="15258" y="9695"/>
                    <a:pt x="15444" y="9672"/>
                  </a:cubicBezTo>
                  <a:cubicBezTo>
                    <a:pt x="15599" y="9562"/>
                    <a:pt x="15971" y="9540"/>
                    <a:pt x="16064" y="9396"/>
                  </a:cubicBezTo>
                  <a:cubicBezTo>
                    <a:pt x="16467" y="9374"/>
                    <a:pt x="16405" y="9186"/>
                    <a:pt x="16777" y="9153"/>
                  </a:cubicBezTo>
                  <a:cubicBezTo>
                    <a:pt x="16839" y="9098"/>
                    <a:pt x="16962" y="9053"/>
                    <a:pt x="17086" y="9009"/>
                  </a:cubicBezTo>
                  <a:cubicBezTo>
                    <a:pt x="17117" y="8954"/>
                    <a:pt x="17241" y="8921"/>
                    <a:pt x="17303" y="8866"/>
                  </a:cubicBezTo>
                  <a:cubicBezTo>
                    <a:pt x="17489" y="8854"/>
                    <a:pt x="17551" y="8788"/>
                    <a:pt x="17613" y="8733"/>
                  </a:cubicBezTo>
                  <a:cubicBezTo>
                    <a:pt x="17737" y="8689"/>
                    <a:pt x="17861" y="8644"/>
                    <a:pt x="17923" y="8589"/>
                  </a:cubicBezTo>
                  <a:cubicBezTo>
                    <a:pt x="18047" y="8468"/>
                    <a:pt x="18419" y="8423"/>
                    <a:pt x="18481" y="8291"/>
                  </a:cubicBezTo>
                  <a:cubicBezTo>
                    <a:pt x="18760" y="8224"/>
                    <a:pt x="18822" y="8081"/>
                    <a:pt x="19101" y="8003"/>
                  </a:cubicBezTo>
                  <a:cubicBezTo>
                    <a:pt x="19194" y="7948"/>
                    <a:pt x="19225" y="7893"/>
                    <a:pt x="19411" y="7871"/>
                  </a:cubicBezTo>
                  <a:cubicBezTo>
                    <a:pt x="19380" y="7782"/>
                    <a:pt x="19535" y="7760"/>
                    <a:pt x="19566" y="7705"/>
                  </a:cubicBezTo>
                  <a:cubicBezTo>
                    <a:pt x="19814" y="7727"/>
                    <a:pt x="19473" y="7771"/>
                    <a:pt x="19566" y="7837"/>
                  </a:cubicBezTo>
                  <a:cubicBezTo>
                    <a:pt x="19473" y="7860"/>
                    <a:pt x="19411" y="7904"/>
                    <a:pt x="19411" y="7948"/>
                  </a:cubicBezTo>
                  <a:cubicBezTo>
                    <a:pt x="19256" y="7959"/>
                    <a:pt x="19349" y="8047"/>
                    <a:pt x="19194" y="8036"/>
                  </a:cubicBezTo>
                  <a:cubicBezTo>
                    <a:pt x="19287" y="8125"/>
                    <a:pt x="18915" y="8059"/>
                    <a:pt x="19039" y="8147"/>
                  </a:cubicBezTo>
                  <a:cubicBezTo>
                    <a:pt x="18946" y="8235"/>
                    <a:pt x="18729" y="8280"/>
                    <a:pt x="18636" y="8368"/>
                  </a:cubicBezTo>
                  <a:cubicBezTo>
                    <a:pt x="18450" y="8412"/>
                    <a:pt x="18419" y="8523"/>
                    <a:pt x="18171" y="8534"/>
                  </a:cubicBezTo>
                  <a:cubicBezTo>
                    <a:pt x="18233" y="8622"/>
                    <a:pt x="18047" y="8622"/>
                    <a:pt x="18016" y="8678"/>
                  </a:cubicBezTo>
                  <a:cubicBezTo>
                    <a:pt x="17830" y="8667"/>
                    <a:pt x="18047" y="8799"/>
                    <a:pt x="17768" y="8755"/>
                  </a:cubicBezTo>
                  <a:cubicBezTo>
                    <a:pt x="17768" y="8866"/>
                    <a:pt x="17489" y="8877"/>
                    <a:pt x="17458" y="8976"/>
                  </a:cubicBezTo>
                  <a:cubicBezTo>
                    <a:pt x="17210" y="9009"/>
                    <a:pt x="17303" y="9142"/>
                    <a:pt x="16993" y="9153"/>
                  </a:cubicBezTo>
                  <a:cubicBezTo>
                    <a:pt x="16962" y="9252"/>
                    <a:pt x="16808" y="9297"/>
                    <a:pt x="16622" y="9341"/>
                  </a:cubicBezTo>
                  <a:cubicBezTo>
                    <a:pt x="16622" y="9462"/>
                    <a:pt x="16219" y="9440"/>
                    <a:pt x="16219" y="9562"/>
                  </a:cubicBezTo>
                  <a:cubicBezTo>
                    <a:pt x="16002" y="9551"/>
                    <a:pt x="16064" y="9628"/>
                    <a:pt x="16002" y="9650"/>
                  </a:cubicBezTo>
                  <a:cubicBezTo>
                    <a:pt x="15785" y="9628"/>
                    <a:pt x="15847" y="9706"/>
                    <a:pt x="15661" y="9706"/>
                  </a:cubicBezTo>
                  <a:cubicBezTo>
                    <a:pt x="15754" y="9794"/>
                    <a:pt x="15475" y="9761"/>
                    <a:pt x="15444" y="9816"/>
                  </a:cubicBezTo>
                  <a:cubicBezTo>
                    <a:pt x="15351" y="9838"/>
                    <a:pt x="15289" y="9871"/>
                    <a:pt x="15196" y="9905"/>
                  </a:cubicBezTo>
                  <a:cubicBezTo>
                    <a:pt x="15041" y="9894"/>
                    <a:pt x="15134" y="9982"/>
                    <a:pt x="14979" y="9982"/>
                  </a:cubicBezTo>
                  <a:cubicBezTo>
                    <a:pt x="14855" y="10004"/>
                    <a:pt x="14793" y="10026"/>
                    <a:pt x="14731" y="10070"/>
                  </a:cubicBezTo>
                  <a:cubicBezTo>
                    <a:pt x="14514" y="10104"/>
                    <a:pt x="14452" y="10203"/>
                    <a:pt x="14266" y="10258"/>
                  </a:cubicBezTo>
                  <a:cubicBezTo>
                    <a:pt x="14204" y="10292"/>
                    <a:pt x="14111" y="10314"/>
                    <a:pt x="14049" y="10347"/>
                  </a:cubicBezTo>
                  <a:cubicBezTo>
                    <a:pt x="13863" y="10336"/>
                    <a:pt x="13956" y="10424"/>
                    <a:pt x="13802" y="10424"/>
                  </a:cubicBezTo>
                  <a:cubicBezTo>
                    <a:pt x="13833" y="10490"/>
                    <a:pt x="13585" y="10457"/>
                    <a:pt x="13585" y="10513"/>
                  </a:cubicBezTo>
                  <a:cubicBezTo>
                    <a:pt x="13492" y="10535"/>
                    <a:pt x="13430" y="10568"/>
                    <a:pt x="13337" y="10601"/>
                  </a:cubicBezTo>
                  <a:cubicBezTo>
                    <a:pt x="13244" y="10634"/>
                    <a:pt x="13182" y="10645"/>
                    <a:pt x="13120" y="10678"/>
                  </a:cubicBezTo>
                  <a:cubicBezTo>
                    <a:pt x="13027" y="10712"/>
                    <a:pt x="12872" y="10712"/>
                    <a:pt x="12965" y="10789"/>
                  </a:cubicBezTo>
                  <a:cubicBezTo>
                    <a:pt x="12717" y="10811"/>
                    <a:pt x="12562" y="10866"/>
                    <a:pt x="12407" y="10933"/>
                  </a:cubicBezTo>
                  <a:cubicBezTo>
                    <a:pt x="12376" y="10966"/>
                    <a:pt x="12283" y="10999"/>
                    <a:pt x="12159" y="11010"/>
                  </a:cubicBezTo>
                  <a:cubicBezTo>
                    <a:pt x="12004" y="11010"/>
                    <a:pt x="12097" y="11098"/>
                    <a:pt x="11942" y="11098"/>
                  </a:cubicBezTo>
                  <a:cubicBezTo>
                    <a:pt x="11818" y="11121"/>
                    <a:pt x="11787" y="11154"/>
                    <a:pt x="11787" y="11209"/>
                  </a:cubicBezTo>
                  <a:cubicBezTo>
                    <a:pt x="11694" y="11242"/>
                    <a:pt x="11508" y="11220"/>
                    <a:pt x="11539" y="11286"/>
                  </a:cubicBezTo>
                  <a:cubicBezTo>
                    <a:pt x="11353" y="11320"/>
                    <a:pt x="11322" y="11419"/>
                    <a:pt x="11167" y="11463"/>
                  </a:cubicBezTo>
                  <a:cubicBezTo>
                    <a:pt x="10919" y="11596"/>
                    <a:pt x="10579" y="11695"/>
                    <a:pt x="10393" y="11850"/>
                  </a:cubicBezTo>
                  <a:cubicBezTo>
                    <a:pt x="10207" y="11905"/>
                    <a:pt x="10052" y="11950"/>
                    <a:pt x="9990" y="12038"/>
                  </a:cubicBezTo>
                  <a:cubicBezTo>
                    <a:pt x="9711" y="12005"/>
                    <a:pt x="9928" y="12138"/>
                    <a:pt x="9742" y="12127"/>
                  </a:cubicBezTo>
                  <a:cubicBezTo>
                    <a:pt x="9649" y="12138"/>
                    <a:pt x="9618" y="12171"/>
                    <a:pt x="9525" y="12182"/>
                  </a:cubicBezTo>
                  <a:cubicBezTo>
                    <a:pt x="9525" y="12215"/>
                    <a:pt x="9525" y="12259"/>
                    <a:pt x="9525" y="12292"/>
                  </a:cubicBezTo>
                  <a:cubicBezTo>
                    <a:pt x="9401" y="12281"/>
                    <a:pt x="9370" y="12314"/>
                    <a:pt x="9370" y="12348"/>
                  </a:cubicBezTo>
                  <a:cubicBezTo>
                    <a:pt x="9215" y="12370"/>
                    <a:pt x="9215" y="12447"/>
                    <a:pt x="9122" y="12491"/>
                  </a:cubicBezTo>
                  <a:cubicBezTo>
                    <a:pt x="9029" y="12524"/>
                    <a:pt x="9029" y="12591"/>
                    <a:pt x="8905" y="12624"/>
                  </a:cubicBezTo>
                  <a:cubicBezTo>
                    <a:pt x="8874" y="12679"/>
                    <a:pt x="8719" y="12701"/>
                    <a:pt x="8750" y="12768"/>
                  </a:cubicBezTo>
                  <a:cubicBezTo>
                    <a:pt x="8533" y="12768"/>
                    <a:pt x="8626" y="12867"/>
                    <a:pt x="8502" y="12911"/>
                  </a:cubicBezTo>
                  <a:cubicBezTo>
                    <a:pt x="8378" y="12933"/>
                    <a:pt x="8409" y="13000"/>
                    <a:pt x="8347" y="13044"/>
                  </a:cubicBezTo>
                  <a:cubicBezTo>
                    <a:pt x="8161" y="13121"/>
                    <a:pt x="8099" y="13232"/>
                    <a:pt x="8037" y="13354"/>
                  </a:cubicBezTo>
                  <a:cubicBezTo>
                    <a:pt x="7758" y="13398"/>
                    <a:pt x="7758" y="13553"/>
                    <a:pt x="7573" y="13630"/>
                  </a:cubicBezTo>
                  <a:cubicBezTo>
                    <a:pt x="7573" y="13718"/>
                    <a:pt x="7573" y="13818"/>
                    <a:pt x="7573" y="13906"/>
                  </a:cubicBezTo>
                  <a:cubicBezTo>
                    <a:pt x="7604" y="13939"/>
                    <a:pt x="7665" y="13928"/>
                    <a:pt x="7665" y="13906"/>
                  </a:cubicBezTo>
                  <a:cubicBezTo>
                    <a:pt x="7665" y="13884"/>
                    <a:pt x="7727" y="13884"/>
                    <a:pt x="7727" y="13851"/>
                  </a:cubicBezTo>
                  <a:cubicBezTo>
                    <a:pt x="7913" y="13862"/>
                    <a:pt x="7820" y="13774"/>
                    <a:pt x="7975" y="13774"/>
                  </a:cubicBezTo>
                  <a:cubicBezTo>
                    <a:pt x="8037" y="13674"/>
                    <a:pt x="8130" y="13608"/>
                    <a:pt x="8285" y="13541"/>
                  </a:cubicBezTo>
                  <a:cubicBezTo>
                    <a:pt x="8254" y="13486"/>
                    <a:pt x="8285" y="13442"/>
                    <a:pt x="8440" y="13431"/>
                  </a:cubicBezTo>
                  <a:cubicBezTo>
                    <a:pt x="8440" y="13387"/>
                    <a:pt x="8471" y="13342"/>
                    <a:pt x="8595" y="13320"/>
                  </a:cubicBezTo>
                  <a:cubicBezTo>
                    <a:pt x="8595" y="13221"/>
                    <a:pt x="8905" y="13221"/>
                    <a:pt x="8905" y="13099"/>
                  </a:cubicBezTo>
                  <a:cubicBezTo>
                    <a:pt x="9215" y="12989"/>
                    <a:pt x="9401" y="12834"/>
                    <a:pt x="9680" y="12712"/>
                  </a:cubicBezTo>
                  <a:cubicBezTo>
                    <a:pt x="9866" y="12668"/>
                    <a:pt x="9835" y="12547"/>
                    <a:pt x="10083" y="12513"/>
                  </a:cubicBezTo>
                  <a:cubicBezTo>
                    <a:pt x="10114" y="12425"/>
                    <a:pt x="10300" y="12392"/>
                    <a:pt x="10300" y="12292"/>
                  </a:cubicBezTo>
                  <a:cubicBezTo>
                    <a:pt x="10548" y="12259"/>
                    <a:pt x="10579" y="12127"/>
                    <a:pt x="10857" y="12093"/>
                  </a:cubicBezTo>
                  <a:cubicBezTo>
                    <a:pt x="10888" y="11994"/>
                    <a:pt x="11198" y="11983"/>
                    <a:pt x="11229" y="11872"/>
                  </a:cubicBezTo>
                  <a:cubicBezTo>
                    <a:pt x="11446" y="11828"/>
                    <a:pt x="11539" y="11718"/>
                    <a:pt x="11694" y="11651"/>
                  </a:cubicBezTo>
                  <a:cubicBezTo>
                    <a:pt x="11787" y="11618"/>
                    <a:pt x="11911" y="11596"/>
                    <a:pt x="11942" y="11541"/>
                  </a:cubicBezTo>
                  <a:cubicBezTo>
                    <a:pt x="12097" y="11541"/>
                    <a:pt x="12004" y="11452"/>
                    <a:pt x="12159" y="11463"/>
                  </a:cubicBezTo>
                  <a:cubicBezTo>
                    <a:pt x="12283" y="11430"/>
                    <a:pt x="12314" y="11386"/>
                    <a:pt x="12407" y="11353"/>
                  </a:cubicBezTo>
                  <a:cubicBezTo>
                    <a:pt x="12500" y="11342"/>
                    <a:pt x="12469" y="11286"/>
                    <a:pt x="12562" y="11286"/>
                  </a:cubicBezTo>
                  <a:cubicBezTo>
                    <a:pt x="12624" y="11286"/>
                    <a:pt x="12624" y="11253"/>
                    <a:pt x="12624" y="11231"/>
                  </a:cubicBezTo>
                  <a:cubicBezTo>
                    <a:pt x="12779" y="11242"/>
                    <a:pt x="12779" y="11209"/>
                    <a:pt x="12810" y="11176"/>
                  </a:cubicBezTo>
                  <a:cubicBezTo>
                    <a:pt x="12872" y="11187"/>
                    <a:pt x="12934" y="11176"/>
                    <a:pt x="12965" y="11154"/>
                  </a:cubicBezTo>
                  <a:cubicBezTo>
                    <a:pt x="12996" y="11110"/>
                    <a:pt x="13058" y="11087"/>
                    <a:pt x="13182" y="11065"/>
                  </a:cubicBezTo>
                  <a:cubicBezTo>
                    <a:pt x="13399" y="11021"/>
                    <a:pt x="13399" y="10888"/>
                    <a:pt x="13740" y="10877"/>
                  </a:cubicBezTo>
                  <a:cubicBezTo>
                    <a:pt x="13771" y="10767"/>
                    <a:pt x="14018" y="10734"/>
                    <a:pt x="14111" y="10656"/>
                  </a:cubicBezTo>
                  <a:cubicBezTo>
                    <a:pt x="14390" y="10557"/>
                    <a:pt x="14731" y="10479"/>
                    <a:pt x="14979" y="10369"/>
                  </a:cubicBezTo>
                  <a:cubicBezTo>
                    <a:pt x="15134" y="10325"/>
                    <a:pt x="15351" y="10303"/>
                    <a:pt x="15351" y="10203"/>
                  </a:cubicBezTo>
                  <a:cubicBezTo>
                    <a:pt x="15630" y="10214"/>
                    <a:pt x="15630" y="10115"/>
                    <a:pt x="15847" y="10093"/>
                  </a:cubicBezTo>
                  <a:cubicBezTo>
                    <a:pt x="16002" y="10104"/>
                    <a:pt x="15909" y="10015"/>
                    <a:pt x="16064" y="10015"/>
                  </a:cubicBezTo>
                  <a:cubicBezTo>
                    <a:pt x="16157" y="10004"/>
                    <a:pt x="16188" y="9960"/>
                    <a:pt x="16312" y="9960"/>
                  </a:cubicBezTo>
                  <a:cubicBezTo>
                    <a:pt x="16281" y="9860"/>
                    <a:pt x="16684" y="9916"/>
                    <a:pt x="16684" y="9816"/>
                  </a:cubicBezTo>
                  <a:cubicBezTo>
                    <a:pt x="17024" y="9750"/>
                    <a:pt x="17241" y="9650"/>
                    <a:pt x="17551" y="9562"/>
                  </a:cubicBezTo>
                  <a:cubicBezTo>
                    <a:pt x="17737" y="9573"/>
                    <a:pt x="17458" y="9639"/>
                    <a:pt x="17458" y="9672"/>
                  </a:cubicBezTo>
                  <a:cubicBezTo>
                    <a:pt x="17334" y="9684"/>
                    <a:pt x="17396" y="9761"/>
                    <a:pt x="17148" y="9728"/>
                  </a:cubicBezTo>
                  <a:cubicBezTo>
                    <a:pt x="17179" y="9794"/>
                    <a:pt x="17086" y="9816"/>
                    <a:pt x="16931" y="9816"/>
                  </a:cubicBezTo>
                  <a:cubicBezTo>
                    <a:pt x="16839" y="9838"/>
                    <a:pt x="16901" y="9916"/>
                    <a:pt x="16684" y="9905"/>
                  </a:cubicBezTo>
                  <a:cubicBezTo>
                    <a:pt x="16436" y="9927"/>
                    <a:pt x="16436" y="10048"/>
                    <a:pt x="16157" y="10070"/>
                  </a:cubicBezTo>
                  <a:cubicBezTo>
                    <a:pt x="16033" y="10137"/>
                    <a:pt x="15878" y="10192"/>
                    <a:pt x="15692" y="10236"/>
                  </a:cubicBezTo>
                  <a:cubicBezTo>
                    <a:pt x="15661" y="10292"/>
                    <a:pt x="15475" y="10292"/>
                    <a:pt x="15444" y="10347"/>
                  </a:cubicBezTo>
                  <a:cubicBezTo>
                    <a:pt x="15444" y="10402"/>
                    <a:pt x="15196" y="10369"/>
                    <a:pt x="15196" y="10424"/>
                  </a:cubicBezTo>
                  <a:cubicBezTo>
                    <a:pt x="15010" y="10468"/>
                    <a:pt x="14855" y="10524"/>
                    <a:pt x="14731" y="10590"/>
                  </a:cubicBezTo>
                  <a:cubicBezTo>
                    <a:pt x="14359" y="10689"/>
                    <a:pt x="14142" y="10844"/>
                    <a:pt x="13802" y="10955"/>
                  </a:cubicBezTo>
                  <a:cubicBezTo>
                    <a:pt x="13740" y="10999"/>
                    <a:pt x="13678" y="11043"/>
                    <a:pt x="13585" y="11065"/>
                  </a:cubicBezTo>
                  <a:cubicBezTo>
                    <a:pt x="13492" y="11098"/>
                    <a:pt x="13430" y="11121"/>
                    <a:pt x="13337" y="11154"/>
                  </a:cubicBezTo>
                  <a:cubicBezTo>
                    <a:pt x="13213" y="11220"/>
                    <a:pt x="13058" y="11275"/>
                    <a:pt x="12965" y="11342"/>
                  </a:cubicBezTo>
                  <a:cubicBezTo>
                    <a:pt x="12562" y="11441"/>
                    <a:pt x="12283" y="11574"/>
                    <a:pt x="12004" y="11706"/>
                  </a:cubicBezTo>
                  <a:cubicBezTo>
                    <a:pt x="11663" y="11817"/>
                    <a:pt x="11570" y="12005"/>
                    <a:pt x="11167" y="12093"/>
                  </a:cubicBezTo>
                  <a:cubicBezTo>
                    <a:pt x="10950" y="12259"/>
                    <a:pt x="10517" y="12337"/>
                    <a:pt x="10455" y="12547"/>
                  </a:cubicBezTo>
                  <a:cubicBezTo>
                    <a:pt x="10238" y="12569"/>
                    <a:pt x="10207" y="12657"/>
                    <a:pt x="10083" y="12712"/>
                  </a:cubicBezTo>
                  <a:cubicBezTo>
                    <a:pt x="9990" y="12734"/>
                    <a:pt x="10052" y="12812"/>
                    <a:pt x="9835" y="12790"/>
                  </a:cubicBezTo>
                  <a:cubicBezTo>
                    <a:pt x="9866" y="12856"/>
                    <a:pt x="9773" y="12867"/>
                    <a:pt x="9742" y="12900"/>
                  </a:cubicBezTo>
                  <a:cubicBezTo>
                    <a:pt x="9587" y="12945"/>
                    <a:pt x="9587" y="13044"/>
                    <a:pt x="9370" y="13077"/>
                  </a:cubicBezTo>
                  <a:cubicBezTo>
                    <a:pt x="9401" y="13177"/>
                    <a:pt x="9029" y="13155"/>
                    <a:pt x="9060" y="13265"/>
                  </a:cubicBezTo>
                  <a:cubicBezTo>
                    <a:pt x="8719" y="13354"/>
                    <a:pt x="8688" y="13541"/>
                    <a:pt x="8440" y="13652"/>
                  </a:cubicBezTo>
                  <a:cubicBezTo>
                    <a:pt x="8378" y="13740"/>
                    <a:pt x="8254" y="13796"/>
                    <a:pt x="8130" y="13851"/>
                  </a:cubicBezTo>
                  <a:cubicBezTo>
                    <a:pt x="8192" y="13928"/>
                    <a:pt x="7975" y="13906"/>
                    <a:pt x="7975" y="13962"/>
                  </a:cubicBezTo>
                  <a:cubicBezTo>
                    <a:pt x="7913" y="13984"/>
                    <a:pt x="7913" y="14039"/>
                    <a:pt x="7820" y="14050"/>
                  </a:cubicBezTo>
                  <a:cubicBezTo>
                    <a:pt x="7727" y="14194"/>
                    <a:pt x="8037" y="14194"/>
                    <a:pt x="7882" y="14293"/>
                  </a:cubicBezTo>
                  <a:cubicBezTo>
                    <a:pt x="7727" y="14348"/>
                    <a:pt x="7727" y="14282"/>
                    <a:pt x="7573" y="14271"/>
                  </a:cubicBezTo>
                  <a:cubicBezTo>
                    <a:pt x="7604" y="14371"/>
                    <a:pt x="7635" y="14426"/>
                    <a:pt x="7665" y="14581"/>
                  </a:cubicBezTo>
                  <a:cubicBezTo>
                    <a:pt x="7913" y="14547"/>
                    <a:pt x="7851" y="14404"/>
                    <a:pt x="8037" y="14348"/>
                  </a:cubicBezTo>
                  <a:cubicBezTo>
                    <a:pt x="8347" y="14315"/>
                    <a:pt x="7944" y="14183"/>
                    <a:pt x="8347" y="14183"/>
                  </a:cubicBezTo>
                  <a:cubicBezTo>
                    <a:pt x="8409" y="13763"/>
                    <a:pt x="9246" y="13641"/>
                    <a:pt x="9432" y="13265"/>
                  </a:cubicBezTo>
                  <a:cubicBezTo>
                    <a:pt x="9773" y="13221"/>
                    <a:pt x="9804" y="13066"/>
                    <a:pt x="10083" y="12989"/>
                  </a:cubicBezTo>
                  <a:cubicBezTo>
                    <a:pt x="10052" y="12900"/>
                    <a:pt x="10238" y="12878"/>
                    <a:pt x="10300" y="12823"/>
                  </a:cubicBezTo>
                  <a:cubicBezTo>
                    <a:pt x="10300" y="12734"/>
                    <a:pt x="10455" y="12712"/>
                    <a:pt x="10548" y="12657"/>
                  </a:cubicBezTo>
                  <a:cubicBezTo>
                    <a:pt x="10579" y="12591"/>
                    <a:pt x="10734" y="12558"/>
                    <a:pt x="10857" y="12513"/>
                  </a:cubicBezTo>
                  <a:cubicBezTo>
                    <a:pt x="10795" y="12414"/>
                    <a:pt x="11136" y="12447"/>
                    <a:pt x="11074" y="12348"/>
                  </a:cubicBezTo>
                  <a:cubicBezTo>
                    <a:pt x="11291" y="12337"/>
                    <a:pt x="11229" y="12237"/>
                    <a:pt x="11384" y="12215"/>
                  </a:cubicBezTo>
                  <a:cubicBezTo>
                    <a:pt x="11539" y="12182"/>
                    <a:pt x="11570" y="12104"/>
                    <a:pt x="11694" y="12071"/>
                  </a:cubicBezTo>
                  <a:cubicBezTo>
                    <a:pt x="11942" y="11983"/>
                    <a:pt x="12159" y="11894"/>
                    <a:pt x="12314" y="11795"/>
                  </a:cubicBezTo>
                  <a:cubicBezTo>
                    <a:pt x="12593" y="11718"/>
                    <a:pt x="12841" y="11640"/>
                    <a:pt x="13027" y="11541"/>
                  </a:cubicBezTo>
                  <a:cubicBezTo>
                    <a:pt x="13523" y="11386"/>
                    <a:pt x="13987" y="11220"/>
                    <a:pt x="14421" y="11043"/>
                  </a:cubicBezTo>
                  <a:cubicBezTo>
                    <a:pt x="14669" y="11065"/>
                    <a:pt x="14576" y="10966"/>
                    <a:pt x="14824" y="10988"/>
                  </a:cubicBezTo>
                  <a:cubicBezTo>
                    <a:pt x="14886" y="10977"/>
                    <a:pt x="14917" y="10944"/>
                    <a:pt x="14979" y="10933"/>
                  </a:cubicBezTo>
                  <a:cubicBezTo>
                    <a:pt x="15010" y="10922"/>
                    <a:pt x="15041" y="10899"/>
                    <a:pt x="15134" y="10899"/>
                  </a:cubicBezTo>
                  <a:cubicBezTo>
                    <a:pt x="15351" y="10844"/>
                    <a:pt x="15506" y="10778"/>
                    <a:pt x="15754" y="10734"/>
                  </a:cubicBezTo>
                  <a:cubicBezTo>
                    <a:pt x="15816" y="10689"/>
                    <a:pt x="15878" y="10645"/>
                    <a:pt x="16064" y="10645"/>
                  </a:cubicBezTo>
                  <a:cubicBezTo>
                    <a:pt x="16188" y="10623"/>
                    <a:pt x="16219" y="10579"/>
                    <a:pt x="16312" y="10535"/>
                  </a:cubicBezTo>
                  <a:cubicBezTo>
                    <a:pt x="16436" y="10524"/>
                    <a:pt x="16498" y="10479"/>
                    <a:pt x="16684" y="10479"/>
                  </a:cubicBezTo>
                  <a:cubicBezTo>
                    <a:pt x="16684" y="10413"/>
                    <a:pt x="16808" y="10391"/>
                    <a:pt x="16931" y="10369"/>
                  </a:cubicBezTo>
                  <a:cubicBezTo>
                    <a:pt x="16931" y="10347"/>
                    <a:pt x="17086" y="10358"/>
                    <a:pt x="17086" y="10314"/>
                  </a:cubicBezTo>
                  <a:cubicBezTo>
                    <a:pt x="17086" y="10292"/>
                    <a:pt x="17179" y="10292"/>
                    <a:pt x="17241" y="10292"/>
                  </a:cubicBezTo>
                  <a:cubicBezTo>
                    <a:pt x="17272" y="10236"/>
                    <a:pt x="17396" y="10214"/>
                    <a:pt x="17458" y="10181"/>
                  </a:cubicBezTo>
                  <a:cubicBezTo>
                    <a:pt x="17675" y="10126"/>
                    <a:pt x="17861" y="10059"/>
                    <a:pt x="18016" y="9982"/>
                  </a:cubicBezTo>
                  <a:cubicBezTo>
                    <a:pt x="18357" y="9849"/>
                    <a:pt x="18760" y="9750"/>
                    <a:pt x="18946" y="9562"/>
                  </a:cubicBezTo>
                  <a:cubicBezTo>
                    <a:pt x="19101" y="9584"/>
                    <a:pt x="19039" y="9750"/>
                    <a:pt x="18884" y="9728"/>
                  </a:cubicBezTo>
                  <a:cubicBezTo>
                    <a:pt x="18791" y="9783"/>
                    <a:pt x="18667" y="9827"/>
                    <a:pt x="18574" y="9871"/>
                  </a:cubicBezTo>
                  <a:cubicBezTo>
                    <a:pt x="18512" y="9905"/>
                    <a:pt x="18388" y="9905"/>
                    <a:pt x="18419" y="9960"/>
                  </a:cubicBezTo>
                  <a:cubicBezTo>
                    <a:pt x="18357" y="9971"/>
                    <a:pt x="18295" y="9982"/>
                    <a:pt x="18171" y="9982"/>
                  </a:cubicBezTo>
                  <a:cubicBezTo>
                    <a:pt x="18202" y="10070"/>
                    <a:pt x="17954" y="10059"/>
                    <a:pt x="17954" y="10126"/>
                  </a:cubicBezTo>
                  <a:cubicBezTo>
                    <a:pt x="17830" y="10170"/>
                    <a:pt x="17737" y="10214"/>
                    <a:pt x="17551" y="10236"/>
                  </a:cubicBezTo>
                  <a:cubicBezTo>
                    <a:pt x="17520" y="10303"/>
                    <a:pt x="17272" y="10280"/>
                    <a:pt x="17303" y="10369"/>
                  </a:cubicBezTo>
                  <a:cubicBezTo>
                    <a:pt x="17055" y="10358"/>
                    <a:pt x="17086" y="10457"/>
                    <a:pt x="16931" y="10479"/>
                  </a:cubicBezTo>
                  <a:cubicBezTo>
                    <a:pt x="16808" y="10513"/>
                    <a:pt x="16591" y="10513"/>
                    <a:pt x="16622" y="10590"/>
                  </a:cubicBezTo>
                  <a:cubicBezTo>
                    <a:pt x="16560" y="10656"/>
                    <a:pt x="16250" y="10634"/>
                    <a:pt x="16219" y="10712"/>
                  </a:cubicBezTo>
                  <a:cubicBezTo>
                    <a:pt x="16095" y="10734"/>
                    <a:pt x="16002" y="10778"/>
                    <a:pt x="15847" y="10789"/>
                  </a:cubicBezTo>
                  <a:cubicBezTo>
                    <a:pt x="15692" y="10888"/>
                    <a:pt x="15382" y="10944"/>
                    <a:pt x="15134" y="11010"/>
                  </a:cubicBezTo>
                  <a:cubicBezTo>
                    <a:pt x="15072" y="11076"/>
                    <a:pt x="14762" y="11054"/>
                    <a:pt x="14731" y="11121"/>
                  </a:cubicBezTo>
                  <a:cubicBezTo>
                    <a:pt x="14638" y="11165"/>
                    <a:pt x="14421" y="11154"/>
                    <a:pt x="14421" y="11231"/>
                  </a:cubicBezTo>
                  <a:cubicBezTo>
                    <a:pt x="14142" y="11209"/>
                    <a:pt x="14266" y="11342"/>
                    <a:pt x="14049" y="11342"/>
                  </a:cubicBezTo>
                  <a:cubicBezTo>
                    <a:pt x="14018" y="11408"/>
                    <a:pt x="13771" y="11397"/>
                    <a:pt x="13802" y="11485"/>
                  </a:cubicBezTo>
                  <a:cubicBezTo>
                    <a:pt x="13678" y="11485"/>
                    <a:pt x="13616" y="11507"/>
                    <a:pt x="13585" y="11541"/>
                  </a:cubicBezTo>
                  <a:cubicBezTo>
                    <a:pt x="13523" y="11563"/>
                    <a:pt x="13368" y="11563"/>
                    <a:pt x="13337" y="11596"/>
                  </a:cubicBezTo>
                  <a:cubicBezTo>
                    <a:pt x="13275" y="11662"/>
                    <a:pt x="13058" y="11662"/>
                    <a:pt x="13027" y="11740"/>
                  </a:cubicBezTo>
                  <a:cubicBezTo>
                    <a:pt x="12624" y="11773"/>
                    <a:pt x="12593" y="11928"/>
                    <a:pt x="12252" y="11983"/>
                  </a:cubicBezTo>
                  <a:cubicBezTo>
                    <a:pt x="12283" y="12049"/>
                    <a:pt x="12097" y="12027"/>
                    <a:pt x="12097" y="12071"/>
                  </a:cubicBezTo>
                  <a:cubicBezTo>
                    <a:pt x="12066" y="12104"/>
                    <a:pt x="11942" y="12115"/>
                    <a:pt x="11942" y="12149"/>
                  </a:cubicBezTo>
                  <a:cubicBezTo>
                    <a:pt x="11818" y="12193"/>
                    <a:pt x="11694" y="12226"/>
                    <a:pt x="11632" y="12292"/>
                  </a:cubicBezTo>
                  <a:cubicBezTo>
                    <a:pt x="11446" y="12325"/>
                    <a:pt x="11353" y="12381"/>
                    <a:pt x="11322" y="12458"/>
                  </a:cubicBezTo>
                  <a:cubicBezTo>
                    <a:pt x="11136" y="12480"/>
                    <a:pt x="11074" y="12547"/>
                    <a:pt x="11012" y="12602"/>
                  </a:cubicBezTo>
                  <a:cubicBezTo>
                    <a:pt x="10888" y="12646"/>
                    <a:pt x="10826" y="12723"/>
                    <a:pt x="10703" y="12768"/>
                  </a:cubicBezTo>
                  <a:cubicBezTo>
                    <a:pt x="10579" y="12812"/>
                    <a:pt x="10579" y="12900"/>
                    <a:pt x="10455" y="12933"/>
                  </a:cubicBezTo>
                  <a:cubicBezTo>
                    <a:pt x="10269" y="13033"/>
                    <a:pt x="10145" y="13177"/>
                    <a:pt x="9928" y="13265"/>
                  </a:cubicBezTo>
                  <a:cubicBezTo>
                    <a:pt x="9680" y="13365"/>
                    <a:pt x="9618" y="13508"/>
                    <a:pt x="9370" y="13597"/>
                  </a:cubicBezTo>
                  <a:cubicBezTo>
                    <a:pt x="9370" y="13696"/>
                    <a:pt x="9122" y="13696"/>
                    <a:pt x="9122" y="13796"/>
                  </a:cubicBezTo>
                  <a:cubicBezTo>
                    <a:pt x="8905" y="13796"/>
                    <a:pt x="9060" y="13939"/>
                    <a:pt x="8812" y="13939"/>
                  </a:cubicBezTo>
                  <a:cubicBezTo>
                    <a:pt x="8874" y="14017"/>
                    <a:pt x="8719" y="14006"/>
                    <a:pt x="8750" y="14072"/>
                  </a:cubicBezTo>
                  <a:cubicBezTo>
                    <a:pt x="8564" y="14116"/>
                    <a:pt x="8843" y="14138"/>
                    <a:pt x="8657" y="14160"/>
                  </a:cubicBezTo>
                  <a:cubicBezTo>
                    <a:pt x="8502" y="14304"/>
                    <a:pt x="8285" y="14426"/>
                    <a:pt x="8130" y="14569"/>
                  </a:cubicBezTo>
                  <a:cubicBezTo>
                    <a:pt x="7975" y="14713"/>
                    <a:pt x="7820" y="14857"/>
                    <a:pt x="7665" y="14990"/>
                  </a:cubicBezTo>
                  <a:cubicBezTo>
                    <a:pt x="7573" y="15155"/>
                    <a:pt x="7882" y="15166"/>
                    <a:pt x="7820" y="15321"/>
                  </a:cubicBezTo>
                  <a:cubicBezTo>
                    <a:pt x="7975" y="15288"/>
                    <a:pt x="7975" y="15200"/>
                    <a:pt x="8037" y="15133"/>
                  </a:cubicBezTo>
                  <a:cubicBezTo>
                    <a:pt x="8161" y="15122"/>
                    <a:pt x="8099" y="15067"/>
                    <a:pt x="8130" y="15023"/>
                  </a:cubicBezTo>
                  <a:cubicBezTo>
                    <a:pt x="8192" y="15001"/>
                    <a:pt x="8192" y="14956"/>
                    <a:pt x="8192" y="14912"/>
                  </a:cubicBezTo>
                  <a:cubicBezTo>
                    <a:pt x="8409" y="14824"/>
                    <a:pt x="8502" y="14680"/>
                    <a:pt x="8657" y="14569"/>
                  </a:cubicBezTo>
                  <a:cubicBezTo>
                    <a:pt x="8812" y="14459"/>
                    <a:pt x="8905" y="14326"/>
                    <a:pt x="9060" y="14216"/>
                  </a:cubicBezTo>
                  <a:cubicBezTo>
                    <a:pt x="9029" y="14160"/>
                    <a:pt x="9122" y="14160"/>
                    <a:pt x="9215" y="14160"/>
                  </a:cubicBezTo>
                  <a:cubicBezTo>
                    <a:pt x="9215" y="14127"/>
                    <a:pt x="9246" y="14105"/>
                    <a:pt x="9277" y="14105"/>
                  </a:cubicBezTo>
                  <a:cubicBezTo>
                    <a:pt x="9277" y="14028"/>
                    <a:pt x="9401" y="14017"/>
                    <a:pt x="9432" y="13962"/>
                  </a:cubicBezTo>
                  <a:cubicBezTo>
                    <a:pt x="9494" y="13906"/>
                    <a:pt x="9680" y="13917"/>
                    <a:pt x="9618" y="13829"/>
                  </a:cubicBezTo>
                  <a:cubicBezTo>
                    <a:pt x="9742" y="13818"/>
                    <a:pt x="9773" y="13774"/>
                    <a:pt x="9773" y="13707"/>
                  </a:cubicBezTo>
                  <a:cubicBezTo>
                    <a:pt x="9959" y="13707"/>
                    <a:pt x="9990" y="13630"/>
                    <a:pt x="10083" y="13575"/>
                  </a:cubicBezTo>
                  <a:cubicBezTo>
                    <a:pt x="10238" y="13553"/>
                    <a:pt x="10269" y="13497"/>
                    <a:pt x="10300" y="13431"/>
                  </a:cubicBezTo>
                  <a:cubicBezTo>
                    <a:pt x="10517" y="13431"/>
                    <a:pt x="10455" y="13320"/>
                    <a:pt x="10610" y="13298"/>
                  </a:cubicBezTo>
                  <a:cubicBezTo>
                    <a:pt x="10672" y="13232"/>
                    <a:pt x="10795" y="13210"/>
                    <a:pt x="10764" y="13132"/>
                  </a:cubicBezTo>
                  <a:cubicBezTo>
                    <a:pt x="11105" y="13110"/>
                    <a:pt x="11105" y="12978"/>
                    <a:pt x="11322" y="12933"/>
                  </a:cubicBezTo>
                  <a:cubicBezTo>
                    <a:pt x="11446" y="12856"/>
                    <a:pt x="11663" y="12812"/>
                    <a:pt x="11694" y="12712"/>
                  </a:cubicBezTo>
                  <a:cubicBezTo>
                    <a:pt x="11942" y="12657"/>
                    <a:pt x="11973" y="12547"/>
                    <a:pt x="12159" y="12491"/>
                  </a:cubicBezTo>
                  <a:cubicBezTo>
                    <a:pt x="12345" y="12425"/>
                    <a:pt x="12469" y="12359"/>
                    <a:pt x="12655" y="12292"/>
                  </a:cubicBezTo>
                  <a:cubicBezTo>
                    <a:pt x="12748" y="12270"/>
                    <a:pt x="12810" y="12215"/>
                    <a:pt x="12872" y="12182"/>
                  </a:cubicBezTo>
                  <a:cubicBezTo>
                    <a:pt x="12934" y="12171"/>
                    <a:pt x="12965" y="12138"/>
                    <a:pt x="13027" y="12127"/>
                  </a:cubicBezTo>
                  <a:cubicBezTo>
                    <a:pt x="13058" y="12115"/>
                    <a:pt x="13089" y="12093"/>
                    <a:pt x="13182" y="12093"/>
                  </a:cubicBezTo>
                  <a:cubicBezTo>
                    <a:pt x="13244" y="11994"/>
                    <a:pt x="13461" y="11961"/>
                    <a:pt x="13647" y="11905"/>
                  </a:cubicBezTo>
                  <a:cubicBezTo>
                    <a:pt x="13678" y="11850"/>
                    <a:pt x="13802" y="11828"/>
                    <a:pt x="13894" y="11795"/>
                  </a:cubicBezTo>
                  <a:cubicBezTo>
                    <a:pt x="13863" y="11718"/>
                    <a:pt x="14204" y="11773"/>
                    <a:pt x="14111" y="11684"/>
                  </a:cubicBezTo>
                  <a:cubicBezTo>
                    <a:pt x="14266" y="11673"/>
                    <a:pt x="14266" y="11607"/>
                    <a:pt x="14421" y="11596"/>
                  </a:cubicBezTo>
                  <a:cubicBezTo>
                    <a:pt x="14421" y="11530"/>
                    <a:pt x="14669" y="11563"/>
                    <a:pt x="14669" y="11519"/>
                  </a:cubicBezTo>
                  <a:cubicBezTo>
                    <a:pt x="15351" y="11253"/>
                    <a:pt x="16312" y="11098"/>
                    <a:pt x="16931" y="10822"/>
                  </a:cubicBezTo>
                  <a:cubicBezTo>
                    <a:pt x="17179" y="10778"/>
                    <a:pt x="17303" y="10689"/>
                    <a:pt x="17458" y="10623"/>
                  </a:cubicBezTo>
                  <a:cubicBezTo>
                    <a:pt x="17582" y="10535"/>
                    <a:pt x="17830" y="10513"/>
                    <a:pt x="17954" y="10424"/>
                  </a:cubicBezTo>
                  <a:cubicBezTo>
                    <a:pt x="18171" y="10391"/>
                    <a:pt x="18233" y="10292"/>
                    <a:pt x="18419" y="10236"/>
                  </a:cubicBezTo>
                  <a:cubicBezTo>
                    <a:pt x="18667" y="10203"/>
                    <a:pt x="18574" y="10048"/>
                    <a:pt x="18946" y="10070"/>
                  </a:cubicBezTo>
                  <a:cubicBezTo>
                    <a:pt x="18977" y="9982"/>
                    <a:pt x="19008" y="9905"/>
                    <a:pt x="19256" y="9894"/>
                  </a:cubicBezTo>
                  <a:cubicBezTo>
                    <a:pt x="19256" y="9949"/>
                    <a:pt x="19039" y="9938"/>
                    <a:pt x="19101" y="10015"/>
                  </a:cubicBezTo>
                  <a:cubicBezTo>
                    <a:pt x="19008" y="10015"/>
                    <a:pt x="19070" y="10093"/>
                    <a:pt x="18946" y="10093"/>
                  </a:cubicBezTo>
                  <a:cubicBezTo>
                    <a:pt x="18884" y="10126"/>
                    <a:pt x="18791" y="10148"/>
                    <a:pt x="18729" y="10181"/>
                  </a:cubicBezTo>
                  <a:cubicBezTo>
                    <a:pt x="18729" y="10225"/>
                    <a:pt x="18667" y="10247"/>
                    <a:pt x="18574" y="10258"/>
                  </a:cubicBezTo>
                  <a:cubicBezTo>
                    <a:pt x="18357" y="10380"/>
                    <a:pt x="18109" y="10490"/>
                    <a:pt x="17861" y="10590"/>
                  </a:cubicBezTo>
                  <a:cubicBezTo>
                    <a:pt x="17706" y="10645"/>
                    <a:pt x="17582" y="10701"/>
                    <a:pt x="17458" y="10767"/>
                  </a:cubicBezTo>
                  <a:cubicBezTo>
                    <a:pt x="17396" y="10833"/>
                    <a:pt x="17148" y="10855"/>
                    <a:pt x="17086" y="10933"/>
                  </a:cubicBezTo>
                  <a:cubicBezTo>
                    <a:pt x="16808" y="11021"/>
                    <a:pt x="16498" y="11110"/>
                    <a:pt x="16219" y="11209"/>
                  </a:cubicBezTo>
                  <a:cubicBezTo>
                    <a:pt x="16188" y="11242"/>
                    <a:pt x="15940" y="11209"/>
                    <a:pt x="15909" y="11264"/>
                  </a:cubicBezTo>
                  <a:cubicBezTo>
                    <a:pt x="15847" y="11286"/>
                    <a:pt x="15785" y="11308"/>
                    <a:pt x="15692" y="11320"/>
                  </a:cubicBezTo>
                  <a:cubicBezTo>
                    <a:pt x="15599" y="11397"/>
                    <a:pt x="15351" y="11408"/>
                    <a:pt x="15227" y="11452"/>
                  </a:cubicBezTo>
                  <a:cubicBezTo>
                    <a:pt x="15072" y="11519"/>
                    <a:pt x="15010" y="11585"/>
                    <a:pt x="14731" y="11596"/>
                  </a:cubicBezTo>
                  <a:cubicBezTo>
                    <a:pt x="14700" y="11673"/>
                    <a:pt x="14545" y="11718"/>
                    <a:pt x="14359" y="11740"/>
                  </a:cubicBezTo>
                  <a:cubicBezTo>
                    <a:pt x="14390" y="11850"/>
                    <a:pt x="14018" y="11817"/>
                    <a:pt x="14049" y="11928"/>
                  </a:cubicBezTo>
                  <a:cubicBezTo>
                    <a:pt x="13833" y="11950"/>
                    <a:pt x="13863" y="12049"/>
                    <a:pt x="13585" y="12038"/>
                  </a:cubicBezTo>
                  <a:cubicBezTo>
                    <a:pt x="13554" y="12138"/>
                    <a:pt x="13337" y="12160"/>
                    <a:pt x="13182" y="12204"/>
                  </a:cubicBezTo>
                  <a:cubicBezTo>
                    <a:pt x="13244" y="12270"/>
                    <a:pt x="13027" y="12248"/>
                    <a:pt x="13027" y="12292"/>
                  </a:cubicBezTo>
                  <a:cubicBezTo>
                    <a:pt x="12934" y="12303"/>
                    <a:pt x="12965" y="12359"/>
                    <a:pt x="12965" y="12403"/>
                  </a:cubicBezTo>
                  <a:cubicBezTo>
                    <a:pt x="12748" y="12425"/>
                    <a:pt x="12562" y="12425"/>
                    <a:pt x="12562" y="12513"/>
                  </a:cubicBezTo>
                  <a:cubicBezTo>
                    <a:pt x="12376" y="12536"/>
                    <a:pt x="12345" y="12602"/>
                    <a:pt x="12252" y="12657"/>
                  </a:cubicBezTo>
                  <a:cubicBezTo>
                    <a:pt x="12004" y="12734"/>
                    <a:pt x="11973" y="12889"/>
                    <a:pt x="11632" y="12933"/>
                  </a:cubicBezTo>
                  <a:cubicBezTo>
                    <a:pt x="11539" y="13066"/>
                    <a:pt x="11198" y="13110"/>
                    <a:pt x="11074" y="13243"/>
                  </a:cubicBezTo>
                  <a:cubicBezTo>
                    <a:pt x="11043" y="13309"/>
                    <a:pt x="10795" y="13298"/>
                    <a:pt x="10857" y="13409"/>
                  </a:cubicBezTo>
                  <a:cubicBezTo>
                    <a:pt x="10672" y="13398"/>
                    <a:pt x="10703" y="13442"/>
                    <a:pt x="10703" y="13486"/>
                  </a:cubicBezTo>
                  <a:cubicBezTo>
                    <a:pt x="10610" y="13497"/>
                    <a:pt x="10548" y="13519"/>
                    <a:pt x="10548" y="13541"/>
                  </a:cubicBezTo>
                  <a:cubicBezTo>
                    <a:pt x="10424" y="13674"/>
                    <a:pt x="10114" y="13718"/>
                    <a:pt x="9990" y="13851"/>
                  </a:cubicBezTo>
                  <a:cubicBezTo>
                    <a:pt x="9928" y="13906"/>
                    <a:pt x="9742" y="13928"/>
                    <a:pt x="9773" y="14017"/>
                  </a:cubicBezTo>
                  <a:cubicBezTo>
                    <a:pt x="9680" y="14072"/>
                    <a:pt x="9525" y="14105"/>
                    <a:pt x="9525" y="14183"/>
                  </a:cubicBezTo>
                  <a:cubicBezTo>
                    <a:pt x="9401" y="14194"/>
                    <a:pt x="9494" y="14271"/>
                    <a:pt x="9370" y="14271"/>
                  </a:cubicBezTo>
                  <a:cubicBezTo>
                    <a:pt x="9339" y="14293"/>
                    <a:pt x="9277" y="14315"/>
                    <a:pt x="9277" y="14348"/>
                  </a:cubicBezTo>
                  <a:cubicBezTo>
                    <a:pt x="9215" y="14415"/>
                    <a:pt x="9060" y="14437"/>
                    <a:pt x="9060" y="14514"/>
                  </a:cubicBezTo>
                  <a:cubicBezTo>
                    <a:pt x="8905" y="14547"/>
                    <a:pt x="9029" y="14680"/>
                    <a:pt x="8812" y="14691"/>
                  </a:cubicBezTo>
                  <a:cubicBezTo>
                    <a:pt x="8905" y="14768"/>
                    <a:pt x="8750" y="14757"/>
                    <a:pt x="8657" y="14802"/>
                  </a:cubicBezTo>
                  <a:cubicBezTo>
                    <a:pt x="8657" y="14813"/>
                    <a:pt x="8657" y="14835"/>
                    <a:pt x="8595" y="14824"/>
                  </a:cubicBezTo>
                  <a:cubicBezTo>
                    <a:pt x="8657" y="14912"/>
                    <a:pt x="8502" y="14923"/>
                    <a:pt x="8502" y="14990"/>
                  </a:cubicBezTo>
                  <a:cubicBezTo>
                    <a:pt x="8595" y="15045"/>
                    <a:pt x="8285" y="15089"/>
                    <a:pt x="8502" y="15100"/>
                  </a:cubicBezTo>
                  <a:cubicBezTo>
                    <a:pt x="8378" y="15222"/>
                    <a:pt x="8130" y="15299"/>
                    <a:pt x="8192" y="15498"/>
                  </a:cubicBezTo>
                  <a:cubicBezTo>
                    <a:pt x="8037" y="15509"/>
                    <a:pt x="8192" y="15631"/>
                    <a:pt x="7882" y="15609"/>
                  </a:cubicBezTo>
                  <a:cubicBezTo>
                    <a:pt x="7882" y="15675"/>
                    <a:pt x="7851" y="15763"/>
                    <a:pt x="7975" y="15797"/>
                  </a:cubicBezTo>
                  <a:cubicBezTo>
                    <a:pt x="8192" y="15719"/>
                    <a:pt x="8223" y="15553"/>
                    <a:pt x="8440" y="15465"/>
                  </a:cubicBezTo>
                  <a:cubicBezTo>
                    <a:pt x="8533" y="15421"/>
                    <a:pt x="8409" y="15288"/>
                    <a:pt x="8657" y="15299"/>
                  </a:cubicBezTo>
                  <a:cubicBezTo>
                    <a:pt x="8626" y="15200"/>
                    <a:pt x="8750" y="15166"/>
                    <a:pt x="8812" y="15100"/>
                  </a:cubicBezTo>
                  <a:cubicBezTo>
                    <a:pt x="9091" y="14868"/>
                    <a:pt x="9246" y="14603"/>
                    <a:pt x="9680" y="14437"/>
                  </a:cubicBezTo>
                  <a:cubicBezTo>
                    <a:pt x="9711" y="14359"/>
                    <a:pt x="9804" y="14304"/>
                    <a:pt x="9928" y="14271"/>
                  </a:cubicBezTo>
                  <a:cubicBezTo>
                    <a:pt x="10021" y="14227"/>
                    <a:pt x="10021" y="14138"/>
                    <a:pt x="10145" y="14105"/>
                  </a:cubicBezTo>
                  <a:cubicBezTo>
                    <a:pt x="10238" y="13962"/>
                    <a:pt x="10455" y="13873"/>
                    <a:pt x="10703" y="13796"/>
                  </a:cubicBezTo>
                  <a:cubicBezTo>
                    <a:pt x="10857" y="13696"/>
                    <a:pt x="11012" y="13575"/>
                    <a:pt x="11229" y="13486"/>
                  </a:cubicBezTo>
                  <a:cubicBezTo>
                    <a:pt x="11415" y="13398"/>
                    <a:pt x="11570" y="13298"/>
                    <a:pt x="11787" y="13210"/>
                  </a:cubicBezTo>
                  <a:cubicBezTo>
                    <a:pt x="11849" y="13155"/>
                    <a:pt x="11911" y="13088"/>
                    <a:pt x="12097" y="13066"/>
                  </a:cubicBezTo>
                  <a:cubicBezTo>
                    <a:pt x="12221" y="13033"/>
                    <a:pt x="12159" y="12922"/>
                    <a:pt x="12407" y="12933"/>
                  </a:cubicBezTo>
                  <a:cubicBezTo>
                    <a:pt x="12531" y="12801"/>
                    <a:pt x="12872" y="12757"/>
                    <a:pt x="13027" y="12657"/>
                  </a:cubicBezTo>
                  <a:cubicBezTo>
                    <a:pt x="13275" y="12580"/>
                    <a:pt x="13399" y="12458"/>
                    <a:pt x="13740" y="12403"/>
                  </a:cubicBezTo>
                  <a:cubicBezTo>
                    <a:pt x="13863" y="12292"/>
                    <a:pt x="14173" y="12237"/>
                    <a:pt x="14359" y="12149"/>
                  </a:cubicBezTo>
                  <a:cubicBezTo>
                    <a:pt x="14638" y="12082"/>
                    <a:pt x="14917" y="12016"/>
                    <a:pt x="15134" y="11928"/>
                  </a:cubicBezTo>
                  <a:cubicBezTo>
                    <a:pt x="15444" y="11872"/>
                    <a:pt x="15692" y="11795"/>
                    <a:pt x="15909" y="11706"/>
                  </a:cubicBezTo>
                  <a:cubicBezTo>
                    <a:pt x="16033" y="11662"/>
                    <a:pt x="16157" y="11629"/>
                    <a:pt x="16312" y="11596"/>
                  </a:cubicBezTo>
                  <a:cubicBezTo>
                    <a:pt x="16405" y="11552"/>
                    <a:pt x="16467" y="11485"/>
                    <a:pt x="16684" y="11485"/>
                  </a:cubicBezTo>
                  <a:cubicBezTo>
                    <a:pt x="16777" y="11353"/>
                    <a:pt x="17117" y="11320"/>
                    <a:pt x="17241" y="11209"/>
                  </a:cubicBezTo>
                  <a:cubicBezTo>
                    <a:pt x="17427" y="11209"/>
                    <a:pt x="17272" y="11297"/>
                    <a:pt x="17241" y="11320"/>
                  </a:cubicBezTo>
                  <a:cubicBezTo>
                    <a:pt x="17241" y="11375"/>
                    <a:pt x="17024" y="11353"/>
                    <a:pt x="17086" y="11430"/>
                  </a:cubicBezTo>
                  <a:cubicBezTo>
                    <a:pt x="16870" y="11408"/>
                    <a:pt x="16931" y="11485"/>
                    <a:pt x="16839" y="11507"/>
                  </a:cubicBezTo>
                  <a:cubicBezTo>
                    <a:pt x="16746" y="11530"/>
                    <a:pt x="16653" y="11552"/>
                    <a:pt x="16622" y="11596"/>
                  </a:cubicBezTo>
                  <a:cubicBezTo>
                    <a:pt x="16436" y="11640"/>
                    <a:pt x="16281" y="11695"/>
                    <a:pt x="16157" y="11762"/>
                  </a:cubicBezTo>
                  <a:cubicBezTo>
                    <a:pt x="16033" y="11784"/>
                    <a:pt x="15971" y="11806"/>
                    <a:pt x="15909" y="11850"/>
                  </a:cubicBezTo>
                  <a:cubicBezTo>
                    <a:pt x="15661" y="11817"/>
                    <a:pt x="15847" y="11939"/>
                    <a:pt x="15599" y="11905"/>
                  </a:cubicBezTo>
                  <a:cubicBezTo>
                    <a:pt x="15723" y="12005"/>
                    <a:pt x="15351" y="11916"/>
                    <a:pt x="15382" y="11983"/>
                  </a:cubicBezTo>
                  <a:cubicBezTo>
                    <a:pt x="15382" y="12049"/>
                    <a:pt x="15134" y="12016"/>
                    <a:pt x="15134" y="12071"/>
                  </a:cubicBezTo>
                  <a:cubicBezTo>
                    <a:pt x="15010" y="12082"/>
                    <a:pt x="14948" y="12115"/>
                    <a:pt x="14917" y="12149"/>
                  </a:cubicBezTo>
                  <a:cubicBezTo>
                    <a:pt x="14638" y="12115"/>
                    <a:pt x="14855" y="12248"/>
                    <a:pt x="14576" y="12204"/>
                  </a:cubicBezTo>
                  <a:cubicBezTo>
                    <a:pt x="14421" y="12259"/>
                    <a:pt x="14328" y="12348"/>
                    <a:pt x="14111" y="12381"/>
                  </a:cubicBezTo>
                  <a:cubicBezTo>
                    <a:pt x="13987" y="12381"/>
                    <a:pt x="14080" y="12469"/>
                    <a:pt x="13894" y="12458"/>
                  </a:cubicBezTo>
                  <a:cubicBezTo>
                    <a:pt x="13894" y="12513"/>
                    <a:pt x="13678" y="12491"/>
                    <a:pt x="13740" y="12569"/>
                  </a:cubicBezTo>
                  <a:cubicBezTo>
                    <a:pt x="13554" y="12613"/>
                    <a:pt x="13399" y="12668"/>
                    <a:pt x="13275" y="12734"/>
                  </a:cubicBezTo>
                  <a:cubicBezTo>
                    <a:pt x="13275" y="12801"/>
                    <a:pt x="13027" y="12768"/>
                    <a:pt x="13027" y="12823"/>
                  </a:cubicBezTo>
                  <a:cubicBezTo>
                    <a:pt x="12996" y="12856"/>
                    <a:pt x="12903" y="12889"/>
                    <a:pt x="12810" y="12900"/>
                  </a:cubicBezTo>
                  <a:cubicBezTo>
                    <a:pt x="12562" y="13044"/>
                    <a:pt x="12221" y="13144"/>
                    <a:pt x="12004" y="13298"/>
                  </a:cubicBezTo>
                  <a:cubicBezTo>
                    <a:pt x="11663" y="13387"/>
                    <a:pt x="11570" y="13575"/>
                    <a:pt x="11229" y="13685"/>
                  </a:cubicBezTo>
                  <a:cubicBezTo>
                    <a:pt x="10981" y="13796"/>
                    <a:pt x="10857" y="13973"/>
                    <a:pt x="10455" y="14050"/>
                  </a:cubicBezTo>
                  <a:cubicBezTo>
                    <a:pt x="10486" y="14116"/>
                    <a:pt x="10486" y="14183"/>
                    <a:pt x="10300" y="14183"/>
                  </a:cubicBezTo>
                  <a:cubicBezTo>
                    <a:pt x="10424" y="14293"/>
                    <a:pt x="10083" y="14238"/>
                    <a:pt x="10145" y="14326"/>
                  </a:cubicBezTo>
                  <a:cubicBezTo>
                    <a:pt x="10021" y="14415"/>
                    <a:pt x="9928" y="14503"/>
                    <a:pt x="9773" y="14569"/>
                  </a:cubicBezTo>
                  <a:cubicBezTo>
                    <a:pt x="9587" y="14636"/>
                    <a:pt x="9618" y="14780"/>
                    <a:pt x="9370" y="14824"/>
                  </a:cubicBezTo>
                  <a:cubicBezTo>
                    <a:pt x="9401" y="14967"/>
                    <a:pt x="9153" y="15012"/>
                    <a:pt x="9153" y="15133"/>
                  </a:cubicBezTo>
                  <a:cubicBezTo>
                    <a:pt x="8936" y="15189"/>
                    <a:pt x="8936" y="15321"/>
                    <a:pt x="8812" y="15410"/>
                  </a:cubicBezTo>
                  <a:cubicBezTo>
                    <a:pt x="8719" y="15509"/>
                    <a:pt x="8626" y="15598"/>
                    <a:pt x="8502" y="15686"/>
                  </a:cubicBezTo>
                  <a:cubicBezTo>
                    <a:pt x="8409" y="15785"/>
                    <a:pt x="8347" y="15885"/>
                    <a:pt x="8192" y="15962"/>
                  </a:cubicBezTo>
                  <a:cubicBezTo>
                    <a:pt x="8223" y="16040"/>
                    <a:pt x="8068" y="16051"/>
                    <a:pt x="8037" y="16106"/>
                  </a:cubicBezTo>
                  <a:cubicBezTo>
                    <a:pt x="8223" y="16095"/>
                    <a:pt x="8068" y="16206"/>
                    <a:pt x="8130" y="16239"/>
                  </a:cubicBezTo>
                  <a:cubicBezTo>
                    <a:pt x="8440" y="16261"/>
                    <a:pt x="8254" y="16106"/>
                    <a:pt x="8440" y="16073"/>
                  </a:cubicBezTo>
                  <a:cubicBezTo>
                    <a:pt x="8440" y="15995"/>
                    <a:pt x="8533" y="15940"/>
                    <a:pt x="8595" y="15885"/>
                  </a:cubicBezTo>
                  <a:cubicBezTo>
                    <a:pt x="8595" y="15797"/>
                    <a:pt x="8812" y="15785"/>
                    <a:pt x="8750" y="15686"/>
                  </a:cubicBezTo>
                  <a:cubicBezTo>
                    <a:pt x="8905" y="15664"/>
                    <a:pt x="8812" y="15542"/>
                    <a:pt x="8998" y="15520"/>
                  </a:cubicBezTo>
                  <a:cubicBezTo>
                    <a:pt x="9060" y="15388"/>
                    <a:pt x="9215" y="15277"/>
                    <a:pt x="9463" y="15189"/>
                  </a:cubicBezTo>
                  <a:cubicBezTo>
                    <a:pt x="9587" y="15067"/>
                    <a:pt x="9742" y="14956"/>
                    <a:pt x="9928" y="14857"/>
                  </a:cubicBezTo>
                  <a:cubicBezTo>
                    <a:pt x="10052" y="14724"/>
                    <a:pt x="10269" y="14636"/>
                    <a:pt x="10393" y="14492"/>
                  </a:cubicBezTo>
                  <a:cubicBezTo>
                    <a:pt x="10424" y="14459"/>
                    <a:pt x="10517" y="14448"/>
                    <a:pt x="10548" y="14404"/>
                  </a:cubicBezTo>
                  <a:cubicBezTo>
                    <a:pt x="10517" y="14359"/>
                    <a:pt x="10610" y="14359"/>
                    <a:pt x="10703" y="14348"/>
                  </a:cubicBezTo>
                  <a:cubicBezTo>
                    <a:pt x="10641" y="14249"/>
                    <a:pt x="10826" y="14227"/>
                    <a:pt x="10919" y="14183"/>
                  </a:cubicBezTo>
                  <a:cubicBezTo>
                    <a:pt x="10981" y="14039"/>
                    <a:pt x="11384" y="14017"/>
                    <a:pt x="11477" y="13884"/>
                  </a:cubicBezTo>
                  <a:cubicBezTo>
                    <a:pt x="11632" y="13851"/>
                    <a:pt x="11632" y="13774"/>
                    <a:pt x="11787" y="13740"/>
                  </a:cubicBezTo>
                  <a:cubicBezTo>
                    <a:pt x="11818" y="13663"/>
                    <a:pt x="12004" y="13652"/>
                    <a:pt x="12035" y="13575"/>
                  </a:cubicBezTo>
                  <a:cubicBezTo>
                    <a:pt x="12779" y="13309"/>
                    <a:pt x="13492" y="13022"/>
                    <a:pt x="14204" y="12734"/>
                  </a:cubicBezTo>
                  <a:cubicBezTo>
                    <a:pt x="14514" y="12701"/>
                    <a:pt x="14483" y="12558"/>
                    <a:pt x="14824" y="12547"/>
                  </a:cubicBezTo>
                  <a:cubicBezTo>
                    <a:pt x="14886" y="12436"/>
                    <a:pt x="15289" y="12447"/>
                    <a:pt x="15289" y="12314"/>
                  </a:cubicBezTo>
                  <a:cubicBezTo>
                    <a:pt x="15599" y="12303"/>
                    <a:pt x="15630" y="12182"/>
                    <a:pt x="15909" y="12149"/>
                  </a:cubicBezTo>
                  <a:cubicBezTo>
                    <a:pt x="15878" y="12082"/>
                    <a:pt x="16219" y="12127"/>
                    <a:pt x="16157" y="12038"/>
                  </a:cubicBezTo>
                  <a:cubicBezTo>
                    <a:pt x="16343" y="12049"/>
                    <a:pt x="16405" y="11994"/>
                    <a:pt x="16529" y="11983"/>
                  </a:cubicBezTo>
                  <a:cubicBezTo>
                    <a:pt x="16808" y="11828"/>
                    <a:pt x="17117" y="11684"/>
                    <a:pt x="17489" y="11563"/>
                  </a:cubicBezTo>
                  <a:cubicBezTo>
                    <a:pt x="17582" y="11485"/>
                    <a:pt x="17830" y="11452"/>
                    <a:pt x="17954" y="11375"/>
                  </a:cubicBezTo>
                  <a:cubicBezTo>
                    <a:pt x="18140" y="11320"/>
                    <a:pt x="18171" y="11209"/>
                    <a:pt x="18419" y="11176"/>
                  </a:cubicBezTo>
                  <a:cubicBezTo>
                    <a:pt x="18481" y="11021"/>
                    <a:pt x="18729" y="10922"/>
                    <a:pt x="18884" y="10789"/>
                  </a:cubicBezTo>
                  <a:cubicBezTo>
                    <a:pt x="19070" y="10789"/>
                    <a:pt x="19070" y="10888"/>
                    <a:pt x="18946" y="10933"/>
                  </a:cubicBezTo>
                  <a:cubicBezTo>
                    <a:pt x="19008" y="11010"/>
                    <a:pt x="18822" y="11010"/>
                    <a:pt x="18884" y="11098"/>
                  </a:cubicBezTo>
                  <a:cubicBezTo>
                    <a:pt x="18791" y="11132"/>
                    <a:pt x="18667" y="11165"/>
                    <a:pt x="18636" y="11231"/>
                  </a:cubicBezTo>
                  <a:cubicBezTo>
                    <a:pt x="18481" y="11253"/>
                    <a:pt x="18450" y="11308"/>
                    <a:pt x="18419" y="11375"/>
                  </a:cubicBezTo>
                  <a:cubicBezTo>
                    <a:pt x="18171" y="11386"/>
                    <a:pt x="18202" y="11507"/>
                    <a:pt x="17954" y="11507"/>
                  </a:cubicBezTo>
                  <a:cubicBezTo>
                    <a:pt x="17985" y="11585"/>
                    <a:pt x="17799" y="11574"/>
                    <a:pt x="17799" y="11629"/>
                  </a:cubicBezTo>
                  <a:cubicBezTo>
                    <a:pt x="17613" y="11607"/>
                    <a:pt x="17675" y="11673"/>
                    <a:pt x="17551" y="11684"/>
                  </a:cubicBezTo>
                  <a:cubicBezTo>
                    <a:pt x="17427" y="11729"/>
                    <a:pt x="17365" y="11817"/>
                    <a:pt x="17148" y="11850"/>
                  </a:cubicBezTo>
                  <a:cubicBezTo>
                    <a:pt x="17272" y="11939"/>
                    <a:pt x="16901" y="11872"/>
                    <a:pt x="16993" y="11961"/>
                  </a:cubicBezTo>
                  <a:cubicBezTo>
                    <a:pt x="16962" y="11983"/>
                    <a:pt x="16839" y="11983"/>
                    <a:pt x="16839" y="12038"/>
                  </a:cubicBezTo>
                  <a:cubicBezTo>
                    <a:pt x="16591" y="12027"/>
                    <a:pt x="16653" y="12115"/>
                    <a:pt x="16467" y="12127"/>
                  </a:cubicBezTo>
                  <a:cubicBezTo>
                    <a:pt x="16312" y="12138"/>
                    <a:pt x="16405" y="12237"/>
                    <a:pt x="16157" y="12204"/>
                  </a:cubicBezTo>
                  <a:cubicBezTo>
                    <a:pt x="15971" y="12281"/>
                    <a:pt x="15723" y="12314"/>
                    <a:pt x="15599" y="12403"/>
                  </a:cubicBezTo>
                  <a:cubicBezTo>
                    <a:pt x="15258" y="12547"/>
                    <a:pt x="14793" y="12657"/>
                    <a:pt x="14514" y="12823"/>
                  </a:cubicBezTo>
                  <a:cubicBezTo>
                    <a:pt x="14173" y="12845"/>
                    <a:pt x="14142" y="12967"/>
                    <a:pt x="13894" y="13011"/>
                  </a:cubicBezTo>
                  <a:cubicBezTo>
                    <a:pt x="13833" y="13121"/>
                    <a:pt x="13430" y="13110"/>
                    <a:pt x="13430" y="13243"/>
                  </a:cubicBezTo>
                  <a:cubicBezTo>
                    <a:pt x="12996" y="13354"/>
                    <a:pt x="12686" y="13519"/>
                    <a:pt x="12252" y="13630"/>
                  </a:cubicBezTo>
                  <a:cubicBezTo>
                    <a:pt x="12004" y="13884"/>
                    <a:pt x="11508" y="14050"/>
                    <a:pt x="11167" y="14271"/>
                  </a:cubicBezTo>
                  <a:cubicBezTo>
                    <a:pt x="11043" y="14304"/>
                    <a:pt x="11074" y="14404"/>
                    <a:pt x="10857" y="14404"/>
                  </a:cubicBezTo>
                  <a:cubicBezTo>
                    <a:pt x="10857" y="14492"/>
                    <a:pt x="10795" y="14547"/>
                    <a:pt x="10610" y="14569"/>
                  </a:cubicBezTo>
                  <a:cubicBezTo>
                    <a:pt x="10641" y="14669"/>
                    <a:pt x="10486" y="14691"/>
                    <a:pt x="10393" y="14746"/>
                  </a:cubicBezTo>
                  <a:cubicBezTo>
                    <a:pt x="10424" y="14835"/>
                    <a:pt x="10238" y="14857"/>
                    <a:pt x="10145" y="14912"/>
                  </a:cubicBezTo>
                  <a:cubicBezTo>
                    <a:pt x="10021" y="15034"/>
                    <a:pt x="9866" y="15133"/>
                    <a:pt x="9680" y="15244"/>
                  </a:cubicBezTo>
                  <a:cubicBezTo>
                    <a:pt x="9587" y="15365"/>
                    <a:pt x="9308" y="15443"/>
                    <a:pt x="9308" y="15609"/>
                  </a:cubicBezTo>
                  <a:cubicBezTo>
                    <a:pt x="9060" y="15686"/>
                    <a:pt x="9060" y="15863"/>
                    <a:pt x="8843" y="15940"/>
                  </a:cubicBezTo>
                  <a:cubicBezTo>
                    <a:pt x="8843" y="16029"/>
                    <a:pt x="8688" y="16051"/>
                    <a:pt x="8750" y="16161"/>
                  </a:cubicBezTo>
                  <a:cubicBezTo>
                    <a:pt x="8595" y="16183"/>
                    <a:pt x="8688" y="16305"/>
                    <a:pt x="8502" y="16327"/>
                  </a:cubicBezTo>
                  <a:cubicBezTo>
                    <a:pt x="8471" y="16416"/>
                    <a:pt x="8564" y="16460"/>
                    <a:pt x="8595" y="16526"/>
                  </a:cubicBezTo>
                  <a:cubicBezTo>
                    <a:pt x="8440" y="16570"/>
                    <a:pt x="8440" y="16670"/>
                    <a:pt x="8440" y="16769"/>
                  </a:cubicBezTo>
                  <a:cubicBezTo>
                    <a:pt x="8440" y="16869"/>
                    <a:pt x="8657" y="16880"/>
                    <a:pt x="8595" y="16990"/>
                  </a:cubicBezTo>
                  <a:cubicBezTo>
                    <a:pt x="8750" y="17001"/>
                    <a:pt x="8626" y="16902"/>
                    <a:pt x="8688" y="16858"/>
                  </a:cubicBezTo>
                  <a:cubicBezTo>
                    <a:pt x="8874" y="16880"/>
                    <a:pt x="8626" y="16725"/>
                    <a:pt x="8843" y="16747"/>
                  </a:cubicBezTo>
                  <a:cubicBezTo>
                    <a:pt x="8874" y="16648"/>
                    <a:pt x="8998" y="16581"/>
                    <a:pt x="8998" y="16471"/>
                  </a:cubicBezTo>
                  <a:cubicBezTo>
                    <a:pt x="9091" y="16294"/>
                    <a:pt x="9308" y="16150"/>
                    <a:pt x="9463" y="15995"/>
                  </a:cubicBezTo>
                  <a:cubicBezTo>
                    <a:pt x="9587" y="15984"/>
                    <a:pt x="9494" y="15896"/>
                    <a:pt x="9618" y="15885"/>
                  </a:cubicBezTo>
                  <a:cubicBezTo>
                    <a:pt x="9587" y="15819"/>
                    <a:pt x="9742" y="15819"/>
                    <a:pt x="9680" y="15741"/>
                  </a:cubicBezTo>
                  <a:cubicBezTo>
                    <a:pt x="9835" y="15741"/>
                    <a:pt x="9742" y="15653"/>
                    <a:pt x="9835" y="15631"/>
                  </a:cubicBezTo>
                  <a:cubicBezTo>
                    <a:pt x="9897" y="15609"/>
                    <a:pt x="9928" y="15564"/>
                    <a:pt x="9928" y="15520"/>
                  </a:cubicBezTo>
                  <a:cubicBezTo>
                    <a:pt x="10145" y="15388"/>
                    <a:pt x="10300" y="15233"/>
                    <a:pt x="10610" y="15133"/>
                  </a:cubicBezTo>
                  <a:cubicBezTo>
                    <a:pt x="10610" y="15078"/>
                    <a:pt x="10703" y="15067"/>
                    <a:pt x="10703" y="15023"/>
                  </a:cubicBezTo>
                  <a:cubicBezTo>
                    <a:pt x="10795" y="15012"/>
                    <a:pt x="10734" y="14934"/>
                    <a:pt x="10857" y="14934"/>
                  </a:cubicBezTo>
                  <a:cubicBezTo>
                    <a:pt x="10764" y="14846"/>
                    <a:pt x="11105" y="14912"/>
                    <a:pt x="11012" y="14824"/>
                  </a:cubicBezTo>
                  <a:cubicBezTo>
                    <a:pt x="11074" y="14802"/>
                    <a:pt x="11136" y="14768"/>
                    <a:pt x="11167" y="14746"/>
                  </a:cubicBezTo>
                  <a:cubicBezTo>
                    <a:pt x="11260" y="14680"/>
                    <a:pt x="11384" y="14636"/>
                    <a:pt x="11477" y="14569"/>
                  </a:cubicBezTo>
                  <a:cubicBezTo>
                    <a:pt x="11601" y="14525"/>
                    <a:pt x="11632" y="14448"/>
                    <a:pt x="11787" y="14404"/>
                  </a:cubicBezTo>
                  <a:cubicBezTo>
                    <a:pt x="11911" y="14359"/>
                    <a:pt x="11942" y="14282"/>
                    <a:pt x="12097" y="14238"/>
                  </a:cubicBezTo>
                  <a:cubicBezTo>
                    <a:pt x="12221" y="14194"/>
                    <a:pt x="12252" y="14105"/>
                    <a:pt x="12407" y="14072"/>
                  </a:cubicBezTo>
                  <a:cubicBezTo>
                    <a:pt x="12500" y="14017"/>
                    <a:pt x="12624" y="13962"/>
                    <a:pt x="12717" y="13906"/>
                  </a:cubicBezTo>
                  <a:cubicBezTo>
                    <a:pt x="12965" y="13807"/>
                    <a:pt x="13182" y="13696"/>
                    <a:pt x="13430" y="13597"/>
                  </a:cubicBezTo>
                  <a:cubicBezTo>
                    <a:pt x="13678" y="13497"/>
                    <a:pt x="13925" y="13387"/>
                    <a:pt x="14204" y="13298"/>
                  </a:cubicBezTo>
                  <a:cubicBezTo>
                    <a:pt x="14266" y="13265"/>
                    <a:pt x="14390" y="13265"/>
                    <a:pt x="14359" y="13210"/>
                  </a:cubicBezTo>
                  <a:cubicBezTo>
                    <a:pt x="14452" y="13199"/>
                    <a:pt x="14483" y="13166"/>
                    <a:pt x="14607" y="13155"/>
                  </a:cubicBezTo>
                  <a:cubicBezTo>
                    <a:pt x="14545" y="13044"/>
                    <a:pt x="14917" y="13088"/>
                    <a:pt x="14917" y="12989"/>
                  </a:cubicBezTo>
                  <a:cubicBezTo>
                    <a:pt x="15103" y="12967"/>
                    <a:pt x="15165" y="12889"/>
                    <a:pt x="15289" y="12845"/>
                  </a:cubicBezTo>
                  <a:cubicBezTo>
                    <a:pt x="15413" y="12801"/>
                    <a:pt x="15568" y="12757"/>
                    <a:pt x="15692" y="12712"/>
                  </a:cubicBezTo>
                  <a:cubicBezTo>
                    <a:pt x="15692" y="12613"/>
                    <a:pt x="16002" y="12646"/>
                    <a:pt x="16002" y="12547"/>
                  </a:cubicBezTo>
                  <a:cubicBezTo>
                    <a:pt x="16219" y="12524"/>
                    <a:pt x="16188" y="12425"/>
                    <a:pt x="16467" y="12436"/>
                  </a:cubicBezTo>
                  <a:cubicBezTo>
                    <a:pt x="16622" y="12292"/>
                    <a:pt x="16839" y="12182"/>
                    <a:pt x="17086" y="12071"/>
                  </a:cubicBezTo>
                  <a:cubicBezTo>
                    <a:pt x="17179" y="11994"/>
                    <a:pt x="17272" y="11939"/>
                    <a:pt x="17396" y="11872"/>
                  </a:cubicBezTo>
                  <a:cubicBezTo>
                    <a:pt x="17582" y="11850"/>
                    <a:pt x="17520" y="11740"/>
                    <a:pt x="17799" y="11740"/>
                  </a:cubicBezTo>
                  <a:cubicBezTo>
                    <a:pt x="17830" y="11817"/>
                    <a:pt x="17582" y="11806"/>
                    <a:pt x="17551" y="11872"/>
                  </a:cubicBezTo>
                  <a:cubicBezTo>
                    <a:pt x="17551" y="11939"/>
                    <a:pt x="17427" y="11961"/>
                    <a:pt x="17396" y="12016"/>
                  </a:cubicBezTo>
                  <a:cubicBezTo>
                    <a:pt x="17117" y="12049"/>
                    <a:pt x="17148" y="12204"/>
                    <a:pt x="16931" y="12259"/>
                  </a:cubicBezTo>
                  <a:cubicBezTo>
                    <a:pt x="16684" y="12436"/>
                    <a:pt x="16281" y="12580"/>
                    <a:pt x="16002" y="12734"/>
                  </a:cubicBezTo>
                  <a:cubicBezTo>
                    <a:pt x="15754" y="12790"/>
                    <a:pt x="15568" y="12856"/>
                    <a:pt x="15444" y="12956"/>
                  </a:cubicBezTo>
                  <a:cubicBezTo>
                    <a:pt x="15351" y="12989"/>
                    <a:pt x="15289" y="13033"/>
                    <a:pt x="15134" y="13044"/>
                  </a:cubicBezTo>
                  <a:cubicBezTo>
                    <a:pt x="15165" y="13110"/>
                    <a:pt x="15010" y="13132"/>
                    <a:pt x="14917" y="13155"/>
                  </a:cubicBezTo>
                  <a:cubicBezTo>
                    <a:pt x="14793" y="13254"/>
                    <a:pt x="14545" y="13298"/>
                    <a:pt x="14359" y="13376"/>
                  </a:cubicBezTo>
                  <a:cubicBezTo>
                    <a:pt x="14266" y="13475"/>
                    <a:pt x="14080" y="13541"/>
                    <a:pt x="13802" y="13575"/>
                  </a:cubicBezTo>
                  <a:cubicBezTo>
                    <a:pt x="13740" y="13685"/>
                    <a:pt x="13461" y="13718"/>
                    <a:pt x="13337" y="13818"/>
                  </a:cubicBezTo>
                  <a:cubicBezTo>
                    <a:pt x="13151" y="13884"/>
                    <a:pt x="13027" y="13973"/>
                    <a:pt x="12872" y="14050"/>
                  </a:cubicBezTo>
                  <a:cubicBezTo>
                    <a:pt x="12562" y="14205"/>
                    <a:pt x="12190" y="14337"/>
                    <a:pt x="11942" y="14514"/>
                  </a:cubicBezTo>
                  <a:cubicBezTo>
                    <a:pt x="11756" y="14592"/>
                    <a:pt x="11663" y="14702"/>
                    <a:pt x="11477" y="14768"/>
                  </a:cubicBezTo>
                  <a:cubicBezTo>
                    <a:pt x="11353" y="14857"/>
                    <a:pt x="11198" y="14923"/>
                    <a:pt x="11074" y="15023"/>
                  </a:cubicBezTo>
                  <a:cubicBezTo>
                    <a:pt x="10888" y="15089"/>
                    <a:pt x="10888" y="15233"/>
                    <a:pt x="10610" y="15266"/>
                  </a:cubicBezTo>
                  <a:cubicBezTo>
                    <a:pt x="10548" y="15376"/>
                    <a:pt x="10393" y="15454"/>
                    <a:pt x="10238" y="15520"/>
                  </a:cubicBezTo>
                  <a:cubicBezTo>
                    <a:pt x="10114" y="15797"/>
                    <a:pt x="9711" y="15984"/>
                    <a:pt x="9525" y="16239"/>
                  </a:cubicBezTo>
                  <a:cubicBezTo>
                    <a:pt x="9401" y="16349"/>
                    <a:pt x="9308" y="16482"/>
                    <a:pt x="9215" y="16603"/>
                  </a:cubicBezTo>
                  <a:cubicBezTo>
                    <a:pt x="9153" y="16714"/>
                    <a:pt x="9215" y="16703"/>
                    <a:pt x="9153" y="16769"/>
                  </a:cubicBezTo>
                  <a:cubicBezTo>
                    <a:pt x="8967" y="16780"/>
                    <a:pt x="9122" y="16913"/>
                    <a:pt x="9060" y="16968"/>
                  </a:cubicBezTo>
                  <a:cubicBezTo>
                    <a:pt x="9029" y="17057"/>
                    <a:pt x="8905" y="17090"/>
                    <a:pt x="8843" y="17167"/>
                  </a:cubicBezTo>
                  <a:cubicBezTo>
                    <a:pt x="8781" y="17267"/>
                    <a:pt x="8998" y="17267"/>
                    <a:pt x="8998" y="17355"/>
                  </a:cubicBezTo>
                  <a:cubicBezTo>
                    <a:pt x="9215" y="17289"/>
                    <a:pt x="9246" y="17145"/>
                    <a:pt x="9308" y="17024"/>
                  </a:cubicBezTo>
                  <a:cubicBezTo>
                    <a:pt x="9432" y="17012"/>
                    <a:pt x="9463" y="16979"/>
                    <a:pt x="9463" y="16913"/>
                  </a:cubicBezTo>
                  <a:cubicBezTo>
                    <a:pt x="9494" y="16869"/>
                    <a:pt x="9711" y="16891"/>
                    <a:pt x="9618" y="16802"/>
                  </a:cubicBezTo>
                  <a:cubicBezTo>
                    <a:pt x="9711" y="16736"/>
                    <a:pt x="9804" y="16670"/>
                    <a:pt x="9835" y="16581"/>
                  </a:cubicBezTo>
                  <a:cubicBezTo>
                    <a:pt x="10114" y="16559"/>
                    <a:pt x="9959" y="16393"/>
                    <a:pt x="10145" y="16360"/>
                  </a:cubicBezTo>
                  <a:cubicBezTo>
                    <a:pt x="10300" y="16305"/>
                    <a:pt x="10238" y="16183"/>
                    <a:pt x="10455" y="16161"/>
                  </a:cubicBezTo>
                  <a:cubicBezTo>
                    <a:pt x="10579" y="15984"/>
                    <a:pt x="10919" y="15896"/>
                    <a:pt x="11012" y="15719"/>
                  </a:cubicBezTo>
                  <a:cubicBezTo>
                    <a:pt x="11167" y="15653"/>
                    <a:pt x="11260" y="15575"/>
                    <a:pt x="11415" y="15520"/>
                  </a:cubicBezTo>
                  <a:cubicBezTo>
                    <a:pt x="11446" y="15443"/>
                    <a:pt x="11601" y="15388"/>
                    <a:pt x="11725" y="15321"/>
                  </a:cubicBezTo>
                  <a:cubicBezTo>
                    <a:pt x="11942" y="15189"/>
                    <a:pt x="12097" y="15045"/>
                    <a:pt x="12407" y="14934"/>
                  </a:cubicBezTo>
                  <a:cubicBezTo>
                    <a:pt x="12438" y="14835"/>
                    <a:pt x="12748" y="14835"/>
                    <a:pt x="12717" y="14713"/>
                  </a:cubicBezTo>
                  <a:cubicBezTo>
                    <a:pt x="12903" y="14680"/>
                    <a:pt x="12965" y="14603"/>
                    <a:pt x="13120" y="14547"/>
                  </a:cubicBezTo>
                  <a:cubicBezTo>
                    <a:pt x="13244" y="14481"/>
                    <a:pt x="13275" y="14382"/>
                    <a:pt x="13492" y="14348"/>
                  </a:cubicBezTo>
                  <a:cubicBezTo>
                    <a:pt x="13399" y="14260"/>
                    <a:pt x="13616" y="14282"/>
                    <a:pt x="13647" y="14238"/>
                  </a:cubicBezTo>
                  <a:cubicBezTo>
                    <a:pt x="13616" y="14183"/>
                    <a:pt x="13802" y="14205"/>
                    <a:pt x="13802" y="14160"/>
                  </a:cubicBezTo>
                  <a:cubicBezTo>
                    <a:pt x="13987" y="14105"/>
                    <a:pt x="14080" y="14028"/>
                    <a:pt x="14204" y="13962"/>
                  </a:cubicBezTo>
                  <a:cubicBezTo>
                    <a:pt x="14235" y="13873"/>
                    <a:pt x="14514" y="13862"/>
                    <a:pt x="14514" y="13763"/>
                  </a:cubicBezTo>
                  <a:cubicBezTo>
                    <a:pt x="14793" y="13707"/>
                    <a:pt x="14948" y="13597"/>
                    <a:pt x="15227" y="13541"/>
                  </a:cubicBezTo>
                  <a:cubicBezTo>
                    <a:pt x="15320" y="13497"/>
                    <a:pt x="15382" y="13431"/>
                    <a:pt x="15599" y="13431"/>
                  </a:cubicBezTo>
                  <a:cubicBezTo>
                    <a:pt x="15599" y="13387"/>
                    <a:pt x="15692" y="13387"/>
                    <a:pt x="15692" y="13354"/>
                  </a:cubicBezTo>
                  <a:cubicBezTo>
                    <a:pt x="15754" y="13354"/>
                    <a:pt x="15723" y="13409"/>
                    <a:pt x="15847" y="13409"/>
                  </a:cubicBezTo>
                  <a:cubicBezTo>
                    <a:pt x="15909" y="13320"/>
                    <a:pt x="15909" y="13354"/>
                    <a:pt x="15847" y="13265"/>
                  </a:cubicBezTo>
                  <a:cubicBezTo>
                    <a:pt x="16002" y="13276"/>
                    <a:pt x="15940" y="13210"/>
                    <a:pt x="16064" y="13210"/>
                  </a:cubicBezTo>
                  <a:cubicBezTo>
                    <a:pt x="16157" y="13199"/>
                    <a:pt x="16219" y="13188"/>
                    <a:pt x="16219" y="13155"/>
                  </a:cubicBezTo>
                  <a:cubicBezTo>
                    <a:pt x="16405" y="13132"/>
                    <a:pt x="16436" y="13066"/>
                    <a:pt x="16622" y="13044"/>
                  </a:cubicBezTo>
                  <a:cubicBezTo>
                    <a:pt x="16777" y="12889"/>
                    <a:pt x="17086" y="12801"/>
                    <a:pt x="17241" y="12657"/>
                  </a:cubicBezTo>
                  <a:cubicBezTo>
                    <a:pt x="17365" y="12646"/>
                    <a:pt x="17427" y="12602"/>
                    <a:pt x="17396" y="12547"/>
                  </a:cubicBezTo>
                  <a:cubicBezTo>
                    <a:pt x="17489" y="12524"/>
                    <a:pt x="17551" y="12502"/>
                    <a:pt x="17551" y="12458"/>
                  </a:cubicBezTo>
                  <a:cubicBezTo>
                    <a:pt x="17768" y="12436"/>
                    <a:pt x="17613" y="12270"/>
                    <a:pt x="17954" y="12292"/>
                  </a:cubicBezTo>
                  <a:cubicBezTo>
                    <a:pt x="17985" y="12104"/>
                    <a:pt x="18202" y="11983"/>
                    <a:pt x="18419" y="11850"/>
                  </a:cubicBezTo>
                  <a:cubicBezTo>
                    <a:pt x="18667" y="11894"/>
                    <a:pt x="18295" y="11972"/>
                    <a:pt x="18326" y="12038"/>
                  </a:cubicBezTo>
                  <a:cubicBezTo>
                    <a:pt x="18202" y="12082"/>
                    <a:pt x="18171" y="12149"/>
                    <a:pt x="18171" y="12237"/>
                  </a:cubicBezTo>
                  <a:cubicBezTo>
                    <a:pt x="17892" y="12337"/>
                    <a:pt x="17799" y="12491"/>
                    <a:pt x="17644" y="12624"/>
                  </a:cubicBezTo>
                  <a:cubicBezTo>
                    <a:pt x="17458" y="12701"/>
                    <a:pt x="17582" y="12723"/>
                    <a:pt x="17396" y="12790"/>
                  </a:cubicBezTo>
                  <a:cubicBezTo>
                    <a:pt x="17303" y="12845"/>
                    <a:pt x="17179" y="12900"/>
                    <a:pt x="17086" y="12956"/>
                  </a:cubicBezTo>
                  <a:cubicBezTo>
                    <a:pt x="16962" y="13011"/>
                    <a:pt x="17055" y="13132"/>
                    <a:pt x="16839" y="13155"/>
                  </a:cubicBezTo>
                  <a:cubicBezTo>
                    <a:pt x="16870" y="13254"/>
                    <a:pt x="16622" y="13254"/>
                    <a:pt x="16622" y="13354"/>
                  </a:cubicBezTo>
                  <a:cubicBezTo>
                    <a:pt x="16467" y="13464"/>
                    <a:pt x="16250" y="13564"/>
                    <a:pt x="16064" y="13685"/>
                  </a:cubicBezTo>
                  <a:cubicBezTo>
                    <a:pt x="16033" y="13763"/>
                    <a:pt x="15785" y="13774"/>
                    <a:pt x="15847" y="13873"/>
                  </a:cubicBezTo>
                  <a:cubicBezTo>
                    <a:pt x="15630" y="13895"/>
                    <a:pt x="15537" y="13950"/>
                    <a:pt x="15537" y="14039"/>
                  </a:cubicBezTo>
                  <a:cubicBezTo>
                    <a:pt x="15382" y="14083"/>
                    <a:pt x="15351" y="14160"/>
                    <a:pt x="15227" y="14216"/>
                  </a:cubicBezTo>
                  <a:cubicBezTo>
                    <a:pt x="15103" y="14249"/>
                    <a:pt x="15041" y="14315"/>
                    <a:pt x="14979" y="14382"/>
                  </a:cubicBezTo>
                  <a:cubicBezTo>
                    <a:pt x="14855" y="14426"/>
                    <a:pt x="14762" y="14481"/>
                    <a:pt x="14669" y="14547"/>
                  </a:cubicBezTo>
                  <a:cubicBezTo>
                    <a:pt x="14731" y="14658"/>
                    <a:pt x="14390" y="14625"/>
                    <a:pt x="14452" y="14735"/>
                  </a:cubicBezTo>
                  <a:cubicBezTo>
                    <a:pt x="14204" y="14746"/>
                    <a:pt x="14297" y="14868"/>
                    <a:pt x="14142" y="14912"/>
                  </a:cubicBezTo>
                  <a:cubicBezTo>
                    <a:pt x="14049" y="14967"/>
                    <a:pt x="13956" y="15023"/>
                    <a:pt x="13894" y="15078"/>
                  </a:cubicBezTo>
                  <a:cubicBezTo>
                    <a:pt x="13833" y="15144"/>
                    <a:pt x="13678" y="15189"/>
                    <a:pt x="13647" y="15266"/>
                  </a:cubicBezTo>
                  <a:cubicBezTo>
                    <a:pt x="13492" y="15299"/>
                    <a:pt x="13492" y="15388"/>
                    <a:pt x="13337" y="15432"/>
                  </a:cubicBezTo>
                  <a:cubicBezTo>
                    <a:pt x="13368" y="15531"/>
                    <a:pt x="13244" y="15586"/>
                    <a:pt x="13120" y="15631"/>
                  </a:cubicBezTo>
                  <a:cubicBezTo>
                    <a:pt x="13182" y="15730"/>
                    <a:pt x="12934" y="15741"/>
                    <a:pt x="12965" y="15830"/>
                  </a:cubicBezTo>
                  <a:cubicBezTo>
                    <a:pt x="13182" y="15841"/>
                    <a:pt x="13120" y="15763"/>
                    <a:pt x="13182" y="15741"/>
                  </a:cubicBezTo>
                  <a:cubicBezTo>
                    <a:pt x="13182" y="15686"/>
                    <a:pt x="13399" y="15708"/>
                    <a:pt x="13337" y="15631"/>
                  </a:cubicBezTo>
                  <a:cubicBezTo>
                    <a:pt x="13492" y="15631"/>
                    <a:pt x="13399" y="15542"/>
                    <a:pt x="13585" y="15542"/>
                  </a:cubicBezTo>
                  <a:cubicBezTo>
                    <a:pt x="13678" y="15531"/>
                    <a:pt x="13585" y="15443"/>
                    <a:pt x="13740" y="15432"/>
                  </a:cubicBezTo>
                  <a:cubicBezTo>
                    <a:pt x="13925" y="15288"/>
                    <a:pt x="14142" y="15155"/>
                    <a:pt x="14359" y="15023"/>
                  </a:cubicBezTo>
                  <a:cubicBezTo>
                    <a:pt x="14514" y="15012"/>
                    <a:pt x="14421" y="14923"/>
                    <a:pt x="14514" y="14912"/>
                  </a:cubicBezTo>
                  <a:cubicBezTo>
                    <a:pt x="14669" y="14901"/>
                    <a:pt x="14700" y="14857"/>
                    <a:pt x="14669" y="14791"/>
                  </a:cubicBezTo>
                  <a:cubicBezTo>
                    <a:pt x="14824" y="14746"/>
                    <a:pt x="14979" y="14702"/>
                    <a:pt x="14979" y="14603"/>
                  </a:cubicBezTo>
                  <a:cubicBezTo>
                    <a:pt x="15258" y="14647"/>
                    <a:pt x="15041" y="14503"/>
                    <a:pt x="15227" y="14514"/>
                  </a:cubicBezTo>
                  <a:cubicBezTo>
                    <a:pt x="15351" y="14514"/>
                    <a:pt x="15258" y="14426"/>
                    <a:pt x="15382" y="14404"/>
                  </a:cubicBezTo>
                  <a:cubicBezTo>
                    <a:pt x="15599" y="14382"/>
                    <a:pt x="15413" y="14216"/>
                    <a:pt x="15754" y="14238"/>
                  </a:cubicBezTo>
                  <a:cubicBezTo>
                    <a:pt x="15599" y="14293"/>
                    <a:pt x="15630" y="14415"/>
                    <a:pt x="15444" y="14459"/>
                  </a:cubicBezTo>
                  <a:cubicBezTo>
                    <a:pt x="15351" y="14536"/>
                    <a:pt x="15258" y="14614"/>
                    <a:pt x="15134" y="14680"/>
                  </a:cubicBezTo>
                  <a:cubicBezTo>
                    <a:pt x="14917" y="14813"/>
                    <a:pt x="14731" y="14967"/>
                    <a:pt x="14514" y="15100"/>
                  </a:cubicBezTo>
                  <a:cubicBezTo>
                    <a:pt x="14359" y="15111"/>
                    <a:pt x="14483" y="15200"/>
                    <a:pt x="14359" y="15211"/>
                  </a:cubicBezTo>
                  <a:cubicBezTo>
                    <a:pt x="14266" y="15233"/>
                    <a:pt x="14204" y="15277"/>
                    <a:pt x="14204" y="15321"/>
                  </a:cubicBezTo>
                  <a:cubicBezTo>
                    <a:pt x="14018" y="15365"/>
                    <a:pt x="13925" y="15443"/>
                    <a:pt x="13894" y="15542"/>
                  </a:cubicBezTo>
                  <a:cubicBezTo>
                    <a:pt x="13616" y="15664"/>
                    <a:pt x="13430" y="15808"/>
                    <a:pt x="13275" y="15962"/>
                  </a:cubicBezTo>
                  <a:cubicBezTo>
                    <a:pt x="13120" y="15973"/>
                    <a:pt x="13213" y="16062"/>
                    <a:pt x="13120" y="16073"/>
                  </a:cubicBezTo>
                  <a:cubicBezTo>
                    <a:pt x="13027" y="16095"/>
                    <a:pt x="12965" y="16139"/>
                    <a:pt x="12965" y="16183"/>
                  </a:cubicBezTo>
                  <a:cubicBezTo>
                    <a:pt x="12810" y="16250"/>
                    <a:pt x="12748" y="16327"/>
                    <a:pt x="12655" y="16405"/>
                  </a:cubicBezTo>
                  <a:cubicBezTo>
                    <a:pt x="12500" y="16570"/>
                    <a:pt x="12283" y="16714"/>
                    <a:pt x="12097" y="16858"/>
                  </a:cubicBezTo>
                  <a:cubicBezTo>
                    <a:pt x="11942" y="17024"/>
                    <a:pt x="11787" y="17189"/>
                    <a:pt x="11632" y="17355"/>
                  </a:cubicBezTo>
                  <a:cubicBezTo>
                    <a:pt x="11570" y="17444"/>
                    <a:pt x="11508" y="17532"/>
                    <a:pt x="11415" y="17609"/>
                  </a:cubicBezTo>
                  <a:cubicBezTo>
                    <a:pt x="11446" y="17676"/>
                    <a:pt x="11260" y="17665"/>
                    <a:pt x="11322" y="17742"/>
                  </a:cubicBezTo>
                  <a:cubicBezTo>
                    <a:pt x="11229" y="17753"/>
                    <a:pt x="11291" y="17831"/>
                    <a:pt x="11167" y="17831"/>
                  </a:cubicBezTo>
                  <a:cubicBezTo>
                    <a:pt x="11229" y="17952"/>
                    <a:pt x="11074" y="17996"/>
                    <a:pt x="11105" y="18107"/>
                  </a:cubicBezTo>
                  <a:cubicBezTo>
                    <a:pt x="10919" y="18140"/>
                    <a:pt x="11043" y="18273"/>
                    <a:pt x="10857" y="18306"/>
                  </a:cubicBezTo>
                  <a:cubicBezTo>
                    <a:pt x="10764" y="18604"/>
                    <a:pt x="10764" y="18759"/>
                    <a:pt x="10548" y="19024"/>
                  </a:cubicBezTo>
                  <a:cubicBezTo>
                    <a:pt x="10548" y="19179"/>
                    <a:pt x="10548" y="19323"/>
                    <a:pt x="10486" y="19444"/>
                  </a:cubicBezTo>
                  <a:cubicBezTo>
                    <a:pt x="10672" y="19444"/>
                    <a:pt x="10579" y="19422"/>
                    <a:pt x="10548" y="19389"/>
                  </a:cubicBezTo>
                  <a:cubicBezTo>
                    <a:pt x="10641" y="19378"/>
                    <a:pt x="10610" y="19334"/>
                    <a:pt x="10641" y="19301"/>
                  </a:cubicBezTo>
                  <a:cubicBezTo>
                    <a:pt x="10672" y="19245"/>
                    <a:pt x="10703" y="19157"/>
                    <a:pt x="10795" y="19113"/>
                  </a:cubicBezTo>
                  <a:cubicBezTo>
                    <a:pt x="10764" y="18936"/>
                    <a:pt x="10919" y="18814"/>
                    <a:pt x="11012" y="18693"/>
                  </a:cubicBezTo>
                  <a:cubicBezTo>
                    <a:pt x="11136" y="18560"/>
                    <a:pt x="11167" y="18416"/>
                    <a:pt x="11322" y="18306"/>
                  </a:cubicBezTo>
                  <a:cubicBezTo>
                    <a:pt x="11384" y="18240"/>
                    <a:pt x="11477" y="18195"/>
                    <a:pt x="11477" y="18107"/>
                  </a:cubicBezTo>
                  <a:cubicBezTo>
                    <a:pt x="11663" y="18096"/>
                    <a:pt x="11570" y="17985"/>
                    <a:pt x="11725" y="17963"/>
                  </a:cubicBezTo>
                  <a:cubicBezTo>
                    <a:pt x="11694" y="17875"/>
                    <a:pt x="11849" y="17853"/>
                    <a:pt x="11787" y="17742"/>
                  </a:cubicBezTo>
                  <a:cubicBezTo>
                    <a:pt x="12097" y="17775"/>
                    <a:pt x="11849" y="17598"/>
                    <a:pt x="12035" y="17576"/>
                  </a:cubicBezTo>
                  <a:cubicBezTo>
                    <a:pt x="12128" y="17455"/>
                    <a:pt x="12283" y="17344"/>
                    <a:pt x="12407" y="17245"/>
                  </a:cubicBezTo>
                  <a:cubicBezTo>
                    <a:pt x="12407" y="17156"/>
                    <a:pt x="12624" y="17156"/>
                    <a:pt x="12562" y="17046"/>
                  </a:cubicBezTo>
                  <a:cubicBezTo>
                    <a:pt x="12655" y="16990"/>
                    <a:pt x="12810" y="16968"/>
                    <a:pt x="12810" y="16880"/>
                  </a:cubicBezTo>
                  <a:cubicBezTo>
                    <a:pt x="12810" y="16802"/>
                    <a:pt x="12872" y="16736"/>
                    <a:pt x="13027" y="16714"/>
                  </a:cubicBezTo>
                  <a:cubicBezTo>
                    <a:pt x="13027" y="16637"/>
                    <a:pt x="13058" y="16570"/>
                    <a:pt x="13182" y="16548"/>
                  </a:cubicBezTo>
                  <a:cubicBezTo>
                    <a:pt x="13182" y="16460"/>
                    <a:pt x="13306" y="16416"/>
                    <a:pt x="13368" y="16349"/>
                  </a:cubicBezTo>
                  <a:cubicBezTo>
                    <a:pt x="13523" y="16327"/>
                    <a:pt x="13430" y="16206"/>
                    <a:pt x="13585" y="16183"/>
                  </a:cubicBezTo>
                  <a:cubicBezTo>
                    <a:pt x="13678" y="16051"/>
                    <a:pt x="13863" y="15951"/>
                    <a:pt x="14049" y="15852"/>
                  </a:cubicBezTo>
                  <a:cubicBezTo>
                    <a:pt x="14297" y="15620"/>
                    <a:pt x="14731" y="15443"/>
                    <a:pt x="14979" y="15211"/>
                  </a:cubicBezTo>
                  <a:cubicBezTo>
                    <a:pt x="15165" y="15189"/>
                    <a:pt x="15227" y="15133"/>
                    <a:pt x="15227" y="15045"/>
                  </a:cubicBezTo>
                  <a:cubicBezTo>
                    <a:pt x="15382" y="15023"/>
                    <a:pt x="15413" y="14945"/>
                    <a:pt x="15537" y="14901"/>
                  </a:cubicBezTo>
                  <a:cubicBezTo>
                    <a:pt x="15723" y="14824"/>
                    <a:pt x="15878" y="14713"/>
                    <a:pt x="16002" y="14603"/>
                  </a:cubicBezTo>
                  <a:cubicBezTo>
                    <a:pt x="16467" y="14448"/>
                    <a:pt x="16591" y="14160"/>
                    <a:pt x="17024" y="13984"/>
                  </a:cubicBezTo>
                  <a:cubicBezTo>
                    <a:pt x="16993" y="13873"/>
                    <a:pt x="17117" y="13818"/>
                    <a:pt x="17241" y="13763"/>
                  </a:cubicBezTo>
                  <a:cubicBezTo>
                    <a:pt x="17210" y="13663"/>
                    <a:pt x="17334" y="13608"/>
                    <a:pt x="17396" y="13541"/>
                  </a:cubicBezTo>
                  <a:cubicBezTo>
                    <a:pt x="17520" y="13409"/>
                    <a:pt x="17675" y="13265"/>
                    <a:pt x="17799" y="13121"/>
                  </a:cubicBezTo>
                  <a:cubicBezTo>
                    <a:pt x="18016" y="13155"/>
                    <a:pt x="17675" y="13199"/>
                    <a:pt x="17799" y="13265"/>
                  </a:cubicBezTo>
                  <a:cubicBezTo>
                    <a:pt x="17799" y="13331"/>
                    <a:pt x="17644" y="13342"/>
                    <a:pt x="17706" y="13431"/>
                  </a:cubicBezTo>
                  <a:cubicBezTo>
                    <a:pt x="17613" y="13530"/>
                    <a:pt x="17520" y="13619"/>
                    <a:pt x="17489" y="13740"/>
                  </a:cubicBezTo>
                  <a:cubicBezTo>
                    <a:pt x="17272" y="13928"/>
                    <a:pt x="16993" y="14083"/>
                    <a:pt x="16870" y="14293"/>
                  </a:cubicBezTo>
                  <a:cubicBezTo>
                    <a:pt x="16684" y="14359"/>
                    <a:pt x="16529" y="14437"/>
                    <a:pt x="16467" y="14547"/>
                  </a:cubicBezTo>
                  <a:cubicBezTo>
                    <a:pt x="16281" y="14614"/>
                    <a:pt x="16126" y="14691"/>
                    <a:pt x="16064" y="14791"/>
                  </a:cubicBezTo>
                  <a:cubicBezTo>
                    <a:pt x="15971" y="14824"/>
                    <a:pt x="15816" y="14835"/>
                    <a:pt x="15847" y="14901"/>
                  </a:cubicBezTo>
                  <a:cubicBezTo>
                    <a:pt x="15816" y="14956"/>
                    <a:pt x="15630" y="14956"/>
                    <a:pt x="15692" y="15045"/>
                  </a:cubicBezTo>
                  <a:cubicBezTo>
                    <a:pt x="15413" y="15078"/>
                    <a:pt x="15413" y="15211"/>
                    <a:pt x="15227" y="15266"/>
                  </a:cubicBezTo>
                  <a:cubicBezTo>
                    <a:pt x="15258" y="15310"/>
                    <a:pt x="15289" y="15266"/>
                    <a:pt x="15382" y="15266"/>
                  </a:cubicBezTo>
                  <a:cubicBezTo>
                    <a:pt x="15382" y="15310"/>
                    <a:pt x="15382" y="15343"/>
                    <a:pt x="15289" y="15354"/>
                  </a:cubicBezTo>
                  <a:cubicBezTo>
                    <a:pt x="15382" y="15388"/>
                    <a:pt x="15382" y="15454"/>
                    <a:pt x="15382" y="15520"/>
                  </a:cubicBezTo>
                  <a:cubicBezTo>
                    <a:pt x="15661" y="15421"/>
                    <a:pt x="15661" y="15233"/>
                    <a:pt x="15909" y="15133"/>
                  </a:cubicBezTo>
                  <a:cubicBezTo>
                    <a:pt x="15971" y="14956"/>
                    <a:pt x="16281" y="14890"/>
                    <a:pt x="16312" y="14713"/>
                  </a:cubicBezTo>
                  <a:cubicBezTo>
                    <a:pt x="16436" y="14702"/>
                    <a:pt x="16436" y="14868"/>
                    <a:pt x="16312" y="14846"/>
                  </a:cubicBezTo>
                  <a:cubicBezTo>
                    <a:pt x="16312" y="14923"/>
                    <a:pt x="16281" y="14967"/>
                    <a:pt x="16157" y="14990"/>
                  </a:cubicBezTo>
                  <a:cubicBezTo>
                    <a:pt x="16188" y="15122"/>
                    <a:pt x="15909" y="15166"/>
                    <a:pt x="15909" y="15299"/>
                  </a:cubicBezTo>
                  <a:cubicBezTo>
                    <a:pt x="15785" y="15376"/>
                    <a:pt x="15692" y="15476"/>
                    <a:pt x="15599" y="15575"/>
                  </a:cubicBezTo>
                  <a:cubicBezTo>
                    <a:pt x="15568" y="15631"/>
                    <a:pt x="15444" y="15642"/>
                    <a:pt x="15444" y="15708"/>
                  </a:cubicBezTo>
                  <a:cubicBezTo>
                    <a:pt x="15351" y="15730"/>
                    <a:pt x="15444" y="15819"/>
                    <a:pt x="15289" y="15830"/>
                  </a:cubicBezTo>
                  <a:cubicBezTo>
                    <a:pt x="15351" y="15973"/>
                    <a:pt x="15258" y="16084"/>
                    <a:pt x="15227" y="16217"/>
                  </a:cubicBezTo>
                  <a:cubicBezTo>
                    <a:pt x="15258" y="16360"/>
                    <a:pt x="15351" y="16449"/>
                    <a:pt x="15382" y="16515"/>
                  </a:cubicBezTo>
                  <a:cubicBezTo>
                    <a:pt x="15382" y="16603"/>
                    <a:pt x="15382" y="16692"/>
                    <a:pt x="15382" y="16769"/>
                  </a:cubicBezTo>
                  <a:cubicBezTo>
                    <a:pt x="15320" y="16968"/>
                    <a:pt x="15196" y="17123"/>
                    <a:pt x="15134" y="17322"/>
                  </a:cubicBezTo>
                  <a:cubicBezTo>
                    <a:pt x="15010" y="17333"/>
                    <a:pt x="15103" y="17421"/>
                    <a:pt x="14979" y="17444"/>
                  </a:cubicBezTo>
                  <a:cubicBezTo>
                    <a:pt x="15010" y="17510"/>
                    <a:pt x="14855" y="17499"/>
                    <a:pt x="14917" y="17576"/>
                  </a:cubicBezTo>
                  <a:cubicBezTo>
                    <a:pt x="14700" y="17609"/>
                    <a:pt x="14793" y="17753"/>
                    <a:pt x="14607" y="17797"/>
                  </a:cubicBezTo>
                  <a:cubicBezTo>
                    <a:pt x="14452" y="17963"/>
                    <a:pt x="14204" y="18107"/>
                    <a:pt x="14049" y="18273"/>
                  </a:cubicBezTo>
                  <a:cubicBezTo>
                    <a:pt x="13863" y="18427"/>
                    <a:pt x="13678" y="18582"/>
                    <a:pt x="13430" y="18715"/>
                  </a:cubicBezTo>
                  <a:cubicBezTo>
                    <a:pt x="13182" y="18859"/>
                    <a:pt x="13027" y="19013"/>
                    <a:pt x="12748" y="19135"/>
                  </a:cubicBezTo>
                  <a:cubicBezTo>
                    <a:pt x="12810" y="19179"/>
                    <a:pt x="12810" y="19201"/>
                    <a:pt x="12748" y="19245"/>
                  </a:cubicBezTo>
                  <a:cubicBezTo>
                    <a:pt x="12624" y="19256"/>
                    <a:pt x="12717" y="19334"/>
                    <a:pt x="12593" y="19334"/>
                  </a:cubicBezTo>
                  <a:cubicBezTo>
                    <a:pt x="12593" y="19400"/>
                    <a:pt x="12779" y="19301"/>
                    <a:pt x="12810" y="19279"/>
                  </a:cubicBezTo>
                  <a:cubicBezTo>
                    <a:pt x="12934" y="19256"/>
                    <a:pt x="12996" y="19234"/>
                    <a:pt x="13120" y="19223"/>
                  </a:cubicBezTo>
                  <a:cubicBezTo>
                    <a:pt x="13213" y="19146"/>
                    <a:pt x="13523" y="19135"/>
                    <a:pt x="13585" y="19058"/>
                  </a:cubicBezTo>
                  <a:cubicBezTo>
                    <a:pt x="13956" y="19058"/>
                    <a:pt x="14235" y="18947"/>
                    <a:pt x="14452" y="18991"/>
                  </a:cubicBezTo>
                  <a:cubicBezTo>
                    <a:pt x="14576" y="19102"/>
                    <a:pt x="14111" y="19002"/>
                    <a:pt x="14142" y="19080"/>
                  </a:cubicBezTo>
                  <a:cubicBezTo>
                    <a:pt x="13925" y="19058"/>
                    <a:pt x="13987" y="19135"/>
                    <a:pt x="13833" y="19135"/>
                  </a:cubicBezTo>
                  <a:cubicBezTo>
                    <a:pt x="13554" y="19212"/>
                    <a:pt x="13244" y="19279"/>
                    <a:pt x="13058" y="19389"/>
                  </a:cubicBezTo>
                  <a:cubicBezTo>
                    <a:pt x="12779" y="19455"/>
                    <a:pt x="12686" y="19588"/>
                    <a:pt x="12438" y="19666"/>
                  </a:cubicBezTo>
                  <a:cubicBezTo>
                    <a:pt x="12407" y="19787"/>
                    <a:pt x="12221" y="19853"/>
                    <a:pt x="12190" y="19975"/>
                  </a:cubicBezTo>
                  <a:cubicBezTo>
                    <a:pt x="12035" y="19975"/>
                    <a:pt x="12159" y="20097"/>
                    <a:pt x="12035" y="20108"/>
                  </a:cubicBezTo>
                  <a:cubicBezTo>
                    <a:pt x="12097" y="20185"/>
                    <a:pt x="11880" y="20163"/>
                    <a:pt x="11880" y="20218"/>
                  </a:cubicBezTo>
                  <a:cubicBezTo>
                    <a:pt x="11942" y="20240"/>
                    <a:pt x="12066" y="20373"/>
                    <a:pt x="11880" y="20384"/>
                  </a:cubicBezTo>
                  <a:cubicBezTo>
                    <a:pt x="11942" y="20472"/>
                    <a:pt x="12035" y="20528"/>
                    <a:pt x="12128" y="20605"/>
                  </a:cubicBezTo>
                  <a:cubicBezTo>
                    <a:pt x="12159" y="20671"/>
                    <a:pt x="12066" y="20682"/>
                    <a:pt x="12035" y="20727"/>
                  </a:cubicBezTo>
                  <a:cubicBezTo>
                    <a:pt x="12097" y="20749"/>
                    <a:pt x="12128" y="20771"/>
                    <a:pt x="12035" y="20782"/>
                  </a:cubicBezTo>
                  <a:cubicBezTo>
                    <a:pt x="12190" y="20926"/>
                    <a:pt x="12376" y="21047"/>
                    <a:pt x="12500" y="21191"/>
                  </a:cubicBezTo>
                  <a:cubicBezTo>
                    <a:pt x="12593" y="21213"/>
                    <a:pt x="12624" y="21246"/>
                    <a:pt x="12655" y="21279"/>
                  </a:cubicBezTo>
                  <a:cubicBezTo>
                    <a:pt x="12717" y="21302"/>
                    <a:pt x="12841" y="21302"/>
                    <a:pt x="12810" y="21357"/>
                  </a:cubicBezTo>
                  <a:cubicBezTo>
                    <a:pt x="12903" y="21412"/>
                    <a:pt x="13058" y="21489"/>
                    <a:pt x="12903" y="21556"/>
                  </a:cubicBezTo>
                  <a:cubicBezTo>
                    <a:pt x="12624" y="21600"/>
                    <a:pt x="12841" y="21456"/>
                    <a:pt x="12655" y="21467"/>
                  </a:cubicBezTo>
                  <a:cubicBezTo>
                    <a:pt x="12531" y="21456"/>
                    <a:pt x="12593" y="21390"/>
                    <a:pt x="12345" y="21412"/>
                  </a:cubicBezTo>
                  <a:cubicBezTo>
                    <a:pt x="12283" y="21302"/>
                    <a:pt x="12035" y="21246"/>
                    <a:pt x="11973" y="21136"/>
                  </a:cubicBezTo>
                  <a:cubicBezTo>
                    <a:pt x="11787" y="21136"/>
                    <a:pt x="11911" y="21003"/>
                    <a:pt x="11632" y="21025"/>
                  </a:cubicBezTo>
                  <a:cubicBezTo>
                    <a:pt x="11725" y="20937"/>
                    <a:pt x="11508" y="20937"/>
                    <a:pt x="11477" y="20893"/>
                  </a:cubicBezTo>
                  <a:cubicBezTo>
                    <a:pt x="11446" y="20815"/>
                    <a:pt x="11198" y="20815"/>
                    <a:pt x="11012" y="20782"/>
                  </a:cubicBezTo>
                  <a:cubicBezTo>
                    <a:pt x="10981" y="20705"/>
                    <a:pt x="10826" y="20660"/>
                    <a:pt x="10795" y="20583"/>
                  </a:cubicBezTo>
                  <a:cubicBezTo>
                    <a:pt x="10517" y="20561"/>
                    <a:pt x="10300" y="20528"/>
                    <a:pt x="10238" y="20439"/>
                  </a:cubicBezTo>
                  <a:cubicBezTo>
                    <a:pt x="10021" y="20439"/>
                    <a:pt x="9773" y="20428"/>
                    <a:pt x="9711" y="20362"/>
                  </a:cubicBezTo>
                  <a:cubicBezTo>
                    <a:pt x="9370" y="20384"/>
                    <a:pt x="9246" y="20318"/>
                    <a:pt x="8905" y="20329"/>
                  </a:cubicBezTo>
                  <a:cubicBezTo>
                    <a:pt x="8812" y="20273"/>
                    <a:pt x="8409" y="20329"/>
                    <a:pt x="8533" y="20196"/>
                  </a:cubicBezTo>
                  <a:cubicBezTo>
                    <a:pt x="8750" y="20119"/>
                    <a:pt x="8874" y="20251"/>
                    <a:pt x="9215" y="20218"/>
                  </a:cubicBezTo>
                  <a:cubicBezTo>
                    <a:pt x="9401" y="20262"/>
                    <a:pt x="9742" y="20262"/>
                    <a:pt x="9928" y="20307"/>
                  </a:cubicBezTo>
                  <a:cubicBezTo>
                    <a:pt x="9928" y="20185"/>
                    <a:pt x="9556" y="20218"/>
                    <a:pt x="9370" y="20163"/>
                  </a:cubicBezTo>
                  <a:cubicBezTo>
                    <a:pt x="9122" y="20152"/>
                    <a:pt x="8812" y="20152"/>
                    <a:pt x="8688" y="20086"/>
                  </a:cubicBezTo>
                  <a:cubicBezTo>
                    <a:pt x="8347" y="20086"/>
                    <a:pt x="8130" y="20052"/>
                    <a:pt x="7913" y="20030"/>
                  </a:cubicBezTo>
                  <a:cubicBezTo>
                    <a:pt x="7727" y="19986"/>
                    <a:pt x="7356" y="20019"/>
                    <a:pt x="7201" y="19975"/>
                  </a:cubicBezTo>
                  <a:cubicBezTo>
                    <a:pt x="7232" y="19898"/>
                    <a:pt x="7573" y="19853"/>
                    <a:pt x="7758" y="19920"/>
                  </a:cubicBezTo>
                  <a:cubicBezTo>
                    <a:pt x="7882" y="19920"/>
                    <a:pt x="8006" y="19931"/>
                    <a:pt x="8068" y="19975"/>
                  </a:cubicBezTo>
                  <a:cubicBezTo>
                    <a:pt x="8192" y="19975"/>
                    <a:pt x="8347" y="19953"/>
                    <a:pt x="8378" y="19997"/>
                  </a:cubicBezTo>
                  <a:cubicBezTo>
                    <a:pt x="9277" y="20008"/>
                    <a:pt x="9990" y="20097"/>
                    <a:pt x="10548" y="20218"/>
                  </a:cubicBezTo>
                  <a:cubicBezTo>
                    <a:pt x="10672" y="20207"/>
                    <a:pt x="10517" y="20185"/>
                    <a:pt x="10548" y="20141"/>
                  </a:cubicBezTo>
                  <a:cubicBezTo>
                    <a:pt x="10455" y="20130"/>
                    <a:pt x="10424" y="20086"/>
                    <a:pt x="10331" y="20086"/>
                  </a:cubicBezTo>
                  <a:cubicBezTo>
                    <a:pt x="10238" y="20019"/>
                    <a:pt x="10114" y="19975"/>
                    <a:pt x="10021" y="19920"/>
                  </a:cubicBezTo>
                  <a:cubicBezTo>
                    <a:pt x="9866" y="19876"/>
                    <a:pt x="9835" y="19798"/>
                    <a:pt x="9680" y="19754"/>
                  </a:cubicBezTo>
                  <a:cubicBezTo>
                    <a:pt x="9525" y="19710"/>
                    <a:pt x="9401" y="19666"/>
                    <a:pt x="9308" y="19610"/>
                  </a:cubicBezTo>
                  <a:cubicBezTo>
                    <a:pt x="9246" y="19533"/>
                    <a:pt x="8967" y="19544"/>
                    <a:pt x="8998" y="19444"/>
                  </a:cubicBezTo>
                  <a:cubicBezTo>
                    <a:pt x="8905" y="19378"/>
                    <a:pt x="8719" y="19356"/>
                    <a:pt x="8688" y="19279"/>
                  </a:cubicBezTo>
                  <a:cubicBezTo>
                    <a:pt x="8347" y="19223"/>
                    <a:pt x="8316" y="19058"/>
                    <a:pt x="7975" y="19002"/>
                  </a:cubicBezTo>
                  <a:cubicBezTo>
                    <a:pt x="7820" y="18870"/>
                    <a:pt x="7573" y="18770"/>
                    <a:pt x="7356" y="18660"/>
                  </a:cubicBezTo>
                  <a:cubicBezTo>
                    <a:pt x="7232" y="18615"/>
                    <a:pt x="7139" y="18560"/>
                    <a:pt x="7046" y="18494"/>
                  </a:cubicBezTo>
                  <a:cubicBezTo>
                    <a:pt x="6922" y="18450"/>
                    <a:pt x="6767" y="18427"/>
                    <a:pt x="6736" y="18361"/>
                  </a:cubicBezTo>
                  <a:cubicBezTo>
                    <a:pt x="6581" y="18228"/>
                    <a:pt x="6271" y="18151"/>
                    <a:pt x="6178" y="17996"/>
                  </a:cubicBezTo>
                  <a:cubicBezTo>
                    <a:pt x="5930" y="17908"/>
                    <a:pt x="5961" y="17731"/>
                    <a:pt x="5620" y="17665"/>
                  </a:cubicBezTo>
                  <a:cubicBezTo>
                    <a:pt x="5589" y="17576"/>
                    <a:pt x="5620" y="17466"/>
                    <a:pt x="5403" y="17444"/>
                  </a:cubicBezTo>
                  <a:cubicBezTo>
                    <a:pt x="5465" y="17322"/>
                    <a:pt x="5310" y="17267"/>
                    <a:pt x="5155" y="17223"/>
                  </a:cubicBezTo>
                  <a:cubicBezTo>
                    <a:pt x="5155" y="17145"/>
                    <a:pt x="5186" y="17057"/>
                    <a:pt x="5093" y="17024"/>
                  </a:cubicBezTo>
                  <a:cubicBezTo>
                    <a:pt x="5093" y="16924"/>
                    <a:pt x="4814" y="16935"/>
                    <a:pt x="4783" y="16858"/>
                  </a:cubicBezTo>
                  <a:cubicBezTo>
                    <a:pt x="4690" y="16802"/>
                    <a:pt x="4628" y="16736"/>
                    <a:pt x="4474" y="16714"/>
                  </a:cubicBezTo>
                  <a:cubicBezTo>
                    <a:pt x="4474" y="16648"/>
                    <a:pt x="4505" y="16559"/>
                    <a:pt x="4319" y="16548"/>
                  </a:cubicBezTo>
                  <a:cubicBezTo>
                    <a:pt x="4226" y="16515"/>
                    <a:pt x="4195" y="16438"/>
                    <a:pt x="4071" y="16416"/>
                  </a:cubicBezTo>
                  <a:cubicBezTo>
                    <a:pt x="4071" y="16272"/>
                    <a:pt x="3761" y="16239"/>
                    <a:pt x="3761" y="16106"/>
                  </a:cubicBezTo>
                  <a:cubicBezTo>
                    <a:pt x="3637" y="16084"/>
                    <a:pt x="3575" y="16018"/>
                    <a:pt x="3606" y="15940"/>
                  </a:cubicBezTo>
                  <a:cubicBezTo>
                    <a:pt x="3451" y="15918"/>
                    <a:pt x="3389" y="15863"/>
                    <a:pt x="3358" y="15797"/>
                  </a:cubicBezTo>
                  <a:cubicBezTo>
                    <a:pt x="3296" y="15686"/>
                    <a:pt x="2986" y="15653"/>
                    <a:pt x="3048" y="15498"/>
                  </a:cubicBezTo>
                  <a:cubicBezTo>
                    <a:pt x="3141" y="15498"/>
                    <a:pt x="3110" y="15542"/>
                    <a:pt x="3141" y="15575"/>
                  </a:cubicBezTo>
                  <a:cubicBezTo>
                    <a:pt x="3234" y="15575"/>
                    <a:pt x="3265" y="15586"/>
                    <a:pt x="3296" y="15609"/>
                  </a:cubicBezTo>
                  <a:cubicBezTo>
                    <a:pt x="3327" y="15664"/>
                    <a:pt x="3513" y="15653"/>
                    <a:pt x="3451" y="15741"/>
                  </a:cubicBezTo>
                  <a:cubicBezTo>
                    <a:pt x="3637" y="15797"/>
                    <a:pt x="3792" y="15863"/>
                    <a:pt x="3823" y="15962"/>
                  </a:cubicBezTo>
                  <a:cubicBezTo>
                    <a:pt x="4040" y="16018"/>
                    <a:pt x="4133" y="16106"/>
                    <a:pt x="4226" y="16194"/>
                  </a:cubicBezTo>
                  <a:cubicBezTo>
                    <a:pt x="4319" y="16228"/>
                    <a:pt x="4381" y="16261"/>
                    <a:pt x="4474" y="16305"/>
                  </a:cubicBezTo>
                  <a:cubicBezTo>
                    <a:pt x="4505" y="16327"/>
                    <a:pt x="4659" y="16360"/>
                    <a:pt x="4628" y="16416"/>
                  </a:cubicBezTo>
                  <a:cubicBezTo>
                    <a:pt x="4969" y="16526"/>
                    <a:pt x="5217" y="16681"/>
                    <a:pt x="5558" y="16802"/>
                  </a:cubicBezTo>
                  <a:cubicBezTo>
                    <a:pt x="5651" y="16880"/>
                    <a:pt x="5899" y="16913"/>
                    <a:pt x="6023" y="16990"/>
                  </a:cubicBezTo>
                  <a:cubicBezTo>
                    <a:pt x="6178" y="17001"/>
                    <a:pt x="6178" y="17068"/>
                    <a:pt x="6333" y="17079"/>
                  </a:cubicBezTo>
                  <a:cubicBezTo>
                    <a:pt x="6488" y="17079"/>
                    <a:pt x="6395" y="17178"/>
                    <a:pt x="6488" y="17189"/>
                  </a:cubicBezTo>
                  <a:cubicBezTo>
                    <a:pt x="6736" y="17234"/>
                    <a:pt x="6860" y="17333"/>
                    <a:pt x="7108" y="17388"/>
                  </a:cubicBezTo>
                  <a:cubicBezTo>
                    <a:pt x="7263" y="17388"/>
                    <a:pt x="7263" y="17455"/>
                    <a:pt x="7418" y="17466"/>
                  </a:cubicBezTo>
                  <a:cubicBezTo>
                    <a:pt x="7387" y="17510"/>
                    <a:pt x="7480" y="17521"/>
                    <a:pt x="7573" y="17521"/>
                  </a:cubicBezTo>
                  <a:cubicBezTo>
                    <a:pt x="7573" y="17554"/>
                    <a:pt x="7604" y="17576"/>
                    <a:pt x="7665" y="17576"/>
                  </a:cubicBezTo>
                  <a:cubicBezTo>
                    <a:pt x="7851" y="17643"/>
                    <a:pt x="7975" y="17731"/>
                    <a:pt x="8130" y="17797"/>
                  </a:cubicBezTo>
                  <a:cubicBezTo>
                    <a:pt x="8347" y="17797"/>
                    <a:pt x="8192" y="17908"/>
                    <a:pt x="8440" y="17886"/>
                  </a:cubicBezTo>
                  <a:cubicBezTo>
                    <a:pt x="8440" y="17952"/>
                    <a:pt x="8564" y="17974"/>
                    <a:pt x="8688" y="17996"/>
                  </a:cubicBezTo>
                  <a:cubicBezTo>
                    <a:pt x="8688" y="17908"/>
                    <a:pt x="8564" y="17853"/>
                    <a:pt x="8440" y="17797"/>
                  </a:cubicBezTo>
                  <a:cubicBezTo>
                    <a:pt x="8316" y="17753"/>
                    <a:pt x="8347" y="17676"/>
                    <a:pt x="8192" y="17632"/>
                  </a:cubicBezTo>
                  <a:cubicBezTo>
                    <a:pt x="8161" y="17565"/>
                    <a:pt x="7913" y="17576"/>
                    <a:pt x="7975" y="17466"/>
                  </a:cubicBezTo>
                  <a:cubicBezTo>
                    <a:pt x="7851" y="17433"/>
                    <a:pt x="7665" y="17410"/>
                    <a:pt x="7665" y="17333"/>
                  </a:cubicBezTo>
                  <a:cubicBezTo>
                    <a:pt x="7108" y="17189"/>
                    <a:pt x="6736" y="16979"/>
                    <a:pt x="6333" y="16769"/>
                  </a:cubicBezTo>
                  <a:cubicBezTo>
                    <a:pt x="6240" y="16703"/>
                    <a:pt x="6023" y="16681"/>
                    <a:pt x="5930" y="16603"/>
                  </a:cubicBezTo>
                  <a:cubicBezTo>
                    <a:pt x="5682" y="16603"/>
                    <a:pt x="5744" y="16471"/>
                    <a:pt x="5465" y="16471"/>
                  </a:cubicBezTo>
                  <a:cubicBezTo>
                    <a:pt x="5465" y="16416"/>
                    <a:pt x="5434" y="16371"/>
                    <a:pt x="5310" y="16360"/>
                  </a:cubicBezTo>
                  <a:cubicBezTo>
                    <a:pt x="5279" y="16327"/>
                    <a:pt x="5155" y="16327"/>
                    <a:pt x="5155" y="16272"/>
                  </a:cubicBezTo>
                  <a:cubicBezTo>
                    <a:pt x="5031" y="16217"/>
                    <a:pt x="4938" y="16139"/>
                    <a:pt x="4783" y="16106"/>
                  </a:cubicBezTo>
                  <a:cubicBezTo>
                    <a:pt x="4659" y="16073"/>
                    <a:pt x="4690" y="15984"/>
                    <a:pt x="4536" y="15940"/>
                  </a:cubicBezTo>
                  <a:cubicBezTo>
                    <a:pt x="4505" y="15929"/>
                    <a:pt x="4443" y="15940"/>
                    <a:pt x="4474" y="15907"/>
                  </a:cubicBezTo>
                  <a:cubicBezTo>
                    <a:pt x="4381" y="15841"/>
                    <a:pt x="4257" y="15774"/>
                    <a:pt x="4133" y="15719"/>
                  </a:cubicBezTo>
                  <a:cubicBezTo>
                    <a:pt x="4133" y="15664"/>
                    <a:pt x="3947" y="15686"/>
                    <a:pt x="3978" y="15609"/>
                  </a:cubicBezTo>
                  <a:cubicBezTo>
                    <a:pt x="3885" y="15598"/>
                    <a:pt x="3978" y="15520"/>
                    <a:pt x="3823" y="15520"/>
                  </a:cubicBezTo>
                  <a:cubicBezTo>
                    <a:pt x="3761" y="15454"/>
                    <a:pt x="3544" y="15421"/>
                    <a:pt x="3513" y="15332"/>
                  </a:cubicBezTo>
                  <a:cubicBezTo>
                    <a:pt x="3327" y="15299"/>
                    <a:pt x="3420" y="15166"/>
                    <a:pt x="3203" y="15133"/>
                  </a:cubicBezTo>
                  <a:cubicBezTo>
                    <a:pt x="3110" y="15067"/>
                    <a:pt x="3048" y="14979"/>
                    <a:pt x="2893" y="14934"/>
                  </a:cubicBezTo>
                  <a:cubicBezTo>
                    <a:pt x="2800" y="14780"/>
                    <a:pt x="2583" y="14647"/>
                    <a:pt x="2428" y="14492"/>
                  </a:cubicBezTo>
                  <a:cubicBezTo>
                    <a:pt x="2118" y="14205"/>
                    <a:pt x="1777" y="13928"/>
                    <a:pt x="1715" y="13553"/>
                  </a:cubicBezTo>
                  <a:cubicBezTo>
                    <a:pt x="1839" y="13586"/>
                    <a:pt x="1870" y="13641"/>
                    <a:pt x="1870" y="13718"/>
                  </a:cubicBezTo>
                  <a:cubicBezTo>
                    <a:pt x="1994" y="13740"/>
                    <a:pt x="1994" y="13807"/>
                    <a:pt x="2025" y="13851"/>
                  </a:cubicBezTo>
                  <a:cubicBezTo>
                    <a:pt x="2025" y="13984"/>
                    <a:pt x="2304" y="14028"/>
                    <a:pt x="2273" y="14160"/>
                  </a:cubicBezTo>
                  <a:cubicBezTo>
                    <a:pt x="2428" y="14183"/>
                    <a:pt x="2335" y="14293"/>
                    <a:pt x="2521" y="14293"/>
                  </a:cubicBezTo>
                  <a:cubicBezTo>
                    <a:pt x="2459" y="14382"/>
                    <a:pt x="2645" y="14382"/>
                    <a:pt x="2583" y="14470"/>
                  </a:cubicBezTo>
                  <a:cubicBezTo>
                    <a:pt x="2862" y="14503"/>
                    <a:pt x="2738" y="14669"/>
                    <a:pt x="2986" y="14713"/>
                  </a:cubicBezTo>
                  <a:cubicBezTo>
                    <a:pt x="3048" y="14768"/>
                    <a:pt x="2986" y="14868"/>
                    <a:pt x="3203" y="14857"/>
                  </a:cubicBezTo>
                  <a:cubicBezTo>
                    <a:pt x="3141" y="14945"/>
                    <a:pt x="3358" y="14934"/>
                    <a:pt x="3296" y="15023"/>
                  </a:cubicBezTo>
                  <a:cubicBezTo>
                    <a:pt x="3482" y="15089"/>
                    <a:pt x="3575" y="15177"/>
                    <a:pt x="3668" y="15277"/>
                  </a:cubicBezTo>
                  <a:cubicBezTo>
                    <a:pt x="3916" y="15332"/>
                    <a:pt x="3947" y="15454"/>
                    <a:pt x="4133" y="15520"/>
                  </a:cubicBezTo>
                  <a:cubicBezTo>
                    <a:pt x="4195" y="15575"/>
                    <a:pt x="4319" y="15586"/>
                    <a:pt x="4319" y="15664"/>
                  </a:cubicBezTo>
                  <a:cubicBezTo>
                    <a:pt x="4381" y="15664"/>
                    <a:pt x="4350" y="15719"/>
                    <a:pt x="4474" y="15719"/>
                  </a:cubicBezTo>
                  <a:cubicBezTo>
                    <a:pt x="4536" y="15719"/>
                    <a:pt x="4536" y="15752"/>
                    <a:pt x="4536" y="15774"/>
                  </a:cubicBezTo>
                  <a:cubicBezTo>
                    <a:pt x="4752" y="15830"/>
                    <a:pt x="4814" y="15951"/>
                    <a:pt x="5000" y="16018"/>
                  </a:cubicBezTo>
                  <a:cubicBezTo>
                    <a:pt x="5031" y="16084"/>
                    <a:pt x="5217" y="16073"/>
                    <a:pt x="5248" y="16128"/>
                  </a:cubicBezTo>
                  <a:cubicBezTo>
                    <a:pt x="5403" y="16139"/>
                    <a:pt x="5310" y="16239"/>
                    <a:pt x="5465" y="16250"/>
                  </a:cubicBezTo>
                  <a:cubicBezTo>
                    <a:pt x="5775" y="16283"/>
                    <a:pt x="5713" y="16438"/>
                    <a:pt x="6023" y="16471"/>
                  </a:cubicBezTo>
                  <a:cubicBezTo>
                    <a:pt x="6054" y="16526"/>
                    <a:pt x="6240" y="16526"/>
                    <a:pt x="6271" y="16581"/>
                  </a:cubicBezTo>
                  <a:cubicBezTo>
                    <a:pt x="6240" y="16648"/>
                    <a:pt x="6550" y="16603"/>
                    <a:pt x="6488" y="16692"/>
                  </a:cubicBezTo>
                  <a:cubicBezTo>
                    <a:pt x="6798" y="16725"/>
                    <a:pt x="6798" y="16858"/>
                    <a:pt x="7046" y="16913"/>
                  </a:cubicBezTo>
                  <a:cubicBezTo>
                    <a:pt x="7108" y="16946"/>
                    <a:pt x="7170" y="16990"/>
                    <a:pt x="7263" y="17024"/>
                  </a:cubicBezTo>
                  <a:cubicBezTo>
                    <a:pt x="7387" y="17046"/>
                    <a:pt x="7511" y="17068"/>
                    <a:pt x="7511" y="17134"/>
                  </a:cubicBezTo>
                  <a:cubicBezTo>
                    <a:pt x="7944" y="17234"/>
                    <a:pt x="8130" y="17421"/>
                    <a:pt x="8533" y="17554"/>
                  </a:cubicBezTo>
                  <a:cubicBezTo>
                    <a:pt x="8533" y="17377"/>
                    <a:pt x="8347" y="17355"/>
                    <a:pt x="8347" y="17134"/>
                  </a:cubicBezTo>
                  <a:cubicBezTo>
                    <a:pt x="8316" y="17112"/>
                    <a:pt x="8223" y="17090"/>
                    <a:pt x="8130" y="17079"/>
                  </a:cubicBezTo>
                  <a:cubicBezTo>
                    <a:pt x="8223" y="17046"/>
                    <a:pt x="8161" y="17035"/>
                    <a:pt x="8130" y="16990"/>
                  </a:cubicBezTo>
                  <a:cubicBezTo>
                    <a:pt x="8006" y="16957"/>
                    <a:pt x="7913" y="16902"/>
                    <a:pt x="7882" y="16825"/>
                  </a:cubicBezTo>
                  <a:cubicBezTo>
                    <a:pt x="7727" y="16802"/>
                    <a:pt x="7604" y="16758"/>
                    <a:pt x="7665" y="16659"/>
                  </a:cubicBezTo>
                  <a:cubicBezTo>
                    <a:pt x="7480" y="16637"/>
                    <a:pt x="7418" y="16581"/>
                    <a:pt x="7356" y="16526"/>
                  </a:cubicBezTo>
                  <a:cubicBezTo>
                    <a:pt x="7263" y="16482"/>
                    <a:pt x="7139" y="16471"/>
                    <a:pt x="7046" y="16438"/>
                  </a:cubicBezTo>
                  <a:cubicBezTo>
                    <a:pt x="7046" y="16371"/>
                    <a:pt x="6922" y="16349"/>
                    <a:pt x="6798" y="16327"/>
                  </a:cubicBezTo>
                  <a:cubicBezTo>
                    <a:pt x="6767" y="16217"/>
                    <a:pt x="6550" y="16183"/>
                    <a:pt x="6488" y="16073"/>
                  </a:cubicBezTo>
                  <a:cubicBezTo>
                    <a:pt x="6302" y="16007"/>
                    <a:pt x="6209" y="15907"/>
                    <a:pt x="5930" y="15852"/>
                  </a:cubicBezTo>
                  <a:cubicBezTo>
                    <a:pt x="6023" y="15763"/>
                    <a:pt x="5806" y="15774"/>
                    <a:pt x="5775" y="15719"/>
                  </a:cubicBezTo>
                  <a:cubicBezTo>
                    <a:pt x="5713" y="15675"/>
                    <a:pt x="5651" y="15631"/>
                    <a:pt x="5558" y="15609"/>
                  </a:cubicBezTo>
                  <a:cubicBezTo>
                    <a:pt x="5496" y="15487"/>
                    <a:pt x="5279" y="15443"/>
                    <a:pt x="5155" y="15354"/>
                  </a:cubicBezTo>
                  <a:cubicBezTo>
                    <a:pt x="5093" y="15321"/>
                    <a:pt x="4938" y="15299"/>
                    <a:pt x="4938" y="15244"/>
                  </a:cubicBezTo>
                  <a:cubicBezTo>
                    <a:pt x="5000" y="15189"/>
                    <a:pt x="4814" y="15211"/>
                    <a:pt x="4783" y="15189"/>
                  </a:cubicBezTo>
                  <a:cubicBezTo>
                    <a:pt x="4721" y="15177"/>
                    <a:pt x="4783" y="15122"/>
                    <a:pt x="4690" y="15133"/>
                  </a:cubicBezTo>
                  <a:cubicBezTo>
                    <a:pt x="4690" y="15067"/>
                    <a:pt x="4567" y="15056"/>
                    <a:pt x="4628" y="14967"/>
                  </a:cubicBezTo>
                  <a:cubicBezTo>
                    <a:pt x="4381" y="14890"/>
                    <a:pt x="4288" y="14780"/>
                    <a:pt x="4071" y="14713"/>
                  </a:cubicBezTo>
                  <a:cubicBezTo>
                    <a:pt x="4071" y="14558"/>
                    <a:pt x="3792" y="14503"/>
                    <a:pt x="3668" y="14382"/>
                  </a:cubicBezTo>
                  <a:cubicBezTo>
                    <a:pt x="3637" y="14315"/>
                    <a:pt x="3606" y="14260"/>
                    <a:pt x="3451" y="14238"/>
                  </a:cubicBezTo>
                  <a:cubicBezTo>
                    <a:pt x="3451" y="14160"/>
                    <a:pt x="3420" y="14105"/>
                    <a:pt x="3296" y="14072"/>
                  </a:cubicBezTo>
                  <a:cubicBezTo>
                    <a:pt x="3296" y="13984"/>
                    <a:pt x="3079" y="13984"/>
                    <a:pt x="3141" y="13884"/>
                  </a:cubicBezTo>
                  <a:cubicBezTo>
                    <a:pt x="2955" y="13873"/>
                    <a:pt x="3048" y="13763"/>
                    <a:pt x="2893" y="13740"/>
                  </a:cubicBezTo>
                  <a:cubicBezTo>
                    <a:pt x="2769" y="13641"/>
                    <a:pt x="2800" y="13475"/>
                    <a:pt x="2583" y="13409"/>
                  </a:cubicBezTo>
                  <a:cubicBezTo>
                    <a:pt x="2552" y="13265"/>
                    <a:pt x="2397" y="13155"/>
                    <a:pt x="2273" y="13044"/>
                  </a:cubicBezTo>
                  <a:cubicBezTo>
                    <a:pt x="2118" y="12956"/>
                    <a:pt x="2118" y="12812"/>
                    <a:pt x="1870" y="12746"/>
                  </a:cubicBezTo>
                  <a:cubicBezTo>
                    <a:pt x="1901" y="12657"/>
                    <a:pt x="1870" y="12602"/>
                    <a:pt x="1715" y="12569"/>
                  </a:cubicBezTo>
                  <a:cubicBezTo>
                    <a:pt x="1622" y="12491"/>
                    <a:pt x="1746" y="12502"/>
                    <a:pt x="1653" y="12436"/>
                  </a:cubicBezTo>
                  <a:cubicBezTo>
                    <a:pt x="1653" y="12392"/>
                    <a:pt x="1344" y="12325"/>
                    <a:pt x="1560" y="12292"/>
                  </a:cubicBezTo>
                  <a:cubicBezTo>
                    <a:pt x="1529" y="12237"/>
                    <a:pt x="1375" y="12215"/>
                    <a:pt x="1406" y="12127"/>
                  </a:cubicBezTo>
                  <a:cubicBezTo>
                    <a:pt x="1437" y="12082"/>
                    <a:pt x="1344" y="12082"/>
                    <a:pt x="1344" y="12049"/>
                  </a:cubicBezTo>
                  <a:cubicBezTo>
                    <a:pt x="1251" y="12049"/>
                    <a:pt x="1282" y="12016"/>
                    <a:pt x="1251" y="11994"/>
                  </a:cubicBezTo>
                  <a:cubicBezTo>
                    <a:pt x="1437" y="12038"/>
                    <a:pt x="1560" y="12104"/>
                    <a:pt x="1560" y="12215"/>
                  </a:cubicBezTo>
                  <a:cubicBezTo>
                    <a:pt x="1715" y="12215"/>
                    <a:pt x="1622" y="12303"/>
                    <a:pt x="1715" y="12325"/>
                  </a:cubicBezTo>
                  <a:cubicBezTo>
                    <a:pt x="1777" y="12359"/>
                    <a:pt x="1839" y="12403"/>
                    <a:pt x="1808" y="12458"/>
                  </a:cubicBezTo>
                  <a:cubicBezTo>
                    <a:pt x="2025" y="12513"/>
                    <a:pt x="2025" y="12668"/>
                    <a:pt x="2180" y="12746"/>
                  </a:cubicBezTo>
                  <a:cubicBezTo>
                    <a:pt x="2149" y="12834"/>
                    <a:pt x="2428" y="12801"/>
                    <a:pt x="2335" y="12911"/>
                  </a:cubicBezTo>
                  <a:cubicBezTo>
                    <a:pt x="2521" y="12911"/>
                    <a:pt x="2366" y="13033"/>
                    <a:pt x="2583" y="13022"/>
                  </a:cubicBezTo>
                  <a:cubicBezTo>
                    <a:pt x="2645" y="13265"/>
                    <a:pt x="3079" y="13387"/>
                    <a:pt x="3296" y="13575"/>
                  </a:cubicBezTo>
                  <a:cubicBezTo>
                    <a:pt x="3420" y="13663"/>
                    <a:pt x="3513" y="13774"/>
                    <a:pt x="3761" y="13829"/>
                  </a:cubicBezTo>
                  <a:cubicBezTo>
                    <a:pt x="3792" y="13950"/>
                    <a:pt x="4102" y="13984"/>
                    <a:pt x="4133" y="14105"/>
                  </a:cubicBezTo>
                  <a:cubicBezTo>
                    <a:pt x="4257" y="14138"/>
                    <a:pt x="4350" y="14183"/>
                    <a:pt x="4443" y="14216"/>
                  </a:cubicBezTo>
                  <a:cubicBezTo>
                    <a:pt x="4443" y="14282"/>
                    <a:pt x="4567" y="14304"/>
                    <a:pt x="4690" y="14326"/>
                  </a:cubicBezTo>
                  <a:cubicBezTo>
                    <a:pt x="4783" y="14359"/>
                    <a:pt x="4752" y="14426"/>
                    <a:pt x="4938" y="14437"/>
                  </a:cubicBezTo>
                  <a:cubicBezTo>
                    <a:pt x="4969" y="14492"/>
                    <a:pt x="4969" y="14558"/>
                    <a:pt x="5155" y="14547"/>
                  </a:cubicBezTo>
                  <a:cubicBezTo>
                    <a:pt x="5186" y="14625"/>
                    <a:pt x="5310" y="14669"/>
                    <a:pt x="5310" y="14746"/>
                  </a:cubicBezTo>
                  <a:cubicBezTo>
                    <a:pt x="5589" y="14857"/>
                    <a:pt x="5868" y="14956"/>
                    <a:pt x="6023" y="15100"/>
                  </a:cubicBezTo>
                  <a:cubicBezTo>
                    <a:pt x="6209" y="15133"/>
                    <a:pt x="6271" y="15222"/>
                    <a:pt x="6333" y="15299"/>
                  </a:cubicBezTo>
                  <a:cubicBezTo>
                    <a:pt x="6581" y="15310"/>
                    <a:pt x="6426" y="15443"/>
                    <a:pt x="6643" y="15465"/>
                  </a:cubicBezTo>
                  <a:cubicBezTo>
                    <a:pt x="6891" y="15586"/>
                    <a:pt x="6984" y="15741"/>
                    <a:pt x="7263" y="15852"/>
                  </a:cubicBezTo>
                  <a:cubicBezTo>
                    <a:pt x="7356" y="16018"/>
                    <a:pt x="7604" y="16128"/>
                    <a:pt x="7727" y="16272"/>
                  </a:cubicBezTo>
                  <a:close/>
                  <a:moveTo>
                    <a:pt x="5403" y="17300"/>
                  </a:moveTo>
                  <a:cubicBezTo>
                    <a:pt x="5589" y="17333"/>
                    <a:pt x="5527" y="17444"/>
                    <a:pt x="5713" y="17466"/>
                  </a:cubicBezTo>
                  <a:cubicBezTo>
                    <a:pt x="5651" y="17587"/>
                    <a:pt x="5961" y="17587"/>
                    <a:pt x="5961" y="17687"/>
                  </a:cubicBezTo>
                  <a:cubicBezTo>
                    <a:pt x="6147" y="17819"/>
                    <a:pt x="6333" y="17952"/>
                    <a:pt x="6581" y="18052"/>
                  </a:cubicBezTo>
                  <a:cubicBezTo>
                    <a:pt x="6612" y="18129"/>
                    <a:pt x="6736" y="18184"/>
                    <a:pt x="6891" y="18217"/>
                  </a:cubicBezTo>
                  <a:cubicBezTo>
                    <a:pt x="6860" y="18328"/>
                    <a:pt x="7139" y="18328"/>
                    <a:pt x="7201" y="18416"/>
                  </a:cubicBezTo>
                  <a:cubicBezTo>
                    <a:pt x="7387" y="18560"/>
                    <a:pt x="7789" y="18615"/>
                    <a:pt x="7913" y="18781"/>
                  </a:cubicBezTo>
                  <a:cubicBezTo>
                    <a:pt x="8099" y="18792"/>
                    <a:pt x="8068" y="18903"/>
                    <a:pt x="8285" y="18914"/>
                  </a:cubicBezTo>
                  <a:cubicBezTo>
                    <a:pt x="8254" y="19024"/>
                    <a:pt x="8626" y="19002"/>
                    <a:pt x="8595" y="19113"/>
                  </a:cubicBezTo>
                  <a:cubicBezTo>
                    <a:pt x="8936" y="19190"/>
                    <a:pt x="9122" y="19312"/>
                    <a:pt x="9370" y="19411"/>
                  </a:cubicBezTo>
                  <a:cubicBezTo>
                    <a:pt x="9556" y="19544"/>
                    <a:pt x="9897" y="19621"/>
                    <a:pt x="10083" y="19754"/>
                  </a:cubicBezTo>
                  <a:cubicBezTo>
                    <a:pt x="10238" y="19798"/>
                    <a:pt x="10300" y="19876"/>
                    <a:pt x="10486" y="19920"/>
                  </a:cubicBezTo>
                  <a:cubicBezTo>
                    <a:pt x="10486" y="19964"/>
                    <a:pt x="10548" y="19986"/>
                    <a:pt x="10641" y="19997"/>
                  </a:cubicBezTo>
                  <a:cubicBezTo>
                    <a:pt x="10610" y="20030"/>
                    <a:pt x="10857" y="20097"/>
                    <a:pt x="10857" y="20030"/>
                  </a:cubicBezTo>
                  <a:cubicBezTo>
                    <a:pt x="10641" y="19931"/>
                    <a:pt x="10517" y="19798"/>
                    <a:pt x="10393" y="19666"/>
                  </a:cubicBezTo>
                  <a:cubicBezTo>
                    <a:pt x="10269" y="19533"/>
                    <a:pt x="9928" y="19478"/>
                    <a:pt x="9835" y="19334"/>
                  </a:cubicBezTo>
                  <a:cubicBezTo>
                    <a:pt x="9587" y="19245"/>
                    <a:pt x="9525" y="19091"/>
                    <a:pt x="9215" y="19024"/>
                  </a:cubicBezTo>
                  <a:cubicBezTo>
                    <a:pt x="9060" y="18903"/>
                    <a:pt x="8750" y="18825"/>
                    <a:pt x="8688" y="18660"/>
                  </a:cubicBezTo>
                  <a:cubicBezTo>
                    <a:pt x="8409" y="18671"/>
                    <a:pt x="8440" y="18582"/>
                    <a:pt x="8285" y="18549"/>
                  </a:cubicBezTo>
                  <a:cubicBezTo>
                    <a:pt x="8223" y="18483"/>
                    <a:pt x="8006" y="18461"/>
                    <a:pt x="7882" y="18416"/>
                  </a:cubicBezTo>
                  <a:cubicBezTo>
                    <a:pt x="7913" y="18372"/>
                    <a:pt x="7851" y="18350"/>
                    <a:pt x="7820" y="18328"/>
                  </a:cubicBezTo>
                  <a:cubicBezTo>
                    <a:pt x="7820" y="18284"/>
                    <a:pt x="7635" y="18306"/>
                    <a:pt x="7665" y="18251"/>
                  </a:cubicBezTo>
                  <a:cubicBezTo>
                    <a:pt x="7449" y="18240"/>
                    <a:pt x="7542" y="18129"/>
                    <a:pt x="7263" y="18140"/>
                  </a:cubicBezTo>
                  <a:cubicBezTo>
                    <a:pt x="7263" y="18107"/>
                    <a:pt x="7263" y="18074"/>
                    <a:pt x="7108" y="18085"/>
                  </a:cubicBezTo>
                  <a:cubicBezTo>
                    <a:pt x="7108" y="18029"/>
                    <a:pt x="7046" y="18007"/>
                    <a:pt x="6953" y="17996"/>
                  </a:cubicBezTo>
                  <a:cubicBezTo>
                    <a:pt x="6860" y="17941"/>
                    <a:pt x="6705" y="17908"/>
                    <a:pt x="6643" y="17831"/>
                  </a:cubicBezTo>
                  <a:cubicBezTo>
                    <a:pt x="6426" y="17731"/>
                    <a:pt x="6209" y="17632"/>
                    <a:pt x="6023" y="17521"/>
                  </a:cubicBezTo>
                  <a:cubicBezTo>
                    <a:pt x="5806" y="17421"/>
                    <a:pt x="5682" y="17300"/>
                    <a:pt x="5403" y="17223"/>
                  </a:cubicBezTo>
                  <a:cubicBezTo>
                    <a:pt x="5403" y="17245"/>
                    <a:pt x="5403" y="17278"/>
                    <a:pt x="5403" y="17300"/>
                  </a:cubicBezTo>
                  <a:close/>
                  <a:moveTo>
                    <a:pt x="9277" y="9064"/>
                  </a:moveTo>
                  <a:cubicBezTo>
                    <a:pt x="9308" y="8954"/>
                    <a:pt x="9556" y="8910"/>
                    <a:pt x="9587" y="8788"/>
                  </a:cubicBezTo>
                  <a:cubicBezTo>
                    <a:pt x="9866" y="8733"/>
                    <a:pt x="10021" y="8622"/>
                    <a:pt x="10300" y="8567"/>
                  </a:cubicBezTo>
                  <a:cubicBezTo>
                    <a:pt x="10269" y="8390"/>
                    <a:pt x="10764" y="8401"/>
                    <a:pt x="10764" y="8235"/>
                  </a:cubicBezTo>
                  <a:cubicBezTo>
                    <a:pt x="11043" y="8213"/>
                    <a:pt x="11136" y="8125"/>
                    <a:pt x="11291" y="8070"/>
                  </a:cubicBezTo>
                  <a:cubicBezTo>
                    <a:pt x="11477" y="8003"/>
                    <a:pt x="11663" y="7937"/>
                    <a:pt x="11849" y="7871"/>
                  </a:cubicBezTo>
                  <a:cubicBezTo>
                    <a:pt x="11942" y="7826"/>
                    <a:pt x="12066" y="7815"/>
                    <a:pt x="12159" y="7782"/>
                  </a:cubicBezTo>
                  <a:cubicBezTo>
                    <a:pt x="12252" y="7760"/>
                    <a:pt x="12314" y="7705"/>
                    <a:pt x="12407" y="7672"/>
                  </a:cubicBezTo>
                  <a:cubicBezTo>
                    <a:pt x="12593" y="7616"/>
                    <a:pt x="12779" y="7561"/>
                    <a:pt x="13027" y="7506"/>
                  </a:cubicBezTo>
                  <a:cubicBezTo>
                    <a:pt x="13151" y="7451"/>
                    <a:pt x="13244" y="7384"/>
                    <a:pt x="13399" y="7340"/>
                  </a:cubicBezTo>
                  <a:cubicBezTo>
                    <a:pt x="13492" y="7318"/>
                    <a:pt x="13554" y="7285"/>
                    <a:pt x="13647" y="7263"/>
                  </a:cubicBezTo>
                  <a:cubicBezTo>
                    <a:pt x="13771" y="7241"/>
                    <a:pt x="13709" y="7174"/>
                    <a:pt x="13956" y="7196"/>
                  </a:cubicBezTo>
                  <a:cubicBezTo>
                    <a:pt x="14111" y="7075"/>
                    <a:pt x="14390" y="7008"/>
                    <a:pt x="14576" y="6898"/>
                  </a:cubicBezTo>
                  <a:cubicBezTo>
                    <a:pt x="14824" y="6920"/>
                    <a:pt x="14669" y="6798"/>
                    <a:pt x="14979" y="6843"/>
                  </a:cubicBezTo>
                  <a:cubicBezTo>
                    <a:pt x="14979" y="6721"/>
                    <a:pt x="15258" y="6699"/>
                    <a:pt x="15444" y="6644"/>
                  </a:cubicBezTo>
                  <a:cubicBezTo>
                    <a:pt x="15537" y="6555"/>
                    <a:pt x="15785" y="6511"/>
                    <a:pt x="15971" y="6445"/>
                  </a:cubicBezTo>
                  <a:cubicBezTo>
                    <a:pt x="16095" y="6356"/>
                    <a:pt x="16374" y="6334"/>
                    <a:pt x="16529" y="6257"/>
                  </a:cubicBezTo>
                  <a:cubicBezTo>
                    <a:pt x="16560" y="6201"/>
                    <a:pt x="16746" y="6201"/>
                    <a:pt x="16746" y="6146"/>
                  </a:cubicBezTo>
                  <a:cubicBezTo>
                    <a:pt x="17024" y="6168"/>
                    <a:pt x="16931" y="6069"/>
                    <a:pt x="17086" y="6058"/>
                  </a:cubicBezTo>
                  <a:cubicBezTo>
                    <a:pt x="17117" y="5947"/>
                    <a:pt x="17489" y="5947"/>
                    <a:pt x="17551" y="5837"/>
                  </a:cubicBezTo>
                  <a:cubicBezTo>
                    <a:pt x="17706" y="5826"/>
                    <a:pt x="17706" y="5759"/>
                    <a:pt x="17768" y="5726"/>
                  </a:cubicBezTo>
                  <a:cubicBezTo>
                    <a:pt x="17830" y="5715"/>
                    <a:pt x="17861" y="5704"/>
                    <a:pt x="17861" y="5671"/>
                  </a:cubicBezTo>
                  <a:cubicBezTo>
                    <a:pt x="17954" y="5671"/>
                    <a:pt x="18047" y="5660"/>
                    <a:pt x="18016" y="5616"/>
                  </a:cubicBezTo>
                  <a:cubicBezTo>
                    <a:pt x="18171" y="5538"/>
                    <a:pt x="18326" y="5472"/>
                    <a:pt x="18481" y="5394"/>
                  </a:cubicBezTo>
                  <a:cubicBezTo>
                    <a:pt x="18636" y="5383"/>
                    <a:pt x="18481" y="5273"/>
                    <a:pt x="18698" y="5284"/>
                  </a:cubicBezTo>
                  <a:cubicBezTo>
                    <a:pt x="18822" y="5262"/>
                    <a:pt x="18698" y="5140"/>
                    <a:pt x="18946" y="5173"/>
                  </a:cubicBezTo>
                  <a:cubicBezTo>
                    <a:pt x="18946" y="5118"/>
                    <a:pt x="18884" y="5107"/>
                    <a:pt x="18791" y="5140"/>
                  </a:cubicBezTo>
                  <a:cubicBezTo>
                    <a:pt x="18760" y="5184"/>
                    <a:pt x="18667" y="5184"/>
                    <a:pt x="18636" y="5229"/>
                  </a:cubicBezTo>
                  <a:cubicBezTo>
                    <a:pt x="18667" y="5295"/>
                    <a:pt x="18326" y="5251"/>
                    <a:pt x="18388" y="5339"/>
                  </a:cubicBezTo>
                  <a:cubicBezTo>
                    <a:pt x="18233" y="5350"/>
                    <a:pt x="18233" y="5417"/>
                    <a:pt x="18078" y="5417"/>
                  </a:cubicBezTo>
                  <a:cubicBezTo>
                    <a:pt x="17985" y="5450"/>
                    <a:pt x="17923" y="5494"/>
                    <a:pt x="17861" y="5527"/>
                  </a:cubicBezTo>
                  <a:cubicBezTo>
                    <a:pt x="17706" y="5560"/>
                    <a:pt x="17613" y="5593"/>
                    <a:pt x="17551" y="5638"/>
                  </a:cubicBezTo>
                  <a:cubicBezTo>
                    <a:pt x="17086" y="5748"/>
                    <a:pt x="16684" y="5870"/>
                    <a:pt x="16281" y="6002"/>
                  </a:cubicBezTo>
                  <a:cubicBezTo>
                    <a:pt x="15847" y="6113"/>
                    <a:pt x="15444" y="6246"/>
                    <a:pt x="15041" y="6367"/>
                  </a:cubicBezTo>
                  <a:cubicBezTo>
                    <a:pt x="14886" y="6378"/>
                    <a:pt x="14886" y="6445"/>
                    <a:pt x="14731" y="6456"/>
                  </a:cubicBezTo>
                  <a:cubicBezTo>
                    <a:pt x="14638" y="6456"/>
                    <a:pt x="14669" y="6500"/>
                    <a:pt x="14576" y="6511"/>
                  </a:cubicBezTo>
                  <a:cubicBezTo>
                    <a:pt x="14483" y="6511"/>
                    <a:pt x="14452" y="6533"/>
                    <a:pt x="14421" y="6566"/>
                  </a:cubicBezTo>
                  <a:cubicBezTo>
                    <a:pt x="14328" y="6588"/>
                    <a:pt x="14142" y="6588"/>
                    <a:pt x="14111" y="6644"/>
                  </a:cubicBezTo>
                  <a:cubicBezTo>
                    <a:pt x="14111" y="6721"/>
                    <a:pt x="13802" y="6688"/>
                    <a:pt x="13802" y="6754"/>
                  </a:cubicBezTo>
                  <a:cubicBezTo>
                    <a:pt x="13554" y="6798"/>
                    <a:pt x="13461" y="6887"/>
                    <a:pt x="13244" y="6953"/>
                  </a:cubicBezTo>
                  <a:cubicBezTo>
                    <a:pt x="12996" y="6997"/>
                    <a:pt x="12903" y="7097"/>
                    <a:pt x="12717" y="7174"/>
                  </a:cubicBezTo>
                  <a:cubicBezTo>
                    <a:pt x="12531" y="7252"/>
                    <a:pt x="12252" y="7285"/>
                    <a:pt x="12159" y="7395"/>
                  </a:cubicBezTo>
                  <a:cubicBezTo>
                    <a:pt x="11849" y="7428"/>
                    <a:pt x="11787" y="7550"/>
                    <a:pt x="11539" y="7594"/>
                  </a:cubicBezTo>
                  <a:cubicBezTo>
                    <a:pt x="11446" y="7616"/>
                    <a:pt x="11384" y="7672"/>
                    <a:pt x="11291" y="7705"/>
                  </a:cubicBezTo>
                  <a:cubicBezTo>
                    <a:pt x="11136" y="7716"/>
                    <a:pt x="11136" y="7782"/>
                    <a:pt x="11074" y="7815"/>
                  </a:cubicBezTo>
                  <a:cubicBezTo>
                    <a:pt x="10826" y="7860"/>
                    <a:pt x="10826" y="8003"/>
                    <a:pt x="10517" y="8036"/>
                  </a:cubicBezTo>
                  <a:cubicBezTo>
                    <a:pt x="10424" y="8147"/>
                    <a:pt x="10207" y="8202"/>
                    <a:pt x="10052" y="8291"/>
                  </a:cubicBezTo>
                  <a:cubicBezTo>
                    <a:pt x="9990" y="8324"/>
                    <a:pt x="9928" y="8368"/>
                    <a:pt x="9835" y="8401"/>
                  </a:cubicBezTo>
                  <a:cubicBezTo>
                    <a:pt x="9680" y="8423"/>
                    <a:pt x="9711" y="8501"/>
                    <a:pt x="9525" y="8512"/>
                  </a:cubicBezTo>
                  <a:cubicBezTo>
                    <a:pt x="9525" y="8678"/>
                    <a:pt x="9153" y="8711"/>
                    <a:pt x="9122" y="8877"/>
                  </a:cubicBezTo>
                  <a:cubicBezTo>
                    <a:pt x="8874" y="8954"/>
                    <a:pt x="8719" y="9064"/>
                    <a:pt x="8657" y="9208"/>
                  </a:cubicBezTo>
                  <a:cubicBezTo>
                    <a:pt x="8440" y="9230"/>
                    <a:pt x="8440" y="9330"/>
                    <a:pt x="8192" y="9341"/>
                  </a:cubicBezTo>
                  <a:cubicBezTo>
                    <a:pt x="8192" y="9407"/>
                    <a:pt x="8192" y="9473"/>
                    <a:pt x="8192" y="9540"/>
                  </a:cubicBezTo>
                  <a:cubicBezTo>
                    <a:pt x="8130" y="9562"/>
                    <a:pt x="7944" y="9672"/>
                    <a:pt x="8099" y="9684"/>
                  </a:cubicBezTo>
                  <a:cubicBezTo>
                    <a:pt x="8595" y="9507"/>
                    <a:pt x="8750" y="9219"/>
                    <a:pt x="9277" y="9064"/>
                  </a:cubicBezTo>
                  <a:close/>
                  <a:moveTo>
                    <a:pt x="9804" y="5815"/>
                  </a:moveTo>
                  <a:cubicBezTo>
                    <a:pt x="9835" y="5770"/>
                    <a:pt x="9804" y="5704"/>
                    <a:pt x="9742" y="5759"/>
                  </a:cubicBezTo>
                  <a:cubicBezTo>
                    <a:pt x="9742" y="5792"/>
                    <a:pt x="9773" y="5859"/>
                    <a:pt x="9804" y="5815"/>
                  </a:cubicBezTo>
                  <a:close/>
                  <a:moveTo>
                    <a:pt x="9897" y="7318"/>
                  </a:moveTo>
                  <a:cubicBezTo>
                    <a:pt x="9928" y="7373"/>
                    <a:pt x="9525" y="7440"/>
                    <a:pt x="9742" y="7484"/>
                  </a:cubicBezTo>
                  <a:cubicBezTo>
                    <a:pt x="9866" y="7440"/>
                    <a:pt x="9928" y="7351"/>
                    <a:pt x="10052" y="7318"/>
                  </a:cubicBezTo>
                  <a:cubicBezTo>
                    <a:pt x="10052" y="7252"/>
                    <a:pt x="10424" y="7196"/>
                    <a:pt x="10207" y="7152"/>
                  </a:cubicBezTo>
                  <a:cubicBezTo>
                    <a:pt x="10114" y="7207"/>
                    <a:pt x="10021" y="7274"/>
                    <a:pt x="9897" y="7318"/>
                  </a:cubicBezTo>
                  <a:close/>
                  <a:moveTo>
                    <a:pt x="8502" y="8235"/>
                  </a:moveTo>
                  <a:cubicBezTo>
                    <a:pt x="8440" y="8136"/>
                    <a:pt x="8719" y="8070"/>
                    <a:pt x="8409" y="8036"/>
                  </a:cubicBezTo>
                  <a:cubicBezTo>
                    <a:pt x="8471" y="8092"/>
                    <a:pt x="8316" y="8224"/>
                    <a:pt x="8502" y="8235"/>
                  </a:cubicBezTo>
                  <a:close/>
                  <a:moveTo>
                    <a:pt x="8502" y="8766"/>
                  </a:moveTo>
                  <a:cubicBezTo>
                    <a:pt x="8533" y="8678"/>
                    <a:pt x="8781" y="8523"/>
                    <a:pt x="8564" y="8456"/>
                  </a:cubicBezTo>
                  <a:cubicBezTo>
                    <a:pt x="8657" y="8578"/>
                    <a:pt x="8316" y="8700"/>
                    <a:pt x="8502" y="8766"/>
                  </a:cubicBezTo>
                  <a:close/>
                  <a:moveTo>
                    <a:pt x="8347" y="9175"/>
                  </a:moveTo>
                  <a:cubicBezTo>
                    <a:pt x="8254" y="9053"/>
                    <a:pt x="8781" y="8976"/>
                    <a:pt x="8409" y="8932"/>
                  </a:cubicBezTo>
                  <a:cubicBezTo>
                    <a:pt x="8533" y="9042"/>
                    <a:pt x="8068" y="9098"/>
                    <a:pt x="8347" y="9175"/>
                  </a:cubicBezTo>
                  <a:close/>
                  <a:moveTo>
                    <a:pt x="2118" y="9761"/>
                  </a:moveTo>
                  <a:cubicBezTo>
                    <a:pt x="2273" y="9805"/>
                    <a:pt x="2211" y="9905"/>
                    <a:pt x="2335" y="9960"/>
                  </a:cubicBezTo>
                  <a:cubicBezTo>
                    <a:pt x="2397" y="10037"/>
                    <a:pt x="2428" y="10126"/>
                    <a:pt x="2583" y="10181"/>
                  </a:cubicBezTo>
                  <a:cubicBezTo>
                    <a:pt x="2800" y="10479"/>
                    <a:pt x="3203" y="10712"/>
                    <a:pt x="3513" y="10988"/>
                  </a:cubicBezTo>
                  <a:cubicBezTo>
                    <a:pt x="3575" y="11054"/>
                    <a:pt x="3730" y="11098"/>
                    <a:pt x="3761" y="11187"/>
                  </a:cubicBezTo>
                  <a:cubicBezTo>
                    <a:pt x="3978" y="11187"/>
                    <a:pt x="3854" y="11331"/>
                    <a:pt x="4071" y="11353"/>
                  </a:cubicBezTo>
                  <a:cubicBezTo>
                    <a:pt x="4071" y="11441"/>
                    <a:pt x="4195" y="11463"/>
                    <a:pt x="4288" y="11485"/>
                  </a:cubicBezTo>
                  <a:cubicBezTo>
                    <a:pt x="4319" y="11496"/>
                    <a:pt x="4288" y="11530"/>
                    <a:pt x="4288" y="11541"/>
                  </a:cubicBezTo>
                  <a:cubicBezTo>
                    <a:pt x="4381" y="11607"/>
                    <a:pt x="4536" y="11662"/>
                    <a:pt x="4597" y="11740"/>
                  </a:cubicBezTo>
                  <a:cubicBezTo>
                    <a:pt x="4907" y="11828"/>
                    <a:pt x="5031" y="11983"/>
                    <a:pt x="5310" y="12071"/>
                  </a:cubicBezTo>
                  <a:cubicBezTo>
                    <a:pt x="5310" y="12160"/>
                    <a:pt x="5558" y="12171"/>
                    <a:pt x="5558" y="12270"/>
                  </a:cubicBezTo>
                  <a:cubicBezTo>
                    <a:pt x="5682" y="12314"/>
                    <a:pt x="5775" y="12392"/>
                    <a:pt x="5930" y="12436"/>
                  </a:cubicBezTo>
                  <a:cubicBezTo>
                    <a:pt x="6054" y="12580"/>
                    <a:pt x="6302" y="12679"/>
                    <a:pt x="6395" y="12823"/>
                  </a:cubicBezTo>
                  <a:cubicBezTo>
                    <a:pt x="6519" y="12823"/>
                    <a:pt x="6457" y="12900"/>
                    <a:pt x="6550" y="12911"/>
                  </a:cubicBezTo>
                  <a:cubicBezTo>
                    <a:pt x="6550" y="12956"/>
                    <a:pt x="6674" y="12967"/>
                    <a:pt x="6705" y="12989"/>
                  </a:cubicBezTo>
                  <a:cubicBezTo>
                    <a:pt x="6767" y="13077"/>
                    <a:pt x="6798" y="13166"/>
                    <a:pt x="7015" y="13188"/>
                  </a:cubicBezTo>
                  <a:cubicBezTo>
                    <a:pt x="6984" y="13077"/>
                    <a:pt x="6829" y="12989"/>
                    <a:pt x="6705" y="12911"/>
                  </a:cubicBezTo>
                  <a:cubicBezTo>
                    <a:pt x="6860" y="12856"/>
                    <a:pt x="6643" y="12812"/>
                    <a:pt x="6705" y="12712"/>
                  </a:cubicBezTo>
                  <a:cubicBezTo>
                    <a:pt x="6581" y="12712"/>
                    <a:pt x="6674" y="12635"/>
                    <a:pt x="6550" y="12624"/>
                  </a:cubicBezTo>
                  <a:cubicBezTo>
                    <a:pt x="6581" y="12558"/>
                    <a:pt x="6426" y="12569"/>
                    <a:pt x="6488" y="12491"/>
                  </a:cubicBezTo>
                  <a:cubicBezTo>
                    <a:pt x="6395" y="12403"/>
                    <a:pt x="6271" y="12337"/>
                    <a:pt x="6240" y="12237"/>
                  </a:cubicBezTo>
                  <a:cubicBezTo>
                    <a:pt x="5992" y="12204"/>
                    <a:pt x="6209" y="12149"/>
                    <a:pt x="6023" y="12071"/>
                  </a:cubicBezTo>
                  <a:cubicBezTo>
                    <a:pt x="5837" y="12016"/>
                    <a:pt x="5868" y="11905"/>
                    <a:pt x="5713" y="11850"/>
                  </a:cubicBezTo>
                  <a:cubicBezTo>
                    <a:pt x="5589" y="11784"/>
                    <a:pt x="5558" y="11695"/>
                    <a:pt x="5372" y="11651"/>
                  </a:cubicBezTo>
                  <a:cubicBezTo>
                    <a:pt x="5341" y="11618"/>
                    <a:pt x="5279" y="11585"/>
                    <a:pt x="5217" y="11541"/>
                  </a:cubicBezTo>
                  <a:cubicBezTo>
                    <a:pt x="5031" y="11563"/>
                    <a:pt x="5279" y="11408"/>
                    <a:pt x="5062" y="11430"/>
                  </a:cubicBezTo>
                  <a:cubicBezTo>
                    <a:pt x="4876" y="11286"/>
                    <a:pt x="4659" y="11132"/>
                    <a:pt x="4381" y="11010"/>
                  </a:cubicBezTo>
                  <a:cubicBezTo>
                    <a:pt x="4226" y="10966"/>
                    <a:pt x="4195" y="10877"/>
                    <a:pt x="4071" y="10822"/>
                  </a:cubicBezTo>
                  <a:cubicBezTo>
                    <a:pt x="3978" y="10734"/>
                    <a:pt x="3761" y="10701"/>
                    <a:pt x="3761" y="10601"/>
                  </a:cubicBezTo>
                  <a:cubicBezTo>
                    <a:pt x="3544" y="10568"/>
                    <a:pt x="3575" y="10435"/>
                    <a:pt x="3358" y="10402"/>
                  </a:cubicBezTo>
                  <a:cubicBezTo>
                    <a:pt x="3234" y="10336"/>
                    <a:pt x="3203" y="10236"/>
                    <a:pt x="3048" y="10181"/>
                  </a:cubicBezTo>
                  <a:cubicBezTo>
                    <a:pt x="2986" y="10104"/>
                    <a:pt x="2800" y="10059"/>
                    <a:pt x="2738" y="9982"/>
                  </a:cubicBezTo>
                  <a:cubicBezTo>
                    <a:pt x="2645" y="9916"/>
                    <a:pt x="2397" y="9882"/>
                    <a:pt x="2428" y="9761"/>
                  </a:cubicBezTo>
                  <a:cubicBezTo>
                    <a:pt x="2056" y="9672"/>
                    <a:pt x="2118" y="9429"/>
                    <a:pt x="1808" y="9319"/>
                  </a:cubicBezTo>
                  <a:cubicBezTo>
                    <a:pt x="1839" y="9496"/>
                    <a:pt x="2056" y="9595"/>
                    <a:pt x="2118" y="9761"/>
                  </a:cubicBezTo>
                  <a:close/>
                  <a:moveTo>
                    <a:pt x="8192" y="10789"/>
                  </a:moveTo>
                  <a:cubicBezTo>
                    <a:pt x="8161" y="10745"/>
                    <a:pt x="8285" y="10734"/>
                    <a:pt x="8285" y="10678"/>
                  </a:cubicBezTo>
                  <a:cubicBezTo>
                    <a:pt x="8378" y="10678"/>
                    <a:pt x="8316" y="10601"/>
                    <a:pt x="8285" y="10656"/>
                  </a:cubicBezTo>
                  <a:cubicBezTo>
                    <a:pt x="8192" y="10678"/>
                    <a:pt x="8006" y="10855"/>
                    <a:pt x="8192" y="10789"/>
                  </a:cubicBezTo>
                  <a:close/>
                  <a:moveTo>
                    <a:pt x="7573" y="11010"/>
                  </a:moveTo>
                  <a:cubicBezTo>
                    <a:pt x="7480" y="10922"/>
                    <a:pt x="7882" y="10866"/>
                    <a:pt x="7635" y="10822"/>
                  </a:cubicBezTo>
                  <a:cubicBezTo>
                    <a:pt x="7573" y="10844"/>
                    <a:pt x="7356" y="10977"/>
                    <a:pt x="7573" y="11010"/>
                  </a:cubicBezTo>
                  <a:close/>
                  <a:moveTo>
                    <a:pt x="1870" y="11485"/>
                  </a:moveTo>
                  <a:cubicBezTo>
                    <a:pt x="1839" y="11452"/>
                    <a:pt x="1808" y="11430"/>
                    <a:pt x="1715" y="11408"/>
                  </a:cubicBezTo>
                  <a:cubicBezTo>
                    <a:pt x="1715" y="11441"/>
                    <a:pt x="1839" y="11563"/>
                    <a:pt x="1870" y="11485"/>
                  </a:cubicBezTo>
                  <a:close/>
                  <a:moveTo>
                    <a:pt x="2335" y="12104"/>
                  </a:moveTo>
                  <a:cubicBezTo>
                    <a:pt x="2490" y="12171"/>
                    <a:pt x="2521" y="12281"/>
                    <a:pt x="2645" y="12348"/>
                  </a:cubicBezTo>
                  <a:cubicBezTo>
                    <a:pt x="2707" y="12447"/>
                    <a:pt x="2924" y="12502"/>
                    <a:pt x="2986" y="12602"/>
                  </a:cubicBezTo>
                  <a:cubicBezTo>
                    <a:pt x="3296" y="12723"/>
                    <a:pt x="3513" y="12889"/>
                    <a:pt x="3761" y="13044"/>
                  </a:cubicBezTo>
                  <a:cubicBezTo>
                    <a:pt x="3792" y="13088"/>
                    <a:pt x="3854" y="13121"/>
                    <a:pt x="3916" y="13155"/>
                  </a:cubicBezTo>
                  <a:cubicBezTo>
                    <a:pt x="4071" y="13166"/>
                    <a:pt x="3916" y="13276"/>
                    <a:pt x="4133" y="13265"/>
                  </a:cubicBezTo>
                  <a:cubicBezTo>
                    <a:pt x="4102" y="13354"/>
                    <a:pt x="4226" y="13365"/>
                    <a:pt x="4226" y="13431"/>
                  </a:cubicBezTo>
                  <a:cubicBezTo>
                    <a:pt x="4474" y="13409"/>
                    <a:pt x="4319" y="13530"/>
                    <a:pt x="4443" y="13541"/>
                  </a:cubicBezTo>
                  <a:cubicBezTo>
                    <a:pt x="4536" y="13641"/>
                    <a:pt x="4783" y="13674"/>
                    <a:pt x="4845" y="13774"/>
                  </a:cubicBezTo>
                  <a:cubicBezTo>
                    <a:pt x="5000" y="13840"/>
                    <a:pt x="5000" y="13950"/>
                    <a:pt x="5248" y="13995"/>
                  </a:cubicBezTo>
                  <a:cubicBezTo>
                    <a:pt x="5217" y="14050"/>
                    <a:pt x="5248" y="14094"/>
                    <a:pt x="5403" y="14105"/>
                  </a:cubicBezTo>
                  <a:cubicBezTo>
                    <a:pt x="5558" y="14105"/>
                    <a:pt x="5465" y="14205"/>
                    <a:pt x="5620" y="14216"/>
                  </a:cubicBezTo>
                  <a:cubicBezTo>
                    <a:pt x="5806" y="14271"/>
                    <a:pt x="5837" y="14382"/>
                    <a:pt x="6023" y="14437"/>
                  </a:cubicBezTo>
                  <a:cubicBezTo>
                    <a:pt x="6085" y="14536"/>
                    <a:pt x="6271" y="14592"/>
                    <a:pt x="6333" y="14691"/>
                  </a:cubicBezTo>
                  <a:cubicBezTo>
                    <a:pt x="6457" y="14691"/>
                    <a:pt x="6519" y="14735"/>
                    <a:pt x="6488" y="14802"/>
                  </a:cubicBezTo>
                  <a:cubicBezTo>
                    <a:pt x="6612" y="14824"/>
                    <a:pt x="6736" y="14835"/>
                    <a:pt x="6705" y="14912"/>
                  </a:cubicBezTo>
                  <a:cubicBezTo>
                    <a:pt x="6767" y="15012"/>
                    <a:pt x="7108" y="15012"/>
                    <a:pt x="7046" y="15155"/>
                  </a:cubicBezTo>
                  <a:cubicBezTo>
                    <a:pt x="7232" y="15211"/>
                    <a:pt x="7294" y="15332"/>
                    <a:pt x="7418" y="15410"/>
                  </a:cubicBezTo>
                  <a:cubicBezTo>
                    <a:pt x="7418" y="15421"/>
                    <a:pt x="7480" y="15443"/>
                    <a:pt x="7511" y="15410"/>
                  </a:cubicBezTo>
                  <a:cubicBezTo>
                    <a:pt x="7418" y="15321"/>
                    <a:pt x="7387" y="15211"/>
                    <a:pt x="7356" y="15100"/>
                  </a:cubicBezTo>
                  <a:cubicBezTo>
                    <a:pt x="7232" y="15023"/>
                    <a:pt x="7139" y="14934"/>
                    <a:pt x="7108" y="14824"/>
                  </a:cubicBezTo>
                  <a:cubicBezTo>
                    <a:pt x="6891" y="14780"/>
                    <a:pt x="7015" y="14614"/>
                    <a:pt x="6798" y="14581"/>
                  </a:cubicBezTo>
                  <a:cubicBezTo>
                    <a:pt x="6767" y="14459"/>
                    <a:pt x="6581" y="14393"/>
                    <a:pt x="6550" y="14271"/>
                  </a:cubicBezTo>
                  <a:cubicBezTo>
                    <a:pt x="6426" y="14260"/>
                    <a:pt x="6519" y="14172"/>
                    <a:pt x="6395" y="14160"/>
                  </a:cubicBezTo>
                  <a:cubicBezTo>
                    <a:pt x="6302" y="14138"/>
                    <a:pt x="6302" y="14072"/>
                    <a:pt x="6240" y="14017"/>
                  </a:cubicBezTo>
                  <a:cubicBezTo>
                    <a:pt x="6116" y="14017"/>
                    <a:pt x="6209" y="13928"/>
                    <a:pt x="6085" y="13906"/>
                  </a:cubicBezTo>
                  <a:cubicBezTo>
                    <a:pt x="6054" y="13851"/>
                    <a:pt x="5930" y="13840"/>
                    <a:pt x="5930" y="13774"/>
                  </a:cubicBezTo>
                  <a:cubicBezTo>
                    <a:pt x="5806" y="13696"/>
                    <a:pt x="5713" y="13608"/>
                    <a:pt x="5558" y="13541"/>
                  </a:cubicBezTo>
                  <a:cubicBezTo>
                    <a:pt x="5527" y="13431"/>
                    <a:pt x="5155" y="13431"/>
                    <a:pt x="5155" y="13298"/>
                  </a:cubicBezTo>
                  <a:cubicBezTo>
                    <a:pt x="4938" y="13254"/>
                    <a:pt x="4907" y="13144"/>
                    <a:pt x="4752" y="13077"/>
                  </a:cubicBezTo>
                  <a:cubicBezTo>
                    <a:pt x="4721" y="13033"/>
                    <a:pt x="4659" y="13000"/>
                    <a:pt x="4597" y="12967"/>
                  </a:cubicBezTo>
                  <a:cubicBezTo>
                    <a:pt x="4443" y="12956"/>
                    <a:pt x="4597" y="12845"/>
                    <a:pt x="4381" y="12856"/>
                  </a:cubicBezTo>
                  <a:cubicBezTo>
                    <a:pt x="4319" y="12746"/>
                    <a:pt x="4102" y="12712"/>
                    <a:pt x="3978" y="12624"/>
                  </a:cubicBezTo>
                  <a:cubicBezTo>
                    <a:pt x="3885" y="12536"/>
                    <a:pt x="3699" y="12469"/>
                    <a:pt x="3606" y="12381"/>
                  </a:cubicBezTo>
                  <a:cubicBezTo>
                    <a:pt x="3451" y="12314"/>
                    <a:pt x="3265" y="12248"/>
                    <a:pt x="3203" y="12160"/>
                  </a:cubicBezTo>
                  <a:cubicBezTo>
                    <a:pt x="3048" y="12149"/>
                    <a:pt x="3048" y="12082"/>
                    <a:pt x="2893" y="12071"/>
                  </a:cubicBezTo>
                  <a:cubicBezTo>
                    <a:pt x="2769" y="12016"/>
                    <a:pt x="2955" y="12016"/>
                    <a:pt x="2800" y="11961"/>
                  </a:cubicBezTo>
                  <a:cubicBezTo>
                    <a:pt x="2707" y="11950"/>
                    <a:pt x="2614" y="11916"/>
                    <a:pt x="2583" y="11883"/>
                  </a:cubicBezTo>
                  <a:cubicBezTo>
                    <a:pt x="2552" y="11817"/>
                    <a:pt x="2428" y="11806"/>
                    <a:pt x="2335" y="11762"/>
                  </a:cubicBezTo>
                  <a:cubicBezTo>
                    <a:pt x="2335" y="11751"/>
                    <a:pt x="2335" y="11718"/>
                    <a:pt x="2273" y="11706"/>
                  </a:cubicBezTo>
                  <a:cubicBezTo>
                    <a:pt x="2149" y="11706"/>
                    <a:pt x="2211" y="11662"/>
                    <a:pt x="2118" y="11651"/>
                  </a:cubicBezTo>
                  <a:cubicBezTo>
                    <a:pt x="2118" y="11585"/>
                    <a:pt x="1994" y="11574"/>
                    <a:pt x="1870" y="11541"/>
                  </a:cubicBezTo>
                  <a:cubicBezTo>
                    <a:pt x="1994" y="11740"/>
                    <a:pt x="2211" y="11905"/>
                    <a:pt x="2335" y="12104"/>
                  </a:cubicBezTo>
                  <a:close/>
                  <a:moveTo>
                    <a:pt x="10238" y="17941"/>
                  </a:moveTo>
                  <a:cubicBezTo>
                    <a:pt x="10455" y="17952"/>
                    <a:pt x="10176" y="17786"/>
                    <a:pt x="10393" y="17797"/>
                  </a:cubicBezTo>
                  <a:cubicBezTo>
                    <a:pt x="10362" y="17709"/>
                    <a:pt x="10517" y="17698"/>
                    <a:pt x="10548" y="17632"/>
                  </a:cubicBezTo>
                  <a:cubicBezTo>
                    <a:pt x="10579" y="17499"/>
                    <a:pt x="10795" y="17421"/>
                    <a:pt x="10857" y="17300"/>
                  </a:cubicBezTo>
                  <a:cubicBezTo>
                    <a:pt x="11074" y="17245"/>
                    <a:pt x="10981" y="17068"/>
                    <a:pt x="11260" y="17024"/>
                  </a:cubicBezTo>
                  <a:cubicBezTo>
                    <a:pt x="11291" y="16902"/>
                    <a:pt x="11446" y="16814"/>
                    <a:pt x="11570" y="16714"/>
                  </a:cubicBezTo>
                  <a:cubicBezTo>
                    <a:pt x="11756" y="16504"/>
                    <a:pt x="12004" y="16305"/>
                    <a:pt x="12252" y="16106"/>
                  </a:cubicBezTo>
                  <a:cubicBezTo>
                    <a:pt x="12376" y="16084"/>
                    <a:pt x="12376" y="16018"/>
                    <a:pt x="12407" y="15962"/>
                  </a:cubicBezTo>
                  <a:cubicBezTo>
                    <a:pt x="12469" y="15907"/>
                    <a:pt x="12624" y="15885"/>
                    <a:pt x="12562" y="15797"/>
                  </a:cubicBezTo>
                  <a:cubicBezTo>
                    <a:pt x="12779" y="15730"/>
                    <a:pt x="12779" y="15598"/>
                    <a:pt x="12965" y="15520"/>
                  </a:cubicBezTo>
                  <a:cubicBezTo>
                    <a:pt x="12903" y="15432"/>
                    <a:pt x="13089" y="15432"/>
                    <a:pt x="13120" y="15376"/>
                  </a:cubicBezTo>
                  <a:cubicBezTo>
                    <a:pt x="13213" y="15343"/>
                    <a:pt x="13213" y="15266"/>
                    <a:pt x="13337" y="15244"/>
                  </a:cubicBezTo>
                  <a:cubicBezTo>
                    <a:pt x="13430" y="15122"/>
                    <a:pt x="13678" y="15056"/>
                    <a:pt x="13740" y="14934"/>
                  </a:cubicBezTo>
                  <a:cubicBezTo>
                    <a:pt x="13894" y="14857"/>
                    <a:pt x="14018" y="14757"/>
                    <a:pt x="14142" y="14658"/>
                  </a:cubicBezTo>
                  <a:cubicBezTo>
                    <a:pt x="14328" y="14581"/>
                    <a:pt x="14421" y="14481"/>
                    <a:pt x="14607" y="14404"/>
                  </a:cubicBezTo>
                  <a:cubicBezTo>
                    <a:pt x="14669" y="14293"/>
                    <a:pt x="14917" y="14238"/>
                    <a:pt x="14979" y="14127"/>
                  </a:cubicBezTo>
                  <a:cubicBezTo>
                    <a:pt x="15134" y="14105"/>
                    <a:pt x="15134" y="14028"/>
                    <a:pt x="15227" y="13984"/>
                  </a:cubicBezTo>
                  <a:cubicBezTo>
                    <a:pt x="15320" y="13950"/>
                    <a:pt x="15444" y="13917"/>
                    <a:pt x="15444" y="13851"/>
                  </a:cubicBezTo>
                  <a:cubicBezTo>
                    <a:pt x="15568" y="13818"/>
                    <a:pt x="15599" y="13774"/>
                    <a:pt x="15692" y="13740"/>
                  </a:cubicBezTo>
                  <a:cubicBezTo>
                    <a:pt x="15692" y="13707"/>
                    <a:pt x="15785" y="13696"/>
                    <a:pt x="15847" y="13685"/>
                  </a:cubicBezTo>
                  <a:cubicBezTo>
                    <a:pt x="15847" y="13652"/>
                    <a:pt x="15816" y="13608"/>
                    <a:pt x="15909" y="13597"/>
                  </a:cubicBezTo>
                  <a:cubicBezTo>
                    <a:pt x="15909" y="13575"/>
                    <a:pt x="15971" y="13564"/>
                    <a:pt x="16002" y="13541"/>
                  </a:cubicBezTo>
                  <a:cubicBezTo>
                    <a:pt x="16095" y="13541"/>
                    <a:pt x="16064" y="13497"/>
                    <a:pt x="16157" y="13486"/>
                  </a:cubicBezTo>
                  <a:cubicBezTo>
                    <a:pt x="16157" y="13453"/>
                    <a:pt x="16250" y="13453"/>
                    <a:pt x="16219" y="13409"/>
                  </a:cubicBezTo>
                  <a:cubicBezTo>
                    <a:pt x="16312" y="13409"/>
                    <a:pt x="16343" y="13354"/>
                    <a:pt x="16219" y="13354"/>
                  </a:cubicBezTo>
                  <a:cubicBezTo>
                    <a:pt x="16281" y="13431"/>
                    <a:pt x="16002" y="13398"/>
                    <a:pt x="16064" y="13486"/>
                  </a:cubicBezTo>
                  <a:cubicBezTo>
                    <a:pt x="15878" y="13497"/>
                    <a:pt x="15909" y="13575"/>
                    <a:pt x="15754" y="13597"/>
                  </a:cubicBezTo>
                  <a:cubicBezTo>
                    <a:pt x="15661" y="13718"/>
                    <a:pt x="15351" y="13751"/>
                    <a:pt x="15227" y="13851"/>
                  </a:cubicBezTo>
                  <a:cubicBezTo>
                    <a:pt x="14855" y="13995"/>
                    <a:pt x="14483" y="14149"/>
                    <a:pt x="14204" y="14326"/>
                  </a:cubicBezTo>
                  <a:cubicBezTo>
                    <a:pt x="13894" y="14503"/>
                    <a:pt x="13585" y="14680"/>
                    <a:pt x="13337" y="14879"/>
                  </a:cubicBezTo>
                  <a:cubicBezTo>
                    <a:pt x="13151" y="14956"/>
                    <a:pt x="13027" y="15034"/>
                    <a:pt x="12872" y="15133"/>
                  </a:cubicBezTo>
                  <a:cubicBezTo>
                    <a:pt x="12717" y="15211"/>
                    <a:pt x="12562" y="15299"/>
                    <a:pt x="12500" y="15410"/>
                  </a:cubicBezTo>
                  <a:cubicBezTo>
                    <a:pt x="12314" y="15487"/>
                    <a:pt x="12190" y="15575"/>
                    <a:pt x="12097" y="15686"/>
                  </a:cubicBezTo>
                  <a:cubicBezTo>
                    <a:pt x="11911" y="15763"/>
                    <a:pt x="11787" y="15874"/>
                    <a:pt x="11725" y="15995"/>
                  </a:cubicBezTo>
                  <a:cubicBezTo>
                    <a:pt x="11601" y="15995"/>
                    <a:pt x="11663" y="16029"/>
                    <a:pt x="11632" y="16051"/>
                  </a:cubicBezTo>
                  <a:cubicBezTo>
                    <a:pt x="11601" y="16062"/>
                    <a:pt x="11508" y="16084"/>
                    <a:pt x="11477" y="16106"/>
                  </a:cubicBezTo>
                  <a:cubicBezTo>
                    <a:pt x="11446" y="16117"/>
                    <a:pt x="11477" y="16139"/>
                    <a:pt x="11477" y="16161"/>
                  </a:cubicBezTo>
                  <a:cubicBezTo>
                    <a:pt x="11446" y="16217"/>
                    <a:pt x="11291" y="16194"/>
                    <a:pt x="11322" y="16272"/>
                  </a:cubicBezTo>
                  <a:cubicBezTo>
                    <a:pt x="11136" y="16338"/>
                    <a:pt x="11136" y="16482"/>
                    <a:pt x="10919" y="16548"/>
                  </a:cubicBezTo>
                  <a:cubicBezTo>
                    <a:pt x="10950" y="16615"/>
                    <a:pt x="10826" y="16637"/>
                    <a:pt x="10764" y="16692"/>
                  </a:cubicBezTo>
                  <a:cubicBezTo>
                    <a:pt x="10610" y="16703"/>
                    <a:pt x="10734" y="16814"/>
                    <a:pt x="10548" y="16825"/>
                  </a:cubicBezTo>
                  <a:cubicBezTo>
                    <a:pt x="10455" y="16935"/>
                    <a:pt x="10393" y="17068"/>
                    <a:pt x="10145" y="17134"/>
                  </a:cubicBezTo>
                  <a:cubicBezTo>
                    <a:pt x="10207" y="17300"/>
                    <a:pt x="10021" y="17388"/>
                    <a:pt x="9928" y="17499"/>
                  </a:cubicBezTo>
                  <a:cubicBezTo>
                    <a:pt x="9959" y="17587"/>
                    <a:pt x="9804" y="17609"/>
                    <a:pt x="9773" y="17665"/>
                  </a:cubicBezTo>
                  <a:cubicBezTo>
                    <a:pt x="9773" y="17731"/>
                    <a:pt x="9711" y="17797"/>
                    <a:pt x="9618" y="17831"/>
                  </a:cubicBezTo>
                  <a:cubicBezTo>
                    <a:pt x="9680" y="17941"/>
                    <a:pt x="9525" y="17985"/>
                    <a:pt x="9525" y="18085"/>
                  </a:cubicBezTo>
                  <a:cubicBezTo>
                    <a:pt x="9525" y="18195"/>
                    <a:pt x="9525" y="18306"/>
                    <a:pt x="9525" y="18416"/>
                  </a:cubicBezTo>
                  <a:cubicBezTo>
                    <a:pt x="9773" y="18438"/>
                    <a:pt x="9618" y="18604"/>
                    <a:pt x="9835" y="18637"/>
                  </a:cubicBezTo>
                  <a:cubicBezTo>
                    <a:pt x="9959" y="18394"/>
                    <a:pt x="10021" y="18140"/>
                    <a:pt x="10238" y="17941"/>
                  </a:cubicBezTo>
                  <a:close/>
                  <a:moveTo>
                    <a:pt x="3513" y="14072"/>
                  </a:moveTo>
                  <a:cubicBezTo>
                    <a:pt x="3730" y="14160"/>
                    <a:pt x="3854" y="14282"/>
                    <a:pt x="3978" y="14382"/>
                  </a:cubicBezTo>
                  <a:cubicBezTo>
                    <a:pt x="4164" y="14393"/>
                    <a:pt x="3978" y="14536"/>
                    <a:pt x="4226" y="14525"/>
                  </a:cubicBezTo>
                  <a:cubicBezTo>
                    <a:pt x="4195" y="14614"/>
                    <a:pt x="4350" y="14636"/>
                    <a:pt x="4443" y="14691"/>
                  </a:cubicBezTo>
                  <a:cubicBezTo>
                    <a:pt x="4659" y="14934"/>
                    <a:pt x="5093" y="15089"/>
                    <a:pt x="5403" y="15299"/>
                  </a:cubicBezTo>
                  <a:cubicBezTo>
                    <a:pt x="5589" y="15388"/>
                    <a:pt x="5713" y="15498"/>
                    <a:pt x="5930" y="15575"/>
                  </a:cubicBezTo>
                  <a:cubicBezTo>
                    <a:pt x="6085" y="15609"/>
                    <a:pt x="6085" y="15675"/>
                    <a:pt x="6178" y="15719"/>
                  </a:cubicBezTo>
                  <a:cubicBezTo>
                    <a:pt x="6271" y="15763"/>
                    <a:pt x="6364" y="15819"/>
                    <a:pt x="6488" y="15852"/>
                  </a:cubicBezTo>
                  <a:cubicBezTo>
                    <a:pt x="6581" y="15984"/>
                    <a:pt x="6860" y="16040"/>
                    <a:pt x="6953" y="16161"/>
                  </a:cubicBezTo>
                  <a:cubicBezTo>
                    <a:pt x="7046" y="16217"/>
                    <a:pt x="7170" y="16250"/>
                    <a:pt x="7263" y="16305"/>
                  </a:cubicBezTo>
                  <a:cubicBezTo>
                    <a:pt x="7418" y="16305"/>
                    <a:pt x="7418" y="16482"/>
                    <a:pt x="7573" y="16382"/>
                  </a:cubicBezTo>
                  <a:cubicBezTo>
                    <a:pt x="7418" y="16349"/>
                    <a:pt x="7418" y="16261"/>
                    <a:pt x="7356" y="16183"/>
                  </a:cubicBezTo>
                  <a:cubicBezTo>
                    <a:pt x="7201" y="16139"/>
                    <a:pt x="7108" y="16084"/>
                    <a:pt x="7046" y="16018"/>
                  </a:cubicBezTo>
                  <a:cubicBezTo>
                    <a:pt x="7046" y="15995"/>
                    <a:pt x="7046" y="15962"/>
                    <a:pt x="7046" y="15940"/>
                  </a:cubicBezTo>
                  <a:cubicBezTo>
                    <a:pt x="6798" y="15874"/>
                    <a:pt x="6767" y="15752"/>
                    <a:pt x="6581" y="15686"/>
                  </a:cubicBezTo>
                  <a:cubicBezTo>
                    <a:pt x="6643" y="15598"/>
                    <a:pt x="6457" y="15598"/>
                    <a:pt x="6395" y="15553"/>
                  </a:cubicBezTo>
                  <a:cubicBezTo>
                    <a:pt x="6302" y="15520"/>
                    <a:pt x="6302" y="15443"/>
                    <a:pt x="6178" y="15410"/>
                  </a:cubicBezTo>
                  <a:cubicBezTo>
                    <a:pt x="6054" y="15310"/>
                    <a:pt x="5961" y="15211"/>
                    <a:pt x="5713" y="15155"/>
                  </a:cubicBezTo>
                  <a:cubicBezTo>
                    <a:pt x="5589" y="15056"/>
                    <a:pt x="5496" y="14945"/>
                    <a:pt x="5248" y="14879"/>
                  </a:cubicBezTo>
                  <a:cubicBezTo>
                    <a:pt x="5093" y="14791"/>
                    <a:pt x="5000" y="14691"/>
                    <a:pt x="4783" y="14636"/>
                  </a:cubicBezTo>
                  <a:cubicBezTo>
                    <a:pt x="4814" y="14547"/>
                    <a:pt x="4567" y="14581"/>
                    <a:pt x="4628" y="14492"/>
                  </a:cubicBezTo>
                  <a:cubicBezTo>
                    <a:pt x="4505" y="14492"/>
                    <a:pt x="4443" y="14481"/>
                    <a:pt x="4443" y="14437"/>
                  </a:cubicBezTo>
                  <a:cubicBezTo>
                    <a:pt x="4443" y="14404"/>
                    <a:pt x="4319" y="14415"/>
                    <a:pt x="4288" y="14382"/>
                  </a:cubicBezTo>
                  <a:cubicBezTo>
                    <a:pt x="4257" y="14260"/>
                    <a:pt x="3947" y="14227"/>
                    <a:pt x="3916" y="14105"/>
                  </a:cubicBezTo>
                  <a:cubicBezTo>
                    <a:pt x="3637" y="14127"/>
                    <a:pt x="3854" y="13984"/>
                    <a:pt x="3606" y="13995"/>
                  </a:cubicBezTo>
                  <a:cubicBezTo>
                    <a:pt x="3606" y="13950"/>
                    <a:pt x="3575" y="13928"/>
                    <a:pt x="3513" y="13906"/>
                  </a:cubicBezTo>
                  <a:cubicBezTo>
                    <a:pt x="3420" y="13906"/>
                    <a:pt x="3389" y="13873"/>
                    <a:pt x="3358" y="13906"/>
                  </a:cubicBezTo>
                  <a:cubicBezTo>
                    <a:pt x="3482" y="13939"/>
                    <a:pt x="3513" y="14006"/>
                    <a:pt x="3513" y="14072"/>
                  </a:cubicBezTo>
                  <a:close/>
                  <a:moveTo>
                    <a:pt x="13182" y="14713"/>
                  </a:moveTo>
                  <a:cubicBezTo>
                    <a:pt x="13182" y="14669"/>
                    <a:pt x="13461" y="14658"/>
                    <a:pt x="13275" y="14625"/>
                  </a:cubicBezTo>
                  <a:cubicBezTo>
                    <a:pt x="13027" y="14691"/>
                    <a:pt x="13182" y="14791"/>
                    <a:pt x="13182" y="14713"/>
                  </a:cubicBezTo>
                  <a:close/>
                  <a:moveTo>
                    <a:pt x="12407" y="15155"/>
                  </a:moveTo>
                  <a:cubicBezTo>
                    <a:pt x="12159" y="15222"/>
                    <a:pt x="12097" y="15365"/>
                    <a:pt x="11880" y="15432"/>
                  </a:cubicBezTo>
                  <a:cubicBezTo>
                    <a:pt x="11539" y="15631"/>
                    <a:pt x="11198" y="15830"/>
                    <a:pt x="11012" y="16073"/>
                  </a:cubicBezTo>
                  <a:cubicBezTo>
                    <a:pt x="10888" y="16128"/>
                    <a:pt x="10703" y="16150"/>
                    <a:pt x="10703" y="16239"/>
                  </a:cubicBezTo>
                  <a:cubicBezTo>
                    <a:pt x="10548" y="16283"/>
                    <a:pt x="10517" y="16360"/>
                    <a:pt x="10393" y="16416"/>
                  </a:cubicBezTo>
                  <a:cubicBezTo>
                    <a:pt x="10269" y="16559"/>
                    <a:pt x="10021" y="16670"/>
                    <a:pt x="9928" y="16825"/>
                  </a:cubicBezTo>
                  <a:cubicBezTo>
                    <a:pt x="9897" y="16869"/>
                    <a:pt x="9835" y="16880"/>
                    <a:pt x="9928" y="16913"/>
                  </a:cubicBezTo>
                  <a:cubicBezTo>
                    <a:pt x="9835" y="16924"/>
                    <a:pt x="9773" y="16946"/>
                    <a:pt x="9773" y="16990"/>
                  </a:cubicBezTo>
                  <a:cubicBezTo>
                    <a:pt x="9649" y="17046"/>
                    <a:pt x="9680" y="17145"/>
                    <a:pt x="9525" y="17189"/>
                  </a:cubicBezTo>
                  <a:cubicBezTo>
                    <a:pt x="9463" y="17256"/>
                    <a:pt x="9494" y="17355"/>
                    <a:pt x="9370" y="17410"/>
                  </a:cubicBezTo>
                  <a:cubicBezTo>
                    <a:pt x="9339" y="17466"/>
                    <a:pt x="9184" y="17620"/>
                    <a:pt x="9370" y="17665"/>
                  </a:cubicBezTo>
                  <a:cubicBezTo>
                    <a:pt x="9866" y="17399"/>
                    <a:pt x="9897" y="16979"/>
                    <a:pt x="10393" y="16714"/>
                  </a:cubicBezTo>
                  <a:cubicBezTo>
                    <a:pt x="10517" y="16548"/>
                    <a:pt x="10764" y="16427"/>
                    <a:pt x="10919" y="16272"/>
                  </a:cubicBezTo>
                  <a:cubicBezTo>
                    <a:pt x="11074" y="16272"/>
                    <a:pt x="10981" y="16172"/>
                    <a:pt x="11074" y="16161"/>
                  </a:cubicBezTo>
                  <a:cubicBezTo>
                    <a:pt x="11136" y="16117"/>
                    <a:pt x="11198" y="16095"/>
                    <a:pt x="11260" y="16051"/>
                  </a:cubicBezTo>
                  <a:cubicBezTo>
                    <a:pt x="11384" y="15984"/>
                    <a:pt x="11446" y="15896"/>
                    <a:pt x="11477" y="15797"/>
                  </a:cubicBezTo>
                  <a:cubicBezTo>
                    <a:pt x="11632" y="15797"/>
                    <a:pt x="11539" y="15708"/>
                    <a:pt x="11725" y="15719"/>
                  </a:cubicBezTo>
                  <a:cubicBezTo>
                    <a:pt x="11756" y="15664"/>
                    <a:pt x="11756" y="15598"/>
                    <a:pt x="11880" y="15575"/>
                  </a:cubicBezTo>
                  <a:cubicBezTo>
                    <a:pt x="11973" y="15487"/>
                    <a:pt x="12097" y="15399"/>
                    <a:pt x="12190" y="15299"/>
                  </a:cubicBezTo>
                  <a:cubicBezTo>
                    <a:pt x="12376" y="15244"/>
                    <a:pt x="12469" y="15155"/>
                    <a:pt x="12562" y="15078"/>
                  </a:cubicBezTo>
                  <a:cubicBezTo>
                    <a:pt x="12686" y="15045"/>
                    <a:pt x="12717" y="15001"/>
                    <a:pt x="12810" y="14967"/>
                  </a:cubicBezTo>
                  <a:cubicBezTo>
                    <a:pt x="12779" y="14923"/>
                    <a:pt x="13058" y="14857"/>
                    <a:pt x="12872" y="14857"/>
                  </a:cubicBezTo>
                  <a:cubicBezTo>
                    <a:pt x="12779" y="14979"/>
                    <a:pt x="12438" y="15012"/>
                    <a:pt x="12407" y="15155"/>
                  </a:cubicBezTo>
                  <a:close/>
                  <a:moveTo>
                    <a:pt x="14917" y="15542"/>
                  </a:moveTo>
                  <a:cubicBezTo>
                    <a:pt x="14669" y="15564"/>
                    <a:pt x="14793" y="15730"/>
                    <a:pt x="14514" y="15741"/>
                  </a:cubicBezTo>
                  <a:cubicBezTo>
                    <a:pt x="14390" y="15797"/>
                    <a:pt x="14421" y="15918"/>
                    <a:pt x="14204" y="15940"/>
                  </a:cubicBezTo>
                  <a:cubicBezTo>
                    <a:pt x="14204" y="16051"/>
                    <a:pt x="14018" y="16095"/>
                    <a:pt x="13894" y="16161"/>
                  </a:cubicBezTo>
                  <a:cubicBezTo>
                    <a:pt x="13863" y="16393"/>
                    <a:pt x="13430" y="16493"/>
                    <a:pt x="13368" y="16714"/>
                  </a:cubicBezTo>
                  <a:cubicBezTo>
                    <a:pt x="13120" y="16758"/>
                    <a:pt x="13151" y="16880"/>
                    <a:pt x="13027" y="16968"/>
                  </a:cubicBezTo>
                  <a:cubicBezTo>
                    <a:pt x="13120" y="17057"/>
                    <a:pt x="12934" y="17057"/>
                    <a:pt x="12872" y="17101"/>
                  </a:cubicBezTo>
                  <a:cubicBezTo>
                    <a:pt x="13120" y="17134"/>
                    <a:pt x="12717" y="17145"/>
                    <a:pt x="12810" y="17211"/>
                  </a:cubicBezTo>
                  <a:cubicBezTo>
                    <a:pt x="12655" y="17223"/>
                    <a:pt x="12748" y="17311"/>
                    <a:pt x="12655" y="17333"/>
                  </a:cubicBezTo>
                  <a:cubicBezTo>
                    <a:pt x="12717" y="17410"/>
                    <a:pt x="12438" y="17377"/>
                    <a:pt x="12500" y="17466"/>
                  </a:cubicBezTo>
                  <a:cubicBezTo>
                    <a:pt x="12407" y="17499"/>
                    <a:pt x="12407" y="17565"/>
                    <a:pt x="12345" y="17609"/>
                  </a:cubicBezTo>
                  <a:cubicBezTo>
                    <a:pt x="12283" y="17654"/>
                    <a:pt x="12314" y="17720"/>
                    <a:pt x="12190" y="17742"/>
                  </a:cubicBezTo>
                  <a:cubicBezTo>
                    <a:pt x="12190" y="17864"/>
                    <a:pt x="12004" y="17919"/>
                    <a:pt x="11942" y="18018"/>
                  </a:cubicBezTo>
                  <a:cubicBezTo>
                    <a:pt x="11911" y="18074"/>
                    <a:pt x="11911" y="18140"/>
                    <a:pt x="11787" y="18162"/>
                  </a:cubicBezTo>
                  <a:cubicBezTo>
                    <a:pt x="11849" y="18217"/>
                    <a:pt x="11570" y="18284"/>
                    <a:pt x="11787" y="18306"/>
                  </a:cubicBezTo>
                  <a:cubicBezTo>
                    <a:pt x="11911" y="18195"/>
                    <a:pt x="12035" y="18096"/>
                    <a:pt x="12190" y="17996"/>
                  </a:cubicBezTo>
                  <a:cubicBezTo>
                    <a:pt x="12252" y="17941"/>
                    <a:pt x="12376" y="17919"/>
                    <a:pt x="12407" y="17853"/>
                  </a:cubicBezTo>
                  <a:cubicBezTo>
                    <a:pt x="12407" y="17775"/>
                    <a:pt x="12655" y="17775"/>
                    <a:pt x="12562" y="17665"/>
                  </a:cubicBezTo>
                  <a:cubicBezTo>
                    <a:pt x="12872" y="17620"/>
                    <a:pt x="12717" y="17421"/>
                    <a:pt x="13027" y="17388"/>
                  </a:cubicBezTo>
                  <a:cubicBezTo>
                    <a:pt x="13120" y="17333"/>
                    <a:pt x="13027" y="17234"/>
                    <a:pt x="13275" y="17245"/>
                  </a:cubicBezTo>
                  <a:cubicBezTo>
                    <a:pt x="13275" y="17156"/>
                    <a:pt x="13275" y="17079"/>
                    <a:pt x="13523" y="17079"/>
                  </a:cubicBezTo>
                  <a:cubicBezTo>
                    <a:pt x="13461" y="16990"/>
                    <a:pt x="13554" y="16946"/>
                    <a:pt x="13585" y="16880"/>
                  </a:cubicBezTo>
                  <a:cubicBezTo>
                    <a:pt x="13771" y="16869"/>
                    <a:pt x="13678" y="16758"/>
                    <a:pt x="13833" y="16747"/>
                  </a:cubicBezTo>
                  <a:cubicBezTo>
                    <a:pt x="13894" y="16615"/>
                    <a:pt x="14111" y="16526"/>
                    <a:pt x="14204" y="16405"/>
                  </a:cubicBezTo>
                  <a:cubicBezTo>
                    <a:pt x="14359" y="16393"/>
                    <a:pt x="14266" y="16283"/>
                    <a:pt x="14452" y="16272"/>
                  </a:cubicBezTo>
                  <a:cubicBezTo>
                    <a:pt x="14483" y="16194"/>
                    <a:pt x="14545" y="16139"/>
                    <a:pt x="14669" y="16106"/>
                  </a:cubicBezTo>
                  <a:cubicBezTo>
                    <a:pt x="14762" y="15984"/>
                    <a:pt x="14979" y="15896"/>
                    <a:pt x="15072" y="15774"/>
                  </a:cubicBezTo>
                  <a:cubicBezTo>
                    <a:pt x="15196" y="15708"/>
                    <a:pt x="15134" y="15586"/>
                    <a:pt x="15227" y="15520"/>
                  </a:cubicBezTo>
                  <a:cubicBezTo>
                    <a:pt x="15165" y="15465"/>
                    <a:pt x="15320" y="15332"/>
                    <a:pt x="15134" y="15321"/>
                  </a:cubicBezTo>
                  <a:cubicBezTo>
                    <a:pt x="15134" y="15421"/>
                    <a:pt x="14917" y="15454"/>
                    <a:pt x="14917" y="15542"/>
                  </a:cubicBezTo>
                  <a:close/>
                  <a:moveTo>
                    <a:pt x="12810" y="15962"/>
                  </a:moveTo>
                  <a:cubicBezTo>
                    <a:pt x="12872" y="16073"/>
                    <a:pt x="12996" y="15808"/>
                    <a:pt x="12872" y="15907"/>
                  </a:cubicBezTo>
                  <a:cubicBezTo>
                    <a:pt x="12872" y="15929"/>
                    <a:pt x="12779" y="15918"/>
                    <a:pt x="12810" y="15962"/>
                  </a:cubicBezTo>
                  <a:close/>
                  <a:moveTo>
                    <a:pt x="12407" y="16327"/>
                  </a:moveTo>
                  <a:cubicBezTo>
                    <a:pt x="12252" y="16349"/>
                    <a:pt x="12221" y="16405"/>
                    <a:pt x="12190" y="16471"/>
                  </a:cubicBezTo>
                  <a:cubicBezTo>
                    <a:pt x="12345" y="16449"/>
                    <a:pt x="12283" y="16338"/>
                    <a:pt x="12500" y="16327"/>
                  </a:cubicBezTo>
                  <a:cubicBezTo>
                    <a:pt x="12438" y="16250"/>
                    <a:pt x="12593" y="16250"/>
                    <a:pt x="12562" y="16183"/>
                  </a:cubicBezTo>
                  <a:cubicBezTo>
                    <a:pt x="12624" y="16183"/>
                    <a:pt x="12655" y="16161"/>
                    <a:pt x="12655" y="16128"/>
                  </a:cubicBezTo>
                  <a:cubicBezTo>
                    <a:pt x="12655" y="16095"/>
                    <a:pt x="12748" y="16084"/>
                    <a:pt x="12655" y="16073"/>
                  </a:cubicBezTo>
                  <a:cubicBezTo>
                    <a:pt x="12562" y="16150"/>
                    <a:pt x="12407" y="16217"/>
                    <a:pt x="12407" y="16327"/>
                  </a:cubicBezTo>
                  <a:close/>
                  <a:moveTo>
                    <a:pt x="14514" y="16405"/>
                  </a:moveTo>
                  <a:cubicBezTo>
                    <a:pt x="14514" y="16559"/>
                    <a:pt x="14235" y="16603"/>
                    <a:pt x="14204" y="16747"/>
                  </a:cubicBezTo>
                  <a:cubicBezTo>
                    <a:pt x="14018" y="16814"/>
                    <a:pt x="13987" y="16946"/>
                    <a:pt x="13833" y="17024"/>
                  </a:cubicBezTo>
                  <a:cubicBezTo>
                    <a:pt x="13740" y="17134"/>
                    <a:pt x="13616" y="17245"/>
                    <a:pt x="13430" y="17322"/>
                  </a:cubicBezTo>
                  <a:cubicBezTo>
                    <a:pt x="13492" y="17421"/>
                    <a:pt x="13306" y="17410"/>
                    <a:pt x="13275" y="17466"/>
                  </a:cubicBezTo>
                  <a:cubicBezTo>
                    <a:pt x="13089" y="17477"/>
                    <a:pt x="13213" y="17587"/>
                    <a:pt x="13058" y="17609"/>
                  </a:cubicBezTo>
                  <a:cubicBezTo>
                    <a:pt x="12903" y="17709"/>
                    <a:pt x="12903" y="17853"/>
                    <a:pt x="12655" y="17908"/>
                  </a:cubicBezTo>
                  <a:cubicBezTo>
                    <a:pt x="12686" y="18074"/>
                    <a:pt x="12345" y="18096"/>
                    <a:pt x="12252" y="18217"/>
                  </a:cubicBezTo>
                  <a:cubicBezTo>
                    <a:pt x="12345" y="18317"/>
                    <a:pt x="12066" y="18295"/>
                    <a:pt x="12097" y="18383"/>
                  </a:cubicBezTo>
                  <a:cubicBezTo>
                    <a:pt x="12004" y="18427"/>
                    <a:pt x="12004" y="18494"/>
                    <a:pt x="11880" y="18527"/>
                  </a:cubicBezTo>
                  <a:cubicBezTo>
                    <a:pt x="11911" y="18615"/>
                    <a:pt x="11818" y="18649"/>
                    <a:pt x="11787" y="18715"/>
                  </a:cubicBezTo>
                  <a:cubicBezTo>
                    <a:pt x="11787" y="18792"/>
                    <a:pt x="11756" y="18847"/>
                    <a:pt x="11632" y="18881"/>
                  </a:cubicBezTo>
                  <a:cubicBezTo>
                    <a:pt x="11694" y="18980"/>
                    <a:pt x="11539" y="18991"/>
                    <a:pt x="11570" y="19080"/>
                  </a:cubicBezTo>
                  <a:cubicBezTo>
                    <a:pt x="11446" y="19124"/>
                    <a:pt x="11446" y="19212"/>
                    <a:pt x="11322" y="19245"/>
                  </a:cubicBezTo>
                  <a:cubicBezTo>
                    <a:pt x="11384" y="19389"/>
                    <a:pt x="11198" y="19444"/>
                    <a:pt x="11260" y="19577"/>
                  </a:cubicBezTo>
                  <a:cubicBezTo>
                    <a:pt x="11105" y="19599"/>
                    <a:pt x="11260" y="19710"/>
                    <a:pt x="11105" y="19721"/>
                  </a:cubicBezTo>
                  <a:cubicBezTo>
                    <a:pt x="11136" y="19765"/>
                    <a:pt x="11012" y="19887"/>
                    <a:pt x="11167" y="19887"/>
                  </a:cubicBezTo>
                  <a:cubicBezTo>
                    <a:pt x="11260" y="19809"/>
                    <a:pt x="11291" y="19610"/>
                    <a:pt x="11477" y="19500"/>
                  </a:cubicBezTo>
                  <a:cubicBezTo>
                    <a:pt x="11477" y="19444"/>
                    <a:pt x="11508" y="19411"/>
                    <a:pt x="11570" y="19389"/>
                  </a:cubicBezTo>
                  <a:cubicBezTo>
                    <a:pt x="11694" y="19389"/>
                    <a:pt x="11601" y="19312"/>
                    <a:pt x="11725" y="19301"/>
                  </a:cubicBezTo>
                  <a:cubicBezTo>
                    <a:pt x="11663" y="19179"/>
                    <a:pt x="11911" y="19168"/>
                    <a:pt x="11880" y="19058"/>
                  </a:cubicBezTo>
                  <a:cubicBezTo>
                    <a:pt x="11911" y="18980"/>
                    <a:pt x="12066" y="18936"/>
                    <a:pt x="12097" y="18859"/>
                  </a:cubicBezTo>
                  <a:cubicBezTo>
                    <a:pt x="12066" y="18759"/>
                    <a:pt x="12438" y="18781"/>
                    <a:pt x="12345" y="18660"/>
                  </a:cubicBezTo>
                  <a:cubicBezTo>
                    <a:pt x="12655" y="18571"/>
                    <a:pt x="12562" y="18350"/>
                    <a:pt x="12903" y="18273"/>
                  </a:cubicBezTo>
                  <a:cubicBezTo>
                    <a:pt x="12903" y="18184"/>
                    <a:pt x="13120" y="18162"/>
                    <a:pt x="13058" y="18052"/>
                  </a:cubicBezTo>
                  <a:cubicBezTo>
                    <a:pt x="13275" y="18041"/>
                    <a:pt x="13182" y="17919"/>
                    <a:pt x="13368" y="17886"/>
                  </a:cubicBezTo>
                  <a:cubicBezTo>
                    <a:pt x="13430" y="17720"/>
                    <a:pt x="13709" y="17620"/>
                    <a:pt x="13833" y="17466"/>
                  </a:cubicBezTo>
                  <a:cubicBezTo>
                    <a:pt x="13956" y="17421"/>
                    <a:pt x="13956" y="17333"/>
                    <a:pt x="14142" y="17300"/>
                  </a:cubicBezTo>
                  <a:cubicBezTo>
                    <a:pt x="14173" y="17211"/>
                    <a:pt x="14266" y="17156"/>
                    <a:pt x="14359" y="17101"/>
                  </a:cubicBezTo>
                  <a:cubicBezTo>
                    <a:pt x="14452" y="16946"/>
                    <a:pt x="14638" y="16814"/>
                    <a:pt x="14762" y="16659"/>
                  </a:cubicBezTo>
                  <a:cubicBezTo>
                    <a:pt x="14762" y="16615"/>
                    <a:pt x="14762" y="16570"/>
                    <a:pt x="14824" y="16548"/>
                  </a:cubicBezTo>
                  <a:cubicBezTo>
                    <a:pt x="14886" y="16504"/>
                    <a:pt x="14731" y="16405"/>
                    <a:pt x="14917" y="16405"/>
                  </a:cubicBezTo>
                  <a:cubicBezTo>
                    <a:pt x="14824" y="16305"/>
                    <a:pt x="15165" y="16194"/>
                    <a:pt x="14917" y="16128"/>
                  </a:cubicBezTo>
                  <a:cubicBezTo>
                    <a:pt x="14855" y="16250"/>
                    <a:pt x="14700" y="16327"/>
                    <a:pt x="14514" y="16405"/>
                  </a:cubicBezTo>
                  <a:close/>
                  <a:moveTo>
                    <a:pt x="5093" y="16825"/>
                  </a:moveTo>
                  <a:cubicBezTo>
                    <a:pt x="5186" y="16946"/>
                    <a:pt x="5434" y="17001"/>
                    <a:pt x="5558" y="17112"/>
                  </a:cubicBezTo>
                  <a:cubicBezTo>
                    <a:pt x="5744" y="17189"/>
                    <a:pt x="5868" y="17289"/>
                    <a:pt x="6116" y="17355"/>
                  </a:cubicBezTo>
                  <a:cubicBezTo>
                    <a:pt x="6054" y="17444"/>
                    <a:pt x="6302" y="17433"/>
                    <a:pt x="6333" y="17499"/>
                  </a:cubicBezTo>
                  <a:cubicBezTo>
                    <a:pt x="6426" y="17499"/>
                    <a:pt x="6395" y="17543"/>
                    <a:pt x="6488" y="17554"/>
                  </a:cubicBezTo>
                  <a:cubicBezTo>
                    <a:pt x="6457" y="17609"/>
                    <a:pt x="6612" y="17609"/>
                    <a:pt x="6643" y="17632"/>
                  </a:cubicBezTo>
                  <a:cubicBezTo>
                    <a:pt x="6767" y="17731"/>
                    <a:pt x="6984" y="17808"/>
                    <a:pt x="7201" y="17886"/>
                  </a:cubicBezTo>
                  <a:cubicBezTo>
                    <a:pt x="7387" y="17974"/>
                    <a:pt x="7604" y="18052"/>
                    <a:pt x="7820" y="18140"/>
                  </a:cubicBezTo>
                  <a:cubicBezTo>
                    <a:pt x="8006" y="18217"/>
                    <a:pt x="8161" y="18317"/>
                    <a:pt x="8378" y="18383"/>
                  </a:cubicBezTo>
                  <a:cubicBezTo>
                    <a:pt x="8471" y="18427"/>
                    <a:pt x="8564" y="18461"/>
                    <a:pt x="8688" y="18494"/>
                  </a:cubicBezTo>
                  <a:cubicBezTo>
                    <a:pt x="8719" y="18571"/>
                    <a:pt x="8874" y="18593"/>
                    <a:pt x="8998" y="18637"/>
                  </a:cubicBezTo>
                  <a:cubicBezTo>
                    <a:pt x="9029" y="18737"/>
                    <a:pt x="9246" y="18770"/>
                    <a:pt x="9308" y="18859"/>
                  </a:cubicBezTo>
                  <a:cubicBezTo>
                    <a:pt x="9525" y="18892"/>
                    <a:pt x="9525" y="19002"/>
                    <a:pt x="9773" y="19024"/>
                  </a:cubicBezTo>
                  <a:cubicBezTo>
                    <a:pt x="9773" y="18958"/>
                    <a:pt x="9773" y="18892"/>
                    <a:pt x="9680" y="18859"/>
                  </a:cubicBezTo>
                  <a:cubicBezTo>
                    <a:pt x="9587" y="18847"/>
                    <a:pt x="9649" y="18825"/>
                    <a:pt x="9680" y="18803"/>
                  </a:cubicBezTo>
                  <a:cubicBezTo>
                    <a:pt x="9587" y="18803"/>
                    <a:pt x="9618" y="18759"/>
                    <a:pt x="9618" y="18715"/>
                  </a:cubicBezTo>
                  <a:cubicBezTo>
                    <a:pt x="9339" y="18715"/>
                    <a:pt x="9463" y="18571"/>
                    <a:pt x="9215" y="18549"/>
                  </a:cubicBezTo>
                  <a:cubicBezTo>
                    <a:pt x="9308" y="18461"/>
                    <a:pt x="8967" y="18527"/>
                    <a:pt x="9060" y="18438"/>
                  </a:cubicBezTo>
                  <a:cubicBezTo>
                    <a:pt x="9029" y="18405"/>
                    <a:pt x="8936" y="18372"/>
                    <a:pt x="8843" y="18361"/>
                  </a:cubicBezTo>
                  <a:cubicBezTo>
                    <a:pt x="8657" y="18195"/>
                    <a:pt x="8285" y="18107"/>
                    <a:pt x="8130" y="17941"/>
                  </a:cubicBezTo>
                  <a:cubicBezTo>
                    <a:pt x="7820" y="17886"/>
                    <a:pt x="7665" y="17764"/>
                    <a:pt x="7418" y="17687"/>
                  </a:cubicBezTo>
                  <a:cubicBezTo>
                    <a:pt x="7356" y="17632"/>
                    <a:pt x="7232" y="17598"/>
                    <a:pt x="7108" y="17554"/>
                  </a:cubicBezTo>
                  <a:cubicBezTo>
                    <a:pt x="6984" y="17510"/>
                    <a:pt x="6922" y="17433"/>
                    <a:pt x="6736" y="17410"/>
                  </a:cubicBezTo>
                  <a:cubicBezTo>
                    <a:pt x="6612" y="17366"/>
                    <a:pt x="6457" y="17333"/>
                    <a:pt x="6426" y="17278"/>
                  </a:cubicBezTo>
                  <a:cubicBezTo>
                    <a:pt x="6240" y="17245"/>
                    <a:pt x="6116" y="17189"/>
                    <a:pt x="6023" y="17134"/>
                  </a:cubicBezTo>
                  <a:cubicBezTo>
                    <a:pt x="5775" y="17046"/>
                    <a:pt x="5527" y="16957"/>
                    <a:pt x="5248" y="16880"/>
                  </a:cubicBezTo>
                  <a:cubicBezTo>
                    <a:pt x="5248" y="16780"/>
                    <a:pt x="5031" y="16758"/>
                    <a:pt x="4938" y="16692"/>
                  </a:cubicBezTo>
                  <a:cubicBezTo>
                    <a:pt x="4907" y="16648"/>
                    <a:pt x="4814" y="16648"/>
                    <a:pt x="4783" y="16603"/>
                  </a:cubicBezTo>
                  <a:cubicBezTo>
                    <a:pt x="4659" y="16626"/>
                    <a:pt x="4597" y="16493"/>
                    <a:pt x="4536" y="16581"/>
                  </a:cubicBezTo>
                  <a:cubicBezTo>
                    <a:pt x="4814" y="16626"/>
                    <a:pt x="4814" y="16780"/>
                    <a:pt x="5093" y="16825"/>
                  </a:cubicBezTo>
                  <a:close/>
                  <a:moveTo>
                    <a:pt x="14359" y="17410"/>
                  </a:moveTo>
                  <a:cubicBezTo>
                    <a:pt x="14111" y="17499"/>
                    <a:pt x="14018" y="17665"/>
                    <a:pt x="13833" y="17775"/>
                  </a:cubicBezTo>
                  <a:cubicBezTo>
                    <a:pt x="13740" y="17831"/>
                    <a:pt x="13709" y="17908"/>
                    <a:pt x="13585" y="17963"/>
                  </a:cubicBezTo>
                  <a:cubicBezTo>
                    <a:pt x="13492" y="18029"/>
                    <a:pt x="13585" y="18151"/>
                    <a:pt x="13368" y="18162"/>
                  </a:cubicBezTo>
                  <a:cubicBezTo>
                    <a:pt x="13399" y="18273"/>
                    <a:pt x="13151" y="18273"/>
                    <a:pt x="13120" y="18361"/>
                  </a:cubicBezTo>
                  <a:cubicBezTo>
                    <a:pt x="13089" y="18438"/>
                    <a:pt x="12934" y="18472"/>
                    <a:pt x="12903" y="18549"/>
                  </a:cubicBezTo>
                  <a:cubicBezTo>
                    <a:pt x="12779" y="18604"/>
                    <a:pt x="12748" y="18682"/>
                    <a:pt x="12655" y="18748"/>
                  </a:cubicBezTo>
                  <a:cubicBezTo>
                    <a:pt x="12500" y="18748"/>
                    <a:pt x="12686" y="18792"/>
                    <a:pt x="12562" y="18803"/>
                  </a:cubicBezTo>
                  <a:cubicBezTo>
                    <a:pt x="12562" y="18836"/>
                    <a:pt x="12469" y="18847"/>
                    <a:pt x="12562" y="18881"/>
                  </a:cubicBezTo>
                  <a:cubicBezTo>
                    <a:pt x="12376" y="18903"/>
                    <a:pt x="12376" y="19002"/>
                    <a:pt x="12252" y="19058"/>
                  </a:cubicBezTo>
                  <a:cubicBezTo>
                    <a:pt x="12314" y="19168"/>
                    <a:pt x="12004" y="19146"/>
                    <a:pt x="12097" y="19279"/>
                  </a:cubicBezTo>
                  <a:cubicBezTo>
                    <a:pt x="12035" y="19334"/>
                    <a:pt x="11973" y="19411"/>
                    <a:pt x="11880" y="19467"/>
                  </a:cubicBezTo>
                  <a:cubicBezTo>
                    <a:pt x="11849" y="19522"/>
                    <a:pt x="11601" y="19621"/>
                    <a:pt x="11787" y="19666"/>
                  </a:cubicBezTo>
                  <a:cubicBezTo>
                    <a:pt x="12004" y="19588"/>
                    <a:pt x="12066" y="19455"/>
                    <a:pt x="12190" y="19356"/>
                  </a:cubicBezTo>
                  <a:cubicBezTo>
                    <a:pt x="12283" y="19245"/>
                    <a:pt x="12469" y="19157"/>
                    <a:pt x="12500" y="19024"/>
                  </a:cubicBezTo>
                  <a:cubicBezTo>
                    <a:pt x="12996" y="18836"/>
                    <a:pt x="13213" y="18560"/>
                    <a:pt x="13678" y="18361"/>
                  </a:cubicBezTo>
                  <a:cubicBezTo>
                    <a:pt x="13740" y="18217"/>
                    <a:pt x="13925" y="18107"/>
                    <a:pt x="14049" y="17996"/>
                  </a:cubicBezTo>
                  <a:cubicBezTo>
                    <a:pt x="14173" y="17952"/>
                    <a:pt x="14173" y="17864"/>
                    <a:pt x="14297" y="17831"/>
                  </a:cubicBezTo>
                  <a:cubicBezTo>
                    <a:pt x="14297" y="17786"/>
                    <a:pt x="14328" y="17764"/>
                    <a:pt x="14359" y="17742"/>
                  </a:cubicBezTo>
                  <a:cubicBezTo>
                    <a:pt x="14483" y="17742"/>
                    <a:pt x="14421" y="17665"/>
                    <a:pt x="14514" y="17665"/>
                  </a:cubicBezTo>
                  <a:cubicBezTo>
                    <a:pt x="14452" y="17554"/>
                    <a:pt x="14762" y="17576"/>
                    <a:pt x="14669" y="17466"/>
                  </a:cubicBezTo>
                  <a:cubicBezTo>
                    <a:pt x="14700" y="17388"/>
                    <a:pt x="14824" y="17355"/>
                    <a:pt x="14824" y="17267"/>
                  </a:cubicBezTo>
                  <a:cubicBezTo>
                    <a:pt x="14979" y="17234"/>
                    <a:pt x="14886" y="17123"/>
                    <a:pt x="14979" y="17079"/>
                  </a:cubicBezTo>
                  <a:cubicBezTo>
                    <a:pt x="15103" y="17024"/>
                    <a:pt x="15072" y="16913"/>
                    <a:pt x="15134" y="16858"/>
                  </a:cubicBezTo>
                  <a:cubicBezTo>
                    <a:pt x="15134" y="16825"/>
                    <a:pt x="15134" y="16802"/>
                    <a:pt x="15134" y="16769"/>
                  </a:cubicBezTo>
                  <a:cubicBezTo>
                    <a:pt x="15134" y="16736"/>
                    <a:pt x="15258" y="16725"/>
                    <a:pt x="15134" y="16714"/>
                  </a:cubicBezTo>
                  <a:cubicBezTo>
                    <a:pt x="15103" y="16670"/>
                    <a:pt x="15227" y="16548"/>
                    <a:pt x="15072" y="16548"/>
                  </a:cubicBezTo>
                  <a:cubicBezTo>
                    <a:pt x="14948" y="16880"/>
                    <a:pt x="14638" y="17134"/>
                    <a:pt x="14359" y="17410"/>
                  </a:cubicBezTo>
                  <a:close/>
                  <a:moveTo>
                    <a:pt x="10393" y="18715"/>
                  </a:moveTo>
                  <a:cubicBezTo>
                    <a:pt x="10362" y="18671"/>
                    <a:pt x="10486" y="18660"/>
                    <a:pt x="10486" y="18604"/>
                  </a:cubicBezTo>
                  <a:cubicBezTo>
                    <a:pt x="10486" y="18571"/>
                    <a:pt x="10455" y="18505"/>
                    <a:pt x="10548" y="18494"/>
                  </a:cubicBezTo>
                  <a:cubicBezTo>
                    <a:pt x="10393" y="18383"/>
                    <a:pt x="10703" y="18228"/>
                    <a:pt x="10703" y="18085"/>
                  </a:cubicBezTo>
                  <a:cubicBezTo>
                    <a:pt x="10795" y="18074"/>
                    <a:pt x="10795" y="18041"/>
                    <a:pt x="10795" y="17996"/>
                  </a:cubicBezTo>
                  <a:cubicBezTo>
                    <a:pt x="10795" y="17963"/>
                    <a:pt x="10888" y="17941"/>
                    <a:pt x="10857" y="17886"/>
                  </a:cubicBezTo>
                  <a:cubicBezTo>
                    <a:pt x="10981" y="17831"/>
                    <a:pt x="10919" y="17731"/>
                    <a:pt x="11012" y="17665"/>
                  </a:cubicBezTo>
                  <a:cubicBezTo>
                    <a:pt x="11074" y="17587"/>
                    <a:pt x="11105" y="17510"/>
                    <a:pt x="11260" y="17466"/>
                  </a:cubicBezTo>
                  <a:cubicBezTo>
                    <a:pt x="11384" y="17421"/>
                    <a:pt x="11291" y="17300"/>
                    <a:pt x="11477" y="17278"/>
                  </a:cubicBezTo>
                  <a:cubicBezTo>
                    <a:pt x="11477" y="17211"/>
                    <a:pt x="11477" y="17156"/>
                    <a:pt x="11477" y="17101"/>
                  </a:cubicBezTo>
                  <a:cubicBezTo>
                    <a:pt x="11725" y="17101"/>
                    <a:pt x="11415" y="16990"/>
                    <a:pt x="11477" y="17101"/>
                  </a:cubicBezTo>
                  <a:cubicBezTo>
                    <a:pt x="11353" y="17145"/>
                    <a:pt x="11384" y="17245"/>
                    <a:pt x="11260" y="17278"/>
                  </a:cubicBezTo>
                  <a:cubicBezTo>
                    <a:pt x="11198" y="17333"/>
                    <a:pt x="11167" y="17410"/>
                    <a:pt x="11105" y="17466"/>
                  </a:cubicBezTo>
                  <a:cubicBezTo>
                    <a:pt x="10981" y="17510"/>
                    <a:pt x="11012" y="17609"/>
                    <a:pt x="10857" y="17632"/>
                  </a:cubicBezTo>
                  <a:cubicBezTo>
                    <a:pt x="10857" y="17731"/>
                    <a:pt x="10764" y="17786"/>
                    <a:pt x="10641" y="17831"/>
                  </a:cubicBezTo>
                  <a:cubicBezTo>
                    <a:pt x="10548" y="18206"/>
                    <a:pt x="10083" y="18450"/>
                    <a:pt x="10176" y="18881"/>
                  </a:cubicBezTo>
                  <a:cubicBezTo>
                    <a:pt x="10424" y="18892"/>
                    <a:pt x="10300" y="18770"/>
                    <a:pt x="10393" y="18715"/>
                  </a:cubicBezTo>
                  <a:close/>
                  <a:moveTo>
                    <a:pt x="9215" y="17941"/>
                  </a:moveTo>
                  <a:cubicBezTo>
                    <a:pt x="9215" y="17886"/>
                    <a:pt x="9432" y="17775"/>
                    <a:pt x="9215" y="17742"/>
                  </a:cubicBezTo>
                  <a:cubicBezTo>
                    <a:pt x="9215" y="17797"/>
                    <a:pt x="8998" y="17908"/>
                    <a:pt x="9215" y="17941"/>
                  </a:cubicBezTo>
                  <a:close/>
                  <a:moveTo>
                    <a:pt x="11477" y="18549"/>
                  </a:moveTo>
                  <a:cubicBezTo>
                    <a:pt x="11322" y="18582"/>
                    <a:pt x="11446" y="18704"/>
                    <a:pt x="11260" y="18715"/>
                  </a:cubicBezTo>
                  <a:cubicBezTo>
                    <a:pt x="11291" y="18814"/>
                    <a:pt x="11198" y="18847"/>
                    <a:pt x="11167" y="18914"/>
                  </a:cubicBezTo>
                  <a:cubicBezTo>
                    <a:pt x="11198" y="18958"/>
                    <a:pt x="10950" y="19058"/>
                    <a:pt x="11167" y="19080"/>
                  </a:cubicBezTo>
                  <a:cubicBezTo>
                    <a:pt x="11322" y="18980"/>
                    <a:pt x="11229" y="18803"/>
                    <a:pt x="11477" y="18748"/>
                  </a:cubicBezTo>
                  <a:cubicBezTo>
                    <a:pt x="11415" y="18637"/>
                    <a:pt x="11570" y="18615"/>
                    <a:pt x="11570" y="18527"/>
                  </a:cubicBezTo>
                  <a:cubicBezTo>
                    <a:pt x="11570" y="18483"/>
                    <a:pt x="11911" y="18350"/>
                    <a:pt x="11570" y="18361"/>
                  </a:cubicBezTo>
                  <a:cubicBezTo>
                    <a:pt x="11601" y="18450"/>
                    <a:pt x="11415" y="18461"/>
                    <a:pt x="11477" y="18549"/>
                  </a:cubicBezTo>
                  <a:close/>
                  <a:moveTo>
                    <a:pt x="10857" y="19632"/>
                  </a:moveTo>
                  <a:cubicBezTo>
                    <a:pt x="10857" y="19599"/>
                    <a:pt x="10857" y="19566"/>
                    <a:pt x="10857" y="19522"/>
                  </a:cubicBezTo>
                  <a:cubicBezTo>
                    <a:pt x="10795" y="19522"/>
                    <a:pt x="10703" y="19522"/>
                    <a:pt x="10641" y="19522"/>
                  </a:cubicBezTo>
                  <a:cubicBezTo>
                    <a:pt x="10672" y="19577"/>
                    <a:pt x="10672" y="19643"/>
                    <a:pt x="10857" y="19632"/>
                  </a:cubicBezTo>
                  <a:close/>
                  <a:moveTo>
                    <a:pt x="11570" y="19942"/>
                  </a:moveTo>
                  <a:cubicBezTo>
                    <a:pt x="11601" y="19887"/>
                    <a:pt x="11818" y="19765"/>
                    <a:pt x="11632" y="19721"/>
                  </a:cubicBezTo>
                  <a:cubicBezTo>
                    <a:pt x="11663" y="19798"/>
                    <a:pt x="11353" y="19887"/>
                    <a:pt x="11570" y="19942"/>
                  </a:cubicBezTo>
                  <a:close/>
                </a:path>
              </a:pathLst>
            </a:custGeom>
            <a:solidFill>
              <a:srgbClr val="D1CEBC">
                <a:alpha val="75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268" name="形状"/>
            <p:cNvSpPr/>
            <p:nvPr/>
          </p:nvSpPr>
          <p:spPr>
            <a:xfrm>
              <a:off x="660409" y="1317011"/>
              <a:ext cx="2500180" cy="4304327"/>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grpSp>
      <p:sp>
        <p:nvSpPr>
          <p:cNvPr id="270" name="线条"/>
          <p:cNvSpPr/>
          <p:nvPr/>
        </p:nvSpPr>
        <p:spPr>
          <a:xfrm flipH="1">
            <a:off x="8636000" y="571500"/>
            <a:ext cx="1" cy="5275263"/>
          </a:xfrm>
          <a:prstGeom prst="line">
            <a:avLst/>
          </a:prstGeom>
          <a:ln w="38100">
            <a:solidFill>
              <a:schemeClr val="accent2"/>
            </a:solidFill>
          </a:ln>
        </p:spPr>
        <p:txBody>
          <a:bodyPr lIns="45719" rIns="45719"/>
          <a:lstStyle/>
          <a:p/>
        </p:txBody>
      </p:sp>
      <p:sp>
        <p:nvSpPr>
          <p:cNvPr id="271"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272"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273" name="幻灯片编号"/>
          <p:cNvSpPr txBox="1">
            <a:spLocks noGrp="1"/>
          </p:cNvSpPr>
          <p:nvPr>
            <p:ph type="sldNum" sz="quarter" idx="2"/>
          </p:nvPr>
        </p:nvSpPr>
        <p:spPr>
          <a:xfrm rot="5400000">
            <a:off x="10944911" y="5048605"/>
            <a:ext cx="1244499" cy="662941"/>
          </a:xfrm>
          <a:prstGeom prst="rect">
            <a:avLst/>
          </a:prstGeom>
        </p:spPr>
        <p:txBody>
          <a:bodyPr/>
          <a:lstStyle/>
          <a:p>
            <a:fld id="{86CB4B4D-7CA3-9044-876B-883B54F8677D}" type="slidenum">
              <a:rPr/>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30" name="幻灯片编号"/>
          <p:cNvSpPr txBox="1">
            <a:spLocks noGrp="1"/>
          </p:cNvSpPr>
          <p:nvPr>
            <p:ph type="sldNum" sz="quarter" idx="2"/>
          </p:nvPr>
        </p:nvSpPr>
        <p:spPr>
          <a:prstGeom prst="rect">
            <a:avLst/>
          </a:prstGeom>
        </p:spPr>
        <p:txBody>
          <a:bodyPr/>
          <a:lstStyle/>
          <a:p>
            <a:fld id="{86CB4B4D-7CA3-9044-876B-883B54F8677D}" type="slidenum">
              <a:rPr/>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grpSp>
        <p:nvGrpSpPr>
          <p:cNvPr id="40" name="成组"/>
          <p:cNvGrpSpPr/>
          <p:nvPr/>
        </p:nvGrpSpPr>
        <p:grpSpPr>
          <a:xfrm>
            <a:off x="-8468" y="0"/>
            <a:ext cx="12200468" cy="6861172"/>
            <a:chOff x="0" y="0"/>
            <a:chExt cx="9150350" cy="6861172"/>
          </a:xfrm>
        </p:grpSpPr>
        <p:sp>
          <p:nvSpPr>
            <p:cNvPr id="37" name="形状"/>
            <p:cNvSpPr/>
            <p:nvPr/>
          </p:nvSpPr>
          <p:spPr>
            <a:xfrm>
              <a:off x="6349" y="0"/>
              <a:ext cx="9139243" cy="6858000"/>
            </a:xfrm>
            <a:custGeom>
              <a:avLst/>
              <a:gdLst/>
              <a:ahLst/>
              <a:cxnLst>
                <a:cxn ang="0">
                  <a:pos x="wd2" y="hd2"/>
                </a:cxn>
                <a:cxn ang="5400000">
                  <a:pos x="wd2" y="hd2"/>
                </a:cxn>
                <a:cxn ang="10800000">
                  <a:pos x="wd2" y="hd2"/>
                </a:cxn>
                <a:cxn ang="16200000">
                  <a:pos x="wd2" y="hd2"/>
                </a:cxn>
              </a:cxnLst>
              <a:rect l="0" t="0" r="r" b="b"/>
              <a:pathLst>
                <a:path w="21585" h="21600" extrusionOk="0">
                  <a:moveTo>
                    <a:pt x="4362" y="3710"/>
                  </a:moveTo>
                  <a:cubicBezTo>
                    <a:pt x="4437" y="3760"/>
                    <a:pt x="4497" y="3810"/>
                    <a:pt x="4572" y="3840"/>
                  </a:cubicBezTo>
                  <a:cubicBezTo>
                    <a:pt x="4624" y="3840"/>
                    <a:pt x="4632" y="3900"/>
                    <a:pt x="4692" y="3890"/>
                  </a:cubicBezTo>
                  <a:cubicBezTo>
                    <a:pt x="4692" y="3930"/>
                    <a:pt x="4737" y="3910"/>
                    <a:pt x="4737" y="3940"/>
                  </a:cubicBezTo>
                  <a:cubicBezTo>
                    <a:pt x="4759" y="3930"/>
                    <a:pt x="4797" y="3950"/>
                    <a:pt x="4804" y="3920"/>
                  </a:cubicBezTo>
                  <a:cubicBezTo>
                    <a:pt x="4737" y="3880"/>
                    <a:pt x="4662" y="3860"/>
                    <a:pt x="4609" y="3800"/>
                  </a:cubicBezTo>
                  <a:cubicBezTo>
                    <a:pt x="4564" y="3790"/>
                    <a:pt x="4534" y="3770"/>
                    <a:pt x="4512" y="3730"/>
                  </a:cubicBezTo>
                  <a:cubicBezTo>
                    <a:pt x="4467" y="3720"/>
                    <a:pt x="4437" y="3700"/>
                    <a:pt x="4414" y="3670"/>
                  </a:cubicBezTo>
                  <a:cubicBezTo>
                    <a:pt x="4347" y="3630"/>
                    <a:pt x="4295" y="3580"/>
                    <a:pt x="4235" y="3530"/>
                  </a:cubicBezTo>
                  <a:cubicBezTo>
                    <a:pt x="4235" y="3470"/>
                    <a:pt x="4167" y="3490"/>
                    <a:pt x="4160" y="3440"/>
                  </a:cubicBezTo>
                  <a:cubicBezTo>
                    <a:pt x="4152" y="3420"/>
                    <a:pt x="4137" y="3410"/>
                    <a:pt x="4122" y="3400"/>
                  </a:cubicBezTo>
                  <a:cubicBezTo>
                    <a:pt x="4092" y="3400"/>
                    <a:pt x="4092" y="3370"/>
                    <a:pt x="4077" y="3350"/>
                  </a:cubicBezTo>
                  <a:cubicBezTo>
                    <a:pt x="4077" y="3290"/>
                    <a:pt x="4017" y="3320"/>
                    <a:pt x="4010" y="3260"/>
                  </a:cubicBezTo>
                  <a:cubicBezTo>
                    <a:pt x="3987" y="3260"/>
                    <a:pt x="3980" y="3250"/>
                    <a:pt x="3965" y="3240"/>
                  </a:cubicBezTo>
                  <a:cubicBezTo>
                    <a:pt x="3972" y="3200"/>
                    <a:pt x="3942" y="3190"/>
                    <a:pt x="3935" y="3170"/>
                  </a:cubicBezTo>
                  <a:cubicBezTo>
                    <a:pt x="3912" y="3140"/>
                    <a:pt x="3867" y="3130"/>
                    <a:pt x="3852" y="3080"/>
                  </a:cubicBezTo>
                  <a:cubicBezTo>
                    <a:pt x="3830" y="3050"/>
                    <a:pt x="3800" y="3020"/>
                    <a:pt x="3770" y="2990"/>
                  </a:cubicBezTo>
                  <a:cubicBezTo>
                    <a:pt x="3687" y="2850"/>
                    <a:pt x="3598" y="2700"/>
                    <a:pt x="3500" y="2570"/>
                  </a:cubicBezTo>
                  <a:cubicBezTo>
                    <a:pt x="3493" y="2490"/>
                    <a:pt x="3440" y="2460"/>
                    <a:pt x="3425" y="2390"/>
                  </a:cubicBezTo>
                  <a:cubicBezTo>
                    <a:pt x="3410" y="2360"/>
                    <a:pt x="3395" y="2330"/>
                    <a:pt x="3373" y="2300"/>
                  </a:cubicBezTo>
                  <a:cubicBezTo>
                    <a:pt x="3365" y="2300"/>
                    <a:pt x="3358" y="2290"/>
                    <a:pt x="3373" y="2280"/>
                  </a:cubicBezTo>
                  <a:cubicBezTo>
                    <a:pt x="3373" y="2250"/>
                    <a:pt x="3350" y="2260"/>
                    <a:pt x="3343" y="2240"/>
                  </a:cubicBezTo>
                  <a:cubicBezTo>
                    <a:pt x="3313" y="2190"/>
                    <a:pt x="3283" y="2130"/>
                    <a:pt x="3245" y="2080"/>
                  </a:cubicBezTo>
                  <a:cubicBezTo>
                    <a:pt x="3253" y="1970"/>
                    <a:pt x="3178" y="1970"/>
                    <a:pt x="3170" y="1880"/>
                  </a:cubicBezTo>
                  <a:cubicBezTo>
                    <a:pt x="3133" y="1890"/>
                    <a:pt x="3155" y="1820"/>
                    <a:pt x="3118" y="1820"/>
                  </a:cubicBezTo>
                  <a:cubicBezTo>
                    <a:pt x="3140" y="1750"/>
                    <a:pt x="3065" y="1790"/>
                    <a:pt x="3073" y="1730"/>
                  </a:cubicBezTo>
                  <a:cubicBezTo>
                    <a:pt x="3058" y="1650"/>
                    <a:pt x="3005" y="1620"/>
                    <a:pt x="2975" y="1550"/>
                  </a:cubicBezTo>
                  <a:cubicBezTo>
                    <a:pt x="2960" y="1480"/>
                    <a:pt x="2885" y="1470"/>
                    <a:pt x="2885" y="1370"/>
                  </a:cubicBezTo>
                  <a:cubicBezTo>
                    <a:pt x="2863" y="1350"/>
                    <a:pt x="2833" y="1340"/>
                    <a:pt x="2833" y="1290"/>
                  </a:cubicBezTo>
                  <a:cubicBezTo>
                    <a:pt x="2826" y="1280"/>
                    <a:pt x="2803" y="1280"/>
                    <a:pt x="2803" y="1260"/>
                  </a:cubicBezTo>
                  <a:cubicBezTo>
                    <a:pt x="2803" y="1230"/>
                    <a:pt x="2773" y="1240"/>
                    <a:pt x="2773" y="1220"/>
                  </a:cubicBezTo>
                  <a:cubicBezTo>
                    <a:pt x="2758" y="1180"/>
                    <a:pt x="2736" y="1150"/>
                    <a:pt x="2721" y="1110"/>
                  </a:cubicBezTo>
                  <a:cubicBezTo>
                    <a:pt x="2683" y="1100"/>
                    <a:pt x="2713" y="1000"/>
                    <a:pt x="2661" y="1020"/>
                  </a:cubicBezTo>
                  <a:cubicBezTo>
                    <a:pt x="2653" y="910"/>
                    <a:pt x="2563" y="900"/>
                    <a:pt x="2563" y="780"/>
                  </a:cubicBezTo>
                  <a:cubicBezTo>
                    <a:pt x="2518" y="730"/>
                    <a:pt x="2488" y="650"/>
                    <a:pt x="2458" y="580"/>
                  </a:cubicBezTo>
                  <a:cubicBezTo>
                    <a:pt x="2406" y="580"/>
                    <a:pt x="2413" y="510"/>
                    <a:pt x="2391" y="490"/>
                  </a:cubicBezTo>
                  <a:cubicBezTo>
                    <a:pt x="2353" y="470"/>
                    <a:pt x="2346" y="410"/>
                    <a:pt x="2308" y="400"/>
                  </a:cubicBezTo>
                  <a:cubicBezTo>
                    <a:pt x="2308" y="340"/>
                    <a:pt x="2286" y="310"/>
                    <a:pt x="2248" y="310"/>
                  </a:cubicBezTo>
                  <a:cubicBezTo>
                    <a:pt x="2256" y="240"/>
                    <a:pt x="2203" y="250"/>
                    <a:pt x="2203" y="200"/>
                  </a:cubicBezTo>
                  <a:cubicBezTo>
                    <a:pt x="2151" y="140"/>
                    <a:pt x="2099" y="90"/>
                    <a:pt x="2054" y="20"/>
                  </a:cubicBezTo>
                  <a:cubicBezTo>
                    <a:pt x="2054" y="10"/>
                    <a:pt x="2046" y="10"/>
                    <a:pt x="2046" y="0"/>
                  </a:cubicBezTo>
                  <a:cubicBezTo>
                    <a:pt x="1956" y="0"/>
                    <a:pt x="1956" y="0"/>
                    <a:pt x="1956" y="0"/>
                  </a:cubicBezTo>
                  <a:cubicBezTo>
                    <a:pt x="1986" y="40"/>
                    <a:pt x="2024" y="80"/>
                    <a:pt x="2054" y="130"/>
                  </a:cubicBezTo>
                  <a:cubicBezTo>
                    <a:pt x="2099" y="190"/>
                    <a:pt x="2144" y="260"/>
                    <a:pt x="2181" y="330"/>
                  </a:cubicBezTo>
                  <a:cubicBezTo>
                    <a:pt x="2233" y="380"/>
                    <a:pt x="2271" y="440"/>
                    <a:pt x="2308" y="510"/>
                  </a:cubicBezTo>
                  <a:cubicBezTo>
                    <a:pt x="2398" y="640"/>
                    <a:pt x="2481" y="770"/>
                    <a:pt x="2548" y="930"/>
                  </a:cubicBezTo>
                  <a:cubicBezTo>
                    <a:pt x="2586" y="950"/>
                    <a:pt x="2586" y="1010"/>
                    <a:pt x="2608" y="1040"/>
                  </a:cubicBezTo>
                  <a:cubicBezTo>
                    <a:pt x="2616" y="1090"/>
                    <a:pt x="2668" y="1080"/>
                    <a:pt x="2661" y="1150"/>
                  </a:cubicBezTo>
                  <a:cubicBezTo>
                    <a:pt x="2683" y="1180"/>
                    <a:pt x="2706" y="1210"/>
                    <a:pt x="2721" y="1240"/>
                  </a:cubicBezTo>
                  <a:cubicBezTo>
                    <a:pt x="2713" y="1310"/>
                    <a:pt x="2766" y="1300"/>
                    <a:pt x="2766" y="1350"/>
                  </a:cubicBezTo>
                  <a:cubicBezTo>
                    <a:pt x="2773" y="1410"/>
                    <a:pt x="2833" y="1380"/>
                    <a:pt x="2833" y="1440"/>
                  </a:cubicBezTo>
                  <a:cubicBezTo>
                    <a:pt x="2841" y="1460"/>
                    <a:pt x="2863" y="1450"/>
                    <a:pt x="2863" y="1480"/>
                  </a:cubicBezTo>
                  <a:cubicBezTo>
                    <a:pt x="2863" y="1500"/>
                    <a:pt x="2885" y="1500"/>
                    <a:pt x="2900" y="1510"/>
                  </a:cubicBezTo>
                  <a:cubicBezTo>
                    <a:pt x="2930" y="1650"/>
                    <a:pt x="3013" y="1740"/>
                    <a:pt x="3073" y="1860"/>
                  </a:cubicBezTo>
                  <a:cubicBezTo>
                    <a:pt x="3103" y="1920"/>
                    <a:pt x="3133" y="1980"/>
                    <a:pt x="3170" y="2040"/>
                  </a:cubicBezTo>
                  <a:cubicBezTo>
                    <a:pt x="3170" y="2080"/>
                    <a:pt x="3170" y="2130"/>
                    <a:pt x="3215" y="2130"/>
                  </a:cubicBezTo>
                  <a:cubicBezTo>
                    <a:pt x="3200" y="2180"/>
                    <a:pt x="3245" y="2170"/>
                    <a:pt x="3245" y="2210"/>
                  </a:cubicBezTo>
                  <a:cubicBezTo>
                    <a:pt x="3298" y="2250"/>
                    <a:pt x="3298" y="2340"/>
                    <a:pt x="3343" y="2390"/>
                  </a:cubicBezTo>
                  <a:cubicBezTo>
                    <a:pt x="3358" y="2460"/>
                    <a:pt x="3410" y="2490"/>
                    <a:pt x="3418" y="2570"/>
                  </a:cubicBezTo>
                  <a:cubicBezTo>
                    <a:pt x="3463" y="2560"/>
                    <a:pt x="3433" y="2650"/>
                    <a:pt x="3485" y="2640"/>
                  </a:cubicBezTo>
                  <a:cubicBezTo>
                    <a:pt x="3478" y="2690"/>
                    <a:pt x="3508" y="2700"/>
                    <a:pt x="3530" y="2720"/>
                  </a:cubicBezTo>
                  <a:cubicBezTo>
                    <a:pt x="3553" y="2790"/>
                    <a:pt x="3583" y="2840"/>
                    <a:pt x="3627" y="2880"/>
                  </a:cubicBezTo>
                  <a:cubicBezTo>
                    <a:pt x="3620" y="2940"/>
                    <a:pt x="3605" y="2850"/>
                    <a:pt x="3575" y="2860"/>
                  </a:cubicBezTo>
                  <a:cubicBezTo>
                    <a:pt x="3568" y="2820"/>
                    <a:pt x="3553" y="2800"/>
                    <a:pt x="3530" y="2790"/>
                  </a:cubicBezTo>
                  <a:cubicBezTo>
                    <a:pt x="3508" y="2740"/>
                    <a:pt x="3463" y="2720"/>
                    <a:pt x="3448" y="2660"/>
                  </a:cubicBezTo>
                  <a:cubicBezTo>
                    <a:pt x="3380" y="2580"/>
                    <a:pt x="3335" y="2470"/>
                    <a:pt x="3275" y="2390"/>
                  </a:cubicBezTo>
                  <a:cubicBezTo>
                    <a:pt x="3238" y="2280"/>
                    <a:pt x="3170" y="2190"/>
                    <a:pt x="3118" y="2100"/>
                  </a:cubicBezTo>
                  <a:cubicBezTo>
                    <a:pt x="3103" y="2080"/>
                    <a:pt x="3080" y="2060"/>
                    <a:pt x="3065" y="2030"/>
                  </a:cubicBezTo>
                  <a:cubicBezTo>
                    <a:pt x="3058" y="2020"/>
                    <a:pt x="3035" y="1990"/>
                    <a:pt x="3035" y="1970"/>
                  </a:cubicBezTo>
                  <a:cubicBezTo>
                    <a:pt x="3035" y="1940"/>
                    <a:pt x="2968" y="1870"/>
                    <a:pt x="2960" y="1810"/>
                  </a:cubicBezTo>
                  <a:cubicBezTo>
                    <a:pt x="2893" y="1730"/>
                    <a:pt x="2863" y="1600"/>
                    <a:pt x="2796" y="1520"/>
                  </a:cubicBezTo>
                  <a:cubicBezTo>
                    <a:pt x="2758" y="1410"/>
                    <a:pt x="2691" y="1330"/>
                    <a:pt x="2638" y="1240"/>
                  </a:cubicBezTo>
                  <a:cubicBezTo>
                    <a:pt x="2616" y="1180"/>
                    <a:pt x="2586" y="1130"/>
                    <a:pt x="2563" y="1080"/>
                  </a:cubicBezTo>
                  <a:cubicBezTo>
                    <a:pt x="2563" y="1060"/>
                    <a:pt x="2541" y="1060"/>
                    <a:pt x="2526" y="1060"/>
                  </a:cubicBezTo>
                  <a:cubicBezTo>
                    <a:pt x="2533" y="1030"/>
                    <a:pt x="2526" y="1020"/>
                    <a:pt x="2511" y="1010"/>
                  </a:cubicBezTo>
                  <a:cubicBezTo>
                    <a:pt x="2518" y="980"/>
                    <a:pt x="2503" y="960"/>
                    <a:pt x="2481" y="950"/>
                  </a:cubicBezTo>
                  <a:cubicBezTo>
                    <a:pt x="2451" y="830"/>
                    <a:pt x="2376" y="770"/>
                    <a:pt x="2338" y="660"/>
                  </a:cubicBezTo>
                  <a:cubicBezTo>
                    <a:pt x="2301" y="670"/>
                    <a:pt x="2323" y="600"/>
                    <a:pt x="2293" y="590"/>
                  </a:cubicBezTo>
                  <a:cubicBezTo>
                    <a:pt x="2256" y="600"/>
                    <a:pt x="2271" y="530"/>
                    <a:pt x="2241" y="530"/>
                  </a:cubicBezTo>
                  <a:cubicBezTo>
                    <a:pt x="2226" y="470"/>
                    <a:pt x="2181" y="450"/>
                    <a:pt x="2166" y="390"/>
                  </a:cubicBezTo>
                  <a:cubicBezTo>
                    <a:pt x="2129" y="360"/>
                    <a:pt x="2091" y="310"/>
                    <a:pt x="2069" y="260"/>
                  </a:cubicBezTo>
                  <a:cubicBezTo>
                    <a:pt x="2054" y="240"/>
                    <a:pt x="2039" y="220"/>
                    <a:pt x="2024" y="190"/>
                  </a:cubicBezTo>
                  <a:cubicBezTo>
                    <a:pt x="2001" y="180"/>
                    <a:pt x="2001" y="140"/>
                    <a:pt x="1971" y="150"/>
                  </a:cubicBezTo>
                  <a:cubicBezTo>
                    <a:pt x="1949" y="90"/>
                    <a:pt x="1919" y="50"/>
                    <a:pt x="1874" y="10"/>
                  </a:cubicBezTo>
                  <a:cubicBezTo>
                    <a:pt x="1874" y="10"/>
                    <a:pt x="1874" y="0"/>
                    <a:pt x="1874" y="0"/>
                  </a:cubicBezTo>
                  <a:cubicBezTo>
                    <a:pt x="1784" y="0"/>
                    <a:pt x="1784" y="0"/>
                    <a:pt x="1784" y="0"/>
                  </a:cubicBezTo>
                  <a:cubicBezTo>
                    <a:pt x="1784" y="0"/>
                    <a:pt x="1791" y="10"/>
                    <a:pt x="1791" y="10"/>
                  </a:cubicBezTo>
                  <a:cubicBezTo>
                    <a:pt x="1836" y="90"/>
                    <a:pt x="1919" y="120"/>
                    <a:pt x="1941" y="230"/>
                  </a:cubicBezTo>
                  <a:cubicBezTo>
                    <a:pt x="2016" y="270"/>
                    <a:pt x="2046" y="360"/>
                    <a:pt x="2099" y="440"/>
                  </a:cubicBezTo>
                  <a:cubicBezTo>
                    <a:pt x="2144" y="450"/>
                    <a:pt x="2129" y="540"/>
                    <a:pt x="2181" y="550"/>
                  </a:cubicBezTo>
                  <a:cubicBezTo>
                    <a:pt x="2203" y="580"/>
                    <a:pt x="2218" y="640"/>
                    <a:pt x="2256" y="660"/>
                  </a:cubicBezTo>
                  <a:cubicBezTo>
                    <a:pt x="2256" y="680"/>
                    <a:pt x="2278" y="690"/>
                    <a:pt x="2256" y="700"/>
                  </a:cubicBezTo>
                  <a:cubicBezTo>
                    <a:pt x="2263" y="730"/>
                    <a:pt x="2293" y="730"/>
                    <a:pt x="2308" y="750"/>
                  </a:cubicBezTo>
                  <a:cubicBezTo>
                    <a:pt x="2316" y="810"/>
                    <a:pt x="2376" y="800"/>
                    <a:pt x="2368" y="880"/>
                  </a:cubicBezTo>
                  <a:cubicBezTo>
                    <a:pt x="2421" y="950"/>
                    <a:pt x="2458" y="1050"/>
                    <a:pt x="2511" y="1120"/>
                  </a:cubicBezTo>
                  <a:cubicBezTo>
                    <a:pt x="2548" y="1210"/>
                    <a:pt x="2601" y="1280"/>
                    <a:pt x="2638" y="1370"/>
                  </a:cubicBezTo>
                  <a:cubicBezTo>
                    <a:pt x="2691" y="1450"/>
                    <a:pt x="2721" y="1540"/>
                    <a:pt x="2781" y="1610"/>
                  </a:cubicBezTo>
                  <a:cubicBezTo>
                    <a:pt x="2818" y="1700"/>
                    <a:pt x="2856" y="1790"/>
                    <a:pt x="2908" y="1860"/>
                  </a:cubicBezTo>
                  <a:cubicBezTo>
                    <a:pt x="2915" y="1880"/>
                    <a:pt x="2930" y="1900"/>
                    <a:pt x="2923" y="1940"/>
                  </a:cubicBezTo>
                  <a:cubicBezTo>
                    <a:pt x="2945" y="1950"/>
                    <a:pt x="2960" y="1970"/>
                    <a:pt x="2968" y="1990"/>
                  </a:cubicBezTo>
                  <a:cubicBezTo>
                    <a:pt x="2998" y="1990"/>
                    <a:pt x="2983" y="2050"/>
                    <a:pt x="3005" y="2050"/>
                  </a:cubicBezTo>
                  <a:cubicBezTo>
                    <a:pt x="3028" y="2060"/>
                    <a:pt x="3020" y="2100"/>
                    <a:pt x="3035" y="2120"/>
                  </a:cubicBezTo>
                  <a:cubicBezTo>
                    <a:pt x="3155" y="2250"/>
                    <a:pt x="3223" y="2440"/>
                    <a:pt x="3320" y="2590"/>
                  </a:cubicBezTo>
                  <a:cubicBezTo>
                    <a:pt x="3350" y="2610"/>
                    <a:pt x="3343" y="2680"/>
                    <a:pt x="3403" y="2680"/>
                  </a:cubicBezTo>
                  <a:cubicBezTo>
                    <a:pt x="3418" y="2720"/>
                    <a:pt x="3455" y="2750"/>
                    <a:pt x="3463" y="2810"/>
                  </a:cubicBezTo>
                  <a:cubicBezTo>
                    <a:pt x="3530" y="2870"/>
                    <a:pt x="3568" y="2960"/>
                    <a:pt x="3642" y="3010"/>
                  </a:cubicBezTo>
                  <a:cubicBezTo>
                    <a:pt x="3672" y="3110"/>
                    <a:pt x="3740" y="3160"/>
                    <a:pt x="3800" y="3210"/>
                  </a:cubicBezTo>
                  <a:cubicBezTo>
                    <a:pt x="3837" y="3310"/>
                    <a:pt x="3935" y="3320"/>
                    <a:pt x="3980" y="3410"/>
                  </a:cubicBezTo>
                  <a:cubicBezTo>
                    <a:pt x="4055" y="3450"/>
                    <a:pt x="4130" y="3470"/>
                    <a:pt x="4175" y="3550"/>
                  </a:cubicBezTo>
                  <a:cubicBezTo>
                    <a:pt x="4205" y="3570"/>
                    <a:pt x="4242" y="3590"/>
                    <a:pt x="4272" y="3620"/>
                  </a:cubicBezTo>
                  <a:cubicBezTo>
                    <a:pt x="4295" y="3650"/>
                    <a:pt x="4339" y="3670"/>
                    <a:pt x="4362" y="3710"/>
                  </a:cubicBezTo>
                  <a:close/>
                  <a:moveTo>
                    <a:pt x="2263" y="110"/>
                  </a:moveTo>
                  <a:cubicBezTo>
                    <a:pt x="2301" y="120"/>
                    <a:pt x="2301" y="170"/>
                    <a:pt x="2316" y="200"/>
                  </a:cubicBezTo>
                  <a:cubicBezTo>
                    <a:pt x="2331" y="240"/>
                    <a:pt x="2383" y="230"/>
                    <a:pt x="2376" y="290"/>
                  </a:cubicBezTo>
                  <a:cubicBezTo>
                    <a:pt x="2428" y="290"/>
                    <a:pt x="2436" y="340"/>
                    <a:pt x="2458" y="380"/>
                  </a:cubicBezTo>
                  <a:cubicBezTo>
                    <a:pt x="2473" y="420"/>
                    <a:pt x="2503" y="460"/>
                    <a:pt x="2518" y="490"/>
                  </a:cubicBezTo>
                  <a:cubicBezTo>
                    <a:pt x="2556" y="510"/>
                    <a:pt x="2563" y="570"/>
                    <a:pt x="2586" y="600"/>
                  </a:cubicBezTo>
                  <a:cubicBezTo>
                    <a:pt x="2653" y="640"/>
                    <a:pt x="2668" y="740"/>
                    <a:pt x="2728" y="780"/>
                  </a:cubicBezTo>
                  <a:cubicBezTo>
                    <a:pt x="2751" y="880"/>
                    <a:pt x="2826" y="910"/>
                    <a:pt x="2841" y="1020"/>
                  </a:cubicBezTo>
                  <a:cubicBezTo>
                    <a:pt x="2863" y="1050"/>
                    <a:pt x="2915" y="1050"/>
                    <a:pt x="2900" y="1110"/>
                  </a:cubicBezTo>
                  <a:cubicBezTo>
                    <a:pt x="2953" y="1120"/>
                    <a:pt x="2960" y="1170"/>
                    <a:pt x="2983" y="1200"/>
                  </a:cubicBezTo>
                  <a:cubicBezTo>
                    <a:pt x="3043" y="1260"/>
                    <a:pt x="3080" y="1330"/>
                    <a:pt x="3125" y="1400"/>
                  </a:cubicBezTo>
                  <a:cubicBezTo>
                    <a:pt x="3155" y="1420"/>
                    <a:pt x="3155" y="1480"/>
                    <a:pt x="3193" y="1490"/>
                  </a:cubicBezTo>
                  <a:cubicBezTo>
                    <a:pt x="3208" y="1540"/>
                    <a:pt x="3238" y="1560"/>
                    <a:pt x="3238" y="1620"/>
                  </a:cubicBezTo>
                  <a:cubicBezTo>
                    <a:pt x="3283" y="1630"/>
                    <a:pt x="3283" y="1700"/>
                    <a:pt x="3320" y="1710"/>
                  </a:cubicBezTo>
                  <a:cubicBezTo>
                    <a:pt x="3305" y="1790"/>
                    <a:pt x="3373" y="1770"/>
                    <a:pt x="3365" y="1850"/>
                  </a:cubicBezTo>
                  <a:cubicBezTo>
                    <a:pt x="3418" y="1900"/>
                    <a:pt x="3448" y="1980"/>
                    <a:pt x="3493" y="2050"/>
                  </a:cubicBezTo>
                  <a:cubicBezTo>
                    <a:pt x="3500" y="2100"/>
                    <a:pt x="3530" y="2130"/>
                    <a:pt x="3560" y="2160"/>
                  </a:cubicBezTo>
                  <a:cubicBezTo>
                    <a:pt x="3568" y="2210"/>
                    <a:pt x="3612" y="2220"/>
                    <a:pt x="3620" y="2270"/>
                  </a:cubicBezTo>
                  <a:cubicBezTo>
                    <a:pt x="3710" y="2410"/>
                    <a:pt x="3807" y="2530"/>
                    <a:pt x="3875" y="2690"/>
                  </a:cubicBezTo>
                  <a:cubicBezTo>
                    <a:pt x="3980" y="2830"/>
                    <a:pt x="4100" y="2950"/>
                    <a:pt x="4197" y="3090"/>
                  </a:cubicBezTo>
                  <a:cubicBezTo>
                    <a:pt x="4242" y="3160"/>
                    <a:pt x="4332" y="3190"/>
                    <a:pt x="4369" y="3270"/>
                  </a:cubicBezTo>
                  <a:cubicBezTo>
                    <a:pt x="4407" y="3300"/>
                    <a:pt x="4437" y="3330"/>
                    <a:pt x="4467" y="3360"/>
                  </a:cubicBezTo>
                  <a:cubicBezTo>
                    <a:pt x="4489" y="3410"/>
                    <a:pt x="4534" y="3420"/>
                    <a:pt x="4564" y="3450"/>
                  </a:cubicBezTo>
                  <a:cubicBezTo>
                    <a:pt x="4624" y="3510"/>
                    <a:pt x="4684" y="3570"/>
                    <a:pt x="4759" y="3610"/>
                  </a:cubicBezTo>
                  <a:cubicBezTo>
                    <a:pt x="4834" y="3650"/>
                    <a:pt x="4887" y="3730"/>
                    <a:pt x="4984" y="3750"/>
                  </a:cubicBezTo>
                  <a:cubicBezTo>
                    <a:pt x="5044" y="3810"/>
                    <a:pt x="5141" y="3810"/>
                    <a:pt x="5209" y="3860"/>
                  </a:cubicBezTo>
                  <a:cubicBezTo>
                    <a:pt x="5269" y="3870"/>
                    <a:pt x="5276" y="3930"/>
                    <a:pt x="5344" y="3910"/>
                  </a:cubicBezTo>
                  <a:cubicBezTo>
                    <a:pt x="5344" y="3940"/>
                    <a:pt x="5381" y="3930"/>
                    <a:pt x="5404" y="3930"/>
                  </a:cubicBezTo>
                  <a:cubicBezTo>
                    <a:pt x="5404" y="3960"/>
                    <a:pt x="5449" y="3960"/>
                    <a:pt x="5456" y="3940"/>
                  </a:cubicBezTo>
                  <a:cubicBezTo>
                    <a:pt x="5359" y="3900"/>
                    <a:pt x="5276" y="3860"/>
                    <a:pt x="5179" y="3820"/>
                  </a:cubicBezTo>
                  <a:cubicBezTo>
                    <a:pt x="5126" y="3730"/>
                    <a:pt x="4984" y="3750"/>
                    <a:pt x="4939" y="3660"/>
                  </a:cubicBezTo>
                  <a:cubicBezTo>
                    <a:pt x="4879" y="3650"/>
                    <a:pt x="4864" y="3590"/>
                    <a:pt x="4812" y="3590"/>
                  </a:cubicBezTo>
                  <a:cubicBezTo>
                    <a:pt x="4774" y="3550"/>
                    <a:pt x="4744" y="3520"/>
                    <a:pt x="4692" y="3500"/>
                  </a:cubicBezTo>
                  <a:cubicBezTo>
                    <a:pt x="4669" y="3500"/>
                    <a:pt x="4684" y="3440"/>
                    <a:pt x="4647" y="3450"/>
                  </a:cubicBezTo>
                  <a:cubicBezTo>
                    <a:pt x="4647" y="3410"/>
                    <a:pt x="4594" y="3440"/>
                    <a:pt x="4602" y="3390"/>
                  </a:cubicBezTo>
                  <a:cubicBezTo>
                    <a:pt x="4542" y="3380"/>
                    <a:pt x="4542" y="3300"/>
                    <a:pt x="4467" y="3320"/>
                  </a:cubicBezTo>
                  <a:cubicBezTo>
                    <a:pt x="4467" y="3240"/>
                    <a:pt x="4414" y="3220"/>
                    <a:pt x="4377" y="3180"/>
                  </a:cubicBezTo>
                  <a:cubicBezTo>
                    <a:pt x="4324" y="3150"/>
                    <a:pt x="4310" y="3080"/>
                    <a:pt x="4265" y="3050"/>
                  </a:cubicBezTo>
                  <a:cubicBezTo>
                    <a:pt x="4212" y="3020"/>
                    <a:pt x="4190" y="2950"/>
                    <a:pt x="4130" y="2940"/>
                  </a:cubicBezTo>
                  <a:cubicBezTo>
                    <a:pt x="4122" y="2860"/>
                    <a:pt x="4062" y="2840"/>
                    <a:pt x="4040" y="2780"/>
                  </a:cubicBezTo>
                  <a:cubicBezTo>
                    <a:pt x="3957" y="2710"/>
                    <a:pt x="3912" y="2590"/>
                    <a:pt x="3845" y="2490"/>
                  </a:cubicBezTo>
                  <a:cubicBezTo>
                    <a:pt x="3822" y="2430"/>
                    <a:pt x="3770" y="2400"/>
                    <a:pt x="3747" y="2340"/>
                  </a:cubicBezTo>
                  <a:cubicBezTo>
                    <a:pt x="3755" y="2290"/>
                    <a:pt x="3702" y="2310"/>
                    <a:pt x="3702" y="2270"/>
                  </a:cubicBezTo>
                  <a:cubicBezTo>
                    <a:pt x="3695" y="2230"/>
                    <a:pt x="3672" y="2210"/>
                    <a:pt x="3657" y="2180"/>
                  </a:cubicBezTo>
                  <a:cubicBezTo>
                    <a:pt x="3598" y="2080"/>
                    <a:pt x="3530" y="1980"/>
                    <a:pt x="3478" y="1870"/>
                  </a:cubicBezTo>
                  <a:cubicBezTo>
                    <a:pt x="3403" y="1790"/>
                    <a:pt x="3380" y="1630"/>
                    <a:pt x="3290" y="1560"/>
                  </a:cubicBezTo>
                  <a:cubicBezTo>
                    <a:pt x="3283" y="1480"/>
                    <a:pt x="3230" y="1450"/>
                    <a:pt x="3208" y="1380"/>
                  </a:cubicBezTo>
                  <a:cubicBezTo>
                    <a:pt x="3170" y="1340"/>
                    <a:pt x="3125" y="1310"/>
                    <a:pt x="3118" y="1230"/>
                  </a:cubicBezTo>
                  <a:cubicBezTo>
                    <a:pt x="3058" y="1210"/>
                    <a:pt x="3035" y="1150"/>
                    <a:pt x="3005" y="1090"/>
                  </a:cubicBezTo>
                  <a:cubicBezTo>
                    <a:pt x="2990" y="1070"/>
                    <a:pt x="2945" y="1090"/>
                    <a:pt x="2953" y="1030"/>
                  </a:cubicBezTo>
                  <a:cubicBezTo>
                    <a:pt x="2938" y="1030"/>
                    <a:pt x="2938" y="1010"/>
                    <a:pt x="2923" y="1000"/>
                  </a:cubicBezTo>
                  <a:cubicBezTo>
                    <a:pt x="2923" y="980"/>
                    <a:pt x="2900" y="970"/>
                    <a:pt x="2923" y="960"/>
                  </a:cubicBezTo>
                  <a:cubicBezTo>
                    <a:pt x="3013" y="1100"/>
                    <a:pt x="3133" y="1190"/>
                    <a:pt x="3193" y="1360"/>
                  </a:cubicBezTo>
                  <a:cubicBezTo>
                    <a:pt x="3298" y="1480"/>
                    <a:pt x="3380" y="1630"/>
                    <a:pt x="3485" y="1740"/>
                  </a:cubicBezTo>
                  <a:cubicBezTo>
                    <a:pt x="3575" y="1870"/>
                    <a:pt x="3687" y="1970"/>
                    <a:pt x="3770" y="2120"/>
                  </a:cubicBezTo>
                  <a:cubicBezTo>
                    <a:pt x="3807" y="2130"/>
                    <a:pt x="3822" y="2160"/>
                    <a:pt x="3837" y="2210"/>
                  </a:cubicBezTo>
                  <a:cubicBezTo>
                    <a:pt x="3882" y="2210"/>
                    <a:pt x="3897" y="2260"/>
                    <a:pt x="3912" y="2300"/>
                  </a:cubicBezTo>
                  <a:cubicBezTo>
                    <a:pt x="3980" y="2340"/>
                    <a:pt x="4025" y="2410"/>
                    <a:pt x="4077" y="2480"/>
                  </a:cubicBezTo>
                  <a:cubicBezTo>
                    <a:pt x="4130" y="2530"/>
                    <a:pt x="4197" y="2570"/>
                    <a:pt x="4235" y="2640"/>
                  </a:cubicBezTo>
                  <a:cubicBezTo>
                    <a:pt x="4287" y="2700"/>
                    <a:pt x="4354" y="2740"/>
                    <a:pt x="4399" y="2810"/>
                  </a:cubicBezTo>
                  <a:cubicBezTo>
                    <a:pt x="4429" y="2830"/>
                    <a:pt x="4444" y="2860"/>
                    <a:pt x="4474" y="2880"/>
                  </a:cubicBezTo>
                  <a:cubicBezTo>
                    <a:pt x="4497" y="2920"/>
                    <a:pt x="4549" y="2920"/>
                    <a:pt x="4572" y="2950"/>
                  </a:cubicBezTo>
                  <a:cubicBezTo>
                    <a:pt x="4624" y="3020"/>
                    <a:pt x="4707" y="3040"/>
                    <a:pt x="4767" y="3090"/>
                  </a:cubicBezTo>
                  <a:cubicBezTo>
                    <a:pt x="4857" y="3100"/>
                    <a:pt x="4894" y="3170"/>
                    <a:pt x="4962" y="3200"/>
                  </a:cubicBezTo>
                  <a:cubicBezTo>
                    <a:pt x="5044" y="3230"/>
                    <a:pt x="5104" y="3270"/>
                    <a:pt x="5171" y="3320"/>
                  </a:cubicBezTo>
                  <a:cubicBezTo>
                    <a:pt x="5314" y="3390"/>
                    <a:pt x="5456" y="3450"/>
                    <a:pt x="5629" y="3480"/>
                  </a:cubicBezTo>
                  <a:cubicBezTo>
                    <a:pt x="5681" y="3480"/>
                    <a:pt x="5734" y="3490"/>
                    <a:pt x="5793" y="3490"/>
                  </a:cubicBezTo>
                  <a:cubicBezTo>
                    <a:pt x="5816" y="3390"/>
                    <a:pt x="5681" y="3490"/>
                    <a:pt x="5681" y="3420"/>
                  </a:cubicBezTo>
                  <a:cubicBezTo>
                    <a:pt x="5621" y="3460"/>
                    <a:pt x="5599" y="3410"/>
                    <a:pt x="5531" y="3410"/>
                  </a:cubicBezTo>
                  <a:cubicBezTo>
                    <a:pt x="5486" y="3390"/>
                    <a:pt x="5434" y="3360"/>
                    <a:pt x="5381" y="3340"/>
                  </a:cubicBezTo>
                  <a:cubicBezTo>
                    <a:pt x="5344" y="3350"/>
                    <a:pt x="5351" y="3300"/>
                    <a:pt x="5306" y="3320"/>
                  </a:cubicBezTo>
                  <a:cubicBezTo>
                    <a:pt x="5314" y="3260"/>
                    <a:pt x="5224" y="3330"/>
                    <a:pt x="5239" y="3280"/>
                  </a:cubicBezTo>
                  <a:cubicBezTo>
                    <a:pt x="5194" y="3250"/>
                    <a:pt x="5149" y="3220"/>
                    <a:pt x="5089" y="3210"/>
                  </a:cubicBezTo>
                  <a:cubicBezTo>
                    <a:pt x="5066" y="3190"/>
                    <a:pt x="5051" y="3170"/>
                    <a:pt x="5029" y="3160"/>
                  </a:cubicBezTo>
                  <a:cubicBezTo>
                    <a:pt x="5022" y="3130"/>
                    <a:pt x="4962" y="3150"/>
                    <a:pt x="4962" y="3110"/>
                  </a:cubicBezTo>
                  <a:cubicBezTo>
                    <a:pt x="4767" y="3010"/>
                    <a:pt x="4594" y="2890"/>
                    <a:pt x="4429" y="2750"/>
                  </a:cubicBezTo>
                  <a:cubicBezTo>
                    <a:pt x="4369" y="2660"/>
                    <a:pt x="4280" y="2600"/>
                    <a:pt x="4220" y="2500"/>
                  </a:cubicBezTo>
                  <a:cubicBezTo>
                    <a:pt x="4190" y="2500"/>
                    <a:pt x="4205" y="2440"/>
                    <a:pt x="4160" y="2460"/>
                  </a:cubicBezTo>
                  <a:cubicBezTo>
                    <a:pt x="4137" y="2440"/>
                    <a:pt x="4122" y="2410"/>
                    <a:pt x="4107" y="2390"/>
                  </a:cubicBezTo>
                  <a:cubicBezTo>
                    <a:pt x="4077" y="2340"/>
                    <a:pt x="4017" y="2320"/>
                    <a:pt x="3995" y="2260"/>
                  </a:cubicBezTo>
                  <a:cubicBezTo>
                    <a:pt x="3920" y="2180"/>
                    <a:pt x="3852" y="2100"/>
                    <a:pt x="3785" y="2010"/>
                  </a:cubicBezTo>
                  <a:cubicBezTo>
                    <a:pt x="3755" y="2010"/>
                    <a:pt x="3777" y="1940"/>
                    <a:pt x="3740" y="1940"/>
                  </a:cubicBezTo>
                  <a:cubicBezTo>
                    <a:pt x="3747" y="1890"/>
                    <a:pt x="3695" y="1920"/>
                    <a:pt x="3695" y="1880"/>
                  </a:cubicBezTo>
                  <a:cubicBezTo>
                    <a:pt x="3642" y="1850"/>
                    <a:pt x="3635" y="1770"/>
                    <a:pt x="3560" y="1770"/>
                  </a:cubicBezTo>
                  <a:cubicBezTo>
                    <a:pt x="3568" y="1670"/>
                    <a:pt x="3500" y="1680"/>
                    <a:pt x="3485" y="1610"/>
                  </a:cubicBezTo>
                  <a:cubicBezTo>
                    <a:pt x="3448" y="1570"/>
                    <a:pt x="3395" y="1540"/>
                    <a:pt x="3373" y="1480"/>
                  </a:cubicBezTo>
                  <a:cubicBezTo>
                    <a:pt x="3328" y="1440"/>
                    <a:pt x="3305" y="1370"/>
                    <a:pt x="3260" y="1340"/>
                  </a:cubicBezTo>
                  <a:cubicBezTo>
                    <a:pt x="3238" y="1270"/>
                    <a:pt x="3193" y="1240"/>
                    <a:pt x="3178" y="1170"/>
                  </a:cubicBezTo>
                  <a:cubicBezTo>
                    <a:pt x="3140" y="1170"/>
                    <a:pt x="3133" y="1130"/>
                    <a:pt x="3118" y="1100"/>
                  </a:cubicBezTo>
                  <a:cubicBezTo>
                    <a:pt x="3073" y="1100"/>
                    <a:pt x="3080" y="1030"/>
                    <a:pt x="3035" y="1030"/>
                  </a:cubicBezTo>
                  <a:cubicBezTo>
                    <a:pt x="3043" y="970"/>
                    <a:pt x="2990" y="980"/>
                    <a:pt x="2990" y="920"/>
                  </a:cubicBezTo>
                  <a:cubicBezTo>
                    <a:pt x="2960" y="900"/>
                    <a:pt x="2938" y="870"/>
                    <a:pt x="2923" y="830"/>
                  </a:cubicBezTo>
                  <a:cubicBezTo>
                    <a:pt x="2878" y="780"/>
                    <a:pt x="2833" y="720"/>
                    <a:pt x="2796" y="650"/>
                  </a:cubicBezTo>
                  <a:cubicBezTo>
                    <a:pt x="2766" y="630"/>
                    <a:pt x="2773" y="570"/>
                    <a:pt x="2736" y="560"/>
                  </a:cubicBezTo>
                  <a:cubicBezTo>
                    <a:pt x="2713" y="530"/>
                    <a:pt x="2691" y="510"/>
                    <a:pt x="2668" y="470"/>
                  </a:cubicBezTo>
                  <a:cubicBezTo>
                    <a:pt x="2623" y="480"/>
                    <a:pt x="2661" y="390"/>
                    <a:pt x="2608" y="410"/>
                  </a:cubicBezTo>
                  <a:cubicBezTo>
                    <a:pt x="2593" y="370"/>
                    <a:pt x="2571" y="340"/>
                    <a:pt x="2541" y="320"/>
                  </a:cubicBezTo>
                  <a:cubicBezTo>
                    <a:pt x="2518" y="230"/>
                    <a:pt x="2473" y="170"/>
                    <a:pt x="2413" y="140"/>
                  </a:cubicBezTo>
                  <a:cubicBezTo>
                    <a:pt x="2391" y="80"/>
                    <a:pt x="2353" y="40"/>
                    <a:pt x="2316" y="0"/>
                  </a:cubicBezTo>
                  <a:cubicBezTo>
                    <a:pt x="2226" y="0"/>
                    <a:pt x="2226" y="0"/>
                    <a:pt x="2226" y="0"/>
                  </a:cubicBezTo>
                  <a:cubicBezTo>
                    <a:pt x="2233" y="10"/>
                    <a:pt x="2241" y="20"/>
                    <a:pt x="2248" y="30"/>
                  </a:cubicBezTo>
                  <a:cubicBezTo>
                    <a:pt x="2263" y="70"/>
                    <a:pt x="2301" y="70"/>
                    <a:pt x="2263" y="110"/>
                  </a:cubicBezTo>
                  <a:close/>
                  <a:moveTo>
                    <a:pt x="3605" y="3180"/>
                  </a:moveTo>
                  <a:cubicBezTo>
                    <a:pt x="3612" y="3130"/>
                    <a:pt x="3560" y="3160"/>
                    <a:pt x="3560" y="3120"/>
                  </a:cubicBezTo>
                  <a:cubicBezTo>
                    <a:pt x="3508" y="3130"/>
                    <a:pt x="3523" y="3060"/>
                    <a:pt x="3493" y="3050"/>
                  </a:cubicBezTo>
                  <a:cubicBezTo>
                    <a:pt x="3500" y="3000"/>
                    <a:pt x="3448" y="3020"/>
                    <a:pt x="3448" y="2980"/>
                  </a:cubicBezTo>
                  <a:cubicBezTo>
                    <a:pt x="3403" y="2990"/>
                    <a:pt x="3433" y="2900"/>
                    <a:pt x="3380" y="2920"/>
                  </a:cubicBezTo>
                  <a:cubicBezTo>
                    <a:pt x="3373" y="2840"/>
                    <a:pt x="3343" y="2780"/>
                    <a:pt x="3283" y="2760"/>
                  </a:cubicBezTo>
                  <a:cubicBezTo>
                    <a:pt x="3305" y="2650"/>
                    <a:pt x="3223" y="2670"/>
                    <a:pt x="3208" y="2610"/>
                  </a:cubicBezTo>
                  <a:cubicBezTo>
                    <a:pt x="3170" y="2560"/>
                    <a:pt x="3155" y="2480"/>
                    <a:pt x="3110" y="2450"/>
                  </a:cubicBezTo>
                  <a:cubicBezTo>
                    <a:pt x="3065" y="2330"/>
                    <a:pt x="2983" y="2240"/>
                    <a:pt x="2938" y="2120"/>
                  </a:cubicBezTo>
                  <a:cubicBezTo>
                    <a:pt x="2863" y="2040"/>
                    <a:pt x="2811" y="1920"/>
                    <a:pt x="2758" y="1810"/>
                  </a:cubicBezTo>
                  <a:cubicBezTo>
                    <a:pt x="2721" y="1760"/>
                    <a:pt x="2698" y="1700"/>
                    <a:pt x="2668" y="1650"/>
                  </a:cubicBezTo>
                  <a:cubicBezTo>
                    <a:pt x="2623" y="1610"/>
                    <a:pt x="2593" y="1560"/>
                    <a:pt x="2571" y="1500"/>
                  </a:cubicBezTo>
                  <a:cubicBezTo>
                    <a:pt x="2526" y="1470"/>
                    <a:pt x="2503" y="1400"/>
                    <a:pt x="2473" y="1340"/>
                  </a:cubicBezTo>
                  <a:cubicBezTo>
                    <a:pt x="2436" y="1350"/>
                    <a:pt x="2458" y="1280"/>
                    <a:pt x="2428" y="1270"/>
                  </a:cubicBezTo>
                  <a:cubicBezTo>
                    <a:pt x="2406" y="1250"/>
                    <a:pt x="2398" y="1210"/>
                    <a:pt x="2383" y="1190"/>
                  </a:cubicBezTo>
                  <a:cubicBezTo>
                    <a:pt x="2338" y="1150"/>
                    <a:pt x="2301" y="1100"/>
                    <a:pt x="2286" y="1030"/>
                  </a:cubicBezTo>
                  <a:cubicBezTo>
                    <a:pt x="2263" y="1020"/>
                    <a:pt x="2248" y="990"/>
                    <a:pt x="2233" y="960"/>
                  </a:cubicBezTo>
                  <a:cubicBezTo>
                    <a:pt x="2181" y="980"/>
                    <a:pt x="2218" y="890"/>
                    <a:pt x="2173" y="900"/>
                  </a:cubicBezTo>
                  <a:cubicBezTo>
                    <a:pt x="2166" y="860"/>
                    <a:pt x="2151" y="840"/>
                    <a:pt x="2121" y="830"/>
                  </a:cubicBezTo>
                  <a:cubicBezTo>
                    <a:pt x="2106" y="810"/>
                    <a:pt x="2121" y="750"/>
                    <a:pt x="2076" y="760"/>
                  </a:cubicBezTo>
                  <a:cubicBezTo>
                    <a:pt x="2069" y="680"/>
                    <a:pt x="2016" y="650"/>
                    <a:pt x="1979" y="610"/>
                  </a:cubicBezTo>
                  <a:cubicBezTo>
                    <a:pt x="1971" y="530"/>
                    <a:pt x="1889" y="540"/>
                    <a:pt x="1881" y="450"/>
                  </a:cubicBezTo>
                  <a:cubicBezTo>
                    <a:pt x="1821" y="440"/>
                    <a:pt x="1814" y="350"/>
                    <a:pt x="1776" y="320"/>
                  </a:cubicBezTo>
                  <a:cubicBezTo>
                    <a:pt x="1701" y="220"/>
                    <a:pt x="1626" y="130"/>
                    <a:pt x="1551" y="50"/>
                  </a:cubicBezTo>
                  <a:cubicBezTo>
                    <a:pt x="1544" y="30"/>
                    <a:pt x="1536" y="10"/>
                    <a:pt x="1521" y="0"/>
                  </a:cubicBezTo>
                  <a:cubicBezTo>
                    <a:pt x="1409" y="0"/>
                    <a:pt x="1409" y="0"/>
                    <a:pt x="1409" y="0"/>
                  </a:cubicBezTo>
                  <a:cubicBezTo>
                    <a:pt x="1432" y="20"/>
                    <a:pt x="1446" y="30"/>
                    <a:pt x="1469" y="50"/>
                  </a:cubicBezTo>
                  <a:cubicBezTo>
                    <a:pt x="1469" y="120"/>
                    <a:pt x="1551" y="90"/>
                    <a:pt x="1544" y="180"/>
                  </a:cubicBezTo>
                  <a:cubicBezTo>
                    <a:pt x="1589" y="170"/>
                    <a:pt x="1581" y="220"/>
                    <a:pt x="1611" y="230"/>
                  </a:cubicBezTo>
                  <a:cubicBezTo>
                    <a:pt x="1619" y="250"/>
                    <a:pt x="1649" y="250"/>
                    <a:pt x="1641" y="290"/>
                  </a:cubicBezTo>
                  <a:cubicBezTo>
                    <a:pt x="1716" y="350"/>
                    <a:pt x="1769" y="430"/>
                    <a:pt x="1821" y="510"/>
                  </a:cubicBezTo>
                  <a:cubicBezTo>
                    <a:pt x="1896" y="580"/>
                    <a:pt x="1941" y="670"/>
                    <a:pt x="1994" y="760"/>
                  </a:cubicBezTo>
                  <a:cubicBezTo>
                    <a:pt x="2046" y="770"/>
                    <a:pt x="2054" y="840"/>
                    <a:pt x="2091" y="870"/>
                  </a:cubicBezTo>
                  <a:cubicBezTo>
                    <a:pt x="2099" y="940"/>
                    <a:pt x="2166" y="930"/>
                    <a:pt x="2173" y="1000"/>
                  </a:cubicBezTo>
                  <a:cubicBezTo>
                    <a:pt x="2218" y="1020"/>
                    <a:pt x="2211" y="1110"/>
                    <a:pt x="2263" y="1120"/>
                  </a:cubicBezTo>
                  <a:cubicBezTo>
                    <a:pt x="2271" y="1190"/>
                    <a:pt x="2331" y="1200"/>
                    <a:pt x="2331" y="1270"/>
                  </a:cubicBezTo>
                  <a:cubicBezTo>
                    <a:pt x="2361" y="1310"/>
                    <a:pt x="2413" y="1320"/>
                    <a:pt x="2406" y="1400"/>
                  </a:cubicBezTo>
                  <a:cubicBezTo>
                    <a:pt x="2443" y="1430"/>
                    <a:pt x="2466" y="1470"/>
                    <a:pt x="2488" y="1520"/>
                  </a:cubicBezTo>
                  <a:cubicBezTo>
                    <a:pt x="2526" y="1620"/>
                    <a:pt x="2623" y="1660"/>
                    <a:pt x="2646" y="1780"/>
                  </a:cubicBezTo>
                  <a:cubicBezTo>
                    <a:pt x="2713" y="1860"/>
                    <a:pt x="2758" y="1960"/>
                    <a:pt x="2803" y="2050"/>
                  </a:cubicBezTo>
                  <a:cubicBezTo>
                    <a:pt x="2908" y="2230"/>
                    <a:pt x="3020" y="2380"/>
                    <a:pt x="3110" y="2580"/>
                  </a:cubicBezTo>
                  <a:cubicBezTo>
                    <a:pt x="3133" y="2590"/>
                    <a:pt x="3133" y="2620"/>
                    <a:pt x="3155" y="2630"/>
                  </a:cubicBezTo>
                  <a:cubicBezTo>
                    <a:pt x="3140" y="2680"/>
                    <a:pt x="3095" y="2610"/>
                    <a:pt x="3095" y="2580"/>
                  </a:cubicBezTo>
                  <a:cubicBezTo>
                    <a:pt x="3043" y="2590"/>
                    <a:pt x="3050" y="2520"/>
                    <a:pt x="3013" y="2510"/>
                  </a:cubicBezTo>
                  <a:cubicBezTo>
                    <a:pt x="3005" y="2490"/>
                    <a:pt x="2998" y="2470"/>
                    <a:pt x="2983" y="2470"/>
                  </a:cubicBezTo>
                  <a:cubicBezTo>
                    <a:pt x="2960" y="2460"/>
                    <a:pt x="2968" y="2420"/>
                    <a:pt x="2945" y="2420"/>
                  </a:cubicBezTo>
                  <a:cubicBezTo>
                    <a:pt x="2923" y="2400"/>
                    <a:pt x="2900" y="2370"/>
                    <a:pt x="2885" y="2330"/>
                  </a:cubicBezTo>
                  <a:cubicBezTo>
                    <a:pt x="2781" y="2250"/>
                    <a:pt x="2713" y="2110"/>
                    <a:pt x="2608" y="2020"/>
                  </a:cubicBezTo>
                  <a:cubicBezTo>
                    <a:pt x="2593" y="1970"/>
                    <a:pt x="2571" y="1930"/>
                    <a:pt x="2548" y="1890"/>
                  </a:cubicBezTo>
                  <a:cubicBezTo>
                    <a:pt x="2526" y="1850"/>
                    <a:pt x="2496" y="1830"/>
                    <a:pt x="2481" y="1780"/>
                  </a:cubicBezTo>
                  <a:cubicBezTo>
                    <a:pt x="2443" y="1760"/>
                    <a:pt x="2436" y="1700"/>
                    <a:pt x="2406" y="1670"/>
                  </a:cubicBezTo>
                  <a:cubicBezTo>
                    <a:pt x="2368" y="1650"/>
                    <a:pt x="2368" y="1590"/>
                    <a:pt x="2338" y="1550"/>
                  </a:cubicBezTo>
                  <a:cubicBezTo>
                    <a:pt x="2308" y="1530"/>
                    <a:pt x="2278" y="1490"/>
                    <a:pt x="2263" y="1440"/>
                  </a:cubicBezTo>
                  <a:cubicBezTo>
                    <a:pt x="2211" y="1450"/>
                    <a:pt x="2226" y="1360"/>
                    <a:pt x="2181" y="1350"/>
                  </a:cubicBezTo>
                  <a:cubicBezTo>
                    <a:pt x="2144" y="1270"/>
                    <a:pt x="2069" y="1220"/>
                    <a:pt x="2024" y="1150"/>
                  </a:cubicBezTo>
                  <a:cubicBezTo>
                    <a:pt x="1979" y="1140"/>
                    <a:pt x="1964" y="1090"/>
                    <a:pt x="1941" y="1040"/>
                  </a:cubicBezTo>
                  <a:cubicBezTo>
                    <a:pt x="1904" y="1030"/>
                    <a:pt x="1896" y="970"/>
                    <a:pt x="1859" y="950"/>
                  </a:cubicBezTo>
                  <a:cubicBezTo>
                    <a:pt x="1821" y="870"/>
                    <a:pt x="1754" y="820"/>
                    <a:pt x="1716" y="730"/>
                  </a:cubicBezTo>
                  <a:cubicBezTo>
                    <a:pt x="1694" y="720"/>
                    <a:pt x="1686" y="700"/>
                    <a:pt x="1686" y="660"/>
                  </a:cubicBezTo>
                  <a:cubicBezTo>
                    <a:pt x="1671" y="640"/>
                    <a:pt x="1641" y="650"/>
                    <a:pt x="1634" y="620"/>
                  </a:cubicBezTo>
                  <a:cubicBezTo>
                    <a:pt x="1619" y="580"/>
                    <a:pt x="1574" y="570"/>
                    <a:pt x="1559" y="530"/>
                  </a:cubicBezTo>
                  <a:cubicBezTo>
                    <a:pt x="1559" y="500"/>
                    <a:pt x="1529" y="520"/>
                    <a:pt x="1521" y="510"/>
                  </a:cubicBezTo>
                  <a:cubicBezTo>
                    <a:pt x="1521" y="500"/>
                    <a:pt x="1529" y="470"/>
                    <a:pt x="1529" y="460"/>
                  </a:cubicBezTo>
                  <a:cubicBezTo>
                    <a:pt x="1506" y="440"/>
                    <a:pt x="1476" y="460"/>
                    <a:pt x="1476" y="420"/>
                  </a:cubicBezTo>
                  <a:cubicBezTo>
                    <a:pt x="1432" y="410"/>
                    <a:pt x="1461" y="310"/>
                    <a:pt x="1394" y="330"/>
                  </a:cubicBezTo>
                  <a:cubicBezTo>
                    <a:pt x="1402" y="260"/>
                    <a:pt x="1334" y="270"/>
                    <a:pt x="1319" y="220"/>
                  </a:cubicBezTo>
                  <a:cubicBezTo>
                    <a:pt x="1297" y="180"/>
                    <a:pt x="1282" y="130"/>
                    <a:pt x="1237" y="130"/>
                  </a:cubicBezTo>
                  <a:cubicBezTo>
                    <a:pt x="1207" y="80"/>
                    <a:pt x="1169" y="30"/>
                    <a:pt x="1132" y="0"/>
                  </a:cubicBezTo>
                  <a:cubicBezTo>
                    <a:pt x="1027" y="0"/>
                    <a:pt x="1027" y="0"/>
                    <a:pt x="1027" y="0"/>
                  </a:cubicBezTo>
                  <a:cubicBezTo>
                    <a:pt x="1034" y="0"/>
                    <a:pt x="1034" y="10"/>
                    <a:pt x="1042" y="10"/>
                  </a:cubicBezTo>
                  <a:cubicBezTo>
                    <a:pt x="1094" y="90"/>
                    <a:pt x="1177" y="120"/>
                    <a:pt x="1222" y="210"/>
                  </a:cubicBezTo>
                  <a:cubicBezTo>
                    <a:pt x="1349" y="340"/>
                    <a:pt x="1446" y="510"/>
                    <a:pt x="1574" y="640"/>
                  </a:cubicBezTo>
                  <a:cubicBezTo>
                    <a:pt x="1574" y="710"/>
                    <a:pt x="1641" y="710"/>
                    <a:pt x="1649" y="770"/>
                  </a:cubicBezTo>
                  <a:cubicBezTo>
                    <a:pt x="1664" y="790"/>
                    <a:pt x="1664" y="820"/>
                    <a:pt x="1701" y="820"/>
                  </a:cubicBezTo>
                  <a:cubicBezTo>
                    <a:pt x="1701" y="850"/>
                    <a:pt x="1724" y="850"/>
                    <a:pt x="1731" y="880"/>
                  </a:cubicBezTo>
                  <a:cubicBezTo>
                    <a:pt x="1776" y="970"/>
                    <a:pt x="1851" y="1010"/>
                    <a:pt x="1889" y="1110"/>
                  </a:cubicBezTo>
                  <a:cubicBezTo>
                    <a:pt x="2024" y="1230"/>
                    <a:pt x="2121" y="1400"/>
                    <a:pt x="2241" y="1530"/>
                  </a:cubicBezTo>
                  <a:cubicBezTo>
                    <a:pt x="2346" y="1690"/>
                    <a:pt x="2443" y="1860"/>
                    <a:pt x="2548" y="2020"/>
                  </a:cubicBezTo>
                  <a:cubicBezTo>
                    <a:pt x="2601" y="2100"/>
                    <a:pt x="2668" y="2160"/>
                    <a:pt x="2721" y="2240"/>
                  </a:cubicBezTo>
                  <a:cubicBezTo>
                    <a:pt x="2781" y="2310"/>
                    <a:pt x="2841" y="2380"/>
                    <a:pt x="2900" y="2440"/>
                  </a:cubicBezTo>
                  <a:cubicBezTo>
                    <a:pt x="2893" y="2490"/>
                    <a:pt x="2945" y="2470"/>
                    <a:pt x="2945" y="2510"/>
                  </a:cubicBezTo>
                  <a:cubicBezTo>
                    <a:pt x="2960" y="2530"/>
                    <a:pt x="2960" y="2560"/>
                    <a:pt x="2998" y="2560"/>
                  </a:cubicBezTo>
                  <a:cubicBezTo>
                    <a:pt x="3013" y="2550"/>
                    <a:pt x="3005" y="2590"/>
                    <a:pt x="3013" y="2600"/>
                  </a:cubicBezTo>
                  <a:cubicBezTo>
                    <a:pt x="3028" y="2610"/>
                    <a:pt x="3073" y="2610"/>
                    <a:pt x="3073" y="2670"/>
                  </a:cubicBezTo>
                  <a:cubicBezTo>
                    <a:pt x="3125" y="2680"/>
                    <a:pt x="3155" y="2710"/>
                    <a:pt x="3170" y="2760"/>
                  </a:cubicBezTo>
                  <a:cubicBezTo>
                    <a:pt x="3208" y="2780"/>
                    <a:pt x="3253" y="2800"/>
                    <a:pt x="3283" y="2830"/>
                  </a:cubicBezTo>
                  <a:cubicBezTo>
                    <a:pt x="3350" y="2920"/>
                    <a:pt x="3395" y="3040"/>
                    <a:pt x="3478" y="3110"/>
                  </a:cubicBezTo>
                  <a:cubicBezTo>
                    <a:pt x="3470" y="3140"/>
                    <a:pt x="3440" y="3140"/>
                    <a:pt x="3440" y="3110"/>
                  </a:cubicBezTo>
                  <a:cubicBezTo>
                    <a:pt x="3388" y="3130"/>
                    <a:pt x="3395" y="3080"/>
                    <a:pt x="3365" y="3070"/>
                  </a:cubicBezTo>
                  <a:cubicBezTo>
                    <a:pt x="3350" y="3040"/>
                    <a:pt x="3305" y="3060"/>
                    <a:pt x="3313" y="3000"/>
                  </a:cubicBezTo>
                  <a:cubicBezTo>
                    <a:pt x="3245" y="3000"/>
                    <a:pt x="3238" y="2910"/>
                    <a:pt x="3170" y="2910"/>
                  </a:cubicBezTo>
                  <a:cubicBezTo>
                    <a:pt x="3110" y="2790"/>
                    <a:pt x="3013" y="2740"/>
                    <a:pt x="2960" y="2620"/>
                  </a:cubicBezTo>
                  <a:cubicBezTo>
                    <a:pt x="2900" y="2610"/>
                    <a:pt x="2878" y="2540"/>
                    <a:pt x="2848" y="2490"/>
                  </a:cubicBezTo>
                  <a:cubicBezTo>
                    <a:pt x="2818" y="2480"/>
                    <a:pt x="2811" y="2440"/>
                    <a:pt x="2766" y="2440"/>
                  </a:cubicBezTo>
                  <a:cubicBezTo>
                    <a:pt x="2788" y="2370"/>
                    <a:pt x="2713" y="2420"/>
                    <a:pt x="2736" y="2350"/>
                  </a:cubicBezTo>
                  <a:cubicBezTo>
                    <a:pt x="2683" y="2320"/>
                    <a:pt x="2653" y="2280"/>
                    <a:pt x="2623" y="2220"/>
                  </a:cubicBezTo>
                  <a:cubicBezTo>
                    <a:pt x="2601" y="2190"/>
                    <a:pt x="2563" y="2200"/>
                    <a:pt x="2563" y="2150"/>
                  </a:cubicBezTo>
                  <a:cubicBezTo>
                    <a:pt x="2503" y="2180"/>
                    <a:pt x="2548" y="2080"/>
                    <a:pt x="2496" y="2100"/>
                  </a:cubicBezTo>
                  <a:cubicBezTo>
                    <a:pt x="2458" y="2060"/>
                    <a:pt x="2428" y="2000"/>
                    <a:pt x="2383" y="1970"/>
                  </a:cubicBezTo>
                  <a:cubicBezTo>
                    <a:pt x="2361" y="1910"/>
                    <a:pt x="2308" y="1880"/>
                    <a:pt x="2286" y="1820"/>
                  </a:cubicBezTo>
                  <a:cubicBezTo>
                    <a:pt x="2203" y="1740"/>
                    <a:pt x="2144" y="1630"/>
                    <a:pt x="2061" y="1550"/>
                  </a:cubicBezTo>
                  <a:cubicBezTo>
                    <a:pt x="2069" y="1490"/>
                    <a:pt x="2001" y="1530"/>
                    <a:pt x="2016" y="1460"/>
                  </a:cubicBezTo>
                  <a:cubicBezTo>
                    <a:pt x="1994" y="1450"/>
                    <a:pt x="1979" y="1420"/>
                    <a:pt x="1971" y="1390"/>
                  </a:cubicBezTo>
                  <a:cubicBezTo>
                    <a:pt x="1889" y="1300"/>
                    <a:pt x="1821" y="1210"/>
                    <a:pt x="1761" y="1100"/>
                  </a:cubicBezTo>
                  <a:cubicBezTo>
                    <a:pt x="1709" y="1080"/>
                    <a:pt x="1709" y="990"/>
                    <a:pt x="1649" y="990"/>
                  </a:cubicBezTo>
                  <a:cubicBezTo>
                    <a:pt x="1649" y="900"/>
                    <a:pt x="1559" y="910"/>
                    <a:pt x="1551" y="830"/>
                  </a:cubicBezTo>
                  <a:cubicBezTo>
                    <a:pt x="1529" y="810"/>
                    <a:pt x="1521" y="770"/>
                    <a:pt x="1484" y="770"/>
                  </a:cubicBezTo>
                  <a:cubicBezTo>
                    <a:pt x="1476" y="740"/>
                    <a:pt x="1461" y="710"/>
                    <a:pt x="1439" y="700"/>
                  </a:cubicBezTo>
                  <a:cubicBezTo>
                    <a:pt x="1409" y="650"/>
                    <a:pt x="1394" y="570"/>
                    <a:pt x="1327" y="570"/>
                  </a:cubicBezTo>
                  <a:cubicBezTo>
                    <a:pt x="1312" y="530"/>
                    <a:pt x="1304" y="500"/>
                    <a:pt x="1267" y="500"/>
                  </a:cubicBezTo>
                  <a:cubicBezTo>
                    <a:pt x="1274" y="440"/>
                    <a:pt x="1229" y="450"/>
                    <a:pt x="1229" y="410"/>
                  </a:cubicBezTo>
                  <a:cubicBezTo>
                    <a:pt x="1139" y="350"/>
                    <a:pt x="1079" y="230"/>
                    <a:pt x="989" y="160"/>
                  </a:cubicBezTo>
                  <a:cubicBezTo>
                    <a:pt x="959" y="160"/>
                    <a:pt x="959" y="100"/>
                    <a:pt x="929" y="100"/>
                  </a:cubicBezTo>
                  <a:cubicBezTo>
                    <a:pt x="914" y="70"/>
                    <a:pt x="892" y="50"/>
                    <a:pt x="877" y="30"/>
                  </a:cubicBezTo>
                  <a:cubicBezTo>
                    <a:pt x="862" y="20"/>
                    <a:pt x="854" y="10"/>
                    <a:pt x="839" y="0"/>
                  </a:cubicBezTo>
                  <a:cubicBezTo>
                    <a:pt x="727" y="0"/>
                    <a:pt x="727" y="0"/>
                    <a:pt x="727" y="0"/>
                  </a:cubicBezTo>
                  <a:cubicBezTo>
                    <a:pt x="742" y="0"/>
                    <a:pt x="764" y="0"/>
                    <a:pt x="764" y="30"/>
                  </a:cubicBezTo>
                  <a:cubicBezTo>
                    <a:pt x="764" y="70"/>
                    <a:pt x="817" y="40"/>
                    <a:pt x="832" y="70"/>
                  </a:cubicBezTo>
                  <a:cubicBezTo>
                    <a:pt x="817" y="130"/>
                    <a:pt x="862" y="110"/>
                    <a:pt x="877" y="140"/>
                  </a:cubicBezTo>
                  <a:cubicBezTo>
                    <a:pt x="884" y="200"/>
                    <a:pt x="952" y="200"/>
                    <a:pt x="974" y="250"/>
                  </a:cubicBezTo>
                  <a:cubicBezTo>
                    <a:pt x="1012" y="280"/>
                    <a:pt x="1049" y="330"/>
                    <a:pt x="1087" y="360"/>
                  </a:cubicBezTo>
                  <a:cubicBezTo>
                    <a:pt x="1117" y="400"/>
                    <a:pt x="1147" y="440"/>
                    <a:pt x="1184" y="470"/>
                  </a:cubicBezTo>
                  <a:cubicBezTo>
                    <a:pt x="1214" y="520"/>
                    <a:pt x="1259" y="550"/>
                    <a:pt x="1274" y="610"/>
                  </a:cubicBezTo>
                  <a:cubicBezTo>
                    <a:pt x="1327" y="630"/>
                    <a:pt x="1342" y="700"/>
                    <a:pt x="1394" y="720"/>
                  </a:cubicBezTo>
                  <a:cubicBezTo>
                    <a:pt x="1379" y="780"/>
                    <a:pt x="1424" y="760"/>
                    <a:pt x="1439" y="790"/>
                  </a:cubicBezTo>
                  <a:cubicBezTo>
                    <a:pt x="1446" y="820"/>
                    <a:pt x="1461" y="840"/>
                    <a:pt x="1484" y="850"/>
                  </a:cubicBezTo>
                  <a:cubicBezTo>
                    <a:pt x="1536" y="960"/>
                    <a:pt x="1611" y="1020"/>
                    <a:pt x="1679" y="1100"/>
                  </a:cubicBezTo>
                  <a:cubicBezTo>
                    <a:pt x="1679" y="1170"/>
                    <a:pt x="1746" y="1160"/>
                    <a:pt x="1761" y="1230"/>
                  </a:cubicBezTo>
                  <a:cubicBezTo>
                    <a:pt x="1799" y="1270"/>
                    <a:pt x="1829" y="1310"/>
                    <a:pt x="1851" y="1370"/>
                  </a:cubicBezTo>
                  <a:cubicBezTo>
                    <a:pt x="1889" y="1400"/>
                    <a:pt x="1926" y="1430"/>
                    <a:pt x="1934" y="1500"/>
                  </a:cubicBezTo>
                  <a:cubicBezTo>
                    <a:pt x="1986" y="1470"/>
                    <a:pt x="1941" y="1570"/>
                    <a:pt x="2001" y="1540"/>
                  </a:cubicBezTo>
                  <a:cubicBezTo>
                    <a:pt x="2009" y="1580"/>
                    <a:pt x="2024" y="1600"/>
                    <a:pt x="2046" y="1610"/>
                  </a:cubicBezTo>
                  <a:cubicBezTo>
                    <a:pt x="2091" y="1720"/>
                    <a:pt x="2188" y="1780"/>
                    <a:pt x="2241" y="1880"/>
                  </a:cubicBezTo>
                  <a:cubicBezTo>
                    <a:pt x="2316" y="1950"/>
                    <a:pt x="2368" y="2040"/>
                    <a:pt x="2443" y="2100"/>
                  </a:cubicBezTo>
                  <a:cubicBezTo>
                    <a:pt x="2503" y="2200"/>
                    <a:pt x="2593" y="2240"/>
                    <a:pt x="2638" y="2350"/>
                  </a:cubicBezTo>
                  <a:cubicBezTo>
                    <a:pt x="2691" y="2360"/>
                    <a:pt x="2706" y="2420"/>
                    <a:pt x="2736" y="2460"/>
                  </a:cubicBezTo>
                  <a:cubicBezTo>
                    <a:pt x="2758" y="2470"/>
                    <a:pt x="2773" y="2500"/>
                    <a:pt x="2781" y="2530"/>
                  </a:cubicBezTo>
                  <a:cubicBezTo>
                    <a:pt x="2833" y="2500"/>
                    <a:pt x="2796" y="2600"/>
                    <a:pt x="2848" y="2570"/>
                  </a:cubicBezTo>
                  <a:cubicBezTo>
                    <a:pt x="2856" y="2600"/>
                    <a:pt x="2871" y="2630"/>
                    <a:pt x="2893" y="2640"/>
                  </a:cubicBezTo>
                  <a:cubicBezTo>
                    <a:pt x="2908" y="2660"/>
                    <a:pt x="2930" y="2680"/>
                    <a:pt x="2945" y="2710"/>
                  </a:cubicBezTo>
                  <a:cubicBezTo>
                    <a:pt x="2983" y="2740"/>
                    <a:pt x="3013" y="2790"/>
                    <a:pt x="3035" y="2840"/>
                  </a:cubicBezTo>
                  <a:cubicBezTo>
                    <a:pt x="3095" y="2870"/>
                    <a:pt x="3148" y="2920"/>
                    <a:pt x="3185" y="2980"/>
                  </a:cubicBezTo>
                  <a:cubicBezTo>
                    <a:pt x="3253" y="3000"/>
                    <a:pt x="3283" y="3060"/>
                    <a:pt x="3328" y="3110"/>
                  </a:cubicBezTo>
                  <a:cubicBezTo>
                    <a:pt x="3425" y="3130"/>
                    <a:pt x="3463" y="3230"/>
                    <a:pt x="3575" y="3230"/>
                  </a:cubicBezTo>
                  <a:cubicBezTo>
                    <a:pt x="3627" y="3340"/>
                    <a:pt x="3755" y="3370"/>
                    <a:pt x="3815" y="3470"/>
                  </a:cubicBezTo>
                  <a:cubicBezTo>
                    <a:pt x="3882" y="3480"/>
                    <a:pt x="3890" y="3560"/>
                    <a:pt x="3957" y="3560"/>
                  </a:cubicBezTo>
                  <a:cubicBezTo>
                    <a:pt x="3972" y="3590"/>
                    <a:pt x="4002" y="3610"/>
                    <a:pt x="4025" y="3630"/>
                  </a:cubicBezTo>
                  <a:cubicBezTo>
                    <a:pt x="4055" y="3620"/>
                    <a:pt x="4092" y="3700"/>
                    <a:pt x="4107" y="3630"/>
                  </a:cubicBezTo>
                  <a:cubicBezTo>
                    <a:pt x="3957" y="3540"/>
                    <a:pt x="3860" y="3390"/>
                    <a:pt x="3702" y="3320"/>
                  </a:cubicBezTo>
                  <a:cubicBezTo>
                    <a:pt x="3680" y="3260"/>
                    <a:pt x="3642" y="3220"/>
                    <a:pt x="3605" y="3180"/>
                  </a:cubicBezTo>
                  <a:close/>
                  <a:moveTo>
                    <a:pt x="2503" y="2500"/>
                  </a:moveTo>
                  <a:cubicBezTo>
                    <a:pt x="2503" y="2530"/>
                    <a:pt x="2466" y="2510"/>
                    <a:pt x="2458" y="2500"/>
                  </a:cubicBezTo>
                  <a:cubicBezTo>
                    <a:pt x="2428" y="2500"/>
                    <a:pt x="2398" y="2490"/>
                    <a:pt x="2376" y="2490"/>
                  </a:cubicBezTo>
                  <a:cubicBezTo>
                    <a:pt x="2346" y="2460"/>
                    <a:pt x="2278" y="2470"/>
                    <a:pt x="2226" y="2470"/>
                  </a:cubicBezTo>
                  <a:cubicBezTo>
                    <a:pt x="2203" y="2420"/>
                    <a:pt x="2151" y="2410"/>
                    <a:pt x="2114" y="2380"/>
                  </a:cubicBezTo>
                  <a:cubicBezTo>
                    <a:pt x="2069" y="2350"/>
                    <a:pt x="2039" y="2310"/>
                    <a:pt x="1986" y="2290"/>
                  </a:cubicBezTo>
                  <a:cubicBezTo>
                    <a:pt x="1964" y="2240"/>
                    <a:pt x="1896" y="2240"/>
                    <a:pt x="1874" y="2200"/>
                  </a:cubicBezTo>
                  <a:cubicBezTo>
                    <a:pt x="1821" y="2170"/>
                    <a:pt x="1799" y="2120"/>
                    <a:pt x="1746" y="2100"/>
                  </a:cubicBezTo>
                  <a:cubicBezTo>
                    <a:pt x="1709" y="2070"/>
                    <a:pt x="1686" y="2020"/>
                    <a:pt x="1634" y="2010"/>
                  </a:cubicBezTo>
                  <a:cubicBezTo>
                    <a:pt x="1619" y="1950"/>
                    <a:pt x="1544" y="1960"/>
                    <a:pt x="1521" y="1900"/>
                  </a:cubicBezTo>
                  <a:cubicBezTo>
                    <a:pt x="1491" y="1850"/>
                    <a:pt x="1432" y="1850"/>
                    <a:pt x="1409" y="1790"/>
                  </a:cubicBezTo>
                  <a:cubicBezTo>
                    <a:pt x="1342" y="1780"/>
                    <a:pt x="1334" y="1710"/>
                    <a:pt x="1274" y="1700"/>
                  </a:cubicBezTo>
                  <a:cubicBezTo>
                    <a:pt x="1267" y="1670"/>
                    <a:pt x="1259" y="1650"/>
                    <a:pt x="1229" y="1650"/>
                  </a:cubicBezTo>
                  <a:cubicBezTo>
                    <a:pt x="1199" y="1650"/>
                    <a:pt x="1214" y="1580"/>
                    <a:pt x="1177" y="1590"/>
                  </a:cubicBezTo>
                  <a:cubicBezTo>
                    <a:pt x="1147" y="1540"/>
                    <a:pt x="1087" y="1530"/>
                    <a:pt x="1064" y="1470"/>
                  </a:cubicBezTo>
                  <a:cubicBezTo>
                    <a:pt x="1034" y="1430"/>
                    <a:pt x="974" y="1420"/>
                    <a:pt x="952" y="1360"/>
                  </a:cubicBezTo>
                  <a:cubicBezTo>
                    <a:pt x="922" y="1360"/>
                    <a:pt x="899" y="1350"/>
                    <a:pt x="892" y="1320"/>
                  </a:cubicBezTo>
                  <a:cubicBezTo>
                    <a:pt x="892" y="1280"/>
                    <a:pt x="839" y="1300"/>
                    <a:pt x="839" y="1250"/>
                  </a:cubicBezTo>
                  <a:cubicBezTo>
                    <a:pt x="809" y="1260"/>
                    <a:pt x="809" y="1220"/>
                    <a:pt x="794" y="1200"/>
                  </a:cubicBezTo>
                  <a:cubicBezTo>
                    <a:pt x="794" y="1160"/>
                    <a:pt x="742" y="1190"/>
                    <a:pt x="749" y="1140"/>
                  </a:cubicBezTo>
                  <a:cubicBezTo>
                    <a:pt x="697" y="1120"/>
                    <a:pt x="675" y="1060"/>
                    <a:pt x="630" y="1030"/>
                  </a:cubicBezTo>
                  <a:cubicBezTo>
                    <a:pt x="622" y="1000"/>
                    <a:pt x="600" y="980"/>
                    <a:pt x="570" y="980"/>
                  </a:cubicBezTo>
                  <a:cubicBezTo>
                    <a:pt x="585" y="920"/>
                    <a:pt x="540" y="930"/>
                    <a:pt x="540" y="890"/>
                  </a:cubicBezTo>
                  <a:cubicBezTo>
                    <a:pt x="495" y="910"/>
                    <a:pt x="510" y="850"/>
                    <a:pt x="487" y="820"/>
                  </a:cubicBezTo>
                  <a:cubicBezTo>
                    <a:pt x="457" y="830"/>
                    <a:pt x="435" y="810"/>
                    <a:pt x="442" y="760"/>
                  </a:cubicBezTo>
                  <a:cubicBezTo>
                    <a:pt x="360" y="720"/>
                    <a:pt x="307" y="630"/>
                    <a:pt x="232" y="580"/>
                  </a:cubicBezTo>
                  <a:cubicBezTo>
                    <a:pt x="225" y="550"/>
                    <a:pt x="210" y="530"/>
                    <a:pt x="187" y="530"/>
                  </a:cubicBezTo>
                  <a:cubicBezTo>
                    <a:pt x="187" y="490"/>
                    <a:pt x="165" y="490"/>
                    <a:pt x="150" y="470"/>
                  </a:cubicBezTo>
                  <a:cubicBezTo>
                    <a:pt x="127" y="420"/>
                    <a:pt x="75" y="410"/>
                    <a:pt x="52" y="350"/>
                  </a:cubicBezTo>
                  <a:cubicBezTo>
                    <a:pt x="52" y="320"/>
                    <a:pt x="22" y="330"/>
                    <a:pt x="7" y="310"/>
                  </a:cubicBezTo>
                  <a:cubicBezTo>
                    <a:pt x="7" y="300"/>
                    <a:pt x="0" y="290"/>
                    <a:pt x="0" y="290"/>
                  </a:cubicBezTo>
                  <a:cubicBezTo>
                    <a:pt x="0" y="410"/>
                    <a:pt x="0" y="410"/>
                    <a:pt x="0" y="410"/>
                  </a:cubicBezTo>
                  <a:cubicBezTo>
                    <a:pt x="7" y="420"/>
                    <a:pt x="22" y="420"/>
                    <a:pt x="22" y="440"/>
                  </a:cubicBezTo>
                  <a:cubicBezTo>
                    <a:pt x="75" y="480"/>
                    <a:pt x="97" y="570"/>
                    <a:pt x="165" y="600"/>
                  </a:cubicBezTo>
                  <a:cubicBezTo>
                    <a:pt x="247" y="720"/>
                    <a:pt x="367" y="800"/>
                    <a:pt x="442" y="930"/>
                  </a:cubicBezTo>
                  <a:cubicBezTo>
                    <a:pt x="502" y="960"/>
                    <a:pt x="547" y="1020"/>
                    <a:pt x="585" y="1090"/>
                  </a:cubicBezTo>
                  <a:cubicBezTo>
                    <a:pt x="660" y="1110"/>
                    <a:pt x="690" y="1180"/>
                    <a:pt x="727" y="1250"/>
                  </a:cubicBezTo>
                  <a:cubicBezTo>
                    <a:pt x="794" y="1270"/>
                    <a:pt x="832" y="1340"/>
                    <a:pt x="892" y="1380"/>
                  </a:cubicBezTo>
                  <a:cubicBezTo>
                    <a:pt x="929" y="1450"/>
                    <a:pt x="1004" y="1470"/>
                    <a:pt x="1034" y="1540"/>
                  </a:cubicBezTo>
                  <a:cubicBezTo>
                    <a:pt x="1102" y="1560"/>
                    <a:pt x="1139" y="1630"/>
                    <a:pt x="1192" y="1670"/>
                  </a:cubicBezTo>
                  <a:cubicBezTo>
                    <a:pt x="1207" y="1710"/>
                    <a:pt x="1252" y="1720"/>
                    <a:pt x="1274" y="1740"/>
                  </a:cubicBezTo>
                  <a:cubicBezTo>
                    <a:pt x="1297" y="1770"/>
                    <a:pt x="1312" y="1810"/>
                    <a:pt x="1357" y="1810"/>
                  </a:cubicBezTo>
                  <a:cubicBezTo>
                    <a:pt x="1394" y="1870"/>
                    <a:pt x="1454" y="1920"/>
                    <a:pt x="1514" y="1950"/>
                  </a:cubicBezTo>
                  <a:cubicBezTo>
                    <a:pt x="1544" y="2020"/>
                    <a:pt x="1634" y="2020"/>
                    <a:pt x="1664" y="2100"/>
                  </a:cubicBezTo>
                  <a:cubicBezTo>
                    <a:pt x="1746" y="2110"/>
                    <a:pt x="1769" y="2200"/>
                    <a:pt x="1836" y="2220"/>
                  </a:cubicBezTo>
                  <a:cubicBezTo>
                    <a:pt x="1851" y="2260"/>
                    <a:pt x="1896" y="2260"/>
                    <a:pt x="1919" y="2280"/>
                  </a:cubicBezTo>
                  <a:cubicBezTo>
                    <a:pt x="1941" y="2320"/>
                    <a:pt x="1979" y="2320"/>
                    <a:pt x="2001" y="2350"/>
                  </a:cubicBezTo>
                  <a:cubicBezTo>
                    <a:pt x="2024" y="2360"/>
                    <a:pt x="2001" y="2370"/>
                    <a:pt x="1986" y="2370"/>
                  </a:cubicBezTo>
                  <a:cubicBezTo>
                    <a:pt x="1986" y="2350"/>
                    <a:pt x="1964" y="2360"/>
                    <a:pt x="1949" y="2350"/>
                  </a:cubicBezTo>
                  <a:cubicBezTo>
                    <a:pt x="1926" y="2340"/>
                    <a:pt x="1911" y="2320"/>
                    <a:pt x="1889" y="2300"/>
                  </a:cubicBezTo>
                  <a:cubicBezTo>
                    <a:pt x="1836" y="2290"/>
                    <a:pt x="1791" y="2260"/>
                    <a:pt x="1761" y="2210"/>
                  </a:cubicBezTo>
                  <a:cubicBezTo>
                    <a:pt x="1649" y="2180"/>
                    <a:pt x="1596" y="2080"/>
                    <a:pt x="1499" y="2030"/>
                  </a:cubicBezTo>
                  <a:cubicBezTo>
                    <a:pt x="1499" y="1990"/>
                    <a:pt x="1424" y="2020"/>
                    <a:pt x="1432" y="1960"/>
                  </a:cubicBezTo>
                  <a:cubicBezTo>
                    <a:pt x="1402" y="1960"/>
                    <a:pt x="1379" y="1950"/>
                    <a:pt x="1372" y="1920"/>
                  </a:cubicBezTo>
                  <a:cubicBezTo>
                    <a:pt x="1327" y="1890"/>
                    <a:pt x="1297" y="1840"/>
                    <a:pt x="1244" y="1830"/>
                  </a:cubicBezTo>
                  <a:cubicBezTo>
                    <a:pt x="1222" y="1760"/>
                    <a:pt x="1169" y="1750"/>
                    <a:pt x="1132" y="1720"/>
                  </a:cubicBezTo>
                  <a:cubicBezTo>
                    <a:pt x="1079" y="1700"/>
                    <a:pt x="1064" y="1630"/>
                    <a:pt x="997" y="1620"/>
                  </a:cubicBezTo>
                  <a:cubicBezTo>
                    <a:pt x="959" y="1520"/>
                    <a:pt x="884" y="1470"/>
                    <a:pt x="809" y="1420"/>
                  </a:cubicBezTo>
                  <a:cubicBezTo>
                    <a:pt x="757" y="1340"/>
                    <a:pt x="690" y="1280"/>
                    <a:pt x="630" y="1220"/>
                  </a:cubicBezTo>
                  <a:cubicBezTo>
                    <a:pt x="585" y="1140"/>
                    <a:pt x="510" y="1090"/>
                    <a:pt x="472" y="1000"/>
                  </a:cubicBezTo>
                  <a:cubicBezTo>
                    <a:pt x="435" y="1010"/>
                    <a:pt x="420" y="990"/>
                    <a:pt x="420" y="950"/>
                  </a:cubicBezTo>
                  <a:cubicBezTo>
                    <a:pt x="397" y="950"/>
                    <a:pt x="382" y="940"/>
                    <a:pt x="375" y="910"/>
                  </a:cubicBezTo>
                  <a:cubicBezTo>
                    <a:pt x="360" y="890"/>
                    <a:pt x="352" y="870"/>
                    <a:pt x="345" y="840"/>
                  </a:cubicBezTo>
                  <a:cubicBezTo>
                    <a:pt x="315" y="840"/>
                    <a:pt x="300" y="820"/>
                    <a:pt x="292" y="800"/>
                  </a:cubicBezTo>
                  <a:cubicBezTo>
                    <a:pt x="217" y="740"/>
                    <a:pt x="172" y="660"/>
                    <a:pt x="97" y="600"/>
                  </a:cubicBezTo>
                  <a:cubicBezTo>
                    <a:pt x="82" y="550"/>
                    <a:pt x="52" y="510"/>
                    <a:pt x="22" y="480"/>
                  </a:cubicBezTo>
                  <a:cubicBezTo>
                    <a:pt x="15" y="470"/>
                    <a:pt x="7" y="460"/>
                    <a:pt x="0" y="450"/>
                  </a:cubicBezTo>
                  <a:cubicBezTo>
                    <a:pt x="0" y="570"/>
                    <a:pt x="0" y="570"/>
                    <a:pt x="0" y="570"/>
                  </a:cubicBezTo>
                  <a:cubicBezTo>
                    <a:pt x="15" y="610"/>
                    <a:pt x="37" y="640"/>
                    <a:pt x="67" y="660"/>
                  </a:cubicBezTo>
                  <a:cubicBezTo>
                    <a:pt x="90" y="690"/>
                    <a:pt x="105" y="740"/>
                    <a:pt x="150" y="750"/>
                  </a:cubicBezTo>
                  <a:cubicBezTo>
                    <a:pt x="142" y="820"/>
                    <a:pt x="232" y="790"/>
                    <a:pt x="225" y="860"/>
                  </a:cubicBezTo>
                  <a:cubicBezTo>
                    <a:pt x="300" y="900"/>
                    <a:pt x="337" y="990"/>
                    <a:pt x="405" y="1040"/>
                  </a:cubicBezTo>
                  <a:cubicBezTo>
                    <a:pt x="405" y="1100"/>
                    <a:pt x="480" y="1070"/>
                    <a:pt x="465" y="1150"/>
                  </a:cubicBezTo>
                  <a:cubicBezTo>
                    <a:pt x="517" y="1160"/>
                    <a:pt x="547" y="1190"/>
                    <a:pt x="562" y="1240"/>
                  </a:cubicBezTo>
                  <a:cubicBezTo>
                    <a:pt x="630" y="1300"/>
                    <a:pt x="690" y="1360"/>
                    <a:pt x="742" y="1420"/>
                  </a:cubicBezTo>
                  <a:cubicBezTo>
                    <a:pt x="854" y="1550"/>
                    <a:pt x="989" y="1650"/>
                    <a:pt x="1094" y="1780"/>
                  </a:cubicBezTo>
                  <a:cubicBezTo>
                    <a:pt x="1147" y="1780"/>
                    <a:pt x="1147" y="1840"/>
                    <a:pt x="1192" y="1850"/>
                  </a:cubicBezTo>
                  <a:cubicBezTo>
                    <a:pt x="1229" y="1870"/>
                    <a:pt x="1267" y="1900"/>
                    <a:pt x="1289" y="1940"/>
                  </a:cubicBezTo>
                  <a:cubicBezTo>
                    <a:pt x="1349" y="1930"/>
                    <a:pt x="1327" y="2020"/>
                    <a:pt x="1387" y="2010"/>
                  </a:cubicBezTo>
                  <a:cubicBezTo>
                    <a:pt x="1387" y="2040"/>
                    <a:pt x="1432" y="2020"/>
                    <a:pt x="1432" y="2050"/>
                  </a:cubicBezTo>
                  <a:cubicBezTo>
                    <a:pt x="1454" y="2060"/>
                    <a:pt x="1461" y="2090"/>
                    <a:pt x="1484" y="2100"/>
                  </a:cubicBezTo>
                  <a:cubicBezTo>
                    <a:pt x="1529" y="2100"/>
                    <a:pt x="1536" y="2160"/>
                    <a:pt x="1581" y="2170"/>
                  </a:cubicBezTo>
                  <a:cubicBezTo>
                    <a:pt x="1634" y="2170"/>
                    <a:pt x="1634" y="2240"/>
                    <a:pt x="1694" y="2230"/>
                  </a:cubicBezTo>
                  <a:cubicBezTo>
                    <a:pt x="1716" y="2270"/>
                    <a:pt x="1746" y="2290"/>
                    <a:pt x="1791" y="2300"/>
                  </a:cubicBezTo>
                  <a:cubicBezTo>
                    <a:pt x="1829" y="2330"/>
                    <a:pt x="1844" y="2380"/>
                    <a:pt x="1904" y="2370"/>
                  </a:cubicBezTo>
                  <a:cubicBezTo>
                    <a:pt x="1919" y="2420"/>
                    <a:pt x="1986" y="2390"/>
                    <a:pt x="2001" y="2440"/>
                  </a:cubicBezTo>
                  <a:cubicBezTo>
                    <a:pt x="2061" y="2430"/>
                    <a:pt x="2091" y="2470"/>
                    <a:pt x="2129" y="2490"/>
                  </a:cubicBezTo>
                  <a:cubicBezTo>
                    <a:pt x="2218" y="2510"/>
                    <a:pt x="2293" y="2550"/>
                    <a:pt x="2376" y="2580"/>
                  </a:cubicBezTo>
                  <a:cubicBezTo>
                    <a:pt x="2383" y="2580"/>
                    <a:pt x="2391" y="2560"/>
                    <a:pt x="2391" y="2540"/>
                  </a:cubicBezTo>
                  <a:cubicBezTo>
                    <a:pt x="2413" y="2540"/>
                    <a:pt x="2436" y="2540"/>
                    <a:pt x="2458" y="2540"/>
                  </a:cubicBezTo>
                  <a:cubicBezTo>
                    <a:pt x="2488" y="2560"/>
                    <a:pt x="2556" y="2520"/>
                    <a:pt x="2503" y="2500"/>
                  </a:cubicBezTo>
                  <a:close/>
                  <a:moveTo>
                    <a:pt x="907" y="2340"/>
                  </a:moveTo>
                  <a:cubicBezTo>
                    <a:pt x="899" y="2250"/>
                    <a:pt x="802" y="2240"/>
                    <a:pt x="847" y="2140"/>
                  </a:cubicBezTo>
                  <a:cubicBezTo>
                    <a:pt x="772" y="2140"/>
                    <a:pt x="772" y="2050"/>
                    <a:pt x="734" y="2010"/>
                  </a:cubicBezTo>
                  <a:cubicBezTo>
                    <a:pt x="720" y="1980"/>
                    <a:pt x="705" y="1940"/>
                    <a:pt x="667" y="1940"/>
                  </a:cubicBezTo>
                  <a:cubicBezTo>
                    <a:pt x="667" y="1890"/>
                    <a:pt x="645" y="1870"/>
                    <a:pt x="637" y="1830"/>
                  </a:cubicBezTo>
                  <a:cubicBezTo>
                    <a:pt x="562" y="1730"/>
                    <a:pt x="510" y="1610"/>
                    <a:pt x="442" y="1500"/>
                  </a:cubicBezTo>
                  <a:cubicBezTo>
                    <a:pt x="375" y="1400"/>
                    <a:pt x="330" y="1260"/>
                    <a:pt x="255" y="1170"/>
                  </a:cubicBezTo>
                  <a:cubicBezTo>
                    <a:pt x="247" y="1120"/>
                    <a:pt x="210" y="1120"/>
                    <a:pt x="210" y="1080"/>
                  </a:cubicBezTo>
                  <a:cubicBezTo>
                    <a:pt x="187" y="1080"/>
                    <a:pt x="202" y="1050"/>
                    <a:pt x="195" y="1030"/>
                  </a:cubicBezTo>
                  <a:cubicBezTo>
                    <a:pt x="180" y="1020"/>
                    <a:pt x="142" y="1040"/>
                    <a:pt x="157" y="990"/>
                  </a:cubicBezTo>
                  <a:cubicBezTo>
                    <a:pt x="127" y="980"/>
                    <a:pt x="127" y="930"/>
                    <a:pt x="112" y="900"/>
                  </a:cubicBezTo>
                  <a:cubicBezTo>
                    <a:pt x="82" y="890"/>
                    <a:pt x="67" y="860"/>
                    <a:pt x="45" y="830"/>
                  </a:cubicBezTo>
                  <a:cubicBezTo>
                    <a:pt x="30" y="800"/>
                    <a:pt x="15" y="770"/>
                    <a:pt x="0" y="740"/>
                  </a:cubicBezTo>
                  <a:cubicBezTo>
                    <a:pt x="0" y="870"/>
                    <a:pt x="0" y="870"/>
                    <a:pt x="0" y="870"/>
                  </a:cubicBezTo>
                  <a:cubicBezTo>
                    <a:pt x="22" y="900"/>
                    <a:pt x="45" y="940"/>
                    <a:pt x="60" y="990"/>
                  </a:cubicBezTo>
                  <a:cubicBezTo>
                    <a:pt x="187" y="1120"/>
                    <a:pt x="270" y="1320"/>
                    <a:pt x="382" y="1480"/>
                  </a:cubicBezTo>
                  <a:cubicBezTo>
                    <a:pt x="412" y="1480"/>
                    <a:pt x="390" y="1550"/>
                    <a:pt x="427" y="1540"/>
                  </a:cubicBezTo>
                  <a:cubicBezTo>
                    <a:pt x="435" y="1570"/>
                    <a:pt x="457" y="1580"/>
                    <a:pt x="457" y="1610"/>
                  </a:cubicBezTo>
                  <a:cubicBezTo>
                    <a:pt x="480" y="1650"/>
                    <a:pt x="525" y="1670"/>
                    <a:pt x="525" y="1740"/>
                  </a:cubicBezTo>
                  <a:cubicBezTo>
                    <a:pt x="585" y="1810"/>
                    <a:pt x="615" y="1930"/>
                    <a:pt x="682" y="1990"/>
                  </a:cubicBezTo>
                  <a:cubicBezTo>
                    <a:pt x="675" y="2040"/>
                    <a:pt x="637" y="1960"/>
                    <a:pt x="615" y="1960"/>
                  </a:cubicBezTo>
                  <a:cubicBezTo>
                    <a:pt x="607" y="1930"/>
                    <a:pt x="592" y="1890"/>
                    <a:pt x="555" y="1900"/>
                  </a:cubicBezTo>
                  <a:cubicBezTo>
                    <a:pt x="547" y="1850"/>
                    <a:pt x="510" y="1850"/>
                    <a:pt x="487" y="1830"/>
                  </a:cubicBezTo>
                  <a:cubicBezTo>
                    <a:pt x="472" y="1810"/>
                    <a:pt x="457" y="1780"/>
                    <a:pt x="442" y="1760"/>
                  </a:cubicBezTo>
                  <a:cubicBezTo>
                    <a:pt x="397" y="1720"/>
                    <a:pt x="360" y="1680"/>
                    <a:pt x="330" y="1630"/>
                  </a:cubicBezTo>
                  <a:cubicBezTo>
                    <a:pt x="307" y="1600"/>
                    <a:pt x="277" y="1590"/>
                    <a:pt x="262" y="1560"/>
                  </a:cubicBezTo>
                  <a:cubicBezTo>
                    <a:pt x="262" y="1520"/>
                    <a:pt x="210" y="1540"/>
                    <a:pt x="217" y="1490"/>
                  </a:cubicBezTo>
                  <a:cubicBezTo>
                    <a:pt x="202" y="1460"/>
                    <a:pt x="172" y="1450"/>
                    <a:pt x="150" y="1430"/>
                  </a:cubicBezTo>
                  <a:cubicBezTo>
                    <a:pt x="135" y="1400"/>
                    <a:pt x="135" y="1340"/>
                    <a:pt x="105" y="1340"/>
                  </a:cubicBezTo>
                  <a:cubicBezTo>
                    <a:pt x="112" y="1280"/>
                    <a:pt x="45" y="1320"/>
                    <a:pt x="60" y="1250"/>
                  </a:cubicBezTo>
                  <a:cubicBezTo>
                    <a:pt x="37" y="1240"/>
                    <a:pt x="15" y="1210"/>
                    <a:pt x="7" y="1180"/>
                  </a:cubicBezTo>
                  <a:cubicBezTo>
                    <a:pt x="7" y="1180"/>
                    <a:pt x="0" y="1170"/>
                    <a:pt x="0" y="1170"/>
                  </a:cubicBezTo>
                  <a:cubicBezTo>
                    <a:pt x="0" y="1280"/>
                    <a:pt x="0" y="1280"/>
                    <a:pt x="0" y="1280"/>
                  </a:cubicBezTo>
                  <a:cubicBezTo>
                    <a:pt x="22" y="1310"/>
                    <a:pt x="37" y="1350"/>
                    <a:pt x="52" y="1380"/>
                  </a:cubicBezTo>
                  <a:cubicBezTo>
                    <a:pt x="105" y="1400"/>
                    <a:pt x="105" y="1490"/>
                    <a:pt x="165" y="1490"/>
                  </a:cubicBezTo>
                  <a:cubicBezTo>
                    <a:pt x="157" y="1550"/>
                    <a:pt x="202" y="1530"/>
                    <a:pt x="217" y="1560"/>
                  </a:cubicBezTo>
                  <a:cubicBezTo>
                    <a:pt x="217" y="1600"/>
                    <a:pt x="262" y="1600"/>
                    <a:pt x="262" y="1650"/>
                  </a:cubicBezTo>
                  <a:cubicBezTo>
                    <a:pt x="427" y="1800"/>
                    <a:pt x="547" y="1990"/>
                    <a:pt x="749" y="2100"/>
                  </a:cubicBezTo>
                  <a:cubicBezTo>
                    <a:pt x="779" y="2180"/>
                    <a:pt x="839" y="2220"/>
                    <a:pt x="854" y="2320"/>
                  </a:cubicBezTo>
                  <a:cubicBezTo>
                    <a:pt x="892" y="2340"/>
                    <a:pt x="899" y="2400"/>
                    <a:pt x="922" y="2430"/>
                  </a:cubicBezTo>
                  <a:cubicBezTo>
                    <a:pt x="967" y="2430"/>
                    <a:pt x="944" y="2520"/>
                    <a:pt x="1004" y="2520"/>
                  </a:cubicBezTo>
                  <a:cubicBezTo>
                    <a:pt x="982" y="2440"/>
                    <a:pt x="952" y="2380"/>
                    <a:pt x="907" y="2340"/>
                  </a:cubicBezTo>
                  <a:close/>
                  <a:moveTo>
                    <a:pt x="82" y="1660"/>
                  </a:moveTo>
                  <a:cubicBezTo>
                    <a:pt x="60" y="1620"/>
                    <a:pt x="30" y="1590"/>
                    <a:pt x="0" y="1560"/>
                  </a:cubicBezTo>
                  <a:cubicBezTo>
                    <a:pt x="0" y="1610"/>
                    <a:pt x="0" y="1610"/>
                    <a:pt x="0" y="1610"/>
                  </a:cubicBezTo>
                  <a:cubicBezTo>
                    <a:pt x="30" y="1640"/>
                    <a:pt x="52" y="1680"/>
                    <a:pt x="82" y="1710"/>
                  </a:cubicBezTo>
                  <a:cubicBezTo>
                    <a:pt x="97" y="1740"/>
                    <a:pt x="127" y="1750"/>
                    <a:pt x="150" y="1770"/>
                  </a:cubicBezTo>
                  <a:cubicBezTo>
                    <a:pt x="157" y="1810"/>
                    <a:pt x="172" y="1840"/>
                    <a:pt x="210" y="1840"/>
                  </a:cubicBezTo>
                  <a:cubicBezTo>
                    <a:pt x="202" y="1740"/>
                    <a:pt x="120" y="1730"/>
                    <a:pt x="82" y="1660"/>
                  </a:cubicBezTo>
                  <a:close/>
                  <a:moveTo>
                    <a:pt x="2578" y="190"/>
                  </a:moveTo>
                  <a:cubicBezTo>
                    <a:pt x="2623" y="200"/>
                    <a:pt x="2653" y="230"/>
                    <a:pt x="2676" y="280"/>
                  </a:cubicBezTo>
                  <a:cubicBezTo>
                    <a:pt x="2713" y="290"/>
                    <a:pt x="2751" y="320"/>
                    <a:pt x="2766" y="370"/>
                  </a:cubicBezTo>
                  <a:cubicBezTo>
                    <a:pt x="2803" y="400"/>
                    <a:pt x="2833" y="430"/>
                    <a:pt x="2848" y="480"/>
                  </a:cubicBezTo>
                  <a:cubicBezTo>
                    <a:pt x="2915" y="480"/>
                    <a:pt x="2900" y="570"/>
                    <a:pt x="2960" y="570"/>
                  </a:cubicBezTo>
                  <a:cubicBezTo>
                    <a:pt x="2975" y="620"/>
                    <a:pt x="3020" y="640"/>
                    <a:pt x="3043" y="680"/>
                  </a:cubicBezTo>
                  <a:cubicBezTo>
                    <a:pt x="3065" y="720"/>
                    <a:pt x="3110" y="740"/>
                    <a:pt x="3118" y="790"/>
                  </a:cubicBezTo>
                  <a:cubicBezTo>
                    <a:pt x="3178" y="870"/>
                    <a:pt x="3245" y="940"/>
                    <a:pt x="3298" y="1020"/>
                  </a:cubicBezTo>
                  <a:cubicBezTo>
                    <a:pt x="3320" y="1030"/>
                    <a:pt x="3328" y="1040"/>
                    <a:pt x="3328" y="1080"/>
                  </a:cubicBezTo>
                  <a:cubicBezTo>
                    <a:pt x="3358" y="1080"/>
                    <a:pt x="3373" y="1100"/>
                    <a:pt x="3380" y="1130"/>
                  </a:cubicBezTo>
                  <a:cubicBezTo>
                    <a:pt x="3410" y="1160"/>
                    <a:pt x="3440" y="1190"/>
                    <a:pt x="3455" y="1240"/>
                  </a:cubicBezTo>
                  <a:cubicBezTo>
                    <a:pt x="3530" y="1300"/>
                    <a:pt x="3568" y="1400"/>
                    <a:pt x="3635" y="1460"/>
                  </a:cubicBezTo>
                  <a:cubicBezTo>
                    <a:pt x="3665" y="1560"/>
                    <a:pt x="3755" y="1590"/>
                    <a:pt x="3792" y="1680"/>
                  </a:cubicBezTo>
                  <a:cubicBezTo>
                    <a:pt x="3822" y="1680"/>
                    <a:pt x="3822" y="1710"/>
                    <a:pt x="3845" y="1730"/>
                  </a:cubicBezTo>
                  <a:cubicBezTo>
                    <a:pt x="3867" y="1740"/>
                    <a:pt x="3867" y="1770"/>
                    <a:pt x="3890" y="1770"/>
                  </a:cubicBezTo>
                  <a:cubicBezTo>
                    <a:pt x="3905" y="1830"/>
                    <a:pt x="3957" y="1850"/>
                    <a:pt x="3972" y="1910"/>
                  </a:cubicBezTo>
                  <a:cubicBezTo>
                    <a:pt x="4025" y="1980"/>
                    <a:pt x="4070" y="2060"/>
                    <a:pt x="4130" y="2130"/>
                  </a:cubicBezTo>
                  <a:cubicBezTo>
                    <a:pt x="4197" y="2190"/>
                    <a:pt x="4250" y="2280"/>
                    <a:pt x="4324" y="2330"/>
                  </a:cubicBezTo>
                  <a:cubicBezTo>
                    <a:pt x="4362" y="2420"/>
                    <a:pt x="4429" y="2480"/>
                    <a:pt x="4482" y="2560"/>
                  </a:cubicBezTo>
                  <a:cubicBezTo>
                    <a:pt x="4557" y="2610"/>
                    <a:pt x="4609" y="2690"/>
                    <a:pt x="4692" y="2740"/>
                  </a:cubicBezTo>
                  <a:cubicBezTo>
                    <a:pt x="4737" y="2820"/>
                    <a:pt x="4834" y="2840"/>
                    <a:pt x="4872" y="2940"/>
                  </a:cubicBezTo>
                  <a:cubicBezTo>
                    <a:pt x="4954" y="2980"/>
                    <a:pt x="4999" y="3070"/>
                    <a:pt x="5074" y="3120"/>
                  </a:cubicBezTo>
                  <a:cubicBezTo>
                    <a:pt x="5096" y="3160"/>
                    <a:pt x="5164" y="3150"/>
                    <a:pt x="5171" y="3210"/>
                  </a:cubicBezTo>
                  <a:cubicBezTo>
                    <a:pt x="5224" y="3220"/>
                    <a:pt x="5246" y="3270"/>
                    <a:pt x="5306" y="3280"/>
                  </a:cubicBezTo>
                  <a:cubicBezTo>
                    <a:pt x="5321" y="3320"/>
                    <a:pt x="5404" y="3290"/>
                    <a:pt x="5419" y="3350"/>
                  </a:cubicBezTo>
                  <a:cubicBezTo>
                    <a:pt x="5486" y="3340"/>
                    <a:pt x="5509" y="3390"/>
                    <a:pt x="5561" y="3390"/>
                  </a:cubicBezTo>
                  <a:cubicBezTo>
                    <a:pt x="5569" y="3350"/>
                    <a:pt x="5591" y="3410"/>
                    <a:pt x="5599" y="3370"/>
                  </a:cubicBezTo>
                  <a:cubicBezTo>
                    <a:pt x="5629" y="3350"/>
                    <a:pt x="5651" y="3440"/>
                    <a:pt x="5659" y="3370"/>
                  </a:cubicBezTo>
                  <a:cubicBezTo>
                    <a:pt x="5471" y="3300"/>
                    <a:pt x="5276" y="3230"/>
                    <a:pt x="5141" y="3080"/>
                  </a:cubicBezTo>
                  <a:cubicBezTo>
                    <a:pt x="5051" y="3040"/>
                    <a:pt x="5014" y="2930"/>
                    <a:pt x="4917" y="2900"/>
                  </a:cubicBezTo>
                  <a:cubicBezTo>
                    <a:pt x="4887" y="2850"/>
                    <a:pt x="4849" y="2830"/>
                    <a:pt x="4819" y="2780"/>
                  </a:cubicBezTo>
                  <a:cubicBezTo>
                    <a:pt x="4789" y="2780"/>
                    <a:pt x="4804" y="2720"/>
                    <a:pt x="4759" y="2740"/>
                  </a:cubicBezTo>
                  <a:cubicBezTo>
                    <a:pt x="4782" y="2660"/>
                    <a:pt x="4699" y="2720"/>
                    <a:pt x="4707" y="2670"/>
                  </a:cubicBezTo>
                  <a:cubicBezTo>
                    <a:pt x="4684" y="2620"/>
                    <a:pt x="4624" y="2630"/>
                    <a:pt x="4609" y="2560"/>
                  </a:cubicBezTo>
                  <a:cubicBezTo>
                    <a:pt x="4557" y="2550"/>
                    <a:pt x="4542" y="2490"/>
                    <a:pt x="4497" y="2470"/>
                  </a:cubicBezTo>
                  <a:cubicBezTo>
                    <a:pt x="4497" y="2440"/>
                    <a:pt x="4482" y="2420"/>
                    <a:pt x="4452" y="2420"/>
                  </a:cubicBezTo>
                  <a:cubicBezTo>
                    <a:pt x="4467" y="2370"/>
                    <a:pt x="4422" y="2380"/>
                    <a:pt x="4407" y="2360"/>
                  </a:cubicBezTo>
                  <a:cubicBezTo>
                    <a:pt x="4369" y="2310"/>
                    <a:pt x="4339" y="2270"/>
                    <a:pt x="4310" y="2220"/>
                  </a:cubicBezTo>
                  <a:cubicBezTo>
                    <a:pt x="4272" y="2190"/>
                    <a:pt x="4242" y="2150"/>
                    <a:pt x="4212" y="2110"/>
                  </a:cubicBezTo>
                  <a:cubicBezTo>
                    <a:pt x="4175" y="2120"/>
                    <a:pt x="4197" y="2050"/>
                    <a:pt x="4167" y="2040"/>
                  </a:cubicBezTo>
                  <a:cubicBezTo>
                    <a:pt x="4137" y="2030"/>
                    <a:pt x="4122" y="2010"/>
                    <a:pt x="4115" y="1980"/>
                  </a:cubicBezTo>
                  <a:cubicBezTo>
                    <a:pt x="4062" y="1970"/>
                    <a:pt x="4070" y="1880"/>
                    <a:pt x="4017" y="1870"/>
                  </a:cubicBezTo>
                  <a:cubicBezTo>
                    <a:pt x="4002" y="1800"/>
                    <a:pt x="3942" y="1800"/>
                    <a:pt x="3942" y="1710"/>
                  </a:cubicBezTo>
                  <a:cubicBezTo>
                    <a:pt x="3852" y="1670"/>
                    <a:pt x="3822" y="1550"/>
                    <a:pt x="3732" y="1510"/>
                  </a:cubicBezTo>
                  <a:cubicBezTo>
                    <a:pt x="3740" y="1470"/>
                    <a:pt x="3710" y="1460"/>
                    <a:pt x="3702" y="1440"/>
                  </a:cubicBezTo>
                  <a:cubicBezTo>
                    <a:pt x="3687" y="1410"/>
                    <a:pt x="3672" y="1390"/>
                    <a:pt x="3650" y="1380"/>
                  </a:cubicBezTo>
                  <a:cubicBezTo>
                    <a:pt x="3620" y="1340"/>
                    <a:pt x="3605" y="1280"/>
                    <a:pt x="3553" y="1260"/>
                  </a:cubicBezTo>
                  <a:cubicBezTo>
                    <a:pt x="3515" y="1150"/>
                    <a:pt x="3433" y="1100"/>
                    <a:pt x="3380" y="1020"/>
                  </a:cubicBezTo>
                  <a:cubicBezTo>
                    <a:pt x="3365" y="960"/>
                    <a:pt x="3313" y="940"/>
                    <a:pt x="3298" y="890"/>
                  </a:cubicBezTo>
                  <a:cubicBezTo>
                    <a:pt x="3275" y="890"/>
                    <a:pt x="3260" y="870"/>
                    <a:pt x="3253" y="840"/>
                  </a:cubicBezTo>
                  <a:cubicBezTo>
                    <a:pt x="3260" y="790"/>
                    <a:pt x="3208" y="810"/>
                    <a:pt x="3200" y="770"/>
                  </a:cubicBezTo>
                  <a:cubicBezTo>
                    <a:pt x="3148" y="770"/>
                    <a:pt x="3155" y="680"/>
                    <a:pt x="3110" y="660"/>
                  </a:cubicBezTo>
                  <a:cubicBezTo>
                    <a:pt x="3088" y="660"/>
                    <a:pt x="3088" y="610"/>
                    <a:pt x="3073" y="600"/>
                  </a:cubicBezTo>
                  <a:cubicBezTo>
                    <a:pt x="3028" y="610"/>
                    <a:pt x="3043" y="550"/>
                    <a:pt x="3013" y="550"/>
                  </a:cubicBezTo>
                  <a:cubicBezTo>
                    <a:pt x="2990" y="500"/>
                    <a:pt x="2945" y="480"/>
                    <a:pt x="2915" y="440"/>
                  </a:cubicBezTo>
                  <a:cubicBezTo>
                    <a:pt x="2878" y="400"/>
                    <a:pt x="2878" y="330"/>
                    <a:pt x="2818" y="330"/>
                  </a:cubicBezTo>
                  <a:cubicBezTo>
                    <a:pt x="2766" y="240"/>
                    <a:pt x="2691" y="180"/>
                    <a:pt x="2623" y="100"/>
                  </a:cubicBezTo>
                  <a:cubicBezTo>
                    <a:pt x="2601" y="100"/>
                    <a:pt x="2616" y="50"/>
                    <a:pt x="2578" y="60"/>
                  </a:cubicBezTo>
                  <a:cubicBezTo>
                    <a:pt x="2556" y="50"/>
                    <a:pt x="2563" y="20"/>
                    <a:pt x="2548" y="0"/>
                  </a:cubicBezTo>
                  <a:cubicBezTo>
                    <a:pt x="2436" y="0"/>
                    <a:pt x="2436" y="0"/>
                    <a:pt x="2436" y="0"/>
                  </a:cubicBezTo>
                  <a:cubicBezTo>
                    <a:pt x="2451" y="20"/>
                    <a:pt x="2473" y="30"/>
                    <a:pt x="2496" y="30"/>
                  </a:cubicBezTo>
                  <a:cubicBezTo>
                    <a:pt x="2496" y="120"/>
                    <a:pt x="2578" y="100"/>
                    <a:pt x="2578" y="190"/>
                  </a:cubicBezTo>
                  <a:close/>
                  <a:moveTo>
                    <a:pt x="172" y="160"/>
                  </a:moveTo>
                  <a:cubicBezTo>
                    <a:pt x="210" y="170"/>
                    <a:pt x="202" y="240"/>
                    <a:pt x="255" y="230"/>
                  </a:cubicBezTo>
                  <a:cubicBezTo>
                    <a:pt x="292" y="290"/>
                    <a:pt x="352" y="340"/>
                    <a:pt x="397" y="390"/>
                  </a:cubicBezTo>
                  <a:cubicBezTo>
                    <a:pt x="495" y="490"/>
                    <a:pt x="570" y="610"/>
                    <a:pt x="652" y="720"/>
                  </a:cubicBezTo>
                  <a:cubicBezTo>
                    <a:pt x="734" y="850"/>
                    <a:pt x="832" y="950"/>
                    <a:pt x="929" y="1060"/>
                  </a:cubicBezTo>
                  <a:cubicBezTo>
                    <a:pt x="967" y="1110"/>
                    <a:pt x="1027" y="1140"/>
                    <a:pt x="1072" y="1190"/>
                  </a:cubicBezTo>
                  <a:cubicBezTo>
                    <a:pt x="1109" y="1260"/>
                    <a:pt x="1169" y="1300"/>
                    <a:pt x="1214" y="1350"/>
                  </a:cubicBezTo>
                  <a:cubicBezTo>
                    <a:pt x="1229" y="1390"/>
                    <a:pt x="1274" y="1390"/>
                    <a:pt x="1297" y="1420"/>
                  </a:cubicBezTo>
                  <a:cubicBezTo>
                    <a:pt x="1319" y="1440"/>
                    <a:pt x="1334" y="1480"/>
                    <a:pt x="1379" y="1480"/>
                  </a:cubicBezTo>
                  <a:cubicBezTo>
                    <a:pt x="1379" y="1540"/>
                    <a:pt x="1439" y="1520"/>
                    <a:pt x="1439" y="1570"/>
                  </a:cubicBezTo>
                  <a:cubicBezTo>
                    <a:pt x="1484" y="1550"/>
                    <a:pt x="1499" y="1670"/>
                    <a:pt x="1521" y="1600"/>
                  </a:cubicBezTo>
                  <a:cubicBezTo>
                    <a:pt x="1491" y="1580"/>
                    <a:pt x="1469" y="1550"/>
                    <a:pt x="1461" y="1510"/>
                  </a:cubicBezTo>
                  <a:cubicBezTo>
                    <a:pt x="1417" y="1500"/>
                    <a:pt x="1402" y="1470"/>
                    <a:pt x="1379" y="1440"/>
                  </a:cubicBezTo>
                  <a:cubicBezTo>
                    <a:pt x="1319" y="1390"/>
                    <a:pt x="1259" y="1350"/>
                    <a:pt x="1214" y="1280"/>
                  </a:cubicBezTo>
                  <a:cubicBezTo>
                    <a:pt x="1162" y="1230"/>
                    <a:pt x="1132" y="1150"/>
                    <a:pt x="1057" y="1130"/>
                  </a:cubicBezTo>
                  <a:cubicBezTo>
                    <a:pt x="1042" y="1090"/>
                    <a:pt x="997" y="1090"/>
                    <a:pt x="989" y="1040"/>
                  </a:cubicBezTo>
                  <a:cubicBezTo>
                    <a:pt x="937" y="1050"/>
                    <a:pt x="952" y="960"/>
                    <a:pt x="899" y="970"/>
                  </a:cubicBezTo>
                  <a:cubicBezTo>
                    <a:pt x="869" y="870"/>
                    <a:pt x="787" y="840"/>
                    <a:pt x="749" y="750"/>
                  </a:cubicBezTo>
                  <a:cubicBezTo>
                    <a:pt x="705" y="740"/>
                    <a:pt x="727" y="650"/>
                    <a:pt x="675" y="660"/>
                  </a:cubicBezTo>
                  <a:cubicBezTo>
                    <a:pt x="652" y="610"/>
                    <a:pt x="622" y="580"/>
                    <a:pt x="607" y="520"/>
                  </a:cubicBezTo>
                  <a:cubicBezTo>
                    <a:pt x="547" y="470"/>
                    <a:pt x="487" y="410"/>
                    <a:pt x="450" y="320"/>
                  </a:cubicBezTo>
                  <a:cubicBezTo>
                    <a:pt x="412" y="300"/>
                    <a:pt x="375" y="270"/>
                    <a:pt x="352" y="230"/>
                  </a:cubicBezTo>
                  <a:cubicBezTo>
                    <a:pt x="330" y="190"/>
                    <a:pt x="277" y="180"/>
                    <a:pt x="270" y="120"/>
                  </a:cubicBezTo>
                  <a:cubicBezTo>
                    <a:pt x="330" y="110"/>
                    <a:pt x="315" y="200"/>
                    <a:pt x="367" y="190"/>
                  </a:cubicBezTo>
                  <a:cubicBezTo>
                    <a:pt x="390" y="200"/>
                    <a:pt x="390" y="240"/>
                    <a:pt x="397" y="260"/>
                  </a:cubicBezTo>
                  <a:cubicBezTo>
                    <a:pt x="427" y="260"/>
                    <a:pt x="442" y="270"/>
                    <a:pt x="450" y="300"/>
                  </a:cubicBezTo>
                  <a:cubicBezTo>
                    <a:pt x="532" y="330"/>
                    <a:pt x="570" y="410"/>
                    <a:pt x="645" y="460"/>
                  </a:cubicBezTo>
                  <a:cubicBezTo>
                    <a:pt x="675" y="550"/>
                    <a:pt x="772" y="560"/>
                    <a:pt x="802" y="660"/>
                  </a:cubicBezTo>
                  <a:cubicBezTo>
                    <a:pt x="847" y="680"/>
                    <a:pt x="862" y="720"/>
                    <a:pt x="899" y="750"/>
                  </a:cubicBezTo>
                  <a:cubicBezTo>
                    <a:pt x="899" y="780"/>
                    <a:pt x="929" y="790"/>
                    <a:pt x="929" y="820"/>
                  </a:cubicBezTo>
                  <a:cubicBezTo>
                    <a:pt x="967" y="810"/>
                    <a:pt x="959" y="850"/>
                    <a:pt x="982" y="860"/>
                  </a:cubicBezTo>
                  <a:cubicBezTo>
                    <a:pt x="1019" y="880"/>
                    <a:pt x="1019" y="930"/>
                    <a:pt x="1057" y="950"/>
                  </a:cubicBezTo>
                  <a:cubicBezTo>
                    <a:pt x="1087" y="950"/>
                    <a:pt x="1072" y="1010"/>
                    <a:pt x="1109" y="1000"/>
                  </a:cubicBezTo>
                  <a:cubicBezTo>
                    <a:pt x="1109" y="1030"/>
                    <a:pt x="1132" y="1030"/>
                    <a:pt x="1139" y="1060"/>
                  </a:cubicBezTo>
                  <a:cubicBezTo>
                    <a:pt x="1192" y="1070"/>
                    <a:pt x="1184" y="1150"/>
                    <a:pt x="1237" y="1150"/>
                  </a:cubicBezTo>
                  <a:cubicBezTo>
                    <a:pt x="1259" y="1200"/>
                    <a:pt x="1282" y="1240"/>
                    <a:pt x="1319" y="1260"/>
                  </a:cubicBezTo>
                  <a:cubicBezTo>
                    <a:pt x="1364" y="1340"/>
                    <a:pt x="1402" y="1430"/>
                    <a:pt x="1476" y="1460"/>
                  </a:cubicBezTo>
                  <a:cubicBezTo>
                    <a:pt x="1499" y="1510"/>
                    <a:pt x="1521" y="1550"/>
                    <a:pt x="1559" y="1580"/>
                  </a:cubicBezTo>
                  <a:cubicBezTo>
                    <a:pt x="1559" y="1610"/>
                    <a:pt x="1581" y="1610"/>
                    <a:pt x="1589" y="1640"/>
                  </a:cubicBezTo>
                  <a:cubicBezTo>
                    <a:pt x="1604" y="1650"/>
                    <a:pt x="1626" y="1680"/>
                    <a:pt x="1604" y="1690"/>
                  </a:cubicBezTo>
                  <a:cubicBezTo>
                    <a:pt x="1596" y="1670"/>
                    <a:pt x="1544" y="1610"/>
                    <a:pt x="1536" y="1660"/>
                  </a:cubicBezTo>
                  <a:cubicBezTo>
                    <a:pt x="1581" y="1660"/>
                    <a:pt x="1574" y="1730"/>
                    <a:pt x="1619" y="1730"/>
                  </a:cubicBezTo>
                  <a:cubicBezTo>
                    <a:pt x="1619" y="1760"/>
                    <a:pt x="1634" y="1740"/>
                    <a:pt x="1649" y="1730"/>
                  </a:cubicBezTo>
                  <a:cubicBezTo>
                    <a:pt x="1671" y="1730"/>
                    <a:pt x="1671" y="1760"/>
                    <a:pt x="1701" y="1750"/>
                  </a:cubicBezTo>
                  <a:cubicBezTo>
                    <a:pt x="1769" y="1880"/>
                    <a:pt x="1874" y="1960"/>
                    <a:pt x="1956" y="2070"/>
                  </a:cubicBezTo>
                  <a:cubicBezTo>
                    <a:pt x="2001" y="2120"/>
                    <a:pt x="2046" y="2160"/>
                    <a:pt x="2099" y="2200"/>
                  </a:cubicBezTo>
                  <a:cubicBezTo>
                    <a:pt x="2159" y="2240"/>
                    <a:pt x="2188" y="2320"/>
                    <a:pt x="2263" y="2340"/>
                  </a:cubicBezTo>
                  <a:cubicBezTo>
                    <a:pt x="2263" y="2290"/>
                    <a:pt x="2248" y="2270"/>
                    <a:pt x="2211" y="2270"/>
                  </a:cubicBezTo>
                  <a:cubicBezTo>
                    <a:pt x="2181" y="2260"/>
                    <a:pt x="2181" y="2210"/>
                    <a:pt x="2151" y="2200"/>
                  </a:cubicBezTo>
                  <a:cubicBezTo>
                    <a:pt x="2144" y="2160"/>
                    <a:pt x="2091" y="2180"/>
                    <a:pt x="2084" y="2140"/>
                  </a:cubicBezTo>
                  <a:cubicBezTo>
                    <a:pt x="2054" y="2130"/>
                    <a:pt x="2061" y="2070"/>
                    <a:pt x="2009" y="2090"/>
                  </a:cubicBezTo>
                  <a:cubicBezTo>
                    <a:pt x="1994" y="2000"/>
                    <a:pt x="1911" y="2000"/>
                    <a:pt x="1896" y="1910"/>
                  </a:cubicBezTo>
                  <a:cubicBezTo>
                    <a:pt x="1821" y="1900"/>
                    <a:pt x="1806" y="1810"/>
                    <a:pt x="1746" y="1780"/>
                  </a:cubicBezTo>
                  <a:cubicBezTo>
                    <a:pt x="1739" y="1690"/>
                    <a:pt x="1649" y="1690"/>
                    <a:pt x="1634" y="1600"/>
                  </a:cubicBezTo>
                  <a:cubicBezTo>
                    <a:pt x="1604" y="1590"/>
                    <a:pt x="1596" y="1550"/>
                    <a:pt x="1574" y="1530"/>
                  </a:cubicBezTo>
                  <a:cubicBezTo>
                    <a:pt x="1574" y="1500"/>
                    <a:pt x="1544" y="1510"/>
                    <a:pt x="1544" y="1490"/>
                  </a:cubicBezTo>
                  <a:cubicBezTo>
                    <a:pt x="1536" y="1460"/>
                    <a:pt x="1521" y="1450"/>
                    <a:pt x="1506" y="1440"/>
                  </a:cubicBezTo>
                  <a:cubicBezTo>
                    <a:pt x="1506" y="1400"/>
                    <a:pt x="1469" y="1400"/>
                    <a:pt x="1461" y="1350"/>
                  </a:cubicBezTo>
                  <a:cubicBezTo>
                    <a:pt x="1424" y="1350"/>
                    <a:pt x="1424" y="1290"/>
                    <a:pt x="1394" y="1270"/>
                  </a:cubicBezTo>
                  <a:cubicBezTo>
                    <a:pt x="1357" y="1220"/>
                    <a:pt x="1312" y="1160"/>
                    <a:pt x="1267" y="1110"/>
                  </a:cubicBezTo>
                  <a:cubicBezTo>
                    <a:pt x="1267" y="1060"/>
                    <a:pt x="1229" y="1060"/>
                    <a:pt x="1207" y="1040"/>
                  </a:cubicBezTo>
                  <a:cubicBezTo>
                    <a:pt x="1184" y="1040"/>
                    <a:pt x="1192" y="1000"/>
                    <a:pt x="1177" y="1000"/>
                  </a:cubicBezTo>
                  <a:cubicBezTo>
                    <a:pt x="1154" y="990"/>
                    <a:pt x="1147" y="970"/>
                    <a:pt x="1139" y="950"/>
                  </a:cubicBezTo>
                  <a:cubicBezTo>
                    <a:pt x="1102" y="900"/>
                    <a:pt x="1049" y="860"/>
                    <a:pt x="1027" y="780"/>
                  </a:cubicBezTo>
                  <a:cubicBezTo>
                    <a:pt x="982" y="770"/>
                    <a:pt x="974" y="720"/>
                    <a:pt x="929" y="710"/>
                  </a:cubicBezTo>
                  <a:cubicBezTo>
                    <a:pt x="929" y="680"/>
                    <a:pt x="907" y="670"/>
                    <a:pt x="899" y="640"/>
                  </a:cubicBezTo>
                  <a:cubicBezTo>
                    <a:pt x="869" y="650"/>
                    <a:pt x="869" y="610"/>
                    <a:pt x="854" y="600"/>
                  </a:cubicBezTo>
                  <a:cubicBezTo>
                    <a:pt x="832" y="590"/>
                    <a:pt x="817" y="570"/>
                    <a:pt x="824" y="530"/>
                  </a:cubicBezTo>
                  <a:cubicBezTo>
                    <a:pt x="794" y="530"/>
                    <a:pt x="779" y="510"/>
                    <a:pt x="772" y="480"/>
                  </a:cubicBezTo>
                  <a:cubicBezTo>
                    <a:pt x="742" y="460"/>
                    <a:pt x="690" y="450"/>
                    <a:pt x="690" y="370"/>
                  </a:cubicBezTo>
                  <a:cubicBezTo>
                    <a:pt x="600" y="360"/>
                    <a:pt x="585" y="260"/>
                    <a:pt x="502" y="240"/>
                  </a:cubicBezTo>
                  <a:cubicBezTo>
                    <a:pt x="457" y="160"/>
                    <a:pt x="375" y="140"/>
                    <a:pt x="337" y="60"/>
                  </a:cubicBezTo>
                  <a:cubicBezTo>
                    <a:pt x="307" y="50"/>
                    <a:pt x="277" y="30"/>
                    <a:pt x="262" y="0"/>
                  </a:cubicBezTo>
                  <a:cubicBezTo>
                    <a:pt x="157" y="0"/>
                    <a:pt x="157" y="0"/>
                    <a:pt x="157" y="0"/>
                  </a:cubicBezTo>
                  <a:cubicBezTo>
                    <a:pt x="180" y="10"/>
                    <a:pt x="202" y="20"/>
                    <a:pt x="210" y="50"/>
                  </a:cubicBezTo>
                  <a:cubicBezTo>
                    <a:pt x="225" y="50"/>
                    <a:pt x="225" y="70"/>
                    <a:pt x="240" y="80"/>
                  </a:cubicBezTo>
                  <a:cubicBezTo>
                    <a:pt x="240" y="100"/>
                    <a:pt x="262" y="110"/>
                    <a:pt x="240" y="120"/>
                  </a:cubicBezTo>
                  <a:cubicBezTo>
                    <a:pt x="247" y="70"/>
                    <a:pt x="165" y="130"/>
                    <a:pt x="195" y="50"/>
                  </a:cubicBezTo>
                  <a:cubicBezTo>
                    <a:pt x="165" y="40"/>
                    <a:pt x="150" y="20"/>
                    <a:pt x="127" y="10"/>
                  </a:cubicBezTo>
                  <a:cubicBezTo>
                    <a:pt x="127" y="0"/>
                    <a:pt x="120" y="0"/>
                    <a:pt x="120" y="0"/>
                  </a:cubicBezTo>
                  <a:cubicBezTo>
                    <a:pt x="30" y="0"/>
                    <a:pt x="30" y="0"/>
                    <a:pt x="30" y="0"/>
                  </a:cubicBezTo>
                  <a:cubicBezTo>
                    <a:pt x="52" y="20"/>
                    <a:pt x="82" y="50"/>
                    <a:pt x="112" y="70"/>
                  </a:cubicBezTo>
                  <a:cubicBezTo>
                    <a:pt x="135" y="100"/>
                    <a:pt x="157" y="130"/>
                    <a:pt x="172" y="160"/>
                  </a:cubicBezTo>
                  <a:close/>
                  <a:moveTo>
                    <a:pt x="4295" y="130"/>
                  </a:moveTo>
                  <a:cubicBezTo>
                    <a:pt x="4347" y="120"/>
                    <a:pt x="4354" y="160"/>
                    <a:pt x="4392" y="180"/>
                  </a:cubicBezTo>
                  <a:cubicBezTo>
                    <a:pt x="4452" y="210"/>
                    <a:pt x="4542" y="230"/>
                    <a:pt x="4587" y="290"/>
                  </a:cubicBezTo>
                  <a:cubicBezTo>
                    <a:pt x="4602" y="320"/>
                    <a:pt x="4662" y="300"/>
                    <a:pt x="4662" y="360"/>
                  </a:cubicBezTo>
                  <a:cubicBezTo>
                    <a:pt x="4714" y="350"/>
                    <a:pt x="4729" y="390"/>
                    <a:pt x="4744" y="430"/>
                  </a:cubicBezTo>
                  <a:cubicBezTo>
                    <a:pt x="4834" y="430"/>
                    <a:pt x="4857" y="510"/>
                    <a:pt x="4939" y="520"/>
                  </a:cubicBezTo>
                  <a:cubicBezTo>
                    <a:pt x="4947" y="570"/>
                    <a:pt x="5014" y="540"/>
                    <a:pt x="5022" y="590"/>
                  </a:cubicBezTo>
                  <a:cubicBezTo>
                    <a:pt x="5066" y="580"/>
                    <a:pt x="5074" y="640"/>
                    <a:pt x="5119" y="630"/>
                  </a:cubicBezTo>
                  <a:cubicBezTo>
                    <a:pt x="5164" y="690"/>
                    <a:pt x="5239" y="720"/>
                    <a:pt x="5299" y="770"/>
                  </a:cubicBezTo>
                  <a:cubicBezTo>
                    <a:pt x="5434" y="820"/>
                    <a:pt x="5524" y="930"/>
                    <a:pt x="5666" y="980"/>
                  </a:cubicBezTo>
                  <a:cubicBezTo>
                    <a:pt x="5666" y="1030"/>
                    <a:pt x="5726" y="1010"/>
                    <a:pt x="5749" y="1040"/>
                  </a:cubicBezTo>
                  <a:cubicBezTo>
                    <a:pt x="5756" y="1100"/>
                    <a:pt x="5823" y="1070"/>
                    <a:pt x="5831" y="1110"/>
                  </a:cubicBezTo>
                  <a:cubicBezTo>
                    <a:pt x="5853" y="1140"/>
                    <a:pt x="5906" y="1130"/>
                    <a:pt x="5928" y="1160"/>
                  </a:cubicBezTo>
                  <a:cubicBezTo>
                    <a:pt x="5951" y="1160"/>
                    <a:pt x="5966" y="1170"/>
                    <a:pt x="5973" y="1180"/>
                  </a:cubicBezTo>
                  <a:cubicBezTo>
                    <a:pt x="6003" y="1180"/>
                    <a:pt x="5988" y="1240"/>
                    <a:pt x="6026" y="1230"/>
                  </a:cubicBezTo>
                  <a:cubicBezTo>
                    <a:pt x="6086" y="1230"/>
                    <a:pt x="6123" y="1270"/>
                    <a:pt x="6168" y="1300"/>
                  </a:cubicBezTo>
                  <a:cubicBezTo>
                    <a:pt x="6221" y="1320"/>
                    <a:pt x="6281" y="1340"/>
                    <a:pt x="6318" y="1390"/>
                  </a:cubicBezTo>
                  <a:cubicBezTo>
                    <a:pt x="6363" y="1370"/>
                    <a:pt x="6356" y="1420"/>
                    <a:pt x="6401" y="1410"/>
                  </a:cubicBezTo>
                  <a:cubicBezTo>
                    <a:pt x="6408" y="1440"/>
                    <a:pt x="6461" y="1420"/>
                    <a:pt x="6461" y="1460"/>
                  </a:cubicBezTo>
                  <a:cubicBezTo>
                    <a:pt x="6498" y="1450"/>
                    <a:pt x="6520" y="1460"/>
                    <a:pt x="6543" y="1480"/>
                  </a:cubicBezTo>
                  <a:cubicBezTo>
                    <a:pt x="6573" y="1490"/>
                    <a:pt x="6610" y="1490"/>
                    <a:pt x="6625" y="1530"/>
                  </a:cubicBezTo>
                  <a:cubicBezTo>
                    <a:pt x="6655" y="1530"/>
                    <a:pt x="6693" y="1530"/>
                    <a:pt x="6723" y="1530"/>
                  </a:cubicBezTo>
                  <a:cubicBezTo>
                    <a:pt x="6715" y="1590"/>
                    <a:pt x="6813" y="1520"/>
                    <a:pt x="6805" y="1580"/>
                  </a:cubicBezTo>
                  <a:cubicBezTo>
                    <a:pt x="6835" y="1580"/>
                    <a:pt x="6865" y="1580"/>
                    <a:pt x="6903" y="1580"/>
                  </a:cubicBezTo>
                  <a:cubicBezTo>
                    <a:pt x="6918" y="1640"/>
                    <a:pt x="6948" y="1550"/>
                    <a:pt x="6963" y="1600"/>
                  </a:cubicBezTo>
                  <a:cubicBezTo>
                    <a:pt x="7113" y="1610"/>
                    <a:pt x="7262" y="1610"/>
                    <a:pt x="7405" y="1620"/>
                  </a:cubicBezTo>
                  <a:cubicBezTo>
                    <a:pt x="7450" y="1590"/>
                    <a:pt x="7510" y="1590"/>
                    <a:pt x="7570" y="1600"/>
                  </a:cubicBezTo>
                  <a:cubicBezTo>
                    <a:pt x="7592" y="1590"/>
                    <a:pt x="7600" y="1570"/>
                    <a:pt x="7637" y="1580"/>
                  </a:cubicBezTo>
                  <a:cubicBezTo>
                    <a:pt x="7667" y="1600"/>
                    <a:pt x="7712" y="1550"/>
                    <a:pt x="7667" y="1540"/>
                  </a:cubicBezTo>
                  <a:cubicBezTo>
                    <a:pt x="7675" y="1580"/>
                    <a:pt x="7615" y="1540"/>
                    <a:pt x="7585" y="1560"/>
                  </a:cubicBezTo>
                  <a:cubicBezTo>
                    <a:pt x="7555" y="1550"/>
                    <a:pt x="7525" y="1550"/>
                    <a:pt x="7487" y="1550"/>
                  </a:cubicBezTo>
                  <a:cubicBezTo>
                    <a:pt x="7397" y="1550"/>
                    <a:pt x="7390" y="1570"/>
                    <a:pt x="7307" y="1550"/>
                  </a:cubicBezTo>
                  <a:cubicBezTo>
                    <a:pt x="7315" y="1620"/>
                    <a:pt x="7262" y="1490"/>
                    <a:pt x="7262" y="1570"/>
                  </a:cubicBezTo>
                  <a:cubicBezTo>
                    <a:pt x="7225" y="1570"/>
                    <a:pt x="7210" y="1530"/>
                    <a:pt x="7165" y="1540"/>
                  </a:cubicBezTo>
                  <a:cubicBezTo>
                    <a:pt x="7135" y="1570"/>
                    <a:pt x="7053" y="1520"/>
                    <a:pt x="6985" y="1540"/>
                  </a:cubicBezTo>
                  <a:cubicBezTo>
                    <a:pt x="6775" y="1480"/>
                    <a:pt x="6565" y="1430"/>
                    <a:pt x="6401" y="1320"/>
                  </a:cubicBezTo>
                  <a:cubicBezTo>
                    <a:pt x="6333" y="1330"/>
                    <a:pt x="6318" y="1280"/>
                    <a:pt x="6266" y="1260"/>
                  </a:cubicBezTo>
                  <a:cubicBezTo>
                    <a:pt x="6206" y="1250"/>
                    <a:pt x="6191" y="1180"/>
                    <a:pt x="6123" y="1190"/>
                  </a:cubicBezTo>
                  <a:cubicBezTo>
                    <a:pt x="6033" y="1130"/>
                    <a:pt x="5951" y="1080"/>
                    <a:pt x="5861" y="1030"/>
                  </a:cubicBezTo>
                  <a:cubicBezTo>
                    <a:pt x="5786" y="970"/>
                    <a:pt x="5681" y="950"/>
                    <a:pt x="5621" y="870"/>
                  </a:cubicBezTo>
                  <a:cubicBezTo>
                    <a:pt x="5554" y="880"/>
                    <a:pt x="5554" y="790"/>
                    <a:pt x="5494" y="800"/>
                  </a:cubicBezTo>
                  <a:cubicBezTo>
                    <a:pt x="5486" y="760"/>
                    <a:pt x="5434" y="780"/>
                    <a:pt x="5426" y="750"/>
                  </a:cubicBezTo>
                  <a:cubicBezTo>
                    <a:pt x="5404" y="740"/>
                    <a:pt x="5389" y="720"/>
                    <a:pt x="5359" y="710"/>
                  </a:cubicBezTo>
                  <a:cubicBezTo>
                    <a:pt x="5284" y="650"/>
                    <a:pt x="5194" y="600"/>
                    <a:pt x="5104" y="550"/>
                  </a:cubicBezTo>
                  <a:cubicBezTo>
                    <a:pt x="5029" y="470"/>
                    <a:pt x="4932" y="430"/>
                    <a:pt x="4842" y="390"/>
                  </a:cubicBezTo>
                  <a:cubicBezTo>
                    <a:pt x="4819" y="340"/>
                    <a:pt x="4767" y="330"/>
                    <a:pt x="4729" y="290"/>
                  </a:cubicBezTo>
                  <a:cubicBezTo>
                    <a:pt x="4699" y="260"/>
                    <a:pt x="4662" y="230"/>
                    <a:pt x="4617" y="200"/>
                  </a:cubicBezTo>
                  <a:cubicBezTo>
                    <a:pt x="4519" y="160"/>
                    <a:pt x="4452" y="90"/>
                    <a:pt x="4339" y="60"/>
                  </a:cubicBezTo>
                  <a:cubicBezTo>
                    <a:pt x="4324" y="40"/>
                    <a:pt x="4302" y="20"/>
                    <a:pt x="4272" y="0"/>
                  </a:cubicBezTo>
                  <a:cubicBezTo>
                    <a:pt x="4122" y="0"/>
                    <a:pt x="4122" y="0"/>
                    <a:pt x="4122" y="0"/>
                  </a:cubicBezTo>
                  <a:cubicBezTo>
                    <a:pt x="4152" y="20"/>
                    <a:pt x="4182" y="40"/>
                    <a:pt x="4212" y="60"/>
                  </a:cubicBezTo>
                  <a:cubicBezTo>
                    <a:pt x="4257" y="60"/>
                    <a:pt x="4272" y="100"/>
                    <a:pt x="4295" y="130"/>
                  </a:cubicBezTo>
                  <a:close/>
                  <a:moveTo>
                    <a:pt x="6730" y="240"/>
                  </a:moveTo>
                  <a:cubicBezTo>
                    <a:pt x="6963" y="320"/>
                    <a:pt x="7292" y="350"/>
                    <a:pt x="7592" y="400"/>
                  </a:cubicBezTo>
                  <a:cubicBezTo>
                    <a:pt x="7712" y="400"/>
                    <a:pt x="7832" y="410"/>
                    <a:pt x="7952" y="410"/>
                  </a:cubicBezTo>
                  <a:cubicBezTo>
                    <a:pt x="7997" y="440"/>
                    <a:pt x="8019" y="400"/>
                    <a:pt x="8094" y="410"/>
                  </a:cubicBezTo>
                  <a:cubicBezTo>
                    <a:pt x="8132" y="420"/>
                    <a:pt x="8162" y="420"/>
                    <a:pt x="8192" y="420"/>
                  </a:cubicBezTo>
                  <a:cubicBezTo>
                    <a:pt x="8222" y="410"/>
                    <a:pt x="8282" y="450"/>
                    <a:pt x="8274" y="400"/>
                  </a:cubicBezTo>
                  <a:cubicBezTo>
                    <a:pt x="8259" y="380"/>
                    <a:pt x="8237" y="370"/>
                    <a:pt x="8192" y="370"/>
                  </a:cubicBezTo>
                  <a:cubicBezTo>
                    <a:pt x="8184" y="390"/>
                    <a:pt x="8117" y="420"/>
                    <a:pt x="8117" y="370"/>
                  </a:cubicBezTo>
                  <a:cubicBezTo>
                    <a:pt x="8027" y="380"/>
                    <a:pt x="8034" y="380"/>
                    <a:pt x="7952" y="390"/>
                  </a:cubicBezTo>
                  <a:cubicBezTo>
                    <a:pt x="7885" y="340"/>
                    <a:pt x="7765" y="370"/>
                    <a:pt x="7675" y="360"/>
                  </a:cubicBezTo>
                  <a:cubicBezTo>
                    <a:pt x="7645" y="320"/>
                    <a:pt x="7622" y="350"/>
                    <a:pt x="7592" y="360"/>
                  </a:cubicBezTo>
                  <a:cubicBezTo>
                    <a:pt x="7577" y="310"/>
                    <a:pt x="7487" y="340"/>
                    <a:pt x="7442" y="330"/>
                  </a:cubicBezTo>
                  <a:cubicBezTo>
                    <a:pt x="7397" y="300"/>
                    <a:pt x="7292" y="330"/>
                    <a:pt x="7217" y="280"/>
                  </a:cubicBezTo>
                  <a:cubicBezTo>
                    <a:pt x="7195" y="280"/>
                    <a:pt x="7173" y="280"/>
                    <a:pt x="7150" y="280"/>
                  </a:cubicBezTo>
                  <a:cubicBezTo>
                    <a:pt x="7120" y="290"/>
                    <a:pt x="7113" y="240"/>
                    <a:pt x="7105" y="280"/>
                  </a:cubicBezTo>
                  <a:cubicBezTo>
                    <a:pt x="7083" y="230"/>
                    <a:pt x="6985" y="280"/>
                    <a:pt x="6970" y="230"/>
                  </a:cubicBezTo>
                  <a:cubicBezTo>
                    <a:pt x="6783" y="210"/>
                    <a:pt x="6610" y="160"/>
                    <a:pt x="6468" y="80"/>
                  </a:cubicBezTo>
                  <a:cubicBezTo>
                    <a:pt x="6378" y="80"/>
                    <a:pt x="6326" y="30"/>
                    <a:pt x="6258" y="0"/>
                  </a:cubicBezTo>
                  <a:cubicBezTo>
                    <a:pt x="6048" y="0"/>
                    <a:pt x="6048" y="0"/>
                    <a:pt x="6048" y="0"/>
                  </a:cubicBezTo>
                  <a:cubicBezTo>
                    <a:pt x="6138" y="40"/>
                    <a:pt x="6228" y="70"/>
                    <a:pt x="6318" y="100"/>
                  </a:cubicBezTo>
                  <a:cubicBezTo>
                    <a:pt x="6431" y="180"/>
                    <a:pt x="6588" y="200"/>
                    <a:pt x="6730" y="240"/>
                  </a:cubicBezTo>
                  <a:close/>
                  <a:moveTo>
                    <a:pt x="5171" y="220"/>
                  </a:moveTo>
                  <a:cubicBezTo>
                    <a:pt x="5261" y="240"/>
                    <a:pt x="5291" y="330"/>
                    <a:pt x="5381" y="340"/>
                  </a:cubicBezTo>
                  <a:cubicBezTo>
                    <a:pt x="5404" y="370"/>
                    <a:pt x="5441" y="390"/>
                    <a:pt x="5479" y="400"/>
                  </a:cubicBezTo>
                  <a:cubicBezTo>
                    <a:pt x="5509" y="440"/>
                    <a:pt x="5539" y="470"/>
                    <a:pt x="5599" y="470"/>
                  </a:cubicBezTo>
                  <a:cubicBezTo>
                    <a:pt x="5606" y="520"/>
                    <a:pt x="5674" y="500"/>
                    <a:pt x="5674" y="560"/>
                  </a:cubicBezTo>
                  <a:cubicBezTo>
                    <a:pt x="5719" y="570"/>
                    <a:pt x="5741" y="600"/>
                    <a:pt x="5786" y="610"/>
                  </a:cubicBezTo>
                  <a:cubicBezTo>
                    <a:pt x="5853" y="660"/>
                    <a:pt x="5913" y="700"/>
                    <a:pt x="5981" y="750"/>
                  </a:cubicBezTo>
                  <a:cubicBezTo>
                    <a:pt x="6131" y="820"/>
                    <a:pt x="6258" y="920"/>
                    <a:pt x="6401" y="1000"/>
                  </a:cubicBezTo>
                  <a:cubicBezTo>
                    <a:pt x="6483" y="1030"/>
                    <a:pt x="6550" y="1070"/>
                    <a:pt x="6633" y="1090"/>
                  </a:cubicBezTo>
                  <a:cubicBezTo>
                    <a:pt x="6685" y="1090"/>
                    <a:pt x="6685" y="1150"/>
                    <a:pt x="6745" y="1140"/>
                  </a:cubicBezTo>
                  <a:cubicBezTo>
                    <a:pt x="6760" y="1180"/>
                    <a:pt x="6843" y="1160"/>
                    <a:pt x="6858" y="1210"/>
                  </a:cubicBezTo>
                  <a:cubicBezTo>
                    <a:pt x="7030" y="1250"/>
                    <a:pt x="7180" y="1320"/>
                    <a:pt x="7360" y="1350"/>
                  </a:cubicBezTo>
                  <a:cubicBezTo>
                    <a:pt x="7645" y="1380"/>
                    <a:pt x="7682" y="1370"/>
                    <a:pt x="7982" y="1370"/>
                  </a:cubicBezTo>
                  <a:cubicBezTo>
                    <a:pt x="8072" y="1340"/>
                    <a:pt x="8154" y="1310"/>
                    <a:pt x="8259" y="1310"/>
                  </a:cubicBezTo>
                  <a:cubicBezTo>
                    <a:pt x="8259" y="1290"/>
                    <a:pt x="8252" y="1260"/>
                    <a:pt x="8244" y="1290"/>
                  </a:cubicBezTo>
                  <a:cubicBezTo>
                    <a:pt x="8222" y="1290"/>
                    <a:pt x="8244" y="1260"/>
                    <a:pt x="8259" y="1250"/>
                  </a:cubicBezTo>
                  <a:cubicBezTo>
                    <a:pt x="8297" y="1240"/>
                    <a:pt x="8379" y="1290"/>
                    <a:pt x="8364" y="1210"/>
                  </a:cubicBezTo>
                  <a:cubicBezTo>
                    <a:pt x="8184" y="1230"/>
                    <a:pt x="8087" y="1190"/>
                    <a:pt x="7952" y="1220"/>
                  </a:cubicBezTo>
                  <a:cubicBezTo>
                    <a:pt x="7877" y="1180"/>
                    <a:pt x="7780" y="1180"/>
                    <a:pt x="7690" y="1170"/>
                  </a:cubicBezTo>
                  <a:cubicBezTo>
                    <a:pt x="7667" y="1130"/>
                    <a:pt x="7607" y="1140"/>
                    <a:pt x="7562" y="1140"/>
                  </a:cubicBezTo>
                  <a:cubicBezTo>
                    <a:pt x="7547" y="1090"/>
                    <a:pt x="7442" y="1150"/>
                    <a:pt x="7435" y="1090"/>
                  </a:cubicBezTo>
                  <a:cubicBezTo>
                    <a:pt x="7367" y="1110"/>
                    <a:pt x="7352" y="1060"/>
                    <a:pt x="7300" y="1070"/>
                  </a:cubicBezTo>
                  <a:cubicBezTo>
                    <a:pt x="7277" y="1030"/>
                    <a:pt x="7202" y="1050"/>
                    <a:pt x="7188" y="1000"/>
                  </a:cubicBezTo>
                  <a:cubicBezTo>
                    <a:pt x="7135" y="1010"/>
                    <a:pt x="7098" y="990"/>
                    <a:pt x="7060" y="970"/>
                  </a:cubicBezTo>
                  <a:cubicBezTo>
                    <a:pt x="7045" y="920"/>
                    <a:pt x="6940" y="990"/>
                    <a:pt x="6948" y="900"/>
                  </a:cubicBezTo>
                  <a:cubicBezTo>
                    <a:pt x="6858" y="890"/>
                    <a:pt x="6798" y="830"/>
                    <a:pt x="6715" y="810"/>
                  </a:cubicBezTo>
                  <a:cubicBezTo>
                    <a:pt x="6648" y="770"/>
                    <a:pt x="6580" y="720"/>
                    <a:pt x="6505" y="670"/>
                  </a:cubicBezTo>
                  <a:cubicBezTo>
                    <a:pt x="6453" y="610"/>
                    <a:pt x="6356" y="600"/>
                    <a:pt x="6296" y="540"/>
                  </a:cubicBezTo>
                  <a:cubicBezTo>
                    <a:pt x="6266" y="520"/>
                    <a:pt x="6251" y="470"/>
                    <a:pt x="6198" y="470"/>
                  </a:cubicBezTo>
                  <a:cubicBezTo>
                    <a:pt x="6191" y="410"/>
                    <a:pt x="6093" y="460"/>
                    <a:pt x="6101" y="380"/>
                  </a:cubicBezTo>
                  <a:cubicBezTo>
                    <a:pt x="6228" y="420"/>
                    <a:pt x="6333" y="490"/>
                    <a:pt x="6461" y="520"/>
                  </a:cubicBezTo>
                  <a:cubicBezTo>
                    <a:pt x="6580" y="570"/>
                    <a:pt x="6715" y="590"/>
                    <a:pt x="6835" y="640"/>
                  </a:cubicBezTo>
                  <a:cubicBezTo>
                    <a:pt x="7083" y="710"/>
                    <a:pt x="7405" y="760"/>
                    <a:pt x="7630" y="790"/>
                  </a:cubicBezTo>
                  <a:cubicBezTo>
                    <a:pt x="7675" y="790"/>
                    <a:pt x="7735" y="800"/>
                    <a:pt x="7780" y="800"/>
                  </a:cubicBezTo>
                  <a:cubicBezTo>
                    <a:pt x="7840" y="800"/>
                    <a:pt x="7892" y="820"/>
                    <a:pt x="7929" y="780"/>
                  </a:cubicBezTo>
                  <a:cubicBezTo>
                    <a:pt x="7667" y="750"/>
                    <a:pt x="7352" y="700"/>
                    <a:pt x="7060" y="650"/>
                  </a:cubicBezTo>
                  <a:cubicBezTo>
                    <a:pt x="6940" y="590"/>
                    <a:pt x="6783" y="580"/>
                    <a:pt x="6655" y="530"/>
                  </a:cubicBezTo>
                  <a:cubicBezTo>
                    <a:pt x="6513" y="490"/>
                    <a:pt x="6401" y="410"/>
                    <a:pt x="6251" y="380"/>
                  </a:cubicBezTo>
                  <a:cubicBezTo>
                    <a:pt x="6251" y="350"/>
                    <a:pt x="6206" y="370"/>
                    <a:pt x="6206" y="340"/>
                  </a:cubicBezTo>
                  <a:cubicBezTo>
                    <a:pt x="6206" y="300"/>
                    <a:pt x="6153" y="320"/>
                    <a:pt x="6153" y="290"/>
                  </a:cubicBezTo>
                  <a:cubicBezTo>
                    <a:pt x="6093" y="300"/>
                    <a:pt x="6078" y="250"/>
                    <a:pt x="6003" y="270"/>
                  </a:cubicBezTo>
                  <a:cubicBezTo>
                    <a:pt x="5981" y="220"/>
                    <a:pt x="5921" y="220"/>
                    <a:pt x="5891" y="180"/>
                  </a:cubicBezTo>
                  <a:cubicBezTo>
                    <a:pt x="5816" y="190"/>
                    <a:pt x="5823" y="100"/>
                    <a:pt x="5749" y="110"/>
                  </a:cubicBezTo>
                  <a:cubicBezTo>
                    <a:pt x="5734" y="40"/>
                    <a:pt x="5651" y="60"/>
                    <a:pt x="5621" y="20"/>
                  </a:cubicBezTo>
                  <a:cubicBezTo>
                    <a:pt x="5621" y="10"/>
                    <a:pt x="5614" y="0"/>
                    <a:pt x="5614" y="0"/>
                  </a:cubicBezTo>
                  <a:cubicBezTo>
                    <a:pt x="5284" y="0"/>
                    <a:pt x="5284" y="0"/>
                    <a:pt x="5284" y="0"/>
                  </a:cubicBezTo>
                  <a:cubicBezTo>
                    <a:pt x="5344" y="40"/>
                    <a:pt x="5396" y="80"/>
                    <a:pt x="5471" y="100"/>
                  </a:cubicBezTo>
                  <a:cubicBezTo>
                    <a:pt x="5494" y="150"/>
                    <a:pt x="5561" y="140"/>
                    <a:pt x="5584" y="190"/>
                  </a:cubicBezTo>
                  <a:cubicBezTo>
                    <a:pt x="5636" y="200"/>
                    <a:pt x="5674" y="230"/>
                    <a:pt x="5711" y="260"/>
                  </a:cubicBezTo>
                  <a:cubicBezTo>
                    <a:pt x="5719" y="300"/>
                    <a:pt x="5771" y="270"/>
                    <a:pt x="5778" y="300"/>
                  </a:cubicBezTo>
                  <a:cubicBezTo>
                    <a:pt x="5808" y="300"/>
                    <a:pt x="5808" y="330"/>
                    <a:pt x="5846" y="330"/>
                  </a:cubicBezTo>
                  <a:cubicBezTo>
                    <a:pt x="5891" y="350"/>
                    <a:pt x="5906" y="400"/>
                    <a:pt x="5973" y="400"/>
                  </a:cubicBezTo>
                  <a:cubicBezTo>
                    <a:pt x="5996" y="450"/>
                    <a:pt x="6063" y="450"/>
                    <a:pt x="6101" y="490"/>
                  </a:cubicBezTo>
                  <a:cubicBezTo>
                    <a:pt x="6146" y="510"/>
                    <a:pt x="6168" y="560"/>
                    <a:pt x="6228" y="560"/>
                  </a:cubicBezTo>
                  <a:cubicBezTo>
                    <a:pt x="6273" y="650"/>
                    <a:pt x="6401" y="650"/>
                    <a:pt x="6461" y="740"/>
                  </a:cubicBezTo>
                  <a:cubicBezTo>
                    <a:pt x="6550" y="780"/>
                    <a:pt x="6625" y="830"/>
                    <a:pt x="6715" y="880"/>
                  </a:cubicBezTo>
                  <a:cubicBezTo>
                    <a:pt x="6753" y="900"/>
                    <a:pt x="6798" y="930"/>
                    <a:pt x="6843" y="940"/>
                  </a:cubicBezTo>
                  <a:cubicBezTo>
                    <a:pt x="6858" y="990"/>
                    <a:pt x="6873" y="920"/>
                    <a:pt x="6895" y="970"/>
                  </a:cubicBezTo>
                  <a:cubicBezTo>
                    <a:pt x="6903" y="1000"/>
                    <a:pt x="6933" y="990"/>
                    <a:pt x="6963" y="990"/>
                  </a:cubicBezTo>
                  <a:cubicBezTo>
                    <a:pt x="6993" y="1040"/>
                    <a:pt x="7068" y="1020"/>
                    <a:pt x="7105" y="1060"/>
                  </a:cubicBezTo>
                  <a:cubicBezTo>
                    <a:pt x="7173" y="1050"/>
                    <a:pt x="7195" y="1100"/>
                    <a:pt x="7255" y="1110"/>
                  </a:cubicBezTo>
                  <a:cubicBezTo>
                    <a:pt x="7337" y="1150"/>
                    <a:pt x="7457" y="1160"/>
                    <a:pt x="7547" y="1210"/>
                  </a:cubicBezTo>
                  <a:cubicBezTo>
                    <a:pt x="7652" y="1220"/>
                    <a:pt x="7780" y="1220"/>
                    <a:pt x="7870" y="1260"/>
                  </a:cubicBezTo>
                  <a:cubicBezTo>
                    <a:pt x="7915" y="1210"/>
                    <a:pt x="7952" y="1280"/>
                    <a:pt x="8019" y="1260"/>
                  </a:cubicBezTo>
                  <a:cubicBezTo>
                    <a:pt x="8094" y="1260"/>
                    <a:pt x="8094" y="1240"/>
                    <a:pt x="8162" y="1270"/>
                  </a:cubicBezTo>
                  <a:cubicBezTo>
                    <a:pt x="8147" y="1300"/>
                    <a:pt x="8094" y="1290"/>
                    <a:pt x="8064" y="1310"/>
                  </a:cubicBezTo>
                  <a:cubicBezTo>
                    <a:pt x="8027" y="1310"/>
                    <a:pt x="7989" y="1310"/>
                    <a:pt x="7952" y="1300"/>
                  </a:cubicBezTo>
                  <a:cubicBezTo>
                    <a:pt x="7885" y="1320"/>
                    <a:pt x="7870" y="1320"/>
                    <a:pt x="7772" y="1320"/>
                  </a:cubicBezTo>
                  <a:cubicBezTo>
                    <a:pt x="7607" y="1330"/>
                    <a:pt x="7495" y="1280"/>
                    <a:pt x="7330" y="1290"/>
                  </a:cubicBezTo>
                  <a:cubicBezTo>
                    <a:pt x="7247" y="1260"/>
                    <a:pt x="7165" y="1230"/>
                    <a:pt x="7068" y="1210"/>
                  </a:cubicBezTo>
                  <a:cubicBezTo>
                    <a:pt x="7038" y="1180"/>
                    <a:pt x="6978" y="1190"/>
                    <a:pt x="6955" y="1140"/>
                  </a:cubicBezTo>
                  <a:cubicBezTo>
                    <a:pt x="6903" y="1150"/>
                    <a:pt x="6865" y="1130"/>
                    <a:pt x="6843" y="1100"/>
                  </a:cubicBezTo>
                  <a:cubicBezTo>
                    <a:pt x="6745" y="1080"/>
                    <a:pt x="6670" y="1050"/>
                    <a:pt x="6603" y="1000"/>
                  </a:cubicBezTo>
                  <a:cubicBezTo>
                    <a:pt x="6573" y="970"/>
                    <a:pt x="6498" y="1010"/>
                    <a:pt x="6505" y="930"/>
                  </a:cubicBezTo>
                  <a:cubicBezTo>
                    <a:pt x="6453" y="940"/>
                    <a:pt x="6416" y="920"/>
                    <a:pt x="6386" y="890"/>
                  </a:cubicBezTo>
                  <a:cubicBezTo>
                    <a:pt x="6221" y="830"/>
                    <a:pt x="6116" y="700"/>
                    <a:pt x="5951" y="640"/>
                  </a:cubicBezTo>
                  <a:cubicBezTo>
                    <a:pt x="5928" y="590"/>
                    <a:pt x="5868" y="600"/>
                    <a:pt x="5838" y="570"/>
                  </a:cubicBezTo>
                  <a:cubicBezTo>
                    <a:pt x="5801" y="550"/>
                    <a:pt x="5793" y="500"/>
                    <a:pt x="5741" y="500"/>
                  </a:cubicBezTo>
                  <a:cubicBezTo>
                    <a:pt x="5674" y="460"/>
                    <a:pt x="5621" y="390"/>
                    <a:pt x="5546" y="360"/>
                  </a:cubicBezTo>
                  <a:cubicBezTo>
                    <a:pt x="5471" y="320"/>
                    <a:pt x="5404" y="270"/>
                    <a:pt x="5336" y="220"/>
                  </a:cubicBezTo>
                  <a:cubicBezTo>
                    <a:pt x="5299" y="210"/>
                    <a:pt x="5276" y="160"/>
                    <a:pt x="5224" y="160"/>
                  </a:cubicBezTo>
                  <a:cubicBezTo>
                    <a:pt x="5209" y="110"/>
                    <a:pt x="5141" y="140"/>
                    <a:pt x="5126" y="90"/>
                  </a:cubicBezTo>
                  <a:cubicBezTo>
                    <a:pt x="5059" y="70"/>
                    <a:pt x="5022" y="30"/>
                    <a:pt x="4962" y="0"/>
                  </a:cubicBezTo>
                  <a:cubicBezTo>
                    <a:pt x="4834" y="0"/>
                    <a:pt x="4834" y="0"/>
                    <a:pt x="4834" y="0"/>
                  </a:cubicBezTo>
                  <a:cubicBezTo>
                    <a:pt x="4872" y="30"/>
                    <a:pt x="4909" y="70"/>
                    <a:pt x="4962" y="80"/>
                  </a:cubicBezTo>
                  <a:cubicBezTo>
                    <a:pt x="5029" y="140"/>
                    <a:pt x="5119" y="150"/>
                    <a:pt x="5171" y="220"/>
                  </a:cubicBezTo>
                  <a:close/>
                  <a:moveTo>
                    <a:pt x="6550" y="0"/>
                  </a:moveTo>
                  <a:cubicBezTo>
                    <a:pt x="6550" y="0"/>
                    <a:pt x="6550" y="0"/>
                    <a:pt x="6550" y="0"/>
                  </a:cubicBezTo>
                  <a:cubicBezTo>
                    <a:pt x="6550" y="0"/>
                    <a:pt x="6550" y="0"/>
                    <a:pt x="6550" y="0"/>
                  </a:cubicBezTo>
                  <a:cubicBezTo>
                    <a:pt x="6550" y="0"/>
                    <a:pt x="6550" y="0"/>
                    <a:pt x="6550" y="0"/>
                  </a:cubicBezTo>
                  <a:close/>
                  <a:moveTo>
                    <a:pt x="2811" y="40"/>
                  </a:moveTo>
                  <a:cubicBezTo>
                    <a:pt x="2803" y="80"/>
                    <a:pt x="2826" y="90"/>
                    <a:pt x="2841" y="110"/>
                  </a:cubicBezTo>
                  <a:cubicBezTo>
                    <a:pt x="2871" y="110"/>
                    <a:pt x="2856" y="170"/>
                    <a:pt x="2900" y="150"/>
                  </a:cubicBezTo>
                  <a:cubicBezTo>
                    <a:pt x="2915" y="220"/>
                    <a:pt x="2975" y="230"/>
                    <a:pt x="2998" y="290"/>
                  </a:cubicBezTo>
                  <a:cubicBezTo>
                    <a:pt x="3050" y="310"/>
                    <a:pt x="3065" y="370"/>
                    <a:pt x="3110" y="400"/>
                  </a:cubicBezTo>
                  <a:cubicBezTo>
                    <a:pt x="3148" y="400"/>
                    <a:pt x="3133" y="460"/>
                    <a:pt x="3178" y="450"/>
                  </a:cubicBezTo>
                  <a:cubicBezTo>
                    <a:pt x="3215" y="440"/>
                    <a:pt x="3163" y="540"/>
                    <a:pt x="3223" y="510"/>
                  </a:cubicBezTo>
                  <a:cubicBezTo>
                    <a:pt x="3230" y="540"/>
                    <a:pt x="3245" y="560"/>
                    <a:pt x="3275" y="560"/>
                  </a:cubicBezTo>
                  <a:cubicBezTo>
                    <a:pt x="3313" y="550"/>
                    <a:pt x="3290" y="620"/>
                    <a:pt x="3320" y="620"/>
                  </a:cubicBezTo>
                  <a:cubicBezTo>
                    <a:pt x="3365" y="650"/>
                    <a:pt x="3380" y="720"/>
                    <a:pt x="3433" y="740"/>
                  </a:cubicBezTo>
                  <a:cubicBezTo>
                    <a:pt x="3500" y="820"/>
                    <a:pt x="3575" y="900"/>
                    <a:pt x="3642" y="980"/>
                  </a:cubicBezTo>
                  <a:cubicBezTo>
                    <a:pt x="3642" y="1010"/>
                    <a:pt x="3680" y="1010"/>
                    <a:pt x="3687" y="1030"/>
                  </a:cubicBezTo>
                  <a:cubicBezTo>
                    <a:pt x="3695" y="1060"/>
                    <a:pt x="3717" y="1080"/>
                    <a:pt x="3740" y="1090"/>
                  </a:cubicBezTo>
                  <a:cubicBezTo>
                    <a:pt x="3770" y="1130"/>
                    <a:pt x="3822" y="1160"/>
                    <a:pt x="3837" y="1230"/>
                  </a:cubicBezTo>
                  <a:cubicBezTo>
                    <a:pt x="3905" y="1230"/>
                    <a:pt x="3897" y="1310"/>
                    <a:pt x="3965" y="1320"/>
                  </a:cubicBezTo>
                  <a:cubicBezTo>
                    <a:pt x="3957" y="1410"/>
                    <a:pt x="4047" y="1380"/>
                    <a:pt x="4062" y="1450"/>
                  </a:cubicBezTo>
                  <a:cubicBezTo>
                    <a:pt x="4092" y="1490"/>
                    <a:pt x="4137" y="1510"/>
                    <a:pt x="4152" y="1560"/>
                  </a:cubicBezTo>
                  <a:cubicBezTo>
                    <a:pt x="4205" y="1580"/>
                    <a:pt x="4212" y="1660"/>
                    <a:pt x="4265" y="1680"/>
                  </a:cubicBezTo>
                  <a:cubicBezTo>
                    <a:pt x="4324" y="1770"/>
                    <a:pt x="4399" y="1850"/>
                    <a:pt x="4489" y="1900"/>
                  </a:cubicBezTo>
                  <a:cubicBezTo>
                    <a:pt x="4504" y="1930"/>
                    <a:pt x="4519" y="1960"/>
                    <a:pt x="4527" y="1990"/>
                  </a:cubicBezTo>
                  <a:cubicBezTo>
                    <a:pt x="4542" y="2010"/>
                    <a:pt x="4587" y="2000"/>
                    <a:pt x="4572" y="2060"/>
                  </a:cubicBezTo>
                  <a:cubicBezTo>
                    <a:pt x="4624" y="2070"/>
                    <a:pt x="4639" y="2120"/>
                    <a:pt x="4684" y="2150"/>
                  </a:cubicBezTo>
                  <a:cubicBezTo>
                    <a:pt x="4707" y="2200"/>
                    <a:pt x="4767" y="2200"/>
                    <a:pt x="4782" y="2260"/>
                  </a:cubicBezTo>
                  <a:cubicBezTo>
                    <a:pt x="4857" y="2330"/>
                    <a:pt x="4939" y="2390"/>
                    <a:pt x="4992" y="2480"/>
                  </a:cubicBezTo>
                  <a:cubicBezTo>
                    <a:pt x="5044" y="2510"/>
                    <a:pt x="5089" y="2540"/>
                    <a:pt x="5134" y="2570"/>
                  </a:cubicBezTo>
                  <a:cubicBezTo>
                    <a:pt x="5164" y="2640"/>
                    <a:pt x="5231" y="2650"/>
                    <a:pt x="5261" y="2710"/>
                  </a:cubicBezTo>
                  <a:cubicBezTo>
                    <a:pt x="5306" y="2740"/>
                    <a:pt x="5344" y="2790"/>
                    <a:pt x="5396" y="2820"/>
                  </a:cubicBezTo>
                  <a:cubicBezTo>
                    <a:pt x="5411" y="2900"/>
                    <a:pt x="5501" y="2880"/>
                    <a:pt x="5524" y="2960"/>
                  </a:cubicBezTo>
                  <a:cubicBezTo>
                    <a:pt x="5591" y="2960"/>
                    <a:pt x="5606" y="3030"/>
                    <a:pt x="5666" y="3050"/>
                  </a:cubicBezTo>
                  <a:cubicBezTo>
                    <a:pt x="5674" y="3090"/>
                    <a:pt x="5726" y="3070"/>
                    <a:pt x="5734" y="3120"/>
                  </a:cubicBezTo>
                  <a:cubicBezTo>
                    <a:pt x="5763" y="3130"/>
                    <a:pt x="5801" y="3130"/>
                    <a:pt x="5816" y="3160"/>
                  </a:cubicBezTo>
                  <a:cubicBezTo>
                    <a:pt x="5823" y="3170"/>
                    <a:pt x="5831" y="3180"/>
                    <a:pt x="5831" y="3210"/>
                  </a:cubicBezTo>
                  <a:cubicBezTo>
                    <a:pt x="5846" y="3200"/>
                    <a:pt x="5853" y="3180"/>
                    <a:pt x="5876" y="3180"/>
                  </a:cubicBezTo>
                  <a:cubicBezTo>
                    <a:pt x="5891" y="3220"/>
                    <a:pt x="5921" y="3230"/>
                    <a:pt x="5958" y="3230"/>
                  </a:cubicBezTo>
                  <a:cubicBezTo>
                    <a:pt x="6018" y="3270"/>
                    <a:pt x="6071" y="3280"/>
                    <a:pt x="6138" y="3260"/>
                  </a:cubicBezTo>
                  <a:cubicBezTo>
                    <a:pt x="6138" y="3190"/>
                    <a:pt x="6093" y="3190"/>
                    <a:pt x="6041" y="3190"/>
                  </a:cubicBezTo>
                  <a:cubicBezTo>
                    <a:pt x="6003" y="3170"/>
                    <a:pt x="5973" y="3140"/>
                    <a:pt x="5913" y="3140"/>
                  </a:cubicBezTo>
                  <a:cubicBezTo>
                    <a:pt x="5898" y="3090"/>
                    <a:pt x="5846" y="3080"/>
                    <a:pt x="5816" y="3050"/>
                  </a:cubicBezTo>
                  <a:cubicBezTo>
                    <a:pt x="5741" y="3060"/>
                    <a:pt x="5749" y="2980"/>
                    <a:pt x="5681" y="2980"/>
                  </a:cubicBezTo>
                  <a:cubicBezTo>
                    <a:pt x="5614" y="2920"/>
                    <a:pt x="5561" y="2840"/>
                    <a:pt x="5456" y="2820"/>
                  </a:cubicBezTo>
                  <a:cubicBezTo>
                    <a:pt x="5434" y="2760"/>
                    <a:pt x="5396" y="2720"/>
                    <a:pt x="5344" y="2690"/>
                  </a:cubicBezTo>
                  <a:cubicBezTo>
                    <a:pt x="5306" y="2650"/>
                    <a:pt x="5276" y="2600"/>
                    <a:pt x="5216" y="2580"/>
                  </a:cubicBezTo>
                  <a:cubicBezTo>
                    <a:pt x="5179" y="2530"/>
                    <a:pt x="5141" y="2480"/>
                    <a:pt x="5089" y="2460"/>
                  </a:cubicBezTo>
                  <a:cubicBezTo>
                    <a:pt x="5066" y="2400"/>
                    <a:pt x="5007" y="2370"/>
                    <a:pt x="4962" y="2330"/>
                  </a:cubicBezTo>
                  <a:cubicBezTo>
                    <a:pt x="4887" y="2240"/>
                    <a:pt x="4797" y="2170"/>
                    <a:pt x="4722" y="2080"/>
                  </a:cubicBezTo>
                  <a:cubicBezTo>
                    <a:pt x="4677" y="2040"/>
                    <a:pt x="4632" y="2000"/>
                    <a:pt x="4609" y="1950"/>
                  </a:cubicBezTo>
                  <a:cubicBezTo>
                    <a:pt x="4557" y="1910"/>
                    <a:pt x="4519" y="1860"/>
                    <a:pt x="4474" y="1810"/>
                  </a:cubicBezTo>
                  <a:cubicBezTo>
                    <a:pt x="4399" y="1720"/>
                    <a:pt x="4317" y="1650"/>
                    <a:pt x="4257" y="1550"/>
                  </a:cubicBezTo>
                  <a:cubicBezTo>
                    <a:pt x="4205" y="1520"/>
                    <a:pt x="4167" y="1470"/>
                    <a:pt x="4145" y="1410"/>
                  </a:cubicBezTo>
                  <a:cubicBezTo>
                    <a:pt x="4092" y="1370"/>
                    <a:pt x="4040" y="1340"/>
                    <a:pt x="4010" y="1280"/>
                  </a:cubicBezTo>
                  <a:cubicBezTo>
                    <a:pt x="3965" y="1250"/>
                    <a:pt x="3942" y="1180"/>
                    <a:pt x="3882" y="1160"/>
                  </a:cubicBezTo>
                  <a:cubicBezTo>
                    <a:pt x="3882" y="1070"/>
                    <a:pt x="3777" y="1110"/>
                    <a:pt x="3785" y="1010"/>
                  </a:cubicBezTo>
                  <a:cubicBezTo>
                    <a:pt x="3732" y="990"/>
                    <a:pt x="3710" y="920"/>
                    <a:pt x="3657" y="900"/>
                  </a:cubicBezTo>
                  <a:cubicBezTo>
                    <a:pt x="3627" y="840"/>
                    <a:pt x="3598" y="770"/>
                    <a:pt x="3530" y="760"/>
                  </a:cubicBezTo>
                  <a:cubicBezTo>
                    <a:pt x="3508" y="700"/>
                    <a:pt x="3455" y="670"/>
                    <a:pt x="3418" y="630"/>
                  </a:cubicBezTo>
                  <a:cubicBezTo>
                    <a:pt x="3388" y="580"/>
                    <a:pt x="3350" y="530"/>
                    <a:pt x="3305" y="490"/>
                  </a:cubicBezTo>
                  <a:cubicBezTo>
                    <a:pt x="3268" y="450"/>
                    <a:pt x="3215" y="430"/>
                    <a:pt x="3178" y="380"/>
                  </a:cubicBezTo>
                  <a:cubicBezTo>
                    <a:pt x="3163" y="350"/>
                    <a:pt x="3155" y="310"/>
                    <a:pt x="3110" y="310"/>
                  </a:cubicBezTo>
                  <a:cubicBezTo>
                    <a:pt x="3118" y="260"/>
                    <a:pt x="3080" y="260"/>
                    <a:pt x="3050" y="250"/>
                  </a:cubicBezTo>
                  <a:cubicBezTo>
                    <a:pt x="3020" y="190"/>
                    <a:pt x="2990" y="140"/>
                    <a:pt x="2938" y="110"/>
                  </a:cubicBezTo>
                  <a:cubicBezTo>
                    <a:pt x="2893" y="80"/>
                    <a:pt x="2871" y="10"/>
                    <a:pt x="2811" y="0"/>
                  </a:cubicBezTo>
                  <a:cubicBezTo>
                    <a:pt x="2811" y="0"/>
                    <a:pt x="2811" y="0"/>
                    <a:pt x="2811" y="0"/>
                  </a:cubicBezTo>
                  <a:cubicBezTo>
                    <a:pt x="2728" y="0"/>
                    <a:pt x="2728" y="0"/>
                    <a:pt x="2728" y="0"/>
                  </a:cubicBezTo>
                  <a:cubicBezTo>
                    <a:pt x="2743" y="30"/>
                    <a:pt x="2781" y="30"/>
                    <a:pt x="2811" y="40"/>
                  </a:cubicBezTo>
                  <a:close/>
                  <a:moveTo>
                    <a:pt x="3852" y="90"/>
                  </a:moveTo>
                  <a:cubicBezTo>
                    <a:pt x="3890" y="120"/>
                    <a:pt x="3935" y="130"/>
                    <a:pt x="3965" y="160"/>
                  </a:cubicBezTo>
                  <a:cubicBezTo>
                    <a:pt x="3965" y="200"/>
                    <a:pt x="4010" y="180"/>
                    <a:pt x="4017" y="210"/>
                  </a:cubicBezTo>
                  <a:cubicBezTo>
                    <a:pt x="4032" y="220"/>
                    <a:pt x="4047" y="240"/>
                    <a:pt x="4077" y="230"/>
                  </a:cubicBezTo>
                  <a:cubicBezTo>
                    <a:pt x="4100" y="270"/>
                    <a:pt x="4152" y="290"/>
                    <a:pt x="4175" y="320"/>
                  </a:cubicBezTo>
                  <a:cubicBezTo>
                    <a:pt x="4235" y="390"/>
                    <a:pt x="4324" y="420"/>
                    <a:pt x="4384" y="480"/>
                  </a:cubicBezTo>
                  <a:cubicBezTo>
                    <a:pt x="4452" y="540"/>
                    <a:pt x="4534" y="570"/>
                    <a:pt x="4594" y="640"/>
                  </a:cubicBezTo>
                  <a:cubicBezTo>
                    <a:pt x="4654" y="630"/>
                    <a:pt x="4669" y="680"/>
                    <a:pt x="4707" y="710"/>
                  </a:cubicBezTo>
                  <a:cubicBezTo>
                    <a:pt x="4759" y="720"/>
                    <a:pt x="4789" y="750"/>
                    <a:pt x="4804" y="800"/>
                  </a:cubicBezTo>
                  <a:cubicBezTo>
                    <a:pt x="4864" y="800"/>
                    <a:pt x="4917" y="810"/>
                    <a:pt x="4932" y="870"/>
                  </a:cubicBezTo>
                  <a:cubicBezTo>
                    <a:pt x="4962" y="870"/>
                    <a:pt x="4984" y="870"/>
                    <a:pt x="4999" y="890"/>
                  </a:cubicBezTo>
                  <a:cubicBezTo>
                    <a:pt x="5007" y="920"/>
                    <a:pt x="5059" y="900"/>
                    <a:pt x="5066" y="940"/>
                  </a:cubicBezTo>
                  <a:cubicBezTo>
                    <a:pt x="5149" y="990"/>
                    <a:pt x="5239" y="1040"/>
                    <a:pt x="5321" y="1100"/>
                  </a:cubicBezTo>
                  <a:cubicBezTo>
                    <a:pt x="5411" y="1140"/>
                    <a:pt x="5479" y="1210"/>
                    <a:pt x="5584" y="1240"/>
                  </a:cubicBezTo>
                  <a:cubicBezTo>
                    <a:pt x="5659" y="1300"/>
                    <a:pt x="5741" y="1360"/>
                    <a:pt x="5838" y="1400"/>
                  </a:cubicBezTo>
                  <a:cubicBezTo>
                    <a:pt x="5898" y="1480"/>
                    <a:pt x="6018" y="1480"/>
                    <a:pt x="6101" y="1530"/>
                  </a:cubicBezTo>
                  <a:cubicBezTo>
                    <a:pt x="6213" y="1560"/>
                    <a:pt x="6288" y="1620"/>
                    <a:pt x="6408" y="1630"/>
                  </a:cubicBezTo>
                  <a:cubicBezTo>
                    <a:pt x="6416" y="1660"/>
                    <a:pt x="6446" y="1650"/>
                    <a:pt x="6476" y="1650"/>
                  </a:cubicBezTo>
                  <a:cubicBezTo>
                    <a:pt x="6520" y="1640"/>
                    <a:pt x="6513" y="1690"/>
                    <a:pt x="6558" y="1680"/>
                  </a:cubicBezTo>
                  <a:cubicBezTo>
                    <a:pt x="6610" y="1690"/>
                    <a:pt x="6648" y="1720"/>
                    <a:pt x="6715" y="1700"/>
                  </a:cubicBezTo>
                  <a:cubicBezTo>
                    <a:pt x="6783" y="1730"/>
                    <a:pt x="6933" y="1720"/>
                    <a:pt x="7030" y="1760"/>
                  </a:cubicBezTo>
                  <a:cubicBezTo>
                    <a:pt x="7045" y="1690"/>
                    <a:pt x="6993" y="1720"/>
                    <a:pt x="6963" y="1710"/>
                  </a:cubicBezTo>
                  <a:cubicBezTo>
                    <a:pt x="6933" y="1710"/>
                    <a:pt x="6895" y="1710"/>
                    <a:pt x="6865" y="1710"/>
                  </a:cubicBezTo>
                  <a:cubicBezTo>
                    <a:pt x="6850" y="1620"/>
                    <a:pt x="6775" y="1730"/>
                    <a:pt x="6738" y="1660"/>
                  </a:cubicBezTo>
                  <a:cubicBezTo>
                    <a:pt x="6610" y="1640"/>
                    <a:pt x="6505" y="1600"/>
                    <a:pt x="6393" y="1560"/>
                  </a:cubicBezTo>
                  <a:cubicBezTo>
                    <a:pt x="6326" y="1560"/>
                    <a:pt x="6296" y="1520"/>
                    <a:pt x="6228" y="1520"/>
                  </a:cubicBezTo>
                  <a:cubicBezTo>
                    <a:pt x="6221" y="1490"/>
                    <a:pt x="6168" y="1510"/>
                    <a:pt x="6168" y="1470"/>
                  </a:cubicBezTo>
                  <a:cubicBezTo>
                    <a:pt x="6146" y="1460"/>
                    <a:pt x="6086" y="1490"/>
                    <a:pt x="6086" y="1450"/>
                  </a:cubicBezTo>
                  <a:cubicBezTo>
                    <a:pt x="5973" y="1420"/>
                    <a:pt x="5906" y="1320"/>
                    <a:pt x="5778" y="1310"/>
                  </a:cubicBezTo>
                  <a:cubicBezTo>
                    <a:pt x="5778" y="1280"/>
                    <a:pt x="5749" y="1290"/>
                    <a:pt x="5749" y="1260"/>
                  </a:cubicBezTo>
                  <a:cubicBezTo>
                    <a:pt x="5741" y="1240"/>
                    <a:pt x="5719" y="1240"/>
                    <a:pt x="5696" y="1240"/>
                  </a:cubicBezTo>
                  <a:cubicBezTo>
                    <a:pt x="5666" y="1220"/>
                    <a:pt x="5621" y="1200"/>
                    <a:pt x="5599" y="1170"/>
                  </a:cubicBezTo>
                  <a:cubicBezTo>
                    <a:pt x="5524" y="1150"/>
                    <a:pt x="5471" y="1090"/>
                    <a:pt x="5404" y="1060"/>
                  </a:cubicBezTo>
                  <a:cubicBezTo>
                    <a:pt x="5321" y="1040"/>
                    <a:pt x="5276" y="980"/>
                    <a:pt x="5209" y="940"/>
                  </a:cubicBezTo>
                  <a:cubicBezTo>
                    <a:pt x="5141" y="900"/>
                    <a:pt x="5074" y="860"/>
                    <a:pt x="5014" y="800"/>
                  </a:cubicBezTo>
                  <a:cubicBezTo>
                    <a:pt x="4939" y="780"/>
                    <a:pt x="4887" y="730"/>
                    <a:pt x="4827" y="690"/>
                  </a:cubicBezTo>
                  <a:cubicBezTo>
                    <a:pt x="4759" y="640"/>
                    <a:pt x="4692" y="610"/>
                    <a:pt x="4632" y="550"/>
                  </a:cubicBezTo>
                  <a:cubicBezTo>
                    <a:pt x="4572" y="510"/>
                    <a:pt x="4497" y="480"/>
                    <a:pt x="4437" y="440"/>
                  </a:cubicBezTo>
                  <a:cubicBezTo>
                    <a:pt x="4407" y="410"/>
                    <a:pt x="4392" y="360"/>
                    <a:pt x="4339" y="370"/>
                  </a:cubicBezTo>
                  <a:cubicBezTo>
                    <a:pt x="4339" y="300"/>
                    <a:pt x="4257" y="350"/>
                    <a:pt x="4257" y="280"/>
                  </a:cubicBezTo>
                  <a:cubicBezTo>
                    <a:pt x="4197" y="240"/>
                    <a:pt x="4130" y="200"/>
                    <a:pt x="4077" y="140"/>
                  </a:cubicBezTo>
                  <a:cubicBezTo>
                    <a:pt x="4032" y="90"/>
                    <a:pt x="3935" y="90"/>
                    <a:pt x="3905" y="10"/>
                  </a:cubicBezTo>
                  <a:cubicBezTo>
                    <a:pt x="3890" y="10"/>
                    <a:pt x="3882" y="0"/>
                    <a:pt x="3875" y="0"/>
                  </a:cubicBezTo>
                  <a:cubicBezTo>
                    <a:pt x="3710" y="0"/>
                    <a:pt x="3710" y="0"/>
                    <a:pt x="3710" y="0"/>
                  </a:cubicBezTo>
                  <a:cubicBezTo>
                    <a:pt x="3725" y="10"/>
                    <a:pt x="3732" y="10"/>
                    <a:pt x="3740" y="30"/>
                  </a:cubicBezTo>
                  <a:cubicBezTo>
                    <a:pt x="3800" y="20"/>
                    <a:pt x="3807" y="80"/>
                    <a:pt x="3852" y="90"/>
                  </a:cubicBezTo>
                  <a:close/>
                  <a:moveTo>
                    <a:pt x="3200" y="80"/>
                  </a:moveTo>
                  <a:cubicBezTo>
                    <a:pt x="3223" y="110"/>
                    <a:pt x="3275" y="120"/>
                    <a:pt x="3298" y="170"/>
                  </a:cubicBezTo>
                  <a:cubicBezTo>
                    <a:pt x="3373" y="210"/>
                    <a:pt x="3395" y="320"/>
                    <a:pt x="3485" y="350"/>
                  </a:cubicBezTo>
                  <a:cubicBezTo>
                    <a:pt x="3508" y="380"/>
                    <a:pt x="3523" y="430"/>
                    <a:pt x="3568" y="430"/>
                  </a:cubicBezTo>
                  <a:cubicBezTo>
                    <a:pt x="3568" y="510"/>
                    <a:pt x="3635" y="490"/>
                    <a:pt x="3650" y="550"/>
                  </a:cubicBezTo>
                  <a:cubicBezTo>
                    <a:pt x="3672" y="560"/>
                    <a:pt x="3680" y="580"/>
                    <a:pt x="3680" y="610"/>
                  </a:cubicBezTo>
                  <a:cubicBezTo>
                    <a:pt x="3710" y="610"/>
                    <a:pt x="3725" y="630"/>
                    <a:pt x="3725" y="660"/>
                  </a:cubicBezTo>
                  <a:cubicBezTo>
                    <a:pt x="3785" y="660"/>
                    <a:pt x="3777" y="730"/>
                    <a:pt x="3822" y="750"/>
                  </a:cubicBezTo>
                  <a:cubicBezTo>
                    <a:pt x="3942" y="880"/>
                    <a:pt x="4040" y="1020"/>
                    <a:pt x="4160" y="1150"/>
                  </a:cubicBezTo>
                  <a:cubicBezTo>
                    <a:pt x="4235" y="1190"/>
                    <a:pt x="4272" y="1280"/>
                    <a:pt x="4339" y="1330"/>
                  </a:cubicBezTo>
                  <a:cubicBezTo>
                    <a:pt x="4347" y="1360"/>
                    <a:pt x="4362" y="1370"/>
                    <a:pt x="4384" y="1370"/>
                  </a:cubicBezTo>
                  <a:cubicBezTo>
                    <a:pt x="4384" y="1420"/>
                    <a:pt x="4407" y="1420"/>
                    <a:pt x="4422" y="1440"/>
                  </a:cubicBezTo>
                  <a:cubicBezTo>
                    <a:pt x="4459" y="1460"/>
                    <a:pt x="4482" y="1510"/>
                    <a:pt x="4512" y="1530"/>
                  </a:cubicBezTo>
                  <a:cubicBezTo>
                    <a:pt x="4557" y="1610"/>
                    <a:pt x="4647" y="1630"/>
                    <a:pt x="4692" y="1710"/>
                  </a:cubicBezTo>
                  <a:cubicBezTo>
                    <a:pt x="4714" y="1720"/>
                    <a:pt x="4722" y="1740"/>
                    <a:pt x="4759" y="1730"/>
                  </a:cubicBezTo>
                  <a:cubicBezTo>
                    <a:pt x="4759" y="1770"/>
                    <a:pt x="4767" y="1790"/>
                    <a:pt x="4789" y="1800"/>
                  </a:cubicBezTo>
                  <a:cubicBezTo>
                    <a:pt x="4819" y="1830"/>
                    <a:pt x="4857" y="1850"/>
                    <a:pt x="4872" y="1910"/>
                  </a:cubicBezTo>
                  <a:cubicBezTo>
                    <a:pt x="4939" y="1890"/>
                    <a:pt x="4947" y="1960"/>
                    <a:pt x="4984" y="1980"/>
                  </a:cubicBezTo>
                  <a:cubicBezTo>
                    <a:pt x="5022" y="2010"/>
                    <a:pt x="5051" y="2030"/>
                    <a:pt x="5081" y="2070"/>
                  </a:cubicBezTo>
                  <a:cubicBezTo>
                    <a:pt x="5171" y="2110"/>
                    <a:pt x="5216" y="2200"/>
                    <a:pt x="5306" y="2230"/>
                  </a:cubicBezTo>
                  <a:cubicBezTo>
                    <a:pt x="5366" y="2310"/>
                    <a:pt x="5456" y="2340"/>
                    <a:pt x="5516" y="2410"/>
                  </a:cubicBezTo>
                  <a:cubicBezTo>
                    <a:pt x="5591" y="2460"/>
                    <a:pt x="5674" y="2510"/>
                    <a:pt x="5741" y="2570"/>
                  </a:cubicBezTo>
                  <a:cubicBezTo>
                    <a:pt x="5816" y="2610"/>
                    <a:pt x="5891" y="2660"/>
                    <a:pt x="5966" y="2710"/>
                  </a:cubicBezTo>
                  <a:cubicBezTo>
                    <a:pt x="6048" y="2760"/>
                    <a:pt x="6138" y="2790"/>
                    <a:pt x="6228" y="2820"/>
                  </a:cubicBezTo>
                  <a:cubicBezTo>
                    <a:pt x="6251" y="2830"/>
                    <a:pt x="6251" y="2860"/>
                    <a:pt x="6273" y="2870"/>
                  </a:cubicBezTo>
                  <a:cubicBezTo>
                    <a:pt x="6296" y="2870"/>
                    <a:pt x="6333" y="2860"/>
                    <a:pt x="6341" y="2890"/>
                  </a:cubicBezTo>
                  <a:cubicBezTo>
                    <a:pt x="6408" y="2910"/>
                    <a:pt x="6408" y="2890"/>
                    <a:pt x="6468" y="2920"/>
                  </a:cubicBezTo>
                  <a:cubicBezTo>
                    <a:pt x="6528" y="2920"/>
                    <a:pt x="6580" y="2920"/>
                    <a:pt x="6633" y="2920"/>
                  </a:cubicBezTo>
                  <a:cubicBezTo>
                    <a:pt x="6663" y="2960"/>
                    <a:pt x="6730" y="2930"/>
                    <a:pt x="6730" y="2860"/>
                  </a:cubicBezTo>
                  <a:cubicBezTo>
                    <a:pt x="6730" y="2850"/>
                    <a:pt x="6730" y="2830"/>
                    <a:pt x="6730" y="2820"/>
                  </a:cubicBezTo>
                  <a:cubicBezTo>
                    <a:pt x="6708" y="2820"/>
                    <a:pt x="6700" y="2830"/>
                    <a:pt x="6685" y="2840"/>
                  </a:cubicBezTo>
                  <a:cubicBezTo>
                    <a:pt x="6670" y="2770"/>
                    <a:pt x="6648" y="2860"/>
                    <a:pt x="6633" y="2860"/>
                  </a:cubicBezTo>
                  <a:cubicBezTo>
                    <a:pt x="6618" y="2810"/>
                    <a:pt x="6520" y="2830"/>
                    <a:pt x="6505" y="2850"/>
                  </a:cubicBezTo>
                  <a:cubicBezTo>
                    <a:pt x="6476" y="2790"/>
                    <a:pt x="6371" y="2830"/>
                    <a:pt x="6326" y="2780"/>
                  </a:cubicBezTo>
                  <a:cubicBezTo>
                    <a:pt x="6251" y="2770"/>
                    <a:pt x="6198" y="2730"/>
                    <a:pt x="6131" y="2710"/>
                  </a:cubicBezTo>
                  <a:cubicBezTo>
                    <a:pt x="6071" y="2690"/>
                    <a:pt x="6033" y="2640"/>
                    <a:pt x="5966" y="2620"/>
                  </a:cubicBezTo>
                  <a:cubicBezTo>
                    <a:pt x="5928" y="2560"/>
                    <a:pt x="5838" y="2570"/>
                    <a:pt x="5808" y="2510"/>
                  </a:cubicBezTo>
                  <a:cubicBezTo>
                    <a:pt x="5778" y="2490"/>
                    <a:pt x="5741" y="2490"/>
                    <a:pt x="5726" y="2460"/>
                  </a:cubicBezTo>
                  <a:cubicBezTo>
                    <a:pt x="5704" y="2470"/>
                    <a:pt x="5704" y="2450"/>
                    <a:pt x="5696" y="2440"/>
                  </a:cubicBezTo>
                  <a:cubicBezTo>
                    <a:pt x="5681" y="2430"/>
                    <a:pt x="5674" y="2400"/>
                    <a:pt x="5659" y="2390"/>
                  </a:cubicBezTo>
                  <a:cubicBezTo>
                    <a:pt x="5576" y="2390"/>
                    <a:pt x="5569" y="2290"/>
                    <a:pt x="5486" y="2300"/>
                  </a:cubicBezTo>
                  <a:cubicBezTo>
                    <a:pt x="5479" y="2260"/>
                    <a:pt x="5441" y="2260"/>
                    <a:pt x="5419" y="2230"/>
                  </a:cubicBezTo>
                  <a:cubicBezTo>
                    <a:pt x="5366" y="2250"/>
                    <a:pt x="5389" y="2170"/>
                    <a:pt x="5336" y="2190"/>
                  </a:cubicBezTo>
                  <a:cubicBezTo>
                    <a:pt x="5321" y="2100"/>
                    <a:pt x="5209" y="2140"/>
                    <a:pt x="5194" y="2050"/>
                  </a:cubicBezTo>
                  <a:cubicBezTo>
                    <a:pt x="5134" y="2030"/>
                    <a:pt x="5111" y="1960"/>
                    <a:pt x="5051" y="1940"/>
                  </a:cubicBezTo>
                  <a:cubicBezTo>
                    <a:pt x="5007" y="1880"/>
                    <a:pt x="4939" y="1870"/>
                    <a:pt x="4902" y="1800"/>
                  </a:cubicBezTo>
                  <a:cubicBezTo>
                    <a:pt x="4857" y="1760"/>
                    <a:pt x="4812" y="1720"/>
                    <a:pt x="4774" y="1670"/>
                  </a:cubicBezTo>
                  <a:cubicBezTo>
                    <a:pt x="4752" y="1650"/>
                    <a:pt x="4729" y="1630"/>
                    <a:pt x="4707" y="1600"/>
                  </a:cubicBezTo>
                  <a:cubicBezTo>
                    <a:pt x="4647" y="1620"/>
                    <a:pt x="4662" y="1550"/>
                    <a:pt x="4632" y="1530"/>
                  </a:cubicBezTo>
                  <a:cubicBezTo>
                    <a:pt x="4534" y="1450"/>
                    <a:pt x="4444" y="1360"/>
                    <a:pt x="4354" y="1260"/>
                  </a:cubicBezTo>
                  <a:cubicBezTo>
                    <a:pt x="4339" y="1230"/>
                    <a:pt x="4332" y="1190"/>
                    <a:pt x="4295" y="1200"/>
                  </a:cubicBezTo>
                  <a:cubicBezTo>
                    <a:pt x="4295" y="1140"/>
                    <a:pt x="4257" y="1140"/>
                    <a:pt x="4227" y="1130"/>
                  </a:cubicBezTo>
                  <a:cubicBezTo>
                    <a:pt x="4235" y="1070"/>
                    <a:pt x="4197" y="1070"/>
                    <a:pt x="4160" y="1060"/>
                  </a:cubicBezTo>
                  <a:cubicBezTo>
                    <a:pt x="4152" y="1020"/>
                    <a:pt x="4137" y="980"/>
                    <a:pt x="4085" y="1000"/>
                  </a:cubicBezTo>
                  <a:cubicBezTo>
                    <a:pt x="4085" y="930"/>
                    <a:pt x="4040" y="940"/>
                    <a:pt x="4017" y="910"/>
                  </a:cubicBezTo>
                  <a:cubicBezTo>
                    <a:pt x="4002" y="870"/>
                    <a:pt x="3980" y="840"/>
                    <a:pt x="3957" y="820"/>
                  </a:cubicBezTo>
                  <a:cubicBezTo>
                    <a:pt x="3905" y="760"/>
                    <a:pt x="3845" y="710"/>
                    <a:pt x="3830" y="620"/>
                  </a:cubicBezTo>
                  <a:cubicBezTo>
                    <a:pt x="3740" y="580"/>
                    <a:pt x="3695" y="470"/>
                    <a:pt x="3620" y="410"/>
                  </a:cubicBezTo>
                  <a:cubicBezTo>
                    <a:pt x="3590" y="380"/>
                    <a:pt x="3538" y="360"/>
                    <a:pt x="3523" y="300"/>
                  </a:cubicBezTo>
                  <a:cubicBezTo>
                    <a:pt x="3493" y="300"/>
                    <a:pt x="3478" y="280"/>
                    <a:pt x="3470" y="260"/>
                  </a:cubicBezTo>
                  <a:cubicBezTo>
                    <a:pt x="3470" y="220"/>
                    <a:pt x="3418" y="240"/>
                    <a:pt x="3410" y="210"/>
                  </a:cubicBezTo>
                  <a:cubicBezTo>
                    <a:pt x="3403" y="140"/>
                    <a:pt x="3350" y="130"/>
                    <a:pt x="3328" y="80"/>
                  </a:cubicBezTo>
                  <a:cubicBezTo>
                    <a:pt x="3298" y="60"/>
                    <a:pt x="3275" y="20"/>
                    <a:pt x="3245" y="0"/>
                  </a:cubicBezTo>
                  <a:cubicBezTo>
                    <a:pt x="3140" y="0"/>
                    <a:pt x="3140" y="0"/>
                    <a:pt x="3140" y="0"/>
                  </a:cubicBezTo>
                  <a:cubicBezTo>
                    <a:pt x="3163" y="20"/>
                    <a:pt x="3193" y="30"/>
                    <a:pt x="3200" y="80"/>
                  </a:cubicBezTo>
                  <a:close/>
                  <a:moveTo>
                    <a:pt x="3575" y="90"/>
                  </a:moveTo>
                  <a:cubicBezTo>
                    <a:pt x="3605" y="130"/>
                    <a:pt x="3665" y="140"/>
                    <a:pt x="3687" y="200"/>
                  </a:cubicBezTo>
                  <a:cubicBezTo>
                    <a:pt x="3732" y="180"/>
                    <a:pt x="3717" y="240"/>
                    <a:pt x="3732" y="270"/>
                  </a:cubicBezTo>
                  <a:cubicBezTo>
                    <a:pt x="3785" y="240"/>
                    <a:pt x="3777" y="300"/>
                    <a:pt x="3800" y="310"/>
                  </a:cubicBezTo>
                  <a:cubicBezTo>
                    <a:pt x="3800" y="350"/>
                    <a:pt x="3852" y="330"/>
                    <a:pt x="3867" y="360"/>
                  </a:cubicBezTo>
                  <a:cubicBezTo>
                    <a:pt x="3875" y="390"/>
                    <a:pt x="3890" y="410"/>
                    <a:pt x="3912" y="420"/>
                  </a:cubicBezTo>
                  <a:cubicBezTo>
                    <a:pt x="3942" y="470"/>
                    <a:pt x="4002" y="480"/>
                    <a:pt x="4025" y="540"/>
                  </a:cubicBezTo>
                  <a:cubicBezTo>
                    <a:pt x="4085" y="550"/>
                    <a:pt x="4100" y="610"/>
                    <a:pt x="4152" y="630"/>
                  </a:cubicBezTo>
                  <a:cubicBezTo>
                    <a:pt x="4145" y="680"/>
                    <a:pt x="4227" y="620"/>
                    <a:pt x="4205" y="690"/>
                  </a:cubicBezTo>
                  <a:cubicBezTo>
                    <a:pt x="4250" y="680"/>
                    <a:pt x="4235" y="740"/>
                    <a:pt x="4265" y="740"/>
                  </a:cubicBezTo>
                  <a:cubicBezTo>
                    <a:pt x="4339" y="820"/>
                    <a:pt x="4429" y="870"/>
                    <a:pt x="4512" y="940"/>
                  </a:cubicBezTo>
                  <a:cubicBezTo>
                    <a:pt x="4609" y="990"/>
                    <a:pt x="4677" y="1070"/>
                    <a:pt x="4767" y="1120"/>
                  </a:cubicBezTo>
                  <a:cubicBezTo>
                    <a:pt x="4857" y="1180"/>
                    <a:pt x="4917" y="1270"/>
                    <a:pt x="5029" y="1310"/>
                  </a:cubicBezTo>
                  <a:cubicBezTo>
                    <a:pt x="5029" y="1350"/>
                    <a:pt x="5081" y="1320"/>
                    <a:pt x="5089" y="1350"/>
                  </a:cubicBezTo>
                  <a:cubicBezTo>
                    <a:pt x="5104" y="1380"/>
                    <a:pt x="5126" y="1390"/>
                    <a:pt x="5156" y="1400"/>
                  </a:cubicBezTo>
                  <a:cubicBezTo>
                    <a:pt x="5179" y="1450"/>
                    <a:pt x="5254" y="1440"/>
                    <a:pt x="5269" y="1510"/>
                  </a:cubicBezTo>
                  <a:cubicBezTo>
                    <a:pt x="5381" y="1530"/>
                    <a:pt x="5426" y="1640"/>
                    <a:pt x="5561" y="1650"/>
                  </a:cubicBezTo>
                  <a:cubicBezTo>
                    <a:pt x="5584" y="1700"/>
                    <a:pt x="5666" y="1680"/>
                    <a:pt x="5689" y="1740"/>
                  </a:cubicBezTo>
                  <a:cubicBezTo>
                    <a:pt x="5734" y="1720"/>
                    <a:pt x="5734" y="1770"/>
                    <a:pt x="5771" y="1760"/>
                  </a:cubicBezTo>
                  <a:cubicBezTo>
                    <a:pt x="5778" y="1790"/>
                    <a:pt x="5831" y="1770"/>
                    <a:pt x="5831" y="1810"/>
                  </a:cubicBezTo>
                  <a:cubicBezTo>
                    <a:pt x="5943" y="1840"/>
                    <a:pt x="6018" y="1920"/>
                    <a:pt x="6161" y="1910"/>
                  </a:cubicBezTo>
                  <a:cubicBezTo>
                    <a:pt x="6183" y="1940"/>
                    <a:pt x="6213" y="1950"/>
                    <a:pt x="6258" y="1950"/>
                  </a:cubicBezTo>
                  <a:cubicBezTo>
                    <a:pt x="6288" y="1970"/>
                    <a:pt x="6318" y="1990"/>
                    <a:pt x="6356" y="2000"/>
                  </a:cubicBezTo>
                  <a:cubicBezTo>
                    <a:pt x="6416" y="2040"/>
                    <a:pt x="6505" y="2050"/>
                    <a:pt x="6580" y="2070"/>
                  </a:cubicBezTo>
                  <a:cubicBezTo>
                    <a:pt x="6745" y="2100"/>
                    <a:pt x="6910" y="2120"/>
                    <a:pt x="7053" y="2170"/>
                  </a:cubicBezTo>
                  <a:cubicBezTo>
                    <a:pt x="7075" y="2110"/>
                    <a:pt x="7120" y="2180"/>
                    <a:pt x="7150" y="2180"/>
                  </a:cubicBezTo>
                  <a:cubicBezTo>
                    <a:pt x="7158" y="2120"/>
                    <a:pt x="7232" y="2160"/>
                    <a:pt x="7217" y="2090"/>
                  </a:cubicBezTo>
                  <a:cubicBezTo>
                    <a:pt x="7217" y="2050"/>
                    <a:pt x="7173" y="2080"/>
                    <a:pt x="7173" y="2040"/>
                  </a:cubicBezTo>
                  <a:cubicBezTo>
                    <a:pt x="7135" y="2040"/>
                    <a:pt x="7105" y="2050"/>
                    <a:pt x="7090" y="2060"/>
                  </a:cubicBezTo>
                  <a:cubicBezTo>
                    <a:pt x="7083" y="2030"/>
                    <a:pt x="7053" y="2050"/>
                    <a:pt x="7038" y="2060"/>
                  </a:cubicBezTo>
                  <a:cubicBezTo>
                    <a:pt x="7038" y="2010"/>
                    <a:pt x="7015" y="2090"/>
                    <a:pt x="6978" y="2060"/>
                  </a:cubicBezTo>
                  <a:cubicBezTo>
                    <a:pt x="6903" y="2040"/>
                    <a:pt x="6858" y="2040"/>
                    <a:pt x="6745" y="2030"/>
                  </a:cubicBezTo>
                  <a:cubicBezTo>
                    <a:pt x="6670" y="1980"/>
                    <a:pt x="6558" y="1990"/>
                    <a:pt x="6468" y="1960"/>
                  </a:cubicBezTo>
                  <a:cubicBezTo>
                    <a:pt x="6431" y="1940"/>
                    <a:pt x="6401" y="1910"/>
                    <a:pt x="6341" y="1910"/>
                  </a:cubicBezTo>
                  <a:cubicBezTo>
                    <a:pt x="6318" y="1870"/>
                    <a:pt x="6243" y="1890"/>
                    <a:pt x="6228" y="1840"/>
                  </a:cubicBezTo>
                  <a:cubicBezTo>
                    <a:pt x="6101" y="1860"/>
                    <a:pt x="6048" y="1790"/>
                    <a:pt x="5951" y="1770"/>
                  </a:cubicBezTo>
                  <a:cubicBezTo>
                    <a:pt x="5861" y="1740"/>
                    <a:pt x="5808" y="1670"/>
                    <a:pt x="5704" y="1650"/>
                  </a:cubicBezTo>
                  <a:cubicBezTo>
                    <a:pt x="5689" y="1610"/>
                    <a:pt x="5606" y="1640"/>
                    <a:pt x="5591" y="1580"/>
                  </a:cubicBezTo>
                  <a:cubicBezTo>
                    <a:pt x="5531" y="1590"/>
                    <a:pt x="5516" y="1540"/>
                    <a:pt x="5464" y="1540"/>
                  </a:cubicBezTo>
                  <a:cubicBezTo>
                    <a:pt x="5464" y="1500"/>
                    <a:pt x="5419" y="1520"/>
                    <a:pt x="5411" y="1490"/>
                  </a:cubicBezTo>
                  <a:cubicBezTo>
                    <a:pt x="5396" y="1480"/>
                    <a:pt x="5381" y="1460"/>
                    <a:pt x="5351" y="1470"/>
                  </a:cubicBezTo>
                  <a:cubicBezTo>
                    <a:pt x="5336" y="1410"/>
                    <a:pt x="5284" y="1410"/>
                    <a:pt x="5254" y="1380"/>
                  </a:cubicBezTo>
                  <a:cubicBezTo>
                    <a:pt x="5216" y="1360"/>
                    <a:pt x="5186" y="1320"/>
                    <a:pt x="5141" y="1310"/>
                  </a:cubicBezTo>
                  <a:cubicBezTo>
                    <a:pt x="5104" y="1290"/>
                    <a:pt x="5089" y="1230"/>
                    <a:pt x="5029" y="1240"/>
                  </a:cubicBezTo>
                  <a:cubicBezTo>
                    <a:pt x="5007" y="1190"/>
                    <a:pt x="4947" y="1200"/>
                    <a:pt x="4932" y="1150"/>
                  </a:cubicBezTo>
                  <a:cubicBezTo>
                    <a:pt x="4879" y="1150"/>
                    <a:pt x="4872" y="1080"/>
                    <a:pt x="4819" y="1080"/>
                  </a:cubicBezTo>
                  <a:cubicBezTo>
                    <a:pt x="4804" y="1030"/>
                    <a:pt x="4752" y="1020"/>
                    <a:pt x="4722" y="990"/>
                  </a:cubicBezTo>
                  <a:cubicBezTo>
                    <a:pt x="4677" y="980"/>
                    <a:pt x="4654" y="940"/>
                    <a:pt x="4609" y="920"/>
                  </a:cubicBezTo>
                  <a:cubicBezTo>
                    <a:pt x="4594" y="870"/>
                    <a:pt x="4512" y="900"/>
                    <a:pt x="4512" y="830"/>
                  </a:cubicBezTo>
                  <a:cubicBezTo>
                    <a:pt x="4504" y="800"/>
                    <a:pt x="4474" y="810"/>
                    <a:pt x="4444" y="810"/>
                  </a:cubicBezTo>
                  <a:cubicBezTo>
                    <a:pt x="4444" y="770"/>
                    <a:pt x="4414" y="760"/>
                    <a:pt x="4377" y="760"/>
                  </a:cubicBezTo>
                  <a:cubicBezTo>
                    <a:pt x="4339" y="700"/>
                    <a:pt x="4287" y="660"/>
                    <a:pt x="4235" y="610"/>
                  </a:cubicBezTo>
                  <a:cubicBezTo>
                    <a:pt x="4205" y="590"/>
                    <a:pt x="4190" y="550"/>
                    <a:pt x="4152" y="540"/>
                  </a:cubicBezTo>
                  <a:cubicBezTo>
                    <a:pt x="4160" y="470"/>
                    <a:pt x="4077" y="520"/>
                    <a:pt x="4077" y="450"/>
                  </a:cubicBezTo>
                  <a:cubicBezTo>
                    <a:pt x="4002" y="420"/>
                    <a:pt x="3972" y="340"/>
                    <a:pt x="3897" y="310"/>
                  </a:cubicBezTo>
                  <a:cubicBezTo>
                    <a:pt x="3890" y="270"/>
                    <a:pt x="3852" y="250"/>
                    <a:pt x="3815" y="250"/>
                  </a:cubicBezTo>
                  <a:cubicBezTo>
                    <a:pt x="3822" y="180"/>
                    <a:pt x="3777" y="170"/>
                    <a:pt x="3740" y="160"/>
                  </a:cubicBezTo>
                  <a:cubicBezTo>
                    <a:pt x="3740" y="90"/>
                    <a:pt x="3695" y="100"/>
                    <a:pt x="3672" y="70"/>
                  </a:cubicBezTo>
                  <a:cubicBezTo>
                    <a:pt x="3650" y="40"/>
                    <a:pt x="3605" y="40"/>
                    <a:pt x="3590" y="0"/>
                  </a:cubicBezTo>
                  <a:cubicBezTo>
                    <a:pt x="3590" y="0"/>
                    <a:pt x="3590" y="0"/>
                    <a:pt x="3590" y="0"/>
                  </a:cubicBezTo>
                  <a:cubicBezTo>
                    <a:pt x="3470" y="0"/>
                    <a:pt x="3470" y="0"/>
                    <a:pt x="3470" y="0"/>
                  </a:cubicBezTo>
                  <a:cubicBezTo>
                    <a:pt x="3493" y="40"/>
                    <a:pt x="3538" y="60"/>
                    <a:pt x="3575" y="90"/>
                  </a:cubicBezTo>
                  <a:close/>
                  <a:moveTo>
                    <a:pt x="8402" y="18560"/>
                  </a:moveTo>
                  <a:cubicBezTo>
                    <a:pt x="8387" y="18610"/>
                    <a:pt x="8357" y="18620"/>
                    <a:pt x="8364" y="18690"/>
                  </a:cubicBezTo>
                  <a:cubicBezTo>
                    <a:pt x="8327" y="18710"/>
                    <a:pt x="8319" y="18760"/>
                    <a:pt x="8304" y="18800"/>
                  </a:cubicBezTo>
                  <a:cubicBezTo>
                    <a:pt x="8244" y="18860"/>
                    <a:pt x="8229" y="18970"/>
                    <a:pt x="8169" y="19020"/>
                  </a:cubicBezTo>
                  <a:cubicBezTo>
                    <a:pt x="8154" y="19130"/>
                    <a:pt x="8079" y="19160"/>
                    <a:pt x="8057" y="19260"/>
                  </a:cubicBezTo>
                  <a:cubicBezTo>
                    <a:pt x="8042" y="19300"/>
                    <a:pt x="8012" y="19340"/>
                    <a:pt x="7989" y="19370"/>
                  </a:cubicBezTo>
                  <a:cubicBezTo>
                    <a:pt x="7974" y="19410"/>
                    <a:pt x="7959" y="19460"/>
                    <a:pt x="7922" y="19480"/>
                  </a:cubicBezTo>
                  <a:cubicBezTo>
                    <a:pt x="7907" y="19520"/>
                    <a:pt x="7885" y="19540"/>
                    <a:pt x="7877" y="19590"/>
                  </a:cubicBezTo>
                  <a:cubicBezTo>
                    <a:pt x="7855" y="19620"/>
                    <a:pt x="7825" y="19650"/>
                    <a:pt x="7810" y="19700"/>
                  </a:cubicBezTo>
                  <a:cubicBezTo>
                    <a:pt x="7735" y="19730"/>
                    <a:pt x="7742" y="19870"/>
                    <a:pt x="7660" y="19890"/>
                  </a:cubicBezTo>
                  <a:cubicBezTo>
                    <a:pt x="7645" y="20000"/>
                    <a:pt x="7562" y="20020"/>
                    <a:pt x="7532" y="20110"/>
                  </a:cubicBezTo>
                  <a:cubicBezTo>
                    <a:pt x="7495" y="20120"/>
                    <a:pt x="7487" y="20180"/>
                    <a:pt x="7450" y="20200"/>
                  </a:cubicBezTo>
                  <a:cubicBezTo>
                    <a:pt x="7457" y="20270"/>
                    <a:pt x="7390" y="20250"/>
                    <a:pt x="7367" y="20280"/>
                  </a:cubicBezTo>
                  <a:cubicBezTo>
                    <a:pt x="7315" y="20410"/>
                    <a:pt x="7232" y="20490"/>
                    <a:pt x="7173" y="20610"/>
                  </a:cubicBezTo>
                  <a:cubicBezTo>
                    <a:pt x="7128" y="20650"/>
                    <a:pt x="7090" y="20700"/>
                    <a:pt x="7045" y="20740"/>
                  </a:cubicBezTo>
                  <a:cubicBezTo>
                    <a:pt x="7038" y="20790"/>
                    <a:pt x="7008" y="20800"/>
                    <a:pt x="6993" y="20830"/>
                  </a:cubicBezTo>
                  <a:cubicBezTo>
                    <a:pt x="6985" y="20870"/>
                    <a:pt x="6948" y="20870"/>
                    <a:pt x="6925" y="20890"/>
                  </a:cubicBezTo>
                  <a:cubicBezTo>
                    <a:pt x="6910" y="20960"/>
                    <a:pt x="6865" y="21000"/>
                    <a:pt x="6828" y="21050"/>
                  </a:cubicBezTo>
                  <a:cubicBezTo>
                    <a:pt x="6775" y="21070"/>
                    <a:pt x="6768" y="21170"/>
                    <a:pt x="6715" y="21200"/>
                  </a:cubicBezTo>
                  <a:cubicBezTo>
                    <a:pt x="6708" y="21240"/>
                    <a:pt x="6670" y="21240"/>
                    <a:pt x="6663" y="21290"/>
                  </a:cubicBezTo>
                  <a:cubicBezTo>
                    <a:pt x="6648" y="21320"/>
                    <a:pt x="6625" y="21330"/>
                    <a:pt x="6618" y="21370"/>
                  </a:cubicBezTo>
                  <a:cubicBezTo>
                    <a:pt x="6580" y="21430"/>
                    <a:pt x="6565" y="21510"/>
                    <a:pt x="6520" y="21550"/>
                  </a:cubicBezTo>
                  <a:cubicBezTo>
                    <a:pt x="6513" y="21560"/>
                    <a:pt x="6505" y="21580"/>
                    <a:pt x="6498" y="21600"/>
                  </a:cubicBezTo>
                  <a:cubicBezTo>
                    <a:pt x="6580" y="21600"/>
                    <a:pt x="6580" y="21600"/>
                    <a:pt x="6580" y="21600"/>
                  </a:cubicBezTo>
                  <a:cubicBezTo>
                    <a:pt x="6603" y="21570"/>
                    <a:pt x="6618" y="21540"/>
                    <a:pt x="6633" y="21510"/>
                  </a:cubicBezTo>
                  <a:cubicBezTo>
                    <a:pt x="6670" y="21480"/>
                    <a:pt x="6670" y="21400"/>
                    <a:pt x="6715" y="21370"/>
                  </a:cubicBezTo>
                  <a:cubicBezTo>
                    <a:pt x="6708" y="21320"/>
                    <a:pt x="6753" y="21330"/>
                    <a:pt x="6768" y="21310"/>
                  </a:cubicBezTo>
                  <a:cubicBezTo>
                    <a:pt x="6768" y="21270"/>
                    <a:pt x="6775" y="21240"/>
                    <a:pt x="6798" y="21220"/>
                  </a:cubicBezTo>
                  <a:cubicBezTo>
                    <a:pt x="6828" y="21220"/>
                    <a:pt x="6805" y="21150"/>
                    <a:pt x="6843" y="21160"/>
                  </a:cubicBezTo>
                  <a:cubicBezTo>
                    <a:pt x="6873" y="21140"/>
                    <a:pt x="6888" y="21120"/>
                    <a:pt x="6895" y="21090"/>
                  </a:cubicBezTo>
                  <a:cubicBezTo>
                    <a:pt x="6925" y="21050"/>
                    <a:pt x="6955" y="21000"/>
                    <a:pt x="7008" y="20980"/>
                  </a:cubicBezTo>
                  <a:cubicBezTo>
                    <a:pt x="6993" y="20920"/>
                    <a:pt x="7030" y="20920"/>
                    <a:pt x="7045" y="20890"/>
                  </a:cubicBezTo>
                  <a:cubicBezTo>
                    <a:pt x="7060" y="20870"/>
                    <a:pt x="7075" y="20860"/>
                    <a:pt x="7090" y="20830"/>
                  </a:cubicBezTo>
                  <a:cubicBezTo>
                    <a:pt x="7105" y="20810"/>
                    <a:pt x="7120" y="20790"/>
                    <a:pt x="7143" y="20760"/>
                  </a:cubicBezTo>
                  <a:cubicBezTo>
                    <a:pt x="7143" y="20720"/>
                    <a:pt x="7195" y="20750"/>
                    <a:pt x="7188" y="20700"/>
                  </a:cubicBezTo>
                  <a:cubicBezTo>
                    <a:pt x="7217" y="20700"/>
                    <a:pt x="7202" y="20630"/>
                    <a:pt x="7240" y="20630"/>
                  </a:cubicBezTo>
                  <a:cubicBezTo>
                    <a:pt x="7255" y="20610"/>
                    <a:pt x="7270" y="20590"/>
                    <a:pt x="7285" y="20570"/>
                  </a:cubicBezTo>
                  <a:cubicBezTo>
                    <a:pt x="7322" y="20520"/>
                    <a:pt x="7337" y="20450"/>
                    <a:pt x="7382" y="20420"/>
                  </a:cubicBezTo>
                  <a:cubicBezTo>
                    <a:pt x="7397" y="20380"/>
                    <a:pt x="7412" y="20360"/>
                    <a:pt x="7435" y="20350"/>
                  </a:cubicBezTo>
                  <a:cubicBezTo>
                    <a:pt x="7465" y="20350"/>
                    <a:pt x="7442" y="20280"/>
                    <a:pt x="7480" y="20280"/>
                  </a:cubicBezTo>
                  <a:cubicBezTo>
                    <a:pt x="7502" y="20260"/>
                    <a:pt x="7517" y="20240"/>
                    <a:pt x="7532" y="20220"/>
                  </a:cubicBezTo>
                  <a:cubicBezTo>
                    <a:pt x="7540" y="20180"/>
                    <a:pt x="7592" y="20200"/>
                    <a:pt x="7585" y="20130"/>
                  </a:cubicBezTo>
                  <a:cubicBezTo>
                    <a:pt x="7615" y="20130"/>
                    <a:pt x="7600" y="20070"/>
                    <a:pt x="7645" y="20090"/>
                  </a:cubicBezTo>
                  <a:cubicBezTo>
                    <a:pt x="7667" y="20070"/>
                    <a:pt x="7652" y="20010"/>
                    <a:pt x="7697" y="20020"/>
                  </a:cubicBezTo>
                  <a:cubicBezTo>
                    <a:pt x="7697" y="19930"/>
                    <a:pt x="7780" y="19940"/>
                    <a:pt x="7780" y="19850"/>
                  </a:cubicBezTo>
                  <a:cubicBezTo>
                    <a:pt x="7817" y="19820"/>
                    <a:pt x="7855" y="19770"/>
                    <a:pt x="7862" y="19700"/>
                  </a:cubicBezTo>
                  <a:cubicBezTo>
                    <a:pt x="7922" y="19690"/>
                    <a:pt x="7907" y="19580"/>
                    <a:pt x="7959" y="19560"/>
                  </a:cubicBezTo>
                  <a:cubicBezTo>
                    <a:pt x="7959" y="19480"/>
                    <a:pt x="8019" y="19470"/>
                    <a:pt x="8019" y="19390"/>
                  </a:cubicBezTo>
                  <a:cubicBezTo>
                    <a:pt x="8079" y="19420"/>
                    <a:pt x="8034" y="19320"/>
                    <a:pt x="8072" y="19320"/>
                  </a:cubicBezTo>
                  <a:cubicBezTo>
                    <a:pt x="8079" y="19280"/>
                    <a:pt x="8117" y="19290"/>
                    <a:pt x="8102" y="19220"/>
                  </a:cubicBezTo>
                  <a:cubicBezTo>
                    <a:pt x="8162" y="19200"/>
                    <a:pt x="8162" y="19120"/>
                    <a:pt x="8199" y="19090"/>
                  </a:cubicBezTo>
                  <a:cubicBezTo>
                    <a:pt x="8222" y="19010"/>
                    <a:pt x="8267" y="18980"/>
                    <a:pt x="8282" y="18910"/>
                  </a:cubicBezTo>
                  <a:cubicBezTo>
                    <a:pt x="8267" y="18840"/>
                    <a:pt x="8334" y="18890"/>
                    <a:pt x="8319" y="18820"/>
                  </a:cubicBezTo>
                  <a:cubicBezTo>
                    <a:pt x="8357" y="18830"/>
                    <a:pt x="8334" y="18760"/>
                    <a:pt x="8364" y="18760"/>
                  </a:cubicBezTo>
                  <a:cubicBezTo>
                    <a:pt x="8372" y="18720"/>
                    <a:pt x="8379" y="18690"/>
                    <a:pt x="8402" y="18670"/>
                  </a:cubicBezTo>
                  <a:cubicBezTo>
                    <a:pt x="8379" y="18620"/>
                    <a:pt x="8447" y="18580"/>
                    <a:pt x="8402" y="18560"/>
                  </a:cubicBezTo>
                  <a:close/>
                  <a:moveTo>
                    <a:pt x="8267" y="20420"/>
                  </a:moveTo>
                  <a:cubicBezTo>
                    <a:pt x="8184" y="20400"/>
                    <a:pt x="8207" y="20530"/>
                    <a:pt x="8154" y="20550"/>
                  </a:cubicBezTo>
                  <a:cubicBezTo>
                    <a:pt x="8117" y="20590"/>
                    <a:pt x="8102" y="20670"/>
                    <a:pt x="8057" y="20700"/>
                  </a:cubicBezTo>
                  <a:cubicBezTo>
                    <a:pt x="8034" y="20760"/>
                    <a:pt x="7982" y="20790"/>
                    <a:pt x="7959" y="20850"/>
                  </a:cubicBezTo>
                  <a:cubicBezTo>
                    <a:pt x="7922" y="20900"/>
                    <a:pt x="7900" y="20970"/>
                    <a:pt x="7840" y="21000"/>
                  </a:cubicBezTo>
                  <a:cubicBezTo>
                    <a:pt x="7712" y="21220"/>
                    <a:pt x="7510" y="21350"/>
                    <a:pt x="7367" y="21550"/>
                  </a:cubicBezTo>
                  <a:cubicBezTo>
                    <a:pt x="7367" y="21580"/>
                    <a:pt x="7330" y="21570"/>
                    <a:pt x="7322" y="21600"/>
                  </a:cubicBezTo>
                  <a:cubicBezTo>
                    <a:pt x="7420" y="21600"/>
                    <a:pt x="7420" y="21600"/>
                    <a:pt x="7420" y="21600"/>
                  </a:cubicBezTo>
                  <a:cubicBezTo>
                    <a:pt x="7450" y="21580"/>
                    <a:pt x="7465" y="21540"/>
                    <a:pt x="7480" y="21510"/>
                  </a:cubicBezTo>
                  <a:cubicBezTo>
                    <a:pt x="7517" y="21470"/>
                    <a:pt x="7562" y="21450"/>
                    <a:pt x="7585" y="21400"/>
                  </a:cubicBezTo>
                  <a:cubicBezTo>
                    <a:pt x="7600" y="21390"/>
                    <a:pt x="7622" y="21370"/>
                    <a:pt x="7630" y="21350"/>
                  </a:cubicBezTo>
                  <a:cubicBezTo>
                    <a:pt x="7630" y="21310"/>
                    <a:pt x="7682" y="21340"/>
                    <a:pt x="7697" y="21310"/>
                  </a:cubicBezTo>
                  <a:cubicBezTo>
                    <a:pt x="7750" y="21230"/>
                    <a:pt x="7817" y="21160"/>
                    <a:pt x="7877" y="21090"/>
                  </a:cubicBezTo>
                  <a:cubicBezTo>
                    <a:pt x="7892" y="21030"/>
                    <a:pt x="7937" y="21020"/>
                    <a:pt x="7959" y="20960"/>
                  </a:cubicBezTo>
                  <a:cubicBezTo>
                    <a:pt x="7982" y="20910"/>
                    <a:pt x="8004" y="20870"/>
                    <a:pt x="8042" y="20830"/>
                  </a:cubicBezTo>
                  <a:cubicBezTo>
                    <a:pt x="8087" y="20740"/>
                    <a:pt x="8139" y="20660"/>
                    <a:pt x="8184" y="20570"/>
                  </a:cubicBezTo>
                  <a:cubicBezTo>
                    <a:pt x="8207" y="20560"/>
                    <a:pt x="8222" y="20540"/>
                    <a:pt x="8222" y="20500"/>
                  </a:cubicBezTo>
                  <a:cubicBezTo>
                    <a:pt x="8237" y="20480"/>
                    <a:pt x="8252" y="20460"/>
                    <a:pt x="8267" y="20440"/>
                  </a:cubicBezTo>
                  <a:cubicBezTo>
                    <a:pt x="8297" y="20440"/>
                    <a:pt x="8274" y="20380"/>
                    <a:pt x="8304" y="20370"/>
                  </a:cubicBezTo>
                  <a:cubicBezTo>
                    <a:pt x="8289" y="20310"/>
                    <a:pt x="8334" y="20330"/>
                    <a:pt x="8334" y="20280"/>
                  </a:cubicBezTo>
                  <a:cubicBezTo>
                    <a:pt x="8282" y="20290"/>
                    <a:pt x="8274" y="20350"/>
                    <a:pt x="8267" y="20420"/>
                  </a:cubicBezTo>
                  <a:close/>
                  <a:moveTo>
                    <a:pt x="8791" y="15100"/>
                  </a:moveTo>
                  <a:cubicBezTo>
                    <a:pt x="8769" y="15160"/>
                    <a:pt x="8769" y="15260"/>
                    <a:pt x="8739" y="15310"/>
                  </a:cubicBezTo>
                  <a:cubicBezTo>
                    <a:pt x="8731" y="15400"/>
                    <a:pt x="8686" y="15440"/>
                    <a:pt x="8694" y="15550"/>
                  </a:cubicBezTo>
                  <a:cubicBezTo>
                    <a:pt x="8641" y="15580"/>
                    <a:pt x="8641" y="15670"/>
                    <a:pt x="8612" y="15730"/>
                  </a:cubicBezTo>
                  <a:cubicBezTo>
                    <a:pt x="8597" y="15800"/>
                    <a:pt x="8567" y="15850"/>
                    <a:pt x="8544" y="15920"/>
                  </a:cubicBezTo>
                  <a:cubicBezTo>
                    <a:pt x="8469" y="16010"/>
                    <a:pt x="8447" y="16170"/>
                    <a:pt x="8364" y="16250"/>
                  </a:cubicBezTo>
                  <a:cubicBezTo>
                    <a:pt x="8357" y="16340"/>
                    <a:pt x="8297" y="16340"/>
                    <a:pt x="8282" y="16420"/>
                  </a:cubicBezTo>
                  <a:cubicBezTo>
                    <a:pt x="8252" y="16450"/>
                    <a:pt x="8214" y="16490"/>
                    <a:pt x="8199" y="16510"/>
                  </a:cubicBezTo>
                  <a:cubicBezTo>
                    <a:pt x="8192" y="16530"/>
                    <a:pt x="8207" y="16570"/>
                    <a:pt x="8169" y="16560"/>
                  </a:cubicBezTo>
                  <a:cubicBezTo>
                    <a:pt x="8169" y="16600"/>
                    <a:pt x="8124" y="16580"/>
                    <a:pt x="8139" y="16640"/>
                  </a:cubicBezTo>
                  <a:cubicBezTo>
                    <a:pt x="8087" y="16620"/>
                    <a:pt x="8117" y="16710"/>
                    <a:pt x="8072" y="16710"/>
                  </a:cubicBezTo>
                  <a:cubicBezTo>
                    <a:pt x="8034" y="16760"/>
                    <a:pt x="7997" y="16800"/>
                    <a:pt x="7959" y="16840"/>
                  </a:cubicBezTo>
                  <a:cubicBezTo>
                    <a:pt x="7929" y="16900"/>
                    <a:pt x="7877" y="16920"/>
                    <a:pt x="7840" y="16970"/>
                  </a:cubicBezTo>
                  <a:cubicBezTo>
                    <a:pt x="7802" y="16960"/>
                    <a:pt x="7825" y="17030"/>
                    <a:pt x="7795" y="17040"/>
                  </a:cubicBezTo>
                  <a:cubicBezTo>
                    <a:pt x="7772" y="17060"/>
                    <a:pt x="7742" y="17070"/>
                    <a:pt x="7727" y="17100"/>
                  </a:cubicBezTo>
                  <a:cubicBezTo>
                    <a:pt x="7652" y="17190"/>
                    <a:pt x="7562" y="17260"/>
                    <a:pt x="7502" y="17360"/>
                  </a:cubicBezTo>
                  <a:cubicBezTo>
                    <a:pt x="7450" y="17390"/>
                    <a:pt x="7397" y="17410"/>
                    <a:pt x="7382" y="17490"/>
                  </a:cubicBezTo>
                  <a:cubicBezTo>
                    <a:pt x="7322" y="17510"/>
                    <a:pt x="7307" y="17580"/>
                    <a:pt x="7255" y="17600"/>
                  </a:cubicBezTo>
                  <a:cubicBezTo>
                    <a:pt x="7240" y="17670"/>
                    <a:pt x="7173" y="17680"/>
                    <a:pt x="7158" y="17760"/>
                  </a:cubicBezTo>
                  <a:cubicBezTo>
                    <a:pt x="7105" y="17740"/>
                    <a:pt x="7135" y="17830"/>
                    <a:pt x="7090" y="17820"/>
                  </a:cubicBezTo>
                  <a:cubicBezTo>
                    <a:pt x="7060" y="17830"/>
                    <a:pt x="7060" y="17880"/>
                    <a:pt x="7023" y="17890"/>
                  </a:cubicBezTo>
                  <a:cubicBezTo>
                    <a:pt x="6970" y="18020"/>
                    <a:pt x="6880" y="18110"/>
                    <a:pt x="6813" y="18230"/>
                  </a:cubicBezTo>
                  <a:cubicBezTo>
                    <a:pt x="6768" y="18230"/>
                    <a:pt x="6798" y="18320"/>
                    <a:pt x="6745" y="18300"/>
                  </a:cubicBezTo>
                  <a:cubicBezTo>
                    <a:pt x="6730" y="18340"/>
                    <a:pt x="6708" y="18360"/>
                    <a:pt x="6700" y="18410"/>
                  </a:cubicBezTo>
                  <a:cubicBezTo>
                    <a:pt x="6678" y="18430"/>
                    <a:pt x="6648" y="18440"/>
                    <a:pt x="6648" y="18500"/>
                  </a:cubicBezTo>
                  <a:cubicBezTo>
                    <a:pt x="6633" y="18500"/>
                    <a:pt x="6610" y="18500"/>
                    <a:pt x="6618" y="18540"/>
                  </a:cubicBezTo>
                  <a:cubicBezTo>
                    <a:pt x="6595" y="18540"/>
                    <a:pt x="6580" y="18550"/>
                    <a:pt x="6588" y="18580"/>
                  </a:cubicBezTo>
                  <a:cubicBezTo>
                    <a:pt x="6543" y="18640"/>
                    <a:pt x="6513" y="18710"/>
                    <a:pt x="6468" y="18760"/>
                  </a:cubicBezTo>
                  <a:cubicBezTo>
                    <a:pt x="6468" y="18800"/>
                    <a:pt x="6438" y="18820"/>
                    <a:pt x="6423" y="18850"/>
                  </a:cubicBezTo>
                  <a:cubicBezTo>
                    <a:pt x="6408" y="18880"/>
                    <a:pt x="6386" y="18910"/>
                    <a:pt x="6371" y="18950"/>
                  </a:cubicBezTo>
                  <a:cubicBezTo>
                    <a:pt x="6326" y="18950"/>
                    <a:pt x="6363" y="19040"/>
                    <a:pt x="6311" y="19020"/>
                  </a:cubicBezTo>
                  <a:cubicBezTo>
                    <a:pt x="6303" y="19080"/>
                    <a:pt x="6281" y="19100"/>
                    <a:pt x="6258" y="19130"/>
                  </a:cubicBezTo>
                  <a:cubicBezTo>
                    <a:pt x="6243" y="19160"/>
                    <a:pt x="6228" y="19190"/>
                    <a:pt x="6206" y="19220"/>
                  </a:cubicBezTo>
                  <a:cubicBezTo>
                    <a:pt x="6191" y="19250"/>
                    <a:pt x="6206" y="19330"/>
                    <a:pt x="6161" y="19320"/>
                  </a:cubicBezTo>
                  <a:cubicBezTo>
                    <a:pt x="6191" y="19200"/>
                    <a:pt x="6243" y="19110"/>
                    <a:pt x="6288" y="19000"/>
                  </a:cubicBezTo>
                  <a:cubicBezTo>
                    <a:pt x="6333" y="18890"/>
                    <a:pt x="6401" y="18810"/>
                    <a:pt x="6423" y="18670"/>
                  </a:cubicBezTo>
                  <a:cubicBezTo>
                    <a:pt x="6468" y="18640"/>
                    <a:pt x="6498" y="18590"/>
                    <a:pt x="6520" y="18520"/>
                  </a:cubicBezTo>
                  <a:cubicBezTo>
                    <a:pt x="6573" y="18490"/>
                    <a:pt x="6595" y="18410"/>
                    <a:pt x="6618" y="18340"/>
                  </a:cubicBezTo>
                  <a:cubicBezTo>
                    <a:pt x="6663" y="18310"/>
                    <a:pt x="6678" y="18240"/>
                    <a:pt x="6715" y="18190"/>
                  </a:cubicBezTo>
                  <a:cubicBezTo>
                    <a:pt x="6738" y="18170"/>
                    <a:pt x="6745" y="18130"/>
                    <a:pt x="6783" y="18130"/>
                  </a:cubicBezTo>
                  <a:cubicBezTo>
                    <a:pt x="6768" y="18060"/>
                    <a:pt x="6835" y="18100"/>
                    <a:pt x="6828" y="18040"/>
                  </a:cubicBezTo>
                  <a:cubicBezTo>
                    <a:pt x="6895" y="17930"/>
                    <a:pt x="6985" y="17850"/>
                    <a:pt x="7060" y="17760"/>
                  </a:cubicBezTo>
                  <a:cubicBezTo>
                    <a:pt x="7075" y="17730"/>
                    <a:pt x="7090" y="17710"/>
                    <a:pt x="7105" y="17690"/>
                  </a:cubicBezTo>
                  <a:cubicBezTo>
                    <a:pt x="7143" y="17680"/>
                    <a:pt x="7143" y="17630"/>
                    <a:pt x="7173" y="17620"/>
                  </a:cubicBezTo>
                  <a:cubicBezTo>
                    <a:pt x="7180" y="17580"/>
                    <a:pt x="7217" y="17580"/>
                    <a:pt x="7225" y="17540"/>
                  </a:cubicBezTo>
                  <a:cubicBezTo>
                    <a:pt x="7225" y="17490"/>
                    <a:pt x="7285" y="17520"/>
                    <a:pt x="7270" y="17450"/>
                  </a:cubicBezTo>
                  <a:cubicBezTo>
                    <a:pt x="7330" y="17440"/>
                    <a:pt x="7352" y="17370"/>
                    <a:pt x="7382" y="17320"/>
                  </a:cubicBezTo>
                  <a:cubicBezTo>
                    <a:pt x="7435" y="17280"/>
                    <a:pt x="7457" y="17210"/>
                    <a:pt x="7517" y="17190"/>
                  </a:cubicBezTo>
                  <a:cubicBezTo>
                    <a:pt x="7525" y="17160"/>
                    <a:pt x="7540" y="17130"/>
                    <a:pt x="7562" y="17120"/>
                  </a:cubicBezTo>
                  <a:cubicBezTo>
                    <a:pt x="7570" y="17080"/>
                    <a:pt x="7600" y="17060"/>
                    <a:pt x="7615" y="17040"/>
                  </a:cubicBezTo>
                  <a:cubicBezTo>
                    <a:pt x="7637" y="17010"/>
                    <a:pt x="7667" y="17000"/>
                    <a:pt x="7682" y="16970"/>
                  </a:cubicBezTo>
                  <a:cubicBezTo>
                    <a:pt x="7682" y="16930"/>
                    <a:pt x="7720" y="16930"/>
                    <a:pt x="7742" y="16900"/>
                  </a:cubicBezTo>
                  <a:cubicBezTo>
                    <a:pt x="7757" y="16870"/>
                    <a:pt x="7772" y="16850"/>
                    <a:pt x="7780" y="16820"/>
                  </a:cubicBezTo>
                  <a:cubicBezTo>
                    <a:pt x="7832" y="16840"/>
                    <a:pt x="7810" y="16760"/>
                    <a:pt x="7840" y="16750"/>
                  </a:cubicBezTo>
                  <a:cubicBezTo>
                    <a:pt x="7862" y="16720"/>
                    <a:pt x="7885" y="16710"/>
                    <a:pt x="7892" y="16660"/>
                  </a:cubicBezTo>
                  <a:cubicBezTo>
                    <a:pt x="7937" y="16670"/>
                    <a:pt x="7907" y="16580"/>
                    <a:pt x="7959" y="16600"/>
                  </a:cubicBezTo>
                  <a:cubicBezTo>
                    <a:pt x="7974" y="16530"/>
                    <a:pt x="7997" y="16460"/>
                    <a:pt x="8042" y="16420"/>
                  </a:cubicBezTo>
                  <a:cubicBezTo>
                    <a:pt x="8064" y="16360"/>
                    <a:pt x="8087" y="16290"/>
                    <a:pt x="8139" y="16250"/>
                  </a:cubicBezTo>
                  <a:cubicBezTo>
                    <a:pt x="8132" y="16120"/>
                    <a:pt x="8222" y="16100"/>
                    <a:pt x="8222" y="15970"/>
                  </a:cubicBezTo>
                  <a:cubicBezTo>
                    <a:pt x="8274" y="15910"/>
                    <a:pt x="8274" y="15780"/>
                    <a:pt x="8319" y="15710"/>
                  </a:cubicBezTo>
                  <a:cubicBezTo>
                    <a:pt x="8349" y="15620"/>
                    <a:pt x="8364" y="15510"/>
                    <a:pt x="8402" y="15420"/>
                  </a:cubicBezTo>
                  <a:cubicBezTo>
                    <a:pt x="8402" y="15360"/>
                    <a:pt x="8432" y="15330"/>
                    <a:pt x="8432" y="15270"/>
                  </a:cubicBezTo>
                  <a:cubicBezTo>
                    <a:pt x="8447" y="15250"/>
                    <a:pt x="8469" y="15130"/>
                    <a:pt x="8432" y="15120"/>
                  </a:cubicBezTo>
                  <a:cubicBezTo>
                    <a:pt x="8424" y="15260"/>
                    <a:pt x="8357" y="15320"/>
                    <a:pt x="8349" y="15470"/>
                  </a:cubicBezTo>
                  <a:cubicBezTo>
                    <a:pt x="8327" y="15470"/>
                    <a:pt x="8334" y="15520"/>
                    <a:pt x="8334" y="15550"/>
                  </a:cubicBezTo>
                  <a:cubicBezTo>
                    <a:pt x="8304" y="15560"/>
                    <a:pt x="8297" y="15590"/>
                    <a:pt x="8304" y="15640"/>
                  </a:cubicBezTo>
                  <a:cubicBezTo>
                    <a:pt x="8274" y="15640"/>
                    <a:pt x="8289" y="15700"/>
                    <a:pt x="8267" y="15710"/>
                  </a:cubicBezTo>
                  <a:cubicBezTo>
                    <a:pt x="8274" y="15760"/>
                    <a:pt x="8237" y="15750"/>
                    <a:pt x="8252" y="15810"/>
                  </a:cubicBezTo>
                  <a:cubicBezTo>
                    <a:pt x="8207" y="15870"/>
                    <a:pt x="8169" y="15940"/>
                    <a:pt x="8154" y="16030"/>
                  </a:cubicBezTo>
                  <a:cubicBezTo>
                    <a:pt x="8124" y="16110"/>
                    <a:pt x="8094" y="16190"/>
                    <a:pt x="8057" y="16250"/>
                  </a:cubicBezTo>
                  <a:cubicBezTo>
                    <a:pt x="8019" y="16320"/>
                    <a:pt x="7974" y="16380"/>
                    <a:pt x="7959" y="16470"/>
                  </a:cubicBezTo>
                  <a:cubicBezTo>
                    <a:pt x="7900" y="16520"/>
                    <a:pt x="7862" y="16590"/>
                    <a:pt x="7840" y="16660"/>
                  </a:cubicBezTo>
                  <a:cubicBezTo>
                    <a:pt x="7772" y="16670"/>
                    <a:pt x="7765" y="16770"/>
                    <a:pt x="7712" y="16800"/>
                  </a:cubicBezTo>
                  <a:cubicBezTo>
                    <a:pt x="7720" y="16850"/>
                    <a:pt x="7652" y="16810"/>
                    <a:pt x="7660" y="16880"/>
                  </a:cubicBezTo>
                  <a:cubicBezTo>
                    <a:pt x="7622" y="16880"/>
                    <a:pt x="7615" y="16920"/>
                    <a:pt x="7600" y="16950"/>
                  </a:cubicBezTo>
                  <a:cubicBezTo>
                    <a:pt x="7555" y="16990"/>
                    <a:pt x="7517" y="17040"/>
                    <a:pt x="7480" y="17100"/>
                  </a:cubicBezTo>
                  <a:cubicBezTo>
                    <a:pt x="7427" y="17130"/>
                    <a:pt x="7420" y="17220"/>
                    <a:pt x="7352" y="17230"/>
                  </a:cubicBezTo>
                  <a:cubicBezTo>
                    <a:pt x="7330" y="17300"/>
                    <a:pt x="7277" y="17340"/>
                    <a:pt x="7240" y="17380"/>
                  </a:cubicBezTo>
                  <a:cubicBezTo>
                    <a:pt x="7202" y="17440"/>
                    <a:pt x="7173" y="17500"/>
                    <a:pt x="7128" y="17540"/>
                  </a:cubicBezTo>
                  <a:cubicBezTo>
                    <a:pt x="7053" y="17650"/>
                    <a:pt x="6970" y="17740"/>
                    <a:pt x="6880" y="17820"/>
                  </a:cubicBezTo>
                  <a:cubicBezTo>
                    <a:pt x="6813" y="17920"/>
                    <a:pt x="6753" y="18020"/>
                    <a:pt x="6685" y="18100"/>
                  </a:cubicBezTo>
                  <a:cubicBezTo>
                    <a:pt x="6670" y="18140"/>
                    <a:pt x="6655" y="18160"/>
                    <a:pt x="6633" y="18170"/>
                  </a:cubicBezTo>
                  <a:cubicBezTo>
                    <a:pt x="6655" y="18240"/>
                    <a:pt x="6580" y="18190"/>
                    <a:pt x="6603" y="18260"/>
                  </a:cubicBezTo>
                  <a:cubicBezTo>
                    <a:pt x="6565" y="18250"/>
                    <a:pt x="6580" y="18320"/>
                    <a:pt x="6550" y="18320"/>
                  </a:cubicBezTo>
                  <a:cubicBezTo>
                    <a:pt x="6528" y="18340"/>
                    <a:pt x="6520" y="18380"/>
                    <a:pt x="6505" y="18410"/>
                  </a:cubicBezTo>
                  <a:cubicBezTo>
                    <a:pt x="6468" y="18450"/>
                    <a:pt x="6453" y="18510"/>
                    <a:pt x="6423" y="18560"/>
                  </a:cubicBezTo>
                  <a:cubicBezTo>
                    <a:pt x="6393" y="18620"/>
                    <a:pt x="6348" y="18650"/>
                    <a:pt x="6341" y="18740"/>
                  </a:cubicBezTo>
                  <a:cubicBezTo>
                    <a:pt x="6303" y="18780"/>
                    <a:pt x="6288" y="18840"/>
                    <a:pt x="6258" y="18890"/>
                  </a:cubicBezTo>
                  <a:cubicBezTo>
                    <a:pt x="6258" y="18930"/>
                    <a:pt x="6213" y="18920"/>
                    <a:pt x="6228" y="18980"/>
                  </a:cubicBezTo>
                  <a:cubicBezTo>
                    <a:pt x="6213" y="18980"/>
                    <a:pt x="6206" y="18990"/>
                    <a:pt x="6206" y="19020"/>
                  </a:cubicBezTo>
                  <a:cubicBezTo>
                    <a:pt x="6191" y="19020"/>
                    <a:pt x="6183" y="19050"/>
                    <a:pt x="6176" y="19020"/>
                  </a:cubicBezTo>
                  <a:cubicBezTo>
                    <a:pt x="6176" y="18910"/>
                    <a:pt x="6213" y="18850"/>
                    <a:pt x="6243" y="18780"/>
                  </a:cubicBezTo>
                  <a:cubicBezTo>
                    <a:pt x="6266" y="18760"/>
                    <a:pt x="6273" y="18720"/>
                    <a:pt x="6288" y="18690"/>
                  </a:cubicBezTo>
                  <a:cubicBezTo>
                    <a:pt x="6333" y="18670"/>
                    <a:pt x="6258" y="18610"/>
                    <a:pt x="6326" y="18610"/>
                  </a:cubicBezTo>
                  <a:cubicBezTo>
                    <a:pt x="6371" y="18450"/>
                    <a:pt x="6461" y="18350"/>
                    <a:pt x="6505" y="18190"/>
                  </a:cubicBezTo>
                  <a:cubicBezTo>
                    <a:pt x="6520" y="18190"/>
                    <a:pt x="6543" y="18180"/>
                    <a:pt x="6535" y="18150"/>
                  </a:cubicBezTo>
                  <a:cubicBezTo>
                    <a:pt x="6565" y="18150"/>
                    <a:pt x="6580" y="18130"/>
                    <a:pt x="6588" y="18100"/>
                  </a:cubicBezTo>
                  <a:cubicBezTo>
                    <a:pt x="6603" y="18060"/>
                    <a:pt x="6625" y="18030"/>
                    <a:pt x="6648" y="17990"/>
                  </a:cubicBezTo>
                  <a:cubicBezTo>
                    <a:pt x="6670" y="17960"/>
                    <a:pt x="6693" y="17930"/>
                    <a:pt x="6715" y="17890"/>
                  </a:cubicBezTo>
                  <a:cubicBezTo>
                    <a:pt x="6738" y="17850"/>
                    <a:pt x="6783" y="17850"/>
                    <a:pt x="6798" y="17800"/>
                  </a:cubicBezTo>
                  <a:cubicBezTo>
                    <a:pt x="6835" y="17780"/>
                    <a:pt x="6843" y="17730"/>
                    <a:pt x="6880" y="17710"/>
                  </a:cubicBezTo>
                  <a:cubicBezTo>
                    <a:pt x="6865" y="17630"/>
                    <a:pt x="6940" y="17660"/>
                    <a:pt x="6948" y="17600"/>
                  </a:cubicBezTo>
                  <a:cubicBezTo>
                    <a:pt x="6985" y="17590"/>
                    <a:pt x="6985" y="17530"/>
                    <a:pt x="7023" y="17520"/>
                  </a:cubicBezTo>
                  <a:cubicBezTo>
                    <a:pt x="7053" y="17480"/>
                    <a:pt x="7068" y="17440"/>
                    <a:pt x="7105" y="17430"/>
                  </a:cubicBezTo>
                  <a:cubicBezTo>
                    <a:pt x="7105" y="17400"/>
                    <a:pt x="7113" y="17380"/>
                    <a:pt x="7128" y="17360"/>
                  </a:cubicBezTo>
                  <a:cubicBezTo>
                    <a:pt x="7158" y="17370"/>
                    <a:pt x="7158" y="17330"/>
                    <a:pt x="7173" y="17320"/>
                  </a:cubicBezTo>
                  <a:cubicBezTo>
                    <a:pt x="7188" y="17270"/>
                    <a:pt x="7232" y="17270"/>
                    <a:pt x="7240" y="17210"/>
                  </a:cubicBezTo>
                  <a:cubicBezTo>
                    <a:pt x="7307" y="17170"/>
                    <a:pt x="7315" y="17050"/>
                    <a:pt x="7382" y="17010"/>
                  </a:cubicBezTo>
                  <a:cubicBezTo>
                    <a:pt x="7390" y="16990"/>
                    <a:pt x="7390" y="16960"/>
                    <a:pt x="7420" y="16970"/>
                  </a:cubicBezTo>
                  <a:cubicBezTo>
                    <a:pt x="7412" y="16930"/>
                    <a:pt x="7442" y="16930"/>
                    <a:pt x="7450" y="16900"/>
                  </a:cubicBezTo>
                  <a:cubicBezTo>
                    <a:pt x="7472" y="16870"/>
                    <a:pt x="7495" y="16840"/>
                    <a:pt x="7517" y="16800"/>
                  </a:cubicBezTo>
                  <a:cubicBezTo>
                    <a:pt x="7547" y="16700"/>
                    <a:pt x="7622" y="16670"/>
                    <a:pt x="7645" y="16560"/>
                  </a:cubicBezTo>
                  <a:cubicBezTo>
                    <a:pt x="7697" y="16550"/>
                    <a:pt x="7675" y="16460"/>
                    <a:pt x="7727" y="16470"/>
                  </a:cubicBezTo>
                  <a:cubicBezTo>
                    <a:pt x="7720" y="16390"/>
                    <a:pt x="7787" y="16420"/>
                    <a:pt x="7780" y="16340"/>
                  </a:cubicBezTo>
                  <a:cubicBezTo>
                    <a:pt x="7825" y="16270"/>
                    <a:pt x="7855" y="16180"/>
                    <a:pt x="7907" y="16120"/>
                  </a:cubicBezTo>
                  <a:cubicBezTo>
                    <a:pt x="7907" y="16050"/>
                    <a:pt x="7952" y="16050"/>
                    <a:pt x="7959" y="15990"/>
                  </a:cubicBezTo>
                  <a:cubicBezTo>
                    <a:pt x="7982" y="15960"/>
                    <a:pt x="7989" y="15900"/>
                    <a:pt x="8019" y="15880"/>
                  </a:cubicBezTo>
                  <a:cubicBezTo>
                    <a:pt x="8012" y="15800"/>
                    <a:pt x="8057" y="15800"/>
                    <a:pt x="8057" y="15730"/>
                  </a:cubicBezTo>
                  <a:cubicBezTo>
                    <a:pt x="8102" y="15720"/>
                    <a:pt x="8079" y="15610"/>
                    <a:pt x="8124" y="15600"/>
                  </a:cubicBezTo>
                  <a:cubicBezTo>
                    <a:pt x="8132" y="15480"/>
                    <a:pt x="8184" y="15420"/>
                    <a:pt x="8199" y="15310"/>
                  </a:cubicBezTo>
                  <a:cubicBezTo>
                    <a:pt x="8229" y="15220"/>
                    <a:pt x="8252" y="15120"/>
                    <a:pt x="8267" y="15010"/>
                  </a:cubicBezTo>
                  <a:cubicBezTo>
                    <a:pt x="8289" y="14970"/>
                    <a:pt x="8297" y="14910"/>
                    <a:pt x="8304" y="14860"/>
                  </a:cubicBezTo>
                  <a:cubicBezTo>
                    <a:pt x="8342" y="14830"/>
                    <a:pt x="8274" y="14770"/>
                    <a:pt x="8334" y="14750"/>
                  </a:cubicBezTo>
                  <a:cubicBezTo>
                    <a:pt x="8319" y="14660"/>
                    <a:pt x="8357" y="14640"/>
                    <a:pt x="8349" y="14570"/>
                  </a:cubicBezTo>
                  <a:cubicBezTo>
                    <a:pt x="8372" y="14570"/>
                    <a:pt x="8364" y="14520"/>
                    <a:pt x="8364" y="14480"/>
                  </a:cubicBezTo>
                  <a:cubicBezTo>
                    <a:pt x="8364" y="14450"/>
                    <a:pt x="8372" y="14400"/>
                    <a:pt x="8349" y="14400"/>
                  </a:cubicBezTo>
                  <a:cubicBezTo>
                    <a:pt x="8319" y="14510"/>
                    <a:pt x="8304" y="14640"/>
                    <a:pt x="8282" y="14770"/>
                  </a:cubicBezTo>
                  <a:cubicBezTo>
                    <a:pt x="8274" y="14840"/>
                    <a:pt x="8252" y="14890"/>
                    <a:pt x="8252" y="14960"/>
                  </a:cubicBezTo>
                  <a:cubicBezTo>
                    <a:pt x="8222" y="15000"/>
                    <a:pt x="8214" y="15070"/>
                    <a:pt x="8199" y="15140"/>
                  </a:cubicBezTo>
                  <a:cubicBezTo>
                    <a:pt x="8162" y="15170"/>
                    <a:pt x="8169" y="15260"/>
                    <a:pt x="8154" y="15310"/>
                  </a:cubicBezTo>
                  <a:cubicBezTo>
                    <a:pt x="8124" y="15310"/>
                    <a:pt x="8147" y="15370"/>
                    <a:pt x="8124" y="15380"/>
                  </a:cubicBezTo>
                  <a:cubicBezTo>
                    <a:pt x="8132" y="15440"/>
                    <a:pt x="8087" y="15420"/>
                    <a:pt x="8087" y="15470"/>
                  </a:cubicBezTo>
                  <a:cubicBezTo>
                    <a:pt x="8064" y="15590"/>
                    <a:pt x="8004" y="15670"/>
                    <a:pt x="7989" y="15810"/>
                  </a:cubicBezTo>
                  <a:cubicBezTo>
                    <a:pt x="7952" y="15850"/>
                    <a:pt x="7929" y="15910"/>
                    <a:pt x="7907" y="15970"/>
                  </a:cubicBezTo>
                  <a:cubicBezTo>
                    <a:pt x="7877" y="16010"/>
                    <a:pt x="7840" y="16050"/>
                    <a:pt x="7825" y="16120"/>
                  </a:cubicBezTo>
                  <a:cubicBezTo>
                    <a:pt x="7757" y="16210"/>
                    <a:pt x="7712" y="16330"/>
                    <a:pt x="7645" y="16420"/>
                  </a:cubicBezTo>
                  <a:cubicBezTo>
                    <a:pt x="7622" y="16480"/>
                    <a:pt x="7585" y="16520"/>
                    <a:pt x="7562" y="16580"/>
                  </a:cubicBezTo>
                  <a:cubicBezTo>
                    <a:pt x="7555" y="16610"/>
                    <a:pt x="7540" y="16630"/>
                    <a:pt x="7517" y="16640"/>
                  </a:cubicBezTo>
                  <a:cubicBezTo>
                    <a:pt x="7495" y="16660"/>
                    <a:pt x="7480" y="16700"/>
                    <a:pt x="7465" y="16730"/>
                  </a:cubicBezTo>
                  <a:cubicBezTo>
                    <a:pt x="7427" y="16720"/>
                    <a:pt x="7480" y="16830"/>
                    <a:pt x="7420" y="16800"/>
                  </a:cubicBezTo>
                  <a:cubicBezTo>
                    <a:pt x="7420" y="16840"/>
                    <a:pt x="7375" y="16820"/>
                    <a:pt x="7382" y="16880"/>
                  </a:cubicBezTo>
                  <a:cubicBezTo>
                    <a:pt x="7330" y="16860"/>
                    <a:pt x="7375" y="16950"/>
                    <a:pt x="7322" y="16930"/>
                  </a:cubicBezTo>
                  <a:cubicBezTo>
                    <a:pt x="7322" y="16980"/>
                    <a:pt x="7292" y="16990"/>
                    <a:pt x="7270" y="17010"/>
                  </a:cubicBezTo>
                  <a:cubicBezTo>
                    <a:pt x="7158" y="17230"/>
                    <a:pt x="7008" y="17390"/>
                    <a:pt x="6865" y="17560"/>
                  </a:cubicBezTo>
                  <a:cubicBezTo>
                    <a:pt x="6805" y="17670"/>
                    <a:pt x="6723" y="17730"/>
                    <a:pt x="6663" y="17840"/>
                  </a:cubicBezTo>
                  <a:cubicBezTo>
                    <a:pt x="6663" y="17880"/>
                    <a:pt x="6610" y="17860"/>
                    <a:pt x="6618" y="17910"/>
                  </a:cubicBezTo>
                  <a:cubicBezTo>
                    <a:pt x="6588" y="17910"/>
                    <a:pt x="6603" y="17980"/>
                    <a:pt x="6565" y="17970"/>
                  </a:cubicBezTo>
                  <a:cubicBezTo>
                    <a:pt x="6535" y="17980"/>
                    <a:pt x="6558" y="18050"/>
                    <a:pt x="6520" y="18040"/>
                  </a:cubicBezTo>
                  <a:cubicBezTo>
                    <a:pt x="6520" y="18060"/>
                    <a:pt x="6505" y="18060"/>
                    <a:pt x="6505" y="18080"/>
                  </a:cubicBezTo>
                  <a:cubicBezTo>
                    <a:pt x="6483" y="18080"/>
                    <a:pt x="6476" y="18110"/>
                    <a:pt x="6468" y="18080"/>
                  </a:cubicBezTo>
                  <a:cubicBezTo>
                    <a:pt x="6535" y="17890"/>
                    <a:pt x="6648" y="17770"/>
                    <a:pt x="6730" y="17600"/>
                  </a:cubicBezTo>
                  <a:cubicBezTo>
                    <a:pt x="6813" y="17430"/>
                    <a:pt x="6925" y="17300"/>
                    <a:pt x="7008" y="17140"/>
                  </a:cubicBezTo>
                  <a:cubicBezTo>
                    <a:pt x="7060" y="17150"/>
                    <a:pt x="7045" y="17060"/>
                    <a:pt x="7090" y="17060"/>
                  </a:cubicBezTo>
                  <a:cubicBezTo>
                    <a:pt x="7113" y="17050"/>
                    <a:pt x="7113" y="17010"/>
                    <a:pt x="7128" y="16990"/>
                  </a:cubicBezTo>
                  <a:cubicBezTo>
                    <a:pt x="7143" y="16980"/>
                    <a:pt x="7158" y="16960"/>
                    <a:pt x="7158" y="16930"/>
                  </a:cubicBezTo>
                  <a:cubicBezTo>
                    <a:pt x="7188" y="16900"/>
                    <a:pt x="7217" y="16880"/>
                    <a:pt x="7225" y="16820"/>
                  </a:cubicBezTo>
                  <a:cubicBezTo>
                    <a:pt x="7255" y="16790"/>
                    <a:pt x="7292" y="16770"/>
                    <a:pt x="7307" y="16710"/>
                  </a:cubicBezTo>
                  <a:cubicBezTo>
                    <a:pt x="7352" y="16700"/>
                    <a:pt x="7322" y="16600"/>
                    <a:pt x="7382" y="16620"/>
                  </a:cubicBezTo>
                  <a:cubicBezTo>
                    <a:pt x="7382" y="16540"/>
                    <a:pt x="7435" y="16540"/>
                    <a:pt x="7435" y="16470"/>
                  </a:cubicBezTo>
                  <a:cubicBezTo>
                    <a:pt x="7480" y="16460"/>
                    <a:pt x="7487" y="16390"/>
                    <a:pt x="7517" y="16360"/>
                  </a:cubicBezTo>
                  <a:cubicBezTo>
                    <a:pt x="7540" y="16360"/>
                    <a:pt x="7525" y="16300"/>
                    <a:pt x="7547" y="16290"/>
                  </a:cubicBezTo>
                  <a:cubicBezTo>
                    <a:pt x="7555" y="16260"/>
                    <a:pt x="7577" y="16260"/>
                    <a:pt x="7585" y="16230"/>
                  </a:cubicBezTo>
                  <a:cubicBezTo>
                    <a:pt x="7615" y="16200"/>
                    <a:pt x="7615" y="16140"/>
                    <a:pt x="7645" y="16120"/>
                  </a:cubicBezTo>
                  <a:cubicBezTo>
                    <a:pt x="7652" y="16060"/>
                    <a:pt x="7705" y="16050"/>
                    <a:pt x="7697" y="15970"/>
                  </a:cubicBezTo>
                  <a:cubicBezTo>
                    <a:pt x="7750" y="15900"/>
                    <a:pt x="7780" y="15800"/>
                    <a:pt x="7810" y="15710"/>
                  </a:cubicBezTo>
                  <a:cubicBezTo>
                    <a:pt x="7847" y="15610"/>
                    <a:pt x="7870" y="15500"/>
                    <a:pt x="7907" y="15420"/>
                  </a:cubicBezTo>
                  <a:cubicBezTo>
                    <a:pt x="7929" y="15310"/>
                    <a:pt x="7989" y="15250"/>
                    <a:pt x="7989" y="15120"/>
                  </a:cubicBezTo>
                  <a:cubicBezTo>
                    <a:pt x="8027" y="15100"/>
                    <a:pt x="8004" y="15000"/>
                    <a:pt x="8042" y="14990"/>
                  </a:cubicBezTo>
                  <a:cubicBezTo>
                    <a:pt x="8042" y="14920"/>
                    <a:pt x="8057" y="14860"/>
                    <a:pt x="8072" y="14810"/>
                  </a:cubicBezTo>
                  <a:cubicBezTo>
                    <a:pt x="8087" y="14690"/>
                    <a:pt x="8102" y="14570"/>
                    <a:pt x="8124" y="14460"/>
                  </a:cubicBezTo>
                  <a:cubicBezTo>
                    <a:pt x="8109" y="14310"/>
                    <a:pt x="8147" y="14230"/>
                    <a:pt x="8139" y="14070"/>
                  </a:cubicBezTo>
                  <a:cubicBezTo>
                    <a:pt x="8177" y="14050"/>
                    <a:pt x="8147" y="13930"/>
                    <a:pt x="8154" y="13870"/>
                  </a:cubicBezTo>
                  <a:cubicBezTo>
                    <a:pt x="8169" y="13850"/>
                    <a:pt x="8184" y="13720"/>
                    <a:pt x="8154" y="13700"/>
                  </a:cubicBezTo>
                  <a:cubicBezTo>
                    <a:pt x="8109" y="13950"/>
                    <a:pt x="8094" y="14230"/>
                    <a:pt x="8072" y="14510"/>
                  </a:cubicBezTo>
                  <a:cubicBezTo>
                    <a:pt x="8042" y="14510"/>
                    <a:pt x="8079" y="14540"/>
                    <a:pt x="8057" y="14550"/>
                  </a:cubicBezTo>
                  <a:cubicBezTo>
                    <a:pt x="8057" y="14590"/>
                    <a:pt x="8049" y="14620"/>
                    <a:pt x="8042" y="14640"/>
                  </a:cubicBezTo>
                  <a:cubicBezTo>
                    <a:pt x="8012" y="14680"/>
                    <a:pt x="8027" y="14780"/>
                    <a:pt x="8004" y="14830"/>
                  </a:cubicBezTo>
                  <a:cubicBezTo>
                    <a:pt x="7989" y="14970"/>
                    <a:pt x="7937" y="15060"/>
                    <a:pt x="7922" y="15200"/>
                  </a:cubicBezTo>
                  <a:cubicBezTo>
                    <a:pt x="7885" y="15250"/>
                    <a:pt x="7862" y="15330"/>
                    <a:pt x="7840" y="15400"/>
                  </a:cubicBezTo>
                  <a:cubicBezTo>
                    <a:pt x="7817" y="15420"/>
                    <a:pt x="7817" y="15470"/>
                    <a:pt x="7810" y="15510"/>
                  </a:cubicBezTo>
                  <a:cubicBezTo>
                    <a:pt x="7780" y="15530"/>
                    <a:pt x="7780" y="15590"/>
                    <a:pt x="7765" y="15620"/>
                  </a:cubicBezTo>
                  <a:cubicBezTo>
                    <a:pt x="7712" y="15760"/>
                    <a:pt x="7660" y="15900"/>
                    <a:pt x="7600" y="16030"/>
                  </a:cubicBezTo>
                  <a:cubicBezTo>
                    <a:pt x="7562" y="16090"/>
                    <a:pt x="7540" y="16150"/>
                    <a:pt x="7502" y="16210"/>
                  </a:cubicBezTo>
                  <a:cubicBezTo>
                    <a:pt x="7480" y="16240"/>
                    <a:pt x="7487" y="16290"/>
                    <a:pt x="7450" y="16290"/>
                  </a:cubicBezTo>
                  <a:cubicBezTo>
                    <a:pt x="7427" y="16320"/>
                    <a:pt x="7427" y="16380"/>
                    <a:pt x="7405" y="16400"/>
                  </a:cubicBezTo>
                  <a:cubicBezTo>
                    <a:pt x="7345" y="16440"/>
                    <a:pt x="7345" y="16550"/>
                    <a:pt x="7285" y="16580"/>
                  </a:cubicBezTo>
                  <a:cubicBezTo>
                    <a:pt x="7300" y="16650"/>
                    <a:pt x="7232" y="16610"/>
                    <a:pt x="7240" y="16660"/>
                  </a:cubicBezTo>
                  <a:cubicBezTo>
                    <a:pt x="7232" y="16720"/>
                    <a:pt x="7180" y="16710"/>
                    <a:pt x="7188" y="16770"/>
                  </a:cubicBezTo>
                  <a:cubicBezTo>
                    <a:pt x="7135" y="16800"/>
                    <a:pt x="7135" y="16900"/>
                    <a:pt x="7075" y="16930"/>
                  </a:cubicBezTo>
                  <a:cubicBezTo>
                    <a:pt x="7053" y="17010"/>
                    <a:pt x="6985" y="17030"/>
                    <a:pt x="6963" y="17100"/>
                  </a:cubicBezTo>
                  <a:cubicBezTo>
                    <a:pt x="6925" y="17110"/>
                    <a:pt x="6925" y="17160"/>
                    <a:pt x="6895" y="17170"/>
                  </a:cubicBezTo>
                  <a:cubicBezTo>
                    <a:pt x="6895" y="17230"/>
                    <a:pt x="6843" y="17220"/>
                    <a:pt x="6843" y="17280"/>
                  </a:cubicBezTo>
                  <a:cubicBezTo>
                    <a:pt x="6790" y="17260"/>
                    <a:pt x="6820" y="17350"/>
                    <a:pt x="6783" y="17340"/>
                  </a:cubicBezTo>
                  <a:cubicBezTo>
                    <a:pt x="6768" y="17390"/>
                    <a:pt x="6745" y="17410"/>
                    <a:pt x="6730" y="17450"/>
                  </a:cubicBezTo>
                  <a:cubicBezTo>
                    <a:pt x="6693" y="17500"/>
                    <a:pt x="6670" y="17570"/>
                    <a:pt x="6633" y="17620"/>
                  </a:cubicBezTo>
                  <a:cubicBezTo>
                    <a:pt x="6595" y="17680"/>
                    <a:pt x="6558" y="17740"/>
                    <a:pt x="6520" y="17800"/>
                  </a:cubicBezTo>
                  <a:cubicBezTo>
                    <a:pt x="6505" y="17830"/>
                    <a:pt x="6490" y="17860"/>
                    <a:pt x="6468" y="17890"/>
                  </a:cubicBezTo>
                  <a:cubicBezTo>
                    <a:pt x="6446" y="17910"/>
                    <a:pt x="6446" y="17970"/>
                    <a:pt x="6423" y="17990"/>
                  </a:cubicBezTo>
                  <a:cubicBezTo>
                    <a:pt x="6408" y="18020"/>
                    <a:pt x="6408" y="18080"/>
                    <a:pt x="6371" y="18080"/>
                  </a:cubicBezTo>
                  <a:cubicBezTo>
                    <a:pt x="6371" y="18110"/>
                    <a:pt x="6348" y="18110"/>
                    <a:pt x="6356" y="18150"/>
                  </a:cubicBezTo>
                  <a:cubicBezTo>
                    <a:pt x="6341" y="18150"/>
                    <a:pt x="6333" y="18180"/>
                    <a:pt x="6326" y="18150"/>
                  </a:cubicBezTo>
                  <a:cubicBezTo>
                    <a:pt x="6356" y="17950"/>
                    <a:pt x="6431" y="17830"/>
                    <a:pt x="6483" y="17670"/>
                  </a:cubicBezTo>
                  <a:cubicBezTo>
                    <a:pt x="6513" y="17580"/>
                    <a:pt x="6550" y="17520"/>
                    <a:pt x="6565" y="17430"/>
                  </a:cubicBezTo>
                  <a:cubicBezTo>
                    <a:pt x="6603" y="17360"/>
                    <a:pt x="6625" y="17270"/>
                    <a:pt x="6663" y="17210"/>
                  </a:cubicBezTo>
                  <a:cubicBezTo>
                    <a:pt x="6700" y="17140"/>
                    <a:pt x="6745" y="17080"/>
                    <a:pt x="6783" y="17010"/>
                  </a:cubicBezTo>
                  <a:cubicBezTo>
                    <a:pt x="6820" y="17010"/>
                    <a:pt x="6820" y="16950"/>
                    <a:pt x="6843" y="16930"/>
                  </a:cubicBezTo>
                  <a:cubicBezTo>
                    <a:pt x="6850" y="16880"/>
                    <a:pt x="6903" y="16890"/>
                    <a:pt x="6895" y="16820"/>
                  </a:cubicBezTo>
                  <a:cubicBezTo>
                    <a:pt x="6963" y="16800"/>
                    <a:pt x="6963" y="16670"/>
                    <a:pt x="7023" y="16640"/>
                  </a:cubicBezTo>
                  <a:cubicBezTo>
                    <a:pt x="7038" y="16600"/>
                    <a:pt x="7060" y="16570"/>
                    <a:pt x="7075" y="16530"/>
                  </a:cubicBezTo>
                  <a:cubicBezTo>
                    <a:pt x="7090" y="16530"/>
                    <a:pt x="7098" y="16510"/>
                    <a:pt x="7105" y="16490"/>
                  </a:cubicBezTo>
                  <a:cubicBezTo>
                    <a:pt x="7113" y="16460"/>
                    <a:pt x="7150" y="16470"/>
                    <a:pt x="7143" y="16420"/>
                  </a:cubicBezTo>
                  <a:cubicBezTo>
                    <a:pt x="7202" y="16400"/>
                    <a:pt x="7217" y="16300"/>
                    <a:pt x="7270" y="16250"/>
                  </a:cubicBezTo>
                  <a:cubicBezTo>
                    <a:pt x="7270" y="16200"/>
                    <a:pt x="7292" y="16170"/>
                    <a:pt x="7337" y="16160"/>
                  </a:cubicBezTo>
                  <a:cubicBezTo>
                    <a:pt x="7330" y="16100"/>
                    <a:pt x="7382" y="16110"/>
                    <a:pt x="7382" y="16050"/>
                  </a:cubicBezTo>
                  <a:cubicBezTo>
                    <a:pt x="7382" y="16030"/>
                    <a:pt x="7412" y="16030"/>
                    <a:pt x="7420" y="16010"/>
                  </a:cubicBezTo>
                  <a:cubicBezTo>
                    <a:pt x="7420" y="15980"/>
                    <a:pt x="7427" y="15960"/>
                    <a:pt x="7435" y="15950"/>
                  </a:cubicBezTo>
                  <a:cubicBezTo>
                    <a:pt x="7472" y="15940"/>
                    <a:pt x="7472" y="15880"/>
                    <a:pt x="7502" y="15860"/>
                  </a:cubicBezTo>
                  <a:cubicBezTo>
                    <a:pt x="7540" y="15780"/>
                    <a:pt x="7577" y="15710"/>
                    <a:pt x="7615" y="15640"/>
                  </a:cubicBezTo>
                  <a:cubicBezTo>
                    <a:pt x="7660" y="15590"/>
                    <a:pt x="7682" y="15500"/>
                    <a:pt x="7727" y="15440"/>
                  </a:cubicBezTo>
                  <a:cubicBezTo>
                    <a:pt x="7757" y="15360"/>
                    <a:pt x="7772" y="15270"/>
                    <a:pt x="7825" y="15230"/>
                  </a:cubicBezTo>
                  <a:cubicBezTo>
                    <a:pt x="7870" y="15040"/>
                    <a:pt x="7937" y="14890"/>
                    <a:pt x="7974" y="14700"/>
                  </a:cubicBezTo>
                  <a:cubicBezTo>
                    <a:pt x="7937" y="14700"/>
                    <a:pt x="7922" y="14720"/>
                    <a:pt x="7922" y="14770"/>
                  </a:cubicBezTo>
                  <a:cubicBezTo>
                    <a:pt x="7937" y="14840"/>
                    <a:pt x="7877" y="14810"/>
                    <a:pt x="7892" y="14880"/>
                  </a:cubicBezTo>
                  <a:cubicBezTo>
                    <a:pt x="7877" y="14950"/>
                    <a:pt x="7840" y="15000"/>
                    <a:pt x="7825" y="15070"/>
                  </a:cubicBezTo>
                  <a:cubicBezTo>
                    <a:pt x="7802" y="15140"/>
                    <a:pt x="7780" y="15200"/>
                    <a:pt x="7742" y="15250"/>
                  </a:cubicBezTo>
                  <a:cubicBezTo>
                    <a:pt x="7735" y="15330"/>
                    <a:pt x="7690" y="15360"/>
                    <a:pt x="7682" y="15440"/>
                  </a:cubicBezTo>
                  <a:cubicBezTo>
                    <a:pt x="7630" y="15430"/>
                    <a:pt x="7637" y="15500"/>
                    <a:pt x="7615" y="15530"/>
                  </a:cubicBezTo>
                  <a:cubicBezTo>
                    <a:pt x="7585" y="15550"/>
                    <a:pt x="7562" y="15580"/>
                    <a:pt x="7547" y="15620"/>
                  </a:cubicBezTo>
                  <a:cubicBezTo>
                    <a:pt x="7555" y="15690"/>
                    <a:pt x="7502" y="15680"/>
                    <a:pt x="7502" y="15730"/>
                  </a:cubicBezTo>
                  <a:cubicBezTo>
                    <a:pt x="7465" y="15730"/>
                    <a:pt x="7465" y="15790"/>
                    <a:pt x="7435" y="15810"/>
                  </a:cubicBezTo>
                  <a:cubicBezTo>
                    <a:pt x="7397" y="15880"/>
                    <a:pt x="7352" y="15940"/>
                    <a:pt x="7322" y="16010"/>
                  </a:cubicBezTo>
                  <a:cubicBezTo>
                    <a:pt x="7300" y="16040"/>
                    <a:pt x="7270" y="16060"/>
                    <a:pt x="7270" y="16120"/>
                  </a:cubicBezTo>
                  <a:cubicBezTo>
                    <a:pt x="7210" y="16100"/>
                    <a:pt x="7232" y="16200"/>
                    <a:pt x="7188" y="16210"/>
                  </a:cubicBezTo>
                  <a:cubicBezTo>
                    <a:pt x="7188" y="16240"/>
                    <a:pt x="7158" y="16230"/>
                    <a:pt x="7158" y="16250"/>
                  </a:cubicBezTo>
                  <a:cubicBezTo>
                    <a:pt x="7158" y="16280"/>
                    <a:pt x="7150" y="16300"/>
                    <a:pt x="7143" y="16320"/>
                  </a:cubicBezTo>
                  <a:cubicBezTo>
                    <a:pt x="7105" y="16320"/>
                    <a:pt x="7105" y="16380"/>
                    <a:pt x="7075" y="16400"/>
                  </a:cubicBezTo>
                  <a:cubicBezTo>
                    <a:pt x="7023" y="16460"/>
                    <a:pt x="6985" y="16530"/>
                    <a:pt x="6948" y="16600"/>
                  </a:cubicBezTo>
                  <a:cubicBezTo>
                    <a:pt x="6918" y="16680"/>
                    <a:pt x="6865" y="16730"/>
                    <a:pt x="6828" y="16800"/>
                  </a:cubicBezTo>
                  <a:cubicBezTo>
                    <a:pt x="6790" y="16800"/>
                    <a:pt x="6805" y="16880"/>
                    <a:pt x="6768" y="16880"/>
                  </a:cubicBezTo>
                  <a:cubicBezTo>
                    <a:pt x="6760" y="16910"/>
                    <a:pt x="6760" y="16930"/>
                    <a:pt x="6730" y="16930"/>
                  </a:cubicBezTo>
                  <a:cubicBezTo>
                    <a:pt x="6723" y="16950"/>
                    <a:pt x="6715" y="16980"/>
                    <a:pt x="6700" y="16990"/>
                  </a:cubicBezTo>
                  <a:cubicBezTo>
                    <a:pt x="6723" y="16860"/>
                    <a:pt x="6790" y="16790"/>
                    <a:pt x="6828" y="16690"/>
                  </a:cubicBezTo>
                  <a:cubicBezTo>
                    <a:pt x="6850" y="16630"/>
                    <a:pt x="6888" y="16610"/>
                    <a:pt x="6895" y="16530"/>
                  </a:cubicBezTo>
                  <a:cubicBezTo>
                    <a:pt x="6948" y="16520"/>
                    <a:pt x="6925" y="16420"/>
                    <a:pt x="6978" y="16400"/>
                  </a:cubicBezTo>
                  <a:cubicBezTo>
                    <a:pt x="6985" y="16330"/>
                    <a:pt x="7023" y="16310"/>
                    <a:pt x="7045" y="16250"/>
                  </a:cubicBezTo>
                  <a:cubicBezTo>
                    <a:pt x="7053" y="16220"/>
                    <a:pt x="7060" y="16200"/>
                    <a:pt x="7075" y="16190"/>
                  </a:cubicBezTo>
                  <a:cubicBezTo>
                    <a:pt x="7105" y="16180"/>
                    <a:pt x="7083" y="16110"/>
                    <a:pt x="7128" y="16120"/>
                  </a:cubicBezTo>
                  <a:cubicBezTo>
                    <a:pt x="7165" y="16010"/>
                    <a:pt x="7225" y="15930"/>
                    <a:pt x="7255" y="15810"/>
                  </a:cubicBezTo>
                  <a:cubicBezTo>
                    <a:pt x="7285" y="15790"/>
                    <a:pt x="7322" y="15770"/>
                    <a:pt x="7322" y="15710"/>
                  </a:cubicBezTo>
                  <a:cubicBezTo>
                    <a:pt x="7352" y="15690"/>
                    <a:pt x="7382" y="15660"/>
                    <a:pt x="7382" y="15600"/>
                  </a:cubicBezTo>
                  <a:cubicBezTo>
                    <a:pt x="7450" y="15550"/>
                    <a:pt x="7465" y="15430"/>
                    <a:pt x="7532" y="15380"/>
                  </a:cubicBezTo>
                  <a:cubicBezTo>
                    <a:pt x="7532" y="15310"/>
                    <a:pt x="7577" y="15300"/>
                    <a:pt x="7585" y="15250"/>
                  </a:cubicBezTo>
                  <a:cubicBezTo>
                    <a:pt x="7607" y="15210"/>
                    <a:pt x="7615" y="15140"/>
                    <a:pt x="7645" y="15120"/>
                  </a:cubicBezTo>
                  <a:cubicBezTo>
                    <a:pt x="7675" y="15010"/>
                    <a:pt x="7720" y="14930"/>
                    <a:pt x="7765" y="14860"/>
                  </a:cubicBezTo>
                  <a:cubicBezTo>
                    <a:pt x="7787" y="14690"/>
                    <a:pt x="7862" y="14600"/>
                    <a:pt x="7877" y="14420"/>
                  </a:cubicBezTo>
                  <a:cubicBezTo>
                    <a:pt x="7922" y="14430"/>
                    <a:pt x="7862" y="14320"/>
                    <a:pt x="7907" y="14330"/>
                  </a:cubicBezTo>
                  <a:cubicBezTo>
                    <a:pt x="7915" y="14290"/>
                    <a:pt x="7915" y="14240"/>
                    <a:pt x="7944" y="14220"/>
                  </a:cubicBezTo>
                  <a:cubicBezTo>
                    <a:pt x="7929" y="14160"/>
                    <a:pt x="7967" y="14160"/>
                    <a:pt x="7959" y="14090"/>
                  </a:cubicBezTo>
                  <a:cubicBezTo>
                    <a:pt x="7982" y="14080"/>
                    <a:pt x="7959" y="13990"/>
                    <a:pt x="7989" y="13980"/>
                  </a:cubicBezTo>
                  <a:cubicBezTo>
                    <a:pt x="8012" y="13820"/>
                    <a:pt x="8034" y="13650"/>
                    <a:pt x="8057" y="13480"/>
                  </a:cubicBezTo>
                  <a:cubicBezTo>
                    <a:pt x="8049" y="13380"/>
                    <a:pt x="8087" y="13340"/>
                    <a:pt x="8087" y="13240"/>
                  </a:cubicBezTo>
                  <a:cubicBezTo>
                    <a:pt x="8079" y="13180"/>
                    <a:pt x="8102" y="13160"/>
                    <a:pt x="8102" y="13110"/>
                  </a:cubicBezTo>
                  <a:cubicBezTo>
                    <a:pt x="8109" y="13060"/>
                    <a:pt x="8139" y="13040"/>
                    <a:pt x="8087" y="13020"/>
                  </a:cubicBezTo>
                  <a:cubicBezTo>
                    <a:pt x="8094" y="13100"/>
                    <a:pt x="8034" y="13150"/>
                    <a:pt x="8072" y="13200"/>
                  </a:cubicBezTo>
                  <a:cubicBezTo>
                    <a:pt x="8057" y="13260"/>
                    <a:pt x="8049" y="13330"/>
                    <a:pt x="8019" y="13370"/>
                  </a:cubicBezTo>
                  <a:cubicBezTo>
                    <a:pt x="8049" y="13470"/>
                    <a:pt x="7997" y="13600"/>
                    <a:pt x="7989" y="13720"/>
                  </a:cubicBezTo>
                  <a:cubicBezTo>
                    <a:pt x="7974" y="13850"/>
                    <a:pt x="7937" y="13960"/>
                    <a:pt x="7922" y="14090"/>
                  </a:cubicBezTo>
                  <a:cubicBezTo>
                    <a:pt x="7900" y="14130"/>
                    <a:pt x="7907" y="14210"/>
                    <a:pt x="7877" y="14240"/>
                  </a:cubicBezTo>
                  <a:cubicBezTo>
                    <a:pt x="7862" y="14300"/>
                    <a:pt x="7847" y="14350"/>
                    <a:pt x="7840" y="14420"/>
                  </a:cubicBezTo>
                  <a:cubicBezTo>
                    <a:pt x="7787" y="14500"/>
                    <a:pt x="7787" y="14650"/>
                    <a:pt x="7727" y="14720"/>
                  </a:cubicBezTo>
                  <a:cubicBezTo>
                    <a:pt x="7712" y="14770"/>
                    <a:pt x="7705" y="14830"/>
                    <a:pt x="7682" y="14880"/>
                  </a:cubicBezTo>
                  <a:cubicBezTo>
                    <a:pt x="7645" y="14900"/>
                    <a:pt x="7652" y="14980"/>
                    <a:pt x="7615" y="15010"/>
                  </a:cubicBezTo>
                  <a:cubicBezTo>
                    <a:pt x="7600" y="15060"/>
                    <a:pt x="7555" y="15080"/>
                    <a:pt x="7562" y="15160"/>
                  </a:cubicBezTo>
                  <a:cubicBezTo>
                    <a:pt x="7502" y="15160"/>
                    <a:pt x="7525" y="15260"/>
                    <a:pt x="7480" y="15290"/>
                  </a:cubicBezTo>
                  <a:cubicBezTo>
                    <a:pt x="7472" y="15350"/>
                    <a:pt x="7427" y="15360"/>
                    <a:pt x="7420" y="15420"/>
                  </a:cubicBezTo>
                  <a:cubicBezTo>
                    <a:pt x="7367" y="15430"/>
                    <a:pt x="7382" y="15520"/>
                    <a:pt x="7337" y="15530"/>
                  </a:cubicBezTo>
                  <a:cubicBezTo>
                    <a:pt x="7307" y="15640"/>
                    <a:pt x="7247" y="15720"/>
                    <a:pt x="7188" y="15790"/>
                  </a:cubicBezTo>
                  <a:cubicBezTo>
                    <a:pt x="7173" y="15820"/>
                    <a:pt x="7173" y="15870"/>
                    <a:pt x="7143" y="15880"/>
                  </a:cubicBezTo>
                  <a:cubicBezTo>
                    <a:pt x="7158" y="15970"/>
                    <a:pt x="7090" y="15930"/>
                    <a:pt x="7090" y="15990"/>
                  </a:cubicBezTo>
                  <a:cubicBezTo>
                    <a:pt x="7105" y="16060"/>
                    <a:pt x="7023" y="16020"/>
                    <a:pt x="7045" y="16100"/>
                  </a:cubicBezTo>
                  <a:cubicBezTo>
                    <a:pt x="7000" y="16100"/>
                    <a:pt x="7023" y="16180"/>
                    <a:pt x="6978" y="16190"/>
                  </a:cubicBezTo>
                  <a:cubicBezTo>
                    <a:pt x="6963" y="16280"/>
                    <a:pt x="6910" y="16320"/>
                    <a:pt x="6895" y="16400"/>
                  </a:cubicBezTo>
                  <a:cubicBezTo>
                    <a:pt x="6850" y="16460"/>
                    <a:pt x="6835" y="16550"/>
                    <a:pt x="6783" y="16600"/>
                  </a:cubicBezTo>
                  <a:cubicBezTo>
                    <a:pt x="6760" y="16680"/>
                    <a:pt x="6715" y="16730"/>
                    <a:pt x="6685" y="16800"/>
                  </a:cubicBezTo>
                  <a:cubicBezTo>
                    <a:pt x="6640" y="16860"/>
                    <a:pt x="6640" y="16970"/>
                    <a:pt x="6588" y="17010"/>
                  </a:cubicBezTo>
                  <a:cubicBezTo>
                    <a:pt x="6580" y="17120"/>
                    <a:pt x="6505" y="17130"/>
                    <a:pt x="6505" y="17230"/>
                  </a:cubicBezTo>
                  <a:cubicBezTo>
                    <a:pt x="6461" y="17290"/>
                    <a:pt x="6453" y="17400"/>
                    <a:pt x="6408" y="17450"/>
                  </a:cubicBezTo>
                  <a:cubicBezTo>
                    <a:pt x="6401" y="17320"/>
                    <a:pt x="6461" y="17280"/>
                    <a:pt x="6483" y="17190"/>
                  </a:cubicBezTo>
                  <a:cubicBezTo>
                    <a:pt x="6476" y="17120"/>
                    <a:pt x="6528" y="17130"/>
                    <a:pt x="6535" y="17080"/>
                  </a:cubicBezTo>
                  <a:cubicBezTo>
                    <a:pt x="6528" y="17010"/>
                    <a:pt x="6565" y="16990"/>
                    <a:pt x="6588" y="16950"/>
                  </a:cubicBezTo>
                  <a:cubicBezTo>
                    <a:pt x="6588" y="16830"/>
                    <a:pt x="6670" y="16810"/>
                    <a:pt x="6663" y="16690"/>
                  </a:cubicBezTo>
                  <a:cubicBezTo>
                    <a:pt x="6723" y="16640"/>
                    <a:pt x="6723" y="16520"/>
                    <a:pt x="6783" y="16470"/>
                  </a:cubicBezTo>
                  <a:cubicBezTo>
                    <a:pt x="6820" y="16390"/>
                    <a:pt x="6828" y="16280"/>
                    <a:pt x="6880" y="16230"/>
                  </a:cubicBezTo>
                  <a:cubicBezTo>
                    <a:pt x="6903" y="16140"/>
                    <a:pt x="6925" y="16050"/>
                    <a:pt x="6978" y="15990"/>
                  </a:cubicBezTo>
                  <a:cubicBezTo>
                    <a:pt x="7000" y="15900"/>
                    <a:pt x="7038" y="15820"/>
                    <a:pt x="7075" y="15750"/>
                  </a:cubicBezTo>
                  <a:cubicBezTo>
                    <a:pt x="7105" y="15670"/>
                    <a:pt x="7165" y="15630"/>
                    <a:pt x="7188" y="15530"/>
                  </a:cubicBezTo>
                  <a:cubicBezTo>
                    <a:pt x="7240" y="15480"/>
                    <a:pt x="7255" y="15370"/>
                    <a:pt x="7307" y="15310"/>
                  </a:cubicBezTo>
                  <a:cubicBezTo>
                    <a:pt x="7330" y="15290"/>
                    <a:pt x="7330" y="15230"/>
                    <a:pt x="7352" y="15200"/>
                  </a:cubicBezTo>
                  <a:cubicBezTo>
                    <a:pt x="7390" y="15190"/>
                    <a:pt x="7397" y="15130"/>
                    <a:pt x="7420" y="15100"/>
                  </a:cubicBezTo>
                  <a:cubicBezTo>
                    <a:pt x="7435" y="15100"/>
                    <a:pt x="7427" y="15080"/>
                    <a:pt x="7435" y="15070"/>
                  </a:cubicBezTo>
                  <a:cubicBezTo>
                    <a:pt x="7450" y="15040"/>
                    <a:pt x="7480" y="15050"/>
                    <a:pt x="7465" y="14990"/>
                  </a:cubicBezTo>
                  <a:cubicBezTo>
                    <a:pt x="7502" y="14970"/>
                    <a:pt x="7517" y="14920"/>
                    <a:pt x="7532" y="14880"/>
                  </a:cubicBezTo>
                  <a:cubicBezTo>
                    <a:pt x="7540" y="14830"/>
                    <a:pt x="7570" y="14810"/>
                    <a:pt x="7585" y="14770"/>
                  </a:cubicBezTo>
                  <a:cubicBezTo>
                    <a:pt x="7607" y="14730"/>
                    <a:pt x="7600" y="14670"/>
                    <a:pt x="7630" y="14640"/>
                  </a:cubicBezTo>
                  <a:cubicBezTo>
                    <a:pt x="7682" y="14460"/>
                    <a:pt x="7750" y="14300"/>
                    <a:pt x="7780" y="14090"/>
                  </a:cubicBezTo>
                  <a:cubicBezTo>
                    <a:pt x="7802" y="14070"/>
                    <a:pt x="7810" y="14020"/>
                    <a:pt x="7810" y="13960"/>
                  </a:cubicBezTo>
                  <a:cubicBezTo>
                    <a:pt x="7832" y="13920"/>
                    <a:pt x="7832" y="13860"/>
                    <a:pt x="7840" y="13810"/>
                  </a:cubicBezTo>
                  <a:cubicBezTo>
                    <a:pt x="7862" y="13710"/>
                    <a:pt x="7877" y="13610"/>
                    <a:pt x="7892" y="13500"/>
                  </a:cubicBezTo>
                  <a:cubicBezTo>
                    <a:pt x="7877" y="13300"/>
                    <a:pt x="7915" y="13170"/>
                    <a:pt x="7907" y="12980"/>
                  </a:cubicBezTo>
                  <a:cubicBezTo>
                    <a:pt x="7847" y="12960"/>
                    <a:pt x="7885" y="13070"/>
                    <a:pt x="7877" y="13110"/>
                  </a:cubicBezTo>
                  <a:cubicBezTo>
                    <a:pt x="7870" y="13160"/>
                    <a:pt x="7900" y="13250"/>
                    <a:pt x="7862" y="13260"/>
                  </a:cubicBezTo>
                  <a:cubicBezTo>
                    <a:pt x="7892" y="13300"/>
                    <a:pt x="7847" y="13320"/>
                    <a:pt x="7862" y="13390"/>
                  </a:cubicBezTo>
                  <a:cubicBezTo>
                    <a:pt x="7870" y="13470"/>
                    <a:pt x="7847" y="13500"/>
                    <a:pt x="7840" y="13550"/>
                  </a:cubicBezTo>
                  <a:cubicBezTo>
                    <a:pt x="7825" y="13750"/>
                    <a:pt x="7765" y="13910"/>
                    <a:pt x="7742" y="14110"/>
                  </a:cubicBezTo>
                  <a:cubicBezTo>
                    <a:pt x="7705" y="14170"/>
                    <a:pt x="7697" y="14280"/>
                    <a:pt x="7660" y="14350"/>
                  </a:cubicBezTo>
                  <a:cubicBezTo>
                    <a:pt x="7637" y="14380"/>
                    <a:pt x="7652" y="14460"/>
                    <a:pt x="7630" y="14480"/>
                  </a:cubicBezTo>
                  <a:cubicBezTo>
                    <a:pt x="7592" y="14490"/>
                    <a:pt x="7615" y="14580"/>
                    <a:pt x="7585" y="14590"/>
                  </a:cubicBezTo>
                  <a:cubicBezTo>
                    <a:pt x="7592" y="14660"/>
                    <a:pt x="7532" y="14640"/>
                    <a:pt x="7547" y="14720"/>
                  </a:cubicBezTo>
                  <a:cubicBezTo>
                    <a:pt x="7517" y="14740"/>
                    <a:pt x="7525" y="14800"/>
                    <a:pt x="7480" y="14810"/>
                  </a:cubicBezTo>
                  <a:cubicBezTo>
                    <a:pt x="7472" y="14920"/>
                    <a:pt x="7405" y="14950"/>
                    <a:pt x="7382" y="15050"/>
                  </a:cubicBezTo>
                  <a:cubicBezTo>
                    <a:pt x="7322" y="15080"/>
                    <a:pt x="7315" y="15190"/>
                    <a:pt x="7255" y="15230"/>
                  </a:cubicBezTo>
                  <a:cubicBezTo>
                    <a:pt x="7262" y="15290"/>
                    <a:pt x="7232" y="15310"/>
                    <a:pt x="7202" y="15330"/>
                  </a:cubicBezTo>
                  <a:cubicBezTo>
                    <a:pt x="7202" y="15390"/>
                    <a:pt x="7173" y="15410"/>
                    <a:pt x="7158" y="15440"/>
                  </a:cubicBezTo>
                  <a:cubicBezTo>
                    <a:pt x="7128" y="15520"/>
                    <a:pt x="7090" y="15590"/>
                    <a:pt x="7045" y="15640"/>
                  </a:cubicBezTo>
                  <a:cubicBezTo>
                    <a:pt x="7038" y="15670"/>
                    <a:pt x="7045" y="15700"/>
                    <a:pt x="7023" y="15710"/>
                  </a:cubicBezTo>
                  <a:cubicBezTo>
                    <a:pt x="7008" y="15710"/>
                    <a:pt x="7008" y="15740"/>
                    <a:pt x="6993" y="15750"/>
                  </a:cubicBezTo>
                  <a:cubicBezTo>
                    <a:pt x="6985" y="15810"/>
                    <a:pt x="6948" y="15810"/>
                    <a:pt x="6948" y="15880"/>
                  </a:cubicBezTo>
                  <a:cubicBezTo>
                    <a:pt x="6903" y="15940"/>
                    <a:pt x="6873" y="16020"/>
                    <a:pt x="6843" y="16100"/>
                  </a:cubicBezTo>
                  <a:cubicBezTo>
                    <a:pt x="6813" y="16170"/>
                    <a:pt x="6805" y="16270"/>
                    <a:pt x="6745" y="16320"/>
                  </a:cubicBezTo>
                  <a:cubicBezTo>
                    <a:pt x="6738" y="16420"/>
                    <a:pt x="6670" y="16450"/>
                    <a:pt x="6663" y="16560"/>
                  </a:cubicBezTo>
                  <a:cubicBezTo>
                    <a:pt x="6603" y="16590"/>
                    <a:pt x="6603" y="16720"/>
                    <a:pt x="6550" y="16770"/>
                  </a:cubicBezTo>
                  <a:cubicBezTo>
                    <a:pt x="6558" y="16720"/>
                    <a:pt x="6573" y="16680"/>
                    <a:pt x="6588" y="16640"/>
                  </a:cubicBezTo>
                  <a:cubicBezTo>
                    <a:pt x="6565" y="16570"/>
                    <a:pt x="6610" y="16570"/>
                    <a:pt x="6618" y="16560"/>
                  </a:cubicBezTo>
                  <a:cubicBezTo>
                    <a:pt x="6625" y="16520"/>
                    <a:pt x="6625" y="16470"/>
                    <a:pt x="6633" y="16420"/>
                  </a:cubicBezTo>
                  <a:cubicBezTo>
                    <a:pt x="6648" y="16360"/>
                    <a:pt x="6685" y="16290"/>
                    <a:pt x="6685" y="16210"/>
                  </a:cubicBezTo>
                  <a:cubicBezTo>
                    <a:pt x="6745" y="16210"/>
                    <a:pt x="6738" y="16120"/>
                    <a:pt x="6768" y="16080"/>
                  </a:cubicBezTo>
                  <a:cubicBezTo>
                    <a:pt x="6775" y="16010"/>
                    <a:pt x="6820" y="15980"/>
                    <a:pt x="6843" y="15920"/>
                  </a:cubicBezTo>
                  <a:cubicBezTo>
                    <a:pt x="6895" y="15820"/>
                    <a:pt x="6940" y="15700"/>
                    <a:pt x="7008" y="15620"/>
                  </a:cubicBezTo>
                  <a:cubicBezTo>
                    <a:pt x="7008" y="15540"/>
                    <a:pt x="7053" y="15520"/>
                    <a:pt x="7075" y="15470"/>
                  </a:cubicBezTo>
                  <a:cubicBezTo>
                    <a:pt x="7113" y="15430"/>
                    <a:pt x="7120" y="15350"/>
                    <a:pt x="7158" y="15310"/>
                  </a:cubicBezTo>
                  <a:cubicBezTo>
                    <a:pt x="7165" y="15240"/>
                    <a:pt x="7210" y="15210"/>
                    <a:pt x="7225" y="15140"/>
                  </a:cubicBezTo>
                  <a:cubicBezTo>
                    <a:pt x="7202" y="15070"/>
                    <a:pt x="7277" y="15120"/>
                    <a:pt x="7255" y="15050"/>
                  </a:cubicBezTo>
                  <a:cubicBezTo>
                    <a:pt x="7285" y="15050"/>
                    <a:pt x="7262" y="14980"/>
                    <a:pt x="7285" y="14960"/>
                  </a:cubicBezTo>
                  <a:cubicBezTo>
                    <a:pt x="7315" y="14960"/>
                    <a:pt x="7300" y="14900"/>
                    <a:pt x="7322" y="14900"/>
                  </a:cubicBezTo>
                  <a:cubicBezTo>
                    <a:pt x="7330" y="14870"/>
                    <a:pt x="7345" y="14840"/>
                    <a:pt x="7352" y="14810"/>
                  </a:cubicBezTo>
                  <a:cubicBezTo>
                    <a:pt x="7367" y="14740"/>
                    <a:pt x="7405" y="14710"/>
                    <a:pt x="7420" y="14640"/>
                  </a:cubicBezTo>
                  <a:cubicBezTo>
                    <a:pt x="7450" y="14590"/>
                    <a:pt x="7465" y="14530"/>
                    <a:pt x="7480" y="14460"/>
                  </a:cubicBezTo>
                  <a:cubicBezTo>
                    <a:pt x="7495" y="14430"/>
                    <a:pt x="7510" y="14410"/>
                    <a:pt x="7517" y="14380"/>
                  </a:cubicBezTo>
                  <a:cubicBezTo>
                    <a:pt x="7540" y="14360"/>
                    <a:pt x="7517" y="14290"/>
                    <a:pt x="7547" y="14290"/>
                  </a:cubicBezTo>
                  <a:cubicBezTo>
                    <a:pt x="7607" y="14030"/>
                    <a:pt x="7652" y="13750"/>
                    <a:pt x="7682" y="13440"/>
                  </a:cubicBezTo>
                  <a:cubicBezTo>
                    <a:pt x="7682" y="13260"/>
                    <a:pt x="7682" y="13260"/>
                    <a:pt x="7682" y="13260"/>
                  </a:cubicBezTo>
                  <a:cubicBezTo>
                    <a:pt x="7667" y="13220"/>
                    <a:pt x="7697" y="13120"/>
                    <a:pt x="7660" y="13110"/>
                  </a:cubicBezTo>
                  <a:cubicBezTo>
                    <a:pt x="7630" y="13310"/>
                    <a:pt x="7660" y="13460"/>
                    <a:pt x="7615" y="13630"/>
                  </a:cubicBezTo>
                  <a:cubicBezTo>
                    <a:pt x="7600" y="13830"/>
                    <a:pt x="7562" y="14000"/>
                    <a:pt x="7517" y="14160"/>
                  </a:cubicBezTo>
                  <a:cubicBezTo>
                    <a:pt x="7465" y="14310"/>
                    <a:pt x="7435" y="14490"/>
                    <a:pt x="7352" y="14590"/>
                  </a:cubicBezTo>
                  <a:cubicBezTo>
                    <a:pt x="7367" y="14660"/>
                    <a:pt x="7330" y="14660"/>
                    <a:pt x="7322" y="14700"/>
                  </a:cubicBezTo>
                  <a:cubicBezTo>
                    <a:pt x="7300" y="14740"/>
                    <a:pt x="7300" y="14790"/>
                    <a:pt x="7270" y="14810"/>
                  </a:cubicBezTo>
                  <a:cubicBezTo>
                    <a:pt x="7255" y="14900"/>
                    <a:pt x="7210" y="14950"/>
                    <a:pt x="7202" y="15050"/>
                  </a:cubicBezTo>
                  <a:cubicBezTo>
                    <a:pt x="7150" y="15050"/>
                    <a:pt x="7173" y="15140"/>
                    <a:pt x="7128" y="15140"/>
                  </a:cubicBezTo>
                  <a:cubicBezTo>
                    <a:pt x="7098" y="15290"/>
                    <a:pt x="7030" y="15380"/>
                    <a:pt x="6978" y="15490"/>
                  </a:cubicBezTo>
                  <a:cubicBezTo>
                    <a:pt x="6940" y="15520"/>
                    <a:pt x="6925" y="15590"/>
                    <a:pt x="6895" y="15640"/>
                  </a:cubicBezTo>
                  <a:cubicBezTo>
                    <a:pt x="6888" y="15670"/>
                    <a:pt x="6873" y="15700"/>
                    <a:pt x="6865" y="15730"/>
                  </a:cubicBezTo>
                  <a:cubicBezTo>
                    <a:pt x="6850" y="15730"/>
                    <a:pt x="6843" y="15750"/>
                    <a:pt x="6843" y="15770"/>
                  </a:cubicBezTo>
                  <a:cubicBezTo>
                    <a:pt x="6828" y="15770"/>
                    <a:pt x="6820" y="15800"/>
                    <a:pt x="6813" y="15770"/>
                  </a:cubicBezTo>
                  <a:cubicBezTo>
                    <a:pt x="6835" y="15620"/>
                    <a:pt x="6903" y="15520"/>
                    <a:pt x="6925" y="15380"/>
                  </a:cubicBezTo>
                  <a:cubicBezTo>
                    <a:pt x="7000" y="15290"/>
                    <a:pt x="7000" y="15110"/>
                    <a:pt x="7090" y="15050"/>
                  </a:cubicBezTo>
                  <a:cubicBezTo>
                    <a:pt x="7090" y="14980"/>
                    <a:pt x="7135" y="14900"/>
                    <a:pt x="7143" y="14880"/>
                  </a:cubicBezTo>
                  <a:cubicBezTo>
                    <a:pt x="7150" y="14840"/>
                    <a:pt x="7143" y="14820"/>
                    <a:pt x="7158" y="14790"/>
                  </a:cubicBezTo>
                  <a:cubicBezTo>
                    <a:pt x="7158" y="14780"/>
                    <a:pt x="7188" y="14780"/>
                    <a:pt x="7188" y="14770"/>
                  </a:cubicBezTo>
                  <a:cubicBezTo>
                    <a:pt x="7210" y="14720"/>
                    <a:pt x="7210" y="14680"/>
                    <a:pt x="7225" y="14660"/>
                  </a:cubicBezTo>
                  <a:cubicBezTo>
                    <a:pt x="7255" y="14590"/>
                    <a:pt x="7255" y="14520"/>
                    <a:pt x="7285" y="14460"/>
                  </a:cubicBezTo>
                  <a:cubicBezTo>
                    <a:pt x="7337" y="14250"/>
                    <a:pt x="7397" y="14040"/>
                    <a:pt x="7435" y="13810"/>
                  </a:cubicBezTo>
                  <a:cubicBezTo>
                    <a:pt x="7390" y="13800"/>
                    <a:pt x="7390" y="13850"/>
                    <a:pt x="7382" y="13900"/>
                  </a:cubicBezTo>
                  <a:cubicBezTo>
                    <a:pt x="7375" y="13940"/>
                    <a:pt x="7360" y="13980"/>
                    <a:pt x="7352" y="14030"/>
                  </a:cubicBezTo>
                  <a:cubicBezTo>
                    <a:pt x="7337" y="14120"/>
                    <a:pt x="7292" y="14170"/>
                    <a:pt x="7285" y="14270"/>
                  </a:cubicBezTo>
                  <a:cubicBezTo>
                    <a:pt x="7247" y="14440"/>
                    <a:pt x="7165" y="14560"/>
                    <a:pt x="7143" y="14750"/>
                  </a:cubicBezTo>
                  <a:cubicBezTo>
                    <a:pt x="7083" y="14740"/>
                    <a:pt x="7105" y="14860"/>
                    <a:pt x="7060" y="14880"/>
                  </a:cubicBezTo>
                  <a:cubicBezTo>
                    <a:pt x="7023" y="14920"/>
                    <a:pt x="7023" y="15000"/>
                    <a:pt x="6978" y="15030"/>
                  </a:cubicBezTo>
                  <a:cubicBezTo>
                    <a:pt x="6955" y="15160"/>
                    <a:pt x="6880" y="15240"/>
                    <a:pt x="6865" y="15380"/>
                  </a:cubicBezTo>
                  <a:cubicBezTo>
                    <a:pt x="6820" y="15410"/>
                    <a:pt x="6828" y="15490"/>
                    <a:pt x="6798" y="15530"/>
                  </a:cubicBezTo>
                  <a:cubicBezTo>
                    <a:pt x="6783" y="15600"/>
                    <a:pt x="6768" y="15660"/>
                    <a:pt x="6745" y="15730"/>
                  </a:cubicBezTo>
                  <a:cubicBezTo>
                    <a:pt x="6745" y="15760"/>
                    <a:pt x="6723" y="15770"/>
                    <a:pt x="6730" y="15810"/>
                  </a:cubicBezTo>
                  <a:cubicBezTo>
                    <a:pt x="6715" y="15820"/>
                    <a:pt x="6685" y="15890"/>
                    <a:pt x="6715" y="15880"/>
                  </a:cubicBezTo>
                  <a:cubicBezTo>
                    <a:pt x="6678" y="15920"/>
                    <a:pt x="6685" y="16010"/>
                    <a:pt x="6648" y="16050"/>
                  </a:cubicBezTo>
                  <a:cubicBezTo>
                    <a:pt x="6648" y="15770"/>
                    <a:pt x="6648" y="15770"/>
                    <a:pt x="6648" y="15770"/>
                  </a:cubicBezTo>
                  <a:cubicBezTo>
                    <a:pt x="6783" y="15410"/>
                    <a:pt x="6768" y="14850"/>
                    <a:pt x="6865" y="14440"/>
                  </a:cubicBezTo>
                  <a:cubicBezTo>
                    <a:pt x="6888" y="14100"/>
                    <a:pt x="6910" y="13830"/>
                    <a:pt x="6963" y="13570"/>
                  </a:cubicBezTo>
                  <a:cubicBezTo>
                    <a:pt x="6970" y="13400"/>
                    <a:pt x="7015" y="13290"/>
                    <a:pt x="7023" y="13130"/>
                  </a:cubicBezTo>
                  <a:cubicBezTo>
                    <a:pt x="7053" y="13080"/>
                    <a:pt x="7060" y="13010"/>
                    <a:pt x="7075" y="12940"/>
                  </a:cubicBezTo>
                  <a:cubicBezTo>
                    <a:pt x="7060" y="12870"/>
                    <a:pt x="7098" y="12880"/>
                    <a:pt x="7090" y="12830"/>
                  </a:cubicBezTo>
                  <a:cubicBezTo>
                    <a:pt x="7105" y="12820"/>
                    <a:pt x="7143" y="12750"/>
                    <a:pt x="7105" y="12740"/>
                  </a:cubicBezTo>
                  <a:cubicBezTo>
                    <a:pt x="7015" y="12960"/>
                    <a:pt x="6970" y="13260"/>
                    <a:pt x="6910" y="13530"/>
                  </a:cubicBezTo>
                  <a:cubicBezTo>
                    <a:pt x="6895" y="13810"/>
                    <a:pt x="6820" y="14010"/>
                    <a:pt x="6813" y="14310"/>
                  </a:cubicBezTo>
                  <a:cubicBezTo>
                    <a:pt x="6783" y="14600"/>
                    <a:pt x="6715" y="14770"/>
                    <a:pt x="6730" y="15070"/>
                  </a:cubicBezTo>
                  <a:cubicBezTo>
                    <a:pt x="6708" y="15120"/>
                    <a:pt x="6715" y="15200"/>
                    <a:pt x="6700" y="15250"/>
                  </a:cubicBezTo>
                  <a:cubicBezTo>
                    <a:pt x="6678" y="15250"/>
                    <a:pt x="6678" y="15310"/>
                    <a:pt x="6700" y="15310"/>
                  </a:cubicBezTo>
                  <a:cubicBezTo>
                    <a:pt x="6700" y="15350"/>
                    <a:pt x="6655" y="15330"/>
                    <a:pt x="6663" y="15380"/>
                  </a:cubicBezTo>
                  <a:cubicBezTo>
                    <a:pt x="6655" y="15470"/>
                    <a:pt x="6663" y="15450"/>
                    <a:pt x="6648" y="15530"/>
                  </a:cubicBezTo>
                  <a:cubicBezTo>
                    <a:pt x="6610" y="15560"/>
                    <a:pt x="6640" y="15670"/>
                    <a:pt x="6603" y="15710"/>
                  </a:cubicBezTo>
                  <a:cubicBezTo>
                    <a:pt x="6588" y="15760"/>
                    <a:pt x="6618" y="15860"/>
                    <a:pt x="6588" y="15880"/>
                  </a:cubicBezTo>
                  <a:cubicBezTo>
                    <a:pt x="6573" y="15930"/>
                    <a:pt x="6603" y="16040"/>
                    <a:pt x="6565" y="16050"/>
                  </a:cubicBezTo>
                  <a:cubicBezTo>
                    <a:pt x="6565" y="15950"/>
                    <a:pt x="6565" y="15950"/>
                    <a:pt x="6565" y="15950"/>
                  </a:cubicBezTo>
                  <a:cubicBezTo>
                    <a:pt x="6543" y="15900"/>
                    <a:pt x="6610" y="15860"/>
                    <a:pt x="6565" y="15860"/>
                  </a:cubicBezTo>
                  <a:cubicBezTo>
                    <a:pt x="6558" y="15800"/>
                    <a:pt x="6588" y="15800"/>
                    <a:pt x="6588" y="15750"/>
                  </a:cubicBezTo>
                  <a:cubicBezTo>
                    <a:pt x="6595" y="15720"/>
                    <a:pt x="6565" y="15640"/>
                    <a:pt x="6603" y="15640"/>
                  </a:cubicBezTo>
                  <a:cubicBezTo>
                    <a:pt x="6573" y="15530"/>
                    <a:pt x="6588" y="15360"/>
                    <a:pt x="6588" y="15230"/>
                  </a:cubicBezTo>
                  <a:cubicBezTo>
                    <a:pt x="6573" y="15090"/>
                    <a:pt x="6588" y="14990"/>
                    <a:pt x="6565" y="14880"/>
                  </a:cubicBezTo>
                  <a:cubicBezTo>
                    <a:pt x="6595" y="14530"/>
                    <a:pt x="6670" y="14190"/>
                    <a:pt x="6685" y="13900"/>
                  </a:cubicBezTo>
                  <a:cubicBezTo>
                    <a:pt x="6700" y="13830"/>
                    <a:pt x="6715" y="13750"/>
                    <a:pt x="6715" y="13660"/>
                  </a:cubicBezTo>
                  <a:cubicBezTo>
                    <a:pt x="6753" y="13650"/>
                    <a:pt x="6723" y="13560"/>
                    <a:pt x="6730" y="13530"/>
                  </a:cubicBezTo>
                  <a:cubicBezTo>
                    <a:pt x="6775" y="13530"/>
                    <a:pt x="6715" y="13410"/>
                    <a:pt x="6768" y="13420"/>
                  </a:cubicBezTo>
                  <a:cubicBezTo>
                    <a:pt x="6783" y="13250"/>
                    <a:pt x="6828" y="13110"/>
                    <a:pt x="6828" y="12910"/>
                  </a:cubicBezTo>
                  <a:cubicBezTo>
                    <a:pt x="6865" y="12880"/>
                    <a:pt x="6865" y="12790"/>
                    <a:pt x="6880" y="12720"/>
                  </a:cubicBezTo>
                  <a:cubicBezTo>
                    <a:pt x="6925" y="12730"/>
                    <a:pt x="6865" y="12620"/>
                    <a:pt x="6910" y="12630"/>
                  </a:cubicBezTo>
                  <a:cubicBezTo>
                    <a:pt x="6888" y="12580"/>
                    <a:pt x="6963" y="12540"/>
                    <a:pt x="6910" y="12520"/>
                  </a:cubicBezTo>
                  <a:cubicBezTo>
                    <a:pt x="6850" y="12650"/>
                    <a:pt x="6835" y="12840"/>
                    <a:pt x="6783" y="12980"/>
                  </a:cubicBezTo>
                  <a:cubicBezTo>
                    <a:pt x="6790" y="13050"/>
                    <a:pt x="6753" y="13040"/>
                    <a:pt x="6768" y="13110"/>
                  </a:cubicBezTo>
                  <a:cubicBezTo>
                    <a:pt x="6753" y="13150"/>
                    <a:pt x="6760" y="13220"/>
                    <a:pt x="6730" y="13240"/>
                  </a:cubicBezTo>
                  <a:cubicBezTo>
                    <a:pt x="6723" y="13280"/>
                    <a:pt x="6753" y="13370"/>
                    <a:pt x="6715" y="13370"/>
                  </a:cubicBezTo>
                  <a:cubicBezTo>
                    <a:pt x="6700" y="13410"/>
                    <a:pt x="6708" y="13480"/>
                    <a:pt x="6685" y="13500"/>
                  </a:cubicBezTo>
                  <a:cubicBezTo>
                    <a:pt x="6685" y="13700"/>
                    <a:pt x="6640" y="13840"/>
                    <a:pt x="6618" y="14000"/>
                  </a:cubicBezTo>
                  <a:cubicBezTo>
                    <a:pt x="6603" y="14190"/>
                    <a:pt x="6565" y="14350"/>
                    <a:pt x="6535" y="14510"/>
                  </a:cubicBezTo>
                  <a:cubicBezTo>
                    <a:pt x="6535" y="14620"/>
                    <a:pt x="6520" y="14710"/>
                    <a:pt x="6505" y="14790"/>
                  </a:cubicBezTo>
                  <a:cubicBezTo>
                    <a:pt x="6558" y="14800"/>
                    <a:pt x="6476" y="14890"/>
                    <a:pt x="6520" y="14880"/>
                  </a:cubicBezTo>
                  <a:cubicBezTo>
                    <a:pt x="6505" y="15190"/>
                    <a:pt x="6528" y="15430"/>
                    <a:pt x="6520" y="15860"/>
                  </a:cubicBezTo>
                  <a:cubicBezTo>
                    <a:pt x="6528" y="15910"/>
                    <a:pt x="6490" y="15910"/>
                    <a:pt x="6505" y="15970"/>
                  </a:cubicBezTo>
                  <a:cubicBezTo>
                    <a:pt x="6505" y="16340"/>
                    <a:pt x="6505" y="16340"/>
                    <a:pt x="6505" y="16340"/>
                  </a:cubicBezTo>
                  <a:cubicBezTo>
                    <a:pt x="6513" y="16390"/>
                    <a:pt x="6476" y="16390"/>
                    <a:pt x="6483" y="16450"/>
                  </a:cubicBezTo>
                  <a:cubicBezTo>
                    <a:pt x="6483" y="16520"/>
                    <a:pt x="6490" y="16570"/>
                    <a:pt x="6483" y="16620"/>
                  </a:cubicBezTo>
                  <a:cubicBezTo>
                    <a:pt x="6483" y="16640"/>
                    <a:pt x="6468" y="16640"/>
                    <a:pt x="6468" y="16640"/>
                  </a:cubicBezTo>
                  <a:cubicBezTo>
                    <a:pt x="6468" y="16660"/>
                    <a:pt x="6483" y="16670"/>
                    <a:pt x="6483" y="16660"/>
                  </a:cubicBezTo>
                  <a:cubicBezTo>
                    <a:pt x="6483" y="16690"/>
                    <a:pt x="6483" y="16710"/>
                    <a:pt x="6468" y="16730"/>
                  </a:cubicBezTo>
                  <a:cubicBezTo>
                    <a:pt x="6476" y="16850"/>
                    <a:pt x="6453" y="16940"/>
                    <a:pt x="6408" y="16990"/>
                  </a:cubicBezTo>
                  <a:cubicBezTo>
                    <a:pt x="6423" y="16850"/>
                    <a:pt x="6401" y="16700"/>
                    <a:pt x="6408" y="16530"/>
                  </a:cubicBezTo>
                  <a:cubicBezTo>
                    <a:pt x="6408" y="16490"/>
                    <a:pt x="6416" y="16440"/>
                    <a:pt x="6423" y="16400"/>
                  </a:cubicBezTo>
                  <a:cubicBezTo>
                    <a:pt x="6431" y="16210"/>
                    <a:pt x="6393" y="16010"/>
                    <a:pt x="6386" y="15840"/>
                  </a:cubicBezTo>
                  <a:cubicBezTo>
                    <a:pt x="6393" y="15760"/>
                    <a:pt x="6378" y="15660"/>
                    <a:pt x="6408" y="15620"/>
                  </a:cubicBezTo>
                  <a:cubicBezTo>
                    <a:pt x="6378" y="15610"/>
                    <a:pt x="6393" y="15570"/>
                    <a:pt x="6386" y="15530"/>
                  </a:cubicBezTo>
                  <a:cubicBezTo>
                    <a:pt x="6386" y="15400"/>
                    <a:pt x="6386" y="15400"/>
                    <a:pt x="6386" y="15400"/>
                  </a:cubicBezTo>
                  <a:cubicBezTo>
                    <a:pt x="6386" y="15240"/>
                    <a:pt x="6401" y="15050"/>
                    <a:pt x="6371" y="14920"/>
                  </a:cubicBezTo>
                  <a:cubicBezTo>
                    <a:pt x="6408" y="14830"/>
                    <a:pt x="6378" y="14660"/>
                    <a:pt x="6386" y="14530"/>
                  </a:cubicBezTo>
                  <a:cubicBezTo>
                    <a:pt x="6386" y="14480"/>
                    <a:pt x="6416" y="14480"/>
                    <a:pt x="6408" y="14420"/>
                  </a:cubicBezTo>
                  <a:cubicBezTo>
                    <a:pt x="6393" y="14210"/>
                    <a:pt x="6431" y="14080"/>
                    <a:pt x="6423" y="13870"/>
                  </a:cubicBezTo>
                  <a:cubicBezTo>
                    <a:pt x="6438" y="13800"/>
                    <a:pt x="6453" y="13710"/>
                    <a:pt x="6453" y="13610"/>
                  </a:cubicBezTo>
                  <a:cubicBezTo>
                    <a:pt x="6446" y="13530"/>
                    <a:pt x="6520" y="13440"/>
                    <a:pt x="6468" y="13370"/>
                  </a:cubicBezTo>
                  <a:cubicBezTo>
                    <a:pt x="6446" y="13520"/>
                    <a:pt x="6401" y="13640"/>
                    <a:pt x="6408" y="13830"/>
                  </a:cubicBezTo>
                  <a:cubicBezTo>
                    <a:pt x="6371" y="13830"/>
                    <a:pt x="6401" y="13910"/>
                    <a:pt x="6386" y="13940"/>
                  </a:cubicBezTo>
                  <a:cubicBezTo>
                    <a:pt x="6386" y="14070"/>
                    <a:pt x="6386" y="14070"/>
                    <a:pt x="6386" y="14070"/>
                  </a:cubicBezTo>
                  <a:cubicBezTo>
                    <a:pt x="6356" y="14070"/>
                    <a:pt x="6378" y="14150"/>
                    <a:pt x="6371" y="14180"/>
                  </a:cubicBezTo>
                  <a:cubicBezTo>
                    <a:pt x="6386" y="14250"/>
                    <a:pt x="6356" y="14260"/>
                    <a:pt x="6356" y="14310"/>
                  </a:cubicBezTo>
                  <a:cubicBezTo>
                    <a:pt x="6348" y="14470"/>
                    <a:pt x="6348" y="14630"/>
                    <a:pt x="6341" y="14790"/>
                  </a:cubicBezTo>
                  <a:cubicBezTo>
                    <a:pt x="6333" y="14960"/>
                    <a:pt x="6318" y="15120"/>
                    <a:pt x="6326" y="15290"/>
                  </a:cubicBezTo>
                  <a:cubicBezTo>
                    <a:pt x="6326" y="15330"/>
                    <a:pt x="6341" y="15380"/>
                    <a:pt x="6341" y="15420"/>
                  </a:cubicBezTo>
                  <a:cubicBezTo>
                    <a:pt x="6348" y="15560"/>
                    <a:pt x="6333" y="15680"/>
                    <a:pt x="6341" y="15840"/>
                  </a:cubicBezTo>
                  <a:cubicBezTo>
                    <a:pt x="6318" y="15840"/>
                    <a:pt x="6333" y="15860"/>
                    <a:pt x="6341" y="15880"/>
                  </a:cubicBezTo>
                  <a:cubicBezTo>
                    <a:pt x="6341" y="15990"/>
                    <a:pt x="6341" y="15990"/>
                    <a:pt x="6341" y="15990"/>
                  </a:cubicBezTo>
                  <a:cubicBezTo>
                    <a:pt x="6356" y="16080"/>
                    <a:pt x="6341" y="16060"/>
                    <a:pt x="6341" y="16160"/>
                  </a:cubicBezTo>
                  <a:cubicBezTo>
                    <a:pt x="6341" y="16210"/>
                    <a:pt x="6371" y="16230"/>
                    <a:pt x="6356" y="16290"/>
                  </a:cubicBezTo>
                  <a:cubicBezTo>
                    <a:pt x="6356" y="16400"/>
                    <a:pt x="6356" y="16400"/>
                    <a:pt x="6356" y="16400"/>
                  </a:cubicBezTo>
                  <a:cubicBezTo>
                    <a:pt x="6356" y="16430"/>
                    <a:pt x="6326" y="16450"/>
                    <a:pt x="6356" y="16470"/>
                  </a:cubicBezTo>
                  <a:cubicBezTo>
                    <a:pt x="6356" y="16500"/>
                    <a:pt x="6363" y="16550"/>
                    <a:pt x="6341" y="16560"/>
                  </a:cubicBezTo>
                  <a:cubicBezTo>
                    <a:pt x="6326" y="16600"/>
                    <a:pt x="6386" y="16630"/>
                    <a:pt x="6341" y="16640"/>
                  </a:cubicBezTo>
                  <a:cubicBezTo>
                    <a:pt x="6318" y="16610"/>
                    <a:pt x="6311" y="16550"/>
                    <a:pt x="6311" y="16490"/>
                  </a:cubicBezTo>
                  <a:cubicBezTo>
                    <a:pt x="6318" y="16400"/>
                    <a:pt x="6288" y="16370"/>
                    <a:pt x="6288" y="16290"/>
                  </a:cubicBezTo>
                  <a:cubicBezTo>
                    <a:pt x="6296" y="15960"/>
                    <a:pt x="6251" y="15690"/>
                    <a:pt x="6228" y="15360"/>
                  </a:cubicBezTo>
                  <a:cubicBezTo>
                    <a:pt x="6236" y="15210"/>
                    <a:pt x="6221" y="15070"/>
                    <a:pt x="6228" y="14880"/>
                  </a:cubicBezTo>
                  <a:cubicBezTo>
                    <a:pt x="6228" y="14820"/>
                    <a:pt x="6198" y="14830"/>
                    <a:pt x="6206" y="14770"/>
                  </a:cubicBezTo>
                  <a:cubicBezTo>
                    <a:pt x="6221" y="14630"/>
                    <a:pt x="6191" y="14480"/>
                    <a:pt x="6206" y="14400"/>
                  </a:cubicBezTo>
                  <a:cubicBezTo>
                    <a:pt x="6206" y="13980"/>
                    <a:pt x="6206" y="13980"/>
                    <a:pt x="6206" y="13980"/>
                  </a:cubicBezTo>
                  <a:cubicBezTo>
                    <a:pt x="6228" y="13840"/>
                    <a:pt x="6221" y="13780"/>
                    <a:pt x="6228" y="13610"/>
                  </a:cubicBezTo>
                  <a:cubicBezTo>
                    <a:pt x="6273" y="13600"/>
                    <a:pt x="6213" y="13450"/>
                    <a:pt x="6258" y="13440"/>
                  </a:cubicBezTo>
                  <a:cubicBezTo>
                    <a:pt x="6236" y="13360"/>
                    <a:pt x="6303" y="13290"/>
                    <a:pt x="6258" y="13240"/>
                  </a:cubicBezTo>
                  <a:cubicBezTo>
                    <a:pt x="6258" y="13340"/>
                    <a:pt x="6221" y="13400"/>
                    <a:pt x="6206" y="13480"/>
                  </a:cubicBezTo>
                  <a:cubicBezTo>
                    <a:pt x="6206" y="13580"/>
                    <a:pt x="6191" y="13660"/>
                    <a:pt x="6176" y="13740"/>
                  </a:cubicBezTo>
                  <a:cubicBezTo>
                    <a:pt x="6183" y="13860"/>
                    <a:pt x="6176" y="13960"/>
                    <a:pt x="6161" y="14050"/>
                  </a:cubicBezTo>
                  <a:cubicBezTo>
                    <a:pt x="6161" y="14330"/>
                    <a:pt x="6161" y="14330"/>
                    <a:pt x="6161" y="14330"/>
                  </a:cubicBezTo>
                  <a:cubicBezTo>
                    <a:pt x="6168" y="14450"/>
                    <a:pt x="6146" y="14480"/>
                    <a:pt x="6161" y="14570"/>
                  </a:cubicBezTo>
                  <a:cubicBezTo>
                    <a:pt x="6146" y="14680"/>
                    <a:pt x="6161" y="14690"/>
                    <a:pt x="6161" y="14810"/>
                  </a:cubicBezTo>
                  <a:cubicBezTo>
                    <a:pt x="6168" y="14930"/>
                    <a:pt x="6161" y="14940"/>
                    <a:pt x="6176" y="15050"/>
                  </a:cubicBezTo>
                  <a:cubicBezTo>
                    <a:pt x="6168" y="15200"/>
                    <a:pt x="6183" y="15340"/>
                    <a:pt x="6176" y="15530"/>
                  </a:cubicBezTo>
                  <a:cubicBezTo>
                    <a:pt x="6206" y="15770"/>
                    <a:pt x="6228" y="16050"/>
                    <a:pt x="6228" y="16380"/>
                  </a:cubicBezTo>
                  <a:cubicBezTo>
                    <a:pt x="6258" y="16590"/>
                    <a:pt x="6273" y="16730"/>
                    <a:pt x="6273" y="16930"/>
                  </a:cubicBezTo>
                  <a:cubicBezTo>
                    <a:pt x="6273" y="17250"/>
                    <a:pt x="6273" y="17250"/>
                    <a:pt x="6273" y="17250"/>
                  </a:cubicBezTo>
                  <a:cubicBezTo>
                    <a:pt x="6258" y="17330"/>
                    <a:pt x="6303" y="17350"/>
                    <a:pt x="6273" y="17380"/>
                  </a:cubicBezTo>
                  <a:cubicBezTo>
                    <a:pt x="6281" y="17440"/>
                    <a:pt x="6311" y="17480"/>
                    <a:pt x="6258" y="17490"/>
                  </a:cubicBezTo>
                  <a:cubicBezTo>
                    <a:pt x="6258" y="17200"/>
                    <a:pt x="6191" y="17040"/>
                    <a:pt x="6191" y="16800"/>
                  </a:cubicBezTo>
                  <a:cubicBezTo>
                    <a:pt x="6146" y="16790"/>
                    <a:pt x="6206" y="16650"/>
                    <a:pt x="6161" y="16640"/>
                  </a:cubicBezTo>
                  <a:cubicBezTo>
                    <a:pt x="6176" y="16550"/>
                    <a:pt x="6138" y="16530"/>
                    <a:pt x="6146" y="16450"/>
                  </a:cubicBezTo>
                  <a:cubicBezTo>
                    <a:pt x="6131" y="16330"/>
                    <a:pt x="6131" y="16190"/>
                    <a:pt x="6108" y="16080"/>
                  </a:cubicBezTo>
                  <a:cubicBezTo>
                    <a:pt x="6108" y="15750"/>
                    <a:pt x="6078" y="15460"/>
                    <a:pt x="6063" y="15160"/>
                  </a:cubicBezTo>
                  <a:cubicBezTo>
                    <a:pt x="6063" y="14940"/>
                    <a:pt x="6063" y="14760"/>
                    <a:pt x="6063" y="14590"/>
                  </a:cubicBezTo>
                  <a:cubicBezTo>
                    <a:pt x="6063" y="14510"/>
                    <a:pt x="6078" y="14500"/>
                    <a:pt x="6063" y="14480"/>
                  </a:cubicBezTo>
                  <a:cubicBezTo>
                    <a:pt x="6048" y="14470"/>
                    <a:pt x="6078" y="14420"/>
                    <a:pt x="6078" y="14420"/>
                  </a:cubicBezTo>
                  <a:cubicBezTo>
                    <a:pt x="6078" y="14400"/>
                    <a:pt x="6063" y="14390"/>
                    <a:pt x="6063" y="14400"/>
                  </a:cubicBezTo>
                  <a:cubicBezTo>
                    <a:pt x="6063" y="14310"/>
                    <a:pt x="6086" y="14230"/>
                    <a:pt x="6078" y="14140"/>
                  </a:cubicBezTo>
                  <a:cubicBezTo>
                    <a:pt x="6071" y="14090"/>
                    <a:pt x="6101" y="13990"/>
                    <a:pt x="6063" y="13980"/>
                  </a:cubicBezTo>
                  <a:cubicBezTo>
                    <a:pt x="6078" y="14060"/>
                    <a:pt x="6041" y="14070"/>
                    <a:pt x="6048" y="14140"/>
                  </a:cubicBezTo>
                  <a:cubicBezTo>
                    <a:pt x="6003" y="14180"/>
                    <a:pt x="6071" y="14220"/>
                    <a:pt x="6026" y="14270"/>
                  </a:cubicBezTo>
                  <a:cubicBezTo>
                    <a:pt x="6026" y="14460"/>
                    <a:pt x="6026" y="14460"/>
                    <a:pt x="6026" y="14460"/>
                  </a:cubicBezTo>
                  <a:cubicBezTo>
                    <a:pt x="6041" y="14520"/>
                    <a:pt x="5981" y="14580"/>
                    <a:pt x="6026" y="14620"/>
                  </a:cubicBezTo>
                  <a:cubicBezTo>
                    <a:pt x="5996" y="14830"/>
                    <a:pt x="6018" y="15110"/>
                    <a:pt x="6011" y="15360"/>
                  </a:cubicBezTo>
                  <a:cubicBezTo>
                    <a:pt x="6056" y="15820"/>
                    <a:pt x="6056" y="16090"/>
                    <a:pt x="6078" y="16580"/>
                  </a:cubicBezTo>
                  <a:cubicBezTo>
                    <a:pt x="6123" y="16630"/>
                    <a:pt x="6093" y="16710"/>
                    <a:pt x="6108" y="16750"/>
                  </a:cubicBezTo>
                  <a:cubicBezTo>
                    <a:pt x="6146" y="16790"/>
                    <a:pt x="6108" y="16930"/>
                    <a:pt x="6146" y="16970"/>
                  </a:cubicBezTo>
                  <a:cubicBezTo>
                    <a:pt x="6153" y="17130"/>
                    <a:pt x="6161" y="17290"/>
                    <a:pt x="6191" y="17430"/>
                  </a:cubicBezTo>
                  <a:cubicBezTo>
                    <a:pt x="6191" y="17620"/>
                    <a:pt x="6191" y="17620"/>
                    <a:pt x="6191" y="17620"/>
                  </a:cubicBezTo>
                  <a:cubicBezTo>
                    <a:pt x="6228" y="17790"/>
                    <a:pt x="6206" y="17900"/>
                    <a:pt x="6206" y="18080"/>
                  </a:cubicBezTo>
                  <a:cubicBezTo>
                    <a:pt x="6198" y="18120"/>
                    <a:pt x="6183" y="18160"/>
                    <a:pt x="6176" y="18210"/>
                  </a:cubicBezTo>
                  <a:cubicBezTo>
                    <a:pt x="6176" y="18270"/>
                    <a:pt x="6168" y="18320"/>
                    <a:pt x="6146" y="18340"/>
                  </a:cubicBezTo>
                  <a:cubicBezTo>
                    <a:pt x="6146" y="18180"/>
                    <a:pt x="6123" y="18160"/>
                    <a:pt x="6131" y="18020"/>
                  </a:cubicBezTo>
                  <a:cubicBezTo>
                    <a:pt x="6108" y="17990"/>
                    <a:pt x="6108" y="17940"/>
                    <a:pt x="6093" y="17910"/>
                  </a:cubicBezTo>
                  <a:cubicBezTo>
                    <a:pt x="6078" y="17870"/>
                    <a:pt x="6086" y="17800"/>
                    <a:pt x="6063" y="17780"/>
                  </a:cubicBezTo>
                  <a:cubicBezTo>
                    <a:pt x="6071" y="17710"/>
                    <a:pt x="6033" y="17710"/>
                    <a:pt x="6048" y="17650"/>
                  </a:cubicBezTo>
                  <a:cubicBezTo>
                    <a:pt x="6011" y="17630"/>
                    <a:pt x="6048" y="17520"/>
                    <a:pt x="6011" y="17520"/>
                  </a:cubicBezTo>
                  <a:cubicBezTo>
                    <a:pt x="6011" y="17300"/>
                    <a:pt x="5951" y="17140"/>
                    <a:pt x="5928" y="16950"/>
                  </a:cubicBezTo>
                  <a:cubicBezTo>
                    <a:pt x="5906" y="16760"/>
                    <a:pt x="5853" y="16610"/>
                    <a:pt x="5831" y="16400"/>
                  </a:cubicBezTo>
                  <a:cubicBezTo>
                    <a:pt x="5786" y="16410"/>
                    <a:pt x="5846" y="16280"/>
                    <a:pt x="5801" y="16290"/>
                  </a:cubicBezTo>
                  <a:cubicBezTo>
                    <a:pt x="5793" y="16250"/>
                    <a:pt x="5823" y="16150"/>
                    <a:pt x="5786" y="16140"/>
                  </a:cubicBezTo>
                  <a:cubicBezTo>
                    <a:pt x="5793" y="16020"/>
                    <a:pt x="5763" y="15930"/>
                    <a:pt x="5749" y="15840"/>
                  </a:cubicBezTo>
                  <a:cubicBezTo>
                    <a:pt x="5741" y="15550"/>
                    <a:pt x="5741" y="15390"/>
                    <a:pt x="5719" y="15120"/>
                  </a:cubicBezTo>
                  <a:cubicBezTo>
                    <a:pt x="5719" y="14700"/>
                    <a:pt x="5719" y="14700"/>
                    <a:pt x="5719" y="14700"/>
                  </a:cubicBezTo>
                  <a:cubicBezTo>
                    <a:pt x="5696" y="14630"/>
                    <a:pt x="5719" y="14630"/>
                    <a:pt x="5719" y="14550"/>
                  </a:cubicBezTo>
                  <a:cubicBezTo>
                    <a:pt x="5711" y="14490"/>
                    <a:pt x="5741" y="14380"/>
                    <a:pt x="5704" y="14350"/>
                  </a:cubicBezTo>
                  <a:cubicBezTo>
                    <a:pt x="5711" y="14420"/>
                    <a:pt x="5689" y="14460"/>
                    <a:pt x="5689" y="14510"/>
                  </a:cubicBezTo>
                  <a:cubicBezTo>
                    <a:pt x="5681" y="14650"/>
                    <a:pt x="5696" y="14810"/>
                    <a:pt x="5666" y="14920"/>
                  </a:cubicBezTo>
                  <a:cubicBezTo>
                    <a:pt x="5696" y="14960"/>
                    <a:pt x="5666" y="14950"/>
                    <a:pt x="5666" y="15010"/>
                  </a:cubicBezTo>
                  <a:cubicBezTo>
                    <a:pt x="5681" y="15030"/>
                    <a:pt x="5689" y="15070"/>
                    <a:pt x="5689" y="15120"/>
                  </a:cubicBezTo>
                  <a:cubicBezTo>
                    <a:pt x="5689" y="15470"/>
                    <a:pt x="5689" y="15470"/>
                    <a:pt x="5689" y="15470"/>
                  </a:cubicBezTo>
                  <a:cubicBezTo>
                    <a:pt x="5704" y="15560"/>
                    <a:pt x="5704" y="15670"/>
                    <a:pt x="5704" y="15840"/>
                  </a:cubicBezTo>
                  <a:cubicBezTo>
                    <a:pt x="5726" y="15910"/>
                    <a:pt x="5711" y="16050"/>
                    <a:pt x="5734" y="16120"/>
                  </a:cubicBezTo>
                  <a:cubicBezTo>
                    <a:pt x="5734" y="16220"/>
                    <a:pt x="5771" y="16350"/>
                    <a:pt x="5749" y="16400"/>
                  </a:cubicBezTo>
                  <a:cubicBezTo>
                    <a:pt x="5778" y="16430"/>
                    <a:pt x="5786" y="16480"/>
                    <a:pt x="5786" y="16530"/>
                  </a:cubicBezTo>
                  <a:cubicBezTo>
                    <a:pt x="5808" y="16560"/>
                    <a:pt x="5801" y="16630"/>
                    <a:pt x="5801" y="16690"/>
                  </a:cubicBezTo>
                  <a:cubicBezTo>
                    <a:pt x="5823" y="16710"/>
                    <a:pt x="5831" y="16760"/>
                    <a:pt x="5831" y="16820"/>
                  </a:cubicBezTo>
                  <a:cubicBezTo>
                    <a:pt x="5838" y="16870"/>
                    <a:pt x="5853" y="16910"/>
                    <a:pt x="5868" y="16950"/>
                  </a:cubicBezTo>
                  <a:cubicBezTo>
                    <a:pt x="5876" y="17160"/>
                    <a:pt x="5936" y="17310"/>
                    <a:pt x="5951" y="17520"/>
                  </a:cubicBezTo>
                  <a:cubicBezTo>
                    <a:pt x="5996" y="17690"/>
                    <a:pt x="6003" y="17900"/>
                    <a:pt x="6063" y="18060"/>
                  </a:cubicBezTo>
                  <a:cubicBezTo>
                    <a:pt x="6056" y="18140"/>
                    <a:pt x="6063" y="18200"/>
                    <a:pt x="6078" y="18260"/>
                  </a:cubicBezTo>
                  <a:cubicBezTo>
                    <a:pt x="6078" y="18370"/>
                    <a:pt x="6078" y="18370"/>
                    <a:pt x="6078" y="18370"/>
                  </a:cubicBezTo>
                  <a:cubicBezTo>
                    <a:pt x="6078" y="18390"/>
                    <a:pt x="6108" y="18410"/>
                    <a:pt x="6078" y="18430"/>
                  </a:cubicBezTo>
                  <a:cubicBezTo>
                    <a:pt x="6003" y="18150"/>
                    <a:pt x="5973" y="17810"/>
                    <a:pt x="5883" y="17560"/>
                  </a:cubicBezTo>
                  <a:cubicBezTo>
                    <a:pt x="5861" y="17260"/>
                    <a:pt x="5786" y="17040"/>
                    <a:pt x="5734" y="16770"/>
                  </a:cubicBezTo>
                  <a:cubicBezTo>
                    <a:pt x="5659" y="16550"/>
                    <a:pt x="5644" y="16240"/>
                    <a:pt x="5606" y="15970"/>
                  </a:cubicBezTo>
                  <a:cubicBezTo>
                    <a:pt x="5606" y="15790"/>
                    <a:pt x="5606" y="15790"/>
                    <a:pt x="5606" y="15790"/>
                  </a:cubicBezTo>
                  <a:cubicBezTo>
                    <a:pt x="5561" y="15790"/>
                    <a:pt x="5621" y="15640"/>
                    <a:pt x="5569" y="15640"/>
                  </a:cubicBezTo>
                  <a:cubicBezTo>
                    <a:pt x="5539" y="15740"/>
                    <a:pt x="5576" y="15760"/>
                    <a:pt x="5569" y="15880"/>
                  </a:cubicBezTo>
                  <a:cubicBezTo>
                    <a:pt x="5561" y="16010"/>
                    <a:pt x="5599" y="16070"/>
                    <a:pt x="5591" y="16190"/>
                  </a:cubicBezTo>
                  <a:cubicBezTo>
                    <a:pt x="5591" y="16410"/>
                    <a:pt x="5644" y="16560"/>
                    <a:pt x="5651" y="16770"/>
                  </a:cubicBezTo>
                  <a:cubicBezTo>
                    <a:pt x="5681" y="16780"/>
                    <a:pt x="5666" y="16850"/>
                    <a:pt x="5689" y="16860"/>
                  </a:cubicBezTo>
                  <a:cubicBezTo>
                    <a:pt x="5696" y="16890"/>
                    <a:pt x="5711" y="16920"/>
                    <a:pt x="5719" y="16950"/>
                  </a:cubicBezTo>
                  <a:cubicBezTo>
                    <a:pt x="5719" y="17070"/>
                    <a:pt x="5749" y="17160"/>
                    <a:pt x="5771" y="17250"/>
                  </a:cubicBezTo>
                  <a:cubicBezTo>
                    <a:pt x="5771" y="17300"/>
                    <a:pt x="5793" y="17340"/>
                    <a:pt x="5786" y="17410"/>
                  </a:cubicBezTo>
                  <a:cubicBezTo>
                    <a:pt x="5801" y="17410"/>
                    <a:pt x="5801" y="17440"/>
                    <a:pt x="5801" y="17470"/>
                  </a:cubicBezTo>
                  <a:cubicBezTo>
                    <a:pt x="5823" y="17470"/>
                    <a:pt x="5823" y="17530"/>
                    <a:pt x="5801" y="17540"/>
                  </a:cubicBezTo>
                  <a:cubicBezTo>
                    <a:pt x="5771" y="17430"/>
                    <a:pt x="5741" y="17310"/>
                    <a:pt x="5719" y="17190"/>
                  </a:cubicBezTo>
                  <a:cubicBezTo>
                    <a:pt x="5689" y="17160"/>
                    <a:pt x="5681" y="17090"/>
                    <a:pt x="5651" y="17060"/>
                  </a:cubicBezTo>
                  <a:cubicBezTo>
                    <a:pt x="5651" y="17020"/>
                    <a:pt x="5644" y="17000"/>
                    <a:pt x="5621" y="16990"/>
                  </a:cubicBezTo>
                  <a:cubicBezTo>
                    <a:pt x="5621" y="16960"/>
                    <a:pt x="5629" y="16910"/>
                    <a:pt x="5606" y="16900"/>
                  </a:cubicBezTo>
                  <a:cubicBezTo>
                    <a:pt x="5576" y="16870"/>
                    <a:pt x="5584" y="16790"/>
                    <a:pt x="5554" y="16750"/>
                  </a:cubicBezTo>
                  <a:cubicBezTo>
                    <a:pt x="5546" y="16690"/>
                    <a:pt x="5524" y="16640"/>
                    <a:pt x="5509" y="16580"/>
                  </a:cubicBezTo>
                  <a:cubicBezTo>
                    <a:pt x="5479" y="16470"/>
                    <a:pt x="5426" y="16390"/>
                    <a:pt x="5411" y="16270"/>
                  </a:cubicBezTo>
                  <a:cubicBezTo>
                    <a:pt x="5381" y="16160"/>
                    <a:pt x="5344" y="16050"/>
                    <a:pt x="5314" y="15950"/>
                  </a:cubicBezTo>
                  <a:cubicBezTo>
                    <a:pt x="5299" y="15830"/>
                    <a:pt x="5284" y="15720"/>
                    <a:pt x="5261" y="15620"/>
                  </a:cubicBezTo>
                  <a:cubicBezTo>
                    <a:pt x="5276" y="15540"/>
                    <a:pt x="5239" y="15510"/>
                    <a:pt x="5246" y="15440"/>
                  </a:cubicBezTo>
                  <a:cubicBezTo>
                    <a:pt x="5239" y="15380"/>
                    <a:pt x="5261" y="15290"/>
                    <a:pt x="5209" y="15290"/>
                  </a:cubicBezTo>
                  <a:cubicBezTo>
                    <a:pt x="5201" y="15520"/>
                    <a:pt x="5239" y="15690"/>
                    <a:pt x="5261" y="15880"/>
                  </a:cubicBezTo>
                  <a:cubicBezTo>
                    <a:pt x="5276" y="15970"/>
                    <a:pt x="5299" y="16050"/>
                    <a:pt x="5314" y="16140"/>
                  </a:cubicBezTo>
                  <a:cubicBezTo>
                    <a:pt x="5351" y="16200"/>
                    <a:pt x="5344" y="16330"/>
                    <a:pt x="5389" y="16380"/>
                  </a:cubicBezTo>
                  <a:cubicBezTo>
                    <a:pt x="5404" y="16470"/>
                    <a:pt x="5434" y="16540"/>
                    <a:pt x="5456" y="16620"/>
                  </a:cubicBezTo>
                  <a:cubicBezTo>
                    <a:pt x="5456" y="16690"/>
                    <a:pt x="5494" y="16690"/>
                    <a:pt x="5486" y="16750"/>
                  </a:cubicBezTo>
                  <a:cubicBezTo>
                    <a:pt x="5501" y="16790"/>
                    <a:pt x="5539" y="16810"/>
                    <a:pt x="5524" y="16880"/>
                  </a:cubicBezTo>
                  <a:cubicBezTo>
                    <a:pt x="5569" y="16930"/>
                    <a:pt x="5569" y="17040"/>
                    <a:pt x="5606" y="17100"/>
                  </a:cubicBezTo>
                  <a:cubicBezTo>
                    <a:pt x="5629" y="17180"/>
                    <a:pt x="5659" y="17260"/>
                    <a:pt x="5689" y="17340"/>
                  </a:cubicBezTo>
                  <a:cubicBezTo>
                    <a:pt x="5689" y="17390"/>
                    <a:pt x="5711" y="17420"/>
                    <a:pt x="5704" y="17490"/>
                  </a:cubicBezTo>
                  <a:cubicBezTo>
                    <a:pt x="5741" y="17520"/>
                    <a:pt x="5734" y="17600"/>
                    <a:pt x="5771" y="17620"/>
                  </a:cubicBezTo>
                  <a:cubicBezTo>
                    <a:pt x="5763" y="17660"/>
                    <a:pt x="5771" y="17690"/>
                    <a:pt x="5786" y="17710"/>
                  </a:cubicBezTo>
                  <a:cubicBezTo>
                    <a:pt x="5808" y="17720"/>
                    <a:pt x="5786" y="17800"/>
                    <a:pt x="5816" y="17800"/>
                  </a:cubicBezTo>
                  <a:cubicBezTo>
                    <a:pt x="5823" y="17940"/>
                    <a:pt x="5861" y="18050"/>
                    <a:pt x="5883" y="18170"/>
                  </a:cubicBezTo>
                  <a:cubicBezTo>
                    <a:pt x="5906" y="18170"/>
                    <a:pt x="5898" y="18220"/>
                    <a:pt x="5898" y="18260"/>
                  </a:cubicBezTo>
                  <a:cubicBezTo>
                    <a:pt x="5921" y="18260"/>
                    <a:pt x="5913" y="18310"/>
                    <a:pt x="5913" y="18340"/>
                  </a:cubicBezTo>
                  <a:cubicBezTo>
                    <a:pt x="5951" y="18380"/>
                    <a:pt x="5928" y="18490"/>
                    <a:pt x="5966" y="18520"/>
                  </a:cubicBezTo>
                  <a:cubicBezTo>
                    <a:pt x="5936" y="18590"/>
                    <a:pt x="5973" y="18610"/>
                    <a:pt x="5981" y="18690"/>
                  </a:cubicBezTo>
                  <a:cubicBezTo>
                    <a:pt x="5966" y="18790"/>
                    <a:pt x="6003" y="18820"/>
                    <a:pt x="5996" y="18910"/>
                  </a:cubicBezTo>
                  <a:cubicBezTo>
                    <a:pt x="5988" y="18940"/>
                    <a:pt x="6018" y="19020"/>
                    <a:pt x="5981" y="19020"/>
                  </a:cubicBezTo>
                  <a:cubicBezTo>
                    <a:pt x="5973" y="19060"/>
                    <a:pt x="6026" y="19110"/>
                    <a:pt x="5981" y="19130"/>
                  </a:cubicBezTo>
                  <a:cubicBezTo>
                    <a:pt x="5943" y="19120"/>
                    <a:pt x="5981" y="18990"/>
                    <a:pt x="5951" y="18980"/>
                  </a:cubicBezTo>
                  <a:cubicBezTo>
                    <a:pt x="5951" y="18910"/>
                    <a:pt x="5921" y="18880"/>
                    <a:pt x="5928" y="18800"/>
                  </a:cubicBezTo>
                  <a:cubicBezTo>
                    <a:pt x="5906" y="18800"/>
                    <a:pt x="5921" y="18740"/>
                    <a:pt x="5898" y="18740"/>
                  </a:cubicBezTo>
                  <a:cubicBezTo>
                    <a:pt x="5898" y="18690"/>
                    <a:pt x="5883" y="18690"/>
                    <a:pt x="5883" y="18650"/>
                  </a:cubicBezTo>
                  <a:cubicBezTo>
                    <a:pt x="5876" y="18590"/>
                    <a:pt x="5861" y="18540"/>
                    <a:pt x="5846" y="18470"/>
                  </a:cubicBezTo>
                  <a:cubicBezTo>
                    <a:pt x="5816" y="18370"/>
                    <a:pt x="5786" y="18260"/>
                    <a:pt x="5749" y="18150"/>
                  </a:cubicBezTo>
                  <a:cubicBezTo>
                    <a:pt x="5719" y="18120"/>
                    <a:pt x="5734" y="18030"/>
                    <a:pt x="5689" y="18020"/>
                  </a:cubicBezTo>
                  <a:cubicBezTo>
                    <a:pt x="5674" y="17950"/>
                    <a:pt x="5681" y="17860"/>
                    <a:pt x="5636" y="17840"/>
                  </a:cubicBezTo>
                  <a:cubicBezTo>
                    <a:pt x="5629" y="17700"/>
                    <a:pt x="5554" y="17640"/>
                    <a:pt x="5539" y="17520"/>
                  </a:cubicBezTo>
                  <a:cubicBezTo>
                    <a:pt x="5501" y="17490"/>
                    <a:pt x="5509" y="17410"/>
                    <a:pt x="5471" y="17380"/>
                  </a:cubicBezTo>
                  <a:cubicBezTo>
                    <a:pt x="5434" y="17330"/>
                    <a:pt x="5464" y="17310"/>
                    <a:pt x="5426" y="17250"/>
                  </a:cubicBezTo>
                  <a:cubicBezTo>
                    <a:pt x="5396" y="17140"/>
                    <a:pt x="5344" y="17050"/>
                    <a:pt x="5329" y="16930"/>
                  </a:cubicBezTo>
                  <a:cubicBezTo>
                    <a:pt x="5284" y="16910"/>
                    <a:pt x="5306" y="16810"/>
                    <a:pt x="5276" y="16770"/>
                  </a:cubicBezTo>
                  <a:cubicBezTo>
                    <a:pt x="5246" y="16730"/>
                    <a:pt x="5239" y="16660"/>
                    <a:pt x="5231" y="16600"/>
                  </a:cubicBezTo>
                  <a:cubicBezTo>
                    <a:pt x="5209" y="16550"/>
                    <a:pt x="5201" y="16490"/>
                    <a:pt x="5194" y="16420"/>
                  </a:cubicBezTo>
                  <a:cubicBezTo>
                    <a:pt x="5156" y="16400"/>
                    <a:pt x="5179" y="16280"/>
                    <a:pt x="5134" y="16270"/>
                  </a:cubicBezTo>
                  <a:cubicBezTo>
                    <a:pt x="5134" y="16440"/>
                    <a:pt x="5194" y="16550"/>
                    <a:pt x="5209" y="16710"/>
                  </a:cubicBezTo>
                  <a:cubicBezTo>
                    <a:pt x="5231" y="16860"/>
                    <a:pt x="5306" y="16950"/>
                    <a:pt x="5314" y="17120"/>
                  </a:cubicBezTo>
                  <a:cubicBezTo>
                    <a:pt x="5344" y="17130"/>
                    <a:pt x="5321" y="17190"/>
                    <a:pt x="5359" y="17190"/>
                  </a:cubicBezTo>
                  <a:cubicBezTo>
                    <a:pt x="5366" y="17230"/>
                    <a:pt x="5366" y="17280"/>
                    <a:pt x="5389" y="17300"/>
                  </a:cubicBezTo>
                  <a:cubicBezTo>
                    <a:pt x="5396" y="17400"/>
                    <a:pt x="5449" y="17420"/>
                    <a:pt x="5456" y="17520"/>
                  </a:cubicBezTo>
                  <a:cubicBezTo>
                    <a:pt x="5509" y="17550"/>
                    <a:pt x="5501" y="17660"/>
                    <a:pt x="5539" y="17710"/>
                  </a:cubicBezTo>
                  <a:cubicBezTo>
                    <a:pt x="5561" y="17780"/>
                    <a:pt x="5591" y="17840"/>
                    <a:pt x="5606" y="17930"/>
                  </a:cubicBezTo>
                  <a:cubicBezTo>
                    <a:pt x="5636" y="18080"/>
                    <a:pt x="5696" y="18200"/>
                    <a:pt x="5734" y="18340"/>
                  </a:cubicBezTo>
                  <a:cubicBezTo>
                    <a:pt x="5778" y="18500"/>
                    <a:pt x="5831" y="18620"/>
                    <a:pt x="5831" y="18780"/>
                  </a:cubicBezTo>
                  <a:cubicBezTo>
                    <a:pt x="5861" y="18780"/>
                    <a:pt x="5846" y="18850"/>
                    <a:pt x="5868" y="18870"/>
                  </a:cubicBezTo>
                  <a:cubicBezTo>
                    <a:pt x="5876" y="18910"/>
                    <a:pt x="5898" y="18920"/>
                    <a:pt x="5898" y="18980"/>
                  </a:cubicBezTo>
                  <a:cubicBezTo>
                    <a:pt x="5898" y="19170"/>
                    <a:pt x="5928" y="19320"/>
                    <a:pt x="5951" y="19500"/>
                  </a:cubicBezTo>
                  <a:cubicBezTo>
                    <a:pt x="5951" y="19720"/>
                    <a:pt x="5951" y="19720"/>
                    <a:pt x="5951" y="19720"/>
                  </a:cubicBezTo>
                  <a:cubicBezTo>
                    <a:pt x="5943" y="19750"/>
                    <a:pt x="5951" y="19800"/>
                    <a:pt x="5928" y="19800"/>
                  </a:cubicBezTo>
                  <a:cubicBezTo>
                    <a:pt x="5921" y="19840"/>
                    <a:pt x="5951" y="19920"/>
                    <a:pt x="5913" y="19910"/>
                  </a:cubicBezTo>
                  <a:cubicBezTo>
                    <a:pt x="5921" y="19780"/>
                    <a:pt x="5898" y="19680"/>
                    <a:pt x="5883" y="19590"/>
                  </a:cubicBezTo>
                  <a:cubicBezTo>
                    <a:pt x="5891" y="19470"/>
                    <a:pt x="5868" y="19400"/>
                    <a:pt x="5868" y="19300"/>
                  </a:cubicBezTo>
                  <a:cubicBezTo>
                    <a:pt x="5861" y="19230"/>
                    <a:pt x="5823" y="19120"/>
                    <a:pt x="5846" y="19060"/>
                  </a:cubicBezTo>
                  <a:cubicBezTo>
                    <a:pt x="5793" y="19020"/>
                    <a:pt x="5816" y="18980"/>
                    <a:pt x="5801" y="18910"/>
                  </a:cubicBezTo>
                  <a:cubicBezTo>
                    <a:pt x="5756" y="18880"/>
                    <a:pt x="5771" y="18760"/>
                    <a:pt x="5734" y="18710"/>
                  </a:cubicBezTo>
                  <a:cubicBezTo>
                    <a:pt x="5726" y="18630"/>
                    <a:pt x="5696" y="18590"/>
                    <a:pt x="5689" y="18520"/>
                  </a:cubicBezTo>
                  <a:cubicBezTo>
                    <a:pt x="5674" y="18440"/>
                    <a:pt x="5651" y="18380"/>
                    <a:pt x="5621" y="18320"/>
                  </a:cubicBezTo>
                  <a:cubicBezTo>
                    <a:pt x="5584" y="18190"/>
                    <a:pt x="5524" y="18080"/>
                    <a:pt x="5486" y="17950"/>
                  </a:cubicBezTo>
                  <a:cubicBezTo>
                    <a:pt x="5456" y="17950"/>
                    <a:pt x="5479" y="17880"/>
                    <a:pt x="5456" y="17860"/>
                  </a:cubicBezTo>
                  <a:cubicBezTo>
                    <a:pt x="5434" y="17840"/>
                    <a:pt x="5426" y="17810"/>
                    <a:pt x="5411" y="17780"/>
                  </a:cubicBezTo>
                  <a:cubicBezTo>
                    <a:pt x="5389" y="17710"/>
                    <a:pt x="5351" y="17660"/>
                    <a:pt x="5344" y="17580"/>
                  </a:cubicBezTo>
                  <a:cubicBezTo>
                    <a:pt x="5306" y="17540"/>
                    <a:pt x="5299" y="17470"/>
                    <a:pt x="5261" y="17430"/>
                  </a:cubicBezTo>
                  <a:cubicBezTo>
                    <a:pt x="5284" y="17360"/>
                    <a:pt x="5209" y="17410"/>
                    <a:pt x="5231" y="17340"/>
                  </a:cubicBezTo>
                  <a:cubicBezTo>
                    <a:pt x="5194" y="17330"/>
                    <a:pt x="5216" y="17260"/>
                    <a:pt x="5179" y="17250"/>
                  </a:cubicBezTo>
                  <a:cubicBezTo>
                    <a:pt x="5141" y="17130"/>
                    <a:pt x="5089" y="17010"/>
                    <a:pt x="5029" y="16900"/>
                  </a:cubicBezTo>
                  <a:cubicBezTo>
                    <a:pt x="4984" y="16780"/>
                    <a:pt x="4954" y="16650"/>
                    <a:pt x="4902" y="16530"/>
                  </a:cubicBezTo>
                  <a:cubicBezTo>
                    <a:pt x="4902" y="16490"/>
                    <a:pt x="4894" y="16460"/>
                    <a:pt x="4872" y="16450"/>
                  </a:cubicBezTo>
                  <a:cubicBezTo>
                    <a:pt x="4857" y="16410"/>
                    <a:pt x="4864" y="16360"/>
                    <a:pt x="4834" y="16340"/>
                  </a:cubicBezTo>
                  <a:cubicBezTo>
                    <a:pt x="4819" y="16270"/>
                    <a:pt x="4827" y="16170"/>
                    <a:pt x="4774" y="16140"/>
                  </a:cubicBezTo>
                  <a:cubicBezTo>
                    <a:pt x="4759" y="16240"/>
                    <a:pt x="4804" y="16270"/>
                    <a:pt x="4804" y="16360"/>
                  </a:cubicBezTo>
                  <a:cubicBezTo>
                    <a:pt x="4849" y="16390"/>
                    <a:pt x="4812" y="16520"/>
                    <a:pt x="4872" y="16530"/>
                  </a:cubicBezTo>
                  <a:cubicBezTo>
                    <a:pt x="4872" y="16620"/>
                    <a:pt x="4902" y="16660"/>
                    <a:pt x="4917" y="16730"/>
                  </a:cubicBezTo>
                  <a:cubicBezTo>
                    <a:pt x="4924" y="16760"/>
                    <a:pt x="4939" y="16790"/>
                    <a:pt x="4954" y="16820"/>
                  </a:cubicBezTo>
                  <a:cubicBezTo>
                    <a:pt x="4962" y="16860"/>
                    <a:pt x="4962" y="16910"/>
                    <a:pt x="4984" y="16930"/>
                  </a:cubicBezTo>
                  <a:cubicBezTo>
                    <a:pt x="4999" y="16990"/>
                    <a:pt x="5022" y="17050"/>
                    <a:pt x="5051" y="17100"/>
                  </a:cubicBezTo>
                  <a:cubicBezTo>
                    <a:pt x="5074" y="17160"/>
                    <a:pt x="5104" y="17200"/>
                    <a:pt x="5111" y="17280"/>
                  </a:cubicBezTo>
                  <a:cubicBezTo>
                    <a:pt x="5171" y="17290"/>
                    <a:pt x="5141" y="17410"/>
                    <a:pt x="5194" y="17430"/>
                  </a:cubicBezTo>
                  <a:cubicBezTo>
                    <a:pt x="5201" y="17520"/>
                    <a:pt x="5254" y="17540"/>
                    <a:pt x="5261" y="17620"/>
                  </a:cubicBezTo>
                  <a:cubicBezTo>
                    <a:pt x="5336" y="17700"/>
                    <a:pt x="5344" y="17870"/>
                    <a:pt x="5411" y="17950"/>
                  </a:cubicBezTo>
                  <a:cubicBezTo>
                    <a:pt x="5389" y="18020"/>
                    <a:pt x="5464" y="17970"/>
                    <a:pt x="5441" y="18040"/>
                  </a:cubicBezTo>
                  <a:cubicBezTo>
                    <a:pt x="5441" y="18080"/>
                    <a:pt x="5486" y="18070"/>
                    <a:pt x="5471" y="18130"/>
                  </a:cubicBezTo>
                  <a:cubicBezTo>
                    <a:pt x="5509" y="18170"/>
                    <a:pt x="5516" y="18250"/>
                    <a:pt x="5539" y="18320"/>
                  </a:cubicBezTo>
                  <a:cubicBezTo>
                    <a:pt x="5576" y="18360"/>
                    <a:pt x="5584" y="18440"/>
                    <a:pt x="5606" y="18500"/>
                  </a:cubicBezTo>
                  <a:cubicBezTo>
                    <a:pt x="5614" y="18570"/>
                    <a:pt x="5651" y="18610"/>
                    <a:pt x="5651" y="18690"/>
                  </a:cubicBezTo>
                  <a:cubicBezTo>
                    <a:pt x="5681" y="18700"/>
                    <a:pt x="5666" y="18770"/>
                    <a:pt x="5689" y="18780"/>
                  </a:cubicBezTo>
                  <a:cubicBezTo>
                    <a:pt x="5681" y="18830"/>
                    <a:pt x="5719" y="18830"/>
                    <a:pt x="5704" y="18890"/>
                  </a:cubicBezTo>
                  <a:cubicBezTo>
                    <a:pt x="5734" y="18940"/>
                    <a:pt x="5734" y="19030"/>
                    <a:pt x="5771" y="19090"/>
                  </a:cubicBezTo>
                  <a:cubicBezTo>
                    <a:pt x="5793" y="19270"/>
                    <a:pt x="5786" y="19380"/>
                    <a:pt x="5816" y="19560"/>
                  </a:cubicBezTo>
                  <a:cubicBezTo>
                    <a:pt x="5823" y="19650"/>
                    <a:pt x="5831" y="19740"/>
                    <a:pt x="5846" y="19800"/>
                  </a:cubicBezTo>
                  <a:cubicBezTo>
                    <a:pt x="5861" y="19840"/>
                    <a:pt x="5831" y="19930"/>
                    <a:pt x="5868" y="19940"/>
                  </a:cubicBezTo>
                  <a:cubicBezTo>
                    <a:pt x="5853" y="19970"/>
                    <a:pt x="5883" y="20060"/>
                    <a:pt x="5846" y="20070"/>
                  </a:cubicBezTo>
                  <a:cubicBezTo>
                    <a:pt x="5861" y="20000"/>
                    <a:pt x="5831" y="19990"/>
                    <a:pt x="5831" y="19940"/>
                  </a:cubicBezTo>
                  <a:cubicBezTo>
                    <a:pt x="5808" y="19940"/>
                    <a:pt x="5831" y="19920"/>
                    <a:pt x="5831" y="19910"/>
                  </a:cubicBezTo>
                  <a:cubicBezTo>
                    <a:pt x="5831" y="19880"/>
                    <a:pt x="5823" y="19870"/>
                    <a:pt x="5816" y="19850"/>
                  </a:cubicBezTo>
                  <a:cubicBezTo>
                    <a:pt x="5771" y="19800"/>
                    <a:pt x="5793" y="19680"/>
                    <a:pt x="5749" y="19630"/>
                  </a:cubicBezTo>
                  <a:cubicBezTo>
                    <a:pt x="5734" y="19450"/>
                    <a:pt x="5681" y="19320"/>
                    <a:pt x="5666" y="19130"/>
                  </a:cubicBezTo>
                  <a:cubicBezTo>
                    <a:pt x="5636" y="19120"/>
                    <a:pt x="5651" y="19050"/>
                    <a:pt x="5621" y="19040"/>
                  </a:cubicBezTo>
                  <a:cubicBezTo>
                    <a:pt x="5614" y="19000"/>
                    <a:pt x="5614" y="18950"/>
                    <a:pt x="5591" y="18930"/>
                  </a:cubicBezTo>
                  <a:cubicBezTo>
                    <a:pt x="5584" y="18830"/>
                    <a:pt x="5524" y="18800"/>
                    <a:pt x="5524" y="18690"/>
                  </a:cubicBezTo>
                  <a:cubicBezTo>
                    <a:pt x="5479" y="18650"/>
                    <a:pt x="5486" y="18540"/>
                    <a:pt x="5441" y="18500"/>
                  </a:cubicBezTo>
                  <a:cubicBezTo>
                    <a:pt x="5434" y="18390"/>
                    <a:pt x="5381" y="18360"/>
                    <a:pt x="5374" y="18260"/>
                  </a:cubicBezTo>
                  <a:cubicBezTo>
                    <a:pt x="5351" y="18240"/>
                    <a:pt x="5344" y="18200"/>
                    <a:pt x="5344" y="18150"/>
                  </a:cubicBezTo>
                  <a:cubicBezTo>
                    <a:pt x="5291" y="18170"/>
                    <a:pt x="5321" y="18080"/>
                    <a:pt x="5291" y="18060"/>
                  </a:cubicBezTo>
                  <a:cubicBezTo>
                    <a:pt x="5261" y="18000"/>
                    <a:pt x="5209" y="17950"/>
                    <a:pt x="5194" y="17860"/>
                  </a:cubicBezTo>
                  <a:cubicBezTo>
                    <a:pt x="5149" y="17820"/>
                    <a:pt x="5134" y="17740"/>
                    <a:pt x="5096" y="17690"/>
                  </a:cubicBezTo>
                  <a:cubicBezTo>
                    <a:pt x="5089" y="17650"/>
                    <a:pt x="5059" y="17630"/>
                    <a:pt x="5066" y="17580"/>
                  </a:cubicBezTo>
                  <a:cubicBezTo>
                    <a:pt x="5014" y="17590"/>
                    <a:pt x="5059" y="17470"/>
                    <a:pt x="4999" y="17490"/>
                  </a:cubicBezTo>
                  <a:cubicBezTo>
                    <a:pt x="4999" y="17580"/>
                    <a:pt x="5037" y="17610"/>
                    <a:pt x="5051" y="17670"/>
                  </a:cubicBezTo>
                  <a:cubicBezTo>
                    <a:pt x="5081" y="17670"/>
                    <a:pt x="5059" y="17740"/>
                    <a:pt x="5081" y="17760"/>
                  </a:cubicBezTo>
                  <a:cubicBezTo>
                    <a:pt x="5089" y="17790"/>
                    <a:pt x="5104" y="17810"/>
                    <a:pt x="5111" y="17840"/>
                  </a:cubicBezTo>
                  <a:cubicBezTo>
                    <a:pt x="5156" y="17960"/>
                    <a:pt x="5239" y="18030"/>
                    <a:pt x="5261" y="18170"/>
                  </a:cubicBezTo>
                  <a:cubicBezTo>
                    <a:pt x="5284" y="18220"/>
                    <a:pt x="5306" y="18270"/>
                    <a:pt x="5329" y="18320"/>
                  </a:cubicBezTo>
                  <a:cubicBezTo>
                    <a:pt x="5329" y="18360"/>
                    <a:pt x="5336" y="18390"/>
                    <a:pt x="5359" y="18410"/>
                  </a:cubicBezTo>
                  <a:cubicBezTo>
                    <a:pt x="5381" y="18420"/>
                    <a:pt x="5359" y="18490"/>
                    <a:pt x="5389" y="18500"/>
                  </a:cubicBezTo>
                  <a:cubicBezTo>
                    <a:pt x="5404" y="18560"/>
                    <a:pt x="5411" y="18650"/>
                    <a:pt x="5456" y="18670"/>
                  </a:cubicBezTo>
                  <a:cubicBezTo>
                    <a:pt x="5449" y="18770"/>
                    <a:pt x="5494" y="18800"/>
                    <a:pt x="5509" y="18870"/>
                  </a:cubicBezTo>
                  <a:cubicBezTo>
                    <a:pt x="5584" y="19110"/>
                    <a:pt x="5659" y="19350"/>
                    <a:pt x="5689" y="19650"/>
                  </a:cubicBezTo>
                  <a:cubicBezTo>
                    <a:pt x="5711" y="19690"/>
                    <a:pt x="5719" y="19770"/>
                    <a:pt x="5734" y="19830"/>
                  </a:cubicBezTo>
                  <a:cubicBezTo>
                    <a:pt x="5763" y="19880"/>
                    <a:pt x="5771" y="19950"/>
                    <a:pt x="5786" y="20020"/>
                  </a:cubicBezTo>
                  <a:cubicBezTo>
                    <a:pt x="5771" y="20110"/>
                    <a:pt x="5838" y="20160"/>
                    <a:pt x="5801" y="20220"/>
                  </a:cubicBezTo>
                  <a:cubicBezTo>
                    <a:pt x="5808" y="20260"/>
                    <a:pt x="5861" y="20370"/>
                    <a:pt x="5816" y="20420"/>
                  </a:cubicBezTo>
                  <a:cubicBezTo>
                    <a:pt x="5801" y="20260"/>
                    <a:pt x="5756" y="20160"/>
                    <a:pt x="5749" y="20000"/>
                  </a:cubicBezTo>
                  <a:cubicBezTo>
                    <a:pt x="5689" y="19910"/>
                    <a:pt x="5674" y="19750"/>
                    <a:pt x="5636" y="19610"/>
                  </a:cubicBezTo>
                  <a:cubicBezTo>
                    <a:pt x="5621" y="19540"/>
                    <a:pt x="5591" y="19500"/>
                    <a:pt x="5591" y="19410"/>
                  </a:cubicBezTo>
                  <a:cubicBezTo>
                    <a:pt x="5539" y="19380"/>
                    <a:pt x="5531" y="19300"/>
                    <a:pt x="5524" y="19220"/>
                  </a:cubicBezTo>
                  <a:cubicBezTo>
                    <a:pt x="5456" y="19120"/>
                    <a:pt x="5464" y="18930"/>
                    <a:pt x="5389" y="18850"/>
                  </a:cubicBezTo>
                  <a:cubicBezTo>
                    <a:pt x="5381" y="18770"/>
                    <a:pt x="5344" y="18720"/>
                    <a:pt x="5314" y="18670"/>
                  </a:cubicBezTo>
                  <a:cubicBezTo>
                    <a:pt x="5314" y="18570"/>
                    <a:pt x="5254" y="18560"/>
                    <a:pt x="5261" y="18450"/>
                  </a:cubicBezTo>
                  <a:cubicBezTo>
                    <a:pt x="5209" y="18420"/>
                    <a:pt x="5186" y="18330"/>
                    <a:pt x="5164" y="18260"/>
                  </a:cubicBezTo>
                  <a:cubicBezTo>
                    <a:pt x="5119" y="18270"/>
                    <a:pt x="5149" y="18180"/>
                    <a:pt x="5111" y="18170"/>
                  </a:cubicBezTo>
                  <a:cubicBezTo>
                    <a:pt x="5119" y="18110"/>
                    <a:pt x="5066" y="18120"/>
                    <a:pt x="5066" y="18060"/>
                  </a:cubicBezTo>
                  <a:cubicBezTo>
                    <a:pt x="5044" y="17950"/>
                    <a:pt x="4984" y="17890"/>
                    <a:pt x="4969" y="17780"/>
                  </a:cubicBezTo>
                  <a:cubicBezTo>
                    <a:pt x="4947" y="17770"/>
                    <a:pt x="4947" y="17740"/>
                    <a:pt x="4954" y="17710"/>
                  </a:cubicBezTo>
                  <a:cubicBezTo>
                    <a:pt x="4932" y="17700"/>
                    <a:pt x="4917" y="17680"/>
                    <a:pt x="4917" y="17650"/>
                  </a:cubicBezTo>
                  <a:cubicBezTo>
                    <a:pt x="4894" y="17610"/>
                    <a:pt x="4894" y="17530"/>
                    <a:pt x="4849" y="17520"/>
                  </a:cubicBezTo>
                  <a:cubicBezTo>
                    <a:pt x="4864" y="17440"/>
                    <a:pt x="4819" y="17430"/>
                    <a:pt x="4819" y="17360"/>
                  </a:cubicBezTo>
                  <a:cubicBezTo>
                    <a:pt x="4774" y="17350"/>
                    <a:pt x="4804" y="17240"/>
                    <a:pt x="4752" y="17230"/>
                  </a:cubicBezTo>
                  <a:cubicBezTo>
                    <a:pt x="4744" y="17180"/>
                    <a:pt x="4744" y="17110"/>
                    <a:pt x="4707" y="17100"/>
                  </a:cubicBezTo>
                  <a:cubicBezTo>
                    <a:pt x="4714" y="17020"/>
                    <a:pt x="4677" y="16990"/>
                    <a:pt x="4639" y="16970"/>
                  </a:cubicBezTo>
                  <a:cubicBezTo>
                    <a:pt x="4662" y="17130"/>
                    <a:pt x="4744" y="17210"/>
                    <a:pt x="4752" y="17380"/>
                  </a:cubicBezTo>
                  <a:cubicBezTo>
                    <a:pt x="4797" y="17420"/>
                    <a:pt x="4797" y="17520"/>
                    <a:pt x="4834" y="17560"/>
                  </a:cubicBezTo>
                  <a:cubicBezTo>
                    <a:pt x="4842" y="17600"/>
                    <a:pt x="4849" y="17630"/>
                    <a:pt x="4872" y="17650"/>
                  </a:cubicBezTo>
                  <a:cubicBezTo>
                    <a:pt x="4879" y="17680"/>
                    <a:pt x="4879" y="17740"/>
                    <a:pt x="4902" y="17760"/>
                  </a:cubicBezTo>
                  <a:cubicBezTo>
                    <a:pt x="4939" y="17890"/>
                    <a:pt x="4999" y="18000"/>
                    <a:pt x="5029" y="18150"/>
                  </a:cubicBezTo>
                  <a:cubicBezTo>
                    <a:pt x="5081" y="18180"/>
                    <a:pt x="5081" y="18270"/>
                    <a:pt x="5111" y="18320"/>
                  </a:cubicBezTo>
                  <a:cubicBezTo>
                    <a:pt x="5164" y="18350"/>
                    <a:pt x="5149" y="18470"/>
                    <a:pt x="5194" y="18500"/>
                  </a:cubicBezTo>
                  <a:cubicBezTo>
                    <a:pt x="5201" y="18590"/>
                    <a:pt x="5261" y="18600"/>
                    <a:pt x="5261" y="18690"/>
                  </a:cubicBezTo>
                  <a:cubicBezTo>
                    <a:pt x="5299" y="18730"/>
                    <a:pt x="5291" y="18840"/>
                    <a:pt x="5344" y="18870"/>
                  </a:cubicBezTo>
                  <a:cubicBezTo>
                    <a:pt x="5344" y="18910"/>
                    <a:pt x="5351" y="18940"/>
                    <a:pt x="5374" y="18950"/>
                  </a:cubicBezTo>
                  <a:cubicBezTo>
                    <a:pt x="5381" y="18990"/>
                    <a:pt x="5381" y="19040"/>
                    <a:pt x="5411" y="19060"/>
                  </a:cubicBezTo>
                  <a:cubicBezTo>
                    <a:pt x="5426" y="19130"/>
                    <a:pt x="5426" y="19230"/>
                    <a:pt x="5471" y="19260"/>
                  </a:cubicBezTo>
                  <a:cubicBezTo>
                    <a:pt x="5479" y="19440"/>
                    <a:pt x="5561" y="19520"/>
                    <a:pt x="5591" y="19670"/>
                  </a:cubicBezTo>
                  <a:cubicBezTo>
                    <a:pt x="5614" y="19830"/>
                    <a:pt x="5651" y="19980"/>
                    <a:pt x="5704" y="20110"/>
                  </a:cubicBezTo>
                  <a:cubicBezTo>
                    <a:pt x="5696" y="20200"/>
                    <a:pt x="5719" y="20240"/>
                    <a:pt x="5734" y="20280"/>
                  </a:cubicBezTo>
                  <a:cubicBezTo>
                    <a:pt x="5719" y="20380"/>
                    <a:pt x="5763" y="20410"/>
                    <a:pt x="5771" y="20480"/>
                  </a:cubicBezTo>
                  <a:cubicBezTo>
                    <a:pt x="5778" y="20620"/>
                    <a:pt x="5823" y="20720"/>
                    <a:pt x="5831" y="20850"/>
                  </a:cubicBezTo>
                  <a:cubicBezTo>
                    <a:pt x="5808" y="20900"/>
                    <a:pt x="5838" y="21030"/>
                    <a:pt x="5786" y="21050"/>
                  </a:cubicBezTo>
                  <a:cubicBezTo>
                    <a:pt x="5778" y="20910"/>
                    <a:pt x="5726" y="20840"/>
                    <a:pt x="5734" y="20680"/>
                  </a:cubicBezTo>
                  <a:cubicBezTo>
                    <a:pt x="5704" y="20650"/>
                    <a:pt x="5711" y="20560"/>
                    <a:pt x="5689" y="20520"/>
                  </a:cubicBezTo>
                  <a:cubicBezTo>
                    <a:pt x="5681" y="20450"/>
                    <a:pt x="5651" y="20430"/>
                    <a:pt x="5651" y="20350"/>
                  </a:cubicBezTo>
                  <a:cubicBezTo>
                    <a:pt x="5651" y="20320"/>
                    <a:pt x="5629" y="20310"/>
                    <a:pt x="5636" y="20260"/>
                  </a:cubicBezTo>
                  <a:cubicBezTo>
                    <a:pt x="5621" y="20260"/>
                    <a:pt x="5599" y="20230"/>
                    <a:pt x="5621" y="20220"/>
                  </a:cubicBezTo>
                  <a:cubicBezTo>
                    <a:pt x="5614" y="20150"/>
                    <a:pt x="5576" y="20120"/>
                    <a:pt x="5591" y="20020"/>
                  </a:cubicBezTo>
                  <a:cubicBezTo>
                    <a:pt x="5546" y="19960"/>
                    <a:pt x="5524" y="19880"/>
                    <a:pt x="5486" y="19800"/>
                  </a:cubicBezTo>
                  <a:cubicBezTo>
                    <a:pt x="5471" y="19690"/>
                    <a:pt x="5426" y="19610"/>
                    <a:pt x="5411" y="19500"/>
                  </a:cubicBezTo>
                  <a:cubicBezTo>
                    <a:pt x="5381" y="19460"/>
                    <a:pt x="5359" y="19420"/>
                    <a:pt x="5359" y="19350"/>
                  </a:cubicBezTo>
                  <a:cubicBezTo>
                    <a:pt x="5329" y="19320"/>
                    <a:pt x="5321" y="19250"/>
                    <a:pt x="5314" y="19190"/>
                  </a:cubicBezTo>
                  <a:cubicBezTo>
                    <a:pt x="5269" y="19130"/>
                    <a:pt x="5239" y="19060"/>
                    <a:pt x="5209" y="18980"/>
                  </a:cubicBezTo>
                  <a:cubicBezTo>
                    <a:pt x="5179" y="18960"/>
                    <a:pt x="5171" y="18920"/>
                    <a:pt x="5164" y="18870"/>
                  </a:cubicBezTo>
                  <a:cubicBezTo>
                    <a:pt x="5141" y="18870"/>
                    <a:pt x="5149" y="18830"/>
                    <a:pt x="5134" y="18820"/>
                  </a:cubicBezTo>
                  <a:cubicBezTo>
                    <a:pt x="5104" y="18820"/>
                    <a:pt x="5119" y="18760"/>
                    <a:pt x="5096" y="18760"/>
                  </a:cubicBezTo>
                  <a:cubicBezTo>
                    <a:pt x="5066" y="18680"/>
                    <a:pt x="5044" y="18580"/>
                    <a:pt x="4999" y="18520"/>
                  </a:cubicBezTo>
                  <a:cubicBezTo>
                    <a:pt x="4962" y="18450"/>
                    <a:pt x="4947" y="18350"/>
                    <a:pt x="4887" y="18300"/>
                  </a:cubicBezTo>
                  <a:cubicBezTo>
                    <a:pt x="4857" y="18220"/>
                    <a:pt x="4834" y="18140"/>
                    <a:pt x="4789" y="18080"/>
                  </a:cubicBezTo>
                  <a:cubicBezTo>
                    <a:pt x="4782" y="18030"/>
                    <a:pt x="4759" y="18010"/>
                    <a:pt x="4737" y="17970"/>
                  </a:cubicBezTo>
                  <a:cubicBezTo>
                    <a:pt x="4714" y="17940"/>
                    <a:pt x="4714" y="17870"/>
                    <a:pt x="4692" y="17840"/>
                  </a:cubicBezTo>
                  <a:cubicBezTo>
                    <a:pt x="4654" y="17760"/>
                    <a:pt x="4624" y="17680"/>
                    <a:pt x="4594" y="17600"/>
                  </a:cubicBezTo>
                  <a:cubicBezTo>
                    <a:pt x="4549" y="17530"/>
                    <a:pt x="4549" y="17410"/>
                    <a:pt x="4489" y="17360"/>
                  </a:cubicBezTo>
                  <a:cubicBezTo>
                    <a:pt x="4482" y="17470"/>
                    <a:pt x="4527" y="17500"/>
                    <a:pt x="4542" y="17580"/>
                  </a:cubicBezTo>
                  <a:cubicBezTo>
                    <a:pt x="4564" y="17650"/>
                    <a:pt x="4579" y="17720"/>
                    <a:pt x="4609" y="17780"/>
                  </a:cubicBezTo>
                  <a:cubicBezTo>
                    <a:pt x="4632" y="17840"/>
                    <a:pt x="4654" y="17910"/>
                    <a:pt x="4692" y="17950"/>
                  </a:cubicBezTo>
                  <a:cubicBezTo>
                    <a:pt x="4714" y="18020"/>
                    <a:pt x="4729" y="18100"/>
                    <a:pt x="4774" y="18150"/>
                  </a:cubicBezTo>
                  <a:cubicBezTo>
                    <a:pt x="4797" y="18210"/>
                    <a:pt x="4812" y="18280"/>
                    <a:pt x="4849" y="18320"/>
                  </a:cubicBezTo>
                  <a:cubicBezTo>
                    <a:pt x="4879" y="18380"/>
                    <a:pt x="4887" y="18470"/>
                    <a:pt x="4932" y="18500"/>
                  </a:cubicBezTo>
                  <a:cubicBezTo>
                    <a:pt x="4954" y="18570"/>
                    <a:pt x="4984" y="18620"/>
                    <a:pt x="4999" y="18690"/>
                  </a:cubicBezTo>
                  <a:cubicBezTo>
                    <a:pt x="5022" y="18690"/>
                    <a:pt x="5007" y="18720"/>
                    <a:pt x="5014" y="18740"/>
                  </a:cubicBezTo>
                  <a:cubicBezTo>
                    <a:pt x="5029" y="18750"/>
                    <a:pt x="5059" y="18730"/>
                    <a:pt x="5051" y="18780"/>
                  </a:cubicBezTo>
                  <a:cubicBezTo>
                    <a:pt x="5051" y="18820"/>
                    <a:pt x="5096" y="18820"/>
                    <a:pt x="5096" y="18870"/>
                  </a:cubicBezTo>
                  <a:cubicBezTo>
                    <a:pt x="5111" y="18950"/>
                    <a:pt x="5149" y="18980"/>
                    <a:pt x="5164" y="19060"/>
                  </a:cubicBezTo>
                  <a:cubicBezTo>
                    <a:pt x="5186" y="19130"/>
                    <a:pt x="5231" y="19160"/>
                    <a:pt x="5231" y="19260"/>
                  </a:cubicBezTo>
                  <a:cubicBezTo>
                    <a:pt x="5306" y="19350"/>
                    <a:pt x="5321" y="19530"/>
                    <a:pt x="5374" y="19650"/>
                  </a:cubicBezTo>
                  <a:cubicBezTo>
                    <a:pt x="5389" y="19730"/>
                    <a:pt x="5419" y="19780"/>
                    <a:pt x="5441" y="19850"/>
                  </a:cubicBezTo>
                  <a:cubicBezTo>
                    <a:pt x="5456" y="19920"/>
                    <a:pt x="5486" y="19990"/>
                    <a:pt x="5509" y="20070"/>
                  </a:cubicBezTo>
                  <a:cubicBezTo>
                    <a:pt x="5554" y="20200"/>
                    <a:pt x="5561" y="20390"/>
                    <a:pt x="5621" y="20500"/>
                  </a:cubicBezTo>
                  <a:cubicBezTo>
                    <a:pt x="5614" y="20620"/>
                    <a:pt x="5651" y="20680"/>
                    <a:pt x="5666" y="20760"/>
                  </a:cubicBezTo>
                  <a:cubicBezTo>
                    <a:pt x="5666" y="20880"/>
                    <a:pt x="5696" y="20940"/>
                    <a:pt x="5719" y="21030"/>
                  </a:cubicBezTo>
                  <a:cubicBezTo>
                    <a:pt x="5749" y="21210"/>
                    <a:pt x="5756" y="21410"/>
                    <a:pt x="5778" y="21600"/>
                  </a:cubicBezTo>
                  <a:cubicBezTo>
                    <a:pt x="5943" y="21600"/>
                    <a:pt x="5943" y="21600"/>
                    <a:pt x="5943" y="21600"/>
                  </a:cubicBezTo>
                  <a:cubicBezTo>
                    <a:pt x="5943" y="21600"/>
                    <a:pt x="5943" y="21590"/>
                    <a:pt x="5951" y="21590"/>
                  </a:cubicBezTo>
                  <a:cubicBezTo>
                    <a:pt x="5936" y="21460"/>
                    <a:pt x="5973" y="21380"/>
                    <a:pt x="5996" y="21290"/>
                  </a:cubicBezTo>
                  <a:cubicBezTo>
                    <a:pt x="6003" y="21170"/>
                    <a:pt x="6048" y="21110"/>
                    <a:pt x="6063" y="21000"/>
                  </a:cubicBezTo>
                  <a:cubicBezTo>
                    <a:pt x="6101" y="21000"/>
                    <a:pt x="6071" y="20900"/>
                    <a:pt x="6131" y="20920"/>
                  </a:cubicBezTo>
                  <a:cubicBezTo>
                    <a:pt x="6123" y="20850"/>
                    <a:pt x="6146" y="20810"/>
                    <a:pt x="6161" y="20760"/>
                  </a:cubicBezTo>
                  <a:cubicBezTo>
                    <a:pt x="6183" y="20730"/>
                    <a:pt x="6213" y="20710"/>
                    <a:pt x="6206" y="20630"/>
                  </a:cubicBezTo>
                  <a:cubicBezTo>
                    <a:pt x="6251" y="20620"/>
                    <a:pt x="6243" y="20550"/>
                    <a:pt x="6258" y="20500"/>
                  </a:cubicBezTo>
                  <a:cubicBezTo>
                    <a:pt x="6288" y="20470"/>
                    <a:pt x="6326" y="20460"/>
                    <a:pt x="6326" y="20390"/>
                  </a:cubicBezTo>
                  <a:cubicBezTo>
                    <a:pt x="6348" y="20390"/>
                    <a:pt x="6333" y="20340"/>
                    <a:pt x="6371" y="20350"/>
                  </a:cubicBezTo>
                  <a:cubicBezTo>
                    <a:pt x="6371" y="20310"/>
                    <a:pt x="6378" y="20280"/>
                    <a:pt x="6386" y="20260"/>
                  </a:cubicBezTo>
                  <a:cubicBezTo>
                    <a:pt x="6446" y="20200"/>
                    <a:pt x="6468" y="20090"/>
                    <a:pt x="6520" y="20020"/>
                  </a:cubicBezTo>
                  <a:cubicBezTo>
                    <a:pt x="6535" y="20020"/>
                    <a:pt x="6535" y="19990"/>
                    <a:pt x="6535" y="19960"/>
                  </a:cubicBezTo>
                  <a:cubicBezTo>
                    <a:pt x="6558" y="19950"/>
                    <a:pt x="6565" y="19930"/>
                    <a:pt x="6565" y="19890"/>
                  </a:cubicBezTo>
                  <a:cubicBezTo>
                    <a:pt x="6610" y="19870"/>
                    <a:pt x="6618" y="19820"/>
                    <a:pt x="6648" y="19780"/>
                  </a:cubicBezTo>
                  <a:cubicBezTo>
                    <a:pt x="6670" y="19740"/>
                    <a:pt x="6678" y="19690"/>
                    <a:pt x="6715" y="19670"/>
                  </a:cubicBezTo>
                  <a:cubicBezTo>
                    <a:pt x="6715" y="19610"/>
                    <a:pt x="6760" y="19580"/>
                    <a:pt x="6783" y="19540"/>
                  </a:cubicBezTo>
                  <a:cubicBezTo>
                    <a:pt x="6805" y="19440"/>
                    <a:pt x="6880" y="19400"/>
                    <a:pt x="6910" y="19300"/>
                  </a:cubicBezTo>
                  <a:cubicBezTo>
                    <a:pt x="6940" y="19280"/>
                    <a:pt x="6978" y="19260"/>
                    <a:pt x="6978" y="19190"/>
                  </a:cubicBezTo>
                  <a:cubicBezTo>
                    <a:pt x="7038" y="19200"/>
                    <a:pt x="7023" y="19110"/>
                    <a:pt x="7075" y="19110"/>
                  </a:cubicBezTo>
                  <a:cubicBezTo>
                    <a:pt x="7098" y="19000"/>
                    <a:pt x="7180" y="18970"/>
                    <a:pt x="7202" y="18870"/>
                  </a:cubicBezTo>
                  <a:cubicBezTo>
                    <a:pt x="7240" y="18840"/>
                    <a:pt x="7270" y="18800"/>
                    <a:pt x="7285" y="18760"/>
                  </a:cubicBezTo>
                  <a:cubicBezTo>
                    <a:pt x="7307" y="18720"/>
                    <a:pt x="7352" y="18700"/>
                    <a:pt x="7352" y="18630"/>
                  </a:cubicBezTo>
                  <a:cubicBezTo>
                    <a:pt x="7405" y="18620"/>
                    <a:pt x="7420" y="18570"/>
                    <a:pt x="7450" y="18540"/>
                  </a:cubicBezTo>
                  <a:cubicBezTo>
                    <a:pt x="7480" y="18540"/>
                    <a:pt x="7465" y="18480"/>
                    <a:pt x="7502" y="18500"/>
                  </a:cubicBezTo>
                  <a:cubicBezTo>
                    <a:pt x="7502" y="18470"/>
                    <a:pt x="7525" y="18460"/>
                    <a:pt x="7532" y="18430"/>
                  </a:cubicBezTo>
                  <a:cubicBezTo>
                    <a:pt x="7592" y="18360"/>
                    <a:pt x="7660" y="18300"/>
                    <a:pt x="7712" y="18210"/>
                  </a:cubicBezTo>
                  <a:cubicBezTo>
                    <a:pt x="7735" y="18200"/>
                    <a:pt x="7742" y="18180"/>
                    <a:pt x="7742" y="18150"/>
                  </a:cubicBezTo>
                  <a:cubicBezTo>
                    <a:pt x="7780" y="18150"/>
                    <a:pt x="7780" y="18120"/>
                    <a:pt x="7795" y="18100"/>
                  </a:cubicBezTo>
                  <a:cubicBezTo>
                    <a:pt x="7817" y="18060"/>
                    <a:pt x="7840" y="18020"/>
                    <a:pt x="7877" y="17990"/>
                  </a:cubicBezTo>
                  <a:cubicBezTo>
                    <a:pt x="7937" y="17930"/>
                    <a:pt x="7952" y="17790"/>
                    <a:pt x="8042" y="17760"/>
                  </a:cubicBezTo>
                  <a:cubicBezTo>
                    <a:pt x="8042" y="17630"/>
                    <a:pt x="8117" y="17600"/>
                    <a:pt x="8139" y="17490"/>
                  </a:cubicBezTo>
                  <a:cubicBezTo>
                    <a:pt x="8162" y="17470"/>
                    <a:pt x="8154" y="17390"/>
                    <a:pt x="8199" y="17380"/>
                  </a:cubicBezTo>
                  <a:cubicBezTo>
                    <a:pt x="8207" y="17360"/>
                    <a:pt x="8199" y="17320"/>
                    <a:pt x="8222" y="17320"/>
                  </a:cubicBezTo>
                  <a:cubicBezTo>
                    <a:pt x="8214" y="17280"/>
                    <a:pt x="8244" y="17260"/>
                    <a:pt x="8222" y="17250"/>
                  </a:cubicBezTo>
                  <a:cubicBezTo>
                    <a:pt x="8184" y="17330"/>
                    <a:pt x="8139" y="17390"/>
                    <a:pt x="8102" y="17470"/>
                  </a:cubicBezTo>
                  <a:cubicBezTo>
                    <a:pt x="8079" y="17560"/>
                    <a:pt x="8019" y="17600"/>
                    <a:pt x="8004" y="17710"/>
                  </a:cubicBezTo>
                  <a:cubicBezTo>
                    <a:pt x="7974" y="17730"/>
                    <a:pt x="7937" y="17750"/>
                    <a:pt x="7922" y="17800"/>
                  </a:cubicBezTo>
                  <a:cubicBezTo>
                    <a:pt x="7900" y="17830"/>
                    <a:pt x="7892" y="17900"/>
                    <a:pt x="7840" y="17910"/>
                  </a:cubicBezTo>
                  <a:cubicBezTo>
                    <a:pt x="7840" y="17930"/>
                    <a:pt x="7840" y="17960"/>
                    <a:pt x="7810" y="17950"/>
                  </a:cubicBezTo>
                  <a:cubicBezTo>
                    <a:pt x="7802" y="17980"/>
                    <a:pt x="7795" y="18000"/>
                    <a:pt x="7780" y="18020"/>
                  </a:cubicBezTo>
                  <a:cubicBezTo>
                    <a:pt x="7750" y="18060"/>
                    <a:pt x="7712" y="18070"/>
                    <a:pt x="7697" y="18130"/>
                  </a:cubicBezTo>
                  <a:cubicBezTo>
                    <a:pt x="7682" y="18180"/>
                    <a:pt x="7645" y="18190"/>
                    <a:pt x="7615" y="18210"/>
                  </a:cubicBezTo>
                  <a:cubicBezTo>
                    <a:pt x="7615" y="18280"/>
                    <a:pt x="7547" y="18260"/>
                    <a:pt x="7547" y="18340"/>
                  </a:cubicBezTo>
                  <a:cubicBezTo>
                    <a:pt x="7495" y="18330"/>
                    <a:pt x="7502" y="18410"/>
                    <a:pt x="7465" y="18430"/>
                  </a:cubicBezTo>
                  <a:cubicBezTo>
                    <a:pt x="7442" y="18470"/>
                    <a:pt x="7397" y="18480"/>
                    <a:pt x="7367" y="18520"/>
                  </a:cubicBezTo>
                  <a:cubicBezTo>
                    <a:pt x="7352" y="18580"/>
                    <a:pt x="7307" y="18590"/>
                    <a:pt x="7285" y="18650"/>
                  </a:cubicBezTo>
                  <a:cubicBezTo>
                    <a:pt x="7255" y="18650"/>
                    <a:pt x="7277" y="18720"/>
                    <a:pt x="7240" y="18710"/>
                  </a:cubicBezTo>
                  <a:cubicBezTo>
                    <a:pt x="7225" y="18740"/>
                    <a:pt x="7202" y="18760"/>
                    <a:pt x="7188" y="18780"/>
                  </a:cubicBezTo>
                  <a:cubicBezTo>
                    <a:pt x="7180" y="18810"/>
                    <a:pt x="7165" y="18830"/>
                    <a:pt x="7158" y="18870"/>
                  </a:cubicBezTo>
                  <a:cubicBezTo>
                    <a:pt x="7120" y="18860"/>
                    <a:pt x="7105" y="18880"/>
                    <a:pt x="7105" y="18930"/>
                  </a:cubicBezTo>
                  <a:cubicBezTo>
                    <a:pt x="7090" y="18960"/>
                    <a:pt x="7045" y="18940"/>
                    <a:pt x="7060" y="19000"/>
                  </a:cubicBezTo>
                  <a:cubicBezTo>
                    <a:pt x="7045" y="19020"/>
                    <a:pt x="7000" y="19000"/>
                    <a:pt x="7008" y="19060"/>
                  </a:cubicBezTo>
                  <a:cubicBezTo>
                    <a:pt x="6970" y="19090"/>
                    <a:pt x="6955" y="19150"/>
                    <a:pt x="6910" y="19170"/>
                  </a:cubicBezTo>
                  <a:cubicBezTo>
                    <a:pt x="6903" y="19250"/>
                    <a:pt x="6828" y="19240"/>
                    <a:pt x="6828" y="19320"/>
                  </a:cubicBezTo>
                  <a:cubicBezTo>
                    <a:pt x="6753" y="19390"/>
                    <a:pt x="6715" y="19520"/>
                    <a:pt x="6648" y="19610"/>
                  </a:cubicBezTo>
                  <a:cubicBezTo>
                    <a:pt x="6625" y="19650"/>
                    <a:pt x="6618" y="19730"/>
                    <a:pt x="6565" y="19740"/>
                  </a:cubicBezTo>
                  <a:cubicBezTo>
                    <a:pt x="6558" y="19820"/>
                    <a:pt x="6528" y="19860"/>
                    <a:pt x="6483" y="19890"/>
                  </a:cubicBezTo>
                  <a:cubicBezTo>
                    <a:pt x="6505" y="19960"/>
                    <a:pt x="6461" y="19940"/>
                    <a:pt x="6453" y="19980"/>
                  </a:cubicBezTo>
                  <a:cubicBezTo>
                    <a:pt x="6423" y="19980"/>
                    <a:pt x="6446" y="20050"/>
                    <a:pt x="6423" y="20070"/>
                  </a:cubicBezTo>
                  <a:cubicBezTo>
                    <a:pt x="6401" y="20080"/>
                    <a:pt x="6393" y="20110"/>
                    <a:pt x="6386" y="20150"/>
                  </a:cubicBezTo>
                  <a:cubicBezTo>
                    <a:pt x="6333" y="20120"/>
                    <a:pt x="6378" y="20230"/>
                    <a:pt x="6341" y="20220"/>
                  </a:cubicBezTo>
                  <a:cubicBezTo>
                    <a:pt x="6296" y="20330"/>
                    <a:pt x="6228" y="20400"/>
                    <a:pt x="6191" y="20520"/>
                  </a:cubicBezTo>
                  <a:cubicBezTo>
                    <a:pt x="6153" y="20560"/>
                    <a:pt x="6161" y="20660"/>
                    <a:pt x="6108" y="20680"/>
                  </a:cubicBezTo>
                  <a:cubicBezTo>
                    <a:pt x="6116" y="20730"/>
                    <a:pt x="6108" y="20760"/>
                    <a:pt x="6078" y="20760"/>
                  </a:cubicBezTo>
                  <a:cubicBezTo>
                    <a:pt x="6093" y="20800"/>
                    <a:pt x="6048" y="20860"/>
                    <a:pt x="6048" y="20810"/>
                  </a:cubicBezTo>
                  <a:cubicBezTo>
                    <a:pt x="6048" y="20740"/>
                    <a:pt x="6078" y="20720"/>
                    <a:pt x="6093" y="20680"/>
                  </a:cubicBezTo>
                  <a:cubicBezTo>
                    <a:pt x="6093" y="20610"/>
                    <a:pt x="6131" y="20590"/>
                    <a:pt x="6146" y="20550"/>
                  </a:cubicBezTo>
                  <a:cubicBezTo>
                    <a:pt x="6146" y="20480"/>
                    <a:pt x="6183" y="20470"/>
                    <a:pt x="6191" y="20420"/>
                  </a:cubicBezTo>
                  <a:cubicBezTo>
                    <a:pt x="6236" y="20400"/>
                    <a:pt x="6221" y="20310"/>
                    <a:pt x="6243" y="20260"/>
                  </a:cubicBezTo>
                  <a:cubicBezTo>
                    <a:pt x="6296" y="20200"/>
                    <a:pt x="6318" y="20100"/>
                    <a:pt x="6371" y="20040"/>
                  </a:cubicBezTo>
                  <a:cubicBezTo>
                    <a:pt x="6378" y="19960"/>
                    <a:pt x="6401" y="19900"/>
                    <a:pt x="6438" y="19870"/>
                  </a:cubicBezTo>
                  <a:cubicBezTo>
                    <a:pt x="6431" y="19770"/>
                    <a:pt x="6498" y="19770"/>
                    <a:pt x="6505" y="19700"/>
                  </a:cubicBezTo>
                  <a:cubicBezTo>
                    <a:pt x="6573" y="19610"/>
                    <a:pt x="6610" y="19490"/>
                    <a:pt x="6685" y="19410"/>
                  </a:cubicBezTo>
                  <a:cubicBezTo>
                    <a:pt x="6738" y="19310"/>
                    <a:pt x="6790" y="19210"/>
                    <a:pt x="6865" y="19130"/>
                  </a:cubicBezTo>
                  <a:cubicBezTo>
                    <a:pt x="6843" y="19060"/>
                    <a:pt x="6918" y="19110"/>
                    <a:pt x="6895" y="19040"/>
                  </a:cubicBezTo>
                  <a:cubicBezTo>
                    <a:pt x="6925" y="19040"/>
                    <a:pt x="6910" y="18970"/>
                    <a:pt x="6948" y="18980"/>
                  </a:cubicBezTo>
                  <a:cubicBezTo>
                    <a:pt x="6955" y="18940"/>
                    <a:pt x="6970" y="18920"/>
                    <a:pt x="6993" y="18910"/>
                  </a:cubicBezTo>
                  <a:cubicBezTo>
                    <a:pt x="7053" y="18910"/>
                    <a:pt x="6955" y="18840"/>
                    <a:pt x="7008" y="18850"/>
                  </a:cubicBezTo>
                  <a:cubicBezTo>
                    <a:pt x="7053" y="18820"/>
                    <a:pt x="7083" y="18770"/>
                    <a:pt x="7105" y="18710"/>
                  </a:cubicBezTo>
                  <a:cubicBezTo>
                    <a:pt x="7128" y="18700"/>
                    <a:pt x="7150" y="18680"/>
                    <a:pt x="7158" y="18650"/>
                  </a:cubicBezTo>
                  <a:cubicBezTo>
                    <a:pt x="7232" y="18670"/>
                    <a:pt x="7143" y="18580"/>
                    <a:pt x="7188" y="18580"/>
                  </a:cubicBezTo>
                  <a:cubicBezTo>
                    <a:pt x="7247" y="18620"/>
                    <a:pt x="7217" y="18520"/>
                    <a:pt x="7270" y="18540"/>
                  </a:cubicBezTo>
                  <a:cubicBezTo>
                    <a:pt x="7285" y="18500"/>
                    <a:pt x="7307" y="18480"/>
                    <a:pt x="7322" y="18430"/>
                  </a:cubicBezTo>
                  <a:cubicBezTo>
                    <a:pt x="7360" y="18430"/>
                    <a:pt x="7382" y="18400"/>
                    <a:pt x="7382" y="18340"/>
                  </a:cubicBezTo>
                  <a:cubicBezTo>
                    <a:pt x="7450" y="18370"/>
                    <a:pt x="7412" y="18260"/>
                    <a:pt x="7465" y="18280"/>
                  </a:cubicBezTo>
                  <a:cubicBezTo>
                    <a:pt x="7480" y="18230"/>
                    <a:pt x="7502" y="18190"/>
                    <a:pt x="7547" y="18190"/>
                  </a:cubicBezTo>
                  <a:cubicBezTo>
                    <a:pt x="7547" y="18100"/>
                    <a:pt x="7630" y="18110"/>
                    <a:pt x="7630" y="18020"/>
                  </a:cubicBezTo>
                  <a:cubicBezTo>
                    <a:pt x="7652" y="18020"/>
                    <a:pt x="7652" y="18000"/>
                    <a:pt x="7660" y="17990"/>
                  </a:cubicBezTo>
                  <a:cubicBezTo>
                    <a:pt x="7675" y="17980"/>
                    <a:pt x="7682" y="17960"/>
                    <a:pt x="7697" y="17950"/>
                  </a:cubicBezTo>
                  <a:cubicBezTo>
                    <a:pt x="7697" y="17910"/>
                    <a:pt x="7742" y="17910"/>
                    <a:pt x="7742" y="17860"/>
                  </a:cubicBezTo>
                  <a:cubicBezTo>
                    <a:pt x="7795" y="17830"/>
                    <a:pt x="7810" y="17770"/>
                    <a:pt x="7840" y="17710"/>
                  </a:cubicBezTo>
                  <a:cubicBezTo>
                    <a:pt x="7885" y="17670"/>
                    <a:pt x="7922" y="17610"/>
                    <a:pt x="7944" y="17540"/>
                  </a:cubicBezTo>
                  <a:cubicBezTo>
                    <a:pt x="7937" y="17510"/>
                    <a:pt x="7922" y="17520"/>
                    <a:pt x="7907" y="17540"/>
                  </a:cubicBezTo>
                  <a:cubicBezTo>
                    <a:pt x="7907" y="17570"/>
                    <a:pt x="7885" y="17570"/>
                    <a:pt x="7877" y="17600"/>
                  </a:cubicBezTo>
                  <a:cubicBezTo>
                    <a:pt x="7840" y="17630"/>
                    <a:pt x="7817" y="17670"/>
                    <a:pt x="7795" y="17710"/>
                  </a:cubicBezTo>
                  <a:cubicBezTo>
                    <a:pt x="7742" y="17780"/>
                    <a:pt x="7690" y="17850"/>
                    <a:pt x="7660" y="17950"/>
                  </a:cubicBezTo>
                  <a:cubicBezTo>
                    <a:pt x="7615" y="17960"/>
                    <a:pt x="7600" y="18010"/>
                    <a:pt x="7562" y="18040"/>
                  </a:cubicBezTo>
                  <a:cubicBezTo>
                    <a:pt x="7562" y="18070"/>
                    <a:pt x="7525" y="18060"/>
                    <a:pt x="7532" y="18100"/>
                  </a:cubicBezTo>
                  <a:cubicBezTo>
                    <a:pt x="7502" y="18100"/>
                    <a:pt x="7510" y="18160"/>
                    <a:pt x="7465" y="18150"/>
                  </a:cubicBezTo>
                  <a:cubicBezTo>
                    <a:pt x="7457" y="18210"/>
                    <a:pt x="7412" y="18240"/>
                    <a:pt x="7382" y="18280"/>
                  </a:cubicBezTo>
                  <a:cubicBezTo>
                    <a:pt x="7382" y="18310"/>
                    <a:pt x="7345" y="18300"/>
                    <a:pt x="7352" y="18340"/>
                  </a:cubicBezTo>
                  <a:cubicBezTo>
                    <a:pt x="7300" y="18320"/>
                    <a:pt x="7315" y="18380"/>
                    <a:pt x="7285" y="18390"/>
                  </a:cubicBezTo>
                  <a:cubicBezTo>
                    <a:pt x="7232" y="18470"/>
                    <a:pt x="7173" y="18540"/>
                    <a:pt x="7105" y="18610"/>
                  </a:cubicBezTo>
                  <a:cubicBezTo>
                    <a:pt x="7060" y="18710"/>
                    <a:pt x="6993" y="18770"/>
                    <a:pt x="6925" y="18850"/>
                  </a:cubicBezTo>
                  <a:cubicBezTo>
                    <a:pt x="6895" y="18940"/>
                    <a:pt x="6828" y="18990"/>
                    <a:pt x="6798" y="19090"/>
                  </a:cubicBezTo>
                  <a:cubicBezTo>
                    <a:pt x="6753" y="19160"/>
                    <a:pt x="6708" y="19240"/>
                    <a:pt x="6648" y="19300"/>
                  </a:cubicBezTo>
                  <a:cubicBezTo>
                    <a:pt x="6595" y="19370"/>
                    <a:pt x="6565" y="19470"/>
                    <a:pt x="6505" y="19520"/>
                  </a:cubicBezTo>
                  <a:cubicBezTo>
                    <a:pt x="6476" y="19630"/>
                    <a:pt x="6416" y="19680"/>
                    <a:pt x="6386" y="19780"/>
                  </a:cubicBezTo>
                  <a:cubicBezTo>
                    <a:pt x="6333" y="19850"/>
                    <a:pt x="6311" y="19950"/>
                    <a:pt x="6273" y="20040"/>
                  </a:cubicBezTo>
                  <a:cubicBezTo>
                    <a:pt x="6266" y="20100"/>
                    <a:pt x="6236" y="20120"/>
                    <a:pt x="6206" y="20150"/>
                  </a:cubicBezTo>
                  <a:cubicBezTo>
                    <a:pt x="6206" y="20190"/>
                    <a:pt x="6213" y="20230"/>
                    <a:pt x="6176" y="20220"/>
                  </a:cubicBezTo>
                  <a:cubicBezTo>
                    <a:pt x="6176" y="20260"/>
                    <a:pt x="6176" y="20290"/>
                    <a:pt x="6161" y="20310"/>
                  </a:cubicBezTo>
                  <a:cubicBezTo>
                    <a:pt x="6153" y="20360"/>
                    <a:pt x="6093" y="20350"/>
                    <a:pt x="6108" y="20440"/>
                  </a:cubicBezTo>
                  <a:cubicBezTo>
                    <a:pt x="6078" y="20460"/>
                    <a:pt x="6071" y="20530"/>
                    <a:pt x="6048" y="20570"/>
                  </a:cubicBezTo>
                  <a:cubicBezTo>
                    <a:pt x="6048" y="20640"/>
                    <a:pt x="5996" y="20640"/>
                    <a:pt x="5996" y="20720"/>
                  </a:cubicBezTo>
                  <a:cubicBezTo>
                    <a:pt x="5966" y="20760"/>
                    <a:pt x="5988" y="20860"/>
                    <a:pt x="5928" y="20850"/>
                  </a:cubicBezTo>
                  <a:cubicBezTo>
                    <a:pt x="5973" y="20780"/>
                    <a:pt x="5921" y="20690"/>
                    <a:pt x="5913" y="20610"/>
                  </a:cubicBezTo>
                  <a:cubicBezTo>
                    <a:pt x="5981" y="20570"/>
                    <a:pt x="5958" y="20420"/>
                    <a:pt x="6011" y="20370"/>
                  </a:cubicBezTo>
                  <a:cubicBezTo>
                    <a:pt x="5966" y="20340"/>
                    <a:pt x="6033" y="20300"/>
                    <a:pt x="6011" y="20240"/>
                  </a:cubicBezTo>
                  <a:cubicBezTo>
                    <a:pt x="6041" y="20220"/>
                    <a:pt x="6041" y="20160"/>
                    <a:pt x="6078" y="20150"/>
                  </a:cubicBezTo>
                  <a:cubicBezTo>
                    <a:pt x="6101" y="20150"/>
                    <a:pt x="6071" y="20070"/>
                    <a:pt x="6108" y="20040"/>
                  </a:cubicBezTo>
                  <a:cubicBezTo>
                    <a:pt x="6131" y="20040"/>
                    <a:pt x="6138" y="20020"/>
                    <a:pt x="6146" y="20000"/>
                  </a:cubicBezTo>
                  <a:cubicBezTo>
                    <a:pt x="6138" y="19960"/>
                    <a:pt x="6168" y="19960"/>
                    <a:pt x="6176" y="19940"/>
                  </a:cubicBezTo>
                  <a:cubicBezTo>
                    <a:pt x="6176" y="19870"/>
                    <a:pt x="6206" y="19840"/>
                    <a:pt x="6206" y="19780"/>
                  </a:cubicBezTo>
                  <a:cubicBezTo>
                    <a:pt x="6251" y="19800"/>
                    <a:pt x="6243" y="19740"/>
                    <a:pt x="6258" y="19720"/>
                  </a:cubicBezTo>
                  <a:cubicBezTo>
                    <a:pt x="6288" y="19710"/>
                    <a:pt x="6288" y="19660"/>
                    <a:pt x="6311" y="19630"/>
                  </a:cubicBezTo>
                  <a:cubicBezTo>
                    <a:pt x="6356" y="19590"/>
                    <a:pt x="6333" y="19460"/>
                    <a:pt x="6408" y="19460"/>
                  </a:cubicBezTo>
                  <a:cubicBezTo>
                    <a:pt x="6453" y="19330"/>
                    <a:pt x="6528" y="19220"/>
                    <a:pt x="6588" y="19110"/>
                  </a:cubicBezTo>
                  <a:cubicBezTo>
                    <a:pt x="6618" y="19060"/>
                    <a:pt x="6663" y="19020"/>
                    <a:pt x="6685" y="18950"/>
                  </a:cubicBezTo>
                  <a:cubicBezTo>
                    <a:pt x="6693" y="18950"/>
                    <a:pt x="6700" y="18940"/>
                    <a:pt x="6700" y="18910"/>
                  </a:cubicBezTo>
                  <a:cubicBezTo>
                    <a:pt x="6715" y="18910"/>
                    <a:pt x="6738" y="18900"/>
                    <a:pt x="6730" y="18870"/>
                  </a:cubicBezTo>
                  <a:cubicBezTo>
                    <a:pt x="6753" y="18850"/>
                    <a:pt x="6783" y="18830"/>
                    <a:pt x="6798" y="18800"/>
                  </a:cubicBezTo>
                  <a:cubicBezTo>
                    <a:pt x="6805" y="18770"/>
                    <a:pt x="6820" y="18750"/>
                    <a:pt x="6843" y="18740"/>
                  </a:cubicBezTo>
                  <a:cubicBezTo>
                    <a:pt x="6880" y="18730"/>
                    <a:pt x="6858" y="18650"/>
                    <a:pt x="6910" y="18670"/>
                  </a:cubicBezTo>
                  <a:cubicBezTo>
                    <a:pt x="6925" y="18640"/>
                    <a:pt x="6933" y="18600"/>
                    <a:pt x="6978" y="18610"/>
                  </a:cubicBezTo>
                  <a:cubicBezTo>
                    <a:pt x="6970" y="18550"/>
                    <a:pt x="7000" y="18530"/>
                    <a:pt x="7045" y="18540"/>
                  </a:cubicBezTo>
                  <a:cubicBezTo>
                    <a:pt x="7030" y="18430"/>
                    <a:pt x="7105" y="18440"/>
                    <a:pt x="7128" y="18370"/>
                  </a:cubicBezTo>
                  <a:cubicBezTo>
                    <a:pt x="7195" y="18310"/>
                    <a:pt x="7240" y="18230"/>
                    <a:pt x="7307" y="18170"/>
                  </a:cubicBezTo>
                  <a:cubicBezTo>
                    <a:pt x="7322" y="18120"/>
                    <a:pt x="7360" y="18100"/>
                    <a:pt x="7367" y="18040"/>
                  </a:cubicBezTo>
                  <a:cubicBezTo>
                    <a:pt x="7435" y="18050"/>
                    <a:pt x="7412" y="17950"/>
                    <a:pt x="7465" y="17950"/>
                  </a:cubicBezTo>
                  <a:cubicBezTo>
                    <a:pt x="7465" y="17870"/>
                    <a:pt x="7525" y="17880"/>
                    <a:pt x="7532" y="17820"/>
                  </a:cubicBezTo>
                  <a:cubicBezTo>
                    <a:pt x="7585" y="17810"/>
                    <a:pt x="7577" y="17740"/>
                    <a:pt x="7630" y="17730"/>
                  </a:cubicBezTo>
                  <a:cubicBezTo>
                    <a:pt x="7637" y="17670"/>
                    <a:pt x="7690" y="17660"/>
                    <a:pt x="7712" y="17620"/>
                  </a:cubicBezTo>
                  <a:cubicBezTo>
                    <a:pt x="7712" y="17550"/>
                    <a:pt x="7765" y="17550"/>
                    <a:pt x="7780" y="17490"/>
                  </a:cubicBezTo>
                  <a:cubicBezTo>
                    <a:pt x="7840" y="17430"/>
                    <a:pt x="7892" y="17350"/>
                    <a:pt x="7944" y="17280"/>
                  </a:cubicBezTo>
                  <a:cubicBezTo>
                    <a:pt x="7997" y="17200"/>
                    <a:pt x="8034" y="17100"/>
                    <a:pt x="8087" y="17040"/>
                  </a:cubicBezTo>
                  <a:cubicBezTo>
                    <a:pt x="8102" y="16910"/>
                    <a:pt x="8184" y="16870"/>
                    <a:pt x="8199" y="16750"/>
                  </a:cubicBezTo>
                  <a:cubicBezTo>
                    <a:pt x="8222" y="16750"/>
                    <a:pt x="8222" y="16700"/>
                    <a:pt x="8237" y="16690"/>
                  </a:cubicBezTo>
                  <a:cubicBezTo>
                    <a:pt x="8259" y="16680"/>
                    <a:pt x="8267" y="16660"/>
                    <a:pt x="8267" y="16620"/>
                  </a:cubicBezTo>
                  <a:cubicBezTo>
                    <a:pt x="8297" y="16620"/>
                    <a:pt x="8274" y="16560"/>
                    <a:pt x="8304" y="16560"/>
                  </a:cubicBezTo>
                  <a:cubicBezTo>
                    <a:pt x="8319" y="16520"/>
                    <a:pt x="8319" y="16500"/>
                    <a:pt x="8304" y="16470"/>
                  </a:cubicBezTo>
                  <a:cubicBezTo>
                    <a:pt x="8372" y="16490"/>
                    <a:pt x="8349" y="16370"/>
                    <a:pt x="8379" y="16340"/>
                  </a:cubicBezTo>
                  <a:cubicBezTo>
                    <a:pt x="8424" y="16310"/>
                    <a:pt x="8432" y="16230"/>
                    <a:pt x="8462" y="16190"/>
                  </a:cubicBezTo>
                  <a:cubicBezTo>
                    <a:pt x="8499" y="16140"/>
                    <a:pt x="8514" y="16080"/>
                    <a:pt x="8544" y="16030"/>
                  </a:cubicBezTo>
                  <a:cubicBezTo>
                    <a:pt x="8552" y="15960"/>
                    <a:pt x="8604" y="15930"/>
                    <a:pt x="8612" y="15860"/>
                  </a:cubicBezTo>
                  <a:cubicBezTo>
                    <a:pt x="8649" y="15820"/>
                    <a:pt x="8656" y="15740"/>
                    <a:pt x="8679" y="15680"/>
                  </a:cubicBezTo>
                  <a:cubicBezTo>
                    <a:pt x="8686" y="15610"/>
                    <a:pt x="8731" y="15590"/>
                    <a:pt x="8724" y="15490"/>
                  </a:cubicBezTo>
                  <a:cubicBezTo>
                    <a:pt x="8761" y="15450"/>
                    <a:pt x="8761" y="15360"/>
                    <a:pt x="8776" y="15290"/>
                  </a:cubicBezTo>
                  <a:cubicBezTo>
                    <a:pt x="8791" y="15270"/>
                    <a:pt x="8799" y="15230"/>
                    <a:pt x="8791" y="15180"/>
                  </a:cubicBezTo>
                  <a:cubicBezTo>
                    <a:pt x="8814" y="15200"/>
                    <a:pt x="8814" y="15080"/>
                    <a:pt x="8791" y="15100"/>
                  </a:cubicBezTo>
                  <a:close/>
                  <a:moveTo>
                    <a:pt x="6371" y="18260"/>
                  </a:moveTo>
                  <a:cubicBezTo>
                    <a:pt x="6401" y="18220"/>
                    <a:pt x="6423" y="18180"/>
                    <a:pt x="6438" y="18130"/>
                  </a:cubicBezTo>
                  <a:cubicBezTo>
                    <a:pt x="6483" y="18160"/>
                    <a:pt x="6401" y="18210"/>
                    <a:pt x="6408" y="18260"/>
                  </a:cubicBezTo>
                  <a:cubicBezTo>
                    <a:pt x="6378" y="18290"/>
                    <a:pt x="6363" y="18350"/>
                    <a:pt x="6341" y="18390"/>
                  </a:cubicBezTo>
                  <a:cubicBezTo>
                    <a:pt x="6296" y="18350"/>
                    <a:pt x="6378" y="18310"/>
                    <a:pt x="6371" y="18260"/>
                  </a:cubicBezTo>
                  <a:close/>
                  <a:moveTo>
                    <a:pt x="6341" y="17040"/>
                  </a:moveTo>
                  <a:cubicBezTo>
                    <a:pt x="6356" y="17000"/>
                    <a:pt x="6356" y="17050"/>
                    <a:pt x="6356" y="17080"/>
                  </a:cubicBezTo>
                  <a:cubicBezTo>
                    <a:pt x="6341" y="17120"/>
                    <a:pt x="6341" y="17070"/>
                    <a:pt x="6341" y="17040"/>
                  </a:cubicBezTo>
                  <a:close/>
                  <a:moveTo>
                    <a:pt x="6026" y="20870"/>
                  </a:moveTo>
                  <a:cubicBezTo>
                    <a:pt x="6041" y="20830"/>
                    <a:pt x="6056" y="20900"/>
                    <a:pt x="6026" y="20890"/>
                  </a:cubicBezTo>
                  <a:cubicBezTo>
                    <a:pt x="6033" y="20930"/>
                    <a:pt x="6011" y="20940"/>
                    <a:pt x="6011" y="20980"/>
                  </a:cubicBezTo>
                  <a:cubicBezTo>
                    <a:pt x="5973" y="21030"/>
                    <a:pt x="6011" y="20890"/>
                    <a:pt x="6026" y="20870"/>
                  </a:cubicBezTo>
                  <a:close/>
                  <a:moveTo>
                    <a:pt x="5883" y="21160"/>
                  </a:moveTo>
                  <a:cubicBezTo>
                    <a:pt x="5838" y="21120"/>
                    <a:pt x="5883" y="21030"/>
                    <a:pt x="5898" y="21000"/>
                  </a:cubicBezTo>
                  <a:cubicBezTo>
                    <a:pt x="5943" y="21040"/>
                    <a:pt x="5861" y="21080"/>
                    <a:pt x="5883" y="21160"/>
                  </a:cubicBezTo>
                  <a:close/>
                  <a:moveTo>
                    <a:pt x="6093" y="19150"/>
                  </a:moveTo>
                  <a:cubicBezTo>
                    <a:pt x="6138" y="19210"/>
                    <a:pt x="6086" y="19330"/>
                    <a:pt x="6078" y="19390"/>
                  </a:cubicBezTo>
                  <a:cubicBezTo>
                    <a:pt x="6041" y="19340"/>
                    <a:pt x="6116" y="19250"/>
                    <a:pt x="6093" y="19150"/>
                  </a:cubicBezTo>
                  <a:close/>
                  <a:moveTo>
                    <a:pt x="6063" y="18820"/>
                  </a:moveTo>
                  <a:cubicBezTo>
                    <a:pt x="6123" y="18850"/>
                    <a:pt x="6063" y="18900"/>
                    <a:pt x="6078" y="18980"/>
                  </a:cubicBezTo>
                  <a:cubicBezTo>
                    <a:pt x="6041" y="18970"/>
                    <a:pt x="6071" y="18870"/>
                    <a:pt x="6063" y="18820"/>
                  </a:cubicBezTo>
                  <a:close/>
                  <a:moveTo>
                    <a:pt x="6063" y="19520"/>
                  </a:moveTo>
                  <a:cubicBezTo>
                    <a:pt x="6138" y="19560"/>
                    <a:pt x="6026" y="19620"/>
                    <a:pt x="6048" y="19720"/>
                  </a:cubicBezTo>
                  <a:cubicBezTo>
                    <a:pt x="5988" y="19650"/>
                    <a:pt x="6086" y="19610"/>
                    <a:pt x="6063" y="19520"/>
                  </a:cubicBezTo>
                  <a:close/>
                  <a:moveTo>
                    <a:pt x="8222" y="16660"/>
                  </a:moveTo>
                  <a:cubicBezTo>
                    <a:pt x="8177" y="16660"/>
                    <a:pt x="8207" y="16750"/>
                    <a:pt x="8169" y="16750"/>
                  </a:cubicBezTo>
                  <a:cubicBezTo>
                    <a:pt x="8139" y="16810"/>
                    <a:pt x="8102" y="16870"/>
                    <a:pt x="8072" y="16930"/>
                  </a:cubicBezTo>
                  <a:cubicBezTo>
                    <a:pt x="8079" y="16960"/>
                    <a:pt x="8057" y="16970"/>
                    <a:pt x="8042" y="16970"/>
                  </a:cubicBezTo>
                  <a:cubicBezTo>
                    <a:pt x="8042" y="17000"/>
                    <a:pt x="8034" y="17010"/>
                    <a:pt x="8019" y="17010"/>
                  </a:cubicBezTo>
                  <a:cubicBezTo>
                    <a:pt x="8004" y="17040"/>
                    <a:pt x="8004" y="17090"/>
                    <a:pt x="7974" y="17100"/>
                  </a:cubicBezTo>
                  <a:cubicBezTo>
                    <a:pt x="7959" y="17190"/>
                    <a:pt x="7885" y="17190"/>
                    <a:pt x="7877" y="17280"/>
                  </a:cubicBezTo>
                  <a:cubicBezTo>
                    <a:pt x="7847" y="17280"/>
                    <a:pt x="7862" y="17360"/>
                    <a:pt x="7810" y="17340"/>
                  </a:cubicBezTo>
                  <a:cubicBezTo>
                    <a:pt x="7802" y="17390"/>
                    <a:pt x="7765" y="17380"/>
                    <a:pt x="7765" y="17430"/>
                  </a:cubicBezTo>
                  <a:cubicBezTo>
                    <a:pt x="7735" y="17490"/>
                    <a:pt x="7667" y="17510"/>
                    <a:pt x="7645" y="17580"/>
                  </a:cubicBezTo>
                  <a:cubicBezTo>
                    <a:pt x="7607" y="17630"/>
                    <a:pt x="7555" y="17660"/>
                    <a:pt x="7532" y="17730"/>
                  </a:cubicBezTo>
                  <a:cubicBezTo>
                    <a:pt x="7495" y="17780"/>
                    <a:pt x="7435" y="17800"/>
                    <a:pt x="7435" y="17890"/>
                  </a:cubicBezTo>
                  <a:cubicBezTo>
                    <a:pt x="7375" y="17850"/>
                    <a:pt x="7405" y="17950"/>
                    <a:pt x="7352" y="17930"/>
                  </a:cubicBezTo>
                  <a:cubicBezTo>
                    <a:pt x="7315" y="18020"/>
                    <a:pt x="7255" y="18070"/>
                    <a:pt x="7225" y="18170"/>
                  </a:cubicBezTo>
                  <a:cubicBezTo>
                    <a:pt x="7173" y="18140"/>
                    <a:pt x="7180" y="18200"/>
                    <a:pt x="7158" y="18210"/>
                  </a:cubicBezTo>
                  <a:cubicBezTo>
                    <a:pt x="7143" y="18240"/>
                    <a:pt x="7128" y="18260"/>
                    <a:pt x="7105" y="18280"/>
                  </a:cubicBezTo>
                  <a:cubicBezTo>
                    <a:pt x="7068" y="18310"/>
                    <a:pt x="7053" y="18370"/>
                    <a:pt x="7023" y="18410"/>
                  </a:cubicBezTo>
                  <a:cubicBezTo>
                    <a:pt x="6978" y="18450"/>
                    <a:pt x="6933" y="18490"/>
                    <a:pt x="6895" y="18540"/>
                  </a:cubicBezTo>
                  <a:cubicBezTo>
                    <a:pt x="6873" y="18560"/>
                    <a:pt x="6865" y="18600"/>
                    <a:pt x="6843" y="18630"/>
                  </a:cubicBezTo>
                  <a:cubicBezTo>
                    <a:pt x="6828" y="18650"/>
                    <a:pt x="6798" y="18660"/>
                    <a:pt x="6783" y="18690"/>
                  </a:cubicBezTo>
                  <a:cubicBezTo>
                    <a:pt x="6745" y="18750"/>
                    <a:pt x="6708" y="18790"/>
                    <a:pt x="6663" y="18850"/>
                  </a:cubicBezTo>
                  <a:cubicBezTo>
                    <a:pt x="6633" y="18900"/>
                    <a:pt x="6610" y="18960"/>
                    <a:pt x="6550" y="18980"/>
                  </a:cubicBezTo>
                  <a:cubicBezTo>
                    <a:pt x="6550" y="19110"/>
                    <a:pt x="6453" y="19100"/>
                    <a:pt x="6453" y="19240"/>
                  </a:cubicBezTo>
                  <a:cubicBezTo>
                    <a:pt x="6393" y="19280"/>
                    <a:pt x="6363" y="19370"/>
                    <a:pt x="6311" y="19410"/>
                  </a:cubicBezTo>
                  <a:cubicBezTo>
                    <a:pt x="6296" y="19500"/>
                    <a:pt x="6251" y="19540"/>
                    <a:pt x="6243" y="19630"/>
                  </a:cubicBezTo>
                  <a:cubicBezTo>
                    <a:pt x="6131" y="19750"/>
                    <a:pt x="6101" y="19980"/>
                    <a:pt x="5996" y="20110"/>
                  </a:cubicBezTo>
                  <a:cubicBezTo>
                    <a:pt x="5958" y="20100"/>
                    <a:pt x="5996" y="20010"/>
                    <a:pt x="6011" y="20000"/>
                  </a:cubicBezTo>
                  <a:cubicBezTo>
                    <a:pt x="6011" y="19850"/>
                    <a:pt x="6011" y="19850"/>
                    <a:pt x="6011" y="19850"/>
                  </a:cubicBezTo>
                  <a:cubicBezTo>
                    <a:pt x="6063" y="19840"/>
                    <a:pt x="6063" y="19760"/>
                    <a:pt x="6108" y="19740"/>
                  </a:cubicBezTo>
                  <a:cubicBezTo>
                    <a:pt x="6123" y="19630"/>
                    <a:pt x="6161" y="19540"/>
                    <a:pt x="6206" y="19480"/>
                  </a:cubicBezTo>
                  <a:cubicBezTo>
                    <a:pt x="6213" y="19350"/>
                    <a:pt x="6288" y="19330"/>
                    <a:pt x="6288" y="19190"/>
                  </a:cubicBezTo>
                  <a:cubicBezTo>
                    <a:pt x="6326" y="19190"/>
                    <a:pt x="6326" y="19130"/>
                    <a:pt x="6356" y="19110"/>
                  </a:cubicBezTo>
                  <a:cubicBezTo>
                    <a:pt x="6378" y="19090"/>
                    <a:pt x="6386" y="19050"/>
                    <a:pt x="6408" y="19020"/>
                  </a:cubicBezTo>
                  <a:cubicBezTo>
                    <a:pt x="6431" y="18950"/>
                    <a:pt x="6483" y="18910"/>
                    <a:pt x="6505" y="18820"/>
                  </a:cubicBezTo>
                  <a:cubicBezTo>
                    <a:pt x="6565" y="18800"/>
                    <a:pt x="6565" y="18690"/>
                    <a:pt x="6618" y="18650"/>
                  </a:cubicBezTo>
                  <a:cubicBezTo>
                    <a:pt x="6633" y="18620"/>
                    <a:pt x="6633" y="18570"/>
                    <a:pt x="6663" y="18560"/>
                  </a:cubicBezTo>
                  <a:cubicBezTo>
                    <a:pt x="6685" y="18530"/>
                    <a:pt x="6693" y="18500"/>
                    <a:pt x="6715" y="18470"/>
                  </a:cubicBezTo>
                  <a:cubicBezTo>
                    <a:pt x="6768" y="18440"/>
                    <a:pt x="6783" y="18350"/>
                    <a:pt x="6843" y="18320"/>
                  </a:cubicBezTo>
                  <a:cubicBezTo>
                    <a:pt x="6865" y="18240"/>
                    <a:pt x="6925" y="18200"/>
                    <a:pt x="6963" y="18150"/>
                  </a:cubicBezTo>
                  <a:cubicBezTo>
                    <a:pt x="7000" y="18090"/>
                    <a:pt x="7023" y="18010"/>
                    <a:pt x="7075" y="17970"/>
                  </a:cubicBezTo>
                  <a:cubicBezTo>
                    <a:pt x="7113" y="17930"/>
                    <a:pt x="7135" y="17850"/>
                    <a:pt x="7188" y="17820"/>
                  </a:cubicBezTo>
                  <a:cubicBezTo>
                    <a:pt x="7188" y="17760"/>
                    <a:pt x="7255" y="17790"/>
                    <a:pt x="7255" y="17730"/>
                  </a:cubicBezTo>
                  <a:cubicBezTo>
                    <a:pt x="7262" y="17690"/>
                    <a:pt x="7300" y="17690"/>
                    <a:pt x="7322" y="17670"/>
                  </a:cubicBezTo>
                  <a:cubicBezTo>
                    <a:pt x="7330" y="17650"/>
                    <a:pt x="7337" y="17630"/>
                    <a:pt x="7352" y="17620"/>
                  </a:cubicBezTo>
                  <a:cubicBezTo>
                    <a:pt x="7367" y="17620"/>
                    <a:pt x="7367" y="17580"/>
                    <a:pt x="7382" y="17580"/>
                  </a:cubicBezTo>
                  <a:cubicBezTo>
                    <a:pt x="7420" y="17570"/>
                    <a:pt x="7420" y="17520"/>
                    <a:pt x="7450" y="17520"/>
                  </a:cubicBezTo>
                  <a:cubicBezTo>
                    <a:pt x="7532" y="17420"/>
                    <a:pt x="7622" y="17320"/>
                    <a:pt x="7712" y="17230"/>
                  </a:cubicBezTo>
                  <a:cubicBezTo>
                    <a:pt x="7795" y="17130"/>
                    <a:pt x="7877" y="17030"/>
                    <a:pt x="7974" y="16950"/>
                  </a:cubicBezTo>
                  <a:cubicBezTo>
                    <a:pt x="7989" y="16910"/>
                    <a:pt x="8012" y="16880"/>
                    <a:pt x="8042" y="16860"/>
                  </a:cubicBezTo>
                  <a:cubicBezTo>
                    <a:pt x="8057" y="16830"/>
                    <a:pt x="8064" y="16800"/>
                    <a:pt x="8087" y="16770"/>
                  </a:cubicBezTo>
                  <a:cubicBezTo>
                    <a:pt x="8124" y="16770"/>
                    <a:pt x="8117" y="16710"/>
                    <a:pt x="8154" y="16710"/>
                  </a:cubicBezTo>
                  <a:cubicBezTo>
                    <a:pt x="8139" y="16640"/>
                    <a:pt x="8207" y="16680"/>
                    <a:pt x="8199" y="16620"/>
                  </a:cubicBezTo>
                  <a:cubicBezTo>
                    <a:pt x="8207" y="16590"/>
                    <a:pt x="8229" y="16590"/>
                    <a:pt x="8237" y="16560"/>
                  </a:cubicBezTo>
                  <a:cubicBezTo>
                    <a:pt x="8252" y="16530"/>
                    <a:pt x="8267" y="16540"/>
                    <a:pt x="8267" y="16580"/>
                  </a:cubicBezTo>
                  <a:cubicBezTo>
                    <a:pt x="8214" y="16560"/>
                    <a:pt x="8244" y="16650"/>
                    <a:pt x="8222" y="16660"/>
                  </a:cubicBezTo>
                  <a:close/>
                  <a:moveTo>
                    <a:pt x="8252" y="20980"/>
                  </a:moveTo>
                  <a:cubicBezTo>
                    <a:pt x="8222" y="21090"/>
                    <a:pt x="8169" y="21160"/>
                    <a:pt x="8154" y="21290"/>
                  </a:cubicBezTo>
                  <a:cubicBezTo>
                    <a:pt x="8102" y="21310"/>
                    <a:pt x="8094" y="21400"/>
                    <a:pt x="8057" y="21440"/>
                  </a:cubicBezTo>
                  <a:cubicBezTo>
                    <a:pt x="8034" y="21500"/>
                    <a:pt x="7982" y="21530"/>
                    <a:pt x="7959" y="21590"/>
                  </a:cubicBezTo>
                  <a:cubicBezTo>
                    <a:pt x="7959" y="21590"/>
                    <a:pt x="7952" y="21600"/>
                    <a:pt x="7952" y="21600"/>
                  </a:cubicBezTo>
                  <a:cubicBezTo>
                    <a:pt x="8042" y="21600"/>
                    <a:pt x="8042" y="21600"/>
                    <a:pt x="8042" y="21600"/>
                  </a:cubicBezTo>
                  <a:cubicBezTo>
                    <a:pt x="8057" y="21590"/>
                    <a:pt x="8064" y="21580"/>
                    <a:pt x="8057" y="21550"/>
                  </a:cubicBezTo>
                  <a:cubicBezTo>
                    <a:pt x="8109" y="21540"/>
                    <a:pt x="8102" y="21450"/>
                    <a:pt x="8154" y="21440"/>
                  </a:cubicBezTo>
                  <a:cubicBezTo>
                    <a:pt x="8162" y="21390"/>
                    <a:pt x="8169" y="21350"/>
                    <a:pt x="8199" y="21330"/>
                  </a:cubicBezTo>
                  <a:cubicBezTo>
                    <a:pt x="8207" y="21280"/>
                    <a:pt x="8229" y="21250"/>
                    <a:pt x="8252" y="21220"/>
                  </a:cubicBezTo>
                  <a:cubicBezTo>
                    <a:pt x="8237" y="21160"/>
                    <a:pt x="8282" y="21160"/>
                    <a:pt x="8267" y="21090"/>
                  </a:cubicBezTo>
                  <a:cubicBezTo>
                    <a:pt x="8289" y="21060"/>
                    <a:pt x="8297" y="20980"/>
                    <a:pt x="8252" y="20980"/>
                  </a:cubicBezTo>
                  <a:close/>
                  <a:moveTo>
                    <a:pt x="21555" y="15620"/>
                  </a:moveTo>
                  <a:cubicBezTo>
                    <a:pt x="21593" y="15710"/>
                    <a:pt x="21510" y="15760"/>
                    <a:pt x="21548" y="15840"/>
                  </a:cubicBezTo>
                  <a:cubicBezTo>
                    <a:pt x="21518" y="15910"/>
                    <a:pt x="21503" y="15970"/>
                    <a:pt x="21533" y="16050"/>
                  </a:cubicBezTo>
                  <a:cubicBezTo>
                    <a:pt x="21473" y="16100"/>
                    <a:pt x="21533" y="16190"/>
                    <a:pt x="21488" y="16240"/>
                  </a:cubicBezTo>
                  <a:cubicBezTo>
                    <a:pt x="21518" y="16320"/>
                    <a:pt x="21473" y="16370"/>
                    <a:pt x="21503" y="16450"/>
                  </a:cubicBezTo>
                  <a:cubicBezTo>
                    <a:pt x="21428" y="16460"/>
                    <a:pt x="21518" y="16530"/>
                    <a:pt x="21480" y="16550"/>
                  </a:cubicBezTo>
                  <a:cubicBezTo>
                    <a:pt x="21488" y="16600"/>
                    <a:pt x="21450" y="16620"/>
                    <a:pt x="21495" y="16680"/>
                  </a:cubicBezTo>
                  <a:cubicBezTo>
                    <a:pt x="21443" y="16730"/>
                    <a:pt x="21480" y="16810"/>
                    <a:pt x="21450" y="16870"/>
                  </a:cubicBezTo>
                  <a:cubicBezTo>
                    <a:pt x="21465" y="16950"/>
                    <a:pt x="21435" y="17020"/>
                    <a:pt x="21443" y="17100"/>
                  </a:cubicBezTo>
                  <a:cubicBezTo>
                    <a:pt x="21495" y="17150"/>
                    <a:pt x="21405" y="17150"/>
                    <a:pt x="21450" y="17200"/>
                  </a:cubicBezTo>
                  <a:cubicBezTo>
                    <a:pt x="21413" y="17220"/>
                    <a:pt x="21458" y="17270"/>
                    <a:pt x="21428" y="17300"/>
                  </a:cubicBezTo>
                  <a:cubicBezTo>
                    <a:pt x="21443" y="17340"/>
                    <a:pt x="21450" y="17380"/>
                    <a:pt x="21435" y="17410"/>
                  </a:cubicBezTo>
                  <a:cubicBezTo>
                    <a:pt x="21480" y="17440"/>
                    <a:pt x="21428" y="17530"/>
                    <a:pt x="21480" y="17510"/>
                  </a:cubicBezTo>
                  <a:cubicBezTo>
                    <a:pt x="21473" y="17460"/>
                    <a:pt x="21495" y="17420"/>
                    <a:pt x="21458" y="17360"/>
                  </a:cubicBezTo>
                  <a:cubicBezTo>
                    <a:pt x="21488" y="17320"/>
                    <a:pt x="21480" y="17260"/>
                    <a:pt x="21473" y="17210"/>
                  </a:cubicBezTo>
                  <a:cubicBezTo>
                    <a:pt x="21503" y="17120"/>
                    <a:pt x="21473" y="17000"/>
                    <a:pt x="21510" y="16910"/>
                  </a:cubicBezTo>
                  <a:cubicBezTo>
                    <a:pt x="21480" y="16800"/>
                    <a:pt x="21540" y="16710"/>
                    <a:pt x="21518" y="16600"/>
                  </a:cubicBezTo>
                  <a:cubicBezTo>
                    <a:pt x="21518" y="16550"/>
                    <a:pt x="21525" y="16500"/>
                    <a:pt x="21540" y="16450"/>
                  </a:cubicBezTo>
                  <a:cubicBezTo>
                    <a:pt x="21540" y="16400"/>
                    <a:pt x="21525" y="16340"/>
                    <a:pt x="21555" y="16300"/>
                  </a:cubicBezTo>
                  <a:cubicBezTo>
                    <a:pt x="21555" y="16250"/>
                    <a:pt x="21570" y="16210"/>
                    <a:pt x="21555" y="16160"/>
                  </a:cubicBezTo>
                  <a:cubicBezTo>
                    <a:pt x="21570" y="16110"/>
                    <a:pt x="21578" y="16070"/>
                    <a:pt x="21578" y="16010"/>
                  </a:cubicBezTo>
                  <a:cubicBezTo>
                    <a:pt x="21578" y="16010"/>
                    <a:pt x="21585" y="16000"/>
                    <a:pt x="21585" y="16000"/>
                  </a:cubicBezTo>
                  <a:cubicBezTo>
                    <a:pt x="21585" y="15520"/>
                    <a:pt x="21585" y="15520"/>
                    <a:pt x="21585" y="15520"/>
                  </a:cubicBezTo>
                  <a:cubicBezTo>
                    <a:pt x="21578" y="15520"/>
                    <a:pt x="21578" y="15520"/>
                    <a:pt x="21570" y="15520"/>
                  </a:cubicBezTo>
                  <a:cubicBezTo>
                    <a:pt x="21563" y="15560"/>
                    <a:pt x="21600" y="15600"/>
                    <a:pt x="21555" y="15620"/>
                  </a:cubicBezTo>
                  <a:close/>
                  <a:moveTo>
                    <a:pt x="4654" y="21290"/>
                  </a:moveTo>
                  <a:cubicBezTo>
                    <a:pt x="4617" y="21250"/>
                    <a:pt x="4617" y="21150"/>
                    <a:pt x="4572" y="21110"/>
                  </a:cubicBezTo>
                  <a:cubicBezTo>
                    <a:pt x="4572" y="21070"/>
                    <a:pt x="4594" y="21000"/>
                    <a:pt x="4542" y="21030"/>
                  </a:cubicBezTo>
                  <a:cubicBezTo>
                    <a:pt x="4542" y="20970"/>
                    <a:pt x="4534" y="20940"/>
                    <a:pt x="4512" y="20920"/>
                  </a:cubicBezTo>
                  <a:cubicBezTo>
                    <a:pt x="4489" y="20840"/>
                    <a:pt x="4482" y="20770"/>
                    <a:pt x="4459" y="20700"/>
                  </a:cubicBezTo>
                  <a:cubicBezTo>
                    <a:pt x="4429" y="20700"/>
                    <a:pt x="4452" y="20620"/>
                    <a:pt x="4429" y="20610"/>
                  </a:cubicBezTo>
                  <a:cubicBezTo>
                    <a:pt x="4399" y="20600"/>
                    <a:pt x="4429" y="20510"/>
                    <a:pt x="4392" y="20500"/>
                  </a:cubicBezTo>
                  <a:cubicBezTo>
                    <a:pt x="4392" y="20410"/>
                    <a:pt x="4362" y="20360"/>
                    <a:pt x="4347" y="20280"/>
                  </a:cubicBezTo>
                  <a:cubicBezTo>
                    <a:pt x="4354" y="20220"/>
                    <a:pt x="4317" y="20220"/>
                    <a:pt x="4332" y="20150"/>
                  </a:cubicBezTo>
                  <a:cubicBezTo>
                    <a:pt x="4324" y="20100"/>
                    <a:pt x="4317" y="20050"/>
                    <a:pt x="4295" y="20020"/>
                  </a:cubicBezTo>
                  <a:cubicBezTo>
                    <a:pt x="4287" y="20180"/>
                    <a:pt x="4332" y="20260"/>
                    <a:pt x="4347" y="20390"/>
                  </a:cubicBezTo>
                  <a:cubicBezTo>
                    <a:pt x="4354" y="20450"/>
                    <a:pt x="4369" y="20510"/>
                    <a:pt x="4377" y="20570"/>
                  </a:cubicBezTo>
                  <a:cubicBezTo>
                    <a:pt x="4377" y="20610"/>
                    <a:pt x="4399" y="20620"/>
                    <a:pt x="4392" y="20650"/>
                  </a:cubicBezTo>
                  <a:cubicBezTo>
                    <a:pt x="4422" y="20660"/>
                    <a:pt x="4407" y="20720"/>
                    <a:pt x="4429" y="20720"/>
                  </a:cubicBezTo>
                  <a:cubicBezTo>
                    <a:pt x="4437" y="20850"/>
                    <a:pt x="4497" y="20920"/>
                    <a:pt x="4512" y="21050"/>
                  </a:cubicBezTo>
                  <a:cubicBezTo>
                    <a:pt x="4534" y="21050"/>
                    <a:pt x="4519" y="21110"/>
                    <a:pt x="4542" y="21110"/>
                  </a:cubicBezTo>
                  <a:cubicBezTo>
                    <a:pt x="4542" y="21150"/>
                    <a:pt x="4557" y="21160"/>
                    <a:pt x="4557" y="21200"/>
                  </a:cubicBezTo>
                  <a:cubicBezTo>
                    <a:pt x="4572" y="21250"/>
                    <a:pt x="4602" y="21320"/>
                    <a:pt x="4572" y="21350"/>
                  </a:cubicBezTo>
                  <a:cubicBezTo>
                    <a:pt x="4602" y="21350"/>
                    <a:pt x="4587" y="21410"/>
                    <a:pt x="4609" y="21420"/>
                  </a:cubicBezTo>
                  <a:cubicBezTo>
                    <a:pt x="4602" y="21460"/>
                    <a:pt x="4624" y="21470"/>
                    <a:pt x="4624" y="21510"/>
                  </a:cubicBezTo>
                  <a:cubicBezTo>
                    <a:pt x="4624" y="21550"/>
                    <a:pt x="4632" y="21570"/>
                    <a:pt x="4639" y="21600"/>
                  </a:cubicBezTo>
                  <a:cubicBezTo>
                    <a:pt x="4692" y="21600"/>
                    <a:pt x="4692" y="21600"/>
                    <a:pt x="4692" y="21600"/>
                  </a:cubicBezTo>
                  <a:cubicBezTo>
                    <a:pt x="4692" y="21590"/>
                    <a:pt x="4692" y="21580"/>
                    <a:pt x="4692" y="21570"/>
                  </a:cubicBezTo>
                  <a:cubicBezTo>
                    <a:pt x="4699" y="21580"/>
                    <a:pt x="4714" y="21590"/>
                    <a:pt x="4722" y="21600"/>
                  </a:cubicBezTo>
                  <a:cubicBezTo>
                    <a:pt x="4789" y="21600"/>
                    <a:pt x="4789" y="21600"/>
                    <a:pt x="4789" y="21600"/>
                  </a:cubicBezTo>
                  <a:cubicBezTo>
                    <a:pt x="4774" y="21560"/>
                    <a:pt x="4752" y="21520"/>
                    <a:pt x="4722" y="21480"/>
                  </a:cubicBezTo>
                  <a:cubicBezTo>
                    <a:pt x="4729" y="21380"/>
                    <a:pt x="4654" y="21390"/>
                    <a:pt x="4654" y="21290"/>
                  </a:cubicBezTo>
                  <a:close/>
                  <a:moveTo>
                    <a:pt x="4654" y="21460"/>
                  </a:moveTo>
                  <a:cubicBezTo>
                    <a:pt x="4669" y="21480"/>
                    <a:pt x="4684" y="21500"/>
                    <a:pt x="4692" y="21530"/>
                  </a:cubicBezTo>
                  <a:cubicBezTo>
                    <a:pt x="4684" y="21580"/>
                    <a:pt x="4654" y="21490"/>
                    <a:pt x="4654" y="21460"/>
                  </a:cubicBezTo>
                  <a:close/>
                  <a:moveTo>
                    <a:pt x="7907" y="21310"/>
                  </a:moveTo>
                  <a:cubicBezTo>
                    <a:pt x="7877" y="21400"/>
                    <a:pt x="7810" y="21420"/>
                    <a:pt x="7795" y="21530"/>
                  </a:cubicBezTo>
                  <a:cubicBezTo>
                    <a:pt x="7750" y="21530"/>
                    <a:pt x="7735" y="21560"/>
                    <a:pt x="7720" y="21600"/>
                  </a:cubicBezTo>
                  <a:cubicBezTo>
                    <a:pt x="7787" y="21600"/>
                    <a:pt x="7787" y="21600"/>
                    <a:pt x="7787" y="21600"/>
                  </a:cubicBezTo>
                  <a:cubicBezTo>
                    <a:pt x="7795" y="21580"/>
                    <a:pt x="7810" y="21560"/>
                    <a:pt x="7825" y="21550"/>
                  </a:cubicBezTo>
                  <a:cubicBezTo>
                    <a:pt x="7847" y="21530"/>
                    <a:pt x="7832" y="21470"/>
                    <a:pt x="7877" y="21480"/>
                  </a:cubicBezTo>
                  <a:cubicBezTo>
                    <a:pt x="7862" y="21420"/>
                    <a:pt x="7907" y="21440"/>
                    <a:pt x="7907" y="21400"/>
                  </a:cubicBezTo>
                  <a:cubicBezTo>
                    <a:pt x="7915" y="21380"/>
                    <a:pt x="7952" y="21310"/>
                    <a:pt x="7907" y="21310"/>
                  </a:cubicBezTo>
                  <a:close/>
                  <a:moveTo>
                    <a:pt x="21480" y="14830"/>
                  </a:moveTo>
                  <a:cubicBezTo>
                    <a:pt x="21503" y="14870"/>
                    <a:pt x="21443" y="14890"/>
                    <a:pt x="21458" y="14930"/>
                  </a:cubicBezTo>
                  <a:cubicBezTo>
                    <a:pt x="21473" y="14970"/>
                    <a:pt x="21435" y="15000"/>
                    <a:pt x="21450" y="15040"/>
                  </a:cubicBezTo>
                  <a:cubicBezTo>
                    <a:pt x="21428" y="15100"/>
                    <a:pt x="21413" y="15170"/>
                    <a:pt x="21405" y="15240"/>
                  </a:cubicBezTo>
                  <a:cubicBezTo>
                    <a:pt x="21360" y="15300"/>
                    <a:pt x="21390" y="15380"/>
                    <a:pt x="21353" y="15440"/>
                  </a:cubicBezTo>
                  <a:cubicBezTo>
                    <a:pt x="21308" y="15460"/>
                    <a:pt x="21345" y="15510"/>
                    <a:pt x="21330" y="15540"/>
                  </a:cubicBezTo>
                  <a:cubicBezTo>
                    <a:pt x="21300" y="15560"/>
                    <a:pt x="21293" y="15600"/>
                    <a:pt x="21315" y="15640"/>
                  </a:cubicBezTo>
                  <a:cubicBezTo>
                    <a:pt x="21255" y="15650"/>
                    <a:pt x="21293" y="15700"/>
                    <a:pt x="21270" y="15730"/>
                  </a:cubicBezTo>
                  <a:cubicBezTo>
                    <a:pt x="21285" y="15750"/>
                    <a:pt x="21248" y="15840"/>
                    <a:pt x="21293" y="15820"/>
                  </a:cubicBezTo>
                  <a:cubicBezTo>
                    <a:pt x="21323" y="15720"/>
                    <a:pt x="21330" y="15600"/>
                    <a:pt x="21383" y="15510"/>
                  </a:cubicBezTo>
                  <a:cubicBezTo>
                    <a:pt x="21345" y="15440"/>
                    <a:pt x="21443" y="15410"/>
                    <a:pt x="21413" y="15340"/>
                  </a:cubicBezTo>
                  <a:cubicBezTo>
                    <a:pt x="21435" y="15320"/>
                    <a:pt x="21428" y="15290"/>
                    <a:pt x="21443" y="15270"/>
                  </a:cubicBezTo>
                  <a:cubicBezTo>
                    <a:pt x="21473" y="15240"/>
                    <a:pt x="21420" y="15190"/>
                    <a:pt x="21465" y="15170"/>
                  </a:cubicBezTo>
                  <a:cubicBezTo>
                    <a:pt x="21495" y="15130"/>
                    <a:pt x="21465" y="15050"/>
                    <a:pt x="21518" y="15020"/>
                  </a:cubicBezTo>
                  <a:cubicBezTo>
                    <a:pt x="21495" y="14940"/>
                    <a:pt x="21525" y="14890"/>
                    <a:pt x="21540" y="14830"/>
                  </a:cubicBezTo>
                  <a:cubicBezTo>
                    <a:pt x="21548" y="14770"/>
                    <a:pt x="21570" y="14710"/>
                    <a:pt x="21585" y="14650"/>
                  </a:cubicBezTo>
                  <a:cubicBezTo>
                    <a:pt x="21585" y="14250"/>
                    <a:pt x="21585" y="14250"/>
                    <a:pt x="21585" y="14250"/>
                  </a:cubicBezTo>
                  <a:cubicBezTo>
                    <a:pt x="21563" y="14380"/>
                    <a:pt x="21563" y="14520"/>
                    <a:pt x="21518" y="14630"/>
                  </a:cubicBezTo>
                  <a:cubicBezTo>
                    <a:pt x="21518" y="14700"/>
                    <a:pt x="21503" y="14770"/>
                    <a:pt x="21480" y="14830"/>
                  </a:cubicBezTo>
                  <a:close/>
                  <a:moveTo>
                    <a:pt x="21578" y="13140"/>
                  </a:moveTo>
                  <a:cubicBezTo>
                    <a:pt x="21593" y="13180"/>
                    <a:pt x="21548" y="13190"/>
                    <a:pt x="21570" y="13230"/>
                  </a:cubicBezTo>
                  <a:cubicBezTo>
                    <a:pt x="21518" y="13320"/>
                    <a:pt x="21563" y="13440"/>
                    <a:pt x="21495" y="13530"/>
                  </a:cubicBezTo>
                  <a:cubicBezTo>
                    <a:pt x="21518" y="13590"/>
                    <a:pt x="21473" y="13630"/>
                    <a:pt x="21480" y="13680"/>
                  </a:cubicBezTo>
                  <a:cubicBezTo>
                    <a:pt x="21488" y="13710"/>
                    <a:pt x="21458" y="13730"/>
                    <a:pt x="21450" y="13760"/>
                  </a:cubicBezTo>
                  <a:cubicBezTo>
                    <a:pt x="21458" y="13790"/>
                    <a:pt x="21450" y="13810"/>
                    <a:pt x="21420" y="13830"/>
                  </a:cubicBezTo>
                  <a:cubicBezTo>
                    <a:pt x="21458" y="13890"/>
                    <a:pt x="21405" y="13920"/>
                    <a:pt x="21420" y="13970"/>
                  </a:cubicBezTo>
                  <a:cubicBezTo>
                    <a:pt x="21375" y="14010"/>
                    <a:pt x="21443" y="14080"/>
                    <a:pt x="21375" y="14110"/>
                  </a:cubicBezTo>
                  <a:cubicBezTo>
                    <a:pt x="21405" y="14170"/>
                    <a:pt x="21353" y="14200"/>
                    <a:pt x="21353" y="14240"/>
                  </a:cubicBezTo>
                  <a:cubicBezTo>
                    <a:pt x="21368" y="14300"/>
                    <a:pt x="21300" y="14330"/>
                    <a:pt x="21308" y="14380"/>
                  </a:cubicBezTo>
                  <a:cubicBezTo>
                    <a:pt x="21285" y="14470"/>
                    <a:pt x="21240" y="14560"/>
                    <a:pt x="21240" y="14660"/>
                  </a:cubicBezTo>
                  <a:cubicBezTo>
                    <a:pt x="21210" y="14690"/>
                    <a:pt x="21210" y="14740"/>
                    <a:pt x="21188" y="14780"/>
                  </a:cubicBezTo>
                  <a:cubicBezTo>
                    <a:pt x="21210" y="14830"/>
                    <a:pt x="21143" y="14860"/>
                    <a:pt x="21150" y="14920"/>
                  </a:cubicBezTo>
                  <a:cubicBezTo>
                    <a:pt x="21180" y="14980"/>
                    <a:pt x="21135" y="15000"/>
                    <a:pt x="21120" y="15050"/>
                  </a:cubicBezTo>
                  <a:cubicBezTo>
                    <a:pt x="21098" y="15090"/>
                    <a:pt x="21135" y="15160"/>
                    <a:pt x="21083" y="15190"/>
                  </a:cubicBezTo>
                  <a:cubicBezTo>
                    <a:pt x="21113" y="15250"/>
                    <a:pt x="21060" y="15270"/>
                    <a:pt x="21075" y="15330"/>
                  </a:cubicBezTo>
                  <a:cubicBezTo>
                    <a:pt x="21045" y="15370"/>
                    <a:pt x="21045" y="15420"/>
                    <a:pt x="21038" y="15470"/>
                  </a:cubicBezTo>
                  <a:cubicBezTo>
                    <a:pt x="21053" y="15520"/>
                    <a:pt x="21000" y="15550"/>
                    <a:pt x="21030" y="15610"/>
                  </a:cubicBezTo>
                  <a:cubicBezTo>
                    <a:pt x="21015" y="15620"/>
                    <a:pt x="21000" y="15640"/>
                    <a:pt x="20993" y="15660"/>
                  </a:cubicBezTo>
                  <a:cubicBezTo>
                    <a:pt x="21015" y="15700"/>
                    <a:pt x="20993" y="15720"/>
                    <a:pt x="20993" y="15750"/>
                  </a:cubicBezTo>
                  <a:cubicBezTo>
                    <a:pt x="20985" y="15800"/>
                    <a:pt x="20978" y="15850"/>
                    <a:pt x="20970" y="15900"/>
                  </a:cubicBezTo>
                  <a:cubicBezTo>
                    <a:pt x="20933" y="15910"/>
                    <a:pt x="20970" y="16050"/>
                    <a:pt x="21008" y="16030"/>
                  </a:cubicBezTo>
                  <a:cubicBezTo>
                    <a:pt x="20985" y="15870"/>
                    <a:pt x="21038" y="15730"/>
                    <a:pt x="21068" y="15580"/>
                  </a:cubicBezTo>
                  <a:cubicBezTo>
                    <a:pt x="21068" y="15500"/>
                    <a:pt x="21083" y="15430"/>
                    <a:pt x="21113" y="15360"/>
                  </a:cubicBezTo>
                  <a:cubicBezTo>
                    <a:pt x="21113" y="15320"/>
                    <a:pt x="21135" y="15280"/>
                    <a:pt x="21120" y="15240"/>
                  </a:cubicBezTo>
                  <a:cubicBezTo>
                    <a:pt x="21135" y="15220"/>
                    <a:pt x="21150" y="15210"/>
                    <a:pt x="21143" y="15190"/>
                  </a:cubicBezTo>
                  <a:cubicBezTo>
                    <a:pt x="21135" y="15170"/>
                    <a:pt x="21165" y="15150"/>
                    <a:pt x="21158" y="15130"/>
                  </a:cubicBezTo>
                  <a:cubicBezTo>
                    <a:pt x="21173" y="15090"/>
                    <a:pt x="21195" y="15060"/>
                    <a:pt x="21165" y="15010"/>
                  </a:cubicBezTo>
                  <a:cubicBezTo>
                    <a:pt x="21210" y="14990"/>
                    <a:pt x="21203" y="14940"/>
                    <a:pt x="21225" y="14910"/>
                  </a:cubicBezTo>
                  <a:cubicBezTo>
                    <a:pt x="21233" y="14870"/>
                    <a:pt x="21225" y="14830"/>
                    <a:pt x="21240" y="14790"/>
                  </a:cubicBezTo>
                  <a:cubicBezTo>
                    <a:pt x="21278" y="14770"/>
                    <a:pt x="21270" y="14720"/>
                    <a:pt x="21278" y="14680"/>
                  </a:cubicBezTo>
                  <a:cubicBezTo>
                    <a:pt x="21308" y="14620"/>
                    <a:pt x="21323" y="14540"/>
                    <a:pt x="21345" y="14470"/>
                  </a:cubicBezTo>
                  <a:cubicBezTo>
                    <a:pt x="21368" y="14460"/>
                    <a:pt x="21360" y="14440"/>
                    <a:pt x="21368" y="14420"/>
                  </a:cubicBezTo>
                  <a:cubicBezTo>
                    <a:pt x="21375" y="14400"/>
                    <a:pt x="21375" y="14380"/>
                    <a:pt x="21383" y="14360"/>
                  </a:cubicBezTo>
                  <a:cubicBezTo>
                    <a:pt x="21435" y="14340"/>
                    <a:pt x="21383" y="14280"/>
                    <a:pt x="21443" y="14260"/>
                  </a:cubicBezTo>
                  <a:cubicBezTo>
                    <a:pt x="21473" y="14060"/>
                    <a:pt x="21510" y="13870"/>
                    <a:pt x="21555" y="13670"/>
                  </a:cubicBezTo>
                  <a:cubicBezTo>
                    <a:pt x="21563" y="13620"/>
                    <a:pt x="21570" y="13560"/>
                    <a:pt x="21585" y="13510"/>
                  </a:cubicBezTo>
                  <a:cubicBezTo>
                    <a:pt x="21585" y="13040"/>
                    <a:pt x="21585" y="13040"/>
                    <a:pt x="21585" y="13040"/>
                  </a:cubicBezTo>
                  <a:cubicBezTo>
                    <a:pt x="21585" y="13040"/>
                    <a:pt x="21585" y="13050"/>
                    <a:pt x="21578" y="13060"/>
                  </a:cubicBezTo>
                  <a:cubicBezTo>
                    <a:pt x="21593" y="13090"/>
                    <a:pt x="21570" y="13110"/>
                    <a:pt x="21578" y="13140"/>
                  </a:cubicBezTo>
                  <a:close/>
                  <a:moveTo>
                    <a:pt x="19981" y="7690"/>
                  </a:moveTo>
                  <a:cubicBezTo>
                    <a:pt x="20019" y="7750"/>
                    <a:pt x="20071" y="7740"/>
                    <a:pt x="20109" y="7810"/>
                  </a:cubicBezTo>
                  <a:cubicBezTo>
                    <a:pt x="20146" y="7820"/>
                    <a:pt x="20183" y="7820"/>
                    <a:pt x="20213" y="7860"/>
                  </a:cubicBezTo>
                  <a:cubicBezTo>
                    <a:pt x="20251" y="7870"/>
                    <a:pt x="20281" y="7880"/>
                    <a:pt x="20311" y="7900"/>
                  </a:cubicBezTo>
                  <a:cubicBezTo>
                    <a:pt x="20378" y="7920"/>
                    <a:pt x="20438" y="7970"/>
                    <a:pt x="20498" y="8000"/>
                  </a:cubicBezTo>
                  <a:cubicBezTo>
                    <a:pt x="20573" y="8030"/>
                    <a:pt x="20641" y="8060"/>
                    <a:pt x="20708" y="8090"/>
                  </a:cubicBezTo>
                  <a:cubicBezTo>
                    <a:pt x="20768" y="8120"/>
                    <a:pt x="20836" y="8140"/>
                    <a:pt x="20895" y="8200"/>
                  </a:cubicBezTo>
                  <a:cubicBezTo>
                    <a:pt x="20910" y="8210"/>
                    <a:pt x="20940" y="8190"/>
                    <a:pt x="20948" y="8230"/>
                  </a:cubicBezTo>
                  <a:cubicBezTo>
                    <a:pt x="20970" y="8230"/>
                    <a:pt x="20978" y="8270"/>
                    <a:pt x="21000" y="8250"/>
                  </a:cubicBezTo>
                  <a:cubicBezTo>
                    <a:pt x="21023" y="8300"/>
                    <a:pt x="21068" y="8250"/>
                    <a:pt x="21090" y="8320"/>
                  </a:cubicBezTo>
                  <a:cubicBezTo>
                    <a:pt x="21158" y="8330"/>
                    <a:pt x="21218" y="8380"/>
                    <a:pt x="21278" y="8420"/>
                  </a:cubicBezTo>
                  <a:cubicBezTo>
                    <a:pt x="21330" y="8480"/>
                    <a:pt x="21405" y="8490"/>
                    <a:pt x="21458" y="8560"/>
                  </a:cubicBezTo>
                  <a:cubicBezTo>
                    <a:pt x="21503" y="8560"/>
                    <a:pt x="21540" y="8610"/>
                    <a:pt x="21585" y="8640"/>
                  </a:cubicBezTo>
                  <a:cubicBezTo>
                    <a:pt x="21585" y="8550"/>
                    <a:pt x="21585" y="8550"/>
                    <a:pt x="21585" y="8550"/>
                  </a:cubicBezTo>
                  <a:cubicBezTo>
                    <a:pt x="21555" y="8540"/>
                    <a:pt x="21533" y="8510"/>
                    <a:pt x="21510" y="8490"/>
                  </a:cubicBezTo>
                  <a:cubicBezTo>
                    <a:pt x="21480" y="8440"/>
                    <a:pt x="21420" y="8490"/>
                    <a:pt x="21398" y="8410"/>
                  </a:cubicBezTo>
                  <a:cubicBezTo>
                    <a:pt x="21360" y="8400"/>
                    <a:pt x="21345" y="8340"/>
                    <a:pt x="21315" y="8280"/>
                  </a:cubicBezTo>
                  <a:cubicBezTo>
                    <a:pt x="21270" y="8270"/>
                    <a:pt x="21233" y="8250"/>
                    <a:pt x="21203" y="8150"/>
                  </a:cubicBezTo>
                  <a:cubicBezTo>
                    <a:pt x="21150" y="8160"/>
                    <a:pt x="21120" y="8070"/>
                    <a:pt x="21083" y="8020"/>
                  </a:cubicBezTo>
                  <a:cubicBezTo>
                    <a:pt x="21000" y="8020"/>
                    <a:pt x="20948" y="7880"/>
                    <a:pt x="20873" y="7860"/>
                  </a:cubicBezTo>
                  <a:cubicBezTo>
                    <a:pt x="20806" y="7750"/>
                    <a:pt x="20716" y="7750"/>
                    <a:pt x="20648" y="7670"/>
                  </a:cubicBezTo>
                  <a:cubicBezTo>
                    <a:pt x="20618" y="7630"/>
                    <a:pt x="20581" y="7630"/>
                    <a:pt x="20543" y="7620"/>
                  </a:cubicBezTo>
                  <a:cubicBezTo>
                    <a:pt x="20506" y="7580"/>
                    <a:pt x="20468" y="7550"/>
                    <a:pt x="20423" y="7540"/>
                  </a:cubicBezTo>
                  <a:cubicBezTo>
                    <a:pt x="20348" y="7500"/>
                    <a:pt x="20266" y="7460"/>
                    <a:pt x="20198" y="7390"/>
                  </a:cubicBezTo>
                  <a:cubicBezTo>
                    <a:pt x="20116" y="7390"/>
                    <a:pt x="20056" y="7270"/>
                    <a:pt x="19966" y="7290"/>
                  </a:cubicBezTo>
                  <a:cubicBezTo>
                    <a:pt x="19936" y="7240"/>
                    <a:pt x="19891" y="7240"/>
                    <a:pt x="19854" y="7210"/>
                  </a:cubicBezTo>
                  <a:cubicBezTo>
                    <a:pt x="19824" y="7130"/>
                    <a:pt x="19771" y="7180"/>
                    <a:pt x="19741" y="7130"/>
                  </a:cubicBezTo>
                  <a:cubicBezTo>
                    <a:pt x="19704" y="7100"/>
                    <a:pt x="19659" y="7090"/>
                    <a:pt x="19621" y="7090"/>
                  </a:cubicBezTo>
                  <a:cubicBezTo>
                    <a:pt x="19576" y="7070"/>
                    <a:pt x="19546" y="7020"/>
                    <a:pt x="19501" y="7010"/>
                  </a:cubicBezTo>
                  <a:cubicBezTo>
                    <a:pt x="19464" y="6980"/>
                    <a:pt x="19427" y="6960"/>
                    <a:pt x="19389" y="6940"/>
                  </a:cubicBezTo>
                  <a:cubicBezTo>
                    <a:pt x="19367" y="6950"/>
                    <a:pt x="19352" y="6920"/>
                    <a:pt x="19329" y="6930"/>
                  </a:cubicBezTo>
                  <a:cubicBezTo>
                    <a:pt x="19314" y="6890"/>
                    <a:pt x="19277" y="6890"/>
                    <a:pt x="19299" y="6870"/>
                  </a:cubicBezTo>
                  <a:cubicBezTo>
                    <a:pt x="19456" y="6870"/>
                    <a:pt x="19621" y="6830"/>
                    <a:pt x="19801" y="6700"/>
                  </a:cubicBezTo>
                  <a:cubicBezTo>
                    <a:pt x="19816" y="6730"/>
                    <a:pt x="19846" y="6690"/>
                    <a:pt x="19876" y="6680"/>
                  </a:cubicBezTo>
                  <a:cubicBezTo>
                    <a:pt x="19891" y="6700"/>
                    <a:pt x="19921" y="6690"/>
                    <a:pt x="19951" y="6670"/>
                  </a:cubicBezTo>
                  <a:cubicBezTo>
                    <a:pt x="20004" y="6690"/>
                    <a:pt x="20064" y="6610"/>
                    <a:pt x="20041" y="6550"/>
                  </a:cubicBezTo>
                  <a:cubicBezTo>
                    <a:pt x="19996" y="6540"/>
                    <a:pt x="19936" y="6610"/>
                    <a:pt x="19884" y="6610"/>
                  </a:cubicBezTo>
                  <a:cubicBezTo>
                    <a:pt x="19831" y="6620"/>
                    <a:pt x="19779" y="6630"/>
                    <a:pt x="19711" y="6690"/>
                  </a:cubicBezTo>
                  <a:cubicBezTo>
                    <a:pt x="19666" y="6660"/>
                    <a:pt x="19606" y="6710"/>
                    <a:pt x="19546" y="6730"/>
                  </a:cubicBezTo>
                  <a:cubicBezTo>
                    <a:pt x="19501" y="6720"/>
                    <a:pt x="19427" y="6800"/>
                    <a:pt x="19397" y="6710"/>
                  </a:cubicBezTo>
                  <a:cubicBezTo>
                    <a:pt x="19449" y="6710"/>
                    <a:pt x="19509" y="6660"/>
                    <a:pt x="19561" y="6670"/>
                  </a:cubicBezTo>
                  <a:cubicBezTo>
                    <a:pt x="19621" y="6590"/>
                    <a:pt x="19689" y="6670"/>
                    <a:pt x="19711" y="6580"/>
                  </a:cubicBezTo>
                  <a:cubicBezTo>
                    <a:pt x="19689" y="6460"/>
                    <a:pt x="19629" y="6560"/>
                    <a:pt x="19591" y="6540"/>
                  </a:cubicBezTo>
                  <a:cubicBezTo>
                    <a:pt x="19524" y="6600"/>
                    <a:pt x="19486" y="6570"/>
                    <a:pt x="19427" y="6630"/>
                  </a:cubicBezTo>
                  <a:cubicBezTo>
                    <a:pt x="19389" y="6600"/>
                    <a:pt x="19337" y="6630"/>
                    <a:pt x="19292" y="6660"/>
                  </a:cubicBezTo>
                  <a:cubicBezTo>
                    <a:pt x="19247" y="6600"/>
                    <a:pt x="19194" y="6610"/>
                    <a:pt x="19134" y="6630"/>
                  </a:cubicBezTo>
                  <a:cubicBezTo>
                    <a:pt x="19104" y="6580"/>
                    <a:pt x="19059" y="6580"/>
                    <a:pt x="19029" y="6530"/>
                  </a:cubicBezTo>
                  <a:cubicBezTo>
                    <a:pt x="18984" y="6530"/>
                    <a:pt x="18932" y="6560"/>
                    <a:pt x="18902" y="6510"/>
                  </a:cubicBezTo>
                  <a:cubicBezTo>
                    <a:pt x="18879" y="6480"/>
                    <a:pt x="18842" y="6510"/>
                    <a:pt x="18827" y="6430"/>
                  </a:cubicBezTo>
                  <a:cubicBezTo>
                    <a:pt x="18782" y="6490"/>
                    <a:pt x="18767" y="6380"/>
                    <a:pt x="18729" y="6400"/>
                  </a:cubicBezTo>
                  <a:cubicBezTo>
                    <a:pt x="18677" y="6330"/>
                    <a:pt x="18610" y="6330"/>
                    <a:pt x="18565" y="6250"/>
                  </a:cubicBezTo>
                  <a:cubicBezTo>
                    <a:pt x="18527" y="6310"/>
                    <a:pt x="18512" y="6250"/>
                    <a:pt x="18482" y="6260"/>
                  </a:cubicBezTo>
                  <a:cubicBezTo>
                    <a:pt x="18452" y="6290"/>
                    <a:pt x="18452" y="6160"/>
                    <a:pt x="18415" y="6230"/>
                  </a:cubicBezTo>
                  <a:cubicBezTo>
                    <a:pt x="18400" y="6300"/>
                    <a:pt x="18460" y="6330"/>
                    <a:pt x="18490" y="6360"/>
                  </a:cubicBezTo>
                  <a:cubicBezTo>
                    <a:pt x="18505" y="6410"/>
                    <a:pt x="18527" y="6390"/>
                    <a:pt x="18550" y="6400"/>
                  </a:cubicBezTo>
                  <a:cubicBezTo>
                    <a:pt x="18565" y="6420"/>
                    <a:pt x="18580" y="6440"/>
                    <a:pt x="18602" y="6440"/>
                  </a:cubicBezTo>
                  <a:cubicBezTo>
                    <a:pt x="18677" y="6530"/>
                    <a:pt x="18752" y="6590"/>
                    <a:pt x="18827" y="6680"/>
                  </a:cubicBezTo>
                  <a:cubicBezTo>
                    <a:pt x="18812" y="6700"/>
                    <a:pt x="18827" y="6710"/>
                    <a:pt x="18849" y="6720"/>
                  </a:cubicBezTo>
                  <a:cubicBezTo>
                    <a:pt x="18857" y="6750"/>
                    <a:pt x="18842" y="6780"/>
                    <a:pt x="18864" y="6810"/>
                  </a:cubicBezTo>
                  <a:cubicBezTo>
                    <a:pt x="18902" y="6860"/>
                    <a:pt x="18947" y="6890"/>
                    <a:pt x="18984" y="6940"/>
                  </a:cubicBezTo>
                  <a:cubicBezTo>
                    <a:pt x="18954" y="6980"/>
                    <a:pt x="19022" y="7060"/>
                    <a:pt x="19037" y="7070"/>
                  </a:cubicBezTo>
                  <a:cubicBezTo>
                    <a:pt x="19052" y="7110"/>
                    <a:pt x="19007" y="7130"/>
                    <a:pt x="19044" y="7170"/>
                  </a:cubicBezTo>
                  <a:cubicBezTo>
                    <a:pt x="19022" y="7210"/>
                    <a:pt x="19082" y="7270"/>
                    <a:pt x="19052" y="7300"/>
                  </a:cubicBezTo>
                  <a:cubicBezTo>
                    <a:pt x="19089" y="7390"/>
                    <a:pt x="19074" y="7470"/>
                    <a:pt x="19104" y="7560"/>
                  </a:cubicBezTo>
                  <a:cubicBezTo>
                    <a:pt x="19082" y="7660"/>
                    <a:pt x="19097" y="7770"/>
                    <a:pt x="19067" y="7860"/>
                  </a:cubicBezTo>
                  <a:cubicBezTo>
                    <a:pt x="19067" y="7970"/>
                    <a:pt x="19022" y="8070"/>
                    <a:pt x="18992" y="8170"/>
                  </a:cubicBezTo>
                  <a:cubicBezTo>
                    <a:pt x="18962" y="8190"/>
                    <a:pt x="18999" y="8240"/>
                    <a:pt x="18947" y="8250"/>
                  </a:cubicBezTo>
                  <a:cubicBezTo>
                    <a:pt x="18977" y="8310"/>
                    <a:pt x="18857" y="8300"/>
                    <a:pt x="18917" y="8360"/>
                  </a:cubicBezTo>
                  <a:cubicBezTo>
                    <a:pt x="18977" y="8370"/>
                    <a:pt x="18992" y="8240"/>
                    <a:pt x="19067" y="8190"/>
                  </a:cubicBezTo>
                  <a:cubicBezTo>
                    <a:pt x="19052" y="8120"/>
                    <a:pt x="19112" y="8070"/>
                    <a:pt x="19104" y="8000"/>
                  </a:cubicBezTo>
                  <a:cubicBezTo>
                    <a:pt x="19127" y="7970"/>
                    <a:pt x="19134" y="7940"/>
                    <a:pt x="19149" y="7910"/>
                  </a:cubicBezTo>
                  <a:cubicBezTo>
                    <a:pt x="19149" y="7890"/>
                    <a:pt x="19157" y="7790"/>
                    <a:pt x="19179" y="7830"/>
                  </a:cubicBezTo>
                  <a:cubicBezTo>
                    <a:pt x="19157" y="7850"/>
                    <a:pt x="19194" y="7900"/>
                    <a:pt x="19172" y="7920"/>
                  </a:cubicBezTo>
                  <a:cubicBezTo>
                    <a:pt x="19172" y="7960"/>
                    <a:pt x="19179" y="7980"/>
                    <a:pt x="19209" y="8000"/>
                  </a:cubicBezTo>
                  <a:cubicBezTo>
                    <a:pt x="19194" y="8130"/>
                    <a:pt x="19209" y="8280"/>
                    <a:pt x="19202" y="8420"/>
                  </a:cubicBezTo>
                  <a:cubicBezTo>
                    <a:pt x="19202" y="8550"/>
                    <a:pt x="19209" y="8700"/>
                    <a:pt x="19224" y="8840"/>
                  </a:cubicBezTo>
                  <a:cubicBezTo>
                    <a:pt x="19247" y="8990"/>
                    <a:pt x="19247" y="9130"/>
                    <a:pt x="19262" y="9270"/>
                  </a:cubicBezTo>
                  <a:cubicBezTo>
                    <a:pt x="19247" y="9330"/>
                    <a:pt x="19299" y="9430"/>
                    <a:pt x="19269" y="9480"/>
                  </a:cubicBezTo>
                  <a:cubicBezTo>
                    <a:pt x="19307" y="9530"/>
                    <a:pt x="19277" y="9550"/>
                    <a:pt x="19299" y="9600"/>
                  </a:cubicBezTo>
                  <a:cubicBezTo>
                    <a:pt x="19284" y="9630"/>
                    <a:pt x="19329" y="9680"/>
                    <a:pt x="19307" y="9710"/>
                  </a:cubicBezTo>
                  <a:cubicBezTo>
                    <a:pt x="19359" y="9860"/>
                    <a:pt x="19382" y="10000"/>
                    <a:pt x="19434" y="10150"/>
                  </a:cubicBezTo>
                  <a:cubicBezTo>
                    <a:pt x="19464" y="10220"/>
                    <a:pt x="19486" y="10280"/>
                    <a:pt x="19516" y="10340"/>
                  </a:cubicBezTo>
                  <a:cubicBezTo>
                    <a:pt x="19546" y="10390"/>
                    <a:pt x="19591" y="10440"/>
                    <a:pt x="19644" y="10540"/>
                  </a:cubicBezTo>
                  <a:cubicBezTo>
                    <a:pt x="19674" y="10640"/>
                    <a:pt x="19696" y="10730"/>
                    <a:pt x="19749" y="10840"/>
                  </a:cubicBezTo>
                  <a:cubicBezTo>
                    <a:pt x="19726" y="10870"/>
                    <a:pt x="19771" y="10920"/>
                    <a:pt x="19756" y="10950"/>
                  </a:cubicBezTo>
                  <a:cubicBezTo>
                    <a:pt x="19779" y="11000"/>
                    <a:pt x="19756" y="11030"/>
                    <a:pt x="19771" y="11070"/>
                  </a:cubicBezTo>
                  <a:cubicBezTo>
                    <a:pt x="19779" y="11160"/>
                    <a:pt x="19801" y="11250"/>
                    <a:pt x="19794" y="11330"/>
                  </a:cubicBezTo>
                  <a:cubicBezTo>
                    <a:pt x="19839" y="11420"/>
                    <a:pt x="19801" y="11490"/>
                    <a:pt x="19846" y="11590"/>
                  </a:cubicBezTo>
                  <a:cubicBezTo>
                    <a:pt x="19831" y="11630"/>
                    <a:pt x="19839" y="11670"/>
                    <a:pt x="19861" y="11720"/>
                  </a:cubicBezTo>
                  <a:cubicBezTo>
                    <a:pt x="19831" y="11730"/>
                    <a:pt x="19884" y="11850"/>
                    <a:pt x="19906" y="11820"/>
                  </a:cubicBezTo>
                  <a:cubicBezTo>
                    <a:pt x="19854" y="11690"/>
                    <a:pt x="19891" y="11580"/>
                    <a:pt x="19846" y="11450"/>
                  </a:cubicBezTo>
                  <a:cubicBezTo>
                    <a:pt x="19869" y="11340"/>
                    <a:pt x="19809" y="11190"/>
                    <a:pt x="19831" y="11080"/>
                  </a:cubicBezTo>
                  <a:cubicBezTo>
                    <a:pt x="19854" y="11130"/>
                    <a:pt x="19876" y="11180"/>
                    <a:pt x="19899" y="11190"/>
                  </a:cubicBezTo>
                  <a:cubicBezTo>
                    <a:pt x="19884" y="11210"/>
                    <a:pt x="19899" y="11240"/>
                    <a:pt x="19914" y="11270"/>
                  </a:cubicBezTo>
                  <a:cubicBezTo>
                    <a:pt x="19929" y="11260"/>
                    <a:pt x="19921" y="11220"/>
                    <a:pt x="19944" y="11240"/>
                  </a:cubicBezTo>
                  <a:cubicBezTo>
                    <a:pt x="19921" y="11320"/>
                    <a:pt x="19966" y="11410"/>
                    <a:pt x="19921" y="11480"/>
                  </a:cubicBezTo>
                  <a:cubicBezTo>
                    <a:pt x="19966" y="11530"/>
                    <a:pt x="19921" y="11560"/>
                    <a:pt x="19936" y="11600"/>
                  </a:cubicBezTo>
                  <a:cubicBezTo>
                    <a:pt x="19959" y="11650"/>
                    <a:pt x="19936" y="11690"/>
                    <a:pt x="19921" y="11720"/>
                  </a:cubicBezTo>
                  <a:cubicBezTo>
                    <a:pt x="19944" y="11810"/>
                    <a:pt x="19936" y="11890"/>
                    <a:pt x="19929" y="11970"/>
                  </a:cubicBezTo>
                  <a:cubicBezTo>
                    <a:pt x="19951" y="12060"/>
                    <a:pt x="19944" y="12130"/>
                    <a:pt x="19929" y="12210"/>
                  </a:cubicBezTo>
                  <a:cubicBezTo>
                    <a:pt x="19966" y="12390"/>
                    <a:pt x="19959" y="12550"/>
                    <a:pt x="19981" y="12720"/>
                  </a:cubicBezTo>
                  <a:cubicBezTo>
                    <a:pt x="20011" y="12810"/>
                    <a:pt x="20019" y="12890"/>
                    <a:pt x="20034" y="12980"/>
                  </a:cubicBezTo>
                  <a:cubicBezTo>
                    <a:pt x="20071" y="13030"/>
                    <a:pt x="20049" y="13070"/>
                    <a:pt x="20071" y="13120"/>
                  </a:cubicBezTo>
                  <a:cubicBezTo>
                    <a:pt x="20109" y="13150"/>
                    <a:pt x="20064" y="13240"/>
                    <a:pt x="20116" y="13220"/>
                  </a:cubicBezTo>
                  <a:cubicBezTo>
                    <a:pt x="20094" y="13100"/>
                    <a:pt x="20079" y="12970"/>
                    <a:pt x="20056" y="12850"/>
                  </a:cubicBezTo>
                  <a:cubicBezTo>
                    <a:pt x="20049" y="12790"/>
                    <a:pt x="20056" y="12730"/>
                    <a:pt x="20019" y="12660"/>
                  </a:cubicBezTo>
                  <a:cubicBezTo>
                    <a:pt x="20026" y="12600"/>
                    <a:pt x="20034" y="12540"/>
                    <a:pt x="19996" y="12460"/>
                  </a:cubicBezTo>
                  <a:cubicBezTo>
                    <a:pt x="20026" y="12270"/>
                    <a:pt x="19959" y="12040"/>
                    <a:pt x="20004" y="11860"/>
                  </a:cubicBezTo>
                  <a:cubicBezTo>
                    <a:pt x="19989" y="11750"/>
                    <a:pt x="19981" y="11650"/>
                    <a:pt x="19996" y="11560"/>
                  </a:cubicBezTo>
                  <a:cubicBezTo>
                    <a:pt x="20004" y="11510"/>
                    <a:pt x="19989" y="11450"/>
                    <a:pt x="20011" y="11410"/>
                  </a:cubicBezTo>
                  <a:cubicBezTo>
                    <a:pt x="19989" y="11350"/>
                    <a:pt x="19981" y="11290"/>
                    <a:pt x="20004" y="11250"/>
                  </a:cubicBezTo>
                  <a:cubicBezTo>
                    <a:pt x="19989" y="11040"/>
                    <a:pt x="20011" y="10840"/>
                    <a:pt x="19989" y="10630"/>
                  </a:cubicBezTo>
                  <a:cubicBezTo>
                    <a:pt x="19996" y="10530"/>
                    <a:pt x="19996" y="10430"/>
                    <a:pt x="19974" y="10320"/>
                  </a:cubicBezTo>
                  <a:cubicBezTo>
                    <a:pt x="20004" y="10270"/>
                    <a:pt x="19944" y="10200"/>
                    <a:pt x="19966" y="10160"/>
                  </a:cubicBezTo>
                  <a:cubicBezTo>
                    <a:pt x="19959" y="10100"/>
                    <a:pt x="19966" y="10050"/>
                    <a:pt x="19936" y="9990"/>
                  </a:cubicBezTo>
                  <a:cubicBezTo>
                    <a:pt x="19959" y="9950"/>
                    <a:pt x="19944" y="9900"/>
                    <a:pt x="19914" y="9840"/>
                  </a:cubicBezTo>
                  <a:cubicBezTo>
                    <a:pt x="19944" y="9800"/>
                    <a:pt x="19936" y="9740"/>
                    <a:pt x="19914" y="9680"/>
                  </a:cubicBezTo>
                  <a:cubicBezTo>
                    <a:pt x="19884" y="9620"/>
                    <a:pt x="19906" y="9580"/>
                    <a:pt x="19906" y="9520"/>
                  </a:cubicBezTo>
                  <a:cubicBezTo>
                    <a:pt x="19861" y="9460"/>
                    <a:pt x="19906" y="9420"/>
                    <a:pt x="19876" y="9360"/>
                  </a:cubicBezTo>
                  <a:cubicBezTo>
                    <a:pt x="19869" y="9260"/>
                    <a:pt x="19861" y="9150"/>
                    <a:pt x="19846" y="9050"/>
                  </a:cubicBezTo>
                  <a:cubicBezTo>
                    <a:pt x="19876" y="9010"/>
                    <a:pt x="19771" y="8920"/>
                    <a:pt x="19839" y="8890"/>
                  </a:cubicBezTo>
                  <a:cubicBezTo>
                    <a:pt x="19794" y="8820"/>
                    <a:pt x="19816" y="8780"/>
                    <a:pt x="19779" y="8710"/>
                  </a:cubicBezTo>
                  <a:cubicBezTo>
                    <a:pt x="19809" y="8680"/>
                    <a:pt x="19749" y="8610"/>
                    <a:pt x="19786" y="8570"/>
                  </a:cubicBezTo>
                  <a:cubicBezTo>
                    <a:pt x="19756" y="8510"/>
                    <a:pt x="19764" y="8460"/>
                    <a:pt x="19756" y="8410"/>
                  </a:cubicBezTo>
                  <a:cubicBezTo>
                    <a:pt x="19749" y="8300"/>
                    <a:pt x="19711" y="8180"/>
                    <a:pt x="19689" y="8070"/>
                  </a:cubicBezTo>
                  <a:cubicBezTo>
                    <a:pt x="19674" y="7960"/>
                    <a:pt x="19666" y="7850"/>
                    <a:pt x="19606" y="7730"/>
                  </a:cubicBezTo>
                  <a:cubicBezTo>
                    <a:pt x="19606" y="7680"/>
                    <a:pt x="19584" y="7610"/>
                    <a:pt x="19576" y="7560"/>
                  </a:cubicBezTo>
                  <a:cubicBezTo>
                    <a:pt x="19569" y="7530"/>
                    <a:pt x="19546" y="7500"/>
                    <a:pt x="19561" y="7490"/>
                  </a:cubicBezTo>
                  <a:cubicBezTo>
                    <a:pt x="19546" y="7460"/>
                    <a:pt x="19524" y="7460"/>
                    <a:pt x="19561" y="7430"/>
                  </a:cubicBezTo>
                  <a:cubicBezTo>
                    <a:pt x="19584" y="7530"/>
                    <a:pt x="19629" y="7640"/>
                    <a:pt x="19681" y="7750"/>
                  </a:cubicBezTo>
                  <a:cubicBezTo>
                    <a:pt x="19719" y="7980"/>
                    <a:pt x="19764" y="8100"/>
                    <a:pt x="19846" y="8340"/>
                  </a:cubicBezTo>
                  <a:cubicBezTo>
                    <a:pt x="19816" y="8380"/>
                    <a:pt x="19884" y="8470"/>
                    <a:pt x="19861" y="8520"/>
                  </a:cubicBezTo>
                  <a:cubicBezTo>
                    <a:pt x="19899" y="8590"/>
                    <a:pt x="19884" y="8650"/>
                    <a:pt x="19936" y="8730"/>
                  </a:cubicBezTo>
                  <a:cubicBezTo>
                    <a:pt x="19906" y="8750"/>
                    <a:pt x="19951" y="8800"/>
                    <a:pt x="19929" y="8820"/>
                  </a:cubicBezTo>
                  <a:cubicBezTo>
                    <a:pt x="19966" y="8870"/>
                    <a:pt x="19929" y="8890"/>
                    <a:pt x="19959" y="8930"/>
                  </a:cubicBezTo>
                  <a:cubicBezTo>
                    <a:pt x="19966" y="9010"/>
                    <a:pt x="19974" y="9080"/>
                    <a:pt x="19989" y="9160"/>
                  </a:cubicBezTo>
                  <a:cubicBezTo>
                    <a:pt x="20019" y="9300"/>
                    <a:pt x="20034" y="9450"/>
                    <a:pt x="20056" y="9600"/>
                  </a:cubicBezTo>
                  <a:cubicBezTo>
                    <a:pt x="20064" y="9730"/>
                    <a:pt x="20071" y="9870"/>
                    <a:pt x="20094" y="10010"/>
                  </a:cubicBezTo>
                  <a:cubicBezTo>
                    <a:pt x="20101" y="10080"/>
                    <a:pt x="20109" y="10160"/>
                    <a:pt x="20101" y="10220"/>
                  </a:cubicBezTo>
                  <a:cubicBezTo>
                    <a:pt x="20116" y="10260"/>
                    <a:pt x="20116" y="10300"/>
                    <a:pt x="20101" y="10330"/>
                  </a:cubicBezTo>
                  <a:cubicBezTo>
                    <a:pt x="20086" y="10360"/>
                    <a:pt x="20139" y="10410"/>
                    <a:pt x="20109" y="10430"/>
                  </a:cubicBezTo>
                  <a:cubicBezTo>
                    <a:pt x="20131" y="10570"/>
                    <a:pt x="20139" y="10710"/>
                    <a:pt x="20116" y="10840"/>
                  </a:cubicBezTo>
                  <a:cubicBezTo>
                    <a:pt x="20146" y="10920"/>
                    <a:pt x="20154" y="10990"/>
                    <a:pt x="20124" y="11050"/>
                  </a:cubicBezTo>
                  <a:cubicBezTo>
                    <a:pt x="20139" y="11090"/>
                    <a:pt x="20146" y="11120"/>
                    <a:pt x="20131" y="11150"/>
                  </a:cubicBezTo>
                  <a:cubicBezTo>
                    <a:pt x="20116" y="11180"/>
                    <a:pt x="20161" y="11240"/>
                    <a:pt x="20139" y="11260"/>
                  </a:cubicBezTo>
                  <a:cubicBezTo>
                    <a:pt x="20139" y="11390"/>
                    <a:pt x="20146" y="11530"/>
                    <a:pt x="20146" y="11660"/>
                  </a:cubicBezTo>
                  <a:cubicBezTo>
                    <a:pt x="20146" y="11730"/>
                    <a:pt x="20146" y="11810"/>
                    <a:pt x="20154" y="11880"/>
                  </a:cubicBezTo>
                  <a:cubicBezTo>
                    <a:pt x="20139" y="11940"/>
                    <a:pt x="20176" y="12020"/>
                    <a:pt x="20161" y="12090"/>
                  </a:cubicBezTo>
                  <a:cubicBezTo>
                    <a:pt x="20236" y="12050"/>
                    <a:pt x="20146" y="11960"/>
                    <a:pt x="20183" y="11910"/>
                  </a:cubicBezTo>
                  <a:cubicBezTo>
                    <a:pt x="20198" y="11880"/>
                    <a:pt x="20154" y="11820"/>
                    <a:pt x="20183" y="11800"/>
                  </a:cubicBezTo>
                  <a:cubicBezTo>
                    <a:pt x="20221" y="11780"/>
                    <a:pt x="20131" y="11710"/>
                    <a:pt x="20198" y="11700"/>
                  </a:cubicBezTo>
                  <a:cubicBezTo>
                    <a:pt x="20168" y="11630"/>
                    <a:pt x="20183" y="11570"/>
                    <a:pt x="20198" y="11510"/>
                  </a:cubicBezTo>
                  <a:cubicBezTo>
                    <a:pt x="20176" y="11470"/>
                    <a:pt x="20168" y="11430"/>
                    <a:pt x="20198" y="11400"/>
                  </a:cubicBezTo>
                  <a:cubicBezTo>
                    <a:pt x="20213" y="11380"/>
                    <a:pt x="20168" y="11320"/>
                    <a:pt x="20191" y="11300"/>
                  </a:cubicBezTo>
                  <a:cubicBezTo>
                    <a:pt x="20191" y="11170"/>
                    <a:pt x="20191" y="11030"/>
                    <a:pt x="20183" y="10900"/>
                  </a:cubicBezTo>
                  <a:cubicBezTo>
                    <a:pt x="20213" y="10870"/>
                    <a:pt x="20161" y="10820"/>
                    <a:pt x="20176" y="10790"/>
                  </a:cubicBezTo>
                  <a:cubicBezTo>
                    <a:pt x="20221" y="10770"/>
                    <a:pt x="20168" y="10720"/>
                    <a:pt x="20198" y="10690"/>
                  </a:cubicBezTo>
                  <a:cubicBezTo>
                    <a:pt x="20161" y="10640"/>
                    <a:pt x="20213" y="10630"/>
                    <a:pt x="20198" y="10590"/>
                  </a:cubicBezTo>
                  <a:cubicBezTo>
                    <a:pt x="20206" y="10550"/>
                    <a:pt x="20168" y="10510"/>
                    <a:pt x="20213" y="10490"/>
                  </a:cubicBezTo>
                  <a:cubicBezTo>
                    <a:pt x="20243" y="10550"/>
                    <a:pt x="20206" y="10590"/>
                    <a:pt x="20243" y="10660"/>
                  </a:cubicBezTo>
                  <a:cubicBezTo>
                    <a:pt x="20228" y="10710"/>
                    <a:pt x="20228" y="10770"/>
                    <a:pt x="20258" y="10840"/>
                  </a:cubicBezTo>
                  <a:cubicBezTo>
                    <a:pt x="20251" y="10890"/>
                    <a:pt x="20273" y="10960"/>
                    <a:pt x="20251" y="11010"/>
                  </a:cubicBezTo>
                  <a:cubicBezTo>
                    <a:pt x="20273" y="11070"/>
                    <a:pt x="20258" y="11130"/>
                    <a:pt x="20266" y="11190"/>
                  </a:cubicBezTo>
                  <a:cubicBezTo>
                    <a:pt x="20273" y="11240"/>
                    <a:pt x="20273" y="11290"/>
                    <a:pt x="20273" y="11350"/>
                  </a:cubicBezTo>
                  <a:cubicBezTo>
                    <a:pt x="20251" y="11400"/>
                    <a:pt x="20311" y="11470"/>
                    <a:pt x="20266" y="11520"/>
                  </a:cubicBezTo>
                  <a:cubicBezTo>
                    <a:pt x="20311" y="11590"/>
                    <a:pt x="20228" y="11620"/>
                    <a:pt x="20281" y="11700"/>
                  </a:cubicBezTo>
                  <a:cubicBezTo>
                    <a:pt x="20281" y="11760"/>
                    <a:pt x="20288" y="11810"/>
                    <a:pt x="20273" y="11870"/>
                  </a:cubicBezTo>
                  <a:cubicBezTo>
                    <a:pt x="20273" y="11920"/>
                    <a:pt x="20288" y="11980"/>
                    <a:pt x="20281" y="12030"/>
                  </a:cubicBezTo>
                  <a:cubicBezTo>
                    <a:pt x="20266" y="12080"/>
                    <a:pt x="20288" y="12140"/>
                    <a:pt x="20273" y="12200"/>
                  </a:cubicBezTo>
                  <a:cubicBezTo>
                    <a:pt x="20296" y="12260"/>
                    <a:pt x="20296" y="12320"/>
                    <a:pt x="20258" y="12370"/>
                  </a:cubicBezTo>
                  <a:cubicBezTo>
                    <a:pt x="20303" y="12440"/>
                    <a:pt x="20258" y="12480"/>
                    <a:pt x="20273" y="12550"/>
                  </a:cubicBezTo>
                  <a:cubicBezTo>
                    <a:pt x="20281" y="12660"/>
                    <a:pt x="20266" y="12760"/>
                    <a:pt x="20273" y="12880"/>
                  </a:cubicBezTo>
                  <a:cubicBezTo>
                    <a:pt x="20303" y="12950"/>
                    <a:pt x="20251" y="12990"/>
                    <a:pt x="20288" y="13060"/>
                  </a:cubicBezTo>
                  <a:cubicBezTo>
                    <a:pt x="20258" y="13100"/>
                    <a:pt x="20318" y="13180"/>
                    <a:pt x="20303" y="13240"/>
                  </a:cubicBezTo>
                  <a:cubicBezTo>
                    <a:pt x="20303" y="13290"/>
                    <a:pt x="20296" y="13350"/>
                    <a:pt x="20296" y="13410"/>
                  </a:cubicBezTo>
                  <a:cubicBezTo>
                    <a:pt x="20281" y="13490"/>
                    <a:pt x="20318" y="13480"/>
                    <a:pt x="20303" y="13570"/>
                  </a:cubicBezTo>
                  <a:cubicBezTo>
                    <a:pt x="20318" y="13690"/>
                    <a:pt x="20341" y="13820"/>
                    <a:pt x="20318" y="13940"/>
                  </a:cubicBezTo>
                  <a:cubicBezTo>
                    <a:pt x="20348" y="14000"/>
                    <a:pt x="20363" y="14060"/>
                    <a:pt x="20348" y="14100"/>
                  </a:cubicBezTo>
                  <a:cubicBezTo>
                    <a:pt x="20378" y="14150"/>
                    <a:pt x="20333" y="14260"/>
                    <a:pt x="20393" y="14260"/>
                  </a:cubicBezTo>
                  <a:cubicBezTo>
                    <a:pt x="20393" y="14130"/>
                    <a:pt x="20401" y="14010"/>
                    <a:pt x="20348" y="13860"/>
                  </a:cubicBezTo>
                  <a:cubicBezTo>
                    <a:pt x="20423" y="13820"/>
                    <a:pt x="20333" y="13730"/>
                    <a:pt x="20371" y="13680"/>
                  </a:cubicBezTo>
                  <a:cubicBezTo>
                    <a:pt x="20356" y="13640"/>
                    <a:pt x="20363" y="13620"/>
                    <a:pt x="20378" y="13590"/>
                  </a:cubicBezTo>
                  <a:cubicBezTo>
                    <a:pt x="20348" y="13550"/>
                    <a:pt x="20348" y="13510"/>
                    <a:pt x="20371" y="13490"/>
                  </a:cubicBezTo>
                  <a:cubicBezTo>
                    <a:pt x="20356" y="13350"/>
                    <a:pt x="20393" y="13240"/>
                    <a:pt x="20371" y="13100"/>
                  </a:cubicBezTo>
                  <a:cubicBezTo>
                    <a:pt x="20401" y="13060"/>
                    <a:pt x="20386" y="13000"/>
                    <a:pt x="20416" y="12960"/>
                  </a:cubicBezTo>
                  <a:cubicBezTo>
                    <a:pt x="20408" y="12940"/>
                    <a:pt x="20416" y="12920"/>
                    <a:pt x="20423" y="12900"/>
                  </a:cubicBezTo>
                  <a:cubicBezTo>
                    <a:pt x="20453" y="12880"/>
                    <a:pt x="20416" y="12840"/>
                    <a:pt x="20453" y="12820"/>
                  </a:cubicBezTo>
                  <a:cubicBezTo>
                    <a:pt x="20416" y="12770"/>
                    <a:pt x="20431" y="12790"/>
                    <a:pt x="20408" y="12720"/>
                  </a:cubicBezTo>
                  <a:cubicBezTo>
                    <a:pt x="20431" y="12700"/>
                    <a:pt x="20438" y="12740"/>
                    <a:pt x="20461" y="12740"/>
                  </a:cubicBezTo>
                  <a:cubicBezTo>
                    <a:pt x="20446" y="12710"/>
                    <a:pt x="20468" y="12690"/>
                    <a:pt x="20446" y="12660"/>
                  </a:cubicBezTo>
                  <a:cubicBezTo>
                    <a:pt x="20491" y="12630"/>
                    <a:pt x="20483" y="12570"/>
                    <a:pt x="20491" y="12520"/>
                  </a:cubicBezTo>
                  <a:cubicBezTo>
                    <a:pt x="20528" y="12440"/>
                    <a:pt x="20521" y="12330"/>
                    <a:pt x="20558" y="12250"/>
                  </a:cubicBezTo>
                  <a:cubicBezTo>
                    <a:pt x="20528" y="12180"/>
                    <a:pt x="20581" y="12130"/>
                    <a:pt x="20558" y="12060"/>
                  </a:cubicBezTo>
                  <a:cubicBezTo>
                    <a:pt x="20566" y="11990"/>
                    <a:pt x="20558" y="11920"/>
                    <a:pt x="20573" y="11860"/>
                  </a:cubicBezTo>
                  <a:cubicBezTo>
                    <a:pt x="20558" y="11820"/>
                    <a:pt x="20603" y="11810"/>
                    <a:pt x="20581" y="11770"/>
                  </a:cubicBezTo>
                  <a:cubicBezTo>
                    <a:pt x="20573" y="11730"/>
                    <a:pt x="20618" y="11720"/>
                    <a:pt x="20573" y="11660"/>
                  </a:cubicBezTo>
                  <a:cubicBezTo>
                    <a:pt x="20611" y="11610"/>
                    <a:pt x="20588" y="11530"/>
                    <a:pt x="20588" y="11460"/>
                  </a:cubicBezTo>
                  <a:cubicBezTo>
                    <a:pt x="20603" y="11400"/>
                    <a:pt x="20588" y="11330"/>
                    <a:pt x="20611" y="11280"/>
                  </a:cubicBezTo>
                  <a:cubicBezTo>
                    <a:pt x="20573" y="11190"/>
                    <a:pt x="20633" y="11150"/>
                    <a:pt x="20603" y="11070"/>
                  </a:cubicBezTo>
                  <a:cubicBezTo>
                    <a:pt x="20633" y="10940"/>
                    <a:pt x="20618" y="10800"/>
                    <a:pt x="20618" y="10670"/>
                  </a:cubicBezTo>
                  <a:cubicBezTo>
                    <a:pt x="20626" y="10610"/>
                    <a:pt x="20633" y="10550"/>
                    <a:pt x="20618" y="10480"/>
                  </a:cubicBezTo>
                  <a:cubicBezTo>
                    <a:pt x="20633" y="10410"/>
                    <a:pt x="20626" y="10340"/>
                    <a:pt x="20633" y="10280"/>
                  </a:cubicBezTo>
                  <a:cubicBezTo>
                    <a:pt x="20596" y="10130"/>
                    <a:pt x="20633" y="10010"/>
                    <a:pt x="20603" y="9860"/>
                  </a:cubicBezTo>
                  <a:cubicBezTo>
                    <a:pt x="20641" y="9810"/>
                    <a:pt x="20588" y="9730"/>
                    <a:pt x="20603" y="9670"/>
                  </a:cubicBezTo>
                  <a:cubicBezTo>
                    <a:pt x="20633" y="9610"/>
                    <a:pt x="20551" y="9510"/>
                    <a:pt x="20596" y="9460"/>
                  </a:cubicBezTo>
                  <a:cubicBezTo>
                    <a:pt x="20573" y="9390"/>
                    <a:pt x="20573" y="9330"/>
                    <a:pt x="20573" y="9260"/>
                  </a:cubicBezTo>
                  <a:cubicBezTo>
                    <a:pt x="20528" y="9210"/>
                    <a:pt x="20573" y="9190"/>
                    <a:pt x="20566" y="9150"/>
                  </a:cubicBezTo>
                  <a:cubicBezTo>
                    <a:pt x="20543" y="9110"/>
                    <a:pt x="20536" y="9070"/>
                    <a:pt x="20558" y="9050"/>
                  </a:cubicBezTo>
                  <a:cubicBezTo>
                    <a:pt x="20536" y="8950"/>
                    <a:pt x="20491" y="8840"/>
                    <a:pt x="20521" y="8750"/>
                  </a:cubicBezTo>
                  <a:cubicBezTo>
                    <a:pt x="20543" y="8820"/>
                    <a:pt x="20588" y="8790"/>
                    <a:pt x="20611" y="8880"/>
                  </a:cubicBezTo>
                  <a:cubicBezTo>
                    <a:pt x="20618" y="8940"/>
                    <a:pt x="20603" y="8990"/>
                    <a:pt x="20626" y="9050"/>
                  </a:cubicBezTo>
                  <a:cubicBezTo>
                    <a:pt x="20633" y="9100"/>
                    <a:pt x="20701" y="9180"/>
                    <a:pt x="20671" y="9210"/>
                  </a:cubicBezTo>
                  <a:cubicBezTo>
                    <a:pt x="20678" y="9270"/>
                    <a:pt x="20686" y="9260"/>
                    <a:pt x="20708" y="9350"/>
                  </a:cubicBezTo>
                  <a:cubicBezTo>
                    <a:pt x="20731" y="9450"/>
                    <a:pt x="20753" y="9560"/>
                    <a:pt x="20761" y="9660"/>
                  </a:cubicBezTo>
                  <a:cubicBezTo>
                    <a:pt x="20813" y="9880"/>
                    <a:pt x="20791" y="10080"/>
                    <a:pt x="20851" y="10300"/>
                  </a:cubicBezTo>
                  <a:cubicBezTo>
                    <a:pt x="20843" y="10380"/>
                    <a:pt x="20836" y="10460"/>
                    <a:pt x="20858" y="10550"/>
                  </a:cubicBezTo>
                  <a:cubicBezTo>
                    <a:pt x="20813" y="10620"/>
                    <a:pt x="20858" y="10720"/>
                    <a:pt x="20843" y="10800"/>
                  </a:cubicBezTo>
                  <a:cubicBezTo>
                    <a:pt x="20851" y="10890"/>
                    <a:pt x="20836" y="10960"/>
                    <a:pt x="20843" y="11050"/>
                  </a:cubicBezTo>
                  <a:cubicBezTo>
                    <a:pt x="20828" y="11130"/>
                    <a:pt x="20843" y="11220"/>
                    <a:pt x="20828" y="11300"/>
                  </a:cubicBezTo>
                  <a:cubicBezTo>
                    <a:pt x="20836" y="11470"/>
                    <a:pt x="20806" y="11630"/>
                    <a:pt x="20798" y="11800"/>
                  </a:cubicBezTo>
                  <a:cubicBezTo>
                    <a:pt x="20791" y="11880"/>
                    <a:pt x="20791" y="11960"/>
                    <a:pt x="20776" y="12030"/>
                  </a:cubicBezTo>
                  <a:cubicBezTo>
                    <a:pt x="20783" y="12120"/>
                    <a:pt x="20738" y="12190"/>
                    <a:pt x="20761" y="12290"/>
                  </a:cubicBezTo>
                  <a:cubicBezTo>
                    <a:pt x="20716" y="12350"/>
                    <a:pt x="20701" y="12430"/>
                    <a:pt x="20716" y="12510"/>
                  </a:cubicBezTo>
                  <a:cubicBezTo>
                    <a:pt x="20708" y="12600"/>
                    <a:pt x="20671" y="12670"/>
                    <a:pt x="20678" y="12760"/>
                  </a:cubicBezTo>
                  <a:cubicBezTo>
                    <a:pt x="20663" y="12800"/>
                    <a:pt x="20641" y="12830"/>
                    <a:pt x="20663" y="12880"/>
                  </a:cubicBezTo>
                  <a:cubicBezTo>
                    <a:pt x="20633" y="12910"/>
                    <a:pt x="20641" y="12950"/>
                    <a:pt x="20633" y="12990"/>
                  </a:cubicBezTo>
                  <a:cubicBezTo>
                    <a:pt x="20641" y="13080"/>
                    <a:pt x="20618" y="13160"/>
                    <a:pt x="20596" y="13240"/>
                  </a:cubicBezTo>
                  <a:cubicBezTo>
                    <a:pt x="20588" y="13400"/>
                    <a:pt x="20551" y="13560"/>
                    <a:pt x="20558" y="13730"/>
                  </a:cubicBezTo>
                  <a:cubicBezTo>
                    <a:pt x="20536" y="13810"/>
                    <a:pt x="20588" y="13910"/>
                    <a:pt x="20543" y="13980"/>
                  </a:cubicBezTo>
                  <a:cubicBezTo>
                    <a:pt x="20551" y="14030"/>
                    <a:pt x="20536" y="14060"/>
                    <a:pt x="20558" y="14110"/>
                  </a:cubicBezTo>
                  <a:cubicBezTo>
                    <a:pt x="20573" y="14160"/>
                    <a:pt x="20521" y="14190"/>
                    <a:pt x="20558" y="14250"/>
                  </a:cubicBezTo>
                  <a:cubicBezTo>
                    <a:pt x="20603" y="14210"/>
                    <a:pt x="20558" y="14130"/>
                    <a:pt x="20588" y="14090"/>
                  </a:cubicBezTo>
                  <a:cubicBezTo>
                    <a:pt x="20596" y="14030"/>
                    <a:pt x="20596" y="13960"/>
                    <a:pt x="20588" y="13900"/>
                  </a:cubicBezTo>
                  <a:cubicBezTo>
                    <a:pt x="20603" y="13780"/>
                    <a:pt x="20611" y="13660"/>
                    <a:pt x="20596" y="13530"/>
                  </a:cubicBezTo>
                  <a:cubicBezTo>
                    <a:pt x="20656" y="13500"/>
                    <a:pt x="20618" y="13420"/>
                    <a:pt x="20656" y="13380"/>
                  </a:cubicBezTo>
                  <a:cubicBezTo>
                    <a:pt x="20618" y="13310"/>
                    <a:pt x="20693" y="13280"/>
                    <a:pt x="20663" y="13210"/>
                  </a:cubicBezTo>
                  <a:cubicBezTo>
                    <a:pt x="20671" y="13160"/>
                    <a:pt x="20686" y="13100"/>
                    <a:pt x="20693" y="13050"/>
                  </a:cubicBezTo>
                  <a:cubicBezTo>
                    <a:pt x="20708" y="13000"/>
                    <a:pt x="20701" y="12930"/>
                    <a:pt x="20731" y="12890"/>
                  </a:cubicBezTo>
                  <a:cubicBezTo>
                    <a:pt x="20693" y="12820"/>
                    <a:pt x="20783" y="12790"/>
                    <a:pt x="20738" y="12710"/>
                  </a:cubicBezTo>
                  <a:cubicBezTo>
                    <a:pt x="20761" y="12690"/>
                    <a:pt x="20746" y="12660"/>
                    <a:pt x="20768" y="12640"/>
                  </a:cubicBezTo>
                  <a:cubicBezTo>
                    <a:pt x="20746" y="12600"/>
                    <a:pt x="20768" y="12580"/>
                    <a:pt x="20768" y="12550"/>
                  </a:cubicBezTo>
                  <a:cubicBezTo>
                    <a:pt x="20798" y="12440"/>
                    <a:pt x="20813" y="12320"/>
                    <a:pt x="20828" y="12210"/>
                  </a:cubicBezTo>
                  <a:cubicBezTo>
                    <a:pt x="20843" y="12100"/>
                    <a:pt x="20858" y="11990"/>
                    <a:pt x="20873" y="11880"/>
                  </a:cubicBezTo>
                  <a:cubicBezTo>
                    <a:pt x="20873" y="11820"/>
                    <a:pt x="20880" y="11760"/>
                    <a:pt x="20880" y="11700"/>
                  </a:cubicBezTo>
                  <a:cubicBezTo>
                    <a:pt x="20903" y="11660"/>
                    <a:pt x="20880" y="11590"/>
                    <a:pt x="20888" y="11530"/>
                  </a:cubicBezTo>
                  <a:cubicBezTo>
                    <a:pt x="20903" y="11480"/>
                    <a:pt x="20888" y="11420"/>
                    <a:pt x="20895" y="11360"/>
                  </a:cubicBezTo>
                  <a:cubicBezTo>
                    <a:pt x="20910" y="11310"/>
                    <a:pt x="20895" y="11250"/>
                    <a:pt x="20903" y="11190"/>
                  </a:cubicBezTo>
                  <a:cubicBezTo>
                    <a:pt x="20903" y="11130"/>
                    <a:pt x="20910" y="11080"/>
                    <a:pt x="20918" y="11020"/>
                  </a:cubicBezTo>
                  <a:cubicBezTo>
                    <a:pt x="20910" y="10990"/>
                    <a:pt x="20910" y="10960"/>
                    <a:pt x="20918" y="10940"/>
                  </a:cubicBezTo>
                  <a:cubicBezTo>
                    <a:pt x="20873" y="10880"/>
                    <a:pt x="20963" y="10880"/>
                    <a:pt x="20918" y="10830"/>
                  </a:cubicBezTo>
                  <a:cubicBezTo>
                    <a:pt x="20940" y="10810"/>
                    <a:pt x="20895" y="10770"/>
                    <a:pt x="20918" y="10740"/>
                  </a:cubicBezTo>
                  <a:cubicBezTo>
                    <a:pt x="20895" y="10710"/>
                    <a:pt x="20918" y="10690"/>
                    <a:pt x="20895" y="10650"/>
                  </a:cubicBezTo>
                  <a:cubicBezTo>
                    <a:pt x="20933" y="10530"/>
                    <a:pt x="20910" y="10390"/>
                    <a:pt x="20918" y="10260"/>
                  </a:cubicBezTo>
                  <a:cubicBezTo>
                    <a:pt x="20895" y="10220"/>
                    <a:pt x="20888" y="10190"/>
                    <a:pt x="20895" y="10160"/>
                  </a:cubicBezTo>
                  <a:cubicBezTo>
                    <a:pt x="20910" y="10130"/>
                    <a:pt x="20866" y="10080"/>
                    <a:pt x="20888" y="10060"/>
                  </a:cubicBezTo>
                  <a:cubicBezTo>
                    <a:pt x="20851" y="10010"/>
                    <a:pt x="20888" y="9990"/>
                    <a:pt x="20858" y="9940"/>
                  </a:cubicBezTo>
                  <a:cubicBezTo>
                    <a:pt x="20880" y="9910"/>
                    <a:pt x="20828" y="9860"/>
                    <a:pt x="20858" y="9840"/>
                  </a:cubicBezTo>
                  <a:cubicBezTo>
                    <a:pt x="20836" y="9700"/>
                    <a:pt x="20836" y="9560"/>
                    <a:pt x="20798" y="9410"/>
                  </a:cubicBezTo>
                  <a:cubicBezTo>
                    <a:pt x="20761" y="9330"/>
                    <a:pt x="20768" y="9260"/>
                    <a:pt x="20746" y="9180"/>
                  </a:cubicBezTo>
                  <a:cubicBezTo>
                    <a:pt x="20791" y="9170"/>
                    <a:pt x="20693" y="9100"/>
                    <a:pt x="20738" y="9080"/>
                  </a:cubicBezTo>
                  <a:cubicBezTo>
                    <a:pt x="20731" y="9040"/>
                    <a:pt x="20671" y="8990"/>
                    <a:pt x="20708" y="8960"/>
                  </a:cubicBezTo>
                  <a:cubicBezTo>
                    <a:pt x="20731" y="9060"/>
                    <a:pt x="20783" y="9040"/>
                    <a:pt x="20813" y="9110"/>
                  </a:cubicBezTo>
                  <a:cubicBezTo>
                    <a:pt x="20843" y="9180"/>
                    <a:pt x="20873" y="9260"/>
                    <a:pt x="20858" y="9310"/>
                  </a:cubicBezTo>
                  <a:cubicBezTo>
                    <a:pt x="20888" y="9360"/>
                    <a:pt x="20918" y="9370"/>
                    <a:pt x="20933" y="9450"/>
                  </a:cubicBezTo>
                  <a:cubicBezTo>
                    <a:pt x="20910" y="9490"/>
                    <a:pt x="20970" y="9560"/>
                    <a:pt x="20940" y="9610"/>
                  </a:cubicBezTo>
                  <a:cubicBezTo>
                    <a:pt x="20985" y="9670"/>
                    <a:pt x="20963" y="9720"/>
                    <a:pt x="21000" y="9780"/>
                  </a:cubicBezTo>
                  <a:cubicBezTo>
                    <a:pt x="20978" y="9880"/>
                    <a:pt x="21030" y="10000"/>
                    <a:pt x="21008" y="10100"/>
                  </a:cubicBezTo>
                  <a:cubicBezTo>
                    <a:pt x="21060" y="10220"/>
                    <a:pt x="21030" y="10320"/>
                    <a:pt x="21045" y="10430"/>
                  </a:cubicBezTo>
                  <a:cubicBezTo>
                    <a:pt x="21045" y="10530"/>
                    <a:pt x="21045" y="10640"/>
                    <a:pt x="21060" y="10750"/>
                  </a:cubicBezTo>
                  <a:cubicBezTo>
                    <a:pt x="21060" y="10800"/>
                    <a:pt x="21030" y="10840"/>
                    <a:pt x="21068" y="10900"/>
                  </a:cubicBezTo>
                  <a:cubicBezTo>
                    <a:pt x="21068" y="10950"/>
                    <a:pt x="21038" y="11000"/>
                    <a:pt x="21075" y="11060"/>
                  </a:cubicBezTo>
                  <a:cubicBezTo>
                    <a:pt x="21053" y="11110"/>
                    <a:pt x="21053" y="11160"/>
                    <a:pt x="21083" y="11220"/>
                  </a:cubicBezTo>
                  <a:cubicBezTo>
                    <a:pt x="21038" y="11260"/>
                    <a:pt x="21083" y="11330"/>
                    <a:pt x="21068" y="11370"/>
                  </a:cubicBezTo>
                  <a:cubicBezTo>
                    <a:pt x="21068" y="11590"/>
                    <a:pt x="21015" y="11780"/>
                    <a:pt x="21053" y="12010"/>
                  </a:cubicBezTo>
                  <a:cubicBezTo>
                    <a:pt x="21000" y="12160"/>
                    <a:pt x="20993" y="12330"/>
                    <a:pt x="20940" y="12480"/>
                  </a:cubicBezTo>
                  <a:cubicBezTo>
                    <a:pt x="20978" y="12570"/>
                    <a:pt x="20895" y="12620"/>
                    <a:pt x="20918" y="12710"/>
                  </a:cubicBezTo>
                  <a:cubicBezTo>
                    <a:pt x="20880" y="12790"/>
                    <a:pt x="20918" y="12890"/>
                    <a:pt x="20858" y="12950"/>
                  </a:cubicBezTo>
                  <a:cubicBezTo>
                    <a:pt x="20851" y="13120"/>
                    <a:pt x="20798" y="13270"/>
                    <a:pt x="20776" y="13420"/>
                  </a:cubicBezTo>
                  <a:cubicBezTo>
                    <a:pt x="20776" y="13510"/>
                    <a:pt x="20738" y="13570"/>
                    <a:pt x="20731" y="13650"/>
                  </a:cubicBezTo>
                  <a:cubicBezTo>
                    <a:pt x="20671" y="13670"/>
                    <a:pt x="20723" y="13730"/>
                    <a:pt x="20693" y="13760"/>
                  </a:cubicBezTo>
                  <a:cubicBezTo>
                    <a:pt x="20663" y="13790"/>
                    <a:pt x="20693" y="13850"/>
                    <a:pt x="20641" y="13880"/>
                  </a:cubicBezTo>
                  <a:cubicBezTo>
                    <a:pt x="20663" y="13920"/>
                    <a:pt x="20641" y="13940"/>
                    <a:pt x="20641" y="13970"/>
                  </a:cubicBezTo>
                  <a:cubicBezTo>
                    <a:pt x="20686" y="14020"/>
                    <a:pt x="20596" y="14020"/>
                    <a:pt x="20641" y="14070"/>
                  </a:cubicBezTo>
                  <a:cubicBezTo>
                    <a:pt x="20611" y="14120"/>
                    <a:pt x="20626" y="14190"/>
                    <a:pt x="20618" y="14250"/>
                  </a:cubicBezTo>
                  <a:cubicBezTo>
                    <a:pt x="20596" y="14280"/>
                    <a:pt x="20626" y="14320"/>
                    <a:pt x="20588" y="14330"/>
                  </a:cubicBezTo>
                  <a:cubicBezTo>
                    <a:pt x="20611" y="14370"/>
                    <a:pt x="20558" y="14390"/>
                    <a:pt x="20596" y="14440"/>
                  </a:cubicBezTo>
                  <a:cubicBezTo>
                    <a:pt x="20543" y="14480"/>
                    <a:pt x="20588" y="14560"/>
                    <a:pt x="20543" y="14610"/>
                  </a:cubicBezTo>
                  <a:cubicBezTo>
                    <a:pt x="20558" y="14660"/>
                    <a:pt x="20566" y="14710"/>
                    <a:pt x="20543" y="14750"/>
                  </a:cubicBezTo>
                  <a:cubicBezTo>
                    <a:pt x="20566" y="14800"/>
                    <a:pt x="20543" y="14840"/>
                    <a:pt x="20543" y="14890"/>
                  </a:cubicBezTo>
                  <a:cubicBezTo>
                    <a:pt x="20581" y="14940"/>
                    <a:pt x="20543" y="14970"/>
                    <a:pt x="20581" y="15020"/>
                  </a:cubicBezTo>
                  <a:cubicBezTo>
                    <a:pt x="20566" y="15070"/>
                    <a:pt x="20596" y="15140"/>
                    <a:pt x="20641" y="15110"/>
                  </a:cubicBezTo>
                  <a:cubicBezTo>
                    <a:pt x="20626" y="14990"/>
                    <a:pt x="20648" y="14890"/>
                    <a:pt x="20611" y="14760"/>
                  </a:cubicBezTo>
                  <a:cubicBezTo>
                    <a:pt x="20648" y="14690"/>
                    <a:pt x="20618" y="14610"/>
                    <a:pt x="20641" y="14540"/>
                  </a:cubicBezTo>
                  <a:cubicBezTo>
                    <a:pt x="20633" y="14460"/>
                    <a:pt x="20671" y="14400"/>
                    <a:pt x="20671" y="14330"/>
                  </a:cubicBezTo>
                  <a:cubicBezTo>
                    <a:pt x="20708" y="14180"/>
                    <a:pt x="20716" y="14030"/>
                    <a:pt x="20723" y="13870"/>
                  </a:cubicBezTo>
                  <a:cubicBezTo>
                    <a:pt x="20746" y="13840"/>
                    <a:pt x="20746" y="13800"/>
                    <a:pt x="20783" y="13770"/>
                  </a:cubicBezTo>
                  <a:cubicBezTo>
                    <a:pt x="20738" y="13720"/>
                    <a:pt x="20821" y="13710"/>
                    <a:pt x="20791" y="13660"/>
                  </a:cubicBezTo>
                  <a:cubicBezTo>
                    <a:pt x="20843" y="13590"/>
                    <a:pt x="20806" y="13500"/>
                    <a:pt x="20866" y="13440"/>
                  </a:cubicBezTo>
                  <a:cubicBezTo>
                    <a:pt x="20828" y="13340"/>
                    <a:pt x="20910" y="13290"/>
                    <a:pt x="20888" y="13200"/>
                  </a:cubicBezTo>
                  <a:cubicBezTo>
                    <a:pt x="20948" y="13140"/>
                    <a:pt x="20895" y="13030"/>
                    <a:pt x="20948" y="12960"/>
                  </a:cubicBezTo>
                  <a:cubicBezTo>
                    <a:pt x="21000" y="12650"/>
                    <a:pt x="21053" y="12330"/>
                    <a:pt x="21113" y="12020"/>
                  </a:cubicBezTo>
                  <a:cubicBezTo>
                    <a:pt x="21090" y="11960"/>
                    <a:pt x="21128" y="11920"/>
                    <a:pt x="21105" y="11860"/>
                  </a:cubicBezTo>
                  <a:cubicBezTo>
                    <a:pt x="21128" y="11810"/>
                    <a:pt x="21105" y="11750"/>
                    <a:pt x="21128" y="11710"/>
                  </a:cubicBezTo>
                  <a:cubicBezTo>
                    <a:pt x="21098" y="11590"/>
                    <a:pt x="21173" y="11520"/>
                    <a:pt x="21135" y="11400"/>
                  </a:cubicBezTo>
                  <a:cubicBezTo>
                    <a:pt x="21143" y="11350"/>
                    <a:pt x="21173" y="11310"/>
                    <a:pt x="21128" y="11240"/>
                  </a:cubicBezTo>
                  <a:cubicBezTo>
                    <a:pt x="21150" y="11220"/>
                    <a:pt x="21165" y="11210"/>
                    <a:pt x="21143" y="11170"/>
                  </a:cubicBezTo>
                  <a:cubicBezTo>
                    <a:pt x="21135" y="11140"/>
                    <a:pt x="21158" y="11120"/>
                    <a:pt x="21150" y="11090"/>
                  </a:cubicBezTo>
                  <a:cubicBezTo>
                    <a:pt x="21128" y="10970"/>
                    <a:pt x="21135" y="10860"/>
                    <a:pt x="21128" y="10750"/>
                  </a:cubicBezTo>
                  <a:cubicBezTo>
                    <a:pt x="21128" y="10650"/>
                    <a:pt x="21120" y="10540"/>
                    <a:pt x="21113" y="10430"/>
                  </a:cubicBezTo>
                  <a:cubicBezTo>
                    <a:pt x="21128" y="10340"/>
                    <a:pt x="21128" y="10230"/>
                    <a:pt x="21098" y="10110"/>
                  </a:cubicBezTo>
                  <a:cubicBezTo>
                    <a:pt x="21128" y="10070"/>
                    <a:pt x="21068" y="10000"/>
                    <a:pt x="21090" y="9960"/>
                  </a:cubicBezTo>
                  <a:cubicBezTo>
                    <a:pt x="21053" y="9890"/>
                    <a:pt x="21090" y="9850"/>
                    <a:pt x="21060" y="9790"/>
                  </a:cubicBezTo>
                  <a:cubicBezTo>
                    <a:pt x="21053" y="9730"/>
                    <a:pt x="21060" y="9680"/>
                    <a:pt x="21030" y="9620"/>
                  </a:cubicBezTo>
                  <a:cubicBezTo>
                    <a:pt x="21060" y="9570"/>
                    <a:pt x="20970" y="9480"/>
                    <a:pt x="21038" y="9450"/>
                  </a:cubicBezTo>
                  <a:cubicBezTo>
                    <a:pt x="21060" y="9470"/>
                    <a:pt x="21068" y="9570"/>
                    <a:pt x="21098" y="9540"/>
                  </a:cubicBezTo>
                  <a:cubicBezTo>
                    <a:pt x="21113" y="9590"/>
                    <a:pt x="21090" y="9620"/>
                    <a:pt x="21113" y="9670"/>
                  </a:cubicBezTo>
                  <a:cubicBezTo>
                    <a:pt x="21105" y="9750"/>
                    <a:pt x="21128" y="9830"/>
                    <a:pt x="21143" y="9920"/>
                  </a:cubicBezTo>
                  <a:cubicBezTo>
                    <a:pt x="21150" y="10000"/>
                    <a:pt x="21150" y="10090"/>
                    <a:pt x="21165" y="10170"/>
                  </a:cubicBezTo>
                  <a:cubicBezTo>
                    <a:pt x="21173" y="10260"/>
                    <a:pt x="21210" y="10350"/>
                    <a:pt x="21195" y="10430"/>
                  </a:cubicBezTo>
                  <a:cubicBezTo>
                    <a:pt x="21225" y="10520"/>
                    <a:pt x="21188" y="10590"/>
                    <a:pt x="21240" y="10690"/>
                  </a:cubicBezTo>
                  <a:cubicBezTo>
                    <a:pt x="21210" y="10760"/>
                    <a:pt x="21263" y="10860"/>
                    <a:pt x="21248" y="10930"/>
                  </a:cubicBezTo>
                  <a:cubicBezTo>
                    <a:pt x="21240" y="11010"/>
                    <a:pt x="21248" y="11100"/>
                    <a:pt x="21248" y="11180"/>
                  </a:cubicBezTo>
                  <a:cubicBezTo>
                    <a:pt x="21285" y="11230"/>
                    <a:pt x="21203" y="11240"/>
                    <a:pt x="21263" y="11300"/>
                  </a:cubicBezTo>
                  <a:cubicBezTo>
                    <a:pt x="21225" y="11330"/>
                    <a:pt x="21248" y="11380"/>
                    <a:pt x="21278" y="11430"/>
                  </a:cubicBezTo>
                  <a:cubicBezTo>
                    <a:pt x="21225" y="11550"/>
                    <a:pt x="21248" y="11690"/>
                    <a:pt x="21233" y="11820"/>
                  </a:cubicBezTo>
                  <a:cubicBezTo>
                    <a:pt x="21203" y="11940"/>
                    <a:pt x="21248" y="12100"/>
                    <a:pt x="21203" y="12220"/>
                  </a:cubicBezTo>
                  <a:cubicBezTo>
                    <a:pt x="21210" y="12360"/>
                    <a:pt x="21173" y="12490"/>
                    <a:pt x="21173" y="12630"/>
                  </a:cubicBezTo>
                  <a:cubicBezTo>
                    <a:pt x="21158" y="12660"/>
                    <a:pt x="21150" y="12690"/>
                    <a:pt x="21150" y="12730"/>
                  </a:cubicBezTo>
                  <a:cubicBezTo>
                    <a:pt x="21165" y="12770"/>
                    <a:pt x="21105" y="12780"/>
                    <a:pt x="21135" y="12820"/>
                  </a:cubicBezTo>
                  <a:cubicBezTo>
                    <a:pt x="21128" y="12890"/>
                    <a:pt x="21113" y="12960"/>
                    <a:pt x="21090" y="13020"/>
                  </a:cubicBezTo>
                  <a:cubicBezTo>
                    <a:pt x="21128" y="13070"/>
                    <a:pt x="21083" y="13080"/>
                    <a:pt x="21098" y="13120"/>
                  </a:cubicBezTo>
                  <a:cubicBezTo>
                    <a:pt x="21060" y="13140"/>
                    <a:pt x="21105" y="13200"/>
                    <a:pt x="21075" y="13220"/>
                  </a:cubicBezTo>
                  <a:cubicBezTo>
                    <a:pt x="21045" y="13280"/>
                    <a:pt x="21060" y="13350"/>
                    <a:pt x="21038" y="13420"/>
                  </a:cubicBezTo>
                  <a:cubicBezTo>
                    <a:pt x="20978" y="13430"/>
                    <a:pt x="21053" y="13490"/>
                    <a:pt x="20993" y="13500"/>
                  </a:cubicBezTo>
                  <a:cubicBezTo>
                    <a:pt x="21000" y="13540"/>
                    <a:pt x="20993" y="13570"/>
                    <a:pt x="20970" y="13600"/>
                  </a:cubicBezTo>
                  <a:cubicBezTo>
                    <a:pt x="20985" y="13640"/>
                    <a:pt x="20925" y="13650"/>
                    <a:pt x="20955" y="13700"/>
                  </a:cubicBezTo>
                  <a:cubicBezTo>
                    <a:pt x="20978" y="13740"/>
                    <a:pt x="20880" y="13740"/>
                    <a:pt x="20933" y="13800"/>
                  </a:cubicBezTo>
                  <a:cubicBezTo>
                    <a:pt x="20873" y="13810"/>
                    <a:pt x="20948" y="13870"/>
                    <a:pt x="20888" y="13880"/>
                  </a:cubicBezTo>
                  <a:cubicBezTo>
                    <a:pt x="20895" y="13920"/>
                    <a:pt x="20888" y="13950"/>
                    <a:pt x="20873" y="13980"/>
                  </a:cubicBezTo>
                  <a:cubicBezTo>
                    <a:pt x="20866" y="14050"/>
                    <a:pt x="20851" y="14110"/>
                    <a:pt x="20828" y="14180"/>
                  </a:cubicBezTo>
                  <a:cubicBezTo>
                    <a:pt x="20836" y="14210"/>
                    <a:pt x="20828" y="14240"/>
                    <a:pt x="20813" y="14270"/>
                  </a:cubicBezTo>
                  <a:cubicBezTo>
                    <a:pt x="20806" y="14300"/>
                    <a:pt x="20836" y="14350"/>
                    <a:pt x="20791" y="14370"/>
                  </a:cubicBezTo>
                  <a:cubicBezTo>
                    <a:pt x="20828" y="14420"/>
                    <a:pt x="20776" y="14430"/>
                    <a:pt x="20798" y="14480"/>
                  </a:cubicBezTo>
                  <a:cubicBezTo>
                    <a:pt x="20798" y="14490"/>
                    <a:pt x="20791" y="14580"/>
                    <a:pt x="20828" y="14560"/>
                  </a:cubicBezTo>
                  <a:cubicBezTo>
                    <a:pt x="20821" y="14460"/>
                    <a:pt x="20880" y="14380"/>
                    <a:pt x="20851" y="14270"/>
                  </a:cubicBezTo>
                  <a:cubicBezTo>
                    <a:pt x="20895" y="14230"/>
                    <a:pt x="20888" y="14180"/>
                    <a:pt x="20895" y="14130"/>
                  </a:cubicBezTo>
                  <a:cubicBezTo>
                    <a:pt x="20910" y="14080"/>
                    <a:pt x="20925" y="14040"/>
                    <a:pt x="20933" y="13990"/>
                  </a:cubicBezTo>
                  <a:cubicBezTo>
                    <a:pt x="20948" y="13890"/>
                    <a:pt x="20970" y="13790"/>
                    <a:pt x="21015" y="13700"/>
                  </a:cubicBezTo>
                  <a:cubicBezTo>
                    <a:pt x="21038" y="13610"/>
                    <a:pt x="21068" y="13510"/>
                    <a:pt x="21105" y="13420"/>
                  </a:cubicBezTo>
                  <a:cubicBezTo>
                    <a:pt x="21113" y="13330"/>
                    <a:pt x="21158" y="13240"/>
                    <a:pt x="21143" y="13140"/>
                  </a:cubicBezTo>
                  <a:cubicBezTo>
                    <a:pt x="21195" y="13050"/>
                    <a:pt x="21180" y="12940"/>
                    <a:pt x="21203" y="12850"/>
                  </a:cubicBezTo>
                  <a:cubicBezTo>
                    <a:pt x="21203" y="12750"/>
                    <a:pt x="21255" y="12660"/>
                    <a:pt x="21240" y="12550"/>
                  </a:cubicBezTo>
                  <a:cubicBezTo>
                    <a:pt x="21293" y="12520"/>
                    <a:pt x="21248" y="12450"/>
                    <a:pt x="21255" y="12400"/>
                  </a:cubicBezTo>
                  <a:cubicBezTo>
                    <a:pt x="21285" y="12360"/>
                    <a:pt x="21278" y="12300"/>
                    <a:pt x="21278" y="12250"/>
                  </a:cubicBezTo>
                  <a:cubicBezTo>
                    <a:pt x="21293" y="12160"/>
                    <a:pt x="21285" y="12060"/>
                    <a:pt x="21293" y="11960"/>
                  </a:cubicBezTo>
                  <a:cubicBezTo>
                    <a:pt x="21315" y="11860"/>
                    <a:pt x="21308" y="11760"/>
                    <a:pt x="21308" y="11650"/>
                  </a:cubicBezTo>
                  <a:cubicBezTo>
                    <a:pt x="21330" y="11560"/>
                    <a:pt x="21345" y="11460"/>
                    <a:pt x="21315" y="11340"/>
                  </a:cubicBezTo>
                  <a:cubicBezTo>
                    <a:pt x="21330" y="11300"/>
                    <a:pt x="21300" y="11230"/>
                    <a:pt x="21315" y="11180"/>
                  </a:cubicBezTo>
                  <a:cubicBezTo>
                    <a:pt x="21323" y="11140"/>
                    <a:pt x="21323" y="11080"/>
                    <a:pt x="21308" y="11020"/>
                  </a:cubicBezTo>
                  <a:cubicBezTo>
                    <a:pt x="21338" y="10830"/>
                    <a:pt x="21285" y="10610"/>
                    <a:pt x="21263" y="10400"/>
                  </a:cubicBezTo>
                  <a:cubicBezTo>
                    <a:pt x="21255" y="10350"/>
                    <a:pt x="21270" y="10300"/>
                    <a:pt x="21233" y="10230"/>
                  </a:cubicBezTo>
                  <a:cubicBezTo>
                    <a:pt x="21285" y="10200"/>
                    <a:pt x="21218" y="10120"/>
                    <a:pt x="21225" y="10070"/>
                  </a:cubicBezTo>
                  <a:cubicBezTo>
                    <a:pt x="21240" y="9980"/>
                    <a:pt x="21195" y="9850"/>
                    <a:pt x="21210" y="9760"/>
                  </a:cubicBezTo>
                  <a:cubicBezTo>
                    <a:pt x="21248" y="9770"/>
                    <a:pt x="21263" y="9830"/>
                    <a:pt x="21293" y="9890"/>
                  </a:cubicBezTo>
                  <a:cubicBezTo>
                    <a:pt x="21225" y="9910"/>
                    <a:pt x="21293" y="9980"/>
                    <a:pt x="21263" y="10020"/>
                  </a:cubicBezTo>
                  <a:cubicBezTo>
                    <a:pt x="21338" y="10150"/>
                    <a:pt x="21315" y="10250"/>
                    <a:pt x="21323" y="10350"/>
                  </a:cubicBezTo>
                  <a:cubicBezTo>
                    <a:pt x="21375" y="10330"/>
                    <a:pt x="21330" y="10410"/>
                    <a:pt x="21360" y="10440"/>
                  </a:cubicBezTo>
                  <a:cubicBezTo>
                    <a:pt x="21383" y="10480"/>
                    <a:pt x="21360" y="10520"/>
                    <a:pt x="21398" y="10570"/>
                  </a:cubicBezTo>
                  <a:cubicBezTo>
                    <a:pt x="21383" y="10580"/>
                    <a:pt x="21390" y="10590"/>
                    <a:pt x="21390" y="10600"/>
                  </a:cubicBezTo>
                  <a:cubicBezTo>
                    <a:pt x="21390" y="10650"/>
                    <a:pt x="21360" y="10660"/>
                    <a:pt x="21398" y="10710"/>
                  </a:cubicBezTo>
                  <a:cubicBezTo>
                    <a:pt x="21360" y="10750"/>
                    <a:pt x="21428" y="10830"/>
                    <a:pt x="21405" y="10870"/>
                  </a:cubicBezTo>
                  <a:cubicBezTo>
                    <a:pt x="21428" y="10930"/>
                    <a:pt x="21405" y="10970"/>
                    <a:pt x="21405" y="11030"/>
                  </a:cubicBezTo>
                  <a:cubicBezTo>
                    <a:pt x="21420" y="11060"/>
                    <a:pt x="21420" y="11080"/>
                    <a:pt x="21420" y="11100"/>
                  </a:cubicBezTo>
                  <a:cubicBezTo>
                    <a:pt x="21398" y="11120"/>
                    <a:pt x="21435" y="11170"/>
                    <a:pt x="21413" y="11190"/>
                  </a:cubicBezTo>
                  <a:cubicBezTo>
                    <a:pt x="21443" y="11250"/>
                    <a:pt x="21420" y="11290"/>
                    <a:pt x="21420" y="11350"/>
                  </a:cubicBezTo>
                  <a:cubicBezTo>
                    <a:pt x="21450" y="11410"/>
                    <a:pt x="21420" y="11450"/>
                    <a:pt x="21428" y="11500"/>
                  </a:cubicBezTo>
                  <a:cubicBezTo>
                    <a:pt x="21450" y="11620"/>
                    <a:pt x="21398" y="11700"/>
                    <a:pt x="21420" y="11810"/>
                  </a:cubicBezTo>
                  <a:cubicBezTo>
                    <a:pt x="21428" y="11840"/>
                    <a:pt x="21413" y="11860"/>
                    <a:pt x="21405" y="11880"/>
                  </a:cubicBezTo>
                  <a:cubicBezTo>
                    <a:pt x="21420" y="11910"/>
                    <a:pt x="21435" y="11950"/>
                    <a:pt x="21398" y="11960"/>
                  </a:cubicBezTo>
                  <a:cubicBezTo>
                    <a:pt x="21450" y="12030"/>
                    <a:pt x="21390" y="12070"/>
                    <a:pt x="21405" y="12120"/>
                  </a:cubicBezTo>
                  <a:cubicBezTo>
                    <a:pt x="21420" y="12230"/>
                    <a:pt x="21375" y="12320"/>
                    <a:pt x="21398" y="12430"/>
                  </a:cubicBezTo>
                  <a:cubicBezTo>
                    <a:pt x="21345" y="12520"/>
                    <a:pt x="21390" y="12640"/>
                    <a:pt x="21360" y="12730"/>
                  </a:cubicBezTo>
                  <a:cubicBezTo>
                    <a:pt x="21360" y="12790"/>
                    <a:pt x="21368" y="12840"/>
                    <a:pt x="21345" y="12880"/>
                  </a:cubicBezTo>
                  <a:cubicBezTo>
                    <a:pt x="21375" y="12950"/>
                    <a:pt x="21330" y="12980"/>
                    <a:pt x="21300" y="13020"/>
                  </a:cubicBezTo>
                  <a:cubicBezTo>
                    <a:pt x="21308" y="13060"/>
                    <a:pt x="21338" y="13100"/>
                    <a:pt x="21323" y="13120"/>
                  </a:cubicBezTo>
                  <a:cubicBezTo>
                    <a:pt x="21330" y="13150"/>
                    <a:pt x="21285" y="13160"/>
                    <a:pt x="21315" y="13200"/>
                  </a:cubicBezTo>
                  <a:cubicBezTo>
                    <a:pt x="21300" y="13260"/>
                    <a:pt x="21270" y="13310"/>
                    <a:pt x="21293" y="13390"/>
                  </a:cubicBezTo>
                  <a:cubicBezTo>
                    <a:pt x="21233" y="13420"/>
                    <a:pt x="21270" y="13490"/>
                    <a:pt x="21233" y="13540"/>
                  </a:cubicBezTo>
                  <a:cubicBezTo>
                    <a:pt x="21270" y="13620"/>
                    <a:pt x="21195" y="13650"/>
                    <a:pt x="21233" y="13730"/>
                  </a:cubicBezTo>
                  <a:cubicBezTo>
                    <a:pt x="21203" y="13780"/>
                    <a:pt x="21188" y="13830"/>
                    <a:pt x="21203" y="13890"/>
                  </a:cubicBezTo>
                  <a:cubicBezTo>
                    <a:pt x="21150" y="13940"/>
                    <a:pt x="21158" y="14010"/>
                    <a:pt x="21150" y="14070"/>
                  </a:cubicBezTo>
                  <a:cubicBezTo>
                    <a:pt x="21135" y="14120"/>
                    <a:pt x="21098" y="14170"/>
                    <a:pt x="21105" y="14240"/>
                  </a:cubicBezTo>
                  <a:cubicBezTo>
                    <a:pt x="21090" y="14260"/>
                    <a:pt x="21075" y="14290"/>
                    <a:pt x="21075" y="14320"/>
                  </a:cubicBezTo>
                  <a:cubicBezTo>
                    <a:pt x="21090" y="14360"/>
                    <a:pt x="21030" y="14370"/>
                    <a:pt x="21030" y="14410"/>
                  </a:cubicBezTo>
                  <a:cubicBezTo>
                    <a:pt x="21015" y="14520"/>
                    <a:pt x="20978" y="14630"/>
                    <a:pt x="20948" y="14740"/>
                  </a:cubicBezTo>
                  <a:cubicBezTo>
                    <a:pt x="20955" y="14810"/>
                    <a:pt x="20918" y="14860"/>
                    <a:pt x="20925" y="14920"/>
                  </a:cubicBezTo>
                  <a:cubicBezTo>
                    <a:pt x="20925" y="14990"/>
                    <a:pt x="20918" y="15050"/>
                    <a:pt x="20903" y="15110"/>
                  </a:cubicBezTo>
                  <a:cubicBezTo>
                    <a:pt x="20888" y="15220"/>
                    <a:pt x="20873" y="15340"/>
                    <a:pt x="20866" y="15460"/>
                  </a:cubicBezTo>
                  <a:cubicBezTo>
                    <a:pt x="20851" y="15480"/>
                    <a:pt x="20851" y="15510"/>
                    <a:pt x="20866" y="15540"/>
                  </a:cubicBezTo>
                  <a:cubicBezTo>
                    <a:pt x="20858" y="15580"/>
                    <a:pt x="20851" y="15610"/>
                    <a:pt x="20843" y="15640"/>
                  </a:cubicBezTo>
                  <a:cubicBezTo>
                    <a:pt x="20821" y="15660"/>
                    <a:pt x="20858" y="15710"/>
                    <a:pt x="20843" y="15730"/>
                  </a:cubicBezTo>
                  <a:cubicBezTo>
                    <a:pt x="20873" y="15770"/>
                    <a:pt x="20828" y="15790"/>
                    <a:pt x="20843" y="15830"/>
                  </a:cubicBezTo>
                  <a:cubicBezTo>
                    <a:pt x="20895" y="15790"/>
                    <a:pt x="20880" y="15730"/>
                    <a:pt x="20851" y="15660"/>
                  </a:cubicBezTo>
                  <a:cubicBezTo>
                    <a:pt x="20933" y="15620"/>
                    <a:pt x="20866" y="15520"/>
                    <a:pt x="20910" y="15460"/>
                  </a:cubicBezTo>
                  <a:cubicBezTo>
                    <a:pt x="20918" y="15390"/>
                    <a:pt x="20903" y="15300"/>
                    <a:pt x="20940" y="15240"/>
                  </a:cubicBezTo>
                  <a:cubicBezTo>
                    <a:pt x="20933" y="15160"/>
                    <a:pt x="20970" y="15100"/>
                    <a:pt x="20970" y="15030"/>
                  </a:cubicBezTo>
                  <a:cubicBezTo>
                    <a:pt x="20985" y="14950"/>
                    <a:pt x="20978" y="14870"/>
                    <a:pt x="21015" y="14800"/>
                  </a:cubicBezTo>
                  <a:cubicBezTo>
                    <a:pt x="21053" y="14500"/>
                    <a:pt x="21188" y="14240"/>
                    <a:pt x="21240" y="13940"/>
                  </a:cubicBezTo>
                  <a:cubicBezTo>
                    <a:pt x="21225" y="13900"/>
                    <a:pt x="21285" y="13890"/>
                    <a:pt x="21263" y="13850"/>
                  </a:cubicBezTo>
                  <a:cubicBezTo>
                    <a:pt x="21293" y="13820"/>
                    <a:pt x="21270" y="13770"/>
                    <a:pt x="21300" y="13740"/>
                  </a:cubicBezTo>
                  <a:cubicBezTo>
                    <a:pt x="21255" y="13680"/>
                    <a:pt x="21338" y="13670"/>
                    <a:pt x="21308" y="13620"/>
                  </a:cubicBezTo>
                  <a:cubicBezTo>
                    <a:pt x="21315" y="13580"/>
                    <a:pt x="21330" y="13550"/>
                    <a:pt x="21323" y="13500"/>
                  </a:cubicBezTo>
                  <a:cubicBezTo>
                    <a:pt x="21338" y="13430"/>
                    <a:pt x="21375" y="13370"/>
                    <a:pt x="21353" y="13290"/>
                  </a:cubicBezTo>
                  <a:cubicBezTo>
                    <a:pt x="21368" y="13280"/>
                    <a:pt x="21368" y="13260"/>
                    <a:pt x="21375" y="13240"/>
                  </a:cubicBezTo>
                  <a:cubicBezTo>
                    <a:pt x="21375" y="13220"/>
                    <a:pt x="21383" y="13200"/>
                    <a:pt x="21390" y="13180"/>
                  </a:cubicBezTo>
                  <a:cubicBezTo>
                    <a:pt x="21390" y="13140"/>
                    <a:pt x="21383" y="13100"/>
                    <a:pt x="21398" y="13060"/>
                  </a:cubicBezTo>
                  <a:cubicBezTo>
                    <a:pt x="21405" y="12990"/>
                    <a:pt x="21420" y="12920"/>
                    <a:pt x="21428" y="12840"/>
                  </a:cubicBezTo>
                  <a:cubicBezTo>
                    <a:pt x="21450" y="12770"/>
                    <a:pt x="21420" y="12680"/>
                    <a:pt x="21450" y="12610"/>
                  </a:cubicBezTo>
                  <a:cubicBezTo>
                    <a:pt x="21428" y="12520"/>
                    <a:pt x="21458" y="12460"/>
                    <a:pt x="21458" y="12390"/>
                  </a:cubicBezTo>
                  <a:cubicBezTo>
                    <a:pt x="21488" y="12310"/>
                    <a:pt x="21443" y="12220"/>
                    <a:pt x="21503" y="12160"/>
                  </a:cubicBezTo>
                  <a:cubicBezTo>
                    <a:pt x="21465" y="12100"/>
                    <a:pt x="21488" y="12060"/>
                    <a:pt x="21480" y="12010"/>
                  </a:cubicBezTo>
                  <a:cubicBezTo>
                    <a:pt x="21510" y="11970"/>
                    <a:pt x="21458" y="11900"/>
                    <a:pt x="21503" y="11860"/>
                  </a:cubicBezTo>
                  <a:cubicBezTo>
                    <a:pt x="21480" y="11810"/>
                    <a:pt x="21480" y="11760"/>
                    <a:pt x="21503" y="11720"/>
                  </a:cubicBezTo>
                  <a:cubicBezTo>
                    <a:pt x="21495" y="11670"/>
                    <a:pt x="21480" y="11610"/>
                    <a:pt x="21518" y="11570"/>
                  </a:cubicBezTo>
                  <a:cubicBezTo>
                    <a:pt x="21495" y="11530"/>
                    <a:pt x="21488" y="11490"/>
                    <a:pt x="21518" y="11470"/>
                  </a:cubicBezTo>
                  <a:cubicBezTo>
                    <a:pt x="21473" y="11410"/>
                    <a:pt x="21510" y="11380"/>
                    <a:pt x="21503" y="11340"/>
                  </a:cubicBezTo>
                  <a:cubicBezTo>
                    <a:pt x="21488" y="11300"/>
                    <a:pt x="21510" y="11260"/>
                    <a:pt x="21488" y="11210"/>
                  </a:cubicBezTo>
                  <a:cubicBezTo>
                    <a:pt x="21495" y="11200"/>
                    <a:pt x="21495" y="11180"/>
                    <a:pt x="21488" y="11160"/>
                  </a:cubicBezTo>
                  <a:cubicBezTo>
                    <a:pt x="21503" y="11140"/>
                    <a:pt x="21518" y="11130"/>
                    <a:pt x="21503" y="11100"/>
                  </a:cubicBezTo>
                  <a:cubicBezTo>
                    <a:pt x="21495" y="10990"/>
                    <a:pt x="21473" y="10880"/>
                    <a:pt x="21465" y="10770"/>
                  </a:cubicBezTo>
                  <a:cubicBezTo>
                    <a:pt x="21458" y="10660"/>
                    <a:pt x="21435" y="10550"/>
                    <a:pt x="21450" y="10450"/>
                  </a:cubicBezTo>
                  <a:cubicBezTo>
                    <a:pt x="21435" y="10420"/>
                    <a:pt x="21428" y="10380"/>
                    <a:pt x="21428" y="10360"/>
                  </a:cubicBezTo>
                  <a:cubicBezTo>
                    <a:pt x="21420" y="10320"/>
                    <a:pt x="21390" y="10280"/>
                    <a:pt x="21405" y="10260"/>
                  </a:cubicBezTo>
                  <a:cubicBezTo>
                    <a:pt x="21398" y="10200"/>
                    <a:pt x="21375" y="10130"/>
                    <a:pt x="21390" y="10080"/>
                  </a:cubicBezTo>
                  <a:cubicBezTo>
                    <a:pt x="21428" y="10210"/>
                    <a:pt x="21495" y="10180"/>
                    <a:pt x="21533" y="10310"/>
                  </a:cubicBezTo>
                  <a:cubicBezTo>
                    <a:pt x="21548" y="10430"/>
                    <a:pt x="21555" y="10560"/>
                    <a:pt x="21570" y="10690"/>
                  </a:cubicBezTo>
                  <a:cubicBezTo>
                    <a:pt x="21578" y="10770"/>
                    <a:pt x="21585" y="10850"/>
                    <a:pt x="21585" y="10930"/>
                  </a:cubicBezTo>
                  <a:cubicBezTo>
                    <a:pt x="21585" y="10200"/>
                    <a:pt x="21585" y="10200"/>
                    <a:pt x="21585" y="10200"/>
                  </a:cubicBezTo>
                  <a:cubicBezTo>
                    <a:pt x="21578" y="10190"/>
                    <a:pt x="21563" y="10180"/>
                    <a:pt x="21555" y="10180"/>
                  </a:cubicBezTo>
                  <a:cubicBezTo>
                    <a:pt x="21518" y="10100"/>
                    <a:pt x="21473" y="10020"/>
                    <a:pt x="21428" y="9970"/>
                  </a:cubicBezTo>
                  <a:cubicBezTo>
                    <a:pt x="21420" y="9950"/>
                    <a:pt x="21443" y="9950"/>
                    <a:pt x="21443" y="9960"/>
                  </a:cubicBezTo>
                  <a:cubicBezTo>
                    <a:pt x="21495" y="10000"/>
                    <a:pt x="21533" y="10060"/>
                    <a:pt x="21585" y="10080"/>
                  </a:cubicBezTo>
                  <a:cubicBezTo>
                    <a:pt x="21585" y="9990"/>
                    <a:pt x="21585" y="9990"/>
                    <a:pt x="21585" y="9990"/>
                  </a:cubicBezTo>
                  <a:cubicBezTo>
                    <a:pt x="21563" y="9960"/>
                    <a:pt x="21540" y="9930"/>
                    <a:pt x="21518" y="9900"/>
                  </a:cubicBezTo>
                  <a:cubicBezTo>
                    <a:pt x="21480" y="9890"/>
                    <a:pt x="21443" y="9860"/>
                    <a:pt x="21413" y="9790"/>
                  </a:cubicBezTo>
                  <a:cubicBezTo>
                    <a:pt x="21390" y="9810"/>
                    <a:pt x="21375" y="9760"/>
                    <a:pt x="21353" y="9760"/>
                  </a:cubicBezTo>
                  <a:cubicBezTo>
                    <a:pt x="21338" y="9720"/>
                    <a:pt x="21300" y="9760"/>
                    <a:pt x="21293" y="9700"/>
                  </a:cubicBezTo>
                  <a:cubicBezTo>
                    <a:pt x="21248" y="9680"/>
                    <a:pt x="21233" y="9560"/>
                    <a:pt x="21188" y="9560"/>
                  </a:cubicBezTo>
                  <a:cubicBezTo>
                    <a:pt x="21173" y="9520"/>
                    <a:pt x="21158" y="9490"/>
                    <a:pt x="21143" y="9450"/>
                  </a:cubicBezTo>
                  <a:cubicBezTo>
                    <a:pt x="21135" y="9440"/>
                    <a:pt x="21068" y="9400"/>
                    <a:pt x="21105" y="9370"/>
                  </a:cubicBezTo>
                  <a:cubicBezTo>
                    <a:pt x="21180" y="9460"/>
                    <a:pt x="21263" y="9500"/>
                    <a:pt x="21330" y="9610"/>
                  </a:cubicBezTo>
                  <a:cubicBezTo>
                    <a:pt x="21420" y="9650"/>
                    <a:pt x="21495" y="9750"/>
                    <a:pt x="21578" y="9800"/>
                  </a:cubicBezTo>
                  <a:cubicBezTo>
                    <a:pt x="21585" y="9800"/>
                    <a:pt x="21585" y="9800"/>
                    <a:pt x="21585" y="9800"/>
                  </a:cubicBezTo>
                  <a:cubicBezTo>
                    <a:pt x="21585" y="9690"/>
                    <a:pt x="21585" y="9690"/>
                    <a:pt x="21585" y="9690"/>
                  </a:cubicBezTo>
                  <a:cubicBezTo>
                    <a:pt x="21563" y="9680"/>
                    <a:pt x="21540" y="9690"/>
                    <a:pt x="21525" y="9630"/>
                  </a:cubicBezTo>
                  <a:cubicBezTo>
                    <a:pt x="21465" y="9610"/>
                    <a:pt x="21420" y="9520"/>
                    <a:pt x="21353" y="9510"/>
                  </a:cubicBezTo>
                  <a:cubicBezTo>
                    <a:pt x="21345" y="9490"/>
                    <a:pt x="21338" y="9470"/>
                    <a:pt x="21330" y="9450"/>
                  </a:cubicBezTo>
                  <a:cubicBezTo>
                    <a:pt x="21293" y="9420"/>
                    <a:pt x="21255" y="9390"/>
                    <a:pt x="21210" y="9370"/>
                  </a:cubicBezTo>
                  <a:cubicBezTo>
                    <a:pt x="21180" y="9330"/>
                    <a:pt x="21150" y="9270"/>
                    <a:pt x="21105" y="9260"/>
                  </a:cubicBezTo>
                  <a:cubicBezTo>
                    <a:pt x="21105" y="9170"/>
                    <a:pt x="21165" y="9300"/>
                    <a:pt x="21195" y="9280"/>
                  </a:cubicBezTo>
                  <a:cubicBezTo>
                    <a:pt x="21225" y="9300"/>
                    <a:pt x="21263" y="9310"/>
                    <a:pt x="21300" y="9330"/>
                  </a:cubicBezTo>
                  <a:cubicBezTo>
                    <a:pt x="21360" y="9410"/>
                    <a:pt x="21428" y="9410"/>
                    <a:pt x="21488" y="9490"/>
                  </a:cubicBezTo>
                  <a:cubicBezTo>
                    <a:pt x="21518" y="9500"/>
                    <a:pt x="21555" y="9520"/>
                    <a:pt x="21585" y="9540"/>
                  </a:cubicBezTo>
                  <a:cubicBezTo>
                    <a:pt x="21585" y="9410"/>
                    <a:pt x="21585" y="9410"/>
                    <a:pt x="21585" y="9410"/>
                  </a:cubicBezTo>
                  <a:cubicBezTo>
                    <a:pt x="21525" y="9400"/>
                    <a:pt x="21473" y="9350"/>
                    <a:pt x="21420" y="9330"/>
                  </a:cubicBezTo>
                  <a:cubicBezTo>
                    <a:pt x="21375" y="9260"/>
                    <a:pt x="21315" y="9270"/>
                    <a:pt x="21278" y="9190"/>
                  </a:cubicBezTo>
                  <a:cubicBezTo>
                    <a:pt x="21248" y="9190"/>
                    <a:pt x="21218" y="9190"/>
                    <a:pt x="21195" y="9140"/>
                  </a:cubicBezTo>
                  <a:cubicBezTo>
                    <a:pt x="21165" y="9140"/>
                    <a:pt x="21135" y="9140"/>
                    <a:pt x="21105" y="9130"/>
                  </a:cubicBezTo>
                  <a:cubicBezTo>
                    <a:pt x="21075" y="9100"/>
                    <a:pt x="21045" y="9060"/>
                    <a:pt x="21000" y="9070"/>
                  </a:cubicBezTo>
                  <a:cubicBezTo>
                    <a:pt x="20978" y="8990"/>
                    <a:pt x="20940" y="8970"/>
                    <a:pt x="20903" y="8980"/>
                  </a:cubicBezTo>
                  <a:cubicBezTo>
                    <a:pt x="20873" y="8930"/>
                    <a:pt x="20836" y="8900"/>
                    <a:pt x="20798" y="8890"/>
                  </a:cubicBezTo>
                  <a:cubicBezTo>
                    <a:pt x="20783" y="8870"/>
                    <a:pt x="20768" y="8870"/>
                    <a:pt x="20776" y="8830"/>
                  </a:cubicBezTo>
                  <a:cubicBezTo>
                    <a:pt x="20753" y="8840"/>
                    <a:pt x="20731" y="8840"/>
                    <a:pt x="20708" y="8830"/>
                  </a:cubicBezTo>
                  <a:cubicBezTo>
                    <a:pt x="20648" y="8660"/>
                    <a:pt x="20603" y="8680"/>
                    <a:pt x="20551" y="8540"/>
                  </a:cubicBezTo>
                  <a:cubicBezTo>
                    <a:pt x="20663" y="8580"/>
                    <a:pt x="20761" y="8690"/>
                    <a:pt x="20880" y="8700"/>
                  </a:cubicBezTo>
                  <a:cubicBezTo>
                    <a:pt x="20903" y="8750"/>
                    <a:pt x="20933" y="8740"/>
                    <a:pt x="20963" y="8740"/>
                  </a:cubicBezTo>
                  <a:cubicBezTo>
                    <a:pt x="20993" y="8750"/>
                    <a:pt x="21015" y="8770"/>
                    <a:pt x="21045" y="8790"/>
                  </a:cubicBezTo>
                  <a:cubicBezTo>
                    <a:pt x="21113" y="8790"/>
                    <a:pt x="21150" y="8890"/>
                    <a:pt x="21225" y="8870"/>
                  </a:cubicBezTo>
                  <a:cubicBezTo>
                    <a:pt x="21240" y="8950"/>
                    <a:pt x="21285" y="8860"/>
                    <a:pt x="21308" y="8920"/>
                  </a:cubicBezTo>
                  <a:cubicBezTo>
                    <a:pt x="21330" y="8960"/>
                    <a:pt x="21368" y="8930"/>
                    <a:pt x="21390" y="8970"/>
                  </a:cubicBezTo>
                  <a:cubicBezTo>
                    <a:pt x="21458" y="8950"/>
                    <a:pt x="21495" y="9070"/>
                    <a:pt x="21563" y="9050"/>
                  </a:cubicBezTo>
                  <a:cubicBezTo>
                    <a:pt x="21570" y="9050"/>
                    <a:pt x="21578" y="9050"/>
                    <a:pt x="21585" y="9050"/>
                  </a:cubicBezTo>
                  <a:cubicBezTo>
                    <a:pt x="21585" y="8950"/>
                    <a:pt x="21585" y="8950"/>
                    <a:pt x="21585" y="8950"/>
                  </a:cubicBezTo>
                  <a:cubicBezTo>
                    <a:pt x="21578" y="8950"/>
                    <a:pt x="21570" y="8950"/>
                    <a:pt x="21563" y="8940"/>
                  </a:cubicBezTo>
                  <a:cubicBezTo>
                    <a:pt x="21533" y="8950"/>
                    <a:pt x="21510" y="8920"/>
                    <a:pt x="21495" y="8880"/>
                  </a:cubicBezTo>
                  <a:cubicBezTo>
                    <a:pt x="21443" y="8920"/>
                    <a:pt x="21413" y="8820"/>
                    <a:pt x="21360" y="8850"/>
                  </a:cubicBezTo>
                  <a:cubicBezTo>
                    <a:pt x="21315" y="8810"/>
                    <a:pt x="21270" y="8830"/>
                    <a:pt x="21225" y="8790"/>
                  </a:cubicBezTo>
                  <a:cubicBezTo>
                    <a:pt x="21083" y="8700"/>
                    <a:pt x="20948" y="8600"/>
                    <a:pt x="20791" y="8580"/>
                  </a:cubicBezTo>
                  <a:cubicBezTo>
                    <a:pt x="20761" y="8520"/>
                    <a:pt x="20723" y="8530"/>
                    <a:pt x="20686" y="8520"/>
                  </a:cubicBezTo>
                  <a:cubicBezTo>
                    <a:pt x="20663" y="8430"/>
                    <a:pt x="20611" y="8470"/>
                    <a:pt x="20581" y="8430"/>
                  </a:cubicBezTo>
                  <a:cubicBezTo>
                    <a:pt x="20543" y="8420"/>
                    <a:pt x="20521" y="8360"/>
                    <a:pt x="20483" y="8340"/>
                  </a:cubicBezTo>
                  <a:cubicBezTo>
                    <a:pt x="20446" y="8330"/>
                    <a:pt x="20408" y="8300"/>
                    <a:pt x="20378" y="8230"/>
                  </a:cubicBezTo>
                  <a:cubicBezTo>
                    <a:pt x="20408" y="8230"/>
                    <a:pt x="20438" y="8230"/>
                    <a:pt x="20461" y="8280"/>
                  </a:cubicBezTo>
                  <a:cubicBezTo>
                    <a:pt x="20498" y="8220"/>
                    <a:pt x="20506" y="8330"/>
                    <a:pt x="20543" y="8300"/>
                  </a:cubicBezTo>
                  <a:cubicBezTo>
                    <a:pt x="20603" y="8320"/>
                    <a:pt x="20656" y="8370"/>
                    <a:pt x="20708" y="8390"/>
                  </a:cubicBezTo>
                  <a:cubicBezTo>
                    <a:pt x="20723" y="8390"/>
                    <a:pt x="20738" y="8390"/>
                    <a:pt x="20746" y="8420"/>
                  </a:cubicBezTo>
                  <a:cubicBezTo>
                    <a:pt x="20761" y="8410"/>
                    <a:pt x="20783" y="8400"/>
                    <a:pt x="20791" y="8440"/>
                  </a:cubicBezTo>
                  <a:cubicBezTo>
                    <a:pt x="20828" y="8420"/>
                    <a:pt x="20843" y="8470"/>
                    <a:pt x="20880" y="8450"/>
                  </a:cubicBezTo>
                  <a:cubicBezTo>
                    <a:pt x="20948" y="8450"/>
                    <a:pt x="21000" y="8500"/>
                    <a:pt x="21068" y="8500"/>
                  </a:cubicBezTo>
                  <a:cubicBezTo>
                    <a:pt x="21090" y="8500"/>
                    <a:pt x="21098" y="8580"/>
                    <a:pt x="21128" y="8560"/>
                  </a:cubicBezTo>
                  <a:cubicBezTo>
                    <a:pt x="21165" y="8540"/>
                    <a:pt x="21188" y="8590"/>
                    <a:pt x="21218" y="8580"/>
                  </a:cubicBezTo>
                  <a:cubicBezTo>
                    <a:pt x="21263" y="8620"/>
                    <a:pt x="21323" y="8600"/>
                    <a:pt x="21375" y="8650"/>
                  </a:cubicBezTo>
                  <a:cubicBezTo>
                    <a:pt x="21443" y="8670"/>
                    <a:pt x="21518" y="8720"/>
                    <a:pt x="21585" y="8760"/>
                  </a:cubicBezTo>
                  <a:cubicBezTo>
                    <a:pt x="21585" y="8670"/>
                    <a:pt x="21585" y="8670"/>
                    <a:pt x="21585" y="8670"/>
                  </a:cubicBezTo>
                  <a:cubicBezTo>
                    <a:pt x="21570" y="8650"/>
                    <a:pt x="21548" y="8660"/>
                    <a:pt x="21533" y="8640"/>
                  </a:cubicBezTo>
                  <a:cubicBezTo>
                    <a:pt x="21495" y="8600"/>
                    <a:pt x="21443" y="8620"/>
                    <a:pt x="21405" y="8540"/>
                  </a:cubicBezTo>
                  <a:cubicBezTo>
                    <a:pt x="21330" y="8520"/>
                    <a:pt x="21255" y="8500"/>
                    <a:pt x="21173" y="8470"/>
                  </a:cubicBezTo>
                  <a:cubicBezTo>
                    <a:pt x="21135" y="8440"/>
                    <a:pt x="21098" y="8430"/>
                    <a:pt x="21053" y="8430"/>
                  </a:cubicBezTo>
                  <a:cubicBezTo>
                    <a:pt x="21023" y="8390"/>
                    <a:pt x="20985" y="8390"/>
                    <a:pt x="20948" y="8370"/>
                  </a:cubicBezTo>
                  <a:cubicBezTo>
                    <a:pt x="20903" y="8380"/>
                    <a:pt x="20866" y="8340"/>
                    <a:pt x="20828" y="8330"/>
                  </a:cubicBezTo>
                  <a:cubicBezTo>
                    <a:pt x="20791" y="8310"/>
                    <a:pt x="20753" y="8300"/>
                    <a:pt x="20723" y="8270"/>
                  </a:cubicBezTo>
                  <a:cubicBezTo>
                    <a:pt x="20648" y="8250"/>
                    <a:pt x="20581" y="8190"/>
                    <a:pt x="20498" y="8190"/>
                  </a:cubicBezTo>
                  <a:cubicBezTo>
                    <a:pt x="20416" y="8090"/>
                    <a:pt x="20318" y="8090"/>
                    <a:pt x="20228" y="7990"/>
                  </a:cubicBezTo>
                  <a:cubicBezTo>
                    <a:pt x="20206" y="7990"/>
                    <a:pt x="20176" y="7990"/>
                    <a:pt x="20161" y="7960"/>
                  </a:cubicBezTo>
                  <a:cubicBezTo>
                    <a:pt x="20146" y="7880"/>
                    <a:pt x="20101" y="7990"/>
                    <a:pt x="20094" y="7900"/>
                  </a:cubicBezTo>
                  <a:cubicBezTo>
                    <a:pt x="20041" y="7920"/>
                    <a:pt x="20019" y="7800"/>
                    <a:pt x="19959" y="7840"/>
                  </a:cubicBezTo>
                  <a:cubicBezTo>
                    <a:pt x="19951" y="7810"/>
                    <a:pt x="19936" y="7780"/>
                    <a:pt x="19921" y="7790"/>
                  </a:cubicBezTo>
                  <a:cubicBezTo>
                    <a:pt x="19921" y="7760"/>
                    <a:pt x="19921" y="7740"/>
                    <a:pt x="19899" y="7750"/>
                  </a:cubicBezTo>
                  <a:cubicBezTo>
                    <a:pt x="19876" y="7740"/>
                    <a:pt x="19854" y="7690"/>
                    <a:pt x="19831" y="7640"/>
                  </a:cubicBezTo>
                  <a:cubicBezTo>
                    <a:pt x="19891" y="7620"/>
                    <a:pt x="19929" y="7690"/>
                    <a:pt x="19981" y="7690"/>
                  </a:cubicBezTo>
                  <a:close/>
                  <a:moveTo>
                    <a:pt x="19187" y="7230"/>
                  </a:moveTo>
                  <a:cubicBezTo>
                    <a:pt x="19247" y="7230"/>
                    <a:pt x="19209" y="7350"/>
                    <a:pt x="19239" y="7400"/>
                  </a:cubicBezTo>
                  <a:cubicBezTo>
                    <a:pt x="19194" y="7400"/>
                    <a:pt x="19202" y="7270"/>
                    <a:pt x="19187" y="7230"/>
                  </a:cubicBezTo>
                  <a:close/>
                  <a:moveTo>
                    <a:pt x="19501" y="10160"/>
                  </a:moveTo>
                  <a:cubicBezTo>
                    <a:pt x="19471" y="10170"/>
                    <a:pt x="19494" y="10140"/>
                    <a:pt x="19479" y="10120"/>
                  </a:cubicBezTo>
                  <a:cubicBezTo>
                    <a:pt x="19471" y="10100"/>
                    <a:pt x="19464" y="10080"/>
                    <a:pt x="19456" y="10060"/>
                  </a:cubicBezTo>
                  <a:cubicBezTo>
                    <a:pt x="19449" y="10000"/>
                    <a:pt x="19412" y="9920"/>
                    <a:pt x="19419" y="9870"/>
                  </a:cubicBezTo>
                  <a:cubicBezTo>
                    <a:pt x="19419" y="9820"/>
                    <a:pt x="19367" y="9750"/>
                    <a:pt x="19382" y="9700"/>
                  </a:cubicBezTo>
                  <a:cubicBezTo>
                    <a:pt x="19359" y="9640"/>
                    <a:pt x="19374" y="9590"/>
                    <a:pt x="19352" y="9530"/>
                  </a:cubicBezTo>
                  <a:cubicBezTo>
                    <a:pt x="19307" y="9460"/>
                    <a:pt x="19374" y="9430"/>
                    <a:pt x="19322" y="9360"/>
                  </a:cubicBezTo>
                  <a:cubicBezTo>
                    <a:pt x="19344" y="9340"/>
                    <a:pt x="19299" y="9300"/>
                    <a:pt x="19329" y="9280"/>
                  </a:cubicBezTo>
                  <a:cubicBezTo>
                    <a:pt x="19329" y="9260"/>
                    <a:pt x="19329" y="9230"/>
                    <a:pt x="19314" y="9210"/>
                  </a:cubicBezTo>
                  <a:cubicBezTo>
                    <a:pt x="19329" y="9160"/>
                    <a:pt x="19299" y="9100"/>
                    <a:pt x="19307" y="9050"/>
                  </a:cubicBezTo>
                  <a:cubicBezTo>
                    <a:pt x="19299" y="8940"/>
                    <a:pt x="19307" y="8840"/>
                    <a:pt x="19269" y="8720"/>
                  </a:cubicBezTo>
                  <a:cubicBezTo>
                    <a:pt x="19299" y="8500"/>
                    <a:pt x="19254" y="8260"/>
                    <a:pt x="19292" y="8050"/>
                  </a:cubicBezTo>
                  <a:cubicBezTo>
                    <a:pt x="19262" y="7940"/>
                    <a:pt x="19269" y="7850"/>
                    <a:pt x="19247" y="7750"/>
                  </a:cubicBezTo>
                  <a:cubicBezTo>
                    <a:pt x="19239" y="7660"/>
                    <a:pt x="19209" y="7550"/>
                    <a:pt x="19232" y="7470"/>
                  </a:cubicBezTo>
                  <a:cubicBezTo>
                    <a:pt x="19284" y="7470"/>
                    <a:pt x="19262" y="7580"/>
                    <a:pt x="19277" y="7620"/>
                  </a:cubicBezTo>
                  <a:cubicBezTo>
                    <a:pt x="19269" y="7680"/>
                    <a:pt x="19284" y="7740"/>
                    <a:pt x="19292" y="7800"/>
                  </a:cubicBezTo>
                  <a:cubicBezTo>
                    <a:pt x="19352" y="7880"/>
                    <a:pt x="19284" y="7920"/>
                    <a:pt x="19329" y="7990"/>
                  </a:cubicBezTo>
                  <a:cubicBezTo>
                    <a:pt x="19322" y="8050"/>
                    <a:pt x="19352" y="8120"/>
                    <a:pt x="19322" y="8160"/>
                  </a:cubicBezTo>
                  <a:cubicBezTo>
                    <a:pt x="19352" y="8180"/>
                    <a:pt x="19344" y="8190"/>
                    <a:pt x="19344" y="8220"/>
                  </a:cubicBezTo>
                  <a:cubicBezTo>
                    <a:pt x="19329" y="8250"/>
                    <a:pt x="19374" y="8250"/>
                    <a:pt x="19352" y="8280"/>
                  </a:cubicBezTo>
                  <a:cubicBezTo>
                    <a:pt x="19352" y="8340"/>
                    <a:pt x="19367" y="8400"/>
                    <a:pt x="19367" y="8460"/>
                  </a:cubicBezTo>
                  <a:cubicBezTo>
                    <a:pt x="19382" y="8520"/>
                    <a:pt x="19367" y="8570"/>
                    <a:pt x="19382" y="8640"/>
                  </a:cubicBezTo>
                  <a:cubicBezTo>
                    <a:pt x="19397" y="8700"/>
                    <a:pt x="19352" y="8740"/>
                    <a:pt x="19397" y="8820"/>
                  </a:cubicBezTo>
                  <a:cubicBezTo>
                    <a:pt x="19359" y="8860"/>
                    <a:pt x="19412" y="8940"/>
                    <a:pt x="19412" y="9000"/>
                  </a:cubicBezTo>
                  <a:cubicBezTo>
                    <a:pt x="19412" y="9050"/>
                    <a:pt x="19427" y="9120"/>
                    <a:pt x="19427" y="9180"/>
                  </a:cubicBezTo>
                  <a:cubicBezTo>
                    <a:pt x="19419" y="9290"/>
                    <a:pt x="19456" y="9420"/>
                    <a:pt x="19434" y="9530"/>
                  </a:cubicBezTo>
                  <a:cubicBezTo>
                    <a:pt x="19464" y="9770"/>
                    <a:pt x="19486" y="10010"/>
                    <a:pt x="19569" y="10270"/>
                  </a:cubicBezTo>
                  <a:cubicBezTo>
                    <a:pt x="19531" y="10290"/>
                    <a:pt x="19524" y="10190"/>
                    <a:pt x="19501" y="10160"/>
                  </a:cubicBezTo>
                  <a:close/>
                  <a:moveTo>
                    <a:pt x="19644" y="10350"/>
                  </a:moveTo>
                  <a:cubicBezTo>
                    <a:pt x="19681" y="10330"/>
                    <a:pt x="19621" y="10270"/>
                    <a:pt x="19614" y="10240"/>
                  </a:cubicBezTo>
                  <a:cubicBezTo>
                    <a:pt x="19621" y="10210"/>
                    <a:pt x="19614" y="10180"/>
                    <a:pt x="19591" y="10140"/>
                  </a:cubicBezTo>
                  <a:cubicBezTo>
                    <a:pt x="19576" y="10010"/>
                    <a:pt x="19569" y="9890"/>
                    <a:pt x="19531" y="9750"/>
                  </a:cubicBezTo>
                  <a:cubicBezTo>
                    <a:pt x="19539" y="9700"/>
                    <a:pt x="19539" y="9640"/>
                    <a:pt x="19516" y="9570"/>
                  </a:cubicBezTo>
                  <a:cubicBezTo>
                    <a:pt x="19539" y="9520"/>
                    <a:pt x="19516" y="9460"/>
                    <a:pt x="19524" y="9400"/>
                  </a:cubicBezTo>
                  <a:cubicBezTo>
                    <a:pt x="19494" y="9270"/>
                    <a:pt x="19524" y="9160"/>
                    <a:pt x="19486" y="9020"/>
                  </a:cubicBezTo>
                  <a:cubicBezTo>
                    <a:pt x="19501" y="8970"/>
                    <a:pt x="19449" y="8890"/>
                    <a:pt x="19494" y="8850"/>
                  </a:cubicBezTo>
                  <a:cubicBezTo>
                    <a:pt x="19441" y="8780"/>
                    <a:pt x="19479" y="8730"/>
                    <a:pt x="19456" y="8660"/>
                  </a:cubicBezTo>
                  <a:cubicBezTo>
                    <a:pt x="19494" y="8560"/>
                    <a:pt x="19404" y="8400"/>
                    <a:pt x="19441" y="8290"/>
                  </a:cubicBezTo>
                  <a:cubicBezTo>
                    <a:pt x="19382" y="8210"/>
                    <a:pt x="19464" y="8180"/>
                    <a:pt x="19419" y="8110"/>
                  </a:cubicBezTo>
                  <a:cubicBezTo>
                    <a:pt x="19404" y="8050"/>
                    <a:pt x="19419" y="8000"/>
                    <a:pt x="19404" y="7930"/>
                  </a:cubicBezTo>
                  <a:cubicBezTo>
                    <a:pt x="19359" y="7850"/>
                    <a:pt x="19412" y="7810"/>
                    <a:pt x="19359" y="7720"/>
                  </a:cubicBezTo>
                  <a:cubicBezTo>
                    <a:pt x="19382" y="7700"/>
                    <a:pt x="19337" y="7660"/>
                    <a:pt x="19367" y="7640"/>
                  </a:cubicBezTo>
                  <a:cubicBezTo>
                    <a:pt x="19367" y="7610"/>
                    <a:pt x="19359" y="7580"/>
                    <a:pt x="19344" y="7540"/>
                  </a:cubicBezTo>
                  <a:cubicBezTo>
                    <a:pt x="19352" y="7430"/>
                    <a:pt x="19292" y="7280"/>
                    <a:pt x="19284" y="7210"/>
                  </a:cubicBezTo>
                  <a:cubicBezTo>
                    <a:pt x="19314" y="7190"/>
                    <a:pt x="19329" y="7290"/>
                    <a:pt x="19352" y="7320"/>
                  </a:cubicBezTo>
                  <a:cubicBezTo>
                    <a:pt x="19322" y="7350"/>
                    <a:pt x="19382" y="7410"/>
                    <a:pt x="19367" y="7450"/>
                  </a:cubicBezTo>
                  <a:cubicBezTo>
                    <a:pt x="19419" y="7540"/>
                    <a:pt x="19397" y="7610"/>
                    <a:pt x="19456" y="7710"/>
                  </a:cubicBezTo>
                  <a:cubicBezTo>
                    <a:pt x="19441" y="7750"/>
                    <a:pt x="19471" y="7820"/>
                    <a:pt x="19456" y="7870"/>
                  </a:cubicBezTo>
                  <a:cubicBezTo>
                    <a:pt x="19494" y="7920"/>
                    <a:pt x="19464" y="7960"/>
                    <a:pt x="19509" y="8020"/>
                  </a:cubicBezTo>
                  <a:cubicBezTo>
                    <a:pt x="19494" y="8060"/>
                    <a:pt x="19509" y="8110"/>
                    <a:pt x="19531" y="8170"/>
                  </a:cubicBezTo>
                  <a:cubicBezTo>
                    <a:pt x="19546" y="8220"/>
                    <a:pt x="19539" y="8260"/>
                    <a:pt x="19576" y="8320"/>
                  </a:cubicBezTo>
                  <a:cubicBezTo>
                    <a:pt x="19554" y="8360"/>
                    <a:pt x="19576" y="8420"/>
                    <a:pt x="19569" y="8460"/>
                  </a:cubicBezTo>
                  <a:cubicBezTo>
                    <a:pt x="19606" y="8520"/>
                    <a:pt x="19546" y="8550"/>
                    <a:pt x="19591" y="8610"/>
                  </a:cubicBezTo>
                  <a:cubicBezTo>
                    <a:pt x="19614" y="8710"/>
                    <a:pt x="19554" y="8780"/>
                    <a:pt x="19614" y="8900"/>
                  </a:cubicBezTo>
                  <a:cubicBezTo>
                    <a:pt x="19584" y="8980"/>
                    <a:pt x="19629" y="9090"/>
                    <a:pt x="19636" y="9180"/>
                  </a:cubicBezTo>
                  <a:cubicBezTo>
                    <a:pt x="19606" y="9220"/>
                    <a:pt x="19666" y="9290"/>
                    <a:pt x="19629" y="9320"/>
                  </a:cubicBezTo>
                  <a:cubicBezTo>
                    <a:pt x="19644" y="9360"/>
                    <a:pt x="19606" y="9390"/>
                    <a:pt x="19644" y="9450"/>
                  </a:cubicBezTo>
                  <a:cubicBezTo>
                    <a:pt x="19636" y="9540"/>
                    <a:pt x="19651" y="9630"/>
                    <a:pt x="19666" y="9730"/>
                  </a:cubicBezTo>
                  <a:cubicBezTo>
                    <a:pt x="19659" y="9820"/>
                    <a:pt x="19696" y="9920"/>
                    <a:pt x="19674" y="10000"/>
                  </a:cubicBezTo>
                  <a:cubicBezTo>
                    <a:pt x="19711" y="10100"/>
                    <a:pt x="19674" y="10180"/>
                    <a:pt x="19719" y="10290"/>
                  </a:cubicBezTo>
                  <a:cubicBezTo>
                    <a:pt x="19711" y="10380"/>
                    <a:pt x="19704" y="10460"/>
                    <a:pt x="19734" y="10560"/>
                  </a:cubicBezTo>
                  <a:cubicBezTo>
                    <a:pt x="19659" y="10540"/>
                    <a:pt x="19696" y="10420"/>
                    <a:pt x="19644" y="10350"/>
                  </a:cubicBezTo>
                  <a:close/>
                  <a:moveTo>
                    <a:pt x="19419" y="7350"/>
                  </a:moveTo>
                  <a:cubicBezTo>
                    <a:pt x="19464" y="7310"/>
                    <a:pt x="19479" y="7360"/>
                    <a:pt x="19501" y="7390"/>
                  </a:cubicBezTo>
                  <a:cubicBezTo>
                    <a:pt x="19486" y="7410"/>
                    <a:pt x="19471" y="7420"/>
                    <a:pt x="19456" y="7430"/>
                  </a:cubicBezTo>
                  <a:cubicBezTo>
                    <a:pt x="19449" y="7400"/>
                    <a:pt x="19434" y="7370"/>
                    <a:pt x="19419" y="7350"/>
                  </a:cubicBezTo>
                  <a:close/>
                  <a:moveTo>
                    <a:pt x="19704" y="8580"/>
                  </a:moveTo>
                  <a:cubicBezTo>
                    <a:pt x="19689" y="8620"/>
                    <a:pt x="19711" y="8660"/>
                    <a:pt x="19719" y="8710"/>
                  </a:cubicBezTo>
                  <a:cubicBezTo>
                    <a:pt x="19741" y="8790"/>
                    <a:pt x="19719" y="8860"/>
                    <a:pt x="19764" y="8950"/>
                  </a:cubicBezTo>
                  <a:cubicBezTo>
                    <a:pt x="19741" y="8980"/>
                    <a:pt x="19764" y="9030"/>
                    <a:pt x="19771" y="9080"/>
                  </a:cubicBezTo>
                  <a:cubicBezTo>
                    <a:pt x="19771" y="9110"/>
                    <a:pt x="19794" y="9160"/>
                    <a:pt x="19786" y="9200"/>
                  </a:cubicBezTo>
                  <a:cubicBezTo>
                    <a:pt x="19824" y="9260"/>
                    <a:pt x="19764" y="9270"/>
                    <a:pt x="19801" y="9330"/>
                  </a:cubicBezTo>
                  <a:cubicBezTo>
                    <a:pt x="19786" y="9360"/>
                    <a:pt x="19831" y="9410"/>
                    <a:pt x="19801" y="9430"/>
                  </a:cubicBezTo>
                  <a:cubicBezTo>
                    <a:pt x="19846" y="9470"/>
                    <a:pt x="19771" y="9550"/>
                    <a:pt x="19824" y="9530"/>
                  </a:cubicBezTo>
                  <a:cubicBezTo>
                    <a:pt x="19831" y="9570"/>
                    <a:pt x="19794" y="9600"/>
                    <a:pt x="19839" y="9660"/>
                  </a:cubicBezTo>
                  <a:cubicBezTo>
                    <a:pt x="19846" y="9730"/>
                    <a:pt x="19891" y="9820"/>
                    <a:pt x="19854" y="9890"/>
                  </a:cubicBezTo>
                  <a:cubicBezTo>
                    <a:pt x="19914" y="10070"/>
                    <a:pt x="19854" y="10200"/>
                    <a:pt x="19921" y="10380"/>
                  </a:cubicBezTo>
                  <a:cubicBezTo>
                    <a:pt x="19914" y="10450"/>
                    <a:pt x="19891" y="10510"/>
                    <a:pt x="19929" y="10590"/>
                  </a:cubicBezTo>
                  <a:cubicBezTo>
                    <a:pt x="19891" y="10650"/>
                    <a:pt x="19936" y="10720"/>
                    <a:pt x="19929" y="10790"/>
                  </a:cubicBezTo>
                  <a:cubicBezTo>
                    <a:pt x="19884" y="10840"/>
                    <a:pt x="19959" y="10940"/>
                    <a:pt x="19914" y="10990"/>
                  </a:cubicBezTo>
                  <a:cubicBezTo>
                    <a:pt x="19944" y="11060"/>
                    <a:pt x="19914" y="11120"/>
                    <a:pt x="19944" y="11190"/>
                  </a:cubicBezTo>
                  <a:cubicBezTo>
                    <a:pt x="19906" y="11210"/>
                    <a:pt x="19891" y="11090"/>
                    <a:pt x="19861" y="11060"/>
                  </a:cubicBezTo>
                  <a:cubicBezTo>
                    <a:pt x="19861" y="10990"/>
                    <a:pt x="19809" y="10910"/>
                    <a:pt x="19816" y="10850"/>
                  </a:cubicBezTo>
                  <a:cubicBezTo>
                    <a:pt x="19794" y="10740"/>
                    <a:pt x="19809" y="10650"/>
                    <a:pt x="19786" y="10540"/>
                  </a:cubicBezTo>
                  <a:cubicBezTo>
                    <a:pt x="19801" y="10490"/>
                    <a:pt x="19794" y="10440"/>
                    <a:pt x="19779" y="10380"/>
                  </a:cubicBezTo>
                  <a:cubicBezTo>
                    <a:pt x="19816" y="10350"/>
                    <a:pt x="19756" y="10280"/>
                    <a:pt x="19779" y="10240"/>
                  </a:cubicBezTo>
                  <a:cubicBezTo>
                    <a:pt x="19764" y="10140"/>
                    <a:pt x="19779" y="10050"/>
                    <a:pt x="19756" y="9940"/>
                  </a:cubicBezTo>
                  <a:cubicBezTo>
                    <a:pt x="19779" y="9900"/>
                    <a:pt x="19719" y="9830"/>
                    <a:pt x="19756" y="9800"/>
                  </a:cubicBezTo>
                  <a:cubicBezTo>
                    <a:pt x="19741" y="9750"/>
                    <a:pt x="19749" y="9700"/>
                    <a:pt x="19711" y="9640"/>
                  </a:cubicBezTo>
                  <a:cubicBezTo>
                    <a:pt x="19756" y="9610"/>
                    <a:pt x="19726" y="9550"/>
                    <a:pt x="19704" y="9480"/>
                  </a:cubicBezTo>
                  <a:cubicBezTo>
                    <a:pt x="19756" y="9460"/>
                    <a:pt x="19704" y="9390"/>
                    <a:pt x="19704" y="9350"/>
                  </a:cubicBezTo>
                  <a:cubicBezTo>
                    <a:pt x="19756" y="9270"/>
                    <a:pt x="19666" y="9150"/>
                    <a:pt x="19711" y="9070"/>
                  </a:cubicBezTo>
                  <a:cubicBezTo>
                    <a:pt x="19659" y="9000"/>
                    <a:pt x="19704" y="8960"/>
                    <a:pt x="19681" y="8900"/>
                  </a:cubicBezTo>
                  <a:cubicBezTo>
                    <a:pt x="19666" y="8850"/>
                    <a:pt x="19681" y="8810"/>
                    <a:pt x="19681" y="8760"/>
                  </a:cubicBezTo>
                  <a:cubicBezTo>
                    <a:pt x="19674" y="8670"/>
                    <a:pt x="19674" y="8570"/>
                    <a:pt x="19659" y="8480"/>
                  </a:cubicBezTo>
                  <a:cubicBezTo>
                    <a:pt x="19711" y="8460"/>
                    <a:pt x="19681" y="8550"/>
                    <a:pt x="19704" y="8580"/>
                  </a:cubicBezTo>
                  <a:close/>
                  <a:moveTo>
                    <a:pt x="19591" y="7930"/>
                  </a:moveTo>
                  <a:cubicBezTo>
                    <a:pt x="19606" y="7980"/>
                    <a:pt x="19599" y="8030"/>
                    <a:pt x="19636" y="8090"/>
                  </a:cubicBezTo>
                  <a:cubicBezTo>
                    <a:pt x="19599" y="8120"/>
                    <a:pt x="19666" y="8200"/>
                    <a:pt x="19644" y="8250"/>
                  </a:cubicBezTo>
                  <a:cubicBezTo>
                    <a:pt x="19689" y="8310"/>
                    <a:pt x="19651" y="8340"/>
                    <a:pt x="19689" y="8400"/>
                  </a:cubicBezTo>
                  <a:cubicBezTo>
                    <a:pt x="19629" y="8460"/>
                    <a:pt x="19651" y="8310"/>
                    <a:pt x="19636" y="8280"/>
                  </a:cubicBezTo>
                  <a:cubicBezTo>
                    <a:pt x="19606" y="8210"/>
                    <a:pt x="19629" y="8170"/>
                    <a:pt x="19584" y="8100"/>
                  </a:cubicBezTo>
                  <a:cubicBezTo>
                    <a:pt x="19614" y="8020"/>
                    <a:pt x="19539" y="7900"/>
                    <a:pt x="19539" y="7810"/>
                  </a:cubicBezTo>
                  <a:cubicBezTo>
                    <a:pt x="19591" y="7790"/>
                    <a:pt x="19569" y="7900"/>
                    <a:pt x="19591" y="7930"/>
                  </a:cubicBezTo>
                  <a:close/>
                  <a:moveTo>
                    <a:pt x="20176" y="10160"/>
                  </a:moveTo>
                  <a:cubicBezTo>
                    <a:pt x="20146" y="10120"/>
                    <a:pt x="20183" y="10100"/>
                    <a:pt x="20146" y="10050"/>
                  </a:cubicBezTo>
                  <a:cubicBezTo>
                    <a:pt x="20191" y="10010"/>
                    <a:pt x="20139" y="9940"/>
                    <a:pt x="20168" y="9900"/>
                  </a:cubicBezTo>
                  <a:cubicBezTo>
                    <a:pt x="20183" y="9950"/>
                    <a:pt x="20191" y="10000"/>
                    <a:pt x="20161" y="10040"/>
                  </a:cubicBezTo>
                  <a:cubicBezTo>
                    <a:pt x="20198" y="10120"/>
                    <a:pt x="20191" y="10180"/>
                    <a:pt x="20198" y="10260"/>
                  </a:cubicBezTo>
                  <a:cubicBezTo>
                    <a:pt x="20168" y="10260"/>
                    <a:pt x="20191" y="10240"/>
                    <a:pt x="20176" y="10220"/>
                  </a:cubicBezTo>
                  <a:cubicBezTo>
                    <a:pt x="20168" y="10190"/>
                    <a:pt x="20168" y="10180"/>
                    <a:pt x="20176" y="10160"/>
                  </a:cubicBezTo>
                  <a:close/>
                  <a:moveTo>
                    <a:pt x="20198" y="10360"/>
                  </a:moveTo>
                  <a:cubicBezTo>
                    <a:pt x="20221" y="10390"/>
                    <a:pt x="20206" y="10400"/>
                    <a:pt x="20206" y="10420"/>
                  </a:cubicBezTo>
                  <a:cubicBezTo>
                    <a:pt x="20213" y="10510"/>
                    <a:pt x="20154" y="10290"/>
                    <a:pt x="20198" y="10360"/>
                  </a:cubicBezTo>
                  <a:close/>
                  <a:moveTo>
                    <a:pt x="20536" y="11420"/>
                  </a:moveTo>
                  <a:cubicBezTo>
                    <a:pt x="20483" y="11430"/>
                    <a:pt x="20536" y="11380"/>
                    <a:pt x="20521" y="11350"/>
                  </a:cubicBezTo>
                  <a:cubicBezTo>
                    <a:pt x="20498" y="11290"/>
                    <a:pt x="20558" y="11340"/>
                    <a:pt x="20536" y="11420"/>
                  </a:cubicBezTo>
                  <a:close/>
                  <a:moveTo>
                    <a:pt x="20423" y="8770"/>
                  </a:moveTo>
                  <a:cubicBezTo>
                    <a:pt x="20416" y="8830"/>
                    <a:pt x="20461" y="8900"/>
                    <a:pt x="20461" y="8960"/>
                  </a:cubicBezTo>
                  <a:cubicBezTo>
                    <a:pt x="20446" y="9010"/>
                    <a:pt x="20491" y="9090"/>
                    <a:pt x="20476" y="9140"/>
                  </a:cubicBezTo>
                  <a:cubicBezTo>
                    <a:pt x="20491" y="9180"/>
                    <a:pt x="20491" y="9200"/>
                    <a:pt x="20476" y="9230"/>
                  </a:cubicBezTo>
                  <a:cubicBezTo>
                    <a:pt x="20506" y="9240"/>
                    <a:pt x="20491" y="9250"/>
                    <a:pt x="20498" y="9290"/>
                  </a:cubicBezTo>
                  <a:cubicBezTo>
                    <a:pt x="20528" y="9420"/>
                    <a:pt x="20513" y="9540"/>
                    <a:pt x="20536" y="9670"/>
                  </a:cubicBezTo>
                  <a:cubicBezTo>
                    <a:pt x="20528" y="9720"/>
                    <a:pt x="20543" y="9790"/>
                    <a:pt x="20528" y="9840"/>
                  </a:cubicBezTo>
                  <a:cubicBezTo>
                    <a:pt x="20558" y="9910"/>
                    <a:pt x="20528" y="9950"/>
                    <a:pt x="20521" y="10010"/>
                  </a:cubicBezTo>
                  <a:cubicBezTo>
                    <a:pt x="20558" y="10220"/>
                    <a:pt x="20558" y="10420"/>
                    <a:pt x="20558" y="10610"/>
                  </a:cubicBezTo>
                  <a:cubicBezTo>
                    <a:pt x="20536" y="10700"/>
                    <a:pt x="20566" y="10810"/>
                    <a:pt x="20536" y="10900"/>
                  </a:cubicBezTo>
                  <a:cubicBezTo>
                    <a:pt x="20573" y="11020"/>
                    <a:pt x="20521" y="11090"/>
                    <a:pt x="20536" y="11200"/>
                  </a:cubicBezTo>
                  <a:cubicBezTo>
                    <a:pt x="20498" y="11220"/>
                    <a:pt x="20536" y="11130"/>
                    <a:pt x="20521" y="11100"/>
                  </a:cubicBezTo>
                  <a:cubicBezTo>
                    <a:pt x="20521" y="11060"/>
                    <a:pt x="20521" y="11020"/>
                    <a:pt x="20528" y="10990"/>
                  </a:cubicBezTo>
                  <a:cubicBezTo>
                    <a:pt x="20521" y="10910"/>
                    <a:pt x="20513" y="10830"/>
                    <a:pt x="20536" y="10760"/>
                  </a:cubicBezTo>
                  <a:cubicBezTo>
                    <a:pt x="20521" y="10680"/>
                    <a:pt x="20513" y="10590"/>
                    <a:pt x="20513" y="10510"/>
                  </a:cubicBezTo>
                  <a:cubicBezTo>
                    <a:pt x="20528" y="10470"/>
                    <a:pt x="20506" y="10430"/>
                    <a:pt x="20498" y="10380"/>
                  </a:cubicBezTo>
                  <a:cubicBezTo>
                    <a:pt x="20536" y="10360"/>
                    <a:pt x="20491" y="10310"/>
                    <a:pt x="20521" y="10290"/>
                  </a:cubicBezTo>
                  <a:cubicBezTo>
                    <a:pt x="20491" y="10210"/>
                    <a:pt x="20476" y="10130"/>
                    <a:pt x="20483" y="10060"/>
                  </a:cubicBezTo>
                  <a:cubicBezTo>
                    <a:pt x="20476" y="10030"/>
                    <a:pt x="20483" y="10000"/>
                    <a:pt x="20476" y="9960"/>
                  </a:cubicBezTo>
                  <a:cubicBezTo>
                    <a:pt x="20498" y="9930"/>
                    <a:pt x="20446" y="9880"/>
                    <a:pt x="20476" y="9850"/>
                  </a:cubicBezTo>
                  <a:cubicBezTo>
                    <a:pt x="20461" y="9710"/>
                    <a:pt x="20468" y="9580"/>
                    <a:pt x="20438" y="9440"/>
                  </a:cubicBezTo>
                  <a:cubicBezTo>
                    <a:pt x="20453" y="9170"/>
                    <a:pt x="20333" y="8860"/>
                    <a:pt x="20341" y="8590"/>
                  </a:cubicBezTo>
                  <a:cubicBezTo>
                    <a:pt x="20393" y="8590"/>
                    <a:pt x="20408" y="8730"/>
                    <a:pt x="20423" y="8770"/>
                  </a:cubicBezTo>
                  <a:close/>
                  <a:moveTo>
                    <a:pt x="20348" y="8500"/>
                  </a:moveTo>
                  <a:cubicBezTo>
                    <a:pt x="20296" y="8510"/>
                    <a:pt x="20303" y="8390"/>
                    <a:pt x="20288" y="8360"/>
                  </a:cubicBezTo>
                  <a:cubicBezTo>
                    <a:pt x="20341" y="8350"/>
                    <a:pt x="20333" y="8460"/>
                    <a:pt x="20348" y="8500"/>
                  </a:cubicBezTo>
                  <a:close/>
                  <a:moveTo>
                    <a:pt x="20071" y="8050"/>
                  </a:moveTo>
                  <a:cubicBezTo>
                    <a:pt x="20109" y="8140"/>
                    <a:pt x="20146" y="8220"/>
                    <a:pt x="20176" y="8300"/>
                  </a:cubicBezTo>
                  <a:cubicBezTo>
                    <a:pt x="20206" y="8370"/>
                    <a:pt x="20198" y="8420"/>
                    <a:pt x="20243" y="8500"/>
                  </a:cubicBezTo>
                  <a:cubicBezTo>
                    <a:pt x="20228" y="8540"/>
                    <a:pt x="20243" y="8590"/>
                    <a:pt x="20266" y="8650"/>
                  </a:cubicBezTo>
                  <a:cubicBezTo>
                    <a:pt x="20273" y="8700"/>
                    <a:pt x="20251" y="8730"/>
                    <a:pt x="20288" y="8790"/>
                  </a:cubicBezTo>
                  <a:cubicBezTo>
                    <a:pt x="20303" y="8890"/>
                    <a:pt x="20288" y="8980"/>
                    <a:pt x="20356" y="9100"/>
                  </a:cubicBezTo>
                  <a:cubicBezTo>
                    <a:pt x="20333" y="9180"/>
                    <a:pt x="20363" y="9280"/>
                    <a:pt x="20378" y="9380"/>
                  </a:cubicBezTo>
                  <a:cubicBezTo>
                    <a:pt x="20341" y="9420"/>
                    <a:pt x="20401" y="9480"/>
                    <a:pt x="20371" y="9520"/>
                  </a:cubicBezTo>
                  <a:cubicBezTo>
                    <a:pt x="20386" y="9560"/>
                    <a:pt x="20363" y="9600"/>
                    <a:pt x="20386" y="9650"/>
                  </a:cubicBezTo>
                  <a:cubicBezTo>
                    <a:pt x="20371" y="9730"/>
                    <a:pt x="20416" y="9830"/>
                    <a:pt x="20401" y="9910"/>
                  </a:cubicBezTo>
                  <a:cubicBezTo>
                    <a:pt x="20431" y="9960"/>
                    <a:pt x="20393" y="9970"/>
                    <a:pt x="20401" y="10020"/>
                  </a:cubicBezTo>
                  <a:cubicBezTo>
                    <a:pt x="20408" y="10030"/>
                    <a:pt x="20416" y="10050"/>
                    <a:pt x="20423" y="10060"/>
                  </a:cubicBezTo>
                  <a:cubicBezTo>
                    <a:pt x="20423" y="10080"/>
                    <a:pt x="20408" y="10110"/>
                    <a:pt x="20408" y="10120"/>
                  </a:cubicBezTo>
                  <a:cubicBezTo>
                    <a:pt x="20408" y="10150"/>
                    <a:pt x="20431" y="10160"/>
                    <a:pt x="20408" y="10180"/>
                  </a:cubicBezTo>
                  <a:cubicBezTo>
                    <a:pt x="20431" y="10280"/>
                    <a:pt x="20446" y="10370"/>
                    <a:pt x="20431" y="10460"/>
                  </a:cubicBezTo>
                  <a:cubicBezTo>
                    <a:pt x="20446" y="10560"/>
                    <a:pt x="20453" y="10640"/>
                    <a:pt x="20438" y="10730"/>
                  </a:cubicBezTo>
                  <a:cubicBezTo>
                    <a:pt x="20461" y="10820"/>
                    <a:pt x="20453" y="10910"/>
                    <a:pt x="20453" y="10990"/>
                  </a:cubicBezTo>
                  <a:cubicBezTo>
                    <a:pt x="20453" y="11080"/>
                    <a:pt x="20453" y="11170"/>
                    <a:pt x="20438" y="11250"/>
                  </a:cubicBezTo>
                  <a:cubicBezTo>
                    <a:pt x="20453" y="11440"/>
                    <a:pt x="20446" y="11610"/>
                    <a:pt x="20446" y="11790"/>
                  </a:cubicBezTo>
                  <a:cubicBezTo>
                    <a:pt x="20446" y="11960"/>
                    <a:pt x="20416" y="12130"/>
                    <a:pt x="20393" y="12290"/>
                  </a:cubicBezTo>
                  <a:cubicBezTo>
                    <a:pt x="20393" y="12390"/>
                    <a:pt x="20348" y="12460"/>
                    <a:pt x="20363" y="12560"/>
                  </a:cubicBezTo>
                  <a:cubicBezTo>
                    <a:pt x="20348" y="12600"/>
                    <a:pt x="20371" y="12660"/>
                    <a:pt x="20341" y="12690"/>
                  </a:cubicBezTo>
                  <a:cubicBezTo>
                    <a:pt x="20378" y="12750"/>
                    <a:pt x="20311" y="12760"/>
                    <a:pt x="20348" y="12820"/>
                  </a:cubicBezTo>
                  <a:cubicBezTo>
                    <a:pt x="20333" y="12830"/>
                    <a:pt x="20318" y="12790"/>
                    <a:pt x="20333" y="12780"/>
                  </a:cubicBezTo>
                  <a:cubicBezTo>
                    <a:pt x="20318" y="12750"/>
                    <a:pt x="20333" y="12730"/>
                    <a:pt x="20326" y="12700"/>
                  </a:cubicBezTo>
                  <a:cubicBezTo>
                    <a:pt x="20341" y="12690"/>
                    <a:pt x="20318" y="12650"/>
                    <a:pt x="20333" y="12640"/>
                  </a:cubicBezTo>
                  <a:cubicBezTo>
                    <a:pt x="20333" y="12620"/>
                    <a:pt x="20341" y="12610"/>
                    <a:pt x="20333" y="12590"/>
                  </a:cubicBezTo>
                  <a:cubicBezTo>
                    <a:pt x="20348" y="12570"/>
                    <a:pt x="20333" y="12540"/>
                    <a:pt x="20326" y="12510"/>
                  </a:cubicBezTo>
                  <a:cubicBezTo>
                    <a:pt x="20333" y="12490"/>
                    <a:pt x="20341" y="12470"/>
                    <a:pt x="20333" y="12450"/>
                  </a:cubicBezTo>
                  <a:cubicBezTo>
                    <a:pt x="20341" y="12410"/>
                    <a:pt x="20333" y="12370"/>
                    <a:pt x="20348" y="12330"/>
                  </a:cubicBezTo>
                  <a:cubicBezTo>
                    <a:pt x="20326" y="12280"/>
                    <a:pt x="20348" y="12240"/>
                    <a:pt x="20348" y="12190"/>
                  </a:cubicBezTo>
                  <a:cubicBezTo>
                    <a:pt x="20356" y="12150"/>
                    <a:pt x="20333" y="12090"/>
                    <a:pt x="20348" y="12050"/>
                  </a:cubicBezTo>
                  <a:cubicBezTo>
                    <a:pt x="20326" y="11960"/>
                    <a:pt x="20363" y="11880"/>
                    <a:pt x="20341" y="11790"/>
                  </a:cubicBezTo>
                  <a:cubicBezTo>
                    <a:pt x="20356" y="11710"/>
                    <a:pt x="20341" y="11610"/>
                    <a:pt x="20356" y="11530"/>
                  </a:cubicBezTo>
                  <a:cubicBezTo>
                    <a:pt x="20341" y="11440"/>
                    <a:pt x="20333" y="11350"/>
                    <a:pt x="20341" y="11270"/>
                  </a:cubicBezTo>
                  <a:cubicBezTo>
                    <a:pt x="20318" y="11160"/>
                    <a:pt x="20348" y="11080"/>
                    <a:pt x="20326" y="10980"/>
                  </a:cubicBezTo>
                  <a:cubicBezTo>
                    <a:pt x="20341" y="10940"/>
                    <a:pt x="20318" y="10890"/>
                    <a:pt x="20326" y="10840"/>
                  </a:cubicBezTo>
                  <a:cubicBezTo>
                    <a:pt x="20318" y="10800"/>
                    <a:pt x="20356" y="10770"/>
                    <a:pt x="20311" y="10720"/>
                  </a:cubicBezTo>
                  <a:cubicBezTo>
                    <a:pt x="20318" y="10630"/>
                    <a:pt x="20281" y="10530"/>
                    <a:pt x="20303" y="10450"/>
                  </a:cubicBezTo>
                  <a:cubicBezTo>
                    <a:pt x="20266" y="10390"/>
                    <a:pt x="20288" y="10350"/>
                    <a:pt x="20281" y="10300"/>
                  </a:cubicBezTo>
                  <a:cubicBezTo>
                    <a:pt x="20273" y="10260"/>
                    <a:pt x="20251" y="10210"/>
                    <a:pt x="20266" y="10180"/>
                  </a:cubicBezTo>
                  <a:cubicBezTo>
                    <a:pt x="20251" y="9990"/>
                    <a:pt x="20236" y="9810"/>
                    <a:pt x="20213" y="9620"/>
                  </a:cubicBezTo>
                  <a:cubicBezTo>
                    <a:pt x="20198" y="9530"/>
                    <a:pt x="20206" y="9440"/>
                    <a:pt x="20176" y="9340"/>
                  </a:cubicBezTo>
                  <a:cubicBezTo>
                    <a:pt x="20213" y="9270"/>
                    <a:pt x="20139" y="9160"/>
                    <a:pt x="20161" y="9080"/>
                  </a:cubicBezTo>
                  <a:cubicBezTo>
                    <a:pt x="20139" y="8980"/>
                    <a:pt x="20161" y="8890"/>
                    <a:pt x="20124" y="8780"/>
                  </a:cubicBezTo>
                  <a:cubicBezTo>
                    <a:pt x="20109" y="8730"/>
                    <a:pt x="20131" y="8700"/>
                    <a:pt x="20101" y="8640"/>
                  </a:cubicBezTo>
                  <a:cubicBezTo>
                    <a:pt x="20146" y="8610"/>
                    <a:pt x="20041" y="8530"/>
                    <a:pt x="20086" y="8510"/>
                  </a:cubicBezTo>
                  <a:cubicBezTo>
                    <a:pt x="20064" y="8330"/>
                    <a:pt x="19996" y="8130"/>
                    <a:pt x="19944" y="7940"/>
                  </a:cubicBezTo>
                  <a:cubicBezTo>
                    <a:pt x="19996" y="7920"/>
                    <a:pt x="20019" y="8070"/>
                    <a:pt x="20071" y="8050"/>
                  </a:cubicBezTo>
                  <a:close/>
                  <a:moveTo>
                    <a:pt x="20041" y="8650"/>
                  </a:moveTo>
                  <a:cubicBezTo>
                    <a:pt x="20034" y="8710"/>
                    <a:pt x="20026" y="8760"/>
                    <a:pt x="20056" y="8830"/>
                  </a:cubicBezTo>
                  <a:cubicBezTo>
                    <a:pt x="20041" y="8880"/>
                    <a:pt x="20079" y="8940"/>
                    <a:pt x="20064" y="8990"/>
                  </a:cubicBezTo>
                  <a:cubicBezTo>
                    <a:pt x="20064" y="9040"/>
                    <a:pt x="20086" y="9100"/>
                    <a:pt x="20094" y="9160"/>
                  </a:cubicBezTo>
                  <a:cubicBezTo>
                    <a:pt x="20079" y="9200"/>
                    <a:pt x="20116" y="9270"/>
                    <a:pt x="20101" y="9320"/>
                  </a:cubicBezTo>
                  <a:cubicBezTo>
                    <a:pt x="20154" y="9390"/>
                    <a:pt x="20056" y="9360"/>
                    <a:pt x="20101" y="9320"/>
                  </a:cubicBezTo>
                  <a:cubicBezTo>
                    <a:pt x="20086" y="9280"/>
                    <a:pt x="20064" y="9230"/>
                    <a:pt x="20049" y="9190"/>
                  </a:cubicBezTo>
                  <a:cubicBezTo>
                    <a:pt x="20079" y="9150"/>
                    <a:pt x="20026" y="9070"/>
                    <a:pt x="20034" y="9010"/>
                  </a:cubicBezTo>
                  <a:cubicBezTo>
                    <a:pt x="20056" y="8960"/>
                    <a:pt x="20026" y="8900"/>
                    <a:pt x="20019" y="8830"/>
                  </a:cubicBezTo>
                  <a:cubicBezTo>
                    <a:pt x="20011" y="8770"/>
                    <a:pt x="19974" y="8700"/>
                    <a:pt x="19981" y="8650"/>
                  </a:cubicBezTo>
                  <a:cubicBezTo>
                    <a:pt x="19951" y="8610"/>
                    <a:pt x="19966" y="8580"/>
                    <a:pt x="19959" y="8550"/>
                  </a:cubicBezTo>
                  <a:cubicBezTo>
                    <a:pt x="19944" y="8520"/>
                    <a:pt x="19929" y="8500"/>
                    <a:pt x="19951" y="8480"/>
                  </a:cubicBezTo>
                  <a:cubicBezTo>
                    <a:pt x="19906" y="8370"/>
                    <a:pt x="19914" y="8210"/>
                    <a:pt x="19846" y="8150"/>
                  </a:cubicBezTo>
                  <a:cubicBezTo>
                    <a:pt x="19861" y="8120"/>
                    <a:pt x="19839" y="8080"/>
                    <a:pt x="19824" y="8050"/>
                  </a:cubicBezTo>
                  <a:cubicBezTo>
                    <a:pt x="19809" y="8020"/>
                    <a:pt x="19824" y="7990"/>
                    <a:pt x="19809" y="7960"/>
                  </a:cubicBezTo>
                  <a:cubicBezTo>
                    <a:pt x="19809" y="7910"/>
                    <a:pt x="19741" y="7830"/>
                    <a:pt x="19801" y="7800"/>
                  </a:cubicBezTo>
                  <a:cubicBezTo>
                    <a:pt x="19951" y="8110"/>
                    <a:pt x="19944" y="8360"/>
                    <a:pt x="20041" y="8650"/>
                  </a:cubicBezTo>
                  <a:close/>
                  <a:moveTo>
                    <a:pt x="19719" y="7420"/>
                  </a:moveTo>
                  <a:cubicBezTo>
                    <a:pt x="19659" y="7320"/>
                    <a:pt x="19569" y="7340"/>
                    <a:pt x="19509" y="7260"/>
                  </a:cubicBezTo>
                  <a:cubicBezTo>
                    <a:pt x="19441" y="7180"/>
                    <a:pt x="19374" y="7090"/>
                    <a:pt x="19299" y="7060"/>
                  </a:cubicBezTo>
                  <a:cubicBezTo>
                    <a:pt x="19277" y="7010"/>
                    <a:pt x="19352" y="7020"/>
                    <a:pt x="19352" y="7040"/>
                  </a:cubicBezTo>
                  <a:cubicBezTo>
                    <a:pt x="19374" y="7040"/>
                    <a:pt x="19397" y="7050"/>
                    <a:pt x="19412" y="7080"/>
                  </a:cubicBezTo>
                  <a:cubicBezTo>
                    <a:pt x="19456" y="7080"/>
                    <a:pt x="19494" y="7130"/>
                    <a:pt x="19539" y="7150"/>
                  </a:cubicBezTo>
                  <a:cubicBezTo>
                    <a:pt x="19621" y="7210"/>
                    <a:pt x="19711" y="7220"/>
                    <a:pt x="19786" y="7290"/>
                  </a:cubicBezTo>
                  <a:cubicBezTo>
                    <a:pt x="19869" y="7320"/>
                    <a:pt x="19951" y="7390"/>
                    <a:pt x="20041" y="7400"/>
                  </a:cubicBezTo>
                  <a:cubicBezTo>
                    <a:pt x="20071" y="7480"/>
                    <a:pt x="20131" y="7410"/>
                    <a:pt x="20161" y="7490"/>
                  </a:cubicBezTo>
                  <a:cubicBezTo>
                    <a:pt x="20213" y="7470"/>
                    <a:pt x="20236" y="7560"/>
                    <a:pt x="20281" y="7540"/>
                  </a:cubicBezTo>
                  <a:cubicBezTo>
                    <a:pt x="20356" y="7640"/>
                    <a:pt x="20461" y="7620"/>
                    <a:pt x="20536" y="7700"/>
                  </a:cubicBezTo>
                  <a:cubicBezTo>
                    <a:pt x="20573" y="7760"/>
                    <a:pt x="20626" y="7720"/>
                    <a:pt x="20663" y="7800"/>
                  </a:cubicBezTo>
                  <a:cubicBezTo>
                    <a:pt x="20701" y="7800"/>
                    <a:pt x="20738" y="7830"/>
                    <a:pt x="20776" y="7870"/>
                  </a:cubicBezTo>
                  <a:cubicBezTo>
                    <a:pt x="20858" y="7910"/>
                    <a:pt x="20933" y="7980"/>
                    <a:pt x="21015" y="8050"/>
                  </a:cubicBezTo>
                  <a:cubicBezTo>
                    <a:pt x="21045" y="8130"/>
                    <a:pt x="21105" y="8080"/>
                    <a:pt x="21128" y="8180"/>
                  </a:cubicBezTo>
                  <a:cubicBezTo>
                    <a:pt x="21173" y="8170"/>
                    <a:pt x="21203" y="8260"/>
                    <a:pt x="21248" y="8250"/>
                  </a:cubicBezTo>
                  <a:cubicBezTo>
                    <a:pt x="21255" y="8270"/>
                    <a:pt x="21263" y="8300"/>
                    <a:pt x="21270" y="8320"/>
                  </a:cubicBezTo>
                  <a:cubicBezTo>
                    <a:pt x="21195" y="8300"/>
                    <a:pt x="21128" y="8230"/>
                    <a:pt x="21053" y="8180"/>
                  </a:cubicBezTo>
                  <a:cubicBezTo>
                    <a:pt x="20978" y="8140"/>
                    <a:pt x="20903" y="8090"/>
                    <a:pt x="20828" y="8050"/>
                  </a:cubicBezTo>
                  <a:cubicBezTo>
                    <a:pt x="20798" y="8000"/>
                    <a:pt x="20753" y="8010"/>
                    <a:pt x="20716" y="7970"/>
                  </a:cubicBezTo>
                  <a:cubicBezTo>
                    <a:pt x="20693" y="7980"/>
                    <a:pt x="20671" y="7970"/>
                    <a:pt x="20656" y="7940"/>
                  </a:cubicBezTo>
                  <a:cubicBezTo>
                    <a:pt x="20633" y="7960"/>
                    <a:pt x="20626" y="7940"/>
                    <a:pt x="20611" y="7920"/>
                  </a:cubicBezTo>
                  <a:cubicBezTo>
                    <a:pt x="20558" y="7960"/>
                    <a:pt x="20543" y="7860"/>
                    <a:pt x="20498" y="7900"/>
                  </a:cubicBezTo>
                  <a:cubicBezTo>
                    <a:pt x="20483" y="7840"/>
                    <a:pt x="20453" y="7890"/>
                    <a:pt x="20438" y="7860"/>
                  </a:cubicBezTo>
                  <a:cubicBezTo>
                    <a:pt x="20423" y="7850"/>
                    <a:pt x="20408" y="7840"/>
                    <a:pt x="20401" y="7810"/>
                  </a:cubicBezTo>
                  <a:cubicBezTo>
                    <a:pt x="20356" y="7790"/>
                    <a:pt x="20311" y="7800"/>
                    <a:pt x="20273" y="7760"/>
                  </a:cubicBezTo>
                  <a:cubicBezTo>
                    <a:pt x="20236" y="7770"/>
                    <a:pt x="20213" y="7690"/>
                    <a:pt x="20161" y="7740"/>
                  </a:cubicBezTo>
                  <a:cubicBezTo>
                    <a:pt x="20101" y="7630"/>
                    <a:pt x="20011" y="7620"/>
                    <a:pt x="19944" y="7550"/>
                  </a:cubicBezTo>
                  <a:cubicBezTo>
                    <a:pt x="19861" y="7550"/>
                    <a:pt x="19801" y="7440"/>
                    <a:pt x="19719" y="7420"/>
                  </a:cubicBezTo>
                  <a:close/>
                  <a:moveTo>
                    <a:pt x="7382" y="21240"/>
                  </a:moveTo>
                  <a:cubicBezTo>
                    <a:pt x="7390" y="21180"/>
                    <a:pt x="7457" y="21200"/>
                    <a:pt x="7465" y="21160"/>
                  </a:cubicBezTo>
                  <a:cubicBezTo>
                    <a:pt x="7517" y="21100"/>
                    <a:pt x="7585" y="21060"/>
                    <a:pt x="7615" y="20980"/>
                  </a:cubicBezTo>
                  <a:cubicBezTo>
                    <a:pt x="7645" y="20970"/>
                    <a:pt x="7667" y="20940"/>
                    <a:pt x="7697" y="20920"/>
                  </a:cubicBezTo>
                  <a:cubicBezTo>
                    <a:pt x="7697" y="20860"/>
                    <a:pt x="7765" y="20880"/>
                    <a:pt x="7780" y="20830"/>
                  </a:cubicBezTo>
                  <a:cubicBezTo>
                    <a:pt x="7772" y="20760"/>
                    <a:pt x="7817" y="20770"/>
                    <a:pt x="7840" y="20740"/>
                  </a:cubicBezTo>
                  <a:cubicBezTo>
                    <a:pt x="7877" y="20720"/>
                    <a:pt x="7870" y="20650"/>
                    <a:pt x="7922" y="20650"/>
                  </a:cubicBezTo>
                  <a:cubicBezTo>
                    <a:pt x="7915" y="20590"/>
                    <a:pt x="7967" y="20600"/>
                    <a:pt x="7974" y="20550"/>
                  </a:cubicBezTo>
                  <a:cubicBezTo>
                    <a:pt x="8012" y="20530"/>
                    <a:pt x="8034" y="20490"/>
                    <a:pt x="8057" y="20460"/>
                  </a:cubicBezTo>
                  <a:cubicBezTo>
                    <a:pt x="8057" y="20410"/>
                    <a:pt x="8109" y="20420"/>
                    <a:pt x="8102" y="20350"/>
                  </a:cubicBezTo>
                  <a:cubicBezTo>
                    <a:pt x="8124" y="20350"/>
                    <a:pt x="8139" y="20340"/>
                    <a:pt x="8154" y="20330"/>
                  </a:cubicBezTo>
                  <a:cubicBezTo>
                    <a:pt x="8147" y="20290"/>
                    <a:pt x="8177" y="20280"/>
                    <a:pt x="8184" y="20260"/>
                  </a:cubicBezTo>
                  <a:cubicBezTo>
                    <a:pt x="8207" y="20230"/>
                    <a:pt x="8229" y="20190"/>
                    <a:pt x="8252" y="20150"/>
                  </a:cubicBezTo>
                  <a:cubicBezTo>
                    <a:pt x="8289" y="20160"/>
                    <a:pt x="8304" y="20040"/>
                    <a:pt x="8267" y="20020"/>
                  </a:cubicBezTo>
                  <a:cubicBezTo>
                    <a:pt x="8229" y="20170"/>
                    <a:pt x="8139" y="20250"/>
                    <a:pt x="8072" y="20350"/>
                  </a:cubicBezTo>
                  <a:cubicBezTo>
                    <a:pt x="8042" y="20410"/>
                    <a:pt x="8004" y="20460"/>
                    <a:pt x="7959" y="20500"/>
                  </a:cubicBezTo>
                  <a:cubicBezTo>
                    <a:pt x="7944" y="20530"/>
                    <a:pt x="7915" y="20550"/>
                    <a:pt x="7907" y="20590"/>
                  </a:cubicBezTo>
                  <a:cubicBezTo>
                    <a:pt x="7892" y="20590"/>
                    <a:pt x="7877" y="20590"/>
                    <a:pt x="7877" y="20610"/>
                  </a:cubicBezTo>
                  <a:cubicBezTo>
                    <a:pt x="7877" y="20640"/>
                    <a:pt x="7847" y="20630"/>
                    <a:pt x="7840" y="20650"/>
                  </a:cubicBezTo>
                  <a:cubicBezTo>
                    <a:pt x="7817" y="20670"/>
                    <a:pt x="7795" y="20690"/>
                    <a:pt x="7795" y="20740"/>
                  </a:cubicBezTo>
                  <a:cubicBezTo>
                    <a:pt x="7750" y="20740"/>
                    <a:pt x="7742" y="20780"/>
                    <a:pt x="7712" y="20790"/>
                  </a:cubicBezTo>
                  <a:cubicBezTo>
                    <a:pt x="7697" y="20810"/>
                    <a:pt x="7682" y="20850"/>
                    <a:pt x="7660" y="20870"/>
                  </a:cubicBezTo>
                  <a:cubicBezTo>
                    <a:pt x="7622" y="20870"/>
                    <a:pt x="7615" y="20910"/>
                    <a:pt x="7600" y="20940"/>
                  </a:cubicBezTo>
                  <a:cubicBezTo>
                    <a:pt x="7547" y="20970"/>
                    <a:pt x="7510" y="21030"/>
                    <a:pt x="7465" y="21070"/>
                  </a:cubicBezTo>
                  <a:cubicBezTo>
                    <a:pt x="7450" y="21060"/>
                    <a:pt x="7442" y="21080"/>
                    <a:pt x="7435" y="21090"/>
                  </a:cubicBezTo>
                  <a:cubicBezTo>
                    <a:pt x="7427" y="21100"/>
                    <a:pt x="7412" y="21120"/>
                    <a:pt x="7405" y="21130"/>
                  </a:cubicBezTo>
                  <a:cubicBezTo>
                    <a:pt x="7352" y="21120"/>
                    <a:pt x="7367" y="21190"/>
                    <a:pt x="7322" y="21180"/>
                  </a:cubicBezTo>
                  <a:cubicBezTo>
                    <a:pt x="7232" y="21320"/>
                    <a:pt x="7128" y="21450"/>
                    <a:pt x="7023" y="21570"/>
                  </a:cubicBezTo>
                  <a:cubicBezTo>
                    <a:pt x="7023" y="21580"/>
                    <a:pt x="7015" y="21590"/>
                    <a:pt x="7008" y="21600"/>
                  </a:cubicBezTo>
                  <a:cubicBezTo>
                    <a:pt x="7098" y="21600"/>
                    <a:pt x="7098" y="21600"/>
                    <a:pt x="7098" y="21600"/>
                  </a:cubicBezTo>
                  <a:cubicBezTo>
                    <a:pt x="7113" y="21590"/>
                    <a:pt x="7128" y="21590"/>
                    <a:pt x="7143" y="21570"/>
                  </a:cubicBezTo>
                  <a:cubicBezTo>
                    <a:pt x="7150" y="21540"/>
                    <a:pt x="7165" y="21530"/>
                    <a:pt x="7188" y="21530"/>
                  </a:cubicBezTo>
                  <a:cubicBezTo>
                    <a:pt x="7180" y="21460"/>
                    <a:pt x="7232" y="21470"/>
                    <a:pt x="7240" y="21420"/>
                  </a:cubicBezTo>
                  <a:cubicBezTo>
                    <a:pt x="7285" y="21410"/>
                    <a:pt x="7262" y="21310"/>
                    <a:pt x="7322" y="21330"/>
                  </a:cubicBezTo>
                  <a:cubicBezTo>
                    <a:pt x="7315" y="21270"/>
                    <a:pt x="7367" y="21280"/>
                    <a:pt x="7382" y="21240"/>
                  </a:cubicBezTo>
                  <a:close/>
                  <a:moveTo>
                    <a:pt x="5591" y="20980"/>
                  </a:moveTo>
                  <a:cubicBezTo>
                    <a:pt x="5576" y="20950"/>
                    <a:pt x="5606" y="20870"/>
                    <a:pt x="5569" y="20870"/>
                  </a:cubicBezTo>
                  <a:cubicBezTo>
                    <a:pt x="5576" y="20780"/>
                    <a:pt x="5531" y="20760"/>
                    <a:pt x="5539" y="20650"/>
                  </a:cubicBezTo>
                  <a:cubicBezTo>
                    <a:pt x="5509" y="20610"/>
                    <a:pt x="5509" y="20520"/>
                    <a:pt x="5486" y="20460"/>
                  </a:cubicBezTo>
                  <a:cubicBezTo>
                    <a:pt x="5486" y="20380"/>
                    <a:pt x="5449" y="20340"/>
                    <a:pt x="5456" y="20240"/>
                  </a:cubicBezTo>
                  <a:cubicBezTo>
                    <a:pt x="5411" y="20220"/>
                    <a:pt x="5419" y="20130"/>
                    <a:pt x="5389" y="20090"/>
                  </a:cubicBezTo>
                  <a:cubicBezTo>
                    <a:pt x="5381" y="20010"/>
                    <a:pt x="5351" y="19970"/>
                    <a:pt x="5344" y="19890"/>
                  </a:cubicBezTo>
                  <a:cubicBezTo>
                    <a:pt x="5276" y="19800"/>
                    <a:pt x="5269" y="19640"/>
                    <a:pt x="5209" y="19540"/>
                  </a:cubicBezTo>
                  <a:cubicBezTo>
                    <a:pt x="5216" y="19460"/>
                    <a:pt x="5156" y="19460"/>
                    <a:pt x="5164" y="19370"/>
                  </a:cubicBezTo>
                  <a:cubicBezTo>
                    <a:pt x="5134" y="19360"/>
                    <a:pt x="5126" y="19330"/>
                    <a:pt x="5134" y="19280"/>
                  </a:cubicBezTo>
                  <a:cubicBezTo>
                    <a:pt x="5126" y="19240"/>
                    <a:pt x="5089" y="19250"/>
                    <a:pt x="5096" y="19190"/>
                  </a:cubicBezTo>
                  <a:cubicBezTo>
                    <a:pt x="5074" y="19130"/>
                    <a:pt x="5044" y="19090"/>
                    <a:pt x="5029" y="19020"/>
                  </a:cubicBezTo>
                  <a:cubicBezTo>
                    <a:pt x="5051" y="18950"/>
                    <a:pt x="5007" y="18970"/>
                    <a:pt x="4999" y="18930"/>
                  </a:cubicBezTo>
                  <a:cubicBezTo>
                    <a:pt x="4999" y="18890"/>
                    <a:pt x="4992" y="18860"/>
                    <a:pt x="4969" y="18850"/>
                  </a:cubicBezTo>
                  <a:cubicBezTo>
                    <a:pt x="4954" y="18780"/>
                    <a:pt x="4932" y="18730"/>
                    <a:pt x="4917" y="18670"/>
                  </a:cubicBezTo>
                  <a:cubicBezTo>
                    <a:pt x="4864" y="18660"/>
                    <a:pt x="4887" y="18530"/>
                    <a:pt x="4834" y="18520"/>
                  </a:cubicBezTo>
                  <a:cubicBezTo>
                    <a:pt x="4842" y="18430"/>
                    <a:pt x="4774" y="18430"/>
                    <a:pt x="4774" y="18340"/>
                  </a:cubicBezTo>
                  <a:cubicBezTo>
                    <a:pt x="4744" y="18300"/>
                    <a:pt x="4707" y="18250"/>
                    <a:pt x="4692" y="18190"/>
                  </a:cubicBezTo>
                  <a:cubicBezTo>
                    <a:pt x="4632" y="18100"/>
                    <a:pt x="4602" y="17980"/>
                    <a:pt x="4527" y="17910"/>
                  </a:cubicBezTo>
                  <a:cubicBezTo>
                    <a:pt x="4474" y="17800"/>
                    <a:pt x="4422" y="17700"/>
                    <a:pt x="4362" y="17600"/>
                  </a:cubicBezTo>
                  <a:cubicBezTo>
                    <a:pt x="4354" y="17710"/>
                    <a:pt x="4422" y="17710"/>
                    <a:pt x="4429" y="17800"/>
                  </a:cubicBezTo>
                  <a:cubicBezTo>
                    <a:pt x="4459" y="17850"/>
                    <a:pt x="4497" y="17900"/>
                    <a:pt x="4512" y="17970"/>
                  </a:cubicBezTo>
                  <a:cubicBezTo>
                    <a:pt x="4542" y="18020"/>
                    <a:pt x="4572" y="18080"/>
                    <a:pt x="4609" y="18130"/>
                  </a:cubicBezTo>
                  <a:cubicBezTo>
                    <a:pt x="4594" y="18190"/>
                    <a:pt x="4639" y="18170"/>
                    <a:pt x="4639" y="18210"/>
                  </a:cubicBezTo>
                  <a:cubicBezTo>
                    <a:pt x="4677" y="18220"/>
                    <a:pt x="4647" y="18310"/>
                    <a:pt x="4692" y="18300"/>
                  </a:cubicBezTo>
                  <a:cubicBezTo>
                    <a:pt x="4677" y="18360"/>
                    <a:pt x="4722" y="18340"/>
                    <a:pt x="4722" y="18390"/>
                  </a:cubicBezTo>
                  <a:cubicBezTo>
                    <a:pt x="4752" y="18390"/>
                    <a:pt x="4737" y="18470"/>
                    <a:pt x="4774" y="18470"/>
                  </a:cubicBezTo>
                  <a:cubicBezTo>
                    <a:pt x="4804" y="18510"/>
                    <a:pt x="4752" y="18530"/>
                    <a:pt x="4789" y="18540"/>
                  </a:cubicBezTo>
                  <a:cubicBezTo>
                    <a:pt x="4797" y="18580"/>
                    <a:pt x="4819" y="18590"/>
                    <a:pt x="4819" y="18650"/>
                  </a:cubicBezTo>
                  <a:cubicBezTo>
                    <a:pt x="4864" y="18680"/>
                    <a:pt x="4872" y="18770"/>
                    <a:pt x="4902" y="18820"/>
                  </a:cubicBezTo>
                  <a:cubicBezTo>
                    <a:pt x="4887" y="18890"/>
                    <a:pt x="4962" y="18850"/>
                    <a:pt x="4932" y="18930"/>
                  </a:cubicBezTo>
                  <a:cubicBezTo>
                    <a:pt x="4954" y="18950"/>
                    <a:pt x="4969" y="18990"/>
                    <a:pt x="4984" y="19020"/>
                  </a:cubicBezTo>
                  <a:cubicBezTo>
                    <a:pt x="4992" y="19140"/>
                    <a:pt x="5037" y="19210"/>
                    <a:pt x="5066" y="19300"/>
                  </a:cubicBezTo>
                  <a:cubicBezTo>
                    <a:pt x="5081" y="19350"/>
                    <a:pt x="5104" y="19380"/>
                    <a:pt x="5096" y="19460"/>
                  </a:cubicBezTo>
                  <a:cubicBezTo>
                    <a:pt x="5141" y="19470"/>
                    <a:pt x="5141" y="19550"/>
                    <a:pt x="5164" y="19590"/>
                  </a:cubicBezTo>
                  <a:cubicBezTo>
                    <a:pt x="5224" y="19780"/>
                    <a:pt x="5291" y="19970"/>
                    <a:pt x="5344" y="20180"/>
                  </a:cubicBezTo>
                  <a:cubicBezTo>
                    <a:pt x="5381" y="20190"/>
                    <a:pt x="5366" y="20270"/>
                    <a:pt x="5389" y="20310"/>
                  </a:cubicBezTo>
                  <a:cubicBezTo>
                    <a:pt x="5374" y="20400"/>
                    <a:pt x="5419" y="20410"/>
                    <a:pt x="5426" y="20480"/>
                  </a:cubicBezTo>
                  <a:cubicBezTo>
                    <a:pt x="5441" y="20600"/>
                    <a:pt x="5486" y="20680"/>
                    <a:pt x="5486" y="20810"/>
                  </a:cubicBezTo>
                  <a:cubicBezTo>
                    <a:pt x="5524" y="20910"/>
                    <a:pt x="5531" y="21030"/>
                    <a:pt x="5554" y="21130"/>
                  </a:cubicBezTo>
                  <a:cubicBezTo>
                    <a:pt x="5576" y="21140"/>
                    <a:pt x="5576" y="21170"/>
                    <a:pt x="5569" y="21200"/>
                  </a:cubicBezTo>
                  <a:cubicBezTo>
                    <a:pt x="5576" y="21230"/>
                    <a:pt x="5591" y="21240"/>
                    <a:pt x="5591" y="21290"/>
                  </a:cubicBezTo>
                  <a:cubicBezTo>
                    <a:pt x="5599" y="21320"/>
                    <a:pt x="5651" y="21400"/>
                    <a:pt x="5606" y="21440"/>
                  </a:cubicBezTo>
                  <a:cubicBezTo>
                    <a:pt x="5584" y="21280"/>
                    <a:pt x="5516" y="21180"/>
                    <a:pt x="5486" y="21030"/>
                  </a:cubicBezTo>
                  <a:cubicBezTo>
                    <a:pt x="5456" y="21020"/>
                    <a:pt x="5479" y="20950"/>
                    <a:pt x="5456" y="20940"/>
                  </a:cubicBezTo>
                  <a:cubicBezTo>
                    <a:pt x="5426" y="20930"/>
                    <a:pt x="5441" y="20860"/>
                    <a:pt x="5411" y="20850"/>
                  </a:cubicBezTo>
                  <a:cubicBezTo>
                    <a:pt x="5396" y="20770"/>
                    <a:pt x="5374" y="20710"/>
                    <a:pt x="5344" y="20650"/>
                  </a:cubicBezTo>
                  <a:cubicBezTo>
                    <a:pt x="5344" y="20610"/>
                    <a:pt x="5336" y="20570"/>
                    <a:pt x="5314" y="20570"/>
                  </a:cubicBezTo>
                  <a:cubicBezTo>
                    <a:pt x="5314" y="20510"/>
                    <a:pt x="5299" y="20480"/>
                    <a:pt x="5276" y="20460"/>
                  </a:cubicBezTo>
                  <a:cubicBezTo>
                    <a:pt x="5261" y="20380"/>
                    <a:pt x="5246" y="20320"/>
                    <a:pt x="5194" y="20280"/>
                  </a:cubicBezTo>
                  <a:cubicBezTo>
                    <a:pt x="5201" y="20180"/>
                    <a:pt x="5141" y="20160"/>
                    <a:pt x="5134" y="20090"/>
                  </a:cubicBezTo>
                  <a:cubicBezTo>
                    <a:pt x="5096" y="20030"/>
                    <a:pt x="5096" y="19930"/>
                    <a:pt x="5051" y="19890"/>
                  </a:cubicBezTo>
                  <a:cubicBezTo>
                    <a:pt x="5037" y="19820"/>
                    <a:pt x="5022" y="19740"/>
                    <a:pt x="4984" y="19700"/>
                  </a:cubicBezTo>
                  <a:cubicBezTo>
                    <a:pt x="4984" y="19600"/>
                    <a:pt x="4924" y="19590"/>
                    <a:pt x="4917" y="19500"/>
                  </a:cubicBezTo>
                  <a:cubicBezTo>
                    <a:pt x="4879" y="19460"/>
                    <a:pt x="4872" y="19370"/>
                    <a:pt x="4834" y="19320"/>
                  </a:cubicBezTo>
                  <a:cubicBezTo>
                    <a:pt x="4812" y="19310"/>
                    <a:pt x="4804" y="19280"/>
                    <a:pt x="4804" y="19240"/>
                  </a:cubicBezTo>
                  <a:cubicBezTo>
                    <a:pt x="4759" y="19250"/>
                    <a:pt x="4789" y="19160"/>
                    <a:pt x="4752" y="19150"/>
                  </a:cubicBezTo>
                  <a:cubicBezTo>
                    <a:pt x="4737" y="19080"/>
                    <a:pt x="4714" y="19020"/>
                    <a:pt x="4669" y="18980"/>
                  </a:cubicBezTo>
                  <a:cubicBezTo>
                    <a:pt x="4677" y="18870"/>
                    <a:pt x="4609" y="18870"/>
                    <a:pt x="4609" y="18780"/>
                  </a:cubicBezTo>
                  <a:cubicBezTo>
                    <a:pt x="4572" y="18730"/>
                    <a:pt x="4557" y="18660"/>
                    <a:pt x="4542" y="18580"/>
                  </a:cubicBezTo>
                  <a:cubicBezTo>
                    <a:pt x="4512" y="18580"/>
                    <a:pt x="4527" y="18500"/>
                    <a:pt x="4489" y="18500"/>
                  </a:cubicBezTo>
                  <a:cubicBezTo>
                    <a:pt x="4504" y="18450"/>
                    <a:pt x="4452" y="18400"/>
                    <a:pt x="4444" y="18450"/>
                  </a:cubicBezTo>
                  <a:cubicBezTo>
                    <a:pt x="4482" y="18460"/>
                    <a:pt x="4482" y="18510"/>
                    <a:pt x="4474" y="18560"/>
                  </a:cubicBezTo>
                  <a:cubicBezTo>
                    <a:pt x="4512" y="18570"/>
                    <a:pt x="4512" y="18620"/>
                    <a:pt x="4512" y="18670"/>
                  </a:cubicBezTo>
                  <a:cubicBezTo>
                    <a:pt x="4564" y="18730"/>
                    <a:pt x="4579" y="18840"/>
                    <a:pt x="4624" y="18910"/>
                  </a:cubicBezTo>
                  <a:cubicBezTo>
                    <a:pt x="4654" y="19000"/>
                    <a:pt x="4677" y="19100"/>
                    <a:pt x="4722" y="19170"/>
                  </a:cubicBezTo>
                  <a:cubicBezTo>
                    <a:pt x="4759" y="19190"/>
                    <a:pt x="4737" y="19280"/>
                    <a:pt x="4774" y="19300"/>
                  </a:cubicBezTo>
                  <a:cubicBezTo>
                    <a:pt x="4789" y="19350"/>
                    <a:pt x="4804" y="19390"/>
                    <a:pt x="4819" y="19430"/>
                  </a:cubicBezTo>
                  <a:cubicBezTo>
                    <a:pt x="4849" y="19520"/>
                    <a:pt x="4894" y="19590"/>
                    <a:pt x="4932" y="19670"/>
                  </a:cubicBezTo>
                  <a:cubicBezTo>
                    <a:pt x="4939" y="19690"/>
                    <a:pt x="4932" y="19700"/>
                    <a:pt x="4932" y="19720"/>
                  </a:cubicBezTo>
                  <a:cubicBezTo>
                    <a:pt x="4939" y="19740"/>
                    <a:pt x="4947" y="19730"/>
                    <a:pt x="4954" y="19740"/>
                  </a:cubicBezTo>
                  <a:cubicBezTo>
                    <a:pt x="4977" y="19810"/>
                    <a:pt x="4977" y="19880"/>
                    <a:pt x="5014" y="19910"/>
                  </a:cubicBezTo>
                  <a:cubicBezTo>
                    <a:pt x="4999" y="20000"/>
                    <a:pt x="5059" y="19980"/>
                    <a:pt x="5051" y="20040"/>
                  </a:cubicBezTo>
                  <a:cubicBezTo>
                    <a:pt x="5066" y="20090"/>
                    <a:pt x="5096" y="20110"/>
                    <a:pt x="5096" y="20180"/>
                  </a:cubicBezTo>
                  <a:cubicBezTo>
                    <a:pt x="5126" y="20250"/>
                    <a:pt x="5156" y="20330"/>
                    <a:pt x="5194" y="20390"/>
                  </a:cubicBezTo>
                  <a:cubicBezTo>
                    <a:pt x="5224" y="20450"/>
                    <a:pt x="5171" y="20480"/>
                    <a:pt x="5231" y="20480"/>
                  </a:cubicBezTo>
                  <a:cubicBezTo>
                    <a:pt x="5216" y="20560"/>
                    <a:pt x="5254" y="20580"/>
                    <a:pt x="5276" y="20610"/>
                  </a:cubicBezTo>
                  <a:cubicBezTo>
                    <a:pt x="5291" y="20750"/>
                    <a:pt x="5351" y="20830"/>
                    <a:pt x="5374" y="20960"/>
                  </a:cubicBezTo>
                  <a:cubicBezTo>
                    <a:pt x="5434" y="21050"/>
                    <a:pt x="5456" y="21190"/>
                    <a:pt x="5509" y="21290"/>
                  </a:cubicBezTo>
                  <a:cubicBezTo>
                    <a:pt x="5509" y="21360"/>
                    <a:pt x="5554" y="21380"/>
                    <a:pt x="5554" y="21460"/>
                  </a:cubicBezTo>
                  <a:cubicBezTo>
                    <a:pt x="5576" y="21500"/>
                    <a:pt x="5576" y="21560"/>
                    <a:pt x="5599" y="21600"/>
                  </a:cubicBezTo>
                  <a:cubicBezTo>
                    <a:pt x="5719" y="21600"/>
                    <a:pt x="5719" y="21600"/>
                    <a:pt x="5719" y="21600"/>
                  </a:cubicBezTo>
                  <a:cubicBezTo>
                    <a:pt x="5689" y="21410"/>
                    <a:pt x="5659" y="21230"/>
                    <a:pt x="5621" y="21050"/>
                  </a:cubicBezTo>
                  <a:cubicBezTo>
                    <a:pt x="5621" y="21010"/>
                    <a:pt x="5606" y="20990"/>
                    <a:pt x="5591" y="20980"/>
                  </a:cubicBezTo>
                  <a:close/>
                  <a:moveTo>
                    <a:pt x="4917" y="21550"/>
                  </a:moveTo>
                  <a:cubicBezTo>
                    <a:pt x="4917" y="21510"/>
                    <a:pt x="4909" y="21490"/>
                    <a:pt x="4887" y="21480"/>
                  </a:cubicBezTo>
                  <a:cubicBezTo>
                    <a:pt x="4909" y="21410"/>
                    <a:pt x="4834" y="21470"/>
                    <a:pt x="4849" y="21400"/>
                  </a:cubicBezTo>
                  <a:cubicBezTo>
                    <a:pt x="4812" y="21370"/>
                    <a:pt x="4804" y="21280"/>
                    <a:pt x="4752" y="21270"/>
                  </a:cubicBezTo>
                  <a:cubicBezTo>
                    <a:pt x="4729" y="21130"/>
                    <a:pt x="4654" y="21050"/>
                    <a:pt x="4594" y="20960"/>
                  </a:cubicBezTo>
                  <a:cubicBezTo>
                    <a:pt x="4579" y="21060"/>
                    <a:pt x="4647" y="21050"/>
                    <a:pt x="4654" y="21110"/>
                  </a:cubicBezTo>
                  <a:cubicBezTo>
                    <a:pt x="4662" y="21180"/>
                    <a:pt x="4722" y="21190"/>
                    <a:pt x="4722" y="21270"/>
                  </a:cubicBezTo>
                  <a:cubicBezTo>
                    <a:pt x="4789" y="21350"/>
                    <a:pt x="4827" y="21460"/>
                    <a:pt x="4887" y="21550"/>
                  </a:cubicBezTo>
                  <a:cubicBezTo>
                    <a:pt x="4894" y="21560"/>
                    <a:pt x="4902" y="21580"/>
                    <a:pt x="4909" y="21600"/>
                  </a:cubicBezTo>
                  <a:cubicBezTo>
                    <a:pt x="4947" y="21600"/>
                    <a:pt x="4947" y="21600"/>
                    <a:pt x="4947" y="21600"/>
                  </a:cubicBezTo>
                  <a:cubicBezTo>
                    <a:pt x="4939" y="21580"/>
                    <a:pt x="4947" y="21540"/>
                    <a:pt x="4917" y="21550"/>
                  </a:cubicBezTo>
                  <a:close/>
                  <a:moveTo>
                    <a:pt x="5164" y="20890"/>
                  </a:moveTo>
                  <a:cubicBezTo>
                    <a:pt x="5141" y="20790"/>
                    <a:pt x="5096" y="20720"/>
                    <a:pt x="5066" y="20630"/>
                  </a:cubicBezTo>
                  <a:cubicBezTo>
                    <a:pt x="5022" y="20560"/>
                    <a:pt x="4999" y="20460"/>
                    <a:pt x="4954" y="20390"/>
                  </a:cubicBezTo>
                  <a:cubicBezTo>
                    <a:pt x="4917" y="20310"/>
                    <a:pt x="4894" y="20210"/>
                    <a:pt x="4834" y="20150"/>
                  </a:cubicBezTo>
                  <a:cubicBezTo>
                    <a:pt x="4834" y="20090"/>
                    <a:pt x="4819" y="20040"/>
                    <a:pt x="4789" y="20020"/>
                  </a:cubicBezTo>
                  <a:cubicBezTo>
                    <a:pt x="4804" y="19930"/>
                    <a:pt x="4752" y="19920"/>
                    <a:pt x="4752" y="19850"/>
                  </a:cubicBezTo>
                  <a:cubicBezTo>
                    <a:pt x="4722" y="19830"/>
                    <a:pt x="4744" y="19740"/>
                    <a:pt x="4707" y="19720"/>
                  </a:cubicBezTo>
                  <a:cubicBezTo>
                    <a:pt x="4692" y="19670"/>
                    <a:pt x="4692" y="19610"/>
                    <a:pt x="4669" y="19560"/>
                  </a:cubicBezTo>
                  <a:cubicBezTo>
                    <a:pt x="4654" y="19460"/>
                    <a:pt x="4617" y="19370"/>
                    <a:pt x="4609" y="19260"/>
                  </a:cubicBezTo>
                  <a:cubicBezTo>
                    <a:pt x="4587" y="19230"/>
                    <a:pt x="4579" y="19160"/>
                    <a:pt x="4572" y="19110"/>
                  </a:cubicBezTo>
                  <a:cubicBezTo>
                    <a:pt x="4564" y="19060"/>
                    <a:pt x="4542" y="19020"/>
                    <a:pt x="4542" y="18950"/>
                  </a:cubicBezTo>
                  <a:cubicBezTo>
                    <a:pt x="4527" y="18910"/>
                    <a:pt x="4519" y="18850"/>
                    <a:pt x="4512" y="18800"/>
                  </a:cubicBezTo>
                  <a:cubicBezTo>
                    <a:pt x="4482" y="18770"/>
                    <a:pt x="4519" y="18640"/>
                    <a:pt x="4459" y="18650"/>
                  </a:cubicBezTo>
                  <a:cubicBezTo>
                    <a:pt x="4474" y="18850"/>
                    <a:pt x="4527" y="19000"/>
                    <a:pt x="4542" y="19190"/>
                  </a:cubicBezTo>
                  <a:cubicBezTo>
                    <a:pt x="4579" y="19370"/>
                    <a:pt x="4624" y="19540"/>
                    <a:pt x="4654" y="19720"/>
                  </a:cubicBezTo>
                  <a:cubicBezTo>
                    <a:pt x="4654" y="19770"/>
                    <a:pt x="4632" y="19800"/>
                    <a:pt x="4639" y="19870"/>
                  </a:cubicBezTo>
                  <a:cubicBezTo>
                    <a:pt x="4669" y="20030"/>
                    <a:pt x="4707" y="20180"/>
                    <a:pt x="4737" y="20330"/>
                  </a:cubicBezTo>
                  <a:cubicBezTo>
                    <a:pt x="4752" y="20360"/>
                    <a:pt x="4752" y="20410"/>
                    <a:pt x="4774" y="20440"/>
                  </a:cubicBezTo>
                  <a:cubicBezTo>
                    <a:pt x="4782" y="20480"/>
                    <a:pt x="4782" y="20530"/>
                    <a:pt x="4804" y="20550"/>
                  </a:cubicBezTo>
                  <a:cubicBezTo>
                    <a:pt x="4812" y="20640"/>
                    <a:pt x="4834" y="20710"/>
                    <a:pt x="4872" y="20760"/>
                  </a:cubicBezTo>
                  <a:cubicBezTo>
                    <a:pt x="4947" y="21060"/>
                    <a:pt x="5051" y="21320"/>
                    <a:pt x="5149" y="21590"/>
                  </a:cubicBezTo>
                  <a:cubicBezTo>
                    <a:pt x="5149" y="21590"/>
                    <a:pt x="5149" y="21600"/>
                    <a:pt x="5149" y="21600"/>
                  </a:cubicBezTo>
                  <a:cubicBezTo>
                    <a:pt x="5209" y="21600"/>
                    <a:pt x="5209" y="21600"/>
                    <a:pt x="5209" y="21600"/>
                  </a:cubicBezTo>
                  <a:cubicBezTo>
                    <a:pt x="5201" y="21590"/>
                    <a:pt x="5201" y="21580"/>
                    <a:pt x="5194" y="21570"/>
                  </a:cubicBezTo>
                  <a:cubicBezTo>
                    <a:pt x="5194" y="21560"/>
                    <a:pt x="5201" y="21530"/>
                    <a:pt x="5194" y="21530"/>
                  </a:cubicBezTo>
                  <a:cubicBezTo>
                    <a:pt x="5179" y="21510"/>
                    <a:pt x="5149" y="21490"/>
                    <a:pt x="5149" y="21420"/>
                  </a:cubicBezTo>
                  <a:cubicBezTo>
                    <a:pt x="5104" y="21400"/>
                    <a:pt x="5134" y="21290"/>
                    <a:pt x="5081" y="21290"/>
                  </a:cubicBezTo>
                  <a:cubicBezTo>
                    <a:pt x="5074" y="21220"/>
                    <a:pt x="5044" y="21190"/>
                    <a:pt x="5029" y="21130"/>
                  </a:cubicBezTo>
                  <a:cubicBezTo>
                    <a:pt x="4969" y="20920"/>
                    <a:pt x="4887" y="20730"/>
                    <a:pt x="4834" y="20500"/>
                  </a:cubicBezTo>
                  <a:cubicBezTo>
                    <a:pt x="4804" y="20460"/>
                    <a:pt x="4804" y="20390"/>
                    <a:pt x="4789" y="20330"/>
                  </a:cubicBezTo>
                  <a:cubicBezTo>
                    <a:pt x="4759" y="20290"/>
                    <a:pt x="4767" y="20210"/>
                    <a:pt x="4737" y="20180"/>
                  </a:cubicBezTo>
                  <a:cubicBezTo>
                    <a:pt x="4729" y="20040"/>
                    <a:pt x="4677" y="19960"/>
                    <a:pt x="4669" y="19830"/>
                  </a:cubicBezTo>
                  <a:cubicBezTo>
                    <a:pt x="4744" y="19910"/>
                    <a:pt x="4722" y="20110"/>
                    <a:pt x="4804" y="20180"/>
                  </a:cubicBezTo>
                  <a:cubicBezTo>
                    <a:pt x="4797" y="20270"/>
                    <a:pt x="4849" y="20290"/>
                    <a:pt x="4872" y="20350"/>
                  </a:cubicBezTo>
                  <a:cubicBezTo>
                    <a:pt x="4887" y="20410"/>
                    <a:pt x="4917" y="20440"/>
                    <a:pt x="4932" y="20500"/>
                  </a:cubicBezTo>
                  <a:cubicBezTo>
                    <a:pt x="4969" y="20550"/>
                    <a:pt x="4977" y="20620"/>
                    <a:pt x="4999" y="20680"/>
                  </a:cubicBezTo>
                  <a:cubicBezTo>
                    <a:pt x="5044" y="20700"/>
                    <a:pt x="5037" y="20800"/>
                    <a:pt x="5081" y="20830"/>
                  </a:cubicBezTo>
                  <a:cubicBezTo>
                    <a:pt x="5081" y="20910"/>
                    <a:pt x="5134" y="20940"/>
                    <a:pt x="5149" y="21000"/>
                  </a:cubicBezTo>
                  <a:cubicBezTo>
                    <a:pt x="5171" y="21050"/>
                    <a:pt x="5186" y="21110"/>
                    <a:pt x="5209" y="21160"/>
                  </a:cubicBezTo>
                  <a:cubicBezTo>
                    <a:pt x="5269" y="21250"/>
                    <a:pt x="5314" y="21370"/>
                    <a:pt x="5359" y="21480"/>
                  </a:cubicBezTo>
                  <a:cubicBezTo>
                    <a:pt x="5404" y="21470"/>
                    <a:pt x="5344" y="21590"/>
                    <a:pt x="5389" y="21570"/>
                  </a:cubicBezTo>
                  <a:cubicBezTo>
                    <a:pt x="5396" y="21580"/>
                    <a:pt x="5396" y="21590"/>
                    <a:pt x="5404" y="21600"/>
                  </a:cubicBezTo>
                  <a:cubicBezTo>
                    <a:pt x="5471" y="21600"/>
                    <a:pt x="5471" y="21600"/>
                    <a:pt x="5471" y="21600"/>
                  </a:cubicBezTo>
                  <a:cubicBezTo>
                    <a:pt x="5434" y="21470"/>
                    <a:pt x="5374" y="21360"/>
                    <a:pt x="5329" y="21240"/>
                  </a:cubicBezTo>
                  <a:cubicBezTo>
                    <a:pt x="5284" y="21110"/>
                    <a:pt x="5216" y="21010"/>
                    <a:pt x="5164" y="20890"/>
                  </a:cubicBezTo>
                  <a:close/>
                  <a:moveTo>
                    <a:pt x="7090" y="21270"/>
                  </a:moveTo>
                  <a:cubicBezTo>
                    <a:pt x="7105" y="21240"/>
                    <a:pt x="7128" y="21220"/>
                    <a:pt x="7143" y="21200"/>
                  </a:cubicBezTo>
                  <a:cubicBezTo>
                    <a:pt x="7165" y="21180"/>
                    <a:pt x="7173" y="21140"/>
                    <a:pt x="7188" y="21110"/>
                  </a:cubicBezTo>
                  <a:cubicBezTo>
                    <a:pt x="7255" y="21020"/>
                    <a:pt x="7307" y="20900"/>
                    <a:pt x="7382" y="20830"/>
                  </a:cubicBezTo>
                  <a:cubicBezTo>
                    <a:pt x="7412" y="20780"/>
                    <a:pt x="7442" y="20730"/>
                    <a:pt x="7480" y="20700"/>
                  </a:cubicBezTo>
                  <a:cubicBezTo>
                    <a:pt x="7480" y="20650"/>
                    <a:pt x="7532" y="20670"/>
                    <a:pt x="7532" y="20630"/>
                  </a:cubicBezTo>
                  <a:cubicBezTo>
                    <a:pt x="7540" y="20590"/>
                    <a:pt x="7577" y="20590"/>
                    <a:pt x="7585" y="20550"/>
                  </a:cubicBezTo>
                  <a:cubicBezTo>
                    <a:pt x="7622" y="20510"/>
                    <a:pt x="7652" y="20470"/>
                    <a:pt x="7682" y="20420"/>
                  </a:cubicBezTo>
                  <a:cubicBezTo>
                    <a:pt x="7735" y="20400"/>
                    <a:pt x="7742" y="20310"/>
                    <a:pt x="7795" y="20280"/>
                  </a:cubicBezTo>
                  <a:cubicBezTo>
                    <a:pt x="7840" y="20300"/>
                    <a:pt x="7825" y="20240"/>
                    <a:pt x="7840" y="20220"/>
                  </a:cubicBezTo>
                  <a:cubicBezTo>
                    <a:pt x="7877" y="20220"/>
                    <a:pt x="7892" y="20200"/>
                    <a:pt x="7892" y="20150"/>
                  </a:cubicBezTo>
                  <a:cubicBezTo>
                    <a:pt x="7944" y="20180"/>
                    <a:pt x="7929" y="20120"/>
                    <a:pt x="7959" y="20110"/>
                  </a:cubicBezTo>
                  <a:cubicBezTo>
                    <a:pt x="7952" y="20080"/>
                    <a:pt x="8012" y="20030"/>
                    <a:pt x="7974" y="20020"/>
                  </a:cubicBezTo>
                  <a:cubicBezTo>
                    <a:pt x="7915" y="20090"/>
                    <a:pt x="7862" y="20170"/>
                    <a:pt x="7795" y="20220"/>
                  </a:cubicBezTo>
                  <a:cubicBezTo>
                    <a:pt x="7795" y="20290"/>
                    <a:pt x="7712" y="20250"/>
                    <a:pt x="7712" y="20330"/>
                  </a:cubicBezTo>
                  <a:cubicBezTo>
                    <a:pt x="7690" y="20330"/>
                    <a:pt x="7682" y="20360"/>
                    <a:pt x="7660" y="20370"/>
                  </a:cubicBezTo>
                  <a:cubicBezTo>
                    <a:pt x="7630" y="20370"/>
                    <a:pt x="7652" y="20440"/>
                    <a:pt x="7615" y="20440"/>
                  </a:cubicBezTo>
                  <a:cubicBezTo>
                    <a:pt x="7570" y="20450"/>
                    <a:pt x="7577" y="20530"/>
                    <a:pt x="7517" y="20520"/>
                  </a:cubicBezTo>
                  <a:cubicBezTo>
                    <a:pt x="7510" y="20600"/>
                    <a:pt x="7465" y="20620"/>
                    <a:pt x="7435" y="20650"/>
                  </a:cubicBezTo>
                  <a:cubicBezTo>
                    <a:pt x="7382" y="20740"/>
                    <a:pt x="7315" y="20800"/>
                    <a:pt x="7255" y="20870"/>
                  </a:cubicBezTo>
                  <a:cubicBezTo>
                    <a:pt x="7232" y="20940"/>
                    <a:pt x="7188" y="20970"/>
                    <a:pt x="7173" y="21050"/>
                  </a:cubicBezTo>
                  <a:cubicBezTo>
                    <a:pt x="7105" y="21060"/>
                    <a:pt x="7105" y="21160"/>
                    <a:pt x="7060" y="21200"/>
                  </a:cubicBezTo>
                  <a:cubicBezTo>
                    <a:pt x="7038" y="21210"/>
                    <a:pt x="7015" y="21230"/>
                    <a:pt x="7008" y="21270"/>
                  </a:cubicBezTo>
                  <a:cubicBezTo>
                    <a:pt x="7008" y="21280"/>
                    <a:pt x="6993" y="21290"/>
                    <a:pt x="6978" y="21290"/>
                  </a:cubicBezTo>
                  <a:cubicBezTo>
                    <a:pt x="6978" y="21310"/>
                    <a:pt x="6970" y="21340"/>
                    <a:pt x="6948" y="21330"/>
                  </a:cubicBezTo>
                  <a:cubicBezTo>
                    <a:pt x="6940" y="21350"/>
                    <a:pt x="6940" y="21370"/>
                    <a:pt x="6925" y="21370"/>
                  </a:cubicBezTo>
                  <a:cubicBezTo>
                    <a:pt x="6903" y="21370"/>
                    <a:pt x="6910" y="21410"/>
                    <a:pt x="6895" y="21420"/>
                  </a:cubicBezTo>
                  <a:cubicBezTo>
                    <a:pt x="6880" y="21450"/>
                    <a:pt x="6865" y="21480"/>
                    <a:pt x="6843" y="21510"/>
                  </a:cubicBezTo>
                  <a:cubicBezTo>
                    <a:pt x="6805" y="21500"/>
                    <a:pt x="6828" y="21570"/>
                    <a:pt x="6798" y="21570"/>
                  </a:cubicBezTo>
                  <a:cubicBezTo>
                    <a:pt x="6798" y="21580"/>
                    <a:pt x="6790" y="21590"/>
                    <a:pt x="6790" y="21600"/>
                  </a:cubicBezTo>
                  <a:cubicBezTo>
                    <a:pt x="6873" y="21600"/>
                    <a:pt x="6873" y="21600"/>
                    <a:pt x="6873" y="21600"/>
                  </a:cubicBezTo>
                  <a:cubicBezTo>
                    <a:pt x="6910" y="21530"/>
                    <a:pt x="6955" y="21470"/>
                    <a:pt x="7008" y="21420"/>
                  </a:cubicBezTo>
                  <a:cubicBezTo>
                    <a:pt x="7030" y="21360"/>
                    <a:pt x="7068" y="21320"/>
                    <a:pt x="7090" y="21270"/>
                  </a:cubicBezTo>
                  <a:close/>
                  <a:moveTo>
                    <a:pt x="6565" y="21200"/>
                  </a:moveTo>
                  <a:cubicBezTo>
                    <a:pt x="6573" y="21170"/>
                    <a:pt x="6595" y="21160"/>
                    <a:pt x="6603" y="21130"/>
                  </a:cubicBezTo>
                  <a:cubicBezTo>
                    <a:pt x="6640" y="21140"/>
                    <a:pt x="6618" y="21070"/>
                    <a:pt x="6648" y="21070"/>
                  </a:cubicBezTo>
                  <a:cubicBezTo>
                    <a:pt x="6693" y="20970"/>
                    <a:pt x="6760" y="20890"/>
                    <a:pt x="6798" y="20790"/>
                  </a:cubicBezTo>
                  <a:cubicBezTo>
                    <a:pt x="6858" y="20790"/>
                    <a:pt x="6850" y="20710"/>
                    <a:pt x="6895" y="20700"/>
                  </a:cubicBezTo>
                  <a:cubicBezTo>
                    <a:pt x="6925" y="20660"/>
                    <a:pt x="6948" y="20600"/>
                    <a:pt x="6993" y="20590"/>
                  </a:cubicBezTo>
                  <a:cubicBezTo>
                    <a:pt x="6993" y="20550"/>
                    <a:pt x="7008" y="20530"/>
                    <a:pt x="7023" y="20520"/>
                  </a:cubicBezTo>
                  <a:cubicBezTo>
                    <a:pt x="7053" y="20520"/>
                    <a:pt x="7038" y="20470"/>
                    <a:pt x="7075" y="20480"/>
                  </a:cubicBezTo>
                  <a:cubicBezTo>
                    <a:pt x="7083" y="20450"/>
                    <a:pt x="7105" y="20440"/>
                    <a:pt x="7105" y="20420"/>
                  </a:cubicBezTo>
                  <a:cubicBezTo>
                    <a:pt x="7113" y="20370"/>
                    <a:pt x="7165" y="20400"/>
                    <a:pt x="7158" y="20350"/>
                  </a:cubicBezTo>
                  <a:cubicBezTo>
                    <a:pt x="7270" y="20200"/>
                    <a:pt x="7382" y="20040"/>
                    <a:pt x="7502" y="19890"/>
                  </a:cubicBezTo>
                  <a:cubicBezTo>
                    <a:pt x="7517" y="19850"/>
                    <a:pt x="7547" y="19810"/>
                    <a:pt x="7585" y="19780"/>
                  </a:cubicBezTo>
                  <a:cubicBezTo>
                    <a:pt x="7592" y="19720"/>
                    <a:pt x="7637" y="19700"/>
                    <a:pt x="7660" y="19650"/>
                  </a:cubicBezTo>
                  <a:cubicBezTo>
                    <a:pt x="7690" y="19610"/>
                    <a:pt x="7735" y="19600"/>
                    <a:pt x="7742" y="19540"/>
                  </a:cubicBezTo>
                  <a:cubicBezTo>
                    <a:pt x="7765" y="19490"/>
                    <a:pt x="7810" y="19470"/>
                    <a:pt x="7825" y="19410"/>
                  </a:cubicBezTo>
                  <a:cubicBezTo>
                    <a:pt x="7877" y="19320"/>
                    <a:pt x="7929" y="19240"/>
                    <a:pt x="7959" y="19130"/>
                  </a:cubicBezTo>
                  <a:cubicBezTo>
                    <a:pt x="7997" y="19100"/>
                    <a:pt x="8004" y="19030"/>
                    <a:pt x="8019" y="18980"/>
                  </a:cubicBezTo>
                  <a:cubicBezTo>
                    <a:pt x="8049" y="18980"/>
                    <a:pt x="8034" y="18920"/>
                    <a:pt x="8057" y="18910"/>
                  </a:cubicBezTo>
                  <a:cubicBezTo>
                    <a:pt x="8072" y="18890"/>
                    <a:pt x="8079" y="18850"/>
                    <a:pt x="8072" y="18800"/>
                  </a:cubicBezTo>
                  <a:cubicBezTo>
                    <a:pt x="8042" y="18800"/>
                    <a:pt x="8034" y="18820"/>
                    <a:pt x="8042" y="18870"/>
                  </a:cubicBezTo>
                  <a:cubicBezTo>
                    <a:pt x="8019" y="18880"/>
                    <a:pt x="8004" y="18900"/>
                    <a:pt x="8004" y="18930"/>
                  </a:cubicBezTo>
                  <a:cubicBezTo>
                    <a:pt x="7959" y="18950"/>
                    <a:pt x="7974" y="19050"/>
                    <a:pt x="7922" y="19060"/>
                  </a:cubicBezTo>
                  <a:cubicBezTo>
                    <a:pt x="7900" y="19190"/>
                    <a:pt x="7825" y="19250"/>
                    <a:pt x="7795" y="19370"/>
                  </a:cubicBezTo>
                  <a:cubicBezTo>
                    <a:pt x="7727" y="19430"/>
                    <a:pt x="7682" y="19530"/>
                    <a:pt x="7615" y="19590"/>
                  </a:cubicBezTo>
                  <a:cubicBezTo>
                    <a:pt x="7600" y="19640"/>
                    <a:pt x="7562" y="19670"/>
                    <a:pt x="7532" y="19700"/>
                  </a:cubicBezTo>
                  <a:cubicBezTo>
                    <a:pt x="7525" y="19770"/>
                    <a:pt x="7457" y="19760"/>
                    <a:pt x="7450" y="19830"/>
                  </a:cubicBezTo>
                  <a:cubicBezTo>
                    <a:pt x="7420" y="19850"/>
                    <a:pt x="7390" y="19890"/>
                    <a:pt x="7367" y="19940"/>
                  </a:cubicBezTo>
                  <a:cubicBezTo>
                    <a:pt x="7367" y="19970"/>
                    <a:pt x="7330" y="19960"/>
                    <a:pt x="7322" y="19980"/>
                  </a:cubicBezTo>
                  <a:cubicBezTo>
                    <a:pt x="7337" y="20050"/>
                    <a:pt x="7270" y="20000"/>
                    <a:pt x="7285" y="20070"/>
                  </a:cubicBezTo>
                  <a:cubicBezTo>
                    <a:pt x="7240" y="20080"/>
                    <a:pt x="7225" y="20130"/>
                    <a:pt x="7188" y="20150"/>
                  </a:cubicBezTo>
                  <a:cubicBezTo>
                    <a:pt x="7195" y="20240"/>
                    <a:pt x="7120" y="20220"/>
                    <a:pt x="7105" y="20280"/>
                  </a:cubicBezTo>
                  <a:cubicBezTo>
                    <a:pt x="7008" y="20460"/>
                    <a:pt x="6865" y="20570"/>
                    <a:pt x="6768" y="20740"/>
                  </a:cubicBezTo>
                  <a:cubicBezTo>
                    <a:pt x="6715" y="20750"/>
                    <a:pt x="6708" y="20820"/>
                    <a:pt x="6685" y="20850"/>
                  </a:cubicBezTo>
                  <a:cubicBezTo>
                    <a:pt x="6648" y="20880"/>
                    <a:pt x="6633" y="20940"/>
                    <a:pt x="6603" y="20980"/>
                  </a:cubicBezTo>
                  <a:cubicBezTo>
                    <a:pt x="6595" y="21010"/>
                    <a:pt x="6580" y="21030"/>
                    <a:pt x="6565" y="21050"/>
                  </a:cubicBezTo>
                  <a:cubicBezTo>
                    <a:pt x="6535" y="21050"/>
                    <a:pt x="6558" y="21120"/>
                    <a:pt x="6520" y="21110"/>
                  </a:cubicBezTo>
                  <a:cubicBezTo>
                    <a:pt x="6490" y="21160"/>
                    <a:pt x="6483" y="21220"/>
                    <a:pt x="6438" y="21240"/>
                  </a:cubicBezTo>
                  <a:cubicBezTo>
                    <a:pt x="6438" y="21280"/>
                    <a:pt x="6423" y="21300"/>
                    <a:pt x="6408" y="21310"/>
                  </a:cubicBezTo>
                  <a:cubicBezTo>
                    <a:pt x="6408" y="21360"/>
                    <a:pt x="6401" y="21390"/>
                    <a:pt x="6371" y="21400"/>
                  </a:cubicBezTo>
                  <a:cubicBezTo>
                    <a:pt x="6386" y="21460"/>
                    <a:pt x="6341" y="21440"/>
                    <a:pt x="6341" y="21480"/>
                  </a:cubicBezTo>
                  <a:cubicBezTo>
                    <a:pt x="6333" y="21520"/>
                    <a:pt x="6288" y="21500"/>
                    <a:pt x="6311" y="21570"/>
                  </a:cubicBezTo>
                  <a:cubicBezTo>
                    <a:pt x="6296" y="21580"/>
                    <a:pt x="6288" y="21590"/>
                    <a:pt x="6273" y="21600"/>
                  </a:cubicBezTo>
                  <a:cubicBezTo>
                    <a:pt x="6363" y="21600"/>
                    <a:pt x="6363" y="21600"/>
                    <a:pt x="6363" y="21600"/>
                  </a:cubicBezTo>
                  <a:cubicBezTo>
                    <a:pt x="6416" y="21510"/>
                    <a:pt x="6453" y="21420"/>
                    <a:pt x="6483" y="21310"/>
                  </a:cubicBezTo>
                  <a:cubicBezTo>
                    <a:pt x="6535" y="21300"/>
                    <a:pt x="6543" y="21230"/>
                    <a:pt x="6565" y="21200"/>
                  </a:cubicBezTo>
                  <a:close/>
                  <a:moveTo>
                    <a:pt x="6341" y="21200"/>
                  </a:moveTo>
                  <a:cubicBezTo>
                    <a:pt x="6348" y="21150"/>
                    <a:pt x="6378" y="21120"/>
                    <a:pt x="6408" y="21090"/>
                  </a:cubicBezTo>
                  <a:cubicBezTo>
                    <a:pt x="6438" y="21010"/>
                    <a:pt x="6476" y="20920"/>
                    <a:pt x="6535" y="20870"/>
                  </a:cubicBezTo>
                  <a:cubicBezTo>
                    <a:pt x="6528" y="20800"/>
                    <a:pt x="6595" y="20830"/>
                    <a:pt x="6603" y="20760"/>
                  </a:cubicBezTo>
                  <a:cubicBezTo>
                    <a:pt x="6640" y="20750"/>
                    <a:pt x="6640" y="20690"/>
                    <a:pt x="6663" y="20650"/>
                  </a:cubicBezTo>
                  <a:cubicBezTo>
                    <a:pt x="6715" y="20650"/>
                    <a:pt x="6708" y="20580"/>
                    <a:pt x="6745" y="20570"/>
                  </a:cubicBezTo>
                  <a:cubicBezTo>
                    <a:pt x="6760" y="20520"/>
                    <a:pt x="6805" y="20510"/>
                    <a:pt x="6813" y="20460"/>
                  </a:cubicBezTo>
                  <a:cubicBezTo>
                    <a:pt x="6888" y="20420"/>
                    <a:pt x="6910" y="20310"/>
                    <a:pt x="6978" y="20260"/>
                  </a:cubicBezTo>
                  <a:cubicBezTo>
                    <a:pt x="6985" y="20210"/>
                    <a:pt x="7030" y="20200"/>
                    <a:pt x="7045" y="20150"/>
                  </a:cubicBezTo>
                  <a:cubicBezTo>
                    <a:pt x="7105" y="20170"/>
                    <a:pt x="7075" y="20070"/>
                    <a:pt x="7128" y="20070"/>
                  </a:cubicBezTo>
                  <a:cubicBezTo>
                    <a:pt x="7128" y="20040"/>
                    <a:pt x="7150" y="20050"/>
                    <a:pt x="7158" y="20020"/>
                  </a:cubicBezTo>
                  <a:cubicBezTo>
                    <a:pt x="7158" y="19990"/>
                    <a:pt x="7195" y="20010"/>
                    <a:pt x="7188" y="19960"/>
                  </a:cubicBezTo>
                  <a:cubicBezTo>
                    <a:pt x="7225" y="19940"/>
                    <a:pt x="7262" y="19920"/>
                    <a:pt x="7270" y="19870"/>
                  </a:cubicBezTo>
                  <a:cubicBezTo>
                    <a:pt x="7292" y="19870"/>
                    <a:pt x="7307" y="19860"/>
                    <a:pt x="7322" y="19850"/>
                  </a:cubicBezTo>
                  <a:cubicBezTo>
                    <a:pt x="7315" y="19810"/>
                    <a:pt x="7345" y="19810"/>
                    <a:pt x="7352" y="19780"/>
                  </a:cubicBezTo>
                  <a:cubicBezTo>
                    <a:pt x="7360" y="19760"/>
                    <a:pt x="7367" y="19750"/>
                    <a:pt x="7382" y="19740"/>
                  </a:cubicBezTo>
                  <a:cubicBezTo>
                    <a:pt x="7412" y="19740"/>
                    <a:pt x="7397" y="19680"/>
                    <a:pt x="7435" y="19700"/>
                  </a:cubicBezTo>
                  <a:cubicBezTo>
                    <a:pt x="7457" y="19590"/>
                    <a:pt x="7532" y="19550"/>
                    <a:pt x="7585" y="19480"/>
                  </a:cubicBezTo>
                  <a:cubicBezTo>
                    <a:pt x="7592" y="19430"/>
                    <a:pt x="7637" y="19420"/>
                    <a:pt x="7645" y="19370"/>
                  </a:cubicBezTo>
                  <a:cubicBezTo>
                    <a:pt x="7667" y="19360"/>
                    <a:pt x="7675" y="19340"/>
                    <a:pt x="7682" y="19320"/>
                  </a:cubicBezTo>
                  <a:cubicBezTo>
                    <a:pt x="7682" y="19290"/>
                    <a:pt x="7720" y="19310"/>
                    <a:pt x="7712" y="19260"/>
                  </a:cubicBezTo>
                  <a:cubicBezTo>
                    <a:pt x="7742" y="19230"/>
                    <a:pt x="7780" y="19210"/>
                    <a:pt x="7780" y="19150"/>
                  </a:cubicBezTo>
                  <a:cubicBezTo>
                    <a:pt x="7802" y="19120"/>
                    <a:pt x="7840" y="19110"/>
                    <a:pt x="7840" y="19040"/>
                  </a:cubicBezTo>
                  <a:cubicBezTo>
                    <a:pt x="7915" y="19000"/>
                    <a:pt x="7922" y="18880"/>
                    <a:pt x="7974" y="18820"/>
                  </a:cubicBezTo>
                  <a:cubicBezTo>
                    <a:pt x="8004" y="18730"/>
                    <a:pt x="8034" y="18630"/>
                    <a:pt x="8087" y="18560"/>
                  </a:cubicBezTo>
                  <a:cubicBezTo>
                    <a:pt x="8072" y="18490"/>
                    <a:pt x="8117" y="18470"/>
                    <a:pt x="8087" y="18430"/>
                  </a:cubicBezTo>
                  <a:cubicBezTo>
                    <a:pt x="8124" y="18420"/>
                    <a:pt x="8117" y="18370"/>
                    <a:pt x="8154" y="18370"/>
                  </a:cubicBezTo>
                  <a:cubicBezTo>
                    <a:pt x="8154" y="18310"/>
                    <a:pt x="8162" y="18260"/>
                    <a:pt x="8184" y="18230"/>
                  </a:cubicBezTo>
                  <a:cubicBezTo>
                    <a:pt x="8184" y="18180"/>
                    <a:pt x="8192" y="18140"/>
                    <a:pt x="8222" y="18130"/>
                  </a:cubicBezTo>
                  <a:cubicBezTo>
                    <a:pt x="8199" y="18070"/>
                    <a:pt x="8267" y="18020"/>
                    <a:pt x="8222" y="17990"/>
                  </a:cubicBezTo>
                  <a:cubicBezTo>
                    <a:pt x="8192" y="18130"/>
                    <a:pt x="8124" y="18220"/>
                    <a:pt x="8124" y="18390"/>
                  </a:cubicBezTo>
                  <a:cubicBezTo>
                    <a:pt x="8042" y="18380"/>
                    <a:pt x="8079" y="18520"/>
                    <a:pt x="8019" y="18540"/>
                  </a:cubicBezTo>
                  <a:cubicBezTo>
                    <a:pt x="8034" y="18610"/>
                    <a:pt x="7997" y="18610"/>
                    <a:pt x="7989" y="18650"/>
                  </a:cubicBezTo>
                  <a:cubicBezTo>
                    <a:pt x="7974" y="18680"/>
                    <a:pt x="7959" y="18710"/>
                    <a:pt x="7944" y="18740"/>
                  </a:cubicBezTo>
                  <a:cubicBezTo>
                    <a:pt x="7929" y="18810"/>
                    <a:pt x="7892" y="18860"/>
                    <a:pt x="7862" y="18910"/>
                  </a:cubicBezTo>
                  <a:cubicBezTo>
                    <a:pt x="7825" y="18920"/>
                    <a:pt x="7855" y="19010"/>
                    <a:pt x="7810" y="19000"/>
                  </a:cubicBezTo>
                  <a:cubicBezTo>
                    <a:pt x="7825" y="19060"/>
                    <a:pt x="7765" y="19040"/>
                    <a:pt x="7780" y="19110"/>
                  </a:cubicBezTo>
                  <a:cubicBezTo>
                    <a:pt x="7727" y="19110"/>
                    <a:pt x="7705" y="19170"/>
                    <a:pt x="7682" y="19220"/>
                  </a:cubicBezTo>
                  <a:cubicBezTo>
                    <a:pt x="7637" y="19200"/>
                    <a:pt x="7645" y="19260"/>
                    <a:pt x="7630" y="19280"/>
                  </a:cubicBezTo>
                  <a:cubicBezTo>
                    <a:pt x="7615" y="19300"/>
                    <a:pt x="7600" y="19330"/>
                    <a:pt x="7585" y="19350"/>
                  </a:cubicBezTo>
                  <a:cubicBezTo>
                    <a:pt x="7510" y="19420"/>
                    <a:pt x="7465" y="19520"/>
                    <a:pt x="7405" y="19610"/>
                  </a:cubicBezTo>
                  <a:cubicBezTo>
                    <a:pt x="7360" y="19650"/>
                    <a:pt x="7307" y="19670"/>
                    <a:pt x="7285" y="19740"/>
                  </a:cubicBezTo>
                  <a:cubicBezTo>
                    <a:pt x="7232" y="19770"/>
                    <a:pt x="7210" y="19840"/>
                    <a:pt x="7173" y="19890"/>
                  </a:cubicBezTo>
                  <a:cubicBezTo>
                    <a:pt x="7120" y="19870"/>
                    <a:pt x="7150" y="19960"/>
                    <a:pt x="7105" y="19960"/>
                  </a:cubicBezTo>
                  <a:cubicBezTo>
                    <a:pt x="7075" y="19960"/>
                    <a:pt x="7075" y="20020"/>
                    <a:pt x="7045" y="20020"/>
                  </a:cubicBezTo>
                  <a:cubicBezTo>
                    <a:pt x="7060" y="20090"/>
                    <a:pt x="6985" y="20050"/>
                    <a:pt x="6993" y="20110"/>
                  </a:cubicBezTo>
                  <a:cubicBezTo>
                    <a:pt x="6978" y="20140"/>
                    <a:pt x="6948" y="20150"/>
                    <a:pt x="6925" y="20180"/>
                  </a:cubicBezTo>
                  <a:cubicBezTo>
                    <a:pt x="6895" y="20240"/>
                    <a:pt x="6858" y="20290"/>
                    <a:pt x="6813" y="20330"/>
                  </a:cubicBezTo>
                  <a:cubicBezTo>
                    <a:pt x="6820" y="20390"/>
                    <a:pt x="6753" y="20350"/>
                    <a:pt x="6768" y="20420"/>
                  </a:cubicBezTo>
                  <a:cubicBezTo>
                    <a:pt x="6730" y="20420"/>
                    <a:pt x="6730" y="20470"/>
                    <a:pt x="6700" y="20480"/>
                  </a:cubicBezTo>
                  <a:cubicBezTo>
                    <a:pt x="6693" y="20520"/>
                    <a:pt x="6663" y="20540"/>
                    <a:pt x="6648" y="20570"/>
                  </a:cubicBezTo>
                  <a:cubicBezTo>
                    <a:pt x="6610" y="20560"/>
                    <a:pt x="6640" y="20650"/>
                    <a:pt x="6588" y="20630"/>
                  </a:cubicBezTo>
                  <a:cubicBezTo>
                    <a:pt x="6550" y="20690"/>
                    <a:pt x="6513" y="20740"/>
                    <a:pt x="6468" y="20790"/>
                  </a:cubicBezTo>
                  <a:cubicBezTo>
                    <a:pt x="6446" y="20860"/>
                    <a:pt x="6401" y="20920"/>
                    <a:pt x="6356" y="20980"/>
                  </a:cubicBezTo>
                  <a:cubicBezTo>
                    <a:pt x="6341" y="21020"/>
                    <a:pt x="6318" y="21050"/>
                    <a:pt x="6311" y="21090"/>
                  </a:cubicBezTo>
                  <a:cubicBezTo>
                    <a:pt x="6303" y="21120"/>
                    <a:pt x="6288" y="21130"/>
                    <a:pt x="6273" y="21130"/>
                  </a:cubicBezTo>
                  <a:cubicBezTo>
                    <a:pt x="6273" y="21160"/>
                    <a:pt x="6251" y="21190"/>
                    <a:pt x="6243" y="21160"/>
                  </a:cubicBezTo>
                  <a:cubicBezTo>
                    <a:pt x="6266" y="21140"/>
                    <a:pt x="6266" y="21090"/>
                    <a:pt x="6273" y="21050"/>
                  </a:cubicBezTo>
                  <a:cubicBezTo>
                    <a:pt x="6303" y="21030"/>
                    <a:pt x="6303" y="20970"/>
                    <a:pt x="6326" y="20940"/>
                  </a:cubicBezTo>
                  <a:cubicBezTo>
                    <a:pt x="6371" y="20880"/>
                    <a:pt x="6378" y="20780"/>
                    <a:pt x="6438" y="20740"/>
                  </a:cubicBezTo>
                  <a:cubicBezTo>
                    <a:pt x="6423" y="20680"/>
                    <a:pt x="6483" y="20700"/>
                    <a:pt x="6468" y="20630"/>
                  </a:cubicBezTo>
                  <a:cubicBezTo>
                    <a:pt x="6513" y="20630"/>
                    <a:pt x="6513" y="20570"/>
                    <a:pt x="6535" y="20550"/>
                  </a:cubicBezTo>
                  <a:cubicBezTo>
                    <a:pt x="6565" y="20530"/>
                    <a:pt x="6565" y="20470"/>
                    <a:pt x="6588" y="20440"/>
                  </a:cubicBezTo>
                  <a:cubicBezTo>
                    <a:pt x="6610" y="20420"/>
                    <a:pt x="6633" y="20390"/>
                    <a:pt x="6648" y="20350"/>
                  </a:cubicBezTo>
                  <a:cubicBezTo>
                    <a:pt x="6790" y="20080"/>
                    <a:pt x="6963" y="19850"/>
                    <a:pt x="7143" y="19630"/>
                  </a:cubicBezTo>
                  <a:cubicBezTo>
                    <a:pt x="7143" y="19530"/>
                    <a:pt x="7232" y="19530"/>
                    <a:pt x="7225" y="19410"/>
                  </a:cubicBezTo>
                  <a:cubicBezTo>
                    <a:pt x="7255" y="19390"/>
                    <a:pt x="7292" y="19380"/>
                    <a:pt x="7322" y="19350"/>
                  </a:cubicBezTo>
                  <a:cubicBezTo>
                    <a:pt x="7330" y="19310"/>
                    <a:pt x="7352" y="19290"/>
                    <a:pt x="7352" y="19240"/>
                  </a:cubicBezTo>
                  <a:cubicBezTo>
                    <a:pt x="7397" y="19240"/>
                    <a:pt x="7405" y="19200"/>
                    <a:pt x="7420" y="19170"/>
                  </a:cubicBezTo>
                  <a:cubicBezTo>
                    <a:pt x="7442" y="19100"/>
                    <a:pt x="7510" y="19080"/>
                    <a:pt x="7517" y="18980"/>
                  </a:cubicBezTo>
                  <a:cubicBezTo>
                    <a:pt x="7547" y="18970"/>
                    <a:pt x="7547" y="18920"/>
                    <a:pt x="7585" y="18910"/>
                  </a:cubicBezTo>
                  <a:cubicBezTo>
                    <a:pt x="7585" y="18880"/>
                    <a:pt x="7585" y="18860"/>
                    <a:pt x="7615" y="18870"/>
                  </a:cubicBezTo>
                  <a:cubicBezTo>
                    <a:pt x="7615" y="18840"/>
                    <a:pt x="7615" y="18810"/>
                    <a:pt x="7630" y="18800"/>
                  </a:cubicBezTo>
                  <a:cubicBezTo>
                    <a:pt x="7652" y="18780"/>
                    <a:pt x="7660" y="18740"/>
                    <a:pt x="7682" y="18710"/>
                  </a:cubicBezTo>
                  <a:cubicBezTo>
                    <a:pt x="7682" y="18690"/>
                    <a:pt x="7742" y="18630"/>
                    <a:pt x="7697" y="18610"/>
                  </a:cubicBezTo>
                  <a:cubicBezTo>
                    <a:pt x="7705" y="18690"/>
                    <a:pt x="7652" y="18680"/>
                    <a:pt x="7630" y="18710"/>
                  </a:cubicBezTo>
                  <a:cubicBezTo>
                    <a:pt x="7615" y="18760"/>
                    <a:pt x="7592" y="18810"/>
                    <a:pt x="7562" y="18850"/>
                  </a:cubicBezTo>
                  <a:cubicBezTo>
                    <a:pt x="7517" y="18930"/>
                    <a:pt x="7465" y="19000"/>
                    <a:pt x="7420" y="19090"/>
                  </a:cubicBezTo>
                  <a:cubicBezTo>
                    <a:pt x="7360" y="19140"/>
                    <a:pt x="7322" y="19230"/>
                    <a:pt x="7270" y="19300"/>
                  </a:cubicBezTo>
                  <a:cubicBezTo>
                    <a:pt x="7225" y="19320"/>
                    <a:pt x="7210" y="19370"/>
                    <a:pt x="7188" y="19410"/>
                  </a:cubicBezTo>
                  <a:cubicBezTo>
                    <a:pt x="7143" y="19420"/>
                    <a:pt x="7150" y="19510"/>
                    <a:pt x="7105" y="19520"/>
                  </a:cubicBezTo>
                  <a:cubicBezTo>
                    <a:pt x="7105" y="19550"/>
                    <a:pt x="7090" y="19560"/>
                    <a:pt x="7075" y="19560"/>
                  </a:cubicBezTo>
                  <a:cubicBezTo>
                    <a:pt x="7053" y="19570"/>
                    <a:pt x="7060" y="19620"/>
                    <a:pt x="7023" y="19610"/>
                  </a:cubicBezTo>
                  <a:cubicBezTo>
                    <a:pt x="7030" y="19680"/>
                    <a:pt x="6970" y="19680"/>
                    <a:pt x="6963" y="19740"/>
                  </a:cubicBezTo>
                  <a:cubicBezTo>
                    <a:pt x="6910" y="19820"/>
                    <a:pt x="6850" y="19880"/>
                    <a:pt x="6798" y="19960"/>
                  </a:cubicBezTo>
                  <a:cubicBezTo>
                    <a:pt x="6775" y="19960"/>
                    <a:pt x="6775" y="20010"/>
                    <a:pt x="6768" y="20020"/>
                  </a:cubicBezTo>
                  <a:cubicBezTo>
                    <a:pt x="6745" y="20030"/>
                    <a:pt x="6730" y="20050"/>
                    <a:pt x="6730" y="20090"/>
                  </a:cubicBezTo>
                  <a:cubicBezTo>
                    <a:pt x="6670" y="20080"/>
                    <a:pt x="6693" y="20180"/>
                    <a:pt x="6648" y="20200"/>
                  </a:cubicBezTo>
                  <a:cubicBezTo>
                    <a:pt x="6625" y="20310"/>
                    <a:pt x="6535" y="20340"/>
                    <a:pt x="6520" y="20460"/>
                  </a:cubicBezTo>
                  <a:cubicBezTo>
                    <a:pt x="6476" y="20440"/>
                    <a:pt x="6483" y="20500"/>
                    <a:pt x="6453" y="20500"/>
                  </a:cubicBezTo>
                  <a:cubicBezTo>
                    <a:pt x="6468" y="20570"/>
                    <a:pt x="6423" y="20540"/>
                    <a:pt x="6408" y="20520"/>
                  </a:cubicBezTo>
                  <a:cubicBezTo>
                    <a:pt x="6423" y="20580"/>
                    <a:pt x="6416" y="20630"/>
                    <a:pt x="6371" y="20650"/>
                  </a:cubicBezTo>
                  <a:cubicBezTo>
                    <a:pt x="6363" y="20730"/>
                    <a:pt x="6333" y="20760"/>
                    <a:pt x="6311" y="20810"/>
                  </a:cubicBezTo>
                  <a:cubicBezTo>
                    <a:pt x="6273" y="20910"/>
                    <a:pt x="6228" y="21010"/>
                    <a:pt x="6176" y="21090"/>
                  </a:cubicBezTo>
                  <a:cubicBezTo>
                    <a:pt x="6168" y="21130"/>
                    <a:pt x="6168" y="21180"/>
                    <a:pt x="6146" y="21200"/>
                  </a:cubicBezTo>
                  <a:cubicBezTo>
                    <a:pt x="6138" y="21240"/>
                    <a:pt x="6138" y="21290"/>
                    <a:pt x="6108" y="21310"/>
                  </a:cubicBezTo>
                  <a:cubicBezTo>
                    <a:pt x="6071" y="21350"/>
                    <a:pt x="6071" y="21460"/>
                    <a:pt x="6026" y="21510"/>
                  </a:cubicBezTo>
                  <a:cubicBezTo>
                    <a:pt x="6026" y="21540"/>
                    <a:pt x="6018" y="21570"/>
                    <a:pt x="6011" y="21600"/>
                  </a:cubicBezTo>
                  <a:cubicBezTo>
                    <a:pt x="6146" y="21600"/>
                    <a:pt x="6146" y="21600"/>
                    <a:pt x="6146" y="21600"/>
                  </a:cubicBezTo>
                  <a:cubicBezTo>
                    <a:pt x="6146" y="21580"/>
                    <a:pt x="6153" y="21560"/>
                    <a:pt x="6161" y="21550"/>
                  </a:cubicBezTo>
                  <a:cubicBezTo>
                    <a:pt x="6206" y="21470"/>
                    <a:pt x="6243" y="21400"/>
                    <a:pt x="6273" y="21310"/>
                  </a:cubicBezTo>
                  <a:cubicBezTo>
                    <a:pt x="6318" y="21300"/>
                    <a:pt x="6303" y="21220"/>
                    <a:pt x="6341" y="21200"/>
                  </a:cubicBezTo>
                  <a:close/>
                </a:path>
              </a:pathLst>
            </a:custGeom>
            <a:solidFill>
              <a:schemeClr val="accent1"/>
            </a:solidFill>
            <a:ln w="12700" cap="flat">
              <a:noFill/>
              <a:miter lim="400000"/>
            </a:ln>
            <a:effectLst/>
          </p:spPr>
          <p:txBody>
            <a:bodyPr wrap="square" lIns="45719" tIns="45719" rIns="45719" bIns="45719" numCol="1" anchor="t">
              <a:noAutofit/>
            </a:bodyPr>
            <a:lstStyle/>
            <a:p>
              <a:pPr>
                <a:defRPr sz="1300"/>
              </a:pPr>
            </a:p>
          </p:txBody>
        </p:sp>
        <p:sp>
          <p:nvSpPr>
            <p:cNvPr id="38" name="形状"/>
            <p:cNvSpPr/>
            <p:nvPr/>
          </p:nvSpPr>
          <p:spPr>
            <a:xfrm>
              <a:off x="0" y="0"/>
              <a:ext cx="9150350" cy="5807709"/>
            </a:xfrm>
            <a:custGeom>
              <a:avLst/>
              <a:gdLst/>
              <a:ahLst/>
              <a:cxnLst>
                <a:cxn ang="0">
                  <a:pos x="wd2" y="hd2"/>
                </a:cxn>
                <a:cxn ang="5400000">
                  <a:pos x="wd2" y="hd2"/>
                </a:cxn>
                <a:cxn ang="10800000">
                  <a:pos x="wd2" y="hd2"/>
                </a:cxn>
                <a:cxn ang="16200000">
                  <a:pos x="wd2" y="hd2"/>
                </a:cxn>
              </a:cxnLst>
              <a:rect l="0" t="0" r="r" b="b"/>
              <a:pathLst>
                <a:path w="21600" h="21555" extrusionOk="0">
                  <a:moveTo>
                    <a:pt x="13116" y="2062"/>
                  </a:moveTo>
                  <a:cubicBezTo>
                    <a:pt x="13101" y="2145"/>
                    <a:pt x="13056" y="2251"/>
                    <a:pt x="13108" y="2274"/>
                  </a:cubicBezTo>
                  <a:cubicBezTo>
                    <a:pt x="13153" y="2215"/>
                    <a:pt x="13191" y="2109"/>
                    <a:pt x="13228" y="2015"/>
                  </a:cubicBezTo>
                  <a:cubicBezTo>
                    <a:pt x="13273" y="1756"/>
                    <a:pt x="13311" y="1567"/>
                    <a:pt x="13356" y="1402"/>
                  </a:cubicBezTo>
                  <a:cubicBezTo>
                    <a:pt x="13363" y="1308"/>
                    <a:pt x="13371" y="1214"/>
                    <a:pt x="13401" y="1096"/>
                  </a:cubicBezTo>
                  <a:cubicBezTo>
                    <a:pt x="13378" y="1037"/>
                    <a:pt x="13408" y="1072"/>
                    <a:pt x="13416" y="1002"/>
                  </a:cubicBezTo>
                  <a:cubicBezTo>
                    <a:pt x="13431" y="943"/>
                    <a:pt x="13438" y="884"/>
                    <a:pt x="13453" y="825"/>
                  </a:cubicBezTo>
                  <a:cubicBezTo>
                    <a:pt x="13461" y="542"/>
                    <a:pt x="13476" y="306"/>
                    <a:pt x="13498" y="0"/>
                  </a:cubicBezTo>
                  <a:cubicBezTo>
                    <a:pt x="13431" y="0"/>
                    <a:pt x="13431" y="0"/>
                    <a:pt x="13431" y="0"/>
                  </a:cubicBezTo>
                  <a:cubicBezTo>
                    <a:pt x="13431" y="47"/>
                    <a:pt x="13431" y="94"/>
                    <a:pt x="13423" y="141"/>
                  </a:cubicBezTo>
                  <a:cubicBezTo>
                    <a:pt x="13438" y="236"/>
                    <a:pt x="13393" y="412"/>
                    <a:pt x="13416" y="460"/>
                  </a:cubicBezTo>
                  <a:cubicBezTo>
                    <a:pt x="13423" y="483"/>
                    <a:pt x="13393" y="495"/>
                    <a:pt x="13393" y="483"/>
                  </a:cubicBezTo>
                  <a:cubicBezTo>
                    <a:pt x="13393" y="542"/>
                    <a:pt x="13401" y="577"/>
                    <a:pt x="13401" y="648"/>
                  </a:cubicBezTo>
                  <a:cubicBezTo>
                    <a:pt x="13401" y="636"/>
                    <a:pt x="13378" y="636"/>
                    <a:pt x="13378" y="660"/>
                  </a:cubicBezTo>
                  <a:cubicBezTo>
                    <a:pt x="13378" y="660"/>
                    <a:pt x="13393" y="683"/>
                    <a:pt x="13393" y="695"/>
                  </a:cubicBezTo>
                  <a:cubicBezTo>
                    <a:pt x="13393" y="731"/>
                    <a:pt x="13401" y="754"/>
                    <a:pt x="13386" y="801"/>
                  </a:cubicBezTo>
                  <a:cubicBezTo>
                    <a:pt x="13363" y="896"/>
                    <a:pt x="13356" y="1037"/>
                    <a:pt x="13318" y="1084"/>
                  </a:cubicBezTo>
                  <a:cubicBezTo>
                    <a:pt x="13348" y="1108"/>
                    <a:pt x="13303" y="1190"/>
                    <a:pt x="13303" y="1237"/>
                  </a:cubicBezTo>
                  <a:cubicBezTo>
                    <a:pt x="13318" y="1284"/>
                    <a:pt x="13303" y="1332"/>
                    <a:pt x="13288" y="1402"/>
                  </a:cubicBezTo>
                  <a:cubicBezTo>
                    <a:pt x="13243" y="1532"/>
                    <a:pt x="13213" y="1709"/>
                    <a:pt x="13183" y="1885"/>
                  </a:cubicBezTo>
                  <a:cubicBezTo>
                    <a:pt x="13176" y="1933"/>
                    <a:pt x="13153" y="1933"/>
                    <a:pt x="13146" y="1968"/>
                  </a:cubicBezTo>
                  <a:cubicBezTo>
                    <a:pt x="13138" y="2003"/>
                    <a:pt x="13138" y="2062"/>
                    <a:pt x="13116" y="2062"/>
                  </a:cubicBezTo>
                  <a:close/>
                  <a:moveTo>
                    <a:pt x="11879" y="2074"/>
                  </a:moveTo>
                  <a:cubicBezTo>
                    <a:pt x="11857" y="2074"/>
                    <a:pt x="11879" y="2109"/>
                    <a:pt x="11872" y="2156"/>
                  </a:cubicBezTo>
                  <a:cubicBezTo>
                    <a:pt x="11842" y="2145"/>
                    <a:pt x="11842" y="2204"/>
                    <a:pt x="11834" y="2239"/>
                  </a:cubicBezTo>
                  <a:cubicBezTo>
                    <a:pt x="11834" y="2286"/>
                    <a:pt x="11797" y="2298"/>
                    <a:pt x="11819" y="2321"/>
                  </a:cubicBezTo>
                  <a:cubicBezTo>
                    <a:pt x="11864" y="2345"/>
                    <a:pt x="11789" y="2345"/>
                    <a:pt x="11789" y="2380"/>
                  </a:cubicBezTo>
                  <a:cubicBezTo>
                    <a:pt x="11804" y="2392"/>
                    <a:pt x="11797" y="2416"/>
                    <a:pt x="11767" y="2404"/>
                  </a:cubicBezTo>
                  <a:cubicBezTo>
                    <a:pt x="11767" y="2427"/>
                    <a:pt x="11759" y="2463"/>
                    <a:pt x="11752" y="2498"/>
                  </a:cubicBezTo>
                  <a:cubicBezTo>
                    <a:pt x="11752" y="2510"/>
                    <a:pt x="11759" y="2534"/>
                    <a:pt x="11767" y="2510"/>
                  </a:cubicBezTo>
                  <a:cubicBezTo>
                    <a:pt x="11774" y="2486"/>
                    <a:pt x="11782" y="2486"/>
                    <a:pt x="11789" y="2463"/>
                  </a:cubicBezTo>
                  <a:cubicBezTo>
                    <a:pt x="11797" y="2404"/>
                    <a:pt x="11834" y="2427"/>
                    <a:pt x="11834" y="2345"/>
                  </a:cubicBezTo>
                  <a:cubicBezTo>
                    <a:pt x="11864" y="2369"/>
                    <a:pt x="11857" y="2263"/>
                    <a:pt x="11872" y="2227"/>
                  </a:cubicBezTo>
                  <a:cubicBezTo>
                    <a:pt x="11887" y="2204"/>
                    <a:pt x="11902" y="2180"/>
                    <a:pt x="11909" y="2121"/>
                  </a:cubicBezTo>
                  <a:cubicBezTo>
                    <a:pt x="11954" y="2039"/>
                    <a:pt x="11977" y="1768"/>
                    <a:pt x="12037" y="1638"/>
                  </a:cubicBezTo>
                  <a:cubicBezTo>
                    <a:pt x="12022" y="1544"/>
                    <a:pt x="12074" y="1379"/>
                    <a:pt x="12067" y="1284"/>
                  </a:cubicBezTo>
                  <a:cubicBezTo>
                    <a:pt x="12104" y="1226"/>
                    <a:pt x="12112" y="1072"/>
                    <a:pt x="12149" y="1025"/>
                  </a:cubicBezTo>
                  <a:cubicBezTo>
                    <a:pt x="12119" y="978"/>
                    <a:pt x="12187" y="848"/>
                    <a:pt x="12157" y="813"/>
                  </a:cubicBezTo>
                  <a:cubicBezTo>
                    <a:pt x="12179" y="825"/>
                    <a:pt x="12187" y="754"/>
                    <a:pt x="12172" y="742"/>
                  </a:cubicBezTo>
                  <a:cubicBezTo>
                    <a:pt x="12179" y="707"/>
                    <a:pt x="12202" y="695"/>
                    <a:pt x="12202" y="648"/>
                  </a:cubicBezTo>
                  <a:cubicBezTo>
                    <a:pt x="12194" y="518"/>
                    <a:pt x="12254" y="330"/>
                    <a:pt x="12239" y="200"/>
                  </a:cubicBezTo>
                  <a:cubicBezTo>
                    <a:pt x="12246" y="130"/>
                    <a:pt x="12254" y="71"/>
                    <a:pt x="12261" y="0"/>
                  </a:cubicBezTo>
                  <a:cubicBezTo>
                    <a:pt x="12224" y="0"/>
                    <a:pt x="12224" y="0"/>
                    <a:pt x="12224" y="0"/>
                  </a:cubicBezTo>
                  <a:cubicBezTo>
                    <a:pt x="12224" y="47"/>
                    <a:pt x="12217" y="94"/>
                    <a:pt x="12217" y="141"/>
                  </a:cubicBezTo>
                  <a:cubicBezTo>
                    <a:pt x="12187" y="330"/>
                    <a:pt x="12179" y="518"/>
                    <a:pt x="12157" y="707"/>
                  </a:cubicBezTo>
                  <a:cubicBezTo>
                    <a:pt x="12149" y="766"/>
                    <a:pt x="12134" y="837"/>
                    <a:pt x="12119" y="907"/>
                  </a:cubicBezTo>
                  <a:cubicBezTo>
                    <a:pt x="12112" y="896"/>
                    <a:pt x="12112" y="884"/>
                    <a:pt x="12112" y="872"/>
                  </a:cubicBezTo>
                  <a:cubicBezTo>
                    <a:pt x="12142" y="660"/>
                    <a:pt x="12142" y="483"/>
                    <a:pt x="12149" y="295"/>
                  </a:cubicBezTo>
                  <a:cubicBezTo>
                    <a:pt x="12149" y="247"/>
                    <a:pt x="12164" y="189"/>
                    <a:pt x="12142" y="165"/>
                  </a:cubicBezTo>
                  <a:cubicBezTo>
                    <a:pt x="12142" y="118"/>
                    <a:pt x="12187" y="47"/>
                    <a:pt x="12149" y="35"/>
                  </a:cubicBezTo>
                  <a:cubicBezTo>
                    <a:pt x="12157" y="24"/>
                    <a:pt x="12157" y="12"/>
                    <a:pt x="12157" y="0"/>
                  </a:cubicBezTo>
                  <a:cubicBezTo>
                    <a:pt x="12097" y="0"/>
                    <a:pt x="12097" y="0"/>
                    <a:pt x="12097" y="0"/>
                  </a:cubicBezTo>
                  <a:cubicBezTo>
                    <a:pt x="12097" y="94"/>
                    <a:pt x="12104" y="189"/>
                    <a:pt x="12104" y="283"/>
                  </a:cubicBezTo>
                  <a:cubicBezTo>
                    <a:pt x="12059" y="742"/>
                    <a:pt x="12044" y="1178"/>
                    <a:pt x="11977" y="1662"/>
                  </a:cubicBezTo>
                  <a:cubicBezTo>
                    <a:pt x="11947" y="1744"/>
                    <a:pt x="11917" y="1897"/>
                    <a:pt x="11879" y="2074"/>
                  </a:cubicBezTo>
                  <a:close/>
                  <a:moveTo>
                    <a:pt x="12246" y="3135"/>
                  </a:moveTo>
                  <a:cubicBezTo>
                    <a:pt x="12396" y="2734"/>
                    <a:pt x="12434" y="2204"/>
                    <a:pt x="12516" y="1779"/>
                  </a:cubicBezTo>
                  <a:cubicBezTo>
                    <a:pt x="12531" y="1709"/>
                    <a:pt x="12501" y="1662"/>
                    <a:pt x="12524" y="1567"/>
                  </a:cubicBezTo>
                  <a:cubicBezTo>
                    <a:pt x="12554" y="1402"/>
                    <a:pt x="12554" y="1379"/>
                    <a:pt x="12591" y="1226"/>
                  </a:cubicBezTo>
                  <a:cubicBezTo>
                    <a:pt x="12614" y="1084"/>
                    <a:pt x="12644" y="955"/>
                    <a:pt x="12666" y="813"/>
                  </a:cubicBezTo>
                  <a:cubicBezTo>
                    <a:pt x="12696" y="542"/>
                    <a:pt x="12726" y="271"/>
                    <a:pt x="12764" y="0"/>
                  </a:cubicBezTo>
                  <a:cubicBezTo>
                    <a:pt x="12696" y="0"/>
                    <a:pt x="12696" y="0"/>
                    <a:pt x="12696" y="0"/>
                  </a:cubicBezTo>
                  <a:cubicBezTo>
                    <a:pt x="12674" y="153"/>
                    <a:pt x="12659" y="306"/>
                    <a:pt x="12651" y="448"/>
                  </a:cubicBezTo>
                  <a:cubicBezTo>
                    <a:pt x="12644" y="507"/>
                    <a:pt x="12621" y="589"/>
                    <a:pt x="12614" y="648"/>
                  </a:cubicBezTo>
                  <a:cubicBezTo>
                    <a:pt x="12599" y="719"/>
                    <a:pt x="12569" y="790"/>
                    <a:pt x="12599" y="825"/>
                  </a:cubicBezTo>
                  <a:cubicBezTo>
                    <a:pt x="12591" y="872"/>
                    <a:pt x="12569" y="872"/>
                    <a:pt x="12576" y="848"/>
                  </a:cubicBezTo>
                  <a:cubicBezTo>
                    <a:pt x="12569" y="825"/>
                    <a:pt x="12569" y="801"/>
                    <a:pt x="12576" y="766"/>
                  </a:cubicBezTo>
                  <a:cubicBezTo>
                    <a:pt x="12569" y="719"/>
                    <a:pt x="12591" y="636"/>
                    <a:pt x="12569" y="601"/>
                  </a:cubicBezTo>
                  <a:cubicBezTo>
                    <a:pt x="12591" y="471"/>
                    <a:pt x="12554" y="401"/>
                    <a:pt x="12584" y="259"/>
                  </a:cubicBezTo>
                  <a:cubicBezTo>
                    <a:pt x="12576" y="212"/>
                    <a:pt x="12554" y="177"/>
                    <a:pt x="12584" y="94"/>
                  </a:cubicBezTo>
                  <a:cubicBezTo>
                    <a:pt x="12569" y="71"/>
                    <a:pt x="12569" y="35"/>
                    <a:pt x="12569" y="0"/>
                  </a:cubicBezTo>
                  <a:cubicBezTo>
                    <a:pt x="12516" y="0"/>
                    <a:pt x="12516" y="0"/>
                    <a:pt x="12516" y="0"/>
                  </a:cubicBezTo>
                  <a:cubicBezTo>
                    <a:pt x="12516" y="71"/>
                    <a:pt x="12516" y="141"/>
                    <a:pt x="12509" y="224"/>
                  </a:cubicBezTo>
                  <a:cubicBezTo>
                    <a:pt x="12539" y="259"/>
                    <a:pt x="12486" y="365"/>
                    <a:pt x="12524" y="389"/>
                  </a:cubicBezTo>
                  <a:cubicBezTo>
                    <a:pt x="12509" y="471"/>
                    <a:pt x="12509" y="530"/>
                    <a:pt x="12524" y="577"/>
                  </a:cubicBezTo>
                  <a:cubicBezTo>
                    <a:pt x="12516" y="837"/>
                    <a:pt x="12516" y="1072"/>
                    <a:pt x="12501" y="1320"/>
                  </a:cubicBezTo>
                  <a:cubicBezTo>
                    <a:pt x="12471" y="1402"/>
                    <a:pt x="12449" y="1579"/>
                    <a:pt x="12396" y="1697"/>
                  </a:cubicBezTo>
                  <a:cubicBezTo>
                    <a:pt x="12381" y="1768"/>
                    <a:pt x="12374" y="1838"/>
                    <a:pt x="12359" y="1897"/>
                  </a:cubicBezTo>
                  <a:cubicBezTo>
                    <a:pt x="12344" y="1968"/>
                    <a:pt x="12321" y="2039"/>
                    <a:pt x="12366" y="2062"/>
                  </a:cubicBezTo>
                  <a:cubicBezTo>
                    <a:pt x="12366" y="2027"/>
                    <a:pt x="12389" y="2039"/>
                    <a:pt x="12389" y="1991"/>
                  </a:cubicBezTo>
                  <a:cubicBezTo>
                    <a:pt x="12396" y="1944"/>
                    <a:pt x="12426" y="1944"/>
                    <a:pt x="12404" y="1921"/>
                  </a:cubicBezTo>
                  <a:cubicBezTo>
                    <a:pt x="12434" y="1885"/>
                    <a:pt x="12434" y="1779"/>
                    <a:pt x="12471" y="1768"/>
                  </a:cubicBezTo>
                  <a:cubicBezTo>
                    <a:pt x="12389" y="2263"/>
                    <a:pt x="12374" y="2475"/>
                    <a:pt x="12276" y="2958"/>
                  </a:cubicBezTo>
                  <a:cubicBezTo>
                    <a:pt x="12269" y="3005"/>
                    <a:pt x="12209" y="3087"/>
                    <a:pt x="12246" y="3135"/>
                  </a:cubicBezTo>
                  <a:close/>
                  <a:moveTo>
                    <a:pt x="12861" y="1779"/>
                  </a:moveTo>
                  <a:cubicBezTo>
                    <a:pt x="12876" y="1744"/>
                    <a:pt x="12914" y="1791"/>
                    <a:pt x="12906" y="1697"/>
                  </a:cubicBezTo>
                  <a:cubicBezTo>
                    <a:pt x="12921" y="1650"/>
                    <a:pt x="12929" y="1603"/>
                    <a:pt x="12936" y="1555"/>
                  </a:cubicBezTo>
                  <a:cubicBezTo>
                    <a:pt x="12959" y="1579"/>
                    <a:pt x="12981" y="1449"/>
                    <a:pt x="12959" y="1449"/>
                  </a:cubicBezTo>
                  <a:cubicBezTo>
                    <a:pt x="12959" y="1391"/>
                    <a:pt x="12996" y="1414"/>
                    <a:pt x="12996" y="1343"/>
                  </a:cubicBezTo>
                  <a:cubicBezTo>
                    <a:pt x="12988" y="1249"/>
                    <a:pt x="13018" y="1119"/>
                    <a:pt x="13041" y="1013"/>
                  </a:cubicBezTo>
                  <a:cubicBezTo>
                    <a:pt x="13041" y="801"/>
                    <a:pt x="13078" y="566"/>
                    <a:pt x="13116" y="318"/>
                  </a:cubicBezTo>
                  <a:cubicBezTo>
                    <a:pt x="13101" y="236"/>
                    <a:pt x="13131" y="106"/>
                    <a:pt x="13131" y="0"/>
                  </a:cubicBezTo>
                  <a:cubicBezTo>
                    <a:pt x="13056" y="0"/>
                    <a:pt x="13056" y="0"/>
                    <a:pt x="13056" y="0"/>
                  </a:cubicBezTo>
                  <a:cubicBezTo>
                    <a:pt x="13048" y="141"/>
                    <a:pt x="13048" y="271"/>
                    <a:pt x="13056" y="401"/>
                  </a:cubicBezTo>
                  <a:cubicBezTo>
                    <a:pt x="13011" y="436"/>
                    <a:pt x="13048" y="530"/>
                    <a:pt x="13011" y="625"/>
                  </a:cubicBezTo>
                  <a:cubicBezTo>
                    <a:pt x="13033" y="683"/>
                    <a:pt x="12988" y="801"/>
                    <a:pt x="12973" y="896"/>
                  </a:cubicBezTo>
                  <a:cubicBezTo>
                    <a:pt x="13033" y="931"/>
                    <a:pt x="12929" y="966"/>
                    <a:pt x="12973" y="978"/>
                  </a:cubicBezTo>
                  <a:cubicBezTo>
                    <a:pt x="12966" y="1025"/>
                    <a:pt x="12959" y="1084"/>
                    <a:pt x="12951" y="1131"/>
                  </a:cubicBezTo>
                  <a:cubicBezTo>
                    <a:pt x="12914" y="1237"/>
                    <a:pt x="12944" y="1296"/>
                    <a:pt x="12914" y="1402"/>
                  </a:cubicBezTo>
                  <a:cubicBezTo>
                    <a:pt x="12906" y="1497"/>
                    <a:pt x="12884" y="1544"/>
                    <a:pt x="12861" y="1603"/>
                  </a:cubicBezTo>
                  <a:cubicBezTo>
                    <a:pt x="12846" y="1673"/>
                    <a:pt x="12816" y="1756"/>
                    <a:pt x="12861" y="1779"/>
                  </a:cubicBezTo>
                  <a:close/>
                  <a:moveTo>
                    <a:pt x="11175" y="2227"/>
                  </a:moveTo>
                  <a:cubicBezTo>
                    <a:pt x="11182" y="2156"/>
                    <a:pt x="11197" y="2074"/>
                    <a:pt x="11212" y="2003"/>
                  </a:cubicBezTo>
                  <a:cubicBezTo>
                    <a:pt x="11227" y="1944"/>
                    <a:pt x="11250" y="1862"/>
                    <a:pt x="11227" y="1827"/>
                  </a:cubicBezTo>
                  <a:cubicBezTo>
                    <a:pt x="11272" y="1827"/>
                    <a:pt x="11265" y="1685"/>
                    <a:pt x="11287" y="1638"/>
                  </a:cubicBezTo>
                  <a:cubicBezTo>
                    <a:pt x="11295" y="1367"/>
                    <a:pt x="11355" y="1190"/>
                    <a:pt x="11347" y="943"/>
                  </a:cubicBezTo>
                  <a:cubicBezTo>
                    <a:pt x="11400" y="625"/>
                    <a:pt x="11445" y="295"/>
                    <a:pt x="11475" y="0"/>
                  </a:cubicBezTo>
                  <a:cubicBezTo>
                    <a:pt x="11415" y="0"/>
                    <a:pt x="11415" y="0"/>
                    <a:pt x="11415" y="0"/>
                  </a:cubicBezTo>
                  <a:cubicBezTo>
                    <a:pt x="11392" y="247"/>
                    <a:pt x="11340" y="495"/>
                    <a:pt x="11332" y="766"/>
                  </a:cubicBezTo>
                  <a:cubicBezTo>
                    <a:pt x="11295" y="1167"/>
                    <a:pt x="11220" y="1614"/>
                    <a:pt x="11175" y="2015"/>
                  </a:cubicBezTo>
                  <a:cubicBezTo>
                    <a:pt x="11137" y="2168"/>
                    <a:pt x="11160" y="2251"/>
                    <a:pt x="11100" y="2321"/>
                  </a:cubicBezTo>
                  <a:cubicBezTo>
                    <a:pt x="11145" y="2357"/>
                    <a:pt x="11160" y="2298"/>
                    <a:pt x="11175" y="2227"/>
                  </a:cubicBezTo>
                  <a:close/>
                  <a:moveTo>
                    <a:pt x="10927" y="3052"/>
                  </a:moveTo>
                  <a:cubicBezTo>
                    <a:pt x="10897" y="3123"/>
                    <a:pt x="10927" y="3123"/>
                    <a:pt x="10897" y="3146"/>
                  </a:cubicBezTo>
                  <a:cubicBezTo>
                    <a:pt x="10882" y="3146"/>
                    <a:pt x="10882" y="3252"/>
                    <a:pt x="10890" y="3252"/>
                  </a:cubicBezTo>
                  <a:cubicBezTo>
                    <a:pt x="10965" y="3052"/>
                    <a:pt x="11040" y="2864"/>
                    <a:pt x="11122" y="2687"/>
                  </a:cubicBezTo>
                  <a:cubicBezTo>
                    <a:pt x="11212" y="2486"/>
                    <a:pt x="11250" y="2321"/>
                    <a:pt x="11317" y="2086"/>
                  </a:cubicBezTo>
                  <a:cubicBezTo>
                    <a:pt x="11415" y="1555"/>
                    <a:pt x="11512" y="1037"/>
                    <a:pt x="11617" y="613"/>
                  </a:cubicBezTo>
                  <a:cubicBezTo>
                    <a:pt x="11617" y="495"/>
                    <a:pt x="11647" y="342"/>
                    <a:pt x="11654" y="224"/>
                  </a:cubicBezTo>
                  <a:cubicBezTo>
                    <a:pt x="11677" y="106"/>
                    <a:pt x="11692" y="82"/>
                    <a:pt x="11699" y="0"/>
                  </a:cubicBezTo>
                  <a:cubicBezTo>
                    <a:pt x="11639" y="0"/>
                    <a:pt x="11639" y="0"/>
                    <a:pt x="11639" y="0"/>
                  </a:cubicBezTo>
                  <a:cubicBezTo>
                    <a:pt x="11624" y="71"/>
                    <a:pt x="11609" y="141"/>
                    <a:pt x="11602" y="224"/>
                  </a:cubicBezTo>
                  <a:cubicBezTo>
                    <a:pt x="11602" y="342"/>
                    <a:pt x="11572" y="389"/>
                    <a:pt x="11572" y="483"/>
                  </a:cubicBezTo>
                  <a:cubicBezTo>
                    <a:pt x="11482" y="1025"/>
                    <a:pt x="11340" y="1449"/>
                    <a:pt x="11280" y="2003"/>
                  </a:cubicBezTo>
                  <a:cubicBezTo>
                    <a:pt x="11242" y="2039"/>
                    <a:pt x="11242" y="2168"/>
                    <a:pt x="11220" y="2251"/>
                  </a:cubicBezTo>
                  <a:cubicBezTo>
                    <a:pt x="11212" y="2298"/>
                    <a:pt x="11190" y="2298"/>
                    <a:pt x="11182" y="2345"/>
                  </a:cubicBezTo>
                  <a:cubicBezTo>
                    <a:pt x="11167" y="2369"/>
                    <a:pt x="11182" y="2475"/>
                    <a:pt x="11145" y="2451"/>
                  </a:cubicBezTo>
                  <a:cubicBezTo>
                    <a:pt x="11137" y="2557"/>
                    <a:pt x="11107" y="2616"/>
                    <a:pt x="11070" y="2663"/>
                  </a:cubicBezTo>
                  <a:cubicBezTo>
                    <a:pt x="11062" y="2781"/>
                    <a:pt x="11017" y="2805"/>
                    <a:pt x="11002" y="2922"/>
                  </a:cubicBezTo>
                  <a:cubicBezTo>
                    <a:pt x="10980" y="2911"/>
                    <a:pt x="10980" y="2993"/>
                    <a:pt x="10957" y="2981"/>
                  </a:cubicBezTo>
                  <a:cubicBezTo>
                    <a:pt x="10920" y="3005"/>
                    <a:pt x="10965" y="3052"/>
                    <a:pt x="10927" y="3052"/>
                  </a:cubicBezTo>
                  <a:close/>
                  <a:moveTo>
                    <a:pt x="11212" y="577"/>
                  </a:moveTo>
                  <a:cubicBezTo>
                    <a:pt x="11227" y="389"/>
                    <a:pt x="11250" y="189"/>
                    <a:pt x="11272" y="0"/>
                  </a:cubicBezTo>
                  <a:cubicBezTo>
                    <a:pt x="11235" y="0"/>
                    <a:pt x="11235" y="0"/>
                    <a:pt x="11235" y="0"/>
                  </a:cubicBezTo>
                  <a:cubicBezTo>
                    <a:pt x="11227" y="12"/>
                    <a:pt x="11227" y="35"/>
                    <a:pt x="11227" y="47"/>
                  </a:cubicBezTo>
                  <a:cubicBezTo>
                    <a:pt x="11212" y="153"/>
                    <a:pt x="11205" y="236"/>
                    <a:pt x="11212" y="318"/>
                  </a:cubicBezTo>
                  <a:cubicBezTo>
                    <a:pt x="11212" y="354"/>
                    <a:pt x="11167" y="436"/>
                    <a:pt x="11205" y="448"/>
                  </a:cubicBezTo>
                  <a:cubicBezTo>
                    <a:pt x="11205" y="495"/>
                    <a:pt x="11152" y="577"/>
                    <a:pt x="11212" y="577"/>
                  </a:cubicBezTo>
                  <a:close/>
                  <a:moveTo>
                    <a:pt x="10822" y="931"/>
                  </a:moveTo>
                  <a:cubicBezTo>
                    <a:pt x="10807" y="990"/>
                    <a:pt x="10800" y="1037"/>
                    <a:pt x="10793" y="1084"/>
                  </a:cubicBezTo>
                  <a:cubicBezTo>
                    <a:pt x="10822" y="1108"/>
                    <a:pt x="10778" y="1190"/>
                    <a:pt x="10800" y="1226"/>
                  </a:cubicBezTo>
                  <a:cubicBezTo>
                    <a:pt x="10815" y="1261"/>
                    <a:pt x="10793" y="1332"/>
                    <a:pt x="10785" y="1402"/>
                  </a:cubicBezTo>
                  <a:cubicBezTo>
                    <a:pt x="10800" y="1438"/>
                    <a:pt x="10807" y="1473"/>
                    <a:pt x="10793" y="1544"/>
                  </a:cubicBezTo>
                  <a:cubicBezTo>
                    <a:pt x="10807" y="1579"/>
                    <a:pt x="10800" y="1638"/>
                    <a:pt x="10815" y="1685"/>
                  </a:cubicBezTo>
                  <a:cubicBezTo>
                    <a:pt x="10837" y="1391"/>
                    <a:pt x="10830" y="1131"/>
                    <a:pt x="10852" y="848"/>
                  </a:cubicBezTo>
                  <a:cubicBezTo>
                    <a:pt x="10867" y="695"/>
                    <a:pt x="10875" y="554"/>
                    <a:pt x="10890" y="401"/>
                  </a:cubicBezTo>
                  <a:cubicBezTo>
                    <a:pt x="10927" y="212"/>
                    <a:pt x="10927" y="153"/>
                    <a:pt x="10950" y="0"/>
                  </a:cubicBezTo>
                  <a:cubicBezTo>
                    <a:pt x="10897" y="0"/>
                    <a:pt x="10897" y="0"/>
                    <a:pt x="10897" y="0"/>
                  </a:cubicBezTo>
                  <a:cubicBezTo>
                    <a:pt x="10860" y="318"/>
                    <a:pt x="10807" y="660"/>
                    <a:pt x="10822" y="931"/>
                  </a:cubicBezTo>
                  <a:close/>
                  <a:moveTo>
                    <a:pt x="11744" y="2251"/>
                  </a:moveTo>
                  <a:cubicBezTo>
                    <a:pt x="11827" y="1874"/>
                    <a:pt x="11842" y="1673"/>
                    <a:pt x="11887" y="1332"/>
                  </a:cubicBezTo>
                  <a:cubicBezTo>
                    <a:pt x="11857" y="1284"/>
                    <a:pt x="11924" y="1155"/>
                    <a:pt x="11894" y="1119"/>
                  </a:cubicBezTo>
                  <a:cubicBezTo>
                    <a:pt x="11902" y="1037"/>
                    <a:pt x="11909" y="955"/>
                    <a:pt x="11902" y="884"/>
                  </a:cubicBezTo>
                  <a:cubicBezTo>
                    <a:pt x="11924" y="719"/>
                    <a:pt x="11924" y="577"/>
                    <a:pt x="11924" y="436"/>
                  </a:cubicBezTo>
                  <a:cubicBezTo>
                    <a:pt x="11902" y="412"/>
                    <a:pt x="11917" y="365"/>
                    <a:pt x="11924" y="330"/>
                  </a:cubicBezTo>
                  <a:cubicBezTo>
                    <a:pt x="11924" y="295"/>
                    <a:pt x="11909" y="271"/>
                    <a:pt x="11924" y="224"/>
                  </a:cubicBezTo>
                  <a:cubicBezTo>
                    <a:pt x="11902" y="200"/>
                    <a:pt x="11924" y="153"/>
                    <a:pt x="11932" y="118"/>
                  </a:cubicBezTo>
                  <a:cubicBezTo>
                    <a:pt x="11902" y="106"/>
                    <a:pt x="11932" y="35"/>
                    <a:pt x="11939" y="0"/>
                  </a:cubicBezTo>
                  <a:cubicBezTo>
                    <a:pt x="11872" y="0"/>
                    <a:pt x="11872" y="0"/>
                    <a:pt x="11872" y="0"/>
                  </a:cubicBezTo>
                  <a:cubicBezTo>
                    <a:pt x="11864" y="59"/>
                    <a:pt x="11864" y="130"/>
                    <a:pt x="11864" y="189"/>
                  </a:cubicBezTo>
                  <a:cubicBezTo>
                    <a:pt x="11879" y="471"/>
                    <a:pt x="11864" y="778"/>
                    <a:pt x="11849" y="1072"/>
                  </a:cubicBezTo>
                  <a:cubicBezTo>
                    <a:pt x="11849" y="1332"/>
                    <a:pt x="11789" y="1650"/>
                    <a:pt x="11789" y="1956"/>
                  </a:cubicBezTo>
                  <a:cubicBezTo>
                    <a:pt x="11729" y="1980"/>
                    <a:pt x="11789" y="2086"/>
                    <a:pt x="11744" y="2098"/>
                  </a:cubicBezTo>
                  <a:cubicBezTo>
                    <a:pt x="11774" y="2168"/>
                    <a:pt x="11692" y="2215"/>
                    <a:pt x="11744" y="2251"/>
                  </a:cubicBezTo>
                  <a:close/>
                  <a:moveTo>
                    <a:pt x="21038" y="377"/>
                  </a:moveTo>
                  <a:cubicBezTo>
                    <a:pt x="21000" y="377"/>
                    <a:pt x="20993" y="424"/>
                    <a:pt x="20978" y="471"/>
                  </a:cubicBezTo>
                  <a:cubicBezTo>
                    <a:pt x="20985" y="530"/>
                    <a:pt x="20933" y="495"/>
                    <a:pt x="20933" y="554"/>
                  </a:cubicBezTo>
                  <a:cubicBezTo>
                    <a:pt x="20933" y="601"/>
                    <a:pt x="20895" y="601"/>
                    <a:pt x="20873" y="636"/>
                  </a:cubicBezTo>
                  <a:cubicBezTo>
                    <a:pt x="20873" y="719"/>
                    <a:pt x="20821" y="742"/>
                    <a:pt x="20813" y="825"/>
                  </a:cubicBezTo>
                  <a:cubicBezTo>
                    <a:pt x="20783" y="872"/>
                    <a:pt x="20761" y="919"/>
                    <a:pt x="20738" y="978"/>
                  </a:cubicBezTo>
                  <a:cubicBezTo>
                    <a:pt x="20671" y="978"/>
                    <a:pt x="20693" y="1096"/>
                    <a:pt x="20648" y="1119"/>
                  </a:cubicBezTo>
                  <a:cubicBezTo>
                    <a:pt x="20626" y="1178"/>
                    <a:pt x="20603" y="1237"/>
                    <a:pt x="20573" y="1284"/>
                  </a:cubicBezTo>
                  <a:cubicBezTo>
                    <a:pt x="20536" y="1320"/>
                    <a:pt x="20528" y="1391"/>
                    <a:pt x="20498" y="1449"/>
                  </a:cubicBezTo>
                  <a:cubicBezTo>
                    <a:pt x="20438" y="1449"/>
                    <a:pt x="20468" y="1579"/>
                    <a:pt x="20408" y="1591"/>
                  </a:cubicBezTo>
                  <a:cubicBezTo>
                    <a:pt x="20408" y="1673"/>
                    <a:pt x="20363" y="1697"/>
                    <a:pt x="20333" y="1744"/>
                  </a:cubicBezTo>
                  <a:cubicBezTo>
                    <a:pt x="20333" y="1838"/>
                    <a:pt x="20288" y="1862"/>
                    <a:pt x="20273" y="1933"/>
                  </a:cubicBezTo>
                  <a:cubicBezTo>
                    <a:pt x="20236" y="1968"/>
                    <a:pt x="20236" y="2062"/>
                    <a:pt x="20198" y="2098"/>
                  </a:cubicBezTo>
                  <a:cubicBezTo>
                    <a:pt x="20168" y="2145"/>
                    <a:pt x="20183" y="2251"/>
                    <a:pt x="20124" y="2263"/>
                  </a:cubicBezTo>
                  <a:cubicBezTo>
                    <a:pt x="20131" y="2357"/>
                    <a:pt x="20101" y="2404"/>
                    <a:pt x="20071" y="2451"/>
                  </a:cubicBezTo>
                  <a:cubicBezTo>
                    <a:pt x="20056" y="2522"/>
                    <a:pt x="20049" y="2592"/>
                    <a:pt x="20011" y="2640"/>
                  </a:cubicBezTo>
                  <a:cubicBezTo>
                    <a:pt x="19996" y="2699"/>
                    <a:pt x="19974" y="2769"/>
                    <a:pt x="19951" y="2816"/>
                  </a:cubicBezTo>
                  <a:cubicBezTo>
                    <a:pt x="19959" y="2911"/>
                    <a:pt x="19899" y="2922"/>
                    <a:pt x="19914" y="3028"/>
                  </a:cubicBezTo>
                  <a:cubicBezTo>
                    <a:pt x="19876" y="3064"/>
                    <a:pt x="19891" y="3170"/>
                    <a:pt x="19854" y="3217"/>
                  </a:cubicBezTo>
                  <a:cubicBezTo>
                    <a:pt x="19869" y="3276"/>
                    <a:pt x="19831" y="3276"/>
                    <a:pt x="19846" y="3347"/>
                  </a:cubicBezTo>
                  <a:cubicBezTo>
                    <a:pt x="19861" y="3394"/>
                    <a:pt x="19801" y="3441"/>
                    <a:pt x="19854" y="3453"/>
                  </a:cubicBezTo>
                  <a:cubicBezTo>
                    <a:pt x="19876" y="3382"/>
                    <a:pt x="19884" y="3300"/>
                    <a:pt x="19891" y="3217"/>
                  </a:cubicBezTo>
                  <a:cubicBezTo>
                    <a:pt x="19921" y="3205"/>
                    <a:pt x="19899" y="3123"/>
                    <a:pt x="19921" y="3111"/>
                  </a:cubicBezTo>
                  <a:cubicBezTo>
                    <a:pt x="19914" y="3052"/>
                    <a:pt x="19959" y="3076"/>
                    <a:pt x="19944" y="3005"/>
                  </a:cubicBezTo>
                  <a:cubicBezTo>
                    <a:pt x="19981" y="2864"/>
                    <a:pt x="20049" y="2757"/>
                    <a:pt x="20079" y="2604"/>
                  </a:cubicBezTo>
                  <a:cubicBezTo>
                    <a:pt x="20139" y="2498"/>
                    <a:pt x="20161" y="2333"/>
                    <a:pt x="20221" y="2227"/>
                  </a:cubicBezTo>
                  <a:cubicBezTo>
                    <a:pt x="20258" y="2156"/>
                    <a:pt x="20273" y="2098"/>
                    <a:pt x="20296" y="2039"/>
                  </a:cubicBezTo>
                  <a:cubicBezTo>
                    <a:pt x="20318" y="1980"/>
                    <a:pt x="20371" y="1909"/>
                    <a:pt x="20371" y="1827"/>
                  </a:cubicBezTo>
                  <a:cubicBezTo>
                    <a:pt x="20423" y="1791"/>
                    <a:pt x="20438" y="1720"/>
                    <a:pt x="20461" y="1662"/>
                  </a:cubicBezTo>
                  <a:cubicBezTo>
                    <a:pt x="20498" y="1614"/>
                    <a:pt x="20536" y="1544"/>
                    <a:pt x="20551" y="1461"/>
                  </a:cubicBezTo>
                  <a:cubicBezTo>
                    <a:pt x="20626" y="1355"/>
                    <a:pt x="20686" y="1237"/>
                    <a:pt x="20746" y="1108"/>
                  </a:cubicBezTo>
                  <a:cubicBezTo>
                    <a:pt x="20791" y="1072"/>
                    <a:pt x="20806" y="978"/>
                    <a:pt x="20836" y="919"/>
                  </a:cubicBezTo>
                  <a:cubicBezTo>
                    <a:pt x="20880" y="872"/>
                    <a:pt x="20880" y="778"/>
                    <a:pt x="20940" y="754"/>
                  </a:cubicBezTo>
                  <a:cubicBezTo>
                    <a:pt x="20925" y="683"/>
                    <a:pt x="20970" y="695"/>
                    <a:pt x="20970" y="648"/>
                  </a:cubicBezTo>
                  <a:cubicBezTo>
                    <a:pt x="21000" y="636"/>
                    <a:pt x="20978" y="542"/>
                    <a:pt x="21030" y="566"/>
                  </a:cubicBezTo>
                  <a:cubicBezTo>
                    <a:pt x="21023" y="448"/>
                    <a:pt x="21113" y="460"/>
                    <a:pt x="21120" y="377"/>
                  </a:cubicBezTo>
                  <a:cubicBezTo>
                    <a:pt x="21150" y="365"/>
                    <a:pt x="21128" y="283"/>
                    <a:pt x="21165" y="295"/>
                  </a:cubicBezTo>
                  <a:cubicBezTo>
                    <a:pt x="21180" y="259"/>
                    <a:pt x="21195" y="236"/>
                    <a:pt x="21210" y="212"/>
                  </a:cubicBezTo>
                  <a:cubicBezTo>
                    <a:pt x="21233" y="130"/>
                    <a:pt x="21285" y="94"/>
                    <a:pt x="21300" y="24"/>
                  </a:cubicBezTo>
                  <a:cubicBezTo>
                    <a:pt x="21308" y="12"/>
                    <a:pt x="21308" y="0"/>
                    <a:pt x="21315" y="0"/>
                  </a:cubicBezTo>
                  <a:cubicBezTo>
                    <a:pt x="21225" y="0"/>
                    <a:pt x="21225" y="0"/>
                    <a:pt x="21225" y="0"/>
                  </a:cubicBezTo>
                  <a:cubicBezTo>
                    <a:pt x="21180" y="106"/>
                    <a:pt x="21128" y="189"/>
                    <a:pt x="21068" y="271"/>
                  </a:cubicBezTo>
                  <a:cubicBezTo>
                    <a:pt x="21060" y="318"/>
                    <a:pt x="21015" y="306"/>
                    <a:pt x="21038" y="377"/>
                  </a:cubicBezTo>
                  <a:close/>
                  <a:moveTo>
                    <a:pt x="13656" y="9781"/>
                  </a:moveTo>
                  <a:cubicBezTo>
                    <a:pt x="13648" y="9840"/>
                    <a:pt x="13738" y="9899"/>
                    <a:pt x="13760" y="9899"/>
                  </a:cubicBezTo>
                  <a:cubicBezTo>
                    <a:pt x="13760" y="9981"/>
                    <a:pt x="13865" y="10028"/>
                    <a:pt x="13888" y="10111"/>
                  </a:cubicBezTo>
                  <a:cubicBezTo>
                    <a:pt x="13948" y="10193"/>
                    <a:pt x="13970" y="10276"/>
                    <a:pt x="14023" y="10346"/>
                  </a:cubicBezTo>
                  <a:cubicBezTo>
                    <a:pt x="14060" y="10417"/>
                    <a:pt x="14075" y="10500"/>
                    <a:pt x="14120" y="10582"/>
                  </a:cubicBezTo>
                  <a:cubicBezTo>
                    <a:pt x="14135" y="10664"/>
                    <a:pt x="14210" y="10735"/>
                    <a:pt x="14210" y="10829"/>
                  </a:cubicBezTo>
                  <a:cubicBezTo>
                    <a:pt x="14233" y="10865"/>
                    <a:pt x="14263" y="10900"/>
                    <a:pt x="14263" y="10936"/>
                  </a:cubicBezTo>
                  <a:cubicBezTo>
                    <a:pt x="14278" y="10947"/>
                    <a:pt x="14278" y="10971"/>
                    <a:pt x="14278" y="10994"/>
                  </a:cubicBezTo>
                  <a:cubicBezTo>
                    <a:pt x="14285" y="11006"/>
                    <a:pt x="14285" y="11042"/>
                    <a:pt x="14293" y="11065"/>
                  </a:cubicBezTo>
                  <a:cubicBezTo>
                    <a:pt x="14360" y="11136"/>
                    <a:pt x="14323" y="11230"/>
                    <a:pt x="14405" y="11301"/>
                  </a:cubicBezTo>
                  <a:cubicBezTo>
                    <a:pt x="14390" y="11348"/>
                    <a:pt x="14420" y="11383"/>
                    <a:pt x="14427" y="11430"/>
                  </a:cubicBezTo>
                  <a:cubicBezTo>
                    <a:pt x="14480" y="11454"/>
                    <a:pt x="14427" y="11513"/>
                    <a:pt x="14480" y="11536"/>
                  </a:cubicBezTo>
                  <a:cubicBezTo>
                    <a:pt x="14465" y="11643"/>
                    <a:pt x="14570" y="11701"/>
                    <a:pt x="14547" y="11796"/>
                  </a:cubicBezTo>
                  <a:cubicBezTo>
                    <a:pt x="14592" y="11866"/>
                    <a:pt x="14585" y="11961"/>
                    <a:pt x="14622" y="12031"/>
                  </a:cubicBezTo>
                  <a:cubicBezTo>
                    <a:pt x="14637" y="12114"/>
                    <a:pt x="14690" y="12196"/>
                    <a:pt x="14690" y="12291"/>
                  </a:cubicBezTo>
                  <a:cubicBezTo>
                    <a:pt x="14712" y="12361"/>
                    <a:pt x="14735" y="12444"/>
                    <a:pt x="14750" y="12526"/>
                  </a:cubicBezTo>
                  <a:cubicBezTo>
                    <a:pt x="14757" y="12573"/>
                    <a:pt x="14772" y="12609"/>
                    <a:pt x="14772" y="12644"/>
                  </a:cubicBezTo>
                  <a:cubicBezTo>
                    <a:pt x="14832" y="12680"/>
                    <a:pt x="14802" y="12738"/>
                    <a:pt x="14817" y="12786"/>
                  </a:cubicBezTo>
                  <a:cubicBezTo>
                    <a:pt x="14870" y="12951"/>
                    <a:pt x="14900" y="13116"/>
                    <a:pt x="14937" y="13281"/>
                  </a:cubicBezTo>
                  <a:cubicBezTo>
                    <a:pt x="14937" y="13328"/>
                    <a:pt x="14930" y="13375"/>
                    <a:pt x="14967" y="13410"/>
                  </a:cubicBezTo>
                  <a:cubicBezTo>
                    <a:pt x="14937" y="13457"/>
                    <a:pt x="14967" y="13493"/>
                    <a:pt x="14990" y="13528"/>
                  </a:cubicBezTo>
                  <a:cubicBezTo>
                    <a:pt x="14967" y="13575"/>
                    <a:pt x="14997" y="13610"/>
                    <a:pt x="15020" y="13646"/>
                  </a:cubicBezTo>
                  <a:cubicBezTo>
                    <a:pt x="15012" y="13705"/>
                    <a:pt x="15005" y="13752"/>
                    <a:pt x="15065" y="13787"/>
                  </a:cubicBezTo>
                  <a:cubicBezTo>
                    <a:pt x="15035" y="13846"/>
                    <a:pt x="15080" y="13882"/>
                    <a:pt x="15080" y="13929"/>
                  </a:cubicBezTo>
                  <a:cubicBezTo>
                    <a:pt x="15072" y="13976"/>
                    <a:pt x="15080" y="14023"/>
                    <a:pt x="15095" y="14070"/>
                  </a:cubicBezTo>
                  <a:cubicBezTo>
                    <a:pt x="15117" y="14164"/>
                    <a:pt x="15147" y="14259"/>
                    <a:pt x="15124" y="14376"/>
                  </a:cubicBezTo>
                  <a:cubicBezTo>
                    <a:pt x="15184" y="14494"/>
                    <a:pt x="15177" y="14624"/>
                    <a:pt x="15222" y="14754"/>
                  </a:cubicBezTo>
                  <a:cubicBezTo>
                    <a:pt x="15229" y="14812"/>
                    <a:pt x="15267" y="14871"/>
                    <a:pt x="15259" y="14942"/>
                  </a:cubicBezTo>
                  <a:cubicBezTo>
                    <a:pt x="15282" y="14966"/>
                    <a:pt x="15282" y="15001"/>
                    <a:pt x="15282" y="15025"/>
                  </a:cubicBezTo>
                  <a:cubicBezTo>
                    <a:pt x="15267" y="15072"/>
                    <a:pt x="15319" y="15095"/>
                    <a:pt x="15312" y="15131"/>
                  </a:cubicBezTo>
                  <a:cubicBezTo>
                    <a:pt x="15289" y="15201"/>
                    <a:pt x="15334" y="15260"/>
                    <a:pt x="15327" y="15331"/>
                  </a:cubicBezTo>
                  <a:cubicBezTo>
                    <a:pt x="15357" y="15390"/>
                    <a:pt x="15349" y="15461"/>
                    <a:pt x="15387" y="15519"/>
                  </a:cubicBezTo>
                  <a:cubicBezTo>
                    <a:pt x="15372" y="15590"/>
                    <a:pt x="15424" y="15637"/>
                    <a:pt x="15424" y="15708"/>
                  </a:cubicBezTo>
                  <a:cubicBezTo>
                    <a:pt x="15439" y="15732"/>
                    <a:pt x="15447" y="15767"/>
                    <a:pt x="15447" y="15791"/>
                  </a:cubicBezTo>
                  <a:cubicBezTo>
                    <a:pt x="15432" y="15838"/>
                    <a:pt x="15484" y="15849"/>
                    <a:pt x="15484" y="15897"/>
                  </a:cubicBezTo>
                  <a:cubicBezTo>
                    <a:pt x="15484" y="15955"/>
                    <a:pt x="15507" y="16014"/>
                    <a:pt x="15522" y="16085"/>
                  </a:cubicBezTo>
                  <a:cubicBezTo>
                    <a:pt x="15589" y="16132"/>
                    <a:pt x="15529" y="16215"/>
                    <a:pt x="15582" y="16274"/>
                  </a:cubicBezTo>
                  <a:cubicBezTo>
                    <a:pt x="15612" y="16321"/>
                    <a:pt x="15589" y="16403"/>
                    <a:pt x="15657" y="16450"/>
                  </a:cubicBezTo>
                  <a:cubicBezTo>
                    <a:pt x="15642" y="16521"/>
                    <a:pt x="15694" y="16568"/>
                    <a:pt x="15694" y="16639"/>
                  </a:cubicBezTo>
                  <a:cubicBezTo>
                    <a:pt x="15747" y="16698"/>
                    <a:pt x="15732" y="16769"/>
                    <a:pt x="15777" y="16816"/>
                  </a:cubicBezTo>
                  <a:cubicBezTo>
                    <a:pt x="15784" y="16886"/>
                    <a:pt x="15844" y="16934"/>
                    <a:pt x="15837" y="17004"/>
                  </a:cubicBezTo>
                  <a:cubicBezTo>
                    <a:pt x="15859" y="17028"/>
                    <a:pt x="15874" y="17051"/>
                    <a:pt x="15881" y="17087"/>
                  </a:cubicBezTo>
                  <a:cubicBezTo>
                    <a:pt x="15881" y="17122"/>
                    <a:pt x="15934" y="17134"/>
                    <a:pt x="15919" y="17181"/>
                  </a:cubicBezTo>
                  <a:cubicBezTo>
                    <a:pt x="15956" y="17205"/>
                    <a:pt x="15971" y="17240"/>
                    <a:pt x="15979" y="17275"/>
                  </a:cubicBezTo>
                  <a:cubicBezTo>
                    <a:pt x="15971" y="17311"/>
                    <a:pt x="16031" y="17334"/>
                    <a:pt x="16016" y="17370"/>
                  </a:cubicBezTo>
                  <a:cubicBezTo>
                    <a:pt x="16046" y="17405"/>
                    <a:pt x="16084" y="17440"/>
                    <a:pt x="16084" y="17476"/>
                  </a:cubicBezTo>
                  <a:cubicBezTo>
                    <a:pt x="16114" y="17487"/>
                    <a:pt x="16159" y="17593"/>
                    <a:pt x="16181" y="17546"/>
                  </a:cubicBezTo>
                  <a:cubicBezTo>
                    <a:pt x="16114" y="17440"/>
                    <a:pt x="16039" y="17358"/>
                    <a:pt x="16031" y="17240"/>
                  </a:cubicBezTo>
                  <a:cubicBezTo>
                    <a:pt x="15979" y="17193"/>
                    <a:pt x="15986" y="17134"/>
                    <a:pt x="15941" y="17087"/>
                  </a:cubicBezTo>
                  <a:cubicBezTo>
                    <a:pt x="15934" y="17028"/>
                    <a:pt x="15874" y="16981"/>
                    <a:pt x="15874" y="16922"/>
                  </a:cubicBezTo>
                  <a:cubicBezTo>
                    <a:pt x="15777" y="16710"/>
                    <a:pt x="15732" y="16474"/>
                    <a:pt x="15634" y="16274"/>
                  </a:cubicBezTo>
                  <a:cubicBezTo>
                    <a:pt x="15597" y="16038"/>
                    <a:pt x="15514" y="15826"/>
                    <a:pt x="15469" y="15602"/>
                  </a:cubicBezTo>
                  <a:cubicBezTo>
                    <a:pt x="15454" y="15555"/>
                    <a:pt x="15424" y="15496"/>
                    <a:pt x="15439" y="15437"/>
                  </a:cubicBezTo>
                  <a:cubicBezTo>
                    <a:pt x="15432" y="15378"/>
                    <a:pt x="15394" y="15331"/>
                    <a:pt x="15394" y="15272"/>
                  </a:cubicBezTo>
                  <a:cubicBezTo>
                    <a:pt x="15342" y="15166"/>
                    <a:pt x="15372" y="15036"/>
                    <a:pt x="15304" y="14930"/>
                  </a:cubicBezTo>
                  <a:cubicBezTo>
                    <a:pt x="15297" y="14871"/>
                    <a:pt x="15312" y="14812"/>
                    <a:pt x="15267" y="14777"/>
                  </a:cubicBezTo>
                  <a:cubicBezTo>
                    <a:pt x="15297" y="14706"/>
                    <a:pt x="15237" y="14659"/>
                    <a:pt x="15244" y="14600"/>
                  </a:cubicBezTo>
                  <a:cubicBezTo>
                    <a:pt x="15237" y="14565"/>
                    <a:pt x="15229" y="14541"/>
                    <a:pt x="15244" y="14506"/>
                  </a:cubicBezTo>
                  <a:cubicBezTo>
                    <a:pt x="15222" y="14482"/>
                    <a:pt x="15222" y="14447"/>
                    <a:pt x="15222" y="14412"/>
                  </a:cubicBezTo>
                  <a:cubicBezTo>
                    <a:pt x="15177" y="14376"/>
                    <a:pt x="15207" y="14294"/>
                    <a:pt x="15177" y="14247"/>
                  </a:cubicBezTo>
                  <a:cubicBezTo>
                    <a:pt x="15132" y="14023"/>
                    <a:pt x="15110" y="13787"/>
                    <a:pt x="15057" y="13563"/>
                  </a:cubicBezTo>
                  <a:cubicBezTo>
                    <a:pt x="15012" y="13457"/>
                    <a:pt x="15012" y="13339"/>
                    <a:pt x="14982" y="13233"/>
                  </a:cubicBezTo>
                  <a:cubicBezTo>
                    <a:pt x="14982" y="13198"/>
                    <a:pt x="14982" y="13174"/>
                    <a:pt x="14960" y="13151"/>
                  </a:cubicBezTo>
                  <a:cubicBezTo>
                    <a:pt x="14975" y="13116"/>
                    <a:pt x="14960" y="13092"/>
                    <a:pt x="14960" y="13057"/>
                  </a:cubicBezTo>
                  <a:cubicBezTo>
                    <a:pt x="14922" y="13009"/>
                    <a:pt x="14930" y="12939"/>
                    <a:pt x="14915" y="12880"/>
                  </a:cubicBezTo>
                  <a:cubicBezTo>
                    <a:pt x="14907" y="12774"/>
                    <a:pt x="14840" y="12680"/>
                    <a:pt x="14832" y="12562"/>
                  </a:cubicBezTo>
                  <a:cubicBezTo>
                    <a:pt x="14817" y="12526"/>
                    <a:pt x="14817" y="12503"/>
                    <a:pt x="14787" y="12479"/>
                  </a:cubicBezTo>
                  <a:cubicBezTo>
                    <a:pt x="14802" y="12444"/>
                    <a:pt x="14802" y="12409"/>
                    <a:pt x="14787" y="12385"/>
                  </a:cubicBezTo>
                  <a:cubicBezTo>
                    <a:pt x="14772" y="12326"/>
                    <a:pt x="14750" y="12279"/>
                    <a:pt x="14765" y="12208"/>
                  </a:cubicBezTo>
                  <a:cubicBezTo>
                    <a:pt x="14697" y="12173"/>
                    <a:pt x="14720" y="12102"/>
                    <a:pt x="14697" y="12043"/>
                  </a:cubicBezTo>
                  <a:cubicBezTo>
                    <a:pt x="14675" y="11984"/>
                    <a:pt x="14660" y="11937"/>
                    <a:pt x="14652" y="11878"/>
                  </a:cubicBezTo>
                  <a:cubicBezTo>
                    <a:pt x="14592" y="11760"/>
                    <a:pt x="14592" y="11631"/>
                    <a:pt x="14525" y="11525"/>
                  </a:cubicBezTo>
                  <a:cubicBezTo>
                    <a:pt x="14502" y="11395"/>
                    <a:pt x="14442" y="11289"/>
                    <a:pt x="14420" y="11171"/>
                  </a:cubicBezTo>
                  <a:cubicBezTo>
                    <a:pt x="14375" y="11053"/>
                    <a:pt x="14330" y="10936"/>
                    <a:pt x="14293" y="10818"/>
                  </a:cubicBezTo>
                  <a:cubicBezTo>
                    <a:pt x="14248" y="10712"/>
                    <a:pt x="14203" y="10606"/>
                    <a:pt x="14158" y="10488"/>
                  </a:cubicBezTo>
                  <a:cubicBezTo>
                    <a:pt x="14113" y="10382"/>
                    <a:pt x="14045" y="10264"/>
                    <a:pt x="13985" y="10158"/>
                  </a:cubicBezTo>
                  <a:cubicBezTo>
                    <a:pt x="13970" y="10134"/>
                    <a:pt x="13978" y="10099"/>
                    <a:pt x="13963" y="10075"/>
                  </a:cubicBezTo>
                  <a:cubicBezTo>
                    <a:pt x="13940" y="10052"/>
                    <a:pt x="13910" y="10028"/>
                    <a:pt x="13918" y="9993"/>
                  </a:cubicBezTo>
                  <a:cubicBezTo>
                    <a:pt x="13865" y="9910"/>
                    <a:pt x="13858" y="9934"/>
                    <a:pt x="13820" y="9863"/>
                  </a:cubicBezTo>
                  <a:cubicBezTo>
                    <a:pt x="13775" y="9816"/>
                    <a:pt x="13723" y="9757"/>
                    <a:pt x="13678" y="9710"/>
                  </a:cubicBezTo>
                  <a:cubicBezTo>
                    <a:pt x="13671" y="9651"/>
                    <a:pt x="13603" y="9616"/>
                    <a:pt x="13573" y="9698"/>
                  </a:cubicBezTo>
                  <a:cubicBezTo>
                    <a:pt x="13566" y="9710"/>
                    <a:pt x="13558" y="9722"/>
                    <a:pt x="13558" y="9734"/>
                  </a:cubicBezTo>
                  <a:cubicBezTo>
                    <a:pt x="13573" y="9757"/>
                    <a:pt x="13588" y="9757"/>
                    <a:pt x="13603" y="9757"/>
                  </a:cubicBezTo>
                  <a:cubicBezTo>
                    <a:pt x="13588" y="9840"/>
                    <a:pt x="13641" y="9757"/>
                    <a:pt x="13656" y="9781"/>
                  </a:cubicBezTo>
                  <a:close/>
                  <a:moveTo>
                    <a:pt x="20581" y="306"/>
                  </a:moveTo>
                  <a:cubicBezTo>
                    <a:pt x="20581" y="342"/>
                    <a:pt x="20573" y="365"/>
                    <a:pt x="20566" y="389"/>
                  </a:cubicBezTo>
                  <a:cubicBezTo>
                    <a:pt x="20566" y="424"/>
                    <a:pt x="20528" y="412"/>
                    <a:pt x="20536" y="460"/>
                  </a:cubicBezTo>
                  <a:cubicBezTo>
                    <a:pt x="20513" y="507"/>
                    <a:pt x="20491" y="566"/>
                    <a:pt x="20476" y="625"/>
                  </a:cubicBezTo>
                  <a:cubicBezTo>
                    <a:pt x="20431" y="636"/>
                    <a:pt x="20453" y="742"/>
                    <a:pt x="20401" y="731"/>
                  </a:cubicBezTo>
                  <a:cubicBezTo>
                    <a:pt x="20401" y="813"/>
                    <a:pt x="20378" y="872"/>
                    <a:pt x="20341" y="896"/>
                  </a:cubicBezTo>
                  <a:cubicBezTo>
                    <a:pt x="20318" y="931"/>
                    <a:pt x="20326" y="1025"/>
                    <a:pt x="20281" y="1037"/>
                  </a:cubicBezTo>
                  <a:cubicBezTo>
                    <a:pt x="20288" y="1072"/>
                    <a:pt x="20273" y="1096"/>
                    <a:pt x="20258" y="1108"/>
                  </a:cubicBezTo>
                  <a:cubicBezTo>
                    <a:pt x="20251" y="1143"/>
                    <a:pt x="20243" y="1178"/>
                    <a:pt x="20228" y="1190"/>
                  </a:cubicBezTo>
                  <a:cubicBezTo>
                    <a:pt x="20191" y="1308"/>
                    <a:pt x="20139" y="1391"/>
                    <a:pt x="20109" y="1520"/>
                  </a:cubicBezTo>
                  <a:cubicBezTo>
                    <a:pt x="20019" y="1709"/>
                    <a:pt x="19951" y="1933"/>
                    <a:pt x="19891" y="2156"/>
                  </a:cubicBezTo>
                  <a:cubicBezTo>
                    <a:pt x="19876" y="2215"/>
                    <a:pt x="19861" y="2263"/>
                    <a:pt x="19846" y="2321"/>
                  </a:cubicBezTo>
                  <a:cubicBezTo>
                    <a:pt x="19824" y="2369"/>
                    <a:pt x="19839" y="2463"/>
                    <a:pt x="19809" y="2498"/>
                  </a:cubicBezTo>
                  <a:cubicBezTo>
                    <a:pt x="19786" y="2557"/>
                    <a:pt x="19786" y="2628"/>
                    <a:pt x="19771" y="2687"/>
                  </a:cubicBezTo>
                  <a:cubicBezTo>
                    <a:pt x="19764" y="2722"/>
                    <a:pt x="19749" y="2734"/>
                    <a:pt x="19756" y="2793"/>
                  </a:cubicBezTo>
                  <a:cubicBezTo>
                    <a:pt x="19756" y="2816"/>
                    <a:pt x="19726" y="2852"/>
                    <a:pt x="19756" y="2864"/>
                  </a:cubicBezTo>
                  <a:cubicBezTo>
                    <a:pt x="19764" y="2722"/>
                    <a:pt x="19831" y="2663"/>
                    <a:pt x="19824" y="2498"/>
                  </a:cubicBezTo>
                  <a:cubicBezTo>
                    <a:pt x="19884" y="2427"/>
                    <a:pt x="19884" y="2274"/>
                    <a:pt x="19929" y="2180"/>
                  </a:cubicBezTo>
                  <a:cubicBezTo>
                    <a:pt x="19966" y="2086"/>
                    <a:pt x="19981" y="1956"/>
                    <a:pt x="20026" y="1862"/>
                  </a:cubicBezTo>
                  <a:cubicBezTo>
                    <a:pt x="20071" y="1756"/>
                    <a:pt x="20109" y="1650"/>
                    <a:pt x="20146" y="1532"/>
                  </a:cubicBezTo>
                  <a:cubicBezTo>
                    <a:pt x="20183" y="1520"/>
                    <a:pt x="20183" y="1449"/>
                    <a:pt x="20221" y="1426"/>
                  </a:cubicBezTo>
                  <a:cubicBezTo>
                    <a:pt x="20221" y="1391"/>
                    <a:pt x="20243" y="1379"/>
                    <a:pt x="20228" y="1320"/>
                  </a:cubicBezTo>
                  <a:cubicBezTo>
                    <a:pt x="20266" y="1332"/>
                    <a:pt x="20258" y="1284"/>
                    <a:pt x="20281" y="1261"/>
                  </a:cubicBezTo>
                  <a:cubicBezTo>
                    <a:pt x="20273" y="1178"/>
                    <a:pt x="20348" y="1202"/>
                    <a:pt x="20333" y="1108"/>
                  </a:cubicBezTo>
                  <a:cubicBezTo>
                    <a:pt x="20371" y="1072"/>
                    <a:pt x="20386" y="1013"/>
                    <a:pt x="20393" y="943"/>
                  </a:cubicBezTo>
                  <a:cubicBezTo>
                    <a:pt x="20453" y="872"/>
                    <a:pt x="20476" y="754"/>
                    <a:pt x="20528" y="672"/>
                  </a:cubicBezTo>
                  <a:cubicBezTo>
                    <a:pt x="20528" y="589"/>
                    <a:pt x="20588" y="589"/>
                    <a:pt x="20588" y="507"/>
                  </a:cubicBezTo>
                  <a:cubicBezTo>
                    <a:pt x="20618" y="471"/>
                    <a:pt x="20633" y="412"/>
                    <a:pt x="20648" y="354"/>
                  </a:cubicBezTo>
                  <a:cubicBezTo>
                    <a:pt x="20663" y="342"/>
                    <a:pt x="20686" y="342"/>
                    <a:pt x="20678" y="295"/>
                  </a:cubicBezTo>
                  <a:cubicBezTo>
                    <a:pt x="20693" y="295"/>
                    <a:pt x="20716" y="283"/>
                    <a:pt x="20708" y="236"/>
                  </a:cubicBezTo>
                  <a:cubicBezTo>
                    <a:pt x="20746" y="212"/>
                    <a:pt x="20746" y="153"/>
                    <a:pt x="20783" y="130"/>
                  </a:cubicBezTo>
                  <a:cubicBezTo>
                    <a:pt x="20783" y="59"/>
                    <a:pt x="20813" y="35"/>
                    <a:pt x="20836" y="0"/>
                  </a:cubicBezTo>
                  <a:cubicBezTo>
                    <a:pt x="20746" y="0"/>
                    <a:pt x="20746" y="0"/>
                    <a:pt x="20746" y="0"/>
                  </a:cubicBezTo>
                  <a:cubicBezTo>
                    <a:pt x="20738" y="12"/>
                    <a:pt x="20738" y="24"/>
                    <a:pt x="20731" y="35"/>
                  </a:cubicBezTo>
                  <a:cubicBezTo>
                    <a:pt x="20686" y="130"/>
                    <a:pt x="20663" y="259"/>
                    <a:pt x="20581" y="306"/>
                  </a:cubicBezTo>
                  <a:close/>
                  <a:moveTo>
                    <a:pt x="21203" y="648"/>
                  </a:moveTo>
                  <a:cubicBezTo>
                    <a:pt x="21203" y="683"/>
                    <a:pt x="21180" y="660"/>
                    <a:pt x="21173" y="672"/>
                  </a:cubicBezTo>
                  <a:cubicBezTo>
                    <a:pt x="21165" y="683"/>
                    <a:pt x="21173" y="719"/>
                    <a:pt x="21173" y="731"/>
                  </a:cubicBezTo>
                  <a:cubicBezTo>
                    <a:pt x="21158" y="754"/>
                    <a:pt x="21135" y="766"/>
                    <a:pt x="21128" y="790"/>
                  </a:cubicBezTo>
                  <a:cubicBezTo>
                    <a:pt x="21075" y="872"/>
                    <a:pt x="21045" y="1002"/>
                    <a:pt x="20970" y="1061"/>
                  </a:cubicBezTo>
                  <a:cubicBezTo>
                    <a:pt x="20925" y="1155"/>
                    <a:pt x="20880" y="1261"/>
                    <a:pt x="20821" y="1332"/>
                  </a:cubicBezTo>
                  <a:cubicBezTo>
                    <a:pt x="20798" y="1379"/>
                    <a:pt x="20783" y="1426"/>
                    <a:pt x="20746" y="1449"/>
                  </a:cubicBezTo>
                  <a:cubicBezTo>
                    <a:pt x="20738" y="1520"/>
                    <a:pt x="20701" y="1544"/>
                    <a:pt x="20686" y="1603"/>
                  </a:cubicBezTo>
                  <a:cubicBezTo>
                    <a:pt x="20633" y="1614"/>
                    <a:pt x="20641" y="1709"/>
                    <a:pt x="20611" y="1744"/>
                  </a:cubicBezTo>
                  <a:cubicBezTo>
                    <a:pt x="20596" y="1803"/>
                    <a:pt x="20566" y="1850"/>
                    <a:pt x="20536" y="1885"/>
                  </a:cubicBezTo>
                  <a:cubicBezTo>
                    <a:pt x="20498" y="1991"/>
                    <a:pt x="20453" y="2086"/>
                    <a:pt x="20401" y="2180"/>
                  </a:cubicBezTo>
                  <a:cubicBezTo>
                    <a:pt x="20363" y="2286"/>
                    <a:pt x="20326" y="2392"/>
                    <a:pt x="20266" y="2475"/>
                  </a:cubicBezTo>
                  <a:cubicBezTo>
                    <a:pt x="20281" y="2581"/>
                    <a:pt x="20213" y="2557"/>
                    <a:pt x="20228" y="2663"/>
                  </a:cubicBezTo>
                  <a:cubicBezTo>
                    <a:pt x="20206" y="2675"/>
                    <a:pt x="20191" y="2699"/>
                    <a:pt x="20198" y="2746"/>
                  </a:cubicBezTo>
                  <a:cubicBezTo>
                    <a:pt x="20198" y="2781"/>
                    <a:pt x="20154" y="2769"/>
                    <a:pt x="20168" y="2828"/>
                  </a:cubicBezTo>
                  <a:cubicBezTo>
                    <a:pt x="20176" y="2875"/>
                    <a:pt x="20146" y="2875"/>
                    <a:pt x="20139" y="2899"/>
                  </a:cubicBezTo>
                  <a:cubicBezTo>
                    <a:pt x="20124" y="3005"/>
                    <a:pt x="20086" y="3064"/>
                    <a:pt x="20071" y="3170"/>
                  </a:cubicBezTo>
                  <a:cubicBezTo>
                    <a:pt x="20041" y="3170"/>
                    <a:pt x="20064" y="3241"/>
                    <a:pt x="20041" y="3252"/>
                  </a:cubicBezTo>
                  <a:cubicBezTo>
                    <a:pt x="20034" y="3288"/>
                    <a:pt x="20019" y="3300"/>
                    <a:pt x="20026" y="3358"/>
                  </a:cubicBezTo>
                  <a:cubicBezTo>
                    <a:pt x="20004" y="3406"/>
                    <a:pt x="19981" y="3453"/>
                    <a:pt x="19989" y="3535"/>
                  </a:cubicBezTo>
                  <a:cubicBezTo>
                    <a:pt x="19951" y="3571"/>
                    <a:pt x="19951" y="3641"/>
                    <a:pt x="19944" y="3724"/>
                  </a:cubicBezTo>
                  <a:cubicBezTo>
                    <a:pt x="19914" y="3759"/>
                    <a:pt x="19921" y="3853"/>
                    <a:pt x="19884" y="3889"/>
                  </a:cubicBezTo>
                  <a:cubicBezTo>
                    <a:pt x="19906" y="3971"/>
                    <a:pt x="19846" y="4042"/>
                    <a:pt x="19899" y="4089"/>
                  </a:cubicBezTo>
                  <a:cubicBezTo>
                    <a:pt x="19891" y="3983"/>
                    <a:pt x="19936" y="3936"/>
                    <a:pt x="19936" y="3830"/>
                  </a:cubicBezTo>
                  <a:cubicBezTo>
                    <a:pt x="19959" y="3806"/>
                    <a:pt x="19951" y="3747"/>
                    <a:pt x="19959" y="3700"/>
                  </a:cubicBezTo>
                  <a:cubicBezTo>
                    <a:pt x="19974" y="3665"/>
                    <a:pt x="19981" y="3618"/>
                    <a:pt x="20004" y="3582"/>
                  </a:cubicBezTo>
                  <a:cubicBezTo>
                    <a:pt x="20004" y="3488"/>
                    <a:pt x="20041" y="3429"/>
                    <a:pt x="20064" y="3347"/>
                  </a:cubicBezTo>
                  <a:cubicBezTo>
                    <a:pt x="20086" y="3323"/>
                    <a:pt x="20079" y="3264"/>
                    <a:pt x="20086" y="3217"/>
                  </a:cubicBezTo>
                  <a:cubicBezTo>
                    <a:pt x="20109" y="3193"/>
                    <a:pt x="20116" y="3146"/>
                    <a:pt x="20131" y="3111"/>
                  </a:cubicBezTo>
                  <a:cubicBezTo>
                    <a:pt x="20154" y="3040"/>
                    <a:pt x="20176" y="2958"/>
                    <a:pt x="20206" y="2899"/>
                  </a:cubicBezTo>
                  <a:cubicBezTo>
                    <a:pt x="20221" y="2864"/>
                    <a:pt x="20213" y="2805"/>
                    <a:pt x="20228" y="2769"/>
                  </a:cubicBezTo>
                  <a:cubicBezTo>
                    <a:pt x="20281" y="2781"/>
                    <a:pt x="20251" y="2675"/>
                    <a:pt x="20273" y="2651"/>
                  </a:cubicBezTo>
                  <a:cubicBezTo>
                    <a:pt x="20326" y="2675"/>
                    <a:pt x="20296" y="2569"/>
                    <a:pt x="20318" y="2545"/>
                  </a:cubicBezTo>
                  <a:cubicBezTo>
                    <a:pt x="20341" y="2522"/>
                    <a:pt x="20371" y="2510"/>
                    <a:pt x="20363" y="2439"/>
                  </a:cubicBezTo>
                  <a:cubicBezTo>
                    <a:pt x="20408" y="2439"/>
                    <a:pt x="20371" y="2345"/>
                    <a:pt x="20423" y="2357"/>
                  </a:cubicBezTo>
                  <a:cubicBezTo>
                    <a:pt x="20438" y="2321"/>
                    <a:pt x="20438" y="2263"/>
                    <a:pt x="20468" y="2251"/>
                  </a:cubicBezTo>
                  <a:cubicBezTo>
                    <a:pt x="20506" y="2086"/>
                    <a:pt x="20611" y="2003"/>
                    <a:pt x="20648" y="1838"/>
                  </a:cubicBezTo>
                  <a:cubicBezTo>
                    <a:pt x="20671" y="1827"/>
                    <a:pt x="20686" y="1803"/>
                    <a:pt x="20693" y="1756"/>
                  </a:cubicBezTo>
                  <a:cubicBezTo>
                    <a:pt x="20708" y="1720"/>
                    <a:pt x="20738" y="1709"/>
                    <a:pt x="20753" y="1673"/>
                  </a:cubicBezTo>
                  <a:cubicBezTo>
                    <a:pt x="20776" y="1591"/>
                    <a:pt x="20813" y="1532"/>
                    <a:pt x="20843" y="1461"/>
                  </a:cubicBezTo>
                  <a:cubicBezTo>
                    <a:pt x="20880" y="1461"/>
                    <a:pt x="20858" y="1379"/>
                    <a:pt x="20888" y="1379"/>
                  </a:cubicBezTo>
                  <a:cubicBezTo>
                    <a:pt x="20925" y="1367"/>
                    <a:pt x="20918" y="1308"/>
                    <a:pt x="20948" y="1296"/>
                  </a:cubicBezTo>
                  <a:cubicBezTo>
                    <a:pt x="20940" y="1226"/>
                    <a:pt x="21015" y="1273"/>
                    <a:pt x="20993" y="1190"/>
                  </a:cubicBezTo>
                  <a:cubicBezTo>
                    <a:pt x="21015" y="1155"/>
                    <a:pt x="21053" y="1155"/>
                    <a:pt x="21060" y="1108"/>
                  </a:cubicBezTo>
                  <a:cubicBezTo>
                    <a:pt x="21090" y="1037"/>
                    <a:pt x="21098" y="931"/>
                    <a:pt x="21165" y="907"/>
                  </a:cubicBezTo>
                  <a:cubicBezTo>
                    <a:pt x="21165" y="860"/>
                    <a:pt x="21195" y="837"/>
                    <a:pt x="21210" y="801"/>
                  </a:cubicBezTo>
                  <a:cubicBezTo>
                    <a:pt x="21210" y="754"/>
                    <a:pt x="21248" y="742"/>
                    <a:pt x="21270" y="719"/>
                  </a:cubicBezTo>
                  <a:cubicBezTo>
                    <a:pt x="21285" y="625"/>
                    <a:pt x="21323" y="566"/>
                    <a:pt x="21338" y="483"/>
                  </a:cubicBezTo>
                  <a:cubicBezTo>
                    <a:pt x="21390" y="495"/>
                    <a:pt x="21360" y="389"/>
                    <a:pt x="21405" y="389"/>
                  </a:cubicBezTo>
                  <a:cubicBezTo>
                    <a:pt x="21398" y="318"/>
                    <a:pt x="21443" y="330"/>
                    <a:pt x="21465" y="283"/>
                  </a:cubicBezTo>
                  <a:cubicBezTo>
                    <a:pt x="21465" y="224"/>
                    <a:pt x="21488" y="189"/>
                    <a:pt x="21503" y="153"/>
                  </a:cubicBezTo>
                  <a:cubicBezTo>
                    <a:pt x="21495" y="71"/>
                    <a:pt x="21525" y="47"/>
                    <a:pt x="21548" y="12"/>
                  </a:cubicBezTo>
                  <a:cubicBezTo>
                    <a:pt x="21548" y="12"/>
                    <a:pt x="21548" y="0"/>
                    <a:pt x="21548" y="0"/>
                  </a:cubicBezTo>
                  <a:cubicBezTo>
                    <a:pt x="21473" y="0"/>
                    <a:pt x="21473" y="0"/>
                    <a:pt x="21473" y="0"/>
                  </a:cubicBezTo>
                  <a:cubicBezTo>
                    <a:pt x="21443" y="71"/>
                    <a:pt x="21413" y="130"/>
                    <a:pt x="21398" y="212"/>
                  </a:cubicBezTo>
                  <a:cubicBezTo>
                    <a:pt x="21375" y="224"/>
                    <a:pt x="21375" y="259"/>
                    <a:pt x="21383" y="295"/>
                  </a:cubicBezTo>
                  <a:cubicBezTo>
                    <a:pt x="21353" y="295"/>
                    <a:pt x="21338" y="318"/>
                    <a:pt x="21338" y="354"/>
                  </a:cubicBezTo>
                  <a:cubicBezTo>
                    <a:pt x="21315" y="401"/>
                    <a:pt x="21293" y="460"/>
                    <a:pt x="21278" y="507"/>
                  </a:cubicBezTo>
                  <a:cubicBezTo>
                    <a:pt x="21233" y="542"/>
                    <a:pt x="21225" y="601"/>
                    <a:pt x="21203" y="648"/>
                  </a:cubicBezTo>
                  <a:close/>
                  <a:moveTo>
                    <a:pt x="20783" y="460"/>
                  </a:moveTo>
                  <a:cubicBezTo>
                    <a:pt x="20746" y="518"/>
                    <a:pt x="20761" y="636"/>
                    <a:pt x="20693" y="648"/>
                  </a:cubicBezTo>
                  <a:cubicBezTo>
                    <a:pt x="20686" y="754"/>
                    <a:pt x="20626" y="766"/>
                    <a:pt x="20618" y="872"/>
                  </a:cubicBezTo>
                  <a:cubicBezTo>
                    <a:pt x="20573" y="848"/>
                    <a:pt x="20588" y="919"/>
                    <a:pt x="20573" y="955"/>
                  </a:cubicBezTo>
                  <a:cubicBezTo>
                    <a:pt x="20551" y="978"/>
                    <a:pt x="20528" y="990"/>
                    <a:pt x="20528" y="1061"/>
                  </a:cubicBezTo>
                  <a:cubicBezTo>
                    <a:pt x="20506" y="1072"/>
                    <a:pt x="20491" y="1096"/>
                    <a:pt x="20483" y="1143"/>
                  </a:cubicBezTo>
                  <a:cubicBezTo>
                    <a:pt x="20431" y="1119"/>
                    <a:pt x="20468" y="1226"/>
                    <a:pt x="20423" y="1226"/>
                  </a:cubicBezTo>
                  <a:cubicBezTo>
                    <a:pt x="20416" y="1261"/>
                    <a:pt x="20401" y="1284"/>
                    <a:pt x="20378" y="1308"/>
                  </a:cubicBezTo>
                  <a:cubicBezTo>
                    <a:pt x="20356" y="1332"/>
                    <a:pt x="20348" y="1379"/>
                    <a:pt x="20333" y="1414"/>
                  </a:cubicBezTo>
                  <a:cubicBezTo>
                    <a:pt x="20296" y="1473"/>
                    <a:pt x="20273" y="1544"/>
                    <a:pt x="20243" y="1603"/>
                  </a:cubicBezTo>
                  <a:cubicBezTo>
                    <a:pt x="20198" y="1768"/>
                    <a:pt x="20124" y="1874"/>
                    <a:pt x="20086" y="2039"/>
                  </a:cubicBezTo>
                  <a:cubicBezTo>
                    <a:pt x="20049" y="2098"/>
                    <a:pt x="20011" y="2145"/>
                    <a:pt x="20011" y="2251"/>
                  </a:cubicBezTo>
                  <a:cubicBezTo>
                    <a:pt x="19974" y="2298"/>
                    <a:pt x="19944" y="2369"/>
                    <a:pt x="19936" y="2463"/>
                  </a:cubicBezTo>
                  <a:cubicBezTo>
                    <a:pt x="19906" y="2475"/>
                    <a:pt x="19906" y="2510"/>
                    <a:pt x="19914" y="2569"/>
                  </a:cubicBezTo>
                  <a:cubicBezTo>
                    <a:pt x="19899" y="2604"/>
                    <a:pt x="19884" y="2651"/>
                    <a:pt x="19869" y="2675"/>
                  </a:cubicBezTo>
                  <a:cubicBezTo>
                    <a:pt x="19846" y="2757"/>
                    <a:pt x="19846" y="2875"/>
                    <a:pt x="19809" y="2934"/>
                  </a:cubicBezTo>
                  <a:cubicBezTo>
                    <a:pt x="19786" y="3005"/>
                    <a:pt x="19816" y="3146"/>
                    <a:pt x="19756" y="3182"/>
                  </a:cubicBezTo>
                  <a:cubicBezTo>
                    <a:pt x="19756" y="3276"/>
                    <a:pt x="19741" y="3370"/>
                    <a:pt x="19719" y="3441"/>
                  </a:cubicBezTo>
                  <a:cubicBezTo>
                    <a:pt x="19704" y="3641"/>
                    <a:pt x="19689" y="3830"/>
                    <a:pt x="19666" y="4007"/>
                  </a:cubicBezTo>
                  <a:cubicBezTo>
                    <a:pt x="19726" y="4030"/>
                    <a:pt x="19674" y="3900"/>
                    <a:pt x="19704" y="3877"/>
                  </a:cubicBezTo>
                  <a:cubicBezTo>
                    <a:pt x="19696" y="3794"/>
                    <a:pt x="19734" y="3771"/>
                    <a:pt x="19711" y="3677"/>
                  </a:cubicBezTo>
                  <a:cubicBezTo>
                    <a:pt x="19749" y="3641"/>
                    <a:pt x="19719" y="3535"/>
                    <a:pt x="19756" y="3512"/>
                  </a:cubicBezTo>
                  <a:cubicBezTo>
                    <a:pt x="19749" y="3429"/>
                    <a:pt x="19771" y="3382"/>
                    <a:pt x="19779" y="3335"/>
                  </a:cubicBezTo>
                  <a:cubicBezTo>
                    <a:pt x="19801" y="3229"/>
                    <a:pt x="19809" y="3099"/>
                    <a:pt x="19846" y="3017"/>
                  </a:cubicBezTo>
                  <a:cubicBezTo>
                    <a:pt x="19876" y="2981"/>
                    <a:pt x="19839" y="2864"/>
                    <a:pt x="19891" y="2852"/>
                  </a:cubicBezTo>
                  <a:cubicBezTo>
                    <a:pt x="19899" y="2793"/>
                    <a:pt x="19891" y="2710"/>
                    <a:pt x="19929" y="2699"/>
                  </a:cubicBezTo>
                  <a:cubicBezTo>
                    <a:pt x="19951" y="2581"/>
                    <a:pt x="19966" y="2475"/>
                    <a:pt x="20019" y="2404"/>
                  </a:cubicBezTo>
                  <a:cubicBezTo>
                    <a:pt x="20019" y="2333"/>
                    <a:pt x="20064" y="2321"/>
                    <a:pt x="20056" y="2239"/>
                  </a:cubicBezTo>
                  <a:cubicBezTo>
                    <a:pt x="20079" y="2204"/>
                    <a:pt x="20109" y="2156"/>
                    <a:pt x="20116" y="2109"/>
                  </a:cubicBezTo>
                  <a:cubicBezTo>
                    <a:pt x="20168" y="2027"/>
                    <a:pt x="20183" y="1909"/>
                    <a:pt x="20236" y="1838"/>
                  </a:cubicBezTo>
                  <a:cubicBezTo>
                    <a:pt x="20258" y="1720"/>
                    <a:pt x="20326" y="1673"/>
                    <a:pt x="20341" y="1544"/>
                  </a:cubicBezTo>
                  <a:cubicBezTo>
                    <a:pt x="20386" y="1532"/>
                    <a:pt x="20371" y="1579"/>
                    <a:pt x="20408" y="1532"/>
                  </a:cubicBezTo>
                  <a:cubicBezTo>
                    <a:pt x="20378" y="1402"/>
                    <a:pt x="20446" y="1402"/>
                    <a:pt x="20461" y="1320"/>
                  </a:cubicBezTo>
                  <a:cubicBezTo>
                    <a:pt x="20498" y="1332"/>
                    <a:pt x="20476" y="1249"/>
                    <a:pt x="20506" y="1237"/>
                  </a:cubicBezTo>
                  <a:cubicBezTo>
                    <a:pt x="20536" y="1226"/>
                    <a:pt x="20536" y="1167"/>
                    <a:pt x="20566" y="1155"/>
                  </a:cubicBezTo>
                  <a:cubicBezTo>
                    <a:pt x="20543" y="1072"/>
                    <a:pt x="20618" y="1131"/>
                    <a:pt x="20596" y="1049"/>
                  </a:cubicBezTo>
                  <a:cubicBezTo>
                    <a:pt x="20626" y="1037"/>
                    <a:pt x="20626" y="978"/>
                    <a:pt x="20656" y="966"/>
                  </a:cubicBezTo>
                  <a:cubicBezTo>
                    <a:pt x="20663" y="931"/>
                    <a:pt x="20678" y="896"/>
                    <a:pt x="20686" y="860"/>
                  </a:cubicBezTo>
                  <a:cubicBezTo>
                    <a:pt x="20731" y="860"/>
                    <a:pt x="20693" y="754"/>
                    <a:pt x="20746" y="778"/>
                  </a:cubicBezTo>
                  <a:cubicBezTo>
                    <a:pt x="20753" y="672"/>
                    <a:pt x="20813" y="660"/>
                    <a:pt x="20821" y="566"/>
                  </a:cubicBezTo>
                  <a:cubicBezTo>
                    <a:pt x="20866" y="518"/>
                    <a:pt x="20880" y="436"/>
                    <a:pt x="20925" y="401"/>
                  </a:cubicBezTo>
                  <a:cubicBezTo>
                    <a:pt x="20948" y="318"/>
                    <a:pt x="21000" y="283"/>
                    <a:pt x="21015" y="200"/>
                  </a:cubicBezTo>
                  <a:cubicBezTo>
                    <a:pt x="21038" y="189"/>
                    <a:pt x="21053" y="165"/>
                    <a:pt x="21060" y="118"/>
                  </a:cubicBezTo>
                  <a:cubicBezTo>
                    <a:pt x="21068" y="71"/>
                    <a:pt x="21128" y="94"/>
                    <a:pt x="21105" y="12"/>
                  </a:cubicBezTo>
                  <a:cubicBezTo>
                    <a:pt x="21113" y="12"/>
                    <a:pt x="21113" y="0"/>
                    <a:pt x="21120" y="0"/>
                  </a:cubicBezTo>
                  <a:cubicBezTo>
                    <a:pt x="21030" y="0"/>
                    <a:pt x="21030" y="0"/>
                    <a:pt x="21030" y="0"/>
                  </a:cubicBezTo>
                  <a:cubicBezTo>
                    <a:pt x="21023" y="35"/>
                    <a:pt x="21023" y="71"/>
                    <a:pt x="20993" y="82"/>
                  </a:cubicBezTo>
                  <a:cubicBezTo>
                    <a:pt x="20970" y="106"/>
                    <a:pt x="20970" y="177"/>
                    <a:pt x="20948" y="212"/>
                  </a:cubicBezTo>
                  <a:cubicBezTo>
                    <a:pt x="20925" y="259"/>
                    <a:pt x="20880" y="271"/>
                    <a:pt x="20873" y="354"/>
                  </a:cubicBezTo>
                  <a:cubicBezTo>
                    <a:pt x="20836" y="365"/>
                    <a:pt x="20821" y="424"/>
                    <a:pt x="20783" y="460"/>
                  </a:cubicBezTo>
                  <a:close/>
                  <a:moveTo>
                    <a:pt x="19561" y="931"/>
                  </a:moveTo>
                  <a:cubicBezTo>
                    <a:pt x="19539" y="625"/>
                    <a:pt x="19576" y="412"/>
                    <a:pt x="19591" y="153"/>
                  </a:cubicBezTo>
                  <a:cubicBezTo>
                    <a:pt x="19621" y="153"/>
                    <a:pt x="19599" y="71"/>
                    <a:pt x="19614" y="47"/>
                  </a:cubicBezTo>
                  <a:cubicBezTo>
                    <a:pt x="19629" y="35"/>
                    <a:pt x="19636" y="24"/>
                    <a:pt x="19644" y="0"/>
                  </a:cubicBezTo>
                  <a:cubicBezTo>
                    <a:pt x="19569" y="0"/>
                    <a:pt x="19569" y="0"/>
                    <a:pt x="19569" y="0"/>
                  </a:cubicBezTo>
                  <a:cubicBezTo>
                    <a:pt x="19546" y="59"/>
                    <a:pt x="19561" y="165"/>
                    <a:pt x="19524" y="212"/>
                  </a:cubicBezTo>
                  <a:cubicBezTo>
                    <a:pt x="19524" y="365"/>
                    <a:pt x="19524" y="518"/>
                    <a:pt x="19516" y="660"/>
                  </a:cubicBezTo>
                  <a:cubicBezTo>
                    <a:pt x="19516" y="707"/>
                    <a:pt x="19516" y="754"/>
                    <a:pt x="19524" y="813"/>
                  </a:cubicBezTo>
                  <a:cubicBezTo>
                    <a:pt x="19531" y="860"/>
                    <a:pt x="19501" y="966"/>
                    <a:pt x="19561" y="931"/>
                  </a:cubicBezTo>
                  <a:close/>
                  <a:moveTo>
                    <a:pt x="19621" y="848"/>
                  </a:moveTo>
                  <a:cubicBezTo>
                    <a:pt x="19606" y="1084"/>
                    <a:pt x="19591" y="1226"/>
                    <a:pt x="19584" y="1497"/>
                  </a:cubicBezTo>
                  <a:cubicBezTo>
                    <a:pt x="19591" y="1603"/>
                    <a:pt x="19591" y="1720"/>
                    <a:pt x="19599" y="1827"/>
                  </a:cubicBezTo>
                  <a:cubicBezTo>
                    <a:pt x="19569" y="2015"/>
                    <a:pt x="19576" y="2121"/>
                    <a:pt x="19554" y="2298"/>
                  </a:cubicBezTo>
                  <a:cubicBezTo>
                    <a:pt x="19554" y="2369"/>
                    <a:pt x="19569" y="2439"/>
                    <a:pt x="19546" y="2475"/>
                  </a:cubicBezTo>
                  <a:cubicBezTo>
                    <a:pt x="19584" y="2475"/>
                    <a:pt x="19584" y="2545"/>
                    <a:pt x="19584" y="2604"/>
                  </a:cubicBezTo>
                  <a:cubicBezTo>
                    <a:pt x="19576" y="2699"/>
                    <a:pt x="19569" y="2816"/>
                    <a:pt x="19584" y="2934"/>
                  </a:cubicBezTo>
                  <a:cubicBezTo>
                    <a:pt x="19584" y="3005"/>
                    <a:pt x="19561" y="3017"/>
                    <a:pt x="19576" y="3099"/>
                  </a:cubicBezTo>
                  <a:cubicBezTo>
                    <a:pt x="19584" y="3146"/>
                    <a:pt x="19561" y="3264"/>
                    <a:pt x="19599" y="3276"/>
                  </a:cubicBezTo>
                  <a:cubicBezTo>
                    <a:pt x="19599" y="2981"/>
                    <a:pt x="19621" y="2710"/>
                    <a:pt x="19621" y="2416"/>
                  </a:cubicBezTo>
                  <a:cubicBezTo>
                    <a:pt x="19651" y="2392"/>
                    <a:pt x="19644" y="2333"/>
                    <a:pt x="19651" y="2286"/>
                  </a:cubicBezTo>
                  <a:cubicBezTo>
                    <a:pt x="19666" y="2251"/>
                    <a:pt x="19666" y="2192"/>
                    <a:pt x="19681" y="2156"/>
                  </a:cubicBezTo>
                  <a:cubicBezTo>
                    <a:pt x="19666" y="2027"/>
                    <a:pt x="19719" y="1980"/>
                    <a:pt x="19696" y="1850"/>
                  </a:cubicBezTo>
                  <a:cubicBezTo>
                    <a:pt x="19756" y="1803"/>
                    <a:pt x="19734" y="1638"/>
                    <a:pt x="19786" y="1579"/>
                  </a:cubicBezTo>
                  <a:cubicBezTo>
                    <a:pt x="19786" y="1449"/>
                    <a:pt x="19846" y="1414"/>
                    <a:pt x="19854" y="1284"/>
                  </a:cubicBezTo>
                  <a:cubicBezTo>
                    <a:pt x="19869" y="1249"/>
                    <a:pt x="19899" y="1214"/>
                    <a:pt x="19899" y="1155"/>
                  </a:cubicBezTo>
                  <a:cubicBezTo>
                    <a:pt x="19921" y="1119"/>
                    <a:pt x="19936" y="1084"/>
                    <a:pt x="19959" y="1049"/>
                  </a:cubicBezTo>
                  <a:cubicBezTo>
                    <a:pt x="19944" y="966"/>
                    <a:pt x="20004" y="978"/>
                    <a:pt x="19981" y="884"/>
                  </a:cubicBezTo>
                  <a:cubicBezTo>
                    <a:pt x="20011" y="860"/>
                    <a:pt x="20034" y="825"/>
                    <a:pt x="20041" y="778"/>
                  </a:cubicBezTo>
                  <a:cubicBezTo>
                    <a:pt x="20079" y="766"/>
                    <a:pt x="20049" y="648"/>
                    <a:pt x="20101" y="672"/>
                  </a:cubicBezTo>
                  <a:cubicBezTo>
                    <a:pt x="20109" y="613"/>
                    <a:pt x="20131" y="577"/>
                    <a:pt x="20146" y="530"/>
                  </a:cubicBezTo>
                  <a:cubicBezTo>
                    <a:pt x="20146" y="471"/>
                    <a:pt x="20198" y="483"/>
                    <a:pt x="20191" y="401"/>
                  </a:cubicBezTo>
                  <a:cubicBezTo>
                    <a:pt x="20213" y="389"/>
                    <a:pt x="20228" y="389"/>
                    <a:pt x="20221" y="342"/>
                  </a:cubicBezTo>
                  <a:cubicBezTo>
                    <a:pt x="20221" y="306"/>
                    <a:pt x="20251" y="318"/>
                    <a:pt x="20251" y="295"/>
                  </a:cubicBezTo>
                  <a:cubicBezTo>
                    <a:pt x="20296" y="200"/>
                    <a:pt x="20333" y="94"/>
                    <a:pt x="20371" y="0"/>
                  </a:cubicBezTo>
                  <a:cubicBezTo>
                    <a:pt x="20288" y="0"/>
                    <a:pt x="20288" y="0"/>
                    <a:pt x="20288" y="0"/>
                  </a:cubicBezTo>
                  <a:cubicBezTo>
                    <a:pt x="20288" y="12"/>
                    <a:pt x="20288" y="12"/>
                    <a:pt x="20288" y="24"/>
                  </a:cubicBezTo>
                  <a:cubicBezTo>
                    <a:pt x="20258" y="82"/>
                    <a:pt x="20221" y="130"/>
                    <a:pt x="20213" y="212"/>
                  </a:cubicBezTo>
                  <a:cubicBezTo>
                    <a:pt x="20168" y="247"/>
                    <a:pt x="20176" y="342"/>
                    <a:pt x="20124" y="354"/>
                  </a:cubicBezTo>
                  <a:cubicBezTo>
                    <a:pt x="20124" y="436"/>
                    <a:pt x="20071" y="448"/>
                    <a:pt x="20079" y="542"/>
                  </a:cubicBezTo>
                  <a:cubicBezTo>
                    <a:pt x="20034" y="554"/>
                    <a:pt x="20056" y="648"/>
                    <a:pt x="20004" y="648"/>
                  </a:cubicBezTo>
                  <a:cubicBezTo>
                    <a:pt x="20004" y="801"/>
                    <a:pt x="19921" y="848"/>
                    <a:pt x="19906" y="966"/>
                  </a:cubicBezTo>
                  <a:cubicBezTo>
                    <a:pt x="19854" y="955"/>
                    <a:pt x="19921" y="919"/>
                    <a:pt x="19899" y="872"/>
                  </a:cubicBezTo>
                  <a:cubicBezTo>
                    <a:pt x="19929" y="860"/>
                    <a:pt x="19906" y="778"/>
                    <a:pt x="19929" y="766"/>
                  </a:cubicBezTo>
                  <a:cubicBezTo>
                    <a:pt x="19936" y="683"/>
                    <a:pt x="19974" y="648"/>
                    <a:pt x="19966" y="554"/>
                  </a:cubicBezTo>
                  <a:cubicBezTo>
                    <a:pt x="20041" y="460"/>
                    <a:pt x="20049" y="295"/>
                    <a:pt x="20101" y="177"/>
                  </a:cubicBezTo>
                  <a:cubicBezTo>
                    <a:pt x="20131" y="130"/>
                    <a:pt x="20139" y="47"/>
                    <a:pt x="20168" y="0"/>
                  </a:cubicBezTo>
                  <a:cubicBezTo>
                    <a:pt x="20094" y="0"/>
                    <a:pt x="20094" y="0"/>
                    <a:pt x="20094" y="0"/>
                  </a:cubicBezTo>
                  <a:cubicBezTo>
                    <a:pt x="20094" y="0"/>
                    <a:pt x="20094" y="0"/>
                    <a:pt x="20094" y="0"/>
                  </a:cubicBezTo>
                  <a:cubicBezTo>
                    <a:pt x="20064" y="12"/>
                    <a:pt x="20086" y="71"/>
                    <a:pt x="20064" y="82"/>
                  </a:cubicBezTo>
                  <a:cubicBezTo>
                    <a:pt x="20049" y="141"/>
                    <a:pt x="20019" y="189"/>
                    <a:pt x="20019" y="259"/>
                  </a:cubicBezTo>
                  <a:cubicBezTo>
                    <a:pt x="19989" y="295"/>
                    <a:pt x="19989" y="377"/>
                    <a:pt x="19959" y="424"/>
                  </a:cubicBezTo>
                  <a:cubicBezTo>
                    <a:pt x="19981" y="530"/>
                    <a:pt x="19906" y="507"/>
                    <a:pt x="19921" y="613"/>
                  </a:cubicBezTo>
                  <a:cubicBezTo>
                    <a:pt x="19891" y="648"/>
                    <a:pt x="19891" y="731"/>
                    <a:pt x="19884" y="790"/>
                  </a:cubicBezTo>
                  <a:cubicBezTo>
                    <a:pt x="19854" y="848"/>
                    <a:pt x="19854" y="931"/>
                    <a:pt x="19839" y="1002"/>
                  </a:cubicBezTo>
                  <a:cubicBezTo>
                    <a:pt x="19801" y="1025"/>
                    <a:pt x="19824" y="1143"/>
                    <a:pt x="19801" y="1190"/>
                  </a:cubicBezTo>
                  <a:cubicBezTo>
                    <a:pt x="19771" y="1320"/>
                    <a:pt x="19756" y="1449"/>
                    <a:pt x="19719" y="1555"/>
                  </a:cubicBezTo>
                  <a:cubicBezTo>
                    <a:pt x="19666" y="1815"/>
                    <a:pt x="19621" y="2074"/>
                    <a:pt x="19606" y="2369"/>
                  </a:cubicBezTo>
                  <a:cubicBezTo>
                    <a:pt x="19561" y="2345"/>
                    <a:pt x="19599" y="2239"/>
                    <a:pt x="19599" y="2192"/>
                  </a:cubicBezTo>
                  <a:cubicBezTo>
                    <a:pt x="19591" y="2109"/>
                    <a:pt x="19621" y="2074"/>
                    <a:pt x="19606" y="1980"/>
                  </a:cubicBezTo>
                  <a:cubicBezTo>
                    <a:pt x="19636" y="1956"/>
                    <a:pt x="19614" y="1850"/>
                    <a:pt x="19651" y="1827"/>
                  </a:cubicBezTo>
                  <a:cubicBezTo>
                    <a:pt x="19636" y="1732"/>
                    <a:pt x="19659" y="1697"/>
                    <a:pt x="19674" y="1638"/>
                  </a:cubicBezTo>
                  <a:cubicBezTo>
                    <a:pt x="19666" y="1485"/>
                    <a:pt x="19719" y="1414"/>
                    <a:pt x="19719" y="1273"/>
                  </a:cubicBezTo>
                  <a:cubicBezTo>
                    <a:pt x="19741" y="1237"/>
                    <a:pt x="19741" y="1155"/>
                    <a:pt x="19764" y="1119"/>
                  </a:cubicBezTo>
                  <a:cubicBezTo>
                    <a:pt x="19741" y="1013"/>
                    <a:pt x="19794" y="1013"/>
                    <a:pt x="19786" y="931"/>
                  </a:cubicBezTo>
                  <a:cubicBezTo>
                    <a:pt x="19809" y="825"/>
                    <a:pt x="19824" y="695"/>
                    <a:pt x="19854" y="589"/>
                  </a:cubicBezTo>
                  <a:cubicBezTo>
                    <a:pt x="19861" y="460"/>
                    <a:pt x="19899" y="365"/>
                    <a:pt x="19921" y="247"/>
                  </a:cubicBezTo>
                  <a:cubicBezTo>
                    <a:pt x="19936" y="153"/>
                    <a:pt x="19974" y="82"/>
                    <a:pt x="19996" y="0"/>
                  </a:cubicBezTo>
                  <a:cubicBezTo>
                    <a:pt x="19921" y="0"/>
                    <a:pt x="19921" y="0"/>
                    <a:pt x="19921" y="0"/>
                  </a:cubicBezTo>
                  <a:cubicBezTo>
                    <a:pt x="19906" y="24"/>
                    <a:pt x="19899" y="47"/>
                    <a:pt x="19884" y="71"/>
                  </a:cubicBezTo>
                  <a:cubicBezTo>
                    <a:pt x="19884" y="177"/>
                    <a:pt x="19854" y="247"/>
                    <a:pt x="19824" y="306"/>
                  </a:cubicBezTo>
                  <a:cubicBezTo>
                    <a:pt x="19816" y="554"/>
                    <a:pt x="19764" y="742"/>
                    <a:pt x="19741" y="966"/>
                  </a:cubicBezTo>
                  <a:cubicBezTo>
                    <a:pt x="19719" y="1002"/>
                    <a:pt x="19711" y="1061"/>
                    <a:pt x="19711" y="1119"/>
                  </a:cubicBezTo>
                  <a:cubicBezTo>
                    <a:pt x="19689" y="1155"/>
                    <a:pt x="19689" y="1214"/>
                    <a:pt x="19689" y="1284"/>
                  </a:cubicBezTo>
                  <a:cubicBezTo>
                    <a:pt x="19659" y="1296"/>
                    <a:pt x="19681" y="1402"/>
                    <a:pt x="19644" y="1414"/>
                  </a:cubicBezTo>
                  <a:cubicBezTo>
                    <a:pt x="19659" y="1485"/>
                    <a:pt x="19621" y="1497"/>
                    <a:pt x="19636" y="1567"/>
                  </a:cubicBezTo>
                  <a:cubicBezTo>
                    <a:pt x="19584" y="1532"/>
                    <a:pt x="19651" y="1449"/>
                    <a:pt x="19629" y="1367"/>
                  </a:cubicBezTo>
                  <a:cubicBezTo>
                    <a:pt x="19614" y="1273"/>
                    <a:pt x="19644" y="1237"/>
                    <a:pt x="19636" y="1155"/>
                  </a:cubicBezTo>
                  <a:cubicBezTo>
                    <a:pt x="19644" y="1025"/>
                    <a:pt x="19674" y="896"/>
                    <a:pt x="19681" y="766"/>
                  </a:cubicBezTo>
                  <a:cubicBezTo>
                    <a:pt x="19704" y="719"/>
                    <a:pt x="19726" y="672"/>
                    <a:pt x="19726" y="577"/>
                  </a:cubicBezTo>
                  <a:cubicBezTo>
                    <a:pt x="19734" y="518"/>
                    <a:pt x="19771" y="495"/>
                    <a:pt x="19764" y="424"/>
                  </a:cubicBezTo>
                  <a:cubicBezTo>
                    <a:pt x="19794" y="306"/>
                    <a:pt x="19816" y="200"/>
                    <a:pt x="19831" y="82"/>
                  </a:cubicBezTo>
                  <a:cubicBezTo>
                    <a:pt x="19839" y="59"/>
                    <a:pt x="19846" y="24"/>
                    <a:pt x="19854" y="0"/>
                  </a:cubicBezTo>
                  <a:cubicBezTo>
                    <a:pt x="19794" y="0"/>
                    <a:pt x="19794" y="0"/>
                    <a:pt x="19794" y="0"/>
                  </a:cubicBezTo>
                  <a:cubicBezTo>
                    <a:pt x="19786" y="106"/>
                    <a:pt x="19756" y="177"/>
                    <a:pt x="19741" y="271"/>
                  </a:cubicBezTo>
                  <a:cubicBezTo>
                    <a:pt x="19734" y="377"/>
                    <a:pt x="19704" y="460"/>
                    <a:pt x="19689" y="554"/>
                  </a:cubicBezTo>
                  <a:cubicBezTo>
                    <a:pt x="19681" y="613"/>
                    <a:pt x="19666" y="660"/>
                    <a:pt x="19666" y="719"/>
                  </a:cubicBezTo>
                  <a:cubicBezTo>
                    <a:pt x="19629" y="731"/>
                    <a:pt x="19651" y="825"/>
                    <a:pt x="19621" y="848"/>
                  </a:cubicBezTo>
                  <a:close/>
                  <a:moveTo>
                    <a:pt x="20326" y="542"/>
                  </a:moveTo>
                  <a:cubicBezTo>
                    <a:pt x="20326" y="577"/>
                    <a:pt x="20303" y="566"/>
                    <a:pt x="20296" y="589"/>
                  </a:cubicBezTo>
                  <a:cubicBezTo>
                    <a:pt x="20296" y="625"/>
                    <a:pt x="20281" y="636"/>
                    <a:pt x="20266" y="648"/>
                  </a:cubicBezTo>
                  <a:cubicBezTo>
                    <a:pt x="20266" y="672"/>
                    <a:pt x="20266" y="695"/>
                    <a:pt x="20251" y="707"/>
                  </a:cubicBezTo>
                  <a:cubicBezTo>
                    <a:pt x="20228" y="707"/>
                    <a:pt x="20243" y="742"/>
                    <a:pt x="20221" y="754"/>
                  </a:cubicBezTo>
                  <a:cubicBezTo>
                    <a:pt x="20213" y="813"/>
                    <a:pt x="20198" y="848"/>
                    <a:pt x="20161" y="872"/>
                  </a:cubicBezTo>
                  <a:cubicBezTo>
                    <a:pt x="20176" y="1002"/>
                    <a:pt x="20086" y="1002"/>
                    <a:pt x="20094" y="1131"/>
                  </a:cubicBezTo>
                  <a:cubicBezTo>
                    <a:pt x="20034" y="1178"/>
                    <a:pt x="20041" y="1320"/>
                    <a:pt x="19974" y="1355"/>
                  </a:cubicBezTo>
                  <a:cubicBezTo>
                    <a:pt x="19974" y="1414"/>
                    <a:pt x="19981" y="1473"/>
                    <a:pt x="19944" y="1485"/>
                  </a:cubicBezTo>
                  <a:cubicBezTo>
                    <a:pt x="19944" y="1544"/>
                    <a:pt x="19921" y="1579"/>
                    <a:pt x="19899" y="1614"/>
                  </a:cubicBezTo>
                  <a:cubicBezTo>
                    <a:pt x="19899" y="1732"/>
                    <a:pt x="19839" y="1779"/>
                    <a:pt x="19831" y="1885"/>
                  </a:cubicBezTo>
                  <a:cubicBezTo>
                    <a:pt x="19794" y="1956"/>
                    <a:pt x="19771" y="2050"/>
                    <a:pt x="19764" y="2145"/>
                  </a:cubicBezTo>
                  <a:cubicBezTo>
                    <a:pt x="19734" y="2180"/>
                    <a:pt x="19749" y="2263"/>
                    <a:pt x="19734" y="2310"/>
                  </a:cubicBezTo>
                  <a:cubicBezTo>
                    <a:pt x="19704" y="2321"/>
                    <a:pt x="19726" y="2427"/>
                    <a:pt x="19689" y="2439"/>
                  </a:cubicBezTo>
                  <a:cubicBezTo>
                    <a:pt x="19689" y="2569"/>
                    <a:pt x="19696" y="2569"/>
                    <a:pt x="19689" y="2675"/>
                  </a:cubicBezTo>
                  <a:cubicBezTo>
                    <a:pt x="19666" y="2687"/>
                    <a:pt x="19659" y="2734"/>
                    <a:pt x="19659" y="2781"/>
                  </a:cubicBezTo>
                  <a:cubicBezTo>
                    <a:pt x="19666" y="2816"/>
                    <a:pt x="19614" y="2887"/>
                    <a:pt x="19666" y="2899"/>
                  </a:cubicBezTo>
                  <a:cubicBezTo>
                    <a:pt x="19674" y="2757"/>
                    <a:pt x="19719" y="2663"/>
                    <a:pt x="19726" y="2510"/>
                  </a:cubicBezTo>
                  <a:cubicBezTo>
                    <a:pt x="19711" y="2404"/>
                    <a:pt x="19779" y="2416"/>
                    <a:pt x="19749" y="2298"/>
                  </a:cubicBezTo>
                  <a:cubicBezTo>
                    <a:pt x="19786" y="2263"/>
                    <a:pt x="19801" y="2192"/>
                    <a:pt x="19809" y="2121"/>
                  </a:cubicBezTo>
                  <a:cubicBezTo>
                    <a:pt x="19816" y="2050"/>
                    <a:pt x="19854" y="2015"/>
                    <a:pt x="19869" y="1956"/>
                  </a:cubicBezTo>
                  <a:cubicBezTo>
                    <a:pt x="19891" y="1909"/>
                    <a:pt x="19884" y="1815"/>
                    <a:pt x="19921" y="1791"/>
                  </a:cubicBezTo>
                  <a:cubicBezTo>
                    <a:pt x="19951" y="1662"/>
                    <a:pt x="19981" y="1532"/>
                    <a:pt x="20041" y="1449"/>
                  </a:cubicBezTo>
                  <a:cubicBezTo>
                    <a:pt x="20071" y="1332"/>
                    <a:pt x="20109" y="1226"/>
                    <a:pt x="20154" y="1119"/>
                  </a:cubicBezTo>
                  <a:cubicBezTo>
                    <a:pt x="20161" y="1096"/>
                    <a:pt x="20176" y="1072"/>
                    <a:pt x="20206" y="1072"/>
                  </a:cubicBezTo>
                  <a:cubicBezTo>
                    <a:pt x="20198" y="1025"/>
                    <a:pt x="20206" y="990"/>
                    <a:pt x="20213" y="966"/>
                  </a:cubicBezTo>
                  <a:cubicBezTo>
                    <a:pt x="20228" y="884"/>
                    <a:pt x="20288" y="884"/>
                    <a:pt x="20288" y="801"/>
                  </a:cubicBezTo>
                  <a:cubicBezTo>
                    <a:pt x="20348" y="719"/>
                    <a:pt x="20371" y="589"/>
                    <a:pt x="20423" y="507"/>
                  </a:cubicBezTo>
                  <a:cubicBezTo>
                    <a:pt x="20483" y="424"/>
                    <a:pt x="20498" y="271"/>
                    <a:pt x="20573" y="200"/>
                  </a:cubicBezTo>
                  <a:cubicBezTo>
                    <a:pt x="20596" y="130"/>
                    <a:pt x="20626" y="59"/>
                    <a:pt x="20656" y="0"/>
                  </a:cubicBezTo>
                  <a:cubicBezTo>
                    <a:pt x="20581" y="0"/>
                    <a:pt x="20581" y="0"/>
                    <a:pt x="20581" y="0"/>
                  </a:cubicBezTo>
                  <a:cubicBezTo>
                    <a:pt x="20543" y="71"/>
                    <a:pt x="20498" y="130"/>
                    <a:pt x="20476" y="212"/>
                  </a:cubicBezTo>
                  <a:cubicBezTo>
                    <a:pt x="20438" y="283"/>
                    <a:pt x="20431" y="389"/>
                    <a:pt x="20371" y="436"/>
                  </a:cubicBezTo>
                  <a:cubicBezTo>
                    <a:pt x="20371" y="483"/>
                    <a:pt x="20333" y="483"/>
                    <a:pt x="20326" y="542"/>
                  </a:cubicBezTo>
                  <a:close/>
                  <a:moveTo>
                    <a:pt x="14285" y="9946"/>
                  </a:moveTo>
                  <a:cubicBezTo>
                    <a:pt x="14315" y="10005"/>
                    <a:pt x="14330" y="10064"/>
                    <a:pt x="14383" y="10111"/>
                  </a:cubicBezTo>
                  <a:cubicBezTo>
                    <a:pt x="14368" y="10170"/>
                    <a:pt x="14412" y="10217"/>
                    <a:pt x="14427" y="10276"/>
                  </a:cubicBezTo>
                  <a:cubicBezTo>
                    <a:pt x="14487" y="10323"/>
                    <a:pt x="14450" y="10405"/>
                    <a:pt x="14510" y="10452"/>
                  </a:cubicBezTo>
                  <a:cubicBezTo>
                    <a:pt x="14540" y="10570"/>
                    <a:pt x="14547" y="10700"/>
                    <a:pt x="14630" y="10806"/>
                  </a:cubicBezTo>
                  <a:cubicBezTo>
                    <a:pt x="14630" y="10888"/>
                    <a:pt x="14645" y="10959"/>
                    <a:pt x="14675" y="11030"/>
                  </a:cubicBezTo>
                  <a:cubicBezTo>
                    <a:pt x="14690" y="11112"/>
                    <a:pt x="14697" y="11183"/>
                    <a:pt x="14735" y="11254"/>
                  </a:cubicBezTo>
                  <a:cubicBezTo>
                    <a:pt x="14757" y="11324"/>
                    <a:pt x="14765" y="11407"/>
                    <a:pt x="14802" y="11478"/>
                  </a:cubicBezTo>
                  <a:cubicBezTo>
                    <a:pt x="14795" y="11560"/>
                    <a:pt x="14832" y="11643"/>
                    <a:pt x="14855" y="11713"/>
                  </a:cubicBezTo>
                  <a:cubicBezTo>
                    <a:pt x="14885" y="11866"/>
                    <a:pt x="14930" y="12008"/>
                    <a:pt x="14960" y="12161"/>
                  </a:cubicBezTo>
                  <a:cubicBezTo>
                    <a:pt x="14975" y="12244"/>
                    <a:pt x="14997" y="12314"/>
                    <a:pt x="15005" y="12397"/>
                  </a:cubicBezTo>
                  <a:cubicBezTo>
                    <a:pt x="15027" y="12467"/>
                    <a:pt x="15042" y="12550"/>
                    <a:pt x="15057" y="12632"/>
                  </a:cubicBezTo>
                  <a:cubicBezTo>
                    <a:pt x="15087" y="12786"/>
                    <a:pt x="15124" y="12939"/>
                    <a:pt x="15139" y="13092"/>
                  </a:cubicBezTo>
                  <a:cubicBezTo>
                    <a:pt x="15169" y="13163"/>
                    <a:pt x="15177" y="13233"/>
                    <a:pt x="15177" y="13316"/>
                  </a:cubicBezTo>
                  <a:cubicBezTo>
                    <a:pt x="15199" y="13398"/>
                    <a:pt x="15237" y="13469"/>
                    <a:pt x="15229" y="13563"/>
                  </a:cubicBezTo>
                  <a:cubicBezTo>
                    <a:pt x="15267" y="13634"/>
                    <a:pt x="15252" y="13717"/>
                    <a:pt x="15297" y="13787"/>
                  </a:cubicBezTo>
                  <a:cubicBezTo>
                    <a:pt x="15259" y="13870"/>
                    <a:pt x="15364" y="13917"/>
                    <a:pt x="15312" y="14023"/>
                  </a:cubicBezTo>
                  <a:cubicBezTo>
                    <a:pt x="15357" y="14082"/>
                    <a:pt x="15349" y="14164"/>
                    <a:pt x="15379" y="14235"/>
                  </a:cubicBezTo>
                  <a:cubicBezTo>
                    <a:pt x="15379" y="14329"/>
                    <a:pt x="15379" y="14412"/>
                    <a:pt x="15432" y="14482"/>
                  </a:cubicBezTo>
                  <a:cubicBezTo>
                    <a:pt x="15424" y="14565"/>
                    <a:pt x="15454" y="14636"/>
                    <a:pt x="15477" y="14706"/>
                  </a:cubicBezTo>
                  <a:cubicBezTo>
                    <a:pt x="15484" y="14789"/>
                    <a:pt x="15499" y="14860"/>
                    <a:pt x="15514" y="14942"/>
                  </a:cubicBezTo>
                  <a:cubicBezTo>
                    <a:pt x="15537" y="15013"/>
                    <a:pt x="15567" y="15083"/>
                    <a:pt x="15582" y="15154"/>
                  </a:cubicBezTo>
                  <a:cubicBezTo>
                    <a:pt x="15574" y="15201"/>
                    <a:pt x="15567" y="15248"/>
                    <a:pt x="15604" y="15284"/>
                  </a:cubicBezTo>
                  <a:cubicBezTo>
                    <a:pt x="15574" y="15331"/>
                    <a:pt x="15612" y="15366"/>
                    <a:pt x="15634" y="15402"/>
                  </a:cubicBezTo>
                  <a:cubicBezTo>
                    <a:pt x="15634" y="15484"/>
                    <a:pt x="15642" y="15555"/>
                    <a:pt x="15672" y="15626"/>
                  </a:cubicBezTo>
                  <a:cubicBezTo>
                    <a:pt x="15702" y="15696"/>
                    <a:pt x="15694" y="15779"/>
                    <a:pt x="15739" y="15849"/>
                  </a:cubicBezTo>
                  <a:cubicBezTo>
                    <a:pt x="15724" y="15932"/>
                    <a:pt x="15792" y="15991"/>
                    <a:pt x="15777" y="16073"/>
                  </a:cubicBezTo>
                  <a:cubicBezTo>
                    <a:pt x="15822" y="16144"/>
                    <a:pt x="15822" y="16238"/>
                    <a:pt x="15881" y="16309"/>
                  </a:cubicBezTo>
                  <a:cubicBezTo>
                    <a:pt x="15881" y="16380"/>
                    <a:pt x="15896" y="16462"/>
                    <a:pt x="15941" y="16521"/>
                  </a:cubicBezTo>
                  <a:cubicBezTo>
                    <a:pt x="15956" y="16604"/>
                    <a:pt x="15949" y="16686"/>
                    <a:pt x="16001" y="16745"/>
                  </a:cubicBezTo>
                  <a:cubicBezTo>
                    <a:pt x="16001" y="16780"/>
                    <a:pt x="16016" y="16816"/>
                    <a:pt x="16039" y="16851"/>
                  </a:cubicBezTo>
                  <a:cubicBezTo>
                    <a:pt x="16016" y="16898"/>
                    <a:pt x="16046" y="16934"/>
                    <a:pt x="16069" y="16969"/>
                  </a:cubicBezTo>
                  <a:cubicBezTo>
                    <a:pt x="16076" y="17051"/>
                    <a:pt x="16114" y="17122"/>
                    <a:pt x="16121" y="17205"/>
                  </a:cubicBezTo>
                  <a:cubicBezTo>
                    <a:pt x="16159" y="17240"/>
                    <a:pt x="16174" y="17264"/>
                    <a:pt x="16159" y="17311"/>
                  </a:cubicBezTo>
                  <a:cubicBezTo>
                    <a:pt x="16181" y="17346"/>
                    <a:pt x="16211" y="17381"/>
                    <a:pt x="16211" y="17428"/>
                  </a:cubicBezTo>
                  <a:cubicBezTo>
                    <a:pt x="16234" y="17499"/>
                    <a:pt x="16264" y="17570"/>
                    <a:pt x="16294" y="17641"/>
                  </a:cubicBezTo>
                  <a:cubicBezTo>
                    <a:pt x="16361" y="17782"/>
                    <a:pt x="16466" y="17912"/>
                    <a:pt x="16549" y="18053"/>
                  </a:cubicBezTo>
                  <a:cubicBezTo>
                    <a:pt x="16578" y="18100"/>
                    <a:pt x="16601" y="18112"/>
                    <a:pt x="16623" y="18112"/>
                  </a:cubicBezTo>
                  <a:cubicBezTo>
                    <a:pt x="16646" y="18136"/>
                    <a:pt x="16608" y="18183"/>
                    <a:pt x="16661" y="18206"/>
                  </a:cubicBezTo>
                  <a:cubicBezTo>
                    <a:pt x="16676" y="18183"/>
                    <a:pt x="16676" y="18147"/>
                    <a:pt x="16676" y="18124"/>
                  </a:cubicBezTo>
                  <a:cubicBezTo>
                    <a:pt x="16661" y="18112"/>
                    <a:pt x="16646" y="18100"/>
                    <a:pt x="16638" y="18088"/>
                  </a:cubicBezTo>
                  <a:cubicBezTo>
                    <a:pt x="16556" y="18006"/>
                    <a:pt x="16541" y="17900"/>
                    <a:pt x="16451" y="17829"/>
                  </a:cubicBezTo>
                  <a:cubicBezTo>
                    <a:pt x="16429" y="17700"/>
                    <a:pt x="16346" y="17582"/>
                    <a:pt x="16271" y="17464"/>
                  </a:cubicBezTo>
                  <a:cubicBezTo>
                    <a:pt x="16279" y="17381"/>
                    <a:pt x="16211" y="17334"/>
                    <a:pt x="16226" y="17252"/>
                  </a:cubicBezTo>
                  <a:cubicBezTo>
                    <a:pt x="16181" y="17193"/>
                    <a:pt x="16174" y="17122"/>
                    <a:pt x="16151" y="17051"/>
                  </a:cubicBezTo>
                  <a:cubicBezTo>
                    <a:pt x="16166" y="17016"/>
                    <a:pt x="16106" y="16992"/>
                    <a:pt x="16114" y="16957"/>
                  </a:cubicBezTo>
                  <a:cubicBezTo>
                    <a:pt x="16136" y="16910"/>
                    <a:pt x="16084" y="16886"/>
                    <a:pt x="16099" y="16851"/>
                  </a:cubicBezTo>
                  <a:cubicBezTo>
                    <a:pt x="16069" y="16780"/>
                    <a:pt x="16039" y="16710"/>
                    <a:pt x="16039" y="16627"/>
                  </a:cubicBezTo>
                  <a:cubicBezTo>
                    <a:pt x="15994" y="16568"/>
                    <a:pt x="16001" y="16486"/>
                    <a:pt x="15964" y="16427"/>
                  </a:cubicBezTo>
                  <a:cubicBezTo>
                    <a:pt x="15964" y="16356"/>
                    <a:pt x="15919" y="16285"/>
                    <a:pt x="15911" y="16215"/>
                  </a:cubicBezTo>
                  <a:cubicBezTo>
                    <a:pt x="15844" y="16168"/>
                    <a:pt x="15904" y="16073"/>
                    <a:pt x="15822" y="16026"/>
                  </a:cubicBezTo>
                  <a:cubicBezTo>
                    <a:pt x="15844" y="15979"/>
                    <a:pt x="15792" y="15967"/>
                    <a:pt x="15807" y="15920"/>
                  </a:cubicBezTo>
                  <a:cubicBezTo>
                    <a:pt x="15807" y="15873"/>
                    <a:pt x="15777" y="15838"/>
                    <a:pt x="15754" y="15802"/>
                  </a:cubicBezTo>
                  <a:cubicBezTo>
                    <a:pt x="15777" y="15767"/>
                    <a:pt x="15754" y="15743"/>
                    <a:pt x="15754" y="15708"/>
                  </a:cubicBezTo>
                  <a:cubicBezTo>
                    <a:pt x="15732" y="15684"/>
                    <a:pt x="15762" y="15637"/>
                    <a:pt x="15717" y="15614"/>
                  </a:cubicBezTo>
                  <a:cubicBezTo>
                    <a:pt x="15732" y="15531"/>
                    <a:pt x="15687" y="15472"/>
                    <a:pt x="15694" y="15402"/>
                  </a:cubicBezTo>
                  <a:cubicBezTo>
                    <a:pt x="15657" y="15331"/>
                    <a:pt x="15672" y="15260"/>
                    <a:pt x="15642" y="15190"/>
                  </a:cubicBezTo>
                  <a:cubicBezTo>
                    <a:pt x="15612" y="15166"/>
                    <a:pt x="15649" y="15119"/>
                    <a:pt x="15604" y="15095"/>
                  </a:cubicBezTo>
                  <a:cubicBezTo>
                    <a:pt x="15567" y="15072"/>
                    <a:pt x="15657" y="15001"/>
                    <a:pt x="15589" y="14989"/>
                  </a:cubicBezTo>
                  <a:cubicBezTo>
                    <a:pt x="15597" y="14954"/>
                    <a:pt x="15589" y="14930"/>
                    <a:pt x="15567" y="14907"/>
                  </a:cubicBezTo>
                  <a:cubicBezTo>
                    <a:pt x="15537" y="14871"/>
                    <a:pt x="15582" y="14824"/>
                    <a:pt x="15552" y="14789"/>
                  </a:cubicBezTo>
                  <a:cubicBezTo>
                    <a:pt x="15529" y="14730"/>
                    <a:pt x="15544" y="14647"/>
                    <a:pt x="15507" y="14589"/>
                  </a:cubicBezTo>
                  <a:cubicBezTo>
                    <a:pt x="15484" y="14447"/>
                    <a:pt x="15447" y="14306"/>
                    <a:pt x="15432" y="14164"/>
                  </a:cubicBezTo>
                  <a:cubicBezTo>
                    <a:pt x="15439" y="14129"/>
                    <a:pt x="15409" y="14117"/>
                    <a:pt x="15402" y="14082"/>
                  </a:cubicBezTo>
                  <a:cubicBezTo>
                    <a:pt x="15409" y="14046"/>
                    <a:pt x="15409" y="14011"/>
                    <a:pt x="15394" y="13976"/>
                  </a:cubicBezTo>
                  <a:cubicBezTo>
                    <a:pt x="15379" y="13905"/>
                    <a:pt x="15349" y="13834"/>
                    <a:pt x="15364" y="13764"/>
                  </a:cubicBezTo>
                  <a:cubicBezTo>
                    <a:pt x="15304" y="13705"/>
                    <a:pt x="15342" y="13622"/>
                    <a:pt x="15289" y="13563"/>
                  </a:cubicBezTo>
                  <a:cubicBezTo>
                    <a:pt x="15334" y="13469"/>
                    <a:pt x="15244" y="13434"/>
                    <a:pt x="15267" y="13351"/>
                  </a:cubicBezTo>
                  <a:cubicBezTo>
                    <a:pt x="15252" y="13281"/>
                    <a:pt x="15229" y="13222"/>
                    <a:pt x="15229" y="13151"/>
                  </a:cubicBezTo>
                  <a:cubicBezTo>
                    <a:pt x="15192" y="13092"/>
                    <a:pt x="15222" y="13009"/>
                    <a:pt x="15177" y="12951"/>
                  </a:cubicBezTo>
                  <a:cubicBezTo>
                    <a:pt x="15169" y="12809"/>
                    <a:pt x="15139" y="12668"/>
                    <a:pt x="15080" y="12538"/>
                  </a:cubicBezTo>
                  <a:cubicBezTo>
                    <a:pt x="15087" y="12491"/>
                    <a:pt x="15080" y="12456"/>
                    <a:pt x="15087" y="12420"/>
                  </a:cubicBezTo>
                  <a:cubicBezTo>
                    <a:pt x="15087" y="12385"/>
                    <a:pt x="15042" y="12361"/>
                    <a:pt x="15072" y="12314"/>
                  </a:cubicBezTo>
                  <a:cubicBezTo>
                    <a:pt x="15035" y="12255"/>
                    <a:pt x="15042" y="12185"/>
                    <a:pt x="15012" y="12126"/>
                  </a:cubicBezTo>
                  <a:cubicBezTo>
                    <a:pt x="15020" y="12055"/>
                    <a:pt x="14967" y="12008"/>
                    <a:pt x="14982" y="11937"/>
                  </a:cubicBezTo>
                  <a:cubicBezTo>
                    <a:pt x="14945" y="11808"/>
                    <a:pt x="14900" y="11678"/>
                    <a:pt x="14892" y="11536"/>
                  </a:cubicBezTo>
                  <a:cubicBezTo>
                    <a:pt x="14855" y="11466"/>
                    <a:pt x="14832" y="11395"/>
                    <a:pt x="14810" y="11324"/>
                  </a:cubicBezTo>
                  <a:cubicBezTo>
                    <a:pt x="14810" y="11230"/>
                    <a:pt x="14757" y="11171"/>
                    <a:pt x="14750" y="11077"/>
                  </a:cubicBezTo>
                  <a:cubicBezTo>
                    <a:pt x="14727" y="11006"/>
                    <a:pt x="14720" y="10936"/>
                    <a:pt x="14690" y="10865"/>
                  </a:cubicBezTo>
                  <a:cubicBezTo>
                    <a:pt x="14705" y="10771"/>
                    <a:pt x="14622" y="10712"/>
                    <a:pt x="14630" y="10617"/>
                  </a:cubicBezTo>
                  <a:cubicBezTo>
                    <a:pt x="14577" y="10558"/>
                    <a:pt x="14592" y="10476"/>
                    <a:pt x="14547" y="10405"/>
                  </a:cubicBezTo>
                  <a:cubicBezTo>
                    <a:pt x="14562" y="10358"/>
                    <a:pt x="14502" y="10335"/>
                    <a:pt x="14517" y="10287"/>
                  </a:cubicBezTo>
                  <a:cubicBezTo>
                    <a:pt x="14502" y="10252"/>
                    <a:pt x="14465" y="10217"/>
                    <a:pt x="14472" y="10170"/>
                  </a:cubicBezTo>
                  <a:cubicBezTo>
                    <a:pt x="14465" y="10158"/>
                    <a:pt x="14465" y="10134"/>
                    <a:pt x="14472" y="10111"/>
                  </a:cubicBezTo>
                  <a:cubicBezTo>
                    <a:pt x="14457" y="10099"/>
                    <a:pt x="14442" y="10122"/>
                    <a:pt x="14427" y="10087"/>
                  </a:cubicBezTo>
                  <a:cubicBezTo>
                    <a:pt x="14427" y="10052"/>
                    <a:pt x="14412" y="10005"/>
                    <a:pt x="14375" y="9981"/>
                  </a:cubicBezTo>
                  <a:cubicBezTo>
                    <a:pt x="14345" y="9887"/>
                    <a:pt x="14300" y="9840"/>
                    <a:pt x="14233" y="9804"/>
                  </a:cubicBezTo>
                  <a:cubicBezTo>
                    <a:pt x="14203" y="9863"/>
                    <a:pt x="14248" y="9910"/>
                    <a:pt x="14285" y="9946"/>
                  </a:cubicBezTo>
                  <a:close/>
                  <a:moveTo>
                    <a:pt x="21450" y="5880"/>
                  </a:moveTo>
                  <a:cubicBezTo>
                    <a:pt x="21398" y="5963"/>
                    <a:pt x="21413" y="6128"/>
                    <a:pt x="21383" y="6245"/>
                  </a:cubicBezTo>
                  <a:cubicBezTo>
                    <a:pt x="21383" y="6399"/>
                    <a:pt x="21383" y="6564"/>
                    <a:pt x="21375" y="6705"/>
                  </a:cubicBezTo>
                  <a:cubicBezTo>
                    <a:pt x="21383" y="6870"/>
                    <a:pt x="21390" y="7082"/>
                    <a:pt x="21398" y="7224"/>
                  </a:cubicBezTo>
                  <a:cubicBezTo>
                    <a:pt x="21398" y="7259"/>
                    <a:pt x="21390" y="7341"/>
                    <a:pt x="21420" y="7377"/>
                  </a:cubicBezTo>
                  <a:cubicBezTo>
                    <a:pt x="21443" y="7259"/>
                    <a:pt x="21413" y="7188"/>
                    <a:pt x="21420" y="7094"/>
                  </a:cubicBezTo>
                  <a:cubicBezTo>
                    <a:pt x="21420" y="6964"/>
                    <a:pt x="21413" y="6835"/>
                    <a:pt x="21405" y="6705"/>
                  </a:cubicBezTo>
                  <a:cubicBezTo>
                    <a:pt x="21420" y="6540"/>
                    <a:pt x="21435" y="6375"/>
                    <a:pt x="21435" y="6187"/>
                  </a:cubicBezTo>
                  <a:cubicBezTo>
                    <a:pt x="21465" y="6139"/>
                    <a:pt x="21465" y="6033"/>
                    <a:pt x="21473" y="5951"/>
                  </a:cubicBezTo>
                  <a:cubicBezTo>
                    <a:pt x="21510" y="5904"/>
                    <a:pt x="21503" y="5786"/>
                    <a:pt x="21525" y="5715"/>
                  </a:cubicBezTo>
                  <a:cubicBezTo>
                    <a:pt x="21555" y="5703"/>
                    <a:pt x="21533" y="5621"/>
                    <a:pt x="21555" y="5609"/>
                  </a:cubicBezTo>
                  <a:cubicBezTo>
                    <a:pt x="21585" y="5597"/>
                    <a:pt x="21563" y="5503"/>
                    <a:pt x="21600" y="5503"/>
                  </a:cubicBezTo>
                  <a:cubicBezTo>
                    <a:pt x="21600" y="5480"/>
                    <a:pt x="21600" y="5468"/>
                    <a:pt x="21600" y="5468"/>
                  </a:cubicBezTo>
                  <a:cubicBezTo>
                    <a:pt x="21600" y="5279"/>
                    <a:pt x="21600" y="5279"/>
                    <a:pt x="21600" y="5279"/>
                  </a:cubicBezTo>
                  <a:cubicBezTo>
                    <a:pt x="21578" y="5350"/>
                    <a:pt x="21548" y="5421"/>
                    <a:pt x="21533" y="5503"/>
                  </a:cubicBezTo>
                  <a:cubicBezTo>
                    <a:pt x="21495" y="5609"/>
                    <a:pt x="21465" y="5727"/>
                    <a:pt x="21450" y="5880"/>
                  </a:cubicBezTo>
                  <a:close/>
                  <a:moveTo>
                    <a:pt x="20641" y="21282"/>
                  </a:moveTo>
                  <a:cubicBezTo>
                    <a:pt x="20618" y="21270"/>
                    <a:pt x="20603" y="21270"/>
                    <a:pt x="20588" y="21270"/>
                  </a:cubicBezTo>
                  <a:cubicBezTo>
                    <a:pt x="20573" y="21246"/>
                    <a:pt x="20573" y="21199"/>
                    <a:pt x="20551" y="21223"/>
                  </a:cubicBezTo>
                  <a:cubicBezTo>
                    <a:pt x="20483" y="21188"/>
                    <a:pt x="20506" y="21117"/>
                    <a:pt x="20483" y="21058"/>
                  </a:cubicBezTo>
                  <a:cubicBezTo>
                    <a:pt x="20468" y="21093"/>
                    <a:pt x="20446" y="21058"/>
                    <a:pt x="20438" y="21070"/>
                  </a:cubicBezTo>
                  <a:cubicBezTo>
                    <a:pt x="20416" y="21105"/>
                    <a:pt x="20393" y="21058"/>
                    <a:pt x="20371" y="21034"/>
                  </a:cubicBezTo>
                  <a:cubicBezTo>
                    <a:pt x="20311" y="20975"/>
                    <a:pt x="20288" y="20905"/>
                    <a:pt x="20213" y="20846"/>
                  </a:cubicBezTo>
                  <a:cubicBezTo>
                    <a:pt x="20168" y="20752"/>
                    <a:pt x="20154" y="20716"/>
                    <a:pt x="20079" y="20669"/>
                  </a:cubicBezTo>
                  <a:cubicBezTo>
                    <a:pt x="20071" y="20598"/>
                    <a:pt x="19996" y="20539"/>
                    <a:pt x="20004" y="20469"/>
                  </a:cubicBezTo>
                  <a:cubicBezTo>
                    <a:pt x="19959" y="20410"/>
                    <a:pt x="19951" y="20339"/>
                    <a:pt x="19929" y="20268"/>
                  </a:cubicBezTo>
                  <a:cubicBezTo>
                    <a:pt x="19906" y="20198"/>
                    <a:pt x="19899" y="20127"/>
                    <a:pt x="19884" y="20068"/>
                  </a:cubicBezTo>
                  <a:cubicBezTo>
                    <a:pt x="19869" y="19986"/>
                    <a:pt x="19899" y="19891"/>
                    <a:pt x="19839" y="19832"/>
                  </a:cubicBezTo>
                  <a:cubicBezTo>
                    <a:pt x="19816" y="19903"/>
                    <a:pt x="19816" y="19962"/>
                    <a:pt x="19839" y="20021"/>
                  </a:cubicBezTo>
                  <a:cubicBezTo>
                    <a:pt x="19824" y="20092"/>
                    <a:pt x="19861" y="20139"/>
                    <a:pt x="19839" y="20209"/>
                  </a:cubicBezTo>
                  <a:cubicBezTo>
                    <a:pt x="19876" y="20245"/>
                    <a:pt x="19854" y="20316"/>
                    <a:pt x="19899" y="20351"/>
                  </a:cubicBezTo>
                  <a:cubicBezTo>
                    <a:pt x="19876" y="20422"/>
                    <a:pt x="19936" y="20457"/>
                    <a:pt x="19929" y="20516"/>
                  </a:cubicBezTo>
                  <a:cubicBezTo>
                    <a:pt x="19974" y="20551"/>
                    <a:pt x="19951" y="20610"/>
                    <a:pt x="20004" y="20657"/>
                  </a:cubicBezTo>
                  <a:cubicBezTo>
                    <a:pt x="19989" y="20716"/>
                    <a:pt x="20071" y="20752"/>
                    <a:pt x="20049" y="20822"/>
                  </a:cubicBezTo>
                  <a:cubicBezTo>
                    <a:pt x="19989" y="20810"/>
                    <a:pt x="20019" y="20775"/>
                    <a:pt x="19974" y="20716"/>
                  </a:cubicBezTo>
                  <a:cubicBezTo>
                    <a:pt x="19936" y="20704"/>
                    <a:pt x="19891" y="20669"/>
                    <a:pt x="19846" y="20610"/>
                  </a:cubicBezTo>
                  <a:cubicBezTo>
                    <a:pt x="19809" y="20539"/>
                    <a:pt x="19786" y="20469"/>
                    <a:pt x="19734" y="20410"/>
                  </a:cubicBezTo>
                  <a:cubicBezTo>
                    <a:pt x="19749" y="20351"/>
                    <a:pt x="19681" y="20339"/>
                    <a:pt x="19711" y="20280"/>
                  </a:cubicBezTo>
                  <a:cubicBezTo>
                    <a:pt x="19659" y="20257"/>
                    <a:pt x="19681" y="20209"/>
                    <a:pt x="19636" y="20174"/>
                  </a:cubicBezTo>
                  <a:cubicBezTo>
                    <a:pt x="19636" y="20127"/>
                    <a:pt x="19606" y="20103"/>
                    <a:pt x="19584" y="20068"/>
                  </a:cubicBezTo>
                  <a:cubicBezTo>
                    <a:pt x="19621" y="20009"/>
                    <a:pt x="19546" y="19986"/>
                    <a:pt x="19561" y="19938"/>
                  </a:cubicBezTo>
                  <a:cubicBezTo>
                    <a:pt x="19501" y="19868"/>
                    <a:pt x="19494" y="19785"/>
                    <a:pt x="19434" y="19726"/>
                  </a:cubicBezTo>
                  <a:cubicBezTo>
                    <a:pt x="19427" y="19620"/>
                    <a:pt x="19367" y="19538"/>
                    <a:pt x="19367" y="19432"/>
                  </a:cubicBezTo>
                  <a:cubicBezTo>
                    <a:pt x="19337" y="19326"/>
                    <a:pt x="19322" y="19220"/>
                    <a:pt x="19299" y="19114"/>
                  </a:cubicBezTo>
                  <a:cubicBezTo>
                    <a:pt x="19262" y="19019"/>
                    <a:pt x="19262" y="18901"/>
                    <a:pt x="19217" y="18807"/>
                  </a:cubicBezTo>
                  <a:cubicBezTo>
                    <a:pt x="19187" y="18760"/>
                    <a:pt x="19209" y="18701"/>
                    <a:pt x="19179" y="18654"/>
                  </a:cubicBezTo>
                  <a:cubicBezTo>
                    <a:pt x="19187" y="18595"/>
                    <a:pt x="19149" y="18548"/>
                    <a:pt x="19149" y="18501"/>
                  </a:cubicBezTo>
                  <a:cubicBezTo>
                    <a:pt x="19157" y="18383"/>
                    <a:pt x="19119" y="18289"/>
                    <a:pt x="19112" y="18171"/>
                  </a:cubicBezTo>
                  <a:cubicBezTo>
                    <a:pt x="19074" y="18077"/>
                    <a:pt x="19082" y="17959"/>
                    <a:pt x="19044" y="17864"/>
                  </a:cubicBezTo>
                  <a:cubicBezTo>
                    <a:pt x="19052" y="17747"/>
                    <a:pt x="19022" y="17652"/>
                    <a:pt x="19007" y="17546"/>
                  </a:cubicBezTo>
                  <a:cubicBezTo>
                    <a:pt x="19014" y="17511"/>
                    <a:pt x="18992" y="17499"/>
                    <a:pt x="18999" y="17464"/>
                  </a:cubicBezTo>
                  <a:cubicBezTo>
                    <a:pt x="18977" y="17440"/>
                    <a:pt x="19007" y="17405"/>
                    <a:pt x="18977" y="17381"/>
                  </a:cubicBezTo>
                  <a:cubicBezTo>
                    <a:pt x="18984" y="17322"/>
                    <a:pt x="18954" y="17275"/>
                    <a:pt x="18962" y="17216"/>
                  </a:cubicBezTo>
                  <a:cubicBezTo>
                    <a:pt x="18947" y="17181"/>
                    <a:pt x="18932" y="17134"/>
                    <a:pt x="18902" y="17087"/>
                  </a:cubicBezTo>
                  <a:cubicBezTo>
                    <a:pt x="18939" y="17028"/>
                    <a:pt x="18887" y="16981"/>
                    <a:pt x="18894" y="16934"/>
                  </a:cubicBezTo>
                  <a:cubicBezTo>
                    <a:pt x="18872" y="16886"/>
                    <a:pt x="18864" y="16839"/>
                    <a:pt x="18849" y="16792"/>
                  </a:cubicBezTo>
                  <a:cubicBezTo>
                    <a:pt x="18842" y="16757"/>
                    <a:pt x="18842" y="16639"/>
                    <a:pt x="18804" y="16674"/>
                  </a:cubicBezTo>
                  <a:cubicBezTo>
                    <a:pt x="18864" y="16721"/>
                    <a:pt x="18782" y="16804"/>
                    <a:pt x="18849" y="16851"/>
                  </a:cubicBezTo>
                  <a:cubicBezTo>
                    <a:pt x="18842" y="16886"/>
                    <a:pt x="18842" y="16910"/>
                    <a:pt x="18872" y="16934"/>
                  </a:cubicBezTo>
                  <a:cubicBezTo>
                    <a:pt x="18872" y="16969"/>
                    <a:pt x="18879" y="17004"/>
                    <a:pt x="18879" y="17040"/>
                  </a:cubicBezTo>
                  <a:cubicBezTo>
                    <a:pt x="18879" y="17110"/>
                    <a:pt x="18894" y="17157"/>
                    <a:pt x="18932" y="17216"/>
                  </a:cubicBezTo>
                  <a:cubicBezTo>
                    <a:pt x="18902" y="17287"/>
                    <a:pt x="18932" y="17346"/>
                    <a:pt x="18939" y="17417"/>
                  </a:cubicBezTo>
                  <a:cubicBezTo>
                    <a:pt x="18954" y="17535"/>
                    <a:pt x="18984" y="17664"/>
                    <a:pt x="18999" y="17782"/>
                  </a:cubicBezTo>
                  <a:cubicBezTo>
                    <a:pt x="18984" y="17853"/>
                    <a:pt x="19037" y="17900"/>
                    <a:pt x="19022" y="17959"/>
                  </a:cubicBezTo>
                  <a:cubicBezTo>
                    <a:pt x="19014" y="18029"/>
                    <a:pt x="19044" y="18088"/>
                    <a:pt x="19037" y="18159"/>
                  </a:cubicBezTo>
                  <a:cubicBezTo>
                    <a:pt x="19059" y="18218"/>
                    <a:pt x="19052" y="18277"/>
                    <a:pt x="19082" y="18336"/>
                  </a:cubicBezTo>
                  <a:cubicBezTo>
                    <a:pt x="19082" y="18395"/>
                    <a:pt x="19089" y="18465"/>
                    <a:pt x="19097" y="18536"/>
                  </a:cubicBezTo>
                  <a:cubicBezTo>
                    <a:pt x="19112" y="18560"/>
                    <a:pt x="19112" y="18583"/>
                    <a:pt x="19097" y="18619"/>
                  </a:cubicBezTo>
                  <a:cubicBezTo>
                    <a:pt x="19119" y="18654"/>
                    <a:pt x="19142" y="18666"/>
                    <a:pt x="19119" y="18713"/>
                  </a:cubicBezTo>
                  <a:cubicBezTo>
                    <a:pt x="19142" y="18736"/>
                    <a:pt x="19149" y="18760"/>
                    <a:pt x="19142" y="18795"/>
                  </a:cubicBezTo>
                  <a:cubicBezTo>
                    <a:pt x="19194" y="18819"/>
                    <a:pt x="19127" y="18878"/>
                    <a:pt x="19179" y="18890"/>
                  </a:cubicBezTo>
                  <a:cubicBezTo>
                    <a:pt x="19194" y="19019"/>
                    <a:pt x="19247" y="19137"/>
                    <a:pt x="19262" y="19255"/>
                  </a:cubicBezTo>
                  <a:cubicBezTo>
                    <a:pt x="19292" y="19385"/>
                    <a:pt x="19314" y="19514"/>
                    <a:pt x="19337" y="19644"/>
                  </a:cubicBezTo>
                  <a:cubicBezTo>
                    <a:pt x="19397" y="19750"/>
                    <a:pt x="19419" y="19880"/>
                    <a:pt x="19509" y="19974"/>
                  </a:cubicBezTo>
                  <a:cubicBezTo>
                    <a:pt x="19494" y="20056"/>
                    <a:pt x="19561" y="20103"/>
                    <a:pt x="19554" y="20186"/>
                  </a:cubicBezTo>
                  <a:cubicBezTo>
                    <a:pt x="19576" y="20209"/>
                    <a:pt x="19591" y="20245"/>
                    <a:pt x="19591" y="20280"/>
                  </a:cubicBezTo>
                  <a:cubicBezTo>
                    <a:pt x="19614" y="20316"/>
                    <a:pt x="19644" y="20351"/>
                    <a:pt x="19644" y="20398"/>
                  </a:cubicBezTo>
                  <a:cubicBezTo>
                    <a:pt x="19546" y="20363"/>
                    <a:pt x="19509" y="20174"/>
                    <a:pt x="19427" y="20080"/>
                  </a:cubicBezTo>
                  <a:cubicBezTo>
                    <a:pt x="19419" y="19997"/>
                    <a:pt x="19359" y="19938"/>
                    <a:pt x="19359" y="19856"/>
                  </a:cubicBezTo>
                  <a:cubicBezTo>
                    <a:pt x="19314" y="19832"/>
                    <a:pt x="19359" y="19773"/>
                    <a:pt x="19307" y="19738"/>
                  </a:cubicBezTo>
                  <a:cubicBezTo>
                    <a:pt x="19322" y="19691"/>
                    <a:pt x="19269" y="19667"/>
                    <a:pt x="19284" y="19620"/>
                  </a:cubicBezTo>
                  <a:cubicBezTo>
                    <a:pt x="19247" y="19585"/>
                    <a:pt x="19254" y="19538"/>
                    <a:pt x="19232" y="19502"/>
                  </a:cubicBezTo>
                  <a:cubicBezTo>
                    <a:pt x="19247" y="19455"/>
                    <a:pt x="19172" y="19444"/>
                    <a:pt x="19209" y="19385"/>
                  </a:cubicBezTo>
                  <a:cubicBezTo>
                    <a:pt x="19157" y="19314"/>
                    <a:pt x="19164" y="19231"/>
                    <a:pt x="19127" y="19149"/>
                  </a:cubicBezTo>
                  <a:cubicBezTo>
                    <a:pt x="19104" y="19114"/>
                    <a:pt x="19127" y="19066"/>
                    <a:pt x="19104" y="19031"/>
                  </a:cubicBezTo>
                  <a:cubicBezTo>
                    <a:pt x="19127" y="18984"/>
                    <a:pt x="19059" y="18960"/>
                    <a:pt x="19097" y="18901"/>
                  </a:cubicBezTo>
                  <a:cubicBezTo>
                    <a:pt x="19067" y="18831"/>
                    <a:pt x="19052" y="18748"/>
                    <a:pt x="19044" y="18654"/>
                  </a:cubicBezTo>
                  <a:cubicBezTo>
                    <a:pt x="18999" y="18501"/>
                    <a:pt x="19007" y="18324"/>
                    <a:pt x="18977" y="18159"/>
                  </a:cubicBezTo>
                  <a:cubicBezTo>
                    <a:pt x="18984" y="18124"/>
                    <a:pt x="18977" y="18088"/>
                    <a:pt x="18962" y="18053"/>
                  </a:cubicBezTo>
                  <a:cubicBezTo>
                    <a:pt x="18962" y="18006"/>
                    <a:pt x="18969" y="17971"/>
                    <a:pt x="18962" y="17923"/>
                  </a:cubicBezTo>
                  <a:cubicBezTo>
                    <a:pt x="18977" y="17876"/>
                    <a:pt x="18939" y="17841"/>
                    <a:pt x="18954" y="17794"/>
                  </a:cubicBezTo>
                  <a:cubicBezTo>
                    <a:pt x="18917" y="17770"/>
                    <a:pt x="18977" y="17700"/>
                    <a:pt x="18932" y="17676"/>
                  </a:cubicBezTo>
                  <a:cubicBezTo>
                    <a:pt x="18939" y="17582"/>
                    <a:pt x="18909" y="17511"/>
                    <a:pt x="18917" y="17417"/>
                  </a:cubicBezTo>
                  <a:cubicBezTo>
                    <a:pt x="18887" y="17346"/>
                    <a:pt x="18902" y="17252"/>
                    <a:pt x="18864" y="17181"/>
                  </a:cubicBezTo>
                  <a:cubicBezTo>
                    <a:pt x="18857" y="17004"/>
                    <a:pt x="18812" y="16851"/>
                    <a:pt x="18782" y="16686"/>
                  </a:cubicBezTo>
                  <a:cubicBezTo>
                    <a:pt x="18752" y="16604"/>
                    <a:pt x="18744" y="16521"/>
                    <a:pt x="18722" y="16439"/>
                  </a:cubicBezTo>
                  <a:cubicBezTo>
                    <a:pt x="18722" y="16403"/>
                    <a:pt x="18707" y="16368"/>
                    <a:pt x="18700" y="16321"/>
                  </a:cubicBezTo>
                  <a:cubicBezTo>
                    <a:pt x="18700" y="16274"/>
                    <a:pt x="18707" y="16238"/>
                    <a:pt x="18670" y="16203"/>
                  </a:cubicBezTo>
                  <a:cubicBezTo>
                    <a:pt x="18640" y="16309"/>
                    <a:pt x="18707" y="16391"/>
                    <a:pt x="18707" y="16486"/>
                  </a:cubicBezTo>
                  <a:cubicBezTo>
                    <a:pt x="18707" y="16592"/>
                    <a:pt x="18752" y="16686"/>
                    <a:pt x="18759" y="16780"/>
                  </a:cubicBezTo>
                  <a:cubicBezTo>
                    <a:pt x="18789" y="16827"/>
                    <a:pt x="18759" y="16886"/>
                    <a:pt x="18797" y="16922"/>
                  </a:cubicBezTo>
                  <a:cubicBezTo>
                    <a:pt x="18782" y="16981"/>
                    <a:pt x="18819" y="17028"/>
                    <a:pt x="18804" y="17087"/>
                  </a:cubicBezTo>
                  <a:cubicBezTo>
                    <a:pt x="18834" y="17122"/>
                    <a:pt x="18797" y="17181"/>
                    <a:pt x="18849" y="17216"/>
                  </a:cubicBezTo>
                  <a:cubicBezTo>
                    <a:pt x="18827" y="17287"/>
                    <a:pt x="18864" y="17322"/>
                    <a:pt x="18857" y="17381"/>
                  </a:cubicBezTo>
                  <a:cubicBezTo>
                    <a:pt x="18872" y="17405"/>
                    <a:pt x="18849" y="17440"/>
                    <a:pt x="18864" y="17452"/>
                  </a:cubicBezTo>
                  <a:cubicBezTo>
                    <a:pt x="18879" y="17476"/>
                    <a:pt x="18879" y="17499"/>
                    <a:pt x="18872" y="17523"/>
                  </a:cubicBezTo>
                  <a:cubicBezTo>
                    <a:pt x="18887" y="17582"/>
                    <a:pt x="18894" y="17629"/>
                    <a:pt x="18909" y="17688"/>
                  </a:cubicBezTo>
                  <a:cubicBezTo>
                    <a:pt x="18879" y="17735"/>
                    <a:pt x="18932" y="17770"/>
                    <a:pt x="18902" y="17829"/>
                  </a:cubicBezTo>
                  <a:cubicBezTo>
                    <a:pt x="18924" y="17876"/>
                    <a:pt x="18902" y="17947"/>
                    <a:pt x="18909" y="17994"/>
                  </a:cubicBezTo>
                  <a:cubicBezTo>
                    <a:pt x="18924" y="18206"/>
                    <a:pt x="18962" y="18395"/>
                    <a:pt x="18962" y="18607"/>
                  </a:cubicBezTo>
                  <a:cubicBezTo>
                    <a:pt x="18984" y="18630"/>
                    <a:pt x="18977" y="18666"/>
                    <a:pt x="18984" y="18689"/>
                  </a:cubicBezTo>
                  <a:cubicBezTo>
                    <a:pt x="18962" y="18736"/>
                    <a:pt x="19014" y="18760"/>
                    <a:pt x="18999" y="18807"/>
                  </a:cubicBezTo>
                  <a:cubicBezTo>
                    <a:pt x="19037" y="18866"/>
                    <a:pt x="18999" y="18949"/>
                    <a:pt x="19052" y="19008"/>
                  </a:cubicBezTo>
                  <a:cubicBezTo>
                    <a:pt x="19052" y="19078"/>
                    <a:pt x="19059" y="19125"/>
                    <a:pt x="19059" y="19173"/>
                  </a:cubicBezTo>
                  <a:cubicBezTo>
                    <a:pt x="19059" y="19184"/>
                    <a:pt x="19082" y="19196"/>
                    <a:pt x="19089" y="19196"/>
                  </a:cubicBezTo>
                  <a:cubicBezTo>
                    <a:pt x="19089" y="19220"/>
                    <a:pt x="19082" y="19243"/>
                    <a:pt x="19082" y="19255"/>
                  </a:cubicBezTo>
                  <a:cubicBezTo>
                    <a:pt x="19097" y="19302"/>
                    <a:pt x="19149" y="19361"/>
                    <a:pt x="19134" y="19408"/>
                  </a:cubicBezTo>
                  <a:cubicBezTo>
                    <a:pt x="19164" y="19432"/>
                    <a:pt x="19149" y="19467"/>
                    <a:pt x="19164" y="19491"/>
                  </a:cubicBezTo>
                  <a:cubicBezTo>
                    <a:pt x="19187" y="19526"/>
                    <a:pt x="19157" y="19573"/>
                    <a:pt x="19194" y="19597"/>
                  </a:cubicBezTo>
                  <a:cubicBezTo>
                    <a:pt x="19232" y="19656"/>
                    <a:pt x="19232" y="19726"/>
                    <a:pt x="19269" y="19797"/>
                  </a:cubicBezTo>
                  <a:cubicBezTo>
                    <a:pt x="19239" y="19832"/>
                    <a:pt x="19337" y="19844"/>
                    <a:pt x="19284" y="19903"/>
                  </a:cubicBezTo>
                  <a:cubicBezTo>
                    <a:pt x="19314" y="19927"/>
                    <a:pt x="19329" y="19962"/>
                    <a:pt x="19322" y="19997"/>
                  </a:cubicBezTo>
                  <a:cubicBezTo>
                    <a:pt x="19344" y="20068"/>
                    <a:pt x="19389" y="20127"/>
                    <a:pt x="19389" y="20198"/>
                  </a:cubicBezTo>
                  <a:cubicBezTo>
                    <a:pt x="19367" y="20151"/>
                    <a:pt x="19329" y="20092"/>
                    <a:pt x="19277" y="20045"/>
                  </a:cubicBezTo>
                  <a:cubicBezTo>
                    <a:pt x="19232" y="19962"/>
                    <a:pt x="19217" y="19868"/>
                    <a:pt x="19149" y="19797"/>
                  </a:cubicBezTo>
                  <a:cubicBezTo>
                    <a:pt x="19157" y="19691"/>
                    <a:pt x="19097" y="19609"/>
                    <a:pt x="19067" y="19526"/>
                  </a:cubicBezTo>
                  <a:cubicBezTo>
                    <a:pt x="19067" y="19420"/>
                    <a:pt x="19007" y="19337"/>
                    <a:pt x="19014" y="19243"/>
                  </a:cubicBezTo>
                  <a:cubicBezTo>
                    <a:pt x="18939" y="19173"/>
                    <a:pt x="18969" y="19055"/>
                    <a:pt x="18909" y="18984"/>
                  </a:cubicBezTo>
                  <a:cubicBezTo>
                    <a:pt x="18932" y="18901"/>
                    <a:pt x="18879" y="18843"/>
                    <a:pt x="18879" y="18772"/>
                  </a:cubicBezTo>
                  <a:cubicBezTo>
                    <a:pt x="18857" y="18701"/>
                    <a:pt x="18849" y="18630"/>
                    <a:pt x="18849" y="18548"/>
                  </a:cubicBezTo>
                  <a:cubicBezTo>
                    <a:pt x="18834" y="18489"/>
                    <a:pt x="18827" y="18418"/>
                    <a:pt x="18804" y="18348"/>
                  </a:cubicBezTo>
                  <a:cubicBezTo>
                    <a:pt x="18827" y="18300"/>
                    <a:pt x="18774" y="18277"/>
                    <a:pt x="18789" y="18242"/>
                  </a:cubicBezTo>
                  <a:cubicBezTo>
                    <a:pt x="18767" y="18206"/>
                    <a:pt x="18812" y="18147"/>
                    <a:pt x="18759" y="18124"/>
                  </a:cubicBezTo>
                  <a:cubicBezTo>
                    <a:pt x="18759" y="18041"/>
                    <a:pt x="18752" y="17971"/>
                    <a:pt x="18737" y="17900"/>
                  </a:cubicBezTo>
                  <a:cubicBezTo>
                    <a:pt x="18729" y="17829"/>
                    <a:pt x="18729" y="17747"/>
                    <a:pt x="18715" y="17664"/>
                  </a:cubicBezTo>
                  <a:cubicBezTo>
                    <a:pt x="18670" y="17641"/>
                    <a:pt x="18707" y="17593"/>
                    <a:pt x="18700" y="17558"/>
                  </a:cubicBezTo>
                  <a:cubicBezTo>
                    <a:pt x="18700" y="17523"/>
                    <a:pt x="18692" y="17487"/>
                    <a:pt x="18692" y="17452"/>
                  </a:cubicBezTo>
                  <a:cubicBezTo>
                    <a:pt x="18685" y="17381"/>
                    <a:pt x="18655" y="17299"/>
                    <a:pt x="18670" y="17216"/>
                  </a:cubicBezTo>
                  <a:cubicBezTo>
                    <a:pt x="18632" y="17087"/>
                    <a:pt x="18617" y="16945"/>
                    <a:pt x="18617" y="16792"/>
                  </a:cubicBezTo>
                  <a:cubicBezTo>
                    <a:pt x="18580" y="16733"/>
                    <a:pt x="18617" y="16639"/>
                    <a:pt x="18565" y="16592"/>
                  </a:cubicBezTo>
                  <a:cubicBezTo>
                    <a:pt x="18602" y="16533"/>
                    <a:pt x="18557" y="16521"/>
                    <a:pt x="18550" y="16474"/>
                  </a:cubicBezTo>
                  <a:cubicBezTo>
                    <a:pt x="18565" y="16427"/>
                    <a:pt x="18535" y="16403"/>
                    <a:pt x="18550" y="16356"/>
                  </a:cubicBezTo>
                  <a:cubicBezTo>
                    <a:pt x="18475" y="16062"/>
                    <a:pt x="18445" y="15767"/>
                    <a:pt x="18317" y="15496"/>
                  </a:cubicBezTo>
                  <a:cubicBezTo>
                    <a:pt x="18325" y="15390"/>
                    <a:pt x="18295" y="15296"/>
                    <a:pt x="18317" y="15178"/>
                  </a:cubicBezTo>
                  <a:cubicBezTo>
                    <a:pt x="18295" y="15131"/>
                    <a:pt x="18310" y="15072"/>
                    <a:pt x="18310" y="15025"/>
                  </a:cubicBezTo>
                  <a:cubicBezTo>
                    <a:pt x="18265" y="14977"/>
                    <a:pt x="18325" y="14907"/>
                    <a:pt x="18272" y="14860"/>
                  </a:cubicBezTo>
                  <a:cubicBezTo>
                    <a:pt x="18257" y="14954"/>
                    <a:pt x="18265" y="15036"/>
                    <a:pt x="18287" y="15119"/>
                  </a:cubicBezTo>
                  <a:cubicBezTo>
                    <a:pt x="18257" y="15213"/>
                    <a:pt x="18332" y="15307"/>
                    <a:pt x="18257" y="15366"/>
                  </a:cubicBezTo>
                  <a:cubicBezTo>
                    <a:pt x="18317" y="15425"/>
                    <a:pt x="18280" y="15519"/>
                    <a:pt x="18295" y="15602"/>
                  </a:cubicBezTo>
                  <a:cubicBezTo>
                    <a:pt x="18295" y="15637"/>
                    <a:pt x="18287" y="15684"/>
                    <a:pt x="18325" y="15720"/>
                  </a:cubicBezTo>
                  <a:cubicBezTo>
                    <a:pt x="18302" y="15767"/>
                    <a:pt x="18317" y="15802"/>
                    <a:pt x="18310" y="15849"/>
                  </a:cubicBezTo>
                  <a:cubicBezTo>
                    <a:pt x="18332" y="16014"/>
                    <a:pt x="18317" y="16179"/>
                    <a:pt x="18332" y="16344"/>
                  </a:cubicBezTo>
                  <a:cubicBezTo>
                    <a:pt x="18355" y="16509"/>
                    <a:pt x="18332" y="16674"/>
                    <a:pt x="18362" y="16839"/>
                  </a:cubicBezTo>
                  <a:cubicBezTo>
                    <a:pt x="18347" y="16886"/>
                    <a:pt x="18377" y="16922"/>
                    <a:pt x="18370" y="16969"/>
                  </a:cubicBezTo>
                  <a:cubicBezTo>
                    <a:pt x="18385" y="16981"/>
                    <a:pt x="18362" y="17004"/>
                    <a:pt x="18362" y="17016"/>
                  </a:cubicBezTo>
                  <a:cubicBezTo>
                    <a:pt x="18362" y="17040"/>
                    <a:pt x="18400" y="17063"/>
                    <a:pt x="18370" y="17087"/>
                  </a:cubicBezTo>
                  <a:cubicBezTo>
                    <a:pt x="18400" y="17122"/>
                    <a:pt x="18377" y="17181"/>
                    <a:pt x="18377" y="17216"/>
                  </a:cubicBezTo>
                  <a:cubicBezTo>
                    <a:pt x="18400" y="17252"/>
                    <a:pt x="18392" y="17299"/>
                    <a:pt x="18400" y="17346"/>
                  </a:cubicBezTo>
                  <a:cubicBezTo>
                    <a:pt x="18407" y="17511"/>
                    <a:pt x="18422" y="17664"/>
                    <a:pt x="18430" y="17829"/>
                  </a:cubicBezTo>
                  <a:cubicBezTo>
                    <a:pt x="18460" y="17994"/>
                    <a:pt x="18482" y="18147"/>
                    <a:pt x="18505" y="18312"/>
                  </a:cubicBezTo>
                  <a:cubicBezTo>
                    <a:pt x="18527" y="18336"/>
                    <a:pt x="18482" y="18395"/>
                    <a:pt x="18520" y="18418"/>
                  </a:cubicBezTo>
                  <a:cubicBezTo>
                    <a:pt x="18542" y="18454"/>
                    <a:pt x="18520" y="18501"/>
                    <a:pt x="18542" y="18536"/>
                  </a:cubicBezTo>
                  <a:cubicBezTo>
                    <a:pt x="18542" y="18560"/>
                    <a:pt x="18542" y="18572"/>
                    <a:pt x="18565" y="18583"/>
                  </a:cubicBezTo>
                  <a:cubicBezTo>
                    <a:pt x="18580" y="18607"/>
                    <a:pt x="18557" y="18642"/>
                    <a:pt x="18572" y="18666"/>
                  </a:cubicBezTo>
                  <a:cubicBezTo>
                    <a:pt x="18572" y="18701"/>
                    <a:pt x="18565" y="18748"/>
                    <a:pt x="18602" y="18784"/>
                  </a:cubicBezTo>
                  <a:cubicBezTo>
                    <a:pt x="18595" y="18866"/>
                    <a:pt x="18640" y="18937"/>
                    <a:pt x="18655" y="19019"/>
                  </a:cubicBezTo>
                  <a:cubicBezTo>
                    <a:pt x="18655" y="19066"/>
                    <a:pt x="18670" y="19102"/>
                    <a:pt x="18677" y="19149"/>
                  </a:cubicBezTo>
                  <a:cubicBezTo>
                    <a:pt x="18670" y="19196"/>
                    <a:pt x="18744" y="19220"/>
                    <a:pt x="18677" y="19231"/>
                  </a:cubicBezTo>
                  <a:cubicBezTo>
                    <a:pt x="18662" y="19173"/>
                    <a:pt x="18640" y="19102"/>
                    <a:pt x="18610" y="19043"/>
                  </a:cubicBezTo>
                  <a:cubicBezTo>
                    <a:pt x="18580" y="19008"/>
                    <a:pt x="18617" y="18960"/>
                    <a:pt x="18572" y="18937"/>
                  </a:cubicBezTo>
                  <a:cubicBezTo>
                    <a:pt x="18610" y="18890"/>
                    <a:pt x="18557" y="18866"/>
                    <a:pt x="18535" y="18843"/>
                  </a:cubicBezTo>
                  <a:cubicBezTo>
                    <a:pt x="18550" y="18784"/>
                    <a:pt x="18512" y="18736"/>
                    <a:pt x="18527" y="18678"/>
                  </a:cubicBezTo>
                  <a:cubicBezTo>
                    <a:pt x="18497" y="18654"/>
                    <a:pt x="18512" y="18619"/>
                    <a:pt x="18505" y="18583"/>
                  </a:cubicBezTo>
                  <a:cubicBezTo>
                    <a:pt x="18490" y="18560"/>
                    <a:pt x="18482" y="18536"/>
                    <a:pt x="18482" y="18501"/>
                  </a:cubicBezTo>
                  <a:cubicBezTo>
                    <a:pt x="18467" y="18395"/>
                    <a:pt x="18445" y="18277"/>
                    <a:pt x="18422" y="18171"/>
                  </a:cubicBezTo>
                  <a:cubicBezTo>
                    <a:pt x="18392" y="18124"/>
                    <a:pt x="18415" y="18065"/>
                    <a:pt x="18392" y="18006"/>
                  </a:cubicBezTo>
                  <a:cubicBezTo>
                    <a:pt x="18377" y="17959"/>
                    <a:pt x="18370" y="17900"/>
                    <a:pt x="18370" y="17829"/>
                  </a:cubicBezTo>
                  <a:cubicBezTo>
                    <a:pt x="18355" y="17782"/>
                    <a:pt x="18347" y="17735"/>
                    <a:pt x="18340" y="17676"/>
                  </a:cubicBezTo>
                  <a:cubicBezTo>
                    <a:pt x="18340" y="17617"/>
                    <a:pt x="18332" y="17558"/>
                    <a:pt x="18317" y="17499"/>
                  </a:cubicBezTo>
                  <a:cubicBezTo>
                    <a:pt x="18310" y="17440"/>
                    <a:pt x="18317" y="17393"/>
                    <a:pt x="18287" y="17346"/>
                  </a:cubicBezTo>
                  <a:cubicBezTo>
                    <a:pt x="18317" y="17275"/>
                    <a:pt x="18227" y="17240"/>
                    <a:pt x="18265" y="17169"/>
                  </a:cubicBezTo>
                  <a:cubicBezTo>
                    <a:pt x="18220" y="17063"/>
                    <a:pt x="18220" y="16945"/>
                    <a:pt x="18182" y="16839"/>
                  </a:cubicBezTo>
                  <a:cubicBezTo>
                    <a:pt x="18205" y="16769"/>
                    <a:pt x="18130" y="16745"/>
                    <a:pt x="18175" y="16674"/>
                  </a:cubicBezTo>
                  <a:cubicBezTo>
                    <a:pt x="18137" y="16627"/>
                    <a:pt x="18122" y="16568"/>
                    <a:pt x="18130" y="16498"/>
                  </a:cubicBezTo>
                  <a:cubicBezTo>
                    <a:pt x="18100" y="16391"/>
                    <a:pt x="18077" y="16285"/>
                    <a:pt x="18055" y="16179"/>
                  </a:cubicBezTo>
                  <a:cubicBezTo>
                    <a:pt x="18010" y="15955"/>
                    <a:pt x="17935" y="15743"/>
                    <a:pt x="17898" y="15519"/>
                  </a:cubicBezTo>
                  <a:cubicBezTo>
                    <a:pt x="17860" y="15472"/>
                    <a:pt x="17875" y="15413"/>
                    <a:pt x="17845" y="15366"/>
                  </a:cubicBezTo>
                  <a:cubicBezTo>
                    <a:pt x="17823" y="15319"/>
                    <a:pt x="17808" y="15260"/>
                    <a:pt x="17800" y="15201"/>
                  </a:cubicBezTo>
                  <a:cubicBezTo>
                    <a:pt x="17748" y="15154"/>
                    <a:pt x="17800" y="15083"/>
                    <a:pt x="17748" y="15048"/>
                  </a:cubicBezTo>
                  <a:cubicBezTo>
                    <a:pt x="17763" y="15013"/>
                    <a:pt x="17710" y="15001"/>
                    <a:pt x="17725" y="14966"/>
                  </a:cubicBezTo>
                  <a:cubicBezTo>
                    <a:pt x="17703" y="14942"/>
                    <a:pt x="17710" y="14907"/>
                    <a:pt x="17703" y="14871"/>
                  </a:cubicBezTo>
                  <a:cubicBezTo>
                    <a:pt x="17658" y="14836"/>
                    <a:pt x="17673" y="14777"/>
                    <a:pt x="17643" y="14730"/>
                  </a:cubicBezTo>
                  <a:cubicBezTo>
                    <a:pt x="17598" y="14683"/>
                    <a:pt x="17628" y="14612"/>
                    <a:pt x="17575" y="14565"/>
                  </a:cubicBezTo>
                  <a:cubicBezTo>
                    <a:pt x="17575" y="14506"/>
                    <a:pt x="17553" y="14459"/>
                    <a:pt x="17523" y="14412"/>
                  </a:cubicBezTo>
                  <a:cubicBezTo>
                    <a:pt x="17500" y="14365"/>
                    <a:pt x="17508" y="14294"/>
                    <a:pt x="17455" y="14247"/>
                  </a:cubicBezTo>
                  <a:cubicBezTo>
                    <a:pt x="17463" y="14188"/>
                    <a:pt x="17388" y="14164"/>
                    <a:pt x="17403" y="14105"/>
                  </a:cubicBezTo>
                  <a:cubicBezTo>
                    <a:pt x="17350" y="14058"/>
                    <a:pt x="17335" y="13999"/>
                    <a:pt x="17305" y="13940"/>
                  </a:cubicBezTo>
                  <a:cubicBezTo>
                    <a:pt x="17238" y="13846"/>
                    <a:pt x="17193" y="13740"/>
                    <a:pt x="17141" y="13646"/>
                  </a:cubicBezTo>
                  <a:cubicBezTo>
                    <a:pt x="17126" y="13634"/>
                    <a:pt x="17118" y="13646"/>
                    <a:pt x="17111" y="13669"/>
                  </a:cubicBezTo>
                  <a:cubicBezTo>
                    <a:pt x="17088" y="13658"/>
                    <a:pt x="17073" y="13634"/>
                    <a:pt x="17058" y="13622"/>
                  </a:cubicBezTo>
                  <a:cubicBezTo>
                    <a:pt x="17036" y="13575"/>
                    <a:pt x="16961" y="13552"/>
                    <a:pt x="16998" y="13622"/>
                  </a:cubicBezTo>
                  <a:cubicBezTo>
                    <a:pt x="17013" y="13587"/>
                    <a:pt x="17036" y="13634"/>
                    <a:pt x="17036" y="13658"/>
                  </a:cubicBezTo>
                  <a:cubicBezTo>
                    <a:pt x="17058" y="13681"/>
                    <a:pt x="17081" y="13705"/>
                    <a:pt x="17103" y="13728"/>
                  </a:cubicBezTo>
                  <a:cubicBezTo>
                    <a:pt x="17111" y="13787"/>
                    <a:pt x="17178" y="13834"/>
                    <a:pt x="17216" y="13882"/>
                  </a:cubicBezTo>
                  <a:cubicBezTo>
                    <a:pt x="17223" y="13952"/>
                    <a:pt x="17261" y="13999"/>
                    <a:pt x="17276" y="14070"/>
                  </a:cubicBezTo>
                  <a:cubicBezTo>
                    <a:pt x="17305" y="14129"/>
                    <a:pt x="17313" y="14200"/>
                    <a:pt x="17350" y="14270"/>
                  </a:cubicBezTo>
                  <a:cubicBezTo>
                    <a:pt x="17350" y="14329"/>
                    <a:pt x="17403" y="14388"/>
                    <a:pt x="17410" y="14447"/>
                  </a:cubicBezTo>
                  <a:cubicBezTo>
                    <a:pt x="17440" y="14518"/>
                    <a:pt x="17440" y="14589"/>
                    <a:pt x="17478" y="14647"/>
                  </a:cubicBezTo>
                  <a:cubicBezTo>
                    <a:pt x="17493" y="14718"/>
                    <a:pt x="17500" y="14777"/>
                    <a:pt x="17538" y="14836"/>
                  </a:cubicBezTo>
                  <a:cubicBezTo>
                    <a:pt x="17523" y="14918"/>
                    <a:pt x="17590" y="14966"/>
                    <a:pt x="17590" y="15036"/>
                  </a:cubicBezTo>
                  <a:cubicBezTo>
                    <a:pt x="17590" y="15119"/>
                    <a:pt x="17643" y="15178"/>
                    <a:pt x="17643" y="15248"/>
                  </a:cubicBezTo>
                  <a:cubicBezTo>
                    <a:pt x="17688" y="15307"/>
                    <a:pt x="17665" y="15390"/>
                    <a:pt x="17710" y="15449"/>
                  </a:cubicBezTo>
                  <a:cubicBezTo>
                    <a:pt x="17710" y="15484"/>
                    <a:pt x="17710" y="15508"/>
                    <a:pt x="17733" y="15531"/>
                  </a:cubicBezTo>
                  <a:cubicBezTo>
                    <a:pt x="17763" y="15567"/>
                    <a:pt x="17718" y="15614"/>
                    <a:pt x="17748" y="15637"/>
                  </a:cubicBezTo>
                  <a:cubicBezTo>
                    <a:pt x="17755" y="15708"/>
                    <a:pt x="17808" y="15767"/>
                    <a:pt x="17800" y="15849"/>
                  </a:cubicBezTo>
                  <a:cubicBezTo>
                    <a:pt x="17808" y="15920"/>
                    <a:pt x="17860" y="15979"/>
                    <a:pt x="17853" y="16050"/>
                  </a:cubicBezTo>
                  <a:cubicBezTo>
                    <a:pt x="17875" y="16085"/>
                    <a:pt x="17890" y="16120"/>
                    <a:pt x="17883" y="16156"/>
                  </a:cubicBezTo>
                  <a:cubicBezTo>
                    <a:pt x="17868" y="16191"/>
                    <a:pt x="17928" y="16215"/>
                    <a:pt x="17898" y="16262"/>
                  </a:cubicBezTo>
                  <a:cubicBezTo>
                    <a:pt x="17928" y="16285"/>
                    <a:pt x="17913" y="16321"/>
                    <a:pt x="17920" y="16344"/>
                  </a:cubicBezTo>
                  <a:cubicBezTo>
                    <a:pt x="17905" y="16391"/>
                    <a:pt x="17958" y="16403"/>
                    <a:pt x="17935" y="16450"/>
                  </a:cubicBezTo>
                  <a:cubicBezTo>
                    <a:pt x="17973" y="16509"/>
                    <a:pt x="17965" y="16592"/>
                    <a:pt x="17988" y="16663"/>
                  </a:cubicBezTo>
                  <a:cubicBezTo>
                    <a:pt x="17980" y="16698"/>
                    <a:pt x="17995" y="16733"/>
                    <a:pt x="18025" y="16757"/>
                  </a:cubicBezTo>
                  <a:cubicBezTo>
                    <a:pt x="17988" y="16804"/>
                    <a:pt x="18032" y="16827"/>
                    <a:pt x="18010" y="16875"/>
                  </a:cubicBezTo>
                  <a:cubicBezTo>
                    <a:pt x="18055" y="16898"/>
                    <a:pt x="18017" y="16945"/>
                    <a:pt x="18025" y="16981"/>
                  </a:cubicBezTo>
                  <a:cubicBezTo>
                    <a:pt x="18055" y="17004"/>
                    <a:pt x="18062" y="17040"/>
                    <a:pt x="18040" y="17087"/>
                  </a:cubicBezTo>
                  <a:cubicBezTo>
                    <a:pt x="18092" y="17193"/>
                    <a:pt x="18107" y="17322"/>
                    <a:pt x="18145" y="17440"/>
                  </a:cubicBezTo>
                  <a:cubicBezTo>
                    <a:pt x="18137" y="17476"/>
                    <a:pt x="18145" y="17499"/>
                    <a:pt x="18167" y="17523"/>
                  </a:cubicBezTo>
                  <a:cubicBezTo>
                    <a:pt x="18145" y="17570"/>
                    <a:pt x="18167" y="17593"/>
                    <a:pt x="18167" y="17617"/>
                  </a:cubicBezTo>
                  <a:cubicBezTo>
                    <a:pt x="18167" y="17688"/>
                    <a:pt x="18212" y="17747"/>
                    <a:pt x="18205" y="17817"/>
                  </a:cubicBezTo>
                  <a:cubicBezTo>
                    <a:pt x="18197" y="17841"/>
                    <a:pt x="18220" y="17864"/>
                    <a:pt x="18227" y="17900"/>
                  </a:cubicBezTo>
                  <a:cubicBezTo>
                    <a:pt x="18220" y="17935"/>
                    <a:pt x="18227" y="17959"/>
                    <a:pt x="18250" y="17982"/>
                  </a:cubicBezTo>
                  <a:cubicBezTo>
                    <a:pt x="18205" y="18065"/>
                    <a:pt x="18287" y="18112"/>
                    <a:pt x="18265" y="18183"/>
                  </a:cubicBezTo>
                  <a:cubicBezTo>
                    <a:pt x="18295" y="18300"/>
                    <a:pt x="18287" y="18430"/>
                    <a:pt x="18347" y="18548"/>
                  </a:cubicBezTo>
                  <a:cubicBezTo>
                    <a:pt x="18340" y="18607"/>
                    <a:pt x="18355" y="18666"/>
                    <a:pt x="18392" y="18713"/>
                  </a:cubicBezTo>
                  <a:cubicBezTo>
                    <a:pt x="18385" y="18784"/>
                    <a:pt x="18422" y="18843"/>
                    <a:pt x="18452" y="18901"/>
                  </a:cubicBezTo>
                  <a:cubicBezTo>
                    <a:pt x="18445" y="19031"/>
                    <a:pt x="18527" y="19137"/>
                    <a:pt x="18550" y="19255"/>
                  </a:cubicBezTo>
                  <a:cubicBezTo>
                    <a:pt x="18602" y="19373"/>
                    <a:pt x="18632" y="19491"/>
                    <a:pt x="18677" y="19609"/>
                  </a:cubicBezTo>
                  <a:cubicBezTo>
                    <a:pt x="18685" y="19679"/>
                    <a:pt x="18707" y="19738"/>
                    <a:pt x="18715" y="19797"/>
                  </a:cubicBezTo>
                  <a:cubicBezTo>
                    <a:pt x="18729" y="19832"/>
                    <a:pt x="18737" y="19856"/>
                    <a:pt x="18737" y="19891"/>
                  </a:cubicBezTo>
                  <a:cubicBezTo>
                    <a:pt x="18767" y="19891"/>
                    <a:pt x="18782" y="19986"/>
                    <a:pt x="18752" y="19962"/>
                  </a:cubicBezTo>
                  <a:cubicBezTo>
                    <a:pt x="18677" y="19974"/>
                    <a:pt x="18722" y="19856"/>
                    <a:pt x="18670" y="19809"/>
                  </a:cubicBezTo>
                  <a:cubicBezTo>
                    <a:pt x="18685" y="19738"/>
                    <a:pt x="18617" y="19679"/>
                    <a:pt x="18625" y="19609"/>
                  </a:cubicBezTo>
                  <a:cubicBezTo>
                    <a:pt x="18422" y="19279"/>
                    <a:pt x="18340" y="18913"/>
                    <a:pt x="18197" y="18572"/>
                  </a:cubicBezTo>
                  <a:cubicBezTo>
                    <a:pt x="18190" y="18489"/>
                    <a:pt x="18145" y="18407"/>
                    <a:pt x="18130" y="18324"/>
                  </a:cubicBezTo>
                  <a:cubicBezTo>
                    <a:pt x="18085" y="18230"/>
                    <a:pt x="18077" y="18136"/>
                    <a:pt x="18047" y="18053"/>
                  </a:cubicBezTo>
                  <a:cubicBezTo>
                    <a:pt x="18032" y="18006"/>
                    <a:pt x="18032" y="17959"/>
                    <a:pt x="18025" y="17900"/>
                  </a:cubicBezTo>
                  <a:cubicBezTo>
                    <a:pt x="17995" y="17864"/>
                    <a:pt x="18032" y="17806"/>
                    <a:pt x="17988" y="17770"/>
                  </a:cubicBezTo>
                  <a:cubicBezTo>
                    <a:pt x="17980" y="17676"/>
                    <a:pt x="17950" y="17582"/>
                    <a:pt x="17928" y="17487"/>
                  </a:cubicBezTo>
                  <a:cubicBezTo>
                    <a:pt x="17890" y="17311"/>
                    <a:pt x="17868" y="17122"/>
                    <a:pt x="17845" y="16945"/>
                  </a:cubicBezTo>
                  <a:cubicBezTo>
                    <a:pt x="17830" y="16757"/>
                    <a:pt x="17793" y="16568"/>
                    <a:pt x="17748" y="16380"/>
                  </a:cubicBezTo>
                  <a:cubicBezTo>
                    <a:pt x="17740" y="16285"/>
                    <a:pt x="17695" y="16215"/>
                    <a:pt x="17680" y="16120"/>
                  </a:cubicBezTo>
                  <a:cubicBezTo>
                    <a:pt x="17673" y="16026"/>
                    <a:pt x="17643" y="15944"/>
                    <a:pt x="17620" y="15849"/>
                  </a:cubicBezTo>
                  <a:cubicBezTo>
                    <a:pt x="17628" y="15791"/>
                    <a:pt x="17590" y="15755"/>
                    <a:pt x="17583" y="15708"/>
                  </a:cubicBezTo>
                  <a:cubicBezTo>
                    <a:pt x="17575" y="15661"/>
                    <a:pt x="17575" y="15614"/>
                    <a:pt x="17538" y="15578"/>
                  </a:cubicBezTo>
                  <a:cubicBezTo>
                    <a:pt x="17560" y="15519"/>
                    <a:pt x="17500" y="15484"/>
                    <a:pt x="17523" y="15437"/>
                  </a:cubicBezTo>
                  <a:cubicBezTo>
                    <a:pt x="17478" y="15425"/>
                    <a:pt x="17515" y="15296"/>
                    <a:pt x="17463" y="15343"/>
                  </a:cubicBezTo>
                  <a:cubicBezTo>
                    <a:pt x="17485" y="15378"/>
                    <a:pt x="17493" y="15425"/>
                    <a:pt x="17485" y="15484"/>
                  </a:cubicBezTo>
                  <a:cubicBezTo>
                    <a:pt x="17515" y="15519"/>
                    <a:pt x="17515" y="15567"/>
                    <a:pt x="17523" y="15614"/>
                  </a:cubicBezTo>
                  <a:cubicBezTo>
                    <a:pt x="17553" y="15720"/>
                    <a:pt x="17583" y="15814"/>
                    <a:pt x="17598" y="15908"/>
                  </a:cubicBezTo>
                  <a:cubicBezTo>
                    <a:pt x="17620" y="16003"/>
                    <a:pt x="17620" y="16109"/>
                    <a:pt x="17665" y="16203"/>
                  </a:cubicBezTo>
                  <a:cubicBezTo>
                    <a:pt x="17665" y="16250"/>
                    <a:pt x="17703" y="16285"/>
                    <a:pt x="17688" y="16344"/>
                  </a:cubicBezTo>
                  <a:cubicBezTo>
                    <a:pt x="17740" y="16380"/>
                    <a:pt x="17688" y="16450"/>
                    <a:pt x="17740" y="16498"/>
                  </a:cubicBezTo>
                  <a:cubicBezTo>
                    <a:pt x="17725" y="16615"/>
                    <a:pt x="17778" y="16721"/>
                    <a:pt x="17770" y="16839"/>
                  </a:cubicBezTo>
                  <a:cubicBezTo>
                    <a:pt x="17808" y="16875"/>
                    <a:pt x="17755" y="16957"/>
                    <a:pt x="17808" y="16992"/>
                  </a:cubicBezTo>
                  <a:cubicBezTo>
                    <a:pt x="17800" y="17051"/>
                    <a:pt x="17823" y="17110"/>
                    <a:pt x="17808" y="17181"/>
                  </a:cubicBezTo>
                  <a:cubicBezTo>
                    <a:pt x="17838" y="17287"/>
                    <a:pt x="17860" y="17393"/>
                    <a:pt x="17860" y="17511"/>
                  </a:cubicBezTo>
                  <a:cubicBezTo>
                    <a:pt x="17883" y="17570"/>
                    <a:pt x="17898" y="17629"/>
                    <a:pt x="17905" y="17688"/>
                  </a:cubicBezTo>
                  <a:cubicBezTo>
                    <a:pt x="17913" y="17747"/>
                    <a:pt x="17950" y="17794"/>
                    <a:pt x="17928" y="17864"/>
                  </a:cubicBezTo>
                  <a:cubicBezTo>
                    <a:pt x="17875" y="17829"/>
                    <a:pt x="17928" y="17747"/>
                    <a:pt x="17875" y="17711"/>
                  </a:cubicBezTo>
                  <a:cubicBezTo>
                    <a:pt x="17853" y="17688"/>
                    <a:pt x="17875" y="17652"/>
                    <a:pt x="17875" y="17617"/>
                  </a:cubicBezTo>
                  <a:cubicBezTo>
                    <a:pt x="17845" y="17593"/>
                    <a:pt x="17845" y="17570"/>
                    <a:pt x="17853" y="17535"/>
                  </a:cubicBezTo>
                  <a:cubicBezTo>
                    <a:pt x="17793" y="17440"/>
                    <a:pt x="17793" y="17322"/>
                    <a:pt x="17748" y="17216"/>
                  </a:cubicBezTo>
                  <a:cubicBezTo>
                    <a:pt x="17755" y="17099"/>
                    <a:pt x="17680" y="17004"/>
                    <a:pt x="17695" y="16875"/>
                  </a:cubicBezTo>
                  <a:cubicBezTo>
                    <a:pt x="17665" y="16827"/>
                    <a:pt x="17673" y="16769"/>
                    <a:pt x="17650" y="16710"/>
                  </a:cubicBezTo>
                  <a:cubicBezTo>
                    <a:pt x="17658" y="16674"/>
                    <a:pt x="17643" y="16651"/>
                    <a:pt x="17650" y="16615"/>
                  </a:cubicBezTo>
                  <a:cubicBezTo>
                    <a:pt x="17620" y="16592"/>
                    <a:pt x="17635" y="16556"/>
                    <a:pt x="17628" y="16533"/>
                  </a:cubicBezTo>
                  <a:cubicBezTo>
                    <a:pt x="17605" y="16486"/>
                    <a:pt x="17620" y="16427"/>
                    <a:pt x="17598" y="16368"/>
                  </a:cubicBezTo>
                  <a:cubicBezTo>
                    <a:pt x="17575" y="16344"/>
                    <a:pt x="17605" y="16309"/>
                    <a:pt x="17575" y="16285"/>
                  </a:cubicBezTo>
                  <a:cubicBezTo>
                    <a:pt x="17583" y="16250"/>
                    <a:pt x="17568" y="16227"/>
                    <a:pt x="17575" y="16191"/>
                  </a:cubicBezTo>
                  <a:cubicBezTo>
                    <a:pt x="17538" y="16144"/>
                    <a:pt x="17568" y="16073"/>
                    <a:pt x="17530" y="16026"/>
                  </a:cubicBezTo>
                  <a:cubicBezTo>
                    <a:pt x="17530" y="15967"/>
                    <a:pt x="17523" y="15908"/>
                    <a:pt x="17508" y="15849"/>
                  </a:cubicBezTo>
                  <a:cubicBezTo>
                    <a:pt x="17493" y="15732"/>
                    <a:pt x="17500" y="15614"/>
                    <a:pt x="17448" y="15508"/>
                  </a:cubicBezTo>
                  <a:cubicBezTo>
                    <a:pt x="17455" y="15449"/>
                    <a:pt x="17448" y="15390"/>
                    <a:pt x="17425" y="15331"/>
                  </a:cubicBezTo>
                  <a:cubicBezTo>
                    <a:pt x="17440" y="15296"/>
                    <a:pt x="17418" y="15272"/>
                    <a:pt x="17425" y="15237"/>
                  </a:cubicBezTo>
                  <a:cubicBezTo>
                    <a:pt x="17418" y="15225"/>
                    <a:pt x="17410" y="15166"/>
                    <a:pt x="17433" y="15190"/>
                  </a:cubicBezTo>
                  <a:cubicBezTo>
                    <a:pt x="17425" y="15201"/>
                    <a:pt x="17455" y="15307"/>
                    <a:pt x="17478" y="15260"/>
                  </a:cubicBezTo>
                  <a:cubicBezTo>
                    <a:pt x="17440" y="15225"/>
                    <a:pt x="17470" y="15166"/>
                    <a:pt x="17433" y="15131"/>
                  </a:cubicBezTo>
                  <a:cubicBezTo>
                    <a:pt x="17448" y="15095"/>
                    <a:pt x="17425" y="15095"/>
                    <a:pt x="17410" y="15095"/>
                  </a:cubicBezTo>
                  <a:cubicBezTo>
                    <a:pt x="17395" y="15083"/>
                    <a:pt x="17403" y="15048"/>
                    <a:pt x="17380" y="15036"/>
                  </a:cubicBezTo>
                  <a:cubicBezTo>
                    <a:pt x="17373" y="14848"/>
                    <a:pt x="17313" y="14683"/>
                    <a:pt x="17283" y="14506"/>
                  </a:cubicBezTo>
                  <a:cubicBezTo>
                    <a:pt x="17276" y="14424"/>
                    <a:pt x="17246" y="14329"/>
                    <a:pt x="17216" y="14247"/>
                  </a:cubicBezTo>
                  <a:cubicBezTo>
                    <a:pt x="17186" y="14164"/>
                    <a:pt x="17193" y="14058"/>
                    <a:pt x="17133" y="13976"/>
                  </a:cubicBezTo>
                  <a:cubicBezTo>
                    <a:pt x="17118" y="14023"/>
                    <a:pt x="17118" y="14058"/>
                    <a:pt x="17148" y="14082"/>
                  </a:cubicBezTo>
                  <a:cubicBezTo>
                    <a:pt x="17178" y="14117"/>
                    <a:pt x="17156" y="14176"/>
                    <a:pt x="17178" y="14211"/>
                  </a:cubicBezTo>
                  <a:cubicBezTo>
                    <a:pt x="17163" y="14259"/>
                    <a:pt x="17223" y="14282"/>
                    <a:pt x="17208" y="14329"/>
                  </a:cubicBezTo>
                  <a:cubicBezTo>
                    <a:pt x="17231" y="14365"/>
                    <a:pt x="17201" y="14412"/>
                    <a:pt x="17253" y="14447"/>
                  </a:cubicBezTo>
                  <a:cubicBezTo>
                    <a:pt x="17223" y="14541"/>
                    <a:pt x="17298" y="14612"/>
                    <a:pt x="17276" y="14718"/>
                  </a:cubicBezTo>
                  <a:cubicBezTo>
                    <a:pt x="17335" y="14789"/>
                    <a:pt x="17305" y="14895"/>
                    <a:pt x="17343" y="14966"/>
                  </a:cubicBezTo>
                  <a:cubicBezTo>
                    <a:pt x="17320" y="15072"/>
                    <a:pt x="17395" y="15142"/>
                    <a:pt x="17365" y="15237"/>
                  </a:cubicBezTo>
                  <a:cubicBezTo>
                    <a:pt x="17395" y="15272"/>
                    <a:pt x="17388" y="15319"/>
                    <a:pt x="17395" y="15366"/>
                  </a:cubicBezTo>
                  <a:cubicBezTo>
                    <a:pt x="17380" y="15390"/>
                    <a:pt x="17410" y="15402"/>
                    <a:pt x="17403" y="15437"/>
                  </a:cubicBezTo>
                  <a:cubicBezTo>
                    <a:pt x="17395" y="15461"/>
                    <a:pt x="17403" y="15484"/>
                    <a:pt x="17410" y="15508"/>
                  </a:cubicBezTo>
                  <a:cubicBezTo>
                    <a:pt x="17403" y="15555"/>
                    <a:pt x="17433" y="15590"/>
                    <a:pt x="17418" y="15637"/>
                  </a:cubicBezTo>
                  <a:cubicBezTo>
                    <a:pt x="17448" y="15673"/>
                    <a:pt x="17418" y="15732"/>
                    <a:pt x="17433" y="15779"/>
                  </a:cubicBezTo>
                  <a:cubicBezTo>
                    <a:pt x="17455" y="15861"/>
                    <a:pt x="17463" y="15955"/>
                    <a:pt x="17485" y="16038"/>
                  </a:cubicBezTo>
                  <a:cubicBezTo>
                    <a:pt x="17470" y="16085"/>
                    <a:pt x="17500" y="16120"/>
                    <a:pt x="17508" y="16156"/>
                  </a:cubicBezTo>
                  <a:cubicBezTo>
                    <a:pt x="17530" y="16179"/>
                    <a:pt x="17508" y="16215"/>
                    <a:pt x="17515" y="16227"/>
                  </a:cubicBezTo>
                  <a:cubicBezTo>
                    <a:pt x="17530" y="16250"/>
                    <a:pt x="17530" y="16274"/>
                    <a:pt x="17530" y="16297"/>
                  </a:cubicBezTo>
                  <a:cubicBezTo>
                    <a:pt x="17545" y="16391"/>
                    <a:pt x="17568" y="16474"/>
                    <a:pt x="17553" y="16568"/>
                  </a:cubicBezTo>
                  <a:cubicBezTo>
                    <a:pt x="17590" y="16615"/>
                    <a:pt x="17575" y="16674"/>
                    <a:pt x="17605" y="16721"/>
                  </a:cubicBezTo>
                  <a:cubicBezTo>
                    <a:pt x="17598" y="16757"/>
                    <a:pt x="17613" y="16780"/>
                    <a:pt x="17605" y="16816"/>
                  </a:cubicBezTo>
                  <a:cubicBezTo>
                    <a:pt x="17635" y="16839"/>
                    <a:pt x="17620" y="16875"/>
                    <a:pt x="17628" y="16898"/>
                  </a:cubicBezTo>
                  <a:cubicBezTo>
                    <a:pt x="17643" y="16934"/>
                    <a:pt x="17643" y="16957"/>
                    <a:pt x="17628" y="16992"/>
                  </a:cubicBezTo>
                  <a:cubicBezTo>
                    <a:pt x="17650" y="17016"/>
                    <a:pt x="17658" y="17051"/>
                    <a:pt x="17650" y="17075"/>
                  </a:cubicBezTo>
                  <a:cubicBezTo>
                    <a:pt x="17665" y="17134"/>
                    <a:pt x="17703" y="17181"/>
                    <a:pt x="17673" y="17252"/>
                  </a:cubicBezTo>
                  <a:cubicBezTo>
                    <a:pt x="17748" y="17346"/>
                    <a:pt x="17718" y="17464"/>
                    <a:pt x="17785" y="17558"/>
                  </a:cubicBezTo>
                  <a:cubicBezTo>
                    <a:pt x="17785" y="17664"/>
                    <a:pt x="17845" y="17758"/>
                    <a:pt x="17845" y="17864"/>
                  </a:cubicBezTo>
                  <a:cubicBezTo>
                    <a:pt x="17875" y="17912"/>
                    <a:pt x="17898" y="17971"/>
                    <a:pt x="17875" y="18029"/>
                  </a:cubicBezTo>
                  <a:cubicBezTo>
                    <a:pt x="17920" y="18065"/>
                    <a:pt x="17898" y="18136"/>
                    <a:pt x="17935" y="18171"/>
                  </a:cubicBezTo>
                  <a:cubicBezTo>
                    <a:pt x="17943" y="18289"/>
                    <a:pt x="17973" y="18395"/>
                    <a:pt x="18010" y="18501"/>
                  </a:cubicBezTo>
                  <a:cubicBezTo>
                    <a:pt x="18025" y="18607"/>
                    <a:pt x="18077" y="18701"/>
                    <a:pt x="18092" y="18807"/>
                  </a:cubicBezTo>
                  <a:cubicBezTo>
                    <a:pt x="18137" y="18901"/>
                    <a:pt x="18190" y="19008"/>
                    <a:pt x="18205" y="19114"/>
                  </a:cubicBezTo>
                  <a:cubicBezTo>
                    <a:pt x="18205" y="19161"/>
                    <a:pt x="18287" y="19196"/>
                    <a:pt x="18257" y="19255"/>
                  </a:cubicBezTo>
                  <a:cubicBezTo>
                    <a:pt x="18302" y="19302"/>
                    <a:pt x="18280" y="19361"/>
                    <a:pt x="18332" y="19396"/>
                  </a:cubicBezTo>
                  <a:cubicBezTo>
                    <a:pt x="18332" y="19514"/>
                    <a:pt x="18400" y="19620"/>
                    <a:pt x="18460" y="19715"/>
                  </a:cubicBezTo>
                  <a:cubicBezTo>
                    <a:pt x="18497" y="19620"/>
                    <a:pt x="18422" y="19561"/>
                    <a:pt x="18415" y="19491"/>
                  </a:cubicBezTo>
                  <a:cubicBezTo>
                    <a:pt x="18385" y="19455"/>
                    <a:pt x="18392" y="19408"/>
                    <a:pt x="18370" y="19373"/>
                  </a:cubicBezTo>
                  <a:cubicBezTo>
                    <a:pt x="18385" y="19326"/>
                    <a:pt x="18325" y="19302"/>
                    <a:pt x="18340" y="19255"/>
                  </a:cubicBezTo>
                  <a:cubicBezTo>
                    <a:pt x="18317" y="19220"/>
                    <a:pt x="18302" y="19184"/>
                    <a:pt x="18302" y="19149"/>
                  </a:cubicBezTo>
                  <a:cubicBezTo>
                    <a:pt x="18310" y="19102"/>
                    <a:pt x="18242" y="19090"/>
                    <a:pt x="18257" y="19043"/>
                  </a:cubicBezTo>
                  <a:cubicBezTo>
                    <a:pt x="18220" y="18960"/>
                    <a:pt x="18220" y="18878"/>
                    <a:pt x="18152" y="18807"/>
                  </a:cubicBezTo>
                  <a:cubicBezTo>
                    <a:pt x="18145" y="18642"/>
                    <a:pt x="18047" y="18513"/>
                    <a:pt x="18032" y="18348"/>
                  </a:cubicBezTo>
                  <a:cubicBezTo>
                    <a:pt x="18010" y="18265"/>
                    <a:pt x="17988" y="18194"/>
                    <a:pt x="17980" y="18100"/>
                  </a:cubicBezTo>
                  <a:cubicBezTo>
                    <a:pt x="17973" y="18065"/>
                    <a:pt x="17943" y="18029"/>
                    <a:pt x="17958" y="17982"/>
                  </a:cubicBezTo>
                  <a:cubicBezTo>
                    <a:pt x="17943" y="17971"/>
                    <a:pt x="17943" y="17947"/>
                    <a:pt x="17935" y="17935"/>
                  </a:cubicBezTo>
                  <a:cubicBezTo>
                    <a:pt x="17950" y="17912"/>
                    <a:pt x="17928" y="17876"/>
                    <a:pt x="17958" y="17888"/>
                  </a:cubicBezTo>
                  <a:cubicBezTo>
                    <a:pt x="17928" y="17935"/>
                    <a:pt x="18025" y="17947"/>
                    <a:pt x="17965" y="17994"/>
                  </a:cubicBezTo>
                  <a:cubicBezTo>
                    <a:pt x="17980" y="18029"/>
                    <a:pt x="17988" y="18065"/>
                    <a:pt x="18002" y="18100"/>
                  </a:cubicBezTo>
                  <a:cubicBezTo>
                    <a:pt x="18017" y="18171"/>
                    <a:pt x="18025" y="18242"/>
                    <a:pt x="18055" y="18300"/>
                  </a:cubicBezTo>
                  <a:cubicBezTo>
                    <a:pt x="18047" y="18383"/>
                    <a:pt x="18122" y="18430"/>
                    <a:pt x="18107" y="18513"/>
                  </a:cubicBezTo>
                  <a:cubicBezTo>
                    <a:pt x="18160" y="18536"/>
                    <a:pt x="18122" y="18583"/>
                    <a:pt x="18137" y="18607"/>
                  </a:cubicBezTo>
                  <a:cubicBezTo>
                    <a:pt x="18137" y="18654"/>
                    <a:pt x="18190" y="18666"/>
                    <a:pt x="18175" y="18713"/>
                  </a:cubicBezTo>
                  <a:cubicBezTo>
                    <a:pt x="18160" y="18748"/>
                    <a:pt x="18220" y="18772"/>
                    <a:pt x="18212" y="18807"/>
                  </a:cubicBezTo>
                  <a:cubicBezTo>
                    <a:pt x="18227" y="18843"/>
                    <a:pt x="18235" y="18878"/>
                    <a:pt x="18250" y="18913"/>
                  </a:cubicBezTo>
                  <a:cubicBezTo>
                    <a:pt x="18272" y="18972"/>
                    <a:pt x="18287" y="19043"/>
                    <a:pt x="18325" y="19114"/>
                  </a:cubicBezTo>
                  <a:cubicBezTo>
                    <a:pt x="18310" y="19149"/>
                    <a:pt x="18362" y="19173"/>
                    <a:pt x="18355" y="19208"/>
                  </a:cubicBezTo>
                  <a:cubicBezTo>
                    <a:pt x="18392" y="19231"/>
                    <a:pt x="18370" y="19279"/>
                    <a:pt x="18415" y="19302"/>
                  </a:cubicBezTo>
                  <a:cubicBezTo>
                    <a:pt x="18362" y="19361"/>
                    <a:pt x="18460" y="19361"/>
                    <a:pt x="18430" y="19408"/>
                  </a:cubicBezTo>
                  <a:cubicBezTo>
                    <a:pt x="18482" y="19432"/>
                    <a:pt x="18475" y="19479"/>
                    <a:pt x="18505" y="19514"/>
                  </a:cubicBezTo>
                  <a:cubicBezTo>
                    <a:pt x="18520" y="19526"/>
                    <a:pt x="18505" y="19538"/>
                    <a:pt x="18505" y="19550"/>
                  </a:cubicBezTo>
                  <a:cubicBezTo>
                    <a:pt x="18512" y="19609"/>
                    <a:pt x="18557" y="19644"/>
                    <a:pt x="18565" y="19703"/>
                  </a:cubicBezTo>
                  <a:cubicBezTo>
                    <a:pt x="18587" y="19773"/>
                    <a:pt x="18632" y="19821"/>
                    <a:pt x="18632" y="19903"/>
                  </a:cubicBezTo>
                  <a:cubicBezTo>
                    <a:pt x="18602" y="19785"/>
                    <a:pt x="18550" y="19868"/>
                    <a:pt x="18497" y="19809"/>
                  </a:cubicBezTo>
                  <a:cubicBezTo>
                    <a:pt x="18460" y="19773"/>
                    <a:pt x="18422" y="19726"/>
                    <a:pt x="18392" y="19738"/>
                  </a:cubicBezTo>
                  <a:cubicBezTo>
                    <a:pt x="18370" y="19703"/>
                    <a:pt x="18407" y="19656"/>
                    <a:pt x="18355" y="19632"/>
                  </a:cubicBezTo>
                  <a:cubicBezTo>
                    <a:pt x="18317" y="19597"/>
                    <a:pt x="18310" y="19644"/>
                    <a:pt x="18302" y="19585"/>
                  </a:cubicBezTo>
                  <a:cubicBezTo>
                    <a:pt x="18257" y="19514"/>
                    <a:pt x="18250" y="19444"/>
                    <a:pt x="18205" y="19385"/>
                  </a:cubicBezTo>
                  <a:cubicBezTo>
                    <a:pt x="18167" y="19349"/>
                    <a:pt x="18130" y="19314"/>
                    <a:pt x="18092" y="19279"/>
                  </a:cubicBezTo>
                  <a:cubicBezTo>
                    <a:pt x="18107" y="19243"/>
                    <a:pt x="18070" y="19220"/>
                    <a:pt x="18047" y="19196"/>
                  </a:cubicBezTo>
                  <a:cubicBezTo>
                    <a:pt x="18055" y="19161"/>
                    <a:pt x="18040" y="19125"/>
                    <a:pt x="18017" y="19090"/>
                  </a:cubicBezTo>
                  <a:cubicBezTo>
                    <a:pt x="17958" y="19008"/>
                    <a:pt x="17928" y="18890"/>
                    <a:pt x="17898" y="18819"/>
                  </a:cubicBezTo>
                  <a:cubicBezTo>
                    <a:pt x="17883" y="18784"/>
                    <a:pt x="17860" y="18760"/>
                    <a:pt x="17860" y="18713"/>
                  </a:cubicBezTo>
                  <a:cubicBezTo>
                    <a:pt x="17838" y="18689"/>
                    <a:pt x="17823" y="18654"/>
                    <a:pt x="17823" y="18619"/>
                  </a:cubicBezTo>
                  <a:cubicBezTo>
                    <a:pt x="17830" y="18583"/>
                    <a:pt x="17770" y="18560"/>
                    <a:pt x="17785" y="18524"/>
                  </a:cubicBezTo>
                  <a:cubicBezTo>
                    <a:pt x="17725" y="18395"/>
                    <a:pt x="17680" y="18265"/>
                    <a:pt x="17658" y="18136"/>
                  </a:cubicBezTo>
                  <a:cubicBezTo>
                    <a:pt x="17605" y="18077"/>
                    <a:pt x="17635" y="17994"/>
                    <a:pt x="17583" y="17935"/>
                  </a:cubicBezTo>
                  <a:cubicBezTo>
                    <a:pt x="17598" y="17888"/>
                    <a:pt x="17545" y="17876"/>
                    <a:pt x="17568" y="17829"/>
                  </a:cubicBezTo>
                  <a:cubicBezTo>
                    <a:pt x="17575" y="17794"/>
                    <a:pt x="17515" y="17770"/>
                    <a:pt x="17530" y="17723"/>
                  </a:cubicBezTo>
                  <a:cubicBezTo>
                    <a:pt x="17523" y="17700"/>
                    <a:pt x="17508" y="17676"/>
                    <a:pt x="17508" y="17641"/>
                  </a:cubicBezTo>
                  <a:cubicBezTo>
                    <a:pt x="17515" y="17605"/>
                    <a:pt x="17455" y="17582"/>
                    <a:pt x="17470" y="17546"/>
                  </a:cubicBezTo>
                  <a:cubicBezTo>
                    <a:pt x="17485" y="17499"/>
                    <a:pt x="17433" y="17476"/>
                    <a:pt x="17440" y="17440"/>
                  </a:cubicBezTo>
                  <a:cubicBezTo>
                    <a:pt x="17470" y="17393"/>
                    <a:pt x="17425" y="17370"/>
                    <a:pt x="17425" y="17334"/>
                  </a:cubicBezTo>
                  <a:cubicBezTo>
                    <a:pt x="17440" y="17264"/>
                    <a:pt x="17388" y="17216"/>
                    <a:pt x="17388" y="17146"/>
                  </a:cubicBezTo>
                  <a:cubicBezTo>
                    <a:pt x="17365" y="17075"/>
                    <a:pt x="17358" y="17004"/>
                    <a:pt x="17335" y="16934"/>
                  </a:cubicBezTo>
                  <a:cubicBezTo>
                    <a:pt x="17328" y="16875"/>
                    <a:pt x="17320" y="16804"/>
                    <a:pt x="17298" y="16745"/>
                  </a:cubicBezTo>
                  <a:cubicBezTo>
                    <a:pt x="17290" y="16674"/>
                    <a:pt x="17268" y="16604"/>
                    <a:pt x="17276" y="16533"/>
                  </a:cubicBezTo>
                  <a:cubicBezTo>
                    <a:pt x="17246" y="16462"/>
                    <a:pt x="17253" y="16391"/>
                    <a:pt x="17223" y="16321"/>
                  </a:cubicBezTo>
                  <a:cubicBezTo>
                    <a:pt x="17261" y="16274"/>
                    <a:pt x="17216" y="16250"/>
                    <a:pt x="17208" y="16215"/>
                  </a:cubicBezTo>
                  <a:cubicBezTo>
                    <a:pt x="17216" y="16179"/>
                    <a:pt x="17208" y="16144"/>
                    <a:pt x="17193" y="16109"/>
                  </a:cubicBezTo>
                  <a:cubicBezTo>
                    <a:pt x="17201" y="15967"/>
                    <a:pt x="17156" y="15838"/>
                    <a:pt x="17133" y="15708"/>
                  </a:cubicBezTo>
                  <a:cubicBezTo>
                    <a:pt x="17163" y="15626"/>
                    <a:pt x="17096" y="15578"/>
                    <a:pt x="17118" y="15508"/>
                  </a:cubicBezTo>
                  <a:cubicBezTo>
                    <a:pt x="17103" y="15437"/>
                    <a:pt x="17088" y="15366"/>
                    <a:pt x="17096" y="15296"/>
                  </a:cubicBezTo>
                  <a:cubicBezTo>
                    <a:pt x="17081" y="15225"/>
                    <a:pt x="17051" y="15166"/>
                    <a:pt x="17081" y="15095"/>
                  </a:cubicBezTo>
                  <a:cubicBezTo>
                    <a:pt x="17021" y="15072"/>
                    <a:pt x="17096" y="15013"/>
                    <a:pt x="17043" y="14989"/>
                  </a:cubicBezTo>
                  <a:cubicBezTo>
                    <a:pt x="17051" y="14954"/>
                    <a:pt x="17043" y="14918"/>
                    <a:pt x="17028" y="14883"/>
                  </a:cubicBezTo>
                  <a:cubicBezTo>
                    <a:pt x="17036" y="14730"/>
                    <a:pt x="16976" y="14600"/>
                    <a:pt x="16976" y="14459"/>
                  </a:cubicBezTo>
                  <a:cubicBezTo>
                    <a:pt x="16938" y="14329"/>
                    <a:pt x="16931" y="14188"/>
                    <a:pt x="16886" y="14058"/>
                  </a:cubicBezTo>
                  <a:cubicBezTo>
                    <a:pt x="16878" y="13917"/>
                    <a:pt x="16818" y="13799"/>
                    <a:pt x="16826" y="13658"/>
                  </a:cubicBezTo>
                  <a:cubicBezTo>
                    <a:pt x="16781" y="13599"/>
                    <a:pt x="16796" y="13528"/>
                    <a:pt x="16788" y="13457"/>
                  </a:cubicBezTo>
                  <a:cubicBezTo>
                    <a:pt x="16773" y="13422"/>
                    <a:pt x="16766" y="13387"/>
                    <a:pt x="16773" y="13351"/>
                  </a:cubicBezTo>
                  <a:cubicBezTo>
                    <a:pt x="16721" y="13328"/>
                    <a:pt x="16796" y="13269"/>
                    <a:pt x="16736" y="13257"/>
                  </a:cubicBezTo>
                  <a:cubicBezTo>
                    <a:pt x="16743" y="13210"/>
                    <a:pt x="16736" y="13174"/>
                    <a:pt x="16721" y="13151"/>
                  </a:cubicBezTo>
                  <a:cubicBezTo>
                    <a:pt x="16721" y="13116"/>
                    <a:pt x="16713" y="13080"/>
                    <a:pt x="16713" y="13045"/>
                  </a:cubicBezTo>
                  <a:cubicBezTo>
                    <a:pt x="16691" y="12974"/>
                    <a:pt x="16683" y="12903"/>
                    <a:pt x="16683" y="12821"/>
                  </a:cubicBezTo>
                  <a:cubicBezTo>
                    <a:pt x="16646" y="12750"/>
                    <a:pt x="16623" y="12656"/>
                    <a:pt x="16616" y="12573"/>
                  </a:cubicBezTo>
                  <a:cubicBezTo>
                    <a:pt x="16571" y="12491"/>
                    <a:pt x="16563" y="12397"/>
                    <a:pt x="16549" y="12314"/>
                  </a:cubicBezTo>
                  <a:cubicBezTo>
                    <a:pt x="16466" y="12220"/>
                    <a:pt x="16481" y="12090"/>
                    <a:pt x="16391" y="11996"/>
                  </a:cubicBezTo>
                  <a:cubicBezTo>
                    <a:pt x="16391" y="11831"/>
                    <a:pt x="16294" y="11701"/>
                    <a:pt x="16286" y="11548"/>
                  </a:cubicBezTo>
                  <a:cubicBezTo>
                    <a:pt x="16226" y="11478"/>
                    <a:pt x="16256" y="11395"/>
                    <a:pt x="16196" y="11324"/>
                  </a:cubicBezTo>
                  <a:cubicBezTo>
                    <a:pt x="16196" y="11289"/>
                    <a:pt x="16181" y="11254"/>
                    <a:pt x="16174" y="11207"/>
                  </a:cubicBezTo>
                  <a:cubicBezTo>
                    <a:pt x="16144" y="11195"/>
                    <a:pt x="16144" y="11089"/>
                    <a:pt x="16099" y="11136"/>
                  </a:cubicBezTo>
                  <a:cubicBezTo>
                    <a:pt x="16189" y="11348"/>
                    <a:pt x="16211" y="11584"/>
                    <a:pt x="16316" y="11796"/>
                  </a:cubicBezTo>
                  <a:cubicBezTo>
                    <a:pt x="16316" y="11866"/>
                    <a:pt x="16324" y="11937"/>
                    <a:pt x="16346" y="12008"/>
                  </a:cubicBezTo>
                  <a:cubicBezTo>
                    <a:pt x="16316" y="12055"/>
                    <a:pt x="16369" y="12067"/>
                    <a:pt x="16354" y="12114"/>
                  </a:cubicBezTo>
                  <a:cubicBezTo>
                    <a:pt x="16406" y="12137"/>
                    <a:pt x="16361" y="12196"/>
                    <a:pt x="16384" y="12232"/>
                  </a:cubicBezTo>
                  <a:cubicBezTo>
                    <a:pt x="16361" y="12279"/>
                    <a:pt x="16414" y="12302"/>
                    <a:pt x="16399" y="12338"/>
                  </a:cubicBezTo>
                  <a:cubicBezTo>
                    <a:pt x="16436" y="12373"/>
                    <a:pt x="16376" y="12432"/>
                    <a:pt x="16421" y="12467"/>
                  </a:cubicBezTo>
                  <a:cubicBezTo>
                    <a:pt x="16406" y="12550"/>
                    <a:pt x="16399" y="12632"/>
                    <a:pt x="16444" y="12703"/>
                  </a:cubicBezTo>
                  <a:cubicBezTo>
                    <a:pt x="16384" y="12786"/>
                    <a:pt x="16459" y="12845"/>
                    <a:pt x="16451" y="12915"/>
                  </a:cubicBezTo>
                  <a:cubicBezTo>
                    <a:pt x="16459" y="12998"/>
                    <a:pt x="16436" y="13080"/>
                    <a:pt x="16466" y="13151"/>
                  </a:cubicBezTo>
                  <a:cubicBezTo>
                    <a:pt x="16459" y="13316"/>
                    <a:pt x="16489" y="13469"/>
                    <a:pt x="16481" y="13634"/>
                  </a:cubicBezTo>
                  <a:cubicBezTo>
                    <a:pt x="16511" y="13775"/>
                    <a:pt x="16504" y="13929"/>
                    <a:pt x="16504" y="14082"/>
                  </a:cubicBezTo>
                  <a:cubicBezTo>
                    <a:pt x="16519" y="14164"/>
                    <a:pt x="16511" y="14247"/>
                    <a:pt x="16519" y="14318"/>
                  </a:cubicBezTo>
                  <a:cubicBezTo>
                    <a:pt x="16541" y="14400"/>
                    <a:pt x="16549" y="14471"/>
                    <a:pt x="16541" y="14553"/>
                  </a:cubicBezTo>
                  <a:cubicBezTo>
                    <a:pt x="16563" y="14624"/>
                    <a:pt x="16556" y="14718"/>
                    <a:pt x="16556" y="14789"/>
                  </a:cubicBezTo>
                  <a:cubicBezTo>
                    <a:pt x="16593" y="14824"/>
                    <a:pt x="16549" y="14871"/>
                    <a:pt x="16571" y="14895"/>
                  </a:cubicBezTo>
                  <a:cubicBezTo>
                    <a:pt x="16578" y="14942"/>
                    <a:pt x="16571" y="14989"/>
                    <a:pt x="16578" y="15025"/>
                  </a:cubicBezTo>
                  <a:cubicBezTo>
                    <a:pt x="16593" y="15107"/>
                    <a:pt x="16601" y="15178"/>
                    <a:pt x="16593" y="15260"/>
                  </a:cubicBezTo>
                  <a:cubicBezTo>
                    <a:pt x="16608" y="15296"/>
                    <a:pt x="16616" y="15331"/>
                    <a:pt x="16608" y="15366"/>
                  </a:cubicBezTo>
                  <a:cubicBezTo>
                    <a:pt x="16661" y="15402"/>
                    <a:pt x="16593" y="15461"/>
                    <a:pt x="16631" y="15496"/>
                  </a:cubicBezTo>
                  <a:cubicBezTo>
                    <a:pt x="16631" y="15531"/>
                    <a:pt x="16631" y="15567"/>
                    <a:pt x="16646" y="15602"/>
                  </a:cubicBezTo>
                  <a:cubicBezTo>
                    <a:pt x="16653" y="15637"/>
                    <a:pt x="16616" y="15684"/>
                    <a:pt x="16661" y="15708"/>
                  </a:cubicBezTo>
                  <a:cubicBezTo>
                    <a:pt x="16638" y="15791"/>
                    <a:pt x="16668" y="15861"/>
                    <a:pt x="16683" y="15944"/>
                  </a:cubicBezTo>
                  <a:cubicBezTo>
                    <a:pt x="16653" y="16026"/>
                    <a:pt x="16736" y="16085"/>
                    <a:pt x="16698" y="16179"/>
                  </a:cubicBezTo>
                  <a:cubicBezTo>
                    <a:pt x="16743" y="16238"/>
                    <a:pt x="16721" y="16333"/>
                    <a:pt x="16736" y="16403"/>
                  </a:cubicBezTo>
                  <a:cubicBezTo>
                    <a:pt x="16758" y="16556"/>
                    <a:pt x="16788" y="16710"/>
                    <a:pt x="16818" y="16863"/>
                  </a:cubicBezTo>
                  <a:cubicBezTo>
                    <a:pt x="16803" y="16945"/>
                    <a:pt x="16856" y="17004"/>
                    <a:pt x="16863" y="17087"/>
                  </a:cubicBezTo>
                  <a:cubicBezTo>
                    <a:pt x="16848" y="17169"/>
                    <a:pt x="16923" y="17228"/>
                    <a:pt x="16901" y="17311"/>
                  </a:cubicBezTo>
                  <a:cubicBezTo>
                    <a:pt x="16991" y="17605"/>
                    <a:pt x="17051" y="17900"/>
                    <a:pt x="17186" y="18171"/>
                  </a:cubicBezTo>
                  <a:cubicBezTo>
                    <a:pt x="17223" y="18242"/>
                    <a:pt x="17253" y="18312"/>
                    <a:pt x="17276" y="18383"/>
                  </a:cubicBezTo>
                  <a:cubicBezTo>
                    <a:pt x="17320" y="18454"/>
                    <a:pt x="17305" y="18536"/>
                    <a:pt x="17358" y="18595"/>
                  </a:cubicBezTo>
                  <a:cubicBezTo>
                    <a:pt x="17343" y="18642"/>
                    <a:pt x="17403" y="18654"/>
                    <a:pt x="17395" y="18701"/>
                  </a:cubicBezTo>
                  <a:cubicBezTo>
                    <a:pt x="17418" y="18736"/>
                    <a:pt x="17410" y="18784"/>
                    <a:pt x="17448" y="18807"/>
                  </a:cubicBezTo>
                  <a:cubicBezTo>
                    <a:pt x="17455" y="18890"/>
                    <a:pt x="17538" y="18937"/>
                    <a:pt x="17530" y="19019"/>
                  </a:cubicBezTo>
                  <a:cubicBezTo>
                    <a:pt x="17485" y="18984"/>
                    <a:pt x="17455" y="18937"/>
                    <a:pt x="17425" y="18913"/>
                  </a:cubicBezTo>
                  <a:cubicBezTo>
                    <a:pt x="17410" y="18901"/>
                    <a:pt x="17403" y="18925"/>
                    <a:pt x="17403" y="18913"/>
                  </a:cubicBezTo>
                  <a:cubicBezTo>
                    <a:pt x="17388" y="18913"/>
                    <a:pt x="17395" y="18878"/>
                    <a:pt x="17395" y="18878"/>
                  </a:cubicBezTo>
                  <a:cubicBezTo>
                    <a:pt x="17380" y="18866"/>
                    <a:pt x="17365" y="18854"/>
                    <a:pt x="17350" y="18866"/>
                  </a:cubicBezTo>
                  <a:cubicBezTo>
                    <a:pt x="17350" y="18784"/>
                    <a:pt x="17276" y="18725"/>
                    <a:pt x="17238" y="18654"/>
                  </a:cubicBezTo>
                  <a:cubicBezTo>
                    <a:pt x="17238" y="18572"/>
                    <a:pt x="17163" y="18501"/>
                    <a:pt x="17163" y="18418"/>
                  </a:cubicBezTo>
                  <a:cubicBezTo>
                    <a:pt x="17088" y="18359"/>
                    <a:pt x="17118" y="18265"/>
                    <a:pt x="17036" y="18194"/>
                  </a:cubicBezTo>
                  <a:cubicBezTo>
                    <a:pt x="17058" y="18147"/>
                    <a:pt x="17021" y="18112"/>
                    <a:pt x="16991" y="18088"/>
                  </a:cubicBezTo>
                  <a:cubicBezTo>
                    <a:pt x="17006" y="18041"/>
                    <a:pt x="16968" y="18006"/>
                    <a:pt x="16961" y="17959"/>
                  </a:cubicBezTo>
                  <a:cubicBezTo>
                    <a:pt x="16931" y="17888"/>
                    <a:pt x="16878" y="17817"/>
                    <a:pt x="16886" y="17723"/>
                  </a:cubicBezTo>
                  <a:cubicBezTo>
                    <a:pt x="16818" y="17664"/>
                    <a:pt x="16848" y="17570"/>
                    <a:pt x="16788" y="17499"/>
                  </a:cubicBezTo>
                  <a:cubicBezTo>
                    <a:pt x="16796" y="17405"/>
                    <a:pt x="16743" y="17346"/>
                    <a:pt x="16728" y="17264"/>
                  </a:cubicBezTo>
                  <a:cubicBezTo>
                    <a:pt x="16743" y="17205"/>
                    <a:pt x="16691" y="17181"/>
                    <a:pt x="16706" y="17134"/>
                  </a:cubicBezTo>
                  <a:cubicBezTo>
                    <a:pt x="16683" y="17099"/>
                    <a:pt x="16691" y="17051"/>
                    <a:pt x="16653" y="17028"/>
                  </a:cubicBezTo>
                  <a:cubicBezTo>
                    <a:pt x="16653" y="16910"/>
                    <a:pt x="16616" y="16804"/>
                    <a:pt x="16601" y="16686"/>
                  </a:cubicBezTo>
                  <a:cubicBezTo>
                    <a:pt x="16593" y="16568"/>
                    <a:pt x="16534" y="16474"/>
                    <a:pt x="16563" y="16344"/>
                  </a:cubicBezTo>
                  <a:cubicBezTo>
                    <a:pt x="16519" y="16250"/>
                    <a:pt x="16526" y="16120"/>
                    <a:pt x="16511" y="16014"/>
                  </a:cubicBezTo>
                  <a:cubicBezTo>
                    <a:pt x="16481" y="15955"/>
                    <a:pt x="16526" y="15885"/>
                    <a:pt x="16489" y="15838"/>
                  </a:cubicBezTo>
                  <a:cubicBezTo>
                    <a:pt x="16481" y="15779"/>
                    <a:pt x="16496" y="15708"/>
                    <a:pt x="16466" y="15661"/>
                  </a:cubicBezTo>
                  <a:cubicBezTo>
                    <a:pt x="16481" y="15637"/>
                    <a:pt x="16459" y="15602"/>
                    <a:pt x="16489" y="15614"/>
                  </a:cubicBezTo>
                  <a:cubicBezTo>
                    <a:pt x="16496" y="15578"/>
                    <a:pt x="16466" y="15555"/>
                    <a:pt x="16459" y="15531"/>
                  </a:cubicBezTo>
                  <a:cubicBezTo>
                    <a:pt x="16481" y="15461"/>
                    <a:pt x="16429" y="15413"/>
                    <a:pt x="16459" y="15343"/>
                  </a:cubicBezTo>
                  <a:cubicBezTo>
                    <a:pt x="16444" y="15225"/>
                    <a:pt x="16459" y="15095"/>
                    <a:pt x="16436" y="14977"/>
                  </a:cubicBezTo>
                  <a:cubicBezTo>
                    <a:pt x="16444" y="14860"/>
                    <a:pt x="16421" y="14754"/>
                    <a:pt x="16429" y="14624"/>
                  </a:cubicBezTo>
                  <a:cubicBezTo>
                    <a:pt x="16421" y="14506"/>
                    <a:pt x="16429" y="14388"/>
                    <a:pt x="16406" y="14270"/>
                  </a:cubicBezTo>
                  <a:cubicBezTo>
                    <a:pt x="16414" y="14153"/>
                    <a:pt x="16414" y="14023"/>
                    <a:pt x="16399" y="13917"/>
                  </a:cubicBezTo>
                  <a:cubicBezTo>
                    <a:pt x="16406" y="13882"/>
                    <a:pt x="16399" y="13858"/>
                    <a:pt x="16421" y="13823"/>
                  </a:cubicBezTo>
                  <a:cubicBezTo>
                    <a:pt x="16406" y="13787"/>
                    <a:pt x="16399" y="13764"/>
                    <a:pt x="16399" y="13728"/>
                  </a:cubicBezTo>
                  <a:cubicBezTo>
                    <a:pt x="16376" y="13705"/>
                    <a:pt x="16414" y="13669"/>
                    <a:pt x="16399" y="13634"/>
                  </a:cubicBezTo>
                  <a:cubicBezTo>
                    <a:pt x="16384" y="13610"/>
                    <a:pt x="16399" y="13575"/>
                    <a:pt x="16399" y="13552"/>
                  </a:cubicBezTo>
                  <a:cubicBezTo>
                    <a:pt x="16346" y="13316"/>
                    <a:pt x="16369" y="13068"/>
                    <a:pt x="16346" y="12845"/>
                  </a:cubicBezTo>
                  <a:cubicBezTo>
                    <a:pt x="16324" y="12786"/>
                    <a:pt x="16361" y="12727"/>
                    <a:pt x="16309" y="12680"/>
                  </a:cubicBezTo>
                  <a:cubicBezTo>
                    <a:pt x="16316" y="12621"/>
                    <a:pt x="16294" y="12562"/>
                    <a:pt x="16309" y="12503"/>
                  </a:cubicBezTo>
                  <a:cubicBezTo>
                    <a:pt x="16279" y="12385"/>
                    <a:pt x="16286" y="12255"/>
                    <a:pt x="16241" y="12149"/>
                  </a:cubicBezTo>
                  <a:cubicBezTo>
                    <a:pt x="16256" y="12031"/>
                    <a:pt x="16219" y="11925"/>
                    <a:pt x="16189" y="11819"/>
                  </a:cubicBezTo>
                  <a:cubicBezTo>
                    <a:pt x="16196" y="11690"/>
                    <a:pt x="16121" y="11584"/>
                    <a:pt x="16121" y="11466"/>
                  </a:cubicBezTo>
                  <a:cubicBezTo>
                    <a:pt x="16069" y="11372"/>
                    <a:pt x="16016" y="11277"/>
                    <a:pt x="16009" y="11171"/>
                  </a:cubicBezTo>
                  <a:cubicBezTo>
                    <a:pt x="15994" y="11112"/>
                    <a:pt x="15964" y="11065"/>
                    <a:pt x="15956" y="11018"/>
                  </a:cubicBezTo>
                  <a:cubicBezTo>
                    <a:pt x="15949" y="10959"/>
                    <a:pt x="15919" y="10912"/>
                    <a:pt x="15911" y="10841"/>
                  </a:cubicBezTo>
                  <a:cubicBezTo>
                    <a:pt x="15874" y="10735"/>
                    <a:pt x="15837" y="10629"/>
                    <a:pt x="15792" y="10535"/>
                  </a:cubicBezTo>
                  <a:cubicBezTo>
                    <a:pt x="15747" y="10488"/>
                    <a:pt x="15769" y="10429"/>
                    <a:pt x="15709" y="10393"/>
                  </a:cubicBezTo>
                  <a:cubicBezTo>
                    <a:pt x="15724" y="10358"/>
                    <a:pt x="15679" y="10335"/>
                    <a:pt x="15687" y="10299"/>
                  </a:cubicBezTo>
                  <a:cubicBezTo>
                    <a:pt x="15664" y="10287"/>
                    <a:pt x="15642" y="10240"/>
                    <a:pt x="15627" y="10264"/>
                  </a:cubicBezTo>
                  <a:cubicBezTo>
                    <a:pt x="15672" y="10358"/>
                    <a:pt x="15724" y="10452"/>
                    <a:pt x="15747" y="10547"/>
                  </a:cubicBezTo>
                  <a:cubicBezTo>
                    <a:pt x="15777" y="10594"/>
                    <a:pt x="15792" y="10641"/>
                    <a:pt x="15799" y="10700"/>
                  </a:cubicBezTo>
                  <a:cubicBezTo>
                    <a:pt x="15829" y="10747"/>
                    <a:pt x="15851" y="10794"/>
                    <a:pt x="15851" y="10841"/>
                  </a:cubicBezTo>
                  <a:cubicBezTo>
                    <a:pt x="15896" y="10936"/>
                    <a:pt x="15919" y="11030"/>
                    <a:pt x="15949" y="11136"/>
                  </a:cubicBezTo>
                  <a:cubicBezTo>
                    <a:pt x="15926" y="11195"/>
                    <a:pt x="15986" y="11230"/>
                    <a:pt x="15979" y="11289"/>
                  </a:cubicBezTo>
                  <a:cubicBezTo>
                    <a:pt x="15971" y="11313"/>
                    <a:pt x="15979" y="11336"/>
                    <a:pt x="15986" y="11360"/>
                  </a:cubicBezTo>
                  <a:cubicBezTo>
                    <a:pt x="16016" y="11383"/>
                    <a:pt x="16001" y="11419"/>
                    <a:pt x="16009" y="11442"/>
                  </a:cubicBezTo>
                  <a:cubicBezTo>
                    <a:pt x="15986" y="11501"/>
                    <a:pt x="16054" y="11525"/>
                    <a:pt x="16031" y="11584"/>
                  </a:cubicBezTo>
                  <a:cubicBezTo>
                    <a:pt x="16046" y="11607"/>
                    <a:pt x="16054" y="11631"/>
                    <a:pt x="16061" y="11654"/>
                  </a:cubicBezTo>
                  <a:cubicBezTo>
                    <a:pt x="16039" y="11690"/>
                    <a:pt x="16061" y="11713"/>
                    <a:pt x="16061" y="11749"/>
                  </a:cubicBezTo>
                  <a:cubicBezTo>
                    <a:pt x="16069" y="11796"/>
                    <a:pt x="16106" y="11843"/>
                    <a:pt x="16091" y="11902"/>
                  </a:cubicBezTo>
                  <a:cubicBezTo>
                    <a:pt x="16106" y="11949"/>
                    <a:pt x="16114" y="12008"/>
                    <a:pt x="16129" y="12055"/>
                  </a:cubicBezTo>
                  <a:cubicBezTo>
                    <a:pt x="16136" y="12279"/>
                    <a:pt x="16159" y="12491"/>
                    <a:pt x="16181" y="12703"/>
                  </a:cubicBezTo>
                  <a:cubicBezTo>
                    <a:pt x="16159" y="12797"/>
                    <a:pt x="16189" y="12868"/>
                    <a:pt x="16181" y="12951"/>
                  </a:cubicBezTo>
                  <a:cubicBezTo>
                    <a:pt x="16181" y="12986"/>
                    <a:pt x="16174" y="13033"/>
                    <a:pt x="16181" y="13080"/>
                  </a:cubicBezTo>
                  <a:cubicBezTo>
                    <a:pt x="16189" y="13080"/>
                    <a:pt x="16196" y="13104"/>
                    <a:pt x="16174" y="13092"/>
                  </a:cubicBezTo>
                  <a:cubicBezTo>
                    <a:pt x="16166" y="13127"/>
                    <a:pt x="16189" y="13139"/>
                    <a:pt x="16181" y="13163"/>
                  </a:cubicBezTo>
                  <a:cubicBezTo>
                    <a:pt x="16189" y="13245"/>
                    <a:pt x="16189" y="13328"/>
                    <a:pt x="16204" y="13398"/>
                  </a:cubicBezTo>
                  <a:cubicBezTo>
                    <a:pt x="16151" y="13504"/>
                    <a:pt x="16219" y="13575"/>
                    <a:pt x="16189" y="13669"/>
                  </a:cubicBezTo>
                  <a:cubicBezTo>
                    <a:pt x="16226" y="13693"/>
                    <a:pt x="16181" y="13740"/>
                    <a:pt x="16204" y="13775"/>
                  </a:cubicBezTo>
                  <a:cubicBezTo>
                    <a:pt x="16159" y="13834"/>
                    <a:pt x="16234" y="13846"/>
                    <a:pt x="16211" y="13905"/>
                  </a:cubicBezTo>
                  <a:cubicBezTo>
                    <a:pt x="16189" y="13999"/>
                    <a:pt x="16219" y="14070"/>
                    <a:pt x="16219" y="14164"/>
                  </a:cubicBezTo>
                  <a:cubicBezTo>
                    <a:pt x="16204" y="14247"/>
                    <a:pt x="16256" y="14318"/>
                    <a:pt x="16226" y="14412"/>
                  </a:cubicBezTo>
                  <a:cubicBezTo>
                    <a:pt x="16241" y="14459"/>
                    <a:pt x="16256" y="14494"/>
                    <a:pt x="16234" y="14541"/>
                  </a:cubicBezTo>
                  <a:cubicBezTo>
                    <a:pt x="16241" y="14565"/>
                    <a:pt x="16256" y="14577"/>
                    <a:pt x="16249" y="14589"/>
                  </a:cubicBezTo>
                  <a:cubicBezTo>
                    <a:pt x="16234" y="14624"/>
                    <a:pt x="16264" y="14636"/>
                    <a:pt x="16256" y="14659"/>
                  </a:cubicBezTo>
                  <a:cubicBezTo>
                    <a:pt x="16256" y="14718"/>
                    <a:pt x="16264" y="14765"/>
                    <a:pt x="16256" y="14812"/>
                  </a:cubicBezTo>
                  <a:cubicBezTo>
                    <a:pt x="16286" y="14860"/>
                    <a:pt x="16219" y="14918"/>
                    <a:pt x="16271" y="14954"/>
                  </a:cubicBezTo>
                  <a:cubicBezTo>
                    <a:pt x="16234" y="15072"/>
                    <a:pt x="16301" y="15154"/>
                    <a:pt x="16256" y="15272"/>
                  </a:cubicBezTo>
                  <a:cubicBezTo>
                    <a:pt x="16279" y="15366"/>
                    <a:pt x="16271" y="15472"/>
                    <a:pt x="16264" y="15567"/>
                  </a:cubicBezTo>
                  <a:cubicBezTo>
                    <a:pt x="16309" y="15602"/>
                    <a:pt x="16279" y="15661"/>
                    <a:pt x="16286" y="15708"/>
                  </a:cubicBezTo>
                  <a:cubicBezTo>
                    <a:pt x="16309" y="15755"/>
                    <a:pt x="16294" y="15826"/>
                    <a:pt x="16316" y="15873"/>
                  </a:cubicBezTo>
                  <a:cubicBezTo>
                    <a:pt x="16294" y="15920"/>
                    <a:pt x="16301" y="15967"/>
                    <a:pt x="16339" y="16014"/>
                  </a:cubicBezTo>
                  <a:cubicBezTo>
                    <a:pt x="16301" y="16073"/>
                    <a:pt x="16346" y="16109"/>
                    <a:pt x="16331" y="16156"/>
                  </a:cubicBezTo>
                  <a:cubicBezTo>
                    <a:pt x="16346" y="16262"/>
                    <a:pt x="16369" y="16356"/>
                    <a:pt x="16384" y="16462"/>
                  </a:cubicBezTo>
                  <a:cubicBezTo>
                    <a:pt x="16376" y="16568"/>
                    <a:pt x="16414" y="16663"/>
                    <a:pt x="16406" y="16769"/>
                  </a:cubicBezTo>
                  <a:cubicBezTo>
                    <a:pt x="16466" y="16792"/>
                    <a:pt x="16399" y="16875"/>
                    <a:pt x="16451" y="16898"/>
                  </a:cubicBezTo>
                  <a:cubicBezTo>
                    <a:pt x="16436" y="16957"/>
                    <a:pt x="16474" y="17004"/>
                    <a:pt x="16459" y="17063"/>
                  </a:cubicBezTo>
                  <a:cubicBezTo>
                    <a:pt x="16489" y="17122"/>
                    <a:pt x="16504" y="17193"/>
                    <a:pt x="16519" y="17252"/>
                  </a:cubicBezTo>
                  <a:cubicBezTo>
                    <a:pt x="16541" y="17275"/>
                    <a:pt x="16511" y="17322"/>
                    <a:pt x="16556" y="17346"/>
                  </a:cubicBezTo>
                  <a:cubicBezTo>
                    <a:pt x="16534" y="17370"/>
                    <a:pt x="16586" y="17464"/>
                    <a:pt x="16541" y="17428"/>
                  </a:cubicBezTo>
                  <a:cubicBezTo>
                    <a:pt x="16519" y="17334"/>
                    <a:pt x="16504" y="17240"/>
                    <a:pt x="16459" y="17157"/>
                  </a:cubicBezTo>
                  <a:cubicBezTo>
                    <a:pt x="16451" y="17110"/>
                    <a:pt x="16451" y="17063"/>
                    <a:pt x="16421" y="17028"/>
                  </a:cubicBezTo>
                  <a:cubicBezTo>
                    <a:pt x="16421" y="16969"/>
                    <a:pt x="16406" y="16922"/>
                    <a:pt x="16361" y="16875"/>
                  </a:cubicBezTo>
                  <a:cubicBezTo>
                    <a:pt x="16376" y="16769"/>
                    <a:pt x="16309" y="16686"/>
                    <a:pt x="16294" y="16580"/>
                  </a:cubicBezTo>
                  <a:cubicBezTo>
                    <a:pt x="16279" y="16486"/>
                    <a:pt x="16241" y="16391"/>
                    <a:pt x="16219" y="16285"/>
                  </a:cubicBezTo>
                  <a:cubicBezTo>
                    <a:pt x="16226" y="16238"/>
                    <a:pt x="16196" y="16203"/>
                    <a:pt x="16241" y="16191"/>
                  </a:cubicBezTo>
                  <a:cubicBezTo>
                    <a:pt x="16211" y="16156"/>
                    <a:pt x="16234" y="16109"/>
                    <a:pt x="16234" y="16062"/>
                  </a:cubicBezTo>
                  <a:cubicBezTo>
                    <a:pt x="16234" y="16014"/>
                    <a:pt x="16189" y="15979"/>
                    <a:pt x="16219" y="15920"/>
                  </a:cubicBezTo>
                  <a:cubicBezTo>
                    <a:pt x="16181" y="15873"/>
                    <a:pt x="16189" y="15814"/>
                    <a:pt x="16189" y="15767"/>
                  </a:cubicBezTo>
                  <a:cubicBezTo>
                    <a:pt x="16189" y="15708"/>
                    <a:pt x="16181" y="15649"/>
                    <a:pt x="16174" y="15602"/>
                  </a:cubicBezTo>
                  <a:cubicBezTo>
                    <a:pt x="16151" y="15555"/>
                    <a:pt x="16174" y="15484"/>
                    <a:pt x="16166" y="15437"/>
                  </a:cubicBezTo>
                  <a:cubicBezTo>
                    <a:pt x="16129" y="15343"/>
                    <a:pt x="16151" y="15225"/>
                    <a:pt x="16114" y="15131"/>
                  </a:cubicBezTo>
                  <a:cubicBezTo>
                    <a:pt x="16136" y="15013"/>
                    <a:pt x="16091" y="14918"/>
                    <a:pt x="16121" y="14801"/>
                  </a:cubicBezTo>
                  <a:cubicBezTo>
                    <a:pt x="16114" y="14754"/>
                    <a:pt x="16069" y="14718"/>
                    <a:pt x="16106" y="14659"/>
                  </a:cubicBezTo>
                  <a:cubicBezTo>
                    <a:pt x="16061" y="14612"/>
                    <a:pt x="16076" y="14553"/>
                    <a:pt x="16069" y="14506"/>
                  </a:cubicBezTo>
                  <a:cubicBezTo>
                    <a:pt x="16046" y="14400"/>
                    <a:pt x="16039" y="14294"/>
                    <a:pt x="16031" y="14176"/>
                  </a:cubicBezTo>
                  <a:cubicBezTo>
                    <a:pt x="16016" y="14141"/>
                    <a:pt x="16039" y="14082"/>
                    <a:pt x="16016" y="14035"/>
                  </a:cubicBezTo>
                  <a:cubicBezTo>
                    <a:pt x="16016" y="13976"/>
                    <a:pt x="16001" y="13929"/>
                    <a:pt x="16024" y="13870"/>
                  </a:cubicBezTo>
                  <a:cubicBezTo>
                    <a:pt x="15986" y="13823"/>
                    <a:pt x="16016" y="13764"/>
                    <a:pt x="15994" y="13705"/>
                  </a:cubicBezTo>
                  <a:cubicBezTo>
                    <a:pt x="16031" y="13646"/>
                    <a:pt x="15971" y="13610"/>
                    <a:pt x="16009" y="13540"/>
                  </a:cubicBezTo>
                  <a:cubicBezTo>
                    <a:pt x="15986" y="13445"/>
                    <a:pt x="15994" y="13339"/>
                    <a:pt x="15979" y="13233"/>
                  </a:cubicBezTo>
                  <a:cubicBezTo>
                    <a:pt x="15994" y="13174"/>
                    <a:pt x="15979" y="13127"/>
                    <a:pt x="15971" y="13068"/>
                  </a:cubicBezTo>
                  <a:cubicBezTo>
                    <a:pt x="15986" y="13009"/>
                    <a:pt x="15949" y="12962"/>
                    <a:pt x="15964" y="12903"/>
                  </a:cubicBezTo>
                  <a:cubicBezTo>
                    <a:pt x="15949" y="12691"/>
                    <a:pt x="15911" y="12491"/>
                    <a:pt x="15919" y="12267"/>
                  </a:cubicBezTo>
                  <a:cubicBezTo>
                    <a:pt x="15881" y="12043"/>
                    <a:pt x="15829" y="11831"/>
                    <a:pt x="15807" y="11595"/>
                  </a:cubicBezTo>
                  <a:cubicBezTo>
                    <a:pt x="15792" y="11489"/>
                    <a:pt x="15732" y="11395"/>
                    <a:pt x="15732" y="11277"/>
                  </a:cubicBezTo>
                  <a:cubicBezTo>
                    <a:pt x="15717" y="11218"/>
                    <a:pt x="15702" y="11159"/>
                    <a:pt x="15687" y="11100"/>
                  </a:cubicBezTo>
                  <a:cubicBezTo>
                    <a:pt x="15687" y="11042"/>
                    <a:pt x="15649" y="10994"/>
                    <a:pt x="15642" y="10936"/>
                  </a:cubicBezTo>
                  <a:cubicBezTo>
                    <a:pt x="15612" y="10818"/>
                    <a:pt x="15582" y="10712"/>
                    <a:pt x="15537" y="10606"/>
                  </a:cubicBezTo>
                  <a:cubicBezTo>
                    <a:pt x="15492" y="10500"/>
                    <a:pt x="15477" y="10382"/>
                    <a:pt x="15402" y="10287"/>
                  </a:cubicBezTo>
                  <a:cubicBezTo>
                    <a:pt x="15379" y="10170"/>
                    <a:pt x="15297" y="10087"/>
                    <a:pt x="15259" y="9981"/>
                  </a:cubicBezTo>
                  <a:cubicBezTo>
                    <a:pt x="15214" y="9934"/>
                    <a:pt x="15229" y="9863"/>
                    <a:pt x="15169" y="9816"/>
                  </a:cubicBezTo>
                  <a:cubicBezTo>
                    <a:pt x="15177" y="9781"/>
                    <a:pt x="15147" y="9769"/>
                    <a:pt x="15124" y="9745"/>
                  </a:cubicBezTo>
                  <a:cubicBezTo>
                    <a:pt x="15132" y="9710"/>
                    <a:pt x="15095" y="9675"/>
                    <a:pt x="15080" y="9698"/>
                  </a:cubicBezTo>
                  <a:cubicBezTo>
                    <a:pt x="15147" y="9816"/>
                    <a:pt x="15199" y="9934"/>
                    <a:pt x="15267" y="10052"/>
                  </a:cubicBezTo>
                  <a:cubicBezTo>
                    <a:pt x="15282" y="10181"/>
                    <a:pt x="15402" y="10276"/>
                    <a:pt x="15409" y="10417"/>
                  </a:cubicBezTo>
                  <a:cubicBezTo>
                    <a:pt x="15454" y="10464"/>
                    <a:pt x="15447" y="10535"/>
                    <a:pt x="15492" y="10594"/>
                  </a:cubicBezTo>
                  <a:cubicBezTo>
                    <a:pt x="15507" y="10653"/>
                    <a:pt x="15514" y="10712"/>
                    <a:pt x="15552" y="10771"/>
                  </a:cubicBezTo>
                  <a:cubicBezTo>
                    <a:pt x="15567" y="10794"/>
                    <a:pt x="15537" y="10841"/>
                    <a:pt x="15574" y="10865"/>
                  </a:cubicBezTo>
                  <a:cubicBezTo>
                    <a:pt x="15559" y="10900"/>
                    <a:pt x="15612" y="10924"/>
                    <a:pt x="15589" y="10971"/>
                  </a:cubicBezTo>
                  <a:cubicBezTo>
                    <a:pt x="15634" y="11018"/>
                    <a:pt x="15604" y="11100"/>
                    <a:pt x="15664" y="11148"/>
                  </a:cubicBezTo>
                  <a:cubicBezTo>
                    <a:pt x="15642" y="11230"/>
                    <a:pt x="15672" y="11289"/>
                    <a:pt x="15694" y="11360"/>
                  </a:cubicBezTo>
                  <a:cubicBezTo>
                    <a:pt x="15724" y="11430"/>
                    <a:pt x="15709" y="11513"/>
                    <a:pt x="15739" y="11584"/>
                  </a:cubicBezTo>
                  <a:cubicBezTo>
                    <a:pt x="15769" y="11654"/>
                    <a:pt x="15754" y="11737"/>
                    <a:pt x="15799" y="11808"/>
                  </a:cubicBezTo>
                  <a:cubicBezTo>
                    <a:pt x="15777" y="11902"/>
                    <a:pt x="15822" y="11961"/>
                    <a:pt x="15814" y="12043"/>
                  </a:cubicBezTo>
                  <a:cubicBezTo>
                    <a:pt x="15851" y="12185"/>
                    <a:pt x="15844" y="12338"/>
                    <a:pt x="15859" y="12491"/>
                  </a:cubicBezTo>
                  <a:cubicBezTo>
                    <a:pt x="15851" y="12573"/>
                    <a:pt x="15889" y="12644"/>
                    <a:pt x="15881" y="12727"/>
                  </a:cubicBezTo>
                  <a:cubicBezTo>
                    <a:pt x="15859" y="12774"/>
                    <a:pt x="15911" y="12797"/>
                    <a:pt x="15896" y="12833"/>
                  </a:cubicBezTo>
                  <a:cubicBezTo>
                    <a:pt x="15881" y="12880"/>
                    <a:pt x="15896" y="12915"/>
                    <a:pt x="15896" y="12962"/>
                  </a:cubicBezTo>
                  <a:cubicBezTo>
                    <a:pt x="15911" y="13116"/>
                    <a:pt x="15926" y="13269"/>
                    <a:pt x="15919" y="13422"/>
                  </a:cubicBezTo>
                  <a:cubicBezTo>
                    <a:pt x="15956" y="13563"/>
                    <a:pt x="15911" y="13740"/>
                    <a:pt x="15956" y="13893"/>
                  </a:cubicBezTo>
                  <a:cubicBezTo>
                    <a:pt x="15934" y="13976"/>
                    <a:pt x="15964" y="14046"/>
                    <a:pt x="15956" y="14129"/>
                  </a:cubicBezTo>
                  <a:cubicBezTo>
                    <a:pt x="15964" y="14211"/>
                    <a:pt x="15994" y="14282"/>
                    <a:pt x="15971" y="14365"/>
                  </a:cubicBezTo>
                  <a:cubicBezTo>
                    <a:pt x="16016" y="14435"/>
                    <a:pt x="16009" y="14518"/>
                    <a:pt x="16016" y="14589"/>
                  </a:cubicBezTo>
                  <a:cubicBezTo>
                    <a:pt x="16016" y="14636"/>
                    <a:pt x="16061" y="14647"/>
                    <a:pt x="16024" y="14706"/>
                  </a:cubicBezTo>
                  <a:cubicBezTo>
                    <a:pt x="16039" y="14718"/>
                    <a:pt x="16039" y="14730"/>
                    <a:pt x="16046" y="14754"/>
                  </a:cubicBezTo>
                  <a:cubicBezTo>
                    <a:pt x="16031" y="14777"/>
                    <a:pt x="16054" y="14801"/>
                    <a:pt x="16024" y="14789"/>
                  </a:cubicBezTo>
                  <a:cubicBezTo>
                    <a:pt x="16009" y="14589"/>
                    <a:pt x="15941" y="14388"/>
                    <a:pt x="15956" y="14164"/>
                  </a:cubicBezTo>
                  <a:cubicBezTo>
                    <a:pt x="15919" y="13964"/>
                    <a:pt x="15911" y="13752"/>
                    <a:pt x="15866" y="13552"/>
                  </a:cubicBezTo>
                  <a:cubicBezTo>
                    <a:pt x="15837" y="13339"/>
                    <a:pt x="15784" y="13139"/>
                    <a:pt x="15777" y="12927"/>
                  </a:cubicBezTo>
                  <a:cubicBezTo>
                    <a:pt x="15754" y="12880"/>
                    <a:pt x="15747" y="12833"/>
                    <a:pt x="15762" y="12786"/>
                  </a:cubicBezTo>
                  <a:cubicBezTo>
                    <a:pt x="15717" y="12738"/>
                    <a:pt x="15732" y="12680"/>
                    <a:pt x="15724" y="12632"/>
                  </a:cubicBezTo>
                  <a:cubicBezTo>
                    <a:pt x="15687" y="12526"/>
                    <a:pt x="15679" y="12420"/>
                    <a:pt x="15664" y="12314"/>
                  </a:cubicBezTo>
                  <a:cubicBezTo>
                    <a:pt x="15642" y="12220"/>
                    <a:pt x="15597" y="12126"/>
                    <a:pt x="15589" y="12020"/>
                  </a:cubicBezTo>
                  <a:cubicBezTo>
                    <a:pt x="15574" y="11914"/>
                    <a:pt x="15537" y="11819"/>
                    <a:pt x="15529" y="11713"/>
                  </a:cubicBezTo>
                  <a:cubicBezTo>
                    <a:pt x="15507" y="11666"/>
                    <a:pt x="15499" y="11619"/>
                    <a:pt x="15484" y="11572"/>
                  </a:cubicBezTo>
                  <a:cubicBezTo>
                    <a:pt x="15484" y="11513"/>
                    <a:pt x="15439" y="11478"/>
                    <a:pt x="15432" y="11419"/>
                  </a:cubicBezTo>
                  <a:cubicBezTo>
                    <a:pt x="15417" y="11313"/>
                    <a:pt x="15357" y="11230"/>
                    <a:pt x="15319" y="11124"/>
                  </a:cubicBezTo>
                  <a:cubicBezTo>
                    <a:pt x="15252" y="11042"/>
                    <a:pt x="15252" y="10936"/>
                    <a:pt x="15207" y="10841"/>
                  </a:cubicBezTo>
                  <a:cubicBezTo>
                    <a:pt x="15147" y="10747"/>
                    <a:pt x="15110" y="10653"/>
                    <a:pt x="15072" y="10558"/>
                  </a:cubicBezTo>
                  <a:cubicBezTo>
                    <a:pt x="14982" y="10370"/>
                    <a:pt x="14885" y="10181"/>
                    <a:pt x="14757" y="10005"/>
                  </a:cubicBezTo>
                  <a:cubicBezTo>
                    <a:pt x="14712" y="9957"/>
                    <a:pt x="14667" y="9910"/>
                    <a:pt x="14622" y="9863"/>
                  </a:cubicBezTo>
                  <a:cubicBezTo>
                    <a:pt x="14562" y="9946"/>
                    <a:pt x="14712" y="9957"/>
                    <a:pt x="14690" y="10028"/>
                  </a:cubicBezTo>
                  <a:cubicBezTo>
                    <a:pt x="14750" y="10040"/>
                    <a:pt x="14750" y="10099"/>
                    <a:pt x="14810" y="10158"/>
                  </a:cubicBezTo>
                  <a:cubicBezTo>
                    <a:pt x="14840" y="10217"/>
                    <a:pt x="14870" y="10287"/>
                    <a:pt x="14907" y="10346"/>
                  </a:cubicBezTo>
                  <a:cubicBezTo>
                    <a:pt x="14945" y="10370"/>
                    <a:pt x="14922" y="10417"/>
                    <a:pt x="14967" y="10441"/>
                  </a:cubicBezTo>
                  <a:cubicBezTo>
                    <a:pt x="14930" y="10488"/>
                    <a:pt x="15035" y="10488"/>
                    <a:pt x="14997" y="10535"/>
                  </a:cubicBezTo>
                  <a:cubicBezTo>
                    <a:pt x="15027" y="10606"/>
                    <a:pt x="15057" y="10676"/>
                    <a:pt x="15095" y="10735"/>
                  </a:cubicBezTo>
                  <a:cubicBezTo>
                    <a:pt x="15110" y="10759"/>
                    <a:pt x="15117" y="10806"/>
                    <a:pt x="15132" y="10829"/>
                  </a:cubicBezTo>
                  <a:cubicBezTo>
                    <a:pt x="15124" y="10877"/>
                    <a:pt x="15184" y="10888"/>
                    <a:pt x="15169" y="10936"/>
                  </a:cubicBezTo>
                  <a:cubicBezTo>
                    <a:pt x="15289" y="11195"/>
                    <a:pt x="15387" y="11466"/>
                    <a:pt x="15469" y="11749"/>
                  </a:cubicBezTo>
                  <a:cubicBezTo>
                    <a:pt x="15484" y="11890"/>
                    <a:pt x="15537" y="12020"/>
                    <a:pt x="15552" y="12161"/>
                  </a:cubicBezTo>
                  <a:cubicBezTo>
                    <a:pt x="15574" y="12196"/>
                    <a:pt x="15544" y="12244"/>
                    <a:pt x="15589" y="12267"/>
                  </a:cubicBezTo>
                  <a:cubicBezTo>
                    <a:pt x="15589" y="12302"/>
                    <a:pt x="15597" y="12338"/>
                    <a:pt x="15597" y="12373"/>
                  </a:cubicBezTo>
                  <a:cubicBezTo>
                    <a:pt x="15612" y="12444"/>
                    <a:pt x="15649" y="12515"/>
                    <a:pt x="15642" y="12597"/>
                  </a:cubicBezTo>
                  <a:cubicBezTo>
                    <a:pt x="15672" y="12738"/>
                    <a:pt x="15694" y="12880"/>
                    <a:pt x="15717" y="13021"/>
                  </a:cubicBezTo>
                  <a:cubicBezTo>
                    <a:pt x="15739" y="13045"/>
                    <a:pt x="15694" y="13104"/>
                    <a:pt x="15732" y="13127"/>
                  </a:cubicBezTo>
                  <a:cubicBezTo>
                    <a:pt x="15709" y="13174"/>
                    <a:pt x="15762" y="13186"/>
                    <a:pt x="15747" y="13233"/>
                  </a:cubicBezTo>
                  <a:cubicBezTo>
                    <a:pt x="15769" y="13304"/>
                    <a:pt x="15754" y="13387"/>
                    <a:pt x="15807" y="13457"/>
                  </a:cubicBezTo>
                  <a:cubicBezTo>
                    <a:pt x="15769" y="13540"/>
                    <a:pt x="15829" y="13599"/>
                    <a:pt x="15814" y="13669"/>
                  </a:cubicBezTo>
                  <a:cubicBezTo>
                    <a:pt x="15829" y="13752"/>
                    <a:pt x="15859" y="13823"/>
                    <a:pt x="15851" y="13905"/>
                  </a:cubicBezTo>
                  <a:cubicBezTo>
                    <a:pt x="15881" y="13976"/>
                    <a:pt x="15866" y="14058"/>
                    <a:pt x="15896" y="14129"/>
                  </a:cubicBezTo>
                  <a:cubicBezTo>
                    <a:pt x="15881" y="14211"/>
                    <a:pt x="15911" y="14282"/>
                    <a:pt x="15889" y="14376"/>
                  </a:cubicBezTo>
                  <a:cubicBezTo>
                    <a:pt x="15926" y="14400"/>
                    <a:pt x="15919" y="14447"/>
                    <a:pt x="15919" y="14494"/>
                  </a:cubicBezTo>
                  <a:cubicBezTo>
                    <a:pt x="15956" y="14530"/>
                    <a:pt x="15919" y="14589"/>
                    <a:pt x="15956" y="14624"/>
                  </a:cubicBezTo>
                  <a:cubicBezTo>
                    <a:pt x="15934" y="14683"/>
                    <a:pt x="15979" y="14718"/>
                    <a:pt x="15956" y="14777"/>
                  </a:cubicBezTo>
                  <a:cubicBezTo>
                    <a:pt x="15971" y="14824"/>
                    <a:pt x="15979" y="14871"/>
                    <a:pt x="15971" y="14918"/>
                  </a:cubicBezTo>
                  <a:cubicBezTo>
                    <a:pt x="15994" y="15013"/>
                    <a:pt x="16009" y="15107"/>
                    <a:pt x="16009" y="15201"/>
                  </a:cubicBezTo>
                  <a:cubicBezTo>
                    <a:pt x="16024" y="15248"/>
                    <a:pt x="16001" y="15307"/>
                    <a:pt x="16024" y="15355"/>
                  </a:cubicBezTo>
                  <a:cubicBezTo>
                    <a:pt x="16031" y="15402"/>
                    <a:pt x="16046" y="15437"/>
                    <a:pt x="16046" y="15496"/>
                  </a:cubicBezTo>
                  <a:cubicBezTo>
                    <a:pt x="16084" y="15519"/>
                    <a:pt x="16024" y="15590"/>
                    <a:pt x="16069" y="15614"/>
                  </a:cubicBezTo>
                  <a:cubicBezTo>
                    <a:pt x="16069" y="15661"/>
                    <a:pt x="16076" y="15708"/>
                    <a:pt x="16091" y="15755"/>
                  </a:cubicBezTo>
                  <a:cubicBezTo>
                    <a:pt x="16076" y="15861"/>
                    <a:pt x="16084" y="15955"/>
                    <a:pt x="16129" y="16038"/>
                  </a:cubicBezTo>
                  <a:cubicBezTo>
                    <a:pt x="16129" y="16144"/>
                    <a:pt x="16151" y="16227"/>
                    <a:pt x="16166" y="16321"/>
                  </a:cubicBezTo>
                  <a:cubicBezTo>
                    <a:pt x="16181" y="16368"/>
                    <a:pt x="16189" y="16415"/>
                    <a:pt x="16181" y="16462"/>
                  </a:cubicBezTo>
                  <a:cubicBezTo>
                    <a:pt x="16204" y="16486"/>
                    <a:pt x="16204" y="16509"/>
                    <a:pt x="16211" y="16533"/>
                  </a:cubicBezTo>
                  <a:cubicBezTo>
                    <a:pt x="16204" y="16556"/>
                    <a:pt x="16219" y="16580"/>
                    <a:pt x="16196" y="16580"/>
                  </a:cubicBezTo>
                  <a:cubicBezTo>
                    <a:pt x="16174" y="16450"/>
                    <a:pt x="16121" y="16321"/>
                    <a:pt x="16054" y="16215"/>
                  </a:cubicBezTo>
                  <a:cubicBezTo>
                    <a:pt x="16061" y="16156"/>
                    <a:pt x="16039" y="16120"/>
                    <a:pt x="16016" y="16073"/>
                  </a:cubicBezTo>
                  <a:cubicBezTo>
                    <a:pt x="16046" y="15991"/>
                    <a:pt x="15971" y="15944"/>
                    <a:pt x="16009" y="15849"/>
                  </a:cubicBezTo>
                  <a:cubicBezTo>
                    <a:pt x="15979" y="15802"/>
                    <a:pt x="15964" y="15743"/>
                    <a:pt x="15964" y="15684"/>
                  </a:cubicBezTo>
                  <a:cubicBezTo>
                    <a:pt x="15934" y="15637"/>
                    <a:pt x="15919" y="15578"/>
                    <a:pt x="15919" y="15508"/>
                  </a:cubicBezTo>
                  <a:cubicBezTo>
                    <a:pt x="15904" y="15461"/>
                    <a:pt x="15896" y="15402"/>
                    <a:pt x="15896" y="15331"/>
                  </a:cubicBezTo>
                  <a:cubicBezTo>
                    <a:pt x="15837" y="15284"/>
                    <a:pt x="15896" y="15201"/>
                    <a:pt x="15837" y="15154"/>
                  </a:cubicBezTo>
                  <a:cubicBezTo>
                    <a:pt x="15851" y="15083"/>
                    <a:pt x="15814" y="15036"/>
                    <a:pt x="15814" y="14977"/>
                  </a:cubicBezTo>
                  <a:cubicBezTo>
                    <a:pt x="15807" y="14907"/>
                    <a:pt x="15777" y="14860"/>
                    <a:pt x="15792" y="14789"/>
                  </a:cubicBezTo>
                  <a:cubicBezTo>
                    <a:pt x="15777" y="14671"/>
                    <a:pt x="15747" y="14553"/>
                    <a:pt x="15732" y="14424"/>
                  </a:cubicBezTo>
                  <a:cubicBezTo>
                    <a:pt x="15717" y="14400"/>
                    <a:pt x="15717" y="14365"/>
                    <a:pt x="15732" y="14329"/>
                  </a:cubicBezTo>
                  <a:cubicBezTo>
                    <a:pt x="15709" y="14306"/>
                    <a:pt x="15702" y="14282"/>
                    <a:pt x="15709" y="14247"/>
                  </a:cubicBezTo>
                  <a:cubicBezTo>
                    <a:pt x="15694" y="14188"/>
                    <a:pt x="15687" y="14129"/>
                    <a:pt x="15687" y="14070"/>
                  </a:cubicBezTo>
                  <a:cubicBezTo>
                    <a:pt x="15657" y="13952"/>
                    <a:pt x="15664" y="13811"/>
                    <a:pt x="15627" y="13693"/>
                  </a:cubicBezTo>
                  <a:cubicBezTo>
                    <a:pt x="15642" y="13575"/>
                    <a:pt x="15574" y="13469"/>
                    <a:pt x="15582" y="13339"/>
                  </a:cubicBezTo>
                  <a:cubicBezTo>
                    <a:pt x="15552" y="13316"/>
                    <a:pt x="15567" y="13281"/>
                    <a:pt x="15559" y="13257"/>
                  </a:cubicBezTo>
                  <a:cubicBezTo>
                    <a:pt x="15544" y="13233"/>
                    <a:pt x="15552" y="13198"/>
                    <a:pt x="15537" y="13174"/>
                  </a:cubicBezTo>
                  <a:cubicBezTo>
                    <a:pt x="15544" y="13104"/>
                    <a:pt x="15514" y="13045"/>
                    <a:pt x="15522" y="12974"/>
                  </a:cubicBezTo>
                  <a:cubicBezTo>
                    <a:pt x="15499" y="12856"/>
                    <a:pt x="15499" y="12727"/>
                    <a:pt x="15477" y="12609"/>
                  </a:cubicBezTo>
                  <a:cubicBezTo>
                    <a:pt x="15447" y="12491"/>
                    <a:pt x="15439" y="12361"/>
                    <a:pt x="15394" y="12255"/>
                  </a:cubicBezTo>
                  <a:cubicBezTo>
                    <a:pt x="15402" y="12126"/>
                    <a:pt x="15364" y="12008"/>
                    <a:pt x="15349" y="11890"/>
                  </a:cubicBezTo>
                  <a:cubicBezTo>
                    <a:pt x="15312" y="11772"/>
                    <a:pt x="15297" y="11654"/>
                    <a:pt x="15244" y="11536"/>
                  </a:cubicBezTo>
                  <a:cubicBezTo>
                    <a:pt x="15244" y="11419"/>
                    <a:pt x="15169" y="11313"/>
                    <a:pt x="15177" y="11183"/>
                  </a:cubicBezTo>
                  <a:cubicBezTo>
                    <a:pt x="15124" y="11077"/>
                    <a:pt x="15117" y="10947"/>
                    <a:pt x="15072" y="10829"/>
                  </a:cubicBezTo>
                  <a:cubicBezTo>
                    <a:pt x="15072" y="10771"/>
                    <a:pt x="15012" y="10723"/>
                    <a:pt x="15027" y="10664"/>
                  </a:cubicBezTo>
                  <a:cubicBezTo>
                    <a:pt x="14990" y="10606"/>
                    <a:pt x="14997" y="10535"/>
                    <a:pt x="14945" y="10488"/>
                  </a:cubicBezTo>
                  <a:cubicBezTo>
                    <a:pt x="14952" y="10417"/>
                    <a:pt x="14870" y="10382"/>
                    <a:pt x="14877" y="10323"/>
                  </a:cubicBezTo>
                  <a:cubicBezTo>
                    <a:pt x="14817" y="10276"/>
                    <a:pt x="14817" y="10205"/>
                    <a:pt x="14772" y="10146"/>
                  </a:cubicBezTo>
                  <a:cubicBezTo>
                    <a:pt x="14757" y="10181"/>
                    <a:pt x="14757" y="10111"/>
                    <a:pt x="14735" y="10146"/>
                  </a:cubicBezTo>
                  <a:cubicBezTo>
                    <a:pt x="14705" y="10134"/>
                    <a:pt x="14720" y="10028"/>
                    <a:pt x="14682" y="10087"/>
                  </a:cubicBezTo>
                  <a:cubicBezTo>
                    <a:pt x="14817" y="10323"/>
                    <a:pt x="14952" y="10558"/>
                    <a:pt x="14997" y="10818"/>
                  </a:cubicBezTo>
                  <a:cubicBezTo>
                    <a:pt x="15065" y="10936"/>
                    <a:pt x="15057" y="11077"/>
                    <a:pt x="15117" y="11183"/>
                  </a:cubicBezTo>
                  <a:cubicBezTo>
                    <a:pt x="15124" y="11254"/>
                    <a:pt x="15147" y="11313"/>
                    <a:pt x="15154" y="11383"/>
                  </a:cubicBezTo>
                  <a:cubicBezTo>
                    <a:pt x="15184" y="11407"/>
                    <a:pt x="15147" y="11454"/>
                    <a:pt x="15192" y="11478"/>
                  </a:cubicBezTo>
                  <a:cubicBezTo>
                    <a:pt x="15139" y="11536"/>
                    <a:pt x="15229" y="11536"/>
                    <a:pt x="15207" y="11584"/>
                  </a:cubicBezTo>
                  <a:cubicBezTo>
                    <a:pt x="15207" y="11654"/>
                    <a:pt x="15259" y="11701"/>
                    <a:pt x="15244" y="11784"/>
                  </a:cubicBezTo>
                  <a:cubicBezTo>
                    <a:pt x="15282" y="11831"/>
                    <a:pt x="15274" y="11902"/>
                    <a:pt x="15297" y="11961"/>
                  </a:cubicBezTo>
                  <a:cubicBezTo>
                    <a:pt x="15297" y="11996"/>
                    <a:pt x="15297" y="12031"/>
                    <a:pt x="15327" y="12055"/>
                  </a:cubicBezTo>
                  <a:cubicBezTo>
                    <a:pt x="15289" y="12102"/>
                    <a:pt x="15334" y="12126"/>
                    <a:pt x="15334" y="12161"/>
                  </a:cubicBezTo>
                  <a:cubicBezTo>
                    <a:pt x="15342" y="12232"/>
                    <a:pt x="15357" y="12302"/>
                    <a:pt x="15364" y="12373"/>
                  </a:cubicBezTo>
                  <a:cubicBezTo>
                    <a:pt x="15379" y="12432"/>
                    <a:pt x="15394" y="12503"/>
                    <a:pt x="15402" y="12562"/>
                  </a:cubicBezTo>
                  <a:cubicBezTo>
                    <a:pt x="15432" y="12585"/>
                    <a:pt x="15387" y="12644"/>
                    <a:pt x="15417" y="12668"/>
                  </a:cubicBezTo>
                  <a:cubicBezTo>
                    <a:pt x="15432" y="12703"/>
                    <a:pt x="15432" y="12738"/>
                    <a:pt x="15424" y="12774"/>
                  </a:cubicBezTo>
                  <a:cubicBezTo>
                    <a:pt x="15469" y="12833"/>
                    <a:pt x="15424" y="12915"/>
                    <a:pt x="15462" y="12974"/>
                  </a:cubicBezTo>
                  <a:cubicBezTo>
                    <a:pt x="15447" y="13045"/>
                    <a:pt x="15499" y="13104"/>
                    <a:pt x="15469" y="13186"/>
                  </a:cubicBezTo>
                  <a:cubicBezTo>
                    <a:pt x="15529" y="13304"/>
                    <a:pt x="15507" y="13457"/>
                    <a:pt x="15567" y="13563"/>
                  </a:cubicBezTo>
                  <a:cubicBezTo>
                    <a:pt x="15544" y="13610"/>
                    <a:pt x="15567" y="13634"/>
                    <a:pt x="15567" y="13658"/>
                  </a:cubicBezTo>
                  <a:cubicBezTo>
                    <a:pt x="15559" y="13705"/>
                    <a:pt x="15567" y="13740"/>
                    <a:pt x="15574" y="13764"/>
                  </a:cubicBezTo>
                  <a:cubicBezTo>
                    <a:pt x="15589" y="13834"/>
                    <a:pt x="15582" y="13905"/>
                    <a:pt x="15612" y="13964"/>
                  </a:cubicBezTo>
                  <a:cubicBezTo>
                    <a:pt x="15604" y="14105"/>
                    <a:pt x="15649" y="14223"/>
                    <a:pt x="15664" y="14353"/>
                  </a:cubicBezTo>
                  <a:cubicBezTo>
                    <a:pt x="15657" y="14424"/>
                    <a:pt x="15687" y="14482"/>
                    <a:pt x="15679" y="14553"/>
                  </a:cubicBezTo>
                  <a:cubicBezTo>
                    <a:pt x="15702" y="14577"/>
                    <a:pt x="15709" y="14600"/>
                    <a:pt x="15702" y="14636"/>
                  </a:cubicBezTo>
                  <a:cubicBezTo>
                    <a:pt x="15672" y="14683"/>
                    <a:pt x="15732" y="14706"/>
                    <a:pt x="15717" y="14742"/>
                  </a:cubicBezTo>
                  <a:cubicBezTo>
                    <a:pt x="15754" y="14801"/>
                    <a:pt x="15717" y="14883"/>
                    <a:pt x="15754" y="14930"/>
                  </a:cubicBezTo>
                  <a:cubicBezTo>
                    <a:pt x="15769" y="14966"/>
                    <a:pt x="15747" y="15001"/>
                    <a:pt x="15747" y="15025"/>
                  </a:cubicBezTo>
                  <a:cubicBezTo>
                    <a:pt x="15792" y="15048"/>
                    <a:pt x="15762" y="15095"/>
                    <a:pt x="15784" y="15131"/>
                  </a:cubicBezTo>
                  <a:cubicBezTo>
                    <a:pt x="15784" y="15201"/>
                    <a:pt x="15814" y="15260"/>
                    <a:pt x="15822" y="15319"/>
                  </a:cubicBezTo>
                  <a:cubicBezTo>
                    <a:pt x="15837" y="15378"/>
                    <a:pt x="15807" y="15461"/>
                    <a:pt x="15859" y="15508"/>
                  </a:cubicBezTo>
                  <a:cubicBezTo>
                    <a:pt x="15866" y="15649"/>
                    <a:pt x="15904" y="15767"/>
                    <a:pt x="15934" y="15897"/>
                  </a:cubicBezTo>
                  <a:cubicBezTo>
                    <a:pt x="15949" y="15920"/>
                    <a:pt x="15919" y="15967"/>
                    <a:pt x="15956" y="15979"/>
                  </a:cubicBezTo>
                  <a:cubicBezTo>
                    <a:pt x="15979" y="16014"/>
                    <a:pt x="15934" y="16062"/>
                    <a:pt x="15971" y="16085"/>
                  </a:cubicBezTo>
                  <a:cubicBezTo>
                    <a:pt x="15979" y="16156"/>
                    <a:pt x="16009" y="16215"/>
                    <a:pt x="16001" y="16285"/>
                  </a:cubicBezTo>
                  <a:cubicBezTo>
                    <a:pt x="16054" y="16321"/>
                    <a:pt x="16039" y="16368"/>
                    <a:pt x="16091" y="16403"/>
                  </a:cubicBezTo>
                  <a:cubicBezTo>
                    <a:pt x="16076" y="16486"/>
                    <a:pt x="16121" y="16545"/>
                    <a:pt x="16144" y="16615"/>
                  </a:cubicBezTo>
                  <a:cubicBezTo>
                    <a:pt x="16144" y="16686"/>
                    <a:pt x="16211" y="16733"/>
                    <a:pt x="16189" y="16816"/>
                  </a:cubicBezTo>
                  <a:cubicBezTo>
                    <a:pt x="16256" y="16945"/>
                    <a:pt x="16264" y="17099"/>
                    <a:pt x="16346" y="17228"/>
                  </a:cubicBezTo>
                  <a:cubicBezTo>
                    <a:pt x="16346" y="17264"/>
                    <a:pt x="16361" y="17299"/>
                    <a:pt x="16384" y="17334"/>
                  </a:cubicBezTo>
                  <a:cubicBezTo>
                    <a:pt x="16354" y="17381"/>
                    <a:pt x="16459" y="17381"/>
                    <a:pt x="16421" y="17428"/>
                  </a:cubicBezTo>
                  <a:cubicBezTo>
                    <a:pt x="16436" y="17464"/>
                    <a:pt x="16444" y="17499"/>
                    <a:pt x="16459" y="17535"/>
                  </a:cubicBezTo>
                  <a:cubicBezTo>
                    <a:pt x="16451" y="17570"/>
                    <a:pt x="16511" y="17582"/>
                    <a:pt x="16496" y="17629"/>
                  </a:cubicBezTo>
                  <a:cubicBezTo>
                    <a:pt x="16481" y="17676"/>
                    <a:pt x="16534" y="17688"/>
                    <a:pt x="16534" y="17723"/>
                  </a:cubicBezTo>
                  <a:cubicBezTo>
                    <a:pt x="16549" y="17758"/>
                    <a:pt x="16549" y="17794"/>
                    <a:pt x="16571" y="17829"/>
                  </a:cubicBezTo>
                  <a:cubicBezTo>
                    <a:pt x="16623" y="17888"/>
                    <a:pt x="16601" y="17982"/>
                    <a:pt x="16676" y="18029"/>
                  </a:cubicBezTo>
                  <a:cubicBezTo>
                    <a:pt x="16676" y="18088"/>
                    <a:pt x="16668" y="18136"/>
                    <a:pt x="16713" y="18171"/>
                  </a:cubicBezTo>
                  <a:cubicBezTo>
                    <a:pt x="16706" y="18194"/>
                    <a:pt x="16721" y="18206"/>
                    <a:pt x="16713" y="18230"/>
                  </a:cubicBezTo>
                  <a:cubicBezTo>
                    <a:pt x="16698" y="18218"/>
                    <a:pt x="16683" y="18194"/>
                    <a:pt x="16676" y="18218"/>
                  </a:cubicBezTo>
                  <a:cubicBezTo>
                    <a:pt x="16698" y="18253"/>
                    <a:pt x="16766" y="18277"/>
                    <a:pt x="16751" y="18324"/>
                  </a:cubicBezTo>
                  <a:cubicBezTo>
                    <a:pt x="16593" y="18124"/>
                    <a:pt x="16331" y="18029"/>
                    <a:pt x="16279" y="17770"/>
                  </a:cubicBezTo>
                  <a:cubicBezTo>
                    <a:pt x="16219" y="17841"/>
                    <a:pt x="16159" y="17652"/>
                    <a:pt x="16106" y="17652"/>
                  </a:cubicBezTo>
                  <a:cubicBezTo>
                    <a:pt x="16106" y="17593"/>
                    <a:pt x="16046" y="17546"/>
                    <a:pt x="16054" y="17476"/>
                  </a:cubicBezTo>
                  <a:cubicBezTo>
                    <a:pt x="15926" y="17370"/>
                    <a:pt x="15934" y="17228"/>
                    <a:pt x="15829" y="17122"/>
                  </a:cubicBezTo>
                  <a:cubicBezTo>
                    <a:pt x="15829" y="17040"/>
                    <a:pt x="15747" y="16992"/>
                    <a:pt x="15732" y="16922"/>
                  </a:cubicBezTo>
                  <a:cubicBezTo>
                    <a:pt x="15694" y="16863"/>
                    <a:pt x="15664" y="16792"/>
                    <a:pt x="15634" y="16733"/>
                  </a:cubicBezTo>
                  <a:cubicBezTo>
                    <a:pt x="15589" y="16674"/>
                    <a:pt x="15582" y="16604"/>
                    <a:pt x="15544" y="16545"/>
                  </a:cubicBezTo>
                  <a:cubicBezTo>
                    <a:pt x="15529" y="16474"/>
                    <a:pt x="15469" y="16415"/>
                    <a:pt x="15469" y="16344"/>
                  </a:cubicBezTo>
                  <a:cubicBezTo>
                    <a:pt x="15409" y="16215"/>
                    <a:pt x="15394" y="16073"/>
                    <a:pt x="15349" y="15932"/>
                  </a:cubicBezTo>
                  <a:cubicBezTo>
                    <a:pt x="15349" y="15861"/>
                    <a:pt x="15282" y="15802"/>
                    <a:pt x="15297" y="15732"/>
                  </a:cubicBezTo>
                  <a:cubicBezTo>
                    <a:pt x="15274" y="15661"/>
                    <a:pt x="15244" y="15602"/>
                    <a:pt x="15244" y="15519"/>
                  </a:cubicBezTo>
                  <a:cubicBezTo>
                    <a:pt x="15207" y="15461"/>
                    <a:pt x="15237" y="15378"/>
                    <a:pt x="15177" y="15319"/>
                  </a:cubicBezTo>
                  <a:cubicBezTo>
                    <a:pt x="15184" y="15248"/>
                    <a:pt x="15147" y="15178"/>
                    <a:pt x="15124" y="15119"/>
                  </a:cubicBezTo>
                  <a:cubicBezTo>
                    <a:pt x="15117" y="15048"/>
                    <a:pt x="15065" y="14989"/>
                    <a:pt x="15072" y="14907"/>
                  </a:cubicBezTo>
                  <a:cubicBezTo>
                    <a:pt x="15035" y="14883"/>
                    <a:pt x="15065" y="14836"/>
                    <a:pt x="15065" y="14801"/>
                  </a:cubicBezTo>
                  <a:cubicBezTo>
                    <a:pt x="15005" y="14777"/>
                    <a:pt x="15042" y="14730"/>
                    <a:pt x="15027" y="14706"/>
                  </a:cubicBezTo>
                  <a:cubicBezTo>
                    <a:pt x="15042" y="14659"/>
                    <a:pt x="14982" y="14636"/>
                    <a:pt x="14990" y="14600"/>
                  </a:cubicBezTo>
                  <a:cubicBezTo>
                    <a:pt x="14997" y="14565"/>
                    <a:pt x="14990" y="14530"/>
                    <a:pt x="14975" y="14494"/>
                  </a:cubicBezTo>
                  <a:cubicBezTo>
                    <a:pt x="14967" y="14424"/>
                    <a:pt x="14930" y="14365"/>
                    <a:pt x="14922" y="14294"/>
                  </a:cubicBezTo>
                  <a:cubicBezTo>
                    <a:pt x="14885" y="14223"/>
                    <a:pt x="14892" y="14153"/>
                    <a:pt x="14855" y="14094"/>
                  </a:cubicBezTo>
                  <a:cubicBezTo>
                    <a:pt x="14877" y="14046"/>
                    <a:pt x="14787" y="14035"/>
                    <a:pt x="14840" y="13988"/>
                  </a:cubicBezTo>
                  <a:cubicBezTo>
                    <a:pt x="14795" y="13964"/>
                    <a:pt x="14832" y="13917"/>
                    <a:pt x="14802" y="13882"/>
                  </a:cubicBezTo>
                  <a:cubicBezTo>
                    <a:pt x="14772" y="13740"/>
                    <a:pt x="14720" y="13610"/>
                    <a:pt x="14682" y="13481"/>
                  </a:cubicBezTo>
                  <a:cubicBezTo>
                    <a:pt x="14615" y="13351"/>
                    <a:pt x="14585" y="13210"/>
                    <a:pt x="14532" y="13080"/>
                  </a:cubicBezTo>
                  <a:cubicBezTo>
                    <a:pt x="14487" y="12951"/>
                    <a:pt x="14465" y="12797"/>
                    <a:pt x="14390" y="12680"/>
                  </a:cubicBezTo>
                  <a:cubicBezTo>
                    <a:pt x="14405" y="12632"/>
                    <a:pt x="14353" y="12621"/>
                    <a:pt x="14353" y="12573"/>
                  </a:cubicBezTo>
                  <a:cubicBezTo>
                    <a:pt x="14360" y="12538"/>
                    <a:pt x="14338" y="12515"/>
                    <a:pt x="14315" y="12479"/>
                  </a:cubicBezTo>
                  <a:cubicBezTo>
                    <a:pt x="14323" y="12409"/>
                    <a:pt x="14255" y="12350"/>
                    <a:pt x="14270" y="12267"/>
                  </a:cubicBezTo>
                  <a:cubicBezTo>
                    <a:pt x="14180" y="12149"/>
                    <a:pt x="14188" y="12008"/>
                    <a:pt x="14075" y="11890"/>
                  </a:cubicBezTo>
                  <a:cubicBezTo>
                    <a:pt x="14075" y="11819"/>
                    <a:pt x="14000" y="11760"/>
                    <a:pt x="14000" y="11690"/>
                  </a:cubicBezTo>
                  <a:cubicBezTo>
                    <a:pt x="13955" y="11666"/>
                    <a:pt x="13985" y="11619"/>
                    <a:pt x="13948" y="11595"/>
                  </a:cubicBezTo>
                  <a:cubicBezTo>
                    <a:pt x="13948" y="11560"/>
                    <a:pt x="13895" y="11536"/>
                    <a:pt x="13910" y="11501"/>
                  </a:cubicBezTo>
                  <a:cubicBezTo>
                    <a:pt x="13828" y="11372"/>
                    <a:pt x="13798" y="11230"/>
                    <a:pt x="13671" y="11124"/>
                  </a:cubicBezTo>
                  <a:cubicBezTo>
                    <a:pt x="13671" y="11077"/>
                    <a:pt x="13641" y="11042"/>
                    <a:pt x="13611" y="10994"/>
                  </a:cubicBezTo>
                  <a:cubicBezTo>
                    <a:pt x="13588" y="10959"/>
                    <a:pt x="13573" y="10912"/>
                    <a:pt x="13543" y="10865"/>
                  </a:cubicBezTo>
                  <a:cubicBezTo>
                    <a:pt x="13513" y="10771"/>
                    <a:pt x="13438" y="10688"/>
                    <a:pt x="13386" y="10606"/>
                  </a:cubicBezTo>
                  <a:cubicBezTo>
                    <a:pt x="13258" y="10441"/>
                    <a:pt x="13123" y="10276"/>
                    <a:pt x="13026" y="10111"/>
                  </a:cubicBezTo>
                  <a:cubicBezTo>
                    <a:pt x="12988" y="10158"/>
                    <a:pt x="12966" y="10040"/>
                    <a:pt x="12944" y="10028"/>
                  </a:cubicBezTo>
                  <a:cubicBezTo>
                    <a:pt x="12914" y="10064"/>
                    <a:pt x="12876" y="9969"/>
                    <a:pt x="12854" y="10052"/>
                  </a:cubicBezTo>
                  <a:cubicBezTo>
                    <a:pt x="12839" y="10087"/>
                    <a:pt x="12884" y="10099"/>
                    <a:pt x="12876" y="10134"/>
                  </a:cubicBezTo>
                  <a:cubicBezTo>
                    <a:pt x="12906" y="10181"/>
                    <a:pt x="12929" y="10193"/>
                    <a:pt x="12951" y="10181"/>
                  </a:cubicBezTo>
                  <a:cubicBezTo>
                    <a:pt x="12944" y="10228"/>
                    <a:pt x="12973" y="10228"/>
                    <a:pt x="12996" y="10228"/>
                  </a:cubicBezTo>
                  <a:cubicBezTo>
                    <a:pt x="12973" y="10287"/>
                    <a:pt x="13026" y="10228"/>
                    <a:pt x="13048" y="10287"/>
                  </a:cubicBezTo>
                  <a:cubicBezTo>
                    <a:pt x="13093" y="10370"/>
                    <a:pt x="13138" y="10405"/>
                    <a:pt x="13228" y="10511"/>
                  </a:cubicBezTo>
                  <a:cubicBezTo>
                    <a:pt x="13273" y="10617"/>
                    <a:pt x="13371" y="10712"/>
                    <a:pt x="13431" y="10818"/>
                  </a:cubicBezTo>
                  <a:cubicBezTo>
                    <a:pt x="13461" y="10865"/>
                    <a:pt x="13468" y="10924"/>
                    <a:pt x="13521" y="10971"/>
                  </a:cubicBezTo>
                  <a:cubicBezTo>
                    <a:pt x="13521" y="11030"/>
                    <a:pt x="13596" y="11065"/>
                    <a:pt x="13588" y="11136"/>
                  </a:cubicBezTo>
                  <a:cubicBezTo>
                    <a:pt x="13700" y="11218"/>
                    <a:pt x="13715" y="11336"/>
                    <a:pt x="13798" y="11442"/>
                  </a:cubicBezTo>
                  <a:cubicBezTo>
                    <a:pt x="13858" y="11536"/>
                    <a:pt x="13873" y="11666"/>
                    <a:pt x="13955" y="11760"/>
                  </a:cubicBezTo>
                  <a:cubicBezTo>
                    <a:pt x="13955" y="11819"/>
                    <a:pt x="14030" y="11855"/>
                    <a:pt x="14023" y="11925"/>
                  </a:cubicBezTo>
                  <a:cubicBezTo>
                    <a:pt x="14075" y="11973"/>
                    <a:pt x="14068" y="12031"/>
                    <a:pt x="14113" y="12079"/>
                  </a:cubicBezTo>
                  <a:cubicBezTo>
                    <a:pt x="14098" y="12114"/>
                    <a:pt x="14143" y="12137"/>
                    <a:pt x="14135" y="12161"/>
                  </a:cubicBezTo>
                  <a:cubicBezTo>
                    <a:pt x="14150" y="12196"/>
                    <a:pt x="14150" y="12220"/>
                    <a:pt x="14180" y="12244"/>
                  </a:cubicBezTo>
                  <a:cubicBezTo>
                    <a:pt x="14173" y="12314"/>
                    <a:pt x="14218" y="12361"/>
                    <a:pt x="14225" y="12420"/>
                  </a:cubicBezTo>
                  <a:cubicBezTo>
                    <a:pt x="14255" y="12467"/>
                    <a:pt x="14255" y="12526"/>
                    <a:pt x="14293" y="12573"/>
                  </a:cubicBezTo>
                  <a:cubicBezTo>
                    <a:pt x="14315" y="12632"/>
                    <a:pt x="14308" y="12703"/>
                    <a:pt x="14360" y="12738"/>
                  </a:cubicBezTo>
                  <a:cubicBezTo>
                    <a:pt x="14360" y="12809"/>
                    <a:pt x="14412" y="12856"/>
                    <a:pt x="14405" y="12915"/>
                  </a:cubicBezTo>
                  <a:cubicBezTo>
                    <a:pt x="14450" y="12962"/>
                    <a:pt x="14427" y="13033"/>
                    <a:pt x="14472" y="13080"/>
                  </a:cubicBezTo>
                  <a:cubicBezTo>
                    <a:pt x="14465" y="13139"/>
                    <a:pt x="14510" y="13186"/>
                    <a:pt x="14525" y="13245"/>
                  </a:cubicBezTo>
                  <a:cubicBezTo>
                    <a:pt x="14555" y="13304"/>
                    <a:pt x="14555" y="13363"/>
                    <a:pt x="14592" y="13410"/>
                  </a:cubicBezTo>
                  <a:cubicBezTo>
                    <a:pt x="14577" y="13481"/>
                    <a:pt x="14660" y="13516"/>
                    <a:pt x="14637" y="13587"/>
                  </a:cubicBezTo>
                  <a:cubicBezTo>
                    <a:pt x="14622" y="13622"/>
                    <a:pt x="14660" y="13634"/>
                    <a:pt x="14682" y="13658"/>
                  </a:cubicBezTo>
                  <a:cubicBezTo>
                    <a:pt x="14667" y="13705"/>
                    <a:pt x="14682" y="13740"/>
                    <a:pt x="14720" y="13764"/>
                  </a:cubicBezTo>
                  <a:cubicBezTo>
                    <a:pt x="14720" y="13858"/>
                    <a:pt x="14757" y="13952"/>
                    <a:pt x="14772" y="14035"/>
                  </a:cubicBezTo>
                  <a:cubicBezTo>
                    <a:pt x="14795" y="14082"/>
                    <a:pt x="14795" y="14129"/>
                    <a:pt x="14817" y="14176"/>
                  </a:cubicBezTo>
                  <a:cubicBezTo>
                    <a:pt x="14787" y="14235"/>
                    <a:pt x="14877" y="14270"/>
                    <a:pt x="14847" y="14329"/>
                  </a:cubicBezTo>
                  <a:cubicBezTo>
                    <a:pt x="14892" y="14424"/>
                    <a:pt x="14892" y="14530"/>
                    <a:pt x="14945" y="14612"/>
                  </a:cubicBezTo>
                  <a:cubicBezTo>
                    <a:pt x="14937" y="14671"/>
                    <a:pt x="14952" y="14706"/>
                    <a:pt x="14982" y="14754"/>
                  </a:cubicBezTo>
                  <a:cubicBezTo>
                    <a:pt x="14952" y="14812"/>
                    <a:pt x="14990" y="14860"/>
                    <a:pt x="15020" y="14907"/>
                  </a:cubicBezTo>
                  <a:cubicBezTo>
                    <a:pt x="14990" y="14966"/>
                    <a:pt x="15035" y="15001"/>
                    <a:pt x="15035" y="15048"/>
                  </a:cubicBezTo>
                  <a:cubicBezTo>
                    <a:pt x="15042" y="15095"/>
                    <a:pt x="15080" y="15131"/>
                    <a:pt x="15072" y="15190"/>
                  </a:cubicBezTo>
                  <a:cubicBezTo>
                    <a:pt x="15102" y="15225"/>
                    <a:pt x="15072" y="15284"/>
                    <a:pt x="15117" y="15319"/>
                  </a:cubicBezTo>
                  <a:cubicBezTo>
                    <a:pt x="15139" y="15366"/>
                    <a:pt x="15132" y="15425"/>
                    <a:pt x="15169" y="15472"/>
                  </a:cubicBezTo>
                  <a:cubicBezTo>
                    <a:pt x="15184" y="15578"/>
                    <a:pt x="15214" y="15673"/>
                    <a:pt x="15244" y="15767"/>
                  </a:cubicBezTo>
                  <a:cubicBezTo>
                    <a:pt x="15244" y="15814"/>
                    <a:pt x="15282" y="15849"/>
                    <a:pt x="15282" y="15897"/>
                  </a:cubicBezTo>
                  <a:cubicBezTo>
                    <a:pt x="15297" y="15920"/>
                    <a:pt x="15297" y="15944"/>
                    <a:pt x="15289" y="15967"/>
                  </a:cubicBezTo>
                  <a:cubicBezTo>
                    <a:pt x="15304" y="15991"/>
                    <a:pt x="15312" y="16038"/>
                    <a:pt x="15289" y="16026"/>
                  </a:cubicBezTo>
                  <a:cubicBezTo>
                    <a:pt x="15252" y="15802"/>
                    <a:pt x="15117" y="15602"/>
                    <a:pt x="15072" y="15366"/>
                  </a:cubicBezTo>
                  <a:cubicBezTo>
                    <a:pt x="15027" y="15319"/>
                    <a:pt x="15057" y="15248"/>
                    <a:pt x="15005" y="15213"/>
                  </a:cubicBezTo>
                  <a:cubicBezTo>
                    <a:pt x="15005" y="15142"/>
                    <a:pt x="14967" y="15095"/>
                    <a:pt x="14960" y="15036"/>
                  </a:cubicBezTo>
                  <a:cubicBezTo>
                    <a:pt x="14907" y="14989"/>
                    <a:pt x="14930" y="14918"/>
                    <a:pt x="14892" y="14871"/>
                  </a:cubicBezTo>
                  <a:cubicBezTo>
                    <a:pt x="14870" y="14812"/>
                    <a:pt x="14840" y="14765"/>
                    <a:pt x="14825" y="14706"/>
                  </a:cubicBezTo>
                  <a:cubicBezTo>
                    <a:pt x="14840" y="14671"/>
                    <a:pt x="14795" y="14659"/>
                    <a:pt x="14802" y="14624"/>
                  </a:cubicBezTo>
                  <a:cubicBezTo>
                    <a:pt x="14787" y="14600"/>
                    <a:pt x="14787" y="14565"/>
                    <a:pt x="14757" y="14541"/>
                  </a:cubicBezTo>
                  <a:cubicBezTo>
                    <a:pt x="14757" y="14482"/>
                    <a:pt x="14720" y="14435"/>
                    <a:pt x="14712" y="14376"/>
                  </a:cubicBezTo>
                  <a:cubicBezTo>
                    <a:pt x="14690" y="14259"/>
                    <a:pt x="14630" y="14153"/>
                    <a:pt x="14600" y="14035"/>
                  </a:cubicBezTo>
                  <a:cubicBezTo>
                    <a:pt x="14562" y="13929"/>
                    <a:pt x="14510" y="13823"/>
                    <a:pt x="14487" y="13705"/>
                  </a:cubicBezTo>
                  <a:cubicBezTo>
                    <a:pt x="14427" y="13658"/>
                    <a:pt x="14442" y="13599"/>
                    <a:pt x="14420" y="13540"/>
                  </a:cubicBezTo>
                  <a:cubicBezTo>
                    <a:pt x="14383" y="13493"/>
                    <a:pt x="14368" y="13434"/>
                    <a:pt x="14375" y="13375"/>
                  </a:cubicBezTo>
                  <a:cubicBezTo>
                    <a:pt x="14323" y="13316"/>
                    <a:pt x="14285" y="13257"/>
                    <a:pt x="14293" y="13186"/>
                  </a:cubicBezTo>
                  <a:cubicBezTo>
                    <a:pt x="14263" y="13174"/>
                    <a:pt x="14248" y="13139"/>
                    <a:pt x="14248" y="13116"/>
                  </a:cubicBezTo>
                  <a:cubicBezTo>
                    <a:pt x="14248" y="13080"/>
                    <a:pt x="14195" y="13057"/>
                    <a:pt x="14210" y="13009"/>
                  </a:cubicBezTo>
                  <a:cubicBezTo>
                    <a:pt x="14158" y="12892"/>
                    <a:pt x="14105" y="12762"/>
                    <a:pt x="14053" y="12632"/>
                  </a:cubicBezTo>
                  <a:cubicBezTo>
                    <a:pt x="13993" y="12515"/>
                    <a:pt x="13970" y="12397"/>
                    <a:pt x="13888" y="12279"/>
                  </a:cubicBezTo>
                  <a:cubicBezTo>
                    <a:pt x="13850" y="12149"/>
                    <a:pt x="13805" y="12020"/>
                    <a:pt x="13738" y="11902"/>
                  </a:cubicBezTo>
                  <a:cubicBezTo>
                    <a:pt x="13723" y="11772"/>
                    <a:pt x="13618" y="11666"/>
                    <a:pt x="13573" y="11548"/>
                  </a:cubicBezTo>
                  <a:cubicBezTo>
                    <a:pt x="13491" y="11430"/>
                    <a:pt x="13453" y="11301"/>
                    <a:pt x="13348" y="11195"/>
                  </a:cubicBezTo>
                  <a:cubicBezTo>
                    <a:pt x="13363" y="11159"/>
                    <a:pt x="13326" y="11136"/>
                    <a:pt x="13303" y="11112"/>
                  </a:cubicBezTo>
                  <a:cubicBezTo>
                    <a:pt x="13258" y="11089"/>
                    <a:pt x="13281" y="11042"/>
                    <a:pt x="13243" y="11018"/>
                  </a:cubicBezTo>
                  <a:cubicBezTo>
                    <a:pt x="13206" y="10971"/>
                    <a:pt x="13183" y="10900"/>
                    <a:pt x="13123" y="10853"/>
                  </a:cubicBezTo>
                  <a:cubicBezTo>
                    <a:pt x="13078" y="10771"/>
                    <a:pt x="12951" y="10664"/>
                    <a:pt x="12876" y="10547"/>
                  </a:cubicBezTo>
                  <a:cubicBezTo>
                    <a:pt x="12839" y="10594"/>
                    <a:pt x="12891" y="10617"/>
                    <a:pt x="12914" y="10641"/>
                  </a:cubicBezTo>
                  <a:cubicBezTo>
                    <a:pt x="12944" y="10676"/>
                    <a:pt x="12973" y="10700"/>
                    <a:pt x="12996" y="10723"/>
                  </a:cubicBezTo>
                  <a:cubicBezTo>
                    <a:pt x="12973" y="10829"/>
                    <a:pt x="13086" y="10782"/>
                    <a:pt x="13086" y="10888"/>
                  </a:cubicBezTo>
                  <a:cubicBezTo>
                    <a:pt x="13183" y="11006"/>
                    <a:pt x="13258" y="11136"/>
                    <a:pt x="13341" y="11265"/>
                  </a:cubicBezTo>
                  <a:cubicBezTo>
                    <a:pt x="13393" y="11324"/>
                    <a:pt x="13401" y="11395"/>
                    <a:pt x="13453" y="11454"/>
                  </a:cubicBezTo>
                  <a:cubicBezTo>
                    <a:pt x="13453" y="11489"/>
                    <a:pt x="13506" y="11513"/>
                    <a:pt x="13491" y="11548"/>
                  </a:cubicBezTo>
                  <a:cubicBezTo>
                    <a:pt x="13506" y="11584"/>
                    <a:pt x="13573" y="11607"/>
                    <a:pt x="13551" y="11643"/>
                  </a:cubicBezTo>
                  <a:cubicBezTo>
                    <a:pt x="13633" y="11772"/>
                    <a:pt x="13656" y="11925"/>
                    <a:pt x="13753" y="12043"/>
                  </a:cubicBezTo>
                  <a:cubicBezTo>
                    <a:pt x="13745" y="12079"/>
                    <a:pt x="13768" y="12090"/>
                    <a:pt x="13760" y="12114"/>
                  </a:cubicBezTo>
                  <a:cubicBezTo>
                    <a:pt x="13753" y="12149"/>
                    <a:pt x="13775" y="12161"/>
                    <a:pt x="13798" y="12185"/>
                  </a:cubicBezTo>
                  <a:cubicBezTo>
                    <a:pt x="13813" y="12232"/>
                    <a:pt x="13843" y="12279"/>
                    <a:pt x="13850" y="12326"/>
                  </a:cubicBezTo>
                  <a:cubicBezTo>
                    <a:pt x="13903" y="12420"/>
                    <a:pt x="13925" y="12515"/>
                    <a:pt x="13970" y="12609"/>
                  </a:cubicBezTo>
                  <a:cubicBezTo>
                    <a:pt x="14038" y="12691"/>
                    <a:pt x="14045" y="12797"/>
                    <a:pt x="14083" y="12892"/>
                  </a:cubicBezTo>
                  <a:cubicBezTo>
                    <a:pt x="14128" y="12986"/>
                    <a:pt x="14173" y="13080"/>
                    <a:pt x="14195" y="13186"/>
                  </a:cubicBezTo>
                  <a:cubicBezTo>
                    <a:pt x="14255" y="13269"/>
                    <a:pt x="14278" y="13375"/>
                    <a:pt x="14315" y="13457"/>
                  </a:cubicBezTo>
                  <a:cubicBezTo>
                    <a:pt x="14345" y="13563"/>
                    <a:pt x="14390" y="13658"/>
                    <a:pt x="14420" y="13764"/>
                  </a:cubicBezTo>
                  <a:cubicBezTo>
                    <a:pt x="14457" y="13858"/>
                    <a:pt x="14502" y="13952"/>
                    <a:pt x="14540" y="14035"/>
                  </a:cubicBezTo>
                  <a:cubicBezTo>
                    <a:pt x="14555" y="14094"/>
                    <a:pt x="14547" y="14153"/>
                    <a:pt x="14592" y="14188"/>
                  </a:cubicBezTo>
                  <a:cubicBezTo>
                    <a:pt x="14570" y="14259"/>
                    <a:pt x="14652" y="14282"/>
                    <a:pt x="14622" y="14341"/>
                  </a:cubicBezTo>
                  <a:cubicBezTo>
                    <a:pt x="14660" y="14435"/>
                    <a:pt x="14697" y="14530"/>
                    <a:pt x="14720" y="14636"/>
                  </a:cubicBezTo>
                  <a:cubicBezTo>
                    <a:pt x="14742" y="14730"/>
                    <a:pt x="14817" y="14812"/>
                    <a:pt x="14817" y="14918"/>
                  </a:cubicBezTo>
                  <a:cubicBezTo>
                    <a:pt x="14877" y="15001"/>
                    <a:pt x="14900" y="15095"/>
                    <a:pt x="14937" y="15190"/>
                  </a:cubicBezTo>
                  <a:cubicBezTo>
                    <a:pt x="14982" y="15284"/>
                    <a:pt x="14975" y="15402"/>
                    <a:pt x="15042" y="15496"/>
                  </a:cubicBezTo>
                  <a:cubicBezTo>
                    <a:pt x="15042" y="15602"/>
                    <a:pt x="15095" y="15684"/>
                    <a:pt x="15139" y="15779"/>
                  </a:cubicBezTo>
                  <a:cubicBezTo>
                    <a:pt x="15147" y="15826"/>
                    <a:pt x="15147" y="15908"/>
                    <a:pt x="15192" y="15897"/>
                  </a:cubicBezTo>
                  <a:cubicBezTo>
                    <a:pt x="15199" y="15944"/>
                    <a:pt x="15207" y="16003"/>
                    <a:pt x="15222" y="16050"/>
                  </a:cubicBezTo>
                  <a:cubicBezTo>
                    <a:pt x="15252" y="16003"/>
                    <a:pt x="15237" y="16120"/>
                    <a:pt x="15282" y="16144"/>
                  </a:cubicBezTo>
                  <a:cubicBezTo>
                    <a:pt x="15274" y="16203"/>
                    <a:pt x="15327" y="16238"/>
                    <a:pt x="15334" y="16285"/>
                  </a:cubicBezTo>
                  <a:cubicBezTo>
                    <a:pt x="15357" y="16344"/>
                    <a:pt x="15364" y="16391"/>
                    <a:pt x="15409" y="16439"/>
                  </a:cubicBezTo>
                  <a:cubicBezTo>
                    <a:pt x="15387" y="16498"/>
                    <a:pt x="15469" y="16521"/>
                    <a:pt x="15439" y="16592"/>
                  </a:cubicBezTo>
                  <a:cubicBezTo>
                    <a:pt x="15402" y="16498"/>
                    <a:pt x="15327" y="16427"/>
                    <a:pt x="15319" y="16368"/>
                  </a:cubicBezTo>
                  <a:cubicBezTo>
                    <a:pt x="15319" y="16368"/>
                    <a:pt x="15289" y="16309"/>
                    <a:pt x="15289" y="16309"/>
                  </a:cubicBezTo>
                  <a:cubicBezTo>
                    <a:pt x="15252" y="16238"/>
                    <a:pt x="15229" y="16215"/>
                    <a:pt x="15192" y="16168"/>
                  </a:cubicBezTo>
                  <a:cubicBezTo>
                    <a:pt x="15222" y="16097"/>
                    <a:pt x="15169" y="16144"/>
                    <a:pt x="15154" y="16073"/>
                  </a:cubicBezTo>
                  <a:cubicBezTo>
                    <a:pt x="15177" y="16014"/>
                    <a:pt x="15117" y="15979"/>
                    <a:pt x="15110" y="15932"/>
                  </a:cubicBezTo>
                  <a:cubicBezTo>
                    <a:pt x="15072" y="15849"/>
                    <a:pt x="15020" y="15767"/>
                    <a:pt x="15005" y="15673"/>
                  </a:cubicBezTo>
                  <a:cubicBezTo>
                    <a:pt x="14975" y="15578"/>
                    <a:pt x="14907" y="15508"/>
                    <a:pt x="14900" y="15402"/>
                  </a:cubicBezTo>
                  <a:cubicBezTo>
                    <a:pt x="14855" y="15378"/>
                    <a:pt x="14862" y="15319"/>
                    <a:pt x="14840" y="15284"/>
                  </a:cubicBezTo>
                  <a:cubicBezTo>
                    <a:pt x="14847" y="15225"/>
                    <a:pt x="14765" y="15190"/>
                    <a:pt x="14787" y="15131"/>
                  </a:cubicBezTo>
                  <a:cubicBezTo>
                    <a:pt x="14697" y="14954"/>
                    <a:pt x="14645" y="14777"/>
                    <a:pt x="14577" y="14600"/>
                  </a:cubicBezTo>
                  <a:cubicBezTo>
                    <a:pt x="14540" y="14565"/>
                    <a:pt x="14547" y="14518"/>
                    <a:pt x="14532" y="14471"/>
                  </a:cubicBezTo>
                  <a:cubicBezTo>
                    <a:pt x="14487" y="14435"/>
                    <a:pt x="14495" y="14376"/>
                    <a:pt x="14472" y="14341"/>
                  </a:cubicBezTo>
                  <a:cubicBezTo>
                    <a:pt x="14435" y="14247"/>
                    <a:pt x="14368" y="14164"/>
                    <a:pt x="14353" y="14058"/>
                  </a:cubicBezTo>
                  <a:cubicBezTo>
                    <a:pt x="14353" y="14011"/>
                    <a:pt x="14293" y="13988"/>
                    <a:pt x="14315" y="13929"/>
                  </a:cubicBezTo>
                  <a:cubicBezTo>
                    <a:pt x="14263" y="13893"/>
                    <a:pt x="14270" y="13846"/>
                    <a:pt x="14270" y="13787"/>
                  </a:cubicBezTo>
                  <a:cubicBezTo>
                    <a:pt x="14195" y="13717"/>
                    <a:pt x="14210" y="13610"/>
                    <a:pt x="14143" y="13540"/>
                  </a:cubicBezTo>
                  <a:cubicBezTo>
                    <a:pt x="14165" y="13481"/>
                    <a:pt x="14098" y="13445"/>
                    <a:pt x="14105" y="13398"/>
                  </a:cubicBezTo>
                  <a:cubicBezTo>
                    <a:pt x="14060" y="13363"/>
                    <a:pt x="14083" y="13304"/>
                    <a:pt x="14038" y="13269"/>
                  </a:cubicBezTo>
                  <a:cubicBezTo>
                    <a:pt x="14023" y="13174"/>
                    <a:pt x="13978" y="13080"/>
                    <a:pt x="13948" y="12986"/>
                  </a:cubicBezTo>
                  <a:cubicBezTo>
                    <a:pt x="13850" y="12821"/>
                    <a:pt x="13820" y="12632"/>
                    <a:pt x="13715" y="12467"/>
                  </a:cubicBezTo>
                  <a:cubicBezTo>
                    <a:pt x="13738" y="12409"/>
                    <a:pt x="13678" y="12373"/>
                    <a:pt x="13671" y="12326"/>
                  </a:cubicBezTo>
                  <a:cubicBezTo>
                    <a:pt x="13693" y="12279"/>
                    <a:pt x="13626" y="12244"/>
                    <a:pt x="13633" y="12196"/>
                  </a:cubicBezTo>
                  <a:cubicBezTo>
                    <a:pt x="13626" y="12149"/>
                    <a:pt x="13573" y="12114"/>
                    <a:pt x="13566" y="12067"/>
                  </a:cubicBezTo>
                  <a:cubicBezTo>
                    <a:pt x="13551" y="12043"/>
                    <a:pt x="13543" y="12031"/>
                    <a:pt x="13536" y="12008"/>
                  </a:cubicBezTo>
                  <a:cubicBezTo>
                    <a:pt x="13513" y="11984"/>
                    <a:pt x="13551" y="11937"/>
                    <a:pt x="13513" y="11914"/>
                  </a:cubicBezTo>
                  <a:cubicBezTo>
                    <a:pt x="13461" y="11855"/>
                    <a:pt x="13446" y="11796"/>
                    <a:pt x="13416" y="11725"/>
                  </a:cubicBezTo>
                  <a:cubicBezTo>
                    <a:pt x="13386" y="11654"/>
                    <a:pt x="13341" y="11584"/>
                    <a:pt x="13333" y="11513"/>
                  </a:cubicBezTo>
                  <a:cubicBezTo>
                    <a:pt x="13288" y="11489"/>
                    <a:pt x="13311" y="11442"/>
                    <a:pt x="13273" y="11419"/>
                  </a:cubicBezTo>
                  <a:cubicBezTo>
                    <a:pt x="13281" y="11383"/>
                    <a:pt x="13221" y="11360"/>
                    <a:pt x="13236" y="11324"/>
                  </a:cubicBezTo>
                  <a:cubicBezTo>
                    <a:pt x="13206" y="11289"/>
                    <a:pt x="13191" y="11265"/>
                    <a:pt x="13176" y="11230"/>
                  </a:cubicBezTo>
                  <a:cubicBezTo>
                    <a:pt x="13161" y="11195"/>
                    <a:pt x="13131" y="11159"/>
                    <a:pt x="13131" y="11112"/>
                  </a:cubicBezTo>
                  <a:cubicBezTo>
                    <a:pt x="13101" y="11089"/>
                    <a:pt x="13071" y="11053"/>
                    <a:pt x="13048" y="11030"/>
                  </a:cubicBezTo>
                  <a:cubicBezTo>
                    <a:pt x="13078" y="10971"/>
                    <a:pt x="12966" y="10971"/>
                    <a:pt x="12996" y="10912"/>
                  </a:cubicBezTo>
                  <a:cubicBezTo>
                    <a:pt x="12973" y="10888"/>
                    <a:pt x="12944" y="10853"/>
                    <a:pt x="12914" y="10829"/>
                  </a:cubicBezTo>
                  <a:cubicBezTo>
                    <a:pt x="12929" y="10759"/>
                    <a:pt x="12869" y="10818"/>
                    <a:pt x="12869" y="10747"/>
                  </a:cubicBezTo>
                  <a:cubicBezTo>
                    <a:pt x="12749" y="10617"/>
                    <a:pt x="12629" y="10488"/>
                    <a:pt x="12501" y="10370"/>
                  </a:cubicBezTo>
                  <a:cubicBezTo>
                    <a:pt x="12456" y="10346"/>
                    <a:pt x="12411" y="10299"/>
                    <a:pt x="12359" y="10240"/>
                  </a:cubicBezTo>
                  <a:cubicBezTo>
                    <a:pt x="12336" y="10228"/>
                    <a:pt x="12321" y="10252"/>
                    <a:pt x="12291" y="10205"/>
                  </a:cubicBezTo>
                  <a:cubicBezTo>
                    <a:pt x="12276" y="10158"/>
                    <a:pt x="12217" y="10170"/>
                    <a:pt x="12246" y="10228"/>
                  </a:cubicBezTo>
                  <a:cubicBezTo>
                    <a:pt x="12269" y="10170"/>
                    <a:pt x="12299" y="10264"/>
                    <a:pt x="12329" y="10276"/>
                  </a:cubicBezTo>
                  <a:cubicBezTo>
                    <a:pt x="12351" y="10299"/>
                    <a:pt x="12381" y="10335"/>
                    <a:pt x="12411" y="10358"/>
                  </a:cubicBezTo>
                  <a:cubicBezTo>
                    <a:pt x="12486" y="10441"/>
                    <a:pt x="12494" y="10429"/>
                    <a:pt x="12561" y="10511"/>
                  </a:cubicBezTo>
                  <a:cubicBezTo>
                    <a:pt x="12584" y="10441"/>
                    <a:pt x="12576" y="10606"/>
                    <a:pt x="12606" y="10535"/>
                  </a:cubicBezTo>
                  <a:cubicBezTo>
                    <a:pt x="12636" y="10570"/>
                    <a:pt x="12629" y="10617"/>
                    <a:pt x="12681" y="10641"/>
                  </a:cubicBezTo>
                  <a:cubicBezTo>
                    <a:pt x="12719" y="10641"/>
                    <a:pt x="12764" y="10759"/>
                    <a:pt x="12831" y="10794"/>
                  </a:cubicBezTo>
                  <a:cubicBezTo>
                    <a:pt x="12981" y="11030"/>
                    <a:pt x="13138" y="11254"/>
                    <a:pt x="13236" y="11501"/>
                  </a:cubicBezTo>
                  <a:cubicBezTo>
                    <a:pt x="13296" y="11560"/>
                    <a:pt x="13288" y="11619"/>
                    <a:pt x="13318" y="11678"/>
                  </a:cubicBezTo>
                  <a:cubicBezTo>
                    <a:pt x="13378" y="11737"/>
                    <a:pt x="13356" y="11819"/>
                    <a:pt x="13416" y="11878"/>
                  </a:cubicBezTo>
                  <a:cubicBezTo>
                    <a:pt x="13468" y="11996"/>
                    <a:pt x="13513" y="12126"/>
                    <a:pt x="13566" y="12255"/>
                  </a:cubicBezTo>
                  <a:cubicBezTo>
                    <a:pt x="13618" y="12373"/>
                    <a:pt x="13693" y="12491"/>
                    <a:pt x="13708" y="12621"/>
                  </a:cubicBezTo>
                  <a:cubicBezTo>
                    <a:pt x="13775" y="12668"/>
                    <a:pt x="13738" y="12738"/>
                    <a:pt x="13790" y="12797"/>
                  </a:cubicBezTo>
                  <a:cubicBezTo>
                    <a:pt x="13775" y="12833"/>
                    <a:pt x="13835" y="12856"/>
                    <a:pt x="13828" y="12892"/>
                  </a:cubicBezTo>
                  <a:cubicBezTo>
                    <a:pt x="13843" y="12927"/>
                    <a:pt x="13850" y="12962"/>
                    <a:pt x="13865" y="12998"/>
                  </a:cubicBezTo>
                  <a:cubicBezTo>
                    <a:pt x="13910" y="13116"/>
                    <a:pt x="13963" y="13245"/>
                    <a:pt x="14015" y="13375"/>
                  </a:cubicBezTo>
                  <a:cubicBezTo>
                    <a:pt x="14053" y="13504"/>
                    <a:pt x="14113" y="13622"/>
                    <a:pt x="14173" y="13752"/>
                  </a:cubicBezTo>
                  <a:cubicBezTo>
                    <a:pt x="14173" y="13811"/>
                    <a:pt x="14218" y="13870"/>
                    <a:pt x="14233" y="13929"/>
                  </a:cubicBezTo>
                  <a:cubicBezTo>
                    <a:pt x="14248" y="13999"/>
                    <a:pt x="14263" y="14058"/>
                    <a:pt x="14293" y="14117"/>
                  </a:cubicBezTo>
                  <a:cubicBezTo>
                    <a:pt x="14353" y="14235"/>
                    <a:pt x="14390" y="14376"/>
                    <a:pt x="14465" y="14494"/>
                  </a:cubicBezTo>
                  <a:cubicBezTo>
                    <a:pt x="14480" y="14624"/>
                    <a:pt x="14577" y="14742"/>
                    <a:pt x="14600" y="14871"/>
                  </a:cubicBezTo>
                  <a:cubicBezTo>
                    <a:pt x="14652" y="15001"/>
                    <a:pt x="14720" y="15119"/>
                    <a:pt x="14750" y="15248"/>
                  </a:cubicBezTo>
                  <a:cubicBezTo>
                    <a:pt x="14795" y="15378"/>
                    <a:pt x="14855" y="15496"/>
                    <a:pt x="14892" y="15614"/>
                  </a:cubicBezTo>
                  <a:cubicBezTo>
                    <a:pt x="14930" y="15673"/>
                    <a:pt x="14930" y="15743"/>
                    <a:pt x="14975" y="15791"/>
                  </a:cubicBezTo>
                  <a:cubicBezTo>
                    <a:pt x="14982" y="15861"/>
                    <a:pt x="15042" y="15920"/>
                    <a:pt x="15050" y="15991"/>
                  </a:cubicBezTo>
                  <a:cubicBezTo>
                    <a:pt x="15139" y="16250"/>
                    <a:pt x="15304" y="16486"/>
                    <a:pt x="15424" y="16721"/>
                  </a:cubicBezTo>
                  <a:cubicBezTo>
                    <a:pt x="15484" y="16816"/>
                    <a:pt x="15544" y="16898"/>
                    <a:pt x="15612" y="16981"/>
                  </a:cubicBezTo>
                  <a:cubicBezTo>
                    <a:pt x="15642" y="17051"/>
                    <a:pt x="15649" y="17016"/>
                    <a:pt x="15672" y="17075"/>
                  </a:cubicBezTo>
                  <a:cubicBezTo>
                    <a:pt x="15657" y="17134"/>
                    <a:pt x="15769" y="17157"/>
                    <a:pt x="15724" y="17228"/>
                  </a:cubicBezTo>
                  <a:cubicBezTo>
                    <a:pt x="15574" y="17016"/>
                    <a:pt x="15424" y="16804"/>
                    <a:pt x="15222" y="16604"/>
                  </a:cubicBezTo>
                  <a:cubicBezTo>
                    <a:pt x="15177" y="16568"/>
                    <a:pt x="15214" y="16509"/>
                    <a:pt x="15154" y="16474"/>
                  </a:cubicBezTo>
                  <a:cubicBezTo>
                    <a:pt x="15110" y="16439"/>
                    <a:pt x="15102" y="16391"/>
                    <a:pt x="15072" y="16356"/>
                  </a:cubicBezTo>
                  <a:cubicBezTo>
                    <a:pt x="15005" y="16274"/>
                    <a:pt x="14975" y="16191"/>
                    <a:pt x="14922" y="16109"/>
                  </a:cubicBezTo>
                  <a:cubicBezTo>
                    <a:pt x="14855" y="16026"/>
                    <a:pt x="14840" y="15932"/>
                    <a:pt x="14772" y="15861"/>
                  </a:cubicBezTo>
                  <a:cubicBezTo>
                    <a:pt x="14757" y="15755"/>
                    <a:pt x="14682" y="15673"/>
                    <a:pt x="14675" y="15567"/>
                  </a:cubicBezTo>
                  <a:cubicBezTo>
                    <a:pt x="14622" y="15531"/>
                    <a:pt x="14630" y="15472"/>
                    <a:pt x="14577" y="15437"/>
                  </a:cubicBezTo>
                  <a:cubicBezTo>
                    <a:pt x="14555" y="15331"/>
                    <a:pt x="14517" y="15237"/>
                    <a:pt x="14465" y="15142"/>
                  </a:cubicBezTo>
                  <a:cubicBezTo>
                    <a:pt x="14427" y="15036"/>
                    <a:pt x="14390" y="14942"/>
                    <a:pt x="14338" y="14848"/>
                  </a:cubicBezTo>
                  <a:cubicBezTo>
                    <a:pt x="14300" y="14742"/>
                    <a:pt x="14263" y="14647"/>
                    <a:pt x="14203" y="14553"/>
                  </a:cubicBezTo>
                  <a:cubicBezTo>
                    <a:pt x="14203" y="14435"/>
                    <a:pt x="14090" y="14353"/>
                    <a:pt x="14083" y="14235"/>
                  </a:cubicBezTo>
                  <a:cubicBezTo>
                    <a:pt x="14008" y="14153"/>
                    <a:pt x="14015" y="14035"/>
                    <a:pt x="13948" y="13952"/>
                  </a:cubicBezTo>
                  <a:cubicBezTo>
                    <a:pt x="13918" y="13834"/>
                    <a:pt x="13850" y="13740"/>
                    <a:pt x="13828" y="13634"/>
                  </a:cubicBezTo>
                  <a:cubicBezTo>
                    <a:pt x="13768" y="13540"/>
                    <a:pt x="13775" y="13434"/>
                    <a:pt x="13693" y="13339"/>
                  </a:cubicBezTo>
                  <a:cubicBezTo>
                    <a:pt x="13693" y="13292"/>
                    <a:pt x="13671" y="13233"/>
                    <a:pt x="13641" y="13198"/>
                  </a:cubicBezTo>
                  <a:cubicBezTo>
                    <a:pt x="13633" y="13139"/>
                    <a:pt x="13618" y="13080"/>
                    <a:pt x="13573" y="13033"/>
                  </a:cubicBezTo>
                  <a:cubicBezTo>
                    <a:pt x="13581" y="12974"/>
                    <a:pt x="13521" y="12939"/>
                    <a:pt x="13543" y="12868"/>
                  </a:cubicBezTo>
                  <a:cubicBezTo>
                    <a:pt x="13506" y="12833"/>
                    <a:pt x="13506" y="12774"/>
                    <a:pt x="13468" y="12727"/>
                  </a:cubicBezTo>
                  <a:cubicBezTo>
                    <a:pt x="13431" y="12632"/>
                    <a:pt x="13393" y="12526"/>
                    <a:pt x="13356" y="12432"/>
                  </a:cubicBezTo>
                  <a:cubicBezTo>
                    <a:pt x="13258" y="12232"/>
                    <a:pt x="13191" y="12020"/>
                    <a:pt x="13101" y="11819"/>
                  </a:cubicBezTo>
                  <a:cubicBezTo>
                    <a:pt x="13048" y="11725"/>
                    <a:pt x="13003" y="11631"/>
                    <a:pt x="12951" y="11536"/>
                  </a:cubicBezTo>
                  <a:cubicBezTo>
                    <a:pt x="12906" y="11501"/>
                    <a:pt x="12929" y="11430"/>
                    <a:pt x="12869" y="11395"/>
                  </a:cubicBezTo>
                  <a:cubicBezTo>
                    <a:pt x="12876" y="11336"/>
                    <a:pt x="12794" y="11301"/>
                    <a:pt x="12801" y="11230"/>
                  </a:cubicBezTo>
                  <a:cubicBezTo>
                    <a:pt x="12674" y="11042"/>
                    <a:pt x="12576" y="10853"/>
                    <a:pt x="12434" y="10664"/>
                  </a:cubicBezTo>
                  <a:cubicBezTo>
                    <a:pt x="12209" y="10405"/>
                    <a:pt x="12172" y="10382"/>
                    <a:pt x="11917" y="10122"/>
                  </a:cubicBezTo>
                  <a:cubicBezTo>
                    <a:pt x="11834" y="10075"/>
                    <a:pt x="11752" y="10040"/>
                    <a:pt x="11662" y="9946"/>
                  </a:cubicBezTo>
                  <a:cubicBezTo>
                    <a:pt x="11647" y="9969"/>
                    <a:pt x="11647" y="10005"/>
                    <a:pt x="11662" y="9981"/>
                  </a:cubicBezTo>
                  <a:cubicBezTo>
                    <a:pt x="11684" y="10005"/>
                    <a:pt x="11654" y="10016"/>
                    <a:pt x="11632" y="10005"/>
                  </a:cubicBezTo>
                  <a:cubicBezTo>
                    <a:pt x="11602" y="9993"/>
                    <a:pt x="11549" y="9875"/>
                    <a:pt x="11534" y="9969"/>
                  </a:cubicBezTo>
                  <a:cubicBezTo>
                    <a:pt x="11692" y="10099"/>
                    <a:pt x="11759" y="10217"/>
                    <a:pt x="11879" y="10299"/>
                  </a:cubicBezTo>
                  <a:cubicBezTo>
                    <a:pt x="11932" y="10393"/>
                    <a:pt x="12014" y="10488"/>
                    <a:pt x="12082" y="10570"/>
                  </a:cubicBezTo>
                  <a:cubicBezTo>
                    <a:pt x="12089" y="10629"/>
                    <a:pt x="12142" y="10664"/>
                    <a:pt x="12179" y="10712"/>
                  </a:cubicBezTo>
                  <a:cubicBezTo>
                    <a:pt x="12172" y="10771"/>
                    <a:pt x="12284" y="10794"/>
                    <a:pt x="12269" y="10865"/>
                  </a:cubicBezTo>
                  <a:cubicBezTo>
                    <a:pt x="12329" y="10900"/>
                    <a:pt x="12329" y="10959"/>
                    <a:pt x="12374" y="10994"/>
                  </a:cubicBezTo>
                  <a:cubicBezTo>
                    <a:pt x="12381" y="11053"/>
                    <a:pt x="12449" y="11100"/>
                    <a:pt x="12441" y="11159"/>
                  </a:cubicBezTo>
                  <a:cubicBezTo>
                    <a:pt x="12494" y="11207"/>
                    <a:pt x="12516" y="11254"/>
                    <a:pt x="12539" y="11301"/>
                  </a:cubicBezTo>
                  <a:cubicBezTo>
                    <a:pt x="12524" y="11360"/>
                    <a:pt x="12644" y="11383"/>
                    <a:pt x="12606" y="11466"/>
                  </a:cubicBezTo>
                  <a:cubicBezTo>
                    <a:pt x="12681" y="11548"/>
                    <a:pt x="12704" y="11654"/>
                    <a:pt x="12764" y="11749"/>
                  </a:cubicBezTo>
                  <a:cubicBezTo>
                    <a:pt x="12809" y="11855"/>
                    <a:pt x="12839" y="11961"/>
                    <a:pt x="12884" y="12055"/>
                  </a:cubicBezTo>
                  <a:cubicBezTo>
                    <a:pt x="12906" y="12173"/>
                    <a:pt x="12981" y="12267"/>
                    <a:pt x="13003" y="12373"/>
                  </a:cubicBezTo>
                  <a:cubicBezTo>
                    <a:pt x="13026" y="12420"/>
                    <a:pt x="13018" y="12479"/>
                    <a:pt x="13063" y="12526"/>
                  </a:cubicBezTo>
                  <a:cubicBezTo>
                    <a:pt x="13048" y="12585"/>
                    <a:pt x="13146" y="12621"/>
                    <a:pt x="13108" y="12691"/>
                  </a:cubicBezTo>
                  <a:cubicBezTo>
                    <a:pt x="13018" y="12550"/>
                    <a:pt x="12959" y="12397"/>
                    <a:pt x="12861" y="12255"/>
                  </a:cubicBezTo>
                  <a:cubicBezTo>
                    <a:pt x="12779" y="12102"/>
                    <a:pt x="12681" y="11961"/>
                    <a:pt x="12591" y="11819"/>
                  </a:cubicBezTo>
                  <a:cubicBezTo>
                    <a:pt x="12411" y="11536"/>
                    <a:pt x="12157" y="11218"/>
                    <a:pt x="11984" y="10994"/>
                  </a:cubicBezTo>
                  <a:cubicBezTo>
                    <a:pt x="11947" y="10959"/>
                    <a:pt x="11902" y="10900"/>
                    <a:pt x="11857" y="10865"/>
                  </a:cubicBezTo>
                  <a:cubicBezTo>
                    <a:pt x="11804" y="10806"/>
                    <a:pt x="11774" y="10747"/>
                    <a:pt x="11729" y="10759"/>
                  </a:cubicBezTo>
                  <a:cubicBezTo>
                    <a:pt x="11939" y="11006"/>
                    <a:pt x="12187" y="11324"/>
                    <a:pt x="12404" y="11619"/>
                  </a:cubicBezTo>
                  <a:cubicBezTo>
                    <a:pt x="12486" y="11772"/>
                    <a:pt x="12614" y="11925"/>
                    <a:pt x="12696" y="12079"/>
                  </a:cubicBezTo>
                  <a:cubicBezTo>
                    <a:pt x="12801" y="12244"/>
                    <a:pt x="12869" y="12409"/>
                    <a:pt x="12981" y="12562"/>
                  </a:cubicBezTo>
                  <a:cubicBezTo>
                    <a:pt x="12973" y="12597"/>
                    <a:pt x="13018" y="12621"/>
                    <a:pt x="13011" y="12656"/>
                  </a:cubicBezTo>
                  <a:cubicBezTo>
                    <a:pt x="12996" y="12691"/>
                    <a:pt x="13041" y="12703"/>
                    <a:pt x="13033" y="12738"/>
                  </a:cubicBezTo>
                  <a:cubicBezTo>
                    <a:pt x="13086" y="12786"/>
                    <a:pt x="13078" y="12845"/>
                    <a:pt x="13146" y="12892"/>
                  </a:cubicBezTo>
                  <a:cubicBezTo>
                    <a:pt x="13146" y="12951"/>
                    <a:pt x="13198" y="13009"/>
                    <a:pt x="13206" y="13068"/>
                  </a:cubicBezTo>
                  <a:cubicBezTo>
                    <a:pt x="13273" y="13127"/>
                    <a:pt x="13228" y="13210"/>
                    <a:pt x="13296" y="13269"/>
                  </a:cubicBezTo>
                  <a:cubicBezTo>
                    <a:pt x="13281" y="13339"/>
                    <a:pt x="13356" y="13398"/>
                    <a:pt x="13371" y="13469"/>
                  </a:cubicBezTo>
                  <a:cubicBezTo>
                    <a:pt x="13348" y="13540"/>
                    <a:pt x="13453" y="13587"/>
                    <a:pt x="13446" y="13658"/>
                  </a:cubicBezTo>
                  <a:cubicBezTo>
                    <a:pt x="13498" y="13717"/>
                    <a:pt x="13483" y="13787"/>
                    <a:pt x="13528" y="13846"/>
                  </a:cubicBezTo>
                  <a:cubicBezTo>
                    <a:pt x="13558" y="13905"/>
                    <a:pt x="13588" y="13976"/>
                    <a:pt x="13596" y="14046"/>
                  </a:cubicBezTo>
                  <a:cubicBezTo>
                    <a:pt x="13678" y="14164"/>
                    <a:pt x="13708" y="14306"/>
                    <a:pt x="13768" y="14435"/>
                  </a:cubicBezTo>
                  <a:cubicBezTo>
                    <a:pt x="13858" y="14541"/>
                    <a:pt x="13850" y="14695"/>
                    <a:pt x="13940" y="14801"/>
                  </a:cubicBezTo>
                  <a:cubicBezTo>
                    <a:pt x="13948" y="14871"/>
                    <a:pt x="14008" y="14930"/>
                    <a:pt x="14015" y="15001"/>
                  </a:cubicBezTo>
                  <a:cubicBezTo>
                    <a:pt x="14060" y="15060"/>
                    <a:pt x="14098" y="15119"/>
                    <a:pt x="14113" y="15190"/>
                  </a:cubicBezTo>
                  <a:cubicBezTo>
                    <a:pt x="14158" y="15248"/>
                    <a:pt x="14143" y="15331"/>
                    <a:pt x="14203" y="15390"/>
                  </a:cubicBezTo>
                  <a:cubicBezTo>
                    <a:pt x="14218" y="15413"/>
                    <a:pt x="14225" y="15449"/>
                    <a:pt x="14240" y="15484"/>
                  </a:cubicBezTo>
                  <a:cubicBezTo>
                    <a:pt x="14285" y="15484"/>
                    <a:pt x="14270" y="15590"/>
                    <a:pt x="14293" y="15543"/>
                  </a:cubicBezTo>
                  <a:cubicBezTo>
                    <a:pt x="14323" y="15614"/>
                    <a:pt x="14353" y="15673"/>
                    <a:pt x="14412" y="15732"/>
                  </a:cubicBezTo>
                  <a:cubicBezTo>
                    <a:pt x="14442" y="15755"/>
                    <a:pt x="14405" y="15802"/>
                    <a:pt x="14450" y="15826"/>
                  </a:cubicBezTo>
                  <a:cubicBezTo>
                    <a:pt x="14465" y="15861"/>
                    <a:pt x="14532" y="15873"/>
                    <a:pt x="14510" y="15920"/>
                  </a:cubicBezTo>
                  <a:cubicBezTo>
                    <a:pt x="14442" y="15849"/>
                    <a:pt x="14383" y="15791"/>
                    <a:pt x="14315" y="15720"/>
                  </a:cubicBezTo>
                  <a:cubicBezTo>
                    <a:pt x="14330" y="15673"/>
                    <a:pt x="14240" y="15649"/>
                    <a:pt x="14255" y="15590"/>
                  </a:cubicBezTo>
                  <a:cubicBezTo>
                    <a:pt x="14240" y="15555"/>
                    <a:pt x="14188" y="15519"/>
                    <a:pt x="14195" y="15461"/>
                  </a:cubicBezTo>
                  <a:cubicBezTo>
                    <a:pt x="14083" y="15366"/>
                    <a:pt x="14098" y="15331"/>
                    <a:pt x="14000" y="15225"/>
                  </a:cubicBezTo>
                  <a:cubicBezTo>
                    <a:pt x="14000" y="15190"/>
                    <a:pt x="13963" y="15154"/>
                    <a:pt x="13948" y="15119"/>
                  </a:cubicBezTo>
                  <a:cubicBezTo>
                    <a:pt x="13963" y="15060"/>
                    <a:pt x="13895" y="15036"/>
                    <a:pt x="13903" y="14977"/>
                  </a:cubicBezTo>
                  <a:cubicBezTo>
                    <a:pt x="13850" y="14907"/>
                    <a:pt x="13805" y="14824"/>
                    <a:pt x="13768" y="14742"/>
                  </a:cubicBezTo>
                  <a:cubicBezTo>
                    <a:pt x="13700" y="14577"/>
                    <a:pt x="13611" y="14412"/>
                    <a:pt x="13528" y="14247"/>
                  </a:cubicBezTo>
                  <a:cubicBezTo>
                    <a:pt x="13513" y="14164"/>
                    <a:pt x="13468" y="14082"/>
                    <a:pt x="13416" y="14011"/>
                  </a:cubicBezTo>
                  <a:cubicBezTo>
                    <a:pt x="13371" y="13929"/>
                    <a:pt x="13371" y="13834"/>
                    <a:pt x="13303" y="13764"/>
                  </a:cubicBezTo>
                  <a:cubicBezTo>
                    <a:pt x="13296" y="13669"/>
                    <a:pt x="13243" y="13599"/>
                    <a:pt x="13191" y="13516"/>
                  </a:cubicBezTo>
                  <a:cubicBezTo>
                    <a:pt x="13183" y="13469"/>
                    <a:pt x="13161" y="13434"/>
                    <a:pt x="13123" y="13398"/>
                  </a:cubicBezTo>
                  <a:cubicBezTo>
                    <a:pt x="13108" y="13351"/>
                    <a:pt x="13093" y="13304"/>
                    <a:pt x="13063" y="13269"/>
                  </a:cubicBezTo>
                  <a:cubicBezTo>
                    <a:pt x="13003" y="13104"/>
                    <a:pt x="12906" y="12939"/>
                    <a:pt x="12816" y="12786"/>
                  </a:cubicBezTo>
                  <a:cubicBezTo>
                    <a:pt x="12749" y="12621"/>
                    <a:pt x="12629" y="12467"/>
                    <a:pt x="12524" y="12302"/>
                  </a:cubicBezTo>
                  <a:cubicBezTo>
                    <a:pt x="12359" y="12031"/>
                    <a:pt x="12089" y="11725"/>
                    <a:pt x="11857" y="11419"/>
                  </a:cubicBezTo>
                  <a:cubicBezTo>
                    <a:pt x="11759" y="11313"/>
                    <a:pt x="11662" y="11207"/>
                    <a:pt x="11564" y="11112"/>
                  </a:cubicBezTo>
                  <a:cubicBezTo>
                    <a:pt x="11534" y="11030"/>
                    <a:pt x="11497" y="11053"/>
                    <a:pt x="11437" y="10983"/>
                  </a:cubicBezTo>
                  <a:cubicBezTo>
                    <a:pt x="11415" y="10947"/>
                    <a:pt x="11385" y="10924"/>
                    <a:pt x="11355" y="10888"/>
                  </a:cubicBezTo>
                  <a:cubicBezTo>
                    <a:pt x="11332" y="10888"/>
                    <a:pt x="11295" y="10794"/>
                    <a:pt x="11280" y="10841"/>
                  </a:cubicBezTo>
                  <a:cubicBezTo>
                    <a:pt x="11287" y="10877"/>
                    <a:pt x="11302" y="10912"/>
                    <a:pt x="11340" y="10936"/>
                  </a:cubicBezTo>
                  <a:cubicBezTo>
                    <a:pt x="11355" y="10936"/>
                    <a:pt x="11422" y="10959"/>
                    <a:pt x="11407" y="11006"/>
                  </a:cubicBezTo>
                  <a:cubicBezTo>
                    <a:pt x="11482" y="11077"/>
                    <a:pt x="11475" y="11077"/>
                    <a:pt x="11549" y="11124"/>
                  </a:cubicBezTo>
                  <a:cubicBezTo>
                    <a:pt x="11587" y="11230"/>
                    <a:pt x="11707" y="11301"/>
                    <a:pt x="11774" y="11395"/>
                  </a:cubicBezTo>
                  <a:cubicBezTo>
                    <a:pt x="11782" y="11454"/>
                    <a:pt x="11812" y="11442"/>
                    <a:pt x="11842" y="11466"/>
                  </a:cubicBezTo>
                  <a:cubicBezTo>
                    <a:pt x="11834" y="11525"/>
                    <a:pt x="11924" y="11560"/>
                    <a:pt x="11954" y="11607"/>
                  </a:cubicBezTo>
                  <a:cubicBezTo>
                    <a:pt x="11984" y="11690"/>
                    <a:pt x="12089" y="11749"/>
                    <a:pt x="12127" y="11855"/>
                  </a:cubicBezTo>
                  <a:cubicBezTo>
                    <a:pt x="12149" y="11878"/>
                    <a:pt x="12164" y="11890"/>
                    <a:pt x="12179" y="11914"/>
                  </a:cubicBezTo>
                  <a:cubicBezTo>
                    <a:pt x="12209" y="11925"/>
                    <a:pt x="12202" y="11984"/>
                    <a:pt x="12224" y="11949"/>
                  </a:cubicBezTo>
                  <a:cubicBezTo>
                    <a:pt x="12217" y="12020"/>
                    <a:pt x="12321" y="12043"/>
                    <a:pt x="12314" y="12114"/>
                  </a:cubicBezTo>
                  <a:cubicBezTo>
                    <a:pt x="12464" y="12291"/>
                    <a:pt x="12591" y="12479"/>
                    <a:pt x="12681" y="12680"/>
                  </a:cubicBezTo>
                  <a:cubicBezTo>
                    <a:pt x="12756" y="12762"/>
                    <a:pt x="12786" y="12868"/>
                    <a:pt x="12839" y="12962"/>
                  </a:cubicBezTo>
                  <a:cubicBezTo>
                    <a:pt x="12884" y="13068"/>
                    <a:pt x="12966" y="13163"/>
                    <a:pt x="12981" y="13269"/>
                  </a:cubicBezTo>
                  <a:cubicBezTo>
                    <a:pt x="12921" y="13210"/>
                    <a:pt x="12914" y="13139"/>
                    <a:pt x="12846" y="13127"/>
                  </a:cubicBezTo>
                  <a:cubicBezTo>
                    <a:pt x="12839" y="13045"/>
                    <a:pt x="12756" y="12951"/>
                    <a:pt x="12711" y="12927"/>
                  </a:cubicBezTo>
                  <a:cubicBezTo>
                    <a:pt x="12741" y="12880"/>
                    <a:pt x="12629" y="12868"/>
                    <a:pt x="12666" y="12821"/>
                  </a:cubicBezTo>
                  <a:cubicBezTo>
                    <a:pt x="12644" y="12774"/>
                    <a:pt x="12561" y="12750"/>
                    <a:pt x="12576" y="12691"/>
                  </a:cubicBezTo>
                  <a:cubicBezTo>
                    <a:pt x="12411" y="12585"/>
                    <a:pt x="12224" y="12338"/>
                    <a:pt x="12052" y="12173"/>
                  </a:cubicBezTo>
                  <a:cubicBezTo>
                    <a:pt x="11917" y="12079"/>
                    <a:pt x="11797" y="11949"/>
                    <a:pt x="11692" y="11866"/>
                  </a:cubicBezTo>
                  <a:cubicBezTo>
                    <a:pt x="11564" y="11796"/>
                    <a:pt x="11437" y="11713"/>
                    <a:pt x="11310" y="11654"/>
                  </a:cubicBezTo>
                  <a:cubicBezTo>
                    <a:pt x="11250" y="11643"/>
                    <a:pt x="11190" y="11595"/>
                    <a:pt x="11130" y="11584"/>
                  </a:cubicBezTo>
                  <a:cubicBezTo>
                    <a:pt x="11092" y="11548"/>
                    <a:pt x="11062" y="11548"/>
                    <a:pt x="11025" y="11536"/>
                  </a:cubicBezTo>
                  <a:cubicBezTo>
                    <a:pt x="10995" y="11525"/>
                    <a:pt x="10957" y="11466"/>
                    <a:pt x="10927" y="11489"/>
                  </a:cubicBezTo>
                  <a:cubicBezTo>
                    <a:pt x="10793" y="11419"/>
                    <a:pt x="10673" y="11395"/>
                    <a:pt x="10538" y="11301"/>
                  </a:cubicBezTo>
                  <a:cubicBezTo>
                    <a:pt x="10478" y="11289"/>
                    <a:pt x="10418" y="11265"/>
                    <a:pt x="10350" y="11230"/>
                  </a:cubicBezTo>
                  <a:cubicBezTo>
                    <a:pt x="10313" y="11183"/>
                    <a:pt x="10290" y="11230"/>
                    <a:pt x="10253" y="11183"/>
                  </a:cubicBezTo>
                  <a:cubicBezTo>
                    <a:pt x="10230" y="11254"/>
                    <a:pt x="10170" y="11065"/>
                    <a:pt x="10155" y="11183"/>
                  </a:cubicBezTo>
                  <a:cubicBezTo>
                    <a:pt x="10313" y="11301"/>
                    <a:pt x="10463" y="11360"/>
                    <a:pt x="10613" y="11407"/>
                  </a:cubicBezTo>
                  <a:cubicBezTo>
                    <a:pt x="10650" y="11478"/>
                    <a:pt x="10680" y="11430"/>
                    <a:pt x="10725" y="11501"/>
                  </a:cubicBezTo>
                  <a:cubicBezTo>
                    <a:pt x="10755" y="11466"/>
                    <a:pt x="10807" y="11560"/>
                    <a:pt x="10837" y="11525"/>
                  </a:cubicBezTo>
                  <a:cubicBezTo>
                    <a:pt x="10920" y="11584"/>
                    <a:pt x="10995" y="11595"/>
                    <a:pt x="11077" y="11654"/>
                  </a:cubicBezTo>
                  <a:cubicBezTo>
                    <a:pt x="11092" y="11631"/>
                    <a:pt x="11100" y="11654"/>
                    <a:pt x="11100" y="11678"/>
                  </a:cubicBezTo>
                  <a:cubicBezTo>
                    <a:pt x="11122" y="11690"/>
                    <a:pt x="11145" y="11690"/>
                    <a:pt x="11160" y="11678"/>
                  </a:cubicBezTo>
                  <a:cubicBezTo>
                    <a:pt x="11197" y="11678"/>
                    <a:pt x="11242" y="11760"/>
                    <a:pt x="11272" y="11737"/>
                  </a:cubicBezTo>
                  <a:cubicBezTo>
                    <a:pt x="11355" y="11784"/>
                    <a:pt x="11430" y="11819"/>
                    <a:pt x="11505" y="11843"/>
                  </a:cubicBezTo>
                  <a:cubicBezTo>
                    <a:pt x="11662" y="11949"/>
                    <a:pt x="11827" y="12090"/>
                    <a:pt x="11984" y="12232"/>
                  </a:cubicBezTo>
                  <a:cubicBezTo>
                    <a:pt x="12082" y="12338"/>
                    <a:pt x="12179" y="12432"/>
                    <a:pt x="12276" y="12526"/>
                  </a:cubicBezTo>
                  <a:cubicBezTo>
                    <a:pt x="12381" y="12656"/>
                    <a:pt x="12464" y="12715"/>
                    <a:pt x="12546" y="12821"/>
                  </a:cubicBezTo>
                  <a:cubicBezTo>
                    <a:pt x="12734" y="13021"/>
                    <a:pt x="12846" y="13257"/>
                    <a:pt x="13018" y="13469"/>
                  </a:cubicBezTo>
                  <a:cubicBezTo>
                    <a:pt x="13003" y="13563"/>
                    <a:pt x="13108" y="13634"/>
                    <a:pt x="13101" y="13740"/>
                  </a:cubicBezTo>
                  <a:cubicBezTo>
                    <a:pt x="12959" y="13493"/>
                    <a:pt x="12816" y="13257"/>
                    <a:pt x="12651" y="13021"/>
                  </a:cubicBezTo>
                  <a:cubicBezTo>
                    <a:pt x="12524" y="12880"/>
                    <a:pt x="12419" y="12738"/>
                    <a:pt x="12306" y="12597"/>
                  </a:cubicBezTo>
                  <a:cubicBezTo>
                    <a:pt x="12239" y="12526"/>
                    <a:pt x="12172" y="12456"/>
                    <a:pt x="12104" y="12385"/>
                  </a:cubicBezTo>
                  <a:cubicBezTo>
                    <a:pt x="11887" y="12232"/>
                    <a:pt x="11654" y="11984"/>
                    <a:pt x="11452" y="11914"/>
                  </a:cubicBezTo>
                  <a:cubicBezTo>
                    <a:pt x="11422" y="11890"/>
                    <a:pt x="11400" y="11866"/>
                    <a:pt x="11370" y="11831"/>
                  </a:cubicBezTo>
                  <a:cubicBezTo>
                    <a:pt x="11347" y="11878"/>
                    <a:pt x="11310" y="11772"/>
                    <a:pt x="11287" y="11808"/>
                  </a:cubicBezTo>
                  <a:cubicBezTo>
                    <a:pt x="11257" y="11819"/>
                    <a:pt x="11220" y="11760"/>
                    <a:pt x="11182" y="11725"/>
                  </a:cubicBezTo>
                  <a:cubicBezTo>
                    <a:pt x="11152" y="11749"/>
                    <a:pt x="11130" y="11737"/>
                    <a:pt x="11092" y="11701"/>
                  </a:cubicBezTo>
                  <a:cubicBezTo>
                    <a:pt x="11062" y="11713"/>
                    <a:pt x="11032" y="11678"/>
                    <a:pt x="11002" y="11690"/>
                  </a:cubicBezTo>
                  <a:cubicBezTo>
                    <a:pt x="11167" y="11819"/>
                    <a:pt x="11332" y="11878"/>
                    <a:pt x="11497" y="11996"/>
                  </a:cubicBezTo>
                  <a:cubicBezTo>
                    <a:pt x="11587" y="12055"/>
                    <a:pt x="11669" y="12114"/>
                    <a:pt x="11759" y="12173"/>
                  </a:cubicBezTo>
                  <a:cubicBezTo>
                    <a:pt x="11872" y="12291"/>
                    <a:pt x="11894" y="12314"/>
                    <a:pt x="11999" y="12397"/>
                  </a:cubicBezTo>
                  <a:cubicBezTo>
                    <a:pt x="12127" y="12526"/>
                    <a:pt x="12254" y="12668"/>
                    <a:pt x="12374" y="12797"/>
                  </a:cubicBezTo>
                  <a:cubicBezTo>
                    <a:pt x="12494" y="12962"/>
                    <a:pt x="12599" y="13104"/>
                    <a:pt x="12756" y="13281"/>
                  </a:cubicBezTo>
                  <a:cubicBezTo>
                    <a:pt x="12786" y="13351"/>
                    <a:pt x="12816" y="13422"/>
                    <a:pt x="12876" y="13469"/>
                  </a:cubicBezTo>
                  <a:cubicBezTo>
                    <a:pt x="12884" y="13552"/>
                    <a:pt x="12959" y="13610"/>
                    <a:pt x="12966" y="13681"/>
                  </a:cubicBezTo>
                  <a:cubicBezTo>
                    <a:pt x="13093" y="13834"/>
                    <a:pt x="13191" y="13999"/>
                    <a:pt x="13273" y="14164"/>
                  </a:cubicBezTo>
                  <a:cubicBezTo>
                    <a:pt x="13326" y="14200"/>
                    <a:pt x="13311" y="14247"/>
                    <a:pt x="13356" y="14282"/>
                  </a:cubicBezTo>
                  <a:cubicBezTo>
                    <a:pt x="13393" y="14318"/>
                    <a:pt x="13416" y="14365"/>
                    <a:pt x="13423" y="14412"/>
                  </a:cubicBezTo>
                  <a:cubicBezTo>
                    <a:pt x="13476" y="14447"/>
                    <a:pt x="13461" y="14494"/>
                    <a:pt x="13506" y="14530"/>
                  </a:cubicBezTo>
                  <a:cubicBezTo>
                    <a:pt x="13491" y="14589"/>
                    <a:pt x="13581" y="14612"/>
                    <a:pt x="13551" y="14671"/>
                  </a:cubicBezTo>
                  <a:cubicBezTo>
                    <a:pt x="13543" y="14624"/>
                    <a:pt x="13498" y="14589"/>
                    <a:pt x="13461" y="14541"/>
                  </a:cubicBezTo>
                  <a:cubicBezTo>
                    <a:pt x="13416" y="14518"/>
                    <a:pt x="13461" y="14447"/>
                    <a:pt x="13401" y="14424"/>
                  </a:cubicBezTo>
                  <a:cubicBezTo>
                    <a:pt x="13311" y="14341"/>
                    <a:pt x="13266" y="14247"/>
                    <a:pt x="13213" y="14164"/>
                  </a:cubicBezTo>
                  <a:cubicBezTo>
                    <a:pt x="13153" y="14153"/>
                    <a:pt x="13138" y="14058"/>
                    <a:pt x="13063" y="14011"/>
                  </a:cubicBezTo>
                  <a:cubicBezTo>
                    <a:pt x="13056" y="13976"/>
                    <a:pt x="13041" y="13940"/>
                    <a:pt x="13003" y="13917"/>
                  </a:cubicBezTo>
                  <a:cubicBezTo>
                    <a:pt x="13041" y="13870"/>
                    <a:pt x="12936" y="13858"/>
                    <a:pt x="12966" y="13811"/>
                  </a:cubicBezTo>
                  <a:cubicBezTo>
                    <a:pt x="12876" y="13775"/>
                    <a:pt x="12816" y="13669"/>
                    <a:pt x="12734" y="13575"/>
                  </a:cubicBezTo>
                  <a:cubicBezTo>
                    <a:pt x="12569" y="13387"/>
                    <a:pt x="12374" y="13222"/>
                    <a:pt x="12194" y="13033"/>
                  </a:cubicBezTo>
                  <a:cubicBezTo>
                    <a:pt x="12089" y="12974"/>
                    <a:pt x="11977" y="12868"/>
                    <a:pt x="11872" y="12786"/>
                  </a:cubicBezTo>
                  <a:cubicBezTo>
                    <a:pt x="11819" y="12738"/>
                    <a:pt x="11767" y="12703"/>
                    <a:pt x="11714" y="12691"/>
                  </a:cubicBezTo>
                  <a:cubicBezTo>
                    <a:pt x="11692" y="12680"/>
                    <a:pt x="11654" y="12585"/>
                    <a:pt x="11639" y="12644"/>
                  </a:cubicBezTo>
                  <a:cubicBezTo>
                    <a:pt x="11609" y="12621"/>
                    <a:pt x="11572" y="12526"/>
                    <a:pt x="11549" y="12609"/>
                  </a:cubicBezTo>
                  <a:cubicBezTo>
                    <a:pt x="11669" y="12691"/>
                    <a:pt x="11789" y="12797"/>
                    <a:pt x="11909" y="12892"/>
                  </a:cubicBezTo>
                  <a:cubicBezTo>
                    <a:pt x="11969" y="12974"/>
                    <a:pt x="12014" y="12951"/>
                    <a:pt x="12082" y="13033"/>
                  </a:cubicBezTo>
                  <a:cubicBezTo>
                    <a:pt x="12074" y="13045"/>
                    <a:pt x="12082" y="13068"/>
                    <a:pt x="12089" y="13057"/>
                  </a:cubicBezTo>
                  <a:cubicBezTo>
                    <a:pt x="12112" y="13068"/>
                    <a:pt x="12127" y="13068"/>
                    <a:pt x="12142" y="13068"/>
                  </a:cubicBezTo>
                  <a:cubicBezTo>
                    <a:pt x="12127" y="13151"/>
                    <a:pt x="12187" y="13080"/>
                    <a:pt x="12209" y="13139"/>
                  </a:cubicBezTo>
                  <a:cubicBezTo>
                    <a:pt x="12321" y="13269"/>
                    <a:pt x="12404" y="13328"/>
                    <a:pt x="12479" y="13434"/>
                  </a:cubicBezTo>
                  <a:cubicBezTo>
                    <a:pt x="12584" y="13528"/>
                    <a:pt x="12681" y="13634"/>
                    <a:pt x="12779" y="13740"/>
                  </a:cubicBezTo>
                  <a:cubicBezTo>
                    <a:pt x="12816" y="13775"/>
                    <a:pt x="12809" y="13823"/>
                    <a:pt x="12854" y="13846"/>
                  </a:cubicBezTo>
                  <a:cubicBezTo>
                    <a:pt x="12891" y="13882"/>
                    <a:pt x="12921" y="13917"/>
                    <a:pt x="12906" y="13964"/>
                  </a:cubicBezTo>
                  <a:cubicBezTo>
                    <a:pt x="12606" y="13693"/>
                    <a:pt x="12374" y="13493"/>
                    <a:pt x="12067" y="13210"/>
                  </a:cubicBezTo>
                  <a:cubicBezTo>
                    <a:pt x="11827" y="13127"/>
                    <a:pt x="11647" y="12880"/>
                    <a:pt x="11400" y="12727"/>
                  </a:cubicBezTo>
                  <a:cubicBezTo>
                    <a:pt x="11167" y="12562"/>
                    <a:pt x="10927" y="12314"/>
                    <a:pt x="10688" y="12137"/>
                  </a:cubicBezTo>
                  <a:cubicBezTo>
                    <a:pt x="10613" y="12043"/>
                    <a:pt x="10553" y="12043"/>
                    <a:pt x="10523" y="11937"/>
                  </a:cubicBezTo>
                  <a:cubicBezTo>
                    <a:pt x="10485" y="11996"/>
                    <a:pt x="10523" y="12031"/>
                    <a:pt x="10568" y="12067"/>
                  </a:cubicBezTo>
                  <a:cubicBezTo>
                    <a:pt x="10605" y="12114"/>
                    <a:pt x="10643" y="12161"/>
                    <a:pt x="10688" y="12196"/>
                  </a:cubicBezTo>
                  <a:cubicBezTo>
                    <a:pt x="10725" y="12232"/>
                    <a:pt x="10763" y="12291"/>
                    <a:pt x="10793" y="12279"/>
                  </a:cubicBezTo>
                  <a:cubicBezTo>
                    <a:pt x="10778" y="12338"/>
                    <a:pt x="10860" y="12361"/>
                    <a:pt x="10890" y="12409"/>
                  </a:cubicBezTo>
                  <a:cubicBezTo>
                    <a:pt x="11047" y="12503"/>
                    <a:pt x="11137" y="12644"/>
                    <a:pt x="11295" y="12715"/>
                  </a:cubicBezTo>
                  <a:cubicBezTo>
                    <a:pt x="11549" y="12951"/>
                    <a:pt x="11804" y="13174"/>
                    <a:pt x="12044" y="13304"/>
                  </a:cubicBezTo>
                  <a:cubicBezTo>
                    <a:pt x="12194" y="13445"/>
                    <a:pt x="12351" y="13599"/>
                    <a:pt x="12501" y="13705"/>
                  </a:cubicBezTo>
                  <a:cubicBezTo>
                    <a:pt x="12599" y="13799"/>
                    <a:pt x="12689" y="13893"/>
                    <a:pt x="12771" y="13952"/>
                  </a:cubicBezTo>
                  <a:cubicBezTo>
                    <a:pt x="12921" y="14105"/>
                    <a:pt x="13071" y="14259"/>
                    <a:pt x="13221" y="14424"/>
                  </a:cubicBezTo>
                  <a:cubicBezTo>
                    <a:pt x="13243" y="14447"/>
                    <a:pt x="13266" y="14471"/>
                    <a:pt x="13288" y="14494"/>
                  </a:cubicBezTo>
                  <a:cubicBezTo>
                    <a:pt x="13258" y="14541"/>
                    <a:pt x="13363" y="14541"/>
                    <a:pt x="13326" y="14589"/>
                  </a:cubicBezTo>
                  <a:cubicBezTo>
                    <a:pt x="13206" y="14435"/>
                    <a:pt x="13101" y="14435"/>
                    <a:pt x="12988" y="14329"/>
                  </a:cubicBezTo>
                  <a:cubicBezTo>
                    <a:pt x="12876" y="14247"/>
                    <a:pt x="12756" y="14153"/>
                    <a:pt x="12651" y="14094"/>
                  </a:cubicBezTo>
                  <a:cubicBezTo>
                    <a:pt x="12426" y="13952"/>
                    <a:pt x="12202" y="13799"/>
                    <a:pt x="11969" y="13575"/>
                  </a:cubicBezTo>
                  <a:cubicBezTo>
                    <a:pt x="11842" y="13504"/>
                    <a:pt x="11774" y="13398"/>
                    <a:pt x="11654" y="13304"/>
                  </a:cubicBezTo>
                  <a:cubicBezTo>
                    <a:pt x="11579" y="13269"/>
                    <a:pt x="11557" y="13210"/>
                    <a:pt x="11505" y="13186"/>
                  </a:cubicBezTo>
                  <a:cubicBezTo>
                    <a:pt x="11205" y="12892"/>
                    <a:pt x="10987" y="12550"/>
                    <a:pt x="10665" y="12302"/>
                  </a:cubicBezTo>
                  <a:cubicBezTo>
                    <a:pt x="10658" y="12232"/>
                    <a:pt x="10583" y="12185"/>
                    <a:pt x="10538" y="12137"/>
                  </a:cubicBezTo>
                  <a:cubicBezTo>
                    <a:pt x="10508" y="12114"/>
                    <a:pt x="10515" y="12079"/>
                    <a:pt x="10493" y="12055"/>
                  </a:cubicBezTo>
                  <a:cubicBezTo>
                    <a:pt x="10478" y="12020"/>
                    <a:pt x="10410" y="12008"/>
                    <a:pt x="10433" y="11961"/>
                  </a:cubicBezTo>
                  <a:cubicBezTo>
                    <a:pt x="10373" y="11914"/>
                    <a:pt x="10343" y="11855"/>
                    <a:pt x="10328" y="11796"/>
                  </a:cubicBezTo>
                  <a:cubicBezTo>
                    <a:pt x="10260" y="11737"/>
                    <a:pt x="10260" y="11666"/>
                    <a:pt x="10185" y="11619"/>
                  </a:cubicBezTo>
                  <a:cubicBezTo>
                    <a:pt x="10200" y="11584"/>
                    <a:pt x="10155" y="11560"/>
                    <a:pt x="10163" y="11525"/>
                  </a:cubicBezTo>
                  <a:cubicBezTo>
                    <a:pt x="10163" y="11466"/>
                    <a:pt x="10118" y="11525"/>
                    <a:pt x="10133" y="11466"/>
                  </a:cubicBezTo>
                  <a:cubicBezTo>
                    <a:pt x="10103" y="11395"/>
                    <a:pt x="10088" y="11430"/>
                    <a:pt x="10088" y="11383"/>
                  </a:cubicBezTo>
                  <a:cubicBezTo>
                    <a:pt x="10088" y="11360"/>
                    <a:pt x="10028" y="11324"/>
                    <a:pt x="10028" y="11348"/>
                  </a:cubicBezTo>
                  <a:cubicBezTo>
                    <a:pt x="10118" y="11525"/>
                    <a:pt x="10215" y="11690"/>
                    <a:pt x="10298" y="11855"/>
                  </a:cubicBezTo>
                  <a:cubicBezTo>
                    <a:pt x="10395" y="12055"/>
                    <a:pt x="10478" y="12149"/>
                    <a:pt x="10613" y="12338"/>
                  </a:cubicBezTo>
                  <a:cubicBezTo>
                    <a:pt x="10897" y="12632"/>
                    <a:pt x="11190" y="12939"/>
                    <a:pt x="11415" y="13210"/>
                  </a:cubicBezTo>
                  <a:cubicBezTo>
                    <a:pt x="11490" y="13245"/>
                    <a:pt x="11564" y="13339"/>
                    <a:pt x="11639" y="13375"/>
                  </a:cubicBezTo>
                  <a:cubicBezTo>
                    <a:pt x="11714" y="13457"/>
                    <a:pt x="11714" y="13481"/>
                    <a:pt x="11789" y="13540"/>
                  </a:cubicBezTo>
                  <a:cubicBezTo>
                    <a:pt x="11842" y="13634"/>
                    <a:pt x="11924" y="13599"/>
                    <a:pt x="11939" y="13693"/>
                  </a:cubicBezTo>
                  <a:cubicBezTo>
                    <a:pt x="12052" y="13764"/>
                    <a:pt x="12179" y="13893"/>
                    <a:pt x="12284" y="13940"/>
                  </a:cubicBezTo>
                  <a:cubicBezTo>
                    <a:pt x="12329" y="13988"/>
                    <a:pt x="12381" y="14035"/>
                    <a:pt x="12426" y="14082"/>
                  </a:cubicBezTo>
                  <a:cubicBezTo>
                    <a:pt x="12456" y="14046"/>
                    <a:pt x="12509" y="14176"/>
                    <a:pt x="12539" y="14129"/>
                  </a:cubicBezTo>
                  <a:cubicBezTo>
                    <a:pt x="12569" y="14200"/>
                    <a:pt x="12651" y="14153"/>
                    <a:pt x="12644" y="14247"/>
                  </a:cubicBezTo>
                  <a:cubicBezTo>
                    <a:pt x="12479" y="14188"/>
                    <a:pt x="12299" y="14058"/>
                    <a:pt x="12127" y="13988"/>
                  </a:cubicBezTo>
                  <a:cubicBezTo>
                    <a:pt x="11954" y="13917"/>
                    <a:pt x="11774" y="13799"/>
                    <a:pt x="11602" y="13705"/>
                  </a:cubicBezTo>
                  <a:cubicBezTo>
                    <a:pt x="11430" y="13646"/>
                    <a:pt x="11250" y="13540"/>
                    <a:pt x="11070" y="13434"/>
                  </a:cubicBezTo>
                  <a:cubicBezTo>
                    <a:pt x="10912" y="13351"/>
                    <a:pt x="10733" y="13163"/>
                    <a:pt x="10553" y="13080"/>
                  </a:cubicBezTo>
                  <a:cubicBezTo>
                    <a:pt x="10553" y="12986"/>
                    <a:pt x="10463" y="13045"/>
                    <a:pt x="10478" y="12962"/>
                  </a:cubicBezTo>
                  <a:cubicBezTo>
                    <a:pt x="10425" y="12998"/>
                    <a:pt x="10418" y="12856"/>
                    <a:pt x="10380" y="12927"/>
                  </a:cubicBezTo>
                  <a:cubicBezTo>
                    <a:pt x="10583" y="13151"/>
                    <a:pt x="10703" y="13245"/>
                    <a:pt x="10897" y="13410"/>
                  </a:cubicBezTo>
                  <a:cubicBezTo>
                    <a:pt x="10935" y="13363"/>
                    <a:pt x="10995" y="13516"/>
                    <a:pt x="11025" y="13481"/>
                  </a:cubicBezTo>
                  <a:cubicBezTo>
                    <a:pt x="11077" y="13516"/>
                    <a:pt x="11122" y="13552"/>
                    <a:pt x="11167" y="13563"/>
                  </a:cubicBezTo>
                  <a:cubicBezTo>
                    <a:pt x="11257" y="13646"/>
                    <a:pt x="11347" y="13681"/>
                    <a:pt x="11437" y="13728"/>
                  </a:cubicBezTo>
                  <a:cubicBezTo>
                    <a:pt x="11452" y="13693"/>
                    <a:pt x="11475" y="13740"/>
                    <a:pt x="11497" y="13764"/>
                  </a:cubicBezTo>
                  <a:cubicBezTo>
                    <a:pt x="11520" y="13775"/>
                    <a:pt x="11534" y="13752"/>
                    <a:pt x="11564" y="13799"/>
                  </a:cubicBezTo>
                  <a:cubicBezTo>
                    <a:pt x="11579" y="13764"/>
                    <a:pt x="11602" y="13811"/>
                    <a:pt x="11624" y="13834"/>
                  </a:cubicBezTo>
                  <a:cubicBezTo>
                    <a:pt x="11639" y="13775"/>
                    <a:pt x="11677" y="13870"/>
                    <a:pt x="11699" y="13882"/>
                  </a:cubicBezTo>
                  <a:cubicBezTo>
                    <a:pt x="11722" y="13846"/>
                    <a:pt x="11744" y="13893"/>
                    <a:pt x="11767" y="13917"/>
                  </a:cubicBezTo>
                  <a:cubicBezTo>
                    <a:pt x="11782" y="13882"/>
                    <a:pt x="11804" y="13929"/>
                    <a:pt x="11827" y="13952"/>
                  </a:cubicBezTo>
                  <a:cubicBezTo>
                    <a:pt x="11864" y="13905"/>
                    <a:pt x="11924" y="14023"/>
                    <a:pt x="11969" y="13999"/>
                  </a:cubicBezTo>
                  <a:cubicBezTo>
                    <a:pt x="12059" y="14105"/>
                    <a:pt x="12134" y="14058"/>
                    <a:pt x="12232" y="14153"/>
                  </a:cubicBezTo>
                  <a:cubicBezTo>
                    <a:pt x="12321" y="14200"/>
                    <a:pt x="12411" y="14235"/>
                    <a:pt x="12501" y="14318"/>
                  </a:cubicBezTo>
                  <a:cubicBezTo>
                    <a:pt x="12516" y="14282"/>
                    <a:pt x="12546" y="14341"/>
                    <a:pt x="12561" y="14318"/>
                  </a:cubicBezTo>
                  <a:cubicBezTo>
                    <a:pt x="12584" y="14329"/>
                    <a:pt x="12599" y="14306"/>
                    <a:pt x="12621" y="14353"/>
                  </a:cubicBezTo>
                  <a:cubicBezTo>
                    <a:pt x="12659" y="14318"/>
                    <a:pt x="12711" y="14412"/>
                    <a:pt x="12749" y="14388"/>
                  </a:cubicBezTo>
                  <a:cubicBezTo>
                    <a:pt x="12839" y="14471"/>
                    <a:pt x="12884" y="14518"/>
                    <a:pt x="12988" y="14553"/>
                  </a:cubicBezTo>
                  <a:cubicBezTo>
                    <a:pt x="13168" y="14659"/>
                    <a:pt x="13348" y="14812"/>
                    <a:pt x="13521" y="14918"/>
                  </a:cubicBezTo>
                  <a:cubicBezTo>
                    <a:pt x="13573" y="14966"/>
                    <a:pt x="13618" y="15025"/>
                    <a:pt x="13671" y="15072"/>
                  </a:cubicBezTo>
                  <a:cubicBezTo>
                    <a:pt x="13715" y="15072"/>
                    <a:pt x="13790" y="15154"/>
                    <a:pt x="13783" y="15225"/>
                  </a:cubicBezTo>
                  <a:cubicBezTo>
                    <a:pt x="13700" y="15119"/>
                    <a:pt x="13633" y="15119"/>
                    <a:pt x="13558" y="15013"/>
                  </a:cubicBezTo>
                  <a:cubicBezTo>
                    <a:pt x="13386" y="14918"/>
                    <a:pt x="13213" y="14824"/>
                    <a:pt x="13033" y="14718"/>
                  </a:cubicBezTo>
                  <a:cubicBezTo>
                    <a:pt x="12944" y="14659"/>
                    <a:pt x="12861" y="14624"/>
                    <a:pt x="12771" y="14600"/>
                  </a:cubicBezTo>
                  <a:cubicBezTo>
                    <a:pt x="12681" y="14553"/>
                    <a:pt x="12591" y="14494"/>
                    <a:pt x="12509" y="14471"/>
                  </a:cubicBezTo>
                  <a:cubicBezTo>
                    <a:pt x="12426" y="14424"/>
                    <a:pt x="12344" y="14435"/>
                    <a:pt x="12261" y="14400"/>
                  </a:cubicBezTo>
                  <a:cubicBezTo>
                    <a:pt x="12172" y="14341"/>
                    <a:pt x="12089" y="14318"/>
                    <a:pt x="11999" y="14282"/>
                  </a:cubicBezTo>
                  <a:cubicBezTo>
                    <a:pt x="11962" y="14259"/>
                    <a:pt x="11917" y="14247"/>
                    <a:pt x="11872" y="14211"/>
                  </a:cubicBezTo>
                  <a:cubicBezTo>
                    <a:pt x="11827" y="14200"/>
                    <a:pt x="11782" y="14188"/>
                    <a:pt x="11737" y="14164"/>
                  </a:cubicBezTo>
                  <a:cubicBezTo>
                    <a:pt x="11647" y="14094"/>
                    <a:pt x="11564" y="14082"/>
                    <a:pt x="11475" y="14046"/>
                  </a:cubicBezTo>
                  <a:cubicBezTo>
                    <a:pt x="11205" y="13846"/>
                    <a:pt x="10942" y="13681"/>
                    <a:pt x="10673" y="13445"/>
                  </a:cubicBezTo>
                  <a:cubicBezTo>
                    <a:pt x="10628" y="13375"/>
                    <a:pt x="10545" y="13281"/>
                    <a:pt x="10448" y="13186"/>
                  </a:cubicBezTo>
                  <a:cubicBezTo>
                    <a:pt x="10455" y="13139"/>
                    <a:pt x="10425" y="13163"/>
                    <a:pt x="10403" y="13139"/>
                  </a:cubicBezTo>
                  <a:cubicBezTo>
                    <a:pt x="10418" y="13104"/>
                    <a:pt x="10380" y="13080"/>
                    <a:pt x="10358" y="13057"/>
                  </a:cubicBezTo>
                  <a:cubicBezTo>
                    <a:pt x="10335" y="13045"/>
                    <a:pt x="10343" y="12998"/>
                    <a:pt x="10320" y="13021"/>
                  </a:cubicBezTo>
                  <a:cubicBezTo>
                    <a:pt x="10283" y="13068"/>
                    <a:pt x="10313" y="12962"/>
                    <a:pt x="10290" y="12951"/>
                  </a:cubicBezTo>
                  <a:cubicBezTo>
                    <a:pt x="10275" y="12974"/>
                    <a:pt x="10260" y="12951"/>
                    <a:pt x="10283" y="12915"/>
                  </a:cubicBezTo>
                  <a:cubicBezTo>
                    <a:pt x="10268" y="12903"/>
                    <a:pt x="10245" y="12880"/>
                    <a:pt x="10230" y="12856"/>
                  </a:cubicBezTo>
                  <a:cubicBezTo>
                    <a:pt x="10223" y="12856"/>
                    <a:pt x="10208" y="12868"/>
                    <a:pt x="10223" y="12880"/>
                  </a:cubicBezTo>
                  <a:cubicBezTo>
                    <a:pt x="10230" y="12892"/>
                    <a:pt x="10230" y="12915"/>
                    <a:pt x="10238" y="12927"/>
                  </a:cubicBezTo>
                  <a:cubicBezTo>
                    <a:pt x="10275" y="12962"/>
                    <a:pt x="10253" y="12998"/>
                    <a:pt x="10298" y="13021"/>
                  </a:cubicBezTo>
                  <a:cubicBezTo>
                    <a:pt x="10275" y="13068"/>
                    <a:pt x="10343" y="13080"/>
                    <a:pt x="10358" y="13116"/>
                  </a:cubicBezTo>
                  <a:cubicBezTo>
                    <a:pt x="10365" y="13151"/>
                    <a:pt x="10380" y="13186"/>
                    <a:pt x="10418" y="13210"/>
                  </a:cubicBezTo>
                  <a:cubicBezTo>
                    <a:pt x="10448" y="13292"/>
                    <a:pt x="10605" y="13410"/>
                    <a:pt x="10673" y="13540"/>
                  </a:cubicBezTo>
                  <a:cubicBezTo>
                    <a:pt x="10733" y="13552"/>
                    <a:pt x="10815" y="13669"/>
                    <a:pt x="10875" y="13693"/>
                  </a:cubicBezTo>
                  <a:cubicBezTo>
                    <a:pt x="10897" y="13764"/>
                    <a:pt x="10995" y="13823"/>
                    <a:pt x="11010" y="13893"/>
                  </a:cubicBezTo>
                  <a:cubicBezTo>
                    <a:pt x="11040" y="13858"/>
                    <a:pt x="11100" y="13999"/>
                    <a:pt x="11137" y="13964"/>
                  </a:cubicBezTo>
                  <a:cubicBezTo>
                    <a:pt x="11122" y="13988"/>
                    <a:pt x="11160" y="14035"/>
                    <a:pt x="11175" y="14011"/>
                  </a:cubicBezTo>
                  <a:cubicBezTo>
                    <a:pt x="11190" y="14035"/>
                    <a:pt x="11190" y="14070"/>
                    <a:pt x="11220" y="14082"/>
                  </a:cubicBezTo>
                  <a:cubicBezTo>
                    <a:pt x="11302" y="14117"/>
                    <a:pt x="11400" y="14247"/>
                    <a:pt x="11482" y="14259"/>
                  </a:cubicBezTo>
                  <a:cubicBezTo>
                    <a:pt x="11647" y="14400"/>
                    <a:pt x="11797" y="14494"/>
                    <a:pt x="11984" y="14600"/>
                  </a:cubicBezTo>
                  <a:cubicBezTo>
                    <a:pt x="12022" y="14589"/>
                    <a:pt x="12067" y="14647"/>
                    <a:pt x="12104" y="14636"/>
                  </a:cubicBezTo>
                  <a:cubicBezTo>
                    <a:pt x="12149" y="14671"/>
                    <a:pt x="12187" y="14683"/>
                    <a:pt x="12232" y="14706"/>
                  </a:cubicBezTo>
                  <a:cubicBezTo>
                    <a:pt x="12269" y="14671"/>
                    <a:pt x="12314" y="14754"/>
                    <a:pt x="12359" y="14754"/>
                  </a:cubicBezTo>
                  <a:cubicBezTo>
                    <a:pt x="12396" y="14742"/>
                    <a:pt x="12441" y="14801"/>
                    <a:pt x="12479" y="14789"/>
                  </a:cubicBezTo>
                  <a:cubicBezTo>
                    <a:pt x="12659" y="14942"/>
                    <a:pt x="12816" y="14918"/>
                    <a:pt x="12996" y="15083"/>
                  </a:cubicBezTo>
                  <a:cubicBezTo>
                    <a:pt x="13063" y="15060"/>
                    <a:pt x="13138" y="15107"/>
                    <a:pt x="13206" y="15142"/>
                  </a:cubicBezTo>
                  <a:cubicBezTo>
                    <a:pt x="13236" y="15107"/>
                    <a:pt x="13288" y="15201"/>
                    <a:pt x="13318" y="15166"/>
                  </a:cubicBezTo>
                  <a:cubicBezTo>
                    <a:pt x="13363" y="15237"/>
                    <a:pt x="13393" y="15190"/>
                    <a:pt x="13438" y="15260"/>
                  </a:cubicBezTo>
                  <a:cubicBezTo>
                    <a:pt x="13581" y="15319"/>
                    <a:pt x="13738" y="15402"/>
                    <a:pt x="13888" y="15484"/>
                  </a:cubicBezTo>
                  <a:cubicBezTo>
                    <a:pt x="14053" y="15637"/>
                    <a:pt x="14165" y="15767"/>
                    <a:pt x="14323" y="15849"/>
                  </a:cubicBezTo>
                  <a:cubicBezTo>
                    <a:pt x="14345" y="15873"/>
                    <a:pt x="14360" y="15897"/>
                    <a:pt x="14368" y="15932"/>
                  </a:cubicBezTo>
                  <a:cubicBezTo>
                    <a:pt x="14390" y="15991"/>
                    <a:pt x="14442" y="15932"/>
                    <a:pt x="14420" y="15991"/>
                  </a:cubicBezTo>
                  <a:cubicBezTo>
                    <a:pt x="14442" y="16014"/>
                    <a:pt x="14465" y="16038"/>
                    <a:pt x="14487" y="16062"/>
                  </a:cubicBezTo>
                  <a:cubicBezTo>
                    <a:pt x="14502" y="16085"/>
                    <a:pt x="14570" y="16109"/>
                    <a:pt x="14547" y="16144"/>
                  </a:cubicBezTo>
                  <a:cubicBezTo>
                    <a:pt x="14442" y="16026"/>
                    <a:pt x="14383" y="16038"/>
                    <a:pt x="14300" y="15944"/>
                  </a:cubicBezTo>
                  <a:cubicBezTo>
                    <a:pt x="14248" y="15897"/>
                    <a:pt x="14203" y="15849"/>
                    <a:pt x="14150" y="15791"/>
                  </a:cubicBezTo>
                  <a:cubicBezTo>
                    <a:pt x="14068" y="15779"/>
                    <a:pt x="14053" y="15720"/>
                    <a:pt x="13963" y="15684"/>
                  </a:cubicBezTo>
                  <a:cubicBezTo>
                    <a:pt x="13925" y="15626"/>
                    <a:pt x="13888" y="15637"/>
                    <a:pt x="13858" y="15614"/>
                  </a:cubicBezTo>
                  <a:cubicBezTo>
                    <a:pt x="13820" y="15578"/>
                    <a:pt x="13775" y="15543"/>
                    <a:pt x="13745" y="15555"/>
                  </a:cubicBezTo>
                  <a:cubicBezTo>
                    <a:pt x="13715" y="15508"/>
                    <a:pt x="13700" y="15449"/>
                    <a:pt x="13663" y="15496"/>
                  </a:cubicBezTo>
                  <a:cubicBezTo>
                    <a:pt x="13626" y="15461"/>
                    <a:pt x="13581" y="15402"/>
                    <a:pt x="13551" y="15413"/>
                  </a:cubicBezTo>
                  <a:cubicBezTo>
                    <a:pt x="13536" y="15437"/>
                    <a:pt x="13513" y="15413"/>
                    <a:pt x="13498" y="15390"/>
                  </a:cubicBezTo>
                  <a:cubicBezTo>
                    <a:pt x="13476" y="15378"/>
                    <a:pt x="13461" y="15390"/>
                    <a:pt x="13438" y="15355"/>
                  </a:cubicBezTo>
                  <a:cubicBezTo>
                    <a:pt x="13401" y="15343"/>
                    <a:pt x="13363" y="15343"/>
                    <a:pt x="13326" y="15331"/>
                  </a:cubicBezTo>
                  <a:cubicBezTo>
                    <a:pt x="13258" y="15307"/>
                    <a:pt x="13183" y="15237"/>
                    <a:pt x="13116" y="15272"/>
                  </a:cubicBezTo>
                  <a:cubicBezTo>
                    <a:pt x="13041" y="15213"/>
                    <a:pt x="12966" y="15178"/>
                    <a:pt x="12899" y="15190"/>
                  </a:cubicBezTo>
                  <a:cubicBezTo>
                    <a:pt x="12861" y="15142"/>
                    <a:pt x="12831" y="15190"/>
                    <a:pt x="12794" y="15142"/>
                  </a:cubicBezTo>
                  <a:cubicBezTo>
                    <a:pt x="12764" y="15178"/>
                    <a:pt x="12719" y="15107"/>
                    <a:pt x="12689" y="15131"/>
                  </a:cubicBezTo>
                  <a:cubicBezTo>
                    <a:pt x="12614" y="15107"/>
                    <a:pt x="12531" y="15036"/>
                    <a:pt x="12464" y="15048"/>
                  </a:cubicBezTo>
                  <a:cubicBezTo>
                    <a:pt x="12426" y="14989"/>
                    <a:pt x="12396" y="15025"/>
                    <a:pt x="12366" y="15001"/>
                  </a:cubicBezTo>
                  <a:cubicBezTo>
                    <a:pt x="12329" y="15013"/>
                    <a:pt x="12284" y="14954"/>
                    <a:pt x="12254" y="14977"/>
                  </a:cubicBezTo>
                  <a:cubicBezTo>
                    <a:pt x="12179" y="14942"/>
                    <a:pt x="12112" y="14930"/>
                    <a:pt x="12037" y="14907"/>
                  </a:cubicBezTo>
                  <a:cubicBezTo>
                    <a:pt x="11999" y="14883"/>
                    <a:pt x="11969" y="14871"/>
                    <a:pt x="11932" y="14860"/>
                  </a:cubicBezTo>
                  <a:cubicBezTo>
                    <a:pt x="11902" y="14871"/>
                    <a:pt x="11857" y="14812"/>
                    <a:pt x="11827" y="14836"/>
                  </a:cubicBezTo>
                  <a:cubicBezTo>
                    <a:pt x="11744" y="14765"/>
                    <a:pt x="11684" y="14824"/>
                    <a:pt x="11602" y="14765"/>
                  </a:cubicBezTo>
                  <a:cubicBezTo>
                    <a:pt x="11534" y="14754"/>
                    <a:pt x="11467" y="14718"/>
                    <a:pt x="11392" y="14659"/>
                  </a:cubicBezTo>
                  <a:cubicBezTo>
                    <a:pt x="11362" y="14695"/>
                    <a:pt x="11310" y="14589"/>
                    <a:pt x="11280" y="14647"/>
                  </a:cubicBezTo>
                  <a:cubicBezTo>
                    <a:pt x="11242" y="14600"/>
                    <a:pt x="11205" y="14577"/>
                    <a:pt x="11167" y="14589"/>
                  </a:cubicBezTo>
                  <a:cubicBezTo>
                    <a:pt x="11017" y="14494"/>
                    <a:pt x="10875" y="14435"/>
                    <a:pt x="10725" y="14341"/>
                  </a:cubicBezTo>
                  <a:cubicBezTo>
                    <a:pt x="10688" y="14259"/>
                    <a:pt x="10590" y="14176"/>
                    <a:pt x="10523" y="14070"/>
                  </a:cubicBezTo>
                  <a:cubicBezTo>
                    <a:pt x="10485" y="14023"/>
                    <a:pt x="10455" y="13988"/>
                    <a:pt x="10418" y="13952"/>
                  </a:cubicBezTo>
                  <a:cubicBezTo>
                    <a:pt x="10380" y="13917"/>
                    <a:pt x="10343" y="13858"/>
                    <a:pt x="10313" y="13905"/>
                  </a:cubicBezTo>
                  <a:cubicBezTo>
                    <a:pt x="10335" y="13929"/>
                    <a:pt x="10320" y="13952"/>
                    <a:pt x="10350" y="13976"/>
                  </a:cubicBezTo>
                  <a:cubicBezTo>
                    <a:pt x="10373" y="13988"/>
                    <a:pt x="10365" y="14046"/>
                    <a:pt x="10388" y="14011"/>
                  </a:cubicBezTo>
                  <a:cubicBezTo>
                    <a:pt x="10403" y="14070"/>
                    <a:pt x="10463" y="14105"/>
                    <a:pt x="10463" y="14153"/>
                  </a:cubicBezTo>
                  <a:cubicBezTo>
                    <a:pt x="10185" y="13893"/>
                    <a:pt x="10058" y="13811"/>
                    <a:pt x="9796" y="13516"/>
                  </a:cubicBezTo>
                  <a:cubicBezTo>
                    <a:pt x="9773" y="13493"/>
                    <a:pt x="9743" y="13375"/>
                    <a:pt x="9698" y="13422"/>
                  </a:cubicBezTo>
                  <a:cubicBezTo>
                    <a:pt x="9893" y="13752"/>
                    <a:pt x="10208" y="13976"/>
                    <a:pt x="10440" y="14223"/>
                  </a:cubicBezTo>
                  <a:cubicBezTo>
                    <a:pt x="10485" y="14259"/>
                    <a:pt x="10515" y="14235"/>
                    <a:pt x="10568" y="14294"/>
                  </a:cubicBezTo>
                  <a:cubicBezTo>
                    <a:pt x="10658" y="14388"/>
                    <a:pt x="10673" y="14388"/>
                    <a:pt x="10755" y="14494"/>
                  </a:cubicBezTo>
                  <a:cubicBezTo>
                    <a:pt x="10830" y="14577"/>
                    <a:pt x="10912" y="14659"/>
                    <a:pt x="10987" y="14730"/>
                  </a:cubicBezTo>
                  <a:cubicBezTo>
                    <a:pt x="11182" y="14883"/>
                    <a:pt x="11370" y="15036"/>
                    <a:pt x="11564" y="15213"/>
                  </a:cubicBezTo>
                  <a:cubicBezTo>
                    <a:pt x="11714" y="15296"/>
                    <a:pt x="11864" y="15402"/>
                    <a:pt x="12014" y="15472"/>
                  </a:cubicBezTo>
                  <a:cubicBezTo>
                    <a:pt x="12089" y="15543"/>
                    <a:pt x="12164" y="15567"/>
                    <a:pt x="12239" y="15614"/>
                  </a:cubicBezTo>
                  <a:cubicBezTo>
                    <a:pt x="12284" y="15649"/>
                    <a:pt x="12314" y="15637"/>
                    <a:pt x="12359" y="15673"/>
                  </a:cubicBezTo>
                  <a:cubicBezTo>
                    <a:pt x="12374" y="15696"/>
                    <a:pt x="12389" y="15661"/>
                    <a:pt x="12404" y="15696"/>
                  </a:cubicBezTo>
                  <a:cubicBezTo>
                    <a:pt x="12426" y="15720"/>
                    <a:pt x="12441" y="15649"/>
                    <a:pt x="12464" y="15696"/>
                  </a:cubicBezTo>
                  <a:cubicBezTo>
                    <a:pt x="12494" y="15684"/>
                    <a:pt x="12524" y="15720"/>
                    <a:pt x="12554" y="15755"/>
                  </a:cubicBezTo>
                  <a:cubicBezTo>
                    <a:pt x="12584" y="15743"/>
                    <a:pt x="12621" y="15779"/>
                    <a:pt x="12651" y="15767"/>
                  </a:cubicBezTo>
                  <a:cubicBezTo>
                    <a:pt x="12719" y="15849"/>
                    <a:pt x="12779" y="15838"/>
                    <a:pt x="12839" y="15873"/>
                  </a:cubicBezTo>
                  <a:cubicBezTo>
                    <a:pt x="12906" y="15897"/>
                    <a:pt x="12966" y="15897"/>
                    <a:pt x="13026" y="15944"/>
                  </a:cubicBezTo>
                  <a:cubicBezTo>
                    <a:pt x="13078" y="15897"/>
                    <a:pt x="13153" y="15991"/>
                    <a:pt x="13206" y="15979"/>
                  </a:cubicBezTo>
                  <a:cubicBezTo>
                    <a:pt x="13303" y="16073"/>
                    <a:pt x="13386" y="16062"/>
                    <a:pt x="13476" y="16132"/>
                  </a:cubicBezTo>
                  <a:cubicBezTo>
                    <a:pt x="13513" y="16109"/>
                    <a:pt x="13558" y="16179"/>
                    <a:pt x="13596" y="16168"/>
                  </a:cubicBezTo>
                  <a:cubicBezTo>
                    <a:pt x="13648" y="16227"/>
                    <a:pt x="13685" y="16203"/>
                    <a:pt x="13730" y="16227"/>
                  </a:cubicBezTo>
                  <a:cubicBezTo>
                    <a:pt x="13753" y="16238"/>
                    <a:pt x="13768" y="16262"/>
                    <a:pt x="13783" y="16238"/>
                  </a:cubicBezTo>
                  <a:cubicBezTo>
                    <a:pt x="13798" y="16262"/>
                    <a:pt x="13790" y="16297"/>
                    <a:pt x="13813" y="16274"/>
                  </a:cubicBezTo>
                  <a:cubicBezTo>
                    <a:pt x="13850" y="16309"/>
                    <a:pt x="13880" y="16321"/>
                    <a:pt x="13910" y="16309"/>
                  </a:cubicBezTo>
                  <a:cubicBezTo>
                    <a:pt x="13993" y="16427"/>
                    <a:pt x="14053" y="16368"/>
                    <a:pt x="14128" y="16450"/>
                  </a:cubicBezTo>
                  <a:cubicBezTo>
                    <a:pt x="14195" y="16462"/>
                    <a:pt x="14270" y="16521"/>
                    <a:pt x="14345" y="16545"/>
                  </a:cubicBezTo>
                  <a:cubicBezTo>
                    <a:pt x="14383" y="16604"/>
                    <a:pt x="14405" y="16568"/>
                    <a:pt x="14442" y="16592"/>
                  </a:cubicBezTo>
                  <a:cubicBezTo>
                    <a:pt x="14472" y="16580"/>
                    <a:pt x="14525" y="16663"/>
                    <a:pt x="14555" y="16651"/>
                  </a:cubicBezTo>
                  <a:cubicBezTo>
                    <a:pt x="14690" y="16733"/>
                    <a:pt x="14870" y="16863"/>
                    <a:pt x="14967" y="16922"/>
                  </a:cubicBezTo>
                  <a:cubicBezTo>
                    <a:pt x="15042" y="16957"/>
                    <a:pt x="15117" y="17075"/>
                    <a:pt x="15192" y="17099"/>
                  </a:cubicBezTo>
                  <a:cubicBezTo>
                    <a:pt x="15222" y="17134"/>
                    <a:pt x="15259" y="17169"/>
                    <a:pt x="15297" y="17205"/>
                  </a:cubicBezTo>
                  <a:cubicBezTo>
                    <a:pt x="15319" y="17205"/>
                    <a:pt x="15402" y="17252"/>
                    <a:pt x="15394" y="17311"/>
                  </a:cubicBezTo>
                  <a:cubicBezTo>
                    <a:pt x="15357" y="17252"/>
                    <a:pt x="15342" y="17346"/>
                    <a:pt x="15304" y="17287"/>
                  </a:cubicBezTo>
                  <a:cubicBezTo>
                    <a:pt x="15267" y="17193"/>
                    <a:pt x="15259" y="17311"/>
                    <a:pt x="15222" y="17252"/>
                  </a:cubicBezTo>
                  <a:cubicBezTo>
                    <a:pt x="15169" y="17240"/>
                    <a:pt x="15154" y="17169"/>
                    <a:pt x="15087" y="17110"/>
                  </a:cubicBezTo>
                  <a:cubicBezTo>
                    <a:pt x="15065" y="17157"/>
                    <a:pt x="15035" y="17075"/>
                    <a:pt x="15005" y="17063"/>
                  </a:cubicBezTo>
                  <a:cubicBezTo>
                    <a:pt x="14982" y="17028"/>
                    <a:pt x="14952" y="17004"/>
                    <a:pt x="14930" y="16981"/>
                  </a:cubicBezTo>
                  <a:cubicBezTo>
                    <a:pt x="14847" y="16945"/>
                    <a:pt x="14765" y="16863"/>
                    <a:pt x="14682" y="16816"/>
                  </a:cubicBezTo>
                  <a:cubicBezTo>
                    <a:pt x="14645" y="16827"/>
                    <a:pt x="14600" y="16733"/>
                    <a:pt x="14570" y="16757"/>
                  </a:cubicBezTo>
                  <a:cubicBezTo>
                    <a:pt x="14547" y="16733"/>
                    <a:pt x="14525" y="16698"/>
                    <a:pt x="14502" y="16721"/>
                  </a:cubicBezTo>
                  <a:cubicBezTo>
                    <a:pt x="14480" y="16698"/>
                    <a:pt x="14457" y="16663"/>
                    <a:pt x="14442" y="16686"/>
                  </a:cubicBezTo>
                  <a:cubicBezTo>
                    <a:pt x="14360" y="16604"/>
                    <a:pt x="14278" y="16580"/>
                    <a:pt x="14203" y="16556"/>
                  </a:cubicBezTo>
                  <a:cubicBezTo>
                    <a:pt x="14120" y="16498"/>
                    <a:pt x="14045" y="16474"/>
                    <a:pt x="13963" y="16427"/>
                  </a:cubicBezTo>
                  <a:cubicBezTo>
                    <a:pt x="13925" y="16415"/>
                    <a:pt x="13888" y="16415"/>
                    <a:pt x="13850" y="16403"/>
                  </a:cubicBezTo>
                  <a:cubicBezTo>
                    <a:pt x="13828" y="16380"/>
                    <a:pt x="13813" y="16403"/>
                    <a:pt x="13790" y="16368"/>
                  </a:cubicBezTo>
                  <a:cubicBezTo>
                    <a:pt x="13775" y="16403"/>
                    <a:pt x="13745" y="16344"/>
                    <a:pt x="13730" y="16368"/>
                  </a:cubicBezTo>
                  <a:cubicBezTo>
                    <a:pt x="13648" y="16309"/>
                    <a:pt x="13581" y="16368"/>
                    <a:pt x="13498" y="16309"/>
                  </a:cubicBezTo>
                  <a:cubicBezTo>
                    <a:pt x="13468" y="16344"/>
                    <a:pt x="13423" y="16285"/>
                    <a:pt x="13393" y="16297"/>
                  </a:cubicBezTo>
                  <a:cubicBezTo>
                    <a:pt x="13348" y="16297"/>
                    <a:pt x="13311" y="16262"/>
                    <a:pt x="13266" y="16262"/>
                  </a:cubicBezTo>
                  <a:cubicBezTo>
                    <a:pt x="13183" y="16238"/>
                    <a:pt x="13108" y="16227"/>
                    <a:pt x="13018" y="16156"/>
                  </a:cubicBezTo>
                  <a:cubicBezTo>
                    <a:pt x="12966" y="16191"/>
                    <a:pt x="12899" y="16109"/>
                    <a:pt x="12839" y="16156"/>
                  </a:cubicBezTo>
                  <a:cubicBezTo>
                    <a:pt x="12771" y="16109"/>
                    <a:pt x="12711" y="16132"/>
                    <a:pt x="12644" y="16062"/>
                  </a:cubicBezTo>
                  <a:cubicBezTo>
                    <a:pt x="12584" y="16097"/>
                    <a:pt x="12509" y="16003"/>
                    <a:pt x="12449" y="16014"/>
                  </a:cubicBezTo>
                  <a:cubicBezTo>
                    <a:pt x="12374" y="15955"/>
                    <a:pt x="12321" y="16003"/>
                    <a:pt x="12246" y="15897"/>
                  </a:cubicBezTo>
                  <a:cubicBezTo>
                    <a:pt x="12187" y="15932"/>
                    <a:pt x="12112" y="15838"/>
                    <a:pt x="12052" y="15885"/>
                  </a:cubicBezTo>
                  <a:cubicBezTo>
                    <a:pt x="11977" y="15814"/>
                    <a:pt x="11909" y="15838"/>
                    <a:pt x="11842" y="15814"/>
                  </a:cubicBezTo>
                  <a:cubicBezTo>
                    <a:pt x="11722" y="15743"/>
                    <a:pt x="11609" y="15684"/>
                    <a:pt x="11490" y="15637"/>
                  </a:cubicBezTo>
                  <a:cubicBezTo>
                    <a:pt x="11370" y="15567"/>
                    <a:pt x="11242" y="15472"/>
                    <a:pt x="11122" y="15437"/>
                  </a:cubicBezTo>
                  <a:cubicBezTo>
                    <a:pt x="11115" y="15355"/>
                    <a:pt x="11047" y="15390"/>
                    <a:pt x="11002" y="15307"/>
                  </a:cubicBezTo>
                  <a:cubicBezTo>
                    <a:pt x="10957" y="15319"/>
                    <a:pt x="10897" y="15213"/>
                    <a:pt x="10845" y="15166"/>
                  </a:cubicBezTo>
                  <a:cubicBezTo>
                    <a:pt x="10807" y="15248"/>
                    <a:pt x="10815" y="15072"/>
                    <a:pt x="10793" y="15154"/>
                  </a:cubicBezTo>
                  <a:cubicBezTo>
                    <a:pt x="10763" y="15119"/>
                    <a:pt x="10740" y="15095"/>
                    <a:pt x="10710" y="15060"/>
                  </a:cubicBezTo>
                  <a:cubicBezTo>
                    <a:pt x="10650" y="14977"/>
                    <a:pt x="10605" y="15001"/>
                    <a:pt x="10553" y="14930"/>
                  </a:cubicBezTo>
                  <a:cubicBezTo>
                    <a:pt x="10500" y="14883"/>
                    <a:pt x="10478" y="14836"/>
                    <a:pt x="10455" y="14789"/>
                  </a:cubicBezTo>
                  <a:cubicBezTo>
                    <a:pt x="10410" y="14754"/>
                    <a:pt x="10365" y="14671"/>
                    <a:pt x="10335" y="14730"/>
                  </a:cubicBezTo>
                  <a:cubicBezTo>
                    <a:pt x="10358" y="14765"/>
                    <a:pt x="10320" y="14812"/>
                    <a:pt x="10373" y="14836"/>
                  </a:cubicBezTo>
                  <a:cubicBezTo>
                    <a:pt x="10403" y="14860"/>
                    <a:pt x="10433" y="14895"/>
                    <a:pt x="10455" y="14918"/>
                  </a:cubicBezTo>
                  <a:cubicBezTo>
                    <a:pt x="10433" y="14942"/>
                    <a:pt x="10508" y="15025"/>
                    <a:pt x="10508" y="14977"/>
                  </a:cubicBezTo>
                  <a:cubicBezTo>
                    <a:pt x="10545" y="15001"/>
                    <a:pt x="10523" y="15048"/>
                    <a:pt x="10568" y="15072"/>
                  </a:cubicBezTo>
                  <a:cubicBezTo>
                    <a:pt x="10628" y="15083"/>
                    <a:pt x="10695" y="15166"/>
                    <a:pt x="10755" y="15237"/>
                  </a:cubicBezTo>
                  <a:cubicBezTo>
                    <a:pt x="10882" y="15296"/>
                    <a:pt x="11017" y="15425"/>
                    <a:pt x="11152" y="15555"/>
                  </a:cubicBezTo>
                  <a:cubicBezTo>
                    <a:pt x="11227" y="15555"/>
                    <a:pt x="11317" y="15673"/>
                    <a:pt x="11392" y="15684"/>
                  </a:cubicBezTo>
                  <a:cubicBezTo>
                    <a:pt x="11475" y="15720"/>
                    <a:pt x="11549" y="15767"/>
                    <a:pt x="11632" y="15814"/>
                  </a:cubicBezTo>
                  <a:cubicBezTo>
                    <a:pt x="11677" y="15873"/>
                    <a:pt x="11699" y="15814"/>
                    <a:pt x="11744" y="15861"/>
                  </a:cubicBezTo>
                  <a:cubicBezTo>
                    <a:pt x="11789" y="15885"/>
                    <a:pt x="11827" y="15932"/>
                    <a:pt x="11864" y="15908"/>
                  </a:cubicBezTo>
                  <a:cubicBezTo>
                    <a:pt x="11902" y="15932"/>
                    <a:pt x="11939" y="15932"/>
                    <a:pt x="11977" y="15920"/>
                  </a:cubicBezTo>
                  <a:cubicBezTo>
                    <a:pt x="12014" y="15944"/>
                    <a:pt x="12059" y="15979"/>
                    <a:pt x="12097" y="15955"/>
                  </a:cubicBezTo>
                  <a:cubicBezTo>
                    <a:pt x="12254" y="16026"/>
                    <a:pt x="12419" y="16109"/>
                    <a:pt x="12569" y="16144"/>
                  </a:cubicBezTo>
                  <a:cubicBezTo>
                    <a:pt x="12576" y="16156"/>
                    <a:pt x="12584" y="16168"/>
                    <a:pt x="12599" y="16168"/>
                  </a:cubicBezTo>
                  <a:cubicBezTo>
                    <a:pt x="12606" y="16179"/>
                    <a:pt x="12614" y="16168"/>
                    <a:pt x="12621" y="16168"/>
                  </a:cubicBezTo>
                  <a:cubicBezTo>
                    <a:pt x="12689" y="16191"/>
                    <a:pt x="12749" y="16227"/>
                    <a:pt x="12801" y="16238"/>
                  </a:cubicBezTo>
                  <a:cubicBezTo>
                    <a:pt x="12824" y="16203"/>
                    <a:pt x="12846" y="16262"/>
                    <a:pt x="12861" y="16238"/>
                  </a:cubicBezTo>
                  <a:cubicBezTo>
                    <a:pt x="12891" y="16274"/>
                    <a:pt x="12906" y="16238"/>
                    <a:pt x="12929" y="16274"/>
                  </a:cubicBezTo>
                  <a:cubicBezTo>
                    <a:pt x="12959" y="16215"/>
                    <a:pt x="13011" y="16321"/>
                    <a:pt x="13048" y="16274"/>
                  </a:cubicBezTo>
                  <a:cubicBezTo>
                    <a:pt x="13123" y="16321"/>
                    <a:pt x="13198" y="16297"/>
                    <a:pt x="13281" y="16368"/>
                  </a:cubicBezTo>
                  <a:cubicBezTo>
                    <a:pt x="13296" y="16344"/>
                    <a:pt x="13311" y="16368"/>
                    <a:pt x="13333" y="16380"/>
                  </a:cubicBezTo>
                  <a:cubicBezTo>
                    <a:pt x="13348" y="16368"/>
                    <a:pt x="13363" y="16356"/>
                    <a:pt x="13393" y="16380"/>
                  </a:cubicBezTo>
                  <a:cubicBezTo>
                    <a:pt x="13431" y="16403"/>
                    <a:pt x="13468" y="16380"/>
                    <a:pt x="13513" y="16427"/>
                  </a:cubicBezTo>
                  <a:cubicBezTo>
                    <a:pt x="13528" y="16403"/>
                    <a:pt x="13543" y="16415"/>
                    <a:pt x="13566" y="16439"/>
                  </a:cubicBezTo>
                  <a:cubicBezTo>
                    <a:pt x="13581" y="16427"/>
                    <a:pt x="13596" y="16415"/>
                    <a:pt x="13618" y="16439"/>
                  </a:cubicBezTo>
                  <a:cubicBezTo>
                    <a:pt x="13656" y="16415"/>
                    <a:pt x="13700" y="16450"/>
                    <a:pt x="13738" y="16439"/>
                  </a:cubicBezTo>
                  <a:cubicBezTo>
                    <a:pt x="13820" y="16474"/>
                    <a:pt x="13895" y="16486"/>
                    <a:pt x="13978" y="16533"/>
                  </a:cubicBezTo>
                  <a:cubicBezTo>
                    <a:pt x="14008" y="16521"/>
                    <a:pt x="14045" y="16568"/>
                    <a:pt x="14083" y="16556"/>
                  </a:cubicBezTo>
                  <a:cubicBezTo>
                    <a:pt x="14128" y="16615"/>
                    <a:pt x="14165" y="16580"/>
                    <a:pt x="14210" y="16627"/>
                  </a:cubicBezTo>
                  <a:cubicBezTo>
                    <a:pt x="14285" y="16651"/>
                    <a:pt x="14368" y="16710"/>
                    <a:pt x="14450" y="16757"/>
                  </a:cubicBezTo>
                  <a:cubicBezTo>
                    <a:pt x="14607" y="16816"/>
                    <a:pt x="14780" y="16957"/>
                    <a:pt x="14952" y="17063"/>
                  </a:cubicBezTo>
                  <a:cubicBezTo>
                    <a:pt x="14982" y="17099"/>
                    <a:pt x="15012" y="17122"/>
                    <a:pt x="15042" y="17157"/>
                  </a:cubicBezTo>
                  <a:cubicBezTo>
                    <a:pt x="15065" y="17193"/>
                    <a:pt x="15139" y="17169"/>
                    <a:pt x="15124" y="17240"/>
                  </a:cubicBezTo>
                  <a:cubicBezTo>
                    <a:pt x="15027" y="17169"/>
                    <a:pt x="14945" y="17240"/>
                    <a:pt x="14840" y="17134"/>
                  </a:cubicBezTo>
                  <a:cubicBezTo>
                    <a:pt x="14825" y="17205"/>
                    <a:pt x="14795" y="17146"/>
                    <a:pt x="14772" y="17157"/>
                  </a:cubicBezTo>
                  <a:cubicBezTo>
                    <a:pt x="14750" y="17169"/>
                    <a:pt x="14720" y="17157"/>
                    <a:pt x="14690" y="17157"/>
                  </a:cubicBezTo>
                  <a:cubicBezTo>
                    <a:pt x="14660" y="17146"/>
                    <a:pt x="14630" y="17110"/>
                    <a:pt x="14607" y="17169"/>
                  </a:cubicBezTo>
                  <a:cubicBezTo>
                    <a:pt x="14577" y="17134"/>
                    <a:pt x="14555" y="17157"/>
                    <a:pt x="14525" y="17134"/>
                  </a:cubicBezTo>
                  <a:cubicBezTo>
                    <a:pt x="14412" y="17110"/>
                    <a:pt x="14308" y="17122"/>
                    <a:pt x="14195" y="17040"/>
                  </a:cubicBezTo>
                  <a:cubicBezTo>
                    <a:pt x="14158" y="17051"/>
                    <a:pt x="14120" y="17051"/>
                    <a:pt x="14083" y="17016"/>
                  </a:cubicBezTo>
                  <a:cubicBezTo>
                    <a:pt x="14045" y="17051"/>
                    <a:pt x="14000" y="17004"/>
                    <a:pt x="13963" y="17016"/>
                  </a:cubicBezTo>
                  <a:cubicBezTo>
                    <a:pt x="13880" y="16945"/>
                    <a:pt x="13813" y="17004"/>
                    <a:pt x="13738" y="16957"/>
                  </a:cubicBezTo>
                  <a:cubicBezTo>
                    <a:pt x="13708" y="16969"/>
                    <a:pt x="13685" y="16957"/>
                    <a:pt x="13656" y="16910"/>
                  </a:cubicBezTo>
                  <a:cubicBezTo>
                    <a:pt x="13633" y="16957"/>
                    <a:pt x="13603" y="16922"/>
                    <a:pt x="13573" y="16886"/>
                  </a:cubicBezTo>
                  <a:cubicBezTo>
                    <a:pt x="13543" y="16922"/>
                    <a:pt x="13513" y="16898"/>
                    <a:pt x="13476" y="16875"/>
                  </a:cubicBezTo>
                  <a:cubicBezTo>
                    <a:pt x="13461" y="16910"/>
                    <a:pt x="13446" y="16875"/>
                    <a:pt x="13431" y="16886"/>
                  </a:cubicBezTo>
                  <a:cubicBezTo>
                    <a:pt x="13408" y="16851"/>
                    <a:pt x="13393" y="16886"/>
                    <a:pt x="13371" y="16886"/>
                  </a:cubicBezTo>
                  <a:cubicBezTo>
                    <a:pt x="13363" y="16816"/>
                    <a:pt x="13318" y="16875"/>
                    <a:pt x="13281" y="16827"/>
                  </a:cubicBezTo>
                  <a:cubicBezTo>
                    <a:pt x="13243" y="16804"/>
                    <a:pt x="13206" y="16827"/>
                    <a:pt x="13161" y="16792"/>
                  </a:cubicBezTo>
                  <a:cubicBezTo>
                    <a:pt x="13123" y="16804"/>
                    <a:pt x="13071" y="16745"/>
                    <a:pt x="13033" y="16757"/>
                  </a:cubicBezTo>
                  <a:cubicBezTo>
                    <a:pt x="12996" y="16757"/>
                    <a:pt x="12951" y="16698"/>
                    <a:pt x="12914" y="16721"/>
                  </a:cubicBezTo>
                  <a:cubicBezTo>
                    <a:pt x="12831" y="16698"/>
                    <a:pt x="12756" y="16686"/>
                    <a:pt x="12666" y="16651"/>
                  </a:cubicBezTo>
                  <a:cubicBezTo>
                    <a:pt x="12636" y="16698"/>
                    <a:pt x="12584" y="16592"/>
                    <a:pt x="12554" y="16651"/>
                  </a:cubicBezTo>
                  <a:cubicBezTo>
                    <a:pt x="12501" y="16580"/>
                    <a:pt x="12464" y="16604"/>
                    <a:pt x="12426" y="16615"/>
                  </a:cubicBezTo>
                  <a:cubicBezTo>
                    <a:pt x="12284" y="16509"/>
                    <a:pt x="12157" y="16533"/>
                    <a:pt x="12022" y="16462"/>
                  </a:cubicBezTo>
                  <a:cubicBezTo>
                    <a:pt x="11954" y="16474"/>
                    <a:pt x="11879" y="16403"/>
                    <a:pt x="11812" y="16403"/>
                  </a:cubicBezTo>
                  <a:cubicBezTo>
                    <a:pt x="11774" y="16380"/>
                    <a:pt x="11744" y="16368"/>
                    <a:pt x="11714" y="16356"/>
                  </a:cubicBezTo>
                  <a:cubicBezTo>
                    <a:pt x="11692" y="16344"/>
                    <a:pt x="11677" y="16309"/>
                    <a:pt x="11662" y="16333"/>
                  </a:cubicBezTo>
                  <a:cubicBezTo>
                    <a:pt x="11639" y="16321"/>
                    <a:pt x="11617" y="16274"/>
                    <a:pt x="11602" y="16297"/>
                  </a:cubicBezTo>
                  <a:cubicBezTo>
                    <a:pt x="11452" y="16191"/>
                    <a:pt x="11317" y="16179"/>
                    <a:pt x="11167" y="16062"/>
                  </a:cubicBezTo>
                  <a:cubicBezTo>
                    <a:pt x="11107" y="16062"/>
                    <a:pt x="11017" y="15944"/>
                    <a:pt x="10980" y="15955"/>
                  </a:cubicBezTo>
                  <a:cubicBezTo>
                    <a:pt x="10965" y="15967"/>
                    <a:pt x="10965" y="15920"/>
                    <a:pt x="10972" y="15920"/>
                  </a:cubicBezTo>
                  <a:cubicBezTo>
                    <a:pt x="10935" y="15897"/>
                    <a:pt x="10912" y="15908"/>
                    <a:pt x="10875" y="15885"/>
                  </a:cubicBezTo>
                  <a:cubicBezTo>
                    <a:pt x="10875" y="15885"/>
                    <a:pt x="10882" y="15849"/>
                    <a:pt x="10867" y="15849"/>
                  </a:cubicBezTo>
                  <a:cubicBezTo>
                    <a:pt x="10867" y="15849"/>
                    <a:pt x="10852" y="15861"/>
                    <a:pt x="10845" y="15849"/>
                  </a:cubicBezTo>
                  <a:cubicBezTo>
                    <a:pt x="10822" y="15849"/>
                    <a:pt x="10807" y="15849"/>
                    <a:pt x="10785" y="15814"/>
                  </a:cubicBezTo>
                  <a:cubicBezTo>
                    <a:pt x="10733" y="15755"/>
                    <a:pt x="10643" y="15696"/>
                    <a:pt x="10628" y="15626"/>
                  </a:cubicBezTo>
                  <a:cubicBezTo>
                    <a:pt x="10605" y="15673"/>
                    <a:pt x="10568" y="15578"/>
                    <a:pt x="10538" y="15567"/>
                  </a:cubicBezTo>
                  <a:cubicBezTo>
                    <a:pt x="10515" y="15567"/>
                    <a:pt x="10478" y="15531"/>
                    <a:pt x="10448" y="15496"/>
                  </a:cubicBezTo>
                  <a:cubicBezTo>
                    <a:pt x="10380" y="15390"/>
                    <a:pt x="10283" y="15296"/>
                    <a:pt x="10185" y="15190"/>
                  </a:cubicBezTo>
                  <a:cubicBezTo>
                    <a:pt x="10155" y="15166"/>
                    <a:pt x="10163" y="15131"/>
                    <a:pt x="10140" y="15119"/>
                  </a:cubicBezTo>
                  <a:cubicBezTo>
                    <a:pt x="10118" y="15083"/>
                    <a:pt x="10088" y="15072"/>
                    <a:pt x="10095" y="15036"/>
                  </a:cubicBezTo>
                  <a:cubicBezTo>
                    <a:pt x="10051" y="15001"/>
                    <a:pt x="9998" y="14895"/>
                    <a:pt x="9968" y="14966"/>
                  </a:cubicBezTo>
                  <a:cubicBezTo>
                    <a:pt x="9991" y="15060"/>
                    <a:pt x="10043" y="15142"/>
                    <a:pt x="10095" y="15225"/>
                  </a:cubicBezTo>
                  <a:cubicBezTo>
                    <a:pt x="10238" y="15366"/>
                    <a:pt x="10343" y="15472"/>
                    <a:pt x="10425" y="15602"/>
                  </a:cubicBezTo>
                  <a:cubicBezTo>
                    <a:pt x="10478" y="15637"/>
                    <a:pt x="10538" y="15673"/>
                    <a:pt x="10598" y="15743"/>
                  </a:cubicBezTo>
                  <a:cubicBezTo>
                    <a:pt x="10643" y="15743"/>
                    <a:pt x="10613" y="15767"/>
                    <a:pt x="10650" y="15802"/>
                  </a:cubicBezTo>
                  <a:cubicBezTo>
                    <a:pt x="10680" y="15838"/>
                    <a:pt x="10718" y="15873"/>
                    <a:pt x="10748" y="15908"/>
                  </a:cubicBezTo>
                  <a:cubicBezTo>
                    <a:pt x="10927" y="16003"/>
                    <a:pt x="11070" y="16109"/>
                    <a:pt x="11272" y="16238"/>
                  </a:cubicBezTo>
                  <a:cubicBezTo>
                    <a:pt x="11310" y="16215"/>
                    <a:pt x="11370" y="16309"/>
                    <a:pt x="11407" y="16285"/>
                  </a:cubicBezTo>
                  <a:cubicBezTo>
                    <a:pt x="11460" y="16333"/>
                    <a:pt x="11505" y="16333"/>
                    <a:pt x="11549" y="16368"/>
                  </a:cubicBezTo>
                  <a:cubicBezTo>
                    <a:pt x="11594" y="16380"/>
                    <a:pt x="11647" y="16427"/>
                    <a:pt x="11684" y="16427"/>
                  </a:cubicBezTo>
                  <a:cubicBezTo>
                    <a:pt x="11707" y="16439"/>
                    <a:pt x="11729" y="16486"/>
                    <a:pt x="11752" y="16462"/>
                  </a:cubicBezTo>
                  <a:cubicBezTo>
                    <a:pt x="11767" y="16439"/>
                    <a:pt x="11804" y="16509"/>
                    <a:pt x="11819" y="16474"/>
                  </a:cubicBezTo>
                  <a:cubicBezTo>
                    <a:pt x="12007" y="16592"/>
                    <a:pt x="12187" y="16604"/>
                    <a:pt x="12366" y="16674"/>
                  </a:cubicBezTo>
                  <a:cubicBezTo>
                    <a:pt x="12546" y="16733"/>
                    <a:pt x="12726" y="16792"/>
                    <a:pt x="12899" y="16804"/>
                  </a:cubicBezTo>
                  <a:cubicBezTo>
                    <a:pt x="12996" y="16863"/>
                    <a:pt x="13078" y="16851"/>
                    <a:pt x="13176" y="16898"/>
                  </a:cubicBezTo>
                  <a:cubicBezTo>
                    <a:pt x="13266" y="16898"/>
                    <a:pt x="13363" y="16969"/>
                    <a:pt x="13453" y="16981"/>
                  </a:cubicBezTo>
                  <a:cubicBezTo>
                    <a:pt x="13498" y="17004"/>
                    <a:pt x="13543" y="16992"/>
                    <a:pt x="13588" y="16992"/>
                  </a:cubicBezTo>
                  <a:cubicBezTo>
                    <a:pt x="13633" y="17016"/>
                    <a:pt x="13678" y="17016"/>
                    <a:pt x="13723" y="17040"/>
                  </a:cubicBezTo>
                  <a:cubicBezTo>
                    <a:pt x="13768" y="17051"/>
                    <a:pt x="13813" y="17051"/>
                    <a:pt x="13858" y="17087"/>
                  </a:cubicBezTo>
                  <a:cubicBezTo>
                    <a:pt x="13880" y="17075"/>
                    <a:pt x="13903" y="17087"/>
                    <a:pt x="13933" y="17110"/>
                  </a:cubicBezTo>
                  <a:cubicBezTo>
                    <a:pt x="13940" y="17087"/>
                    <a:pt x="14000" y="17087"/>
                    <a:pt x="13978" y="17122"/>
                  </a:cubicBezTo>
                  <a:cubicBezTo>
                    <a:pt x="13925" y="17122"/>
                    <a:pt x="13873" y="17110"/>
                    <a:pt x="13828" y="17122"/>
                  </a:cubicBezTo>
                  <a:cubicBezTo>
                    <a:pt x="13768" y="17063"/>
                    <a:pt x="13715" y="17087"/>
                    <a:pt x="13671" y="17110"/>
                  </a:cubicBezTo>
                  <a:cubicBezTo>
                    <a:pt x="13618" y="17087"/>
                    <a:pt x="13566" y="17099"/>
                    <a:pt x="13513" y="17110"/>
                  </a:cubicBezTo>
                  <a:cubicBezTo>
                    <a:pt x="13461" y="17087"/>
                    <a:pt x="13408" y="17110"/>
                    <a:pt x="13356" y="17122"/>
                  </a:cubicBezTo>
                  <a:cubicBezTo>
                    <a:pt x="13168" y="17075"/>
                    <a:pt x="12996" y="17099"/>
                    <a:pt x="12824" y="17122"/>
                  </a:cubicBezTo>
                  <a:cubicBezTo>
                    <a:pt x="12651" y="17134"/>
                    <a:pt x="12471" y="17134"/>
                    <a:pt x="12291" y="17122"/>
                  </a:cubicBezTo>
                  <a:cubicBezTo>
                    <a:pt x="12276" y="17157"/>
                    <a:pt x="12254" y="17099"/>
                    <a:pt x="12232" y="17122"/>
                  </a:cubicBezTo>
                  <a:cubicBezTo>
                    <a:pt x="12209" y="17110"/>
                    <a:pt x="12187" y="17122"/>
                    <a:pt x="12164" y="17110"/>
                  </a:cubicBezTo>
                  <a:cubicBezTo>
                    <a:pt x="12119" y="17110"/>
                    <a:pt x="12074" y="17122"/>
                    <a:pt x="12029" y="17087"/>
                  </a:cubicBezTo>
                  <a:cubicBezTo>
                    <a:pt x="12014" y="17110"/>
                    <a:pt x="11992" y="17122"/>
                    <a:pt x="11969" y="17087"/>
                  </a:cubicBezTo>
                  <a:cubicBezTo>
                    <a:pt x="11947" y="17075"/>
                    <a:pt x="11932" y="17146"/>
                    <a:pt x="11902" y="17075"/>
                  </a:cubicBezTo>
                  <a:cubicBezTo>
                    <a:pt x="11857" y="17110"/>
                    <a:pt x="11804" y="17087"/>
                    <a:pt x="11759" y="17087"/>
                  </a:cubicBezTo>
                  <a:cubicBezTo>
                    <a:pt x="11744" y="17110"/>
                    <a:pt x="11722" y="17075"/>
                    <a:pt x="11699" y="17087"/>
                  </a:cubicBezTo>
                  <a:cubicBezTo>
                    <a:pt x="11677" y="17075"/>
                    <a:pt x="11662" y="17146"/>
                    <a:pt x="11624" y="17075"/>
                  </a:cubicBezTo>
                  <a:cubicBezTo>
                    <a:pt x="11587" y="17110"/>
                    <a:pt x="11542" y="17063"/>
                    <a:pt x="11497" y="17099"/>
                  </a:cubicBezTo>
                  <a:cubicBezTo>
                    <a:pt x="11452" y="17063"/>
                    <a:pt x="11415" y="17122"/>
                    <a:pt x="11370" y="17075"/>
                  </a:cubicBezTo>
                  <a:cubicBezTo>
                    <a:pt x="11347" y="17087"/>
                    <a:pt x="11325" y="17099"/>
                    <a:pt x="11302" y="17099"/>
                  </a:cubicBezTo>
                  <a:cubicBezTo>
                    <a:pt x="11287" y="17169"/>
                    <a:pt x="11242" y="17016"/>
                    <a:pt x="11227" y="17087"/>
                  </a:cubicBezTo>
                  <a:cubicBezTo>
                    <a:pt x="11257" y="17193"/>
                    <a:pt x="11347" y="17122"/>
                    <a:pt x="11400" y="17146"/>
                  </a:cubicBezTo>
                  <a:cubicBezTo>
                    <a:pt x="11467" y="17157"/>
                    <a:pt x="11527" y="17157"/>
                    <a:pt x="11594" y="17157"/>
                  </a:cubicBezTo>
                  <a:cubicBezTo>
                    <a:pt x="11654" y="17146"/>
                    <a:pt x="11714" y="17157"/>
                    <a:pt x="11782" y="17169"/>
                  </a:cubicBezTo>
                  <a:cubicBezTo>
                    <a:pt x="11804" y="17122"/>
                    <a:pt x="11849" y="17193"/>
                    <a:pt x="11879" y="17181"/>
                  </a:cubicBezTo>
                  <a:cubicBezTo>
                    <a:pt x="11909" y="17169"/>
                    <a:pt x="11939" y="17146"/>
                    <a:pt x="11969" y="17181"/>
                  </a:cubicBezTo>
                  <a:cubicBezTo>
                    <a:pt x="12037" y="17169"/>
                    <a:pt x="12097" y="17146"/>
                    <a:pt x="12164" y="17205"/>
                  </a:cubicBezTo>
                  <a:cubicBezTo>
                    <a:pt x="12224" y="17181"/>
                    <a:pt x="12284" y="17193"/>
                    <a:pt x="12351" y="17216"/>
                  </a:cubicBezTo>
                  <a:cubicBezTo>
                    <a:pt x="12381" y="17205"/>
                    <a:pt x="12411" y="17181"/>
                    <a:pt x="12449" y="17216"/>
                  </a:cubicBezTo>
                  <a:cubicBezTo>
                    <a:pt x="12471" y="17193"/>
                    <a:pt x="12509" y="17205"/>
                    <a:pt x="12539" y="17228"/>
                  </a:cubicBezTo>
                  <a:cubicBezTo>
                    <a:pt x="12569" y="17169"/>
                    <a:pt x="12606" y="17252"/>
                    <a:pt x="12636" y="17193"/>
                  </a:cubicBezTo>
                  <a:cubicBezTo>
                    <a:pt x="12674" y="17264"/>
                    <a:pt x="12696" y="17157"/>
                    <a:pt x="12741" y="17216"/>
                  </a:cubicBezTo>
                  <a:cubicBezTo>
                    <a:pt x="12801" y="17157"/>
                    <a:pt x="12869" y="17228"/>
                    <a:pt x="12929" y="17193"/>
                  </a:cubicBezTo>
                  <a:cubicBezTo>
                    <a:pt x="12988" y="17181"/>
                    <a:pt x="13048" y="17181"/>
                    <a:pt x="13116" y="17181"/>
                  </a:cubicBezTo>
                  <a:cubicBezTo>
                    <a:pt x="13243" y="17228"/>
                    <a:pt x="13363" y="17181"/>
                    <a:pt x="13491" y="17205"/>
                  </a:cubicBezTo>
                  <a:cubicBezTo>
                    <a:pt x="13521" y="17181"/>
                    <a:pt x="13558" y="17216"/>
                    <a:pt x="13588" y="17216"/>
                  </a:cubicBezTo>
                  <a:cubicBezTo>
                    <a:pt x="13618" y="17169"/>
                    <a:pt x="13656" y="17205"/>
                    <a:pt x="13678" y="17181"/>
                  </a:cubicBezTo>
                  <a:cubicBezTo>
                    <a:pt x="13753" y="17240"/>
                    <a:pt x="13805" y="17181"/>
                    <a:pt x="13873" y="17228"/>
                  </a:cubicBezTo>
                  <a:cubicBezTo>
                    <a:pt x="14000" y="17205"/>
                    <a:pt x="14135" y="17252"/>
                    <a:pt x="14263" y="17205"/>
                  </a:cubicBezTo>
                  <a:cubicBezTo>
                    <a:pt x="14427" y="17228"/>
                    <a:pt x="14600" y="17264"/>
                    <a:pt x="14765" y="17264"/>
                  </a:cubicBezTo>
                  <a:cubicBezTo>
                    <a:pt x="14802" y="17275"/>
                    <a:pt x="14847" y="17299"/>
                    <a:pt x="14885" y="17299"/>
                  </a:cubicBezTo>
                  <a:cubicBezTo>
                    <a:pt x="14922" y="17275"/>
                    <a:pt x="14975" y="17334"/>
                    <a:pt x="15020" y="17322"/>
                  </a:cubicBezTo>
                  <a:cubicBezTo>
                    <a:pt x="15110" y="17358"/>
                    <a:pt x="15199" y="17370"/>
                    <a:pt x="15282" y="17381"/>
                  </a:cubicBezTo>
                  <a:cubicBezTo>
                    <a:pt x="15312" y="17393"/>
                    <a:pt x="15357" y="17487"/>
                    <a:pt x="15372" y="17440"/>
                  </a:cubicBezTo>
                  <a:cubicBezTo>
                    <a:pt x="15357" y="17428"/>
                    <a:pt x="15342" y="17393"/>
                    <a:pt x="15372" y="17405"/>
                  </a:cubicBezTo>
                  <a:cubicBezTo>
                    <a:pt x="15402" y="17452"/>
                    <a:pt x="15424" y="17417"/>
                    <a:pt x="15454" y="17440"/>
                  </a:cubicBezTo>
                  <a:cubicBezTo>
                    <a:pt x="15492" y="17476"/>
                    <a:pt x="15529" y="17499"/>
                    <a:pt x="15559" y="17476"/>
                  </a:cubicBezTo>
                  <a:cubicBezTo>
                    <a:pt x="15597" y="17535"/>
                    <a:pt x="15612" y="17452"/>
                    <a:pt x="15657" y="17523"/>
                  </a:cubicBezTo>
                  <a:cubicBezTo>
                    <a:pt x="15679" y="17558"/>
                    <a:pt x="15747" y="17535"/>
                    <a:pt x="15739" y="17605"/>
                  </a:cubicBezTo>
                  <a:cubicBezTo>
                    <a:pt x="15679" y="17582"/>
                    <a:pt x="15619" y="17570"/>
                    <a:pt x="15567" y="17546"/>
                  </a:cubicBezTo>
                  <a:cubicBezTo>
                    <a:pt x="15537" y="17535"/>
                    <a:pt x="15514" y="17582"/>
                    <a:pt x="15477" y="17523"/>
                  </a:cubicBezTo>
                  <a:cubicBezTo>
                    <a:pt x="15462" y="17593"/>
                    <a:pt x="15409" y="17428"/>
                    <a:pt x="15394" y="17499"/>
                  </a:cubicBezTo>
                  <a:cubicBezTo>
                    <a:pt x="15402" y="17499"/>
                    <a:pt x="15402" y="17523"/>
                    <a:pt x="15387" y="17511"/>
                  </a:cubicBezTo>
                  <a:cubicBezTo>
                    <a:pt x="15372" y="17499"/>
                    <a:pt x="15364" y="17511"/>
                    <a:pt x="15349" y="17511"/>
                  </a:cubicBezTo>
                  <a:cubicBezTo>
                    <a:pt x="15319" y="17476"/>
                    <a:pt x="15304" y="17546"/>
                    <a:pt x="15274" y="17499"/>
                  </a:cubicBezTo>
                  <a:cubicBezTo>
                    <a:pt x="15229" y="17487"/>
                    <a:pt x="15184" y="17487"/>
                    <a:pt x="15132" y="17464"/>
                  </a:cubicBezTo>
                  <a:cubicBezTo>
                    <a:pt x="15087" y="17487"/>
                    <a:pt x="15035" y="17464"/>
                    <a:pt x="14982" y="17440"/>
                  </a:cubicBezTo>
                  <a:cubicBezTo>
                    <a:pt x="14937" y="17452"/>
                    <a:pt x="14892" y="17440"/>
                    <a:pt x="14840" y="17405"/>
                  </a:cubicBezTo>
                  <a:cubicBezTo>
                    <a:pt x="14712" y="17464"/>
                    <a:pt x="14570" y="17417"/>
                    <a:pt x="14435" y="17440"/>
                  </a:cubicBezTo>
                  <a:cubicBezTo>
                    <a:pt x="14360" y="17417"/>
                    <a:pt x="14293" y="17428"/>
                    <a:pt x="14218" y="17440"/>
                  </a:cubicBezTo>
                  <a:cubicBezTo>
                    <a:pt x="14180" y="17428"/>
                    <a:pt x="14150" y="17464"/>
                    <a:pt x="14113" y="17417"/>
                  </a:cubicBezTo>
                  <a:cubicBezTo>
                    <a:pt x="14083" y="17487"/>
                    <a:pt x="14038" y="17417"/>
                    <a:pt x="14008" y="17428"/>
                  </a:cubicBezTo>
                  <a:cubicBezTo>
                    <a:pt x="13880" y="17499"/>
                    <a:pt x="13730" y="17440"/>
                    <a:pt x="13603" y="17499"/>
                  </a:cubicBezTo>
                  <a:cubicBezTo>
                    <a:pt x="13566" y="17464"/>
                    <a:pt x="13536" y="17499"/>
                    <a:pt x="13498" y="17523"/>
                  </a:cubicBezTo>
                  <a:cubicBezTo>
                    <a:pt x="13461" y="17476"/>
                    <a:pt x="13431" y="17511"/>
                    <a:pt x="13393" y="17535"/>
                  </a:cubicBezTo>
                  <a:cubicBezTo>
                    <a:pt x="13318" y="17499"/>
                    <a:pt x="13251" y="17535"/>
                    <a:pt x="13183" y="17523"/>
                  </a:cubicBezTo>
                  <a:cubicBezTo>
                    <a:pt x="13168" y="17546"/>
                    <a:pt x="13153" y="17523"/>
                    <a:pt x="13131" y="17499"/>
                  </a:cubicBezTo>
                  <a:cubicBezTo>
                    <a:pt x="13116" y="17535"/>
                    <a:pt x="13108" y="17546"/>
                    <a:pt x="13086" y="17523"/>
                  </a:cubicBezTo>
                  <a:cubicBezTo>
                    <a:pt x="13056" y="17558"/>
                    <a:pt x="13018" y="17535"/>
                    <a:pt x="12981" y="17535"/>
                  </a:cubicBezTo>
                  <a:cubicBezTo>
                    <a:pt x="12951" y="17570"/>
                    <a:pt x="12906" y="17499"/>
                    <a:pt x="12876" y="17546"/>
                  </a:cubicBezTo>
                  <a:cubicBezTo>
                    <a:pt x="12839" y="17511"/>
                    <a:pt x="12809" y="17558"/>
                    <a:pt x="12771" y="17523"/>
                  </a:cubicBezTo>
                  <a:cubicBezTo>
                    <a:pt x="12734" y="17535"/>
                    <a:pt x="12696" y="17499"/>
                    <a:pt x="12666" y="17535"/>
                  </a:cubicBezTo>
                  <a:cubicBezTo>
                    <a:pt x="12629" y="17511"/>
                    <a:pt x="12591" y="17511"/>
                    <a:pt x="12554" y="17523"/>
                  </a:cubicBezTo>
                  <a:cubicBezTo>
                    <a:pt x="12479" y="17476"/>
                    <a:pt x="12411" y="17511"/>
                    <a:pt x="12336" y="17476"/>
                  </a:cubicBezTo>
                  <a:cubicBezTo>
                    <a:pt x="12276" y="17487"/>
                    <a:pt x="12202" y="17452"/>
                    <a:pt x="12134" y="17452"/>
                  </a:cubicBezTo>
                  <a:cubicBezTo>
                    <a:pt x="12067" y="17440"/>
                    <a:pt x="11984" y="17381"/>
                    <a:pt x="11917" y="17405"/>
                  </a:cubicBezTo>
                  <a:cubicBezTo>
                    <a:pt x="11872" y="17334"/>
                    <a:pt x="11842" y="17393"/>
                    <a:pt x="11804" y="17346"/>
                  </a:cubicBezTo>
                  <a:cubicBezTo>
                    <a:pt x="11767" y="17358"/>
                    <a:pt x="11729" y="17311"/>
                    <a:pt x="11692" y="17322"/>
                  </a:cubicBezTo>
                  <a:cubicBezTo>
                    <a:pt x="11654" y="17287"/>
                    <a:pt x="11617" y="17287"/>
                    <a:pt x="11579" y="17275"/>
                  </a:cubicBezTo>
                  <a:cubicBezTo>
                    <a:pt x="11549" y="17311"/>
                    <a:pt x="11497" y="17157"/>
                    <a:pt x="11475" y="17252"/>
                  </a:cubicBezTo>
                  <a:cubicBezTo>
                    <a:pt x="11572" y="17311"/>
                    <a:pt x="11677" y="17381"/>
                    <a:pt x="11774" y="17417"/>
                  </a:cubicBezTo>
                  <a:cubicBezTo>
                    <a:pt x="11827" y="17428"/>
                    <a:pt x="11872" y="17452"/>
                    <a:pt x="11924" y="17476"/>
                  </a:cubicBezTo>
                  <a:cubicBezTo>
                    <a:pt x="11969" y="17452"/>
                    <a:pt x="12029" y="17523"/>
                    <a:pt x="12074" y="17511"/>
                  </a:cubicBezTo>
                  <a:cubicBezTo>
                    <a:pt x="12172" y="17570"/>
                    <a:pt x="12261" y="17499"/>
                    <a:pt x="12366" y="17593"/>
                  </a:cubicBezTo>
                  <a:cubicBezTo>
                    <a:pt x="12404" y="17546"/>
                    <a:pt x="12456" y="17593"/>
                    <a:pt x="12509" y="17593"/>
                  </a:cubicBezTo>
                  <a:cubicBezTo>
                    <a:pt x="12554" y="17582"/>
                    <a:pt x="12606" y="17593"/>
                    <a:pt x="12666" y="17629"/>
                  </a:cubicBezTo>
                  <a:cubicBezTo>
                    <a:pt x="12734" y="17617"/>
                    <a:pt x="12794" y="17605"/>
                    <a:pt x="12861" y="17629"/>
                  </a:cubicBezTo>
                  <a:cubicBezTo>
                    <a:pt x="12936" y="17641"/>
                    <a:pt x="13003" y="17617"/>
                    <a:pt x="13078" y="17629"/>
                  </a:cubicBezTo>
                  <a:cubicBezTo>
                    <a:pt x="13213" y="17605"/>
                    <a:pt x="13356" y="17641"/>
                    <a:pt x="13483" y="17593"/>
                  </a:cubicBezTo>
                  <a:cubicBezTo>
                    <a:pt x="13551" y="17593"/>
                    <a:pt x="13618" y="17593"/>
                    <a:pt x="13685" y="17593"/>
                  </a:cubicBezTo>
                  <a:cubicBezTo>
                    <a:pt x="13700" y="17570"/>
                    <a:pt x="13715" y="17570"/>
                    <a:pt x="13730" y="17570"/>
                  </a:cubicBezTo>
                  <a:cubicBezTo>
                    <a:pt x="13753" y="17605"/>
                    <a:pt x="13768" y="17570"/>
                    <a:pt x="13790" y="17570"/>
                  </a:cubicBezTo>
                  <a:cubicBezTo>
                    <a:pt x="13820" y="17570"/>
                    <a:pt x="13865" y="17593"/>
                    <a:pt x="13895" y="17558"/>
                  </a:cubicBezTo>
                  <a:cubicBezTo>
                    <a:pt x="13955" y="17546"/>
                    <a:pt x="14030" y="17570"/>
                    <a:pt x="14090" y="17558"/>
                  </a:cubicBezTo>
                  <a:cubicBezTo>
                    <a:pt x="14120" y="17523"/>
                    <a:pt x="14165" y="17546"/>
                    <a:pt x="14195" y="17535"/>
                  </a:cubicBezTo>
                  <a:cubicBezTo>
                    <a:pt x="14233" y="17558"/>
                    <a:pt x="14270" y="17535"/>
                    <a:pt x="14300" y="17523"/>
                  </a:cubicBezTo>
                  <a:cubicBezTo>
                    <a:pt x="14368" y="17546"/>
                    <a:pt x="14435" y="17558"/>
                    <a:pt x="14502" y="17523"/>
                  </a:cubicBezTo>
                  <a:cubicBezTo>
                    <a:pt x="14577" y="17570"/>
                    <a:pt x="14645" y="17523"/>
                    <a:pt x="14720" y="17558"/>
                  </a:cubicBezTo>
                  <a:cubicBezTo>
                    <a:pt x="14780" y="17499"/>
                    <a:pt x="14855" y="17593"/>
                    <a:pt x="14915" y="17511"/>
                  </a:cubicBezTo>
                  <a:cubicBezTo>
                    <a:pt x="14922" y="17605"/>
                    <a:pt x="14967" y="17523"/>
                    <a:pt x="14997" y="17546"/>
                  </a:cubicBezTo>
                  <a:cubicBezTo>
                    <a:pt x="15020" y="17558"/>
                    <a:pt x="15027" y="17535"/>
                    <a:pt x="15050" y="17570"/>
                  </a:cubicBezTo>
                  <a:cubicBezTo>
                    <a:pt x="15072" y="17582"/>
                    <a:pt x="15080" y="17523"/>
                    <a:pt x="15110" y="17570"/>
                  </a:cubicBezTo>
                  <a:cubicBezTo>
                    <a:pt x="15177" y="17582"/>
                    <a:pt x="15244" y="17582"/>
                    <a:pt x="15319" y="17629"/>
                  </a:cubicBezTo>
                  <a:cubicBezTo>
                    <a:pt x="15349" y="17593"/>
                    <a:pt x="15379" y="17593"/>
                    <a:pt x="15424" y="17652"/>
                  </a:cubicBezTo>
                  <a:cubicBezTo>
                    <a:pt x="15454" y="17617"/>
                    <a:pt x="15492" y="17629"/>
                    <a:pt x="15537" y="17676"/>
                  </a:cubicBezTo>
                  <a:cubicBezTo>
                    <a:pt x="15567" y="17676"/>
                    <a:pt x="15589" y="17629"/>
                    <a:pt x="15627" y="17676"/>
                  </a:cubicBezTo>
                  <a:cubicBezTo>
                    <a:pt x="15664" y="17652"/>
                    <a:pt x="15702" y="17711"/>
                    <a:pt x="15739" y="17700"/>
                  </a:cubicBezTo>
                  <a:cubicBezTo>
                    <a:pt x="15822" y="17770"/>
                    <a:pt x="15889" y="17700"/>
                    <a:pt x="15941" y="17817"/>
                  </a:cubicBezTo>
                  <a:cubicBezTo>
                    <a:pt x="15971" y="17841"/>
                    <a:pt x="15949" y="17782"/>
                    <a:pt x="15971" y="17794"/>
                  </a:cubicBezTo>
                  <a:cubicBezTo>
                    <a:pt x="15994" y="17829"/>
                    <a:pt x="16016" y="17806"/>
                    <a:pt x="16039" y="17829"/>
                  </a:cubicBezTo>
                  <a:cubicBezTo>
                    <a:pt x="16061" y="17817"/>
                    <a:pt x="16151" y="17888"/>
                    <a:pt x="16144" y="17947"/>
                  </a:cubicBezTo>
                  <a:cubicBezTo>
                    <a:pt x="16099" y="17853"/>
                    <a:pt x="16054" y="17947"/>
                    <a:pt x="16039" y="17864"/>
                  </a:cubicBezTo>
                  <a:cubicBezTo>
                    <a:pt x="16009" y="17935"/>
                    <a:pt x="15964" y="17864"/>
                    <a:pt x="15919" y="17829"/>
                  </a:cubicBezTo>
                  <a:cubicBezTo>
                    <a:pt x="15889" y="17853"/>
                    <a:pt x="15851" y="17817"/>
                    <a:pt x="15829" y="17853"/>
                  </a:cubicBezTo>
                  <a:cubicBezTo>
                    <a:pt x="15799" y="17853"/>
                    <a:pt x="15769" y="17864"/>
                    <a:pt x="15732" y="17853"/>
                  </a:cubicBezTo>
                  <a:cubicBezTo>
                    <a:pt x="15702" y="17841"/>
                    <a:pt x="15672" y="17864"/>
                    <a:pt x="15642" y="17841"/>
                  </a:cubicBezTo>
                  <a:cubicBezTo>
                    <a:pt x="15627" y="17864"/>
                    <a:pt x="15604" y="17841"/>
                    <a:pt x="15589" y="17817"/>
                  </a:cubicBezTo>
                  <a:cubicBezTo>
                    <a:pt x="15574" y="17806"/>
                    <a:pt x="15559" y="17853"/>
                    <a:pt x="15544" y="17841"/>
                  </a:cubicBezTo>
                  <a:cubicBezTo>
                    <a:pt x="15484" y="17876"/>
                    <a:pt x="15409" y="17806"/>
                    <a:pt x="15357" y="17853"/>
                  </a:cubicBezTo>
                  <a:cubicBezTo>
                    <a:pt x="15289" y="17841"/>
                    <a:pt x="15229" y="17853"/>
                    <a:pt x="15162" y="17806"/>
                  </a:cubicBezTo>
                  <a:cubicBezTo>
                    <a:pt x="15012" y="17864"/>
                    <a:pt x="14862" y="17829"/>
                    <a:pt x="14712" y="17864"/>
                  </a:cubicBezTo>
                  <a:cubicBezTo>
                    <a:pt x="14667" y="17806"/>
                    <a:pt x="14645" y="17935"/>
                    <a:pt x="14600" y="17841"/>
                  </a:cubicBezTo>
                  <a:cubicBezTo>
                    <a:pt x="14570" y="17912"/>
                    <a:pt x="14525" y="17853"/>
                    <a:pt x="14487" y="17876"/>
                  </a:cubicBezTo>
                  <a:cubicBezTo>
                    <a:pt x="14405" y="17853"/>
                    <a:pt x="14338" y="17912"/>
                    <a:pt x="14255" y="17876"/>
                  </a:cubicBezTo>
                  <a:cubicBezTo>
                    <a:pt x="14233" y="17912"/>
                    <a:pt x="14203" y="17900"/>
                    <a:pt x="14173" y="17912"/>
                  </a:cubicBezTo>
                  <a:cubicBezTo>
                    <a:pt x="14135" y="17888"/>
                    <a:pt x="14120" y="17982"/>
                    <a:pt x="14083" y="17947"/>
                  </a:cubicBezTo>
                  <a:cubicBezTo>
                    <a:pt x="14068" y="18006"/>
                    <a:pt x="14023" y="17912"/>
                    <a:pt x="14008" y="17982"/>
                  </a:cubicBezTo>
                  <a:cubicBezTo>
                    <a:pt x="13970" y="17935"/>
                    <a:pt x="13948" y="18006"/>
                    <a:pt x="13910" y="17982"/>
                  </a:cubicBezTo>
                  <a:cubicBezTo>
                    <a:pt x="13858" y="18006"/>
                    <a:pt x="13790" y="17959"/>
                    <a:pt x="13738" y="18018"/>
                  </a:cubicBezTo>
                  <a:cubicBezTo>
                    <a:pt x="13671" y="17959"/>
                    <a:pt x="13626" y="18077"/>
                    <a:pt x="13566" y="18018"/>
                  </a:cubicBezTo>
                  <a:cubicBezTo>
                    <a:pt x="13506" y="18053"/>
                    <a:pt x="13446" y="18018"/>
                    <a:pt x="13393" y="18053"/>
                  </a:cubicBezTo>
                  <a:cubicBezTo>
                    <a:pt x="13356" y="17994"/>
                    <a:pt x="13341" y="18088"/>
                    <a:pt x="13303" y="18029"/>
                  </a:cubicBezTo>
                  <a:cubicBezTo>
                    <a:pt x="13281" y="18112"/>
                    <a:pt x="13236" y="18006"/>
                    <a:pt x="13213" y="18053"/>
                  </a:cubicBezTo>
                  <a:cubicBezTo>
                    <a:pt x="13153" y="18053"/>
                    <a:pt x="13093" y="18041"/>
                    <a:pt x="13033" y="18053"/>
                  </a:cubicBezTo>
                  <a:cubicBezTo>
                    <a:pt x="13003" y="18029"/>
                    <a:pt x="12981" y="18053"/>
                    <a:pt x="12959" y="18065"/>
                  </a:cubicBezTo>
                  <a:cubicBezTo>
                    <a:pt x="12921" y="18065"/>
                    <a:pt x="12891" y="18029"/>
                    <a:pt x="12861" y="18053"/>
                  </a:cubicBezTo>
                  <a:cubicBezTo>
                    <a:pt x="12876" y="18065"/>
                    <a:pt x="12869" y="18112"/>
                    <a:pt x="12891" y="18077"/>
                  </a:cubicBezTo>
                  <a:cubicBezTo>
                    <a:pt x="12899" y="18053"/>
                    <a:pt x="12921" y="18088"/>
                    <a:pt x="12936" y="18065"/>
                  </a:cubicBezTo>
                  <a:cubicBezTo>
                    <a:pt x="12973" y="18147"/>
                    <a:pt x="12996" y="18053"/>
                    <a:pt x="13033" y="18112"/>
                  </a:cubicBezTo>
                  <a:cubicBezTo>
                    <a:pt x="13056" y="18053"/>
                    <a:pt x="13101" y="18124"/>
                    <a:pt x="13131" y="18112"/>
                  </a:cubicBezTo>
                  <a:cubicBezTo>
                    <a:pt x="13161" y="18041"/>
                    <a:pt x="13153" y="18136"/>
                    <a:pt x="13198" y="18136"/>
                  </a:cubicBezTo>
                  <a:cubicBezTo>
                    <a:pt x="13258" y="18088"/>
                    <a:pt x="13326" y="18136"/>
                    <a:pt x="13386" y="18112"/>
                  </a:cubicBezTo>
                  <a:cubicBezTo>
                    <a:pt x="13453" y="18112"/>
                    <a:pt x="13521" y="18112"/>
                    <a:pt x="13588" y="18100"/>
                  </a:cubicBezTo>
                  <a:cubicBezTo>
                    <a:pt x="13648" y="18088"/>
                    <a:pt x="13708" y="18088"/>
                    <a:pt x="13768" y="18077"/>
                  </a:cubicBezTo>
                  <a:cubicBezTo>
                    <a:pt x="13805" y="18112"/>
                    <a:pt x="13828" y="18029"/>
                    <a:pt x="13865" y="18088"/>
                  </a:cubicBezTo>
                  <a:cubicBezTo>
                    <a:pt x="13895" y="18029"/>
                    <a:pt x="13940" y="18112"/>
                    <a:pt x="13970" y="18077"/>
                  </a:cubicBezTo>
                  <a:cubicBezTo>
                    <a:pt x="14000" y="18077"/>
                    <a:pt x="14030" y="18065"/>
                    <a:pt x="14060" y="18041"/>
                  </a:cubicBezTo>
                  <a:cubicBezTo>
                    <a:pt x="14098" y="18088"/>
                    <a:pt x="14120" y="18018"/>
                    <a:pt x="14158" y="18053"/>
                  </a:cubicBezTo>
                  <a:cubicBezTo>
                    <a:pt x="14180" y="17982"/>
                    <a:pt x="14218" y="18029"/>
                    <a:pt x="14240" y="17982"/>
                  </a:cubicBezTo>
                  <a:cubicBezTo>
                    <a:pt x="14285" y="18029"/>
                    <a:pt x="14308" y="17959"/>
                    <a:pt x="14345" y="17971"/>
                  </a:cubicBezTo>
                  <a:cubicBezTo>
                    <a:pt x="14383" y="18006"/>
                    <a:pt x="14412" y="17947"/>
                    <a:pt x="14457" y="17994"/>
                  </a:cubicBezTo>
                  <a:cubicBezTo>
                    <a:pt x="14472" y="17971"/>
                    <a:pt x="14495" y="18006"/>
                    <a:pt x="14517" y="17994"/>
                  </a:cubicBezTo>
                  <a:cubicBezTo>
                    <a:pt x="14532" y="17971"/>
                    <a:pt x="14547" y="17971"/>
                    <a:pt x="14570" y="17994"/>
                  </a:cubicBezTo>
                  <a:cubicBezTo>
                    <a:pt x="14607" y="17935"/>
                    <a:pt x="14652" y="18006"/>
                    <a:pt x="14690" y="17959"/>
                  </a:cubicBezTo>
                  <a:cubicBezTo>
                    <a:pt x="14727" y="17982"/>
                    <a:pt x="14765" y="17935"/>
                    <a:pt x="14802" y="17959"/>
                  </a:cubicBezTo>
                  <a:cubicBezTo>
                    <a:pt x="14847" y="17982"/>
                    <a:pt x="14877" y="17900"/>
                    <a:pt x="14922" y="17959"/>
                  </a:cubicBezTo>
                  <a:cubicBezTo>
                    <a:pt x="14960" y="17959"/>
                    <a:pt x="14997" y="17912"/>
                    <a:pt x="15042" y="17959"/>
                  </a:cubicBezTo>
                  <a:cubicBezTo>
                    <a:pt x="15072" y="17888"/>
                    <a:pt x="15124" y="18006"/>
                    <a:pt x="15154" y="17923"/>
                  </a:cubicBezTo>
                  <a:cubicBezTo>
                    <a:pt x="15199" y="17971"/>
                    <a:pt x="15229" y="17900"/>
                    <a:pt x="15274" y="17959"/>
                  </a:cubicBezTo>
                  <a:cubicBezTo>
                    <a:pt x="15349" y="17935"/>
                    <a:pt x="15432" y="17971"/>
                    <a:pt x="15514" y="17959"/>
                  </a:cubicBezTo>
                  <a:cubicBezTo>
                    <a:pt x="15552" y="17935"/>
                    <a:pt x="15589" y="17947"/>
                    <a:pt x="15627" y="17959"/>
                  </a:cubicBezTo>
                  <a:cubicBezTo>
                    <a:pt x="15649" y="17982"/>
                    <a:pt x="15664" y="17912"/>
                    <a:pt x="15687" y="17959"/>
                  </a:cubicBezTo>
                  <a:cubicBezTo>
                    <a:pt x="15702" y="17923"/>
                    <a:pt x="15732" y="17982"/>
                    <a:pt x="15747" y="17959"/>
                  </a:cubicBezTo>
                  <a:cubicBezTo>
                    <a:pt x="15784" y="17959"/>
                    <a:pt x="15822" y="17959"/>
                    <a:pt x="15866" y="17959"/>
                  </a:cubicBezTo>
                  <a:cubicBezTo>
                    <a:pt x="15881" y="17923"/>
                    <a:pt x="15911" y="17982"/>
                    <a:pt x="15926" y="17959"/>
                  </a:cubicBezTo>
                  <a:cubicBezTo>
                    <a:pt x="15941" y="17971"/>
                    <a:pt x="15964" y="17959"/>
                    <a:pt x="15986" y="17994"/>
                  </a:cubicBezTo>
                  <a:cubicBezTo>
                    <a:pt x="16061" y="17971"/>
                    <a:pt x="16151" y="18065"/>
                    <a:pt x="16234" y="18065"/>
                  </a:cubicBezTo>
                  <a:cubicBezTo>
                    <a:pt x="16271" y="18136"/>
                    <a:pt x="16301" y="18088"/>
                    <a:pt x="16339" y="18147"/>
                  </a:cubicBezTo>
                  <a:cubicBezTo>
                    <a:pt x="16369" y="18171"/>
                    <a:pt x="16406" y="18194"/>
                    <a:pt x="16436" y="18183"/>
                  </a:cubicBezTo>
                  <a:cubicBezTo>
                    <a:pt x="16511" y="18277"/>
                    <a:pt x="16586" y="18324"/>
                    <a:pt x="16661" y="18359"/>
                  </a:cubicBezTo>
                  <a:cubicBezTo>
                    <a:pt x="16683" y="18418"/>
                    <a:pt x="16721" y="18454"/>
                    <a:pt x="16766" y="18465"/>
                  </a:cubicBezTo>
                  <a:cubicBezTo>
                    <a:pt x="16788" y="18489"/>
                    <a:pt x="16811" y="18513"/>
                    <a:pt x="16833" y="18536"/>
                  </a:cubicBezTo>
                  <a:cubicBezTo>
                    <a:pt x="16863" y="18548"/>
                    <a:pt x="16893" y="18642"/>
                    <a:pt x="16916" y="18595"/>
                  </a:cubicBezTo>
                  <a:cubicBezTo>
                    <a:pt x="16961" y="18666"/>
                    <a:pt x="16968" y="18642"/>
                    <a:pt x="17036" y="18725"/>
                  </a:cubicBezTo>
                  <a:cubicBezTo>
                    <a:pt x="17073" y="18784"/>
                    <a:pt x="17156" y="18748"/>
                    <a:pt x="17133" y="18854"/>
                  </a:cubicBezTo>
                  <a:cubicBezTo>
                    <a:pt x="17051" y="18760"/>
                    <a:pt x="16968" y="18736"/>
                    <a:pt x="16886" y="18689"/>
                  </a:cubicBezTo>
                  <a:cubicBezTo>
                    <a:pt x="16803" y="18642"/>
                    <a:pt x="16728" y="18666"/>
                    <a:pt x="16638" y="18583"/>
                  </a:cubicBezTo>
                  <a:cubicBezTo>
                    <a:pt x="16601" y="18583"/>
                    <a:pt x="16556" y="18560"/>
                    <a:pt x="16519" y="18548"/>
                  </a:cubicBezTo>
                  <a:cubicBezTo>
                    <a:pt x="16474" y="18501"/>
                    <a:pt x="16444" y="18572"/>
                    <a:pt x="16399" y="18513"/>
                  </a:cubicBezTo>
                  <a:cubicBezTo>
                    <a:pt x="16316" y="18524"/>
                    <a:pt x="16241" y="18524"/>
                    <a:pt x="16159" y="18513"/>
                  </a:cubicBezTo>
                  <a:cubicBezTo>
                    <a:pt x="16009" y="18513"/>
                    <a:pt x="15844" y="18430"/>
                    <a:pt x="15687" y="18418"/>
                  </a:cubicBezTo>
                  <a:cubicBezTo>
                    <a:pt x="15649" y="18442"/>
                    <a:pt x="15604" y="18359"/>
                    <a:pt x="15574" y="18418"/>
                  </a:cubicBezTo>
                  <a:cubicBezTo>
                    <a:pt x="15529" y="18383"/>
                    <a:pt x="15492" y="18407"/>
                    <a:pt x="15447" y="18383"/>
                  </a:cubicBezTo>
                  <a:cubicBezTo>
                    <a:pt x="15424" y="18348"/>
                    <a:pt x="15409" y="18383"/>
                    <a:pt x="15387" y="18383"/>
                  </a:cubicBezTo>
                  <a:cubicBezTo>
                    <a:pt x="15364" y="18359"/>
                    <a:pt x="15349" y="18371"/>
                    <a:pt x="15327" y="18383"/>
                  </a:cubicBezTo>
                  <a:cubicBezTo>
                    <a:pt x="15282" y="18336"/>
                    <a:pt x="15252" y="18371"/>
                    <a:pt x="15214" y="18383"/>
                  </a:cubicBezTo>
                  <a:cubicBezTo>
                    <a:pt x="15154" y="18371"/>
                    <a:pt x="15102" y="18359"/>
                    <a:pt x="15042" y="18359"/>
                  </a:cubicBezTo>
                  <a:cubicBezTo>
                    <a:pt x="15012" y="18300"/>
                    <a:pt x="14990" y="18395"/>
                    <a:pt x="14960" y="18371"/>
                  </a:cubicBezTo>
                  <a:cubicBezTo>
                    <a:pt x="14922" y="18324"/>
                    <a:pt x="14900" y="18371"/>
                    <a:pt x="14862" y="18324"/>
                  </a:cubicBezTo>
                  <a:cubicBezTo>
                    <a:pt x="14817" y="18383"/>
                    <a:pt x="14750" y="18312"/>
                    <a:pt x="14697" y="18348"/>
                  </a:cubicBezTo>
                  <a:cubicBezTo>
                    <a:pt x="14675" y="18383"/>
                    <a:pt x="14645" y="18312"/>
                    <a:pt x="14622" y="18348"/>
                  </a:cubicBezTo>
                  <a:cubicBezTo>
                    <a:pt x="14592" y="18371"/>
                    <a:pt x="14555" y="18312"/>
                    <a:pt x="14525" y="18383"/>
                  </a:cubicBezTo>
                  <a:cubicBezTo>
                    <a:pt x="14495" y="18312"/>
                    <a:pt x="14472" y="18371"/>
                    <a:pt x="14450" y="18383"/>
                  </a:cubicBezTo>
                  <a:cubicBezTo>
                    <a:pt x="14420" y="18407"/>
                    <a:pt x="14383" y="18312"/>
                    <a:pt x="14368" y="18395"/>
                  </a:cubicBezTo>
                  <a:cubicBezTo>
                    <a:pt x="14330" y="18359"/>
                    <a:pt x="14308" y="18383"/>
                    <a:pt x="14285" y="18407"/>
                  </a:cubicBezTo>
                  <a:cubicBezTo>
                    <a:pt x="14248" y="18371"/>
                    <a:pt x="14218" y="18395"/>
                    <a:pt x="14188" y="18395"/>
                  </a:cubicBezTo>
                  <a:cubicBezTo>
                    <a:pt x="14158" y="18371"/>
                    <a:pt x="14135" y="18395"/>
                    <a:pt x="14105" y="18407"/>
                  </a:cubicBezTo>
                  <a:cubicBezTo>
                    <a:pt x="14075" y="18383"/>
                    <a:pt x="14045" y="18395"/>
                    <a:pt x="14008" y="18395"/>
                  </a:cubicBezTo>
                  <a:cubicBezTo>
                    <a:pt x="13955" y="18395"/>
                    <a:pt x="13895" y="18407"/>
                    <a:pt x="13843" y="18430"/>
                  </a:cubicBezTo>
                  <a:cubicBezTo>
                    <a:pt x="13783" y="18418"/>
                    <a:pt x="13730" y="18442"/>
                    <a:pt x="13678" y="18442"/>
                  </a:cubicBezTo>
                  <a:cubicBezTo>
                    <a:pt x="13618" y="18465"/>
                    <a:pt x="13558" y="18430"/>
                    <a:pt x="13498" y="18442"/>
                  </a:cubicBezTo>
                  <a:cubicBezTo>
                    <a:pt x="13438" y="18454"/>
                    <a:pt x="13378" y="18430"/>
                    <a:pt x="13326" y="18442"/>
                  </a:cubicBezTo>
                  <a:cubicBezTo>
                    <a:pt x="13258" y="18418"/>
                    <a:pt x="13206" y="18477"/>
                    <a:pt x="13146" y="18442"/>
                  </a:cubicBezTo>
                  <a:cubicBezTo>
                    <a:pt x="13093" y="18489"/>
                    <a:pt x="13041" y="18465"/>
                    <a:pt x="12981" y="18454"/>
                  </a:cubicBezTo>
                  <a:cubicBezTo>
                    <a:pt x="12959" y="18477"/>
                    <a:pt x="12936" y="18501"/>
                    <a:pt x="12899" y="18465"/>
                  </a:cubicBezTo>
                  <a:cubicBezTo>
                    <a:pt x="12869" y="18442"/>
                    <a:pt x="12846" y="18513"/>
                    <a:pt x="12809" y="18465"/>
                  </a:cubicBezTo>
                  <a:cubicBezTo>
                    <a:pt x="12749" y="18465"/>
                    <a:pt x="12689" y="18489"/>
                    <a:pt x="12621" y="18418"/>
                  </a:cubicBezTo>
                  <a:cubicBezTo>
                    <a:pt x="12606" y="18489"/>
                    <a:pt x="12569" y="18395"/>
                    <a:pt x="12546" y="18430"/>
                  </a:cubicBezTo>
                  <a:cubicBezTo>
                    <a:pt x="12531" y="18454"/>
                    <a:pt x="12524" y="18430"/>
                    <a:pt x="12516" y="18407"/>
                  </a:cubicBezTo>
                  <a:cubicBezTo>
                    <a:pt x="12501" y="18383"/>
                    <a:pt x="12486" y="18430"/>
                    <a:pt x="12471" y="18418"/>
                  </a:cubicBezTo>
                  <a:cubicBezTo>
                    <a:pt x="12389" y="18324"/>
                    <a:pt x="12321" y="18383"/>
                    <a:pt x="12239" y="18265"/>
                  </a:cubicBezTo>
                  <a:cubicBezTo>
                    <a:pt x="12224" y="18289"/>
                    <a:pt x="12209" y="18265"/>
                    <a:pt x="12187" y="18242"/>
                  </a:cubicBezTo>
                  <a:cubicBezTo>
                    <a:pt x="12172" y="18230"/>
                    <a:pt x="12149" y="18253"/>
                    <a:pt x="12127" y="18206"/>
                  </a:cubicBezTo>
                  <a:cubicBezTo>
                    <a:pt x="12082" y="18194"/>
                    <a:pt x="12037" y="18147"/>
                    <a:pt x="12007" y="18171"/>
                  </a:cubicBezTo>
                  <a:cubicBezTo>
                    <a:pt x="12104" y="18242"/>
                    <a:pt x="12202" y="18289"/>
                    <a:pt x="12299" y="18359"/>
                  </a:cubicBezTo>
                  <a:cubicBezTo>
                    <a:pt x="12321" y="18383"/>
                    <a:pt x="12344" y="18395"/>
                    <a:pt x="12359" y="18395"/>
                  </a:cubicBezTo>
                  <a:cubicBezTo>
                    <a:pt x="12381" y="18371"/>
                    <a:pt x="12419" y="18442"/>
                    <a:pt x="12434" y="18407"/>
                  </a:cubicBezTo>
                  <a:cubicBezTo>
                    <a:pt x="12471" y="18418"/>
                    <a:pt x="12456" y="18524"/>
                    <a:pt x="12486" y="18465"/>
                  </a:cubicBezTo>
                  <a:cubicBezTo>
                    <a:pt x="12516" y="18418"/>
                    <a:pt x="12539" y="18513"/>
                    <a:pt x="12546" y="18524"/>
                  </a:cubicBezTo>
                  <a:cubicBezTo>
                    <a:pt x="12569" y="18489"/>
                    <a:pt x="12599" y="18513"/>
                    <a:pt x="12621" y="18513"/>
                  </a:cubicBezTo>
                  <a:cubicBezTo>
                    <a:pt x="12651" y="18524"/>
                    <a:pt x="12696" y="18501"/>
                    <a:pt x="12726" y="18560"/>
                  </a:cubicBezTo>
                  <a:cubicBezTo>
                    <a:pt x="12779" y="18524"/>
                    <a:pt x="12854" y="18572"/>
                    <a:pt x="12914" y="18572"/>
                  </a:cubicBezTo>
                  <a:cubicBezTo>
                    <a:pt x="12981" y="18607"/>
                    <a:pt x="13041" y="18595"/>
                    <a:pt x="13116" y="18654"/>
                  </a:cubicBezTo>
                  <a:cubicBezTo>
                    <a:pt x="13176" y="18630"/>
                    <a:pt x="13243" y="18701"/>
                    <a:pt x="13303" y="18678"/>
                  </a:cubicBezTo>
                  <a:cubicBezTo>
                    <a:pt x="13333" y="18666"/>
                    <a:pt x="13371" y="18701"/>
                    <a:pt x="13401" y="18678"/>
                  </a:cubicBezTo>
                  <a:cubicBezTo>
                    <a:pt x="13431" y="18666"/>
                    <a:pt x="13468" y="18736"/>
                    <a:pt x="13498" y="18689"/>
                  </a:cubicBezTo>
                  <a:cubicBezTo>
                    <a:pt x="13513" y="18701"/>
                    <a:pt x="13521" y="18666"/>
                    <a:pt x="13543" y="18678"/>
                  </a:cubicBezTo>
                  <a:cubicBezTo>
                    <a:pt x="13558" y="18689"/>
                    <a:pt x="13581" y="18713"/>
                    <a:pt x="13588" y="18689"/>
                  </a:cubicBezTo>
                  <a:cubicBezTo>
                    <a:pt x="13626" y="18713"/>
                    <a:pt x="13656" y="18689"/>
                    <a:pt x="13685" y="18701"/>
                  </a:cubicBezTo>
                  <a:cubicBezTo>
                    <a:pt x="13708" y="18642"/>
                    <a:pt x="13753" y="18725"/>
                    <a:pt x="13775" y="18678"/>
                  </a:cubicBezTo>
                  <a:cubicBezTo>
                    <a:pt x="13790" y="18701"/>
                    <a:pt x="13813" y="18689"/>
                    <a:pt x="13828" y="18689"/>
                  </a:cubicBezTo>
                  <a:cubicBezTo>
                    <a:pt x="13835" y="18689"/>
                    <a:pt x="13858" y="18678"/>
                    <a:pt x="13873" y="18678"/>
                  </a:cubicBezTo>
                  <a:cubicBezTo>
                    <a:pt x="13933" y="18678"/>
                    <a:pt x="14000" y="18689"/>
                    <a:pt x="14060" y="18689"/>
                  </a:cubicBezTo>
                  <a:cubicBezTo>
                    <a:pt x="14090" y="18678"/>
                    <a:pt x="14128" y="18713"/>
                    <a:pt x="14158" y="18701"/>
                  </a:cubicBezTo>
                  <a:cubicBezTo>
                    <a:pt x="14195" y="18725"/>
                    <a:pt x="14210" y="18654"/>
                    <a:pt x="14255" y="18713"/>
                  </a:cubicBezTo>
                  <a:cubicBezTo>
                    <a:pt x="14308" y="18666"/>
                    <a:pt x="14383" y="18725"/>
                    <a:pt x="14442" y="18725"/>
                  </a:cubicBezTo>
                  <a:cubicBezTo>
                    <a:pt x="14502" y="18713"/>
                    <a:pt x="14570" y="18772"/>
                    <a:pt x="14630" y="18736"/>
                  </a:cubicBezTo>
                  <a:cubicBezTo>
                    <a:pt x="14652" y="18772"/>
                    <a:pt x="14667" y="18760"/>
                    <a:pt x="14682" y="18760"/>
                  </a:cubicBezTo>
                  <a:cubicBezTo>
                    <a:pt x="14697" y="18760"/>
                    <a:pt x="14712" y="18736"/>
                    <a:pt x="14727" y="18748"/>
                  </a:cubicBezTo>
                  <a:cubicBezTo>
                    <a:pt x="14765" y="18795"/>
                    <a:pt x="14787" y="18736"/>
                    <a:pt x="14825" y="18784"/>
                  </a:cubicBezTo>
                  <a:cubicBezTo>
                    <a:pt x="14855" y="18772"/>
                    <a:pt x="14892" y="18807"/>
                    <a:pt x="14922" y="18795"/>
                  </a:cubicBezTo>
                  <a:cubicBezTo>
                    <a:pt x="14952" y="18784"/>
                    <a:pt x="14990" y="18854"/>
                    <a:pt x="15020" y="18795"/>
                  </a:cubicBezTo>
                  <a:cubicBezTo>
                    <a:pt x="15057" y="18831"/>
                    <a:pt x="15080" y="18807"/>
                    <a:pt x="15110" y="18807"/>
                  </a:cubicBezTo>
                  <a:cubicBezTo>
                    <a:pt x="15139" y="18795"/>
                    <a:pt x="15184" y="18866"/>
                    <a:pt x="15207" y="18819"/>
                  </a:cubicBezTo>
                  <a:cubicBezTo>
                    <a:pt x="15274" y="18807"/>
                    <a:pt x="15342" y="18866"/>
                    <a:pt x="15402" y="18831"/>
                  </a:cubicBezTo>
                  <a:cubicBezTo>
                    <a:pt x="15417" y="18843"/>
                    <a:pt x="15432" y="18854"/>
                    <a:pt x="15447" y="18854"/>
                  </a:cubicBezTo>
                  <a:cubicBezTo>
                    <a:pt x="15462" y="18866"/>
                    <a:pt x="15454" y="18901"/>
                    <a:pt x="15477" y="18878"/>
                  </a:cubicBezTo>
                  <a:cubicBezTo>
                    <a:pt x="15492" y="18854"/>
                    <a:pt x="15507" y="18854"/>
                    <a:pt x="15522" y="18866"/>
                  </a:cubicBezTo>
                  <a:cubicBezTo>
                    <a:pt x="15537" y="18878"/>
                    <a:pt x="15552" y="18854"/>
                    <a:pt x="15552" y="18890"/>
                  </a:cubicBezTo>
                  <a:cubicBezTo>
                    <a:pt x="15477" y="18960"/>
                    <a:pt x="15387" y="18866"/>
                    <a:pt x="15319" y="18925"/>
                  </a:cubicBezTo>
                  <a:cubicBezTo>
                    <a:pt x="15297" y="18913"/>
                    <a:pt x="15282" y="18925"/>
                    <a:pt x="15252" y="18890"/>
                  </a:cubicBezTo>
                  <a:cubicBezTo>
                    <a:pt x="15237" y="18925"/>
                    <a:pt x="15222" y="18937"/>
                    <a:pt x="15199" y="18925"/>
                  </a:cubicBezTo>
                  <a:cubicBezTo>
                    <a:pt x="15154" y="18901"/>
                    <a:pt x="15124" y="18937"/>
                    <a:pt x="15080" y="18925"/>
                  </a:cubicBezTo>
                  <a:cubicBezTo>
                    <a:pt x="14922" y="18925"/>
                    <a:pt x="14757" y="18937"/>
                    <a:pt x="14600" y="18949"/>
                  </a:cubicBezTo>
                  <a:cubicBezTo>
                    <a:pt x="14442" y="18972"/>
                    <a:pt x="14285" y="19019"/>
                    <a:pt x="14128" y="19008"/>
                  </a:cubicBezTo>
                  <a:cubicBezTo>
                    <a:pt x="14045" y="19019"/>
                    <a:pt x="13970" y="19031"/>
                    <a:pt x="13895" y="19043"/>
                  </a:cubicBezTo>
                  <a:cubicBezTo>
                    <a:pt x="13865" y="19102"/>
                    <a:pt x="13813" y="19031"/>
                    <a:pt x="13783" y="19078"/>
                  </a:cubicBezTo>
                  <a:cubicBezTo>
                    <a:pt x="13760" y="19055"/>
                    <a:pt x="13738" y="19055"/>
                    <a:pt x="13723" y="19078"/>
                  </a:cubicBezTo>
                  <a:cubicBezTo>
                    <a:pt x="13685" y="19008"/>
                    <a:pt x="13678" y="19078"/>
                    <a:pt x="13648" y="19066"/>
                  </a:cubicBezTo>
                  <a:cubicBezTo>
                    <a:pt x="13483" y="19043"/>
                    <a:pt x="13326" y="19078"/>
                    <a:pt x="13168" y="19090"/>
                  </a:cubicBezTo>
                  <a:cubicBezTo>
                    <a:pt x="13093" y="19114"/>
                    <a:pt x="13011" y="19078"/>
                    <a:pt x="12936" y="19125"/>
                  </a:cubicBezTo>
                  <a:cubicBezTo>
                    <a:pt x="12899" y="19102"/>
                    <a:pt x="12854" y="19102"/>
                    <a:pt x="12816" y="19125"/>
                  </a:cubicBezTo>
                  <a:cubicBezTo>
                    <a:pt x="12794" y="19102"/>
                    <a:pt x="12779" y="19102"/>
                    <a:pt x="12764" y="19125"/>
                  </a:cubicBezTo>
                  <a:cubicBezTo>
                    <a:pt x="12734" y="19102"/>
                    <a:pt x="12711" y="19090"/>
                    <a:pt x="12689" y="19114"/>
                  </a:cubicBezTo>
                  <a:cubicBezTo>
                    <a:pt x="12524" y="19102"/>
                    <a:pt x="12359" y="19066"/>
                    <a:pt x="12202" y="19055"/>
                  </a:cubicBezTo>
                  <a:cubicBezTo>
                    <a:pt x="12187" y="19090"/>
                    <a:pt x="12157" y="19031"/>
                    <a:pt x="12142" y="19055"/>
                  </a:cubicBezTo>
                  <a:cubicBezTo>
                    <a:pt x="12119" y="19031"/>
                    <a:pt x="12097" y="19055"/>
                    <a:pt x="12074" y="19019"/>
                  </a:cubicBezTo>
                  <a:cubicBezTo>
                    <a:pt x="12037" y="19043"/>
                    <a:pt x="11999" y="19008"/>
                    <a:pt x="11962" y="19019"/>
                  </a:cubicBezTo>
                  <a:cubicBezTo>
                    <a:pt x="11917" y="18972"/>
                    <a:pt x="11879" y="19043"/>
                    <a:pt x="11834" y="18984"/>
                  </a:cubicBezTo>
                  <a:cubicBezTo>
                    <a:pt x="11789" y="18972"/>
                    <a:pt x="11744" y="18949"/>
                    <a:pt x="11707" y="18972"/>
                  </a:cubicBezTo>
                  <a:cubicBezTo>
                    <a:pt x="11752" y="19019"/>
                    <a:pt x="11782" y="18984"/>
                    <a:pt x="11834" y="19043"/>
                  </a:cubicBezTo>
                  <a:cubicBezTo>
                    <a:pt x="11849" y="19008"/>
                    <a:pt x="11872" y="19078"/>
                    <a:pt x="11894" y="19043"/>
                  </a:cubicBezTo>
                  <a:cubicBezTo>
                    <a:pt x="11909" y="19055"/>
                    <a:pt x="11932" y="19043"/>
                    <a:pt x="11954" y="19078"/>
                  </a:cubicBezTo>
                  <a:cubicBezTo>
                    <a:pt x="12029" y="19066"/>
                    <a:pt x="12119" y="19125"/>
                    <a:pt x="12194" y="19114"/>
                  </a:cubicBezTo>
                  <a:cubicBezTo>
                    <a:pt x="12276" y="19125"/>
                    <a:pt x="12351" y="19137"/>
                    <a:pt x="12434" y="19149"/>
                  </a:cubicBezTo>
                  <a:cubicBezTo>
                    <a:pt x="12516" y="19137"/>
                    <a:pt x="12606" y="19173"/>
                    <a:pt x="12681" y="19161"/>
                  </a:cubicBezTo>
                  <a:cubicBezTo>
                    <a:pt x="12764" y="19161"/>
                    <a:pt x="12846" y="19196"/>
                    <a:pt x="12921" y="19161"/>
                  </a:cubicBezTo>
                  <a:cubicBezTo>
                    <a:pt x="12966" y="19220"/>
                    <a:pt x="12996" y="19137"/>
                    <a:pt x="13041" y="19161"/>
                  </a:cubicBezTo>
                  <a:cubicBezTo>
                    <a:pt x="13078" y="19149"/>
                    <a:pt x="13116" y="19184"/>
                    <a:pt x="13153" y="19161"/>
                  </a:cubicBezTo>
                  <a:cubicBezTo>
                    <a:pt x="13236" y="19173"/>
                    <a:pt x="13311" y="19137"/>
                    <a:pt x="13393" y="19161"/>
                  </a:cubicBezTo>
                  <a:cubicBezTo>
                    <a:pt x="13408" y="19125"/>
                    <a:pt x="13431" y="19173"/>
                    <a:pt x="13453" y="19161"/>
                  </a:cubicBezTo>
                  <a:cubicBezTo>
                    <a:pt x="13453" y="19161"/>
                    <a:pt x="13461" y="19125"/>
                    <a:pt x="13468" y="19125"/>
                  </a:cubicBezTo>
                  <a:cubicBezTo>
                    <a:pt x="13476" y="19114"/>
                    <a:pt x="13498" y="19161"/>
                    <a:pt x="13506" y="19125"/>
                  </a:cubicBezTo>
                  <a:cubicBezTo>
                    <a:pt x="13551" y="19137"/>
                    <a:pt x="13596" y="19161"/>
                    <a:pt x="13633" y="19149"/>
                  </a:cubicBezTo>
                  <a:cubicBezTo>
                    <a:pt x="13798" y="19196"/>
                    <a:pt x="13948" y="19125"/>
                    <a:pt x="14105" y="19102"/>
                  </a:cubicBezTo>
                  <a:cubicBezTo>
                    <a:pt x="14143" y="19090"/>
                    <a:pt x="14180" y="19114"/>
                    <a:pt x="14218" y="19102"/>
                  </a:cubicBezTo>
                  <a:cubicBezTo>
                    <a:pt x="14263" y="19137"/>
                    <a:pt x="14293" y="19055"/>
                    <a:pt x="14338" y="19102"/>
                  </a:cubicBezTo>
                  <a:cubicBezTo>
                    <a:pt x="14353" y="19090"/>
                    <a:pt x="14375" y="19078"/>
                    <a:pt x="14398" y="19102"/>
                  </a:cubicBezTo>
                  <a:cubicBezTo>
                    <a:pt x="14412" y="19090"/>
                    <a:pt x="14435" y="19078"/>
                    <a:pt x="14450" y="19066"/>
                  </a:cubicBezTo>
                  <a:cubicBezTo>
                    <a:pt x="14495" y="19055"/>
                    <a:pt x="14540" y="19078"/>
                    <a:pt x="14577" y="19055"/>
                  </a:cubicBezTo>
                  <a:cubicBezTo>
                    <a:pt x="14652" y="19031"/>
                    <a:pt x="14735" y="19043"/>
                    <a:pt x="14810" y="19019"/>
                  </a:cubicBezTo>
                  <a:cubicBezTo>
                    <a:pt x="14892" y="19019"/>
                    <a:pt x="14975" y="19031"/>
                    <a:pt x="15057" y="19031"/>
                  </a:cubicBezTo>
                  <a:cubicBezTo>
                    <a:pt x="15095" y="19008"/>
                    <a:pt x="15139" y="19043"/>
                    <a:pt x="15169" y="18996"/>
                  </a:cubicBezTo>
                  <a:cubicBezTo>
                    <a:pt x="15214" y="19031"/>
                    <a:pt x="15252" y="19019"/>
                    <a:pt x="15289" y="18996"/>
                  </a:cubicBezTo>
                  <a:cubicBezTo>
                    <a:pt x="15379" y="19031"/>
                    <a:pt x="15454" y="18996"/>
                    <a:pt x="15537" y="18972"/>
                  </a:cubicBezTo>
                  <a:cubicBezTo>
                    <a:pt x="15604" y="19008"/>
                    <a:pt x="15672" y="18972"/>
                    <a:pt x="15739" y="18996"/>
                  </a:cubicBezTo>
                  <a:cubicBezTo>
                    <a:pt x="15769" y="18984"/>
                    <a:pt x="15807" y="19019"/>
                    <a:pt x="15837" y="19008"/>
                  </a:cubicBezTo>
                  <a:cubicBezTo>
                    <a:pt x="15866" y="18996"/>
                    <a:pt x="15904" y="18984"/>
                    <a:pt x="15941" y="18996"/>
                  </a:cubicBezTo>
                  <a:cubicBezTo>
                    <a:pt x="15994" y="19031"/>
                    <a:pt x="16039" y="19019"/>
                    <a:pt x="16084" y="19055"/>
                  </a:cubicBezTo>
                  <a:cubicBezTo>
                    <a:pt x="16106" y="19031"/>
                    <a:pt x="16136" y="19043"/>
                    <a:pt x="16159" y="19066"/>
                  </a:cubicBezTo>
                  <a:cubicBezTo>
                    <a:pt x="16181" y="19031"/>
                    <a:pt x="16204" y="19043"/>
                    <a:pt x="16234" y="19078"/>
                  </a:cubicBezTo>
                  <a:cubicBezTo>
                    <a:pt x="16279" y="19055"/>
                    <a:pt x="16324" y="19066"/>
                    <a:pt x="16376" y="19078"/>
                  </a:cubicBezTo>
                  <a:cubicBezTo>
                    <a:pt x="16391" y="19043"/>
                    <a:pt x="16421" y="19114"/>
                    <a:pt x="16444" y="19055"/>
                  </a:cubicBezTo>
                  <a:cubicBezTo>
                    <a:pt x="16451" y="19055"/>
                    <a:pt x="16466" y="19078"/>
                    <a:pt x="16474" y="19066"/>
                  </a:cubicBezTo>
                  <a:cubicBezTo>
                    <a:pt x="16489" y="19078"/>
                    <a:pt x="16511" y="19055"/>
                    <a:pt x="16504" y="19090"/>
                  </a:cubicBezTo>
                  <a:cubicBezTo>
                    <a:pt x="16466" y="19137"/>
                    <a:pt x="16414" y="19078"/>
                    <a:pt x="16376" y="19114"/>
                  </a:cubicBezTo>
                  <a:cubicBezTo>
                    <a:pt x="16331" y="19102"/>
                    <a:pt x="16294" y="19149"/>
                    <a:pt x="16249" y="19137"/>
                  </a:cubicBezTo>
                  <a:cubicBezTo>
                    <a:pt x="16234" y="19161"/>
                    <a:pt x="16211" y="19125"/>
                    <a:pt x="16189" y="19137"/>
                  </a:cubicBezTo>
                  <a:cubicBezTo>
                    <a:pt x="16174" y="19184"/>
                    <a:pt x="16151" y="19184"/>
                    <a:pt x="16121" y="19149"/>
                  </a:cubicBezTo>
                  <a:cubicBezTo>
                    <a:pt x="16106" y="19184"/>
                    <a:pt x="16084" y="19173"/>
                    <a:pt x="16069" y="19184"/>
                  </a:cubicBezTo>
                  <a:cubicBezTo>
                    <a:pt x="16039" y="19149"/>
                    <a:pt x="16031" y="19231"/>
                    <a:pt x="16001" y="19208"/>
                  </a:cubicBezTo>
                  <a:cubicBezTo>
                    <a:pt x="16009" y="19184"/>
                    <a:pt x="15986" y="19161"/>
                    <a:pt x="15971" y="19149"/>
                  </a:cubicBezTo>
                  <a:cubicBezTo>
                    <a:pt x="15949" y="19125"/>
                    <a:pt x="15941" y="19161"/>
                    <a:pt x="15919" y="19125"/>
                  </a:cubicBezTo>
                  <a:cubicBezTo>
                    <a:pt x="15896" y="19149"/>
                    <a:pt x="15874" y="19161"/>
                    <a:pt x="15851" y="19149"/>
                  </a:cubicBezTo>
                  <a:cubicBezTo>
                    <a:pt x="15822" y="19125"/>
                    <a:pt x="15814" y="19208"/>
                    <a:pt x="15784" y="19173"/>
                  </a:cubicBezTo>
                  <a:cubicBezTo>
                    <a:pt x="15739" y="19173"/>
                    <a:pt x="15694" y="19184"/>
                    <a:pt x="15649" y="19208"/>
                  </a:cubicBezTo>
                  <a:cubicBezTo>
                    <a:pt x="15619" y="19161"/>
                    <a:pt x="15604" y="19231"/>
                    <a:pt x="15574" y="19196"/>
                  </a:cubicBezTo>
                  <a:cubicBezTo>
                    <a:pt x="15559" y="19255"/>
                    <a:pt x="15529" y="19184"/>
                    <a:pt x="15507" y="19220"/>
                  </a:cubicBezTo>
                  <a:cubicBezTo>
                    <a:pt x="15462" y="19220"/>
                    <a:pt x="15409" y="19220"/>
                    <a:pt x="15364" y="19196"/>
                  </a:cubicBezTo>
                  <a:cubicBezTo>
                    <a:pt x="15237" y="19267"/>
                    <a:pt x="15087" y="19208"/>
                    <a:pt x="14967" y="19302"/>
                  </a:cubicBezTo>
                  <a:cubicBezTo>
                    <a:pt x="14922" y="19231"/>
                    <a:pt x="14907" y="19373"/>
                    <a:pt x="14870" y="19290"/>
                  </a:cubicBezTo>
                  <a:cubicBezTo>
                    <a:pt x="14840" y="19326"/>
                    <a:pt x="14802" y="19302"/>
                    <a:pt x="14772" y="19337"/>
                  </a:cubicBezTo>
                  <a:cubicBezTo>
                    <a:pt x="14727" y="19302"/>
                    <a:pt x="14697" y="19326"/>
                    <a:pt x="14660" y="19326"/>
                  </a:cubicBezTo>
                  <a:cubicBezTo>
                    <a:pt x="14630" y="19349"/>
                    <a:pt x="14585" y="19314"/>
                    <a:pt x="14555" y="19337"/>
                  </a:cubicBezTo>
                  <a:cubicBezTo>
                    <a:pt x="14420" y="19326"/>
                    <a:pt x="14285" y="19361"/>
                    <a:pt x="14150" y="19373"/>
                  </a:cubicBezTo>
                  <a:cubicBezTo>
                    <a:pt x="14120" y="19396"/>
                    <a:pt x="14083" y="19361"/>
                    <a:pt x="14053" y="19361"/>
                  </a:cubicBezTo>
                  <a:cubicBezTo>
                    <a:pt x="14023" y="19396"/>
                    <a:pt x="13985" y="19373"/>
                    <a:pt x="13948" y="19373"/>
                  </a:cubicBezTo>
                  <a:cubicBezTo>
                    <a:pt x="13918" y="19396"/>
                    <a:pt x="13880" y="19385"/>
                    <a:pt x="13843" y="19361"/>
                  </a:cubicBezTo>
                  <a:cubicBezTo>
                    <a:pt x="13805" y="19396"/>
                    <a:pt x="13768" y="19361"/>
                    <a:pt x="13738" y="19373"/>
                  </a:cubicBezTo>
                  <a:cubicBezTo>
                    <a:pt x="13663" y="19337"/>
                    <a:pt x="13603" y="19396"/>
                    <a:pt x="13528" y="19337"/>
                  </a:cubicBezTo>
                  <a:cubicBezTo>
                    <a:pt x="13498" y="19385"/>
                    <a:pt x="13461" y="19361"/>
                    <a:pt x="13431" y="19361"/>
                  </a:cubicBezTo>
                  <a:cubicBezTo>
                    <a:pt x="13386" y="19337"/>
                    <a:pt x="13363" y="19408"/>
                    <a:pt x="13318" y="19337"/>
                  </a:cubicBezTo>
                  <a:cubicBezTo>
                    <a:pt x="13258" y="19385"/>
                    <a:pt x="13183" y="19326"/>
                    <a:pt x="13116" y="19337"/>
                  </a:cubicBezTo>
                  <a:cubicBezTo>
                    <a:pt x="13041" y="19302"/>
                    <a:pt x="12981" y="19337"/>
                    <a:pt x="12899" y="19302"/>
                  </a:cubicBezTo>
                  <a:cubicBezTo>
                    <a:pt x="12876" y="19349"/>
                    <a:pt x="12839" y="19279"/>
                    <a:pt x="12809" y="19290"/>
                  </a:cubicBezTo>
                  <a:cubicBezTo>
                    <a:pt x="12779" y="19349"/>
                    <a:pt x="12734" y="19267"/>
                    <a:pt x="12704" y="19302"/>
                  </a:cubicBezTo>
                  <a:cubicBezTo>
                    <a:pt x="12629" y="19302"/>
                    <a:pt x="12561" y="19302"/>
                    <a:pt x="12486" y="19267"/>
                  </a:cubicBezTo>
                  <a:cubicBezTo>
                    <a:pt x="12449" y="19267"/>
                    <a:pt x="12419" y="19279"/>
                    <a:pt x="12381" y="19279"/>
                  </a:cubicBezTo>
                  <a:cubicBezTo>
                    <a:pt x="12336" y="19220"/>
                    <a:pt x="12314" y="19326"/>
                    <a:pt x="12269" y="19255"/>
                  </a:cubicBezTo>
                  <a:cubicBezTo>
                    <a:pt x="12239" y="19267"/>
                    <a:pt x="12194" y="19220"/>
                    <a:pt x="12164" y="19231"/>
                  </a:cubicBezTo>
                  <a:cubicBezTo>
                    <a:pt x="12127" y="19243"/>
                    <a:pt x="12089" y="19196"/>
                    <a:pt x="12052" y="19220"/>
                  </a:cubicBezTo>
                  <a:cubicBezTo>
                    <a:pt x="12097" y="19279"/>
                    <a:pt x="12127" y="19255"/>
                    <a:pt x="12164" y="19279"/>
                  </a:cubicBezTo>
                  <a:cubicBezTo>
                    <a:pt x="12209" y="19302"/>
                    <a:pt x="12239" y="19314"/>
                    <a:pt x="12276" y="19290"/>
                  </a:cubicBezTo>
                  <a:cubicBezTo>
                    <a:pt x="12314" y="19326"/>
                    <a:pt x="12351" y="19326"/>
                    <a:pt x="12381" y="19314"/>
                  </a:cubicBezTo>
                  <a:cubicBezTo>
                    <a:pt x="12426" y="19337"/>
                    <a:pt x="12464" y="19349"/>
                    <a:pt x="12494" y="19337"/>
                  </a:cubicBezTo>
                  <a:cubicBezTo>
                    <a:pt x="12531" y="19385"/>
                    <a:pt x="12569" y="19349"/>
                    <a:pt x="12599" y="19361"/>
                  </a:cubicBezTo>
                  <a:cubicBezTo>
                    <a:pt x="12644" y="19396"/>
                    <a:pt x="12674" y="19349"/>
                    <a:pt x="12711" y="19385"/>
                  </a:cubicBezTo>
                  <a:cubicBezTo>
                    <a:pt x="12749" y="19396"/>
                    <a:pt x="12779" y="19326"/>
                    <a:pt x="12824" y="19396"/>
                  </a:cubicBezTo>
                  <a:cubicBezTo>
                    <a:pt x="12854" y="19373"/>
                    <a:pt x="12899" y="19373"/>
                    <a:pt x="12936" y="19396"/>
                  </a:cubicBezTo>
                  <a:cubicBezTo>
                    <a:pt x="12951" y="19373"/>
                    <a:pt x="12966" y="19396"/>
                    <a:pt x="12988" y="19420"/>
                  </a:cubicBezTo>
                  <a:cubicBezTo>
                    <a:pt x="13003" y="19396"/>
                    <a:pt x="13026" y="19396"/>
                    <a:pt x="13048" y="19420"/>
                  </a:cubicBezTo>
                  <a:cubicBezTo>
                    <a:pt x="13078" y="19396"/>
                    <a:pt x="13116" y="19432"/>
                    <a:pt x="13153" y="19408"/>
                  </a:cubicBezTo>
                  <a:cubicBezTo>
                    <a:pt x="13191" y="19455"/>
                    <a:pt x="13213" y="19420"/>
                    <a:pt x="13236" y="19432"/>
                  </a:cubicBezTo>
                  <a:cubicBezTo>
                    <a:pt x="13251" y="19455"/>
                    <a:pt x="13251" y="19432"/>
                    <a:pt x="13258" y="19432"/>
                  </a:cubicBezTo>
                  <a:cubicBezTo>
                    <a:pt x="13296" y="19432"/>
                    <a:pt x="13341" y="19467"/>
                    <a:pt x="13378" y="19432"/>
                  </a:cubicBezTo>
                  <a:cubicBezTo>
                    <a:pt x="13423" y="19491"/>
                    <a:pt x="13446" y="19385"/>
                    <a:pt x="13483" y="19455"/>
                  </a:cubicBezTo>
                  <a:cubicBezTo>
                    <a:pt x="13521" y="19455"/>
                    <a:pt x="13551" y="19432"/>
                    <a:pt x="13596" y="19467"/>
                  </a:cubicBezTo>
                  <a:cubicBezTo>
                    <a:pt x="13663" y="19432"/>
                    <a:pt x="13745" y="19467"/>
                    <a:pt x="13820" y="19455"/>
                  </a:cubicBezTo>
                  <a:cubicBezTo>
                    <a:pt x="13888" y="19455"/>
                    <a:pt x="13955" y="19444"/>
                    <a:pt x="14030" y="19467"/>
                  </a:cubicBezTo>
                  <a:cubicBezTo>
                    <a:pt x="14105" y="19444"/>
                    <a:pt x="14180" y="19467"/>
                    <a:pt x="14255" y="19444"/>
                  </a:cubicBezTo>
                  <a:cubicBezTo>
                    <a:pt x="14323" y="19432"/>
                    <a:pt x="14390" y="19432"/>
                    <a:pt x="14457" y="19420"/>
                  </a:cubicBezTo>
                  <a:cubicBezTo>
                    <a:pt x="14532" y="19420"/>
                    <a:pt x="14615" y="19432"/>
                    <a:pt x="14682" y="19408"/>
                  </a:cubicBezTo>
                  <a:cubicBezTo>
                    <a:pt x="14720" y="19444"/>
                    <a:pt x="14757" y="19408"/>
                    <a:pt x="14787" y="19396"/>
                  </a:cubicBezTo>
                  <a:cubicBezTo>
                    <a:pt x="14825" y="19432"/>
                    <a:pt x="14855" y="19396"/>
                    <a:pt x="14892" y="19373"/>
                  </a:cubicBezTo>
                  <a:cubicBezTo>
                    <a:pt x="14937" y="19432"/>
                    <a:pt x="14960" y="19361"/>
                    <a:pt x="14997" y="19361"/>
                  </a:cubicBezTo>
                  <a:cubicBezTo>
                    <a:pt x="15035" y="19361"/>
                    <a:pt x="15072" y="19361"/>
                    <a:pt x="15110" y="19361"/>
                  </a:cubicBezTo>
                  <a:cubicBezTo>
                    <a:pt x="15177" y="19302"/>
                    <a:pt x="15252" y="19361"/>
                    <a:pt x="15319" y="19302"/>
                  </a:cubicBezTo>
                  <a:cubicBezTo>
                    <a:pt x="15402" y="19361"/>
                    <a:pt x="15462" y="19255"/>
                    <a:pt x="15544" y="19314"/>
                  </a:cubicBezTo>
                  <a:cubicBezTo>
                    <a:pt x="15484" y="19326"/>
                    <a:pt x="15432" y="19361"/>
                    <a:pt x="15379" y="19385"/>
                  </a:cubicBezTo>
                  <a:cubicBezTo>
                    <a:pt x="15319" y="19396"/>
                    <a:pt x="15259" y="19408"/>
                    <a:pt x="15207" y="19432"/>
                  </a:cubicBezTo>
                  <a:cubicBezTo>
                    <a:pt x="15147" y="19432"/>
                    <a:pt x="15087" y="19444"/>
                    <a:pt x="15035" y="19467"/>
                  </a:cubicBezTo>
                  <a:cubicBezTo>
                    <a:pt x="15012" y="19526"/>
                    <a:pt x="14975" y="19420"/>
                    <a:pt x="14952" y="19502"/>
                  </a:cubicBezTo>
                  <a:cubicBezTo>
                    <a:pt x="14922" y="19514"/>
                    <a:pt x="14885" y="19467"/>
                    <a:pt x="14862" y="19538"/>
                  </a:cubicBezTo>
                  <a:cubicBezTo>
                    <a:pt x="14832" y="19514"/>
                    <a:pt x="14810" y="19561"/>
                    <a:pt x="14780" y="19538"/>
                  </a:cubicBezTo>
                  <a:cubicBezTo>
                    <a:pt x="14757" y="19585"/>
                    <a:pt x="14720" y="19550"/>
                    <a:pt x="14690" y="19573"/>
                  </a:cubicBezTo>
                  <a:cubicBezTo>
                    <a:pt x="14667" y="19609"/>
                    <a:pt x="14637" y="19573"/>
                    <a:pt x="14607" y="19573"/>
                  </a:cubicBezTo>
                  <a:cubicBezTo>
                    <a:pt x="14577" y="19550"/>
                    <a:pt x="14555" y="19620"/>
                    <a:pt x="14517" y="19573"/>
                  </a:cubicBezTo>
                  <a:cubicBezTo>
                    <a:pt x="14465" y="19620"/>
                    <a:pt x="14398" y="19573"/>
                    <a:pt x="14345" y="19609"/>
                  </a:cubicBezTo>
                  <a:cubicBezTo>
                    <a:pt x="14315" y="19609"/>
                    <a:pt x="14293" y="19632"/>
                    <a:pt x="14263" y="19609"/>
                  </a:cubicBezTo>
                  <a:cubicBezTo>
                    <a:pt x="14233" y="19632"/>
                    <a:pt x="14203" y="19644"/>
                    <a:pt x="14173" y="19644"/>
                  </a:cubicBezTo>
                  <a:cubicBezTo>
                    <a:pt x="14143" y="19632"/>
                    <a:pt x="14120" y="19632"/>
                    <a:pt x="14098" y="19632"/>
                  </a:cubicBezTo>
                  <a:cubicBezTo>
                    <a:pt x="14075" y="19691"/>
                    <a:pt x="14038" y="19597"/>
                    <a:pt x="14015" y="19632"/>
                  </a:cubicBezTo>
                  <a:cubicBezTo>
                    <a:pt x="13963" y="19632"/>
                    <a:pt x="13910" y="19632"/>
                    <a:pt x="13850" y="19644"/>
                  </a:cubicBezTo>
                  <a:cubicBezTo>
                    <a:pt x="13798" y="19644"/>
                    <a:pt x="13745" y="19620"/>
                    <a:pt x="13700" y="19644"/>
                  </a:cubicBezTo>
                  <a:cubicBezTo>
                    <a:pt x="13671" y="19644"/>
                    <a:pt x="13641" y="19632"/>
                    <a:pt x="13618" y="19644"/>
                  </a:cubicBezTo>
                  <a:cubicBezTo>
                    <a:pt x="13581" y="19585"/>
                    <a:pt x="13566" y="19703"/>
                    <a:pt x="13536" y="19656"/>
                  </a:cubicBezTo>
                  <a:cubicBezTo>
                    <a:pt x="13423" y="19609"/>
                    <a:pt x="13326" y="19667"/>
                    <a:pt x="13213" y="19632"/>
                  </a:cubicBezTo>
                  <a:cubicBezTo>
                    <a:pt x="13168" y="19667"/>
                    <a:pt x="13116" y="19632"/>
                    <a:pt x="13063" y="19656"/>
                  </a:cubicBezTo>
                  <a:cubicBezTo>
                    <a:pt x="13033" y="19644"/>
                    <a:pt x="13003" y="19609"/>
                    <a:pt x="12981" y="19667"/>
                  </a:cubicBezTo>
                  <a:cubicBezTo>
                    <a:pt x="12951" y="19620"/>
                    <a:pt x="12929" y="19656"/>
                    <a:pt x="12899" y="19667"/>
                  </a:cubicBezTo>
                  <a:cubicBezTo>
                    <a:pt x="13011" y="19715"/>
                    <a:pt x="13116" y="19726"/>
                    <a:pt x="13213" y="19726"/>
                  </a:cubicBezTo>
                  <a:cubicBezTo>
                    <a:pt x="13266" y="19750"/>
                    <a:pt x="13311" y="19703"/>
                    <a:pt x="13371" y="19726"/>
                  </a:cubicBezTo>
                  <a:cubicBezTo>
                    <a:pt x="13423" y="19703"/>
                    <a:pt x="13483" y="19762"/>
                    <a:pt x="13528" y="19715"/>
                  </a:cubicBezTo>
                  <a:cubicBezTo>
                    <a:pt x="13566" y="19762"/>
                    <a:pt x="13581" y="19703"/>
                    <a:pt x="13603" y="19726"/>
                  </a:cubicBezTo>
                  <a:cubicBezTo>
                    <a:pt x="13618" y="19738"/>
                    <a:pt x="13626" y="19726"/>
                    <a:pt x="13633" y="19703"/>
                  </a:cubicBezTo>
                  <a:cubicBezTo>
                    <a:pt x="13656" y="19715"/>
                    <a:pt x="13671" y="19738"/>
                    <a:pt x="13685" y="19715"/>
                  </a:cubicBezTo>
                  <a:cubicBezTo>
                    <a:pt x="13738" y="19715"/>
                    <a:pt x="13790" y="19726"/>
                    <a:pt x="13843" y="19726"/>
                  </a:cubicBezTo>
                  <a:cubicBezTo>
                    <a:pt x="13858" y="19691"/>
                    <a:pt x="13880" y="19703"/>
                    <a:pt x="13910" y="19738"/>
                  </a:cubicBezTo>
                  <a:cubicBezTo>
                    <a:pt x="13933" y="19656"/>
                    <a:pt x="13970" y="19762"/>
                    <a:pt x="13993" y="19738"/>
                  </a:cubicBezTo>
                  <a:cubicBezTo>
                    <a:pt x="14045" y="19703"/>
                    <a:pt x="14105" y="19750"/>
                    <a:pt x="14158" y="19715"/>
                  </a:cubicBezTo>
                  <a:cubicBezTo>
                    <a:pt x="14180" y="19762"/>
                    <a:pt x="14158" y="19809"/>
                    <a:pt x="14210" y="19832"/>
                  </a:cubicBezTo>
                  <a:cubicBezTo>
                    <a:pt x="14263" y="19785"/>
                    <a:pt x="14330" y="19832"/>
                    <a:pt x="14390" y="19809"/>
                  </a:cubicBezTo>
                  <a:cubicBezTo>
                    <a:pt x="14457" y="19797"/>
                    <a:pt x="14517" y="19785"/>
                    <a:pt x="14577" y="19785"/>
                  </a:cubicBezTo>
                  <a:cubicBezTo>
                    <a:pt x="14637" y="19762"/>
                    <a:pt x="14705" y="19809"/>
                    <a:pt x="14765" y="19773"/>
                  </a:cubicBezTo>
                  <a:cubicBezTo>
                    <a:pt x="14832" y="19797"/>
                    <a:pt x="14900" y="19762"/>
                    <a:pt x="14967" y="19797"/>
                  </a:cubicBezTo>
                  <a:cubicBezTo>
                    <a:pt x="15035" y="19750"/>
                    <a:pt x="15110" y="19762"/>
                    <a:pt x="15184" y="19715"/>
                  </a:cubicBezTo>
                  <a:cubicBezTo>
                    <a:pt x="15222" y="19715"/>
                    <a:pt x="15259" y="19703"/>
                    <a:pt x="15297" y="19715"/>
                  </a:cubicBezTo>
                  <a:cubicBezTo>
                    <a:pt x="15312" y="19679"/>
                    <a:pt x="15342" y="19726"/>
                    <a:pt x="15357" y="19679"/>
                  </a:cubicBezTo>
                  <a:cubicBezTo>
                    <a:pt x="15372" y="19691"/>
                    <a:pt x="15394" y="19667"/>
                    <a:pt x="15409" y="19679"/>
                  </a:cubicBezTo>
                  <a:cubicBezTo>
                    <a:pt x="15447" y="19632"/>
                    <a:pt x="15492" y="19656"/>
                    <a:pt x="15529" y="19644"/>
                  </a:cubicBezTo>
                  <a:cubicBezTo>
                    <a:pt x="15559" y="19620"/>
                    <a:pt x="15604" y="19644"/>
                    <a:pt x="15642" y="19609"/>
                  </a:cubicBezTo>
                  <a:cubicBezTo>
                    <a:pt x="15687" y="19656"/>
                    <a:pt x="15717" y="19573"/>
                    <a:pt x="15754" y="19609"/>
                  </a:cubicBezTo>
                  <a:cubicBezTo>
                    <a:pt x="15769" y="19573"/>
                    <a:pt x="15799" y="19632"/>
                    <a:pt x="15814" y="19609"/>
                  </a:cubicBezTo>
                  <a:cubicBezTo>
                    <a:pt x="15837" y="19620"/>
                    <a:pt x="15851" y="19597"/>
                    <a:pt x="15881" y="19644"/>
                  </a:cubicBezTo>
                  <a:cubicBezTo>
                    <a:pt x="15911" y="19550"/>
                    <a:pt x="15971" y="19632"/>
                    <a:pt x="16009" y="19561"/>
                  </a:cubicBezTo>
                  <a:cubicBezTo>
                    <a:pt x="16061" y="19573"/>
                    <a:pt x="16114" y="19561"/>
                    <a:pt x="16159" y="19538"/>
                  </a:cubicBezTo>
                  <a:cubicBezTo>
                    <a:pt x="16256" y="19538"/>
                    <a:pt x="16354" y="19514"/>
                    <a:pt x="16459" y="19526"/>
                  </a:cubicBezTo>
                  <a:cubicBezTo>
                    <a:pt x="16496" y="19479"/>
                    <a:pt x="16549" y="19538"/>
                    <a:pt x="16586" y="19455"/>
                  </a:cubicBezTo>
                  <a:cubicBezTo>
                    <a:pt x="16608" y="19467"/>
                    <a:pt x="16631" y="19455"/>
                    <a:pt x="16653" y="19432"/>
                  </a:cubicBezTo>
                  <a:cubicBezTo>
                    <a:pt x="16683" y="19455"/>
                    <a:pt x="16706" y="19432"/>
                    <a:pt x="16736" y="19420"/>
                  </a:cubicBezTo>
                  <a:cubicBezTo>
                    <a:pt x="16788" y="19467"/>
                    <a:pt x="16826" y="19432"/>
                    <a:pt x="16871" y="19479"/>
                  </a:cubicBezTo>
                  <a:cubicBezTo>
                    <a:pt x="16923" y="19467"/>
                    <a:pt x="16968" y="19455"/>
                    <a:pt x="17021" y="19444"/>
                  </a:cubicBezTo>
                  <a:cubicBezTo>
                    <a:pt x="17081" y="19479"/>
                    <a:pt x="17126" y="19444"/>
                    <a:pt x="17178" y="19491"/>
                  </a:cubicBezTo>
                  <a:cubicBezTo>
                    <a:pt x="17231" y="19479"/>
                    <a:pt x="17283" y="19491"/>
                    <a:pt x="17335" y="19491"/>
                  </a:cubicBezTo>
                  <a:cubicBezTo>
                    <a:pt x="17388" y="19467"/>
                    <a:pt x="17440" y="19491"/>
                    <a:pt x="17500" y="19479"/>
                  </a:cubicBezTo>
                  <a:cubicBezTo>
                    <a:pt x="17605" y="19514"/>
                    <a:pt x="17718" y="19526"/>
                    <a:pt x="17830" y="19585"/>
                  </a:cubicBezTo>
                  <a:cubicBezTo>
                    <a:pt x="17845" y="19538"/>
                    <a:pt x="17883" y="19609"/>
                    <a:pt x="17898" y="19561"/>
                  </a:cubicBezTo>
                  <a:cubicBezTo>
                    <a:pt x="17928" y="19573"/>
                    <a:pt x="17958" y="19609"/>
                    <a:pt x="17980" y="19585"/>
                  </a:cubicBezTo>
                  <a:cubicBezTo>
                    <a:pt x="18017" y="19620"/>
                    <a:pt x="18047" y="19656"/>
                    <a:pt x="18070" y="19620"/>
                  </a:cubicBezTo>
                  <a:cubicBezTo>
                    <a:pt x="18130" y="19644"/>
                    <a:pt x="18032" y="19715"/>
                    <a:pt x="18092" y="19738"/>
                  </a:cubicBezTo>
                  <a:cubicBezTo>
                    <a:pt x="18077" y="19773"/>
                    <a:pt x="18055" y="19715"/>
                    <a:pt x="18040" y="19738"/>
                  </a:cubicBezTo>
                  <a:cubicBezTo>
                    <a:pt x="18017" y="19762"/>
                    <a:pt x="17988" y="19750"/>
                    <a:pt x="17965" y="19726"/>
                  </a:cubicBezTo>
                  <a:cubicBezTo>
                    <a:pt x="17920" y="19715"/>
                    <a:pt x="17868" y="19715"/>
                    <a:pt x="17823" y="19691"/>
                  </a:cubicBezTo>
                  <a:cubicBezTo>
                    <a:pt x="17733" y="19703"/>
                    <a:pt x="17643" y="19715"/>
                    <a:pt x="17545" y="19691"/>
                  </a:cubicBezTo>
                  <a:cubicBezTo>
                    <a:pt x="17373" y="19715"/>
                    <a:pt x="17186" y="19691"/>
                    <a:pt x="17013" y="19750"/>
                  </a:cubicBezTo>
                  <a:cubicBezTo>
                    <a:pt x="16976" y="19785"/>
                    <a:pt x="16923" y="19738"/>
                    <a:pt x="16886" y="19762"/>
                  </a:cubicBezTo>
                  <a:cubicBezTo>
                    <a:pt x="16833" y="19738"/>
                    <a:pt x="16796" y="19821"/>
                    <a:pt x="16743" y="19773"/>
                  </a:cubicBezTo>
                  <a:cubicBezTo>
                    <a:pt x="16728" y="19821"/>
                    <a:pt x="16706" y="19797"/>
                    <a:pt x="16691" y="19809"/>
                  </a:cubicBezTo>
                  <a:cubicBezTo>
                    <a:pt x="16661" y="19785"/>
                    <a:pt x="16646" y="19844"/>
                    <a:pt x="16616" y="19797"/>
                  </a:cubicBezTo>
                  <a:cubicBezTo>
                    <a:pt x="16601" y="19868"/>
                    <a:pt x="16571" y="19809"/>
                    <a:pt x="16556" y="19856"/>
                  </a:cubicBezTo>
                  <a:cubicBezTo>
                    <a:pt x="16519" y="19785"/>
                    <a:pt x="16519" y="19915"/>
                    <a:pt x="16481" y="19832"/>
                  </a:cubicBezTo>
                  <a:cubicBezTo>
                    <a:pt x="16466" y="19880"/>
                    <a:pt x="16451" y="19880"/>
                    <a:pt x="16429" y="19880"/>
                  </a:cubicBezTo>
                  <a:cubicBezTo>
                    <a:pt x="16406" y="19880"/>
                    <a:pt x="16384" y="19891"/>
                    <a:pt x="16361" y="19891"/>
                  </a:cubicBezTo>
                  <a:cubicBezTo>
                    <a:pt x="16316" y="19938"/>
                    <a:pt x="16264" y="19880"/>
                    <a:pt x="16226" y="19938"/>
                  </a:cubicBezTo>
                  <a:cubicBezTo>
                    <a:pt x="16204" y="19927"/>
                    <a:pt x="16189" y="19974"/>
                    <a:pt x="16166" y="19974"/>
                  </a:cubicBezTo>
                  <a:cubicBezTo>
                    <a:pt x="16144" y="19962"/>
                    <a:pt x="16121" y="19974"/>
                    <a:pt x="16099" y="19997"/>
                  </a:cubicBezTo>
                  <a:cubicBezTo>
                    <a:pt x="16054" y="19997"/>
                    <a:pt x="16009" y="20009"/>
                    <a:pt x="15964" y="20033"/>
                  </a:cubicBezTo>
                  <a:cubicBezTo>
                    <a:pt x="15904" y="19986"/>
                    <a:pt x="15859" y="20080"/>
                    <a:pt x="15799" y="20021"/>
                  </a:cubicBezTo>
                  <a:cubicBezTo>
                    <a:pt x="15769" y="20033"/>
                    <a:pt x="15754" y="20092"/>
                    <a:pt x="15717" y="20021"/>
                  </a:cubicBezTo>
                  <a:cubicBezTo>
                    <a:pt x="15694" y="20115"/>
                    <a:pt x="15649" y="20009"/>
                    <a:pt x="15627" y="20092"/>
                  </a:cubicBezTo>
                  <a:cubicBezTo>
                    <a:pt x="15574" y="20103"/>
                    <a:pt x="15514" y="20080"/>
                    <a:pt x="15454" y="20127"/>
                  </a:cubicBezTo>
                  <a:cubicBezTo>
                    <a:pt x="15394" y="20115"/>
                    <a:pt x="15342" y="20115"/>
                    <a:pt x="15282" y="20127"/>
                  </a:cubicBezTo>
                  <a:cubicBezTo>
                    <a:pt x="15252" y="20127"/>
                    <a:pt x="15222" y="20092"/>
                    <a:pt x="15199" y="20127"/>
                  </a:cubicBezTo>
                  <a:cubicBezTo>
                    <a:pt x="15177" y="20151"/>
                    <a:pt x="15147" y="20139"/>
                    <a:pt x="15117" y="20139"/>
                  </a:cubicBezTo>
                  <a:cubicBezTo>
                    <a:pt x="15065" y="20186"/>
                    <a:pt x="15005" y="20151"/>
                    <a:pt x="14945" y="20174"/>
                  </a:cubicBezTo>
                  <a:cubicBezTo>
                    <a:pt x="14832" y="20198"/>
                    <a:pt x="14712" y="20186"/>
                    <a:pt x="14592" y="20174"/>
                  </a:cubicBezTo>
                  <a:cubicBezTo>
                    <a:pt x="14540" y="20186"/>
                    <a:pt x="14480" y="20162"/>
                    <a:pt x="14427" y="20186"/>
                  </a:cubicBezTo>
                  <a:cubicBezTo>
                    <a:pt x="14368" y="20139"/>
                    <a:pt x="14308" y="20186"/>
                    <a:pt x="14248" y="20151"/>
                  </a:cubicBezTo>
                  <a:cubicBezTo>
                    <a:pt x="14195" y="20174"/>
                    <a:pt x="14128" y="20127"/>
                    <a:pt x="14068" y="20151"/>
                  </a:cubicBezTo>
                  <a:cubicBezTo>
                    <a:pt x="14008" y="20139"/>
                    <a:pt x="13948" y="20115"/>
                    <a:pt x="13888" y="20115"/>
                  </a:cubicBezTo>
                  <a:cubicBezTo>
                    <a:pt x="13768" y="20068"/>
                    <a:pt x="13656" y="20080"/>
                    <a:pt x="13536" y="20021"/>
                  </a:cubicBezTo>
                  <a:cubicBezTo>
                    <a:pt x="13513" y="20045"/>
                    <a:pt x="13483" y="20009"/>
                    <a:pt x="13453" y="19997"/>
                  </a:cubicBezTo>
                  <a:cubicBezTo>
                    <a:pt x="13423" y="20021"/>
                    <a:pt x="13386" y="19997"/>
                    <a:pt x="13348" y="19950"/>
                  </a:cubicBezTo>
                  <a:cubicBezTo>
                    <a:pt x="13296" y="19997"/>
                    <a:pt x="13221" y="19880"/>
                    <a:pt x="13168" y="19915"/>
                  </a:cubicBezTo>
                  <a:cubicBezTo>
                    <a:pt x="13221" y="19986"/>
                    <a:pt x="13266" y="20009"/>
                    <a:pt x="13311" y="20009"/>
                  </a:cubicBezTo>
                  <a:cubicBezTo>
                    <a:pt x="13356" y="20021"/>
                    <a:pt x="13408" y="20092"/>
                    <a:pt x="13446" y="20056"/>
                  </a:cubicBezTo>
                  <a:cubicBezTo>
                    <a:pt x="13491" y="20092"/>
                    <a:pt x="13536" y="20092"/>
                    <a:pt x="13581" y="20103"/>
                  </a:cubicBezTo>
                  <a:cubicBezTo>
                    <a:pt x="13633" y="20115"/>
                    <a:pt x="13685" y="20162"/>
                    <a:pt x="13723" y="20139"/>
                  </a:cubicBezTo>
                  <a:cubicBezTo>
                    <a:pt x="13910" y="20198"/>
                    <a:pt x="14090" y="20221"/>
                    <a:pt x="14270" y="20245"/>
                  </a:cubicBezTo>
                  <a:cubicBezTo>
                    <a:pt x="14315" y="20257"/>
                    <a:pt x="14360" y="20245"/>
                    <a:pt x="14405" y="20257"/>
                  </a:cubicBezTo>
                  <a:cubicBezTo>
                    <a:pt x="14450" y="20257"/>
                    <a:pt x="14487" y="20268"/>
                    <a:pt x="14532" y="20268"/>
                  </a:cubicBezTo>
                  <a:cubicBezTo>
                    <a:pt x="14577" y="20280"/>
                    <a:pt x="14615" y="20245"/>
                    <a:pt x="14667" y="20280"/>
                  </a:cubicBezTo>
                  <a:cubicBezTo>
                    <a:pt x="14705" y="20209"/>
                    <a:pt x="14765" y="20304"/>
                    <a:pt x="14802" y="20280"/>
                  </a:cubicBezTo>
                  <a:cubicBezTo>
                    <a:pt x="14982" y="20280"/>
                    <a:pt x="15154" y="20233"/>
                    <a:pt x="15327" y="20198"/>
                  </a:cubicBezTo>
                  <a:cubicBezTo>
                    <a:pt x="15402" y="20233"/>
                    <a:pt x="15477" y="20186"/>
                    <a:pt x="15552" y="20221"/>
                  </a:cubicBezTo>
                  <a:cubicBezTo>
                    <a:pt x="15634" y="20162"/>
                    <a:pt x="15724" y="20151"/>
                    <a:pt x="15814" y="20162"/>
                  </a:cubicBezTo>
                  <a:cubicBezTo>
                    <a:pt x="15859" y="20115"/>
                    <a:pt x="15911" y="20139"/>
                    <a:pt x="15949" y="20115"/>
                  </a:cubicBezTo>
                  <a:cubicBezTo>
                    <a:pt x="16001" y="20127"/>
                    <a:pt x="16039" y="20080"/>
                    <a:pt x="16091" y="20115"/>
                  </a:cubicBezTo>
                  <a:cubicBezTo>
                    <a:pt x="16159" y="20045"/>
                    <a:pt x="16234" y="20033"/>
                    <a:pt x="16309" y="20021"/>
                  </a:cubicBezTo>
                  <a:cubicBezTo>
                    <a:pt x="16369" y="19938"/>
                    <a:pt x="16459" y="20056"/>
                    <a:pt x="16519" y="19938"/>
                  </a:cubicBezTo>
                  <a:cubicBezTo>
                    <a:pt x="16556" y="19974"/>
                    <a:pt x="16586" y="19938"/>
                    <a:pt x="16623" y="19927"/>
                  </a:cubicBezTo>
                  <a:cubicBezTo>
                    <a:pt x="16638" y="19903"/>
                    <a:pt x="16661" y="19903"/>
                    <a:pt x="16683" y="19927"/>
                  </a:cubicBezTo>
                  <a:cubicBezTo>
                    <a:pt x="16698" y="19880"/>
                    <a:pt x="16721" y="19903"/>
                    <a:pt x="16736" y="19891"/>
                  </a:cubicBezTo>
                  <a:cubicBezTo>
                    <a:pt x="16818" y="19903"/>
                    <a:pt x="16886" y="19856"/>
                    <a:pt x="16968" y="19891"/>
                  </a:cubicBezTo>
                  <a:cubicBezTo>
                    <a:pt x="17013" y="19856"/>
                    <a:pt x="17058" y="19844"/>
                    <a:pt x="17111" y="19844"/>
                  </a:cubicBezTo>
                  <a:cubicBezTo>
                    <a:pt x="17156" y="19821"/>
                    <a:pt x="17208" y="19832"/>
                    <a:pt x="17253" y="19785"/>
                  </a:cubicBezTo>
                  <a:cubicBezTo>
                    <a:pt x="17290" y="19844"/>
                    <a:pt x="17305" y="19785"/>
                    <a:pt x="17335" y="19809"/>
                  </a:cubicBezTo>
                  <a:cubicBezTo>
                    <a:pt x="17358" y="19773"/>
                    <a:pt x="17395" y="19844"/>
                    <a:pt x="17418" y="19797"/>
                  </a:cubicBezTo>
                  <a:cubicBezTo>
                    <a:pt x="17448" y="19821"/>
                    <a:pt x="17478" y="19797"/>
                    <a:pt x="17508" y="19832"/>
                  </a:cubicBezTo>
                  <a:cubicBezTo>
                    <a:pt x="17515" y="19797"/>
                    <a:pt x="17538" y="19832"/>
                    <a:pt x="17553" y="19821"/>
                  </a:cubicBezTo>
                  <a:cubicBezTo>
                    <a:pt x="17568" y="19832"/>
                    <a:pt x="17583" y="19785"/>
                    <a:pt x="17598" y="19797"/>
                  </a:cubicBezTo>
                  <a:cubicBezTo>
                    <a:pt x="17718" y="19821"/>
                    <a:pt x="17830" y="19785"/>
                    <a:pt x="17958" y="19832"/>
                  </a:cubicBezTo>
                  <a:cubicBezTo>
                    <a:pt x="17913" y="19856"/>
                    <a:pt x="17860" y="19844"/>
                    <a:pt x="17815" y="19844"/>
                  </a:cubicBezTo>
                  <a:cubicBezTo>
                    <a:pt x="17800" y="19903"/>
                    <a:pt x="17755" y="19762"/>
                    <a:pt x="17748" y="19868"/>
                  </a:cubicBezTo>
                  <a:cubicBezTo>
                    <a:pt x="17710" y="19809"/>
                    <a:pt x="17695" y="19891"/>
                    <a:pt x="17658" y="19832"/>
                  </a:cubicBezTo>
                  <a:cubicBezTo>
                    <a:pt x="17598" y="19868"/>
                    <a:pt x="17538" y="19903"/>
                    <a:pt x="17463" y="19880"/>
                  </a:cubicBezTo>
                  <a:cubicBezTo>
                    <a:pt x="17455" y="19915"/>
                    <a:pt x="17440" y="19915"/>
                    <a:pt x="17425" y="19927"/>
                  </a:cubicBezTo>
                  <a:cubicBezTo>
                    <a:pt x="17403" y="19891"/>
                    <a:pt x="17388" y="19927"/>
                    <a:pt x="17365" y="19927"/>
                  </a:cubicBezTo>
                  <a:cubicBezTo>
                    <a:pt x="17335" y="19962"/>
                    <a:pt x="17298" y="19927"/>
                    <a:pt x="17268" y="19986"/>
                  </a:cubicBezTo>
                  <a:cubicBezTo>
                    <a:pt x="17201" y="19974"/>
                    <a:pt x="17141" y="20033"/>
                    <a:pt x="17073" y="20056"/>
                  </a:cubicBezTo>
                  <a:cubicBezTo>
                    <a:pt x="17036" y="20045"/>
                    <a:pt x="17013" y="20092"/>
                    <a:pt x="16968" y="20068"/>
                  </a:cubicBezTo>
                  <a:cubicBezTo>
                    <a:pt x="16946" y="20127"/>
                    <a:pt x="16893" y="20033"/>
                    <a:pt x="16871" y="20127"/>
                  </a:cubicBezTo>
                  <a:cubicBezTo>
                    <a:pt x="16803" y="20103"/>
                    <a:pt x="16743" y="20186"/>
                    <a:pt x="16683" y="20198"/>
                  </a:cubicBezTo>
                  <a:cubicBezTo>
                    <a:pt x="16616" y="20245"/>
                    <a:pt x="16549" y="20268"/>
                    <a:pt x="16481" y="20304"/>
                  </a:cubicBezTo>
                  <a:cubicBezTo>
                    <a:pt x="16451" y="20327"/>
                    <a:pt x="16414" y="20339"/>
                    <a:pt x="16384" y="20351"/>
                  </a:cubicBezTo>
                  <a:cubicBezTo>
                    <a:pt x="16354" y="20374"/>
                    <a:pt x="16316" y="20386"/>
                    <a:pt x="16286" y="20398"/>
                  </a:cubicBezTo>
                  <a:cubicBezTo>
                    <a:pt x="16211" y="20410"/>
                    <a:pt x="16151" y="20504"/>
                    <a:pt x="16084" y="20504"/>
                  </a:cubicBezTo>
                  <a:cubicBezTo>
                    <a:pt x="16061" y="20563"/>
                    <a:pt x="16024" y="20504"/>
                    <a:pt x="16001" y="20563"/>
                  </a:cubicBezTo>
                  <a:cubicBezTo>
                    <a:pt x="15964" y="20575"/>
                    <a:pt x="15934" y="20598"/>
                    <a:pt x="15896" y="20610"/>
                  </a:cubicBezTo>
                  <a:cubicBezTo>
                    <a:pt x="15866" y="20634"/>
                    <a:pt x="15829" y="20645"/>
                    <a:pt x="15799" y="20669"/>
                  </a:cubicBezTo>
                  <a:cubicBezTo>
                    <a:pt x="15762" y="20645"/>
                    <a:pt x="15732" y="20693"/>
                    <a:pt x="15702" y="20716"/>
                  </a:cubicBezTo>
                  <a:cubicBezTo>
                    <a:pt x="15627" y="20657"/>
                    <a:pt x="15574" y="20775"/>
                    <a:pt x="15499" y="20728"/>
                  </a:cubicBezTo>
                  <a:cubicBezTo>
                    <a:pt x="15439" y="20787"/>
                    <a:pt x="15357" y="20740"/>
                    <a:pt x="15297" y="20787"/>
                  </a:cubicBezTo>
                  <a:cubicBezTo>
                    <a:pt x="15229" y="20775"/>
                    <a:pt x="15162" y="20775"/>
                    <a:pt x="15095" y="20799"/>
                  </a:cubicBezTo>
                  <a:cubicBezTo>
                    <a:pt x="15057" y="20775"/>
                    <a:pt x="15027" y="20799"/>
                    <a:pt x="14990" y="20810"/>
                  </a:cubicBezTo>
                  <a:cubicBezTo>
                    <a:pt x="14952" y="20763"/>
                    <a:pt x="14922" y="20810"/>
                    <a:pt x="14885" y="20787"/>
                  </a:cubicBezTo>
                  <a:cubicBezTo>
                    <a:pt x="14810" y="20787"/>
                    <a:pt x="14742" y="20775"/>
                    <a:pt x="14667" y="20775"/>
                  </a:cubicBezTo>
                  <a:cubicBezTo>
                    <a:pt x="14600" y="20799"/>
                    <a:pt x="14525" y="20728"/>
                    <a:pt x="14457" y="20775"/>
                  </a:cubicBezTo>
                  <a:cubicBezTo>
                    <a:pt x="14577" y="20869"/>
                    <a:pt x="14675" y="20810"/>
                    <a:pt x="14787" y="20869"/>
                  </a:cubicBezTo>
                  <a:cubicBezTo>
                    <a:pt x="14832" y="20834"/>
                    <a:pt x="14885" y="20846"/>
                    <a:pt x="14945" y="20881"/>
                  </a:cubicBezTo>
                  <a:cubicBezTo>
                    <a:pt x="14990" y="20846"/>
                    <a:pt x="15050" y="20881"/>
                    <a:pt x="15102" y="20869"/>
                  </a:cubicBezTo>
                  <a:cubicBezTo>
                    <a:pt x="15154" y="20858"/>
                    <a:pt x="15207" y="20869"/>
                    <a:pt x="15259" y="20869"/>
                  </a:cubicBezTo>
                  <a:cubicBezTo>
                    <a:pt x="15312" y="20858"/>
                    <a:pt x="15364" y="20834"/>
                    <a:pt x="15424" y="20858"/>
                  </a:cubicBezTo>
                  <a:cubicBezTo>
                    <a:pt x="15522" y="20787"/>
                    <a:pt x="15642" y="20846"/>
                    <a:pt x="15739" y="20763"/>
                  </a:cubicBezTo>
                  <a:cubicBezTo>
                    <a:pt x="15844" y="20752"/>
                    <a:pt x="15941" y="20681"/>
                    <a:pt x="16046" y="20645"/>
                  </a:cubicBezTo>
                  <a:cubicBezTo>
                    <a:pt x="16091" y="20634"/>
                    <a:pt x="16136" y="20587"/>
                    <a:pt x="16181" y="20539"/>
                  </a:cubicBezTo>
                  <a:cubicBezTo>
                    <a:pt x="16211" y="20551"/>
                    <a:pt x="16241" y="20587"/>
                    <a:pt x="16264" y="20504"/>
                  </a:cubicBezTo>
                  <a:cubicBezTo>
                    <a:pt x="16294" y="20563"/>
                    <a:pt x="16309" y="20445"/>
                    <a:pt x="16339" y="20492"/>
                  </a:cubicBezTo>
                  <a:cubicBezTo>
                    <a:pt x="16361" y="20457"/>
                    <a:pt x="16391" y="20504"/>
                    <a:pt x="16406" y="20433"/>
                  </a:cubicBezTo>
                  <a:cubicBezTo>
                    <a:pt x="16429" y="20398"/>
                    <a:pt x="16466" y="20481"/>
                    <a:pt x="16481" y="20398"/>
                  </a:cubicBezTo>
                  <a:cubicBezTo>
                    <a:pt x="16541" y="20410"/>
                    <a:pt x="16586" y="20316"/>
                    <a:pt x="16638" y="20339"/>
                  </a:cubicBezTo>
                  <a:cubicBezTo>
                    <a:pt x="16691" y="20316"/>
                    <a:pt x="16743" y="20292"/>
                    <a:pt x="16796" y="20257"/>
                  </a:cubicBezTo>
                  <a:cubicBezTo>
                    <a:pt x="16856" y="20280"/>
                    <a:pt x="16901" y="20198"/>
                    <a:pt x="16946" y="20174"/>
                  </a:cubicBezTo>
                  <a:cubicBezTo>
                    <a:pt x="16991" y="20209"/>
                    <a:pt x="17013" y="20139"/>
                    <a:pt x="17051" y="20162"/>
                  </a:cubicBezTo>
                  <a:cubicBezTo>
                    <a:pt x="17088" y="20174"/>
                    <a:pt x="17118" y="20127"/>
                    <a:pt x="17156" y="20139"/>
                  </a:cubicBezTo>
                  <a:cubicBezTo>
                    <a:pt x="17283" y="20068"/>
                    <a:pt x="17410" y="20021"/>
                    <a:pt x="17538" y="19986"/>
                  </a:cubicBezTo>
                  <a:cubicBezTo>
                    <a:pt x="17568" y="19986"/>
                    <a:pt x="17605" y="20033"/>
                    <a:pt x="17628" y="19962"/>
                  </a:cubicBezTo>
                  <a:cubicBezTo>
                    <a:pt x="17665" y="19974"/>
                    <a:pt x="17703" y="19997"/>
                    <a:pt x="17733" y="19938"/>
                  </a:cubicBezTo>
                  <a:cubicBezTo>
                    <a:pt x="17808" y="20009"/>
                    <a:pt x="17868" y="19927"/>
                    <a:pt x="17935" y="19974"/>
                  </a:cubicBezTo>
                  <a:cubicBezTo>
                    <a:pt x="17965" y="19950"/>
                    <a:pt x="17995" y="19938"/>
                    <a:pt x="18025" y="19938"/>
                  </a:cubicBezTo>
                  <a:cubicBezTo>
                    <a:pt x="18062" y="19962"/>
                    <a:pt x="18092" y="19891"/>
                    <a:pt x="18137" y="19962"/>
                  </a:cubicBezTo>
                  <a:cubicBezTo>
                    <a:pt x="18197" y="19938"/>
                    <a:pt x="18265" y="19927"/>
                    <a:pt x="18340" y="19997"/>
                  </a:cubicBezTo>
                  <a:cubicBezTo>
                    <a:pt x="18362" y="19938"/>
                    <a:pt x="18407" y="20009"/>
                    <a:pt x="18437" y="19997"/>
                  </a:cubicBezTo>
                  <a:cubicBezTo>
                    <a:pt x="18467" y="19962"/>
                    <a:pt x="18512" y="20033"/>
                    <a:pt x="18542" y="20021"/>
                  </a:cubicBezTo>
                  <a:cubicBezTo>
                    <a:pt x="18580" y="20033"/>
                    <a:pt x="18610" y="20033"/>
                    <a:pt x="18647" y="20068"/>
                  </a:cubicBezTo>
                  <a:cubicBezTo>
                    <a:pt x="18670" y="20080"/>
                    <a:pt x="18744" y="20068"/>
                    <a:pt x="18737" y="20127"/>
                  </a:cubicBezTo>
                  <a:cubicBezTo>
                    <a:pt x="18640" y="20068"/>
                    <a:pt x="18565" y="20127"/>
                    <a:pt x="18467" y="20068"/>
                  </a:cubicBezTo>
                  <a:cubicBezTo>
                    <a:pt x="18422" y="20115"/>
                    <a:pt x="18362" y="20080"/>
                    <a:pt x="18310" y="20115"/>
                  </a:cubicBezTo>
                  <a:cubicBezTo>
                    <a:pt x="18250" y="20080"/>
                    <a:pt x="18197" y="20092"/>
                    <a:pt x="18145" y="20127"/>
                  </a:cubicBezTo>
                  <a:cubicBezTo>
                    <a:pt x="18085" y="20103"/>
                    <a:pt x="18032" y="20115"/>
                    <a:pt x="17980" y="20139"/>
                  </a:cubicBezTo>
                  <a:cubicBezTo>
                    <a:pt x="17920" y="20103"/>
                    <a:pt x="17868" y="20186"/>
                    <a:pt x="17808" y="20139"/>
                  </a:cubicBezTo>
                  <a:cubicBezTo>
                    <a:pt x="17785" y="20221"/>
                    <a:pt x="17748" y="20127"/>
                    <a:pt x="17725" y="20186"/>
                  </a:cubicBezTo>
                  <a:cubicBezTo>
                    <a:pt x="17718" y="20174"/>
                    <a:pt x="17703" y="20162"/>
                    <a:pt x="17695" y="20174"/>
                  </a:cubicBezTo>
                  <a:cubicBezTo>
                    <a:pt x="17680" y="20209"/>
                    <a:pt x="17658" y="20174"/>
                    <a:pt x="17650" y="20198"/>
                  </a:cubicBezTo>
                  <a:cubicBezTo>
                    <a:pt x="17620" y="20198"/>
                    <a:pt x="17590" y="20162"/>
                    <a:pt x="17568" y="20198"/>
                  </a:cubicBezTo>
                  <a:cubicBezTo>
                    <a:pt x="17538" y="20221"/>
                    <a:pt x="17500" y="20162"/>
                    <a:pt x="17478" y="20233"/>
                  </a:cubicBezTo>
                  <a:cubicBezTo>
                    <a:pt x="17365" y="20233"/>
                    <a:pt x="17261" y="20304"/>
                    <a:pt x="17141" y="20316"/>
                  </a:cubicBezTo>
                  <a:cubicBezTo>
                    <a:pt x="17126" y="20374"/>
                    <a:pt x="17096" y="20363"/>
                    <a:pt x="17066" y="20363"/>
                  </a:cubicBezTo>
                  <a:cubicBezTo>
                    <a:pt x="17043" y="20363"/>
                    <a:pt x="17013" y="20386"/>
                    <a:pt x="16991" y="20398"/>
                  </a:cubicBezTo>
                  <a:cubicBezTo>
                    <a:pt x="16961" y="20398"/>
                    <a:pt x="16931" y="20386"/>
                    <a:pt x="16916" y="20445"/>
                  </a:cubicBezTo>
                  <a:cubicBezTo>
                    <a:pt x="16886" y="20469"/>
                    <a:pt x="16848" y="20422"/>
                    <a:pt x="16826" y="20469"/>
                  </a:cubicBezTo>
                  <a:cubicBezTo>
                    <a:pt x="16773" y="20504"/>
                    <a:pt x="16721" y="20528"/>
                    <a:pt x="16668" y="20563"/>
                  </a:cubicBezTo>
                  <a:cubicBezTo>
                    <a:pt x="16653" y="20551"/>
                    <a:pt x="16646" y="20563"/>
                    <a:pt x="16638" y="20587"/>
                  </a:cubicBezTo>
                  <a:cubicBezTo>
                    <a:pt x="16623" y="20610"/>
                    <a:pt x="16601" y="20587"/>
                    <a:pt x="16593" y="20598"/>
                  </a:cubicBezTo>
                  <a:cubicBezTo>
                    <a:pt x="16563" y="20610"/>
                    <a:pt x="16534" y="20610"/>
                    <a:pt x="16504" y="20669"/>
                  </a:cubicBezTo>
                  <a:cubicBezTo>
                    <a:pt x="16399" y="20693"/>
                    <a:pt x="16294" y="20775"/>
                    <a:pt x="16181" y="20822"/>
                  </a:cubicBezTo>
                  <a:cubicBezTo>
                    <a:pt x="16159" y="20822"/>
                    <a:pt x="16129" y="20846"/>
                    <a:pt x="16106" y="20869"/>
                  </a:cubicBezTo>
                  <a:cubicBezTo>
                    <a:pt x="16076" y="20858"/>
                    <a:pt x="16046" y="20846"/>
                    <a:pt x="16031" y="20905"/>
                  </a:cubicBezTo>
                  <a:cubicBezTo>
                    <a:pt x="15971" y="20893"/>
                    <a:pt x="15911" y="20928"/>
                    <a:pt x="15859" y="20975"/>
                  </a:cubicBezTo>
                  <a:cubicBezTo>
                    <a:pt x="15829" y="20964"/>
                    <a:pt x="15799" y="20975"/>
                    <a:pt x="15769" y="20975"/>
                  </a:cubicBezTo>
                  <a:cubicBezTo>
                    <a:pt x="15739" y="21023"/>
                    <a:pt x="15702" y="20975"/>
                    <a:pt x="15679" y="20999"/>
                  </a:cubicBezTo>
                  <a:cubicBezTo>
                    <a:pt x="15612" y="20987"/>
                    <a:pt x="15552" y="21023"/>
                    <a:pt x="15492" y="21023"/>
                  </a:cubicBezTo>
                  <a:cubicBezTo>
                    <a:pt x="15334" y="20999"/>
                    <a:pt x="15184" y="20999"/>
                    <a:pt x="15035" y="20975"/>
                  </a:cubicBezTo>
                  <a:cubicBezTo>
                    <a:pt x="14960" y="20940"/>
                    <a:pt x="14892" y="20999"/>
                    <a:pt x="14802" y="20928"/>
                  </a:cubicBezTo>
                  <a:cubicBezTo>
                    <a:pt x="14735" y="20975"/>
                    <a:pt x="14652" y="20869"/>
                    <a:pt x="14577" y="20905"/>
                  </a:cubicBezTo>
                  <a:cubicBezTo>
                    <a:pt x="14630" y="20964"/>
                    <a:pt x="14675" y="20987"/>
                    <a:pt x="14712" y="20952"/>
                  </a:cubicBezTo>
                  <a:cubicBezTo>
                    <a:pt x="14772" y="21011"/>
                    <a:pt x="14817" y="20987"/>
                    <a:pt x="14862" y="21011"/>
                  </a:cubicBezTo>
                  <a:cubicBezTo>
                    <a:pt x="14885" y="20975"/>
                    <a:pt x="14915" y="21046"/>
                    <a:pt x="14937" y="21034"/>
                  </a:cubicBezTo>
                  <a:cubicBezTo>
                    <a:pt x="14960" y="21034"/>
                    <a:pt x="14982" y="21034"/>
                    <a:pt x="15012" y="21046"/>
                  </a:cubicBezTo>
                  <a:cubicBezTo>
                    <a:pt x="15057" y="21034"/>
                    <a:pt x="15110" y="21058"/>
                    <a:pt x="15154" y="21070"/>
                  </a:cubicBezTo>
                  <a:cubicBezTo>
                    <a:pt x="15244" y="21046"/>
                    <a:pt x="15334" y="21093"/>
                    <a:pt x="15424" y="21082"/>
                  </a:cubicBezTo>
                  <a:cubicBezTo>
                    <a:pt x="15522" y="21105"/>
                    <a:pt x="15612" y="21058"/>
                    <a:pt x="15709" y="21105"/>
                  </a:cubicBezTo>
                  <a:cubicBezTo>
                    <a:pt x="15754" y="21058"/>
                    <a:pt x="15807" y="21070"/>
                    <a:pt x="15851" y="21058"/>
                  </a:cubicBezTo>
                  <a:cubicBezTo>
                    <a:pt x="15866" y="21034"/>
                    <a:pt x="15889" y="21023"/>
                    <a:pt x="15919" y="21034"/>
                  </a:cubicBezTo>
                  <a:cubicBezTo>
                    <a:pt x="15941" y="21034"/>
                    <a:pt x="15964" y="21023"/>
                    <a:pt x="15986" y="21011"/>
                  </a:cubicBezTo>
                  <a:cubicBezTo>
                    <a:pt x="16076" y="20964"/>
                    <a:pt x="16166" y="20917"/>
                    <a:pt x="16264" y="20905"/>
                  </a:cubicBezTo>
                  <a:cubicBezTo>
                    <a:pt x="16301" y="20846"/>
                    <a:pt x="16369" y="20846"/>
                    <a:pt x="16399" y="20834"/>
                  </a:cubicBezTo>
                  <a:cubicBezTo>
                    <a:pt x="16444" y="20799"/>
                    <a:pt x="16489" y="20775"/>
                    <a:pt x="16534" y="20728"/>
                  </a:cubicBezTo>
                  <a:cubicBezTo>
                    <a:pt x="16631" y="20693"/>
                    <a:pt x="16721" y="20645"/>
                    <a:pt x="16811" y="20587"/>
                  </a:cubicBezTo>
                  <a:cubicBezTo>
                    <a:pt x="16833" y="20575"/>
                    <a:pt x="16856" y="20575"/>
                    <a:pt x="16878" y="20563"/>
                  </a:cubicBezTo>
                  <a:cubicBezTo>
                    <a:pt x="16908" y="20587"/>
                    <a:pt x="16923" y="20504"/>
                    <a:pt x="16946" y="20539"/>
                  </a:cubicBezTo>
                  <a:cubicBezTo>
                    <a:pt x="16991" y="20492"/>
                    <a:pt x="17043" y="20481"/>
                    <a:pt x="17096" y="20481"/>
                  </a:cubicBezTo>
                  <a:cubicBezTo>
                    <a:pt x="17111" y="20433"/>
                    <a:pt x="17133" y="20422"/>
                    <a:pt x="17163" y="20457"/>
                  </a:cubicBezTo>
                  <a:cubicBezTo>
                    <a:pt x="17178" y="20386"/>
                    <a:pt x="17208" y="20445"/>
                    <a:pt x="17223" y="20398"/>
                  </a:cubicBezTo>
                  <a:cubicBezTo>
                    <a:pt x="17276" y="20410"/>
                    <a:pt x="17320" y="20363"/>
                    <a:pt x="17373" y="20374"/>
                  </a:cubicBezTo>
                  <a:cubicBezTo>
                    <a:pt x="17388" y="20304"/>
                    <a:pt x="17418" y="20363"/>
                    <a:pt x="17440" y="20351"/>
                  </a:cubicBezTo>
                  <a:cubicBezTo>
                    <a:pt x="17455" y="20280"/>
                    <a:pt x="17485" y="20339"/>
                    <a:pt x="17508" y="20327"/>
                  </a:cubicBezTo>
                  <a:cubicBezTo>
                    <a:pt x="17560" y="20292"/>
                    <a:pt x="17613" y="20316"/>
                    <a:pt x="17658" y="20304"/>
                  </a:cubicBezTo>
                  <a:cubicBezTo>
                    <a:pt x="17703" y="20280"/>
                    <a:pt x="17748" y="20268"/>
                    <a:pt x="17800" y="20292"/>
                  </a:cubicBezTo>
                  <a:cubicBezTo>
                    <a:pt x="17823" y="20268"/>
                    <a:pt x="17845" y="20268"/>
                    <a:pt x="17868" y="20268"/>
                  </a:cubicBezTo>
                  <a:cubicBezTo>
                    <a:pt x="17883" y="20257"/>
                    <a:pt x="17890" y="20233"/>
                    <a:pt x="17898" y="20245"/>
                  </a:cubicBezTo>
                  <a:cubicBezTo>
                    <a:pt x="17913" y="20257"/>
                    <a:pt x="17935" y="20233"/>
                    <a:pt x="17928" y="20268"/>
                  </a:cubicBezTo>
                  <a:cubicBezTo>
                    <a:pt x="17913" y="20304"/>
                    <a:pt x="17890" y="20257"/>
                    <a:pt x="17875" y="20304"/>
                  </a:cubicBezTo>
                  <a:cubicBezTo>
                    <a:pt x="17860" y="20339"/>
                    <a:pt x="17830" y="20304"/>
                    <a:pt x="17815" y="20304"/>
                  </a:cubicBezTo>
                  <a:cubicBezTo>
                    <a:pt x="17778" y="20363"/>
                    <a:pt x="17740" y="20374"/>
                    <a:pt x="17695" y="20398"/>
                  </a:cubicBezTo>
                  <a:cubicBezTo>
                    <a:pt x="17613" y="20422"/>
                    <a:pt x="17538" y="20516"/>
                    <a:pt x="17455" y="20551"/>
                  </a:cubicBezTo>
                  <a:cubicBezTo>
                    <a:pt x="17418" y="20610"/>
                    <a:pt x="17380" y="20598"/>
                    <a:pt x="17343" y="20681"/>
                  </a:cubicBezTo>
                  <a:cubicBezTo>
                    <a:pt x="17298" y="20681"/>
                    <a:pt x="17268" y="20752"/>
                    <a:pt x="17223" y="20740"/>
                  </a:cubicBezTo>
                  <a:cubicBezTo>
                    <a:pt x="17148" y="20834"/>
                    <a:pt x="17058" y="20834"/>
                    <a:pt x="16991" y="20952"/>
                  </a:cubicBezTo>
                  <a:cubicBezTo>
                    <a:pt x="16946" y="20952"/>
                    <a:pt x="16901" y="20975"/>
                    <a:pt x="16856" y="21034"/>
                  </a:cubicBezTo>
                  <a:cubicBezTo>
                    <a:pt x="16803" y="20975"/>
                    <a:pt x="16766" y="21070"/>
                    <a:pt x="16721" y="21082"/>
                  </a:cubicBezTo>
                  <a:cubicBezTo>
                    <a:pt x="16631" y="21129"/>
                    <a:pt x="16541" y="21176"/>
                    <a:pt x="16444" y="21188"/>
                  </a:cubicBezTo>
                  <a:cubicBezTo>
                    <a:pt x="16399" y="21211"/>
                    <a:pt x="16354" y="21258"/>
                    <a:pt x="16309" y="21223"/>
                  </a:cubicBezTo>
                  <a:cubicBezTo>
                    <a:pt x="16264" y="21329"/>
                    <a:pt x="16204" y="21223"/>
                    <a:pt x="16159" y="21294"/>
                  </a:cubicBezTo>
                  <a:cubicBezTo>
                    <a:pt x="16069" y="21317"/>
                    <a:pt x="15971" y="21341"/>
                    <a:pt x="15874" y="21364"/>
                  </a:cubicBezTo>
                  <a:cubicBezTo>
                    <a:pt x="15807" y="21388"/>
                    <a:pt x="15724" y="21329"/>
                    <a:pt x="15657" y="21376"/>
                  </a:cubicBezTo>
                  <a:cubicBezTo>
                    <a:pt x="15702" y="21435"/>
                    <a:pt x="15739" y="21388"/>
                    <a:pt x="15792" y="21423"/>
                  </a:cubicBezTo>
                  <a:cubicBezTo>
                    <a:pt x="15829" y="21423"/>
                    <a:pt x="15874" y="21400"/>
                    <a:pt x="15919" y="21447"/>
                  </a:cubicBezTo>
                  <a:cubicBezTo>
                    <a:pt x="16001" y="21388"/>
                    <a:pt x="16099" y="21400"/>
                    <a:pt x="16181" y="21376"/>
                  </a:cubicBezTo>
                  <a:cubicBezTo>
                    <a:pt x="16226" y="21364"/>
                    <a:pt x="16264" y="21317"/>
                    <a:pt x="16309" y="21353"/>
                  </a:cubicBezTo>
                  <a:cubicBezTo>
                    <a:pt x="16354" y="21305"/>
                    <a:pt x="16399" y="21317"/>
                    <a:pt x="16444" y="21317"/>
                  </a:cubicBezTo>
                  <a:cubicBezTo>
                    <a:pt x="16489" y="21282"/>
                    <a:pt x="16526" y="21270"/>
                    <a:pt x="16571" y="21258"/>
                  </a:cubicBezTo>
                  <a:cubicBezTo>
                    <a:pt x="16586" y="21235"/>
                    <a:pt x="16616" y="21223"/>
                    <a:pt x="16638" y="21235"/>
                  </a:cubicBezTo>
                  <a:cubicBezTo>
                    <a:pt x="16661" y="21258"/>
                    <a:pt x="16676" y="21176"/>
                    <a:pt x="16706" y="21211"/>
                  </a:cubicBezTo>
                  <a:cubicBezTo>
                    <a:pt x="16721" y="21129"/>
                    <a:pt x="16758" y="21246"/>
                    <a:pt x="16766" y="21152"/>
                  </a:cubicBezTo>
                  <a:cubicBezTo>
                    <a:pt x="16796" y="21164"/>
                    <a:pt x="16818" y="21152"/>
                    <a:pt x="16833" y="21140"/>
                  </a:cubicBezTo>
                  <a:cubicBezTo>
                    <a:pt x="16878" y="21117"/>
                    <a:pt x="16923" y="21070"/>
                    <a:pt x="16968" y="21058"/>
                  </a:cubicBezTo>
                  <a:cubicBezTo>
                    <a:pt x="17006" y="21034"/>
                    <a:pt x="17043" y="20987"/>
                    <a:pt x="17088" y="20999"/>
                  </a:cubicBezTo>
                  <a:cubicBezTo>
                    <a:pt x="17126" y="20893"/>
                    <a:pt x="17178" y="20952"/>
                    <a:pt x="17216" y="20881"/>
                  </a:cubicBezTo>
                  <a:cubicBezTo>
                    <a:pt x="17253" y="20810"/>
                    <a:pt x="17305" y="20846"/>
                    <a:pt x="17343" y="20775"/>
                  </a:cubicBezTo>
                  <a:cubicBezTo>
                    <a:pt x="17388" y="20752"/>
                    <a:pt x="17433" y="20716"/>
                    <a:pt x="17470" y="20657"/>
                  </a:cubicBezTo>
                  <a:cubicBezTo>
                    <a:pt x="17515" y="20681"/>
                    <a:pt x="17545" y="20575"/>
                    <a:pt x="17590" y="20598"/>
                  </a:cubicBezTo>
                  <a:cubicBezTo>
                    <a:pt x="17628" y="20504"/>
                    <a:pt x="17680" y="20563"/>
                    <a:pt x="17718" y="20481"/>
                  </a:cubicBezTo>
                  <a:cubicBezTo>
                    <a:pt x="17770" y="20539"/>
                    <a:pt x="17808" y="20422"/>
                    <a:pt x="17853" y="20445"/>
                  </a:cubicBezTo>
                  <a:cubicBezTo>
                    <a:pt x="17875" y="20422"/>
                    <a:pt x="17898" y="20410"/>
                    <a:pt x="17920" y="20386"/>
                  </a:cubicBezTo>
                  <a:cubicBezTo>
                    <a:pt x="17935" y="20422"/>
                    <a:pt x="17988" y="20339"/>
                    <a:pt x="17973" y="20410"/>
                  </a:cubicBezTo>
                  <a:cubicBezTo>
                    <a:pt x="17943" y="20410"/>
                    <a:pt x="17920" y="20433"/>
                    <a:pt x="17890" y="20445"/>
                  </a:cubicBezTo>
                  <a:cubicBezTo>
                    <a:pt x="17868" y="20492"/>
                    <a:pt x="17830" y="20445"/>
                    <a:pt x="17808" y="20516"/>
                  </a:cubicBezTo>
                  <a:cubicBezTo>
                    <a:pt x="17755" y="20551"/>
                    <a:pt x="17703" y="20634"/>
                    <a:pt x="17650" y="20657"/>
                  </a:cubicBezTo>
                  <a:cubicBezTo>
                    <a:pt x="17598" y="20704"/>
                    <a:pt x="17538" y="20752"/>
                    <a:pt x="17485" y="20799"/>
                  </a:cubicBezTo>
                  <a:cubicBezTo>
                    <a:pt x="17440" y="20905"/>
                    <a:pt x="17380" y="20881"/>
                    <a:pt x="17335" y="20975"/>
                  </a:cubicBezTo>
                  <a:cubicBezTo>
                    <a:pt x="17223" y="21011"/>
                    <a:pt x="17126" y="21188"/>
                    <a:pt x="17006" y="21188"/>
                  </a:cubicBezTo>
                  <a:cubicBezTo>
                    <a:pt x="16953" y="21246"/>
                    <a:pt x="16901" y="21270"/>
                    <a:pt x="16848" y="21294"/>
                  </a:cubicBezTo>
                  <a:cubicBezTo>
                    <a:pt x="16811" y="21270"/>
                    <a:pt x="16788" y="21329"/>
                    <a:pt x="16758" y="21329"/>
                  </a:cubicBezTo>
                  <a:cubicBezTo>
                    <a:pt x="16728" y="21341"/>
                    <a:pt x="16691" y="21294"/>
                    <a:pt x="16661" y="21353"/>
                  </a:cubicBezTo>
                  <a:cubicBezTo>
                    <a:pt x="16721" y="21435"/>
                    <a:pt x="16751" y="21341"/>
                    <a:pt x="16796" y="21364"/>
                  </a:cubicBezTo>
                  <a:cubicBezTo>
                    <a:pt x="16833" y="21329"/>
                    <a:pt x="16878" y="21353"/>
                    <a:pt x="16916" y="21317"/>
                  </a:cubicBezTo>
                  <a:cubicBezTo>
                    <a:pt x="16961" y="21317"/>
                    <a:pt x="17006" y="21294"/>
                    <a:pt x="17043" y="21258"/>
                  </a:cubicBezTo>
                  <a:cubicBezTo>
                    <a:pt x="17088" y="21235"/>
                    <a:pt x="17133" y="21246"/>
                    <a:pt x="17171" y="21176"/>
                  </a:cubicBezTo>
                  <a:cubicBezTo>
                    <a:pt x="17268" y="21223"/>
                    <a:pt x="17343" y="21152"/>
                    <a:pt x="17433" y="21164"/>
                  </a:cubicBezTo>
                  <a:cubicBezTo>
                    <a:pt x="17553" y="21093"/>
                    <a:pt x="17680" y="21070"/>
                    <a:pt x="17800" y="20999"/>
                  </a:cubicBezTo>
                  <a:cubicBezTo>
                    <a:pt x="17860" y="20975"/>
                    <a:pt x="17920" y="20917"/>
                    <a:pt x="17980" y="20881"/>
                  </a:cubicBezTo>
                  <a:cubicBezTo>
                    <a:pt x="18017" y="20917"/>
                    <a:pt x="18040" y="20822"/>
                    <a:pt x="18070" y="20822"/>
                  </a:cubicBezTo>
                  <a:cubicBezTo>
                    <a:pt x="18085" y="20834"/>
                    <a:pt x="18100" y="20799"/>
                    <a:pt x="18115" y="20810"/>
                  </a:cubicBezTo>
                  <a:cubicBezTo>
                    <a:pt x="18130" y="20775"/>
                    <a:pt x="18152" y="20799"/>
                    <a:pt x="18167" y="20775"/>
                  </a:cubicBezTo>
                  <a:cubicBezTo>
                    <a:pt x="18190" y="20693"/>
                    <a:pt x="18227" y="20752"/>
                    <a:pt x="18257" y="20704"/>
                  </a:cubicBezTo>
                  <a:cubicBezTo>
                    <a:pt x="18287" y="20657"/>
                    <a:pt x="18317" y="20669"/>
                    <a:pt x="18355" y="20657"/>
                  </a:cubicBezTo>
                  <a:cubicBezTo>
                    <a:pt x="18377" y="20563"/>
                    <a:pt x="18422" y="20681"/>
                    <a:pt x="18437" y="20587"/>
                  </a:cubicBezTo>
                  <a:cubicBezTo>
                    <a:pt x="18482" y="20645"/>
                    <a:pt x="18505" y="20539"/>
                    <a:pt x="18542" y="20575"/>
                  </a:cubicBezTo>
                  <a:cubicBezTo>
                    <a:pt x="18602" y="20504"/>
                    <a:pt x="18670" y="20516"/>
                    <a:pt x="18737" y="20504"/>
                  </a:cubicBezTo>
                  <a:cubicBezTo>
                    <a:pt x="18797" y="20481"/>
                    <a:pt x="18864" y="20469"/>
                    <a:pt x="18932" y="20457"/>
                  </a:cubicBezTo>
                  <a:cubicBezTo>
                    <a:pt x="18954" y="20469"/>
                    <a:pt x="18977" y="20457"/>
                    <a:pt x="18999" y="20469"/>
                  </a:cubicBezTo>
                  <a:cubicBezTo>
                    <a:pt x="19022" y="20433"/>
                    <a:pt x="19067" y="20528"/>
                    <a:pt x="19082" y="20457"/>
                  </a:cubicBezTo>
                  <a:cubicBezTo>
                    <a:pt x="19142" y="20516"/>
                    <a:pt x="19194" y="20516"/>
                    <a:pt x="19239" y="20504"/>
                  </a:cubicBezTo>
                  <a:cubicBezTo>
                    <a:pt x="19299" y="20551"/>
                    <a:pt x="19344" y="20516"/>
                    <a:pt x="19404" y="20551"/>
                  </a:cubicBezTo>
                  <a:cubicBezTo>
                    <a:pt x="19427" y="20551"/>
                    <a:pt x="19449" y="20563"/>
                    <a:pt x="19479" y="20598"/>
                  </a:cubicBezTo>
                  <a:cubicBezTo>
                    <a:pt x="19486" y="20551"/>
                    <a:pt x="19569" y="20645"/>
                    <a:pt x="19546" y="20669"/>
                  </a:cubicBezTo>
                  <a:cubicBezTo>
                    <a:pt x="19501" y="20610"/>
                    <a:pt x="19471" y="20681"/>
                    <a:pt x="19427" y="20634"/>
                  </a:cubicBezTo>
                  <a:cubicBezTo>
                    <a:pt x="19374" y="20587"/>
                    <a:pt x="19337" y="20657"/>
                    <a:pt x="19292" y="20622"/>
                  </a:cubicBezTo>
                  <a:cubicBezTo>
                    <a:pt x="19277" y="20657"/>
                    <a:pt x="19247" y="20587"/>
                    <a:pt x="19232" y="20622"/>
                  </a:cubicBezTo>
                  <a:cubicBezTo>
                    <a:pt x="19209" y="20634"/>
                    <a:pt x="19187" y="20634"/>
                    <a:pt x="19164" y="20610"/>
                  </a:cubicBezTo>
                  <a:cubicBezTo>
                    <a:pt x="19127" y="20645"/>
                    <a:pt x="19074" y="20622"/>
                    <a:pt x="19037" y="20622"/>
                  </a:cubicBezTo>
                  <a:cubicBezTo>
                    <a:pt x="18947" y="20634"/>
                    <a:pt x="18857" y="20610"/>
                    <a:pt x="18782" y="20669"/>
                  </a:cubicBezTo>
                  <a:cubicBezTo>
                    <a:pt x="18692" y="20657"/>
                    <a:pt x="18617" y="20752"/>
                    <a:pt x="18527" y="20716"/>
                  </a:cubicBezTo>
                  <a:cubicBezTo>
                    <a:pt x="18482" y="20822"/>
                    <a:pt x="18422" y="20763"/>
                    <a:pt x="18377" y="20834"/>
                  </a:cubicBezTo>
                  <a:cubicBezTo>
                    <a:pt x="18317" y="20846"/>
                    <a:pt x="18272" y="20940"/>
                    <a:pt x="18212" y="20940"/>
                  </a:cubicBezTo>
                  <a:cubicBezTo>
                    <a:pt x="18160" y="20999"/>
                    <a:pt x="18107" y="21023"/>
                    <a:pt x="18047" y="21046"/>
                  </a:cubicBezTo>
                  <a:cubicBezTo>
                    <a:pt x="18025" y="21058"/>
                    <a:pt x="18002" y="21117"/>
                    <a:pt x="17973" y="21093"/>
                  </a:cubicBezTo>
                  <a:cubicBezTo>
                    <a:pt x="17958" y="21117"/>
                    <a:pt x="17883" y="21117"/>
                    <a:pt x="17913" y="21188"/>
                  </a:cubicBezTo>
                  <a:cubicBezTo>
                    <a:pt x="17943" y="21164"/>
                    <a:pt x="17965" y="21140"/>
                    <a:pt x="17995" y="21140"/>
                  </a:cubicBezTo>
                  <a:cubicBezTo>
                    <a:pt x="18025" y="21164"/>
                    <a:pt x="18040" y="21117"/>
                    <a:pt x="18070" y="21093"/>
                  </a:cubicBezTo>
                  <a:cubicBezTo>
                    <a:pt x="18130" y="21117"/>
                    <a:pt x="18175" y="21046"/>
                    <a:pt x="18227" y="21046"/>
                  </a:cubicBezTo>
                  <a:cubicBezTo>
                    <a:pt x="18272" y="20964"/>
                    <a:pt x="18332" y="21011"/>
                    <a:pt x="18377" y="20928"/>
                  </a:cubicBezTo>
                  <a:cubicBezTo>
                    <a:pt x="18430" y="20940"/>
                    <a:pt x="18482" y="20881"/>
                    <a:pt x="18535" y="20846"/>
                  </a:cubicBezTo>
                  <a:cubicBezTo>
                    <a:pt x="18595" y="20846"/>
                    <a:pt x="18640" y="20799"/>
                    <a:pt x="18707" y="20810"/>
                  </a:cubicBezTo>
                  <a:cubicBezTo>
                    <a:pt x="18759" y="20775"/>
                    <a:pt x="18819" y="20787"/>
                    <a:pt x="18872" y="20728"/>
                  </a:cubicBezTo>
                  <a:cubicBezTo>
                    <a:pt x="18932" y="20763"/>
                    <a:pt x="18977" y="20716"/>
                    <a:pt x="19037" y="20752"/>
                  </a:cubicBezTo>
                  <a:cubicBezTo>
                    <a:pt x="19089" y="20716"/>
                    <a:pt x="19149" y="20752"/>
                    <a:pt x="19202" y="20740"/>
                  </a:cubicBezTo>
                  <a:cubicBezTo>
                    <a:pt x="19224" y="20704"/>
                    <a:pt x="19262" y="20775"/>
                    <a:pt x="19284" y="20728"/>
                  </a:cubicBezTo>
                  <a:cubicBezTo>
                    <a:pt x="19314" y="20752"/>
                    <a:pt x="19337" y="20693"/>
                    <a:pt x="19367" y="20763"/>
                  </a:cubicBezTo>
                  <a:cubicBezTo>
                    <a:pt x="19427" y="20763"/>
                    <a:pt x="19486" y="20763"/>
                    <a:pt x="19546" y="20763"/>
                  </a:cubicBezTo>
                  <a:cubicBezTo>
                    <a:pt x="19636" y="20846"/>
                    <a:pt x="19719" y="20810"/>
                    <a:pt x="19809" y="20881"/>
                  </a:cubicBezTo>
                  <a:cubicBezTo>
                    <a:pt x="19779" y="20917"/>
                    <a:pt x="19749" y="20952"/>
                    <a:pt x="19711" y="20964"/>
                  </a:cubicBezTo>
                  <a:cubicBezTo>
                    <a:pt x="19681" y="20987"/>
                    <a:pt x="19636" y="20940"/>
                    <a:pt x="19606" y="20952"/>
                  </a:cubicBezTo>
                  <a:cubicBezTo>
                    <a:pt x="19569" y="20952"/>
                    <a:pt x="19524" y="20893"/>
                    <a:pt x="19494" y="20928"/>
                  </a:cubicBezTo>
                  <a:cubicBezTo>
                    <a:pt x="19456" y="20881"/>
                    <a:pt x="19419" y="20858"/>
                    <a:pt x="19389" y="20940"/>
                  </a:cubicBezTo>
                  <a:cubicBezTo>
                    <a:pt x="19389" y="21034"/>
                    <a:pt x="19449" y="20917"/>
                    <a:pt x="19486" y="20999"/>
                  </a:cubicBezTo>
                  <a:cubicBezTo>
                    <a:pt x="19501" y="20975"/>
                    <a:pt x="19524" y="21023"/>
                    <a:pt x="19546" y="21034"/>
                  </a:cubicBezTo>
                  <a:cubicBezTo>
                    <a:pt x="19561" y="21011"/>
                    <a:pt x="19591" y="21058"/>
                    <a:pt x="19606" y="21070"/>
                  </a:cubicBezTo>
                  <a:cubicBezTo>
                    <a:pt x="19546" y="21105"/>
                    <a:pt x="19494" y="21223"/>
                    <a:pt x="19434" y="21258"/>
                  </a:cubicBezTo>
                  <a:cubicBezTo>
                    <a:pt x="19382" y="21353"/>
                    <a:pt x="19322" y="21411"/>
                    <a:pt x="19269" y="21518"/>
                  </a:cubicBezTo>
                  <a:cubicBezTo>
                    <a:pt x="19352" y="21600"/>
                    <a:pt x="19419" y="21541"/>
                    <a:pt x="19471" y="21400"/>
                  </a:cubicBezTo>
                  <a:cubicBezTo>
                    <a:pt x="19486" y="21411"/>
                    <a:pt x="19501" y="21400"/>
                    <a:pt x="19509" y="21400"/>
                  </a:cubicBezTo>
                  <a:cubicBezTo>
                    <a:pt x="19531" y="21423"/>
                    <a:pt x="19539" y="21376"/>
                    <a:pt x="19554" y="21388"/>
                  </a:cubicBezTo>
                  <a:cubicBezTo>
                    <a:pt x="19576" y="21329"/>
                    <a:pt x="19599" y="21305"/>
                    <a:pt x="19636" y="21341"/>
                  </a:cubicBezTo>
                  <a:cubicBezTo>
                    <a:pt x="19651" y="21270"/>
                    <a:pt x="19681" y="21305"/>
                    <a:pt x="19704" y="21270"/>
                  </a:cubicBezTo>
                  <a:cubicBezTo>
                    <a:pt x="19734" y="21258"/>
                    <a:pt x="19756" y="21223"/>
                    <a:pt x="19779" y="21223"/>
                  </a:cubicBezTo>
                  <a:cubicBezTo>
                    <a:pt x="19824" y="21246"/>
                    <a:pt x="19854" y="21152"/>
                    <a:pt x="19899" y="21188"/>
                  </a:cubicBezTo>
                  <a:cubicBezTo>
                    <a:pt x="20086" y="21294"/>
                    <a:pt x="20266" y="21305"/>
                    <a:pt x="20468" y="21506"/>
                  </a:cubicBezTo>
                  <a:cubicBezTo>
                    <a:pt x="20513" y="21553"/>
                    <a:pt x="20543" y="21423"/>
                    <a:pt x="20588" y="21447"/>
                  </a:cubicBezTo>
                  <a:cubicBezTo>
                    <a:pt x="20626" y="21494"/>
                    <a:pt x="20663" y="21565"/>
                    <a:pt x="20686" y="21459"/>
                  </a:cubicBezTo>
                  <a:cubicBezTo>
                    <a:pt x="20693" y="21388"/>
                    <a:pt x="20581" y="21364"/>
                    <a:pt x="20641" y="21282"/>
                  </a:cubicBezTo>
                  <a:close/>
                  <a:moveTo>
                    <a:pt x="18422" y="18595"/>
                  </a:moveTo>
                  <a:cubicBezTo>
                    <a:pt x="18355" y="18418"/>
                    <a:pt x="18362" y="18218"/>
                    <a:pt x="18302" y="18041"/>
                  </a:cubicBezTo>
                  <a:cubicBezTo>
                    <a:pt x="18310" y="17994"/>
                    <a:pt x="18302" y="17947"/>
                    <a:pt x="18287" y="17900"/>
                  </a:cubicBezTo>
                  <a:cubicBezTo>
                    <a:pt x="18280" y="17876"/>
                    <a:pt x="18272" y="17853"/>
                    <a:pt x="18272" y="17829"/>
                  </a:cubicBezTo>
                  <a:cubicBezTo>
                    <a:pt x="18280" y="17806"/>
                    <a:pt x="18257" y="17782"/>
                    <a:pt x="18265" y="17758"/>
                  </a:cubicBezTo>
                  <a:cubicBezTo>
                    <a:pt x="18235" y="17664"/>
                    <a:pt x="18250" y="17558"/>
                    <a:pt x="18205" y="17476"/>
                  </a:cubicBezTo>
                  <a:cubicBezTo>
                    <a:pt x="18190" y="17287"/>
                    <a:pt x="18115" y="17110"/>
                    <a:pt x="18115" y="16910"/>
                  </a:cubicBezTo>
                  <a:cubicBezTo>
                    <a:pt x="18070" y="16827"/>
                    <a:pt x="18055" y="16733"/>
                    <a:pt x="18055" y="16639"/>
                  </a:cubicBezTo>
                  <a:cubicBezTo>
                    <a:pt x="17995" y="16556"/>
                    <a:pt x="18002" y="16450"/>
                    <a:pt x="17995" y="16356"/>
                  </a:cubicBezTo>
                  <a:cubicBezTo>
                    <a:pt x="17950" y="16274"/>
                    <a:pt x="17943" y="16179"/>
                    <a:pt x="17913" y="16085"/>
                  </a:cubicBezTo>
                  <a:cubicBezTo>
                    <a:pt x="17905" y="15991"/>
                    <a:pt x="17853" y="15908"/>
                    <a:pt x="17853" y="15814"/>
                  </a:cubicBezTo>
                  <a:cubicBezTo>
                    <a:pt x="17808" y="15732"/>
                    <a:pt x="17800" y="15626"/>
                    <a:pt x="17770" y="15543"/>
                  </a:cubicBezTo>
                  <a:cubicBezTo>
                    <a:pt x="17778" y="15484"/>
                    <a:pt x="17740" y="15449"/>
                    <a:pt x="17733" y="15402"/>
                  </a:cubicBezTo>
                  <a:cubicBezTo>
                    <a:pt x="17718" y="15355"/>
                    <a:pt x="17725" y="15307"/>
                    <a:pt x="17688" y="15272"/>
                  </a:cubicBezTo>
                  <a:cubicBezTo>
                    <a:pt x="17680" y="15178"/>
                    <a:pt x="17650" y="15083"/>
                    <a:pt x="17605" y="15001"/>
                  </a:cubicBezTo>
                  <a:cubicBezTo>
                    <a:pt x="17613" y="14895"/>
                    <a:pt x="17538" y="14824"/>
                    <a:pt x="17553" y="14718"/>
                  </a:cubicBezTo>
                  <a:cubicBezTo>
                    <a:pt x="17478" y="14647"/>
                    <a:pt x="17500" y="14541"/>
                    <a:pt x="17448" y="14459"/>
                  </a:cubicBezTo>
                  <a:cubicBezTo>
                    <a:pt x="17448" y="14412"/>
                    <a:pt x="17410" y="14365"/>
                    <a:pt x="17403" y="14318"/>
                  </a:cubicBezTo>
                  <a:cubicBezTo>
                    <a:pt x="17403" y="14270"/>
                    <a:pt x="17365" y="14235"/>
                    <a:pt x="17365" y="14188"/>
                  </a:cubicBezTo>
                  <a:cubicBezTo>
                    <a:pt x="17350" y="14153"/>
                    <a:pt x="17373" y="14164"/>
                    <a:pt x="17388" y="14176"/>
                  </a:cubicBezTo>
                  <a:cubicBezTo>
                    <a:pt x="17380" y="14200"/>
                    <a:pt x="17395" y="14211"/>
                    <a:pt x="17403" y="14223"/>
                  </a:cubicBezTo>
                  <a:cubicBezTo>
                    <a:pt x="17418" y="14259"/>
                    <a:pt x="17425" y="14294"/>
                    <a:pt x="17440" y="14329"/>
                  </a:cubicBezTo>
                  <a:cubicBezTo>
                    <a:pt x="17478" y="14388"/>
                    <a:pt x="17500" y="14459"/>
                    <a:pt x="17515" y="14530"/>
                  </a:cubicBezTo>
                  <a:cubicBezTo>
                    <a:pt x="17590" y="14647"/>
                    <a:pt x="17598" y="14801"/>
                    <a:pt x="17658" y="14930"/>
                  </a:cubicBezTo>
                  <a:cubicBezTo>
                    <a:pt x="17643" y="14977"/>
                    <a:pt x="17718" y="15001"/>
                    <a:pt x="17688" y="15048"/>
                  </a:cubicBezTo>
                  <a:cubicBezTo>
                    <a:pt x="17710" y="15083"/>
                    <a:pt x="17725" y="15107"/>
                    <a:pt x="17725" y="15142"/>
                  </a:cubicBezTo>
                  <a:cubicBezTo>
                    <a:pt x="17740" y="15213"/>
                    <a:pt x="17748" y="15284"/>
                    <a:pt x="17793" y="15343"/>
                  </a:cubicBezTo>
                  <a:cubicBezTo>
                    <a:pt x="17785" y="15425"/>
                    <a:pt x="17823" y="15484"/>
                    <a:pt x="17845" y="15555"/>
                  </a:cubicBezTo>
                  <a:cubicBezTo>
                    <a:pt x="17883" y="15614"/>
                    <a:pt x="17868" y="15696"/>
                    <a:pt x="17920" y="15755"/>
                  </a:cubicBezTo>
                  <a:cubicBezTo>
                    <a:pt x="17905" y="15885"/>
                    <a:pt x="17950" y="16003"/>
                    <a:pt x="17995" y="16120"/>
                  </a:cubicBezTo>
                  <a:cubicBezTo>
                    <a:pt x="18002" y="16238"/>
                    <a:pt x="18040" y="16356"/>
                    <a:pt x="18070" y="16462"/>
                  </a:cubicBezTo>
                  <a:cubicBezTo>
                    <a:pt x="18070" y="16592"/>
                    <a:pt x="18115" y="16698"/>
                    <a:pt x="18115" y="16827"/>
                  </a:cubicBezTo>
                  <a:cubicBezTo>
                    <a:pt x="18145" y="16839"/>
                    <a:pt x="18152" y="16875"/>
                    <a:pt x="18137" y="16910"/>
                  </a:cubicBezTo>
                  <a:cubicBezTo>
                    <a:pt x="18160" y="16934"/>
                    <a:pt x="18167" y="16957"/>
                    <a:pt x="18160" y="16992"/>
                  </a:cubicBezTo>
                  <a:cubicBezTo>
                    <a:pt x="18167" y="17028"/>
                    <a:pt x="18160" y="17051"/>
                    <a:pt x="18160" y="17087"/>
                  </a:cubicBezTo>
                  <a:cubicBezTo>
                    <a:pt x="18182" y="17110"/>
                    <a:pt x="18190" y="17134"/>
                    <a:pt x="18182" y="17169"/>
                  </a:cubicBezTo>
                  <a:cubicBezTo>
                    <a:pt x="18220" y="17287"/>
                    <a:pt x="18227" y="17417"/>
                    <a:pt x="18265" y="17535"/>
                  </a:cubicBezTo>
                  <a:cubicBezTo>
                    <a:pt x="18257" y="17593"/>
                    <a:pt x="18265" y="17652"/>
                    <a:pt x="18287" y="17711"/>
                  </a:cubicBezTo>
                  <a:cubicBezTo>
                    <a:pt x="18295" y="17770"/>
                    <a:pt x="18302" y="17829"/>
                    <a:pt x="18310" y="17888"/>
                  </a:cubicBezTo>
                  <a:cubicBezTo>
                    <a:pt x="18295" y="18018"/>
                    <a:pt x="18362" y="18124"/>
                    <a:pt x="18355" y="18242"/>
                  </a:cubicBezTo>
                  <a:cubicBezTo>
                    <a:pt x="18377" y="18300"/>
                    <a:pt x="18400" y="18359"/>
                    <a:pt x="18400" y="18418"/>
                  </a:cubicBezTo>
                  <a:cubicBezTo>
                    <a:pt x="18400" y="18477"/>
                    <a:pt x="18452" y="18524"/>
                    <a:pt x="18422" y="18595"/>
                  </a:cubicBezTo>
                  <a:close/>
                  <a:moveTo>
                    <a:pt x="16331" y="16992"/>
                  </a:moveTo>
                  <a:cubicBezTo>
                    <a:pt x="16286" y="16969"/>
                    <a:pt x="16324" y="16922"/>
                    <a:pt x="16294" y="16898"/>
                  </a:cubicBezTo>
                  <a:cubicBezTo>
                    <a:pt x="16264" y="16827"/>
                    <a:pt x="16256" y="16745"/>
                    <a:pt x="16234" y="16674"/>
                  </a:cubicBezTo>
                  <a:cubicBezTo>
                    <a:pt x="16249" y="16651"/>
                    <a:pt x="16256" y="16698"/>
                    <a:pt x="16249" y="16721"/>
                  </a:cubicBezTo>
                  <a:cubicBezTo>
                    <a:pt x="16324" y="16827"/>
                    <a:pt x="16324" y="16957"/>
                    <a:pt x="16376" y="17075"/>
                  </a:cubicBezTo>
                  <a:cubicBezTo>
                    <a:pt x="16354" y="17122"/>
                    <a:pt x="16324" y="17016"/>
                    <a:pt x="16331" y="16992"/>
                  </a:cubicBezTo>
                  <a:close/>
                  <a:moveTo>
                    <a:pt x="13168" y="13717"/>
                  </a:moveTo>
                  <a:cubicBezTo>
                    <a:pt x="13153" y="13610"/>
                    <a:pt x="13078" y="13528"/>
                    <a:pt x="13048" y="13434"/>
                  </a:cubicBezTo>
                  <a:cubicBezTo>
                    <a:pt x="13086" y="13387"/>
                    <a:pt x="13071" y="13481"/>
                    <a:pt x="13101" y="13493"/>
                  </a:cubicBezTo>
                  <a:cubicBezTo>
                    <a:pt x="13108" y="13528"/>
                    <a:pt x="13131" y="13563"/>
                    <a:pt x="13161" y="13587"/>
                  </a:cubicBezTo>
                  <a:cubicBezTo>
                    <a:pt x="13161" y="13669"/>
                    <a:pt x="13206" y="13728"/>
                    <a:pt x="13251" y="13799"/>
                  </a:cubicBezTo>
                  <a:cubicBezTo>
                    <a:pt x="13206" y="13846"/>
                    <a:pt x="13213" y="13728"/>
                    <a:pt x="13168" y="13717"/>
                  </a:cubicBezTo>
                  <a:close/>
                  <a:moveTo>
                    <a:pt x="13281" y="13952"/>
                  </a:moveTo>
                  <a:cubicBezTo>
                    <a:pt x="13303" y="13858"/>
                    <a:pt x="13326" y="13999"/>
                    <a:pt x="13348" y="14023"/>
                  </a:cubicBezTo>
                  <a:cubicBezTo>
                    <a:pt x="13311" y="14082"/>
                    <a:pt x="13326" y="13964"/>
                    <a:pt x="13281" y="13952"/>
                  </a:cubicBezTo>
                  <a:close/>
                  <a:moveTo>
                    <a:pt x="13431" y="14235"/>
                  </a:moveTo>
                  <a:cubicBezTo>
                    <a:pt x="13416" y="14164"/>
                    <a:pt x="13461" y="14259"/>
                    <a:pt x="13476" y="14282"/>
                  </a:cubicBezTo>
                  <a:cubicBezTo>
                    <a:pt x="13446" y="14306"/>
                    <a:pt x="13446" y="14259"/>
                    <a:pt x="13431" y="14235"/>
                  </a:cubicBezTo>
                  <a:close/>
                  <a:moveTo>
                    <a:pt x="12681" y="14259"/>
                  </a:moveTo>
                  <a:cubicBezTo>
                    <a:pt x="12666" y="14211"/>
                    <a:pt x="12696" y="14247"/>
                    <a:pt x="12719" y="14259"/>
                  </a:cubicBezTo>
                  <a:cubicBezTo>
                    <a:pt x="12734" y="14306"/>
                    <a:pt x="12704" y="14282"/>
                    <a:pt x="12681" y="14259"/>
                  </a:cubicBezTo>
                  <a:close/>
                  <a:moveTo>
                    <a:pt x="13558" y="15237"/>
                  </a:moveTo>
                  <a:cubicBezTo>
                    <a:pt x="13528" y="15178"/>
                    <a:pt x="13513" y="15237"/>
                    <a:pt x="13483" y="15190"/>
                  </a:cubicBezTo>
                  <a:cubicBezTo>
                    <a:pt x="13461" y="15178"/>
                    <a:pt x="13423" y="15095"/>
                    <a:pt x="13408" y="15142"/>
                  </a:cubicBezTo>
                  <a:cubicBezTo>
                    <a:pt x="13303" y="15072"/>
                    <a:pt x="13206" y="15072"/>
                    <a:pt x="13093" y="15001"/>
                  </a:cubicBezTo>
                  <a:cubicBezTo>
                    <a:pt x="13048" y="15048"/>
                    <a:pt x="12988" y="14954"/>
                    <a:pt x="12936" y="14954"/>
                  </a:cubicBezTo>
                  <a:cubicBezTo>
                    <a:pt x="12891" y="14942"/>
                    <a:pt x="12831" y="14883"/>
                    <a:pt x="12786" y="14895"/>
                  </a:cubicBezTo>
                  <a:cubicBezTo>
                    <a:pt x="12674" y="14789"/>
                    <a:pt x="12576" y="14789"/>
                    <a:pt x="12471" y="14706"/>
                  </a:cubicBezTo>
                  <a:cubicBezTo>
                    <a:pt x="12449" y="14754"/>
                    <a:pt x="12404" y="14659"/>
                    <a:pt x="12381" y="14683"/>
                  </a:cubicBezTo>
                  <a:cubicBezTo>
                    <a:pt x="12351" y="14636"/>
                    <a:pt x="12336" y="14695"/>
                    <a:pt x="12306" y="14636"/>
                  </a:cubicBezTo>
                  <a:cubicBezTo>
                    <a:pt x="12284" y="14671"/>
                    <a:pt x="12254" y="14600"/>
                    <a:pt x="12232" y="14624"/>
                  </a:cubicBezTo>
                  <a:cubicBezTo>
                    <a:pt x="12202" y="14577"/>
                    <a:pt x="12187" y="14624"/>
                    <a:pt x="12157" y="14565"/>
                  </a:cubicBezTo>
                  <a:cubicBezTo>
                    <a:pt x="12112" y="14612"/>
                    <a:pt x="12052" y="14541"/>
                    <a:pt x="11999" y="14530"/>
                  </a:cubicBezTo>
                  <a:cubicBezTo>
                    <a:pt x="11977" y="14553"/>
                    <a:pt x="11947" y="14471"/>
                    <a:pt x="11924" y="14518"/>
                  </a:cubicBezTo>
                  <a:cubicBezTo>
                    <a:pt x="11902" y="14506"/>
                    <a:pt x="11864" y="14412"/>
                    <a:pt x="11849" y="14459"/>
                  </a:cubicBezTo>
                  <a:cubicBezTo>
                    <a:pt x="11737" y="14365"/>
                    <a:pt x="11632" y="14329"/>
                    <a:pt x="11527" y="14247"/>
                  </a:cubicBezTo>
                  <a:cubicBezTo>
                    <a:pt x="11415" y="14153"/>
                    <a:pt x="11310" y="14082"/>
                    <a:pt x="11197" y="13999"/>
                  </a:cubicBezTo>
                  <a:cubicBezTo>
                    <a:pt x="11160" y="13964"/>
                    <a:pt x="11130" y="13929"/>
                    <a:pt x="11092" y="13882"/>
                  </a:cubicBezTo>
                  <a:cubicBezTo>
                    <a:pt x="11092" y="13870"/>
                    <a:pt x="11107" y="13870"/>
                    <a:pt x="11115" y="13882"/>
                  </a:cubicBezTo>
                  <a:cubicBezTo>
                    <a:pt x="11227" y="13988"/>
                    <a:pt x="11340" y="14035"/>
                    <a:pt x="11452" y="14105"/>
                  </a:cubicBezTo>
                  <a:cubicBezTo>
                    <a:pt x="11475" y="14117"/>
                    <a:pt x="11512" y="14153"/>
                    <a:pt x="11534" y="14141"/>
                  </a:cubicBezTo>
                  <a:cubicBezTo>
                    <a:pt x="11557" y="14141"/>
                    <a:pt x="11594" y="14235"/>
                    <a:pt x="11609" y="14188"/>
                  </a:cubicBezTo>
                  <a:cubicBezTo>
                    <a:pt x="11647" y="14247"/>
                    <a:pt x="11669" y="14188"/>
                    <a:pt x="11699" y="14247"/>
                  </a:cubicBezTo>
                  <a:cubicBezTo>
                    <a:pt x="11722" y="14223"/>
                    <a:pt x="11759" y="14306"/>
                    <a:pt x="11774" y="14259"/>
                  </a:cubicBezTo>
                  <a:cubicBezTo>
                    <a:pt x="11887" y="14353"/>
                    <a:pt x="11992" y="14388"/>
                    <a:pt x="12104" y="14424"/>
                  </a:cubicBezTo>
                  <a:cubicBezTo>
                    <a:pt x="12157" y="14471"/>
                    <a:pt x="12209" y="14471"/>
                    <a:pt x="12261" y="14494"/>
                  </a:cubicBezTo>
                  <a:cubicBezTo>
                    <a:pt x="12321" y="14518"/>
                    <a:pt x="12374" y="14553"/>
                    <a:pt x="12426" y="14541"/>
                  </a:cubicBezTo>
                  <a:cubicBezTo>
                    <a:pt x="12486" y="14612"/>
                    <a:pt x="12524" y="14541"/>
                    <a:pt x="12584" y="14624"/>
                  </a:cubicBezTo>
                  <a:cubicBezTo>
                    <a:pt x="12644" y="14647"/>
                    <a:pt x="12696" y="14647"/>
                    <a:pt x="12749" y="14695"/>
                  </a:cubicBezTo>
                  <a:cubicBezTo>
                    <a:pt x="12771" y="14659"/>
                    <a:pt x="12809" y="14754"/>
                    <a:pt x="12839" y="14730"/>
                  </a:cubicBezTo>
                  <a:cubicBezTo>
                    <a:pt x="12869" y="14789"/>
                    <a:pt x="12884" y="14730"/>
                    <a:pt x="12914" y="14777"/>
                  </a:cubicBezTo>
                  <a:cubicBezTo>
                    <a:pt x="12936" y="14730"/>
                    <a:pt x="12973" y="14836"/>
                    <a:pt x="12996" y="14801"/>
                  </a:cubicBezTo>
                  <a:cubicBezTo>
                    <a:pt x="13033" y="14860"/>
                    <a:pt x="13048" y="14812"/>
                    <a:pt x="13078" y="14848"/>
                  </a:cubicBezTo>
                  <a:cubicBezTo>
                    <a:pt x="13251" y="14966"/>
                    <a:pt x="13423" y="15060"/>
                    <a:pt x="13596" y="15154"/>
                  </a:cubicBezTo>
                  <a:cubicBezTo>
                    <a:pt x="13611" y="15166"/>
                    <a:pt x="13626" y="15225"/>
                    <a:pt x="13633" y="15213"/>
                  </a:cubicBezTo>
                  <a:cubicBezTo>
                    <a:pt x="13641" y="15213"/>
                    <a:pt x="13685" y="15225"/>
                    <a:pt x="13723" y="15284"/>
                  </a:cubicBezTo>
                  <a:cubicBezTo>
                    <a:pt x="13671" y="15307"/>
                    <a:pt x="13611" y="15237"/>
                    <a:pt x="13558" y="15237"/>
                  </a:cubicBezTo>
                  <a:close/>
                  <a:moveTo>
                    <a:pt x="13723" y="14942"/>
                  </a:moveTo>
                  <a:cubicBezTo>
                    <a:pt x="13685" y="14907"/>
                    <a:pt x="13633" y="14860"/>
                    <a:pt x="13626" y="14812"/>
                  </a:cubicBezTo>
                  <a:cubicBezTo>
                    <a:pt x="13663" y="14765"/>
                    <a:pt x="13656" y="14883"/>
                    <a:pt x="13708" y="14895"/>
                  </a:cubicBezTo>
                  <a:cubicBezTo>
                    <a:pt x="13730" y="14918"/>
                    <a:pt x="13723" y="14942"/>
                    <a:pt x="13738" y="14966"/>
                  </a:cubicBezTo>
                  <a:cubicBezTo>
                    <a:pt x="13753" y="14977"/>
                    <a:pt x="13775" y="15001"/>
                    <a:pt x="13790" y="15013"/>
                  </a:cubicBezTo>
                  <a:cubicBezTo>
                    <a:pt x="13835" y="15083"/>
                    <a:pt x="13700" y="14977"/>
                    <a:pt x="13723" y="14942"/>
                  </a:cubicBezTo>
                  <a:close/>
                  <a:moveTo>
                    <a:pt x="15319" y="16827"/>
                  </a:moveTo>
                  <a:cubicBezTo>
                    <a:pt x="15342" y="16851"/>
                    <a:pt x="15357" y="16875"/>
                    <a:pt x="15372" y="16886"/>
                  </a:cubicBezTo>
                  <a:cubicBezTo>
                    <a:pt x="15394" y="16922"/>
                    <a:pt x="15364" y="16910"/>
                    <a:pt x="15349" y="16898"/>
                  </a:cubicBezTo>
                  <a:cubicBezTo>
                    <a:pt x="15334" y="16875"/>
                    <a:pt x="15319" y="16863"/>
                    <a:pt x="15297" y="16839"/>
                  </a:cubicBezTo>
                  <a:cubicBezTo>
                    <a:pt x="15282" y="16804"/>
                    <a:pt x="15304" y="16816"/>
                    <a:pt x="15319" y="16827"/>
                  </a:cubicBezTo>
                  <a:close/>
                  <a:moveTo>
                    <a:pt x="14652" y="15732"/>
                  </a:moveTo>
                  <a:cubicBezTo>
                    <a:pt x="14622" y="15755"/>
                    <a:pt x="14622" y="15708"/>
                    <a:pt x="14607" y="15684"/>
                  </a:cubicBezTo>
                  <a:cubicBezTo>
                    <a:pt x="14592" y="15614"/>
                    <a:pt x="14630" y="15708"/>
                    <a:pt x="14652" y="15732"/>
                  </a:cubicBezTo>
                  <a:close/>
                  <a:moveTo>
                    <a:pt x="14008" y="14600"/>
                  </a:moveTo>
                  <a:cubicBezTo>
                    <a:pt x="13948" y="14482"/>
                    <a:pt x="13895" y="14365"/>
                    <a:pt x="13843" y="14235"/>
                  </a:cubicBezTo>
                  <a:cubicBezTo>
                    <a:pt x="13790" y="14117"/>
                    <a:pt x="13738" y="13988"/>
                    <a:pt x="13693" y="13858"/>
                  </a:cubicBezTo>
                  <a:cubicBezTo>
                    <a:pt x="13626" y="13752"/>
                    <a:pt x="13611" y="13610"/>
                    <a:pt x="13528" y="13504"/>
                  </a:cubicBezTo>
                  <a:cubicBezTo>
                    <a:pt x="13528" y="13434"/>
                    <a:pt x="13476" y="13387"/>
                    <a:pt x="13468" y="13316"/>
                  </a:cubicBezTo>
                  <a:cubicBezTo>
                    <a:pt x="13431" y="13269"/>
                    <a:pt x="13408" y="13210"/>
                    <a:pt x="13386" y="13139"/>
                  </a:cubicBezTo>
                  <a:cubicBezTo>
                    <a:pt x="13401" y="13104"/>
                    <a:pt x="13348" y="13080"/>
                    <a:pt x="13348" y="13045"/>
                  </a:cubicBezTo>
                  <a:cubicBezTo>
                    <a:pt x="13326" y="13021"/>
                    <a:pt x="13333" y="12986"/>
                    <a:pt x="13303" y="12962"/>
                  </a:cubicBezTo>
                  <a:cubicBezTo>
                    <a:pt x="13273" y="12903"/>
                    <a:pt x="13281" y="12833"/>
                    <a:pt x="13228" y="12786"/>
                  </a:cubicBezTo>
                  <a:cubicBezTo>
                    <a:pt x="13221" y="12715"/>
                    <a:pt x="13176" y="12656"/>
                    <a:pt x="13153" y="12585"/>
                  </a:cubicBezTo>
                  <a:cubicBezTo>
                    <a:pt x="13123" y="12526"/>
                    <a:pt x="13123" y="12456"/>
                    <a:pt x="13071" y="12409"/>
                  </a:cubicBezTo>
                  <a:cubicBezTo>
                    <a:pt x="13071" y="12279"/>
                    <a:pt x="12966" y="12173"/>
                    <a:pt x="12951" y="12043"/>
                  </a:cubicBezTo>
                  <a:cubicBezTo>
                    <a:pt x="12891" y="11925"/>
                    <a:pt x="12846" y="11796"/>
                    <a:pt x="12786" y="11678"/>
                  </a:cubicBezTo>
                  <a:cubicBezTo>
                    <a:pt x="12771" y="11619"/>
                    <a:pt x="12749" y="11560"/>
                    <a:pt x="12711" y="11501"/>
                  </a:cubicBezTo>
                  <a:cubicBezTo>
                    <a:pt x="12719" y="11454"/>
                    <a:pt x="12674" y="11513"/>
                    <a:pt x="12674" y="11442"/>
                  </a:cubicBezTo>
                  <a:cubicBezTo>
                    <a:pt x="12681" y="11407"/>
                    <a:pt x="12651" y="11383"/>
                    <a:pt x="12629" y="11360"/>
                  </a:cubicBezTo>
                  <a:cubicBezTo>
                    <a:pt x="12621" y="11289"/>
                    <a:pt x="12554" y="11242"/>
                    <a:pt x="12539" y="11171"/>
                  </a:cubicBezTo>
                  <a:cubicBezTo>
                    <a:pt x="12471" y="11124"/>
                    <a:pt x="12479" y="11053"/>
                    <a:pt x="12434" y="10994"/>
                  </a:cubicBezTo>
                  <a:cubicBezTo>
                    <a:pt x="12374" y="10877"/>
                    <a:pt x="12276" y="10771"/>
                    <a:pt x="12224" y="10653"/>
                  </a:cubicBezTo>
                  <a:cubicBezTo>
                    <a:pt x="12134" y="10547"/>
                    <a:pt x="12037" y="10441"/>
                    <a:pt x="11969" y="10335"/>
                  </a:cubicBezTo>
                  <a:cubicBezTo>
                    <a:pt x="11909" y="10346"/>
                    <a:pt x="11909" y="10240"/>
                    <a:pt x="11849" y="10205"/>
                  </a:cubicBezTo>
                  <a:cubicBezTo>
                    <a:pt x="11782" y="10146"/>
                    <a:pt x="11774" y="10158"/>
                    <a:pt x="11722" y="10075"/>
                  </a:cubicBezTo>
                  <a:cubicBezTo>
                    <a:pt x="11752" y="10052"/>
                    <a:pt x="11789" y="10111"/>
                    <a:pt x="11827" y="10111"/>
                  </a:cubicBezTo>
                  <a:cubicBezTo>
                    <a:pt x="11857" y="10146"/>
                    <a:pt x="11887" y="10181"/>
                    <a:pt x="11917" y="10217"/>
                  </a:cubicBezTo>
                  <a:cubicBezTo>
                    <a:pt x="11984" y="10252"/>
                    <a:pt x="11992" y="10276"/>
                    <a:pt x="12074" y="10346"/>
                  </a:cubicBezTo>
                  <a:cubicBezTo>
                    <a:pt x="12224" y="10476"/>
                    <a:pt x="12291" y="10629"/>
                    <a:pt x="12434" y="10759"/>
                  </a:cubicBezTo>
                  <a:cubicBezTo>
                    <a:pt x="12494" y="10853"/>
                    <a:pt x="12554" y="10959"/>
                    <a:pt x="12629" y="11053"/>
                  </a:cubicBezTo>
                  <a:cubicBezTo>
                    <a:pt x="12636" y="11112"/>
                    <a:pt x="12696" y="11148"/>
                    <a:pt x="12696" y="11218"/>
                  </a:cubicBezTo>
                  <a:cubicBezTo>
                    <a:pt x="12734" y="11254"/>
                    <a:pt x="12764" y="11301"/>
                    <a:pt x="12771" y="11360"/>
                  </a:cubicBezTo>
                  <a:cubicBezTo>
                    <a:pt x="12846" y="11454"/>
                    <a:pt x="12899" y="11548"/>
                    <a:pt x="12936" y="11654"/>
                  </a:cubicBezTo>
                  <a:cubicBezTo>
                    <a:pt x="12951" y="11701"/>
                    <a:pt x="13026" y="11737"/>
                    <a:pt x="12996" y="11808"/>
                  </a:cubicBezTo>
                  <a:cubicBezTo>
                    <a:pt x="13033" y="11843"/>
                    <a:pt x="13063" y="11890"/>
                    <a:pt x="13071" y="11949"/>
                  </a:cubicBezTo>
                  <a:cubicBezTo>
                    <a:pt x="13183" y="12149"/>
                    <a:pt x="13228" y="12361"/>
                    <a:pt x="13341" y="12562"/>
                  </a:cubicBezTo>
                  <a:cubicBezTo>
                    <a:pt x="13341" y="12632"/>
                    <a:pt x="13393" y="12668"/>
                    <a:pt x="13408" y="12727"/>
                  </a:cubicBezTo>
                  <a:cubicBezTo>
                    <a:pt x="13423" y="12774"/>
                    <a:pt x="13416" y="12833"/>
                    <a:pt x="13461" y="12880"/>
                  </a:cubicBezTo>
                  <a:cubicBezTo>
                    <a:pt x="13498" y="12974"/>
                    <a:pt x="13521" y="13080"/>
                    <a:pt x="13573" y="13174"/>
                  </a:cubicBezTo>
                  <a:cubicBezTo>
                    <a:pt x="13618" y="13281"/>
                    <a:pt x="13656" y="13387"/>
                    <a:pt x="13693" y="13493"/>
                  </a:cubicBezTo>
                  <a:cubicBezTo>
                    <a:pt x="13715" y="13540"/>
                    <a:pt x="13723" y="13610"/>
                    <a:pt x="13760" y="13658"/>
                  </a:cubicBezTo>
                  <a:cubicBezTo>
                    <a:pt x="13753" y="13717"/>
                    <a:pt x="13820" y="13752"/>
                    <a:pt x="13813" y="13811"/>
                  </a:cubicBezTo>
                  <a:cubicBezTo>
                    <a:pt x="13880" y="13905"/>
                    <a:pt x="13895" y="14011"/>
                    <a:pt x="13963" y="14117"/>
                  </a:cubicBezTo>
                  <a:cubicBezTo>
                    <a:pt x="13955" y="14164"/>
                    <a:pt x="14008" y="14211"/>
                    <a:pt x="14015" y="14259"/>
                  </a:cubicBezTo>
                  <a:cubicBezTo>
                    <a:pt x="14038" y="14282"/>
                    <a:pt x="14045" y="14318"/>
                    <a:pt x="14038" y="14341"/>
                  </a:cubicBezTo>
                  <a:cubicBezTo>
                    <a:pt x="14060" y="14365"/>
                    <a:pt x="14075" y="14388"/>
                    <a:pt x="14068" y="14412"/>
                  </a:cubicBezTo>
                  <a:cubicBezTo>
                    <a:pt x="14180" y="14600"/>
                    <a:pt x="14225" y="14812"/>
                    <a:pt x="14345" y="15013"/>
                  </a:cubicBezTo>
                  <a:cubicBezTo>
                    <a:pt x="14338" y="15048"/>
                    <a:pt x="14383" y="15060"/>
                    <a:pt x="14368" y="15095"/>
                  </a:cubicBezTo>
                  <a:cubicBezTo>
                    <a:pt x="14390" y="15119"/>
                    <a:pt x="14383" y="15154"/>
                    <a:pt x="14412" y="15178"/>
                  </a:cubicBezTo>
                  <a:cubicBezTo>
                    <a:pt x="14420" y="15225"/>
                    <a:pt x="14435" y="15272"/>
                    <a:pt x="14465" y="15319"/>
                  </a:cubicBezTo>
                  <a:cubicBezTo>
                    <a:pt x="14502" y="15425"/>
                    <a:pt x="14532" y="15519"/>
                    <a:pt x="14600" y="15614"/>
                  </a:cubicBezTo>
                  <a:cubicBezTo>
                    <a:pt x="14547" y="15637"/>
                    <a:pt x="14502" y="15508"/>
                    <a:pt x="14465" y="15472"/>
                  </a:cubicBezTo>
                  <a:cubicBezTo>
                    <a:pt x="14420" y="15413"/>
                    <a:pt x="14420" y="15355"/>
                    <a:pt x="14360" y="15296"/>
                  </a:cubicBezTo>
                  <a:cubicBezTo>
                    <a:pt x="14338" y="15237"/>
                    <a:pt x="14285" y="15190"/>
                    <a:pt x="14278" y="15119"/>
                  </a:cubicBezTo>
                  <a:cubicBezTo>
                    <a:pt x="14233" y="15095"/>
                    <a:pt x="14255" y="15060"/>
                    <a:pt x="14218" y="15036"/>
                  </a:cubicBezTo>
                  <a:cubicBezTo>
                    <a:pt x="14225" y="15001"/>
                    <a:pt x="14180" y="14977"/>
                    <a:pt x="14195" y="14942"/>
                  </a:cubicBezTo>
                  <a:cubicBezTo>
                    <a:pt x="14143" y="14895"/>
                    <a:pt x="14120" y="14836"/>
                    <a:pt x="14090" y="14777"/>
                  </a:cubicBezTo>
                  <a:cubicBezTo>
                    <a:pt x="14068" y="14742"/>
                    <a:pt x="14053" y="14718"/>
                    <a:pt x="14053" y="14671"/>
                  </a:cubicBezTo>
                  <a:cubicBezTo>
                    <a:pt x="14038" y="14647"/>
                    <a:pt x="14000" y="14636"/>
                    <a:pt x="14008" y="14600"/>
                  </a:cubicBezTo>
                  <a:close/>
                  <a:moveTo>
                    <a:pt x="14338" y="15496"/>
                  </a:moveTo>
                  <a:cubicBezTo>
                    <a:pt x="14330" y="15425"/>
                    <a:pt x="14263" y="15378"/>
                    <a:pt x="14255" y="15319"/>
                  </a:cubicBezTo>
                  <a:cubicBezTo>
                    <a:pt x="14240" y="15260"/>
                    <a:pt x="14210" y="15201"/>
                    <a:pt x="14188" y="15154"/>
                  </a:cubicBezTo>
                  <a:cubicBezTo>
                    <a:pt x="14128" y="15036"/>
                    <a:pt x="14075" y="14930"/>
                    <a:pt x="14015" y="14812"/>
                  </a:cubicBezTo>
                  <a:cubicBezTo>
                    <a:pt x="14030" y="14789"/>
                    <a:pt x="14030" y="14848"/>
                    <a:pt x="14053" y="14860"/>
                  </a:cubicBezTo>
                  <a:cubicBezTo>
                    <a:pt x="14075" y="14883"/>
                    <a:pt x="14090" y="14895"/>
                    <a:pt x="14113" y="14918"/>
                  </a:cubicBezTo>
                  <a:cubicBezTo>
                    <a:pt x="14113" y="14977"/>
                    <a:pt x="14150" y="15036"/>
                    <a:pt x="14188" y="15095"/>
                  </a:cubicBezTo>
                  <a:cubicBezTo>
                    <a:pt x="14203" y="15154"/>
                    <a:pt x="14255" y="15213"/>
                    <a:pt x="14270" y="15272"/>
                  </a:cubicBezTo>
                  <a:cubicBezTo>
                    <a:pt x="14360" y="15378"/>
                    <a:pt x="14368" y="15508"/>
                    <a:pt x="14465" y="15602"/>
                  </a:cubicBezTo>
                  <a:cubicBezTo>
                    <a:pt x="14427" y="15673"/>
                    <a:pt x="14405" y="15531"/>
                    <a:pt x="14338" y="15496"/>
                  </a:cubicBezTo>
                  <a:close/>
                  <a:moveTo>
                    <a:pt x="14465" y="15661"/>
                  </a:moveTo>
                  <a:cubicBezTo>
                    <a:pt x="14472" y="15637"/>
                    <a:pt x="14487" y="15661"/>
                    <a:pt x="14502" y="15661"/>
                  </a:cubicBezTo>
                  <a:cubicBezTo>
                    <a:pt x="14607" y="15814"/>
                    <a:pt x="14682" y="15967"/>
                    <a:pt x="14825" y="16097"/>
                  </a:cubicBezTo>
                  <a:cubicBezTo>
                    <a:pt x="14870" y="16156"/>
                    <a:pt x="14885" y="16227"/>
                    <a:pt x="14945" y="16285"/>
                  </a:cubicBezTo>
                  <a:cubicBezTo>
                    <a:pt x="14990" y="16297"/>
                    <a:pt x="14937" y="16415"/>
                    <a:pt x="14990" y="16368"/>
                  </a:cubicBezTo>
                  <a:cubicBezTo>
                    <a:pt x="14997" y="16403"/>
                    <a:pt x="15027" y="16439"/>
                    <a:pt x="15042" y="16474"/>
                  </a:cubicBezTo>
                  <a:cubicBezTo>
                    <a:pt x="15057" y="16509"/>
                    <a:pt x="15132" y="16533"/>
                    <a:pt x="15110" y="16580"/>
                  </a:cubicBezTo>
                  <a:cubicBezTo>
                    <a:pt x="15132" y="16615"/>
                    <a:pt x="15192" y="16627"/>
                    <a:pt x="15147" y="16686"/>
                  </a:cubicBezTo>
                  <a:cubicBezTo>
                    <a:pt x="15139" y="16615"/>
                    <a:pt x="15110" y="16663"/>
                    <a:pt x="15065" y="16592"/>
                  </a:cubicBezTo>
                  <a:cubicBezTo>
                    <a:pt x="15020" y="16568"/>
                    <a:pt x="15042" y="16521"/>
                    <a:pt x="14997" y="16486"/>
                  </a:cubicBezTo>
                  <a:cubicBezTo>
                    <a:pt x="14945" y="16439"/>
                    <a:pt x="14892" y="16391"/>
                    <a:pt x="14847" y="16333"/>
                  </a:cubicBezTo>
                  <a:cubicBezTo>
                    <a:pt x="14705" y="16109"/>
                    <a:pt x="14592" y="15885"/>
                    <a:pt x="14465" y="15661"/>
                  </a:cubicBezTo>
                  <a:close/>
                  <a:moveTo>
                    <a:pt x="15627" y="17405"/>
                  </a:moveTo>
                  <a:cubicBezTo>
                    <a:pt x="15589" y="17381"/>
                    <a:pt x="15522" y="17381"/>
                    <a:pt x="15514" y="17311"/>
                  </a:cubicBezTo>
                  <a:cubicBezTo>
                    <a:pt x="15432" y="17228"/>
                    <a:pt x="15304" y="17169"/>
                    <a:pt x="15259" y="17075"/>
                  </a:cubicBezTo>
                  <a:cubicBezTo>
                    <a:pt x="15192" y="17051"/>
                    <a:pt x="15102" y="16922"/>
                    <a:pt x="15005" y="16875"/>
                  </a:cubicBezTo>
                  <a:cubicBezTo>
                    <a:pt x="14915" y="16780"/>
                    <a:pt x="14832" y="16769"/>
                    <a:pt x="14735" y="16651"/>
                  </a:cubicBezTo>
                  <a:cubicBezTo>
                    <a:pt x="14697" y="16639"/>
                    <a:pt x="14652" y="16604"/>
                    <a:pt x="14615" y="16592"/>
                  </a:cubicBezTo>
                  <a:cubicBezTo>
                    <a:pt x="14585" y="16627"/>
                    <a:pt x="14532" y="16498"/>
                    <a:pt x="14502" y="16533"/>
                  </a:cubicBezTo>
                  <a:cubicBezTo>
                    <a:pt x="14465" y="16521"/>
                    <a:pt x="14427" y="16486"/>
                    <a:pt x="14390" y="16474"/>
                  </a:cubicBezTo>
                  <a:cubicBezTo>
                    <a:pt x="14353" y="16450"/>
                    <a:pt x="14315" y="16415"/>
                    <a:pt x="14278" y="16415"/>
                  </a:cubicBezTo>
                  <a:cubicBezTo>
                    <a:pt x="14203" y="16368"/>
                    <a:pt x="14128" y="16356"/>
                    <a:pt x="14053" y="16309"/>
                  </a:cubicBezTo>
                  <a:cubicBezTo>
                    <a:pt x="14008" y="16262"/>
                    <a:pt x="13978" y="16262"/>
                    <a:pt x="13940" y="16250"/>
                  </a:cubicBezTo>
                  <a:cubicBezTo>
                    <a:pt x="13903" y="16215"/>
                    <a:pt x="13865" y="16191"/>
                    <a:pt x="13835" y="16203"/>
                  </a:cubicBezTo>
                  <a:cubicBezTo>
                    <a:pt x="13753" y="16120"/>
                    <a:pt x="13685" y="16120"/>
                    <a:pt x="13611" y="16097"/>
                  </a:cubicBezTo>
                  <a:cubicBezTo>
                    <a:pt x="13618" y="16050"/>
                    <a:pt x="13588" y="16085"/>
                    <a:pt x="13573" y="16050"/>
                  </a:cubicBezTo>
                  <a:cubicBezTo>
                    <a:pt x="13558" y="16050"/>
                    <a:pt x="13543" y="16050"/>
                    <a:pt x="13521" y="16026"/>
                  </a:cubicBezTo>
                  <a:cubicBezTo>
                    <a:pt x="13491" y="16038"/>
                    <a:pt x="13461" y="16026"/>
                    <a:pt x="13423" y="15991"/>
                  </a:cubicBezTo>
                  <a:cubicBezTo>
                    <a:pt x="13408" y="16014"/>
                    <a:pt x="13378" y="15967"/>
                    <a:pt x="13356" y="15955"/>
                  </a:cubicBezTo>
                  <a:cubicBezTo>
                    <a:pt x="13348" y="15979"/>
                    <a:pt x="13326" y="15944"/>
                    <a:pt x="13311" y="15932"/>
                  </a:cubicBezTo>
                  <a:cubicBezTo>
                    <a:pt x="13273" y="15920"/>
                    <a:pt x="13236" y="15920"/>
                    <a:pt x="13191" y="15873"/>
                  </a:cubicBezTo>
                  <a:cubicBezTo>
                    <a:pt x="13161" y="15885"/>
                    <a:pt x="13123" y="15838"/>
                    <a:pt x="13086" y="15849"/>
                  </a:cubicBezTo>
                  <a:cubicBezTo>
                    <a:pt x="13056" y="15861"/>
                    <a:pt x="13018" y="15802"/>
                    <a:pt x="12988" y="15814"/>
                  </a:cubicBezTo>
                  <a:cubicBezTo>
                    <a:pt x="12846" y="15791"/>
                    <a:pt x="12696" y="15673"/>
                    <a:pt x="12554" y="15626"/>
                  </a:cubicBezTo>
                  <a:cubicBezTo>
                    <a:pt x="12471" y="15590"/>
                    <a:pt x="12404" y="15567"/>
                    <a:pt x="12329" y="15555"/>
                  </a:cubicBezTo>
                  <a:cubicBezTo>
                    <a:pt x="12254" y="15484"/>
                    <a:pt x="12187" y="15508"/>
                    <a:pt x="12112" y="15413"/>
                  </a:cubicBezTo>
                  <a:cubicBezTo>
                    <a:pt x="12074" y="15425"/>
                    <a:pt x="12037" y="15390"/>
                    <a:pt x="11999" y="15366"/>
                  </a:cubicBezTo>
                  <a:cubicBezTo>
                    <a:pt x="11954" y="15319"/>
                    <a:pt x="11924" y="15343"/>
                    <a:pt x="11887" y="15307"/>
                  </a:cubicBezTo>
                  <a:cubicBezTo>
                    <a:pt x="11812" y="15272"/>
                    <a:pt x="11744" y="15237"/>
                    <a:pt x="11669" y="15166"/>
                  </a:cubicBezTo>
                  <a:cubicBezTo>
                    <a:pt x="11520" y="15072"/>
                    <a:pt x="11355" y="14895"/>
                    <a:pt x="11212" y="14812"/>
                  </a:cubicBezTo>
                  <a:cubicBezTo>
                    <a:pt x="11182" y="14777"/>
                    <a:pt x="11137" y="14730"/>
                    <a:pt x="11100" y="14695"/>
                  </a:cubicBezTo>
                  <a:cubicBezTo>
                    <a:pt x="11062" y="14659"/>
                    <a:pt x="11025" y="14600"/>
                    <a:pt x="10995" y="14624"/>
                  </a:cubicBezTo>
                  <a:cubicBezTo>
                    <a:pt x="10972" y="14600"/>
                    <a:pt x="10980" y="14577"/>
                    <a:pt x="10995" y="14589"/>
                  </a:cubicBezTo>
                  <a:cubicBezTo>
                    <a:pt x="11010" y="14589"/>
                    <a:pt x="11025" y="14589"/>
                    <a:pt x="11040" y="14612"/>
                  </a:cubicBezTo>
                  <a:cubicBezTo>
                    <a:pt x="11070" y="14612"/>
                    <a:pt x="11115" y="14671"/>
                    <a:pt x="11137" y="14647"/>
                  </a:cubicBezTo>
                  <a:cubicBezTo>
                    <a:pt x="11212" y="14718"/>
                    <a:pt x="11272" y="14683"/>
                    <a:pt x="11347" y="14765"/>
                  </a:cubicBezTo>
                  <a:cubicBezTo>
                    <a:pt x="11377" y="14777"/>
                    <a:pt x="11407" y="14742"/>
                    <a:pt x="11445" y="14812"/>
                  </a:cubicBezTo>
                  <a:cubicBezTo>
                    <a:pt x="11475" y="14801"/>
                    <a:pt x="11512" y="14824"/>
                    <a:pt x="11542" y="14860"/>
                  </a:cubicBezTo>
                  <a:cubicBezTo>
                    <a:pt x="11594" y="14860"/>
                    <a:pt x="11647" y="14895"/>
                    <a:pt x="11692" y="14883"/>
                  </a:cubicBezTo>
                  <a:cubicBezTo>
                    <a:pt x="11707" y="14860"/>
                    <a:pt x="11744" y="14930"/>
                    <a:pt x="11759" y="14895"/>
                  </a:cubicBezTo>
                  <a:cubicBezTo>
                    <a:pt x="11782" y="14871"/>
                    <a:pt x="11819" y="14954"/>
                    <a:pt x="11834" y="14907"/>
                  </a:cubicBezTo>
                  <a:cubicBezTo>
                    <a:pt x="11939" y="14977"/>
                    <a:pt x="12037" y="15013"/>
                    <a:pt x="12134" y="15036"/>
                  </a:cubicBezTo>
                  <a:cubicBezTo>
                    <a:pt x="12179" y="15036"/>
                    <a:pt x="12239" y="15119"/>
                    <a:pt x="12276" y="15072"/>
                  </a:cubicBezTo>
                  <a:cubicBezTo>
                    <a:pt x="12336" y="15154"/>
                    <a:pt x="12374" y="15060"/>
                    <a:pt x="12426" y="15131"/>
                  </a:cubicBezTo>
                  <a:cubicBezTo>
                    <a:pt x="12471" y="15107"/>
                    <a:pt x="12531" y="15201"/>
                    <a:pt x="12576" y="15166"/>
                  </a:cubicBezTo>
                  <a:cubicBezTo>
                    <a:pt x="12621" y="15225"/>
                    <a:pt x="12666" y="15178"/>
                    <a:pt x="12711" y="15248"/>
                  </a:cubicBezTo>
                  <a:cubicBezTo>
                    <a:pt x="12854" y="15260"/>
                    <a:pt x="12996" y="15296"/>
                    <a:pt x="13138" y="15355"/>
                  </a:cubicBezTo>
                  <a:cubicBezTo>
                    <a:pt x="13183" y="15390"/>
                    <a:pt x="13213" y="15378"/>
                    <a:pt x="13251" y="15413"/>
                  </a:cubicBezTo>
                  <a:cubicBezTo>
                    <a:pt x="13288" y="15402"/>
                    <a:pt x="13326" y="15449"/>
                    <a:pt x="13363" y="15425"/>
                  </a:cubicBezTo>
                  <a:cubicBezTo>
                    <a:pt x="13438" y="15472"/>
                    <a:pt x="13506" y="15508"/>
                    <a:pt x="13573" y="15496"/>
                  </a:cubicBezTo>
                  <a:cubicBezTo>
                    <a:pt x="13648" y="15626"/>
                    <a:pt x="13738" y="15590"/>
                    <a:pt x="13850" y="15720"/>
                  </a:cubicBezTo>
                  <a:cubicBezTo>
                    <a:pt x="13880" y="15732"/>
                    <a:pt x="13880" y="15673"/>
                    <a:pt x="13895" y="15743"/>
                  </a:cubicBezTo>
                  <a:cubicBezTo>
                    <a:pt x="13918" y="15743"/>
                    <a:pt x="13940" y="15755"/>
                    <a:pt x="13963" y="15779"/>
                  </a:cubicBezTo>
                  <a:cubicBezTo>
                    <a:pt x="14000" y="15791"/>
                    <a:pt x="14015" y="15849"/>
                    <a:pt x="14075" y="15838"/>
                  </a:cubicBezTo>
                  <a:cubicBezTo>
                    <a:pt x="14240" y="16026"/>
                    <a:pt x="14390" y="16109"/>
                    <a:pt x="14547" y="16238"/>
                  </a:cubicBezTo>
                  <a:cubicBezTo>
                    <a:pt x="14652" y="16356"/>
                    <a:pt x="14757" y="16462"/>
                    <a:pt x="14862" y="16568"/>
                  </a:cubicBezTo>
                  <a:cubicBezTo>
                    <a:pt x="14915" y="16627"/>
                    <a:pt x="14952" y="16615"/>
                    <a:pt x="15005" y="16686"/>
                  </a:cubicBezTo>
                  <a:cubicBezTo>
                    <a:pt x="15042" y="16721"/>
                    <a:pt x="15057" y="16745"/>
                    <a:pt x="15065" y="16780"/>
                  </a:cubicBezTo>
                  <a:cubicBezTo>
                    <a:pt x="15087" y="16780"/>
                    <a:pt x="15117" y="16792"/>
                    <a:pt x="15110" y="16827"/>
                  </a:cubicBezTo>
                  <a:cubicBezTo>
                    <a:pt x="15154" y="16875"/>
                    <a:pt x="15184" y="16816"/>
                    <a:pt x="15237" y="16898"/>
                  </a:cubicBezTo>
                  <a:cubicBezTo>
                    <a:pt x="15327" y="16992"/>
                    <a:pt x="15424" y="17099"/>
                    <a:pt x="15522" y="17193"/>
                  </a:cubicBezTo>
                  <a:cubicBezTo>
                    <a:pt x="15612" y="17252"/>
                    <a:pt x="15657" y="17358"/>
                    <a:pt x="15762" y="17452"/>
                  </a:cubicBezTo>
                  <a:cubicBezTo>
                    <a:pt x="15724" y="17476"/>
                    <a:pt x="15672" y="17393"/>
                    <a:pt x="15627" y="17405"/>
                  </a:cubicBezTo>
                  <a:close/>
                  <a:moveTo>
                    <a:pt x="15762" y="17546"/>
                  </a:moveTo>
                  <a:cubicBezTo>
                    <a:pt x="15747" y="17428"/>
                    <a:pt x="15851" y="17523"/>
                    <a:pt x="15889" y="17582"/>
                  </a:cubicBezTo>
                  <a:cubicBezTo>
                    <a:pt x="15851" y="17617"/>
                    <a:pt x="15799" y="17511"/>
                    <a:pt x="15762" y="17546"/>
                  </a:cubicBezTo>
                  <a:close/>
                  <a:moveTo>
                    <a:pt x="15956" y="17688"/>
                  </a:moveTo>
                  <a:cubicBezTo>
                    <a:pt x="15941" y="17664"/>
                    <a:pt x="15926" y="17652"/>
                    <a:pt x="15904" y="17629"/>
                  </a:cubicBezTo>
                  <a:cubicBezTo>
                    <a:pt x="15889" y="17593"/>
                    <a:pt x="15911" y="17605"/>
                    <a:pt x="15926" y="17617"/>
                  </a:cubicBezTo>
                  <a:cubicBezTo>
                    <a:pt x="15949" y="17641"/>
                    <a:pt x="15964" y="17664"/>
                    <a:pt x="15979" y="17676"/>
                  </a:cubicBezTo>
                  <a:cubicBezTo>
                    <a:pt x="16001" y="17711"/>
                    <a:pt x="15971" y="17700"/>
                    <a:pt x="15956" y="17688"/>
                  </a:cubicBezTo>
                  <a:close/>
                  <a:moveTo>
                    <a:pt x="14210" y="19738"/>
                  </a:moveTo>
                  <a:cubicBezTo>
                    <a:pt x="14240" y="19726"/>
                    <a:pt x="14270" y="19691"/>
                    <a:pt x="14308" y="19726"/>
                  </a:cubicBezTo>
                  <a:cubicBezTo>
                    <a:pt x="14278" y="19750"/>
                    <a:pt x="14248" y="19785"/>
                    <a:pt x="14210" y="19738"/>
                  </a:cubicBezTo>
                  <a:close/>
                  <a:moveTo>
                    <a:pt x="14427" y="19726"/>
                  </a:moveTo>
                  <a:cubicBezTo>
                    <a:pt x="14398" y="19750"/>
                    <a:pt x="14368" y="19715"/>
                    <a:pt x="14338" y="19750"/>
                  </a:cubicBezTo>
                  <a:cubicBezTo>
                    <a:pt x="14308" y="19703"/>
                    <a:pt x="14390" y="19738"/>
                    <a:pt x="14405" y="19703"/>
                  </a:cubicBezTo>
                  <a:cubicBezTo>
                    <a:pt x="14435" y="19703"/>
                    <a:pt x="14465" y="19691"/>
                    <a:pt x="14495" y="19667"/>
                  </a:cubicBezTo>
                  <a:cubicBezTo>
                    <a:pt x="14525" y="19726"/>
                    <a:pt x="14450" y="19738"/>
                    <a:pt x="14427" y="19726"/>
                  </a:cubicBezTo>
                  <a:close/>
                  <a:moveTo>
                    <a:pt x="17523" y="18772"/>
                  </a:moveTo>
                  <a:cubicBezTo>
                    <a:pt x="17425" y="18666"/>
                    <a:pt x="17425" y="18524"/>
                    <a:pt x="17335" y="18418"/>
                  </a:cubicBezTo>
                  <a:cubicBezTo>
                    <a:pt x="17350" y="18348"/>
                    <a:pt x="17283" y="18300"/>
                    <a:pt x="17276" y="18230"/>
                  </a:cubicBezTo>
                  <a:cubicBezTo>
                    <a:pt x="17313" y="18183"/>
                    <a:pt x="17208" y="18183"/>
                    <a:pt x="17246" y="18136"/>
                  </a:cubicBezTo>
                  <a:cubicBezTo>
                    <a:pt x="17238" y="18100"/>
                    <a:pt x="17223" y="18077"/>
                    <a:pt x="17201" y="18053"/>
                  </a:cubicBezTo>
                  <a:cubicBezTo>
                    <a:pt x="17193" y="17994"/>
                    <a:pt x="17156" y="17935"/>
                    <a:pt x="17141" y="17876"/>
                  </a:cubicBezTo>
                  <a:cubicBezTo>
                    <a:pt x="17081" y="17853"/>
                    <a:pt x="17156" y="17794"/>
                    <a:pt x="17103" y="17770"/>
                  </a:cubicBezTo>
                  <a:cubicBezTo>
                    <a:pt x="17088" y="17747"/>
                    <a:pt x="17096" y="17711"/>
                    <a:pt x="17081" y="17688"/>
                  </a:cubicBezTo>
                  <a:cubicBezTo>
                    <a:pt x="16991" y="17440"/>
                    <a:pt x="16968" y="17181"/>
                    <a:pt x="16886" y="16934"/>
                  </a:cubicBezTo>
                  <a:cubicBezTo>
                    <a:pt x="16916" y="16851"/>
                    <a:pt x="16833" y="16816"/>
                    <a:pt x="16878" y="16733"/>
                  </a:cubicBezTo>
                  <a:cubicBezTo>
                    <a:pt x="16833" y="16710"/>
                    <a:pt x="16863" y="16663"/>
                    <a:pt x="16841" y="16627"/>
                  </a:cubicBezTo>
                  <a:cubicBezTo>
                    <a:pt x="16841" y="16604"/>
                    <a:pt x="16818" y="16580"/>
                    <a:pt x="16841" y="16533"/>
                  </a:cubicBezTo>
                  <a:cubicBezTo>
                    <a:pt x="16803" y="16415"/>
                    <a:pt x="16781" y="16297"/>
                    <a:pt x="16781" y="16168"/>
                  </a:cubicBezTo>
                  <a:cubicBezTo>
                    <a:pt x="16743" y="16050"/>
                    <a:pt x="16743" y="15908"/>
                    <a:pt x="16728" y="15779"/>
                  </a:cubicBezTo>
                  <a:cubicBezTo>
                    <a:pt x="16691" y="15720"/>
                    <a:pt x="16713" y="15649"/>
                    <a:pt x="16691" y="15578"/>
                  </a:cubicBezTo>
                  <a:cubicBezTo>
                    <a:pt x="16713" y="15508"/>
                    <a:pt x="16653" y="15461"/>
                    <a:pt x="16676" y="15390"/>
                  </a:cubicBezTo>
                  <a:cubicBezTo>
                    <a:pt x="16646" y="15331"/>
                    <a:pt x="16683" y="15248"/>
                    <a:pt x="16646" y="15190"/>
                  </a:cubicBezTo>
                  <a:cubicBezTo>
                    <a:pt x="16668" y="15119"/>
                    <a:pt x="16623" y="15060"/>
                    <a:pt x="16653" y="14989"/>
                  </a:cubicBezTo>
                  <a:cubicBezTo>
                    <a:pt x="16638" y="14918"/>
                    <a:pt x="16608" y="14860"/>
                    <a:pt x="16638" y="14789"/>
                  </a:cubicBezTo>
                  <a:cubicBezTo>
                    <a:pt x="16623" y="14730"/>
                    <a:pt x="16616" y="14671"/>
                    <a:pt x="16616" y="14612"/>
                  </a:cubicBezTo>
                  <a:cubicBezTo>
                    <a:pt x="16623" y="14471"/>
                    <a:pt x="16563" y="14353"/>
                    <a:pt x="16586" y="14211"/>
                  </a:cubicBezTo>
                  <a:cubicBezTo>
                    <a:pt x="16563" y="14082"/>
                    <a:pt x="16571" y="13940"/>
                    <a:pt x="16563" y="13811"/>
                  </a:cubicBezTo>
                  <a:cubicBezTo>
                    <a:pt x="16549" y="13552"/>
                    <a:pt x="16511" y="13292"/>
                    <a:pt x="16519" y="13021"/>
                  </a:cubicBezTo>
                  <a:cubicBezTo>
                    <a:pt x="16504" y="12998"/>
                    <a:pt x="16511" y="12962"/>
                    <a:pt x="16496" y="12939"/>
                  </a:cubicBezTo>
                  <a:cubicBezTo>
                    <a:pt x="16534" y="12892"/>
                    <a:pt x="16541" y="13009"/>
                    <a:pt x="16534" y="13045"/>
                  </a:cubicBezTo>
                  <a:cubicBezTo>
                    <a:pt x="16578" y="13080"/>
                    <a:pt x="16549" y="13139"/>
                    <a:pt x="16571" y="13174"/>
                  </a:cubicBezTo>
                  <a:cubicBezTo>
                    <a:pt x="16571" y="13198"/>
                    <a:pt x="16571" y="13222"/>
                    <a:pt x="16586" y="13245"/>
                  </a:cubicBezTo>
                  <a:cubicBezTo>
                    <a:pt x="16593" y="13269"/>
                    <a:pt x="16571" y="13304"/>
                    <a:pt x="16593" y="13316"/>
                  </a:cubicBezTo>
                  <a:cubicBezTo>
                    <a:pt x="16608" y="13363"/>
                    <a:pt x="16616" y="13410"/>
                    <a:pt x="16608" y="13457"/>
                  </a:cubicBezTo>
                  <a:cubicBezTo>
                    <a:pt x="16668" y="13634"/>
                    <a:pt x="16668" y="13823"/>
                    <a:pt x="16713" y="13999"/>
                  </a:cubicBezTo>
                  <a:cubicBezTo>
                    <a:pt x="16713" y="14070"/>
                    <a:pt x="16721" y="14129"/>
                    <a:pt x="16713" y="14188"/>
                  </a:cubicBezTo>
                  <a:cubicBezTo>
                    <a:pt x="16721" y="14235"/>
                    <a:pt x="16736" y="14294"/>
                    <a:pt x="16721" y="14353"/>
                  </a:cubicBezTo>
                  <a:cubicBezTo>
                    <a:pt x="16751" y="14400"/>
                    <a:pt x="16736" y="14471"/>
                    <a:pt x="16751" y="14530"/>
                  </a:cubicBezTo>
                  <a:cubicBezTo>
                    <a:pt x="16773" y="14577"/>
                    <a:pt x="16751" y="14636"/>
                    <a:pt x="16758" y="14695"/>
                  </a:cubicBezTo>
                  <a:cubicBezTo>
                    <a:pt x="16773" y="14754"/>
                    <a:pt x="16781" y="14812"/>
                    <a:pt x="16781" y="14871"/>
                  </a:cubicBezTo>
                  <a:cubicBezTo>
                    <a:pt x="16826" y="14907"/>
                    <a:pt x="16773" y="14989"/>
                    <a:pt x="16811" y="15025"/>
                  </a:cubicBezTo>
                  <a:cubicBezTo>
                    <a:pt x="16811" y="15142"/>
                    <a:pt x="16848" y="15248"/>
                    <a:pt x="16863" y="15366"/>
                  </a:cubicBezTo>
                  <a:cubicBezTo>
                    <a:pt x="16893" y="15413"/>
                    <a:pt x="16886" y="15484"/>
                    <a:pt x="16886" y="15543"/>
                  </a:cubicBezTo>
                  <a:cubicBezTo>
                    <a:pt x="16916" y="15590"/>
                    <a:pt x="16893" y="15649"/>
                    <a:pt x="16923" y="15696"/>
                  </a:cubicBezTo>
                  <a:cubicBezTo>
                    <a:pt x="16916" y="15814"/>
                    <a:pt x="16953" y="15920"/>
                    <a:pt x="16953" y="16038"/>
                  </a:cubicBezTo>
                  <a:cubicBezTo>
                    <a:pt x="16968" y="16062"/>
                    <a:pt x="16968" y="16097"/>
                    <a:pt x="16953" y="16132"/>
                  </a:cubicBezTo>
                  <a:cubicBezTo>
                    <a:pt x="16953" y="16168"/>
                    <a:pt x="16983" y="16179"/>
                    <a:pt x="16976" y="16215"/>
                  </a:cubicBezTo>
                  <a:cubicBezTo>
                    <a:pt x="16976" y="16274"/>
                    <a:pt x="17006" y="16321"/>
                    <a:pt x="17006" y="16380"/>
                  </a:cubicBezTo>
                  <a:cubicBezTo>
                    <a:pt x="16991" y="16391"/>
                    <a:pt x="17021" y="16403"/>
                    <a:pt x="17028" y="16427"/>
                  </a:cubicBezTo>
                  <a:cubicBezTo>
                    <a:pt x="17028" y="16439"/>
                    <a:pt x="17006" y="16450"/>
                    <a:pt x="17006" y="16462"/>
                  </a:cubicBezTo>
                  <a:cubicBezTo>
                    <a:pt x="17013" y="16498"/>
                    <a:pt x="17051" y="16509"/>
                    <a:pt x="17028" y="16556"/>
                  </a:cubicBezTo>
                  <a:cubicBezTo>
                    <a:pt x="17066" y="16592"/>
                    <a:pt x="17006" y="16674"/>
                    <a:pt x="17058" y="16710"/>
                  </a:cubicBezTo>
                  <a:cubicBezTo>
                    <a:pt x="17028" y="16780"/>
                    <a:pt x="17088" y="16827"/>
                    <a:pt x="17081" y="16886"/>
                  </a:cubicBezTo>
                  <a:cubicBezTo>
                    <a:pt x="17088" y="16945"/>
                    <a:pt x="17073" y="17004"/>
                    <a:pt x="17118" y="17040"/>
                  </a:cubicBezTo>
                  <a:cubicBezTo>
                    <a:pt x="17126" y="17157"/>
                    <a:pt x="17148" y="17264"/>
                    <a:pt x="17193" y="17370"/>
                  </a:cubicBezTo>
                  <a:cubicBezTo>
                    <a:pt x="17186" y="17487"/>
                    <a:pt x="17261" y="17582"/>
                    <a:pt x="17246" y="17711"/>
                  </a:cubicBezTo>
                  <a:cubicBezTo>
                    <a:pt x="17290" y="17806"/>
                    <a:pt x="17290" y="17923"/>
                    <a:pt x="17350" y="18029"/>
                  </a:cubicBezTo>
                  <a:cubicBezTo>
                    <a:pt x="17388" y="18253"/>
                    <a:pt x="17470" y="18454"/>
                    <a:pt x="17568" y="18666"/>
                  </a:cubicBezTo>
                  <a:cubicBezTo>
                    <a:pt x="17575" y="18725"/>
                    <a:pt x="17635" y="18760"/>
                    <a:pt x="17635" y="18819"/>
                  </a:cubicBezTo>
                  <a:cubicBezTo>
                    <a:pt x="17658" y="18878"/>
                    <a:pt x="17673" y="18925"/>
                    <a:pt x="17718" y="18972"/>
                  </a:cubicBezTo>
                  <a:cubicBezTo>
                    <a:pt x="17763" y="19066"/>
                    <a:pt x="17815" y="19161"/>
                    <a:pt x="17868" y="19255"/>
                  </a:cubicBezTo>
                  <a:cubicBezTo>
                    <a:pt x="17838" y="19279"/>
                    <a:pt x="17800" y="19220"/>
                    <a:pt x="17770" y="19208"/>
                  </a:cubicBezTo>
                  <a:cubicBezTo>
                    <a:pt x="17733" y="19149"/>
                    <a:pt x="17703" y="19161"/>
                    <a:pt x="17665" y="19125"/>
                  </a:cubicBezTo>
                  <a:cubicBezTo>
                    <a:pt x="17628" y="19078"/>
                    <a:pt x="17613" y="19008"/>
                    <a:pt x="17583" y="18949"/>
                  </a:cubicBezTo>
                  <a:cubicBezTo>
                    <a:pt x="17583" y="18890"/>
                    <a:pt x="17523" y="18831"/>
                    <a:pt x="17523" y="18772"/>
                  </a:cubicBezTo>
                  <a:close/>
                  <a:moveTo>
                    <a:pt x="17328" y="18960"/>
                  </a:moveTo>
                  <a:cubicBezTo>
                    <a:pt x="17343" y="19008"/>
                    <a:pt x="17305" y="18972"/>
                    <a:pt x="17290" y="18949"/>
                  </a:cubicBezTo>
                  <a:cubicBezTo>
                    <a:pt x="17268" y="18913"/>
                    <a:pt x="17305" y="18937"/>
                    <a:pt x="17328" y="18960"/>
                  </a:cubicBezTo>
                  <a:close/>
                  <a:moveTo>
                    <a:pt x="17111" y="18642"/>
                  </a:moveTo>
                  <a:cubicBezTo>
                    <a:pt x="17081" y="18678"/>
                    <a:pt x="17036" y="18583"/>
                    <a:pt x="17006" y="18560"/>
                  </a:cubicBezTo>
                  <a:cubicBezTo>
                    <a:pt x="16931" y="18513"/>
                    <a:pt x="16991" y="18418"/>
                    <a:pt x="16931" y="18359"/>
                  </a:cubicBezTo>
                  <a:cubicBezTo>
                    <a:pt x="16946" y="18289"/>
                    <a:pt x="16848" y="18253"/>
                    <a:pt x="16871" y="18183"/>
                  </a:cubicBezTo>
                  <a:cubicBezTo>
                    <a:pt x="16811" y="18124"/>
                    <a:pt x="16848" y="18041"/>
                    <a:pt x="16796" y="17982"/>
                  </a:cubicBezTo>
                  <a:cubicBezTo>
                    <a:pt x="16803" y="17912"/>
                    <a:pt x="16751" y="17853"/>
                    <a:pt x="16766" y="17782"/>
                  </a:cubicBezTo>
                  <a:cubicBezTo>
                    <a:pt x="16698" y="17747"/>
                    <a:pt x="16713" y="17676"/>
                    <a:pt x="16668" y="17629"/>
                  </a:cubicBezTo>
                  <a:cubicBezTo>
                    <a:pt x="16661" y="17511"/>
                    <a:pt x="16608" y="17405"/>
                    <a:pt x="16601" y="17275"/>
                  </a:cubicBezTo>
                  <a:cubicBezTo>
                    <a:pt x="16556" y="17181"/>
                    <a:pt x="16556" y="17063"/>
                    <a:pt x="16504" y="16957"/>
                  </a:cubicBezTo>
                  <a:cubicBezTo>
                    <a:pt x="16504" y="16745"/>
                    <a:pt x="16444" y="16556"/>
                    <a:pt x="16429" y="16356"/>
                  </a:cubicBezTo>
                  <a:cubicBezTo>
                    <a:pt x="16414" y="16250"/>
                    <a:pt x="16399" y="16156"/>
                    <a:pt x="16399" y="16050"/>
                  </a:cubicBezTo>
                  <a:cubicBezTo>
                    <a:pt x="16376" y="15955"/>
                    <a:pt x="16369" y="15861"/>
                    <a:pt x="16361" y="15767"/>
                  </a:cubicBezTo>
                  <a:cubicBezTo>
                    <a:pt x="16339" y="15555"/>
                    <a:pt x="16316" y="15355"/>
                    <a:pt x="16331" y="15142"/>
                  </a:cubicBezTo>
                  <a:cubicBezTo>
                    <a:pt x="16309" y="15095"/>
                    <a:pt x="16331" y="15036"/>
                    <a:pt x="16324" y="14977"/>
                  </a:cubicBezTo>
                  <a:cubicBezTo>
                    <a:pt x="16339" y="14918"/>
                    <a:pt x="16294" y="14895"/>
                    <a:pt x="16324" y="14824"/>
                  </a:cubicBezTo>
                  <a:cubicBezTo>
                    <a:pt x="16316" y="14777"/>
                    <a:pt x="16309" y="14730"/>
                    <a:pt x="16309" y="14683"/>
                  </a:cubicBezTo>
                  <a:cubicBezTo>
                    <a:pt x="16346" y="14624"/>
                    <a:pt x="16294" y="14589"/>
                    <a:pt x="16309" y="14541"/>
                  </a:cubicBezTo>
                  <a:cubicBezTo>
                    <a:pt x="16331" y="14482"/>
                    <a:pt x="16271" y="14447"/>
                    <a:pt x="16294" y="14388"/>
                  </a:cubicBezTo>
                  <a:cubicBezTo>
                    <a:pt x="16301" y="14365"/>
                    <a:pt x="16271" y="14353"/>
                    <a:pt x="16286" y="14318"/>
                  </a:cubicBezTo>
                  <a:cubicBezTo>
                    <a:pt x="16294" y="14306"/>
                    <a:pt x="16279" y="14294"/>
                    <a:pt x="16264" y="14270"/>
                  </a:cubicBezTo>
                  <a:cubicBezTo>
                    <a:pt x="16294" y="14094"/>
                    <a:pt x="16264" y="13940"/>
                    <a:pt x="16264" y="13775"/>
                  </a:cubicBezTo>
                  <a:cubicBezTo>
                    <a:pt x="16264" y="13693"/>
                    <a:pt x="16264" y="13599"/>
                    <a:pt x="16256" y="13516"/>
                  </a:cubicBezTo>
                  <a:cubicBezTo>
                    <a:pt x="16264" y="13469"/>
                    <a:pt x="16286" y="13422"/>
                    <a:pt x="16249" y="13387"/>
                  </a:cubicBezTo>
                  <a:cubicBezTo>
                    <a:pt x="16286" y="13339"/>
                    <a:pt x="16241" y="13316"/>
                    <a:pt x="16256" y="13281"/>
                  </a:cubicBezTo>
                  <a:cubicBezTo>
                    <a:pt x="16226" y="13198"/>
                    <a:pt x="16264" y="13104"/>
                    <a:pt x="16249" y="13021"/>
                  </a:cubicBezTo>
                  <a:cubicBezTo>
                    <a:pt x="16256" y="12939"/>
                    <a:pt x="16226" y="12868"/>
                    <a:pt x="16256" y="12774"/>
                  </a:cubicBezTo>
                  <a:cubicBezTo>
                    <a:pt x="16211" y="12750"/>
                    <a:pt x="16279" y="12680"/>
                    <a:pt x="16226" y="12656"/>
                  </a:cubicBezTo>
                  <a:cubicBezTo>
                    <a:pt x="16249" y="12609"/>
                    <a:pt x="16234" y="12562"/>
                    <a:pt x="16219" y="12526"/>
                  </a:cubicBezTo>
                  <a:cubicBezTo>
                    <a:pt x="16234" y="12444"/>
                    <a:pt x="16226" y="12361"/>
                    <a:pt x="16204" y="12291"/>
                  </a:cubicBezTo>
                  <a:cubicBezTo>
                    <a:pt x="16234" y="12244"/>
                    <a:pt x="16211" y="12350"/>
                    <a:pt x="16234" y="12361"/>
                  </a:cubicBezTo>
                  <a:cubicBezTo>
                    <a:pt x="16226" y="12397"/>
                    <a:pt x="16234" y="12432"/>
                    <a:pt x="16249" y="12467"/>
                  </a:cubicBezTo>
                  <a:cubicBezTo>
                    <a:pt x="16249" y="12526"/>
                    <a:pt x="16279" y="12585"/>
                    <a:pt x="16264" y="12668"/>
                  </a:cubicBezTo>
                  <a:cubicBezTo>
                    <a:pt x="16286" y="12797"/>
                    <a:pt x="16286" y="12939"/>
                    <a:pt x="16301" y="13080"/>
                  </a:cubicBezTo>
                  <a:cubicBezTo>
                    <a:pt x="16294" y="13222"/>
                    <a:pt x="16309" y="13363"/>
                    <a:pt x="16324" y="13493"/>
                  </a:cubicBezTo>
                  <a:cubicBezTo>
                    <a:pt x="16324" y="13540"/>
                    <a:pt x="16331" y="13563"/>
                    <a:pt x="16331" y="13599"/>
                  </a:cubicBezTo>
                  <a:cubicBezTo>
                    <a:pt x="16339" y="13622"/>
                    <a:pt x="16346" y="13669"/>
                    <a:pt x="16331" y="13693"/>
                  </a:cubicBezTo>
                  <a:cubicBezTo>
                    <a:pt x="16324" y="13728"/>
                    <a:pt x="16354" y="13846"/>
                    <a:pt x="16339" y="13917"/>
                  </a:cubicBezTo>
                  <a:cubicBezTo>
                    <a:pt x="16361" y="14046"/>
                    <a:pt x="16331" y="14200"/>
                    <a:pt x="16361" y="14341"/>
                  </a:cubicBezTo>
                  <a:cubicBezTo>
                    <a:pt x="16346" y="14482"/>
                    <a:pt x="16369" y="14612"/>
                    <a:pt x="16376" y="14754"/>
                  </a:cubicBezTo>
                  <a:cubicBezTo>
                    <a:pt x="16369" y="14836"/>
                    <a:pt x="16384" y="14907"/>
                    <a:pt x="16384" y="14977"/>
                  </a:cubicBezTo>
                  <a:cubicBezTo>
                    <a:pt x="16369" y="15001"/>
                    <a:pt x="16391" y="15013"/>
                    <a:pt x="16399" y="15025"/>
                  </a:cubicBezTo>
                  <a:cubicBezTo>
                    <a:pt x="16384" y="15048"/>
                    <a:pt x="16384" y="15072"/>
                    <a:pt x="16391" y="15083"/>
                  </a:cubicBezTo>
                  <a:cubicBezTo>
                    <a:pt x="16376" y="15119"/>
                    <a:pt x="16384" y="15154"/>
                    <a:pt x="16391" y="15178"/>
                  </a:cubicBezTo>
                  <a:cubicBezTo>
                    <a:pt x="16376" y="15319"/>
                    <a:pt x="16414" y="15449"/>
                    <a:pt x="16399" y="15578"/>
                  </a:cubicBezTo>
                  <a:cubicBezTo>
                    <a:pt x="16436" y="15614"/>
                    <a:pt x="16391" y="15661"/>
                    <a:pt x="16414" y="15696"/>
                  </a:cubicBezTo>
                  <a:cubicBezTo>
                    <a:pt x="16444" y="15720"/>
                    <a:pt x="16399" y="15767"/>
                    <a:pt x="16429" y="15802"/>
                  </a:cubicBezTo>
                  <a:cubicBezTo>
                    <a:pt x="16414" y="15873"/>
                    <a:pt x="16451" y="15932"/>
                    <a:pt x="16436" y="16003"/>
                  </a:cubicBezTo>
                  <a:cubicBezTo>
                    <a:pt x="16459" y="16062"/>
                    <a:pt x="16466" y="16132"/>
                    <a:pt x="16466" y="16215"/>
                  </a:cubicBezTo>
                  <a:cubicBezTo>
                    <a:pt x="16474" y="16250"/>
                    <a:pt x="16474" y="16285"/>
                    <a:pt x="16481" y="16321"/>
                  </a:cubicBezTo>
                  <a:cubicBezTo>
                    <a:pt x="16489" y="16344"/>
                    <a:pt x="16474" y="16380"/>
                    <a:pt x="16504" y="16403"/>
                  </a:cubicBezTo>
                  <a:cubicBezTo>
                    <a:pt x="16496" y="16474"/>
                    <a:pt x="16504" y="16545"/>
                    <a:pt x="16534" y="16615"/>
                  </a:cubicBezTo>
                  <a:cubicBezTo>
                    <a:pt x="16519" y="16663"/>
                    <a:pt x="16571" y="16674"/>
                    <a:pt x="16541" y="16721"/>
                  </a:cubicBezTo>
                  <a:cubicBezTo>
                    <a:pt x="16541" y="16757"/>
                    <a:pt x="16541" y="16780"/>
                    <a:pt x="16563" y="16804"/>
                  </a:cubicBezTo>
                  <a:cubicBezTo>
                    <a:pt x="16571" y="16886"/>
                    <a:pt x="16616" y="16945"/>
                    <a:pt x="16593" y="17028"/>
                  </a:cubicBezTo>
                  <a:cubicBezTo>
                    <a:pt x="16638" y="17075"/>
                    <a:pt x="16631" y="17146"/>
                    <a:pt x="16653" y="17205"/>
                  </a:cubicBezTo>
                  <a:cubicBezTo>
                    <a:pt x="16668" y="17275"/>
                    <a:pt x="16691" y="17346"/>
                    <a:pt x="16706" y="17417"/>
                  </a:cubicBezTo>
                  <a:cubicBezTo>
                    <a:pt x="16743" y="17476"/>
                    <a:pt x="16736" y="17546"/>
                    <a:pt x="16766" y="17605"/>
                  </a:cubicBezTo>
                  <a:cubicBezTo>
                    <a:pt x="16803" y="17664"/>
                    <a:pt x="16766" y="17747"/>
                    <a:pt x="16833" y="17794"/>
                  </a:cubicBezTo>
                  <a:cubicBezTo>
                    <a:pt x="16841" y="17864"/>
                    <a:pt x="16878" y="17923"/>
                    <a:pt x="16893" y="17982"/>
                  </a:cubicBezTo>
                  <a:cubicBezTo>
                    <a:pt x="16961" y="18100"/>
                    <a:pt x="16983" y="18242"/>
                    <a:pt x="17051" y="18359"/>
                  </a:cubicBezTo>
                  <a:cubicBezTo>
                    <a:pt x="17111" y="18477"/>
                    <a:pt x="17141" y="18607"/>
                    <a:pt x="17208" y="18713"/>
                  </a:cubicBezTo>
                  <a:cubicBezTo>
                    <a:pt x="17186" y="18760"/>
                    <a:pt x="17141" y="18654"/>
                    <a:pt x="17111" y="18642"/>
                  </a:cubicBezTo>
                  <a:close/>
                  <a:moveTo>
                    <a:pt x="13041" y="18548"/>
                  </a:moveTo>
                  <a:cubicBezTo>
                    <a:pt x="13071" y="18501"/>
                    <a:pt x="13116" y="18572"/>
                    <a:pt x="13146" y="18536"/>
                  </a:cubicBezTo>
                  <a:cubicBezTo>
                    <a:pt x="13161" y="18595"/>
                    <a:pt x="13071" y="18583"/>
                    <a:pt x="13041" y="18548"/>
                  </a:cubicBezTo>
                  <a:close/>
                  <a:moveTo>
                    <a:pt x="15904" y="18925"/>
                  </a:moveTo>
                  <a:cubicBezTo>
                    <a:pt x="15889" y="18925"/>
                    <a:pt x="15874" y="18925"/>
                    <a:pt x="15859" y="18901"/>
                  </a:cubicBezTo>
                  <a:cubicBezTo>
                    <a:pt x="15829" y="18960"/>
                    <a:pt x="15792" y="18878"/>
                    <a:pt x="15769" y="18937"/>
                  </a:cubicBezTo>
                  <a:cubicBezTo>
                    <a:pt x="15702" y="18913"/>
                    <a:pt x="15634" y="18913"/>
                    <a:pt x="15574" y="18925"/>
                  </a:cubicBezTo>
                  <a:cubicBezTo>
                    <a:pt x="15559" y="18878"/>
                    <a:pt x="15589" y="18866"/>
                    <a:pt x="15604" y="18890"/>
                  </a:cubicBezTo>
                  <a:cubicBezTo>
                    <a:pt x="15627" y="18866"/>
                    <a:pt x="15642" y="18878"/>
                    <a:pt x="15664" y="18854"/>
                  </a:cubicBezTo>
                  <a:cubicBezTo>
                    <a:pt x="15762" y="18901"/>
                    <a:pt x="15844" y="18866"/>
                    <a:pt x="15941" y="18901"/>
                  </a:cubicBezTo>
                  <a:cubicBezTo>
                    <a:pt x="15956" y="18949"/>
                    <a:pt x="15919" y="18890"/>
                    <a:pt x="15904" y="18925"/>
                  </a:cubicBezTo>
                  <a:close/>
                  <a:moveTo>
                    <a:pt x="16211" y="18996"/>
                  </a:moveTo>
                  <a:cubicBezTo>
                    <a:pt x="16151" y="18913"/>
                    <a:pt x="16114" y="19008"/>
                    <a:pt x="16061" y="18937"/>
                  </a:cubicBezTo>
                  <a:cubicBezTo>
                    <a:pt x="16106" y="18901"/>
                    <a:pt x="16166" y="18972"/>
                    <a:pt x="16211" y="18937"/>
                  </a:cubicBezTo>
                  <a:cubicBezTo>
                    <a:pt x="16264" y="18960"/>
                    <a:pt x="16309" y="18937"/>
                    <a:pt x="16361" y="18972"/>
                  </a:cubicBezTo>
                  <a:cubicBezTo>
                    <a:pt x="16316" y="19019"/>
                    <a:pt x="16256" y="18937"/>
                    <a:pt x="16211" y="18996"/>
                  </a:cubicBezTo>
                  <a:close/>
                  <a:moveTo>
                    <a:pt x="16009" y="18819"/>
                  </a:moveTo>
                  <a:cubicBezTo>
                    <a:pt x="15896" y="18772"/>
                    <a:pt x="15799" y="18819"/>
                    <a:pt x="15687" y="18760"/>
                  </a:cubicBezTo>
                  <a:cubicBezTo>
                    <a:pt x="15634" y="18784"/>
                    <a:pt x="15582" y="18772"/>
                    <a:pt x="15529" y="18748"/>
                  </a:cubicBezTo>
                  <a:cubicBezTo>
                    <a:pt x="15477" y="18760"/>
                    <a:pt x="15424" y="18748"/>
                    <a:pt x="15379" y="18736"/>
                  </a:cubicBezTo>
                  <a:cubicBezTo>
                    <a:pt x="15327" y="18784"/>
                    <a:pt x="15267" y="18689"/>
                    <a:pt x="15222" y="18736"/>
                  </a:cubicBezTo>
                  <a:cubicBezTo>
                    <a:pt x="15169" y="18701"/>
                    <a:pt x="15117" y="18725"/>
                    <a:pt x="15065" y="18725"/>
                  </a:cubicBezTo>
                  <a:cubicBezTo>
                    <a:pt x="15012" y="18666"/>
                    <a:pt x="14967" y="18748"/>
                    <a:pt x="14907" y="18689"/>
                  </a:cubicBezTo>
                  <a:cubicBezTo>
                    <a:pt x="14862" y="18701"/>
                    <a:pt x="14802" y="18630"/>
                    <a:pt x="14750" y="18642"/>
                  </a:cubicBezTo>
                  <a:cubicBezTo>
                    <a:pt x="14690" y="18642"/>
                    <a:pt x="14622" y="18619"/>
                    <a:pt x="14562" y="18630"/>
                  </a:cubicBezTo>
                  <a:cubicBezTo>
                    <a:pt x="14502" y="18654"/>
                    <a:pt x="14427" y="18595"/>
                    <a:pt x="14368" y="18619"/>
                  </a:cubicBezTo>
                  <a:cubicBezTo>
                    <a:pt x="14300" y="18583"/>
                    <a:pt x="14240" y="18607"/>
                    <a:pt x="14180" y="18595"/>
                  </a:cubicBezTo>
                  <a:cubicBezTo>
                    <a:pt x="14113" y="18595"/>
                    <a:pt x="14053" y="18595"/>
                    <a:pt x="13985" y="18583"/>
                  </a:cubicBezTo>
                  <a:cubicBezTo>
                    <a:pt x="13933" y="18619"/>
                    <a:pt x="13858" y="18572"/>
                    <a:pt x="13805" y="18607"/>
                  </a:cubicBezTo>
                  <a:cubicBezTo>
                    <a:pt x="13768" y="18548"/>
                    <a:pt x="13745" y="18630"/>
                    <a:pt x="13708" y="18607"/>
                  </a:cubicBezTo>
                  <a:cubicBezTo>
                    <a:pt x="13671" y="18572"/>
                    <a:pt x="13656" y="18678"/>
                    <a:pt x="13611" y="18595"/>
                  </a:cubicBezTo>
                  <a:cubicBezTo>
                    <a:pt x="13588" y="18619"/>
                    <a:pt x="13551" y="18572"/>
                    <a:pt x="13521" y="18619"/>
                  </a:cubicBezTo>
                  <a:cubicBezTo>
                    <a:pt x="13491" y="18630"/>
                    <a:pt x="13453" y="18595"/>
                    <a:pt x="13423" y="18619"/>
                  </a:cubicBezTo>
                  <a:cubicBezTo>
                    <a:pt x="13393" y="18595"/>
                    <a:pt x="13363" y="18619"/>
                    <a:pt x="13333" y="18607"/>
                  </a:cubicBezTo>
                  <a:cubicBezTo>
                    <a:pt x="13296" y="18548"/>
                    <a:pt x="13273" y="18642"/>
                    <a:pt x="13228" y="18572"/>
                  </a:cubicBezTo>
                  <a:cubicBezTo>
                    <a:pt x="13213" y="18583"/>
                    <a:pt x="13198" y="18595"/>
                    <a:pt x="13176" y="18572"/>
                  </a:cubicBezTo>
                  <a:cubicBezTo>
                    <a:pt x="13191" y="18560"/>
                    <a:pt x="13198" y="18548"/>
                    <a:pt x="13213" y="18513"/>
                  </a:cubicBezTo>
                  <a:cubicBezTo>
                    <a:pt x="13303" y="18560"/>
                    <a:pt x="13378" y="18477"/>
                    <a:pt x="13476" y="18548"/>
                  </a:cubicBezTo>
                  <a:cubicBezTo>
                    <a:pt x="13513" y="18489"/>
                    <a:pt x="13566" y="18583"/>
                    <a:pt x="13603" y="18524"/>
                  </a:cubicBezTo>
                  <a:cubicBezTo>
                    <a:pt x="13641" y="18501"/>
                    <a:pt x="13685" y="18572"/>
                    <a:pt x="13723" y="18524"/>
                  </a:cubicBezTo>
                  <a:cubicBezTo>
                    <a:pt x="13805" y="18524"/>
                    <a:pt x="13888" y="18524"/>
                    <a:pt x="13963" y="18501"/>
                  </a:cubicBezTo>
                  <a:cubicBezTo>
                    <a:pt x="14045" y="18489"/>
                    <a:pt x="14128" y="18501"/>
                    <a:pt x="14210" y="18477"/>
                  </a:cubicBezTo>
                  <a:cubicBezTo>
                    <a:pt x="14233" y="18465"/>
                    <a:pt x="14263" y="18524"/>
                    <a:pt x="14278" y="18454"/>
                  </a:cubicBezTo>
                  <a:cubicBezTo>
                    <a:pt x="14300" y="18489"/>
                    <a:pt x="14323" y="18477"/>
                    <a:pt x="14338" y="18454"/>
                  </a:cubicBezTo>
                  <a:cubicBezTo>
                    <a:pt x="14383" y="18489"/>
                    <a:pt x="14427" y="18477"/>
                    <a:pt x="14472" y="18477"/>
                  </a:cubicBezTo>
                  <a:cubicBezTo>
                    <a:pt x="14547" y="18465"/>
                    <a:pt x="14630" y="18442"/>
                    <a:pt x="14712" y="18454"/>
                  </a:cubicBezTo>
                  <a:cubicBezTo>
                    <a:pt x="14877" y="18454"/>
                    <a:pt x="15050" y="18465"/>
                    <a:pt x="15214" y="18477"/>
                  </a:cubicBezTo>
                  <a:cubicBezTo>
                    <a:pt x="15252" y="18501"/>
                    <a:pt x="15289" y="18465"/>
                    <a:pt x="15327" y="18442"/>
                  </a:cubicBezTo>
                  <a:cubicBezTo>
                    <a:pt x="15372" y="18501"/>
                    <a:pt x="15402" y="18430"/>
                    <a:pt x="15447" y="18477"/>
                  </a:cubicBezTo>
                  <a:cubicBezTo>
                    <a:pt x="15522" y="18454"/>
                    <a:pt x="15604" y="18524"/>
                    <a:pt x="15672" y="18501"/>
                  </a:cubicBezTo>
                  <a:cubicBezTo>
                    <a:pt x="15724" y="18560"/>
                    <a:pt x="15754" y="18489"/>
                    <a:pt x="15799" y="18536"/>
                  </a:cubicBezTo>
                  <a:cubicBezTo>
                    <a:pt x="15844" y="18572"/>
                    <a:pt x="15881" y="18548"/>
                    <a:pt x="15919" y="18572"/>
                  </a:cubicBezTo>
                  <a:cubicBezTo>
                    <a:pt x="15994" y="18583"/>
                    <a:pt x="16069" y="18583"/>
                    <a:pt x="16151" y="18630"/>
                  </a:cubicBezTo>
                  <a:cubicBezTo>
                    <a:pt x="16211" y="18642"/>
                    <a:pt x="16264" y="18607"/>
                    <a:pt x="16331" y="18630"/>
                  </a:cubicBezTo>
                  <a:cubicBezTo>
                    <a:pt x="16384" y="18583"/>
                    <a:pt x="16451" y="18666"/>
                    <a:pt x="16504" y="18630"/>
                  </a:cubicBezTo>
                  <a:cubicBezTo>
                    <a:pt x="16586" y="18701"/>
                    <a:pt x="16653" y="18689"/>
                    <a:pt x="16728" y="18736"/>
                  </a:cubicBezTo>
                  <a:cubicBezTo>
                    <a:pt x="16766" y="18725"/>
                    <a:pt x="16803" y="18772"/>
                    <a:pt x="16841" y="18795"/>
                  </a:cubicBezTo>
                  <a:cubicBezTo>
                    <a:pt x="16878" y="18760"/>
                    <a:pt x="16923" y="18854"/>
                    <a:pt x="16953" y="18819"/>
                  </a:cubicBezTo>
                  <a:cubicBezTo>
                    <a:pt x="17066" y="18937"/>
                    <a:pt x="17163" y="18937"/>
                    <a:pt x="17283" y="19066"/>
                  </a:cubicBezTo>
                  <a:cubicBezTo>
                    <a:pt x="17261" y="19114"/>
                    <a:pt x="17223" y="19031"/>
                    <a:pt x="17201" y="19078"/>
                  </a:cubicBezTo>
                  <a:cubicBezTo>
                    <a:pt x="17171" y="19066"/>
                    <a:pt x="17133" y="19031"/>
                    <a:pt x="17111" y="19043"/>
                  </a:cubicBezTo>
                  <a:cubicBezTo>
                    <a:pt x="17073" y="18984"/>
                    <a:pt x="17058" y="19031"/>
                    <a:pt x="17028" y="19019"/>
                  </a:cubicBezTo>
                  <a:cubicBezTo>
                    <a:pt x="16998" y="18996"/>
                    <a:pt x="16976" y="18984"/>
                    <a:pt x="16953" y="19008"/>
                  </a:cubicBezTo>
                  <a:cubicBezTo>
                    <a:pt x="16923" y="18960"/>
                    <a:pt x="16893" y="18960"/>
                    <a:pt x="16863" y="18972"/>
                  </a:cubicBezTo>
                  <a:cubicBezTo>
                    <a:pt x="16848" y="18996"/>
                    <a:pt x="16811" y="18925"/>
                    <a:pt x="16796" y="18960"/>
                  </a:cubicBezTo>
                  <a:cubicBezTo>
                    <a:pt x="16736" y="18925"/>
                    <a:pt x="16691" y="18972"/>
                    <a:pt x="16638" y="18913"/>
                  </a:cubicBezTo>
                  <a:cubicBezTo>
                    <a:pt x="16429" y="18901"/>
                    <a:pt x="16219" y="18819"/>
                    <a:pt x="16009" y="18819"/>
                  </a:cubicBezTo>
                  <a:close/>
                  <a:moveTo>
                    <a:pt x="16429" y="18984"/>
                  </a:moveTo>
                  <a:cubicBezTo>
                    <a:pt x="16504" y="18937"/>
                    <a:pt x="16593" y="19066"/>
                    <a:pt x="16661" y="19008"/>
                  </a:cubicBezTo>
                  <a:cubicBezTo>
                    <a:pt x="16706" y="19066"/>
                    <a:pt x="16728" y="19008"/>
                    <a:pt x="16773" y="19066"/>
                  </a:cubicBezTo>
                  <a:cubicBezTo>
                    <a:pt x="16706" y="19102"/>
                    <a:pt x="16631" y="19066"/>
                    <a:pt x="16563" y="19090"/>
                  </a:cubicBezTo>
                  <a:cubicBezTo>
                    <a:pt x="16519" y="19008"/>
                    <a:pt x="16496" y="19019"/>
                    <a:pt x="16429" y="18984"/>
                  </a:cubicBezTo>
                  <a:close/>
                  <a:moveTo>
                    <a:pt x="17680" y="19420"/>
                  </a:moveTo>
                  <a:cubicBezTo>
                    <a:pt x="17613" y="19420"/>
                    <a:pt x="17538" y="19396"/>
                    <a:pt x="17470" y="19361"/>
                  </a:cubicBezTo>
                  <a:cubicBezTo>
                    <a:pt x="17410" y="19385"/>
                    <a:pt x="17343" y="19373"/>
                    <a:pt x="17283" y="19385"/>
                  </a:cubicBezTo>
                  <a:cubicBezTo>
                    <a:pt x="17223" y="19385"/>
                    <a:pt x="17171" y="19396"/>
                    <a:pt x="17103" y="19349"/>
                  </a:cubicBezTo>
                  <a:cubicBezTo>
                    <a:pt x="17028" y="19361"/>
                    <a:pt x="16953" y="19349"/>
                    <a:pt x="16878" y="19361"/>
                  </a:cubicBezTo>
                  <a:cubicBezTo>
                    <a:pt x="16841" y="19337"/>
                    <a:pt x="16811" y="19385"/>
                    <a:pt x="16773" y="19337"/>
                  </a:cubicBezTo>
                  <a:cubicBezTo>
                    <a:pt x="16736" y="19314"/>
                    <a:pt x="16706" y="19396"/>
                    <a:pt x="16661" y="19314"/>
                  </a:cubicBezTo>
                  <a:cubicBezTo>
                    <a:pt x="16601" y="19361"/>
                    <a:pt x="16534" y="19385"/>
                    <a:pt x="16466" y="19420"/>
                  </a:cubicBezTo>
                  <a:cubicBezTo>
                    <a:pt x="16414" y="19396"/>
                    <a:pt x="16361" y="19420"/>
                    <a:pt x="16309" y="19408"/>
                  </a:cubicBezTo>
                  <a:cubicBezTo>
                    <a:pt x="16286" y="19408"/>
                    <a:pt x="16256" y="19444"/>
                    <a:pt x="16226" y="19420"/>
                  </a:cubicBezTo>
                  <a:cubicBezTo>
                    <a:pt x="16204" y="19408"/>
                    <a:pt x="16181" y="19420"/>
                    <a:pt x="16159" y="19444"/>
                  </a:cubicBezTo>
                  <a:cubicBezTo>
                    <a:pt x="16106" y="19408"/>
                    <a:pt x="16061" y="19491"/>
                    <a:pt x="16009" y="19467"/>
                  </a:cubicBezTo>
                  <a:cubicBezTo>
                    <a:pt x="15971" y="19502"/>
                    <a:pt x="15911" y="19455"/>
                    <a:pt x="15874" y="19514"/>
                  </a:cubicBezTo>
                  <a:cubicBezTo>
                    <a:pt x="15822" y="19479"/>
                    <a:pt x="15777" y="19502"/>
                    <a:pt x="15732" y="19479"/>
                  </a:cubicBezTo>
                  <a:cubicBezTo>
                    <a:pt x="15679" y="19467"/>
                    <a:pt x="15634" y="19526"/>
                    <a:pt x="15582" y="19514"/>
                  </a:cubicBezTo>
                  <a:cubicBezTo>
                    <a:pt x="15537" y="19561"/>
                    <a:pt x="15484" y="19514"/>
                    <a:pt x="15447" y="19550"/>
                  </a:cubicBezTo>
                  <a:cubicBezTo>
                    <a:pt x="15342" y="19538"/>
                    <a:pt x="15259" y="19656"/>
                    <a:pt x="15154" y="19585"/>
                  </a:cubicBezTo>
                  <a:cubicBezTo>
                    <a:pt x="15080" y="19644"/>
                    <a:pt x="15005" y="19656"/>
                    <a:pt x="14930" y="19703"/>
                  </a:cubicBezTo>
                  <a:cubicBezTo>
                    <a:pt x="14885" y="19656"/>
                    <a:pt x="14855" y="19715"/>
                    <a:pt x="14810" y="19667"/>
                  </a:cubicBezTo>
                  <a:cubicBezTo>
                    <a:pt x="14780" y="19703"/>
                    <a:pt x="14727" y="19644"/>
                    <a:pt x="14697" y="19703"/>
                  </a:cubicBezTo>
                  <a:cubicBezTo>
                    <a:pt x="14660" y="19667"/>
                    <a:pt x="14682" y="19644"/>
                    <a:pt x="14705" y="19679"/>
                  </a:cubicBezTo>
                  <a:cubicBezTo>
                    <a:pt x="14720" y="19656"/>
                    <a:pt x="14742" y="19667"/>
                    <a:pt x="14757" y="19644"/>
                  </a:cubicBezTo>
                  <a:cubicBezTo>
                    <a:pt x="14802" y="19644"/>
                    <a:pt x="14840" y="19632"/>
                    <a:pt x="14870" y="19609"/>
                  </a:cubicBezTo>
                  <a:cubicBezTo>
                    <a:pt x="14945" y="19585"/>
                    <a:pt x="15020" y="19609"/>
                    <a:pt x="15087" y="19550"/>
                  </a:cubicBezTo>
                  <a:cubicBezTo>
                    <a:pt x="15132" y="19585"/>
                    <a:pt x="15162" y="19491"/>
                    <a:pt x="15207" y="19514"/>
                  </a:cubicBezTo>
                  <a:cubicBezTo>
                    <a:pt x="15244" y="19526"/>
                    <a:pt x="15282" y="19514"/>
                    <a:pt x="15319" y="19479"/>
                  </a:cubicBezTo>
                  <a:cubicBezTo>
                    <a:pt x="15394" y="19491"/>
                    <a:pt x="15462" y="19432"/>
                    <a:pt x="15537" y="19432"/>
                  </a:cubicBezTo>
                  <a:cubicBezTo>
                    <a:pt x="15612" y="19396"/>
                    <a:pt x="15687" y="19373"/>
                    <a:pt x="15762" y="19361"/>
                  </a:cubicBezTo>
                  <a:cubicBezTo>
                    <a:pt x="15769" y="19326"/>
                    <a:pt x="15792" y="19373"/>
                    <a:pt x="15799" y="19373"/>
                  </a:cubicBezTo>
                  <a:cubicBezTo>
                    <a:pt x="15814" y="19361"/>
                    <a:pt x="15837" y="19302"/>
                    <a:pt x="15874" y="19326"/>
                  </a:cubicBezTo>
                  <a:cubicBezTo>
                    <a:pt x="15911" y="19326"/>
                    <a:pt x="15941" y="19314"/>
                    <a:pt x="15979" y="19314"/>
                  </a:cubicBezTo>
                  <a:cubicBezTo>
                    <a:pt x="16024" y="19326"/>
                    <a:pt x="16054" y="19279"/>
                    <a:pt x="16091" y="19279"/>
                  </a:cubicBezTo>
                  <a:cubicBezTo>
                    <a:pt x="16129" y="19290"/>
                    <a:pt x="16159" y="19243"/>
                    <a:pt x="16196" y="19267"/>
                  </a:cubicBezTo>
                  <a:cubicBezTo>
                    <a:pt x="16264" y="19208"/>
                    <a:pt x="16339" y="19220"/>
                    <a:pt x="16406" y="19173"/>
                  </a:cubicBezTo>
                  <a:cubicBezTo>
                    <a:pt x="16489" y="19208"/>
                    <a:pt x="16563" y="19208"/>
                    <a:pt x="16631" y="19161"/>
                  </a:cubicBezTo>
                  <a:cubicBezTo>
                    <a:pt x="16706" y="19196"/>
                    <a:pt x="16773" y="19173"/>
                    <a:pt x="16841" y="19137"/>
                  </a:cubicBezTo>
                  <a:cubicBezTo>
                    <a:pt x="16916" y="19196"/>
                    <a:pt x="16976" y="19137"/>
                    <a:pt x="17043" y="19161"/>
                  </a:cubicBezTo>
                  <a:cubicBezTo>
                    <a:pt x="17111" y="19149"/>
                    <a:pt x="17178" y="19196"/>
                    <a:pt x="17246" y="19149"/>
                  </a:cubicBezTo>
                  <a:cubicBezTo>
                    <a:pt x="17305" y="19220"/>
                    <a:pt x="17358" y="19173"/>
                    <a:pt x="17418" y="19243"/>
                  </a:cubicBezTo>
                  <a:cubicBezTo>
                    <a:pt x="17463" y="19231"/>
                    <a:pt x="17508" y="19255"/>
                    <a:pt x="17545" y="19220"/>
                  </a:cubicBezTo>
                  <a:cubicBezTo>
                    <a:pt x="17583" y="19279"/>
                    <a:pt x="17605" y="19231"/>
                    <a:pt x="17635" y="19290"/>
                  </a:cubicBezTo>
                  <a:cubicBezTo>
                    <a:pt x="17665" y="19302"/>
                    <a:pt x="17688" y="19255"/>
                    <a:pt x="17725" y="19314"/>
                  </a:cubicBezTo>
                  <a:cubicBezTo>
                    <a:pt x="17785" y="19373"/>
                    <a:pt x="17830" y="19361"/>
                    <a:pt x="17890" y="19432"/>
                  </a:cubicBezTo>
                  <a:cubicBezTo>
                    <a:pt x="17830" y="19479"/>
                    <a:pt x="17755" y="19444"/>
                    <a:pt x="17680" y="19420"/>
                  </a:cubicBezTo>
                  <a:close/>
                  <a:moveTo>
                    <a:pt x="17988" y="19290"/>
                  </a:moveTo>
                  <a:cubicBezTo>
                    <a:pt x="17958" y="19243"/>
                    <a:pt x="17935" y="19208"/>
                    <a:pt x="17928" y="19161"/>
                  </a:cubicBezTo>
                  <a:cubicBezTo>
                    <a:pt x="17838" y="19078"/>
                    <a:pt x="17823" y="18984"/>
                    <a:pt x="17740" y="18901"/>
                  </a:cubicBezTo>
                  <a:cubicBezTo>
                    <a:pt x="17740" y="18854"/>
                    <a:pt x="17695" y="18807"/>
                    <a:pt x="17688" y="18748"/>
                  </a:cubicBezTo>
                  <a:cubicBezTo>
                    <a:pt x="17643" y="18713"/>
                    <a:pt x="17665" y="18666"/>
                    <a:pt x="17620" y="18630"/>
                  </a:cubicBezTo>
                  <a:cubicBezTo>
                    <a:pt x="17635" y="18595"/>
                    <a:pt x="17583" y="18572"/>
                    <a:pt x="17598" y="18536"/>
                  </a:cubicBezTo>
                  <a:cubicBezTo>
                    <a:pt x="17598" y="18513"/>
                    <a:pt x="17590" y="18489"/>
                    <a:pt x="17575" y="18513"/>
                  </a:cubicBezTo>
                  <a:cubicBezTo>
                    <a:pt x="17553" y="18465"/>
                    <a:pt x="17560" y="18418"/>
                    <a:pt x="17508" y="18383"/>
                  </a:cubicBezTo>
                  <a:cubicBezTo>
                    <a:pt x="17508" y="18312"/>
                    <a:pt x="17500" y="18253"/>
                    <a:pt x="17448" y="18194"/>
                  </a:cubicBezTo>
                  <a:cubicBezTo>
                    <a:pt x="17448" y="18171"/>
                    <a:pt x="17440" y="18136"/>
                    <a:pt x="17425" y="18112"/>
                  </a:cubicBezTo>
                  <a:cubicBezTo>
                    <a:pt x="17433" y="18077"/>
                    <a:pt x="17433" y="18053"/>
                    <a:pt x="17403" y="18029"/>
                  </a:cubicBezTo>
                  <a:cubicBezTo>
                    <a:pt x="17388" y="17971"/>
                    <a:pt x="17388" y="17912"/>
                    <a:pt x="17358" y="17853"/>
                  </a:cubicBezTo>
                  <a:cubicBezTo>
                    <a:pt x="17358" y="17829"/>
                    <a:pt x="17350" y="17794"/>
                    <a:pt x="17335" y="17770"/>
                  </a:cubicBezTo>
                  <a:cubicBezTo>
                    <a:pt x="17343" y="17735"/>
                    <a:pt x="17335" y="17711"/>
                    <a:pt x="17313" y="17688"/>
                  </a:cubicBezTo>
                  <a:cubicBezTo>
                    <a:pt x="17298" y="17558"/>
                    <a:pt x="17261" y="17440"/>
                    <a:pt x="17231" y="17322"/>
                  </a:cubicBezTo>
                  <a:cubicBezTo>
                    <a:pt x="17223" y="17205"/>
                    <a:pt x="17163" y="17099"/>
                    <a:pt x="17163" y="16969"/>
                  </a:cubicBezTo>
                  <a:cubicBezTo>
                    <a:pt x="17111" y="16733"/>
                    <a:pt x="17096" y="16486"/>
                    <a:pt x="17036" y="16250"/>
                  </a:cubicBezTo>
                  <a:cubicBezTo>
                    <a:pt x="17058" y="16179"/>
                    <a:pt x="17013" y="16120"/>
                    <a:pt x="17021" y="16050"/>
                  </a:cubicBezTo>
                  <a:cubicBezTo>
                    <a:pt x="17013" y="16026"/>
                    <a:pt x="17028" y="15991"/>
                    <a:pt x="16998" y="15967"/>
                  </a:cubicBezTo>
                  <a:cubicBezTo>
                    <a:pt x="17006" y="15932"/>
                    <a:pt x="16991" y="15908"/>
                    <a:pt x="16998" y="15873"/>
                  </a:cubicBezTo>
                  <a:cubicBezTo>
                    <a:pt x="16998" y="15755"/>
                    <a:pt x="16946" y="15649"/>
                    <a:pt x="16953" y="15519"/>
                  </a:cubicBezTo>
                  <a:cubicBezTo>
                    <a:pt x="16893" y="15284"/>
                    <a:pt x="16878" y="15036"/>
                    <a:pt x="16826" y="14801"/>
                  </a:cubicBezTo>
                  <a:cubicBezTo>
                    <a:pt x="16803" y="14553"/>
                    <a:pt x="16796" y="14306"/>
                    <a:pt x="16773" y="14058"/>
                  </a:cubicBezTo>
                  <a:cubicBezTo>
                    <a:pt x="16758" y="13929"/>
                    <a:pt x="16721" y="13811"/>
                    <a:pt x="16713" y="13693"/>
                  </a:cubicBezTo>
                  <a:cubicBezTo>
                    <a:pt x="16683" y="13575"/>
                    <a:pt x="16668" y="13457"/>
                    <a:pt x="16646" y="13339"/>
                  </a:cubicBezTo>
                  <a:cubicBezTo>
                    <a:pt x="16668" y="13292"/>
                    <a:pt x="16616" y="13269"/>
                    <a:pt x="16631" y="13233"/>
                  </a:cubicBezTo>
                  <a:cubicBezTo>
                    <a:pt x="16623" y="13198"/>
                    <a:pt x="16638" y="13163"/>
                    <a:pt x="16608" y="13151"/>
                  </a:cubicBezTo>
                  <a:cubicBezTo>
                    <a:pt x="16586" y="13139"/>
                    <a:pt x="16616" y="13104"/>
                    <a:pt x="16608" y="13092"/>
                  </a:cubicBezTo>
                  <a:cubicBezTo>
                    <a:pt x="16601" y="13068"/>
                    <a:pt x="16563" y="13033"/>
                    <a:pt x="16586" y="12974"/>
                  </a:cubicBezTo>
                  <a:cubicBezTo>
                    <a:pt x="16549" y="12915"/>
                    <a:pt x="16534" y="12856"/>
                    <a:pt x="16541" y="12797"/>
                  </a:cubicBezTo>
                  <a:cubicBezTo>
                    <a:pt x="16519" y="12738"/>
                    <a:pt x="16489" y="12691"/>
                    <a:pt x="16474" y="12632"/>
                  </a:cubicBezTo>
                  <a:cubicBezTo>
                    <a:pt x="16459" y="12479"/>
                    <a:pt x="16459" y="12326"/>
                    <a:pt x="16421" y="12185"/>
                  </a:cubicBezTo>
                  <a:cubicBezTo>
                    <a:pt x="16436" y="12161"/>
                    <a:pt x="16459" y="12196"/>
                    <a:pt x="16451" y="12208"/>
                  </a:cubicBezTo>
                  <a:cubicBezTo>
                    <a:pt x="16504" y="12244"/>
                    <a:pt x="16481" y="12291"/>
                    <a:pt x="16504" y="12326"/>
                  </a:cubicBezTo>
                  <a:cubicBezTo>
                    <a:pt x="16504" y="12361"/>
                    <a:pt x="16549" y="12385"/>
                    <a:pt x="16519" y="12432"/>
                  </a:cubicBezTo>
                  <a:cubicBezTo>
                    <a:pt x="16571" y="12491"/>
                    <a:pt x="16549" y="12585"/>
                    <a:pt x="16601" y="12644"/>
                  </a:cubicBezTo>
                  <a:cubicBezTo>
                    <a:pt x="16601" y="12809"/>
                    <a:pt x="16668" y="12951"/>
                    <a:pt x="16661" y="13116"/>
                  </a:cubicBezTo>
                  <a:cubicBezTo>
                    <a:pt x="16706" y="13174"/>
                    <a:pt x="16698" y="13257"/>
                    <a:pt x="16698" y="13339"/>
                  </a:cubicBezTo>
                  <a:cubicBezTo>
                    <a:pt x="16721" y="13375"/>
                    <a:pt x="16713" y="13422"/>
                    <a:pt x="16751" y="13457"/>
                  </a:cubicBezTo>
                  <a:cubicBezTo>
                    <a:pt x="16706" y="13504"/>
                    <a:pt x="16788" y="13516"/>
                    <a:pt x="16743" y="13563"/>
                  </a:cubicBezTo>
                  <a:cubicBezTo>
                    <a:pt x="16773" y="13634"/>
                    <a:pt x="16788" y="13717"/>
                    <a:pt x="16781" y="13799"/>
                  </a:cubicBezTo>
                  <a:cubicBezTo>
                    <a:pt x="16796" y="13834"/>
                    <a:pt x="16826" y="13870"/>
                    <a:pt x="16811" y="13917"/>
                  </a:cubicBezTo>
                  <a:cubicBezTo>
                    <a:pt x="16863" y="13940"/>
                    <a:pt x="16788" y="13999"/>
                    <a:pt x="16848" y="14011"/>
                  </a:cubicBezTo>
                  <a:cubicBezTo>
                    <a:pt x="16856" y="14094"/>
                    <a:pt x="16863" y="14176"/>
                    <a:pt x="16886" y="14247"/>
                  </a:cubicBezTo>
                  <a:cubicBezTo>
                    <a:pt x="16878" y="14329"/>
                    <a:pt x="16916" y="14400"/>
                    <a:pt x="16908" y="14482"/>
                  </a:cubicBezTo>
                  <a:cubicBezTo>
                    <a:pt x="16953" y="14624"/>
                    <a:pt x="16953" y="14789"/>
                    <a:pt x="16991" y="14930"/>
                  </a:cubicBezTo>
                  <a:cubicBezTo>
                    <a:pt x="16961" y="14989"/>
                    <a:pt x="17036" y="15001"/>
                    <a:pt x="16991" y="15060"/>
                  </a:cubicBezTo>
                  <a:cubicBezTo>
                    <a:pt x="17006" y="15095"/>
                    <a:pt x="17013" y="15131"/>
                    <a:pt x="17006" y="15166"/>
                  </a:cubicBezTo>
                  <a:cubicBezTo>
                    <a:pt x="17036" y="15319"/>
                    <a:pt x="17058" y="15472"/>
                    <a:pt x="17066" y="15637"/>
                  </a:cubicBezTo>
                  <a:cubicBezTo>
                    <a:pt x="17096" y="15696"/>
                    <a:pt x="17066" y="15779"/>
                    <a:pt x="17118" y="15838"/>
                  </a:cubicBezTo>
                  <a:cubicBezTo>
                    <a:pt x="17081" y="15932"/>
                    <a:pt x="17156" y="15991"/>
                    <a:pt x="17133" y="16073"/>
                  </a:cubicBezTo>
                  <a:cubicBezTo>
                    <a:pt x="17141" y="16120"/>
                    <a:pt x="17133" y="16156"/>
                    <a:pt x="17163" y="16191"/>
                  </a:cubicBezTo>
                  <a:cubicBezTo>
                    <a:pt x="17156" y="16238"/>
                    <a:pt x="17163" y="16274"/>
                    <a:pt x="17171" y="16297"/>
                  </a:cubicBezTo>
                  <a:cubicBezTo>
                    <a:pt x="17186" y="16380"/>
                    <a:pt x="17163" y="16462"/>
                    <a:pt x="17216" y="16533"/>
                  </a:cubicBezTo>
                  <a:cubicBezTo>
                    <a:pt x="17216" y="16580"/>
                    <a:pt x="17208" y="16615"/>
                    <a:pt x="17246" y="16651"/>
                  </a:cubicBezTo>
                  <a:cubicBezTo>
                    <a:pt x="17208" y="16698"/>
                    <a:pt x="17253" y="16721"/>
                    <a:pt x="17231" y="16769"/>
                  </a:cubicBezTo>
                  <a:cubicBezTo>
                    <a:pt x="17290" y="16910"/>
                    <a:pt x="17290" y="17075"/>
                    <a:pt x="17335" y="17216"/>
                  </a:cubicBezTo>
                  <a:cubicBezTo>
                    <a:pt x="17365" y="17252"/>
                    <a:pt x="17343" y="17299"/>
                    <a:pt x="17365" y="17334"/>
                  </a:cubicBezTo>
                  <a:cubicBezTo>
                    <a:pt x="17365" y="17370"/>
                    <a:pt x="17373" y="17405"/>
                    <a:pt x="17380" y="17440"/>
                  </a:cubicBezTo>
                  <a:cubicBezTo>
                    <a:pt x="17403" y="17511"/>
                    <a:pt x="17433" y="17570"/>
                    <a:pt x="17425" y="17652"/>
                  </a:cubicBezTo>
                  <a:cubicBezTo>
                    <a:pt x="17493" y="17794"/>
                    <a:pt x="17500" y="17947"/>
                    <a:pt x="17575" y="18088"/>
                  </a:cubicBezTo>
                  <a:cubicBezTo>
                    <a:pt x="17590" y="18242"/>
                    <a:pt x="17658" y="18383"/>
                    <a:pt x="17703" y="18524"/>
                  </a:cubicBezTo>
                  <a:cubicBezTo>
                    <a:pt x="17725" y="18595"/>
                    <a:pt x="17770" y="18666"/>
                    <a:pt x="17793" y="18736"/>
                  </a:cubicBezTo>
                  <a:cubicBezTo>
                    <a:pt x="17815" y="18772"/>
                    <a:pt x="17808" y="18819"/>
                    <a:pt x="17845" y="18854"/>
                  </a:cubicBezTo>
                  <a:cubicBezTo>
                    <a:pt x="17838" y="18890"/>
                    <a:pt x="17890" y="18913"/>
                    <a:pt x="17875" y="18949"/>
                  </a:cubicBezTo>
                  <a:cubicBezTo>
                    <a:pt x="17988" y="19078"/>
                    <a:pt x="17973" y="19231"/>
                    <a:pt x="18085" y="19349"/>
                  </a:cubicBezTo>
                  <a:cubicBezTo>
                    <a:pt x="18040" y="19420"/>
                    <a:pt x="18047" y="19314"/>
                    <a:pt x="17988" y="19290"/>
                  </a:cubicBezTo>
                  <a:close/>
                  <a:moveTo>
                    <a:pt x="18085" y="19479"/>
                  </a:moveTo>
                  <a:cubicBezTo>
                    <a:pt x="18100" y="19455"/>
                    <a:pt x="18100" y="19444"/>
                    <a:pt x="18092" y="19420"/>
                  </a:cubicBezTo>
                  <a:cubicBezTo>
                    <a:pt x="18137" y="19396"/>
                    <a:pt x="18205" y="19526"/>
                    <a:pt x="18227" y="19561"/>
                  </a:cubicBezTo>
                  <a:cubicBezTo>
                    <a:pt x="18160" y="19597"/>
                    <a:pt x="18145" y="19491"/>
                    <a:pt x="18085" y="19479"/>
                  </a:cubicBezTo>
                  <a:close/>
                  <a:moveTo>
                    <a:pt x="18167" y="19750"/>
                  </a:moveTo>
                  <a:cubicBezTo>
                    <a:pt x="18175" y="19726"/>
                    <a:pt x="18190" y="19703"/>
                    <a:pt x="18197" y="19691"/>
                  </a:cubicBezTo>
                  <a:cubicBezTo>
                    <a:pt x="18220" y="19679"/>
                    <a:pt x="18257" y="19715"/>
                    <a:pt x="18287" y="19750"/>
                  </a:cubicBezTo>
                  <a:cubicBezTo>
                    <a:pt x="18250" y="19773"/>
                    <a:pt x="18212" y="19773"/>
                    <a:pt x="18167" y="19750"/>
                  </a:cubicBezTo>
                  <a:close/>
                  <a:moveTo>
                    <a:pt x="18700" y="19326"/>
                  </a:moveTo>
                  <a:cubicBezTo>
                    <a:pt x="18670" y="19243"/>
                    <a:pt x="18744" y="19314"/>
                    <a:pt x="18737" y="19326"/>
                  </a:cubicBezTo>
                  <a:cubicBezTo>
                    <a:pt x="18737" y="19349"/>
                    <a:pt x="18707" y="19337"/>
                    <a:pt x="18700" y="19326"/>
                  </a:cubicBezTo>
                  <a:close/>
                  <a:moveTo>
                    <a:pt x="18437" y="20469"/>
                  </a:moveTo>
                  <a:cubicBezTo>
                    <a:pt x="18407" y="20492"/>
                    <a:pt x="18377" y="20528"/>
                    <a:pt x="18340" y="20516"/>
                  </a:cubicBezTo>
                  <a:cubicBezTo>
                    <a:pt x="18310" y="20551"/>
                    <a:pt x="18272" y="20598"/>
                    <a:pt x="18235" y="20563"/>
                  </a:cubicBezTo>
                  <a:cubicBezTo>
                    <a:pt x="18212" y="20645"/>
                    <a:pt x="18175" y="20634"/>
                    <a:pt x="18145" y="20645"/>
                  </a:cubicBezTo>
                  <a:cubicBezTo>
                    <a:pt x="18122" y="20728"/>
                    <a:pt x="18077" y="20669"/>
                    <a:pt x="18055" y="20716"/>
                  </a:cubicBezTo>
                  <a:cubicBezTo>
                    <a:pt x="18040" y="20693"/>
                    <a:pt x="18032" y="20728"/>
                    <a:pt x="18025" y="20740"/>
                  </a:cubicBezTo>
                  <a:cubicBezTo>
                    <a:pt x="18010" y="20752"/>
                    <a:pt x="18010" y="20740"/>
                    <a:pt x="18002" y="20752"/>
                  </a:cubicBezTo>
                  <a:cubicBezTo>
                    <a:pt x="17988" y="20763"/>
                    <a:pt x="17950" y="20775"/>
                    <a:pt x="17935" y="20810"/>
                  </a:cubicBezTo>
                  <a:cubicBezTo>
                    <a:pt x="17928" y="20822"/>
                    <a:pt x="17890" y="20858"/>
                    <a:pt x="17860" y="20846"/>
                  </a:cubicBezTo>
                  <a:cubicBezTo>
                    <a:pt x="17800" y="20917"/>
                    <a:pt x="17740" y="20940"/>
                    <a:pt x="17673" y="20964"/>
                  </a:cubicBezTo>
                  <a:cubicBezTo>
                    <a:pt x="17665" y="21023"/>
                    <a:pt x="17635" y="20964"/>
                    <a:pt x="17620" y="20999"/>
                  </a:cubicBezTo>
                  <a:cubicBezTo>
                    <a:pt x="17605" y="21011"/>
                    <a:pt x="17590" y="21023"/>
                    <a:pt x="17575" y="21011"/>
                  </a:cubicBezTo>
                  <a:cubicBezTo>
                    <a:pt x="17538" y="21023"/>
                    <a:pt x="17515" y="21082"/>
                    <a:pt x="17478" y="21058"/>
                  </a:cubicBezTo>
                  <a:cubicBezTo>
                    <a:pt x="17448" y="21105"/>
                    <a:pt x="17403" y="21070"/>
                    <a:pt x="17373" y="21117"/>
                  </a:cubicBezTo>
                  <a:cubicBezTo>
                    <a:pt x="17358" y="21105"/>
                    <a:pt x="17350" y="21140"/>
                    <a:pt x="17328" y="21129"/>
                  </a:cubicBezTo>
                  <a:cubicBezTo>
                    <a:pt x="17313" y="21129"/>
                    <a:pt x="17298" y="21117"/>
                    <a:pt x="17283" y="21140"/>
                  </a:cubicBezTo>
                  <a:cubicBezTo>
                    <a:pt x="17261" y="21082"/>
                    <a:pt x="17335" y="21082"/>
                    <a:pt x="17358" y="21058"/>
                  </a:cubicBezTo>
                  <a:cubicBezTo>
                    <a:pt x="17388" y="21034"/>
                    <a:pt x="17403" y="20952"/>
                    <a:pt x="17440" y="20999"/>
                  </a:cubicBezTo>
                  <a:cubicBezTo>
                    <a:pt x="17463" y="20917"/>
                    <a:pt x="17500" y="20928"/>
                    <a:pt x="17523" y="20893"/>
                  </a:cubicBezTo>
                  <a:cubicBezTo>
                    <a:pt x="17545" y="20834"/>
                    <a:pt x="17583" y="20869"/>
                    <a:pt x="17605" y="20799"/>
                  </a:cubicBezTo>
                  <a:cubicBezTo>
                    <a:pt x="17673" y="20799"/>
                    <a:pt x="17718" y="20704"/>
                    <a:pt x="17778" y="20669"/>
                  </a:cubicBezTo>
                  <a:cubicBezTo>
                    <a:pt x="17830" y="20598"/>
                    <a:pt x="17898" y="20598"/>
                    <a:pt x="17950" y="20504"/>
                  </a:cubicBezTo>
                  <a:cubicBezTo>
                    <a:pt x="18032" y="20504"/>
                    <a:pt x="18107" y="20433"/>
                    <a:pt x="18190" y="20386"/>
                  </a:cubicBezTo>
                  <a:cubicBezTo>
                    <a:pt x="18220" y="20398"/>
                    <a:pt x="18250" y="20386"/>
                    <a:pt x="18280" y="20363"/>
                  </a:cubicBezTo>
                  <a:cubicBezTo>
                    <a:pt x="18325" y="20445"/>
                    <a:pt x="18340" y="20304"/>
                    <a:pt x="18377" y="20374"/>
                  </a:cubicBezTo>
                  <a:cubicBezTo>
                    <a:pt x="18430" y="20316"/>
                    <a:pt x="18497" y="20316"/>
                    <a:pt x="18557" y="20280"/>
                  </a:cubicBezTo>
                  <a:cubicBezTo>
                    <a:pt x="18655" y="20327"/>
                    <a:pt x="18744" y="20280"/>
                    <a:pt x="18842" y="20339"/>
                  </a:cubicBezTo>
                  <a:cubicBezTo>
                    <a:pt x="18707" y="20374"/>
                    <a:pt x="18572" y="20433"/>
                    <a:pt x="18437" y="20469"/>
                  </a:cubicBezTo>
                  <a:close/>
                  <a:moveTo>
                    <a:pt x="18819" y="19880"/>
                  </a:moveTo>
                  <a:cubicBezTo>
                    <a:pt x="18812" y="19832"/>
                    <a:pt x="18797" y="19797"/>
                    <a:pt x="18797" y="19762"/>
                  </a:cubicBezTo>
                  <a:cubicBezTo>
                    <a:pt x="18752" y="19691"/>
                    <a:pt x="18759" y="19609"/>
                    <a:pt x="18707" y="19538"/>
                  </a:cubicBezTo>
                  <a:cubicBezTo>
                    <a:pt x="18737" y="19502"/>
                    <a:pt x="18774" y="19609"/>
                    <a:pt x="18767" y="19632"/>
                  </a:cubicBezTo>
                  <a:cubicBezTo>
                    <a:pt x="18804" y="19667"/>
                    <a:pt x="18797" y="19715"/>
                    <a:pt x="18819" y="19750"/>
                  </a:cubicBezTo>
                  <a:cubicBezTo>
                    <a:pt x="18834" y="19762"/>
                    <a:pt x="18819" y="19797"/>
                    <a:pt x="18827" y="19821"/>
                  </a:cubicBezTo>
                  <a:cubicBezTo>
                    <a:pt x="18827" y="19832"/>
                    <a:pt x="18849" y="19844"/>
                    <a:pt x="18849" y="19844"/>
                  </a:cubicBezTo>
                  <a:cubicBezTo>
                    <a:pt x="18849" y="19856"/>
                    <a:pt x="18842" y="19868"/>
                    <a:pt x="18842" y="19868"/>
                  </a:cubicBezTo>
                  <a:cubicBezTo>
                    <a:pt x="18849" y="19903"/>
                    <a:pt x="18909" y="19950"/>
                    <a:pt x="18872" y="19997"/>
                  </a:cubicBezTo>
                  <a:cubicBezTo>
                    <a:pt x="18819" y="19962"/>
                    <a:pt x="18842" y="19915"/>
                    <a:pt x="18819" y="19880"/>
                  </a:cubicBezTo>
                  <a:close/>
                  <a:moveTo>
                    <a:pt x="18864" y="20327"/>
                  </a:moveTo>
                  <a:cubicBezTo>
                    <a:pt x="18887" y="20316"/>
                    <a:pt x="18902" y="20316"/>
                    <a:pt x="18924" y="20327"/>
                  </a:cubicBezTo>
                  <a:cubicBezTo>
                    <a:pt x="18954" y="20374"/>
                    <a:pt x="18879" y="20351"/>
                    <a:pt x="18864" y="20327"/>
                  </a:cubicBezTo>
                  <a:close/>
                  <a:moveTo>
                    <a:pt x="18894" y="20080"/>
                  </a:moveTo>
                  <a:cubicBezTo>
                    <a:pt x="18902" y="20033"/>
                    <a:pt x="18924" y="20045"/>
                    <a:pt x="18939" y="20068"/>
                  </a:cubicBezTo>
                  <a:cubicBezTo>
                    <a:pt x="18932" y="20080"/>
                    <a:pt x="18939" y="20092"/>
                    <a:pt x="18947" y="20103"/>
                  </a:cubicBezTo>
                  <a:cubicBezTo>
                    <a:pt x="18932" y="20127"/>
                    <a:pt x="18909" y="20092"/>
                    <a:pt x="18894" y="20080"/>
                  </a:cubicBezTo>
                  <a:close/>
                  <a:moveTo>
                    <a:pt x="19112" y="20209"/>
                  </a:moveTo>
                  <a:cubicBezTo>
                    <a:pt x="19104" y="20221"/>
                    <a:pt x="19082" y="20221"/>
                    <a:pt x="19074" y="20209"/>
                  </a:cubicBezTo>
                  <a:cubicBezTo>
                    <a:pt x="19037" y="20127"/>
                    <a:pt x="19119" y="20186"/>
                    <a:pt x="19112" y="20209"/>
                  </a:cubicBezTo>
                  <a:close/>
                  <a:moveTo>
                    <a:pt x="19254" y="20339"/>
                  </a:moveTo>
                  <a:cubicBezTo>
                    <a:pt x="19209" y="20316"/>
                    <a:pt x="19247" y="20268"/>
                    <a:pt x="19217" y="20233"/>
                  </a:cubicBezTo>
                  <a:cubicBezTo>
                    <a:pt x="19224" y="20198"/>
                    <a:pt x="19172" y="20174"/>
                    <a:pt x="19187" y="20139"/>
                  </a:cubicBezTo>
                  <a:cubicBezTo>
                    <a:pt x="19119" y="20127"/>
                    <a:pt x="19067" y="19962"/>
                    <a:pt x="18992" y="19903"/>
                  </a:cubicBezTo>
                  <a:cubicBezTo>
                    <a:pt x="18992" y="19832"/>
                    <a:pt x="18932" y="19785"/>
                    <a:pt x="18909" y="19726"/>
                  </a:cubicBezTo>
                  <a:cubicBezTo>
                    <a:pt x="18894" y="19679"/>
                    <a:pt x="18902" y="19620"/>
                    <a:pt x="18864" y="19585"/>
                  </a:cubicBezTo>
                  <a:cubicBezTo>
                    <a:pt x="18872" y="19538"/>
                    <a:pt x="18857" y="19491"/>
                    <a:pt x="18827" y="19455"/>
                  </a:cubicBezTo>
                  <a:cubicBezTo>
                    <a:pt x="18819" y="19361"/>
                    <a:pt x="18797" y="19279"/>
                    <a:pt x="18759" y="19196"/>
                  </a:cubicBezTo>
                  <a:cubicBezTo>
                    <a:pt x="18767" y="19102"/>
                    <a:pt x="18700" y="19031"/>
                    <a:pt x="18715" y="18925"/>
                  </a:cubicBezTo>
                  <a:cubicBezTo>
                    <a:pt x="18670" y="18854"/>
                    <a:pt x="18670" y="18760"/>
                    <a:pt x="18625" y="18678"/>
                  </a:cubicBezTo>
                  <a:cubicBezTo>
                    <a:pt x="18647" y="18607"/>
                    <a:pt x="18602" y="18548"/>
                    <a:pt x="18610" y="18477"/>
                  </a:cubicBezTo>
                  <a:cubicBezTo>
                    <a:pt x="18580" y="18430"/>
                    <a:pt x="18595" y="18359"/>
                    <a:pt x="18587" y="18300"/>
                  </a:cubicBezTo>
                  <a:cubicBezTo>
                    <a:pt x="18602" y="18265"/>
                    <a:pt x="18542" y="18242"/>
                    <a:pt x="18550" y="18206"/>
                  </a:cubicBezTo>
                  <a:cubicBezTo>
                    <a:pt x="18572" y="18159"/>
                    <a:pt x="18535" y="18147"/>
                    <a:pt x="18550" y="18112"/>
                  </a:cubicBezTo>
                  <a:cubicBezTo>
                    <a:pt x="18520" y="18065"/>
                    <a:pt x="18550" y="17982"/>
                    <a:pt x="18505" y="17935"/>
                  </a:cubicBezTo>
                  <a:cubicBezTo>
                    <a:pt x="18527" y="17864"/>
                    <a:pt x="18505" y="17806"/>
                    <a:pt x="18490" y="17747"/>
                  </a:cubicBezTo>
                  <a:cubicBezTo>
                    <a:pt x="18490" y="17676"/>
                    <a:pt x="18482" y="17617"/>
                    <a:pt x="18467" y="17558"/>
                  </a:cubicBezTo>
                  <a:cubicBezTo>
                    <a:pt x="18482" y="17428"/>
                    <a:pt x="18437" y="17311"/>
                    <a:pt x="18452" y="17181"/>
                  </a:cubicBezTo>
                  <a:cubicBezTo>
                    <a:pt x="18400" y="16934"/>
                    <a:pt x="18407" y="16674"/>
                    <a:pt x="18377" y="16427"/>
                  </a:cubicBezTo>
                  <a:cubicBezTo>
                    <a:pt x="18355" y="16391"/>
                    <a:pt x="18400" y="16344"/>
                    <a:pt x="18370" y="16321"/>
                  </a:cubicBezTo>
                  <a:cubicBezTo>
                    <a:pt x="18370" y="16285"/>
                    <a:pt x="18355" y="16262"/>
                    <a:pt x="18370" y="16227"/>
                  </a:cubicBezTo>
                  <a:cubicBezTo>
                    <a:pt x="18362" y="16168"/>
                    <a:pt x="18340" y="16109"/>
                    <a:pt x="18362" y="16038"/>
                  </a:cubicBezTo>
                  <a:cubicBezTo>
                    <a:pt x="18340" y="15920"/>
                    <a:pt x="18362" y="15779"/>
                    <a:pt x="18332" y="15661"/>
                  </a:cubicBezTo>
                  <a:cubicBezTo>
                    <a:pt x="18355" y="15614"/>
                    <a:pt x="18355" y="15720"/>
                    <a:pt x="18377" y="15743"/>
                  </a:cubicBezTo>
                  <a:cubicBezTo>
                    <a:pt x="18377" y="15779"/>
                    <a:pt x="18370" y="15826"/>
                    <a:pt x="18400" y="15861"/>
                  </a:cubicBezTo>
                  <a:cubicBezTo>
                    <a:pt x="18385" y="15908"/>
                    <a:pt x="18422" y="15944"/>
                    <a:pt x="18430" y="15979"/>
                  </a:cubicBezTo>
                  <a:cubicBezTo>
                    <a:pt x="18430" y="16014"/>
                    <a:pt x="18437" y="16050"/>
                    <a:pt x="18445" y="16085"/>
                  </a:cubicBezTo>
                  <a:cubicBezTo>
                    <a:pt x="18460" y="16168"/>
                    <a:pt x="18475" y="16238"/>
                    <a:pt x="18482" y="16321"/>
                  </a:cubicBezTo>
                  <a:cubicBezTo>
                    <a:pt x="18490" y="16356"/>
                    <a:pt x="18512" y="16391"/>
                    <a:pt x="18512" y="16439"/>
                  </a:cubicBezTo>
                  <a:cubicBezTo>
                    <a:pt x="18497" y="16474"/>
                    <a:pt x="18550" y="16498"/>
                    <a:pt x="18527" y="16545"/>
                  </a:cubicBezTo>
                  <a:cubicBezTo>
                    <a:pt x="18527" y="16592"/>
                    <a:pt x="18542" y="16627"/>
                    <a:pt x="18550" y="16663"/>
                  </a:cubicBezTo>
                  <a:cubicBezTo>
                    <a:pt x="18557" y="16710"/>
                    <a:pt x="18535" y="16757"/>
                    <a:pt x="18557" y="16792"/>
                  </a:cubicBezTo>
                  <a:cubicBezTo>
                    <a:pt x="18527" y="16839"/>
                    <a:pt x="18602" y="16863"/>
                    <a:pt x="18565" y="16922"/>
                  </a:cubicBezTo>
                  <a:cubicBezTo>
                    <a:pt x="18572" y="16957"/>
                    <a:pt x="18580" y="16992"/>
                    <a:pt x="18572" y="17028"/>
                  </a:cubicBezTo>
                  <a:cubicBezTo>
                    <a:pt x="18580" y="17075"/>
                    <a:pt x="18595" y="17110"/>
                    <a:pt x="18602" y="17146"/>
                  </a:cubicBezTo>
                  <a:cubicBezTo>
                    <a:pt x="18565" y="17193"/>
                    <a:pt x="18610" y="17216"/>
                    <a:pt x="18595" y="17264"/>
                  </a:cubicBezTo>
                  <a:cubicBezTo>
                    <a:pt x="18640" y="17334"/>
                    <a:pt x="18610" y="17417"/>
                    <a:pt x="18655" y="17487"/>
                  </a:cubicBezTo>
                  <a:cubicBezTo>
                    <a:pt x="18610" y="17570"/>
                    <a:pt x="18685" y="17605"/>
                    <a:pt x="18647" y="17688"/>
                  </a:cubicBezTo>
                  <a:cubicBezTo>
                    <a:pt x="18677" y="17747"/>
                    <a:pt x="18655" y="17829"/>
                    <a:pt x="18685" y="17888"/>
                  </a:cubicBezTo>
                  <a:cubicBezTo>
                    <a:pt x="18662" y="17959"/>
                    <a:pt x="18715" y="18006"/>
                    <a:pt x="18700" y="18088"/>
                  </a:cubicBezTo>
                  <a:cubicBezTo>
                    <a:pt x="18707" y="18112"/>
                    <a:pt x="18715" y="18136"/>
                    <a:pt x="18700" y="18171"/>
                  </a:cubicBezTo>
                  <a:cubicBezTo>
                    <a:pt x="18722" y="18194"/>
                    <a:pt x="18729" y="18230"/>
                    <a:pt x="18722" y="18265"/>
                  </a:cubicBezTo>
                  <a:cubicBezTo>
                    <a:pt x="18729" y="18324"/>
                    <a:pt x="18759" y="18383"/>
                    <a:pt x="18759" y="18454"/>
                  </a:cubicBezTo>
                  <a:cubicBezTo>
                    <a:pt x="18759" y="18513"/>
                    <a:pt x="18797" y="18560"/>
                    <a:pt x="18782" y="18630"/>
                  </a:cubicBezTo>
                  <a:cubicBezTo>
                    <a:pt x="18797" y="18666"/>
                    <a:pt x="18797" y="18701"/>
                    <a:pt x="18819" y="18736"/>
                  </a:cubicBezTo>
                  <a:cubicBezTo>
                    <a:pt x="18827" y="18760"/>
                    <a:pt x="18812" y="18795"/>
                    <a:pt x="18842" y="18819"/>
                  </a:cubicBezTo>
                  <a:cubicBezTo>
                    <a:pt x="18804" y="18890"/>
                    <a:pt x="18887" y="18925"/>
                    <a:pt x="18842" y="18996"/>
                  </a:cubicBezTo>
                  <a:cubicBezTo>
                    <a:pt x="18887" y="19031"/>
                    <a:pt x="18842" y="19102"/>
                    <a:pt x="18902" y="19125"/>
                  </a:cubicBezTo>
                  <a:cubicBezTo>
                    <a:pt x="18902" y="19184"/>
                    <a:pt x="18939" y="19220"/>
                    <a:pt x="18917" y="19267"/>
                  </a:cubicBezTo>
                  <a:cubicBezTo>
                    <a:pt x="18977" y="19349"/>
                    <a:pt x="18962" y="19444"/>
                    <a:pt x="19014" y="19526"/>
                  </a:cubicBezTo>
                  <a:cubicBezTo>
                    <a:pt x="19014" y="19703"/>
                    <a:pt x="19134" y="19856"/>
                    <a:pt x="19172" y="20033"/>
                  </a:cubicBezTo>
                  <a:cubicBezTo>
                    <a:pt x="19269" y="20162"/>
                    <a:pt x="19359" y="20292"/>
                    <a:pt x="19456" y="20422"/>
                  </a:cubicBezTo>
                  <a:cubicBezTo>
                    <a:pt x="19404" y="20481"/>
                    <a:pt x="19322" y="20339"/>
                    <a:pt x="19254" y="20339"/>
                  </a:cubicBezTo>
                  <a:close/>
                  <a:moveTo>
                    <a:pt x="19636" y="20457"/>
                  </a:moveTo>
                  <a:cubicBezTo>
                    <a:pt x="19674" y="20363"/>
                    <a:pt x="19696" y="20516"/>
                    <a:pt x="19719" y="20539"/>
                  </a:cubicBezTo>
                  <a:cubicBezTo>
                    <a:pt x="19681" y="20587"/>
                    <a:pt x="19666" y="20469"/>
                    <a:pt x="19636" y="20457"/>
                  </a:cubicBezTo>
                  <a:close/>
                  <a:moveTo>
                    <a:pt x="20318" y="21258"/>
                  </a:moveTo>
                  <a:cubicBezTo>
                    <a:pt x="20281" y="21235"/>
                    <a:pt x="20243" y="21223"/>
                    <a:pt x="20206" y="21235"/>
                  </a:cubicBezTo>
                  <a:cubicBezTo>
                    <a:pt x="20176" y="21176"/>
                    <a:pt x="20146" y="21211"/>
                    <a:pt x="20116" y="21176"/>
                  </a:cubicBezTo>
                  <a:cubicBezTo>
                    <a:pt x="20086" y="21164"/>
                    <a:pt x="20056" y="21129"/>
                    <a:pt x="20034" y="21140"/>
                  </a:cubicBezTo>
                  <a:cubicBezTo>
                    <a:pt x="20011" y="21105"/>
                    <a:pt x="20049" y="21105"/>
                    <a:pt x="20056" y="21082"/>
                  </a:cubicBezTo>
                  <a:cubicBezTo>
                    <a:pt x="20086" y="21082"/>
                    <a:pt x="20116" y="21093"/>
                    <a:pt x="20139" y="21070"/>
                  </a:cubicBezTo>
                  <a:cubicBezTo>
                    <a:pt x="20176" y="21117"/>
                    <a:pt x="20213" y="21152"/>
                    <a:pt x="20251" y="21188"/>
                  </a:cubicBezTo>
                  <a:cubicBezTo>
                    <a:pt x="20266" y="21211"/>
                    <a:pt x="20281" y="21188"/>
                    <a:pt x="20296" y="21211"/>
                  </a:cubicBezTo>
                  <a:cubicBezTo>
                    <a:pt x="20311" y="21223"/>
                    <a:pt x="20326" y="21235"/>
                    <a:pt x="20341" y="21246"/>
                  </a:cubicBezTo>
                  <a:cubicBezTo>
                    <a:pt x="20356" y="21270"/>
                    <a:pt x="20363" y="21282"/>
                    <a:pt x="20378" y="21294"/>
                  </a:cubicBezTo>
                  <a:cubicBezTo>
                    <a:pt x="20363" y="21317"/>
                    <a:pt x="20341" y="21282"/>
                    <a:pt x="20318" y="21258"/>
                  </a:cubicBezTo>
                  <a:close/>
                  <a:moveTo>
                    <a:pt x="21525" y="4914"/>
                  </a:moveTo>
                  <a:cubicBezTo>
                    <a:pt x="21503" y="5008"/>
                    <a:pt x="21443" y="5055"/>
                    <a:pt x="21435" y="5150"/>
                  </a:cubicBezTo>
                  <a:cubicBezTo>
                    <a:pt x="21398" y="5173"/>
                    <a:pt x="21405" y="5244"/>
                    <a:pt x="21375" y="5267"/>
                  </a:cubicBezTo>
                  <a:cubicBezTo>
                    <a:pt x="21375" y="5326"/>
                    <a:pt x="21323" y="5315"/>
                    <a:pt x="21330" y="5397"/>
                  </a:cubicBezTo>
                  <a:cubicBezTo>
                    <a:pt x="21293" y="5468"/>
                    <a:pt x="21270" y="5550"/>
                    <a:pt x="21240" y="5645"/>
                  </a:cubicBezTo>
                  <a:cubicBezTo>
                    <a:pt x="21248" y="5715"/>
                    <a:pt x="21210" y="5727"/>
                    <a:pt x="21218" y="5798"/>
                  </a:cubicBezTo>
                  <a:cubicBezTo>
                    <a:pt x="21188" y="5821"/>
                    <a:pt x="21210" y="5916"/>
                    <a:pt x="21173" y="5927"/>
                  </a:cubicBezTo>
                  <a:cubicBezTo>
                    <a:pt x="21195" y="6057"/>
                    <a:pt x="21158" y="6104"/>
                    <a:pt x="21150" y="6187"/>
                  </a:cubicBezTo>
                  <a:cubicBezTo>
                    <a:pt x="21165" y="6304"/>
                    <a:pt x="21150" y="6363"/>
                    <a:pt x="21150" y="6446"/>
                  </a:cubicBezTo>
                  <a:cubicBezTo>
                    <a:pt x="21165" y="6540"/>
                    <a:pt x="21105" y="6658"/>
                    <a:pt x="21173" y="6682"/>
                  </a:cubicBezTo>
                  <a:cubicBezTo>
                    <a:pt x="21180" y="6517"/>
                    <a:pt x="21195" y="6375"/>
                    <a:pt x="21188" y="6187"/>
                  </a:cubicBezTo>
                  <a:cubicBezTo>
                    <a:pt x="21225" y="6104"/>
                    <a:pt x="21203" y="5939"/>
                    <a:pt x="21255" y="5868"/>
                  </a:cubicBezTo>
                  <a:cubicBezTo>
                    <a:pt x="21270" y="5751"/>
                    <a:pt x="21308" y="5656"/>
                    <a:pt x="21323" y="5527"/>
                  </a:cubicBezTo>
                  <a:cubicBezTo>
                    <a:pt x="21375" y="5491"/>
                    <a:pt x="21368" y="5373"/>
                    <a:pt x="21428" y="5338"/>
                  </a:cubicBezTo>
                  <a:cubicBezTo>
                    <a:pt x="21420" y="5267"/>
                    <a:pt x="21450" y="5256"/>
                    <a:pt x="21473" y="5232"/>
                  </a:cubicBezTo>
                  <a:cubicBezTo>
                    <a:pt x="21473" y="5173"/>
                    <a:pt x="21473" y="5114"/>
                    <a:pt x="21518" y="5126"/>
                  </a:cubicBezTo>
                  <a:cubicBezTo>
                    <a:pt x="21540" y="5044"/>
                    <a:pt x="21570" y="4973"/>
                    <a:pt x="21600" y="4902"/>
                  </a:cubicBezTo>
                  <a:cubicBezTo>
                    <a:pt x="21600" y="4761"/>
                    <a:pt x="21600" y="4761"/>
                    <a:pt x="21600" y="4761"/>
                  </a:cubicBezTo>
                  <a:cubicBezTo>
                    <a:pt x="21593" y="4773"/>
                    <a:pt x="21585" y="4784"/>
                    <a:pt x="21585" y="4808"/>
                  </a:cubicBezTo>
                  <a:cubicBezTo>
                    <a:pt x="21548" y="4820"/>
                    <a:pt x="21548" y="4890"/>
                    <a:pt x="21525" y="4914"/>
                  </a:cubicBezTo>
                  <a:close/>
                  <a:moveTo>
                    <a:pt x="21585" y="4136"/>
                  </a:moveTo>
                  <a:cubicBezTo>
                    <a:pt x="21578" y="4160"/>
                    <a:pt x="21555" y="4172"/>
                    <a:pt x="21540" y="4195"/>
                  </a:cubicBezTo>
                  <a:cubicBezTo>
                    <a:pt x="21443" y="4372"/>
                    <a:pt x="21330" y="4513"/>
                    <a:pt x="21248" y="4714"/>
                  </a:cubicBezTo>
                  <a:cubicBezTo>
                    <a:pt x="21180" y="4761"/>
                    <a:pt x="21195" y="4926"/>
                    <a:pt x="21113" y="4961"/>
                  </a:cubicBezTo>
                  <a:cubicBezTo>
                    <a:pt x="21098" y="5091"/>
                    <a:pt x="21030" y="5150"/>
                    <a:pt x="21015" y="5279"/>
                  </a:cubicBezTo>
                  <a:cubicBezTo>
                    <a:pt x="20978" y="5303"/>
                    <a:pt x="21000" y="5397"/>
                    <a:pt x="20955" y="5409"/>
                  </a:cubicBezTo>
                  <a:cubicBezTo>
                    <a:pt x="20955" y="5503"/>
                    <a:pt x="20903" y="5503"/>
                    <a:pt x="20910" y="5597"/>
                  </a:cubicBezTo>
                  <a:cubicBezTo>
                    <a:pt x="20903" y="5656"/>
                    <a:pt x="20866" y="5680"/>
                    <a:pt x="20873" y="5762"/>
                  </a:cubicBezTo>
                  <a:cubicBezTo>
                    <a:pt x="20866" y="5798"/>
                    <a:pt x="20851" y="5809"/>
                    <a:pt x="20858" y="5868"/>
                  </a:cubicBezTo>
                  <a:cubicBezTo>
                    <a:pt x="20843" y="5868"/>
                    <a:pt x="20821" y="5904"/>
                    <a:pt x="20843" y="5916"/>
                  </a:cubicBezTo>
                  <a:cubicBezTo>
                    <a:pt x="20888" y="5868"/>
                    <a:pt x="20895" y="5774"/>
                    <a:pt x="20918" y="5703"/>
                  </a:cubicBezTo>
                  <a:cubicBezTo>
                    <a:pt x="20948" y="5645"/>
                    <a:pt x="20955" y="5550"/>
                    <a:pt x="20993" y="5491"/>
                  </a:cubicBezTo>
                  <a:cubicBezTo>
                    <a:pt x="21023" y="5315"/>
                    <a:pt x="21098" y="5209"/>
                    <a:pt x="21135" y="5032"/>
                  </a:cubicBezTo>
                  <a:cubicBezTo>
                    <a:pt x="21203" y="4973"/>
                    <a:pt x="21225" y="4843"/>
                    <a:pt x="21285" y="4761"/>
                  </a:cubicBezTo>
                  <a:cubicBezTo>
                    <a:pt x="21353" y="4690"/>
                    <a:pt x="21375" y="4560"/>
                    <a:pt x="21458" y="4513"/>
                  </a:cubicBezTo>
                  <a:cubicBezTo>
                    <a:pt x="21495" y="4407"/>
                    <a:pt x="21548" y="4325"/>
                    <a:pt x="21600" y="4242"/>
                  </a:cubicBezTo>
                  <a:cubicBezTo>
                    <a:pt x="21600" y="4077"/>
                    <a:pt x="21600" y="4077"/>
                    <a:pt x="21600" y="4077"/>
                  </a:cubicBezTo>
                  <a:cubicBezTo>
                    <a:pt x="21593" y="4077"/>
                    <a:pt x="21585" y="4077"/>
                    <a:pt x="21585" y="4077"/>
                  </a:cubicBezTo>
                  <a:cubicBezTo>
                    <a:pt x="21578" y="4089"/>
                    <a:pt x="21593" y="4124"/>
                    <a:pt x="21585" y="4136"/>
                  </a:cubicBezTo>
                  <a:close/>
                  <a:moveTo>
                    <a:pt x="9818" y="389"/>
                  </a:moveTo>
                  <a:cubicBezTo>
                    <a:pt x="9848" y="365"/>
                    <a:pt x="9856" y="259"/>
                    <a:pt x="9871" y="189"/>
                  </a:cubicBezTo>
                  <a:cubicBezTo>
                    <a:pt x="9908" y="189"/>
                    <a:pt x="9893" y="12"/>
                    <a:pt x="9938" y="12"/>
                  </a:cubicBezTo>
                  <a:cubicBezTo>
                    <a:pt x="9938" y="12"/>
                    <a:pt x="9938" y="0"/>
                    <a:pt x="9938" y="0"/>
                  </a:cubicBezTo>
                  <a:cubicBezTo>
                    <a:pt x="9886" y="0"/>
                    <a:pt x="9886" y="0"/>
                    <a:pt x="9886" y="0"/>
                  </a:cubicBezTo>
                  <a:cubicBezTo>
                    <a:pt x="9863" y="47"/>
                    <a:pt x="9848" y="106"/>
                    <a:pt x="9826" y="153"/>
                  </a:cubicBezTo>
                  <a:cubicBezTo>
                    <a:pt x="9788" y="306"/>
                    <a:pt x="9751" y="495"/>
                    <a:pt x="9706" y="625"/>
                  </a:cubicBezTo>
                  <a:cubicBezTo>
                    <a:pt x="9728" y="707"/>
                    <a:pt x="9661" y="742"/>
                    <a:pt x="9661" y="848"/>
                  </a:cubicBezTo>
                  <a:cubicBezTo>
                    <a:pt x="9646" y="966"/>
                    <a:pt x="9653" y="978"/>
                    <a:pt x="9616" y="1072"/>
                  </a:cubicBezTo>
                  <a:cubicBezTo>
                    <a:pt x="9593" y="1037"/>
                    <a:pt x="9623" y="955"/>
                    <a:pt x="9616" y="907"/>
                  </a:cubicBezTo>
                  <a:cubicBezTo>
                    <a:pt x="9623" y="848"/>
                    <a:pt x="9638" y="790"/>
                    <a:pt x="9646" y="731"/>
                  </a:cubicBezTo>
                  <a:cubicBezTo>
                    <a:pt x="9653" y="625"/>
                    <a:pt x="9661" y="601"/>
                    <a:pt x="9683" y="460"/>
                  </a:cubicBezTo>
                  <a:cubicBezTo>
                    <a:pt x="9706" y="271"/>
                    <a:pt x="9751" y="141"/>
                    <a:pt x="9788" y="0"/>
                  </a:cubicBezTo>
                  <a:cubicBezTo>
                    <a:pt x="9728" y="0"/>
                    <a:pt x="9728" y="0"/>
                    <a:pt x="9728" y="0"/>
                  </a:cubicBezTo>
                  <a:cubicBezTo>
                    <a:pt x="9676" y="271"/>
                    <a:pt x="9661" y="377"/>
                    <a:pt x="9593" y="766"/>
                  </a:cubicBezTo>
                  <a:cubicBezTo>
                    <a:pt x="9586" y="896"/>
                    <a:pt x="9586" y="1037"/>
                    <a:pt x="9556" y="1202"/>
                  </a:cubicBezTo>
                  <a:cubicBezTo>
                    <a:pt x="9578" y="1214"/>
                    <a:pt x="9601" y="1214"/>
                    <a:pt x="9578" y="1190"/>
                  </a:cubicBezTo>
                  <a:cubicBezTo>
                    <a:pt x="9593" y="1143"/>
                    <a:pt x="9608" y="1190"/>
                    <a:pt x="9608" y="1226"/>
                  </a:cubicBezTo>
                  <a:cubicBezTo>
                    <a:pt x="9608" y="1284"/>
                    <a:pt x="9548" y="1379"/>
                    <a:pt x="9608" y="1391"/>
                  </a:cubicBezTo>
                  <a:cubicBezTo>
                    <a:pt x="9646" y="1108"/>
                    <a:pt x="9698" y="978"/>
                    <a:pt x="9713" y="766"/>
                  </a:cubicBezTo>
                  <a:cubicBezTo>
                    <a:pt x="9751" y="660"/>
                    <a:pt x="9781" y="518"/>
                    <a:pt x="9818" y="389"/>
                  </a:cubicBezTo>
                  <a:close/>
                  <a:moveTo>
                    <a:pt x="21518" y="3653"/>
                  </a:moveTo>
                  <a:cubicBezTo>
                    <a:pt x="21495" y="3677"/>
                    <a:pt x="21465" y="3700"/>
                    <a:pt x="21473" y="3759"/>
                  </a:cubicBezTo>
                  <a:cubicBezTo>
                    <a:pt x="21428" y="3759"/>
                    <a:pt x="21420" y="3806"/>
                    <a:pt x="21413" y="3842"/>
                  </a:cubicBezTo>
                  <a:cubicBezTo>
                    <a:pt x="21330" y="3959"/>
                    <a:pt x="21240" y="4065"/>
                    <a:pt x="21180" y="4207"/>
                  </a:cubicBezTo>
                  <a:cubicBezTo>
                    <a:pt x="21143" y="4266"/>
                    <a:pt x="21090" y="4313"/>
                    <a:pt x="21053" y="4372"/>
                  </a:cubicBezTo>
                  <a:cubicBezTo>
                    <a:pt x="21008" y="4419"/>
                    <a:pt x="20978" y="4501"/>
                    <a:pt x="20933" y="4537"/>
                  </a:cubicBezTo>
                  <a:cubicBezTo>
                    <a:pt x="20880" y="4584"/>
                    <a:pt x="20880" y="4690"/>
                    <a:pt x="20806" y="4714"/>
                  </a:cubicBezTo>
                  <a:cubicBezTo>
                    <a:pt x="20798" y="4749"/>
                    <a:pt x="20791" y="4796"/>
                    <a:pt x="20746" y="4796"/>
                  </a:cubicBezTo>
                  <a:cubicBezTo>
                    <a:pt x="20753" y="4831"/>
                    <a:pt x="20686" y="4879"/>
                    <a:pt x="20738" y="4902"/>
                  </a:cubicBezTo>
                  <a:cubicBezTo>
                    <a:pt x="20708" y="4808"/>
                    <a:pt x="20791" y="4879"/>
                    <a:pt x="20783" y="4820"/>
                  </a:cubicBezTo>
                  <a:cubicBezTo>
                    <a:pt x="20806" y="4796"/>
                    <a:pt x="20821" y="4773"/>
                    <a:pt x="20843" y="4761"/>
                  </a:cubicBezTo>
                  <a:cubicBezTo>
                    <a:pt x="20866" y="4678"/>
                    <a:pt x="20918" y="4655"/>
                    <a:pt x="20948" y="4596"/>
                  </a:cubicBezTo>
                  <a:cubicBezTo>
                    <a:pt x="20985" y="4584"/>
                    <a:pt x="20970" y="4513"/>
                    <a:pt x="21015" y="4537"/>
                  </a:cubicBezTo>
                  <a:cubicBezTo>
                    <a:pt x="20993" y="4454"/>
                    <a:pt x="21068" y="4490"/>
                    <a:pt x="21060" y="4419"/>
                  </a:cubicBezTo>
                  <a:cubicBezTo>
                    <a:pt x="21128" y="4419"/>
                    <a:pt x="21135" y="4325"/>
                    <a:pt x="21180" y="4278"/>
                  </a:cubicBezTo>
                  <a:cubicBezTo>
                    <a:pt x="21248" y="4172"/>
                    <a:pt x="21330" y="4077"/>
                    <a:pt x="21383" y="3948"/>
                  </a:cubicBezTo>
                  <a:cubicBezTo>
                    <a:pt x="21443" y="3924"/>
                    <a:pt x="21458" y="3853"/>
                    <a:pt x="21488" y="3783"/>
                  </a:cubicBezTo>
                  <a:cubicBezTo>
                    <a:pt x="21548" y="3771"/>
                    <a:pt x="21555" y="3677"/>
                    <a:pt x="21600" y="3653"/>
                  </a:cubicBezTo>
                  <a:cubicBezTo>
                    <a:pt x="21600" y="3523"/>
                    <a:pt x="21600" y="3523"/>
                    <a:pt x="21600" y="3523"/>
                  </a:cubicBezTo>
                  <a:cubicBezTo>
                    <a:pt x="21570" y="3559"/>
                    <a:pt x="21540" y="3606"/>
                    <a:pt x="21518" y="3653"/>
                  </a:cubicBezTo>
                  <a:close/>
                  <a:moveTo>
                    <a:pt x="9563" y="106"/>
                  </a:moveTo>
                  <a:cubicBezTo>
                    <a:pt x="9571" y="71"/>
                    <a:pt x="9578" y="35"/>
                    <a:pt x="9586" y="0"/>
                  </a:cubicBezTo>
                  <a:cubicBezTo>
                    <a:pt x="9548" y="0"/>
                    <a:pt x="9548" y="0"/>
                    <a:pt x="9548" y="0"/>
                  </a:cubicBezTo>
                  <a:cubicBezTo>
                    <a:pt x="9548" y="24"/>
                    <a:pt x="9541" y="47"/>
                    <a:pt x="9533" y="59"/>
                  </a:cubicBezTo>
                  <a:cubicBezTo>
                    <a:pt x="9533" y="94"/>
                    <a:pt x="9548" y="118"/>
                    <a:pt x="9533" y="165"/>
                  </a:cubicBezTo>
                  <a:cubicBezTo>
                    <a:pt x="9503" y="212"/>
                    <a:pt x="9533" y="295"/>
                    <a:pt x="9556" y="236"/>
                  </a:cubicBezTo>
                  <a:cubicBezTo>
                    <a:pt x="9518" y="224"/>
                    <a:pt x="9563" y="141"/>
                    <a:pt x="9563" y="106"/>
                  </a:cubicBezTo>
                  <a:close/>
                  <a:moveTo>
                    <a:pt x="4265" y="17747"/>
                  </a:moveTo>
                  <a:cubicBezTo>
                    <a:pt x="4250" y="17711"/>
                    <a:pt x="4235" y="17735"/>
                    <a:pt x="4212" y="17723"/>
                  </a:cubicBezTo>
                  <a:cubicBezTo>
                    <a:pt x="4197" y="17700"/>
                    <a:pt x="4175" y="17688"/>
                    <a:pt x="4160" y="17688"/>
                  </a:cubicBezTo>
                  <a:cubicBezTo>
                    <a:pt x="4085" y="17605"/>
                    <a:pt x="4010" y="17546"/>
                    <a:pt x="3935" y="17464"/>
                  </a:cubicBezTo>
                  <a:cubicBezTo>
                    <a:pt x="3950" y="17440"/>
                    <a:pt x="3935" y="17428"/>
                    <a:pt x="3920" y="17417"/>
                  </a:cubicBezTo>
                  <a:cubicBezTo>
                    <a:pt x="3905" y="17381"/>
                    <a:pt x="3920" y="17358"/>
                    <a:pt x="3890" y="17322"/>
                  </a:cubicBezTo>
                  <a:cubicBezTo>
                    <a:pt x="3852" y="17275"/>
                    <a:pt x="3815" y="17252"/>
                    <a:pt x="3777" y="17193"/>
                  </a:cubicBezTo>
                  <a:cubicBezTo>
                    <a:pt x="3800" y="17157"/>
                    <a:pt x="3740" y="17075"/>
                    <a:pt x="3717" y="17075"/>
                  </a:cubicBezTo>
                  <a:cubicBezTo>
                    <a:pt x="3702" y="17028"/>
                    <a:pt x="3740" y="17004"/>
                    <a:pt x="3710" y="16957"/>
                  </a:cubicBezTo>
                  <a:cubicBezTo>
                    <a:pt x="3725" y="16922"/>
                    <a:pt x="3665" y="16863"/>
                    <a:pt x="3687" y="16827"/>
                  </a:cubicBezTo>
                  <a:cubicBezTo>
                    <a:pt x="3650" y="16733"/>
                    <a:pt x="3657" y="16651"/>
                    <a:pt x="3620" y="16545"/>
                  </a:cubicBezTo>
                  <a:cubicBezTo>
                    <a:pt x="3635" y="16439"/>
                    <a:pt x="3612" y="16321"/>
                    <a:pt x="3635" y="16227"/>
                  </a:cubicBezTo>
                  <a:cubicBezTo>
                    <a:pt x="3627" y="16097"/>
                    <a:pt x="3665" y="15991"/>
                    <a:pt x="3680" y="15885"/>
                  </a:cubicBezTo>
                  <a:cubicBezTo>
                    <a:pt x="3710" y="15849"/>
                    <a:pt x="3672" y="15802"/>
                    <a:pt x="3717" y="15779"/>
                  </a:cubicBezTo>
                  <a:cubicBezTo>
                    <a:pt x="3687" y="15732"/>
                    <a:pt x="3800" y="15720"/>
                    <a:pt x="3740" y="15661"/>
                  </a:cubicBezTo>
                  <a:cubicBezTo>
                    <a:pt x="3687" y="15661"/>
                    <a:pt x="3680" y="15802"/>
                    <a:pt x="3612" y="15861"/>
                  </a:cubicBezTo>
                  <a:cubicBezTo>
                    <a:pt x="3635" y="15944"/>
                    <a:pt x="3583" y="16003"/>
                    <a:pt x="3590" y="16085"/>
                  </a:cubicBezTo>
                  <a:cubicBezTo>
                    <a:pt x="3575" y="16109"/>
                    <a:pt x="3568" y="16144"/>
                    <a:pt x="3560" y="16179"/>
                  </a:cubicBezTo>
                  <a:cubicBezTo>
                    <a:pt x="3560" y="16203"/>
                    <a:pt x="3560" y="16309"/>
                    <a:pt x="3538" y="16274"/>
                  </a:cubicBezTo>
                  <a:cubicBezTo>
                    <a:pt x="3560" y="16238"/>
                    <a:pt x="3515" y="16203"/>
                    <a:pt x="3530" y="16179"/>
                  </a:cubicBezTo>
                  <a:cubicBezTo>
                    <a:pt x="3538" y="16132"/>
                    <a:pt x="3523" y="16109"/>
                    <a:pt x="3493" y="16097"/>
                  </a:cubicBezTo>
                  <a:cubicBezTo>
                    <a:pt x="3500" y="15944"/>
                    <a:pt x="3478" y="15791"/>
                    <a:pt x="3470" y="15649"/>
                  </a:cubicBezTo>
                  <a:cubicBezTo>
                    <a:pt x="3463" y="15496"/>
                    <a:pt x="3448" y="15343"/>
                    <a:pt x="3425" y="15190"/>
                  </a:cubicBezTo>
                  <a:cubicBezTo>
                    <a:pt x="3395" y="15036"/>
                    <a:pt x="3388" y="14883"/>
                    <a:pt x="3358" y="14730"/>
                  </a:cubicBezTo>
                  <a:cubicBezTo>
                    <a:pt x="3373" y="14659"/>
                    <a:pt x="3313" y="14565"/>
                    <a:pt x="3335" y="14506"/>
                  </a:cubicBezTo>
                  <a:cubicBezTo>
                    <a:pt x="3298" y="14459"/>
                    <a:pt x="3328" y="14424"/>
                    <a:pt x="3305" y="14388"/>
                  </a:cubicBezTo>
                  <a:cubicBezTo>
                    <a:pt x="3313" y="14353"/>
                    <a:pt x="3268" y="14306"/>
                    <a:pt x="3290" y="14270"/>
                  </a:cubicBezTo>
                  <a:cubicBezTo>
                    <a:pt x="3230" y="14117"/>
                    <a:pt x="3200" y="13964"/>
                    <a:pt x="3140" y="13811"/>
                  </a:cubicBezTo>
                  <a:cubicBezTo>
                    <a:pt x="3110" y="13740"/>
                    <a:pt x="3088" y="13681"/>
                    <a:pt x="3058" y="13622"/>
                  </a:cubicBezTo>
                  <a:cubicBezTo>
                    <a:pt x="3028" y="13575"/>
                    <a:pt x="2975" y="13516"/>
                    <a:pt x="2923" y="13422"/>
                  </a:cubicBezTo>
                  <a:cubicBezTo>
                    <a:pt x="2885" y="13316"/>
                    <a:pt x="2863" y="13222"/>
                    <a:pt x="2803" y="13116"/>
                  </a:cubicBezTo>
                  <a:cubicBezTo>
                    <a:pt x="2833" y="13080"/>
                    <a:pt x="2781" y="13033"/>
                    <a:pt x="2796" y="12998"/>
                  </a:cubicBezTo>
                  <a:cubicBezTo>
                    <a:pt x="2766" y="12951"/>
                    <a:pt x="2788" y="12903"/>
                    <a:pt x="2773" y="12868"/>
                  </a:cubicBezTo>
                  <a:cubicBezTo>
                    <a:pt x="2758" y="12774"/>
                    <a:pt x="2736" y="12680"/>
                    <a:pt x="2736" y="12597"/>
                  </a:cubicBezTo>
                  <a:cubicBezTo>
                    <a:pt x="2691" y="12491"/>
                    <a:pt x="2721" y="12420"/>
                    <a:pt x="2668" y="12314"/>
                  </a:cubicBezTo>
                  <a:cubicBezTo>
                    <a:pt x="2683" y="12279"/>
                    <a:pt x="2676" y="12232"/>
                    <a:pt x="2646" y="12185"/>
                  </a:cubicBezTo>
                  <a:cubicBezTo>
                    <a:pt x="2676" y="12173"/>
                    <a:pt x="2616" y="12043"/>
                    <a:pt x="2601" y="12079"/>
                  </a:cubicBezTo>
                  <a:cubicBezTo>
                    <a:pt x="2653" y="12220"/>
                    <a:pt x="2623" y="12326"/>
                    <a:pt x="2676" y="12467"/>
                  </a:cubicBezTo>
                  <a:cubicBezTo>
                    <a:pt x="2668" y="12597"/>
                    <a:pt x="2728" y="12738"/>
                    <a:pt x="2713" y="12868"/>
                  </a:cubicBezTo>
                  <a:cubicBezTo>
                    <a:pt x="2691" y="12809"/>
                    <a:pt x="2668" y="12762"/>
                    <a:pt x="2646" y="12750"/>
                  </a:cubicBezTo>
                  <a:cubicBezTo>
                    <a:pt x="2661" y="12738"/>
                    <a:pt x="2646" y="12703"/>
                    <a:pt x="2631" y="12680"/>
                  </a:cubicBezTo>
                  <a:cubicBezTo>
                    <a:pt x="2616" y="12691"/>
                    <a:pt x="2623" y="12727"/>
                    <a:pt x="2601" y="12703"/>
                  </a:cubicBezTo>
                  <a:cubicBezTo>
                    <a:pt x="2623" y="12621"/>
                    <a:pt x="2571" y="12526"/>
                    <a:pt x="2608" y="12456"/>
                  </a:cubicBezTo>
                  <a:cubicBezTo>
                    <a:pt x="2563" y="12397"/>
                    <a:pt x="2601" y="12361"/>
                    <a:pt x="2586" y="12314"/>
                  </a:cubicBezTo>
                  <a:cubicBezTo>
                    <a:pt x="2563" y="12267"/>
                    <a:pt x="2578" y="12232"/>
                    <a:pt x="2586" y="12185"/>
                  </a:cubicBezTo>
                  <a:cubicBezTo>
                    <a:pt x="2563" y="12090"/>
                    <a:pt x="2563" y="12008"/>
                    <a:pt x="2571" y="11925"/>
                  </a:cubicBezTo>
                  <a:cubicBezTo>
                    <a:pt x="2541" y="11831"/>
                    <a:pt x="2548" y="11749"/>
                    <a:pt x="2548" y="11666"/>
                  </a:cubicBezTo>
                  <a:cubicBezTo>
                    <a:pt x="2503" y="11478"/>
                    <a:pt x="2496" y="11301"/>
                    <a:pt x="2466" y="11124"/>
                  </a:cubicBezTo>
                  <a:cubicBezTo>
                    <a:pt x="2436" y="11030"/>
                    <a:pt x="2421" y="10936"/>
                    <a:pt x="2406" y="10853"/>
                  </a:cubicBezTo>
                  <a:cubicBezTo>
                    <a:pt x="2361" y="10794"/>
                    <a:pt x="2383" y="10759"/>
                    <a:pt x="2361" y="10712"/>
                  </a:cubicBezTo>
                  <a:cubicBezTo>
                    <a:pt x="2316" y="10676"/>
                    <a:pt x="2361" y="10582"/>
                    <a:pt x="2308" y="10606"/>
                  </a:cubicBezTo>
                  <a:cubicBezTo>
                    <a:pt x="2338" y="10735"/>
                    <a:pt x="2361" y="10865"/>
                    <a:pt x="2391" y="10994"/>
                  </a:cubicBezTo>
                  <a:cubicBezTo>
                    <a:pt x="2398" y="11053"/>
                    <a:pt x="2398" y="11112"/>
                    <a:pt x="2436" y="11195"/>
                  </a:cubicBezTo>
                  <a:cubicBezTo>
                    <a:pt x="2428" y="11254"/>
                    <a:pt x="2428" y="11324"/>
                    <a:pt x="2473" y="11407"/>
                  </a:cubicBezTo>
                  <a:cubicBezTo>
                    <a:pt x="2458" y="11607"/>
                    <a:pt x="2533" y="11843"/>
                    <a:pt x="2511" y="12055"/>
                  </a:cubicBezTo>
                  <a:cubicBezTo>
                    <a:pt x="2533" y="12161"/>
                    <a:pt x="2541" y="12267"/>
                    <a:pt x="2533" y="12373"/>
                  </a:cubicBezTo>
                  <a:cubicBezTo>
                    <a:pt x="2526" y="12432"/>
                    <a:pt x="2548" y="12491"/>
                    <a:pt x="2526" y="12538"/>
                  </a:cubicBezTo>
                  <a:cubicBezTo>
                    <a:pt x="2556" y="12597"/>
                    <a:pt x="2563" y="12656"/>
                    <a:pt x="2541" y="12715"/>
                  </a:cubicBezTo>
                  <a:cubicBezTo>
                    <a:pt x="2578" y="12939"/>
                    <a:pt x="2571" y="13151"/>
                    <a:pt x="2601" y="13375"/>
                  </a:cubicBezTo>
                  <a:cubicBezTo>
                    <a:pt x="2608" y="13481"/>
                    <a:pt x="2608" y="13587"/>
                    <a:pt x="2638" y="13705"/>
                  </a:cubicBezTo>
                  <a:cubicBezTo>
                    <a:pt x="2616" y="13764"/>
                    <a:pt x="2676" y="13834"/>
                    <a:pt x="2653" y="13882"/>
                  </a:cubicBezTo>
                  <a:cubicBezTo>
                    <a:pt x="2668" y="13940"/>
                    <a:pt x="2661" y="13999"/>
                    <a:pt x="2691" y="14058"/>
                  </a:cubicBezTo>
                  <a:cubicBezTo>
                    <a:pt x="2676" y="14105"/>
                    <a:pt x="2691" y="14153"/>
                    <a:pt x="2721" y="14211"/>
                  </a:cubicBezTo>
                  <a:cubicBezTo>
                    <a:pt x="2706" y="14259"/>
                    <a:pt x="2713" y="14318"/>
                    <a:pt x="2743" y="14388"/>
                  </a:cubicBezTo>
                  <a:cubicBezTo>
                    <a:pt x="2773" y="14447"/>
                    <a:pt x="2751" y="14494"/>
                    <a:pt x="2758" y="14553"/>
                  </a:cubicBezTo>
                  <a:cubicBezTo>
                    <a:pt x="2803" y="14624"/>
                    <a:pt x="2766" y="14671"/>
                    <a:pt x="2796" y="14730"/>
                  </a:cubicBezTo>
                  <a:cubicBezTo>
                    <a:pt x="2811" y="14836"/>
                    <a:pt x="2818" y="14942"/>
                    <a:pt x="2848" y="15060"/>
                  </a:cubicBezTo>
                  <a:cubicBezTo>
                    <a:pt x="2818" y="15107"/>
                    <a:pt x="2923" y="15190"/>
                    <a:pt x="2863" y="15225"/>
                  </a:cubicBezTo>
                  <a:cubicBezTo>
                    <a:pt x="2908" y="15296"/>
                    <a:pt x="2893" y="15343"/>
                    <a:pt x="2923" y="15402"/>
                  </a:cubicBezTo>
                  <a:cubicBezTo>
                    <a:pt x="2900" y="15449"/>
                    <a:pt x="2960" y="15519"/>
                    <a:pt x="2930" y="15555"/>
                  </a:cubicBezTo>
                  <a:cubicBezTo>
                    <a:pt x="2960" y="15626"/>
                    <a:pt x="2960" y="15673"/>
                    <a:pt x="2968" y="15732"/>
                  </a:cubicBezTo>
                  <a:cubicBezTo>
                    <a:pt x="2983" y="15849"/>
                    <a:pt x="3028" y="15967"/>
                    <a:pt x="3050" y="16085"/>
                  </a:cubicBezTo>
                  <a:cubicBezTo>
                    <a:pt x="3073" y="16203"/>
                    <a:pt x="3088" y="16321"/>
                    <a:pt x="3155" y="16439"/>
                  </a:cubicBezTo>
                  <a:cubicBezTo>
                    <a:pt x="3155" y="16498"/>
                    <a:pt x="3178" y="16556"/>
                    <a:pt x="3193" y="16615"/>
                  </a:cubicBezTo>
                  <a:cubicBezTo>
                    <a:pt x="3200" y="16651"/>
                    <a:pt x="3223" y="16674"/>
                    <a:pt x="3208" y="16698"/>
                  </a:cubicBezTo>
                  <a:cubicBezTo>
                    <a:pt x="3223" y="16721"/>
                    <a:pt x="3245" y="16721"/>
                    <a:pt x="3215" y="16757"/>
                  </a:cubicBezTo>
                  <a:cubicBezTo>
                    <a:pt x="3185" y="16651"/>
                    <a:pt x="3140" y="16545"/>
                    <a:pt x="3088" y="16427"/>
                  </a:cubicBezTo>
                  <a:cubicBezTo>
                    <a:pt x="3035" y="16191"/>
                    <a:pt x="2983" y="16062"/>
                    <a:pt x="2893" y="15826"/>
                  </a:cubicBezTo>
                  <a:cubicBezTo>
                    <a:pt x="2915" y="15767"/>
                    <a:pt x="2848" y="15684"/>
                    <a:pt x="2863" y="15626"/>
                  </a:cubicBezTo>
                  <a:cubicBezTo>
                    <a:pt x="2826" y="15555"/>
                    <a:pt x="2833" y="15484"/>
                    <a:pt x="2781" y="15402"/>
                  </a:cubicBezTo>
                  <a:cubicBezTo>
                    <a:pt x="2803" y="15378"/>
                    <a:pt x="2766" y="15343"/>
                    <a:pt x="2781" y="15319"/>
                  </a:cubicBezTo>
                  <a:cubicBezTo>
                    <a:pt x="2743" y="15272"/>
                    <a:pt x="2773" y="15237"/>
                    <a:pt x="2751" y="15190"/>
                  </a:cubicBezTo>
                  <a:cubicBezTo>
                    <a:pt x="2736" y="15119"/>
                    <a:pt x="2721" y="15036"/>
                    <a:pt x="2706" y="14966"/>
                  </a:cubicBezTo>
                  <a:cubicBezTo>
                    <a:pt x="2668" y="14801"/>
                    <a:pt x="2646" y="14647"/>
                    <a:pt x="2608" y="14494"/>
                  </a:cubicBezTo>
                  <a:cubicBezTo>
                    <a:pt x="2593" y="14353"/>
                    <a:pt x="2578" y="14200"/>
                    <a:pt x="2556" y="14058"/>
                  </a:cubicBezTo>
                  <a:cubicBezTo>
                    <a:pt x="2541" y="13976"/>
                    <a:pt x="2526" y="13905"/>
                    <a:pt x="2533" y="13834"/>
                  </a:cubicBezTo>
                  <a:cubicBezTo>
                    <a:pt x="2511" y="13787"/>
                    <a:pt x="2511" y="13752"/>
                    <a:pt x="2518" y="13717"/>
                  </a:cubicBezTo>
                  <a:cubicBezTo>
                    <a:pt x="2533" y="13681"/>
                    <a:pt x="2488" y="13634"/>
                    <a:pt x="2511" y="13599"/>
                  </a:cubicBezTo>
                  <a:cubicBezTo>
                    <a:pt x="2481" y="13457"/>
                    <a:pt x="2466" y="13304"/>
                    <a:pt x="2473" y="13174"/>
                  </a:cubicBezTo>
                  <a:cubicBezTo>
                    <a:pt x="2443" y="13092"/>
                    <a:pt x="2428" y="13009"/>
                    <a:pt x="2451" y="12939"/>
                  </a:cubicBezTo>
                  <a:cubicBezTo>
                    <a:pt x="2436" y="12903"/>
                    <a:pt x="2428" y="12868"/>
                    <a:pt x="2436" y="12833"/>
                  </a:cubicBezTo>
                  <a:cubicBezTo>
                    <a:pt x="2451" y="12797"/>
                    <a:pt x="2406" y="12750"/>
                    <a:pt x="2428" y="12715"/>
                  </a:cubicBezTo>
                  <a:cubicBezTo>
                    <a:pt x="2413" y="12573"/>
                    <a:pt x="2398" y="12420"/>
                    <a:pt x="2391" y="12279"/>
                  </a:cubicBezTo>
                  <a:cubicBezTo>
                    <a:pt x="2383" y="12208"/>
                    <a:pt x="2376" y="12126"/>
                    <a:pt x="2368" y="12055"/>
                  </a:cubicBezTo>
                  <a:cubicBezTo>
                    <a:pt x="2383" y="11984"/>
                    <a:pt x="2331" y="11902"/>
                    <a:pt x="2346" y="11831"/>
                  </a:cubicBezTo>
                  <a:cubicBezTo>
                    <a:pt x="2278" y="11878"/>
                    <a:pt x="2368" y="11973"/>
                    <a:pt x="2338" y="12031"/>
                  </a:cubicBezTo>
                  <a:cubicBezTo>
                    <a:pt x="2323" y="12067"/>
                    <a:pt x="2368" y="12114"/>
                    <a:pt x="2346" y="12137"/>
                  </a:cubicBezTo>
                  <a:cubicBezTo>
                    <a:pt x="2308" y="12173"/>
                    <a:pt x="2398" y="12232"/>
                    <a:pt x="2338" y="12255"/>
                  </a:cubicBezTo>
                  <a:cubicBezTo>
                    <a:pt x="2368" y="12326"/>
                    <a:pt x="2361" y="12397"/>
                    <a:pt x="2346" y="12456"/>
                  </a:cubicBezTo>
                  <a:cubicBezTo>
                    <a:pt x="2376" y="12503"/>
                    <a:pt x="2383" y="12538"/>
                    <a:pt x="2361" y="12573"/>
                  </a:cubicBezTo>
                  <a:cubicBezTo>
                    <a:pt x="2346" y="12597"/>
                    <a:pt x="2398" y="12656"/>
                    <a:pt x="2368" y="12680"/>
                  </a:cubicBezTo>
                  <a:cubicBezTo>
                    <a:pt x="2376" y="12821"/>
                    <a:pt x="2391" y="12974"/>
                    <a:pt x="2406" y="13116"/>
                  </a:cubicBezTo>
                  <a:cubicBezTo>
                    <a:pt x="2383" y="13151"/>
                    <a:pt x="2428" y="13198"/>
                    <a:pt x="2421" y="13233"/>
                  </a:cubicBezTo>
                  <a:cubicBezTo>
                    <a:pt x="2383" y="13257"/>
                    <a:pt x="2428" y="13304"/>
                    <a:pt x="2406" y="13339"/>
                  </a:cubicBezTo>
                  <a:cubicBezTo>
                    <a:pt x="2443" y="13387"/>
                    <a:pt x="2398" y="13410"/>
                    <a:pt x="2421" y="13445"/>
                  </a:cubicBezTo>
                  <a:cubicBezTo>
                    <a:pt x="2413" y="13481"/>
                    <a:pt x="2451" y="13528"/>
                    <a:pt x="2406" y="13563"/>
                  </a:cubicBezTo>
                  <a:cubicBezTo>
                    <a:pt x="2376" y="13493"/>
                    <a:pt x="2413" y="13445"/>
                    <a:pt x="2368" y="13387"/>
                  </a:cubicBezTo>
                  <a:cubicBezTo>
                    <a:pt x="2376" y="13328"/>
                    <a:pt x="2376" y="13257"/>
                    <a:pt x="2338" y="13186"/>
                  </a:cubicBezTo>
                  <a:cubicBezTo>
                    <a:pt x="2346" y="13127"/>
                    <a:pt x="2323" y="13057"/>
                    <a:pt x="2338" y="13009"/>
                  </a:cubicBezTo>
                  <a:cubicBezTo>
                    <a:pt x="2308" y="12939"/>
                    <a:pt x="2323" y="12880"/>
                    <a:pt x="2308" y="12809"/>
                  </a:cubicBezTo>
                  <a:cubicBezTo>
                    <a:pt x="2301" y="12762"/>
                    <a:pt x="2301" y="12703"/>
                    <a:pt x="2293" y="12644"/>
                  </a:cubicBezTo>
                  <a:cubicBezTo>
                    <a:pt x="2308" y="12585"/>
                    <a:pt x="2256" y="12515"/>
                    <a:pt x="2293" y="12456"/>
                  </a:cubicBezTo>
                  <a:cubicBezTo>
                    <a:pt x="2241" y="12385"/>
                    <a:pt x="2316" y="12338"/>
                    <a:pt x="2263" y="12267"/>
                  </a:cubicBezTo>
                  <a:cubicBezTo>
                    <a:pt x="2256" y="12208"/>
                    <a:pt x="2248" y="12137"/>
                    <a:pt x="2263" y="12079"/>
                  </a:cubicBezTo>
                  <a:cubicBezTo>
                    <a:pt x="2248" y="12020"/>
                    <a:pt x="2241" y="11961"/>
                    <a:pt x="2241" y="11914"/>
                  </a:cubicBezTo>
                  <a:cubicBezTo>
                    <a:pt x="2248" y="11855"/>
                    <a:pt x="2226" y="11784"/>
                    <a:pt x="2241" y="11725"/>
                  </a:cubicBezTo>
                  <a:cubicBezTo>
                    <a:pt x="2211" y="11654"/>
                    <a:pt x="2203" y="11595"/>
                    <a:pt x="2233" y="11536"/>
                  </a:cubicBezTo>
                  <a:cubicBezTo>
                    <a:pt x="2188" y="11466"/>
                    <a:pt x="2233" y="11419"/>
                    <a:pt x="2211" y="11348"/>
                  </a:cubicBezTo>
                  <a:cubicBezTo>
                    <a:pt x="2196" y="11230"/>
                    <a:pt x="2203" y="11112"/>
                    <a:pt x="2188" y="10994"/>
                  </a:cubicBezTo>
                  <a:cubicBezTo>
                    <a:pt x="2159" y="10924"/>
                    <a:pt x="2196" y="10877"/>
                    <a:pt x="2159" y="10806"/>
                  </a:cubicBezTo>
                  <a:cubicBezTo>
                    <a:pt x="2188" y="10747"/>
                    <a:pt x="2129" y="10676"/>
                    <a:pt x="2136" y="10617"/>
                  </a:cubicBezTo>
                  <a:cubicBezTo>
                    <a:pt x="2129" y="10547"/>
                    <a:pt x="2136" y="10488"/>
                    <a:pt x="2129" y="10429"/>
                  </a:cubicBezTo>
                  <a:cubicBezTo>
                    <a:pt x="2136" y="10335"/>
                    <a:pt x="2106" y="10346"/>
                    <a:pt x="2114" y="10252"/>
                  </a:cubicBezTo>
                  <a:cubicBezTo>
                    <a:pt x="2091" y="10122"/>
                    <a:pt x="2061" y="9981"/>
                    <a:pt x="2076" y="9863"/>
                  </a:cubicBezTo>
                  <a:cubicBezTo>
                    <a:pt x="2046" y="9792"/>
                    <a:pt x="2031" y="9734"/>
                    <a:pt x="2039" y="9686"/>
                  </a:cubicBezTo>
                  <a:cubicBezTo>
                    <a:pt x="2001" y="9639"/>
                    <a:pt x="2039" y="9510"/>
                    <a:pt x="1979" y="9521"/>
                  </a:cubicBezTo>
                  <a:cubicBezTo>
                    <a:pt x="1994" y="9663"/>
                    <a:pt x="2001" y="9792"/>
                    <a:pt x="2054" y="9946"/>
                  </a:cubicBezTo>
                  <a:cubicBezTo>
                    <a:pt x="1986" y="9993"/>
                    <a:pt x="2076" y="10087"/>
                    <a:pt x="2046" y="10146"/>
                  </a:cubicBezTo>
                  <a:cubicBezTo>
                    <a:pt x="2061" y="10181"/>
                    <a:pt x="2061" y="10217"/>
                    <a:pt x="2046" y="10240"/>
                  </a:cubicBezTo>
                  <a:cubicBezTo>
                    <a:pt x="2069" y="10287"/>
                    <a:pt x="2076" y="10323"/>
                    <a:pt x="2061" y="10358"/>
                  </a:cubicBezTo>
                  <a:cubicBezTo>
                    <a:pt x="2084" y="10500"/>
                    <a:pt x="2054" y="10617"/>
                    <a:pt x="2084" y="10771"/>
                  </a:cubicBezTo>
                  <a:cubicBezTo>
                    <a:pt x="2061" y="10818"/>
                    <a:pt x="2084" y="10877"/>
                    <a:pt x="2054" y="10924"/>
                  </a:cubicBezTo>
                  <a:cubicBezTo>
                    <a:pt x="2061" y="10947"/>
                    <a:pt x="2054" y="10971"/>
                    <a:pt x="2046" y="10994"/>
                  </a:cubicBezTo>
                  <a:cubicBezTo>
                    <a:pt x="2031" y="11018"/>
                    <a:pt x="2061" y="11065"/>
                    <a:pt x="2024" y="11077"/>
                  </a:cubicBezTo>
                  <a:cubicBezTo>
                    <a:pt x="2069" y="11136"/>
                    <a:pt x="2054" y="11112"/>
                    <a:pt x="2076" y="11183"/>
                  </a:cubicBezTo>
                  <a:cubicBezTo>
                    <a:pt x="2054" y="11207"/>
                    <a:pt x="2046" y="11159"/>
                    <a:pt x="2031" y="11171"/>
                  </a:cubicBezTo>
                  <a:cubicBezTo>
                    <a:pt x="2039" y="11207"/>
                    <a:pt x="2024" y="11218"/>
                    <a:pt x="2046" y="11254"/>
                  </a:cubicBezTo>
                  <a:cubicBezTo>
                    <a:pt x="2009" y="11301"/>
                    <a:pt x="2016" y="11360"/>
                    <a:pt x="2016" y="11407"/>
                  </a:cubicBezTo>
                  <a:cubicBezTo>
                    <a:pt x="1986" y="11501"/>
                    <a:pt x="2001" y="11619"/>
                    <a:pt x="1971" y="11713"/>
                  </a:cubicBezTo>
                  <a:cubicBezTo>
                    <a:pt x="2001" y="11784"/>
                    <a:pt x="1964" y="11843"/>
                    <a:pt x="1986" y="11914"/>
                  </a:cubicBezTo>
                  <a:cubicBezTo>
                    <a:pt x="1986" y="11996"/>
                    <a:pt x="1994" y="12067"/>
                    <a:pt x="1986" y="12137"/>
                  </a:cubicBezTo>
                  <a:cubicBezTo>
                    <a:pt x="2001" y="12173"/>
                    <a:pt x="1956" y="12196"/>
                    <a:pt x="1986" y="12232"/>
                  </a:cubicBezTo>
                  <a:cubicBezTo>
                    <a:pt x="1994" y="12267"/>
                    <a:pt x="1956" y="12291"/>
                    <a:pt x="2001" y="12350"/>
                  </a:cubicBezTo>
                  <a:cubicBezTo>
                    <a:pt x="1971" y="12409"/>
                    <a:pt x="1994" y="12491"/>
                    <a:pt x="1994" y="12562"/>
                  </a:cubicBezTo>
                  <a:cubicBezTo>
                    <a:pt x="1994" y="12632"/>
                    <a:pt x="2009" y="12703"/>
                    <a:pt x="1986" y="12762"/>
                  </a:cubicBezTo>
                  <a:cubicBezTo>
                    <a:pt x="2031" y="12856"/>
                    <a:pt x="1979" y="12915"/>
                    <a:pt x="2009" y="12998"/>
                  </a:cubicBezTo>
                  <a:cubicBezTo>
                    <a:pt x="1994" y="13127"/>
                    <a:pt x="2016" y="13281"/>
                    <a:pt x="2024" y="13422"/>
                  </a:cubicBezTo>
                  <a:cubicBezTo>
                    <a:pt x="2024" y="13493"/>
                    <a:pt x="2016" y="13552"/>
                    <a:pt x="2039" y="13622"/>
                  </a:cubicBezTo>
                  <a:cubicBezTo>
                    <a:pt x="2031" y="13693"/>
                    <a:pt x="2039" y="13775"/>
                    <a:pt x="2039" y="13846"/>
                  </a:cubicBezTo>
                  <a:cubicBezTo>
                    <a:pt x="2084" y="13999"/>
                    <a:pt x="2054" y="14129"/>
                    <a:pt x="2099" y="14282"/>
                  </a:cubicBezTo>
                  <a:cubicBezTo>
                    <a:pt x="2069" y="14341"/>
                    <a:pt x="2114" y="14424"/>
                    <a:pt x="2106" y="14494"/>
                  </a:cubicBezTo>
                  <a:cubicBezTo>
                    <a:pt x="2084" y="14565"/>
                    <a:pt x="2173" y="14659"/>
                    <a:pt x="2129" y="14718"/>
                  </a:cubicBezTo>
                  <a:cubicBezTo>
                    <a:pt x="2151" y="14789"/>
                    <a:pt x="2159" y="14860"/>
                    <a:pt x="2166" y="14930"/>
                  </a:cubicBezTo>
                  <a:cubicBezTo>
                    <a:pt x="2211" y="14977"/>
                    <a:pt x="2166" y="15001"/>
                    <a:pt x="2181" y="15048"/>
                  </a:cubicBezTo>
                  <a:cubicBezTo>
                    <a:pt x="2203" y="15083"/>
                    <a:pt x="2211" y="15131"/>
                    <a:pt x="2188" y="15154"/>
                  </a:cubicBezTo>
                  <a:cubicBezTo>
                    <a:pt x="2218" y="15260"/>
                    <a:pt x="2263" y="15378"/>
                    <a:pt x="2248" y="15472"/>
                  </a:cubicBezTo>
                  <a:cubicBezTo>
                    <a:pt x="2226" y="15402"/>
                    <a:pt x="2181" y="15437"/>
                    <a:pt x="2159" y="15355"/>
                  </a:cubicBezTo>
                  <a:cubicBezTo>
                    <a:pt x="2144" y="15284"/>
                    <a:pt x="2159" y="15225"/>
                    <a:pt x="2129" y="15166"/>
                  </a:cubicBezTo>
                  <a:cubicBezTo>
                    <a:pt x="2121" y="15107"/>
                    <a:pt x="2054" y="15036"/>
                    <a:pt x="2076" y="15001"/>
                  </a:cubicBezTo>
                  <a:cubicBezTo>
                    <a:pt x="2069" y="14930"/>
                    <a:pt x="2061" y="14954"/>
                    <a:pt x="2031" y="14860"/>
                  </a:cubicBezTo>
                  <a:cubicBezTo>
                    <a:pt x="2001" y="14742"/>
                    <a:pt x="1979" y="14636"/>
                    <a:pt x="1964" y="14530"/>
                  </a:cubicBezTo>
                  <a:cubicBezTo>
                    <a:pt x="1904" y="14294"/>
                    <a:pt x="1911" y="14082"/>
                    <a:pt x="1836" y="13846"/>
                  </a:cubicBezTo>
                  <a:cubicBezTo>
                    <a:pt x="1844" y="13764"/>
                    <a:pt x="1844" y="13681"/>
                    <a:pt x="1821" y="13587"/>
                  </a:cubicBezTo>
                  <a:cubicBezTo>
                    <a:pt x="1851" y="13504"/>
                    <a:pt x="1806" y="13398"/>
                    <a:pt x="1814" y="13304"/>
                  </a:cubicBezTo>
                  <a:cubicBezTo>
                    <a:pt x="1799" y="13222"/>
                    <a:pt x="1806" y="13139"/>
                    <a:pt x="1791" y="13045"/>
                  </a:cubicBezTo>
                  <a:cubicBezTo>
                    <a:pt x="1806" y="12951"/>
                    <a:pt x="1776" y="12856"/>
                    <a:pt x="1791" y="12774"/>
                  </a:cubicBezTo>
                  <a:cubicBezTo>
                    <a:pt x="1769" y="12585"/>
                    <a:pt x="1791" y="12409"/>
                    <a:pt x="1784" y="12232"/>
                  </a:cubicBezTo>
                  <a:cubicBezTo>
                    <a:pt x="1784" y="12149"/>
                    <a:pt x="1776" y="12055"/>
                    <a:pt x="1791" y="11973"/>
                  </a:cubicBezTo>
                  <a:cubicBezTo>
                    <a:pt x="1776" y="11878"/>
                    <a:pt x="1814" y="11796"/>
                    <a:pt x="1784" y="11701"/>
                  </a:cubicBezTo>
                  <a:cubicBezTo>
                    <a:pt x="1821" y="11619"/>
                    <a:pt x="1829" y="11536"/>
                    <a:pt x="1814" y="11442"/>
                  </a:cubicBezTo>
                  <a:cubicBezTo>
                    <a:pt x="1814" y="11360"/>
                    <a:pt x="1844" y="11277"/>
                    <a:pt x="1829" y="11171"/>
                  </a:cubicBezTo>
                  <a:cubicBezTo>
                    <a:pt x="1844" y="11136"/>
                    <a:pt x="1859" y="11100"/>
                    <a:pt x="1829" y="11053"/>
                  </a:cubicBezTo>
                  <a:cubicBezTo>
                    <a:pt x="1859" y="11006"/>
                    <a:pt x="1851" y="10971"/>
                    <a:pt x="1859" y="10924"/>
                  </a:cubicBezTo>
                  <a:cubicBezTo>
                    <a:pt x="1844" y="10829"/>
                    <a:pt x="1851" y="10735"/>
                    <a:pt x="1874" y="10653"/>
                  </a:cubicBezTo>
                  <a:cubicBezTo>
                    <a:pt x="1866" y="10476"/>
                    <a:pt x="1889" y="10299"/>
                    <a:pt x="1874" y="10122"/>
                  </a:cubicBezTo>
                  <a:cubicBezTo>
                    <a:pt x="1889" y="10028"/>
                    <a:pt x="1829" y="9922"/>
                    <a:pt x="1866" y="9840"/>
                  </a:cubicBezTo>
                  <a:cubicBezTo>
                    <a:pt x="1851" y="9792"/>
                    <a:pt x="1874" y="9757"/>
                    <a:pt x="1844" y="9710"/>
                  </a:cubicBezTo>
                  <a:cubicBezTo>
                    <a:pt x="1829" y="9651"/>
                    <a:pt x="1874" y="9616"/>
                    <a:pt x="1836" y="9557"/>
                  </a:cubicBezTo>
                  <a:cubicBezTo>
                    <a:pt x="1791" y="9604"/>
                    <a:pt x="1844" y="9686"/>
                    <a:pt x="1821" y="9734"/>
                  </a:cubicBezTo>
                  <a:cubicBezTo>
                    <a:pt x="1821" y="9804"/>
                    <a:pt x="1821" y="9875"/>
                    <a:pt x="1829" y="9946"/>
                  </a:cubicBezTo>
                  <a:cubicBezTo>
                    <a:pt x="1829" y="10075"/>
                    <a:pt x="1829" y="10205"/>
                    <a:pt x="1851" y="10335"/>
                  </a:cubicBezTo>
                  <a:cubicBezTo>
                    <a:pt x="1799" y="10382"/>
                    <a:pt x="1836" y="10452"/>
                    <a:pt x="1806" y="10511"/>
                  </a:cubicBezTo>
                  <a:cubicBezTo>
                    <a:pt x="1844" y="10582"/>
                    <a:pt x="1784" y="10617"/>
                    <a:pt x="1814" y="10688"/>
                  </a:cubicBezTo>
                  <a:cubicBezTo>
                    <a:pt x="1806" y="10747"/>
                    <a:pt x="1799" y="10818"/>
                    <a:pt x="1791" y="10877"/>
                  </a:cubicBezTo>
                  <a:cubicBezTo>
                    <a:pt x="1784" y="10936"/>
                    <a:pt x="1799" y="10994"/>
                    <a:pt x="1769" y="11053"/>
                  </a:cubicBezTo>
                  <a:cubicBezTo>
                    <a:pt x="1806" y="11124"/>
                    <a:pt x="1731" y="11159"/>
                    <a:pt x="1776" y="11230"/>
                  </a:cubicBezTo>
                  <a:cubicBezTo>
                    <a:pt x="1761" y="11265"/>
                    <a:pt x="1769" y="11301"/>
                    <a:pt x="1754" y="11324"/>
                  </a:cubicBezTo>
                  <a:cubicBezTo>
                    <a:pt x="1776" y="11360"/>
                    <a:pt x="1754" y="11383"/>
                    <a:pt x="1754" y="11419"/>
                  </a:cubicBezTo>
                  <a:cubicBezTo>
                    <a:pt x="1739" y="11536"/>
                    <a:pt x="1739" y="11666"/>
                    <a:pt x="1731" y="11796"/>
                  </a:cubicBezTo>
                  <a:cubicBezTo>
                    <a:pt x="1724" y="11914"/>
                    <a:pt x="1716" y="12031"/>
                    <a:pt x="1716" y="12161"/>
                  </a:cubicBezTo>
                  <a:cubicBezTo>
                    <a:pt x="1716" y="12220"/>
                    <a:pt x="1716" y="12279"/>
                    <a:pt x="1716" y="12350"/>
                  </a:cubicBezTo>
                  <a:cubicBezTo>
                    <a:pt x="1701" y="12397"/>
                    <a:pt x="1724" y="12467"/>
                    <a:pt x="1716" y="12526"/>
                  </a:cubicBezTo>
                  <a:cubicBezTo>
                    <a:pt x="1709" y="12585"/>
                    <a:pt x="1731" y="12656"/>
                    <a:pt x="1724" y="12715"/>
                  </a:cubicBezTo>
                  <a:cubicBezTo>
                    <a:pt x="1716" y="12774"/>
                    <a:pt x="1731" y="12845"/>
                    <a:pt x="1724" y="12903"/>
                  </a:cubicBezTo>
                  <a:cubicBezTo>
                    <a:pt x="1731" y="12962"/>
                    <a:pt x="1731" y="13021"/>
                    <a:pt x="1731" y="13080"/>
                  </a:cubicBezTo>
                  <a:cubicBezTo>
                    <a:pt x="1739" y="13116"/>
                    <a:pt x="1739" y="13151"/>
                    <a:pt x="1731" y="13174"/>
                  </a:cubicBezTo>
                  <a:cubicBezTo>
                    <a:pt x="1784" y="13222"/>
                    <a:pt x="1694" y="13245"/>
                    <a:pt x="1746" y="13292"/>
                  </a:cubicBezTo>
                  <a:cubicBezTo>
                    <a:pt x="1724" y="13316"/>
                    <a:pt x="1761" y="13363"/>
                    <a:pt x="1746" y="13387"/>
                  </a:cubicBezTo>
                  <a:cubicBezTo>
                    <a:pt x="1769" y="13422"/>
                    <a:pt x="1754" y="13445"/>
                    <a:pt x="1769" y="13481"/>
                  </a:cubicBezTo>
                  <a:cubicBezTo>
                    <a:pt x="1746" y="13622"/>
                    <a:pt x="1784" y="13764"/>
                    <a:pt x="1784" y="13905"/>
                  </a:cubicBezTo>
                  <a:cubicBezTo>
                    <a:pt x="1799" y="13940"/>
                    <a:pt x="1814" y="13976"/>
                    <a:pt x="1806" y="14011"/>
                  </a:cubicBezTo>
                  <a:cubicBezTo>
                    <a:pt x="1799" y="14046"/>
                    <a:pt x="1844" y="14094"/>
                    <a:pt x="1821" y="14117"/>
                  </a:cubicBezTo>
                  <a:cubicBezTo>
                    <a:pt x="1859" y="14164"/>
                    <a:pt x="1829" y="14200"/>
                    <a:pt x="1851" y="14235"/>
                  </a:cubicBezTo>
                  <a:cubicBezTo>
                    <a:pt x="1844" y="14270"/>
                    <a:pt x="1889" y="14329"/>
                    <a:pt x="1866" y="14353"/>
                  </a:cubicBezTo>
                  <a:cubicBezTo>
                    <a:pt x="1889" y="14506"/>
                    <a:pt x="1904" y="14647"/>
                    <a:pt x="1949" y="14801"/>
                  </a:cubicBezTo>
                  <a:cubicBezTo>
                    <a:pt x="1986" y="14883"/>
                    <a:pt x="1986" y="14954"/>
                    <a:pt x="2016" y="15036"/>
                  </a:cubicBezTo>
                  <a:cubicBezTo>
                    <a:pt x="1971" y="15060"/>
                    <a:pt x="2069" y="15131"/>
                    <a:pt x="2024" y="15154"/>
                  </a:cubicBezTo>
                  <a:cubicBezTo>
                    <a:pt x="2031" y="15190"/>
                    <a:pt x="2091" y="15248"/>
                    <a:pt x="2061" y="15272"/>
                  </a:cubicBezTo>
                  <a:cubicBezTo>
                    <a:pt x="2031" y="15166"/>
                    <a:pt x="1986" y="15201"/>
                    <a:pt x="1956" y="15131"/>
                  </a:cubicBezTo>
                  <a:cubicBezTo>
                    <a:pt x="1919" y="15060"/>
                    <a:pt x="1889" y="14977"/>
                    <a:pt x="1896" y="14918"/>
                  </a:cubicBezTo>
                  <a:cubicBezTo>
                    <a:pt x="1874" y="14871"/>
                    <a:pt x="1844" y="14860"/>
                    <a:pt x="1821" y="14789"/>
                  </a:cubicBezTo>
                  <a:cubicBezTo>
                    <a:pt x="1836" y="14730"/>
                    <a:pt x="1784" y="14659"/>
                    <a:pt x="1799" y="14612"/>
                  </a:cubicBezTo>
                  <a:cubicBezTo>
                    <a:pt x="1754" y="14541"/>
                    <a:pt x="1776" y="14494"/>
                    <a:pt x="1739" y="14435"/>
                  </a:cubicBezTo>
                  <a:cubicBezTo>
                    <a:pt x="1754" y="14329"/>
                    <a:pt x="1694" y="14200"/>
                    <a:pt x="1709" y="14094"/>
                  </a:cubicBezTo>
                  <a:cubicBezTo>
                    <a:pt x="1649" y="13964"/>
                    <a:pt x="1671" y="13858"/>
                    <a:pt x="1649" y="13740"/>
                  </a:cubicBezTo>
                  <a:cubicBezTo>
                    <a:pt x="1641" y="13634"/>
                    <a:pt x="1634" y="13516"/>
                    <a:pt x="1611" y="13398"/>
                  </a:cubicBezTo>
                  <a:cubicBezTo>
                    <a:pt x="1619" y="13351"/>
                    <a:pt x="1634" y="13304"/>
                    <a:pt x="1596" y="13233"/>
                  </a:cubicBezTo>
                  <a:cubicBezTo>
                    <a:pt x="1596" y="13174"/>
                    <a:pt x="1619" y="13127"/>
                    <a:pt x="1581" y="13068"/>
                  </a:cubicBezTo>
                  <a:cubicBezTo>
                    <a:pt x="1604" y="13009"/>
                    <a:pt x="1596" y="12951"/>
                    <a:pt x="1566" y="12892"/>
                  </a:cubicBezTo>
                  <a:cubicBezTo>
                    <a:pt x="1596" y="12845"/>
                    <a:pt x="1559" y="12786"/>
                    <a:pt x="1566" y="12727"/>
                  </a:cubicBezTo>
                  <a:cubicBezTo>
                    <a:pt x="1551" y="12503"/>
                    <a:pt x="1581" y="12279"/>
                    <a:pt x="1536" y="12043"/>
                  </a:cubicBezTo>
                  <a:cubicBezTo>
                    <a:pt x="1574" y="11866"/>
                    <a:pt x="1566" y="11690"/>
                    <a:pt x="1604" y="11525"/>
                  </a:cubicBezTo>
                  <a:cubicBezTo>
                    <a:pt x="1566" y="11430"/>
                    <a:pt x="1634" y="11360"/>
                    <a:pt x="1611" y="11265"/>
                  </a:cubicBezTo>
                  <a:cubicBezTo>
                    <a:pt x="1641" y="11183"/>
                    <a:pt x="1596" y="11077"/>
                    <a:pt x="1649" y="10994"/>
                  </a:cubicBezTo>
                  <a:cubicBezTo>
                    <a:pt x="1641" y="10818"/>
                    <a:pt x="1679" y="10653"/>
                    <a:pt x="1694" y="10476"/>
                  </a:cubicBezTo>
                  <a:cubicBezTo>
                    <a:pt x="1686" y="10393"/>
                    <a:pt x="1716" y="10311"/>
                    <a:pt x="1716" y="10228"/>
                  </a:cubicBezTo>
                  <a:cubicBezTo>
                    <a:pt x="1769" y="10193"/>
                    <a:pt x="1724" y="10146"/>
                    <a:pt x="1746" y="10099"/>
                  </a:cubicBezTo>
                  <a:cubicBezTo>
                    <a:pt x="1776" y="10064"/>
                    <a:pt x="1739" y="10005"/>
                    <a:pt x="1784" y="9969"/>
                  </a:cubicBezTo>
                  <a:cubicBezTo>
                    <a:pt x="1761" y="9934"/>
                    <a:pt x="1784" y="9910"/>
                    <a:pt x="1784" y="9875"/>
                  </a:cubicBezTo>
                  <a:cubicBezTo>
                    <a:pt x="1731" y="9828"/>
                    <a:pt x="1814" y="9804"/>
                    <a:pt x="1769" y="9757"/>
                  </a:cubicBezTo>
                  <a:cubicBezTo>
                    <a:pt x="1799" y="9698"/>
                    <a:pt x="1776" y="9627"/>
                    <a:pt x="1776" y="9557"/>
                  </a:cubicBezTo>
                  <a:cubicBezTo>
                    <a:pt x="1799" y="9533"/>
                    <a:pt x="1769" y="9498"/>
                    <a:pt x="1799" y="9474"/>
                  </a:cubicBezTo>
                  <a:cubicBezTo>
                    <a:pt x="1784" y="9427"/>
                    <a:pt x="1821" y="9404"/>
                    <a:pt x="1791" y="9356"/>
                  </a:cubicBezTo>
                  <a:cubicBezTo>
                    <a:pt x="1829" y="9309"/>
                    <a:pt x="1784" y="9227"/>
                    <a:pt x="1821" y="9168"/>
                  </a:cubicBezTo>
                  <a:cubicBezTo>
                    <a:pt x="1806" y="9109"/>
                    <a:pt x="1791" y="9062"/>
                    <a:pt x="1814" y="9015"/>
                  </a:cubicBezTo>
                  <a:cubicBezTo>
                    <a:pt x="1791" y="8968"/>
                    <a:pt x="1806" y="8920"/>
                    <a:pt x="1806" y="8873"/>
                  </a:cubicBezTo>
                  <a:cubicBezTo>
                    <a:pt x="1769" y="8814"/>
                    <a:pt x="1799" y="8779"/>
                    <a:pt x="1761" y="8732"/>
                  </a:cubicBezTo>
                  <a:cubicBezTo>
                    <a:pt x="1769" y="8685"/>
                    <a:pt x="1739" y="8602"/>
                    <a:pt x="1701" y="8638"/>
                  </a:cubicBezTo>
                  <a:cubicBezTo>
                    <a:pt x="1724" y="8767"/>
                    <a:pt x="1709" y="8885"/>
                    <a:pt x="1754" y="9015"/>
                  </a:cubicBezTo>
                  <a:cubicBezTo>
                    <a:pt x="1724" y="9097"/>
                    <a:pt x="1761" y="9180"/>
                    <a:pt x="1739" y="9250"/>
                  </a:cubicBezTo>
                  <a:cubicBezTo>
                    <a:pt x="1754" y="9333"/>
                    <a:pt x="1716" y="9404"/>
                    <a:pt x="1731" y="9486"/>
                  </a:cubicBezTo>
                  <a:cubicBezTo>
                    <a:pt x="1709" y="9651"/>
                    <a:pt x="1709" y="9816"/>
                    <a:pt x="1709" y="9981"/>
                  </a:cubicBezTo>
                  <a:cubicBezTo>
                    <a:pt x="1686" y="10016"/>
                    <a:pt x="1694" y="10064"/>
                    <a:pt x="1664" y="10099"/>
                  </a:cubicBezTo>
                  <a:cubicBezTo>
                    <a:pt x="1701" y="10158"/>
                    <a:pt x="1634" y="10181"/>
                    <a:pt x="1664" y="10228"/>
                  </a:cubicBezTo>
                  <a:cubicBezTo>
                    <a:pt x="1619" y="10311"/>
                    <a:pt x="1656" y="10405"/>
                    <a:pt x="1611" y="10476"/>
                  </a:cubicBezTo>
                  <a:cubicBezTo>
                    <a:pt x="1656" y="10570"/>
                    <a:pt x="1581" y="10641"/>
                    <a:pt x="1604" y="10735"/>
                  </a:cubicBezTo>
                  <a:cubicBezTo>
                    <a:pt x="1559" y="10806"/>
                    <a:pt x="1611" y="10912"/>
                    <a:pt x="1566" y="10994"/>
                  </a:cubicBezTo>
                  <a:cubicBezTo>
                    <a:pt x="1536" y="11348"/>
                    <a:pt x="1514" y="11701"/>
                    <a:pt x="1476" y="12043"/>
                  </a:cubicBezTo>
                  <a:cubicBezTo>
                    <a:pt x="1506" y="12102"/>
                    <a:pt x="1476" y="12149"/>
                    <a:pt x="1499" y="12208"/>
                  </a:cubicBezTo>
                  <a:cubicBezTo>
                    <a:pt x="1484" y="12267"/>
                    <a:pt x="1506" y="12326"/>
                    <a:pt x="1491" y="12373"/>
                  </a:cubicBezTo>
                  <a:cubicBezTo>
                    <a:pt x="1521" y="12491"/>
                    <a:pt x="1461" y="12585"/>
                    <a:pt x="1499" y="12715"/>
                  </a:cubicBezTo>
                  <a:cubicBezTo>
                    <a:pt x="1499" y="12762"/>
                    <a:pt x="1476" y="12821"/>
                    <a:pt x="1521" y="12880"/>
                  </a:cubicBezTo>
                  <a:cubicBezTo>
                    <a:pt x="1506" y="12903"/>
                    <a:pt x="1491" y="12927"/>
                    <a:pt x="1514" y="12951"/>
                  </a:cubicBezTo>
                  <a:cubicBezTo>
                    <a:pt x="1521" y="12986"/>
                    <a:pt x="1506" y="13009"/>
                    <a:pt x="1514" y="13045"/>
                  </a:cubicBezTo>
                  <a:cubicBezTo>
                    <a:pt x="1544" y="13174"/>
                    <a:pt x="1536" y="13281"/>
                    <a:pt x="1559" y="13410"/>
                  </a:cubicBezTo>
                  <a:cubicBezTo>
                    <a:pt x="1559" y="13516"/>
                    <a:pt x="1574" y="13634"/>
                    <a:pt x="1589" y="13752"/>
                  </a:cubicBezTo>
                  <a:cubicBezTo>
                    <a:pt x="1581" y="13858"/>
                    <a:pt x="1589" y="13964"/>
                    <a:pt x="1626" y="14094"/>
                  </a:cubicBezTo>
                  <a:cubicBezTo>
                    <a:pt x="1604" y="14141"/>
                    <a:pt x="1664" y="14211"/>
                    <a:pt x="1641" y="14259"/>
                  </a:cubicBezTo>
                  <a:cubicBezTo>
                    <a:pt x="1686" y="14329"/>
                    <a:pt x="1649" y="14376"/>
                    <a:pt x="1679" y="14435"/>
                  </a:cubicBezTo>
                  <a:cubicBezTo>
                    <a:pt x="1694" y="14494"/>
                    <a:pt x="1686" y="14553"/>
                    <a:pt x="1724" y="14612"/>
                  </a:cubicBezTo>
                  <a:cubicBezTo>
                    <a:pt x="1701" y="14671"/>
                    <a:pt x="1784" y="14754"/>
                    <a:pt x="1724" y="14801"/>
                  </a:cubicBezTo>
                  <a:cubicBezTo>
                    <a:pt x="1701" y="14777"/>
                    <a:pt x="1694" y="14671"/>
                    <a:pt x="1664" y="14706"/>
                  </a:cubicBezTo>
                  <a:cubicBezTo>
                    <a:pt x="1649" y="14659"/>
                    <a:pt x="1671" y="14624"/>
                    <a:pt x="1641" y="14577"/>
                  </a:cubicBezTo>
                  <a:cubicBezTo>
                    <a:pt x="1641" y="14482"/>
                    <a:pt x="1619" y="14388"/>
                    <a:pt x="1604" y="14306"/>
                  </a:cubicBezTo>
                  <a:cubicBezTo>
                    <a:pt x="1589" y="14211"/>
                    <a:pt x="1574" y="14129"/>
                    <a:pt x="1559" y="14035"/>
                  </a:cubicBezTo>
                  <a:cubicBezTo>
                    <a:pt x="1551" y="13940"/>
                    <a:pt x="1506" y="13846"/>
                    <a:pt x="1521" y="13764"/>
                  </a:cubicBezTo>
                  <a:cubicBezTo>
                    <a:pt x="1476" y="13669"/>
                    <a:pt x="1506" y="13587"/>
                    <a:pt x="1454" y="13493"/>
                  </a:cubicBezTo>
                  <a:cubicBezTo>
                    <a:pt x="1476" y="13410"/>
                    <a:pt x="1424" y="13316"/>
                    <a:pt x="1432" y="13233"/>
                  </a:cubicBezTo>
                  <a:cubicBezTo>
                    <a:pt x="1439" y="13139"/>
                    <a:pt x="1424" y="13057"/>
                    <a:pt x="1417" y="12962"/>
                  </a:cubicBezTo>
                  <a:cubicBezTo>
                    <a:pt x="1379" y="12915"/>
                    <a:pt x="1446" y="12892"/>
                    <a:pt x="1394" y="12833"/>
                  </a:cubicBezTo>
                  <a:cubicBezTo>
                    <a:pt x="1424" y="12797"/>
                    <a:pt x="1402" y="12750"/>
                    <a:pt x="1372" y="12691"/>
                  </a:cubicBezTo>
                  <a:cubicBezTo>
                    <a:pt x="1417" y="12562"/>
                    <a:pt x="1379" y="12409"/>
                    <a:pt x="1387" y="12279"/>
                  </a:cubicBezTo>
                  <a:cubicBezTo>
                    <a:pt x="1402" y="12137"/>
                    <a:pt x="1357" y="11973"/>
                    <a:pt x="1387" y="11831"/>
                  </a:cubicBezTo>
                  <a:cubicBezTo>
                    <a:pt x="1372" y="11678"/>
                    <a:pt x="1394" y="11536"/>
                    <a:pt x="1387" y="11395"/>
                  </a:cubicBezTo>
                  <a:cubicBezTo>
                    <a:pt x="1402" y="11360"/>
                    <a:pt x="1402" y="11324"/>
                    <a:pt x="1394" y="11277"/>
                  </a:cubicBezTo>
                  <a:cubicBezTo>
                    <a:pt x="1379" y="11242"/>
                    <a:pt x="1432" y="11218"/>
                    <a:pt x="1409" y="11171"/>
                  </a:cubicBezTo>
                  <a:cubicBezTo>
                    <a:pt x="1409" y="11100"/>
                    <a:pt x="1417" y="11030"/>
                    <a:pt x="1432" y="10959"/>
                  </a:cubicBezTo>
                  <a:cubicBezTo>
                    <a:pt x="1394" y="10912"/>
                    <a:pt x="1439" y="10888"/>
                    <a:pt x="1417" y="10841"/>
                  </a:cubicBezTo>
                  <a:cubicBezTo>
                    <a:pt x="1454" y="10818"/>
                    <a:pt x="1409" y="10771"/>
                    <a:pt x="1432" y="10735"/>
                  </a:cubicBezTo>
                  <a:cubicBezTo>
                    <a:pt x="1454" y="10676"/>
                    <a:pt x="1439" y="10594"/>
                    <a:pt x="1454" y="10523"/>
                  </a:cubicBezTo>
                  <a:cubicBezTo>
                    <a:pt x="1506" y="10500"/>
                    <a:pt x="1432" y="10441"/>
                    <a:pt x="1491" y="10429"/>
                  </a:cubicBezTo>
                  <a:cubicBezTo>
                    <a:pt x="1484" y="10382"/>
                    <a:pt x="1484" y="10346"/>
                    <a:pt x="1499" y="10311"/>
                  </a:cubicBezTo>
                  <a:cubicBezTo>
                    <a:pt x="1484" y="10276"/>
                    <a:pt x="1536" y="10252"/>
                    <a:pt x="1514" y="10205"/>
                  </a:cubicBezTo>
                  <a:cubicBezTo>
                    <a:pt x="1484" y="10170"/>
                    <a:pt x="1574" y="10146"/>
                    <a:pt x="1521" y="10099"/>
                  </a:cubicBezTo>
                  <a:cubicBezTo>
                    <a:pt x="1574" y="10075"/>
                    <a:pt x="1499" y="10016"/>
                    <a:pt x="1559" y="10005"/>
                  </a:cubicBezTo>
                  <a:cubicBezTo>
                    <a:pt x="1551" y="9957"/>
                    <a:pt x="1551" y="9922"/>
                    <a:pt x="1566" y="9887"/>
                  </a:cubicBezTo>
                  <a:cubicBezTo>
                    <a:pt x="1566" y="9816"/>
                    <a:pt x="1574" y="9745"/>
                    <a:pt x="1589" y="9675"/>
                  </a:cubicBezTo>
                  <a:cubicBezTo>
                    <a:pt x="1581" y="9639"/>
                    <a:pt x="1589" y="9604"/>
                    <a:pt x="1604" y="9569"/>
                  </a:cubicBezTo>
                  <a:cubicBezTo>
                    <a:pt x="1611" y="9533"/>
                    <a:pt x="1574" y="9486"/>
                    <a:pt x="1611" y="9463"/>
                  </a:cubicBezTo>
                  <a:cubicBezTo>
                    <a:pt x="1581" y="9415"/>
                    <a:pt x="1619" y="9392"/>
                    <a:pt x="1604" y="9345"/>
                  </a:cubicBezTo>
                  <a:cubicBezTo>
                    <a:pt x="1604" y="9333"/>
                    <a:pt x="1596" y="9227"/>
                    <a:pt x="1566" y="9262"/>
                  </a:cubicBezTo>
                  <a:cubicBezTo>
                    <a:pt x="1581" y="9368"/>
                    <a:pt x="1529" y="9463"/>
                    <a:pt x="1566" y="9580"/>
                  </a:cubicBezTo>
                  <a:cubicBezTo>
                    <a:pt x="1529" y="9627"/>
                    <a:pt x="1536" y="9686"/>
                    <a:pt x="1536" y="9734"/>
                  </a:cubicBezTo>
                  <a:cubicBezTo>
                    <a:pt x="1521" y="9792"/>
                    <a:pt x="1514" y="9840"/>
                    <a:pt x="1506" y="9899"/>
                  </a:cubicBezTo>
                  <a:cubicBezTo>
                    <a:pt x="1499" y="10005"/>
                    <a:pt x="1484" y="10111"/>
                    <a:pt x="1454" y="10217"/>
                  </a:cubicBezTo>
                  <a:cubicBezTo>
                    <a:pt x="1439" y="10323"/>
                    <a:pt x="1424" y="10429"/>
                    <a:pt x="1394" y="10523"/>
                  </a:cubicBezTo>
                  <a:cubicBezTo>
                    <a:pt x="1394" y="10629"/>
                    <a:pt x="1357" y="10723"/>
                    <a:pt x="1372" y="10829"/>
                  </a:cubicBezTo>
                  <a:cubicBezTo>
                    <a:pt x="1334" y="10936"/>
                    <a:pt x="1357" y="11053"/>
                    <a:pt x="1342" y="11159"/>
                  </a:cubicBezTo>
                  <a:cubicBezTo>
                    <a:pt x="1349" y="11265"/>
                    <a:pt x="1304" y="11372"/>
                    <a:pt x="1327" y="11489"/>
                  </a:cubicBezTo>
                  <a:cubicBezTo>
                    <a:pt x="1282" y="11525"/>
                    <a:pt x="1327" y="11595"/>
                    <a:pt x="1319" y="11654"/>
                  </a:cubicBezTo>
                  <a:cubicBezTo>
                    <a:pt x="1297" y="11701"/>
                    <a:pt x="1312" y="11760"/>
                    <a:pt x="1319" y="11819"/>
                  </a:cubicBezTo>
                  <a:cubicBezTo>
                    <a:pt x="1304" y="11914"/>
                    <a:pt x="1319" y="12020"/>
                    <a:pt x="1319" y="12126"/>
                  </a:cubicBezTo>
                  <a:cubicBezTo>
                    <a:pt x="1312" y="12232"/>
                    <a:pt x="1327" y="12350"/>
                    <a:pt x="1327" y="12467"/>
                  </a:cubicBezTo>
                  <a:cubicBezTo>
                    <a:pt x="1319" y="12573"/>
                    <a:pt x="1312" y="12680"/>
                    <a:pt x="1342" y="12797"/>
                  </a:cubicBezTo>
                  <a:cubicBezTo>
                    <a:pt x="1334" y="12845"/>
                    <a:pt x="1364" y="12915"/>
                    <a:pt x="1357" y="12962"/>
                  </a:cubicBezTo>
                  <a:cubicBezTo>
                    <a:pt x="1349" y="13021"/>
                    <a:pt x="1357" y="13080"/>
                    <a:pt x="1372" y="13139"/>
                  </a:cubicBezTo>
                  <a:cubicBezTo>
                    <a:pt x="1357" y="13351"/>
                    <a:pt x="1424" y="13575"/>
                    <a:pt x="1454" y="13799"/>
                  </a:cubicBezTo>
                  <a:cubicBezTo>
                    <a:pt x="1461" y="13858"/>
                    <a:pt x="1454" y="13917"/>
                    <a:pt x="1491" y="13976"/>
                  </a:cubicBezTo>
                  <a:cubicBezTo>
                    <a:pt x="1446" y="14023"/>
                    <a:pt x="1514" y="14094"/>
                    <a:pt x="1514" y="14153"/>
                  </a:cubicBezTo>
                  <a:cubicBezTo>
                    <a:pt x="1506" y="14259"/>
                    <a:pt x="1559" y="14388"/>
                    <a:pt x="1544" y="14494"/>
                  </a:cubicBezTo>
                  <a:cubicBezTo>
                    <a:pt x="1514" y="14482"/>
                    <a:pt x="1491" y="14412"/>
                    <a:pt x="1469" y="14365"/>
                  </a:cubicBezTo>
                  <a:cubicBezTo>
                    <a:pt x="1529" y="14329"/>
                    <a:pt x="1461" y="14259"/>
                    <a:pt x="1484" y="14211"/>
                  </a:cubicBezTo>
                  <a:cubicBezTo>
                    <a:pt x="1402" y="14082"/>
                    <a:pt x="1417" y="13976"/>
                    <a:pt x="1402" y="13858"/>
                  </a:cubicBezTo>
                  <a:cubicBezTo>
                    <a:pt x="1357" y="13893"/>
                    <a:pt x="1394" y="13799"/>
                    <a:pt x="1364" y="13775"/>
                  </a:cubicBezTo>
                  <a:cubicBezTo>
                    <a:pt x="1342" y="13728"/>
                    <a:pt x="1357" y="13693"/>
                    <a:pt x="1319" y="13634"/>
                  </a:cubicBezTo>
                  <a:cubicBezTo>
                    <a:pt x="1334" y="13634"/>
                    <a:pt x="1327" y="13622"/>
                    <a:pt x="1327" y="13599"/>
                  </a:cubicBezTo>
                  <a:cubicBezTo>
                    <a:pt x="1327" y="13552"/>
                    <a:pt x="1349" y="13540"/>
                    <a:pt x="1312" y="13493"/>
                  </a:cubicBezTo>
                  <a:cubicBezTo>
                    <a:pt x="1342" y="13445"/>
                    <a:pt x="1274" y="13375"/>
                    <a:pt x="1297" y="13316"/>
                  </a:cubicBezTo>
                  <a:cubicBezTo>
                    <a:pt x="1267" y="13257"/>
                    <a:pt x="1289" y="13210"/>
                    <a:pt x="1282" y="13151"/>
                  </a:cubicBezTo>
                  <a:cubicBezTo>
                    <a:pt x="1267" y="13127"/>
                    <a:pt x="1267" y="13092"/>
                    <a:pt x="1267" y="13068"/>
                  </a:cubicBezTo>
                  <a:cubicBezTo>
                    <a:pt x="1289" y="13045"/>
                    <a:pt x="1244" y="13009"/>
                    <a:pt x="1259" y="12974"/>
                  </a:cubicBezTo>
                  <a:cubicBezTo>
                    <a:pt x="1229" y="12915"/>
                    <a:pt x="1252" y="12868"/>
                    <a:pt x="1244" y="12809"/>
                  </a:cubicBezTo>
                  <a:cubicBezTo>
                    <a:pt x="1214" y="12750"/>
                    <a:pt x="1237" y="12691"/>
                    <a:pt x="1229" y="12644"/>
                  </a:cubicBezTo>
                  <a:cubicBezTo>
                    <a:pt x="1207" y="12526"/>
                    <a:pt x="1244" y="12420"/>
                    <a:pt x="1214" y="12302"/>
                  </a:cubicBezTo>
                  <a:cubicBezTo>
                    <a:pt x="1207" y="12279"/>
                    <a:pt x="1214" y="12255"/>
                    <a:pt x="1222" y="12232"/>
                  </a:cubicBezTo>
                  <a:cubicBezTo>
                    <a:pt x="1214" y="12196"/>
                    <a:pt x="1192" y="12161"/>
                    <a:pt x="1222" y="12137"/>
                  </a:cubicBezTo>
                  <a:cubicBezTo>
                    <a:pt x="1177" y="12067"/>
                    <a:pt x="1222" y="12031"/>
                    <a:pt x="1207" y="11973"/>
                  </a:cubicBezTo>
                  <a:cubicBezTo>
                    <a:pt x="1184" y="11855"/>
                    <a:pt x="1222" y="11749"/>
                    <a:pt x="1192" y="11631"/>
                  </a:cubicBezTo>
                  <a:cubicBezTo>
                    <a:pt x="1237" y="11536"/>
                    <a:pt x="1184" y="11407"/>
                    <a:pt x="1207" y="11313"/>
                  </a:cubicBezTo>
                  <a:cubicBezTo>
                    <a:pt x="1199" y="11254"/>
                    <a:pt x="1192" y="11195"/>
                    <a:pt x="1214" y="11148"/>
                  </a:cubicBezTo>
                  <a:cubicBezTo>
                    <a:pt x="1177" y="11077"/>
                    <a:pt x="1214" y="11030"/>
                    <a:pt x="1244" y="10983"/>
                  </a:cubicBezTo>
                  <a:cubicBezTo>
                    <a:pt x="1229" y="10947"/>
                    <a:pt x="1199" y="10912"/>
                    <a:pt x="1214" y="10888"/>
                  </a:cubicBezTo>
                  <a:cubicBezTo>
                    <a:pt x="1199" y="10853"/>
                    <a:pt x="1244" y="10829"/>
                    <a:pt x="1214" y="10794"/>
                  </a:cubicBezTo>
                  <a:cubicBezTo>
                    <a:pt x="1222" y="10723"/>
                    <a:pt x="1252" y="10664"/>
                    <a:pt x="1222" y="10594"/>
                  </a:cubicBezTo>
                  <a:cubicBezTo>
                    <a:pt x="1274" y="10547"/>
                    <a:pt x="1237" y="10476"/>
                    <a:pt x="1267" y="10417"/>
                  </a:cubicBezTo>
                  <a:cubicBezTo>
                    <a:pt x="1222" y="10346"/>
                    <a:pt x="1297" y="10287"/>
                    <a:pt x="1252" y="10217"/>
                  </a:cubicBezTo>
                  <a:cubicBezTo>
                    <a:pt x="1282" y="10158"/>
                    <a:pt x="1289" y="10099"/>
                    <a:pt x="1274" y="10040"/>
                  </a:cubicBezTo>
                  <a:cubicBezTo>
                    <a:pt x="1312" y="9981"/>
                    <a:pt x="1304" y="9910"/>
                    <a:pt x="1304" y="9840"/>
                  </a:cubicBezTo>
                  <a:cubicBezTo>
                    <a:pt x="1312" y="9781"/>
                    <a:pt x="1349" y="9722"/>
                    <a:pt x="1334" y="9651"/>
                  </a:cubicBezTo>
                  <a:cubicBezTo>
                    <a:pt x="1349" y="9616"/>
                    <a:pt x="1357" y="9592"/>
                    <a:pt x="1357" y="9557"/>
                  </a:cubicBezTo>
                  <a:cubicBezTo>
                    <a:pt x="1342" y="9521"/>
                    <a:pt x="1394" y="9498"/>
                    <a:pt x="1394" y="9463"/>
                  </a:cubicBezTo>
                  <a:cubicBezTo>
                    <a:pt x="1402" y="9333"/>
                    <a:pt x="1424" y="9215"/>
                    <a:pt x="1446" y="9085"/>
                  </a:cubicBezTo>
                  <a:cubicBezTo>
                    <a:pt x="1432" y="9015"/>
                    <a:pt x="1461" y="8956"/>
                    <a:pt x="1454" y="8885"/>
                  </a:cubicBezTo>
                  <a:cubicBezTo>
                    <a:pt x="1446" y="8814"/>
                    <a:pt x="1454" y="8755"/>
                    <a:pt x="1461" y="8685"/>
                  </a:cubicBezTo>
                  <a:cubicBezTo>
                    <a:pt x="1469" y="8555"/>
                    <a:pt x="1476" y="8426"/>
                    <a:pt x="1469" y="8296"/>
                  </a:cubicBezTo>
                  <a:cubicBezTo>
                    <a:pt x="1484" y="8272"/>
                    <a:pt x="1484" y="8237"/>
                    <a:pt x="1469" y="8202"/>
                  </a:cubicBezTo>
                  <a:cubicBezTo>
                    <a:pt x="1469" y="8166"/>
                    <a:pt x="1476" y="8131"/>
                    <a:pt x="1476" y="8096"/>
                  </a:cubicBezTo>
                  <a:cubicBezTo>
                    <a:pt x="1499" y="8072"/>
                    <a:pt x="1461" y="8037"/>
                    <a:pt x="1476" y="8001"/>
                  </a:cubicBezTo>
                  <a:cubicBezTo>
                    <a:pt x="1439" y="7966"/>
                    <a:pt x="1484" y="7931"/>
                    <a:pt x="1461" y="7895"/>
                  </a:cubicBezTo>
                  <a:cubicBezTo>
                    <a:pt x="1424" y="7942"/>
                    <a:pt x="1439" y="8013"/>
                    <a:pt x="1469" y="8084"/>
                  </a:cubicBezTo>
                  <a:cubicBezTo>
                    <a:pt x="1394" y="8143"/>
                    <a:pt x="1469" y="8237"/>
                    <a:pt x="1432" y="8308"/>
                  </a:cubicBezTo>
                  <a:cubicBezTo>
                    <a:pt x="1424" y="8390"/>
                    <a:pt x="1446" y="8473"/>
                    <a:pt x="1417" y="8543"/>
                  </a:cubicBezTo>
                  <a:cubicBezTo>
                    <a:pt x="1432" y="8626"/>
                    <a:pt x="1394" y="8697"/>
                    <a:pt x="1409" y="8779"/>
                  </a:cubicBezTo>
                  <a:cubicBezTo>
                    <a:pt x="1402" y="8862"/>
                    <a:pt x="1409" y="8956"/>
                    <a:pt x="1379" y="9027"/>
                  </a:cubicBezTo>
                  <a:cubicBezTo>
                    <a:pt x="1364" y="9356"/>
                    <a:pt x="1259" y="9663"/>
                    <a:pt x="1229" y="9981"/>
                  </a:cubicBezTo>
                  <a:cubicBezTo>
                    <a:pt x="1244" y="10028"/>
                    <a:pt x="1192" y="10052"/>
                    <a:pt x="1222" y="10099"/>
                  </a:cubicBezTo>
                  <a:cubicBezTo>
                    <a:pt x="1192" y="10134"/>
                    <a:pt x="1214" y="10181"/>
                    <a:pt x="1192" y="10217"/>
                  </a:cubicBezTo>
                  <a:cubicBezTo>
                    <a:pt x="1237" y="10276"/>
                    <a:pt x="1162" y="10299"/>
                    <a:pt x="1192" y="10346"/>
                  </a:cubicBezTo>
                  <a:cubicBezTo>
                    <a:pt x="1192" y="10393"/>
                    <a:pt x="1177" y="10429"/>
                    <a:pt x="1192" y="10476"/>
                  </a:cubicBezTo>
                  <a:cubicBezTo>
                    <a:pt x="1177" y="10547"/>
                    <a:pt x="1147" y="10617"/>
                    <a:pt x="1177" y="10712"/>
                  </a:cubicBezTo>
                  <a:cubicBezTo>
                    <a:pt x="1162" y="10723"/>
                    <a:pt x="1162" y="10747"/>
                    <a:pt x="1162" y="10759"/>
                  </a:cubicBezTo>
                  <a:cubicBezTo>
                    <a:pt x="1154" y="10782"/>
                    <a:pt x="1154" y="10806"/>
                    <a:pt x="1154" y="10829"/>
                  </a:cubicBezTo>
                  <a:cubicBezTo>
                    <a:pt x="1154" y="10877"/>
                    <a:pt x="1162" y="10924"/>
                    <a:pt x="1147" y="10959"/>
                  </a:cubicBezTo>
                  <a:cubicBezTo>
                    <a:pt x="1147" y="11042"/>
                    <a:pt x="1139" y="11112"/>
                    <a:pt x="1139" y="11195"/>
                  </a:cubicBezTo>
                  <a:cubicBezTo>
                    <a:pt x="1124" y="11277"/>
                    <a:pt x="1154" y="11372"/>
                    <a:pt x="1132" y="11454"/>
                  </a:cubicBezTo>
                  <a:cubicBezTo>
                    <a:pt x="1162" y="11536"/>
                    <a:pt x="1132" y="11619"/>
                    <a:pt x="1139" y="11690"/>
                  </a:cubicBezTo>
                  <a:cubicBezTo>
                    <a:pt x="1117" y="11772"/>
                    <a:pt x="1162" y="11878"/>
                    <a:pt x="1117" y="11949"/>
                  </a:cubicBezTo>
                  <a:cubicBezTo>
                    <a:pt x="1154" y="12008"/>
                    <a:pt x="1132" y="12043"/>
                    <a:pt x="1147" y="12102"/>
                  </a:cubicBezTo>
                  <a:cubicBezTo>
                    <a:pt x="1124" y="12149"/>
                    <a:pt x="1169" y="12220"/>
                    <a:pt x="1139" y="12267"/>
                  </a:cubicBezTo>
                  <a:cubicBezTo>
                    <a:pt x="1154" y="12314"/>
                    <a:pt x="1169" y="12373"/>
                    <a:pt x="1147" y="12420"/>
                  </a:cubicBezTo>
                  <a:cubicBezTo>
                    <a:pt x="1154" y="12467"/>
                    <a:pt x="1177" y="12538"/>
                    <a:pt x="1139" y="12573"/>
                  </a:cubicBezTo>
                  <a:cubicBezTo>
                    <a:pt x="1169" y="12621"/>
                    <a:pt x="1177" y="12656"/>
                    <a:pt x="1154" y="12691"/>
                  </a:cubicBezTo>
                  <a:cubicBezTo>
                    <a:pt x="1192" y="12750"/>
                    <a:pt x="1162" y="12786"/>
                    <a:pt x="1169" y="12833"/>
                  </a:cubicBezTo>
                  <a:cubicBezTo>
                    <a:pt x="1184" y="12868"/>
                    <a:pt x="1169" y="12915"/>
                    <a:pt x="1192" y="12962"/>
                  </a:cubicBezTo>
                  <a:cubicBezTo>
                    <a:pt x="1184" y="12974"/>
                    <a:pt x="1184" y="12998"/>
                    <a:pt x="1199" y="13021"/>
                  </a:cubicBezTo>
                  <a:cubicBezTo>
                    <a:pt x="1184" y="13033"/>
                    <a:pt x="1169" y="13057"/>
                    <a:pt x="1192" y="13092"/>
                  </a:cubicBezTo>
                  <a:cubicBezTo>
                    <a:pt x="1199" y="13198"/>
                    <a:pt x="1229" y="13316"/>
                    <a:pt x="1252" y="13434"/>
                  </a:cubicBezTo>
                  <a:cubicBezTo>
                    <a:pt x="1259" y="13552"/>
                    <a:pt x="1289" y="13669"/>
                    <a:pt x="1282" y="13775"/>
                  </a:cubicBezTo>
                  <a:cubicBezTo>
                    <a:pt x="1297" y="13811"/>
                    <a:pt x="1312" y="13846"/>
                    <a:pt x="1304" y="13870"/>
                  </a:cubicBezTo>
                  <a:cubicBezTo>
                    <a:pt x="1319" y="13905"/>
                    <a:pt x="1349" y="13952"/>
                    <a:pt x="1334" y="13976"/>
                  </a:cubicBezTo>
                  <a:cubicBezTo>
                    <a:pt x="1349" y="14035"/>
                    <a:pt x="1372" y="14105"/>
                    <a:pt x="1357" y="14164"/>
                  </a:cubicBezTo>
                  <a:cubicBezTo>
                    <a:pt x="1319" y="14035"/>
                    <a:pt x="1259" y="14082"/>
                    <a:pt x="1214" y="13940"/>
                  </a:cubicBezTo>
                  <a:cubicBezTo>
                    <a:pt x="1199" y="13811"/>
                    <a:pt x="1177" y="13669"/>
                    <a:pt x="1154" y="13540"/>
                  </a:cubicBezTo>
                  <a:cubicBezTo>
                    <a:pt x="1132" y="13398"/>
                    <a:pt x="1132" y="13269"/>
                    <a:pt x="1109" y="13127"/>
                  </a:cubicBezTo>
                  <a:cubicBezTo>
                    <a:pt x="1132" y="13080"/>
                    <a:pt x="1072" y="13104"/>
                    <a:pt x="1094" y="13045"/>
                  </a:cubicBezTo>
                  <a:cubicBezTo>
                    <a:pt x="1064" y="12998"/>
                    <a:pt x="1094" y="12974"/>
                    <a:pt x="1057" y="12927"/>
                  </a:cubicBezTo>
                  <a:cubicBezTo>
                    <a:pt x="1094" y="12880"/>
                    <a:pt x="1019" y="12809"/>
                    <a:pt x="1064" y="12762"/>
                  </a:cubicBezTo>
                  <a:cubicBezTo>
                    <a:pt x="1027" y="12691"/>
                    <a:pt x="1064" y="12644"/>
                    <a:pt x="1034" y="12573"/>
                  </a:cubicBezTo>
                  <a:cubicBezTo>
                    <a:pt x="1042" y="12456"/>
                    <a:pt x="1012" y="12326"/>
                    <a:pt x="1012" y="12220"/>
                  </a:cubicBezTo>
                  <a:cubicBezTo>
                    <a:pt x="1019" y="12102"/>
                    <a:pt x="997" y="11973"/>
                    <a:pt x="997" y="11855"/>
                  </a:cubicBezTo>
                  <a:cubicBezTo>
                    <a:pt x="1004" y="11808"/>
                    <a:pt x="974" y="11749"/>
                    <a:pt x="974" y="11690"/>
                  </a:cubicBezTo>
                  <a:cubicBezTo>
                    <a:pt x="989" y="11631"/>
                    <a:pt x="967" y="11560"/>
                    <a:pt x="974" y="11501"/>
                  </a:cubicBezTo>
                  <a:cubicBezTo>
                    <a:pt x="967" y="11442"/>
                    <a:pt x="959" y="11383"/>
                    <a:pt x="982" y="11336"/>
                  </a:cubicBezTo>
                  <a:cubicBezTo>
                    <a:pt x="959" y="11277"/>
                    <a:pt x="959" y="11207"/>
                    <a:pt x="974" y="11159"/>
                  </a:cubicBezTo>
                  <a:cubicBezTo>
                    <a:pt x="967" y="11100"/>
                    <a:pt x="974" y="11042"/>
                    <a:pt x="982" y="10994"/>
                  </a:cubicBezTo>
                  <a:cubicBezTo>
                    <a:pt x="974" y="10959"/>
                    <a:pt x="989" y="10936"/>
                    <a:pt x="982" y="10900"/>
                  </a:cubicBezTo>
                  <a:cubicBezTo>
                    <a:pt x="967" y="10865"/>
                    <a:pt x="1004" y="10841"/>
                    <a:pt x="982" y="10806"/>
                  </a:cubicBezTo>
                  <a:cubicBezTo>
                    <a:pt x="1019" y="10700"/>
                    <a:pt x="974" y="10570"/>
                    <a:pt x="1027" y="10464"/>
                  </a:cubicBezTo>
                  <a:cubicBezTo>
                    <a:pt x="1004" y="10405"/>
                    <a:pt x="1042" y="10358"/>
                    <a:pt x="1034" y="10299"/>
                  </a:cubicBezTo>
                  <a:cubicBezTo>
                    <a:pt x="1019" y="10264"/>
                    <a:pt x="1049" y="10252"/>
                    <a:pt x="1049" y="10217"/>
                  </a:cubicBezTo>
                  <a:cubicBezTo>
                    <a:pt x="1049" y="10181"/>
                    <a:pt x="1049" y="10158"/>
                    <a:pt x="1072" y="10134"/>
                  </a:cubicBezTo>
                  <a:cubicBezTo>
                    <a:pt x="1034" y="10075"/>
                    <a:pt x="1087" y="10040"/>
                    <a:pt x="1064" y="9981"/>
                  </a:cubicBezTo>
                  <a:cubicBezTo>
                    <a:pt x="1102" y="9934"/>
                    <a:pt x="1034" y="9863"/>
                    <a:pt x="1094" y="9828"/>
                  </a:cubicBezTo>
                  <a:cubicBezTo>
                    <a:pt x="1064" y="9769"/>
                    <a:pt x="1109" y="9722"/>
                    <a:pt x="1109" y="9675"/>
                  </a:cubicBezTo>
                  <a:cubicBezTo>
                    <a:pt x="1087" y="9616"/>
                    <a:pt x="1147" y="9580"/>
                    <a:pt x="1139" y="9521"/>
                  </a:cubicBezTo>
                  <a:cubicBezTo>
                    <a:pt x="1154" y="9415"/>
                    <a:pt x="1192" y="9321"/>
                    <a:pt x="1184" y="9215"/>
                  </a:cubicBezTo>
                  <a:cubicBezTo>
                    <a:pt x="1207" y="9180"/>
                    <a:pt x="1207" y="9133"/>
                    <a:pt x="1222" y="9085"/>
                  </a:cubicBezTo>
                  <a:cubicBezTo>
                    <a:pt x="1199" y="9027"/>
                    <a:pt x="1259" y="8979"/>
                    <a:pt x="1252" y="8920"/>
                  </a:cubicBezTo>
                  <a:cubicBezTo>
                    <a:pt x="1214" y="8862"/>
                    <a:pt x="1259" y="8826"/>
                    <a:pt x="1267" y="8779"/>
                  </a:cubicBezTo>
                  <a:cubicBezTo>
                    <a:pt x="1282" y="8732"/>
                    <a:pt x="1244" y="8661"/>
                    <a:pt x="1297" y="8626"/>
                  </a:cubicBezTo>
                  <a:cubicBezTo>
                    <a:pt x="1259" y="8567"/>
                    <a:pt x="1304" y="8532"/>
                    <a:pt x="1289" y="8473"/>
                  </a:cubicBezTo>
                  <a:cubicBezTo>
                    <a:pt x="1312" y="8426"/>
                    <a:pt x="1312" y="8367"/>
                    <a:pt x="1312" y="8319"/>
                  </a:cubicBezTo>
                  <a:cubicBezTo>
                    <a:pt x="1297" y="8261"/>
                    <a:pt x="1342" y="8225"/>
                    <a:pt x="1304" y="8166"/>
                  </a:cubicBezTo>
                  <a:cubicBezTo>
                    <a:pt x="1327" y="8143"/>
                    <a:pt x="1334" y="8119"/>
                    <a:pt x="1334" y="8096"/>
                  </a:cubicBezTo>
                  <a:cubicBezTo>
                    <a:pt x="1312" y="8060"/>
                    <a:pt x="1334" y="8037"/>
                    <a:pt x="1334" y="8001"/>
                  </a:cubicBezTo>
                  <a:cubicBezTo>
                    <a:pt x="1342" y="7954"/>
                    <a:pt x="1342" y="7895"/>
                    <a:pt x="1342" y="7848"/>
                  </a:cubicBezTo>
                  <a:cubicBezTo>
                    <a:pt x="1379" y="7813"/>
                    <a:pt x="1334" y="7683"/>
                    <a:pt x="1297" y="7707"/>
                  </a:cubicBezTo>
                  <a:cubicBezTo>
                    <a:pt x="1334" y="7872"/>
                    <a:pt x="1289" y="8037"/>
                    <a:pt x="1282" y="8190"/>
                  </a:cubicBezTo>
                  <a:cubicBezTo>
                    <a:pt x="1282" y="8284"/>
                    <a:pt x="1274" y="8367"/>
                    <a:pt x="1252" y="8449"/>
                  </a:cubicBezTo>
                  <a:cubicBezTo>
                    <a:pt x="1252" y="8484"/>
                    <a:pt x="1237" y="8532"/>
                    <a:pt x="1252" y="8579"/>
                  </a:cubicBezTo>
                  <a:cubicBezTo>
                    <a:pt x="1244" y="8591"/>
                    <a:pt x="1229" y="8602"/>
                    <a:pt x="1237" y="8626"/>
                  </a:cubicBezTo>
                  <a:cubicBezTo>
                    <a:pt x="1244" y="8649"/>
                    <a:pt x="1222" y="8673"/>
                    <a:pt x="1229" y="8697"/>
                  </a:cubicBezTo>
                  <a:cubicBezTo>
                    <a:pt x="1214" y="8732"/>
                    <a:pt x="1199" y="8779"/>
                    <a:pt x="1222" y="8826"/>
                  </a:cubicBezTo>
                  <a:cubicBezTo>
                    <a:pt x="1192" y="8862"/>
                    <a:pt x="1199" y="8909"/>
                    <a:pt x="1177" y="8944"/>
                  </a:cubicBezTo>
                  <a:cubicBezTo>
                    <a:pt x="1177" y="8979"/>
                    <a:pt x="1184" y="9027"/>
                    <a:pt x="1177" y="9074"/>
                  </a:cubicBezTo>
                  <a:cubicBezTo>
                    <a:pt x="1139" y="9109"/>
                    <a:pt x="1147" y="9144"/>
                    <a:pt x="1154" y="9191"/>
                  </a:cubicBezTo>
                  <a:cubicBezTo>
                    <a:pt x="1124" y="9274"/>
                    <a:pt x="1117" y="9356"/>
                    <a:pt x="1102" y="9439"/>
                  </a:cubicBezTo>
                  <a:cubicBezTo>
                    <a:pt x="1087" y="9451"/>
                    <a:pt x="1087" y="9474"/>
                    <a:pt x="1087" y="9486"/>
                  </a:cubicBezTo>
                  <a:cubicBezTo>
                    <a:pt x="1079" y="9510"/>
                    <a:pt x="1079" y="9533"/>
                    <a:pt x="1079" y="9557"/>
                  </a:cubicBezTo>
                  <a:cubicBezTo>
                    <a:pt x="1027" y="9592"/>
                    <a:pt x="1079" y="9651"/>
                    <a:pt x="1027" y="9675"/>
                  </a:cubicBezTo>
                  <a:cubicBezTo>
                    <a:pt x="1012" y="9899"/>
                    <a:pt x="989" y="10111"/>
                    <a:pt x="959" y="10323"/>
                  </a:cubicBezTo>
                  <a:cubicBezTo>
                    <a:pt x="959" y="10429"/>
                    <a:pt x="944" y="10535"/>
                    <a:pt x="922" y="10641"/>
                  </a:cubicBezTo>
                  <a:cubicBezTo>
                    <a:pt x="929" y="10759"/>
                    <a:pt x="922" y="10865"/>
                    <a:pt x="914" y="10971"/>
                  </a:cubicBezTo>
                  <a:cubicBezTo>
                    <a:pt x="899" y="11018"/>
                    <a:pt x="922" y="11089"/>
                    <a:pt x="907" y="11136"/>
                  </a:cubicBezTo>
                  <a:cubicBezTo>
                    <a:pt x="884" y="11183"/>
                    <a:pt x="937" y="11254"/>
                    <a:pt x="899" y="11301"/>
                  </a:cubicBezTo>
                  <a:cubicBezTo>
                    <a:pt x="944" y="11372"/>
                    <a:pt x="877" y="11407"/>
                    <a:pt x="922" y="11466"/>
                  </a:cubicBezTo>
                  <a:cubicBezTo>
                    <a:pt x="914" y="11525"/>
                    <a:pt x="899" y="11572"/>
                    <a:pt x="914" y="11631"/>
                  </a:cubicBezTo>
                  <a:cubicBezTo>
                    <a:pt x="922" y="11690"/>
                    <a:pt x="899" y="11737"/>
                    <a:pt x="929" y="11808"/>
                  </a:cubicBezTo>
                  <a:cubicBezTo>
                    <a:pt x="937" y="11866"/>
                    <a:pt x="914" y="11914"/>
                    <a:pt x="944" y="11973"/>
                  </a:cubicBezTo>
                  <a:cubicBezTo>
                    <a:pt x="929" y="12079"/>
                    <a:pt x="974" y="12208"/>
                    <a:pt x="937" y="12302"/>
                  </a:cubicBezTo>
                  <a:cubicBezTo>
                    <a:pt x="1027" y="12621"/>
                    <a:pt x="929" y="12880"/>
                    <a:pt x="1064" y="13198"/>
                  </a:cubicBezTo>
                  <a:cubicBezTo>
                    <a:pt x="989" y="13281"/>
                    <a:pt x="1102" y="13292"/>
                    <a:pt x="1064" y="13387"/>
                  </a:cubicBezTo>
                  <a:cubicBezTo>
                    <a:pt x="1049" y="13469"/>
                    <a:pt x="1109" y="13563"/>
                    <a:pt x="1072" y="13634"/>
                  </a:cubicBezTo>
                  <a:cubicBezTo>
                    <a:pt x="1019" y="13528"/>
                    <a:pt x="997" y="13481"/>
                    <a:pt x="959" y="13410"/>
                  </a:cubicBezTo>
                  <a:cubicBezTo>
                    <a:pt x="989" y="13398"/>
                    <a:pt x="1012" y="13445"/>
                    <a:pt x="1019" y="13375"/>
                  </a:cubicBezTo>
                  <a:cubicBezTo>
                    <a:pt x="1012" y="13269"/>
                    <a:pt x="959" y="13339"/>
                    <a:pt x="922" y="13198"/>
                  </a:cubicBezTo>
                  <a:cubicBezTo>
                    <a:pt x="937" y="13174"/>
                    <a:pt x="914" y="13139"/>
                    <a:pt x="922" y="13116"/>
                  </a:cubicBezTo>
                  <a:cubicBezTo>
                    <a:pt x="899" y="13068"/>
                    <a:pt x="944" y="13045"/>
                    <a:pt x="907" y="12998"/>
                  </a:cubicBezTo>
                  <a:cubicBezTo>
                    <a:pt x="907" y="12927"/>
                    <a:pt x="914" y="12868"/>
                    <a:pt x="892" y="12786"/>
                  </a:cubicBezTo>
                  <a:cubicBezTo>
                    <a:pt x="899" y="12656"/>
                    <a:pt x="839" y="12503"/>
                    <a:pt x="869" y="12373"/>
                  </a:cubicBezTo>
                  <a:cubicBezTo>
                    <a:pt x="824" y="12302"/>
                    <a:pt x="899" y="12255"/>
                    <a:pt x="854" y="12173"/>
                  </a:cubicBezTo>
                  <a:cubicBezTo>
                    <a:pt x="884" y="12114"/>
                    <a:pt x="847" y="12031"/>
                    <a:pt x="862" y="11973"/>
                  </a:cubicBezTo>
                  <a:cubicBezTo>
                    <a:pt x="854" y="11937"/>
                    <a:pt x="869" y="11914"/>
                    <a:pt x="839" y="11878"/>
                  </a:cubicBezTo>
                  <a:cubicBezTo>
                    <a:pt x="884" y="11843"/>
                    <a:pt x="847" y="11796"/>
                    <a:pt x="854" y="11760"/>
                  </a:cubicBezTo>
                  <a:cubicBezTo>
                    <a:pt x="854" y="11701"/>
                    <a:pt x="839" y="11631"/>
                    <a:pt x="862" y="11560"/>
                  </a:cubicBezTo>
                  <a:cubicBezTo>
                    <a:pt x="802" y="11395"/>
                    <a:pt x="847" y="11254"/>
                    <a:pt x="832" y="11100"/>
                  </a:cubicBezTo>
                  <a:cubicBezTo>
                    <a:pt x="869" y="10959"/>
                    <a:pt x="824" y="10782"/>
                    <a:pt x="847" y="10641"/>
                  </a:cubicBezTo>
                  <a:cubicBezTo>
                    <a:pt x="847" y="10488"/>
                    <a:pt x="847" y="10335"/>
                    <a:pt x="877" y="10193"/>
                  </a:cubicBezTo>
                  <a:cubicBezTo>
                    <a:pt x="877" y="10111"/>
                    <a:pt x="884" y="10040"/>
                    <a:pt x="877" y="9969"/>
                  </a:cubicBezTo>
                  <a:cubicBezTo>
                    <a:pt x="884" y="9934"/>
                    <a:pt x="892" y="9899"/>
                    <a:pt x="892" y="9863"/>
                  </a:cubicBezTo>
                  <a:cubicBezTo>
                    <a:pt x="899" y="9816"/>
                    <a:pt x="892" y="9781"/>
                    <a:pt x="892" y="9734"/>
                  </a:cubicBezTo>
                  <a:cubicBezTo>
                    <a:pt x="914" y="9580"/>
                    <a:pt x="892" y="9427"/>
                    <a:pt x="929" y="9286"/>
                  </a:cubicBezTo>
                  <a:cubicBezTo>
                    <a:pt x="929" y="9203"/>
                    <a:pt x="937" y="9133"/>
                    <a:pt x="952" y="9062"/>
                  </a:cubicBezTo>
                  <a:cubicBezTo>
                    <a:pt x="929" y="9027"/>
                    <a:pt x="982" y="9003"/>
                    <a:pt x="967" y="8956"/>
                  </a:cubicBezTo>
                  <a:cubicBezTo>
                    <a:pt x="952" y="8909"/>
                    <a:pt x="982" y="8873"/>
                    <a:pt x="967" y="8826"/>
                  </a:cubicBezTo>
                  <a:cubicBezTo>
                    <a:pt x="982" y="8755"/>
                    <a:pt x="989" y="8685"/>
                    <a:pt x="989" y="8614"/>
                  </a:cubicBezTo>
                  <a:cubicBezTo>
                    <a:pt x="1027" y="8543"/>
                    <a:pt x="997" y="8461"/>
                    <a:pt x="1027" y="8390"/>
                  </a:cubicBezTo>
                  <a:cubicBezTo>
                    <a:pt x="1072" y="8355"/>
                    <a:pt x="1034" y="8308"/>
                    <a:pt x="1034" y="8272"/>
                  </a:cubicBezTo>
                  <a:cubicBezTo>
                    <a:pt x="1064" y="8249"/>
                    <a:pt x="1072" y="8213"/>
                    <a:pt x="1049" y="8166"/>
                  </a:cubicBezTo>
                  <a:cubicBezTo>
                    <a:pt x="1102" y="8143"/>
                    <a:pt x="1064" y="8096"/>
                    <a:pt x="1079" y="8072"/>
                  </a:cubicBezTo>
                  <a:cubicBezTo>
                    <a:pt x="1072" y="8048"/>
                    <a:pt x="1094" y="7942"/>
                    <a:pt x="1057" y="7966"/>
                  </a:cubicBezTo>
                  <a:cubicBezTo>
                    <a:pt x="1034" y="8084"/>
                    <a:pt x="1034" y="8213"/>
                    <a:pt x="997" y="8319"/>
                  </a:cubicBezTo>
                  <a:cubicBezTo>
                    <a:pt x="1027" y="8390"/>
                    <a:pt x="944" y="8426"/>
                    <a:pt x="974" y="8496"/>
                  </a:cubicBezTo>
                  <a:cubicBezTo>
                    <a:pt x="959" y="8532"/>
                    <a:pt x="974" y="8567"/>
                    <a:pt x="959" y="8591"/>
                  </a:cubicBezTo>
                  <a:cubicBezTo>
                    <a:pt x="929" y="8614"/>
                    <a:pt x="982" y="8673"/>
                    <a:pt x="944" y="8697"/>
                  </a:cubicBezTo>
                  <a:cubicBezTo>
                    <a:pt x="914" y="8744"/>
                    <a:pt x="952" y="8826"/>
                    <a:pt x="907" y="8873"/>
                  </a:cubicBezTo>
                  <a:cubicBezTo>
                    <a:pt x="929" y="8944"/>
                    <a:pt x="907" y="9003"/>
                    <a:pt x="892" y="9074"/>
                  </a:cubicBezTo>
                  <a:cubicBezTo>
                    <a:pt x="892" y="9203"/>
                    <a:pt x="854" y="9321"/>
                    <a:pt x="839" y="9439"/>
                  </a:cubicBezTo>
                  <a:cubicBezTo>
                    <a:pt x="854" y="9521"/>
                    <a:pt x="824" y="9592"/>
                    <a:pt x="854" y="9686"/>
                  </a:cubicBezTo>
                  <a:cubicBezTo>
                    <a:pt x="802" y="9757"/>
                    <a:pt x="847" y="9851"/>
                    <a:pt x="824" y="9934"/>
                  </a:cubicBezTo>
                  <a:cubicBezTo>
                    <a:pt x="809" y="9969"/>
                    <a:pt x="809" y="10005"/>
                    <a:pt x="817" y="10040"/>
                  </a:cubicBezTo>
                  <a:cubicBezTo>
                    <a:pt x="817" y="10064"/>
                    <a:pt x="817" y="10075"/>
                    <a:pt x="794" y="10099"/>
                  </a:cubicBezTo>
                  <a:cubicBezTo>
                    <a:pt x="809" y="10122"/>
                    <a:pt x="817" y="10146"/>
                    <a:pt x="787" y="10170"/>
                  </a:cubicBezTo>
                  <a:cubicBezTo>
                    <a:pt x="794" y="10181"/>
                    <a:pt x="809" y="10205"/>
                    <a:pt x="794" y="10217"/>
                  </a:cubicBezTo>
                  <a:cubicBezTo>
                    <a:pt x="779" y="10240"/>
                    <a:pt x="802" y="10276"/>
                    <a:pt x="787" y="10299"/>
                  </a:cubicBezTo>
                  <a:cubicBezTo>
                    <a:pt x="787" y="10335"/>
                    <a:pt x="794" y="10382"/>
                    <a:pt x="787" y="10417"/>
                  </a:cubicBezTo>
                  <a:cubicBezTo>
                    <a:pt x="749" y="10452"/>
                    <a:pt x="794" y="10500"/>
                    <a:pt x="772" y="10535"/>
                  </a:cubicBezTo>
                  <a:cubicBezTo>
                    <a:pt x="787" y="10582"/>
                    <a:pt x="772" y="10617"/>
                    <a:pt x="772" y="10653"/>
                  </a:cubicBezTo>
                  <a:cubicBezTo>
                    <a:pt x="764" y="10747"/>
                    <a:pt x="787" y="10829"/>
                    <a:pt x="764" y="10912"/>
                  </a:cubicBezTo>
                  <a:cubicBezTo>
                    <a:pt x="802" y="11006"/>
                    <a:pt x="749" y="11065"/>
                    <a:pt x="779" y="11159"/>
                  </a:cubicBezTo>
                  <a:cubicBezTo>
                    <a:pt x="742" y="11230"/>
                    <a:pt x="779" y="11324"/>
                    <a:pt x="749" y="11407"/>
                  </a:cubicBezTo>
                  <a:cubicBezTo>
                    <a:pt x="787" y="11489"/>
                    <a:pt x="764" y="11548"/>
                    <a:pt x="787" y="11619"/>
                  </a:cubicBezTo>
                  <a:cubicBezTo>
                    <a:pt x="757" y="11690"/>
                    <a:pt x="809" y="11772"/>
                    <a:pt x="787" y="11843"/>
                  </a:cubicBezTo>
                  <a:cubicBezTo>
                    <a:pt x="779" y="11984"/>
                    <a:pt x="802" y="12137"/>
                    <a:pt x="787" y="12279"/>
                  </a:cubicBezTo>
                  <a:cubicBezTo>
                    <a:pt x="832" y="12373"/>
                    <a:pt x="772" y="12432"/>
                    <a:pt x="809" y="12515"/>
                  </a:cubicBezTo>
                  <a:cubicBezTo>
                    <a:pt x="794" y="12538"/>
                    <a:pt x="802" y="12585"/>
                    <a:pt x="817" y="12621"/>
                  </a:cubicBezTo>
                  <a:cubicBezTo>
                    <a:pt x="802" y="12656"/>
                    <a:pt x="802" y="12691"/>
                    <a:pt x="832" y="12738"/>
                  </a:cubicBezTo>
                  <a:cubicBezTo>
                    <a:pt x="824" y="12809"/>
                    <a:pt x="832" y="12880"/>
                    <a:pt x="854" y="12962"/>
                  </a:cubicBezTo>
                  <a:cubicBezTo>
                    <a:pt x="832" y="12998"/>
                    <a:pt x="877" y="13045"/>
                    <a:pt x="839" y="13068"/>
                  </a:cubicBezTo>
                  <a:cubicBezTo>
                    <a:pt x="854" y="13092"/>
                    <a:pt x="839" y="13104"/>
                    <a:pt x="847" y="13127"/>
                  </a:cubicBezTo>
                  <a:cubicBezTo>
                    <a:pt x="854" y="13139"/>
                    <a:pt x="847" y="13163"/>
                    <a:pt x="832" y="13139"/>
                  </a:cubicBezTo>
                  <a:cubicBezTo>
                    <a:pt x="802" y="13068"/>
                    <a:pt x="772" y="12998"/>
                    <a:pt x="742" y="12939"/>
                  </a:cubicBezTo>
                  <a:cubicBezTo>
                    <a:pt x="742" y="12833"/>
                    <a:pt x="697" y="12727"/>
                    <a:pt x="727" y="12632"/>
                  </a:cubicBezTo>
                  <a:cubicBezTo>
                    <a:pt x="697" y="12538"/>
                    <a:pt x="667" y="12432"/>
                    <a:pt x="675" y="12350"/>
                  </a:cubicBezTo>
                  <a:cubicBezTo>
                    <a:pt x="667" y="12302"/>
                    <a:pt x="645" y="12255"/>
                    <a:pt x="652" y="12208"/>
                  </a:cubicBezTo>
                  <a:cubicBezTo>
                    <a:pt x="660" y="12161"/>
                    <a:pt x="615" y="12102"/>
                    <a:pt x="645" y="12067"/>
                  </a:cubicBezTo>
                  <a:cubicBezTo>
                    <a:pt x="622" y="12008"/>
                    <a:pt x="637" y="11973"/>
                    <a:pt x="622" y="11925"/>
                  </a:cubicBezTo>
                  <a:cubicBezTo>
                    <a:pt x="630" y="11878"/>
                    <a:pt x="607" y="11819"/>
                    <a:pt x="615" y="11772"/>
                  </a:cubicBezTo>
                  <a:cubicBezTo>
                    <a:pt x="615" y="11725"/>
                    <a:pt x="592" y="11678"/>
                    <a:pt x="607" y="11631"/>
                  </a:cubicBezTo>
                  <a:cubicBezTo>
                    <a:pt x="600" y="11595"/>
                    <a:pt x="592" y="11572"/>
                    <a:pt x="615" y="11560"/>
                  </a:cubicBezTo>
                  <a:cubicBezTo>
                    <a:pt x="607" y="11525"/>
                    <a:pt x="592" y="11501"/>
                    <a:pt x="577" y="11478"/>
                  </a:cubicBezTo>
                  <a:cubicBezTo>
                    <a:pt x="592" y="11442"/>
                    <a:pt x="585" y="11419"/>
                    <a:pt x="600" y="11383"/>
                  </a:cubicBezTo>
                  <a:cubicBezTo>
                    <a:pt x="637" y="11360"/>
                    <a:pt x="547" y="11301"/>
                    <a:pt x="615" y="11277"/>
                  </a:cubicBezTo>
                  <a:cubicBezTo>
                    <a:pt x="592" y="11195"/>
                    <a:pt x="600" y="11124"/>
                    <a:pt x="615" y="11053"/>
                  </a:cubicBezTo>
                  <a:cubicBezTo>
                    <a:pt x="592" y="10900"/>
                    <a:pt x="615" y="10759"/>
                    <a:pt x="615" y="10617"/>
                  </a:cubicBezTo>
                  <a:cubicBezTo>
                    <a:pt x="630" y="10558"/>
                    <a:pt x="600" y="10476"/>
                    <a:pt x="622" y="10417"/>
                  </a:cubicBezTo>
                  <a:cubicBezTo>
                    <a:pt x="585" y="10370"/>
                    <a:pt x="630" y="10346"/>
                    <a:pt x="630" y="10311"/>
                  </a:cubicBezTo>
                  <a:cubicBezTo>
                    <a:pt x="615" y="10264"/>
                    <a:pt x="607" y="10228"/>
                    <a:pt x="622" y="10193"/>
                  </a:cubicBezTo>
                  <a:cubicBezTo>
                    <a:pt x="645" y="10170"/>
                    <a:pt x="600" y="10111"/>
                    <a:pt x="630" y="10087"/>
                  </a:cubicBezTo>
                  <a:cubicBezTo>
                    <a:pt x="645" y="10052"/>
                    <a:pt x="652" y="10016"/>
                    <a:pt x="645" y="9981"/>
                  </a:cubicBezTo>
                  <a:cubicBezTo>
                    <a:pt x="652" y="9910"/>
                    <a:pt x="660" y="9840"/>
                    <a:pt x="690" y="9769"/>
                  </a:cubicBezTo>
                  <a:cubicBezTo>
                    <a:pt x="652" y="9722"/>
                    <a:pt x="675" y="9698"/>
                    <a:pt x="682" y="9663"/>
                  </a:cubicBezTo>
                  <a:cubicBezTo>
                    <a:pt x="682" y="9616"/>
                    <a:pt x="690" y="9604"/>
                    <a:pt x="690" y="9545"/>
                  </a:cubicBezTo>
                  <a:cubicBezTo>
                    <a:pt x="697" y="9510"/>
                    <a:pt x="697" y="9474"/>
                    <a:pt x="705" y="9439"/>
                  </a:cubicBezTo>
                  <a:cubicBezTo>
                    <a:pt x="682" y="9404"/>
                    <a:pt x="742" y="9380"/>
                    <a:pt x="712" y="9333"/>
                  </a:cubicBezTo>
                  <a:cubicBezTo>
                    <a:pt x="734" y="9309"/>
                    <a:pt x="690" y="9250"/>
                    <a:pt x="727" y="9227"/>
                  </a:cubicBezTo>
                  <a:cubicBezTo>
                    <a:pt x="727" y="9191"/>
                    <a:pt x="734" y="9156"/>
                    <a:pt x="734" y="9121"/>
                  </a:cubicBezTo>
                  <a:cubicBezTo>
                    <a:pt x="742" y="9038"/>
                    <a:pt x="727" y="8956"/>
                    <a:pt x="749" y="8885"/>
                  </a:cubicBezTo>
                  <a:cubicBezTo>
                    <a:pt x="742" y="8850"/>
                    <a:pt x="749" y="8814"/>
                    <a:pt x="764" y="8779"/>
                  </a:cubicBezTo>
                  <a:cubicBezTo>
                    <a:pt x="787" y="8744"/>
                    <a:pt x="742" y="8697"/>
                    <a:pt x="772" y="8673"/>
                  </a:cubicBezTo>
                  <a:cubicBezTo>
                    <a:pt x="779" y="8638"/>
                    <a:pt x="779" y="8602"/>
                    <a:pt x="787" y="8567"/>
                  </a:cubicBezTo>
                  <a:cubicBezTo>
                    <a:pt x="772" y="8520"/>
                    <a:pt x="832" y="8484"/>
                    <a:pt x="787" y="8437"/>
                  </a:cubicBezTo>
                  <a:cubicBezTo>
                    <a:pt x="809" y="8402"/>
                    <a:pt x="779" y="8355"/>
                    <a:pt x="817" y="8331"/>
                  </a:cubicBezTo>
                  <a:cubicBezTo>
                    <a:pt x="824" y="8296"/>
                    <a:pt x="787" y="8249"/>
                    <a:pt x="832" y="8225"/>
                  </a:cubicBezTo>
                  <a:cubicBezTo>
                    <a:pt x="794" y="8131"/>
                    <a:pt x="862" y="8072"/>
                    <a:pt x="824" y="7978"/>
                  </a:cubicBezTo>
                  <a:cubicBezTo>
                    <a:pt x="839" y="7919"/>
                    <a:pt x="854" y="7836"/>
                    <a:pt x="824" y="7766"/>
                  </a:cubicBezTo>
                  <a:cubicBezTo>
                    <a:pt x="869" y="7695"/>
                    <a:pt x="809" y="7612"/>
                    <a:pt x="847" y="7542"/>
                  </a:cubicBezTo>
                  <a:cubicBezTo>
                    <a:pt x="809" y="7459"/>
                    <a:pt x="854" y="7400"/>
                    <a:pt x="824" y="7318"/>
                  </a:cubicBezTo>
                  <a:cubicBezTo>
                    <a:pt x="884" y="7294"/>
                    <a:pt x="802" y="7235"/>
                    <a:pt x="832" y="7212"/>
                  </a:cubicBezTo>
                  <a:cubicBezTo>
                    <a:pt x="824" y="7165"/>
                    <a:pt x="854" y="7129"/>
                    <a:pt x="817" y="7082"/>
                  </a:cubicBezTo>
                  <a:cubicBezTo>
                    <a:pt x="854" y="7011"/>
                    <a:pt x="817" y="6929"/>
                    <a:pt x="839" y="6858"/>
                  </a:cubicBezTo>
                  <a:cubicBezTo>
                    <a:pt x="817" y="6776"/>
                    <a:pt x="847" y="6705"/>
                    <a:pt x="824" y="6623"/>
                  </a:cubicBezTo>
                  <a:cubicBezTo>
                    <a:pt x="779" y="6575"/>
                    <a:pt x="862" y="6552"/>
                    <a:pt x="817" y="6505"/>
                  </a:cubicBezTo>
                  <a:cubicBezTo>
                    <a:pt x="847" y="6481"/>
                    <a:pt x="802" y="6434"/>
                    <a:pt x="824" y="6399"/>
                  </a:cubicBezTo>
                  <a:cubicBezTo>
                    <a:pt x="809" y="6363"/>
                    <a:pt x="802" y="6316"/>
                    <a:pt x="817" y="6281"/>
                  </a:cubicBezTo>
                  <a:cubicBezTo>
                    <a:pt x="772" y="6257"/>
                    <a:pt x="817" y="6151"/>
                    <a:pt x="772" y="6187"/>
                  </a:cubicBezTo>
                  <a:cubicBezTo>
                    <a:pt x="779" y="6234"/>
                    <a:pt x="764" y="6281"/>
                    <a:pt x="802" y="6340"/>
                  </a:cubicBezTo>
                  <a:cubicBezTo>
                    <a:pt x="772" y="6387"/>
                    <a:pt x="787" y="6446"/>
                    <a:pt x="794" y="6505"/>
                  </a:cubicBezTo>
                  <a:cubicBezTo>
                    <a:pt x="772" y="6611"/>
                    <a:pt x="809" y="6729"/>
                    <a:pt x="779" y="6835"/>
                  </a:cubicBezTo>
                  <a:cubicBezTo>
                    <a:pt x="817" y="6953"/>
                    <a:pt x="772" y="7047"/>
                    <a:pt x="794" y="7165"/>
                  </a:cubicBezTo>
                  <a:cubicBezTo>
                    <a:pt x="802" y="7224"/>
                    <a:pt x="794" y="7271"/>
                    <a:pt x="787" y="7330"/>
                  </a:cubicBezTo>
                  <a:cubicBezTo>
                    <a:pt x="794" y="7389"/>
                    <a:pt x="802" y="7447"/>
                    <a:pt x="779" y="7495"/>
                  </a:cubicBezTo>
                  <a:cubicBezTo>
                    <a:pt x="787" y="7542"/>
                    <a:pt x="779" y="7589"/>
                    <a:pt x="787" y="7636"/>
                  </a:cubicBezTo>
                  <a:cubicBezTo>
                    <a:pt x="779" y="7695"/>
                    <a:pt x="779" y="7754"/>
                    <a:pt x="779" y="7801"/>
                  </a:cubicBezTo>
                  <a:cubicBezTo>
                    <a:pt x="734" y="7907"/>
                    <a:pt x="802" y="8037"/>
                    <a:pt x="749" y="8131"/>
                  </a:cubicBezTo>
                  <a:cubicBezTo>
                    <a:pt x="779" y="8249"/>
                    <a:pt x="727" y="8343"/>
                    <a:pt x="734" y="8461"/>
                  </a:cubicBezTo>
                  <a:cubicBezTo>
                    <a:pt x="712" y="8508"/>
                    <a:pt x="734" y="8567"/>
                    <a:pt x="712" y="8614"/>
                  </a:cubicBezTo>
                  <a:cubicBezTo>
                    <a:pt x="742" y="8673"/>
                    <a:pt x="682" y="8720"/>
                    <a:pt x="682" y="8767"/>
                  </a:cubicBezTo>
                  <a:cubicBezTo>
                    <a:pt x="697" y="8944"/>
                    <a:pt x="660" y="9097"/>
                    <a:pt x="660" y="9262"/>
                  </a:cubicBezTo>
                  <a:cubicBezTo>
                    <a:pt x="645" y="9345"/>
                    <a:pt x="630" y="9427"/>
                    <a:pt x="615" y="9510"/>
                  </a:cubicBezTo>
                  <a:cubicBezTo>
                    <a:pt x="630" y="9557"/>
                    <a:pt x="615" y="9592"/>
                    <a:pt x="607" y="9639"/>
                  </a:cubicBezTo>
                  <a:cubicBezTo>
                    <a:pt x="630" y="9686"/>
                    <a:pt x="592" y="9722"/>
                    <a:pt x="585" y="9757"/>
                  </a:cubicBezTo>
                  <a:cubicBezTo>
                    <a:pt x="600" y="9840"/>
                    <a:pt x="577" y="9922"/>
                    <a:pt x="570" y="9993"/>
                  </a:cubicBezTo>
                  <a:cubicBezTo>
                    <a:pt x="540" y="10075"/>
                    <a:pt x="577" y="10170"/>
                    <a:pt x="547" y="10252"/>
                  </a:cubicBezTo>
                  <a:cubicBezTo>
                    <a:pt x="562" y="10299"/>
                    <a:pt x="525" y="10335"/>
                    <a:pt x="547" y="10382"/>
                  </a:cubicBezTo>
                  <a:cubicBezTo>
                    <a:pt x="540" y="10417"/>
                    <a:pt x="525" y="10452"/>
                    <a:pt x="540" y="10500"/>
                  </a:cubicBezTo>
                  <a:cubicBezTo>
                    <a:pt x="540" y="10594"/>
                    <a:pt x="562" y="10676"/>
                    <a:pt x="540" y="10759"/>
                  </a:cubicBezTo>
                  <a:cubicBezTo>
                    <a:pt x="540" y="10841"/>
                    <a:pt x="555" y="10924"/>
                    <a:pt x="525" y="10994"/>
                  </a:cubicBezTo>
                  <a:cubicBezTo>
                    <a:pt x="532" y="11089"/>
                    <a:pt x="547" y="11171"/>
                    <a:pt x="517" y="11254"/>
                  </a:cubicBezTo>
                  <a:cubicBezTo>
                    <a:pt x="547" y="11348"/>
                    <a:pt x="517" y="11430"/>
                    <a:pt x="540" y="11513"/>
                  </a:cubicBezTo>
                  <a:cubicBezTo>
                    <a:pt x="540" y="11607"/>
                    <a:pt x="525" y="11690"/>
                    <a:pt x="555" y="11784"/>
                  </a:cubicBezTo>
                  <a:cubicBezTo>
                    <a:pt x="555" y="11866"/>
                    <a:pt x="547" y="11949"/>
                    <a:pt x="577" y="12043"/>
                  </a:cubicBezTo>
                  <a:cubicBezTo>
                    <a:pt x="555" y="12126"/>
                    <a:pt x="577" y="12220"/>
                    <a:pt x="592" y="12302"/>
                  </a:cubicBezTo>
                  <a:cubicBezTo>
                    <a:pt x="585" y="12350"/>
                    <a:pt x="607" y="12397"/>
                    <a:pt x="615" y="12444"/>
                  </a:cubicBezTo>
                  <a:cubicBezTo>
                    <a:pt x="607" y="12479"/>
                    <a:pt x="615" y="12526"/>
                    <a:pt x="637" y="12573"/>
                  </a:cubicBezTo>
                  <a:cubicBezTo>
                    <a:pt x="615" y="12656"/>
                    <a:pt x="675" y="12762"/>
                    <a:pt x="660" y="12833"/>
                  </a:cubicBezTo>
                  <a:cubicBezTo>
                    <a:pt x="645" y="12727"/>
                    <a:pt x="585" y="12680"/>
                    <a:pt x="540" y="12621"/>
                  </a:cubicBezTo>
                  <a:cubicBezTo>
                    <a:pt x="547" y="12550"/>
                    <a:pt x="517" y="12456"/>
                    <a:pt x="510" y="12373"/>
                  </a:cubicBezTo>
                  <a:cubicBezTo>
                    <a:pt x="532" y="12338"/>
                    <a:pt x="465" y="12279"/>
                    <a:pt x="510" y="12244"/>
                  </a:cubicBezTo>
                  <a:cubicBezTo>
                    <a:pt x="510" y="12208"/>
                    <a:pt x="487" y="12149"/>
                    <a:pt x="487" y="12114"/>
                  </a:cubicBezTo>
                  <a:cubicBezTo>
                    <a:pt x="487" y="12031"/>
                    <a:pt x="487" y="11937"/>
                    <a:pt x="472" y="11855"/>
                  </a:cubicBezTo>
                  <a:cubicBezTo>
                    <a:pt x="472" y="11760"/>
                    <a:pt x="457" y="11678"/>
                    <a:pt x="450" y="11584"/>
                  </a:cubicBezTo>
                  <a:cubicBezTo>
                    <a:pt x="465" y="11513"/>
                    <a:pt x="435" y="11419"/>
                    <a:pt x="442" y="11348"/>
                  </a:cubicBezTo>
                  <a:cubicBezTo>
                    <a:pt x="450" y="11265"/>
                    <a:pt x="435" y="11171"/>
                    <a:pt x="420" y="11077"/>
                  </a:cubicBezTo>
                  <a:cubicBezTo>
                    <a:pt x="442" y="10912"/>
                    <a:pt x="435" y="10735"/>
                    <a:pt x="405" y="10558"/>
                  </a:cubicBezTo>
                  <a:cubicBezTo>
                    <a:pt x="442" y="10511"/>
                    <a:pt x="420" y="10441"/>
                    <a:pt x="427" y="10382"/>
                  </a:cubicBezTo>
                  <a:cubicBezTo>
                    <a:pt x="412" y="10346"/>
                    <a:pt x="435" y="10323"/>
                    <a:pt x="427" y="10287"/>
                  </a:cubicBezTo>
                  <a:cubicBezTo>
                    <a:pt x="457" y="10264"/>
                    <a:pt x="412" y="10217"/>
                    <a:pt x="435" y="10181"/>
                  </a:cubicBezTo>
                  <a:cubicBezTo>
                    <a:pt x="427" y="10040"/>
                    <a:pt x="450" y="9910"/>
                    <a:pt x="435" y="9781"/>
                  </a:cubicBezTo>
                  <a:cubicBezTo>
                    <a:pt x="480" y="9722"/>
                    <a:pt x="442" y="9651"/>
                    <a:pt x="472" y="9604"/>
                  </a:cubicBezTo>
                  <a:cubicBezTo>
                    <a:pt x="487" y="9533"/>
                    <a:pt x="472" y="9463"/>
                    <a:pt x="510" y="9404"/>
                  </a:cubicBezTo>
                  <a:cubicBezTo>
                    <a:pt x="487" y="9368"/>
                    <a:pt x="495" y="9345"/>
                    <a:pt x="502" y="9321"/>
                  </a:cubicBezTo>
                  <a:cubicBezTo>
                    <a:pt x="525" y="9286"/>
                    <a:pt x="487" y="9250"/>
                    <a:pt x="525" y="9227"/>
                  </a:cubicBezTo>
                  <a:cubicBezTo>
                    <a:pt x="517" y="9191"/>
                    <a:pt x="532" y="9168"/>
                    <a:pt x="525" y="9133"/>
                  </a:cubicBezTo>
                  <a:cubicBezTo>
                    <a:pt x="510" y="9097"/>
                    <a:pt x="562" y="9074"/>
                    <a:pt x="532" y="9027"/>
                  </a:cubicBezTo>
                  <a:cubicBezTo>
                    <a:pt x="562" y="8779"/>
                    <a:pt x="585" y="8532"/>
                    <a:pt x="615" y="8272"/>
                  </a:cubicBezTo>
                  <a:cubicBezTo>
                    <a:pt x="615" y="8213"/>
                    <a:pt x="622" y="8155"/>
                    <a:pt x="637" y="8096"/>
                  </a:cubicBezTo>
                  <a:cubicBezTo>
                    <a:pt x="615" y="8025"/>
                    <a:pt x="645" y="7966"/>
                    <a:pt x="645" y="7895"/>
                  </a:cubicBezTo>
                  <a:cubicBezTo>
                    <a:pt x="645" y="7836"/>
                    <a:pt x="675" y="7777"/>
                    <a:pt x="667" y="7718"/>
                  </a:cubicBezTo>
                  <a:cubicBezTo>
                    <a:pt x="652" y="7648"/>
                    <a:pt x="682" y="7589"/>
                    <a:pt x="675" y="7518"/>
                  </a:cubicBezTo>
                  <a:cubicBezTo>
                    <a:pt x="675" y="7389"/>
                    <a:pt x="682" y="7259"/>
                    <a:pt x="660" y="7129"/>
                  </a:cubicBezTo>
                  <a:cubicBezTo>
                    <a:pt x="675" y="7070"/>
                    <a:pt x="652" y="6988"/>
                    <a:pt x="645" y="6917"/>
                  </a:cubicBezTo>
                  <a:cubicBezTo>
                    <a:pt x="667" y="6894"/>
                    <a:pt x="622" y="6858"/>
                    <a:pt x="645" y="6823"/>
                  </a:cubicBezTo>
                  <a:cubicBezTo>
                    <a:pt x="645" y="6788"/>
                    <a:pt x="630" y="6752"/>
                    <a:pt x="607" y="6705"/>
                  </a:cubicBezTo>
                  <a:cubicBezTo>
                    <a:pt x="585" y="6729"/>
                    <a:pt x="585" y="6764"/>
                    <a:pt x="607" y="6799"/>
                  </a:cubicBezTo>
                  <a:cubicBezTo>
                    <a:pt x="600" y="6835"/>
                    <a:pt x="592" y="6858"/>
                    <a:pt x="607" y="6894"/>
                  </a:cubicBezTo>
                  <a:cubicBezTo>
                    <a:pt x="577" y="6953"/>
                    <a:pt x="637" y="7035"/>
                    <a:pt x="600" y="7094"/>
                  </a:cubicBezTo>
                  <a:cubicBezTo>
                    <a:pt x="637" y="7235"/>
                    <a:pt x="600" y="7365"/>
                    <a:pt x="630" y="7506"/>
                  </a:cubicBezTo>
                  <a:cubicBezTo>
                    <a:pt x="600" y="7624"/>
                    <a:pt x="607" y="7754"/>
                    <a:pt x="577" y="7883"/>
                  </a:cubicBezTo>
                  <a:cubicBezTo>
                    <a:pt x="592" y="7942"/>
                    <a:pt x="570" y="8001"/>
                    <a:pt x="555" y="8060"/>
                  </a:cubicBezTo>
                  <a:cubicBezTo>
                    <a:pt x="585" y="8131"/>
                    <a:pt x="525" y="8190"/>
                    <a:pt x="547" y="8261"/>
                  </a:cubicBezTo>
                  <a:cubicBezTo>
                    <a:pt x="532" y="8319"/>
                    <a:pt x="525" y="8378"/>
                    <a:pt x="525" y="8437"/>
                  </a:cubicBezTo>
                  <a:cubicBezTo>
                    <a:pt x="540" y="8473"/>
                    <a:pt x="510" y="8496"/>
                    <a:pt x="510" y="8520"/>
                  </a:cubicBezTo>
                  <a:cubicBezTo>
                    <a:pt x="555" y="8579"/>
                    <a:pt x="472" y="8591"/>
                    <a:pt x="517" y="8638"/>
                  </a:cubicBezTo>
                  <a:cubicBezTo>
                    <a:pt x="487" y="8697"/>
                    <a:pt x="495" y="8755"/>
                    <a:pt x="480" y="8814"/>
                  </a:cubicBezTo>
                  <a:cubicBezTo>
                    <a:pt x="517" y="8885"/>
                    <a:pt x="450" y="8944"/>
                    <a:pt x="465" y="9015"/>
                  </a:cubicBezTo>
                  <a:cubicBezTo>
                    <a:pt x="465" y="9274"/>
                    <a:pt x="390" y="9510"/>
                    <a:pt x="390" y="9769"/>
                  </a:cubicBezTo>
                  <a:cubicBezTo>
                    <a:pt x="352" y="9816"/>
                    <a:pt x="375" y="9887"/>
                    <a:pt x="367" y="9946"/>
                  </a:cubicBezTo>
                  <a:cubicBezTo>
                    <a:pt x="352" y="10005"/>
                    <a:pt x="367" y="10075"/>
                    <a:pt x="360" y="10146"/>
                  </a:cubicBezTo>
                  <a:cubicBezTo>
                    <a:pt x="360" y="10170"/>
                    <a:pt x="367" y="10205"/>
                    <a:pt x="360" y="10240"/>
                  </a:cubicBezTo>
                  <a:cubicBezTo>
                    <a:pt x="337" y="10264"/>
                    <a:pt x="382" y="10311"/>
                    <a:pt x="345" y="10346"/>
                  </a:cubicBezTo>
                  <a:cubicBezTo>
                    <a:pt x="345" y="10405"/>
                    <a:pt x="367" y="10488"/>
                    <a:pt x="337" y="10547"/>
                  </a:cubicBezTo>
                  <a:cubicBezTo>
                    <a:pt x="352" y="10582"/>
                    <a:pt x="352" y="10606"/>
                    <a:pt x="337" y="10641"/>
                  </a:cubicBezTo>
                  <a:cubicBezTo>
                    <a:pt x="367" y="10676"/>
                    <a:pt x="375" y="10723"/>
                    <a:pt x="352" y="10747"/>
                  </a:cubicBezTo>
                  <a:cubicBezTo>
                    <a:pt x="390" y="10794"/>
                    <a:pt x="345" y="10818"/>
                    <a:pt x="360" y="10865"/>
                  </a:cubicBezTo>
                  <a:cubicBezTo>
                    <a:pt x="375" y="10900"/>
                    <a:pt x="330" y="10924"/>
                    <a:pt x="375" y="10971"/>
                  </a:cubicBezTo>
                  <a:cubicBezTo>
                    <a:pt x="352" y="11042"/>
                    <a:pt x="352" y="11112"/>
                    <a:pt x="367" y="11171"/>
                  </a:cubicBezTo>
                  <a:cubicBezTo>
                    <a:pt x="382" y="11254"/>
                    <a:pt x="352" y="11324"/>
                    <a:pt x="390" y="11407"/>
                  </a:cubicBezTo>
                  <a:cubicBezTo>
                    <a:pt x="367" y="11536"/>
                    <a:pt x="397" y="11690"/>
                    <a:pt x="397" y="11831"/>
                  </a:cubicBezTo>
                  <a:cubicBezTo>
                    <a:pt x="405" y="11902"/>
                    <a:pt x="405" y="11984"/>
                    <a:pt x="420" y="12055"/>
                  </a:cubicBezTo>
                  <a:cubicBezTo>
                    <a:pt x="405" y="12126"/>
                    <a:pt x="457" y="12208"/>
                    <a:pt x="420" y="12279"/>
                  </a:cubicBezTo>
                  <a:cubicBezTo>
                    <a:pt x="420" y="12196"/>
                    <a:pt x="360" y="12102"/>
                    <a:pt x="367" y="12020"/>
                  </a:cubicBezTo>
                  <a:cubicBezTo>
                    <a:pt x="322" y="11937"/>
                    <a:pt x="352" y="11866"/>
                    <a:pt x="292" y="11760"/>
                  </a:cubicBezTo>
                  <a:cubicBezTo>
                    <a:pt x="322" y="11666"/>
                    <a:pt x="240" y="11536"/>
                    <a:pt x="277" y="11430"/>
                  </a:cubicBezTo>
                  <a:cubicBezTo>
                    <a:pt x="270" y="11407"/>
                    <a:pt x="247" y="11372"/>
                    <a:pt x="262" y="11348"/>
                  </a:cubicBezTo>
                  <a:cubicBezTo>
                    <a:pt x="285" y="11324"/>
                    <a:pt x="247" y="11289"/>
                    <a:pt x="262" y="11265"/>
                  </a:cubicBezTo>
                  <a:cubicBezTo>
                    <a:pt x="255" y="11230"/>
                    <a:pt x="240" y="11207"/>
                    <a:pt x="270" y="11183"/>
                  </a:cubicBezTo>
                  <a:cubicBezTo>
                    <a:pt x="255" y="11148"/>
                    <a:pt x="240" y="11124"/>
                    <a:pt x="247" y="11089"/>
                  </a:cubicBezTo>
                  <a:cubicBezTo>
                    <a:pt x="247" y="10983"/>
                    <a:pt x="247" y="10865"/>
                    <a:pt x="232" y="10759"/>
                  </a:cubicBezTo>
                  <a:cubicBezTo>
                    <a:pt x="270" y="10712"/>
                    <a:pt x="217" y="10641"/>
                    <a:pt x="240" y="10594"/>
                  </a:cubicBezTo>
                  <a:cubicBezTo>
                    <a:pt x="225" y="10535"/>
                    <a:pt x="240" y="10476"/>
                    <a:pt x="247" y="10429"/>
                  </a:cubicBezTo>
                  <a:cubicBezTo>
                    <a:pt x="232" y="10311"/>
                    <a:pt x="225" y="10205"/>
                    <a:pt x="255" y="10099"/>
                  </a:cubicBezTo>
                  <a:cubicBezTo>
                    <a:pt x="225" y="10040"/>
                    <a:pt x="292" y="9993"/>
                    <a:pt x="262" y="9934"/>
                  </a:cubicBezTo>
                  <a:cubicBezTo>
                    <a:pt x="285" y="9887"/>
                    <a:pt x="262" y="9828"/>
                    <a:pt x="270" y="9769"/>
                  </a:cubicBezTo>
                  <a:cubicBezTo>
                    <a:pt x="307" y="9722"/>
                    <a:pt x="277" y="9663"/>
                    <a:pt x="300" y="9616"/>
                  </a:cubicBezTo>
                  <a:cubicBezTo>
                    <a:pt x="285" y="9557"/>
                    <a:pt x="315" y="9510"/>
                    <a:pt x="300" y="9451"/>
                  </a:cubicBezTo>
                  <a:cubicBezTo>
                    <a:pt x="345" y="9345"/>
                    <a:pt x="315" y="9215"/>
                    <a:pt x="352" y="9109"/>
                  </a:cubicBezTo>
                  <a:cubicBezTo>
                    <a:pt x="337" y="9050"/>
                    <a:pt x="367" y="9003"/>
                    <a:pt x="360" y="8944"/>
                  </a:cubicBezTo>
                  <a:cubicBezTo>
                    <a:pt x="412" y="8909"/>
                    <a:pt x="352" y="8838"/>
                    <a:pt x="382" y="8791"/>
                  </a:cubicBezTo>
                  <a:cubicBezTo>
                    <a:pt x="375" y="8755"/>
                    <a:pt x="397" y="8744"/>
                    <a:pt x="390" y="8720"/>
                  </a:cubicBezTo>
                  <a:cubicBezTo>
                    <a:pt x="382" y="8685"/>
                    <a:pt x="420" y="8661"/>
                    <a:pt x="390" y="8626"/>
                  </a:cubicBezTo>
                  <a:cubicBezTo>
                    <a:pt x="405" y="8567"/>
                    <a:pt x="435" y="8520"/>
                    <a:pt x="420" y="8461"/>
                  </a:cubicBezTo>
                  <a:cubicBezTo>
                    <a:pt x="435" y="8449"/>
                    <a:pt x="442" y="8426"/>
                    <a:pt x="450" y="8402"/>
                  </a:cubicBezTo>
                  <a:cubicBezTo>
                    <a:pt x="427" y="8367"/>
                    <a:pt x="450" y="8343"/>
                    <a:pt x="450" y="8308"/>
                  </a:cubicBezTo>
                  <a:cubicBezTo>
                    <a:pt x="442" y="8284"/>
                    <a:pt x="450" y="8261"/>
                    <a:pt x="457" y="8237"/>
                  </a:cubicBezTo>
                  <a:cubicBezTo>
                    <a:pt x="480" y="8213"/>
                    <a:pt x="442" y="8166"/>
                    <a:pt x="480" y="8143"/>
                  </a:cubicBezTo>
                  <a:cubicBezTo>
                    <a:pt x="442" y="8025"/>
                    <a:pt x="487" y="7919"/>
                    <a:pt x="502" y="7801"/>
                  </a:cubicBezTo>
                  <a:cubicBezTo>
                    <a:pt x="487" y="7742"/>
                    <a:pt x="517" y="7695"/>
                    <a:pt x="510" y="7636"/>
                  </a:cubicBezTo>
                  <a:cubicBezTo>
                    <a:pt x="517" y="7624"/>
                    <a:pt x="517" y="7589"/>
                    <a:pt x="517" y="7565"/>
                  </a:cubicBezTo>
                  <a:cubicBezTo>
                    <a:pt x="502" y="7530"/>
                    <a:pt x="540" y="7518"/>
                    <a:pt x="510" y="7471"/>
                  </a:cubicBezTo>
                  <a:cubicBezTo>
                    <a:pt x="525" y="7424"/>
                    <a:pt x="547" y="7377"/>
                    <a:pt x="517" y="7318"/>
                  </a:cubicBezTo>
                  <a:cubicBezTo>
                    <a:pt x="532" y="7259"/>
                    <a:pt x="555" y="7212"/>
                    <a:pt x="525" y="7153"/>
                  </a:cubicBezTo>
                  <a:cubicBezTo>
                    <a:pt x="562" y="7047"/>
                    <a:pt x="517" y="6929"/>
                    <a:pt x="540" y="6823"/>
                  </a:cubicBezTo>
                  <a:cubicBezTo>
                    <a:pt x="517" y="6693"/>
                    <a:pt x="502" y="6575"/>
                    <a:pt x="517" y="6469"/>
                  </a:cubicBezTo>
                  <a:cubicBezTo>
                    <a:pt x="472" y="6399"/>
                    <a:pt x="502" y="6352"/>
                    <a:pt x="457" y="6340"/>
                  </a:cubicBezTo>
                  <a:cubicBezTo>
                    <a:pt x="480" y="6304"/>
                    <a:pt x="457" y="6257"/>
                    <a:pt x="487" y="6222"/>
                  </a:cubicBezTo>
                  <a:cubicBezTo>
                    <a:pt x="457" y="6163"/>
                    <a:pt x="450" y="6104"/>
                    <a:pt x="457" y="6057"/>
                  </a:cubicBezTo>
                  <a:cubicBezTo>
                    <a:pt x="427" y="6010"/>
                    <a:pt x="420" y="5963"/>
                    <a:pt x="435" y="5927"/>
                  </a:cubicBezTo>
                  <a:cubicBezTo>
                    <a:pt x="397" y="5892"/>
                    <a:pt x="427" y="5786"/>
                    <a:pt x="375" y="5798"/>
                  </a:cubicBezTo>
                  <a:cubicBezTo>
                    <a:pt x="412" y="5963"/>
                    <a:pt x="397" y="6104"/>
                    <a:pt x="465" y="6269"/>
                  </a:cubicBezTo>
                  <a:cubicBezTo>
                    <a:pt x="397" y="6328"/>
                    <a:pt x="495" y="6434"/>
                    <a:pt x="450" y="6505"/>
                  </a:cubicBezTo>
                  <a:cubicBezTo>
                    <a:pt x="495" y="6552"/>
                    <a:pt x="465" y="6587"/>
                    <a:pt x="472" y="6634"/>
                  </a:cubicBezTo>
                  <a:cubicBezTo>
                    <a:pt x="472" y="6682"/>
                    <a:pt x="480" y="6729"/>
                    <a:pt x="472" y="6764"/>
                  </a:cubicBezTo>
                  <a:cubicBezTo>
                    <a:pt x="495" y="6846"/>
                    <a:pt x="480" y="6929"/>
                    <a:pt x="480" y="7011"/>
                  </a:cubicBezTo>
                  <a:cubicBezTo>
                    <a:pt x="457" y="7047"/>
                    <a:pt x="517" y="7106"/>
                    <a:pt x="480" y="7141"/>
                  </a:cubicBezTo>
                  <a:cubicBezTo>
                    <a:pt x="517" y="7188"/>
                    <a:pt x="465" y="7212"/>
                    <a:pt x="502" y="7271"/>
                  </a:cubicBezTo>
                  <a:cubicBezTo>
                    <a:pt x="457" y="7330"/>
                    <a:pt x="472" y="7400"/>
                    <a:pt x="465" y="7459"/>
                  </a:cubicBezTo>
                  <a:cubicBezTo>
                    <a:pt x="427" y="7495"/>
                    <a:pt x="465" y="7542"/>
                    <a:pt x="457" y="7577"/>
                  </a:cubicBezTo>
                  <a:cubicBezTo>
                    <a:pt x="450" y="7612"/>
                    <a:pt x="450" y="7648"/>
                    <a:pt x="442" y="7683"/>
                  </a:cubicBezTo>
                  <a:cubicBezTo>
                    <a:pt x="412" y="7813"/>
                    <a:pt x="427" y="7954"/>
                    <a:pt x="412" y="8096"/>
                  </a:cubicBezTo>
                  <a:cubicBezTo>
                    <a:pt x="397" y="8166"/>
                    <a:pt x="367" y="8237"/>
                    <a:pt x="375" y="8319"/>
                  </a:cubicBezTo>
                  <a:cubicBezTo>
                    <a:pt x="345" y="8402"/>
                    <a:pt x="352" y="8496"/>
                    <a:pt x="352" y="8579"/>
                  </a:cubicBezTo>
                  <a:cubicBezTo>
                    <a:pt x="300" y="8602"/>
                    <a:pt x="360" y="8661"/>
                    <a:pt x="322" y="8697"/>
                  </a:cubicBezTo>
                  <a:cubicBezTo>
                    <a:pt x="300" y="8732"/>
                    <a:pt x="322" y="8779"/>
                    <a:pt x="300" y="8814"/>
                  </a:cubicBezTo>
                  <a:cubicBezTo>
                    <a:pt x="345" y="8873"/>
                    <a:pt x="270" y="8897"/>
                    <a:pt x="300" y="8944"/>
                  </a:cubicBezTo>
                  <a:cubicBezTo>
                    <a:pt x="300" y="8991"/>
                    <a:pt x="285" y="9027"/>
                    <a:pt x="270" y="9074"/>
                  </a:cubicBezTo>
                  <a:cubicBezTo>
                    <a:pt x="277" y="9156"/>
                    <a:pt x="262" y="9239"/>
                    <a:pt x="247" y="9321"/>
                  </a:cubicBezTo>
                  <a:cubicBezTo>
                    <a:pt x="277" y="9368"/>
                    <a:pt x="202" y="9392"/>
                    <a:pt x="247" y="9451"/>
                  </a:cubicBezTo>
                  <a:cubicBezTo>
                    <a:pt x="217" y="9486"/>
                    <a:pt x="247" y="9533"/>
                    <a:pt x="217" y="9569"/>
                  </a:cubicBezTo>
                  <a:cubicBezTo>
                    <a:pt x="232" y="9616"/>
                    <a:pt x="217" y="9663"/>
                    <a:pt x="217" y="9698"/>
                  </a:cubicBezTo>
                  <a:cubicBezTo>
                    <a:pt x="180" y="9734"/>
                    <a:pt x="247" y="9792"/>
                    <a:pt x="195" y="9828"/>
                  </a:cubicBezTo>
                  <a:cubicBezTo>
                    <a:pt x="195" y="9910"/>
                    <a:pt x="187" y="9993"/>
                    <a:pt x="165" y="10075"/>
                  </a:cubicBezTo>
                  <a:cubicBezTo>
                    <a:pt x="180" y="10181"/>
                    <a:pt x="165" y="10276"/>
                    <a:pt x="157" y="10370"/>
                  </a:cubicBezTo>
                  <a:cubicBezTo>
                    <a:pt x="165" y="10417"/>
                    <a:pt x="150" y="10464"/>
                    <a:pt x="165" y="10511"/>
                  </a:cubicBezTo>
                  <a:cubicBezTo>
                    <a:pt x="172" y="10547"/>
                    <a:pt x="165" y="10570"/>
                    <a:pt x="157" y="10594"/>
                  </a:cubicBezTo>
                  <a:cubicBezTo>
                    <a:pt x="165" y="10617"/>
                    <a:pt x="157" y="10664"/>
                    <a:pt x="142" y="10641"/>
                  </a:cubicBezTo>
                  <a:cubicBezTo>
                    <a:pt x="150" y="10594"/>
                    <a:pt x="127" y="10547"/>
                    <a:pt x="120" y="10500"/>
                  </a:cubicBezTo>
                  <a:cubicBezTo>
                    <a:pt x="135" y="10464"/>
                    <a:pt x="112" y="10405"/>
                    <a:pt x="112" y="10358"/>
                  </a:cubicBezTo>
                  <a:cubicBezTo>
                    <a:pt x="127" y="10264"/>
                    <a:pt x="90" y="10158"/>
                    <a:pt x="120" y="10064"/>
                  </a:cubicBezTo>
                  <a:cubicBezTo>
                    <a:pt x="82" y="10005"/>
                    <a:pt x="135" y="9981"/>
                    <a:pt x="97" y="9922"/>
                  </a:cubicBezTo>
                  <a:cubicBezTo>
                    <a:pt x="135" y="9887"/>
                    <a:pt x="105" y="9828"/>
                    <a:pt x="112" y="9781"/>
                  </a:cubicBezTo>
                  <a:cubicBezTo>
                    <a:pt x="127" y="9734"/>
                    <a:pt x="105" y="9686"/>
                    <a:pt x="105" y="9639"/>
                  </a:cubicBezTo>
                  <a:cubicBezTo>
                    <a:pt x="120" y="9592"/>
                    <a:pt x="127" y="9545"/>
                    <a:pt x="120" y="9498"/>
                  </a:cubicBezTo>
                  <a:cubicBezTo>
                    <a:pt x="120" y="9109"/>
                    <a:pt x="157" y="8732"/>
                    <a:pt x="210" y="8355"/>
                  </a:cubicBezTo>
                  <a:cubicBezTo>
                    <a:pt x="165" y="8249"/>
                    <a:pt x="240" y="8178"/>
                    <a:pt x="180" y="8072"/>
                  </a:cubicBezTo>
                  <a:cubicBezTo>
                    <a:pt x="202" y="8025"/>
                    <a:pt x="225" y="7966"/>
                    <a:pt x="232" y="7919"/>
                  </a:cubicBezTo>
                  <a:cubicBezTo>
                    <a:pt x="217" y="7872"/>
                    <a:pt x="240" y="7836"/>
                    <a:pt x="210" y="7789"/>
                  </a:cubicBezTo>
                  <a:cubicBezTo>
                    <a:pt x="247" y="7754"/>
                    <a:pt x="240" y="7707"/>
                    <a:pt x="232" y="7660"/>
                  </a:cubicBezTo>
                  <a:cubicBezTo>
                    <a:pt x="225" y="7565"/>
                    <a:pt x="270" y="7483"/>
                    <a:pt x="232" y="7389"/>
                  </a:cubicBezTo>
                  <a:cubicBezTo>
                    <a:pt x="255" y="7341"/>
                    <a:pt x="232" y="7294"/>
                    <a:pt x="255" y="7259"/>
                  </a:cubicBezTo>
                  <a:cubicBezTo>
                    <a:pt x="247" y="7235"/>
                    <a:pt x="240" y="7212"/>
                    <a:pt x="262" y="7188"/>
                  </a:cubicBezTo>
                  <a:cubicBezTo>
                    <a:pt x="255" y="7165"/>
                    <a:pt x="232" y="7129"/>
                    <a:pt x="247" y="7106"/>
                  </a:cubicBezTo>
                  <a:cubicBezTo>
                    <a:pt x="255" y="7070"/>
                    <a:pt x="247" y="7023"/>
                    <a:pt x="247" y="6988"/>
                  </a:cubicBezTo>
                  <a:cubicBezTo>
                    <a:pt x="240" y="6953"/>
                    <a:pt x="270" y="6846"/>
                    <a:pt x="217" y="6858"/>
                  </a:cubicBezTo>
                  <a:cubicBezTo>
                    <a:pt x="262" y="6929"/>
                    <a:pt x="210" y="6976"/>
                    <a:pt x="210" y="7023"/>
                  </a:cubicBezTo>
                  <a:cubicBezTo>
                    <a:pt x="217" y="7094"/>
                    <a:pt x="225" y="7153"/>
                    <a:pt x="210" y="7212"/>
                  </a:cubicBezTo>
                  <a:cubicBezTo>
                    <a:pt x="210" y="7330"/>
                    <a:pt x="202" y="7459"/>
                    <a:pt x="195" y="7577"/>
                  </a:cubicBezTo>
                  <a:cubicBezTo>
                    <a:pt x="172" y="7683"/>
                    <a:pt x="187" y="7813"/>
                    <a:pt x="172" y="7919"/>
                  </a:cubicBezTo>
                  <a:cubicBezTo>
                    <a:pt x="142" y="7978"/>
                    <a:pt x="150" y="8037"/>
                    <a:pt x="157" y="8096"/>
                  </a:cubicBezTo>
                  <a:cubicBezTo>
                    <a:pt x="120" y="8155"/>
                    <a:pt x="165" y="8225"/>
                    <a:pt x="135" y="8284"/>
                  </a:cubicBezTo>
                  <a:cubicBezTo>
                    <a:pt x="142" y="8308"/>
                    <a:pt x="135" y="8331"/>
                    <a:pt x="127" y="8355"/>
                  </a:cubicBezTo>
                  <a:cubicBezTo>
                    <a:pt x="105" y="8378"/>
                    <a:pt x="142" y="8414"/>
                    <a:pt x="105" y="8437"/>
                  </a:cubicBezTo>
                  <a:cubicBezTo>
                    <a:pt x="142" y="8508"/>
                    <a:pt x="90" y="8555"/>
                    <a:pt x="112" y="8626"/>
                  </a:cubicBezTo>
                  <a:cubicBezTo>
                    <a:pt x="105" y="8744"/>
                    <a:pt x="82" y="8862"/>
                    <a:pt x="75" y="8979"/>
                  </a:cubicBezTo>
                  <a:cubicBezTo>
                    <a:pt x="52" y="9003"/>
                    <a:pt x="75" y="9038"/>
                    <a:pt x="75" y="9074"/>
                  </a:cubicBezTo>
                  <a:cubicBezTo>
                    <a:pt x="60" y="9097"/>
                    <a:pt x="60" y="9133"/>
                    <a:pt x="75" y="9168"/>
                  </a:cubicBezTo>
                  <a:cubicBezTo>
                    <a:pt x="15" y="9215"/>
                    <a:pt x="82" y="9286"/>
                    <a:pt x="60" y="9345"/>
                  </a:cubicBezTo>
                  <a:cubicBezTo>
                    <a:pt x="82" y="9474"/>
                    <a:pt x="22" y="9580"/>
                    <a:pt x="60" y="9722"/>
                  </a:cubicBezTo>
                  <a:cubicBezTo>
                    <a:pt x="22" y="9745"/>
                    <a:pt x="52" y="9792"/>
                    <a:pt x="30" y="9816"/>
                  </a:cubicBezTo>
                  <a:cubicBezTo>
                    <a:pt x="60" y="9863"/>
                    <a:pt x="37" y="9875"/>
                    <a:pt x="15" y="9887"/>
                  </a:cubicBezTo>
                  <a:cubicBezTo>
                    <a:pt x="7" y="9887"/>
                    <a:pt x="0" y="9887"/>
                    <a:pt x="0" y="9887"/>
                  </a:cubicBezTo>
                  <a:cubicBezTo>
                    <a:pt x="7" y="9887"/>
                    <a:pt x="7" y="9899"/>
                    <a:pt x="15" y="9899"/>
                  </a:cubicBezTo>
                  <a:cubicBezTo>
                    <a:pt x="45" y="9934"/>
                    <a:pt x="45" y="9981"/>
                    <a:pt x="30" y="10040"/>
                  </a:cubicBezTo>
                  <a:cubicBezTo>
                    <a:pt x="52" y="10111"/>
                    <a:pt x="45" y="10181"/>
                    <a:pt x="45" y="10240"/>
                  </a:cubicBezTo>
                  <a:cubicBezTo>
                    <a:pt x="60" y="10382"/>
                    <a:pt x="67" y="10511"/>
                    <a:pt x="60" y="10641"/>
                  </a:cubicBezTo>
                  <a:cubicBezTo>
                    <a:pt x="67" y="10676"/>
                    <a:pt x="90" y="10735"/>
                    <a:pt x="82" y="10771"/>
                  </a:cubicBezTo>
                  <a:cubicBezTo>
                    <a:pt x="90" y="10818"/>
                    <a:pt x="112" y="10865"/>
                    <a:pt x="97" y="10900"/>
                  </a:cubicBezTo>
                  <a:cubicBezTo>
                    <a:pt x="90" y="10983"/>
                    <a:pt x="135" y="11089"/>
                    <a:pt x="120" y="11171"/>
                  </a:cubicBezTo>
                  <a:cubicBezTo>
                    <a:pt x="150" y="11265"/>
                    <a:pt x="142" y="11348"/>
                    <a:pt x="165" y="11442"/>
                  </a:cubicBezTo>
                  <a:cubicBezTo>
                    <a:pt x="135" y="11525"/>
                    <a:pt x="195" y="11631"/>
                    <a:pt x="165" y="11713"/>
                  </a:cubicBezTo>
                  <a:cubicBezTo>
                    <a:pt x="165" y="11654"/>
                    <a:pt x="127" y="11584"/>
                    <a:pt x="120" y="11513"/>
                  </a:cubicBezTo>
                  <a:cubicBezTo>
                    <a:pt x="135" y="11466"/>
                    <a:pt x="67" y="11383"/>
                    <a:pt x="90" y="11324"/>
                  </a:cubicBezTo>
                  <a:cubicBezTo>
                    <a:pt x="37" y="11230"/>
                    <a:pt x="30" y="11148"/>
                    <a:pt x="15" y="11065"/>
                  </a:cubicBezTo>
                  <a:cubicBezTo>
                    <a:pt x="15" y="11654"/>
                    <a:pt x="15" y="11654"/>
                    <a:pt x="15" y="11654"/>
                  </a:cubicBezTo>
                  <a:cubicBezTo>
                    <a:pt x="30" y="11701"/>
                    <a:pt x="97" y="11701"/>
                    <a:pt x="67" y="11760"/>
                  </a:cubicBezTo>
                  <a:cubicBezTo>
                    <a:pt x="52" y="11737"/>
                    <a:pt x="30" y="11713"/>
                    <a:pt x="15" y="11690"/>
                  </a:cubicBezTo>
                  <a:cubicBezTo>
                    <a:pt x="15" y="11890"/>
                    <a:pt x="15" y="11890"/>
                    <a:pt x="15" y="11890"/>
                  </a:cubicBezTo>
                  <a:cubicBezTo>
                    <a:pt x="30" y="11902"/>
                    <a:pt x="45" y="11914"/>
                    <a:pt x="60" y="11925"/>
                  </a:cubicBezTo>
                  <a:cubicBezTo>
                    <a:pt x="75" y="11961"/>
                    <a:pt x="97" y="11984"/>
                    <a:pt x="112" y="11996"/>
                  </a:cubicBezTo>
                  <a:cubicBezTo>
                    <a:pt x="135" y="12020"/>
                    <a:pt x="150" y="12126"/>
                    <a:pt x="172" y="12090"/>
                  </a:cubicBezTo>
                  <a:cubicBezTo>
                    <a:pt x="187" y="12114"/>
                    <a:pt x="202" y="12149"/>
                    <a:pt x="225" y="12185"/>
                  </a:cubicBezTo>
                  <a:cubicBezTo>
                    <a:pt x="225" y="12244"/>
                    <a:pt x="292" y="12220"/>
                    <a:pt x="262" y="12267"/>
                  </a:cubicBezTo>
                  <a:cubicBezTo>
                    <a:pt x="180" y="12185"/>
                    <a:pt x="97" y="12090"/>
                    <a:pt x="15" y="12020"/>
                  </a:cubicBezTo>
                  <a:cubicBezTo>
                    <a:pt x="15" y="12137"/>
                    <a:pt x="15" y="12137"/>
                    <a:pt x="15" y="12137"/>
                  </a:cubicBezTo>
                  <a:cubicBezTo>
                    <a:pt x="22" y="12149"/>
                    <a:pt x="30" y="12149"/>
                    <a:pt x="37" y="12137"/>
                  </a:cubicBezTo>
                  <a:cubicBezTo>
                    <a:pt x="75" y="12208"/>
                    <a:pt x="120" y="12232"/>
                    <a:pt x="165" y="12279"/>
                  </a:cubicBezTo>
                  <a:cubicBezTo>
                    <a:pt x="180" y="12361"/>
                    <a:pt x="210" y="12314"/>
                    <a:pt x="225" y="12373"/>
                  </a:cubicBezTo>
                  <a:cubicBezTo>
                    <a:pt x="247" y="12361"/>
                    <a:pt x="255" y="12432"/>
                    <a:pt x="277" y="12409"/>
                  </a:cubicBezTo>
                  <a:cubicBezTo>
                    <a:pt x="300" y="12491"/>
                    <a:pt x="352" y="12491"/>
                    <a:pt x="345" y="12550"/>
                  </a:cubicBezTo>
                  <a:cubicBezTo>
                    <a:pt x="397" y="12597"/>
                    <a:pt x="450" y="12632"/>
                    <a:pt x="495" y="12703"/>
                  </a:cubicBezTo>
                  <a:cubicBezTo>
                    <a:pt x="450" y="12727"/>
                    <a:pt x="412" y="12668"/>
                    <a:pt x="375" y="12621"/>
                  </a:cubicBezTo>
                  <a:cubicBezTo>
                    <a:pt x="360" y="12609"/>
                    <a:pt x="337" y="12632"/>
                    <a:pt x="322" y="12585"/>
                  </a:cubicBezTo>
                  <a:cubicBezTo>
                    <a:pt x="300" y="12597"/>
                    <a:pt x="285" y="12526"/>
                    <a:pt x="262" y="12550"/>
                  </a:cubicBezTo>
                  <a:cubicBezTo>
                    <a:pt x="195" y="12456"/>
                    <a:pt x="120" y="12432"/>
                    <a:pt x="52" y="12350"/>
                  </a:cubicBezTo>
                  <a:cubicBezTo>
                    <a:pt x="37" y="12350"/>
                    <a:pt x="30" y="12338"/>
                    <a:pt x="15" y="12338"/>
                  </a:cubicBezTo>
                  <a:cubicBezTo>
                    <a:pt x="15" y="12444"/>
                    <a:pt x="15" y="12444"/>
                    <a:pt x="15" y="12444"/>
                  </a:cubicBezTo>
                  <a:cubicBezTo>
                    <a:pt x="22" y="12456"/>
                    <a:pt x="30" y="12456"/>
                    <a:pt x="37" y="12456"/>
                  </a:cubicBezTo>
                  <a:cubicBezTo>
                    <a:pt x="90" y="12491"/>
                    <a:pt x="142" y="12550"/>
                    <a:pt x="195" y="12573"/>
                  </a:cubicBezTo>
                  <a:cubicBezTo>
                    <a:pt x="210" y="12644"/>
                    <a:pt x="240" y="12609"/>
                    <a:pt x="270" y="12644"/>
                  </a:cubicBezTo>
                  <a:cubicBezTo>
                    <a:pt x="285" y="12703"/>
                    <a:pt x="315" y="12727"/>
                    <a:pt x="337" y="12715"/>
                  </a:cubicBezTo>
                  <a:cubicBezTo>
                    <a:pt x="442" y="12809"/>
                    <a:pt x="540" y="12915"/>
                    <a:pt x="637" y="13021"/>
                  </a:cubicBezTo>
                  <a:cubicBezTo>
                    <a:pt x="652" y="13092"/>
                    <a:pt x="682" y="13045"/>
                    <a:pt x="697" y="13104"/>
                  </a:cubicBezTo>
                  <a:cubicBezTo>
                    <a:pt x="705" y="13151"/>
                    <a:pt x="772" y="13210"/>
                    <a:pt x="742" y="13245"/>
                  </a:cubicBezTo>
                  <a:cubicBezTo>
                    <a:pt x="660" y="13139"/>
                    <a:pt x="577" y="13104"/>
                    <a:pt x="495" y="13021"/>
                  </a:cubicBezTo>
                  <a:cubicBezTo>
                    <a:pt x="412" y="12951"/>
                    <a:pt x="330" y="12868"/>
                    <a:pt x="247" y="12821"/>
                  </a:cubicBezTo>
                  <a:cubicBezTo>
                    <a:pt x="172" y="12774"/>
                    <a:pt x="90" y="12715"/>
                    <a:pt x="15" y="12668"/>
                  </a:cubicBezTo>
                  <a:cubicBezTo>
                    <a:pt x="15" y="12762"/>
                    <a:pt x="15" y="12762"/>
                    <a:pt x="15" y="12762"/>
                  </a:cubicBezTo>
                  <a:cubicBezTo>
                    <a:pt x="37" y="12774"/>
                    <a:pt x="60" y="12797"/>
                    <a:pt x="82" y="12821"/>
                  </a:cubicBezTo>
                  <a:cubicBezTo>
                    <a:pt x="127" y="12880"/>
                    <a:pt x="180" y="12821"/>
                    <a:pt x="210" y="12927"/>
                  </a:cubicBezTo>
                  <a:cubicBezTo>
                    <a:pt x="255" y="12927"/>
                    <a:pt x="300" y="12939"/>
                    <a:pt x="330" y="13009"/>
                  </a:cubicBezTo>
                  <a:cubicBezTo>
                    <a:pt x="382" y="12998"/>
                    <a:pt x="420" y="13104"/>
                    <a:pt x="465" y="13080"/>
                  </a:cubicBezTo>
                  <a:cubicBezTo>
                    <a:pt x="547" y="13198"/>
                    <a:pt x="630" y="13233"/>
                    <a:pt x="712" y="13316"/>
                  </a:cubicBezTo>
                  <a:cubicBezTo>
                    <a:pt x="757" y="13398"/>
                    <a:pt x="809" y="13434"/>
                    <a:pt x="854" y="13493"/>
                  </a:cubicBezTo>
                  <a:cubicBezTo>
                    <a:pt x="884" y="13516"/>
                    <a:pt x="899" y="13563"/>
                    <a:pt x="929" y="13575"/>
                  </a:cubicBezTo>
                  <a:cubicBezTo>
                    <a:pt x="944" y="13575"/>
                    <a:pt x="1004" y="13634"/>
                    <a:pt x="974" y="13681"/>
                  </a:cubicBezTo>
                  <a:cubicBezTo>
                    <a:pt x="937" y="13634"/>
                    <a:pt x="892" y="13610"/>
                    <a:pt x="854" y="13540"/>
                  </a:cubicBezTo>
                  <a:cubicBezTo>
                    <a:pt x="802" y="13552"/>
                    <a:pt x="764" y="13481"/>
                    <a:pt x="720" y="13422"/>
                  </a:cubicBezTo>
                  <a:cubicBezTo>
                    <a:pt x="697" y="13445"/>
                    <a:pt x="682" y="13363"/>
                    <a:pt x="660" y="13375"/>
                  </a:cubicBezTo>
                  <a:cubicBezTo>
                    <a:pt x="630" y="13398"/>
                    <a:pt x="615" y="13316"/>
                    <a:pt x="592" y="13316"/>
                  </a:cubicBezTo>
                  <a:cubicBezTo>
                    <a:pt x="555" y="13269"/>
                    <a:pt x="510" y="13257"/>
                    <a:pt x="465" y="13174"/>
                  </a:cubicBezTo>
                  <a:cubicBezTo>
                    <a:pt x="367" y="13174"/>
                    <a:pt x="285" y="13080"/>
                    <a:pt x="195" y="13009"/>
                  </a:cubicBezTo>
                  <a:cubicBezTo>
                    <a:pt x="142" y="12986"/>
                    <a:pt x="97" y="12951"/>
                    <a:pt x="52" y="12915"/>
                  </a:cubicBezTo>
                  <a:cubicBezTo>
                    <a:pt x="37" y="12927"/>
                    <a:pt x="22" y="12915"/>
                    <a:pt x="15" y="12892"/>
                  </a:cubicBezTo>
                  <a:cubicBezTo>
                    <a:pt x="15" y="13009"/>
                    <a:pt x="15" y="13009"/>
                    <a:pt x="15" y="13009"/>
                  </a:cubicBezTo>
                  <a:cubicBezTo>
                    <a:pt x="30" y="13021"/>
                    <a:pt x="52" y="13033"/>
                    <a:pt x="67" y="13057"/>
                  </a:cubicBezTo>
                  <a:cubicBezTo>
                    <a:pt x="120" y="13080"/>
                    <a:pt x="157" y="13163"/>
                    <a:pt x="210" y="13139"/>
                  </a:cubicBezTo>
                  <a:cubicBezTo>
                    <a:pt x="255" y="13245"/>
                    <a:pt x="322" y="13174"/>
                    <a:pt x="367" y="13257"/>
                  </a:cubicBezTo>
                  <a:cubicBezTo>
                    <a:pt x="412" y="13281"/>
                    <a:pt x="457" y="13316"/>
                    <a:pt x="510" y="13351"/>
                  </a:cubicBezTo>
                  <a:cubicBezTo>
                    <a:pt x="532" y="13410"/>
                    <a:pt x="555" y="13398"/>
                    <a:pt x="585" y="13422"/>
                  </a:cubicBezTo>
                  <a:cubicBezTo>
                    <a:pt x="607" y="13422"/>
                    <a:pt x="622" y="13504"/>
                    <a:pt x="645" y="13481"/>
                  </a:cubicBezTo>
                  <a:cubicBezTo>
                    <a:pt x="667" y="13504"/>
                    <a:pt x="690" y="13563"/>
                    <a:pt x="720" y="13552"/>
                  </a:cubicBezTo>
                  <a:cubicBezTo>
                    <a:pt x="742" y="13552"/>
                    <a:pt x="757" y="13634"/>
                    <a:pt x="787" y="13610"/>
                  </a:cubicBezTo>
                  <a:cubicBezTo>
                    <a:pt x="832" y="13705"/>
                    <a:pt x="884" y="13717"/>
                    <a:pt x="929" y="13799"/>
                  </a:cubicBezTo>
                  <a:cubicBezTo>
                    <a:pt x="982" y="13775"/>
                    <a:pt x="1019" y="13929"/>
                    <a:pt x="1064" y="13929"/>
                  </a:cubicBezTo>
                  <a:cubicBezTo>
                    <a:pt x="1109" y="13999"/>
                    <a:pt x="1154" y="14058"/>
                    <a:pt x="1199" y="14082"/>
                  </a:cubicBezTo>
                  <a:cubicBezTo>
                    <a:pt x="1244" y="14164"/>
                    <a:pt x="1289" y="14247"/>
                    <a:pt x="1334" y="14282"/>
                  </a:cubicBezTo>
                  <a:cubicBezTo>
                    <a:pt x="1342" y="14318"/>
                    <a:pt x="1327" y="14318"/>
                    <a:pt x="1319" y="14306"/>
                  </a:cubicBezTo>
                  <a:cubicBezTo>
                    <a:pt x="1267" y="14270"/>
                    <a:pt x="1222" y="14188"/>
                    <a:pt x="1169" y="14188"/>
                  </a:cubicBezTo>
                  <a:cubicBezTo>
                    <a:pt x="1132" y="14070"/>
                    <a:pt x="1072" y="14129"/>
                    <a:pt x="1027" y="14058"/>
                  </a:cubicBezTo>
                  <a:cubicBezTo>
                    <a:pt x="1012" y="14011"/>
                    <a:pt x="982" y="14023"/>
                    <a:pt x="952" y="14023"/>
                  </a:cubicBezTo>
                  <a:cubicBezTo>
                    <a:pt x="937" y="13964"/>
                    <a:pt x="914" y="13940"/>
                    <a:pt x="884" y="13964"/>
                  </a:cubicBezTo>
                  <a:cubicBezTo>
                    <a:pt x="847" y="13905"/>
                    <a:pt x="794" y="13905"/>
                    <a:pt x="749" y="13834"/>
                  </a:cubicBezTo>
                  <a:cubicBezTo>
                    <a:pt x="697" y="13834"/>
                    <a:pt x="652" y="13764"/>
                    <a:pt x="607" y="13740"/>
                  </a:cubicBezTo>
                  <a:cubicBezTo>
                    <a:pt x="577" y="13775"/>
                    <a:pt x="555" y="13681"/>
                    <a:pt x="525" y="13705"/>
                  </a:cubicBezTo>
                  <a:cubicBezTo>
                    <a:pt x="502" y="13728"/>
                    <a:pt x="480" y="13705"/>
                    <a:pt x="465" y="13658"/>
                  </a:cubicBezTo>
                  <a:cubicBezTo>
                    <a:pt x="412" y="13669"/>
                    <a:pt x="367" y="13587"/>
                    <a:pt x="322" y="13563"/>
                  </a:cubicBezTo>
                  <a:cubicBezTo>
                    <a:pt x="277" y="13504"/>
                    <a:pt x="225" y="13528"/>
                    <a:pt x="180" y="13469"/>
                  </a:cubicBezTo>
                  <a:cubicBezTo>
                    <a:pt x="150" y="13481"/>
                    <a:pt x="135" y="13363"/>
                    <a:pt x="97" y="13434"/>
                  </a:cubicBezTo>
                  <a:cubicBezTo>
                    <a:pt x="82" y="13375"/>
                    <a:pt x="52" y="13387"/>
                    <a:pt x="30" y="13316"/>
                  </a:cubicBezTo>
                  <a:cubicBezTo>
                    <a:pt x="22" y="13328"/>
                    <a:pt x="22" y="13328"/>
                    <a:pt x="15" y="13328"/>
                  </a:cubicBezTo>
                  <a:cubicBezTo>
                    <a:pt x="15" y="13445"/>
                    <a:pt x="15" y="13445"/>
                    <a:pt x="15" y="13445"/>
                  </a:cubicBezTo>
                  <a:cubicBezTo>
                    <a:pt x="60" y="13493"/>
                    <a:pt x="112" y="13528"/>
                    <a:pt x="157" y="13552"/>
                  </a:cubicBezTo>
                  <a:cubicBezTo>
                    <a:pt x="195" y="13587"/>
                    <a:pt x="232" y="13610"/>
                    <a:pt x="270" y="13622"/>
                  </a:cubicBezTo>
                  <a:cubicBezTo>
                    <a:pt x="285" y="13658"/>
                    <a:pt x="307" y="13646"/>
                    <a:pt x="322" y="13693"/>
                  </a:cubicBezTo>
                  <a:cubicBezTo>
                    <a:pt x="345" y="13669"/>
                    <a:pt x="352" y="13740"/>
                    <a:pt x="375" y="13717"/>
                  </a:cubicBezTo>
                  <a:cubicBezTo>
                    <a:pt x="450" y="13775"/>
                    <a:pt x="525" y="13823"/>
                    <a:pt x="607" y="13870"/>
                  </a:cubicBezTo>
                  <a:cubicBezTo>
                    <a:pt x="682" y="13870"/>
                    <a:pt x="749" y="13999"/>
                    <a:pt x="824" y="14011"/>
                  </a:cubicBezTo>
                  <a:cubicBezTo>
                    <a:pt x="854" y="14070"/>
                    <a:pt x="899" y="14035"/>
                    <a:pt x="929" y="14105"/>
                  </a:cubicBezTo>
                  <a:cubicBezTo>
                    <a:pt x="967" y="14105"/>
                    <a:pt x="1004" y="14164"/>
                    <a:pt x="1042" y="14176"/>
                  </a:cubicBezTo>
                  <a:cubicBezTo>
                    <a:pt x="1057" y="14223"/>
                    <a:pt x="1079" y="14200"/>
                    <a:pt x="1094" y="14211"/>
                  </a:cubicBezTo>
                  <a:cubicBezTo>
                    <a:pt x="1109" y="14247"/>
                    <a:pt x="1132" y="14270"/>
                    <a:pt x="1147" y="14270"/>
                  </a:cubicBezTo>
                  <a:cubicBezTo>
                    <a:pt x="1184" y="14270"/>
                    <a:pt x="1222" y="14329"/>
                    <a:pt x="1252" y="14376"/>
                  </a:cubicBezTo>
                  <a:cubicBezTo>
                    <a:pt x="1289" y="14388"/>
                    <a:pt x="1327" y="14412"/>
                    <a:pt x="1357" y="14482"/>
                  </a:cubicBezTo>
                  <a:cubicBezTo>
                    <a:pt x="1379" y="14459"/>
                    <a:pt x="1394" y="14506"/>
                    <a:pt x="1417" y="14506"/>
                  </a:cubicBezTo>
                  <a:cubicBezTo>
                    <a:pt x="1432" y="14553"/>
                    <a:pt x="1461" y="14494"/>
                    <a:pt x="1476" y="14565"/>
                  </a:cubicBezTo>
                  <a:cubicBezTo>
                    <a:pt x="1514" y="14589"/>
                    <a:pt x="1544" y="14706"/>
                    <a:pt x="1581" y="14706"/>
                  </a:cubicBezTo>
                  <a:cubicBezTo>
                    <a:pt x="1596" y="14742"/>
                    <a:pt x="1611" y="14777"/>
                    <a:pt x="1626" y="14812"/>
                  </a:cubicBezTo>
                  <a:cubicBezTo>
                    <a:pt x="1641" y="14812"/>
                    <a:pt x="1701" y="14848"/>
                    <a:pt x="1664" y="14895"/>
                  </a:cubicBezTo>
                  <a:cubicBezTo>
                    <a:pt x="1596" y="14812"/>
                    <a:pt x="1514" y="14777"/>
                    <a:pt x="1446" y="14671"/>
                  </a:cubicBezTo>
                  <a:cubicBezTo>
                    <a:pt x="1364" y="14636"/>
                    <a:pt x="1289" y="14541"/>
                    <a:pt x="1207" y="14494"/>
                  </a:cubicBezTo>
                  <a:cubicBezTo>
                    <a:pt x="1162" y="14518"/>
                    <a:pt x="1139" y="14388"/>
                    <a:pt x="1094" y="14424"/>
                  </a:cubicBezTo>
                  <a:cubicBezTo>
                    <a:pt x="1057" y="14376"/>
                    <a:pt x="1019" y="14329"/>
                    <a:pt x="974" y="14341"/>
                  </a:cubicBezTo>
                  <a:cubicBezTo>
                    <a:pt x="899" y="14259"/>
                    <a:pt x="817" y="14235"/>
                    <a:pt x="734" y="14200"/>
                  </a:cubicBezTo>
                  <a:cubicBezTo>
                    <a:pt x="705" y="14141"/>
                    <a:pt x="667" y="14141"/>
                    <a:pt x="637" y="14082"/>
                  </a:cubicBezTo>
                  <a:cubicBezTo>
                    <a:pt x="607" y="14129"/>
                    <a:pt x="585" y="14082"/>
                    <a:pt x="562" y="14046"/>
                  </a:cubicBezTo>
                  <a:cubicBezTo>
                    <a:pt x="532" y="14070"/>
                    <a:pt x="510" y="14023"/>
                    <a:pt x="487" y="14011"/>
                  </a:cubicBezTo>
                  <a:cubicBezTo>
                    <a:pt x="457" y="14011"/>
                    <a:pt x="427" y="14023"/>
                    <a:pt x="405" y="13964"/>
                  </a:cubicBezTo>
                  <a:cubicBezTo>
                    <a:pt x="375" y="13964"/>
                    <a:pt x="345" y="13940"/>
                    <a:pt x="315" y="13940"/>
                  </a:cubicBezTo>
                  <a:cubicBezTo>
                    <a:pt x="262" y="13870"/>
                    <a:pt x="202" y="13905"/>
                    <a:pt x="157" y="13811"/>
                  </a:cubicBezTo>
                  <a:cubicBezTo>
                    <a:pt x="105" y="13811"/>
                    <a:pt x="60" y="13775"/>
                    <a:pt x="15" y="13728"/>
                  </a:cubicBezTo>
                  <a:cubicBezTo>
                    <a:pt x="15" y="13929"/>
                    <a:pt x="15" y="13929"/>
                    <a:pt x="15" y="13929"/>
                  </a:cubicBezTo>
                  <a:cubicBezTo>
                    <a:pt x="30" y="13952"/>
                    <a:pt x="45" y="13988"/>
                    <a:pt x="67" y="13976"/>
                  </a:cubicBezTo>
                  <a:cubicBezTo>
                    <a:pt x="90" y="14058"/>
                    <a:pt x="135" y="14023"/>
                    <a:pt x="157" y="14094"/>
                  </a:cubicBezTo>
                  <a:cubicBezTo>
                    <a:pt x="195" y="14082"/>
                    <a:pt x="217" y="14117"/>
                    <a:pt x="240" y="14188"/>
                  </a:cubicBezTo>
                  <a:cubicBezTo>
                    <a:pt x="277" y="14164"/>
                    <a:pt x="307" y="14200"/>
                    <a:pt x="330" y="14247"/>
                  </a:cubicBezTo>
                  <a:cubicBezTo>
                    <a:pt x="390" y="14306"/>
                    <a:pt x="457" y="14306"/>
                    <a:pt x="510" y="14424"/>
                  </a:cubicBezTo>
                  <a:cubicBezTo>
                    <a:pt x="570" y="14424"/>
                    <a:pt x="630" y="14494"/>
                    <a:pt x="690" y="14506"/>
                  </a:cubicBezTo>
                  <a:cubicBezTo>
                    <a:pt x="712" y="14577"/>
                    <a:pt x="734" y="14565"/>
                    <a:pt x="757" y="14612"/>
                  </a:cubicBezTo>
                  <a:cubicBezTo>
                    <a:pt x="772" y="14589"/>
                    <a:pt x="779" y="14636"/>
                    <a:pt x="794" y="14647"/>
                  </a:cubicBezTo>
                  <a:cubicBezTo>
                    <a:pt x="802" y="14647"/>
                    <a:pt x="832" y="14600"/>
                    <a:pt x="839" y="14659"/>
                  </a:cubicBezTo>
                  <a:cubicBezTo>
                    <a:pt x="862" y="14695"/>
                    <a:pt x="892" y="14683"/>
                    <a:pt x="914" y="14695"/>
                  </a:cubicBezTo>
                  <a:cubicBezTo>
                    <a:pt x="967" y="14742"/>
                    <a:pt x="1019" y="14730"/>
                    <a:pt x="1064" y="14812"/>
                  </a:cubicBezTo>
                  <a:cubicBezTo>
                    <a:pt x="1094" y="14812"/>
                    <a:pt x="1117" y="14836"/>
                    <a:pt x="1147" y="14848"/>
                  </a:cubicBezTo>
                  <a:cubicBezTo>
                    <a:pt x="1169" y="14883"/>
                    <a:pt x="1199" y="14836"/>
                    <a:pt x="1222" y="14918"/>
                  </a:cubicBezTo>
                  <a:cubicBezTo>
                    <a:pt x="1282" y="14907"/>
                    <a:pt x="1334" y="14966"/>
                    <a:pt x="1387" y="14989"/>
                  </a:cubicBezTo>
                  <a:cubicBezTo>
                    <a:pt x="1432" y="15048"/>
                    <a:pt x="1484" y="15025"/>
                    <a:pt x="1529" y="15107"/>
                  </a:cubicBezTo>
                  <a:cubicBezTo>
                    <a:pt x="1551" y="15107"/>
                    <a:pt x="1581" y="15095"/>
                    <a:pt x="1604" y="15154"/>
                  </a:cubicBezTo>
                  <a:cubicBezTo>
                    <a:pt x="1634" y="15154"/>
                    <a:pt x="1656" y="15142"/>
                    <a:pt x="1686" y="15154"/>
                  </a:cubicBezTo>
                  <a:cubicBezTo>
                    <a:pt x="1716" y="15178"/>
                    <a:pt x="1746" y="15213"/>
                    <a:pt x="1784" y="15201"/>
                  </a:cubicBezTo>
                  <a:cubicBezTo>
                    <a:pt x="1814" y="15284"/>
                    <a:pt x="1844" y="15296"/>
                    <a:pt x="1881" y="15284"/>
                  </a:cubicBezTo>
                  <a:cubicBezTo>
                    <a:pt x="1911" y="15331"/>
                    <a:pt x="1949" y="15355"/>
                    <a:pt x="1979" y="15366"/>
                  </a:cubicBezTo>
                  <a:cubicBezTo>
                    <a:pt x="2001" y="15390"/>
                    <a:pt x="2009" y="15378"/>
                    <a:pt x="2009" y="15425"/>
                  </a:cubicBezTo>
                  <a:cubicBezTo>
                    <a:pt x="2031" y="15413"/>
                    <a:pt x="2046" y="15413"/>
                    <a:pt x="2069" y="15425"/>
                  </a:cubicBezTo>
                  <a:cubicBezTo>
                    <a:pt x="2136" y="15590"/>
                    <a:pt x="2181" y="15567"/>
                    <a:pt x="2233" y="15708"/>
                  </a:cubicBezTo>
                  <a:cubicBezTo>
                    <a:pt x="2129" y="15684"/>
                    <a:pt x="2031" y="15567"/>
                    <a:pt x="1919" y="15590"/>
                  </a:cubicBezTo>
                  <a:cubicBezTo>
                    <a:pt x="1896" y="15531"/>
                    <a:pt x="1874" y="15543"/>
                    <a:pt x="1844" y="15543"/>
                  </a:cubicBezTo>
                  <a:cubicBezTo>
                    <a:pt x="1814" y="15543"/>
                    <a:pt x="1791" y="15519"/>
                    <a:pt x="1769" y="15508"/>
                  </a:cubicBezTo>
                  <a:cubicBezTo>
                    <a:pt x="1709" y="15519"/>
                    <a:pt x="1656" y="15413"/>
                    <a:pt x="1596" y="15449"/>
                  </a:cubicBezTo>
                  <a:cubicBezTo>
                    <a:pt x="1581" y="15366"/>
                    <a:pt x="1536" y="15461"/>
                    <a:pt x="1521" y="15402"/>
                  </a:cubicBezTo>
                  <a:cubicBezTo>
                    <a:pt x="1499" y="15366"/>
                    <a:pt x="1461" y="15402"/>
                    <a:pt x="1439" y="15366"/>
                  </a:cubicBezTo>
                  <a:cubicBezTo>
                    <a:pt x="1379" y="15402"/>
                    <a:pt x="1334" y="15272"/>
                    <a:pt x="1274" y="15307"/>
                  </a:cubicBezTo>
                  <a:cubicBezTo>
                    <a:pt x="1244" y="15331"/>
                    <a:pt x="1222" y="15237"/>
                    <a:pt x="1192" y="15260"/>
                  </a:cubicBezTo>
                  <a:cubicBezTo>
                    <a:pt x="1169" y="15225"/>
                    <a:pt x="1139" y="15260"/>
                    <a:pt x="1117" y="15225"/>
                  </a:cubicBezTo>
                  <a:cubicBezTo>
                    <a:pt x="1057" y="15213"/>
                    <a:pt x="1012" y="15131"/>
                    <a:pt x="952" y="15131"/>
                  </a:cubicBezTo>
                  <a:cubicBezTo>
                    <a:pt x="937" y="15119"/>
                    <a:pt x="929" y="15083"/>
                    <a:pt x="922" y="15095"/>
                  </a:cubicBezTo>
                  <a:cubicBezTo>
                    <a:pt x="899" y="15119"/>
                    <a:pt x="892" y="15072"/>
                    <a:pt x="869" y="15083"/>
                  </a:cubicBezTo>
                  <a:cubicBezTo>
                    <a:pt x="854" y="15036"/>
                    <a:pt x="824" y="15048"/>
                    <a:pt x="802" y="15013"/>
                  </a:cubicBezTo>
                  <a:cubicBezTo>
                    <a:pt x="742" y="15001"/>
                    <a:pt x="690" y="14918"/>
                    <a:pt x="637" y="14918"/>
                  </a:cubicBezTo>
                  <a:cubicBezTo>
                    <a:pt x="585" y="14860"/>
                    <a:pt x="532" y="14812"/>
                    <a:pt x="480" y="14801"/>
                  </a:cubicBezTo>
                  <a:cubicBezTo>
                    <a:pt x="465" y="14730"/>
                    <a:pt x="435" y="14765"/>
                    <a:pt x="412" y="14695"/>
                  </a:cubicBezTo>
                  <a:cubicBezTo>
                    <a:pt x="375" y="14742"/>
                    <a:pt x="352" y="14647"/>
                    <a:pt x="322" y="14624"/>
                  </a:cubicBezTo>
                  <a:cubicBezTo>
                    <a:pt x="270" y="14647"/>
                    <a:pt x="232" y="14482"/>
                    <a:pt x="172" y="14518"/>
                  </a:cubicBezTo>
                  <a:cubicBezTo>
                    <a:pt x="150" y="14435"/>
                    <a:pt x="120" y="14482"/>
                    <a:pt x="105" y="14400"/>
                  </a:cubicBezTo>
                  <a:cubicBezTo>
                    <a:pt x="67" y="14435"/>
                    <a:pt x="45" y="14329"/>
                    <a:pt x="15" y="14341"/>
                  </a:cubicBezTo>
                  <a:cubicBezTo>
                    <a:pt x="15" y="14341"/>
                    <a:pt x="15" y="14341"/>
                    <a:pt x="15" y="14341"/>
                  </a:cubicBezTo>
                  <a:cubicBezTo>
                    <a:pt x="15" y="14424"/>
                    <a:pt x="15" y="14424"/>
                    <a:pt x="15" y="14424"/>
                  </a:cubicBezTo>
                  <a:cubicBezTo>
                    <a:pt x="60" y="14471"/>
                    <a:pt x="105" y="14518"/>
                    <a:pt x="157" y="14565"/>
                  </a:cubicBezTo>
                  <a:cubicBezTo>
                    <a:pt x="232" y="14647"/>
                    <a:pt x="315" y="14706"/>
                    <a:pt x="390" y="14812"/>
                  </a:cubicBezTo>
                  <a:cubicBezTo>
                    <a:pt x="427" y="14812"/>
                    <a:pt x="465" y="14871"/>
                    <a:pt x="510" y="14895"/>
                  </a:cubicBezTo>
                  <a:cubicBezTo>
                    <a:pt x="555" y="14883"/>
                    <a:pt x="585" y="15001"/>
                    <a:pt x="630" y="14989"/>
                  </a:cubicBezTo>
                  <a:cubicBezTo>
                    <a:pt x="660" y="15048"/>
                    <a:pt x="705" y="15036"/>
                    <a:pt x="749" y="15072"/>
                  </a:cubicBezTo>
                  <a:cubicBezTo>
                    <a:pt x="764" y="15048"/>
                    <a:pt x="779" y="15119"/>
                    <a:pt x="802" y="15107"/>
                  </a:cubicBezTo>
                  <a:cubicBezTo>
                    <a:pt x="817" y="15178"/>
                    <a:pt x="847" y="15119"/>
                    <a:pt x="862" y="15154"/>
                  </a:cubicBezTo>
                  <a:cubicBezTo>
                    <a:pt x="907" y="15178"/>
                    <a:pt x="944" y="15213"/>
                    <a:pt x="982" y="15248"/>
                  </a:cubicBezTo>
                  <a:cubicBezTo>
                    <a:pt x="989" y="15272"/>
                    <a:pt x="997" y="15248"/>
                    <a:pt x="1004" y="15248"/>
                  </a:cubicBezTo>
                  <a:cubicBezTo>
                    <a:pt x="1049" y="15260"/>
                    <a:pt x="1072" y="15331"/>
                    <a:pt x="1102" y="15331"/>
                  </a:cubicBezTo>
                  <a:cubicBezTo>
                    <a:pt x="1147" y="15331"/>
                    <a:pt x="1184" y="15366"/>
                    <a:pt x="1229" y="15378"/>
                  </a:cubicBezTo>
                  <a:cubicBezTo>
                    <a:pt x="1244" y="15425"/>
                    <a:pt x="1267" y="15402"/>
                    <a:pt x="1282" y="15413"/>
                  </a:cubicBezTo>
                  <a:cubicBezTo>
                    <a:pt x="1304" y="15413"/>
                    <a:pt x="1327" y="15437"/>
                    <a:pt x="1349" y="15472"/>
                  </a:cubicBezTo>
                  <a:cubicBezTo>
                    <a:pt x="1394" y="15425"/>
                    <a:pt x="1424" y="15531"/>
                    <a:pt x="1476" y="15484"/>
                  </a:cubicBezTo>
                  <a:cubicBezTo>
                    <a:pt x="1514" y="15519"/>
                    <a:pt x="1559" y="15496"/>
                    <a:pt x="1596" y="15531"/>
                  </a:cubicBezTo>
                  <a:cubicBezTo>
                    <a:pt x="1731" y="15614"/>
                    <a:pt x="1874" y="15696"/>
                    <a:pt x="2016" y="15696"/>
                  </a:cubicBezTo>
                  <a:cubicBezTo>
                    <a:pt x="2046" y="15767"/>
                    <a:pt x="2084" y="15743"/>
                    <a:pt x="2114" y="15743"/>
                  </a:cubicBezTo>
                  <a:cubicBezTo>
                    <a:pt x="2144" y="15838"/>
                    <a:pt x="2181" y="15779"/>
                    <a:pt x="2211" y="15826"/>
                  </a:cubicBezTo>
                  <a:cubicBezTo>
                    <a:pt x="2248" y="15826"/>
                    <a:pt x="2271" y="15897"/>
                    <a:pt x="2308" y="15908"/>
                  </a:cubicBezTo>
                  <a:cubicBezTo>
                    <a:pt x="2346" y="15920"/>
                    <a:pt x="2383" y="15944"/>
                    <a:pt x="2413" y="16014"/>
                  </a:cubicBezTo>
                  <a:cubicBezTo>
                    <a:pt x="2391" y="16014"/>
                    <a:pt x="2361" y="16026"/>
                    <a:pt x="2338" y="15967"/>
                  </a:cubicBezTo>
                  <a:cubicBezTo>
                    <a:pt x="2301" y="16038"/>
                    <a:pt x="2286" y="15920"/>
                    <a:pt x="2256" y="15967"/>
                  </a:cubicBezTo>
                  <a:cubicBezTo>
                    <a:pt x="2203" y="15944"/>
                    <a:pt x="2151" y="15908"/>
                    <a:pt x="2099" y="15885"/>
                  </a:cubicBezTo>
                  <a:cubicBezTo>
                    <a:pt x="2084" y="15897"/>
                    <a:pt x="2076" y="15885"/>
                    <a:pt x="2069" y="15861"/>
                  </a:cubicBezTo>
                  <a:cubicBezTo>
                    <a:pt x="2054" y="15873"/>
                    <a:pt x="2031" y="15897"/>
                    <a:pt x="2024" y="15849"/>
                  </a:cubicBezTo>
                  <a:cubicBezTo>
                    <a:pt x="1994" y="15873"/>
                    <a:pt x="1971" y="15826"/>
                    <a:pt x="1941" y="15849"/>
                  </a:cubicBezTo>
                  <a:cubicBezTo>
                    <a:pt x="1881" y="15861"/>
                    <a:pt x="1829" y="15802"/>
                    <a:pt x="1769" y="15826"/>
                  </a:cubicBezTo>
                  <a:cubicBezTo>
                    <a:pt x="1746" y="15826"/>
                    <a:pt x="1731" y="15743"/>
                    <a:pt x="1701" y="15767"/>
                  </a:cubicBezTo>
                  <a:cubicBezTo>
                    <a:pt x="1671" y="15791"/>
                    <a:pt x="1649" y="15743"/>
                    <a:pt x="1619" y="15767"/>
                  </a:cubicBezTo>
                  <a:cubicBezTo>
                    <a:pt x="1574" y="15720"/>
                    <a:pt x="1521" y="15743"/>
                    <a:pt x="1476" y="15708"/>
                  </a:cubicBezTo>
                  <a:cubicBezTo>
                    <a:pt x="1379" y="15684"/>
                    <a:pt x="1282" y="15602"/>
                    <a:pt x="1184" y="15590"/>
                  </a:cubicBezTo>
                  <a:cubicBezTo>
                    <a:pt x="1169" y="15543"/>
                    <a:pt x="1132" y="15555"/>
                    <a:pt x="1117" y="15543"/>
                  </a:cubicBezTo>
                  <a:cubicBezTo>
                    <a:pt x="1094" y="15519"/>
                    <a:pt x="1072" y="15508"/>
                    <a:pt x="1042" y="15496"/>
                  </a:cubicBezTo>
                  <a:cubicBezTo>
                    <a:pt x="997" y="15449"/>
                    <a:pt x="952" y="15402"/>
                    <a:pt x="899" y="15402"/>
                  </a:cubicBezTo>
                  <a:cubicBezTo>
                    <a:pt x="854" y="15343"/>
                    <a:pt x="802" y="15319"/>
                    <a:pt x="757" y="15319"/>
                  </a:cubicBezTo>
                  <a:cubicBezTo>
                    <a:pt x="734" y="15237"/>
                    <a:pt x="705" y="15272"/>
                    <a:pt x="682" y="15237"/>
                  </a:cubicBezTo>
                  <a:cubicBezTo>
                    <a:pt x="667" y="15225"/>
                    <a:pt x="660" y="15225"/>
                    <a:pt x="645" y="15248"/>
                  </a:cubicBezTo>
                  <a:cubicBezTo>
                    <a:pt x="630" y="15225"/>
                    <a:pt x="622" y="15190"/>
                    <a:pt x="600" y="15201"/>
                  </a:cubicBezTo>
                  <a:cubicBezTo>
                    <a:pt x="645" y="15331"/>
                    <a:pt x="712" y="15307"/>
                    <a:pt x="757" y="15366"/>
                  </a:cubicBezTo>
                  <a:cubicBezTo>
                    <a:pt x="787" y="15413"/>
                    <a:pt x="817" y="15449"/>
                    <a:pt x="847" y="15425"/>
                  </a:cubicBezTo>
                  <a:cubicBezTo>
                    <a:pt x="869" y="15496"/>
                    <a:pt x="899" y="15531"/>
                    <a:pt x="929" y="15531"/>
                  </a:cubicBezTo>
                  <a:cubicBezTo>
                    <a:pt x="982" y="15626"/>
                    <a:pt x="1042" y="15590"/>
                    <a:pt x="1087" y="15696"/>
                  </a:cubicBezTo>
                  <a:cubicBezTo>
                    <a:pt x="1124" y="15684"/>
                    <a:pt x="1147" y="15743"/>
                    <a:pt x="1177" y="15755"/>
                  </a:cubicBezTo>
                  <a:cubicBezTo>
                    <a:pt x="1214" y="15720"/>
                    <a:pt x="1237" y="15802"/>
                    <a:pt x="1259" y="15849"/>
                  </a:cubicBezTo>
                  <a:cubicBezTo>
                    <a:pt x="1297" y="15838"/>
                    <a:pt x="1327" y="15873"/>
                    <a:pt x="1364" y="15897"/>
                  </a:cubicBezTo>
                  <a:cubicBezTo>
                    <a:pt x="1394" y="15944"/>
                    <a:pt x="1439" y="15885"/>
                    <a:pt x="1469" y="15967"/>
                  </a:cubicBezTo>
                  <a:cubicBezTo>
                    <a:pt x="1499" y="15967"/>
                    <a:pt x="1521" y="16038"/>
                    <a:pt x="1551" y="16097"/>
                  </a:cubicBezTo>
                  <a:cubicBezTo>
                    <a:pt x="1589" y="16109"/>
                    <a:pt x="1634" y="16120"/>
                    <a:pt x="1664" y="16215"/>
                  </a:cubicBezTo>
                  <a:cubicBezTo>
                    <a:pt x="1709" y="16191"/>
                    <a:pt x="1746" y="16285"/>
                    <a:pt x="1784" y="16344"/>
                  </a:cubicBezTo>
                  <a:cubicBezTo>
                    <a:pt x="1859" y="16333"/>
                    <a:pt x="1919" y="16462"/>
                    <a:pt x="1986" y="16486"/>
                  </a:cubicBezTo>
                  <a:cubicBezTo>
                    <a:pt x="2054" y="16592"/>
                    <a:pt x="2136" y="16580"/>
                    <a:pt x="2203" y="16651"/>
                  </a:cubicBezTo>
                  <a:cubicBezTo>
                    <a:pt x="2233" y="16698"/>
                    <a:pt x="2271" y="16686"/>
                    <a:pt x="2308" y="16698"/>
                  </a:cubicBezTo>
                  <a:cubicBezTo>
                    <a:pt x="2338" y="16733"/>
                    <a:pt x="2376" y="16757"/>
                    <a:pt x="2413" y="16769"/>
                  </a:cubicBezTo>
                  <a:cubicBezTo>
                    <a:pt x="2488" y="16792"/>
                    <a:pt x="2563" y="16827"/>
                    <a:pt x="2638" y="16898"/>
                  </a:cubicBezTo>
                  <a:cubicBezTo>
                    <a:pt x="2713" y="16875"/>
                    <a:pt x="2773" y="17004"/>
                    <a:pt x="2848" y="16969"/>
                  </a:cubicBezTo>
                  <a:cubicBezTo>
                    <a:pt x="2885" y="17016"/>
                    <a:pt x="2923" y="17004"/>
                    <a:pt x="2960" y="17040"/>
                  </a:cubicBezTo>
                  <a:cubicBezTo>
                    <a:pt x="2990" y="17110"/>
                    <a:pt x="3035" y="17051"/>
                    <a:pt x="3073" y="17099"/>
                  </a:cubicBezTo>
                  <a:cubicBezTo>
                    <a:pt x="3110" y="17134"/>
                    <a:pt x="3148" y="17134"/>
                    <a:pt x="3185" y="17134"/>
                  </a:cubicBezTo>
                  <a:cubicBezTo>
                    <a:pt x="3223" y="17146"/>
                    <a:pt x="3260" y="17193"/>
                    <a:pt x="3298" y="17205"/>
                  </a:cubicBezTo>
                  <a:cubicBezTo>
                    <a:pt x="3335" y="17228"/>
                    <a:pt x="3373" y="17240"/>
                    <a:pt x="3403" y="17264"/>
                  </a:cubicBezTo>
                  <a:cubicBezTo>
                    <a:pt x="3425" y="17252"/>
                    <a:pt x="3440" y="17275"/>
                    <a:pt x="3463" y="17264"/>
                  </a:cubicBezTo>
                  <a:cubicBezTo>
                    <a:pt x="3478" y="17311"/>
                    <a:pt x="3508" y="17299"/>
                    <a:pt x="3493" y="17322"/>
                  </a:cubicBezTo>
                  <a:cubicBezTo>
                    <a:pt x="3350" y="17346"/>
                    <a:pt x="3200" y="17417"/>
                    <a:pt x="3043" y="17582"/>
                  </a:cubicBezTo>
                  <a:cubicBezTo>
                    <a:pt x="3028" y="17546"/>
                    <a:pt x="3005" y="17593"/>
                    <a:pt x="2983" y="17617"/>
                  </a:cubicBezTo>
                  <a:cubicBezTo>
                    <a:pt x="2960" y="17593"/>
                    <a:pt x="2938" y="17605"/>
                    <a:pt x="2908" y="17629"/>
                  </a:cubicBezTo>
                  <a:cubicBezTo>
                    <a:pt x="2863" y="17617"/>
                    <a:pt x="2818" y="17711"/>
                    <a:pt x="2833" y="17782"/>
                  </a:cubicBezTo>
                  <a:cubicBezTo>
                    <a:pt x="2878" y="17782"/>
                    <a:pt x="2930" y="17700"/>
                    <a:pt x="2975" y="17688"/>
                  </a:cubicBezTo>
                  <a:cubicBezTo>
                    <a:pt x="3020" y="17664"/>
                    <a:pt x="3073" y="17652"/>
                    <a:pt x="3125" y="17582"/>
                  </a:cubicBezTo>
                  <a:cubicBezTo>
                    <a:pt x="3170" y="17605"/>
                    <a:pt x="3223" y="17546"/>
                    <a:pt x="3275" y="17511"/>
                  </a:cubicBezTo>
                  <a:cubicBezTo>
                    <a:pt x="3320" y="17511"/>
                    <a:pt x="3380" y="17417"/>
                    <a:pt x="3418" y="17511"/>
                  </a:cubicBezTo>
                  <a:cubicBezTo>
                    <a:pt x="3365" y="17523"/>
                    <a:pt x="3313" y="17582"/>
                    <a:pt x="3268" y="17582"/>
                  </a:cubicBezTo>
                  <a:cubicBezTo>
                    <a:pt x="3215" y="17676"/>
                    <a:pt x="3155" y="17593"/>
                    <a:pt x="3140" y="17688"/>
                  </a:cubicBezTo>
                  <a:cubicBezTo>
                    <a:pt x="3163" y="17817"/>
                    <a:pt x="3215" y="17700"/>
                    <a:pt x="3253" y="17723"/>
                  </a:cubicBezTo>
                  <a:cubicBezTo>
                    <a:pt x="3305" y="17641"/>
                    <a:pt x="3343" y="17676"/>
                    <a:pt x="3395" y="17593"/>
                  </a:cubicBezTo>
                  <a:cubicBezTo>
                    <a:pt x="3433" y="17629"/>
                    <a:pt x="3470" y="17593"/>
                    <a:pt x="3515" y="17558"/>
                  </a:cubicBezTo>
                  <a:cubicBezTo>
                    <a:pt x="3560" y="17605"/>
                    <a:pt x="3605" y="17593"/>
                    <a:pt x="3657" y="17558"/>
                  </a:cubicBezTo>
                  <a:cubicBezTo>
                    <a:pt x="3687" y="17605"/>
                    <a:pt x="3732" y="17605"/>
                    <a:pt x="3762" y="17652"/>
                  </a:cubicBezTo>
                  <a:cubicBezTo>
                    <a:pt x="3800" y="17652"/>
                    <a:pt x="3845" y="17593"/>
                    <a:pt x="3882" y="17652"/>
                  </a:cubicBezTo>
                  <a:cubicBezTo>
                    <a:pt x="3905" y="17688"/>
                    <a:pt x="3935" y="17641"/>
                    <a:pt x="3957" y="17723"/>
                  </a:cubicBezTo>
                  <a:cubicBezTo>
                    <a:pt x="3995" y="17652"/>
                    <a:pt x="4010" y="17782"/>
                    <a:pt x="4047" y="17747"/>
                  </a:cubicBezTo>
                  <a:cubicBezTo>
                    <a:pt x="4100" y="17817"/>
                    <a:pt x="4160" y="17806"/>
                    <a:pt x="4205" y="17888"/>
                  </a:cubicBezTo>
                  <a:cubicBezTo>
                    <a:pt x="4235" y="17817"/>
                    <a:pt x="4257" y="17876"/>
                    <a:pt x="4280" y="17864"/>
                  </a:cubicBezTo>
                  <a:cubicBezTo>
                    <a:pt x="4310" y="17817"/>
                    <a:pt x="4317" y="17971"/>
                    <a:pt x="4347" y="17888"/>
                  </a:cubicBezTo>
                  <a:cubicBezTo>
                    <a:pt x="4354" y="17806"/>
                    <a:pt x="4302" y="17782"/>
                    <a:pt x="4265" y="17747"/>
                  </a:cubicBezTo>
                  <a:close/>
                  <a:moveTo>
                    <a:pt x="1596" y="15001"/>
                  </a:moveTo>
                  <a:cubicBezTo>
                    <a:pt x="1566" y="14989"/>
                    <a:pt x="1529" y="14977"/>
                    <a:pt x="1499" y="14954"/>
                  </a:cubicBezTo>
                  <a:cubicBezTo>
                    <a:pt x="1439" y="14883"/>
                    <a:pt x="1372" y="14895"/>
                    <a:pt x="1312" y="14812"/>
                  </a:cubicBezTo>
                  <a:cubicBezTo>
                    <a:pt x="1282" y="14812"/>
                    <a:pt x="1244" y="14789"/>
                    <a:pt x="1214" y="14777"/>
                  </a:cubicBezTo>
                  <a:cubicBezTo>
                    <a:pt x="1184" y="14754"/>
                    <a:pt x="1154" y="14706"/>
                    <a:pt x="1124" y="14706"/>
                  </a:cubicBezTo>
                  <a:cubicBezTo>
                    <a:pt x="1057" y="14695"/>
                    <a:pt x="997" y="14636"/>
                    <a:pt x="937" y="14612"/>
                  </a:cubicBezTo>
                  <a:cubicBezTo>
                    <a:pt x="817" y="14506"/>
                    <a:pt x="682" y="14471"/>
                    <a:pt x="570" y="14329"/>
                  </a:cubicBezTo>
                  <a:cubicBezTo>
                    <a:pt x="532" y="14306"/>
                    <a:pt x="495" y="14318"/>
                    <a:pt x="472" y="14247"/>
                  </a:cubicBezTo>
                  <a:cubicBezTo>
                    <a:pt x="435" y="14306"/>
                    <a:pt x="420" y="14164"/>
                    <a:pt x="382" y="14188"/>
                  </a:cubicBezTo>
                  <a:cubicBezTo>
                    <a:pt x="322" y="14129"/>
                    <a:pt x="262" y="14058"/>
                    <a:pt x="202" y="14046"/>
                  </a:cubicBezTo>
                  <a:cubicBezTo>
                    <a:pt x="172" y="13988"/>
                    <a:pt x="150" y="13952"/>
                    <a:pt x="112" y="13952"/>
                  </a:cubicBezTo>
                  <a:cubicBezTo>
                    <a:pt x="105" y="13917"/>
                    <a:pt x="127" y="13940"/>
                    <a:pt x="142" y="13917"/>
                  </a:cubicBezTo>
                  <a:cubicBezTo>
                    <a:pt x="157" y="13929"/>
                    <a:pt x="172" y="13940"/>
                    <a:pt x="187" y="13964"/>
                  </a:cubicBezTo>
                  <a:cubicBezTo>
                    <a:pt x="225" y="13905"/>
                    <a:pt x="240" y="14070"/>
                    <a:pt x="277" y="13988"/>
                  </a:cubicBezTo>
                  <a:cubicBezTo>
                    <a:pt x="322" y="14082"/>
                    <a:pt x="390" y="14046"/>
                    <a:pt x="435" y="14129"/>
                  </a:cubicBezTo>
                  <a:cubicBezTo>
                    <a:pt x="450" y="14141"/>
                    <a:pt x="472" y="14105"/>
                    <a:pt x="480" y="14141"/>
                  </a:cubicBezTo>
                  <a:cubicBezTo>
                    <a:pt x="495" y="14176"/>
                    <a:pt x="510" y="14164"/>
                    <a:pt x="525" y="14153"/>
                  </a:cubicBezTo>
                  <a:cubicBezTo>
                    <a:pt x="547" y="14223"/>
                    <a:pt x="585" y="14153"/>
                    <a:pt x="600" y="14223"/>
                  </a:cubicBezTo>
                  <a:cubicBezTo>
                    <a:pt x="660" y="14223"/>
                    <a:pt x="712" y="14282"/>
                    <a:pt x="764" y="14318"/>
                  </a:cubicBezTo>
                  <a:cubicBezTo>
                    <a:pt x="832" y="14318"/>
                    <a:pt x="884" y="14388"/>
                    <a:pt x="944" y="14447"/>
                  </a:cubicBezTo>
                  <a:cubicBezTo>
                    <a:pt x="1004" y="14435"/>
                    <a:pt x="1057" y="14494"/>
                    <a:pt x="1109" y="14541"/>
                  </a:cubicBezTo>
                  <a:cubicBezTo>
                    <a:pt x="1139" y="14541"/>
                    <a:pt x="1162" y="14600"/>
                    <a:pt x="1192" y="14600"/>
                  </a:cubicBezTo>
                  <a:cubicBezTo>
                    <a:pt x="1222" y="14636"/>
                    <a:pt x="1252" y="14600"/>
                    <a:pt x="1267" y="14671"/>
                  </a:cubicBezTo>
                  <a:cubicBezTo>
                    <a:pt x="1327" y="14695"/>
                    <a:pt x="1372" y="14777"/>
                    <a:pt x="1432" y="14777"/>
                  </a:cubicBezTo>
                  <a:cubicBezTo>
                    <a:pt x="1446" y="14801"/>
                    <a:pt x="1454" y="14812"/>
                    <a:pt x="1461" y="14836"/>
                  </a:cubicBezTo>
                  <a:cubicBezTo>
                    <a:pt x="1499" y="14871"/>
                    <a:pt x="1536" y="14895"/>
                    <a:pt x="1574" y="14907"/>
                  </a:cubicBezTo>
                  <a:cubicBezTo>
                    <a:pt x="1604" y="14942"/>
                    <a:pt x="1641" y="15013"/>
                    <a:pt x="1679" y="15001"/>
                  </a:cubicBezTo>
                  <a:cubicBezTo>
                    <a:pt x="1686" y="15107"/>
                    <a:pt x="1619" y="14977"/>
                    <a:pt x="1596" y="15001"/>
                  </a:cubicBezTo>
                  <a:close/>
                  <a:moveTo>
                    <a:pt x="3005" y="15543"/>
                  </a:moveTo>
                  <a:cubicBezTo>
                    <a:pt x="3013" y="15496"/>
                    <a:pt x="2990" y="15449"/>
                    <a:pt x="2983" y="15402"/>
                  </a:cubicBezTo>
                  <a:cubicBezTo>
                    <a:pt x="2953" y="15319"/>
                    <a:pt x="2975" y="15237"/>
                    <a:pt x="2930" y="15154"/>
                  </a:cubicBezTo>
                  <a:cubicBezTo>
                    <a:pt x="2938" y="15107"/>
                    <a:pt x="2915" y="15060"/>
                    <a:pt x="2908" y="15013"/>
                  </a:cubicBezTo>
                  <a:cubicBezTo>
                    <a:pt x="2908" y="14977"/>
                    <a:pt x="2885" y="14918"/>
                    <a:pt x="2885" y="14883"/>
                  </a:cubicBezTo>
                  <a:cubicBezTo>
                    <a:pt x="2848" y="14824"/>
                    <a:pt x="2908" y="14801"/>
                    <a:pt x="2863" y="14742"/>
                  </a:cubicBezTo>
                  <a:cubicBezTo>
                    <a:pt x="2878" y="14718"/>
                    <a:pt x="2833" y="14659"/>
                    <a:pt x="2856" y="14636"/>
                  </a:cubicBezTo>
                  <a:cubicBezTo>
                    <a:pt x="2811" y="14600"/>
                    <a:pt x="2878" y="14506"/>
                    <a:pt x="2833" y="14530"/>
                  </a:cubicBezTo>
                  <a:cubicBezTo>
                    <a:pt x="2818" y="14494"/>
                    <a:pt x="2848" y="14459"/>
                    <a:pt x="2811" y="14400"/>
                  </a:cubicBezTo>
                  <a:cubicBezTo>
                    <a:pt x="2796" y="14318"/>
                    <a:pt x="2751" y="14223"/>
                    <a:pt x="2781" y="14153"/>
                  </a:cubicBezTo>
                  <a:cubicBezTo>
                    <a:pt x="2713" y="13964"/>
                    <a:pt x="2751" y="13811"/>
                    <a:pt x="2683" y="13634"/>
                  </a:cubicBezTo>
                  <a:cubicBezTo>
                    <a:pt x="2683" y="13552"/>
                    <a:pt x="2698" y="13493"/>
                    <a:pt x="2661" y="13398"/>
                  </a:cubicBezTo>
                  <a:cubicBezTo>
                    <a:pt x="2691" y="13339"/>
                    <a:pt x="2646" y="13269"/>
                    <a:pt x="2646" y="13198"/>
                  </a:cubicBezTo>
                  <a:cubicBezTo>
                    <a:pt x="2683" y="13139"/>
                    <a:pt x="2608" y="13045"/>
                    <a:pt x="2646" y="12974"/>
                  </a:cubicBezTo>
                  <a:cubicBezTo>
                    <a:pt x="2616" y="12903"/>
                    <a:pt x="2638" y="12845"/>
                    <a:pt x="2608" y="12762"/>
                  </a:cubicBezTo>
                  <a:cubicBezTo>
                    <a:pt x="2646" y="12738"/>
                    <a:pt x="2661" y="12856"/>
                    <a:pt x="2691" y="12892"/>
                  </a:cubicBezTo>
                  <a:cubicBezTo>
                    <a:pt x="2691" y="12962"/>
                    <a:pt x="2751" y="13045"/>
                    <a:pt x="2751" y="13116"/>
                  </a:cubicBezTo>
                  <a:cubicBezTo>
                    <a:pt x="2773" y="13222"/>
                    <a:pt x="2766" y="13328"/>
                    <a:pt x="2796" y="13434"/>
                  </a:cubicBezTo>
                  <a:cubicBezTo>
                    <a:pt x="2788" y="13493"/>
                    <a:pt x="2796" y="13552"/>
                    <a:pt x="2811" y="13610"/>
                  </a:cubicBezTo>
                  <a:cubicBezTo>
                    <a:pt x="2781" y="13646"/>
                    <a:pt x="2841" y="13717"/>
                    <a:pt x="2818" y="13764"/>
                  </a:cubicBezTo>
                  <a:cubicBezTo>
                    <a:pt x="2841" y="13870"/>
                    <a:pt x="2841" y="13976"/>
                    <a:pt x="2863" y="14082"/>
                  </a:cubicBezTo>
                  <a:cubicBezTo>
                    <a:pt x="2848" y="14129"/>
                    <a:pt x="2900" y="14188"/>
                    <a:pt x="2871" y="14235"/>
                  </a:cubicBezTo>
                  <a:cubicBezTo>
                    <a:pt x="2893" y="14282"/>
                    <a:pt x="2885" y="14341"/>
                    <a:pt x="2930" y="14400"/>
                  </a:cubicBezTo>
                  <a:cubicBezTo>
                    <a:pt x="2885" y="14435"/>
                    <a:pt x="2915" y="14506"/>
                    <a:pt x="2945" y="14565"/>
                  </a:cubicBezTo>
                  <a:cubicBezTo>
                    <a:pt x="2900" y="14600"/>
                    <a:pt x="2945" y="14659"/>
                    <a:pt x="2953" y="14718"/>
                  </a:cubicBezTo>
                  <a:cubicBezTo>
                    <a:pt x="2908" y="14801"/>
                    <a:pt x="3005" y="14918"/>
                    <a:pt x="2968" y="15013"/>
                  </a:cubicBezTo>
                  <a:cubicBezTo>
                    <a:pt x="3020" y="15083"/>
                    <a:pt x="2975" y="15131"/>
                    <a:pt x="3005" y="15190"/>
                  </a:cubicBezTo>
                  <a:cubicBezTo>
                    <a:pt x="3020" y="15237"/>
                    <a:pt x="3005" y="15284"/>
                    <a:pt x="3013" y="15343"/>
                  </a:cubicBezTo>
                  <a:cubicBezTo>
                    <a:pt x="3028" y="15437"/>
                    <a:pt x="3035" y="15543"/>
                    <a:pt x="3050" y="15649"/>
                  </a:cubicBezTo>
                  <a:cubicBezTo>
                    <a:pt x="3005" y="15673"/>
                    <a:pt x="3028" y="15567"/>
                    <a:pt x="3005" y="15543"/>
                  </a:cubicBezTo>
                  <a:close/>
                  <a:moveTo>
                    <a:pt x="3155" y="16227"/>
                  </a:moveTo>
                  <a:cubicBezTo>
                    <a:pt x="3133" y="16168"/>
                    <a:pt x="3140" y="16120"/>
                    <a:pt x="3103" y="16062"/>
                  </a:cubicBezTo>
                  <a:cubicBezTo>
                    <a:pt x="3133" y="16014"/>
                    <a:pt x="3065" y="15944"/>
                    <a:pt x="3080" y="15897"/>
                  </a:cubicBezTo>
                  <a:cubicBezTo>
                    <a:pt x="3043" y="15826"/>
                    <a:pt x="3065" y="15791"/>
                    <a:pt x="3028" y="15732"/>
                  </a:cubicBezTo>
                  <a:cubicBezTo>
                    <a:pt x="3088" y="15661"/>
                    <a:pt x="3073" y="15826"/>
                    <a:pt x="3088" y="15861"/>
                  </a:cubicBezTo>
                  <a:cubicBezTo>
                    <a:pt x="3118" y="15920"/>
                    <a:pt x="3103" y="15967"/>
                    <a:pt x="3148" y="16038"/>
                  </a:cubicBezTo>
                  <a:cubicBezTo>
                    <a:pt x="3125" y="16132"/>
                    <a:pt x="3200" y="16250"/>
                    <a:pt x="3208" y="16344"/>
                  </a:cubicBezTo>
                  <a:cubicBezTo>
                    <a:pt x="3163" y="16368"/>
                    <a:pt x="3178" y="16250"/>
                    <a:pt x="3155" y="16227"/>
                  </a:cubicBezTo>
                  <a:close/>
                  <a:moveTo>
                    <a:pt x="2593" y="14801"/>
                  </a:moveTo>
                  <a:cubicBezTo>
                    <a:pt x="2608" y="14848"/>
                    <a:pt x="2631" y="14883"/>
                    <a:pt x="2646" y="14930"/>
                  </a:cubicBezTo>
                  <a:cubicBezTo>
                    <a:pt x="2623" y="14989"/>
                    <a:pt x="2676" y="15060"/>
                    <a:pt x="2676" y="15119"/>
                  </a:cubicBezTo>
                  <a:cubicBezTo>
                    <a:pt x="2661" y="15178"/>
                    <a:pt x="2683" y="15248"/>
                    <a:pt x="2698" y="15307"/>
                  </a:cubicBezTo>
                  <a:cubicBezTo>
                    <a:pt x="2706" y="15378"/>
                    <a:pt x="2751" y="15449"/>
                    <a:pt x="2751" y="15508"/>
                  </a:cubicBezTo>
                  <a:cubicBezTo>
                    <a:pt x="2773" y="15543"/>
                    <a:pt x="2766" y="15578"/>
                    <a:pt x="2773" y="15602"/>
                  </a:cubicBezTo>
                  <a:cubicBezTo>
                    <a:pt x="2788" y="15637"/>
                    <a:pt x="2803" y="15661"/>
                    <a:pt x="2788" y="15684"/>
                  </a:cubicBezTo>
                  <a:cubicBezTo>
                    <a:pt x="2841" y="15791"/>
                    <a:pt x="2841" y="15979"/>
                    <a:pt x="2908" y="16026"/>
                  </a:cubicBezTo>
                  <a:cubicBezTo>
                    <a:pt x="2893" y="16050"/>
                    <a:pt x="2915" y="16097"/>
                    <a:pt x="2930" y="16132"/>
                  </a:cubicBezTo>
                  <a:cubicBezTo>
                    <a:pt x="2945" y="16168"/>
                    <a:pt x="2930" y="16191"/>
                    <a:pt x="2953" y="16227"/>
                  </a:cubicBezTo>
                  <a:cubicBezTo>
                    <a:pt x="2953" y="16285"/>
                    <a:pt x="3020" y="16356"/>
                    <a:pt x="2968" y="16391"/>
                  </a:cubicBezTo>
                  <a:cubicBezTo>
                    <a:pt x="2811" y="16085"/>
                    <a:pt x="2803" y="15814"/>
                    <a:pt x="2691" y="15508"/>
                  </a:cubicBezTo>
                  <a:cubicBezTo>
                    <a:pt x="2698" y="15449"/>
                    <a:pt x="2698" y="15390"/>
                    <a:pt x="2661" y="15319"/>
                  </a:cubicBezTo>
                  <a:cubicBezTo>
                    <a:pt x="2683" y="15272"/>
                    <a:pt x="2638" y="15201"/>
                    <a:pt x="2646" y="15154"/>
                  </a:cubicBezTo>
                  <a:cubicBezTo>
                    <a:pt x="2646" y="15095"/>
                    <a:pt x="2616" y="15036"/>
                    <a:pt x="2608" y="14977"/>
                  </a:cubicBezTo>
                  <a:cubicBezTo>
                    <a:pt x="2623" y="14918"/>
                    <a:pt x="2586" y="14860"/>
                    <a:pt x="2593" y="14801"/>
                  </a:cubicBezTo>
                  <a:cubicBezTo>
                    <a:pt x="2541" y="14730"/>
                    <a:pt x="2631" y="14754"/>
                    <a:pt x="2593" y="14801"/>
                  </a:cubicBezTo>
                  <a:close/>
                  <a:moveTo>
                    <a:pt x="2458" y="13846"/>
                  </a:moveTo>
                  <a:cubicBezTo>
                    <a:pt x="2473" y="13870"/>
                    <a:pt x="2473" y="13893"/>
                    <a:pt x="2466" y="13905"/>
                  </a:cubicBezTo>
                  <a:cubicBezTo>
                    <a:pt x="2496" y="13952"/>
                    <a:pt x="2458" y="13976"/>
                    <a:pt x="2496" y="14023"/>
                  </a:cubicBezTo>
                  <a:cubicBezTo>
                    <a:pt x="2466" y="14070"/>
                    <a:pt x="2511" y="14141"/>
                    <a:pt x="2496" y="14188"/>
                  </a:cubicBezTo>
                  <a:cubicBezTo>
                    <a:pt x="2473" y="14129"/>
                    <a:pt x="2466" y="14082"/>
                    <a:pt x="2488" y="14035"/>
                  </a:cubicBezTo>
                  <a:cubicBezTo>
                    <a:pt x="2451" y="13952"/>
                    <a:pt x="2451" y="13882"/>
                    <a:pt x="2436" y="13811"/>
                  </a:cubicBezTo>
                  <a:cubicBezTo>
                    <a:pt x="2466" y="13799"/>
                    <a:pt x="2443" y="13823"/>
                    <a:pt x="2458" y="13846"/>
                  </a:cubicBezTo>
                  <a:close/>
                  <a:moveTo>
                    <a:pt x="2421" y="13634"/>
                  </a:moveTo>
                  <a:cubicBezTo>
                    <a:pt x="2413" y="13540"/>
                    <a:pt x="2481" y="13764"/>
                    <a:pt x="2428" y="13693"/>
                  </a:cubicBezTo>
                  <a:cubicBezTo>
                    <a:pt x="2406" y="13669"/>
                    <a:pt x="2421" y="13658"/>
                    <a:pt x="2421" y="13634"/>
                  </a:cubicBezTo>
                  <a:close/>
                  <a:moveTo>
                    <a:pt x="2121" y="11643"/>
                  </a:moveTo>
                  <a:cubicBezTo>
                    <a:pt x="2114" y="11536"/>
                    <a:pt x="2151" y="11454"/>
                    <a:pt x="2129" y="11348"/>
                  </a:cubicBezTo>
                  <a:cubicBezTo>
                    <a:pt x="2144" y="11301"/>
                    <a:pt x="2114" y="11242"/>
                    <a:pt x="2144" y="11207"/>
                  </a:cubicBezTo>
                  <a:cubicBezTo>
                    <a:pt x="2106" y="11148"/>
                    <a:pt x="2159" y="11124"/>
                    <a:pt x="2121" y="11065"/>
                  </a:cubicBezTo>
                  <a:cubicBezTo>
                    <a:pt x="2144" y="11053"/>
                    <a:pt x="2151" y="11100"/>
                    <a:pt x="2144" y="11112"/>
                  </a:cubicBezTo>
                  <a:cubicBezTo>
                    <a:pt x="2159" y="11136"/>
                    <a:pt x="2144" y="11159"/>
                    <a:pt x="2159" y="11183"/>
                  </a:cubicBezTo>
                  <a:cubicBezTo>
                    <a:pt x="2144" y="11207"/>
                    <a:pt x="2166" y="11242"/>
                    <a:pt x="2151" y="11265"/>
                  </a:cubicBezTo>
                  <a:cubicBezTo>
                    <a:pt x="2151" y="11277"/>
                    <a:pt x="2144" y="11301"/>
                    <a:pt x="2151" y="11313"/>
                  </a:cubicBezTo>
                  <a:cubicBezTo>
                    <a:pt x="2144" y="11336"/>
                    <a:pt x="2159" y="11372"/>
                    <a:pt x="2166" y="11395"/>
                  </a:cubicBezTo>
                  <a:cubicBezTo>
                    <a:pt x="2159" y="11419"/>
                    <a:pt x="2151" y="11442"/>
                    <a:pt x="2159" y="11466"/>
                  </a:cubicBezTo>
                  <a:cubicBezTo>
                    <a:pt x="2159" y="11513"/>
                    <a:pt x="2166" y="11560"/>
                    <a:pt x="2159" y="11595"/>
                  </a:cubicBezTo>
                  <a:cubicBezTo>
                    <a:pt x="2181" y="11654"/>
                    <a:pt x="2166" y="11701"/>
                    <a:pt x="2166" y="11749"/>
                  </a:cubicBezTo>
                  <a:cubicBezTo>
                    <a:pt x="2166" y="11796"/>
                    <a:pt x="2188" y="11843"/>
                    <a:pt x="2173" y="11890"/>
                  </a:cubicBezTo>
                  <a:cubicBezTo>
                    <a:pt x="2203" y="11996"/>
                    <a:pt x="2173" y="12079"/>
                    <a:pt x="2203" y="12173"/>
                  </a:cubicBezTo>
                  <a:cubicBezTo>
                    <a:pt x="2196" y="12267"/>
                    <a:pt x="2218" y="12361"/>
                    <a:pt x="2211" y="12456"/>
                  </a:cubicBezTo>
                  <a:cubicBezTo>
                    <a:pt x="2226" y="12550"/>
                    <a:pt x="2241" y="12644"/>
                    <a:pt x="2233" y="12738"/>
                  </a:cubicBezTo>
                  <a:cubicBezTo>
                    <a:pt x="2263" y="12845"/>
                    <a:pt x="2241" y="12939"/>
                    <a:pt x="2271" y="13045"/>
                  </a:cubicBezTo>
                  <a:cubicBezTo>
                    <a:pt x="2256" y="13092"/>
                    <a:pt x="2286" y="13139"/>
                    <a:pt x="2278" y="13198"/>
                  </a:cubicBezTo>
                  <a:cubicBezTo>
                    <a:pt x="2293" y="13245"/>
                    <a:pt x="2263" y="13269"/>
                    <a:pt x="2301" y="13328"/>
                  </a:cubicBezTo>
                  <a:cubicBezTo>
                    <a:pt x="2301" y="13422"/>
                    <a:pt x="2338" y="13516"/>
                    <a:pt x="2331" y="13610"/>
                  </a:cubicBezTo>
                  <a:cubicBezTo>
                    <a:pt x="2368" y="13669"/>
                    <a:pt x="2346" y="13717"/>
                    <a:pt x="2361" y="13764"/>
                  </a:cubicBezTo>
                  <a:cubicBezTo>
                    <a:pt x="2368" y="13811"/>
                    <a:pt x="2391" y="13858"/>
                    <a:pt x="2383" y="13905"/>
                  </a:cubicBezTo>
                  <a:cubicBezTo>
                    <a:pt x="2406" y="14094"/>
                    <a:pt x="2436" y="14294"/>
                    <a:pt x="2473" y="14494"/>
                  </a:cubicBezTo>
                  <a:cubicBezTo>
                    <a:pt x="2488" y="14589"/>
                    <a:pt x="2488" y="14683"/>
                    <a:pt x="2526" y="14789"/>
                  </a:cubicBezTo>
                  <a:cubicBezTo>
                    <a:pt x="2496" y="14871"/>
                    <a:pt x="2571" y="14977"/>
                    <a:pt x="2548" y="15072"/>
                  </a:cubicBezTo>
                  <a:cubicBezTo>
                    <a:pt x="2586" y="15178"/>
                    <a:pt x="2571" y="15272"/>
                    <a:pt x="2608" y="15378"/>
                  </a:cubicBezTo>
                  <a:cubicBezTo>
                    <a:pt x="2623" y="15437"/>
                    <a:pt x="2608" y="15472"/>
                    <a:pt x="2638" y="15531"/>
                  </a:cubicBezTo>
                  <a:cubicBezTo>
                    <a:pt x="2601" y="15567"/>
                    <a:pt x="2706" y="15637"/>
                    <a:pt x="2661" y="15673"/>
                  </a:cubicBezTo>
                  <a:cubicBezTo>
                    <a:pt x="2691" y="15861"/>
                    <a:pt x="2766" y="16062"/>
                    <a:pt x="2833" y="16262"/>
                  </a:cubicBezTo>
                  <a:cubicBezTo>
                    <a:pt x="2781" y="16285"/>
                    <a:pt x="2751" y="16144"/>
                    <a:pt x="2706" y="16156"/>
                  </a:cubicBezTo>
                  <a:cubicBezTo>
                    <a:pt x="2668" y="16073"/>
                    <a:pt x="2631" y="15991"/>
                    <a:pt x="2593" y="15908"/>
                  </a:cubicBezTo>
                  <a:cubicBezTo>
                    <a:pt x="2556" y="15838"/>
                    <a:pt x="2563" y="15779"/>
                    <a:pt x="2518" y="15708"/>
                  </a:cubicBezTo>
                  <a:cubicBezTo>
                    <a:pt x="2526" y="15661"/>
                    <a:pt x="2511" y="15602"/>
                    <a:pt x="2488" y="15555"/>
                  </a:cubicBezTo>
                  <a:cubicBezTo>
                    <a:pt x="2473" y="15496"/>
                    <a:pt x="2496" y="15449"/>
                    <a:pt x="2458" y="15390"/>
                  </a:cubicBezTo>
                  <a:cubicBezTo>
                    <a:pt x="2436" y="15296"/>
                    <a:pt x="2443" y="15190"/>
                    <a:pt x="2376" y="15083"/>
                  </a:cubicBezTo>
                  <a:cubicBezTo>
                    <a:pt x="2391" y="14989"/>
                    <a:pt x="2353" y="14871"/>
                    <a:pt x="2338" y="14777"/>
                  </a:cubicBezTo>
                  <a:cubicBezTo>
                    <a:pt x="2361" y="14730"/>
                    <a:pt x="2308" y="14671"/>
                    <a:pt x="2331" y="14624"/>
                  </a:cubicBezTo>
                  <a:cubicBezTo>
                    <a:pt x="2316" y="14577"/>
                    <a:pt x="2331" y="14541"/>
                    <a:pt x="2308" y="14494"/>
                  </a:cubicBezTo>
                  <a:cubicBezTo>
                    <a:pt x="2316" y="14400"/>
                    <a:pt x="2271" y="14294"/>
                    <a:pt x="2278" y="14211"/>
                  </a:cubicBezTo>
                  <a:cubicBezTo>
                    <a:pt x="2248" y="14164"/>
                    <a:pt x="2278" y="14141"/>
                    <a:pt x="2271" y="14094"/>
                  </a:cubicBezTo>
                  <a:cubicBezTo>
                    <a:pt x="2263" y="14082"/>
                    <a:pt x="2248" y="14070"/>
                    <a:pt x="2248" y="14046"/>
                  </a:cubicBezTo>
                  <a:cubicBezTo>
                    <a:pt x="2248" y="14035"/>
                    <a:pt x="2256" y="13999"/>
                    <a:pt x="2256" y="13976"/>
                  </a:cubicBezTo>
                  <a:cubicBezTo>
                    <a:pt x="2256" y="13952"/>
                    <a:pt x="2233" y="13940"/>
                    <a:pt x="2248" y="13917"/>
                  </a:cubicBezTo>
                  <a:cubicBezTo>
                    <a:pt x="2226" y="13811"/>
                    <a:pt x="2203" y="13717"/>
                    <a:pt x="2211" y="13622"/>
                  </a:cubicBezTo>
                  <a:cubicBezTo>
                    <a:pt x="2188" y="13516"/>
                    <a:pt x="2181" y="13422"/>
                    <a:pt x="2188" y="13328"/>
                  </a:cubicBezTo>
                  <a:cubicBezTo>
                    <a:pt x="2159" y="13233"/>
                    <a:pt x="2159" y="13139"/>
                    <a:pt x="2159" y="13045"/>
                  </a:cubicBezTo>
                  <a:cubicBezTo>
                    <a:pt x="2151" y="12951"/>
                    <a:pt x="2144" y="12868"/>
                    <a:pt x="2151" y="12774"/>
                  </a:cubicBezTo>
                  <a:cubicBezTo>
                    <a:pt x="2121" y="12573"/>
                    <a:pt x="2121" y="12385"/>
                    <a:pt x="2106" y="12185"/>
                  </a:cubicBezTo>
                  <a:cubicBezTo>
                    <a:pt x="2099" y="11996"/>
                    <a:pt x="2106" y="11819"/>
                    <a:pt x="2121" y="11643"/>
                  </a:cubicBezTo>
                  <a:close/>
                  <a:moveTo>
                    <a:pt x="2488" y="15861"/>
                  </a:moveTo>
                  <a:cubicBezTo>
                    <a:pt x="2443" y="15885"/>
                    <a:pt x="2443" y="15755"/>
                    <a:pt x="2421" y="15720"/>
                  </a:cubicBezTo>
                  <a:cubicBezTo>
                    <a:pt x="2473" y="15696"/>
                    <a:pt x="2473" y="15826"/>
                    <a:pt x="2488" y="15861"/>
                  </a:cubicBezTo>
                  <a:close/>
                  <a:moveTo>
                    <a:pt x="2054" y="12597"/>
                  </a:moveTo>
                  <a:cubicBezTo>
                    <a:pt x="2099" y="12585"/>
                    <a:pt x="2054" y="12644"/>
                    <a:pt x="2069" y="12680"/>
                  </a:cubicBezTo>
                  <a:cubicBezTo>
                    <a:pt x="2099" y="12738"/>
                    <a:pt x="2031" y="12691"/>
                    <a:pt x="2054" y="12597"/>
                  </a:cubicBezTo>
                  <a:close/>
                  <a:moveTo>
                    <a:pt x="2338" y="15437"/>
                  </a:moveTo>
                  <a:cubicBezTo>
                    <a:pt x="2338" y="15378"/>
                    <a:pt x="2293" y="15307"/>
                    <a:pt x="2286" y="15237"/>
                  </a:cubicBezTo>
                  <a:cubicBezTo>
                    <a:pt x="2293" y="15178"/>
                    <a:pt x="2256" y="15107"/>
                    <a:pt x="2263" y="15048"/>
                  </a:cubicBezTo>
                  <a:cubicBezTo>
                    <a:pt x="2241" y="15013"/>
                    <a:pt x="2248" y="14977"/>
                    <a:pt x="2256" y="14954"/>
                  </a:cubicBezTo>
                  <a:cubicBezTo>
                    <a:pt x="2226" y="14942"/>
                    <a:pt x="2241" y="14930"/>
                    <a:pt x="2226" y="14895"/>
                  </a:cubicBezTo>
                  <a:cubicBezTo>
                    <a:pt x="2196" y="14754"/>
                    <a:pt x="2196" y="14624"/>
                    <a:pt x="2166" y="14494"/>
                  </a:cubicBezTo>
                  <a:cubicBezTo>
                    <a:pt x="2173" y="14424"/>
                    <a:pt x="2151" y="14365"/>
                    <a:pt x="2166" y="14306"/>
                  </a:cubicBezTo>
                  <a:cubicBezTo>
                    <a:pt x="2129" y="14235"/>
                    <a:pt x="2159" y="14176"/>
                    <a:pt x="2159" y="14117"/>
                  </a:cubicBezTo>
                  <a:cubicBezTo>
                    <a:pt x="2114" y="13893"/>
                    <a:pt x="2099" y="13681"/>
                    <a:pt x="2091" y="13469"/>
                  </a:cubicBezTo>
                  <a:cubicBezTo>
                    <a:pt x="2099" y="13375"/>
                    <a:pt x="2061" y="13257"/>
                    <a:pt x="2084" y="13163"/>
                  </a:cubicBezTo>
                  <a:cubicBezTo>
                    <a:pt x="2039" y="13045"/>
                    <a:pt x="2091" y="12951"/>
                    <a:pt x="2061" y="12845"/>
                  </a:cubicBezTo>
                  <a:cubicBezTo>
                    <a:pt x="2099" y="12809"/>
                    <a:pt x="2069" y="12915"/>
                    <a:pt x="2084" y="12939"/>
                  </a:cubicBezTo>
                  <a:cubicBezTo>
                    <a:pt x="2084" y="12986"/>
                    <a:pt x="2091" y="13021"/>
                    <a:pt x="2084" y="13068"/>
                  </a:cubicBezTo>
                  <a:cubicBezTo>
                    <a:pt x="2099" y="13151"/>
                    <a:pt x="2114" y="13233"/>
                    <a:pt x="2091" y="13304"/>
                  </a:cubicBezTo>
                  <a:cubicBezTo>
                    <a:pt x="2114" y="13398"/>
                    <a:pt x="2129" y="13493"/>
                    <a:pt x="2136" y="13575"/>
                  </a:cubicBezTo>
                  <a:cubicBezTo>
                    <a:pt x="2121" y="13622"/>
                    <a:pt x="2144" y="13669"/>
                    <a:pt x="2159" y="13717"/>
                  </a:cubicBezTo>
                  <a:cubicBezTo>
                    <a:pt x="2121" y="13740"/>
                    <a:pt x="2166" y="13787"/>
                    <a:pt x="2144" y="13823"/>
                  </a:cubicBezTo>
                  <a:cubicBezTo>
                    <a:pt x="2173" y="13905"/>
                    <a:pt x="2196" y="13976"/>
                    <a:pt x="2188" y="14058"/>
                  </a:cubicBezTo>
                  <a:cubicBezTo>
                    <a:pt x="2196" y="14094"/>
                    <a:pt x="2196" y="14129"/>
                    <a:pt x="2203" y="14164"/>
                  </a:cubicBezTo>
                  <a:cubicBezTo>
                    <a:pt x="2188" y="14200"/>
                    <a:pt x="2233" y="14247"/>
                    <a:pt x="2211" y="14282"/>
                  </a:cubicBezTo>
                  <a:cubicBezTo>
                    <a:pt x="2233" y="14424"/>
                    <a:pt x="2233" y="14565"/>
                    <a:pt x="2271" y="14718"/>
                  </a:cubicBezTo>
                  <a:cubicBezTo>
                    <a:pt x="2278" y="15013"/>
                    <a:pt x="2413" y="15331"/>
                    <a:pt x="2421" y="15626"/>
                  </a:cubicBezTo>
                  <a:cubicBezTo>
                    <a:pt x="2376" y="15626"/>
                    <a:pt x="2346" y="15484"/>
                    <a:pt x="2338" y="15437"/>
                  </a:cubicBezTo>
                  <a:close/>
                  <a:moveTo>
                    <a:pt x="1402" y="15814"/>
                  </a:moveTo>
                  <a:cubicBezTo>
                    <a:pt x="1342" y="15826"/>
                    <a:pt x="1289" y="15720"/>
                    <a:pt x="1229" y="15732"/>
                  </a:cubicBezTo>
                  <a:cubicBezTo>
                    <a:pt x="1207" y="15661"/>
                    <a:pt x="1259" y="15743"/>
                    <a:pt x="1274" y="15708"/>
                  </a:cubicBezTo>
                  <a:cubicBezTo>
                    <a:pt x="1289" y="15732"/>
                    <a:pt x="1312" y="15720"/>
                    <a:pt x="1334" y="15743"/>
                  </a:cubicBezTo>
                  <a:cubicBezTo>
                    <a:pt x="1372" y="15779"/>
                    <a:pt x="1417" y="15755"/>
                    <a:pt x="1446" y="15826"/>
                  </a:cubicBezTo>
                  <a:cubicBezTo>
                    <a:pt x="1521" y="15838"/>
                    <a:pt x="1596" y="15849"/>
                    <a:pt x="1671" y="15873"/>
                  </a:cubicBezTo>
                  <a:cubicBezTo>
                    <a:pt x="1701" y="15897"/>
                    <a:pt x="1746" y="15908"/>
                    <a:pt x="1784" y="15897"/>
                  </a:cubicBezTo>
                  <a:cubicBezTo>
                    <a:pt x="1814" y="15932"/>
                    <a:pt x="1851" y="15932"/>
                    <a:pt x="1881" y="15944"/>
                  </a:cubicBezTo>
                  <a:cubicBezTo>
                    <a:pt x="1926" y="15920"/>
                    <a:pt x="1956" y="15967"/>
                    <a:pt x="1994" y="15979"/>
                  </a:cubicBezTo>
                  <a:cubicBezTo>
                    <a:pt x="2031" y="15979"/>
                    <a:pt x="2069" y="15991"/>
                    <a:pt x="2099" y="16014"/>
                  </a:cubicBezTo>
                  <a:cubicBezTo>
                    <a:pt x="2166" y="16026"/>
                    <a:pt x="2233" y="16085"/>
                    <a:pt x="2301" y="16073"/>
                  </a:cubicBezTo>
                  <a:cubicBezTo>
                    <a:pt x="2383" y="16168"/>
                    <a:pt x="2481" y="16156"/>
                    <a:pt x="2563" y="16250"/>
                  </a:cubicBezTo>
                  <a:cubicBezTo>
                    <a:pt x="2586" y="16238"/>
                    <a:pt x="2616" y="16250"/>
                    <a:pt x="2631" y="16274"/>
                  </a:cubicBezTo>
                  <a:cubicBezTo>
                    <a:pt x="2646" y="16356"/>
                    <a:pt x="2683" y="16238"/>
                    <a:pt x="2698" y="16321"/>
                  </a:cubicBezTo>
                  <a:cubicBezTo>
                    <a:pt x="2743" y="16297"/>
                    <a:pt x="2773" y="16415"/>
                    <a:pt x="2818" y="16380"/>
                  </a:cubicBezTo>
                  <a:cubicBezTo>
                    <a:pt x="2833" y="16403"/>
                    <a:pt x="2848" y="16439"/>
                    <a:pt x="2863" y="16427"/>
                  </a:cubicBezTo>
                  <a:cubicBezTo>
                    <a:pt x="2863" y="16450"/>
                    <a:pt x="2863" y="16474"/>
                    <a:pt x="2885" y="16462"/>
                  </a:cubicBezTo>
                  <a:cubicBezTo>
                    <a:pt x="2908" y="16474"/>
                    <a:pt x="2930" y="16521"/>
                    <a:pt x="2953" y="16580"/>
                  </a:cubicBezTo>
                  <a:cubicBezTo>
                    <a:pt x="2900" y="16604"/>
                    <a:pt x="2863" y="16521"/>
                    <a:pt x="2818" y="16545"/>
                  </a:cubicBezTo>
                  <a:cubicBezTo>
                    <a:pt x="2773" y="16474"/>
                    <a:pt x="2728" y="16498"/>
                    <a:pt x="2683" y="16427"/>
                  </a:cubicBezTo>
                  <a:cubicBezTo>
                    <a:pt x="2653" y="16427"/>
                    <a:pt x="2616" y="16427"/>
                    <a:pt x="2586" y="16391"/>
                  </a:cubicBezTo>
                  <a:cubicBezTo>
                    <a:pt x="2556" y="16380"/>
                    <a:pt x="2526" y="16380"/>
                    <a:pt x="2496" y="16368"/>
                  </a:cubicBezTo>
                  <a:cubicBezTo>
                    <a:pt x="2436" y="16356"/>
                    <a:pt x="2376" y="16297"/>
                    <a:pt x="2316" y="16274"/>
                  </a:cubicBezTo>
                  <a:cubicBezTo>
                    <a:pt x="2248" y="16262"/>
                    <a:pt x="2188" y="16238"/>
                    <a:pt x="2121" y="16215"/>
                  </a:cubicBezTo>
                  <a:cubicBezTo>
                    <a:pt x="2061" y="16191"/>
                    <a:pt x="2001" y="16179"/>
                    <a:pt x="1949" y="16120"/>
                  </a:cubicBezTo>
                  <a:cubicBezTo>
                    <a:pt x="1926" y="16109"/>
                    <a:pt x="1904" y="16144"/>
                    <a:pt x="1889" y="16097"/>
                  </a:cubicBezTo>
                  <a:cubicBezTo>
                    <a:pt x="1874" y="16109"/>
                    <a:pt x="1866" y="16062"/>
                    <a:pt x="1844" y="16085"/>
                  </a:cubicBezTo>
                  <a:cubicBezTo>
                    <a:pt x="1821" y="16038"/>
                    <a:pt x="1784" y="16097"/>
                    <a:pt x="1761" y="16026"/>
                  </a:cubicBezTo>
                  <a:cubicBezTo>
                    <a:pt x="1694" y="16014"/>
                    <a:pt x="1641" y="15967"/>
                    <a:pt x="1581" y="15932"/>
                  </a:cubicBezTo>
                  <a:cubicBezTo>
                    <a:pt x="1521" y="15885"/>
                    <a:pt x="1461" y="15885"/>
                    <a:pt x="1402" y="15814"/>
                  </a:cubicBezTo>
                  <a:close/>
                  <a:moveTo>
                    <a:pt x="3433" y="17146"/>
                  </a:moveTo>
                  <a:cubicBezTo>
                    <a:pt x="3410" y="17157"/>
                    <a:pt x="3388" y="17146"/>
                    <a:pt x="3373" y="17110"/>
                  </a:cubicBezTo>
                  <a:cubicBezTo>
                    <a:pt x="3335" y="17110"/>
                    <a:pt x="3290" y="17075"/>
                    <a:pt x="3253" y="17063"/>
                  </a:cubicBezTo>
                  <a:cubicBezTo>
                    <a:pt x="3178" y="17004"/>
                    <a:pt x="3095" y="17004"/>
                    <a:pt x="3020" y="16945"/>
                  </a:cubicBezTo>
                  <a:cubicBezTo>
                    <a:pt x="2938" y="16922"/>
                    <a:pt x="2863" y="16851"/>
                    <a:pt x="2781" y="16863"/>
                  </a:cubicBezTo>
                  <a:cubicBezTo>
                    <a:pt x="2751" y="16780"/>
                    <a:pt x="2698" y="16863"/>
                    <a:pt x="2661" y="16780"/>
                  </a:cubicBezTo>
                  <a:cubicBezTo>
                    <a:pt x="2616" y="16804"/>
                    <a:pt x="2586" y="16721"/>
                    <a:pt x="2548" y="16745"/>
                  </a:cubicBezTo>
                  <a:cubicBezTo>
                    <a:pt x="2473" y="16651"/>
                    <a:pt x="2383" y="16674"/>
                    <a:pt x="2301" y="16604"/>
                  </a:cubicBezTo>
                  <a:cubicBezTo>
                    <a:pt x="2271" y="16545"/>
                    <a:pt x="2218" y="16604"/>
                    <a:pt x="2188" y="16521"/>
                  </a:cubicBezTo>
                  <a:cubicBezTo>
                    <a:pt x="2144" y="16521"/>
                    <a:pt x="2106" y="16498"/>
                    <a:pt x="2076" y="16450"/>
                  </a:cubicBezTo>
                  <a:cubicBezTo>
                    <a:pt x="1994" y="16427"/>
                    <a:pt x="1919" y="16356"/>
                    <a:pt x="1844" y="16297"/>
                  </a:cubicBezTo>
                  <a:cubicBezTo>
                    <a:pt x="1814" y="16215"/>
                    <a:pt x="1761" y="16274"/>
                    <a:pt x="1731" y="16179"/>
                  </a:cubicBezTo>
                  <a:cubicBezTo>
                    <a:pt x="1686" y="16191"/>
                    <a:pt x="1656" y="16097"/>
                    <a:pt x="1619" y="16109"/>
                  </a:cubicBezTo>
                  <a:cubicBezTo>
                    <a:pt x="1611" y="16097"/>
                    <a:pt x="1596" y="16073"/>
                    <a:pt x="1589" y="16050"/>
                  </a:cubicBezTo>
                  <a:cubicBezTo>
                    <a:pt x="1664" y="16050"/>
                    <a:pt x="1731" y="16120"/>
                    <a:pt x="1799" y="16156"/>
                  </a:cubicBezTo>
                  <a:cubicBezTo>
                    <a:pt x="1874" y="16203"/>
                    <a:pt x="1941" y="16238"/>
                    <a:pt x="2009" y="16274"/>
                  </a:cubicBezTo>
                  <a:cubicBezTo>
                    <a:pt x="2046" y="16321"/>
                    <a:pt x="2084" y="16309"/>
                    <a:pt x="2121" y="16333"/>
                  </a:cubicBezTo>
                  <a:cubicBezTo>
                    <a:pt x="2144" y="16333"/>
                    <a:pt x="2159" y="16333"/>
                    <a:pt x="2181" y="16368"/>
                  </a:cubicBezTo>
                  <a:cubicBezTo>
                    <a:pt x="2196" y="16333"/>
                    <a:pt x="2211" y="16356"/>
                    <a:pt x="2226" y="16380"/>
                  </a:cubicBezTo>
                  <a:cubicBezTo>
                    <a:pt x="2263" y="16333"/>
                    <a:pt x="2286" y="16427"/>
                    <a:pt x="2331" y="16391"/>
                  </a:cubicBezTo>
                  <a:cubicBezTo>
                    <a:pt x="2338" y="16450"/>
                    <a:pt x="2368" y="16391"/>
                    <a:pt x="2383" y="16427"/>
                  </a:cubicBezTo>
                  <a:cubicBezTo>
                    <a:pt x="2398" y="16439"/>
                    <a:pt x="2413" y="16439"/>
                    <a:pt x="2421" y="16474"/>
                  </a:cubicBezTo>
                  <a:cubicBezTo>
                    <a:pt x="2458" y="16486"/>
                    <a:pt x="2503" y="16462"/>
                    <a:pt x="2541" y="16498"/>
                  </a:cubicBezTo>
                  <a:cubicBezTo>
                    <a:pt x="2571" y="16498"/>
                    <a:pt x="2601" y="16568"/>
                    <a:pt x="2646" y="16509"/>
                  </a:cubicBezTo>
                  <a:cubicBezTo>
                    <a:pt x="2713" y="16615"/>
                    <a:pt x="2788" y="16615"/>
                    <a:pt x="2856" y="16674"/>
                  </a:cubicBezTo>
                  <a:cubicBezTo>
                    <a:pt x="2930" y="16674"/>
                    <a:pt x="2998" y="16780"/>
                    <a:pt x="3073" y="16792"/>
                  </a:cubicBezTo>
                  <a:cubicBezTo>
                    <a:pt x="3133" y="16886"/>
                    <a:pt x="3208" y="16863"/>
                    <a:pt x="3275" y="16934"/>
                  </a:cubicBezTo>
                  <a:cubicBezTo>
                    <a:pt x="3343" y="17016"/>
                    <a:pt x="3410" y="17087"/>
                    <a:pt x="3478" y="17122"/>
                  </a:cubicBezTo>
                  <a:cubicBezTo>
                    <a:pt x="3500" y="17169"/>
                    <a:pt x="3440" y="17169"/>
                    <a:pt x="3433" y="17146"/>
                  </a:cubicBezTo>
                  <a:close/>
                  <a:moveTo>
                    <a:pt x="3268" y="16792"/>
                  </a:moveTo>
                  <a:cubicBezTo>
                    <a:pt x="3283" y="16769"/>
                    <a:pt x="3298" y="16757"/>
                    <a:pt x="3313" y="16745"/>
                  </a:cubicBezTo>
                  <a:cubicBezTo>
                    <a:pt x="3320" y="16769"/>
                    <a:pt x="3335" y="16804"/>
                    <a:pt x="3350" y="16827"/>
                  </a:cubicBezTo>
                  <a:cubicBezTo>
                    <a:pt x="3313" y="16875"/>
                    <a:pt x="3290" y="16816"/>
                    <a:pt x="3268" y="16792"/>
                  </a:cubicBezTo>
                  <a:close/>
                  <a:moveTo>
                    <a:pt x="3418" y="16839"/>
                  </a:moveTo>
                  <a:cubicBezTo>
                    <a:pt x="3440" y="16804"/>
                    <a:pt x="3380" y="16745"/>
                    <a:pt x="3395" y="16710"/>
                  </a:cubicBezTo>
                  <a:cubicBezTo>
                    <a:pt x="3335" y="16615"/>
                    <a:pt x="3350" y="16545"/>
                    <a:pt x="3298" y="16439"/>
                  </a:cubicBezTo>
                  <a:cubicBezTo>
                    <a:pt x="3305" y="16391"/>
                    <a:pt x="3275" y="16333"/>
                    <a:pt x="3275" y="16274"/>
                  </a:cubicBezTo>
                  <a:cubicBezTo>
                    <a:pt x="3238" y="16215"/>
                    <a:pt x="3268" y="16179"/>
                    <a:pt x="3223" y="16109"/>
                  </a:cubicBezTo>
                  <a:cubicBezTo>
                    <a:pt x="3230" y="16062"/>
                    <a:pt x="3215" y="16014"/>
                    <a:pt x="3193" y="15955"/>
                  </a:cubicBezTo>
                  <a:cubicBezTo>
                    <a:pt x="3178" y="15908"/>
                    <a:pt x="3178" y="15861"/>
                    <a:pt x="3140" y="15791"/>
                  </a:cubicBezTo>
                  <a:cubicBezTo>
                    <a:pt x="3155" y="15755"/>
                    <a:pt x="3133" y="15696"/>
                    <a:pt x="3133" y="15649"/>
                  </a:cubicBezTo>
                  <a:cubicBezTo>
                    <a:pt x="3095" y="15590"/>
                    <a:pt x="3155" y="15555"/>
                    <a:pt x="3103" y="15496"/>
                  </a:cubicBezTo>
                  <a:cubicBezTo>
                    <a:pt x="3080" y="15390"/>
                    <a:pt x="3125" y="15296"/>
                    <a:pt x="3065" y="15190"/>
                  </a:cubicBezTo>
                  <a:cubicBezTo>
                    <a:pt x="3088" y="15095"/>
                    <a:pt x="3035" y="14977"/>
                    <a:pt x="3028" y="14883"/>
                  </a:cubicBezTo>
                  <a:cubicBezTo>
                    <a:pt x="3050" y="14836"/>
                    <a:pt x="2990" y="14777"/>
                    <a:pt x="3020" y="14730"/>
                  </a:cubicBezTo>
                  <a:cubicBezTo>
                    <a:pt x="3005" y="14683"/>
                    <a:pt x="3043" y="14647"/>
                    <a:pt x="2998" y="14600"/>
                  </a:cubicBezTo>
                  <a:cubicBezTo>
                    <a:pt x="3005" y="14506"/>
                    <a:pt x="2983" y="14400"/>
                    <a:pt x="2960" y="14294"/>
                  </a:cubicBezTo>
                  <a:cubicBezTo>
                    <a:pt x="2960" y="14200"/>
                    <a:pt x="2923" y="14094"/>
                    <a:pt x="2930" y="14011"/>
                  </a:cubicBezTo>
                  <a:cubicBezTo>
                    <a:pt x="2893" y="13905"/>
                    <a:pt x="2923" y="13811"/>
                    <a:pt x="2871" y="13693"/>
                  </a:cubicBezTo>
                  <a:cubicBezTo>
                    <a:pt x="2878" y="13610"/>
                    <a:pt x="2878" y="13516"/>
                    <a:pt x="2841" y="13410"/>
                  </a:cubicBezTo>
                  <a:cubicBezTo>
                    <a:pt x="2908" y="13422"/>
                    <a:pt x="2885" y="13563"/>
                    <a:pt x="2938" y="13622"/>
                  </a:cubicBezTo>
                  <a:cubicBezTo>
                    <a:pt x="2908" y="13658"/>
                    <a:pt x="2968" y="13705"/>
                    <a:pt x="2975" y="13740"/>
                  </a:cubicBezTo>
                  <a:cubicBezTo>
                    <a:pt x="2968" y="13775"/>
                    <a:pt x="2983" y="13811"/>
                    <a:pt x="2998" y="13846"/>
                  </a:cubicBezTo>
                  <a:cubicBezTo>
                    <a:pt x="3028" y="13976"/>
                    <a:pt x="3043" y="14117"/>
                    <a:pt x="3080" y="14247"/>
                  </a:cubicBezTo>
                  <a:cubicBezTo>
                    <a:pt x="3080" y="14318"/>
                    <a:pt x="3088" y="14376"/>
                    <a:pt x="3110" y="14447"/>
                  </a:cubicBezTo>
                  <a:cubicBezTo>
                    <a:pt x="3095" y="14494"/>
                    <a:pt x="3118" y="14565"/>
                    <a:pt x="3110" y="14624"/>
                  </a:cubicBezTo>
                  <a:cubicBezTo>
                    <a:pt x="3148" y="14765"/>
                    <a:pt x="3133" y="14895"/>
                    <a:pt x="3178" y="15036"/>
                  </a:cubicBezTo>
                  <a:cubicBezTo>
                    <a:pt x="3163" y="15083"/>
                    <a:pt x="3215" y="15166"/>
                    <a:pt x="3178" y="15213"/>
                  </a:cubicBezTo>
                  <a:cubicBezTo>
                    <a:pt x="3230" y="15296"/>
                    <a:pt x="3200" y="15343"/>
                    <a:pt x="3230" y="15413"/>
                  </a:cubicBezTo>
                  <a:cubicBezTo>
                    <a:pt x="3200" y="15531"/>
                    <a:pt x="3290" y="15684"/>
                    <a:pt x="3268" y="15814"/>
                  </a:cubicBezTo>
                  <a:cubicBezTo>
                    <a:pt x="3320" y="15885"/>
                    <a:pt x="3253" y="15932"/>
                    <a:pt x="3298" y="16003"/>
                  </a:cubicBezTo>
                  <a:cubicBezTo>
                    <a:pt x="3313" y="16073"/>
                    <a:pt x="3305" y="16132"/>
                    <a:pt x="3320" y="16191"/>
                  </a:cubicBezTo>
                  <a:cubicBezTo>
                    <a:pt x="3365" y="16274"/>
                    <a:pt x="3320" y="16333"/>
                    <a:pt x="3380" y="16415"/>
                  </a:cubicBezTo>
                  <a:cubicBezTo>
                    <a:pt x="3365" y="16439"/>
                    <a:pt x="3403" y="16474"/>
                    <a:pt x="3380" y="16509"/>
                  </a:cubicBezTo>
                  <a:cubicBezTo>
                    <a:pt x="3380" y="16533"/>
                    <a:pt x="3388" y="16568"/>
                    <a:pt x="3403" y="16604"/>
                  </a:cubicBezTo>
                  <a:cubicBezTo>
                    <a:pt x="3410" y="16721"/>
                    <a:pt x="3470" y="16886"/>
                    <a:pt x="3485" y="16957"/>
                  </a:cubicBezTo>
                  <a:cubicBezTo>
                    <a:pt x="3455" y="16981"/>
                    <a:pt x="3440" y="16875"/>
                    <a:pt x="3418" y="16839"/>
                  </a:cubicBezTo>
                  <a:close/>
                  <a:moveTo>
                    <a:pt x="3463" y="16509"/>
                  </a:moveTo>
                  <a:cubicBezTo>
                    <a:pt x="3463" y="16450"/>
                    <a:pt x="3440" y="16380"/>
                    <a:pt x="3440" y="16321"/>
                  </a:cubicBezTo>
                  <a:cubicBezTo>
                    <a:pt x="3380" y="16238"/>
                    <a:pt x="3433" y="16191"/>
                    <a:pt x="3388" y="16120"/>
                  </a:cubicBezTo>
                  <a:cubicBezTo>
                    <a:pt x="3388" y="16062"/>
                    <a:pt x="3358" y="15991"/>
                    <a:pt x="3380" y="15932"/>
                  </a:cubicBezTo>
                  <a:cubicBezTo>
                    <a:pt x="3358" y="15920"/>
                    <a:pt x="3365" y="15908"/>
                    <a:pt x="3358" y="15873"/>
                  </a:cubicBezTo>
                  <a:cubicBezTo>
                    <a:pt x="3373" y="15838"/>
                    <a:pt x="3328" y="15849"/>
                    <a:pt x="3350" y="15814"/>
                  </a:cubicBezTo>
                  <a:cubicBezTo>
                    <a:pt x="3343" y="15755"/>
                    <a:pt x="3328" y="15684"/>
                    <a:pt x="3320" y="15626"/>
                  </a:cubicBezTo>
                  <a:cubicBezTo>
                    <a:pt x="3305" y="15555"/>
                    <a:pt x="3313" y="15496"/>
                    <a:pt x="3298" y="15437"/>
                  </a:cubicBezTo>
                  <a:cubicBezTo>
                    <a:pt x="3275" y="15366"/>
                    <a:pt x="3313" y="15319"/>
                    <a:pt x="3268" y="15237"/>
                  </a:cubicBezTo>
                  <a:cubicBezTo>
                    <a:pt x="3305" y="15190"/>
                    <a:pt x="3253" y="15107"/>
                    <a:pt x="3245" y="15048"/>
                  </a:cubicBezTo>
                  <a:cubicBezTo>
                    <a:pt x="3245" y="14989"/>
                    <a:pt x="3223" y="14918"/>
                    <a:pt x="3215" y="14860"/>
                  </a:cubicBezTo>
                  <a:cubicBezTo>
                    <a:pt x="3215" y="14730"/>
                    <a:pt x="3170" y="14600"/>
                    <a:pt x="3185" y="14482"/>
                  </a:cubicBezTo>
                  <a:cubicBezTo>
                    <a:pt x="3140" y="14223"/>
                    <a:pt x="3103" y="13964"/>
                    <a:pt x="3013" y="13705"/>
                  </a:cubicBezTo>
                  <a:cubicBezTo>
                    <a:pt x="3043" y="13669"/>
                    <a:pt x="3058" y="13787"/>
                    <a:pt x="3080" y="13811"/>
                  </a:cubicBezTo>
                  <a:cubicBezTo>
                    <a:pt x="3110" y="13799"/>
                    <a:pt x="3088" y="13834"/>
                    <a:pt x="3103" y="13846"/>
                  </a:cubicBezTo>
                  <a:cubicBezTo>
                    <a:pt x="3110" y="13870"/>
                    <a:pt x="3118" y="13893"/>
                    <a:pt x="3133" y="13917"/>
                  </a:cubicBezTo>
                  <a:cubicBezTo>
                    <a:pt x="3140" y="13976"/>
                    <a:pt x="3178" y="14046"/>
                    <a:pt x="3178" y="14117"/>
                  </a:cubicBezTo>
                  <a:cubicBezTo>
                    <a:pt x="3178" y="14164"/>
                    <a:pt x="3230" y="14235"/>
                    <a:pt x="3223" y="14282"/>
                  </a:cubicBezTo>
                  <a:cubicBezTo>
                    <a:pt x="3245" y="14353"/>
                    <a:pt x="3238" y="14400"/>
                    <a:pt x="3260" y="14459"/>
                  </a:cubicBezTo>
                  <a:cubicBezTo>
                    <a:pt x="3313" y="14530"/>
                    <a:pt x="3245" y="14577"/>
                    <a:pt x="3298" y="14636"/>
                  </a:cubicBezTo>
                  <a:cubicBezTo>
                    <a:pt x="3283" y="14671"/>
                    <a:pt x="3320" y="14706"/>
                    <a:pt x="3298" y="14730"/>
                  </a:cubicBezTo>
                  <a:cubicBezTo>
                    <a:pt x="3305" y="14754"/>
                    <a:pt x="3305" y="14777"/>
                    <a:pt x="3313" y="14812"/>
                  </a:cubicBezTo>
                  <a:cubicBezTo>
                    <a:pt x="3305" y="14860"/>
                    <a:pt x="3335" y="14930"/>
                    <a:pt x="3335" y="14977"/>
                  </a:cubicBezTo>
                  <a:cubicBezTo>
                    <a:pt x="3350" y="15095"/>
                    <a:pt x="3350" y="15201"/>
                    <a:pt x="3388" y="15331"/>
                  </a:cubicBezTo>
                  <a:cubicBezTo>
                    <a:pt x="3380" y="15567"/>
                    <a:pt x="3440" y="15814"/>
                    <a:pt x="3418" y="16050"/>
                  </a:cubicBezTo>
                  <a:cubicBezTo>
                    <a:pt x="3455" y="16168"/>
                    <a:pt x="3455" y="16262"/>
                    <a:pt x="3478" y="16368"/>
                  </a:cubicBezTo>
                  <a:cubicBezTo>
                    <a:pt x="3493" y="16462"/>
                    <a:pt x="3523" y="16568"/>
                    <a:pt x="3515" y="16674"/>
                  </a:cubicBezTo>
                  <a:cubicBezTo>
                    <a:pt x="3470" y="16674"/>
                    <a:pt x="3478" y="16545"/>
                    <a:pt x="3463" y="16509"/>
                  </a:cubicBezTo>
                  <a:close/>
                  <a:moveTo>
                    <a:pt x="3508" y="16745"/>
                  </a:moveTo>
                  <a:cubicBezTo>
                    <a:pt x="3553" y="16733"/>
                    <a:pt x="3560" y="16875"/>
                    <a:pt x="3568" y="16922"/>
                  </a:cubicBezTo>
                  <a:cubicBezTo>
                    <a:pt x="3515" y="16922"/>
                    <a:pt x="3538" y="16792"/>
                    <a:pt x="3508" y="16745"/>
                  </a:cubicBezTo>
                  <a:close/>
                  <a:moveTo>
                    <a:pt x="21555" y="483"/>
                  </a:moveTo>
                  <a:cubicBezTo>
                    <a:pt x="21495" y="518"/>
                    <a:pt x="21503" y="636"/>
                    <a:pt x="21450" y="672"/>
                  </a:cubicBezTo>
                  <a:cubicBezTo>
                    <a:pt x="21465" y="754"/>
                    <a:pt x="21390" y="707"/>
                    <a:pt x="21420" y="801"/>
                  </a:cubicBezTo>
                  <a:cubicBezTo>
                    <a:pt x="21390" y="813"/>
                    <a:pt x="21390" y="872"/>
                    <a:pt x="21360" y="884"/>
                  </a:cubicBezTo>
                  <a:cubicBezTo>
                    <a:pt x="21353" y="943"/>
                    <a:pt x="21360" y="1002"/>
                    <a:pt x="21315" y="1002"/>
                  </a:cubicBezTo>
                  <a:cubicBezTo>
                    <a:pt x="21323" y="1061"/>
                    <a:pt x="21293" y="1084"/>
                    <a:pt x="21270" y="1108"/>
                  </a:cubicBezTo>
                  <a:cubicBezTo>
                    <a:pt x="21240" y="1167"/>
                    <a:pt x="21225" y="1261"/>
                    <a:pt x="21165" y="1296"/>
                  </a:cubicBezTo>
                  <a:cubicBezTo>
                    <a:pt x="21158" y="1343"/>
                    <a:pt x="21165" y="1402"/>
                    <a:pt x="21120" y="1402"/>
                  </a:cubicBezTo>
                  <a:cubicBezTo>
                    <a:pt x="21120" y="1426"/>
                    <a:pt x="21120" y="1449"/>
                    <a:pt x="21105" y="1461"/>
                  </a:cubicBezTo>
                  <a:cubicBezTo>
                    <a:pt x="21083" y="1461"/>
                    <a:pt x="21090" y="1508"/>
                    <a:pt x="21075" y="1508"/>
                  </a:cubicBezTo>
                  <a:cubicBezTo>
                    <a:pt x="21075" y="1567"/>
                    <a:pt x="21030" y="1567"/>
                    <a:pt x="21030" y="1614"/>
                  </a:cubicBezTo>
                  <a:cubicBezTo>
                    <a:pt x="20985" y="1614"/>
                    <a:pt x="21023" y="1720"/>
                    <a:pt x="20970" y="1709"/>
                  </a:cubicBezTo>
                  <a:cubicBezTo>
                    <a:pt x="20970" y="1756"/>
                    <a:pt x="20925" y="1756"/>
                    <a:pt x="20925" y="1815"/>
                  </a:cubicBezTo>
                  <a:cubicBezTo>
                    <a:pt x="20933" y="1874"/>
                    <a:pt x="20866" y="1838"/>
                    <a:pt x="20880" y="1921"/>
                  </a:cubicBezTo>
                  <a:cubicBezTo>
                    <a:pt x="20836" y="1980"/>
                    <a:pt x="20813" y="2074"/>
                    <a:pt x="20776" y="2133"/>
                  </a:cubicBezTo>
                  <a:cubicBezTo>
                    <a:pt x="20768" y="2192"/>
                    <a:pt x="20716" y="2168"/>
                    <a:pt x="20731" y="2251"/>
                  </a:cubicBezTo>
                  <a:cubicBezTo>
                    <a:pt x="20708" y="2274"/>
                    <a:pt x="20701" y="2321"/>
                    <a:pt x="20686" y="2357"/>
                  </a:cubicBezTo>
                  <a:cubicBezTo>
                    <a:pt x="20656" y="2416"/>
                    <a:pt x="20626" y="2498"/>
                    <a:pt x="20596" y="2569"/>
                  </a:cubicBezTo>
                  <a:cubicBezTo>
                    <a:pt x="20566" y="2640"/>
                    <a:pt x="20543" y="2722"/>
                    <a:pt x="20513" y="2781"/>
                  </a:cubicBezTo>
                  <a:cubicBezTo>
                    <a:pt x="20498" y="2816"/>
                    <a:pt x="20483" y="2864"/>
                    <a:pt x="20468" y="2899"/>
                  </a:cubicBezTo>
                  <a:cubicBezTo>
                    <a:pt x="20431" y="2899"/>
                    <a:pt x="20453" y="2993"/>
                    <a:pt x="20423" y="3005"/>
                  </a:cubicBezTo>
                  <a:cubicBezTo>
                    <a:pt x="20438" y="3076"/>
                    <a:pt x="20363" y="3040"/>
                    <a:pt x="20393" y="3135"/>
                  </a:cubicBezTo>
                  <a:cubicBezTo>
                    <a:pt x="20363" y="3146"/>
                    <a:pt x="20363" y="3205"/>
                    <a:pt x="20348" y="3241"/>
                  </a:cubicBezTo>
                  <a:cubicBezTo>
                    <a:pt x="20326" y="3264"/>
                    <a:pt x="20333" y="3323"/>
                    <a:pt x="20326" y="3370"/>
                  </a:cubicBezTo>
                  <a:cubicBezTo>
                    <a:pt x="20288" y="3382"/>
                    <a:pt x="20311" y="3464"/>
                    <a:pt x="20281" y="3476"/>
                  </a:cubicBezTo>
                  <a:cubicBezTo>
                    <a:pt x="20273" y="3523"/>
                    <a:pt x="20273" y="3582"/>
                    <a:pt x="20251" y="3618"/>
                  </a:cubicBezTo>
                  <a:cubicBezTo>
                    <a:pt x="20221" y="3629"/>
                    <a:pt x="20258" y="3736"/>
                    <a:pt x="20228" y="3747"/>
                  </a:cubicBezTo>
                  <a:cubicBezTo>
                    <a:pt x="20228" y="3806"/>
                    <a:pt x="20198" y="3818"/>
                    <a:pt x="20213" y="3900"/>
                  </a:cubicBezTo>
                  <a:cubicBezTo>
                    <a:pt x="20198" y="3912"/>
                    <a:pt x="20161" y="4018"/>
                    <a:pt x="20206" y="4030"/>
                  </a:cubicBezTo>
                  <a:cubicBezTo>
                    <a:pt x="20236" y="3794"/>
                    <a:pt x="20303" y="3618"/>
                    <a:pt x="20341" y="3394"/>
                  </a:cubicBezTo>
                  <a:cubicBezTo>
                    <a:pt x="20371" y="3370"/>
                    <a:pt x="20363" y="3300"/>
                    <a:pt x="20386" y="3264"/>
                  </a:cubicBezTo>
                  <a:cubicBezTo>
                    <a:pt x="20386" y="3193"/>
                    <a:pt x="20431" y="3182"/>
                    <a:pt x="20423" y="3099"/>
                  </a:cubicBezTo>
                  <a:cubicBezTo>
                    <a:pt x="20446" y="3099"/>
                    <a:pt x="20453" y="3076"/>
                    <a:pt x="20453" y="3052"/>
                  </a:cubicBezTo>
                  <a:cubicBezTo>
                    <a:pt x="20453" y="3005"/>
                    <a:pt x="20498" y="3028"/>
                    <a:pt x="20483" y="2970"/>
                  </a:cubicBezTo>
                  <a:cubicBezTo>
                    <a:pt x="20506" y="2922"/>
                    <a:pt x="20528" y="2887"/>
                    <a:pt x="20543" y="2828"/>
                  </a:cubicBezTo>
                  <a:cubicBezTo>
                    <a:pt x="20596" y="2769"/>
                    <a:pt x="20626" y="2675"/>
                    <a:pt x="20648" y="2569"/>
                  </a:cubicBezTo>
                  <a:cubicBezTo>
                    <a:pt x="20701" y="2498"/>
                    <a:pt x="20746" y="2427"/>
                    <a:pt x="20768" y="2321"/>
                  </a:cubicBezTo>
                  <a:cubicBezTo>
                    <a:pt x="20851" y="2145"/>
                    <a:pt x="20925" y="1968"/>
                    <a:pt x="21008" y="1803"/>
                  </a:cubicBezTo>
                  <a:cubicBezTo>
                    <a:pt x="21045" y="1791"/>
                    <a:pt x="21038" y="1720"/>
                    <a:pt x="21068" y="1697"/>
                  </a:cubicBezTo>
                  <a:cubicBezTo>
                    <a:pt x="21068" y="1614"/>
                    <a:pt x="21135" y="1638"/>
                    <a:pt x="21128" y="1555"/>
                  </a:cubicBezTo>
                  <a:cubicBezTo>
                    <a:pt x="21173" y="1555"/>
                    <a:pt x="21165" y="1485"/>
                    <a:pt x="21188" y="1449"/>
                  </a:cubicBezTo>
                  <a:cubicBezTo>
                    <a:pt x="21203" y="1438"/>
                    <a:pt x="21210" y="1414"/>
                    <a:pt x="21218" y="1391"/>
                  </a:cubicBezTo>
                  <a:cubicBezTo>
                    <a:pt x="21218" y="1355"/>
                    <a:pt x="21255" y="1367"/>
                    <a:pt x="21248" y="1308"/>
                  </a:cubicBezTo>
                  <a:cubicBezTo>
                    <a:pt x="21345" y="1167"/>
                    <a:pt x="21420" y="990"/>
                    <a:pt x="21488" y="801"/>
                  </a:cubicBezTo>
                  <a:cubicBezTo>
                    <a:pt x="21525" y="707"/>
                    <a:pt x="21563" y="625"/>
                    <a:pt x="21585" y="530"/>
                  </a:cubicBezTo>
                  <a:cubicBezTo>
                    <a:pt x="21593" y="518"/>
                    <a:pt x="21593" y="518"/>
                    <a:pt x="21600" y="507"/>
                  </a:cubicBezTo>
                  <a:cubicBezTo>
                    <a:pt x="21600" y="306"/>
                    <a:pt x="21600" y="306"/>
                    <a:pt x="21600" y="306"/>
                  </a:cubicBezTo>
                  <a:cubicBezTo>
                    <a:pt x="21563" y="342"/>
                    <a:pt x="21563" y="412"/>
                    <a:pt x="21555" y="483"/>
                  </a:cubicBezTo>
                  <a:close/>
                  <a:moveTo>
                    <a:pt x="10710" y="1685"/>
                  </a:moveTo>
                  <a:cubicBezTo>
                    <a:pt x="10718" y="1744"/>
                    <a:pt x="10695" y="1815"/>
                    <a:pt x="10718" y="1850"/>
                  </a:cubicBezTo>
                  <a:cubicBezTo>
                    <a:pt x="10710" y="2074"/>
                    <a:pt x="10733" y="2263"/>
                    <a:pt x="10710" y="2498"/>
                  </a:cubicBezTo>
                  <a:cubicBezTo>
                    <a:pt x="10725" y="2581"/>
                    <a:pt x="10725" y="2687"/>
                    <a:pt x="10725" y="2793"/>
                  </a:cubicBezTo>
                  <a:cubicBezTo>
                    <a:pt x="10703" y="2864"/>
                    <a:pt x="10748" y="2887"/>
                    <a:pt x="10725" y="2958"/>
                  </a:cubicBezTo>
                  <a:cubicBezTo>
                    <a:pt x="10770" y="2970"/>
                    <a:pt x="10680" y="3111"/>
                    <a:pt x="10748" y="3099"/>
                  </a:cubicBezTo>
                  <a:cubicBezTo>
                    <a:pt x="10778" y="2828"/>
                    <a:pt x="10770" y="2592"/>
                    <a:pt x="10755" y="2357"/>
                  </a:cubicBezTo>
                  <a:cubicBezTo>
                    <a:pt x="10785" y="2263"/>
                    <a:pt x="10748" y="2239"/>
                    <a:pt x="10778" y="2145"/>
                  </a:cubicBezTo>
                  <a:cubicBezTo>
                    <a:pt x="10748" y="2109"/>
                    <a:pt x="10785" y="2015"/>
                    <a:pt x="10755" y="1980"/>
                  </a:cubicBezTo>
                  <a:cubicBezTo>
                    <a:pt x="10778" y="1838"/>
                    <a:pt x="10755" y="1720"/>
                    <a:pt x="10763" y="1579"/>
                  </a:cubicBezTo>
                  <a:cubicBezTo>
                    <a:pt x="10748" y="1567"/>
                    <a:pt x="10763" y="1544"/>
                    <a:pt x="10778" y="1532"/>
                  </a:cubicBezTo>
                  <a:cubicBezTo>
                    <a:pt x="10770" y="1497"/>
                    <a:pt x="10770" y="1461"/>
                    <a:pt x="10755" y="1438"/>
                  </a:cubicBezTo>
                  <a:cubicBezTo>
                    <a:pt x="10748" y="1391"/>
                    <a:pt x="10785" y="1296"/>
                    <a:pt x="10763" y="1261"/>
                  </a:cubicBezTo>
                  <a:cubicBezTo>
                    <a:pt x="10770" y="1119"/>
                    <a:pt x="10770" y="1002"/>
                    <a:pt x="10763" y="884"/>
                  </a:cubicBezTo>
                  <a:cubicBezTo>
                    <a:pt x="10778" y="613"/>
                    <a:pt x="10815" y="330"/>
                    <a:pt x="10852" y="35"/>
                  </a:cubicBezTo>
                  <a:cubicBezTo>
                    <a:pt x="10852" y="24"/>
                    <a:pt x="10860" y="12"/>
                    <a:pt x="10860" y="0"/>
                  </a:cubicBezTo>
                  <a:cubicBezTo>
                    <a:pt x="10800" y="0"/>
                    <a:pt x="10800" y="0"/>
                    <a:pt x="10800" y="0"/>
                  </a:cubicBezTo>
                  <a:cubicBezTo>
                    <a:pt x="10778" y="212"/>
                    <a:pt x="10740" y="412"/>
                    <a:pt x="10718" y="589"/>
                  </a:cubicBezTo>
                  <a:cubicBezTo>
                    <a:pt x="10710" y="801"/>
                    <a:pt x="10703" y="1013"/>
                    <a:pt x="10695" y="1226"/>
                  </a:cubicBezTo>
                  <a:cubicBezTo>
                    <a:pt x="10710" y="1320"/>
                    <a:pt x="10695" y="1426"/>
                    <a:pt x="10710" y="1520"/>
                  </a:cubicBezTo>
                  <a:cubicBezTo>
                    <a:pt x="10703" y="1591"/>
                    <a:pt x="10710" y="1638"/>
                    <a:pt x="10710" y="1685"/>
                  </a:cubicBezTo>
                  <a:close/>
                  <a:moveTo>
                    <a:pt x="60" y="6375"/>
                  </a:moveTo>
                  <a:cubicBezTo>
                    <a:pt x="82" y="6352"/>
                    <a:pt x="67" y="6316"/>
                    <a:pt x="75" y="6293"/>
                  </a:cubicBezTo>
                  <a:cubicBezTo>
                    <a:pt x="75" y="6234"/>
                    <a:pt x="82" y="6175"/>
                    <a:pt x="97" y="6116"/>
                  </a:cubicBezTo>
                  <a:cubicBezTo>
                    <a:pt x="120" y="5986"/>
                    <a:pt x="67" y="5845"/>
                    <a:pt x="127" y="5739"/>
                  </a:cubicBezTo>
                  <a:cubicBezTo>
                    <a:pt x="75" y="5609"/>
                    <a:pt x="120" y="5515"/>
                    <a:pt x="90" y="5397"/>
                  </a:cubicBezTo>
                  <a:cubicBezTo>
                    <a:pt x="105" y="5338"/>
                    <a:pt x="60" y="5279"/>
                    <a:pt x="97" y="5232"/>
                  </a:cubicBezTo>
                  <a:cubicBezTo>
                    <a:pt x="90" y="5209"/>
                    <a:pt x="67" y="5173"/>
                    <a:pt x="82" y="5150"/>
                  </a:cubicBezTo>
                  <a:cubicBezTo>
                    <a:pt x="60" y="5126"/>
                    <a:pt x="75" y="5079"/>
                    <a:pt x="52" y="5091"/>
                  </a:cubicBezTo>
                  <a:cubicBezTo>
                    <a:pt x="60" y="5197"/>
                    <a:pt x="52" y="5303"/>
                    <a:pt x="52" y="5397"/>
                  </a:cubicBezTo>
                  <a:cubicBezTo>
                    <a:pt x="75" y="5515"/>
                    <a:pt x="37" y="5609"/>
                    <a:pt x="82" y="5727"/>
                  </a:cubicBezTo>
                  <a:cubicBezTo>
                    <a:pt x="60" y="5774"/>
                    <a:pt x="37" y="5821"/>
                    <a:pt x="52" y="5880"/>
                  </a:cubicBezTo>
                  <a:cubicBezTo>
                    <a:pt x="45" y="5939"/>
                    <a:pt x="67" y="6010"/>
                    <a:pt x="30" y="6057"/>
                  </a:cubicBezTo>
                  <a:cubicBezTo>
                    <a:pt x="45" y="6092"/>
                    <a:pt x="52" y="6116"/>
                    <a:pt x="22" y="6128"/>
                  </a:cubicBezTo>
                  <a:cubicBezTo>
                    <a:pt x="30" y="6163"/>
                    <a:pt x="30" y="6198"/>
                    <a:pt x="22" y="6222"/>
                  </a:cubicBezTo>
                  <a:cubicBezTo>
                    <a:pt x="22" y="6245"/>
                    <a:pt x="22" y="6269"/>
                    <a:pt x="15" y="6293"/>
                  </a:cubicBezTo>
                  <a:cubicBezTo>
                    <a:pt x="15" y="6799"/>
                    <a:pt x="15" y="6799"/>
                    <a:pt x="15" y="6799"/>
                  </a:cubicBezTo>
                  <a:cubicBezTo>
                    <a:pt x="30" y="6682"/>
                    <a:pt x="52" y="6587"/>
                    <a:pt x="60" y="6469"/>
                  </a:cubicBezTo>
                  <a:cubicBezTo>
                    <a:pt x="67" y="6446"/>
                    <a:pt x="75" y="6410"/>
                    <a:pt x="60" y="6375"/>
                  </a:cubicBezTo>
                  <a:close/>
                  <a:moveTo>
                    <a:pt x="21548" y="2981"/>
                  </a:moveTo>
                  <a:cubicBezTo>
                    <a:pt x="21495" y="3087"/>
                    <a:pt x="21450" y="3217"/>
                    <a:pt x="21405" y="3335"/>
                  </a:cubicBezTo>
                  <a:cubicBezTo>
                    <a:pt x="21383" y="3335"/>
                    <a:pt x="21390" y="3382"/>
                    <a:pt x="21375" y="3382"/>
                  </a:cubicBezTo>
                  <a:cubicBezTo>
                    <a:pt x="21353" y="3394"/>
                    <a:pt x="21345" y="3417"/>
                    <a:pt x="21345" y="3441"/>
                  </a:cubicBezTo>
                  <a:cubicBezTo>
                    <a:pt x="21308" y="3464"/>
                    <a:pt x="21300" y="3535"/>
                    <a:pt x="21263" y="3547"/>
                  </a:cubicBezTo>
                  <a:cubicBezTo>
                    <a:pt x="21248" y="3665"/>
                    <a:pt x="21188" y="3712"/>
                    <a:pt x="21143" y="3794"/>
                  </a:cubicBezTo>
                  <a:cubicBezTo>
                    <a:pt x="21068" y="3971"/>
                    <a:pt x="20970" y="4124"/>
                    <a:pt x="20873" y="4266"/>
                  </a:cubicBezTo>
                  <a:cubicBezTo>
                    <a:pt x="20828" y="4348"/>
                    <a:pt x="20768" y="4395"/>
                    <a:pt x="20731" y="4490"/>
                  </a:cubicBezTo>
                  <a:cubicBezTo>
                    <a:pt x="20708" y="4490"/>
                    <a:pt x="20723" y="4537"/>
                    <a:pt x="20701" y="4537"/>
                  </a:cubicBezTo>
                  <a:cubicBezTo>
                    <a:pt x="20686" y="4549"/>
                    <a:pt x="20678" y="4572"/>
                    <a:pt x="20671" y="4596"/>
                  </a:cubicBezTo>
                  <a:cubicBezTo>
                    <a:pt x="20633" y="4619"/>
                    <a:pt x="20633" y="4690"/>
                    <a:pt x="20596" y="4702"/>
                  </a:cubicBezTo>
                  <a:cubicBezTo>
                    <a:pt x="20566" y="4808"/>
                    <a:pt x="20506" y="4855"/>
                    <a:pt x="20476" y="4949"/>
                  </a:cubicBezTo>
                  <a:cubicBezTo>
                    <a:pt x="20438" y="4973"/>
                    <a:pt x="20438" y="5044"/>
                    <a:pt x="20416" y="5091"/>
                  </a:cubicBezTo>
                  <a:cubicBezTo>
                    <a:pt x="20393" y="5126"/>
                    <a:pt x="20356" y="5150"/>
                    <a:pt x="20356" y="5220"/>
                  </a:cubicBezTo>
                  <a:cubicBezTo>
                    <a:pt x="20401" y="5220"/>
                    <a:pt x="20416" y="5161"/>
                    <a:pt x="20431" y="5114"/>
                  </a:cubicBezTo>
                  <a:cubicBezTo>
                    <a:pt x="20453" y="5067"/>
                    <a:pt x="20498" y="5044"/>
                    <a:pt x="20506" y="4973"/>
                  </a:cubicBezTo>
                  <a:cubicBezTo>
                    <a:pt x="20536" y="4937"/>
                    <a:pt x="20558" y="4890"/>
                    <a:pt x="20566" y="4843"/>
                  </a:cubicBezTo>
                  <a:cubicBezTo>
                    <a:pt x="20603" y="4808"/>
                    <a:pt x="20626" y="4761"/>
                    <a:pt x="20648" y="4702"/>
                  </a:cubicBezTo>
                  <a:cubicBezTo>
                    <a:pt x="20663" y="4702"/>
                    <a:pt x="20686" y="4690"/>
                    <a:pt x="20678" y="4643"/>
                  </a:cubicBezTo>
                  <a:cubicBezTo>
                    <a:pt x="20693" y="4631"/>
                    <a:pt x="20708" y="4619"/>
                    <a:pt x="20723" y="4596"/>
                  </a:cubicBezTo>
                  <a:cubicBezTo>
                    <a:pt x="20753" y="4560"/>
                    <a:pt x="20783" y="4513"/>
                    <a:pt x="20798" y="4454"/>
                  </a:cubicBezTo>
                  <a:cubicBezTo>
                    <a:pt x="20821" y="4443"/>
                    <a:pt x="20836" y="4443"/>
                    <a:pt x="20828" y="4395"/>
                  </a:cubicBezTo>
                  <a:cubicBezTo>
                    <a:pt x="20858" y="4395"/>
                    <a:pt x="20866" y="4372"/>
                    <a:pt x="20873" y="4336"/>
                  </a:cubicBezTo>
                  <a:cubicBezTo>
                    <a:pt x="20933" y="4336"/>
                    <a:pt x="20925" y="4254"/>
                    <a:pt x="20970" y="4230"/>
                  </a:cubicBezTo>
                  <a:cubicBezTo>
                    <a:pt x="21075" y="4065"/>
                    <a:pt x="21173" y="3900"/>
                    <a:pt x="21270" y="3736"/>
                  </a:cubicBezTo>
                  <a:cubicBezTo>
                    <a:pt x="21368" y="3547"/>
                    <a:pt x="21458" y="3358"/>
                    <a:pt x="21563" y="3182"/>
                  </a:cubicBezTo>
                  <a:cubicBezTo>
                    <a:pt x="21570" y="3146"/>
                    <a:pt x="21585" y="3099"/>
                    <a:pt x="21600" y="3064"/>
                  </a:cubicBezTo>
                  <a:cubicBezTo>
                    <a:pt x="21600" y="2887"/>
                    <a:pt x="21600" y="2887"/>
                    <a:pt x="21600" y="2887"/>
                  </a:cubicBezTo>
                  <a:cubicBezTo>
                    <a:pt x="21585" y="2922"/>
                    <a:pt x="21578" y="2958"/>
                    <a:pt x="21548" y="2981"/>
                  </a:cubicBezTo>
                  <a:close/>
                  <a:moveTo>
                    <a:pt x="10215" y="1508"/>
                  </a:moveTo>
                  <a:cubicBezTo>
                    <a:pt x="10238" y="1485"/>
                    <a:pt x="10253" y="1449"/>
                    <a:pt x="10253" y="1391"/>
                  </a:cubicBezTo>
                  <a:cubicBezTo>
                    <a:pt x="10253" y="1379"/>
                    <a:pt x="10238" y="1261"/>
                    <a:pt x="10275" y="1273"/>
                  </a:cubicBezTo>
                  <a:cubicBezTo>
                    <a:pt x="10298" y="1131"/>
                    <a:pt x="10298" y="1143"/>
                    <a:pt x="10313" y="1013"/>
                  </a:cubicBezTo>
                  <a:cubicBezTo>
                    <a:pt x="10358" y="943"/>
                    <a:pt x="10373" y="742"/>
                    <a:pt x="10403" y="601"/>
                  </a:cubicBezTo>
                  <a:cubicBezTo>
                    <a:pt x="10440" y="577"/>
                    <a:pt x="10425" y="530"/>
                    <a:pt x="10425" y="483"/>
                  </a:cubicBezTo>
                  <a:cubicBezTo>
                    <a:pt x="10470" y="471"/>
                    <a:pt x="10463" y="330"/>
                    <a:pt x="10485" y="271"/>
                  </a:cubicBezTo>
                  <a:cubicBezTo>
                    <a:pt x="10515" y="224"/>
                    <a:pt x="10523" y="94"/>
                    <a:pt x="10560" y="0"/>
                  </a:cubicBezTo>
                  <a:cubicBezTo>
                    <a:pt x="10515" y="0"/>
                    <a:pt x="10515" y="0"/>
                    <a:pt x="10515" y="0"/>
                  </a:cubicBezTo>
                  <a:cubicBezTo>
                    <a:pt x="10478" y="153"/>
                    <a:pt x="10440" y="318"/>
                    <a:pt x="10395" y="471"/>
                  </a:cubicBezTo>
                  <a:cubicBezTo>
                    <a:pt x="10365" y="648"/>
                    <a:pt x="10328" y="825"/>
                    <a:pt x="10298" y="1013"/>
                  </a:cubicBezTo>
                  <a:cubicBezTo>
                    <a:pt x="10260" y="1072"/>
                    <a:pt x="10283" y="1119"/>
                    <a:pt x="10253" y="1237"/>
                  </a:cubicBezTo>
                  <a:cubicBezTo>
                    <a:pt x="10245" y="1284"/>
                    <a:pt x="10230" y="1332"/>
                    <a:pt x="10223" y="1379"/>
                  </a:cubicBezTo>
                  <a:cubicBezTo>
                    <a:pt x="10223" y="1414"/>
                    <a:pt x="10185" y="1497"/>
                    <a:pt x="10215" y="1508"/>
                  </a:cubicBezTo>
                  <a:close/>
                  <a:moveTo>
                    <a:pt x="10245" y="0"/>
                  </a:moveTo>
                  <a:cubicBezTo>
                    <a:pt x="10208" y="0"/>
                    <a:pt x="10208" y="0"/>
                    <a:pt x="10208" y="0"/>
                  </a:cubicBezTo>
                  <a:cubicBezTo>
                    <a:pt x="10170" y="141"/>
                    <a:pt x="10133" y="283"/>
                    <a:pt x="10103" y="412"/>
                  </a:cubicBezTo>
                  <a:cubicBezTo>
                    <a:pt x="10088" y="471"/>
                    <a:pt x="10073" y="566"/>
                    <a:pt x="10058" y="636"/>
                  </a:cubicBezTo>
                  <a:cubicBezTo>
                    <a:pt x="10043" y="731"/>
                    <a:pt x="10013" y="801"/>
                    <a:pt x="10036" y="860"/>
                  </a:cubicBezTo>
                  <a:cubicBezTo>
                    <a:pt x="10095" y="601"/>
                    <a:pt x="10170" y="295"/>
                    <a:pt x="10245" y="0"/>
                  </a:cubicBezTo>
                  <a:close/>
                  <a:moveTo>
                    <a:pt x="21570" y="2616"/>
                  </a:moveTo>
                  <a:cubicBezTo>
                    <a:pt x="21578" y="2663"/>
                    <a:pt x="21548" y="2675"/>
                    <a:pt x="21540" y="2699"/>
                  </a:cubicBezTo>
                  <a:cubicBezTo>
                    <a:pt x="21533" y="2757"/>
                    <a:pt x="21510" y="2781"/>
                    <a:pt x="21495" y="2828"/>
                  </a:cubicBezTo>
                  <a:cubicBezTo>
                    <a:pt x="21450" y="2840"/>
                    <a:pt x="21473" y="2946"/>
                    <a:pt x="21420" y="2946"/>
                  </a:cubicBezTo>
                  <a:cubicBezTo>
                    <a:pt x="21398" y="3052"/>
                    <a:pt x="21345" y="3111"/>
                    <a:pt x="21300" y="3182"/>
                  </a:cubicBezTo>
                  <a:cubicBezTo>
                    <a:pt x="21263" y="3276"/>
                    <a:pt x="21225" y="3347"/>
                    <a:pt x="21173" y="3406"/>
                  </a:cubicBezTo>
                  <a:cubicBezTo>
                    <a:pt x="21173" y="3464"/>
                    <a:pt x="21128" y="3464"/>
                    <a:pt x="21113" y="3512"/>
                  </a:cubicBezTo>
                  <a:cubicBezTo>
                    <a:pt x="21053" y="3500"/>
                    <a:pt x="21083" y="3618"/>
                    <a:pt x="21038" y="3629"/>
                  </a:cubicBezTo>
                  <a:cubicBezTo>
                    <a:pt x="20955" y="3783"/>
                    <a:pt x="20866" y="3936"/>
                    <a:pt x="20761" y="4065"/>
                  </a:cubicBezTo>
                  <a:cubicBezTo>
                    <a:pt x="20731" y="4160"/>
                    <a:pt x="20671" y="4219"/>
                    <a:pt x="20626" y="4289"/>
                  </a:cubicBezTo>
                  <a:cubicBezTo>
                    <a:pt x="20626" y="4360"/>
                    <a:pt x="20566" y="4336"/>
                    <a:pt x="20566" y="4407"/>
                  </a:cubicBezTo>
                  <a:cubicBezTo>
                    <a:pt x="20528" y="4419"/>
                    <a:pt x="20536" y="4501"/>
                    <a:pt x="20491" y="4513"/>
                  </a:cubicBezTo>
                  <a:cubicBezTo>
                    <a:pt x="20483" y="4572"/>
                    <a:pt x="20461" y="4596"/>
                    <a:pt x="20446" y="4643"/>
                  </a:cubicBezTo>
                  <a:cubicBezTo>
                    <a:pt x="20386" y="4631"/>
                    <a:pt x="20416" y="4749"/>
                    <a:pt x="20371" y="4761"/>
                  </a:cubicBezTo>
                  <a:cubicBezTo>
                    <a:pt x="20356" y="4808"/>
                    <a:pt x="20333" y="4843"/>
                    <a:pt x="20326" y="4890"/>
                  </a:cubicBezTo>
                  <a:cubicBezTo>
                    <a:pt x="20311" y="4902"/>
                    <a:pt x="20303" y="4926"/>
                    <a:pt x="20296" y="4949"/>
                  </a:cubicBezTo>
                  <a:cubicBezTo>
                    <a:pt x="20296" y="4973"/>
                    <a:pt x="20266" y="5008"/>
                    <a:pt x="20296" y="5020"/>
                  </a:cubicBezTo>
                  <a:cubicBezTo>
                    <a:pt x="20318" y="4973"/>
                    <a:pt x="20341" y="4926"/>
                    <a:pt x="20371" y="4890"/>
                  </a:cubicBezTo>
                  <a:cubicBezTo>
                    <a:pt x="20371" y="4831"/>
                    <a:pt x="20393" y="4831"/>
                    <a:pt x="20401" y="4808"/>
                  </a:cubicBezTo>
                  <a:cubicBezTo>
                    <a:pt x="20431" y="4796"/>
                    <a:pt x="20408" y="4725"/>
                    <a:pt x="20446" y="4725"/>
                  </a:cubicBezTo>
                  <a:cubicBezTo>
                    <a:pt x="20468" y="4666"/>
                    <a:pt x="20491" y="4619"/>
                    <a:pt x="20528" y="4584"/>
                  </a:cubicBezTo>
                  <a:cubicBezTo>
                    <a:pt x="20528" y="4501"/>
                    <a:pt x="20596" y="4513"/>
                    <a:pt x="20596" y="4419"/>
                  </a:cubicBezTo>
                  <a:cubicBezTo>
                    <a:pt x="20686" y="4372"/>
                    <a:pt x="20708" y="4230"/>
                    <a:pt x="20783" y="4172"/>
                  </a:cubicBezTo>
                  <a:cubicBezTo>
                    <a:pt x="20836" y="4065"/>
                    <a:pt x="20910" y="3983"/>
                    <a:pt x="20970" y="3889"/>
                  </a:cubicBezTo>
                  <a:cubicBezTo>
                    <a:pt x="21038" y="3818"/>
                    <a:pt x="21068" y="3700"/>
                    <a:pt x="21135" y="3618"/>
                  </a:cubicBezTo>
                  <a:cubicBezTo>
                    <a:pt x="21180" y="3512"/>
                    <a:pt x="21255" y="3441"/>
                    <a:pt x="21308" y="3347"/>
                  </a:cubicBezTo>
                  <a:cubicBezTo>
                    <a:pt x="21345" y="3229"/>
                    <a:pt x="21413" y="3158"/>
                    <a:pt x="21458" y="3040"/>
                  </a:cubicBezTo>
                  <a:cubicBezTo>
                    <a:pt x="21458" y="3005"/>
                    <a:pt x="21488" y="3005"/>
                    <a:pt x="21503" y="2981"/>
                  </a:cubicBezTo>
                  <a:cubicBezTo>
                    <a:pt x="21480" y="2899"/>
                    <a:pt x="21555" y="2958"/>
                    <a:pt x="21533" y="2875"/>
                  </a:cubicBezTo>
                  <a:cubicBezTo>
                    <a:pt x="21570" y="2852"/>
                    <a:pt x="21570" y="2793"/>
                    <a:pt x="21600" y="2757"/>
                  </a:cubicBezTo>
                  <a:cubicBezTo>
                    <a:pt x="21600" y="2557"/>
                    <a:pt x="21600" y="2557"/>
                    <a:pt x="21600" y="2557"/>
                  </a:cubicBezTo>
                  <a:cubicBezTo>
                    <a:pt x="21600" y="2557"/>
                    <a:pt x="21600" y="2557"/>
                    <a:pt x="21600" y="2557"/>
                  </a:cubicBezTo>
                  <a:cubicBezTo>
                    <a:pt x="21578" y="2569"/>
                    <a:pt x="21570" y="2592"/>
                    <a:pt x="21570" y="2616"/>
                  </a:cubicBezTo>
                  <a:close/>
                  <a:moveTo>
                    <a:pt x="21428" y="2015"/>
                  </a:moveTo>
                  <a:cubicBezTo>
                    <a:pt x="21375" y="2062"/>
                    <a:pt x="21375" y="2180"/>
                    <a:pt x="21300" y="2204"/>
                  </a:cubicBezTo>
                  <a:cubicBezTo>
                    <a:pt x="21293" y="2298"/>
                    <a:pt x="21255" y="2333"/>
                    <a:pt x="21248" y="2416"/>
                  </a:cubicBezTo>
                  <a:cubicBezTo>
                    <a:pt x="21195" y="2498"/>
                    <a:pt x="21150" y="2581"/>
                    <a:pt x="21113" y="2663"/>
                  </a:cubicBezTo>
                  <a:cubicBezTo>
                    <a:pt x="21105" y="2722"/>
                    <a:pt x="21060" y="2746"/>
                    <a:pt x="21053" y="2805"/>
                  </a:cubicBezTo>
                  <a:cubicBezTo>
                    <a:pt x="21008" y="2816"/>
                    <a:pt x="21038" y="2922"/>
                    <a:pt x="20978" y="2911"/>
                  </a:cubicBezTo>
                  <a:cubicBezTo>
                    <a:pt x="20978" y="2993"/>
                    <a:pt x="20940" y="3017"/>
                    <a:pt x="20918" y="3052"/>
                  </a:cubicBezTo>
                  <a:cubicBezTo>
                    <a:pt x="20903" y="3099"/>
                    <a:pt x="20888" y="3158"/>
                    <a:pt x="20858" y="3182"/>
                  </a:cubicBezTo>
                  <a:cubicBezTo>
                    <a:pt x="20858" y="3264"/>
                    <a:pt x="20828" y="3288"/>
                    <a:pt x="20813" y="3347"/>
                  </a:cubicBezTo>
                  <a:cubicBezTo>
                    <a:pt x="20783" y="3382"/>
                    <a:pt x="20776" y="3453"/>
                    <a:pt x="20738" y="3476"/>
                  </a:cubicBezTo>
                  <a:cubicBezTo>
                    <a:pt x="20671" y="3688"/>
                    <a:pt x="20558" y="3830"/>
                    <a:pt x="20498" y="4054"/>
                  </a:cubicBezTo>
                  <a:cubicBezTo>
                    <a:pt x="20468" y="4077"/>
                    <a:pt x="20461" y="4148"/>
                    <a:pt x="20438" y="4183"/>
                  </a:cubicBezTo>
                  <a:cubicBezTo>
                    <a:pt x="20438" y="4242"/>
                    <a:pt x="20378" y="4242"/>
                    <a:pt x="20401" y="4348"/>
                  </a:cubicBezTo>
                  <a:cubicBezTo>
                    <a:pt x="20333" y="4407"/>
                    <a:pt x="20326" y="4549"/>
                    <a:pt x="20281" y="4643"/>
                  </a:cubicBezTo>
                  <a:cubicBezTo>
                    <a:pt x="20326" y="4619"/>
                    <a:pt x="20333" y="4549"/>
                    <a:pt x="20356" y="4501"/>
                  </a:cubicBezTo>
                  <a:cubicBezTo>
                    <a:pt x="20401" y="4466"/>
                    <a:pt x="20393" y="4384"/>
                    <a:pt x="20431" y="4336"/>
                  </a:cubicBezTo>
                  <a:cubicBezTo>
                    <a:pt x="20476" y="4230"/>
                    <a:pt x="20513" y="4113"/>
                    <a:pt x="20566" y="4018"/>
                  </a:cubicBezTo>
                  <a:cubicBezTo>
                    <a:pt x="20618" y="3924"/>
                    <a:pt x="20648" y="3794"/>
                    <a:pt x="20716" y="3712"/>
                  </a:cubicBezTo>
                  <a:cubicBezTo>
                    <a:pt x="20746" y="3582"/>
                    <a:pt x="20821" y="3512"/>
                    <a:pt x="20851" y="3370"/>
                  </a:cubicBezTo>
                  <a:cubicBezTo>
                    <a:pt x="20866" y="3358"/>
                    <a:pt x="20880" y="3335"/>
                    <a:pt x="20873" y="3288"/>
                  </a:cubicBezTo>
                  <a:cubicBezTo>
                    <a:pt x="20910" y="3288"/>
                    <a:pt x="20910" y="3252"/>
                    <a:pt x="20925" y="3229"/>
                  </a:cubicBezTo>
                  <a:cubicBezTo>
                    <a:pt x="20948" y="3170"/>
                    <a:pt x="20955" y="3099"/>
                    <a:pt x="21000" y="3064"/>
                  </a:cubicBezTo>
                  <a:cubicBezTo>
                    <a:pt x="20993" y="2981"/>
                    <a:pt x="21068" y="3005"/>
                    <a:pt x="21053" y="2911"/>
                  </a:cubicBezTo>
                  <a:cubicBezTo>
                    <a:pt x="21120" y="2911"/>
                    <a:pt x="21098" y="2793"/>
                    <a:pt x="21150" y="2769"/>
                  </a:cubicBezTo>
                  <a:cubicBezTo>
                    <a:pt x="21150" y="2699"/>
                    <a:pt x="21203" y="2675"/>
                    <a:pt x="21203" y="2604"/>
                  </a:cubicBezTo>
                  <a:cubicBezTo>
                    <a:pt x="21248" y="2569"/>
                    <a:pt x="21255" y="2498"/>
                    <a:pt x="21300" y="2463"/>
                  </a:cubicBezTo>
                  <a:cubicBezTo>
                    <a:pt x="21323" y="2416"/>
                    <a:pt x="21330" y="2333"/>
                    <a:pt x="21375" y="2298"/>
                  </a:cubicBezTo>
                  <a:cubicBezTo>
                    <a:pt x="21360" y="2204"/>
                    <a:pt x="21443" y="2215"/>
                    <a:pt x="21428" y="2121"/>
                  </a:cubicBezTo>
                  <a:cubicBezTo>
                    <a:pt x="21458" y="2098"/>
                    <a:pt x="21503" y="2098"/>
                    <a:pt x="21495" y="2027"/>
                  </a:cubicBezTo>
                  <a:cubicBezTo>
                    <a:pt x="21548" y="1980"/>
                    <a:pt x="21555" y="1862"/>
                    <a:pt x="21593" y="1791"/>
                  </a:cubicBezTo>
                  <a:cubicBezTo>
                    <a:pt x="21600" y="1791"/>
                    <a:pt x="21600" y="1779"/>
                    <a:pt x="21600" y="1779"/>
                  </a:cubicBezTo>
                  <a:cubicBezTo>
                    <a:pt x="21600" y="1591"/>
                    <a:pt x="21600" y="1591"/>
                    <a:pt x="21600" y="1591"/>
                  </a:cubicBezTo>
                  <a:cubicBezTo>
                    <a:pt x="21578" y="1662"/>
                    <a:pt x="21548" y="1720"/>
                    <a:pt x="21510" y="1768"/>
                  </a:cubicBezTo>
                  <a:cubicBezTo>
                    <a:pt x="21495" y="1874"/>
                    <a:pt x="21458" y="1933"/>
                    <a:pt x="21428" y="2015"/>
                  </a:cubicBezTo>
                  <a:close/>
                  <a:moveTo>
                    <a:pt x="21570" y="1178"/>
                  </a:moveTo>
                  <a:cubicBezTo>
                    <a:pt x="21510" y="1202"/>
                    <a:pt x="21525" y="1332"/>
                    <a:pt x="21480" y="1367"/>
                  </a:cubicBezTo>
                  <a:cubicBezTo>
                    <a:pt x="21480" y="1414"/>
                    <a:pt x="21435" y="1402"/>
                    <a:pt x="21450" y="1473"/>
                  </a:cubicBezTo>
                  <a:cubicBezTo>
                    <a:pt x="21413" y="1461"/>
                    <a:pt x="21465" y="1591"/>
                    <a:pt x="21405" y="1555"/>
                  </a:cubicBezTo>
                  <a:cubicBezTo>
                    <a:pt x="21398" y="1650"/>
                    <a:pt x="21353" y="1685"/>
                    <a:pt x="21353" y="1791"/>
                  </a:cubicBezTo>
                  <a:cubicBezTo>
                    <a:pt x="21308" y="1779"/>
                    <a:pt x="21323" y="1850"/>
                    <a:pt x="21308" y="1874"/>
                  </a:cubicBezTo>
                  <a:cubicBezTo>
                    <a:pt x="21285" y="1885"/>
                    <a:pt x="21263" y="1921"/>
                    <a:pt x="21255" y="1956"/>
                  </a:cubicBezTo>
                  <a:cubicBezTo>
                    <a:pt x="21240" y="2039"/>
                    <a:pt x="21210" y="2098"/>
                    <a:pt x="21173" y="2145"/>
                  </a:cubicBezTo>
                  <a:cubicBezTo>
                    <a:pt x="21173" y="2204"/>
                    <a:pt x="21158" y="2227"/>
                    <a:pt x="21120" y="2227"/>
                  </a:cubicBezTo>
                  <a:cubicBezTo>
                    <a:pt x="21128" y="2298"/>
                    <a:pt x="21120" y="2333"/>
                    <a:pt x="21083" y="2333"/>
                  </a:cubicBezTo>
                  <a:cubicBezTo>
                    <a:pt x="21075" y="2439"/>
                    <a:pt x="21015" y="2463"/>
                    <a:pt x="21008" y="2545"/>
                  </a:cubicBezTo>
                  <a:cubicBezTo>
                    <a:pt x="20940" y="2663"/>
                    <a:pt x="20903" y="2805"/>
                    <a:pt x="20828" y="2899"/>
                  </a:cubicBezTo>
                  <a:cubicBezTo>
                    <a:pt x="20783" y="3052"/>
                    <a:pt x="20716" y="3170"/>
                    <a:pt x="20663" y="3311"/>
                  </a:cubicBezTo>
                  <a:cubicBezTo>
                    <a:pt x="20618" y="3347"/>
                    <a:pt x="20626" y="3441"/>
                    <a:pt x="20573" y="3476"/>
                  </a:cubicBezTo>
                  <a:cubicBezTo>
                    <a:pt x="20536" y="3535"/>
                    <a:pt x="20543" y="3641"/>
                    <a:pt x="20483" y="3665"/>
                  </a:cubicBezTo>
                  <a:cubicBezTo>
                    <a:pt x="20483" y="3771"/>
                    <a:pt x="20416" y="3783"/>
                    <a:pt x="20408" y="3877"/>
                  </a:cubicBezTo>
                  <a:cubicBezTo>
                    <a:pt x="20393" y="3948"/>
                    <a:pt x="20341" y="3995"/>
                    <a:pt x="20341" y="4089"/>
                  </a:cubicBezTo>
                  <a:cubicBezTo>
                    <a:pt x="20311" y="4148"/>
                    <a:pt x="20296" y="4230"/>
                    <a:pt x="20266" y="4278"/>
                  </a:cubicBezTo>
                  <a:cubicBezTo>
                    <a:pt x="20258" y="4372"/>
                    <a:pt x="20213" y="4419"/>
                    <a:pt x="20213" y="4513"/>
                  </a:cubicBezTo>
                  <a:cubicBezTo>
                    <a:pt x="20183" y="4525"/>
                    <a:pt x="20206" y="4608"/>
                    <a:pt x="20183" y="4619"/>
                  </a:cubicBezTo>
                  <a:cubicBezTo>
                    <a:pt x="20168" y="4655"/>
                    <a:pt x="20168" y="4725"/>
                    <a:pt x="20154" y="4761"/>
                  </a:cubicBezTo>
                  <a:cubicBezTo>
                    <a:pt x="20131" y="4773"/>
                    <a:pt x="20161" y="4855"/>
                    <a:pt x="20131" y="4867"/>
                  </a:cubicBezTo>
                  <a:cubicBezTo>
                    <a:pt x="20139" y="4902"/>
                    <a:pt x="20086" y="4973"/>
                    <a:pt x="20131" y="4985"/>
                  </a:cubicBezTo>
                  <a:cubicBezTo>
                    <a:pt x="20139" y="4914"/>
                    <a:pt x="20168" y="4879"/>
                    <a:pt x="20176" y="4808"/>
                  </a:cubicBezTo>
                  <a:cubicBezTo>
                    <a:pt x="20183" y="4737"/>
                    <a:pt x="20221" y="4690"/>
                    <a:pt x="20213" y="4596"/>
                  </a:cubicBezTo>
                  <a:cubicBezTo>
                    <a:pt x="20258" y="4572"/>
                    <a:pt x="20243" y="4454"/>
                    <a:pt x="20273" y="4407"/>
                  </a:cubicBezTo>
                  <a:cubicBezTo>
                    <a:pt x="20273" y="4325"/>
                    <a:pt x="20326" y="4313"/>
                    <a:pt x="20326" y="4219"/>
                  </a:cubicBezTo>
                  <a:cubicBezTo>
                    <a:pt x="20378" y="4124"/>
                    <a:pt x="20408" y="3995"/>
                    <a:pt x="20461" y="3900"/>
                  </a:cubicBezTo>
                  <a:cubicBezTo>
                    <a:pt x="20483" y="3842"/>
                    <a:pt x="20491" y="3771"/>
                    <a:pt x="20536" y="3736"/>
                  </a:cubicBezTo>
                  <a:cubicBezTo>
                    <a:pt x="20566" y="3688"/>
                    <a:pt x="20573" y="3606"/>
                    <a:pt x="20611" y="3571"/>
                  </a:cubicBezTo>
                  <a:cubicBezTo>
                    <a:pt x="20641" y="3441"/>
                    <a:pt x="20708" y="3370"/>
                    <a:pt x="20746" y="3252"/>
                  </a:cubicBezTo>
                  <a:cubicBezTo>
                    <a:pt x="20776" y="3205"/>
                    <a:pt x="20791" y="3135"/>
                    <a:pt x="20821" y="3087"/>
                  </a:cubicBezTo>
                  <a:cubicBezTo>
                    <a:pt x="20851" y="3040"/>
                    <a:pt x="20888" y="3005"/>
                    <a:pt x="20895" y="2922"/>
                  </a:cubicBezTo>
                  <a:cubicBezTo>
                    <a:pt x="20940" y="2828"/>
                    <a:pt x="20993" y="2722"/>
                    <a:pt x="21045" y="2628"/>
                  </a:cubicBezTo>
                  <a:cubicBezTo>
                    <a:pt x="21098" y="2522"/>
                    <a:pt x="21120" y="2369"/>
                    <a:pt x="21195" y="2298"/>
                  </a:cubicBezTo>
                  <a:cubicBezTo>
                    <a:pt x="21210" y="2239"/>
                    <a:pt x="21225" y="2180"/>
                    <a:pt x="21248" y="2133"/>
                  </a:cubicBezTo>
                  <a:cubicBezTo>
                    <a:pt x="21255" y="2109"/>
                    <a:pt x="21270" y="2086"/>
                    <a:pt x="21300" y="2074"/>
                  </a:cubicBezTo>
                  <a:cubicBezTo>
                    <a:pt x="21300" y="2027"/>
                    <a:pt x="21308" y="1991"/>
                    <a:pt x="21323" y="1968"/>
                  </a:cubicBezTo>
                  <a:cubicBezTo>
                    <a:pt x="21368" y="1850"/>
                    <a:pt x="21428" y="1768"/>
                    <a:pt x="21458" y="1626"/>
                  </a:cubicBezTo>
                  <a:cubicBezTo>
                    <a:pt x="21518" y="1532"/>
                    <a:pt x="21533" y="1391"/>
                    <a:pt x="21593" y="1296"/>
                  </a:cubicBezTo>
                  <a:cubicBezTo>
                    <a:pt x="21593" y="1284"/>
                    <a:pt x="21593" y="1261"/>
                    <a:pt x="21600" y="1237"/>
                  </a:cubicBezTo>
                  <a:cubicBezTo>
                    <a:pt x="21600" y="1013"/>
                    <a:pt x="21600" y="1013"/>
                    <a:pt x="21600" y="1013"/>
                  </a:cubicBezTo>
                  <a:cubicBezTo>
                    <a:pt x="21578" y="1061"/>
                    <a:pt x="21563" y="1096"/>
                    <a:pt x="21570" y="1178"/>
                  </a:cubicBezTo>
                  <a:close/>
                </a:path>
              </a:pathLst>
            </a:custGeom>
            <a:solidFill>
              <a:srgbClr val="B2AD8F"/>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39" name="形状"/>
            <p:cNvSpPr/>
            <p:nvPr/>
          </p:nvSpPr>
          <p:spPr>
            <a:xfrm>
              <a:off x="7938" y="0"/>
              <a:ext cx="8640762" cy="6861173"/>
            </a:xfrm>
            <a:custGeom>
              <a:avLst/>
              <a:gdLst/>
              <a:ahLst/>
              <a:cxnLst>
                <a:cxn ang="0">
                  <a:pos x="wd2" y="hd2"/>
                </a:cxn>
                <a:cxn ang="5400000">
                  <a:pos x="wd2" y="hd2"/>
                </a:cxn>
                <a:cxn ang="10800000">
                  <a:pos x="wd2" y="hd2"/>
                </a:cxn>
                <a:cxn ang="16200000">
                  <a:pos x="wd2" y="hd2"/>
                </a:cxn>
              </a:cxnLst>
              <a:rect l="0" t="0" r="r" b="b"/>
              <a:pathLst>
                <a:path w="21600" h="21580" extrusionOk="0">
                  <a:moveTo>
                    <a:pt x="20665" y="21100"/>
                  </a:moveTo>
                  <a:cubicBezTo>
                    <a:pt x="20713" y="21080"/>
                    <a:pt x="20610" y="21041"/>
                    <a:pt x="20649" y="21011"/>
                  </a:cubicBezTo>
                  <a:cubicBezTo>
                    <a:pt x="20633" y="20981"/>
                    <a:pt x="20617" y="20941"/>
                    <a:pt x="20633" y="20911"/>
                  </a:cubicBezTo>
                  <a:cubicBezTo>
                    <a:pt x="20507" y="20721"/>
                    <a:pt x="20491" y="20601"/>
                    <a:pt x="20364" y="20431"/>
                  </a:cubicBezTo>
                  <a:cubicBezTo>
                    <a:pt x="20261" y="20331"/>
                    <a:pt x="20166" y="20211"/>
                    <a:pt x="20071" y="20141"/>
                  </a:cubicBezTo>
                  <a:cubicBezTo>
                    <a:pt x="20023" y="20071"/>
                    <a:pt x="19968" y="20071"/>
                    <a:pt x="19920" y="19991"/>
                  </a:cubicBezTo>
                  <a:cubicBezTo>
                    <a:pt x="19865" y="19981"/>
                    <a:pt x="19817" y="19882"/>
                    <a:pt x="19762" y="19902"/>
                  </a:cubicBezTo>
                  <a:cubicBezTo>
                    <a:pt x="19873" y="20031"/>
                    <a:pt x="19991" y="20121"/>
                    <a:pt x="20102" y="20221"/>
                  </a:cubicBezTo>
                  <a:cubicBezTo>
                    <a:pt x="20158" y="20301"/>
                    <a:pt x="20221" y="20361"/>
                    <a:pt x="20277" y="20411"/>
                  </a:cubicBezTo>
                  <a:cubicBezTo>
                    <a:pt x="20253" y="20441"/>
                    <a:pt x="20324" y="20491"/>
                    <a:pt x="20340" y="20531"/>
                  </a:cubicBezTo>
                  <a:cubicBezTo>
                    <a:pt x="20380" y="20581"/>
                    <a:pt x="20411" y="20631"/>
                    <a:pt x="20443" y="20681"/>
                  </a:cubicBezTo>
                  <a:cubicBezTo>
                    <a:pt x="20483" y="20761"/>
                    <a:pt x="20507" y="20901"/>
                    <a:pt x="20570" y="20921"/>
                  </a:cubicBezTo>
                  <a:cubicBezTo>
                    <a:pt x="20538" y="20981"/>
                    <a:pt x="20602" y="21041"/>
                    <a:pt x="20594" y="21100"/>
                  </a:cubicBezTo>
                  <a:cubicBezTo>
                    <a:pt x="20617" y="21150"/>
                    <a:pt x="20649" y="21210"/>
                    <a:pt x="20649" y="21270"/>
                  </a:cubicBezTo>
                  <a:cubicBezTo>
                    <a:pt x="20697" y="21370"/>
                    <a:pt x="20713" y="21470"/>
                    <a:pt x="20760" y="21580"/>
                  </a:cubicBezTo>
                  <a:cubicBezTo>
                    <a:pt x="20831" y="21580"/>
                    <a:pt x="20831" y="21580"/>
                    <a:pt x="20831" y="21580"/>
                  </a:cubicBezTo>
                  <a:cubicBezTo>
                    <a:pt x="20792" y="21480"/>
                    <a:pt x="20792" y="21390"/>
                    <a:pt x="20728" y="21290"/>
                  </a:cubicBezTo>
                  <a:cubicBezTo>
                    <a:pt x="20736" y="21230"/>
                    <a:pt x="20689" y="21170"/>
                    <a:pt x="20665" y="21100"/>
                  </a:cubicBezTo>
                  <a:close/>
                  <a:moveTo>
                    <a:pt x="9390" y="9961"/>
                  </a:moveTo>
                  <a:cubicBezTo>
                    <a:pt x="9390" y="9901"/>
                    <a:pt x="9413" y="9861"/>
                    <a:pt x="9413" y="9801"/>
                  </a:cubicBezTo>
                  <a:cubicBezTo>
                    <a:pt x="9437" y="9701"/>
                    <a:pt x="9453" y="9591"/>
                    <a:pt x="9477" y="9501"/>
                  </a:cubicBezTo>
                  <a:cubicBezTo>
                    <a:pt x="9469" y="9431"/>
                    <a:pt x="9501" y="9401"/>
                    <a:pt x="9508" y="9351"/>
                  </a:cubicBezTo>
                  <a:cubicBezTo>
                    <a:pt x="9540" y="9321"/>
                    <a:pt x="9516" y="9241"/>
                    <a:pt x="9564" y="9211"/>
                  </a:cubicBezTo>
                  <a:cubicBezTo>
                    <a:pt x="9548" y="9112"/>
                    <a:pt x="9580" y="9052"/>
                    <a:pt x="9580" y="8962"/>
                  </a:cubicBezTo>
                  <a:cubicBezTo>
                    <a:pt x="9619" y="8912"/>
                    <a:pt x="9619" y="8812"/>
                    <a:pt x="9651" y="8752"/>
                  </a:cubicBezTo>
                  <a:cubicBezTo>
                    <a:pt x="9667" y="8662"/>
                    <a:pt x="9675" y="8582"/>
                    <a:pt x="9707" y="8512"/>
                  </a:cubicBezTo>
                  <a:cubicBezTo>
                    <a:pt x="9714" y="8422"/>
                    <a:pt x="9738" y="8352"/>
                    <a:pt x="9722" y="8242"/>
                  </a:cubicBezTo>
                  <a:cubicBezTo>
                    <a:pt x="9762" y="8202"/>
                    <a:pt x="9754" y="8112"/>
                    <a:pt x="9786" y="8053"/>
                  </a:cubicBezTo>
                  <a:cubicBezTo>
                    <a:pt x="9810" y="8003"/>
                    <a:pt x="9802" y="7913"/>
                    <a:pt x="9841" y="7863"/>
                  </a:cubicBezTo>
                  <a:cubicBezTo>
                    <a:pt x="9825" y="7803"/>
                    <a:pt x="9865" y="7783"/>
                    <a:pt x="9841" y="7713"/>
                  </a:cubicBezTo>
                  <a:cubicBezTo>
                    <a:pt x="9889" y="7643"/>
                    <a:pt x="9889" y="7533"/>
                    <a:pt x="9920" y="7443"/>
                  </a:cubicBezTo>
                  <a:cubicBezTo>
                    <a:pt x="9936" y="7343"/>
                    <a:pt x="9992" y="7283"/>
                    <a:pt x="10008" y="7183"/>
                  </a:cubicBezTo>
                  <a:cubicBezTo>
                    <a:pt x="10023" y="7173"/>
                    <a:pt x="10031" y="7153"/>
                    <a:pt x="10039" y="7133"/>
                  </a:cubicBezTo>
                  <a:cubicBezTo>
                    <a:pt x="10031" y="7103"/>
                    <a:pt x="10079" y="7103"/>
                    <a:pt x="10063" y="7063"/>
                  </a:cubicBezTo>
                  <a:cubicBezTo>
                    <a:pt x="10111" y="7043"/>
                    <a:pt x="10103" y="6984"/>
                    <a:pt x="10111" y="6944"/>
                  </a:cubicBezTo>
                  <a:cubicBezTo>
                    <a:pt x="10134" y="6904"/>
                    <a:pt x="10150" y="6864"/>
                    <a:pt x="10166" y="6814"/>
                  </a:cubicBezTo>
                  <a:cubicBezTo>
                    <a:pt x="10198" y="6814"/>
                    <a:pt x="10198" y="6784"/>
                    <a:pt x="10214" y="6764"/>
                  </a:cubicBezTo>
                  <a:cubicBezTo>
                    <a:pt x="10214" y="6734"/>
                    <a:pt x="10229" y="6704"/>
                    <a:pt x="10245" y="6734"/>
                  </a:cubicBezTo>
                  <a:cubicBezTo>
                    <a:pt x="10198" y="6864"/>
                    <a:pt x="10174" y="7014"/>
                    <a:pt x="10103" y="7123"/>
                  </a:cubicBezTo>
                  <a:cubicBezTo>
                    <a:pt x="10111" y="7213"/>
                    <a:pt x="10071" y="7263"/>
                    <a:pt x="10071" y="7353"/>
                  </a:cubicBezTo>
                  <a:cubicBezTo>
                    <a:pt x="10031" y="7363"/>
                    <a:pt x="10063" y="7433"/>
                    <a:pt x="10031" y="7443"/>
                  </a:cubicBezTo>
                  <a:cubicBezTo>
                    <a:pt x="10063" y="7523"/>
                    <a:pt x="9992" y="7493"/>
                    <a:pt x="10008" y="7563"/>
                  </a:cubicBezTo>
                  <a:cubicBezTo>
                    <a:pt x="10000" y="7673"/>
                    <a:pt x="9960" y="7753"/>
                    <a:pt x="9968" y="7883"/>
                  </a:cubicBezTo>
                  <a:cubicBezTo>
                    <a:pt x="9944" y="7883"/>
                    <a:pt x="9960" y="7923"/>
                    <a:pt x="9936" y="7933"/>
                  </a:cubicBezTo>
                  <a:cubicBezTo>
                    <a:pt x="9952" y="7973"/>
                    <a:pt x="9920" y="7983"/>
                    <a:pt x="9913" y="8003"/>
                  </a:cubicBezTo>
                  <a:cubicBezTo>
                    <a:pt x="9960" y="8013"/>
                    <a:pt x="9913" y="8112"/>
                    <a:pt x="9897" y="8142"/>
                  </a:cubicBezTo>
                  <a:cubicBezTo>
                    <a:pt x="9913" y="8202"/>
                    <a:pt x="9897" y="8242"/>
                    <a:pt x="9889" y="8292"/>
                  </a:cubicBezTo>
                  <a:cubicBezTo>
                    <a:pt x="9897" y="8332"/>
                    <a:pt x="9873" y="8352"/>
                    <a:pt x="9881" y="8382"/>
                  </a:cubicBezTo>
                  <a:cubicBezTo>
                    <a:pt x="9857" y="8392"/>
                    <a:pt x="9881" y="8452"/>
                    <a:pt x="9857" y="8462"/>
                  </a:cubicBezTo>
                  <a:cubicBezTo>
                    <a:pt x="9865" y="8522"/>
                    <a:pt x="9841" y="8552"/>
                    <a:pt x="9841" y="8612"/>
                  </a:cubicBezTo>
                  <a:cubicBezTo>
                    <a:pt x="9817" y="8652"/>
                    <a:pt x="9849" y="8752"/>
                    <a:pt x="9794" y="8762"/>
                  </a:cubicBezTo>
                  <a:cubicBezTo>
                    <a:pt x="9817" y="8932"/>
                    <a:pt x="9770" y="9042"/>
                    <a:pt x="9770" y="9191"/>
                  </a:cubicBezTo>
                  <a:cubicBezTo>
                    <a:pt x="9754" y="9251"/>
                    <a:pt x="9746" y="9321"/>
                    <a:pt x="9746" y="9391"/>
                  </a:cubicBezTo>
                  <a:cubicBezTo>
                    <a:pt x="9714" y="9441"/>
                    <a:pt x="9730" y="9541"/>
                    <a:pt x="9707" y="9601"/>
                  </a:cubicBezTo>
                  <a:cubicBezTo>
                    <a:pt x="9675" y="9611"/>
                    <a:pt x="9707" y="9671"/>
                    <a:pt x="9683" y="9691"/>
                  </a:cubicBezTo>
                  <a:cubicBezTo>
                    <a:pt x="9691" y="9741"/>
                    <a:pt x="9643" y="9731"/>
                    <a:pt x="9659" y="9791"/>
                  </a:cubicBezTo>
                  <a:cubicBezTo>
                    <a:pt x="9619" y="9791"/>
                    <a:pt x="9683" y="9881"/>
                    <a:pt x="9619" y="9861"/>
                  </a:cubicBezTo>
                  <a:cubicBezTo>
                    <a:pt x="9627" y="9911"/>
                    <a:pt x="9604" y="9931"/>
                    <a:pt x="9604" y="9981"/>
                  </a:cubicBezTo>
                  <a:cubicBezTo>
                    <a:pt x="9572" y="10111"/>
                    <a:pt x="9508" y="10211"/>
                    <a:pt x="9477" y="10340"/>
                  </a:cubicBezTo>
                  <a:cubicBezTo>
                    <a:pt x="9556" y="10310"/>
                    <a:pt x="9556" y="10221"/>
                    <a:pt x="9588" y="10161"/>
                  </a:cubicBezTo>
                  <a:cubicBezTo>
                    <a:pt x="9588" y="10111"/>
                    <a:pt x="9627" y="10101"/>
                    <a:pt x="9627" y="10061"/>
                  </a:cubicBezTo>
                  <a:cubicBezTo>
                    <a:pt x="9627" y="10031"/>
                    <a:pt x="9659" y="10031"/>
                    <a:pt x="9659" y="10011"/>
                  </a:cubicBezTo>
                  <a:cubicBezTo>
                    <a:pt x="9659" y="9981"/>
                    <a:pt x="9675" y="9971"/>
                    <a:pt x="9683" y="9961"/>
                  </a:cubicBezTo>
                  <a:cubicBezTo>
                    <a:pt x="9675" y="9881"/>
                    <a:pt x="9722" y="9841"/>
                    <a:pt x="9730" y="9771"/>
                  </a:cubicBezTo>
                  <a:cubicBezTo>
                    <a:pt x="9746" y="9701"/>
                    <a:pt x="9746" y="9621"/>
                    <a:pt x="9786" y="9581"/>
                  </a:cubicBezTo>
                  <a:cubicBezTo>
                    <a:pt x="9786" y="9501"/>
                    <a:pt x="9810" y="9441"/>
                    <a:pt x="9810" y="9371"/>
                  </a:cubicBezTo>
                  <a:cubicBezTo>
                    <a:pt x="9857" y="9331"/>
                    <a:pt x="9794" y="9201"/>
                    <a:pt x="9857" y="9172"/>
                  </a:cubicBezTo>
                  <a:cubicBezTo>
                    <a:pt x="9849" y="9092"/>
                    <a:pt x="9833" y="9002"/>
                    <a:pt x="9881" y="8962"/>
                  </a:cubicBezTo>
                  <a:cubicBezTo>
                    <a:pt x="9881" y="8932"/>
                    <a:pt x="9841" y="8862"/>
                    <a:pt x="9881" y="8852"/>
                  </a:cubicBezTo>
                  <a:cubicBezTo>
                    <a:pt x="9881" y="8812"/>
                    <a:pt x="9873" y="8762"/>
                    <a:pt x="9897" y="8742"/>
                  </a:cubicBezTo>
                  <a:cubicBezTo>
                    <a:pt x="9920" y="8592"/>
                    <a:pt x="9928" y="8442"/>
                    <a:pt x="9960" y="8302"/>
                  </a:cubicBezTo>
                  <a:cubicBezTo>
                    <a:pt x="9992" y="8252"/>
                    <a:pt x="9976" y="8162"/>
                    <a:pt x="9984" y="8102"/>
                  </a:cubicBezTo>
                  <a:cubicBezTo>
                    <a:pt x="10016" y="8043"/>
                    <a:pt x="10016" y="7963"/>
                    <a:pt x="10023" y="7893"/>
                  </a:cubicBezTo>
                  <a:cubicBezTo>
                    <a:pt x="10047" y="7833"/>
                    <a:pt x="10039" y="7743"/>
                    <a:pt x="10063" y="7683"/>
                  </a:cubicBezTo>
                  <a:cubicBezTo>
                    <a:pt x="10071" y="7613"/>
                    <a:pt x="10087" y="7543"/>
                    <a:pt x="10126" y="7493"/>
                  </a:cubicBezTo>
                  <a:cubicBezTo>
                    <a:pt x="10119" y="7333"/>
                    <a:pt x="10174" y="7223"/>
                    <a:pt x="10206" y="7093"/>
                  </a:cubicBezTo>
                  <a:cubicBezTo>
                    <a:pt x="10237" y="7083"/>
                    <a:pt x="10206" y="7023"/>
                    <a:pt x="10229" y="7004"/>
                  </a:cubicBezTo>
                  <a:cubicBezTo>
                    <a:pt x="10261" y="6984"/>
                    <a:pt x="10253" y="6934"/>
                    <a:pt x="10269" y="6904"/>
                  </a:cubicBezTo>
                  <a:cubicBezTo>
                    <a:pt x="10293" y="6844"/>
                    <a:pt x="10325" y="6794"/>
                    <a:pt x="10325" y="6714"/>
                  </a:cubicBezTo>
                  <a:cubicBezTo>
                    <a:pt x="10420" y="6584"/>
                    <a:pt x="10475" y="6434"/>
                    <a:pt x="10546" y="6284"/>
                  </a:cubicBezTo>
                  <a:cubicBezTo>
                    <a:pt x="10586" y="6274"/>
                    <a:pt x="10570" y="6204"/>
                    <a:pt x="10626" y="6204"/>
                  </a:cubicBezTo>
                  <a:cubicBezTo>
                    <a:pt x="10618" y="6144"/>
                    <a:pt x="10657" y="6124"/>
                    <a:pt x="10697" y="6094"/>
                  </a:cubicBezTo>
                  <a:cubicBezTo>
                    <a:pt x="10705" y="6054"/>
                    <a:pt x="10737" y="6034"/>
                    <a:pt x="10776" y="6014"/>
                  </a:cubicBezTo>
                  <a:cubicBezTo>
                    <a:pt x="10776" y="5994"/>
                    <a:pt x="10784" y="5974"/>
                    <a:pt x="10800" y="5964"/>
                  </a:cubicBezTo>
                  <a:cubicBezTo>
                    <a:pt x="10800" y="5944"/>
                    <a:pt x="10824" y="5905"/>
                    <a:pt x="10832" y="5935"/>
                  </a:cubicBezTo>
                  <a:cubicBezTo>
                    <a:pt x="10832" y="5984"/>
                    <a:pt x="10792" y="5984"/>
                    <a:pt x="10776" y="6014"/>
                  </a:cubicBezTo>
                  <a:cubicBezTo>
                    <a:pt x="10752" y="6044"/>
                    <a:pt x="10768" y="6104"/>
                    <a:pt x="10713" y="6114"/>
                  </a:cubicBezTo>
                  <a:cubicBezTo>
                    <a:pt x="10737" y="6184"/>
                    <a:pt x="10681" y="6184"/>
                    <a:pt x="10681" y="6234"/>
                  </a:cubicBezTo>
                  <a:cubicBezTo>
                    <a:pt x="10642" y="6254"/>
                    <a:pt x="10649" y="6314"/>
                    <a:pt x="10626" y="6334"/>
                  </a:cubicBezTo>
                  <a:cubicBezTo>
                    <a:pt x="10594" y="6414"/>
                    <a:pt x="10562" y="6474"/>
                    <a:pt x="10515" y="6534"/>
                  </a:cubicBezTo>
                  <a:cubicBezTo>
                    <a:pt x="10523" y="6644"/>
                    <a:pt x="10443" y="6674"/>
                    <a:pt x="10443" y="6774"/>
                  </a:cubicBezTo>
                  <a:cubicBezTo>
                    <a:pt x="10404" y="6844"/>
                    <a:pt x="10372" y="6914"/>
                    <a:pt x="10348" y="6994"/>
                  </a:cubicBezTo>
                  <a:cubicBezTo>
                    <a:pt x="10309" y="7063"/>
                    <a:pt x="10317" y="7173"/>
                    <a:pt x="10277" y="7233"/>
                  </a:cubicBezTo>
                  <a:cubicBezTo>
                    <a:pt x="10261" y="7323"/>
                    <a:pt x="10229" y="7393"/>
                    <a:pt x="10229" y="7493"/>
                  </a:cubicBezTo>
                  <a:cubicBezTo>
                    <a:pt x="10190" y="7553"/>
                    <a:pt x="10190" y="7653"/>
                    <a:pt x="10134" y="7713"/>
                  </a:cubicBezTo>
                  <a:cubicBezTo>
                    <a:pt x="10142" y="7853"/>
                    <a:pt x="10119" y="7963"/>
                    <a:pt x="10087" y="8073"/>
                  </a:cubicBezTo>
                  <a:cubicBezTo>
                    <a:pt x="10079" y="8132"/>
                    <a:pt x="10047" y="8182"/>
                    <a:pt x="10039" y="8242"/>
                  </a:cubicBezTo>
                  <a:cubicBezTo>
                    <a:pt x="10008" y="8282"/>
                    <a:pt x="10039" y="8372"/>
                    <a:pt x="9992" y="8402"/>
                  </a:cubicBezTo>
                  <a:cubicBezTo>
                    <a:pt x="10000" y="8432"/>
                    <a:pt x="10031" y="8452"/>
                    <a:pt x="10000" y="8472"/>
                  </a:cubicBezTo>
                  <a:cubicBezTo>
                    <a:pt x="9976" y="8492"/>
                    <a:pt x="10008" y="8552"/>
                    <a:pt x="9976" y="8562"/>
                  </a:cubicBezTo>
                  <a:cubicBezTo>
                    <a:pt x="9976" y="8632"/>
                    <a:pt x="9968" y="8692"/>
                    <a:pt x="9952" y="8752"/>
                  </a:cubicBezTo>
                  <a:cubicBezTo>
                    <a:pt x="9952" y="8812"/>
                    <a:pt x="9936" y="8872"/>
                    <a:pt x="9928" y="8932"/>
                  </a:cubicBezTo>
                  <a:cubicBezTo>
                    <a:pt x="9952" y="9032"/>
                    <a:pt x="9881" y="9042"/>
                    <a:pt x="9920" y="9152"/>
                  </a:cubicBezTo>
                  <a:cubicBezTo>
                    <a:pt x="9857" y="9251"/>
                    <a:pt x="9881" y="9431"/>
                    <a:pt x="9817" y="9531"/>
                  </a:cubicBezTo>
                  <a:cubicBezTo>
                    <a:pt x="9810" y="9691"/>
                    <a:pt x="9746" y="9791"/>
                    <a:pt x="9738" y="9951"/>
                  </a:cubicBezTo>
                  <a:cubicBezTo>
                    <a:pt x="9683" y="10061"/>
                    <a:pt x="9675" y="10211"/>
                    <a:pt x="9619" y="10330"/>
                  </a:cubicBezTo>
                  <a:cubicBezTo>
                    <a:pt x="9627" y="10420"/>
                    <a:pt x="9564" y="10450"/>
                    <a:pt x="9572" y="10540"/>
                  </a:cubicBezTo>
                  <a:cubicBezTo>
                    <a:pt x="9556" y="10550"/>
                    <a:pt x="9540" y="10580"/>
                    <a:pt x="9532" y="10610"/>
                  </a:cubicBezTo>
                  <a:cubicBezTo>
                    <a:pt x="9493" y="10630"/>
                    <a:pt x="9501" y="10680"/>
                    <a:pt x="9540" y="10680"/>
                  </a:cubicBezTo>
                  <a:cubicBezTo>
                    <a:pt x="9572" y="10580"/>
                    <a:pt x="9635" y="10520"/>
                    <a:pt x="9643" y="10410"/>
                  </a:cubicBezTo>
                  <a:cubicBezTo>
                    <a:pt x="9683" y="10380"/>
                    <a:pt x="9651" y="10300"/>
                    <a:pt x="9699" y="10290"/>
                  </a:cubicBezTo>
                  <a:cubicBezTo>
                    <a:pt x="9699" y="10231"/>
                    <a:pt x="9730" y="10191"/>
                    <a:pt x="9730" y="10131"/>
                  </a:cubicBezTo>
                  <a:cubicBezTo>
                    <a:pt x="9770" y="10041"/>
                    <a:pt x="9786" y="9941"/>
                    <a:pt x="9833" y="9861"/>
                  </a:cubicBezTo>
                  <a:cubicBezTo>
                    <a:pt x="9825" y="9731"/>
                    <a:pt x="9873" y="9651"/>
                    <a:pt x="9889" y="9531"/>
                  </a:cubicBezTo>
                  <a:cubicBezTo>
                    <a:pt x="9952" y="9471"/>
                    <a:pt x="9928" y="9331"/>
                    <a:pt x="9968" y="9251"/>
                  </a:cubicBezTo>
                  <a:cubicBezTo>
                    <a:pt x="9952" y="9122"/>
                    <a:pt x="10008" y="9052"/>
                    <a:pt x="10016" y="8932"/>
                  </a:cubicBezTo>
                  <a:cubicBezTo>
                    <a:pt x="10008" y="8812"/>
                    <a:pt x="10047" y="8722"/>
                    <a:pt x="10055" y="8612"/>
                  </a:cubicBezTo>
                  <a:cubicBezTo>
                    <a:pt x="10055" y="8492"/>
                    <a:pt x="10111" y="8412"/>
                    <a:pt x="10095" y="8272"/>
                  </a:cubicBezTo>
                  <a:cubicBezTo>
                    <a:pt x="10150" y="8262"/>
                    <a:pt x="10119" y="8162"/>
                    <a:pt x="10142" y="8132"/>
                  </a:cubicBezTo>
                  <a:cubicBezTo>
                    <a:pt x="10166" y="8083"/>
                    <a:pt x="10150" y="8013"/>
                    <a:pt x="10190" y="7983"/>
                  </a:cubicBezTo>
                  <a:cubicBezTo>
                    <a:pt x="10198" y="7923"/>
                    <a:pt x="10190" y="7863"/>
                    <a:pt x="10222" y="7823"/>
                  </a:cubicBezTo>
                  <a:cubicBezTo>
                    <a:pt x="10198" y="7733"/>
                    <a:pt x="10269" y="7723"/>
                    <a:pt x="10253" y="7643"/>
                  </a:cubicBezTo>
                  <a:cubicBezTo>
                    <a:pt x="10293" y="7543"/>
                    <a:pt x="10301" y="7423"/>
                    <a:pt x="10348" y="7333"/>
                  </a:cubicBezTo>
                  <a:cubicBezTo>
                    <a:pt x="10364" y="7213"/>
                    <a:pt x="10420" y="7133"/>
                    <a:pt x="10420" y="7004"/>
                  </a:cubicBezTo>
                  <a:cubicBezTo>
                    <a:pt x="10491" y="6904"/>
                    <a:pt x="10523" y="6784"/>
                    <a:pt x="10562" y="6664"/>
                  </a:cubicBezTo>
                  <a:cubicBezTo>
                    <a:pt x="10610" y="6624"/>
                    <a:pt x="10602" y="6534"/>
                    <a:pt x="10649" y="6504"/>
                  </a:cubicBezTo>
                  <a:cubicBezTo>
                    <a:pt x="10642" y="6424"/>
                    <a:pt x="10713" y="6404"/>
                    <a:pt x="10713" y="6314"/>
                  </a:cubicBezTo>
                  <a:cubicBezTo>
                    <a:pt x="10760" y="6324"/>
                    <a:pt x="10737" y="6264"/>
                    <a:pt x="10752" y="6244"/>
                  </a:cubicBezTo>
                  <a:cubicBezTo>
                    <a:pt x="10776" y="6224"/>
                    <a:pt x="10792" y="6194"/>
                    <a:pt x="10792" y="6164"/>
                  </a:cubicBezTo>
                  <a:cubicBezTo>
                    <a:pt x="10840" y="6124"/>
                    <a:pt x="10848" y="6054"/>
                    <a:pt x="10895" y="6014"/>
                  </a:cubicBezTo>
                  <a:cubicBezTo>
                    <a:pt x="10919" y="5954"/>
                    <a:pt x="10974" y="5915"/>
                    <a:pt x="10998" y="5855"/>
                  </a:cubicBezTo>
                  <a:cubicBezTo>
                    <a:pt x="11046" y="5855"/>
                    <a:pt x="11022" y="5805"/>
                    <a:pt x="11054" y="5795"/>
                  </a:cubicBezTo>
                  <a:cubicBezTo>
                    <a:pt x="11069" y="5785"/>
                    <a:pt x="11093" y="5785"/>
                    <a:pt x="11085" y="5765"/>
                  </a:cubicBezTo>
                  <a:cubicBezTo>
                    <a:pt x="11109" y="5765"/>
                    <a:pt x="11109" y="5725"/>
                    <a:pt x="11125" y="5755"/>
                  </a:cubicBezTo>
                  <a:cubicBezTo>
                    <a:pt x="11125" y="5825"/>
                    <a:pt x="11046" y="5815"/>
                    <a:pt x="11069" y="5905"/>
                  </a:cubicBezTo>
                  <a:cubicBezTo>
                    <a:pt x="11014" y="5954"/>
                    <a:pt x="10998" y="6054"/>
                    <a:pt x="10927" y="6094"/>
                  </a:cubicBezTo>
                  <a:cubicBezTo>
                    <a:pt x="10927" y="6164"/>
                    <a:pt x="10879" y="6204"/>
                    <a:pt x="10879" y="6274"/>
                  </a:cubicBezTo>
                  <a:cubicBezTo>
                    <a:pt x="10832" y="6314"/>
                    <a:pt x="10840" y="6394"/>
                    <a:pt x="10800" y="6434"/>
                  </a:cubicBezTo>
                  <a:cubicBezTo>
                    <a:pt x="10808" y="6514"/>
                    <a:pt x="10737" y="6534"/>
                    <a:pt x="10737" y="6604"/>
                  </a:cubicBezTo>
                  <a:cubicBezTo>
                    <a:pt x="10705" y="6654"/>
                    <a:pt x="10697" y="6714"/>
                    <a:pt x="10673" y="6774"/>
                  </a:cubicBezTo>
                  <a:cubicBezTo>
                    <a:pt x="10626" y="6884"/>
                    <a:pt x="10610" y="7023"/>
                    <a:pt x="10539" y="7103"/>
                  </a:cubicBezTo>
                  <a:cubicBezTo>
                    <a:pt x="10531" y="7253"/>
                    <a:pt x="10491" y="7363"/>
                    <a:pt x="10436" y="7463"/>
                  </a:cubicBezTo>
                  <a:cubicBezTo>
                    <a:pt x="10436" y="7543"/>
                    <a:pt x="10404" y="7663"/>
                    <a:pt x="10380" y="7703"/>
                  </a:cubicBezTo>
                  <a:cubicBezTo>
                    <a:pt x="10380" y="7703"/>
                    <a:pt x="10388" y="7733"/>
                    <a:pt x="10388" y="7743"/>
                  </a:cubicBezTo>
                  <a:cubicBezTo>
                    <a:pt x="10380" y="7773"/>
                    <a:pt x="10372" y="7793"/>
                    <a:pt x="10364" y="7813"/>
                  </a:cubicBezTo>
                  <a:cubicBezTo>
                    <a:pt x="10356" y="7823"/>
                    <a:pt x="10380" y="7833"/>
                    <a:pt x="10380" y="7833"/>
                  </a:cubicBezTo>
                  <a:cubicBezTo>
                    <a:pt x="10380" y="7863"/>
                    <a:pt x="10364" y="7863"/>
                    <a:pt x="10372" y="7903"/>
                  </a:cubicBezTo>
                  <a:cubicBezTo>
                    <a:pt x="10340" y="7953"/>
                    <a:pt x="10340" y="8043"/>
                    <a:pt x="10317" y="8112"/>
                  </a:cubicBezTo>
                  <a:cubicBezTo>
                    <a:pt x="10269" y="8162"/>
                    <a:pt x="10293" y="8282"/>
                    <a:pt x="10261" y="8342"/>
                  </a:cubicBezTo>
                  <a:cubicBezTo>
                    <a:pt x="10245" y="8512"/>
                    <a:pt x="10198" y="8652"/>
                    <a:pt x="10174" y="8812"/>
                  </a:cubicBezTo>
                  <a:cubicBezTo>
                    <a:pt x="10111" y="8932"/>
                    <a:pt x="10095" y="9102"/>
                    <a:pt x="10039" y="9231"/>
                  </a:cubicBezTo>
                  <a:cubicBezTo>
                    <a:pt x="10031" y="9321"/>
                    <a:pt x="9984" y="9371"/>
                    <a:pt x="9984" y="9471"/>
                  </a:cubicBezTo>
                  <a:cubicBezTo>
                    <a:pt x="9960" y="9491"/>
                    <a:pt x="9936" y="9511"/>
                    <a:pt x="9944" y="9571"/>
                  </a:cubicBezTo>
                  <a:cubicBezTo>
                    <a:pt x="9928" y="9581"/>
                    <a:pt x="9920" y="9601"/>
                    <a:pt x="9920" y="9621"/>
                  </a:cubicBezTo>
                  <a:cubicBezTo>
                    <a:pt x="9897" y="9621"/>
                    <a:pt x="9905" y="9651"/>
                    <a:pt x="9936" y="9631"/>
                  </a:cubicBezTo>
                  <a:cubicBezTo>
                    <a:pt x="9976" y="9571"/>
                    <a:pt x="10000" y="9501"/>
                    <a:pt x="10031" y="9441"/>
                  </a:cubicBezTo>
                  <a:cubicBezTo>
                    <a:pt x="10063" y="9421"/>
                    <a:pt x="10031" y="9351"/>
                    <a:pt x="10095" y="9361"/>
                  </a:cubicBezTo>
                  <a:cubicBezTo>
                    <a:pt x="10103" y="9311"/>
                    <a:pt x="10142" y="9301"/>
                    <a:pt x="10166" y="9271"/>
                  </a:cubicBezTo>
                  <a:cubicBezTo>
                    <a:pt x="10166" y="9301"/>
                    <a:pt x="10095" y="9401"/>
                    <a:pt x="10166" y="9381"/>
                  </a:cubicBezTo>
                  <a:cubicBezTo>
                    <a:pt x="10190" y="9371"/>
                    <a:pt x="10182" y="9331"/>
                    <a:pt x="10190" y="9311"/>
                  </a:cubicBezTo>
                  <a:cubicBezTo>
                    <a:pt x="10190" y="9281"/>
                    <a:pt x="10229" y="9281"/>
                    <a:pt x="10214" y="9241"/>
                  </a:cubicBezTo>
                  <a:cubicBezTo>
                    <a:pt x="10245" y="9201"/>
                    <a:pt x="10269" y="9162"/>
                    <a:pt x="10285" y="9112"/>
                  </a:cubicBezTo>
                  <a:cubicBezTo>
                    <a:pt x="10356" y="9082"/>
                    <a:pt x="10372" y="9022"/>
                    <a:pt x="10420" y="8972"/>
                  </a:cubicBezTo>
                  <a:cubicBezTo>
                    <a:pt x="10451" y="8902"/>
                    <a:pt x="10507" y="8862"/>
                    <a:pt x="10539" y="8792"/>
                  </a:cubicBezTo>
                  <a:cubicBezTo>
                    <a:pt x="10610" y="8672"/>
                    <a:pt x="10689" y="8562"/>
                    <a:pt x="10729" y="8412"/>
                  </a:cubicBezTo>
                  <a:cubicBezTo>
                    <a:pt x="10800" y="8382"/>
                    <a:pt x="10800" y="8282"/>
                    <a:pt x="10879" y="8252"/>
                  </a:cubicBezTo>
                  <a:cubicBezTo>
                    <a:pt x="10903" y="8162"/>
                    <a:pt x="10974" y="8122"/>
                    <a:pt x="11014" y="8063"/>
                  </a:cubicBezTo>
                  <a:cubicBezTo>
                    <a:pt x="11085" y="7933"/>
                    <a:pt x="11188" y="7813"/>
                    <a:pt x="11252" y="7673"/>
                  </a:cubicBezTo>
                  <a:cubicBezTo>
                    <a:pt x="11283" y="7653"/>
                    <a:pt x="11299" y="7613"/>
                    <a:pt x="11315" y="7573"/>
                  </a:cubicBezTo>
                  <a:cubicBezTo>
                    <a:pt x="11355" y="7563"/>
                    <a:pt x="11347" y="7503"/>
                    <a:pt x="11371" y="7473"/>
                  </a:cubicBezTo>
                  <a:cubicBezTo>
                    <a:pt x="11402" y="7453"/>
                    <a:pt x="11394" y="7403"/>
                    <a:pt x="11426" y="7373"/>
                  </a:cubicBezTo>
                  <a:cubicBezTo>
                    <a:pt x="11442" y="7343"/>
                    <a:pt x="11458" y="7303"/>
                    <a:pt x="11481" y="7273"/>
                  </a:cubicBezTo>
                  <a:cubicBezTo>
                    <a:pt x="11481" y="7223"/>
                    <a:pt x="11505" y="7193"/>
                    <a:pt x="11513" y="7153"/>
                  </a:cubicBezTo>
                  <a:cubicBezTo>
                    <a:pt x="11529" y="7143"/>
                    <a:pt x="11537" y="7123"/>
                    <a:pt x="11545" y="7103"/>
                  </a:cubicBezTo>
                  <a:cubicBezTo>
                    <a:pt x="11537" y="7073"/>
                    <a:pt x="11569" y="7073"/>
                    <a:pt x="11569" y="7053"/>
                  </a:cubicBezTo>
                  <a:cubicBezTo>
                    <a:pt x="11584" y="7014"/>
                    <a:pt x="11608" y="6984"/>
                    <a:pt x="11608" y="6934"/>
                  </a:cubicBezTo>
                  <a:cubicBezTo>
                    <a:pt x="11648" y="6924"/>
                    <a:pt x="11632" y="6854"/>
                    <a:pt x="11680" y="6854"/>
                  </a:cubicBezTo>
                  <a:cubicBezTo>
                    <a:pt x="11680" y="6794"/>
                    <a:pt x="11687" y="6744"/>
                    <a:pt x="11711" y="6704"/>
                  </a:cubicBezTo>
                  <a:cubicBezTo>
                    <a:pt x="11735" y="6664"/>
                    <a:pt x="11751" y="6634"/>
                    <a:pt x="11767" y="6584"/>
                  </a:cubicBezTo>
                  <a:cubicBezTo>
                    <a:pt x="11798" y="6494"/>
                    <a:pt x="11830" y="6404"/>
                    <a:pt x="11846" y="6304"/>
                  </a:cubicBezTo>
                  <a:cubicBezTo>
                    <a:pt x="11870" y="6294"/>
                    <a:pt x="11862" y="6264"/>
                    <a:pt x="11878" y="6254"/>
                  </a:cubicBezTo>
                  <a:cubicBezTo>
                    <a:pt x="11893" y="6244"/>
                    <a:pt x="11901" y="6224"/>
                    <a:pt x="11901" y="6204"/>
                  </a:cubicBezTo>
                  <a:cubicBezTo>
                    <a:pt x="11941" y="6174"/>
                    <a:pt x="11909" y="6094"/>
                    <a:pt x="11957" y="6074"/>
                  </a:cubicBezTo>
                  <a:cubicBezTo>
                    <a:pt x="11965" y="6034"/>
                    <a:pt x="11981" y="6004"/>
                    <a:pt x="11996" y="5954"/>
                  </a:cubicBezTo>
                  <a:cubicBezTo>
                    <a:pt x="11989" y="5895"/>
                    <a:pt x="12052" y="5895"/>
                    <a:pt x="12028" y="5815"/>
                  </a:cubicBezTo>
                  <a:cubicBezTo>
                    <a:pt x="12060" y="5785"/>
                    <a:pt x="12084" y="5745"/>
                    <a:pt x="12092" y="5695"/>
                  </a:cubicBezTo>
                  <a:cubicBezTo>
                    <a:pt x="12115" y="5675"/>
                    <a:pt x="12123" y="5655"/>
                    <a:pt x="12123" y="5625"/>
                  </a:cubicBezTo>
                  <a:cubicBezTo>
                    <a:pt x="12179" y="5635"/>
                    <a:pt x="12123" y="5545"/>
                    <a:pt x="12179" y="5565"/>
                  </a:cubicBezTo>
                  <a:cubicBezTo>
                    <a:pt x="12179" y="5465"/>
                    <a:pt x="12218" y="5405"/>
                    <a:pt x="12218" y="5315"/>
                  </a:cubicBezTo>
                  <a:cubicBezTo>
                    <a:pt x="12282" y="5285"/>
                    <a:pt x="12266" y="5205"/>
                    <a:pt x="12298" y="5155"/>
                  </a:cubicBezTo>
                  <a:cubicBezTo>
                    <a:pt x="12321" y="5145"/>
                    <a:pt x="12337" y="5115"/>
                    <a:pt x="12345" y="5085"/>
                  </a:cubicBezTo>
                  <a:cubicBezTo>
                    <a:pt x="12361" y="5085"/>
                    <a:pt x="12345" y="5055"/>
                    <a:pt x="12353" y="5035"/>
                  </a:cubicBezTo>
                  <a:cubicBezTo>
                    <a:pt x="12361" y="5015"/>
                    <a:pt x="12401" y="5025"/>
                    <a:pt x="12377" y="4985"/>
                  </a:cubicBezTo>
                  <a:cubicBezTo>
                    <a:pt x="12424" y="4945"/>
                    <a:pt x="12393" y="4846"/>
                    <a:pt x="12464" y="4836"/>
                  </a:cubicBezTo>
                  <a:cubicBezTo>
                    <a:pt x="12464" y="4796"/>
                    <a:pt x="12464" y="4756"/>
                    <a:pt x="12488" y="4736"/>
                  </a:cubicBezTo>
                  <a:cubicBezTo>
                    <a:pt x="12519" y="4726"/>
                    <a:pt x="12488" y="4656"/>
                    <a:pt x="12543" y="4666"/>
                  </a:cubicBezTo>
                  <a:cubicBezTo>
                    <a:pt x="12527" y="4776"/>
                    <a:pt x="12496" y="4865"/>
                    <a:pt x="12488" y="4985"/>
                  </a:cubicBezTo>
                  <a:cubicBezTo>
                    <a:pt x="12480" y="5035"/>
                    <a:pt x="12456" y="5085"/>
                    <a:pt x="12480" y="5165"/>
                  </a:cubicBezTo>
                  <a:cubicBezTo>
                    <a:pt x="12448" y="5175"/>
                    <a:pt x="12472" y="5215"/>
                    <a:pt x="12472" y="5255"/>
                  </a:cubicBezTo>
                  <a:cubicBezTo>
                    <a:pt x="12504" y="5245"/>
                    <a:pt x="12512" y="5265"/>
                    <a:pt x="12512" y="5305"/>
                  </a:cubicBezTo>
                  <a:cubicBezTo>
                    <a:pt x="12591" y="5295"/>
                    <a:pt x="12527" y="5175"/>
                    <a:pt x="12559" y="5125"/>
                  </a:cubicBezTo>
                  <a:cubicBezTo>
                    <a:pt x="12567" y="5045"/>
                    <a:pt x="12567" y="4965"/>
                    <a:pt x="12575" y="4895"/>
                  </a:cubicBezTo>
                  <a:cubicBezTo>
                    <a:pt x="12567" y="4806"/>
                    <a:pt x="12615" y="4786"/>
                    <a:pt x="12599" y="4696"/>
                  </a:cubicBezTo>
                  <a:cubicBezTo>
                    <a:pt x="12630" y="4636"/>
                    <a:pt x="12638" y="4566"/>
                    <a:pt x="12686" y="4516"/>
                  </a:cubicBezTo>
                  <a:cubicBezTo>
                    <a:pt x="12678" y="4596"/>
                    <a:pt x="12654" y="4656"/>
                    <a:pt x="12686" y="4766"/>
                  </a:cubicBezTo>
                  <a:cubicBezTo>
                    <a:pt x="12757" y="4746"/>
                    <a:pt x="12710" y="4626"/>
                    <a:pt x="12741" y="4576"/>
                  </a:cubicBezTo>
                  <a:cubicBezTo>
                    <a:pt x="12718" y="4506"/>
                    <a:pt x="12749" y="4486"/>
                    <a:pt x="12765" y="4456"/>
                  </a:cubicBezTo>
                  <a:cubicBezTo>
                    <a:pt x="12749" y="4406"/>
                    <a:pt x="12781" y="4386"/>
                    <a:pt x="12797" y="4356"/>
                  </a:cubicBezTo>
                  <a:cubicBezTo>
                    <a:pt x="12813" y="4426"/>
                    <a:pt x="12765" y="4456"/>
                    <a:pt x="12789" y="4536"/>
                  </a:cubicBezTo>
                  <a:cubicBezTo>
                    <a:pt x="12789" y="4566"/>
                    <a:pt x="12821" y="4546"/>
                    <a:pt x="12828" y="4556"/>
                  </a:cubicBezTo>
                  <a:cubicBezTo>
                    <a:pt x="12836" y="4566"/>
                    <a:pt x="12836" y="4616"/>
                    <a:pt x="12836" y="4636"/>
                  </a:cubicBezTo>
                  <a:cubicBezTo>
                    <a:pt x="12852" y="4696"/>
                    <a:pt x="12821" y="4746"/>
                    <a:pt x="12860" y="4766"/>
                  </a:cubicBezTo>
                  <a:cubicBezTo>
                    <a:pt x="12955" y="4706"/>
                    <a:pt x="12900" y="4606"/>
                    <a:pt x="12908" y="4486"/>
                  </a:cubicBezTo>
                  <a:cubicBezTo>
                    <a:pt x="12939" y="4466"/>
                    <a:pt x="12892" y="4366"/>
                    <a:pt x="12939" y="4346"/>
                  </a:cubicBezTo>
                  <a:cubicBezTo>
                    <a:pt x="12924" y="4276"/>
                    <a:pt x="12955" y="4236"/>
                    <a:pt x="12947" y="4166"/>
                  </a:cubicBezTo>
                  <a:cubicBezTo>
                    <a:pt x="12963" y="4166"/>
                    <a:pt x="12963" y="4146"/>
                    <a:pt x="12963" y="4126"/>
                  </a:cubicBezTo>
                  <a:cubicBezTo>
                    <a:pt x="13003" y="4076"/>
                    <a:pt x="13027" y="4026"/>
                    <a:pt x="13042" y="3946"/>
                  </a:cubicBezTo>
                  <a:cubicBezTo>
                    <a:pt x="13042" y="3906"/>
                    <a:pt x="13145" y="3936"/>
                    <a:pt x="13114" y="3866"/>
                  </a:cubicBezTo>
                  <a:cubicBezTo>
                    <a:pt x="13153" y="3836"/>
                    <a:pt x="13169" y="3777"/>
                    <a:pt x="13185" y="3717"/>
                  </a:cubicBezTo>
                  <a:cubicBezTo>
                    <a:pt x="13209" y="3717"/>
                    <a:pt x="13185" y="3657"/>
                    <a:pt x="13209" y="3647"/>
                  </a:cubicBezTo>
                  <a:cubicBezTo>
                    <a:pt x="13233" y="3597"/>
                    <a:pt x="13201" y="3617"/>
                    <a:pt x="13193" y="3557"/>
                  </a:cubicBezTo>
                  <a:cubicBezTo>
                    <a:pt x="13058" y="3567"/>
                    <a:pt x="13082" y="3707"/>
                    <a:pt x="12955" y="3727"/>
                  </a:cubicBezTo>
                  <a:cubicBezTo>
                    <a:pt x="12884" y="3747"/>
                    <a:pt x="12860" y="3677"/>
                    <a:pt x="12797" y="3697"/>
                  </a:cubicBezTo>
                  <a:cubicBezTo>
                    <a:pt x="12781" y="3667"/>
                    <a:pt x="12757" y="3647"/>
                    <a:pt x="12733" y="3647"/>
                  </a:cubicBezTo>
                  <a:cubicBezTo>
                    <a:pt x="12710" y="3617"/>
                    <a:pt x="12694" y="3587"/>
                    <a:pt x="12670" y="3567"/>
                  </a:cubicBezTo>
                  <a:cubicBezTo>
                    <a:pt x="12607" y="3557"/>
                    <a:pt x="12591" y="3457"/>
                    <a:pt x="12527" y="3447"/>
                  </a:cubicBezTo>
                  <a:cubicBezTo>
                    <a:pt x="12512" y="3347"/>
                    <a:pt x="12424" y="3387"/>
                    <a:pt x="12416" y="3277"/>
                  </a:cubicBezTo>
                  <a:cubicBezTo>
                    <a:pt x="12353" y="3257"/>
                    <a:pt x="12361" y="3127"/>
                    <a:pt x="12274" y="3147"/>
                  </a:cubicBezTo>
                  <a:cubicBezTo>
                    <a:pt x="12313" y="3267"/>
                    <a:pt x="12377" y="3327"/>
                    <a:pt x="12424" y="3427"/>
                  </a:cubicBezTo>
                  <a:cubicBezTo>
                    <a:pt x="12456" y="3457"/>
                    <a:pt x="12480" y="3497"/>
                    <a:pt x="12512" y="3537"/>
                  </a:cubicBezTo>
                  <a:cubicBezTo>
                    <a:pt x="12535" y="3587"/>
                    <a:pt x="12575" y="3597"/>
                    <a:pt x="12583" y="3677"/>
                  </a:cubicBezTo>
                  <a:cubicBezTo>
                    <a:pt x="12615" y="3697"/>
                    <a:pt x="12654" y="3707"/>
                    <a:pt x="12662" y="3767"/>
                  </a:cubicBezTo>
                  <a:cubicBezTo>
                    <a:pt x="12702" y="3786"/>
                    <a:pt x="12733" y="3816"/>
                    <a:pt x="12765" y="3856"/>
                  </a:cubicBezTo>
                  <a:cubicBezTo>
                    <a:pt x="12797" y="3896"/>
                    <a:pt x="12868" y="3866"/>
                    <a:pt x="12884" y="3946"/>
                  </a:cubicBezTo>
                  <a:cubicBezTo>
                    <a:pt x="12710" y="3986"/>
                    <a:pt x="12678" y="4006"/>
                    <a:pt x="12527" y="4026"/>
                  </a:cubicBezTo>
                  <a:cubicBezTo>
                    <a:pt x="12496" y="4026"/>
                    <a:pt x="12504" y="3976"/>
                    <a:pt x="12464" y="3996"/>
                  </a:cubicBezTo>
                  <a:cubicBezTo>
                    <a:pt x="12440" y="3996"/>
                    <a:pt x="12409" y="4006"/>
                    <a:pt x="12385" y="4016"/>
                  </a:cubicBezTo>
                  <a:cubicBezTo>
                    <a:pt x="12337" y="3966"/>
                    <a:pt x="12282" y="3966"/>
                    <a:pt x="12218" y="3956"/>
                  </a:cubicBezTo>
                  <a:cubicBezTo>
                    <a:pt x="12163" y="3986"/>
                    <a:pt x="12179" y="3906"/>
                    <a:pt x="12123" y="3936"/>
                  </a:cubicBezTo>
                  <a:cubicBezTo>
                    <a:pt x="12092" y="3936"/>
                    <a:pt x="12052" y="3946"/>
                    <a:pt x="12036" y="3916"/>
                  </a:cubicBezTo>
                  <a:cubicBezTo>
                    <a:pt x="11996" y="3916"/>
                    <a:pt x="11957" y="3926"/>
                    <a:pt x="11957" y="3866"/>
                  </a:cubicBezTo>
                  <a:cubicBezTo>
                    <a:pt x="11917" y="3876"/>
                    <a:pt x="11886" y="3866"/>
                    <a:pt x="11870" y="3836"/>
                  </a:cubicBezTo>
                  <a:cubicBezTo>
                    <a:pt x="11790" y="3846"/>
                    <a:pt x="11743" y="3806"/>
                    <a:pt x="11695" y="3767"/>
                  </a:cubicBezTo>
                  <a:cubicBezTo>
                    <a:pt x="11569" y="3757"/>
                    <a:pt x="11489" y="3667"/>
                    <a:pt x="11378" y="3617"/>
                  </a:cubicBezTo>
                  <a:cubicBezTo>
                    <a:pt x="11323" y="3587"/>
                    <a:pt x="11267" y="3567"/>
                    <a:pt x="11220" y="3527"/>
                  </a:cubicBezTo>
                  <a:cubicBezTo>
                    <a:pt x="11157" y="3517"/>
                    <a:pt x="11125" y="3457"/>
                    <a:pt x="11085" y="3397"/>
                  </a:cubicBezTo>
                  <a:cubicBezTo>
                    <a:pt x="11006" y="3377"/>
                    <a:pt x="10943" y="3347"/>
                    <a:pt x="10895" y="3287"/>
                  </a:cubicBezTo>
                  <a:cubicBezTo>
                    <a:pt x="10840" y="3307"/>
                    <a:pt x="10840" y="3237"/>
                    <a:pt x="10800" y="3247"/>
                  </a:cubicBezTo>
                  <a:cubicBezTo>
                    <a:pt x="10768" y="3207"/>
                    <a:pt x="10729" y="3207"/>
                    <a:pt x="10697" y="3177"/>
                  </a:cubicBezTo>
                  <a:cubicBezTo>
                    <a:pt x="10626" y="3167"/>
                    <a:pt x="10578" y="3097"/>
                    <a:pt x="10491" y="3087"/>
                  </a:cubicBezTo>
                  <a:cubicBezTo>
                    <a:pt x="10475" y="3057"/>
                    <a:pt x="10428" y="3067"/>
                    <a:pt x="10404" y="3047"/>
                  </a:cubicBezTo>
                  <a:cubicBezTo>
                    <a:pt x="10372" y="3017"/>
                    <a:pt x="10333" y="3007"/>
                    <a:pt x="10293" y="3007"/>
                  </a:cubicBezTo>
                  <a:cubicBezTo>
                    <a:pt x="10269" y="2937"/>
                    <a:pt x="10206" y="2947"/>
                    <a:pt x="10166" y="2897"/>
                  </a:cubicBezTo>
                  <a:cubicBezTo>
                    <a:pt x="10126" y="2857"/>
                    <a:pt x="10063" y="2867"/>
                    <a:pt x="10016" y="2817"/>
                  </a:cubicBezTo>
                  <a:cubicBezTo>
                    <a:pt x="9952" y="2827"/>
                    <a:pt x="9913" y="2787"/>
                    <a:pt x="9857" y="2797"/>
                  </a:cubicBezTo>
                  <a:cubicBezTo>
                    <a:pt x="9817" y="2747"/>
                    <a:pt x="9730" y="2787"/>
                    <a:pt x="9691" y="2737"/>
                  </a:cubicBezTo>
                  <a:cubicBezTo>
                    <a:pt x="9588" y="2757"/>
                    <a:pt x="9493" y="2767"/>
                    <a:pt x="9398" y="2767"/>
                  </a:cubicBezTo>
                  <a:cubicBezTo>
                    <a:pt x="9358" y="2767"/>
                    <a:pt x="9326" y="2777"/>
                    <a:pt x="9294" y="2787"/>
                  </a:cubicBezTo>
                  <a:cubicBezTo>
                    <a:pt x="9263" y="2807"/>
                    <a:pt x="9184" y="2777"/>
                    <a:pt x="9215" y="2847"/>
                  </a:cubicBezTo>
                  <a:cubicBezTo>
                    <a:pt x="9413" y="2787"/>
                    <a:pt x="9564" y="2827"/>
                    <a:pt x="9738" y="2817"/>
                  </a:cubicBezTo>
                  <a:cubicBezTo>
                    <a:pt x="9746" y="2857"/>
                    <a:pt x="9794" y="2817"/>
                    <a:pt x="9810" y="2847"/>
                  </a:cubicBezTo>
                  <a:cubicBezTo>
                    <a:pt x="9833" y="2877"/>
                    <a:pt x="9857" y="2887"/>
                    <a:pt x="9905" y="2867"/>
                  </a:cubicBezTo>
                  <a:cubicBezTo>
                    <a:pt x="9913" y="2907"/>
                    <a:pt x="9960" y="2867"/>
                    <a:pt x="9976" y="2897"/>
                  </a:cubicBezTo>
                  <a:cubicBezTo>
                    <a:pt x="9992" y="2927"/>
                    <a:pt x="10031" y="2917"/>
                    <a:pt x="10063" y="2917"/>
                  </a:cubicBezTo>
                  <a:cubicBezTo>
                    <a:pt x="10126" y="3017"/>
                    <a:pt x="10245" y="3007"/>
                    <a:pt x="10301" y="3107"/>
                  </a:cubicBezTo>
                  <a:cubicBezTo>
                    <a:pt x="10578" y="3167"/>
                    <a:pt x="10776" y="3367"/>
                    <a:pt x="11022" y="3477"/>
                  </a:cubicBezTo>
                  <a:cubicBezTo>
                    <a:pt x="11038" y="3517"/>
                    <a:pt x="11077" y="3507"/>
                    <a:pt x="11085" y="3557"/>
                  </a:cubicBezTo>
                  <a:cubicBezTo>
                    <a:pt x="11109" y="3547"/>
                    <a:pt x="11109" y="3587"/>
                    <a:pt x="11125" y="3587"/>
                  </a:cubicBezTo>
                  <a:cubicBezTo>
                    <a:pt x="11149" y="3587"/>
                    <a:pt x="11157" y="3607"/>
                    <a:pt x="11164" y="3627"/>
                  </a:cubicBezTo>
                  <a:cubicBezTo>
                    <a:pt x="11244" y="3617"/>
                    <a:pt x="11267" y="3717"/>
                    <a:pt x="11355" y="3697"/>
                  </a:cubicBezTo>
                  <a:cubicBezTo>
                    <a:pt x="11450" y="3786"/>
                    <a:pt x="11584" y="3806"/>
                    <a:pt x="11680" y="3906"/>
                  </a:cubicBezTo>
                  <a:cubicBezTo>
                    <a:pt x="11735" y="3876"/>
                    <a:pt x="11751" y="3906"/>
                    <a:pt x="11775" y="3926"/>
                  </a:cubicBezTo>
                  <a:cubicBezTo>
                    <a:pt x="11822" y="3916"/>
                    <a:pt x="11830" y="3966"/>
                    <a:pt x="11878" y="3946"/>
                  </a:cubicBezTo>
                  <a:cubicBezTo>
                    <a:pt x="11917" y="4016"/>
                    <a:pt x="12012" y="3976"/>
                    <a:pt x="12052" y="4046"/>
                  </a:cubicBezTo>
                  <a:cubicBezTo>
                    <a:pt x="12187" y="4026"/>
                    <a:pt x="12266" y="4096"/>
                    <a:pt x="12393" y="4096"/>
                  </a:cubicBezTo>
                  <a:cubicBezTo>
                    <a:pt x="12440" y="4126"/>
                    <a:pt x="12519" y="4076"/>
                    <a:pt x="12559" y="4126"/>
                  </a:cubicBezTo>
                  <a:cubicBezTo>
                    <a:pt x="12591" y="4106"/>
                    <a:pt x="12622" y="4116"/>
                    <a:pt x="12646" y="4126"/>
                  </a:cubicBezTo>
                  <a:cubicBezTo>
                    <a:pt x="12662" y="4126"/>
                    <a:pt x="12678" y="4126"/>
                    <a:pt x="12694" y="4116"/>
                  </a:cubicBezTo>
                  <a:cubicBezTo>
                    <a:pt x="12718" y="4116"/>
                    <a:pt x="12718" y="4076"/>
                    <a:pt x="12733" y="4106"/>
                  </a:cubicBezTo>
                  <a:cubicBezTo>
                    <a:pt x="12710" y="4146"/>
                    <a:pt x="12678" y="4166"/>
                    <a:pt x="12630" y="4176"/>
                  </a:cubicBezTo>
                  <a:cubicBezTo>
                    <a:pt x="12622" y="4146"/>
                    <a:pt x="12615" y="4166"/>
                    <a:pt x="12599" y="4186"/>
                  </a:cubicBezTo>
                  <a:cubicBezTo>
                    <a:pt x="12575" y="4186"/>
                    <a:pt x="12543" y="4196"/>
                    <a:pt x="12512" y="4206"/>
                  </a:cubicBezTo>
                  <a:cubicBezTo>
                    <a:pt x="12424" y="4166"/>
                    <a:pt x="12313" y="4186"/>
                    <a:pt x="12242" y="4136"/>
                  </a:cubicBezTo>
                  <a:cubicBezTo>
                    <a:pt x="12115" y="4156"/>
                    <a:pt x="12036" y="4106"/>
                    <a:pt x="11949" y="4066"/>
                  </a:cubicBezTo>
                  <a:cubicBezTo>
                    <a:pt x="11949" y="4106"/>
                    <a:pt x="11925" y="4066"/>
                    <a:pt x="11901" y="4076"/>
                  </a:cubicBezTo>
                  <a:cubicBezTo>
                    <a:pt x="11870" y="4086"/>
                    <a:pt x="11862" y="4056"/>
                    <a:pt x="11830" y="4066"/>
                  </a:cubicBezTo>
                  <a:cubicBezTo>
                    <a:pt x="11727" y="3986"/>
                    <a:pt x="11584" y="3976"/>
                    <a:pt x="11489" y="3886"/>
                  </a:cubicBezTo>
                  <a:cubicBezTo>
                    <a:pt x="11442" y="3896"/>
                    <a:pt x="11426" y="3866"/>
                    <a:pt x="11410" y="3836"/>
                  </a:cubicBezTo>
                  <a:cubicBezTo>
                    <a:pt x="11363" y="3846"/>
                    <a:pt x="11347" y="3806"/>
                    <a:pt x="11315" y="3786"/>
                  </a:cubicBezTo>
                  <a:cubicBezTo>
                    <a:pt x="11291" y="3767"/>
                    <a:pt x="11244" y="3767"/>
                    <a:pt x="11220" y="3747"/>
                  </a:cubicBezTo>
                  <a:cubicBezTo>
                    <a:pt x="11196" y="3707"/>
                    <a:pt x="11157" y="3717"/>
                    <a:pt x="11125" y="3697"/>
                  </a:cubicBezTo>
                  <a:cubicBezTo>
                    <a:pt x="11085" y="3647"/>
                    <a:pt x="11014" y="3627"/>
                    <a:pt x="10958" y="3607"/>
                  </a:cubicBezTo>
                  <a:cubicBezTo>
                    <a:pt x="10943" y="3567"/>
                    <a:pt x="10903" y="3577"/>
                    <a:pt x="10879" y="3557"/>
                  </a:cubicBezTo>
                  <a:cubicBezTo>
                    <a:pt x="10855" y="3557"/>
                    <a:pt x="10855" y="3527"/>
                    <a:pt x="10840" y="3517"/>
                  </a:cubicBezTo>
                  <a:cubicBezTo>
                    <a:pt x="10816" y="3517"/>
                    <a:pt x="10808" y="3507"/>
                    <a:pt x="10800" y="3487"/>
                  </a:cubicBezTo>
                  <a:cubicBezTo>
                    <a:pt x="10745" y="3517"/>
                    <a:pt x="10752" y="3437"/>
                    <a:pt x="10705" y="3467"/>
                  </a:cubicBezTo>
                  <a:cubicBezTo>
                    <a:pt x="10697" y="3437"/>
                    <a:pt x="10681" y="3437"/>
                    <a:pt x="10665" y="3427"/>
                  </a:cubicBezTo>
                  <a:cubicBezTo>
                    <a:pt x="10642" y="3437"/>
                    <a:pt x="10642" y="3397"/>
                    <a:pt x="10626" y="3397"/>
                  </a:cubicBezTo>
                  <a:cubicBezTo>
                    <a:pt x="10594" y="3377"/>
                    <a:pt x="10554" y="3377"/>
                    <a:pt x="10531" y="3347"/>
                  </a:cubicBezTo>
                  <a:cubicBezTo>
                    <a:pt x="10507" y="3347"/>
                    <a:pt x="10491" y="3347"/>
                    <a:pt x="10491" y="3317"/>
                  </a:cubicBezTo>
                  <a:cubicBezTo>
                    <a:pt x="10467" y="3317"/>
                    <a:pt x="10443" y="3327"/>
                    <a:pt x="10436" y="3307"/>
                  </a:cubicBezTo>
                  <a:cubicBezTo>
                    <a:pt x="10317" y="3247"/>
                    <a:pt x="10198" y="3197"/>
                    <a:pt x="10079" y="3137"/>
                  </a:cubicBezTo>
                  <a:cubicBezTo>
                    <a:pt x="10031" y="3167"/>
                    <a:pt x="10039" y="3087"/>
                    <a:pt x="9992" y="3117"/>
                  </a:cubicBezTo>
                  <a:cubicBezTo>
                    <a:pt x="9976" y="3067"/>
                    <a:pt x="9913" y="3117"/>
                    <a:pt x="9897" y="3067"/>
                  </a:cubicBezTo>
                  <a:cubicBezTo>
                    <a:pt x="9810" y="3087"/>
                    <a:pt x="9754" y="3047"/>
                    <a:pt x="9683" y="3027"/>
                  </a:cubicBezTo>
                  <a:cubicBezTo>
                    <a:pt x="9604" y="3027"/>
                    <a:pt x="9548" y="2997"/>
                    <a:pt x="9477" y="2987"/>
                  </a:cubicBezTo>
                  <a:cubicBezTo>
                    <a:pt x="9445" y="2977"/>
                    <a:pt x="9413" y="2967"/>
                    <a:pt x="9374" y="2967"/>
                  </a:cubicBezTo>
                  <a:cubicBezTo>
                    <a:pt x="9358" y="2917"/>
                    <a:pt x="9294" y="2967"/>
                    <a:pt x="9279" y="2927"/>
                  </a:cubicBezTo>
                  <a:cubicBezTo>
                    <a:pt x="9120" y="2927"/>
                    <a:pt x="9025" y="2917"/>
                    <a:pt x="8843" y="2937"/>
                  </a:cubicBezTo>
                  <a:cubicBezTo>
                    <a:pt x="8764" y="2947"/>
                    <a:pt x="8692" y="2967"/>
                    <a:pt x="8621" y="2987"/>
                  </a:cubicBezTo>
                  <a:cubicBezTo>
                    <a:pt x="8494" y="2957"/>
                    <a:pt x="8423" y="2977"/>
                    <a:pt x="8304" y="2967"/>
                  </a:cubicBezTo>
                  <a:cubicBezTo>
                    <a:pt x="8256" y="2977"/>
                    <a:pt x="8201" y="2997"/>
                    <a:pt x="8177" y="2977"/>
                  </a:cubicBezTo>
                  <a:cubicBezTo>
                    <a:pt x="8185" y="3017"/>
                    <a:pt x="8146" y="3027"/>
                    <a:pt x="8098" y="3037"/>
                  </a:cubicBezTo>
                  <a:cubicBezTo>
                    <a:pt x="8035" y="3037"/>
                    <a:pt x="7955" y="3037"/>
                    <a:pt x="7876" y="3067"/>
                  </a:cubicBezTo>
                  <a:cubicBezTo>
                    <a:pt x="7837" y="3077"/>
                    <a:pt x="7821" y="3037"/>
                    <a:pt x="7773" y="3067"/>
                  </a:cubicBezTo>
                  <a:cubicBezTo>
                    <a:pt x="7734" y="3087"/>
                    <a:pt x="7654" y="3067"/>
                    <a:pt x="7654" y="3117"/>
                  </a:cubicBezTo>
                  <a:cubicBezTo>
                    <a:pt x="7852" y="3097"/>
                    <a:pt x="8035" y="3097"/>
                    <a:pt x="8225" y="3077"/>
                  </a:cubicBezTo>
                  <a:cubicBezTo>
                    <a:pt x="8249" y="3107"/>
                    <a:pt x="8288" y="3097"/>
                    <a:pt x="8320" y="3097"/>
                  </a:cubicBezTo>
                  <a:cubicBezTo>
                    <a:pt x="8344" y="3117"/>
                    <a:pt x="8383" y="3107"/>
                    <a:pt x="8407" y="3117"/>
                  </a:cubicBezTo>
                  <a:cubicBezTo>
                    <a:pt x="8494" y="3087"/>
                    <a:pt x="8526" y="3157"/>
                    <a:pt x="8621" y="3117"/>
                  </a:cubicBezTo>
                  <a:cubicBezTo>
                    <a:pt x="8661" y="3187"/>
                    <a:pt x="8764" y="3147"/>
                    <a:pt x="8811" y="3207"/>
                  </a:cubicBezTo>
                  <a:cubicBezTo>
                    <a:pt x="8890" y="3197"/>
                    <a:pt x="8930" y="3277"/>
                    <a:pt x="9009" y="3277"/>
                  </a:cubicBezTo>
                  <a:cubicBezTo>
                    <a:pt x="9041" y="3287"/>
                    <a:pt x="9065" y="3327"/>
                    <a:pt x="9104" y="3317"/>
                  </a:cubicBezTo>
                  <a:cubicBezTo>
                    <a:pt x="9128" y="3347"/>
                    <a:pt x="9160" y="3367"/>
                    <a:pt x="9184" y="3387"/>
                  </a:cubicBezTo>
                  <a:cubicBezTo>
                    <a:pt x="9239" y="3367"/>
                    <a:pt x="9231" y="3447"/>
                    <a:pt x="9294" y="3407"/>
                  </a:cubicBezTo>
                  <a:cubicBezTo>
                    <a:pt x="9318" y="3437"/>
                    <a:pt x="9342" y="3467"/>
                    <a:pt x="9374" y="3477"/>
                  </a:cubicBezTo>
                  <a:cubicBezTo>
                    <a:pt x="9390" y="3527"/>
                    <a:pt x="9453" y="3477"/>
                    <a:pt x="9453" y="3547"/>
                  </a:cubicBezTo>
                  <a:cubicBezTo>
                    <a:pt x="9493" y="3557"/>
                    <a:pt x="9516" y="3577"/>
                    <a:pt x="9548" y="3597"/>
                  </a:cubicBezTo>
                  <a:cubicBezTo>
                    <a:pt x="9588" y="3587"/>
                    <a:pt x="9588" y="3657"/>
                    <a:pt x="9643" y="3637"/>
                  </a:cubicBezTo>
                  <a:cubicBezTo>
                    <a:pt x="9651" y="3667"/>
                    <a:pt x="9651" y="3687"/>
                    <a:pt x="9683" y="3677"/>
                  </a:cubicBezTo>
                  <a:cubicBezTo>
                    <a:pt x="9707" y="3667"/>
                    <a:pt x="9707" y="3707"/>
                    <a:pt x="9722" y="3707"/>
                  </a:cubicBezTo>
                  <a:cubicBezTo>
                    <a:pt x="9833" y="3796"/>
                    <a:pt x="9976" y="3836"/>
                    <a:pt x="10071" y="3956"/>
                  </a:cubicBezTo>
                  <a:cubicBezTo>
                    <a:pt x="10158" y="3946"/>
                    <a:pt x="10198" y="4026"/>
                    <a:pt x="10277" y="4026"/>
                  </a:cubicBezTo>
                  <a:cubicBezTo>
                    <a:pt x="10309" y="4096"/>
                    <a:pt x="10380" y="4096"/>
                    <a:pt x="10420" y="4146"/>
                  </a:cubicBezTo>
                  <a:cubicBezTo>
                    <a:pt x="10459" y="4136"/>
                    <a:pt x="10475" y="4166"/>
                    <a:pt x="10491" y="4196"/>
                  </a:cubicBezTo>
                  <a:cubicBezTo>
                    <a:pt x="10546" y="4166"/>
                    <a:pt x="10554" y="4216"/>
                    <a:pt x="10586" y="4216"/>
                  </a:cubicBezTo>
                  <a:cubicBezTo>
                    <a:pt x="10618" y="4226"/>
                    <a:pt x="10610" y="4296"/>
                    <a:pt x="10665" y="4266"/>
                  </a:cubicBezTo>
                  <a:cubicBezTo>
                    <a:pt x="10689" y="4286"/>
                    <a:pt x="10721" y="4296"/>
                    <a:pt x="10737" y="4316"/>
                  </a:cubicBezTo>
                  <a:cubicBezTo>
                    <a:pt x="10784" y="4366"/>
                    <a:pt x="10855" y="4366"/>
                    <a:pt x="10895" y="4416"/>
                  </a:cubicBezTo>
                  <a:cubicBezTo>
                    <a:pt x="10966" y="4416"/>
                    <a:pt x="10998" y="4476"/>
                    <a:pt x="11061" y="4486"/>
                  </a:cubicBezTo>
                  <a:cubicBezTo>
                    <a:pt x="11101" y="4546"/>
                    <a:pt x="11172" y="4546"/>
                    <a:pt x="11220" y="4586"/>
                  </a:cubicBezTo>
                  <a:cubicBezTo>
                    <a:pt x="11260" y="4576"/>
                    <a:pt x="11275" y="4606"/>
                    <a:pt x="11307" y="4606"/>
                  </a:cubicBezTo>
                  <a:cubicBezTo>
                    <a:pt x="11307" y="4666"/>
                    <a:pt x="11378" y="4616"/>
                    <a:pt x="11386" y="4656"/>
                  </a:cubicBezTo>
                  <a:cubicBezTo>
                    <a:pt x="11458" y="4666"/>
                    <a:pt x="11521" y="4686"/>
                    <a:pt x="11569" y="4726"/>
                  </a:cubicBezTo>
                  <a:cubicBezTo>
                    <a:pt x="11632" y="4696"/>
                    <a:pt x="11648" y="4746"/>
                    <a:pt x="11711" y="4716"/>
                  </a:cubicBezTo>
                  <a:cubicBezTo>
                    <a:pt x="11727" y="4776"/>
                    <a:pt x="11798" y="4716"/>
                    <a:pt x="11822" y="4756"/>
                  </a:cubicBezTo>
                  <a:cubicBezTo>
                    <a:pt x="11878" y="4746"/>
                    <a:pt x="11917" y="4746"/>
                    <a:pt x="11949" y="4776"/>
                  </a:cubicBezTo>
                  <a:cubicBezTo>
                    <a:pt x="11989" y="4776"/>
                    <a:pt x="12044" y="4766"/>
                    <a:pt x="12076" y="4786"/>
                  </a:cubicBezTo>
                  <a:cubicBezTo>
                    <a:pt x="12004" y="4786"/>
                    <a:pt x="12020" y="4856"/>
                    <a:pt x="11981" y="4875"/>
                  </a:cubicBezTo>
                  <a:cubicBezTo>
                    <a:pt x="11941" y="4905"/>
                    <a:pt x="11917" y="4955"/>
                    <a:pt x="11870" y="4965"/>
                  </a:cubicBezTo>
                  <a:cubicBezTo>
                    <a:pt x="11783" y="4985"/>
                    <a:pt x="11711" y="4965"/>
                    <a:pt x="11624" y="4975"/>
                  </a:cubicBezTo>
                  <a:cubicBezTo>
                    <a:pt x="11592" y="4935"/>
                    <a:pt x="11521" y="4955"/>
                    <a:pt x="11474" y="4925"/>
                  </a:cubicBezTo>
                  <a:cubicBezTo>
                    <a:pt x="11442" y="4885"/>
                    <a:pt x="11371" y="4905"/>
                    <a:pt x="11315" y="4895"/>
                  </a:cubicBezTo>
                  <a:cubicBezTo>
                    <a:pt x="11283" y="4856"/>
                    <a:pt x="11228" y="4865"/>
                    <a:pt x="11180" y="4836"/>
                  </a:cubicBezTo>
                  <a:cubicBezTo>
                    <a:pt x="11149" y="4806"/>
                    <a:pt x="11069" y="4846"/>
                    <a:pt x="11054" y="4776"/>
                  </a:cubicBezTo>
                  <a:cubicBezTo>
                    <a:pt x="10998" y="4776"/>
                    <a:pt x="10951" y="4766"/>
                    <a:pt x="10919" y="4716"/>
                  </a:cubicBezTo>
                  <a:cubicBezTo>
                    <a:pt x="10887" y="4726"/>
                    <a:pt x="10887" y="4666"/>
                    <a:pt x="10848" y="4696"/>
                  </a:cubicBezTo>
                  <a:cubicBezTo>
                    <a:pt x="10824" y="4676"/>
                    <a:pt x="10808" y="4656"/>
                    <a:pt x="10784" y="4636"/>
                  </a:cubicBezTo>
                  <a:cubicBezTo>
                    <a:pt x="10610" y="4556"/>
                    <a:pt x="10467" y="4406"/>
                    <a:pt x="10269" y="4356"/>
                  </a:cubicBezTo>
                  <a:cubicBezTo>
                    <a:pt x="10237" y="4286"/>
                    <a:pt x="10166" y="4276"/>
                    <a:pt x="10126" y="4216"/>
                  </a:cubicBezTo>
                  <a:cubicBezTo>
                    <a:pt x="10071" y="4186"/>
                    <a:pt x="10008" y="4166"/>
                    <a:pt x="9960" y="4116"/>
                  </a:cubicBezTo>
                  <a:cubicBezTo>
                    <a:pt x="9905" y="4076"/>
                    <a:pt x="9857" y="4026"/>
                    <a:pt x="9802" y="3996"/>
                  </a:cubicBezTo>
                  <a:cubicBezTo>
                    <a:pt x="9754" y="3956"/>
                    <a:pt x="9675" y="3946"/>
                    <a:pt x="9643" y="3886"/>
                  </a:cubicBezTo>
                  <a:cubicBezTo>
                    <a:pt x="9604" y="3886"/>
                    <a:pt x="9604" y="3826"/>
                    <a:pt x="9564" y="3836"/>
                  </a:cubicBezTo>
                  <a:cubicBezTo>
                    <a:pt x="9540" y="3836"/>
                    <a:pt x="9548" y="3796"/>
                    <a:pt x="9524" y="3796"/>
                  </a:cubicBezTo>
                  <a:cubicBezTo>
                    <a:pt x="9508" y="3796"/>
                    <a:pt x="9493" y="3777"/>
                    <a:pt x="9485" y="3767"/>
                  </a:cubicBezTo>
                  <a:cubicBezTo>
                    <a:pt x="9469" y="3757"/>
                    <a:pt x="9453" y="3767"/>
                    <a:pt x="9445" y="3747"/>
                  </a:cubicBezTo>
                  <a:cubicBezTo>
                    <a:pt x="9445" y="3717"/>
                    <a:pt x="9413" y="3737"/>
                    <a:pt x="9405" y="3717"/>
                  </a:cubicBezTo>
                  <a:cubicBezTo>
                    <a:pt x="9374" y="3707"/>
                    <a:pt x="9342" y="3687"/>
                    <a:pt x="9326" y="3647"/>
                  </a:cubicBezTo>
                  <a:cubicBezTo>
                    <a:pt x="9239" y="3677"/>
                    <a:pt x="9231" y="3547"/>
                    <a:pt x="9144" y="3577"/>
                  </a:cubicBezTo>
                  <a:cubicBezTo>
                    <a:pt x="9104" y="3497"/>
                    <a:pt x="9009" y="3527"/>
                    <a:pt x="8978" y="3437"/>
                  </a:cubicBezTo>
                  <a:cubicBezTo>
                    <a:pt x="8938" y="3447"/>
                    <a:pt x="8898" y="3457"/>
                    <a:pt x="8890" y="3407"/>
                  </a:cubicBezTo>
                  <a:cubicBezTo>
                    <a:pt x="8843" y="3417"/>
                    <a:pt x="8827" y="3387"/>
                    <a:pt x="8795" y="3367"/>
                  </a:cubicBezTo>
                  <a:cubicBezTo>
                    <a:pt x="8716" y="3377"/>
                    <a:pt x="8684" y="3297"/>
                    <a:pt x="8613" y="3297"/>
                  </a:cubicBezTo>
                  <a:cubicBezTo>
                    <a:pt x="8558" y="3257"/>
                    <a:pt x="8494" y="3237"/>
                    <a:pt x="8423" y="3227"/>
                  </a:cubicBezTo>
                  <a:cubicBezTo>
                    <a:pt x="8399" y="3197"/>
                    <a:pt x="8352" y="3217"/>
                    <a:pt x="8320" y="3207"/>
                  </a:cubicBezTo>
                  <a:cubicBezTo>
                    <a:pt x="8304" y="3167"/>
                    <a:pt x="8233" y="3217"/>
                    <a:pt x="8225" y="3167"/>
                  </a:cubicBezTo>
                  <a:cubicBezTo>
                    <a:pt x="8138" y="3167"/>
                    <a:pt x="8138" y="3187"/>
                    <a:pt x="8066" y="3177"/>
                  </a:cubicBezTo>
                  <a:cubicBezTo>
                    <a:pt x="8050" y="3147"/>
                    <a:pt x="8027" y="3147"/>
                    <a:pt x="7995" y="3147"/>
                  </a:cubicBezTo>
                  <a:cubicBezTo>
                    <a:pt x="7963" y="3167"/>
                    <a:pt x="7916" y="3107"/>
                    <a:pt x="7908" y="3167"/>
                  </a:cubicBezTo>
                  <a:cubicBezTo>
                    <a:pt x="8003" y="3177"/>
                    <a:pt x="8082" y="3217"/>
                    <a:pt x="8177" y="3217"/>
                  </a:cubicBezTo>
                  <a:cubicBezTo>
                    <a:pt x="8249" y="3187"/>
                    <a:pt x="8249" y="3277"/>
                    <a:pt x="8320" y="3227"/>
                  </a:cubicBezTo>
                  <a:cubicBezTo>
                    <a:pt x="8352" y="3277"/>
                    <a:pt x="8399" y="3287"/>
                    <a:pt x="8455" y="3287"/>
                  </a:cubicBezTo>
                  <a:cubicBezTo>
                    <a:pt x="8502" y="3297"/>
                    <a:pt x="8526" y="3337"/>
                    <a:pt x="8566" y="3347"/>
                  </a:cubicBezTo>
                  <a:cubicBezTo>
                    <a:pt x="8605" y="3377"/>
                    <a:pt x="8661" y="3367"/>
                    <a:pt x="8676" y="3417"/>
                  </a:cubicBezTo>
                  <a:cubicBezTo>
                    <a:pt x="8772" y="3437"/>
                    <a:pt x="8859" y="3467"/>
                    <a:pt x="8922" y="3537"/>
                  </a:cubicBezTo>
                  <a:cubicBezTo>
                    <a:pt x="9009" y="3567"/>
                    <a:pt x="9081" y="3607"/>
                    <a:pt x="9152" y="3657"/>
                  </a:cubicBezTo>
                  <a:cubicBezTo>
                    <a:pt x="9176" y="3667"/>
                    <a:pt x="9191" y="3677"/>
                    <a:pt x="9199" y="3717"/>
                  </a:cubicBezTo>
                  <a:cubicBezTo>
                    <a:pt x="9223" y="3707"/>
                    <a:pt x="9255" y="3707"/>
                    <a:pt x="9271" y="3727"/>
                  </a:cubicBezTo>
                  <a:cubicBezTo>
                    <a:pt x="9318" y="3727"/>
                    <a:pt x="9326" y="3806"/>
                    <a:pt x="9390" y="3806"/>
                  </a:cubicBezTo>
                  <a:cubicBezTo>
                    <a:pt x="9445" y="3876"/>
                    <a:pt x="9540" y="3886"/>
                    <a:pt x="9604" y="3956"/>
                  </a:cubicBezTo>
                  <a:cubicBezTo>
                    <a:pt x="9659" y="4036"/>
                    <a:pt x="9762" y="4036"/>
                    <a:pt x="9817" y="4126"/>
                  </a:cubicBezTo>
                  <a:cubicBezTo>
                    <a:pt x="9897" y="4166"/>
                    <a:pt x="9968" y="4216"/>
                    <a:pt x="10031" y="4276"/>
                  </a:cubicBezTo>
                  <a:cubicBezTo>
                    <a:pt x="10119" y="4316"/>
                    <a:pt x="10198" y="4356"/>
                    <a:pt x="10261" y="4426"/>
                  </a:cubicBezTo>
                  <a:cubicBezTo>
                    <a:pt x="10293" y="4426"/>
                    <a:pt x="10301" y="4456"/>
                    <a:pt x="10325" y="4456"/>
                  </a:cubicBezTo>
                  <a:cubicBezTo>
                    <a:pt x="10325" y="4496"/>
                    <a:pt x="10372" y="4456"/>
                    <a:pt x="10380" y="4486"/>
                  </a:cubicBezTo>
                  <a:cubicBezTo>
                    <a:pt x="10404" y="4526"/>
                    <a:pt x="10443" y="4546"/>
                    <a:pt x="10491" y="4556"/>
                  </a:cubicBezTo>
                  <a:cubicBezTo>
                    <a:pt x="10515" y="4596"/>
                    <a:pt x="10554" y="4616"/>
                    <a:pt x="10610" y="4616"/>
                  </a:cubicBezTo>
                  <a:cubicBezTo>
                    <a:pt x="10634" y="4666"/>
                    <a:pt x="10681" y="4686"/>
                    <a:pt x="10721" y="4696"/>
                  </a:cubicBezTo>
                  <a:cubicBezTo>
                    <a:pt x="10737" y="4726"/>
                    <a:pt x="10768" y="4716"/>
                    <a:pt x="10784" y="4726"/>
                  </a:cubicBezTo>
                  <a:cubicBezTo>
                    <a:pt x="10792" y="4756"/>
                    <a:pt x="10808" y="4766"/>
                    <a:pt x="10840" y="4766"/>
                  </a:cubicBezTo>
                  <a:cubicBezTo>
                    <a:pt x="10871" y="4796"/>
                    <a:pt x="10887" y="4846"/>
                    <a:pt x="10951" y="4826"/>
                  </a:cubicBezTo>
                  <a:cubicBezTo>
                    <a:pt x="10982" y="4856"/>
                    <a:pt x="11022" y="4875"/>
                    <a:pt x="11069" y="4885"/>
                  </a:cubicBezTo>
                  <a:cubicBezTo>
                    <a:pt x="11093" y="4935"/>
                    <a:pt x="11164" y="4905"/>
                    <a:pt x="11196" y="4945"/>
                  </a:cubicBezTo>
                  <a:cubicBezTo>
                    <a:pt x="11307" y="4945"/>
                    <a:pt x="11371" y="5005"/>
                    <a:pt x="11474" y="5015"/>
                  </a:cubicBezTo>
                  <a:cubicBezTo>
                    <a:pt x="11497" y="5055"/>
                    <a:pt x="11553" y="5045"/>
                    <a:pt x="11600" y="5055"/>
                  </a:cubicBezTo>
                  <a:cubicBezTo>
                    <a:pt x="11624" y="5105"/>
                    <a:pt x="11711" y="5045"/>
                    <a:pt x="11743" y="5085"/>
                  </a:cubicBezTo>
                  <a:cubicBezTo>
                    <a:pt x="11743" y="5115"/>
                    <a:pt x="11680" y="5105"/>
                    <a:pt x="11687" y="5145"/>
                  </a:cubicBezTo>
                  <a:cubicBezTo>
                    <a:pt x="11648" y="5135"/>
                    <a:pt x="11632" y="5225"/>
                    <a:pt x="11616" y="5155"/>
                  </a:cubicBezTo>
                  <a:cubicBezTo>
                    <a:pt x="11592" y="5155"/>
                    <a:pt x="11569" y="5135"/>
                    <a:pt x="11545" y="5135"/>
                  </a:cubicBezTo>
                  <a:cubicBezTo>
                    <a:pt x="11505" y="5135"/>
                    <a:pt x="11529" y="5195"/>
                    <a:pt x="11481" y="5195"/>
                  </a:cubicBezTo>
                  <a:cubicBezTo>
                    <a:pt x="11458" y="5145"/>
                    <a:pt x="11402" y="5175"/>
                    <a:pt x="11371" y="5145"/>
                  </a:cubicBezTo>
                  <a:cubicBezTo>
                    <a:pt x="11323" y="5145"/>
                    <a:pt x="11291" y="5115"/>
                    <a:pt x="11244" y="5115"/>
                  </a:cubicBezTo>
                  <a:cubicBezTo>
                    <a:pt x="11180" y="5045"/>
                    <a:pt x="11085" y="5045"/>
                    <a:pt x="11030" y="4985"/>
                  </a:cubicBezTo>
                  <a:cubicBezTo>
                    <a:pt x="10974" y="5005"/>
                    <a:pt x="10951" y="4965"/>
                    <a:pt x="10919" y="4945"/>
                  </a:cubicBezTo>
                  <a:cubicBezTo>
                    <a:pt x="10895" y="4935"/>
                    <a:pt x="10879" y="4915"/>
                    <a:pt x="10848" y="4935"/>
                  </a:cubicBezTo>
                  <a:cubicBezTo>
                    <a:pt x="10848" y="4895"/>
                    <a:pt x="10816" y="4895"/>
                    <a:pt x="10800" y="4875"/>
                  </a:cubicBezTo>
                  <a:cubicBezTo>
                    <a:pt x="10721" y="4846"/>
                    <a:pt x="10649" y="4806"/>
                    <a:pt x="10578" y="4756"/>
                  </a:cubicBezTo>
                  <a:cubicBezTo>
                    <a:pt x="10554" y="4706"/>
                    <a:pt x="10491" y="4746"/>
                    <a:pt x="10475" y="4686"/>
                  </a:cubicBezTo>
                  <a:cubicBezTo>
                    <a:pt x="10436" y="4666"/>
                    <a:pt x="10404" y="4646"/>
                    <a:pt x="10364" y="4626"/>
                  </a:cubicBezTo>
                  <a:cubicBezTo>
                    <a:pt x="10356" y="4596"/>
                    <a:pt x="10325" y="4606"/>
                    <a:pt x="10309" y="4596"/>
                  </a:cubicBezTo>
                  <a:cubicBezTo>
                    <a:pt x="10293" y="4566"/>
                    <a:pt x="10277" y="4556"/>
                    <a:pt x="10245" y="4566"/>
                  </a:cubicBezTo>
                  <a:cubicBezTo>
                    <a:pt x="10237" y="4486"/>
                    <a:pt x="10182" y="4506"/>
                    <a:pt x="10150" y="4476"/>
                  </a:cubicBezTo>
                  <a:cubicBezTo>
                    <a:pt x="10095" y="4396"/>
                    <a:pt x="10016" y="4376"/>
                    <a:pt x="9952" y="4316"/>
                  </a:cubicBezTo>
                  <a:cubicBezTo>
                    <a:pt x="9881" y="4266"/>
                    <a:pt x="9794" y="4256"/>
                    <a:pt x="9746" y="4146"/>
                  </a:cubicBezTo>
                  <a:cubicBezTo>
                    <a:pt x="9730" y="4146"/>
                    <a:pt x="9714" y="4146"/>
                    <a:pt x="9699" y="4136"/>
                  </a:cubicBezTo>
                  <a:cubicBezTo>
                    <a:pt x="9667" y="4136"/>
                    <a:pt x="9675" y="4086"/>
                    <a:pt x="9635" y="4106"/>
                  </a:cubicBezTo>
                  <a:cubicBezTo>
                    <a:pt x="9604" y="4076"/>
                    <a:pt x="9564" y="4056"/>
                    <a:pt x="9524" y="4036"/>
                  </a:cubicBezTo>
                  <a:cubicBezTo>
                    <a:pt x="9516" y="3976"/>
                    <a:pt x="9445" y="4016"/>
                    <a:pt x="9445" y="3946"/>
                  </a:cubicBezTo>
                  <a:cubicBezTo>
                    <a:pt x="9390" y="3956"/>
                    <a:pt x="9350" y="3926"/>
                    <a:pt x="9326" y="3886"/>
                  </a:cubicBezTo>
                  <a:cubicBezTo>
                    <a:pt x="9302" y="3856"/>
                    <a:pt x="9239" y="3876"/>
                    <a:pt x="9231" y="3816"/>
                  </a:cubicBezTo>
                  <a:cubicBezTo>
                    <a:pt x="9199" y="3826"/>
                    <a:pt x="9184" y="3816"/>
                    <a:pt x="9176" y="3786"/>
                  </a:cubicBezTo>
                  <a:cubicBezTo>
                    <a:pt x="9152" y="3786"/>
                    <a:pt x="9128" y="3777"/>
                    <a:pt x="9112" y="3757"/>
                  </a:cubicBezTo>
                  <a:cubicBezTo>
                    <a:pt x="9033" y="3727"/>
                    <a:pt x="8970" y="3657"/>
                    <a:pt x="8890" y="3637"/>
                  </a:cubicBezTo>
                  <a:cubicBezTo>
                    <a:pt x="8748" y="3537"/>
                    <a:pt x="8597" y="3467"/>
                    <a:pt x="8431" y="3407"/>
                  </a:cubicBezTo>
                  <a:cubicBezTo>
                    <a:pt x="8391" y="3387"/>
                    <a:pt x="8360" y="3377"/>
                    <a:pt x="8320" y="3367"/>
                  </a:cubicBezTo>
                  <a:cubicBezTo>
                    <a:pt x="8288" y="3337"/>
                    <a:pt x="8225" y="3357"/>
                    <a:pt x="8193" y="3327"/>
                  </a:cubicBezTo>
                  <a:cubicBezTo>
                    <a:pt x="8153" y="3307"/>
                    <a:pt x="8106" y="3307"/>
                    <a:pt x="8066" y="3287"/>
                  </a:cubicBezTo>
                  <a:cubicBezTo>
                    <a:pt x="8043" y="3287"/>
                    <a:pt x="8027" y="3267"/>
                    <a:pt x="7995" y="3287"/>
                  </a:cubicBezTo>
                  <a:cubicBezTo>
                    <a:pt x="7971" y="3287"/>
                    <a:pt x="7947" y="3257"/>
                    <a:pt x="7940" y="3297"/>
                  </a:cubicBezTo>
                  <a:cubicBezTo>
                    <a:pt x="8043" y="3277"/>
                    <a:pt x="8090" y="3367"/>
                    <a:pt x="8193" y="3347"/>
                  </a:cubicBezTo>
                  <a:cubicBezTo>
                    <a:pt x="8249" y="3417"/>
                    <a:pt x="8352" y="3407"/>
                    <a:pt x="8423" y="3447"/>
                  </a:cubicBezTo>
                  <a:cubicBezTo>
                    <a:pt x="8494" y="3497"/>
                    <a:pt x="8581" y="3507"/>
                    <a:pt x="8645" y="3557"/>
                  </a:cubicBezTo>
                  <a:cubicBezTo>
                    <a:pt x="8716" y="3607"/>
                    <a:pt x="8795" y="3647"/>
                    <a:pt x="8875" y="3677"/>
                  </a:cubicBezTo>
                  <a:cubicBezTo>
                    <a:pt x="8898" y="3727"/>
                    <a:pt x="8938" y="3727"/>
                    <a:pt x="8962" y="3767"/>
                  </a:cubicBezTo>
                  <a:cubicBezTo>
                    <a:pt x="8985" y="3777"/>
                    <a:pt x="8993" y="3796"/>
                    <a:pt x="9033" y="3777"/>
                  </a:cubicBezTo>
                  <a:cubicBezTo>
                    <a:pt x="9033" y="3816"/>
                    <a:pt x="9057" y="3816"/>
                    <a:pt x="9073" y="3836"/>
                  </a:cubicBezTo>
                  <a:cubicBezTo>
                    <a:pt x="9128" y="3826"/>
                    <a:pt x="9128" y="3916"/>
                    <a:pt x="9191" y="3896"/>
                  </a:cubicBezTo>
                  <a:cubicBezTo>
                    <a:pt x="9215" y="3936"/>
                    <a:pt x="9255" y="3956"/>
                    <a:pt x="9302" y="3956"/>
                  </a:cubicBezTo>
                  <a:cubicBezTo>
                    <a:pt x="9358" y="4036"/>
                    <a:pt x="9437" y="4056"/>
                    <a:pt x="9501" y="4116"/>
                  </a:cubicBezTo>
                  <a:cubicBezTo>
                    <a:pt x="9556" y="4106"/>
                    <a:pt x="9564" y="4176"/>
                    <a:pt x="9611" y="4176"/>
                  </a:cubicBezTo>
                  <a:cubicBezTo>
                    <a:pt x="9643" y="4206"/>
                    <a:pt x="9683" y="4226"/>
                    <a:pt x="9730" y="4236"/>
                  </a:cubicBezTo>
                  <a:cubicBezTo>
                    <a:pt x="9730" y="4266"/>
                    <a:pt x="9738" y="4286"/>
                    <a:pt x="9770" y="4276"/>
                  </a:cubicBezTo>
                  <a:cubicBezTo>
                    <a:pt x="9778" y="4296"/>
                    <a:pt x="9778" y="4326"/>
                    <a:pt x="9810" y="4306"/>
                  </a:cubicBezTo>
                  <a:cubicBezTo>
                    <a:pt x="9825" y="4356"/>
                    <a:pt x="9873" y="4356"/>
                    <a:pt x="9889" y="4396"/>
                  </a:cubicBezTo>
                  <a:cubicBezTo>
                    <a:pt x="9944" y="4386"/>
                    <a:pt x="9960" y="4436"/>
                    <a:pt x="9992" y="4466"/>
                  </a:cubicBezTo>
                  <a:cubicBezTo>
                    <a:pt x="10031" y="4466"/>
                    <a:pt x="10079" y="4466"/>
                    <a:pt x="10087" y="4536"/>
                  </a:cubicBezTo>
                  <a:cubicBezTo>
                    <a:pt x="10119" y="4556"/>
                    <a:pt x="10166" y="4536"/>
                    <a:pt x="10166" y="4606"/>
                  </a:cubicBezTo>
                  <a:cubicBezTo>
                    <a:pt x="10214" y="4596"/>
                    <a:pt x="10237" y="4636"/>
                    <a:pt x="10261" y="4666"/>
                  </a:cubicBezTo>
                  <a:cubicBezTo>
                    <a:pt x="10333" y="4696"/>
                    <a:pt x="10404" y="4746"/>
                    <a:pt x="10459" y="4806"/>
                  </a:cubicBezTo>
                  <a:cubicBezTo>
                    <a:pt x="10499" y="4806"/>
                    <a:pt x="10539" y="4806"/>
                    <a:pt x="10554" y="4846"/>
                  </a:cubicBezTo>
                  <a:cubicBezTo>
                    <a:pt x="10578" y="4875"/>
                    <a:pt x="10642" y="4846"/>
                    <a:pt x="10649" y="4915"/>
                  </a:cubicBezTo>
                  <a:cubicBezTo>
                    <a:pt x="10697" y="4905"/>
                    <a:pt x="10713" y="4955"/>
                    <a:pt x="10760" y="4955"/>
                  </a:cubicBezTo>
                  <a:cubicBezTo>
                    <a:pt x="10776" y="5015"/>
                    <a:pt x="10840" y="4975"/>
                    <a:pt x="10855" y="5025"/>
                  </a:cubicBezTo>
                  <a:cubicBezTo>
                    <a:pt x="10895" y="5035"/>
                    <a:pt x="10919" y="5075"/>
                    <a:pt x="10966" y="5065"/>
                  </a:cubicBezTo>
                  <a:cubicBezTo>
                    <a:pt x="10982" y="5125"/>
                    <a:pt x="11061" y="5065"/>
                    <a:pt x="11069" y="5125"/>
                  </a:cubicBezTo>
                  <a:cubicBezTo>
                    <a:pt x="11109" y="5125"/>
                    <a:pt x="11149" y="5145"/>
                    <a:pt x="11180" y="5175"/>
                  </a:cubicBezTo>
                  <a:cubicBezTo>
                    <a:pt x="11196" y="5165"/>
                    <a:pt x="11220" y="5165"/>
                    <a:pt x="11220" y="5205"/>
                  </a:cubicBezTo>
                  <a:cubicBezTo>
                    <a:pt x="11244" y="5195"/>
                    <a:pt x="11267" y="5215"/>
                    <a:pt x="11275" y="5235"/>
                  </a:cubicBezTo>
                  <a:cubicBezTo>
                    <a:pt x="11323" y="5225"/>
                    <a:pt x="11355" y="5235"/>
                    <a:pt x="11386" y="5255"/>
                  </a:cubicBezTo>
                  <a:cubicBezTo>
                    <a:pt x="11410" y="5255"/>
                    <a:pt x="11426" y="5255"/>
                    <a:pt x="11434" y="5265"/>
                  </a:cubicBezTo>
                  <a:cubicBezTo>
                    <a:pt x="11442" y="5295"/>
                    <a:pt x="11466" y="5295"/>
                    <a:pt x="11442" y="5305"/>
                  </a:cubicBezTo>
                  <a:cubicBezTo>
                    <a:pt x="11394" y="5375"/>
                    <a:pt x="11307" y="5315"/>
                    <a:pt x="11220" y="5355"/>
                  </a:cubicBezTo>
                  <a:cubicBezTo>
                    <a:pt x="11117" y="5285"/>
                    <a:pt x="10966" y="5305"/>
                    <a:pt x="10871" y="5215"/>
                  </a:cubicBezTo>
                  <a:cubicBezTo>
                    <a:pt x="10824" y="5235"/>
                    <a:pt x="10808" y="5195"/>
                    <a:pt x="10792" y="5165"/>
                  </a:cubicBezTo>
                  <a:cubicBezTo>
                    <a:pt x="10745" y="5175"/>
                    <a:pt x="10729" y="5145"/>
                    <a:pt x="10697" y="5125"/>
                  </a:cubicBezTo>
                  <a:cubicBezTo>
                    <a:pt x="10657" y="5135"/>
                    <a:pt x="10642" y="5105"/>
                    <a:pt x="10618" y="5075"/>
                  </a:cubicBezTo>
                  <a:cubicBezTo>
                    <a:pt x="10578" y="5085"/>
                    <a:pt x="10554" y="5045"/>
                    <a:pt x="10523" y="5035"/>
                  </a:cubicBezTo>
                  <a:cubicBezTo>
                    <a:pt x="10459" y="5025"/>
                    <a:pt x="10404" y="4985"/>
                    <a:pt x="10356" y="4935"/>
                  </a:cubicBezTo>
                  <a:cubicBezTo>
                    <a:pt x="10293" y="4915"/>
                    <a:pt x="10237" y="4875"/>
                    <a:pt x="10182" y="4846"/>
                  </a:cubicBezTo>
                  <a:cubicBezTo>
                    <a:pt x="10150" y="4846"/>
                    <a:pt x="10142" y="4796"/>
                    <a:pt x="10103" y="4796"/>
                  </a:cubicBezTo>
                  <a:cubicBezTo>
                    <a:pt x="10095" y="4746"/>
                    <a:pt x="10047" y="4756"/>
                    <a:pt x="10023" y="4726"/>
                  </a:cubicBezTo>
                  <a:cubicBezTo>
                    <a:pt x="10000" y="4706"/>
                    <a:pt x="9960" y="4716"/>
                    <a:pt x="9952" y="4676"/>
                  </a:cubicBezTo>
                  <a:cubicBezTo>
                    <a:pt x="9920" y="4646"/>
                    <a:pt x="9881" y="4656"/>
                    <a:pt x="9857" y="4626"/>
                  </a:cubicBezTo>
                  <a:cubicBezTo>
                    <a:pt x="9817" y="4606"/>
                    <a:pt x="9802" y="4536"/>
                    <a:pt x="9754" y="4546"/>
                  </a:cubicBezTo>
                  <a:cubicBezTo>
                    <a:pt x="9738" y="4486"/>
                    <a:pt x="9691" y="4476"/>
                    <a:pt x="9667" y="4426"/>
                  </a:cubicBezTo>
                  <a:cubicBezTo>
                    <a:pt x="9627" y="4386"/>
                    <a:pt x="9548" y="4416"/>
                    <a:pt x="9532" y="4326"/>
                  </a:cubicBezTo>
                  <a:cubicBezTo>
                    <a:pt x="9469" y="4326"/>
                    <a:pt x="9445" y="4246"/>
                    <a:pt x="9382" y="4256"/>
                  </a:cubicBezTo>
                  <a:cubicBezTo>
                    <a:pt x="9382" y="4186"/>
                    <a:pt x="9334" y="4216"/>
                    <a:pt x="9318" y="4196"/>
                  </a:cubicBezTo>
                  <a:cubicBezTo>
                    <a:pt x="9302" y="4166"/>
                    <a:pt x="9287" y="4136"/>
                    <a:pt x="9239" y="4146"/>
                  </a:cubicBezTo>
                  <a:cubicBezTo>
                    <a:pt x="9231" y="4116"/>
                    <a:pt x="9207" y="4106"/>
                    <a:pt x="9184" y="4096"/>
                  </a:cubicBezTo>
                  <a:cubicBezTo>
                    <a:pt x="9184" y="4026"/>
                    <a:pt x="9120" y="4076"/>
                    <a:pt x="9120" y="4026"/>
                  </a:cubicBezTo>
                  <a:cubicBezTo>
                    <a:pt x="9088" y="4016"/>
                    <a:pt x="9073" y="3996"/>
                    <a:pt x="9057" y="3966"/>
                  </a:cubicBezTo>
                  <a:cubicBezTo>
                    <a:pt x="9041" y="3946"/>
                    <a:pt x="9009" y="3936"/>
                    <a:pt x="8978" y="3916"/>
                  </a:cubicBezTo>
                  <a:cubicBezTo>
                    <a:pt x="8938" y="3876"/>
                    <a:pt x="8890" y="3856"/>
                    <a:pt x="8843" y="3816"/>
                  </a:cubicBezTo>
                  <a:cubicBezTo>
                    <a:pt x="8732" y="3777"/>
                    <a:pt x="8653" y="3687"/>
                    <a:pt x="8534" y="3647"/>
                  </a:cubicBezTo>
                  <a:cubicBezTo>
                    <a:pt x="8494" y="3607"/>
                    <a:pt x="8455" y="3557"/>
                    <a:pt x="8383" y="3567"/>
                  </a:cubicBezTo>
                  <a:cubicBezTo>
                    <a:pt x="8344" y="3527"/>
                    <a:pt x="8296" y="3497"/>
                    <a:pt x="8233" y="3497"/>
                  </a:cubicBezTo>
                  <a:cubicBezTo>
                    <a:pt x="8225" y="3457"/>
                    <a:pt x="8201" y="3447"/>
                    <a:pt x="8161" y="3467"/>
                  </a:cubicBezTo>
                  <a:cubicBezTo>
                    <a:pt x="8138" y="3447"/>
                    <a:pt x="8106" y="3437"/>
                    <a:pt x="8082" y="3417"/>
                  </a:cubicBezTo>
                  <a:cubicBezTo>
                    <a:pt x="8027" y="3397"/>
                    <a:pt x="7947" y="3417"/>
                    <a:pt x="7900" y="3367"/>
                  </a:cubicBezTo>
                  <a:cubicBezTo>
                    <a:pt x="7852" y="3337"/>
                    <a:pt x="7757" y="3397"/>
                    <a:pt x="7734" y="3317"/>
                  </a:cubicBezTo>
                  <a:cubicBezTo>
                    <a:pt x="7670" y="3327"/>
                    <a:pt x="7607" y="3317"/>
                    <a:pt x="7559" y="3297"/>
                  </a:cubicBezTo>
                  <a:cubicBezTo>
                    <a:pt x="7425" y="3297"/>
                    <a:pt x="7298" y="3287"/>
                    <a:pt x="7171" y="3267"/>
                  </a:cubicBezTo>
                  <a:cubicBezTo>
                    <a:pt x="7163" y="3357"/>
                    <a:pt x="7242" y="3277"/>
                    <a:pt x="7258" y="3317"/>
                  </a:cubicBezTo>
                  <a:cubicBezTo>
                    <a:pt x="7314" y="3297"/>
                    <a:pt x="7337" y="3337"/>
                    <a:pt x="7401" y="3307"/>
                  </a:cubicBezTo>
                  <a:cubicBezTo>
                    <a:pt x="7425" y="3347"/>
                    <a:pt x="7488" y="3307"/>
                    <a:pt x="7512" y="3347"/>
                  </a:cubicBezTo>
                  <a:cubicBezTo>
                    <a:pt x="7567" y="3337"/>
                    <a:pt x="7599" y="3357"/>
                    <a:pt x="7638" y="3367"/>
                  </a:cubicBezTo>
                  <a:cubicBezTo>
                    <a:pt x="7710" y="3387"/>
                    <a:pt x="7797" y="3377"/>
                    <a:pt x="7852" y="3427"/>
                  </a:cubicBezTo>
                  <a:cubicBezTo>
                    <a:pt x="7884" y="3457"/>
                    <a:pt x="7955" y="3397"/>
                    <a:pt x="7971" y="3467"/>
                  </a:cubicBezTo>
                  <a:cubicBezTo>
                    <a:pt x="8011" y="3477"/>
                    <a:pt x="8058" y="3457"/>
                    <a:pt x="8082" y="3507"/>
                  </a:cubicBezTo>
                  <a:cubicBezTo>
                    <a:pt x="8153" y="3527"/>
                    <a:pt x="8233" y="3537"/>
                    <a:pt x="8288" y="3597"/>
                  </a:cubicBezTo>
                  <a:cubicBezTo>
                    <a:pt x="8328" y="3587"/>
                    <a:pt x="8344" y="3647"/>
                    <a:pt x="8399" y="3637"/>
                  </a:cubicBezTo>
                  <a:cubicBezTo>
                    <a:pt x="8423" y="3657"/>
                    <a:pt x="8455" y="3687"/>
                    <a:pt x="8494" y="3697"/>
                  </a:cubicBezTo>
                  <a:cubicBezTo>
                    <a:pt x="8550" y="3757"/>
                    <a:pt x="8629" y="3767"/>
                    <a:pt x="8684" y="3836"/>
                  </a:cubicBezTo>
                  <a:cubicBezTo>
                    <a:pt x="8772" y="3846"/>
                    <a:pt x="8811" y="3936"/>
                    <a:pt x="8898" y="3936"/>
                  </a:cubicBezTo>
                  <a:cubicBezTo>
                    <a:pt x="8906" y="3996"/>
                    <a:pt x="8875" y="3986"/>
                    <a:pt x="8906" y="4026"/>
                  </a:cubicBezTo>
                  <a:cubicBezTo>
                    <a:pt x="8993" y="3986"/>
                    <a:pt x="9001" y="4066"/>
                    <a:pt x="9057" y="4076"/>
                  </a:cubicBezTo>
                  <a:cubicBezTo>
                    <a:pt x="9057" y="4136"/>
                    <a:pt x="9112" y="4096"/>
                    <a:pt x="9120" y="4136"/>
                  </a:cubicBezTo>
                  <a:cubicBezTo>
                    <a:pt x="9128" y="4176"/>
                    <a:pt x="9168" y="4166"/>
                    <a:pt x="9184" y="4206"/>
                  </a:cubicBezTo>
                  <a:cubicBezTo>
                    <a:pt x="9231" y="4166"/>
                    <a:pt x="9199" y="4276"/>
                    <a:pt x="9255" y="4236"/>
                  </a:cubicBezTo>
                  <a:cubicBezTo>
                    <a:pt x="9263" y="4276"/>
                    <a:pt x="9302" y="4266"/>
                    <a:pt x="9318" y="4306"/>
                  </a:cubicBezTo>
                  <a:cubicBezTo>
                    <a:pt x="9342" y="4316"/>
                    <a:pt x="9366" y="4336"/>
                    <a:pt x="9390" y="4336"/>
                  </a:cubicBezTo>
                  <a:cubicBezTo>
                    <a:pt x="9398" y="4396"/>
                    <a:pt x="9461" y="4336"/>
                    <a:pt x="9453" y="4416"/>
                  </a:cubicBezTo>
                  <a:cubicBezTo>
                    <a:pt x="9524" y="4406"/>
                    <a:pt x="9540" y="4486"/>
                    <a:pt x="9604" y="4486"/>
                  </a:cubicBezTo>
                  <a:cubicBezTo>
                    <a:pt x="9635" y="4546"/>
                    <a:pt x="9699" y="4556"/>
                    <a:pt x="9730" y="4616"/>
                  </a:cubicBezTo>
                  <a:cubicBezTo>
                    <a:pt x="9786" y="4636"/>
                    <a:pt x="9810" y="4696"/>
                    <a:pt x="9865" y="4716"/>
                  </a:cubicBezTo>
                  <a:cubicBezTo>
                    <a:pt x="9881" y="4746"/>
                    <a:pt x="9905" y="4766"/>
                    <a:pt x="9928" y="4766"/>
                  </a:cubicBezTo>
                  <a:cubicBezTo>
                    <a:pt x="9960" y="4766"/>
                    <a:pt x="9952" y="4846"/>
                    <a:pt x="10008" y="4816"/>
                  </a:cubicBezTo>
                  <a:cubicBezTo>
                    <a:pt x="10039" y="4875"/>
                    <a:pt x="10095" y="4885"/>
                    <a:pt x="10142" y="4915"/>
                  </a:cubicBezTo>
                  <a:cubicBezTo>
                    <a:pt x="10182" y="4955"/>
                    <a:pt x="10253" y="4955"/>
                    <a:pt x="10277" y="5025"/>
                  </a:cubicBezTo>
                  <a:cubicBezTo>
                    <a:pt x="10348" y="5005"/>
                    <a:pt x="10380" y="5075"/>
                    <a:pt x="10428" y="5095"/>
                  </a:cubicBezTo>
                  <a:cubicBezTo>
                    <a:pt x="10483" y="5115"/>
                    <a:pt x="10539" y="5135"/>
                    <a:pt x="10578" y="5175"/>
                  </a:cubicBezTo>
                  <a:cubicBezTo>
                    <a:pt x="10634" y="5195"/>
                    <a:pt x="10689" y="5205"/>
                    <a:pt x="10721" y="5275"/>
                  </a:cubicBezTo>
                  <a:cubicBezTo>
                    <a:pt x="10792" y="5255"/>
                    <a:pt x="10824" y="5325"/>
                    <a:pt x="10887" y="5325"/>
                  </a:cubicBezTo>
                  <a:cubicBezTo>
                    <a:pt x="10951" y="5325"/>
                    <a:pt x="10982" y="5385"/>
                    <a:pt x="11054" y="5375"/>
                  </a:cubicBezTo>
                  <a:cubicBezTo>
                    <a:pt x="11077" y="5455"/>
                    <a:pt x="11172" y="5395"/>
                    <a:pt x="11188" y="5475"/>
                  </a:cubicBezTo>
                  <a:cubicBezTo>
                    <a:pt x="11109" y="5495"/>
                    <a:pt x="11069" y="5445"/>
                    <a:pt x="10974" y="5485"/>
                  </a:cubicBezTo>
                  <a:cubicBezTo>
                    <a:pt x="10966" y="5425"/>
                    <a:pt x="10911" y="5465"/>
                    <a:pt x="10879" y="5435"/>
                  </a:cubicBezTo>
                  <a:cubicBezTo>
                    <a:pt x="10848" y="5385"/>
                    <a:pt x="10800" y="5445"/>
                    <a:pt x="10784" y="5375"/>
                  </a:cubicBezTo>
                  <a:cubicBezTo>
                    <a:pt x="10713" y="5395"/>
                    <a:pt x="10705" y="5325"/>
                    <a:pt x="10626" y="5365"/>
                  </a:cubicBezTo>
                  <a:cubicBezTo>
                    <a:pt x="10554" y="5265"/>
                    <a:pt x="10420" y="5295"/>
                    <a:pt x="10356" y="5185"/>
                  </a:cubicBezTo>
                  <a:cubicBezTo>
                    <a:pt x="10301" y="5215"/>
                    <a:pt x="10333" y="5115"/>
                    <a:pt x="10277" y="5155"/>
                  </a:cubicBezTo>
                  <a:cubicBezTo>
                    <a:pt x="10253" y="5145"/>
                    <a:pt x="10237" y="5125"/>
                    <a:pt x="10222" y="5105"/>
                  </a:cubicBezTo>
                  <a:cubicBezTo>
                    <a:pt x="10174" y="5065"/>
                    <a:pt x="10119" y="5055"/>
                    <a:pt x="10079" y="4995"/>
                  </a:cubicBezTo>
                  <a:cubicBezTo>
                    <a:pt x="9984" y="4955"/>
                    <a:pt x="9905" y="4875"/>
                    <a:pt x="9825" y="4796"/>
                  </a:cubicBezTo>
                  <a:cubicBezTo>
                    <a:pt x="9794" y="4786"/>
                    <a:pt x="9802" y="4726"/>
                    <a:pt x="9754" y="4766"/>
                  </a:cubicBezTo>
                  <a:cubicBezTo>
                    <a:pt x="9746" y="4706"/>
                    <a:pt x="9714" y="4706"/>
                    <a:pt x="9691" y="4686"/>
                  </a:cubicBezTo>
                  <a:cubicBezTo>
                    <a:pt x="9651" y="4706"/>
                    <a:pt x="9659" y="4636"/>
                    <a:pt x="9627" y="4636"/>
                  </a:cubicBezTo>
                  <a:cubicBezTo>
                    <a:pt x="9588" y="4636"/>
                    <a:pt x="9588" y="4586"/>
                    <a:pt x="9564" y="4566"/>
                  </a:cubicBezTo>
                  <a:cubicBezTo>
                    <a:pt x="9501" y="4576"/>
                    <a:pt x="9485" y="4506"/>
                    <a:pt x="9429" y="4506"/>
                  </a:cubicBezTo>
                  <a:cubicBezTo>
                    <a:pt x="9398" y="4466"/>
                    <a:pt x="9358" y="4436"/>
                    <a:pt x="9318" y="4416"/>
                  </a:cubicBezTo>
                  <a:cubicBezTo>
                    <a:pt x="9310" y="4336"/>
                    <a:pt x="9231" y="4376"/>
                    <a:pt x="9215" y="4316"/>
                  </a:cubicBezTo>
                  <a:cubicBezTo>
                    <a:pt x="9168" y="4286"/>
                    <a:pt x="9136" y="4256"/>
                    <a:pt x="9096" y="4226"/>
                  </a:cubicBezTo>
                  <a:cubicBezTo>
                    <a:pt x="9065" y="4186"/>
                    <a:pt x="9017" y="4176"/>
                    <a:pt x="8978" y="4146"/>
                  </a:cubicBezTo>
                  <a:cubicBezTo>
                    <a:pt x="8970" y="4056"/>
                    <a:pt x="8882" y="4116"/>
                    <a:pt x="8875" y="4036"/>
                  </a:cubicBezTo>
                  <a:cubicBezTo>
                    <a:pt x="8819" y="4036"/>
                    <a:pt x="8787" y="3986"/>
                    <a:pt x="8756" y="3946"/>
                  </a:cubicBezTo>
                  <a:cubicBezTo>
                    <a:pt x="8700" y="3956"/>
                    <a:pt x="8676" y="3906"/>
                    <a:pt x="8629" y="3886"/>
                  </a:cubicBezTo>
                  <a:cubicBezTo>
                    <a:pt x="8597" y="3836"/>
                    <a:pt x="8542" y="3846"/>
                    <a:pt x="8510" y="3806"/>
                  </a:cubicBezTo>
                  <a:cubicBezTo>
                    <a:pt x="8478" y="3767"/>
                    <a:pt x="8407" y="3796"/>
                    <a:pt x="8391" y="3727"/>
                  </a:cubicBezTo>
                  <a:cubicBezTo>
                    <a:pt x="8328" y="3737"/>
                    <a:pt x="8296" y="3697"/>
                    <a:pt x="8256" y="3667"/>
                  </a:cubicBezTo>
                  <a:cubicBezTo>
                    <a:pt x="8209" y="3657"/>
                    <a:pt x="8153" y="3657"/>
                    <a:pt x="8130" y="3607"/>
                  </a:cubicBezTo>
                  <a:cubicBezTo>
                    <a:pt x="8082" y="3587"/>
                    <a:pt x="8035" y="3577"/>
                    <a:pt x="7995" y="3547"/>
                  </a:cubicBezTo>
                  <a:cubicBezTo>
                    <a:pt x="7940" y="3557"/>
                    <a:pt x="7924" y="3487"/>
                    <a:pt x="7852" y="3517"/>
                  </a:cubicBezTo>
                  <a:cubicBezTo>
                    <a:pt x="7821" y="3467"/>
                    <a:pt x="7757" y="3487"/>
                    <a:pt x="7718" y="3457"/>
                  </a:cubicBezTo>
                  <a:cubicBezTo>
                    <a:pt x="7678" y="3477"/>
                    <a:pt x="7678" y="3427"/>
                    <a:pt x="7631" y="3457"/>
                  </a:cubicBezTo>
                  <a:cubicBezTo>
                    <a:pt x="7607" y="3477"/>
                    <a:pt x="7567" y="3397"/>
                    <a:pt x="7567" y="3467"/>
                  </a:cubicBezTo>
                  <a:cubicBezTo>
                    <a:pt x="7607" y="3497"/>
                    <a:pt x="7670" y="3497"/>
                    <a:pt x="7726" y="3497"/>
                  </a:cubicBezTo>
                  <a:cubicBezTo>
                    <a:pt x="7734" y="3537"/>
                    <a:pt x="7789" y="3497"/>
                    <a:pt x="7797" y="3527"/>
                  </a:cubicBezTo>
                  <a:cubicBezTo>
                    <a:pt x="7837" y="3517"/>
                    <a:pt x="7829" y="3577"/>
                    <a:pt x="7876" y="3557"/>
                  </a:cubicBezTo>
                  <a:cubicBezTo>
                    <a:pt x="7971" y="3587"/>
                    <a:pt x="8050" y="3667"/>
                    <a:pt x="8153" y="3687"/>
                  </a:cubicBezTo>
                  <a:cubicBezTo>
                    <a:pt x="8233" y="3757"/>
                    <a:pt x="8344" y="3777"/>
                    <a:pt x="8423" y="3846"/>
                  </a:cubicBezTo>
                  <a:cubicBezTo>
                    <a:pt x="8478" y="3886"/>
                    <a:pt x="8518" y="3906"/>
                    <a:pt x="8558" y="3926"/>
                  </a:cubicBezTo>
                  <a:cubicBezTo>
                    <a:pt x="8605" y="3956"/>
                    <a:pt x="8653" y="4016"/>
                    <a:pt x="8708" y="4006"/>
                  </a:cubicBezTo>
                  <a:cubicBezTo>
                    <a:pt x="8732" y="4066"/>
                    <a:pt x="8787" y="4086"/>
                    <a:pt x="8835" y="4106"/>
                  </a:cubicBezTo>
                  <a:cubicBezTo>
                    <a:pt x="8867" y="4166"/>
                    <a:pt x="8914" y="4196"/>
                    <a:pt x="8970" y="4216"/>
                  </a:cubicBezTo>
                  <a:cubicBezTo>
                    <a:pt x="9049" y="4296"/>
                    <a:pt x="9136" y="4376"/>
                    <a:pt x="9231" y="4436"/>
                  </a:cubicBezTo>
                  <a:cubicBezTo>
                    <a:pt x="9263" y="4496"/>
                    <a:pt x="9326" y="4506"/>
                    <a:pt x="9366" y="4546"/>
                  </a:cubicBezTo>
                  <a:cubicBezTo>
                    <a:pt x="9405" y="4596"/>
                    <a:pt x="9469" y="4586"/>
                    <a:pt x="9493" y="4666"/>
                  </a:cubicBezTo>
                  <a:cubicBezTo>
                    <a:pt x="9532" y="4646"/>
                    <a:pt x="9532" y="4706"/>
                    <a:pt x="9564" y="4696"/>
                  </a:cubicBezTo>
                  <a:cubicBezTo>
                    <a:pt x="9580" y="4736"/>
                    <a:pt x="9635" y="4696"/>
                    <a:pt x="9627" y="4766"/>
                  </a:cubicBezTo>
                  <a:cubicBezTo>
                    <a:pt x="9707" y="4746"/>
                    <a:pt x="9707" y="4865"/>
                    <a:pt x="9770" y="4875"/>
                  </a:cubicBezTo>
                  <a:cubicBezTo>
                    <a:pt x="9778" y="4915"/>
                    <a:pt x="9825" y="4875"/>
                    <a:pt x="9825" y="4925"/>
                  </a:cubicBezTo>
                  <a:cubicBezTo>
                    <a:pt x="9849" y="4945"/>
                    <a:pt x="9865" y="4955"/>
                    <a:pt x="9889" y="4975"/>
                  </a:cubicBezTo>
                  <a:cubicBezTo>
                    <a:pt x="9944" y="4995"/>
                    <a:pt x="9968" y="5055"/>
                    <a:pt x="10023" y="5075"/>
                  </a:cubicBezTo>
                  <a:cubicBezTo>
                    <a:pt x="10111" y="5155"/>
                    <a:pt x="10214" y="5195"/>
                    <a:pt x="10301" y="5285"/>
                  </a:cubicBezTo>
                  <a:cubicBezTo>
                    <a:pt x="10340" y="5255"/>
                    <a:pt x="10340" y="5315"/>
                    <a:pt x="10372" y="5305"/>
                  </a:cubicBezTo>
                  <a:cubicBezTo>
                    <a:pt x="10380" y="5355"/>
                    <a:pt x="10451" y="5295"/>
                    <a:pt x="10451" y="5355"/>
                  </a:cubicBezTo>
                  <a:cubicBezTo>
                    <a:pt x="10499" y="5395"/>
                    <a:pt x="10562" y="5385"/>
                    <a:pt x="10602" y="5435"/>
                  </a:cubicBezTo>
                  <a:cubicBezTo>
                    <a:pt x="10665" y="5435"/>
                    <a:pt x="10713" y="5475"/>
                    <a:pt x="10768" y="5485"/>
                  </a:cubicBezTo>
                  <a:cubicBezTo>
                    <a:pt x="10776" y="5525"/>
                    <a:pt x="10824" y="5485"/>
                    <a:pt x="10840" y="5515"/>
                  </a:cubicBezTo>
                  <a:cubicBezTo>
                    <a:pt x="10848" y="5525"/>
                    <a:pt x="10855" y="5535"/>
                    <a:pt x="10879" y="5525"/>
                  </a:cubicBezTo>
                  <a:cubicBezTo>
                    <a:pt x="10879" y="5555"/>
                    <a:pt x="10911" y="5555"/>
                    <a:pt x="10887" y="5565"/>
                  </a:cubicBezTo>
                  <a:cubicBezTo>
                    <a:pt x="10768" y="5605"/>
                    <a:pt x="10713" y="5545"/>
                    <a:pt x="10618" y="5545"/>
                  </a:cubicBezTo>
                  <a:cubicBezTo>
                    <a:pt x="10531" y="5515"/>
                    <a:pt x="10443" y="5495"/>
                    <a:pt x="10372" y="5445"/>
                  </a:cubicBezTo>
                  <a:cubicBezTo>
                    <a:pt x="10269" y="5455"/>
                    <a:pt x="10206" y="5385"/>
                    <a:pt x="10134" y="5345"/>
                  </a:cubicBezTo>
                  <a:cubicBezTo>
                    <a:pt x="10055" y="5305"/>
                    <a:pt x="9984" y="5245"/>
                    <a:pt x="9905" y="5215"/>
                  </a:cubicBezTo>
                  <a:cubicBezTo>
                    <a:pt x="9897" y="5195"/>
                    <a:pt x="9873" y="5195"/>
                    <a:pt x="9849" y="5205"/>
                  </a:cubicBezTo>
                  <a:cubicBezTo>
                    <a:pt x="9841" y="5165"/>
                    <a:pt x="9825" y="5155"/>
                    <a:pt x="9810" y="5145"/>
                  </a:cubicBezTo>
                  <a:cubicBezTo>
                    <a:pt x="9770" y="5135"/>
                    <a:pt x="9730" y="5105"/>
                    <a:pt x="9691" y="5085"/>
                  </a:cubicBezTo>
                  <a:cubicBezTo>
                    <a:pt x="9667" y="5035"/>
                    <a:pt x="9619" y="5035"/>
                    <a:pt x="9588" y="4995"/>
                  </a:cubicBezTo>
                  <a:cubicBezTo>
                    <a:pt x="9572" y="5005"/>
                    <a:pt x="9580" y="4975"/>
                    <a:pt x="9572" y="4965"/>
                  </a:cubicBezTo>
                  <a:cubicBezTo>
                    <a:pt x="9564" y="4955"/>
                    <a:pt x="9540" y="4975"/>
                    <a:pt x="9532" y="4965"/>
                  </a:cubicBezTo>
                  <a:cubicBezTo>
                    <a:pt x="9516" y="4955"/>
                    <a:pt x="9508" y="4925"/>
                    <a:pt x="9493" y="4915"/>
                  </a:cubicBezTo>
                  <a:cubicBezTo>
                    <a:pt x="9421" y="4856"/>
                    <a:pt x="9342" y="4826"/>
                    <a:pt x="9287" y="4736"/>
                  </a:cubicBezTo>
                  <a:cubicBezTo>
                    <a:pt x="9223" y="4686"/>
                    <a:pt x="9152" y="4636"/>
                    <a:pt x="9088" y="4556"/>
                  </a:cubicBezTo>
                  <a:cubicBezTo>
                    <a:pt x="9057" y="4536"/>
                    <a:pt x="9025" y="4516"/>
                    <a:pt x="9009" y="4466"/>
                  </a:cubicBezTo>
                  <a:cubicBezTo>
                    <a:pt x="8962" y="4466"/>
                    <a:pt x="8930" y="4426"/>
                    <a:pt x="8890" y="4406"/>
                  </a:cubicBezTo>
                  <a:cubicBezTo>
                    <a:pt x="8875" y="4336"/>
                    <a:pt x="8819" y="4356"/>
                    <a:pt x="8795" y="4316"/>
                  </a:cubicBezTo>
                  <a:cubicBezTo>
                    <a:pt x="8756" y="4296"/>
                    <a:pt x="8716" y="4266"/>
                    <a:pt x="8692" y="4226"/>
                  </a:cubicBezTo>
                  <a:cubicBezTo>
                    <a:pt x="8613" y="4196"/>
                    <a:pt x="8542" y="4136"/>
                    <a:pt x="8478" y="4076"/>
                  </a:cubicBezTo>
                  <a:cubicBezTo>
                    <a:pt x="8399" y="4036"/>
                    <a:pt x="8328" y="3996"/>
                    <a:pt x="8264" y="3926"/>
                  </a:cubicBezTo>
                  <a:cubicBezTo>
                    <a:pt x="8193" y="3966"/>
                    <a:pt x="8201" y="3866"/>
                    <a:pt x="8138" y="3896"/>
                  </a:cubicBezTo>
                  <a:cubicBezTo>
                    <a:pt x="8122" y="3866"/>
                    <a:pt x="8106" y="3856"/>
                    <a:pt x="8074" y="3856"/>
                  </a:cubicBezTo>
                  <a:cubicBezTo>
                    <a:pt x="8050" y="3866"/>
                    <a:pt x="8058" y="3806"/>
                    <a:pt x="8019" y="3826"/>
                  </a:cubicBezTo>
                  <a:cubicBezTo>
                    <a:pt x="7987" y="3846"/>
                    <a:pt x="7979" y="3806"/>
                    <a:pt x="7963" y="3796"/>
                  </a:cubicBezTo>
                  <a:cubicBezTo>
                    <a:pt x="7900" y="3786"/>
                    <a:pt x="7844" y="3737"/>
                    <a:pt x="7781" y="3727"/>
                  </a:cubicBezTo>
                  <a:cubicBezTo>
                    <a:pt x="7773" y="3697"/>
                    <a:pt x="7726" y="3727"/>
                    <a:pt x="7718" y="3697"/>
                  </a:cubicBezTo>
                  <a:cubicBezTo>
                    <a:pt x="7694" y="3697"/>
                    <a:pt x="7686" y="3677"/>
                    <a:pt x="7646" y="3697"/>
                  </a:cubicBezTo>
                  <a:cubicBezTo>
                    <a:pt x="7615" y="3667"/>
                    <a:pt x="7575" y="3637"/>
                    <a:pt x="7520" y="3657"/>
                  </a:cubicBezTo>
                  <a:cubicBezTo>
                    <a:pt x="7496" y="3607"/>
                    <a:pt x="7448" y="3617"/>
                    <a:pt x="7393" y="3617"/>
                  </a:cubicBezTo>
                  <a:cubicBezTo>
                    <a:pt x="7369" y="3577"/>
                    <a:pt x="7306" y="3597"/>
                    <a:pt x="7282" y="3557"/>
                  </a:cubicBezTo>
                  <a:cubicBezTo>
                    <a:pt x="7226" y="3597"/>
                    <a:pt x="7163" y="3517"/>
                    <a:pt x="7139" y="3587"/>
                  </a:cubicBezTo>
                  <a:cubicBezTo>
                    <a:pt x="7218" y="3567"/>
                    <a:pt x="7250" y="3627"/>
                    <a:pt x="7321" y="3617"/>
                  </a:cubicBezTo>
                  <a:cubicBezTo>
                    <a:pt x="7337" y="3637"/>
                    <a:pt x="7377" y="3627"/>
                    <a:pt x="7417" y="3637"/>
                  </a:cubicBezTo>
                  <a:cubicBezTo>
                    <a:pt x="7440" y="3657"/>
                    <a:pt x="7472" y="3657"/>
                    <a:pt x="7488" y="3687"/>
                  </a:cubicBezTo>
                  <a:cubicBezTo>
                    <a:pt x="7559" y="3677"/>
                    <a:pt x="7599" y="3717"/>
                    <a:pt x="7654" y="3737"/>
                  </a:cubicBezTo>
                  <a:cubicBezTo>
                    <a:pt x="7678" y="3767"/>
                    <a:pt x="7718" y="3757"/>
                    <a:pt x="7749" y="3757"/>
                  </a:cubicBezTo>
                  <a:cubicBezTo>
                    <a:pt x="7765" y="3786"/>
                    <a:pt x="7797" y="3786"/>
                    <a:pt x="7821" y="3806"/>
                  </a:cubicBezTo>
                  <a:cubicBezTo>
                    <a:pt x="7876" y="3826"/>
                    <a:pt x="7932" y="3846"/>
                    <a:pt x="7971" y="3886"/>
                  </a:cubicBezTo>
                  <a:cubicBezTo>
                    <a:pt x="8003" y="3896"/>
                    <a:pt x="8043" y="3886"/>
                    <a:pt x="8066" y="3906"/>
                  </a:cubicBezTo>
                  <a:cubicBezTo>
                    <a:pt x="8058" y="3976"/>
                    <a:pt x="8122" y="3926"/>
                    <a:pt x="8146" y="3956"/>
                  </a:cubicBezTo>
                  <a:cubicBezTo>
                    <a:pt x="8138" y="4026"/>
                    <a:pt x="8201" y="3976"/>
                    <a:pt x="8217" y="4006"/>
                  </a:cubicBezTo>
                  <a:cubicBezTo>
                    <a:pt x="8241" y="4036"/>
                    <a:pt x="8256" y="4066"/>
                    <a:pt x="8296" y="4056"/>
                  </a:cubicBezTo>
                  <a:cubicBezTo>
                    <a:pt x="8304" y="4116"/>
                    <a:pt x="8367" y="4056"/>
                    <a:pt x="8360" y="4126"/>
                  </a:cubicBezTo>
                  <a:cubicBezTo>
                    <a:pt x="8383" y="4146"/>
                    <a:pt x="8431" y="4136"/>
                    <a:pt x="8439" y="4176"/>
                  </a:cubicBezTo>
                  <a:cubicBezTo>
                    <a:pt x="8550" y="4216"/>
                    <a:pt x="8613" y="4346"/>
                    <a:pt x="8732" y="4376"/>
                  </a:cubicBezTo>
                  <a:cubicBezTo>
                    <a:pt x="8740" y="4406"/>
                    <a:pt x="8764" y="4426"/>
                    <a:pt x="8787" y="4426"/>
                  </a:cubicBezTo>
                  <a:cubicBezTo>
                    <a:pt x="8819" y="4446"/>
                    <a:pt x="8835" y="4476"/>
                    <a:pt x="8851" y="4506"/>
                  </a:cubicBezTo>
                  <a:cubicBezTo>
                    <a:pt x="8914" y="4526"/>
                    <a:pt x="8954" y="4576"/>
                    <a:pt x="9009" y="4606"/>
                  </a:cubicBezTo>
                  <a:cubicBezTo>
                    <a:pt x="9009" y="4656"/>
                    <a:pt x="9057" y="4616"/>
                    <a:pt x="9065" y="4656"/>
                  </a:cubicBezTo>
                  <a:cubicBezTo>
                    <a:pt x="9081" y="4696"/>
                    <a:pt x="9120" y="4686"/>
                    <a:pt x="9128" y="4726"/>
                  </a:cubicBezTo>
                  <a:cubicBezTo>
                    <a:pt x="9176" y="4716"/>
                    <a:pt x="9160" y="4806"/>
                    <a:pt x="9207" y="4776"/>
                  </a:cubicBezTo>
                  <a:cubicBezTo>
                    <a:pt x="9231" y="4806"/>
                    <a:pt x="9239" y="4856"/>
                    <a:pt x="9271" y="4856"/>
                  </a:cubicBezTo>
                  <a:cubicBezTo>
                    <a:pt x="9318" y="4885"/>
                    <a:pt x="9390" y="4885"/>
                    <a:pt x="9413" y="4975"/>
                  </a:cubicBezTo>
                  <a:cubicBezTo>
                    <a:pt x="9445" y="4975"/>
                    <a:pt x="9461" y="5005"/>
                    <a:pt x="9493" y="5025"/>
                  </a:cubicBezTo>
                  <a:cubicBezTo>
                    <a:pt x="9524" y="5025"/>
                    <a:pt x="9532" y="5075"/>
                    <a:pt x="9556" y="5095"/>
                  </a:cubicBezTo>
                  <a:cubicBezTo>
                    <a:pt x="9611" y="5115"/>
                    <a:pt x="9659" y="5155"/>
                    <a:pt x="9722" y="5165"/>
                  </a:cubicBezTo>
                  <a:cubicBezTo>
                    <a:pt x="9714" y="5245"/>
                    <a:pt x="9778" y="5185"/>
                    <a:pt x="9786" y="5245"/>
                  </a:cubicBezTo>
                  <a:cubicBezTo>
                    <a:pt x="9833" y="5225"/>
                    <a:pt x="9833" y="5295"/>
                    <a:pt x="9865" y="5315"/>
                  </a:cubicBezTo>
                  <a:cubicBezTo>
                    <a:pt x="9905" y="5305"/>
                    <a:pt x="9928" y="5335"/>
                    <a:pt x="9960" y="5355"/>
                  </a:cubicBezTo>
                  <a:cubicBezTo>
                    <a:pt x="10008" y="5335"/>
                    <a:pt x="10031" y="5365"/>
                    <a:pt x="10055" y="5405"/>
                  </a:cubicBezTo>
                  <a:cubicBezTo>
                    <a:pt x="10103" y="5385"/>
                    <a:pt x="10103" y="5455"/>
                    <a:pt x="10150" y="5445"/>
                  </a:cubicBezTo>
                  <a:cubicBezTo>
                    <a:pt x="10174" y="5475"/>
                    <a:pt x="10222" y="5455"/>
                    <a:pt x="10229" y="5515"/>
                  </a:cubicBezTo>
                  <a:cubicBezTo>
                    <a:pt x="10293" y="5505"/>
                    <a:pt x="10317" y="5555"/>
                    <a:pt x="10372" y="5555"/>
                  </a:cubicBezTo>
                  <a:cubicBezTo>
                    <a:pt x="10428" y="5555"/>
                    <a:pt x="10467" y="5595"/>
                    <a:pt x="10523" y="5605"/>
                  </a:cubicBezTo>
                  <a:cubicBezTo>
                    <a:pt x="10570" y="5625"/>
                    <a:pt x="10618" y="5645"/>
                    <a:pt x="10665" y="5665"/>
                  </a:cubicBezTo>
                  <a:cubicBezTo>
                    <a:pt x="10729" y="5665"/>
                    <a:pt x="10792" y="5645"/>
                    <a:pt x="10832" y="5695"/>
                  </a:cubicBezTo>
                  <a:cubicBezTo>
                    <a:pt x="10713" y="5675"/>
                    <a:pt x="10665" y="5715"/>
                    <a:pt x="10546" y="5685"/>
                  </a:cubicBezTo>
                  <a:cubicBezTo>
                    <a:pt x="10451" y="5685"/>
                    <a:pt x="10348" y="5685"/>
                    <a:pt x="10261" y="5645"/>
                  </a:cubicBezTo>
                  <a:cubicBezTo>
                    <a:pt x="10174" y="5615"/>
                    <a:pt x="10095" y="5575"/>
                    <a:pt x="10000" y="5545"/>
                  </a:cubicBezTo>
                  <a:cubicBezTo>
                    <a:pt x="9976" y="5515"/>
                    <a:pt x="9920" y="5515"/>
                    <a:pt x="9873" y="5515"/>
                  </a:cubicBezTo>
                  <a:cubicBezTo>
                    <a:pt x="9849" y="5455"/>
                    <a:pt x="9794" y="5455"/>
                    <a:pt x="9746" y="5455"/>
                  </a:cubicBezTo>
                  <a:cubicBezTo>
                    <a:pt x="9714" y="5385"/>
                    <a:pt x="9635" y="5395"/>
                    <a:pt x="9604" y="5325"/>
                  </a:cubicBezTo>
                  <a:cubicBezTo>
                    <a:pt x="9556" y="5355"/>
                    <a:pt x="9572" y="5255"/>
                    <a:pt x="9508" y="5305"/>
                  </a:cubicBezTo>
                  <a:cubicBezTo>
                    <a:pt x="9501" y="5265"/>
                    <a:pt x="9461" y="5275"/>
                    <a:pt x="9445" y="5235"/>
                  </a:cubicBezTo>
                  <a:cubicBezTo>
                    <a:pt x="9413" y="5225"/>
                    <a:pt x="9374" y="5245"/>
                    <a:pt x="9374" y="5185"/>
                  </a:cubicBezTo>
                  <a:cubicBezTo>
                    <a:pt x="9326" y="5195"/>
                    <a:pt x="9310" y="5165"/>
                    <a:pt x="9294" y="5135"/>
                  </a:cubicBezTo>
                  <a:cubicBezTo>
                    <a:pt x="9247" y="5095"/>
                    <a:pt x="9184" y="5085"/>
                    <a:pt x="9152" y="5015"/>
                  </a:cubicBezTo>
                  <a:cubicBezTo>
                    <a:pt x="9120" y="5005"/>
                    <a:pt x="9081" y="5015"/>
                    <a:pt x="9081" y="4965"/>
                  </a:cubicBezTo>
                  <a:cubicBezTo>
                    <a:pt x="9065" y="4955"/>
                    <a:pt x="9041" y="4965"/>
                    <a:pt x="9041" y="4945"/>
                  </a:cubicBezTo>
                  <a:cubicBezTo>
                    <a:pt x="9033" y="4915"/>
                    <a:pt x="9009" y="4935"/>
                    <a:pt x="9001" y="4915"/>
                  </a:cubicBezTo>
                  <a:cubicBezTo>
                    <a:pt x="8962" y="4915"/>
                    <a:pt x="8962" y="4865"/>
                    <a:pt x="8922" y="4865"/>
                  </a:cubicBezTo>
                  <a:cubicBezTo>
                    <a:pt x="8922" y="4806"/>
                    <a:pt x="8851" y="4865"/>
                    <a:pt x="8859" y="4786"/>
                  </a:cubicBezTo>
                  <a:cubicBezTo>
                    <a:pt x="8827" y="4796"/>
                    <a:pt x="8819" y="4736"/>
                    <a:pt x="8779" y="4746"/>
                  </a:cubicBezTo>
                  <a:cubicBezTo>
                    <a:pt x="8740" y="4756"/>
                    <a:pt x="8756" y="4666"/>
                    <a:pt x="8708" y="4696"/>
                  </a:cubicBezTo>
                  <a:cubicBezTo>
                    <a:pt x="8661" y="4636"/>
                    <a:pt x="8597" y="4616"/>
                    <a:pt x="8550" y="4576"/>
                  </a:cubicBezTo>
                  <a:cubicBezTo>
                    <a:pt x="8510" y="4576"/>
                    <a:pt x="8526" y="4496"/>
                    <a:pt x="8470" y="4526"/>
                  </a:cubicBezTo>
                  <a:cubicBezTo>
                    <a:pt x="8447" y="4496"/>
                    <a:pt x="8415" y="4496"/>
                    <a:pt x="8391" y="4476"/>
                  </a:cubicBezTo>
                  <a:cubicBezTo>
                    <a:pt x="8344" y="4436"/>
                    <a:pt x="8296" y="4406"/>
                    <a:pt x="8241" y="4376"/>
                  </a:cubicBezTo>
                  <a:cubicBezTo>
                    <a:pt x="8193" y="4336"/>
                    <a:pt x="8130" y="4316"/>
                    <a:pt x="8082" y="4276"/>
                  </a:cubicBezTo>
                  <a:cubicBezTo>
                    <a:pt x="8058" y="4266"/>
                    <a:pt x="8027" y="4256"/>
                    <a:pt x="8011" y="4226"/>
                  </a:cubicBezTo>
                  <a:cubicBezTo>
                    <a:pt x="7995" y="4186"/>
                    <a:pt x="7940" y="4226"/>
                    <a:pt x="7932" y="4186"/>
                  </a:cubicBezTo>
                  <a:cubicBezTo>
                    <a:pt x="7876" y="4206"/>
                    <a:pt x="7900" y="4116"/>
                    <a:pt x="7837" y="4156"/>
                  </a:cubicBezTo>
                  <a:cubicBezTo>
                    <a:pt x="7829" y="4116"/>
                    <a:pt x="7789" y="4126"/>
                    <a:pt x="7765" y="4106"/>
                  </a:cubicBezTo>
                  <a:cubicBezTo>
                    <a:pt x="7741" y="4076"/>
                    <a:pt x="7702" y="4086"/>
                    <a:pt x="7670" y="4086"/>
                  </a:cubicBezTo>
                  <a:cubicBezTo>
                    <a:pt x="7662" y="4046"/>
                    <a:pt x="7607" y="4076"/>
                    <a:pt x="7591" y="4036"/>
                  </a:cubicBezTo>
                  <a:cubicBezTo>
                    <a:pt x="7559" y="4036"/>
                    <a:pt x="7520" y="4046"/>
                    <a:pt x="7504" y="4016"/>
                  </a:cubicBezTo>
                  <a:cubicBezTo>
                    <a:pt x="7488" y="3976"/>
                    <a:pt x="7425" y="4036"/>
                    <a:pt x="7409" y="3986"/>
                  </a:cubicBezTo>
                  <a:cubicBezTo>
                    <a:pt x="7369" y="3996"/>
                    <a:pt x="7353" y="3966"/>
                    <a:pt x="7306" y="3996"/>
                  </a:cubicBezTo>
                  <a:cubicBezTo>
                    <a:pt x="7298" y="3966"/>
                    <a:pt x="7218" y="3936"/>
                    <a:pt x="7218" y="3986"/>
                  </a:cubicBezTo>
                  <a:cubicBezTo>
                    <a:pt x="7377" y="4006"/>
                    <a:pt x="7504" y="4076"/>
                    <a:pt x="7654" y="4116"/>
                  </a:cubicBezTo>
                  <a:cubicBezTo>
                    <a:pt x="7678" y="4146"/>
                    <a:pt x="7718" y="4136"/>
                    <a:pt x="7749" y="4156"/>
                  </a:cubicBezTo>
                  <a:cubicBezTo>
                    <a:pt x="7797" y="4156"/>
                    <a:pt x="7813" y="4206"/>
                    <a:pt x="7860" y="4196"/>
                  </a:cubicBezTo>
                  <a:cubicBezTo>
                    <a:pt x="7868" y="4216"/>
                    <a:pt x="7884" y="4226"/>
                    <a:pt x="7900" y="4236"/>
                  </a:cubicBezTo>
                  <a:cubicBezTo>
                    <a:pt x="7932" y="4226"/>
                    <a:pt x="7924" y="4286"/>
                    <a:pt x="7955" y="4266"/>
                  </a:cubicBezTo>
                  <a:cubicBezTo>
                    <a:pt x="7987" y="4286"/>
                    <a:pt x="8019" y="4316"/>
                    <a:pt x="8058" y="4326"/>
                  </a:cubicBezTo>
                  <a:cubicBezTo>
                    <a:pt x="8106" y="4396"/>
                    <a:pt x="8177" y="4426"/>
                    <a:pt x="8249" y="4446"/>
                  </a:cubicBezTo>
                  <a:cubicBezTo>
                    <a:pt x="8296" y="4506"/>
                    <a:pt x="8352" y="4556"/>
                    <a:pt x="8423" y="4576"/>
                  </a:cubicBezTo>
                  <a:cubicBezTo>
                    <a:pt x="8550" y="4676"/>
                    <a:pt x="8676" y="4756"/>
                    <a:pt x="8795" y="4846"/>
                  </a:cubicBezTo>
                  <a:cubicBezTo>
                    <a:pt x="8811" y="4895"/>
                    <a:pt x="8859" y="4885"/>
                    <a:pt x="8875" y="4915"/>
                  </a:cubicBezTo>
                  <a:cubicBezTo>
                    <a:pt x="8930" y="4905"/>
                    <a:pt x="8922" y="5005"/>
                    <a:pt x="8978" y="4985"/>
                  </a:cubicBezTo>
                  <a:cubicBezTo>
                    <a:pt x="8978" y="5045"/>
                    <a:pt x="9033" y="5025"/>
                    <a:pt x="9057" y="5055"/>
                  </a:cubicBezTo>
                  <a:cubicBezTo>
                    <a:pt x="9065" y="5075"/>
                    <a:pt x="9081" y="5085"/>
                    <a:pt x="9096" y="5085"/>
                  </a:cubicBezTo>
                  <a:cubicBezTo>
                    <a:pt x="9120" y="5085"/>
                    <a:pt x="9120" y="5145"/>
                    <a:pt x="9152" y="5125"/>
                  </a:cubicBezTo>
                  <a:cubicBezTo>
                    <a:pt x="9263" y="5235"/>
                    <a:pt x="9390" y="5325"/>
                    <a:pt x="9524" y="5395"/>
                  </a:cubicBezTo>
                  <a:cubicBezTo>
                    <a:pt x="9588" y="5435"/>
                    <a:pt x="9643" y="5475"/>
                    <a:pt x="9714" y="5505"/>
                  </a:cubicBezTo>
                  <a:cubicBezTo>
                    <a:pt x="9762" y="5565"/>
                    <a:pt x="9857" y="5555"/>
                    <a:pt x="9905" y="5615"/>
                  </a:cubicBezTo>
                  <a:cubicBezTo>
                    <a:pt x="9952" y="5605"/>
                    <a:pt x="9976" y="5645"/>
                    <a:pt x="10000" y="5655"/>
                  </a:cubicBezTo>
                  <a:cubicBezTo>
                    <a:pt x="10047" y="5655"/>
                    <a:pt x="10087" y="5675"/>
                    <a:pt x="10111" y="5705"/>
                  </a:cubicBezTo>
                  <a:cubicBezTo>
                    <a:pt x="10158" y="5705"/>
                    <a:pt x="10198" y="5715"/>
                    <a:pt x="10222" y="5745"/>
                  </a:cubicBezTo>
                  <a:cubicBezTo>
                    <a:pt x="10269" y="5745"/>
                    <a:pt x="10309" y="5755"/>
                    <a:pt x="10333" y="5785"/>
                  </a:cubicBezTo>
                  <a:cubicBezTo>
                    <a:pt x="10436" y="5745"/>
                    <a:pt x="10483" y="5815"/>
                    <a:pt x="10586" y="5795"/>
                  </a:cubicBezTo>
                  <a:cubicBezTo>
                    <a:pt x="10649" y="5825"/>
                    <a:pt x="10768" y="5755"/>
                    <a:pt x="10816" y="5825"/>
                  </a:cubicBezTo>
                  <a:cubicBezTo>
                    <a:pt x="10784" y="5845"/>
                    <a:pt x="10745" y="5855"/>
                    <a:pt x="10737" y="5895"/>
                  </a:cubicBezTo>
                  <a:cubicBezTo>
                    <a:pt x="10713" y="5895"/>
                    <a:pt x="10689" y="5905"/>
                    <a:pt x="10681" y="5885"/>
                  </a:cubicBezTo>
                  <a:cubicBezTo>
                    <a:pt x="10665" y="5885"/>
                    <a:pt x="10657" y="5915"/>
                    <a:pt x="10649" y="5885"/>
                  </a:cubicBezTo>
                  <a:cubicBezTo>
                    <a:pt x="10610" y="5875"/>
                    <a:pt x="10499" y="5925"/>
                    <a:pt x="10451" y="5865"/>
                  </a:cubicBezTo>
                  <a:cubicBezTo>
                    <a:pt x="10356" y="5905"/>
                    <a:pt x="10317" y="5845"/>
                    <a:pt x="10237" y="5845"/>
                  </a:cubicBezTo>
                  <a:cubicBezTo>
                    <a:pt x="10150" y="5845"/>
                    <a:pt x="10111" y="5815"/>
                    <a:pt x="10039" y="5825"/>
                  </a:cubicBezTo>
                  <a:cubicBezTo>
                    <a:pt x="10008" y="5785"/>
                    <a:pt x="9944" y="5795"/>
                    <a:pt x="9897" y="5775"/>
                  </a:cubicBezTo>
                  <a:cubicBezTo>
                    <a:pt x="9889" y="5735"/>
                    <a:pt x="9833" y="5775"/>
                    <a:pt x="9817" y="5745"/>
                  </a:cubicBezTo>
                  <a:cubicBezTo>
                    <a:pt x="9786" y="5745"/>
                    <a:pt x="9770" y="5705"/>
                    <a:pt x="9730" y="5725"/>
                  </a:cubicBezTo>
                  <a:cubicBezTo>
                    <a:pt x="9643" y="5655"/>
                    <a:pt x="9540" y="5625"/>
                    <a:pt x="9429" y="5595"/>
                  </a:cubicBezTo>
                  <a:cubicBezTo>
                    <a:pt x="9390" y="5565"/>
                    <a:pt x="9350" y="5515"/>
                    <a:pt x="9279" y="5535"/>
                  </a:cubicBezTo>
                  <a:cubicBezTo>
                    <a:pt x="9255" y="5465"/>
                    <a:pt x="9176" y="5495"/>
                    <a:pt x="9144" y="5435"/>
                  </a:cubicBezTo>
                  <a:cubicBezTo>
                    <a:pt x="9112" y="5445"/>
                    <a:pt x="9112" y="5375"/>
                    <a:pt x="9073" y="5405"/>
                  </a:cubicBezTo>
                  <a:cubicBezTo>
                    <a:pt x="9073" y="5355"/>
                    <a:pt x="8993" y="5435"/>
                    <a:pt x="9009" y="5355"/>
                  </a:cubicBezTo>
                  <a:cubicBezTo>
                    <a:pt x="8946" y="5355"/>
                    <a:pt x="8914" y="5295"/>
                    <a:pt x="8843" y="5305"/>
                  </a:cubicBezTo>
                  <a:cubicBezTo>
                    <a:pt x="8851" y="5245"/>
                    <a:pt x="8803" y="5265"/>
                    <a:pt x="8787" y="5245"/>
                  </a:cubicBezTo>
                  <a:cubicBezTo>
                    <a:pt x="8772" y="5225"/>
                    <a:pt x="8748" y="5205"/>
                    <a:pt x="8724" y="5195"/>
                  </a:cubicBezTo>
                  <a:cubicBezTo>
                    <a:pt x="8669" y="5185"/>
                    <a:pt x="8621" y="5145"/>
                    <a:pt x="8589" y="5095"/>
                  </a:cubicBezTo>
                  <a:cubicBezTo>
                    <a:pt x="8550" y="5105"/>
                    <a:pt x="8534" y="5085"/>
                    <a:pt x="8526" y="5045"/>
                  </a:cubicBezTo>
                  <a:cubicBezTo>
                    <a:pt x="8486" y="5055"/>
                    <a:pt x="8455" y="5055"/>
                    <a:pt x="8447" y="4995"/>
                  </a:cubicBezTo>
                  <a:cubicBezTo>
                    <a:pt x="8383" y="5005"/>
                    <a:pt x="8360" y="4925"/>
                    <a:pt x="8296" y="4915"/>
                  </a:cubicBezTo>
                  <a:cubicBezTo>
                    <a:pt x="8217" y="4836"/>
                    <a:pt x="8114" y="4806"/>
                    <a:pt x="8043" y="4706"/>
                  </a:cubicBezTo>
                  <a:cubicBezTo>
                    <a:pt x="7940" y="4666"/>
                    <a:pt x="7852" y="4586"/>
                    <a:pt x="7749" y="4536"/>
                  </a:cubicBezTo>
                  <a:cubicBezTo>
                    <a:pt x="7718" y="4476"/>
                    <a:pt x="7654" y="4486"/>
                    <a:pt x="7631" y="4426"/>
                  </a:cubicBezTo>
                  <a:cubicBezTo>
                    <a:pt x="7591" y="4386"/>
                    <a:pt x="7520" y="4396"/>
                    <a:pt x="7496" y="4326"/>
                  </a:cubicBezTo>
                  <a:cubicBezTo>
                    <a:pt x="7425" y="4336"/>
                    <a:pt x="7409" y="4246"/>
                    <a:pt x="7345" y="4246"/>
                  </a:cubicBezTo>
                  <a:cubicBezTo>
                    <a:pt x="7290" y="4226"/>
                    <a:pt x="7258" y="4166"/>
                    <a:pt x="7195" y="4176"/>
                  </a:cubicBezTo>
                  <a:cubicBezTo>
                    <a:pt x="7147" y="4146"/>
                    <a:pt x="7100" y="4126"/>
                    <a:pt x="7060" y="4096"/>
                  </a:cubicBezTo>
                  <a:cubicBezTo>
                    <a:pt x="6997" y="4096"/>
                    <a:pt x="6957" y="4036"/>
                    <a:pt x="6894" y="4046"/>
                  </a:cubicBezTo>
                  <a:cubicBezTo>
                    <a:pt x="6886" y="4006"/>
                    <a:pt x="6830" y="4046"/>
                    <a:pt x="6814" y="4016"/>
                  </a:cubicBezTo>
                  <a:cubicBezTo>
                    <a:pt x="6791" y="3996"/>
                    <a:pt x="6751" y="4006"/>
                    <a:pt x="6727" y="3986"/>
                  </a:cubicBezTo>
                  <a:cubicBezTo>
                    <a:pt x="6711" y="3966"/>
                    <a:pt x="6664" y="4006"/>
                    <a:pt x="6656" y="3966"/>
                  </a:cubicBezTo>
                  <a:cubicBezTo>
                    <a:pt x="6624" y="3986"/>
                    <a:pt x="6569" y="3916"/>
                    <a:pt x="6569" y="3986"/>
                  </a:cubicBezTo>
                  <a:cubicBezTo>
                    <a:pt x="6616" y="3986"/>
                    <a:pt x="6648" y="4016"/>
                    <a:pt x="6696" y="4016"/>
                  </a:cubicBezTo>
                  <a:cubicBezTo>
                    <a:pt x="6743" y="4026"/>
                    <a:pt x="6775" y="4076"/>
                    <a:pt x="6838" y="4056"/>
                  </a:cubicBezTo>
                  <a:cubicBezTo>
                    <a:pt x="6862" y="4106"/>
                    <a:pt x="6933" y="4076"/>
                    <a:pt x="6973" y="4116"/>
                  </a:cubicBezTo>
                  <a:cubicBezTo>
                    <a:pt x="7028" y="4106"/>
                    <a:pt x="7044" y="4176"/>
                    <a:pt x="7100" y="4166"/>
                  </a:cubicBezTo>
                  <a:cubicBezTo>
                    <a:pt x="7179" y="4226"/>
                    <a:pt x="7266" y="4256"/>
                    <a:pt x="7337" y="4316"/>
                  </a:cubicBezTo>
                  <a:cubicBezTo>
                    <a:pt x="7377" y="4346"/>
                    <a:pt x="7425" y="4346"/>
                    <a:pt x="7448" y="4406"/>
                  </a:cubicBezTo>
                  <a:cubicBezTo>
                    <a:pt x="7488" y="4436"/>
                    <a:pt x="7535" y="4446"/>
                    <a:pt x="7567" y="4486"/>
                  </a:cubicBezTo>
                  <a:cubicBezTo>
                    <a:pt x="7662" y="4506"/>
                    <a:pt x="7718" y="4596"/>
                    <a:pt x="7805" y="4636"/>
                  </a:cubicBezTo>
                  <a:cubicBezTo>
                    <a:pt x="7829" y="4676"/>
                    <a:pt x="7884" y="4686"/>
                    <a:pt x="7916" y="4716"/>
                  </a:cubicBezTo>
                  <a:cubicBezTo>
                    <a:pt x="7955" y="4756"/>
                    <a:pt x="7979" y="4806"/>
                    <a:pt x="8035" y="4796"/>
                  </a:cubicBezTo>
                  <a:cubicBezTo>
                    <a:pt x="8106" y="4856"/>
                    <a:pt x="8177" y="4915"/>
                    <a:pt x="8256" y="4975"/>
                  </a:cubicBezTo>
                  <a:cubicBezTo>
                    <a:pt x="8328" y="5035"/>
                    <a:pt x="8431" y="5045"/>
                    <a:pt x="8486" y="5135"/>
                  </a:cubicBezTo>
                  <a:cubicBezTo>
                    <a:pt x="8526" y="5155"/>
                    <a:pt x="8573" y="5175"/>
                    <a:pt x="8605" y="5205"/>
                  </a:cubicBezTo>
                  <a:cubicBezTo>
                    <a:pt x="8621" y="5205"/>
                    <a:pt x="8645" y="5225"/>
                    <a:pt x="8645" y="5255"/>
                  </a:cubicBezTo>
                  <a:cubicBezTo>
                    <a:pt x="8676" y="5255"/>
                    <a:pt x="8708" y="5255"/>
                    <a:pt x="8716" y="5285"/>
                  </a:cubicBezTo>
                  <a:cubicBezTo>
                    <a:pt x="8803" y="5325"/>
                    <a:pt x="8875" y="5405"/>
                    <a:pt x="8970" y="5425"/>
                  </a:cubicBezTo>
                  <a:cubicBezTo>
                    <a:pt x="9033" y="5495"/>
                    <a:pt x="9136" y="5505"/>
                    <a:pt x="9199" y="5575"/>
                  </a:cubicBezTo>
                  <a:cubicBezTo>
                    <a:pt x="9302" y="5585"/>
                    <a:pt x="9366" y="5675"/>
                    <a:pt x="9477" y="5665"/>
                  </a:cubicBezTo>
                  <a:cubicBezTo>
                    <a:pt x="9485" y="5745"/>
                    <a:pt x="9564" y="5685"/>
                    <a:pt x="9580" y="5755"/>
                  </a:cubicBezTo>
                  <a:cubicBezTo>
                    <a:pt x="9635" y="5755"/>
                    <a:pt x="9667" y="5785"/>
                    <a:pt x="9707" y="5815"/>
                  </a:cubicBezTo>
                  <a:cubicBezTo>
                    <a:pt x="9778" y="5785"/>
                    <a:pt x="9786" y="5865"/>
                    <a:pt x="9849" y="5845"/>
                  </a:cubicBezTo>
                  <a:cubicBezTo>
                    <a:pt x="9857" y="5885"/>
                    <a:pt x="9905" y="5845"/>
                    <a:pt x="9913" y="5875"/>
                  </a:cubicBezTo>
                  <a:cubicBezTo>
                    <a:pt x="9952" y="5865"/>
                    <a:pt x="9952" y="5915"/>
                    <a:pt x="10000" y="5885"/>
                  </a:cubicBezTo>
                  <a:cubicBezTo>
                    <a:pt x="10039" y="5915"/>
                    <a:pt x="10079" y="5925"/>
                    <a:pt x="10126" y="5944"/>
                  </a:cubicBezTo>
                  <a:cubicBezTo>
                    <a:pt x="10174" y="5954"/>
                    <a:pt x="10229" y="5974"/>
                    <a:pt x="10285" y="5944"/>
                  </a:cubicBezTo>
                  <a:cubicBezTo>
                    <a:pt x="10317" y="5994"/>
                    <a:pt x="10396" y="5954"/>
                    <a:pt x="10436" y="5984"/>
                  </a:cubicBezTo>
                  <a:cubicBezTo>
                    <a:pt x="10499" y="5964"/>
                    <a:pt x="10539" y="5984"/>
                    <a:pt x="10578" y="6014"/>
                  </a:cubicBezTo>
                  <a:cubicBezTo>
                    <a:pt x="10507" y="6014"/>
                    <a:pt x="10523" y="6084"/>
                    <a:pt x="10451" y="6084"/>
                  </a:cubicBezTo>
                  <a:cubicBezTo>
                    <a:pt x="10443" y="6064"/>
                    <a:pt x="10436" y="6064"/>
                    <a:pt x="10428" y="6054"/>
                  </a:cubicBezTo>
                  <a:cubicBezTo>
                    <a:pt x="10436" y="6044"/>
                    <a:pt x="10459" y="6044"/>
                    <a:pt x="10459" y="6024"/>
                  </a:cubicBezTo>
                  <a:cubicBezTo>
                    <a:pt x="10372" y="6094"/>
                    <a:pt x="10269" y="6044"/>
                    <a:pt x="10166" y="6064"/>
                  </a:cubicBezTo>
                  <a:cubicBezTo>
                    <a:pt x="10103" y="6014"/>
                    <a:pt x="10016" y="6024"/>
                    <a:pt x="9928" y="6024"/>
                  </a:cubicBezTo>
                  <a:cubicBezTo>
                    <a:pt x="9881" y="5994"/>
                    <a:pt x="9802" y="5994"/>
                    <a:pt x="9762" y="5935"/>
                  </a:cubicBezTo>
                  <a:cubicBezTo>
                    <a:pt x="9667" y="5974"/>
                    <a:pt x="9651" y="5865"/>
                    <a:pt x="9564" y="5895"/>
                  </a:cubicBezTo>
                  <a:cubicBezTo>
                    <a:pt x="9501" y="5865"/>
                    <a:pt x="9445" y="5835"/>
                    <a:pt x="9390" y="5795"/>
                  </a:cubicBezTo>
                  <a:cubicBezTo>
                    <a:pt x="9318" y="5785"/>
                    <a:pt x="9271" y="5745"/>
                    <a:pt x="9207" y="5725"/>
                  </a:cubicBezTo>
                  <a:cubicBezTo>
                    <a:pt x="9096" y="5655"/>
                    <a:pt x="8970" y="5615"/>
                    <a:pt x="8875" y="5515"/>
                  </a:cubicBezTo>
                  <a:cubicBezTo>
                    <a:pt x="8811" y="5505"/>
                    <a:pt x="8756" y="5455"/>
                    <a:pt x="8700" y="5425"/>
                  </a:cubicBezTo>
                  <a:cubicBezTo>
                    <a:pt x="8669" y="5355"/>
                    <a:pt x="8589" y="5365"/>
                    <a:pt x="8558" y="5275"/>
                  </a:cubicBezTo>
                  <a:cubicBezTo>
                    <a:pt x="8502" y="5275"/>
                    <a:pt x="8470" y="5235"/>
                    <a:pt x="8415" y="5225"/>
                  </a:cubicBezTo>
                  <a:cubicBezTo>
                    <a:pt x="8360" y="5155"/>
                    <a:pt x="8296" y="5105"/>
                    <a:pt x="8233" y="5065"/>
                  </a:cubicBezTo>
                  <a:cubicBezTo>
                    <a:pt x="8193" y="5055"/>
                    <a:pt x="8177" y="5005"/>
                    <a:pt x="8138" y="4995"/>
                  </a:cubicBezTo>
                  <a:cubicBezTo>
                    <a:pt x="8122" y="4935"/>
                    <a:pt x="8050" y="4985"/>
                    <a:pt x="8050" y="4905"/>
                  </a:cubicBezTo>
                  <a:cubicBezTo>
                    <a:pt x="8003" y="4915"/>
                    <a:pt x="7979" y="4875"/>
                    <a:pt x="7955" y="4846"/>
                  </a:cubicBezTo>
                  <a:cubicBezTo>
                    <a:pt x="7916" y="4826"/>
                    <a:pt x="7876" y="4816"/>
                    <a:pt x="7860" y="4776"/>
                  </a:cubicBezTo>
                  <a:cubicBezTo>
                    <a:pt x="7805" y="4786"/>
                    <a:pt x="7781" y="4746"/>
                    <a:pt x="7741" y="4736"/>
                  </a:cubicBezTo>
                  <a:cubicBezTo>
                    <a:pt x="7718" y="4696"/>
                    <a:pt x="7670" y="4696"/>
                    <a:pt x="7646" y="4646"/>
                  </a:cubicBezTo>
                  <a:cubicBezTo>
                    <a:pt x="7496" y="4576"/>
                    <a:pt x="7393" y="4446"/>
                    <a:pt x="7242" y="4386"/>
                  </a:cubicBezTo>
                  <a:cubicBezTo>
                    <a:pt x="7218" y="4336"/>
                    <a:pt x="7171" y="4346"/>
                    <a:pt x="7139" y="4316"/>
                  </a:cubicBezTo>
                  <a:cubicBezTo>
                    <a:pt x="7100" y="4316"/>
                    <a:pt x="7092" y="4246"/>
                    <a:pt x="7028" y="4276"/>
                  </a:cubicBezTo>
                  <a:cubicBezTo>
                    <a:pt x="6981" y="4196"/>
                    <a:pt x="6886" y="4196"/>
                    <a:pt x="6822" y="4146"/>
                  </a:cubicBezTo>
                  <a:cubicBezTo>
                    <a:pt x="6838" y="4206"/>
                    <a:pt x="6886" y="4206"/>
                    <a:pt x="6917" y="4236"/>
                  </a:cubicBezTo>
                  <a:cubicBezTo>
                    <a:pt x="6941" y="4286"/>
                    <a:pt x="7005" y="4276"/>
                    <a:pt x="7036" y="4316"/>
                  </a:cubicBezTo>
                  <a:cubicBezTo>
                    <a:pt x="7115" y="4366"/>
                    <a:pt x="7195" y="4406"/>
                    <a:pt x="7266" y="4466"/>
                  </a:cubicBezTo>
                  <a:cubicBezTo>
                    <a:pt x="7337" y="4526"/>
                    <a:pt x="7425" y="4556"/>
                    <a:pt x="7488" y="4636"/>
                  </a:cubicBezTo>
                  <a:cubicBezTo>
                    <a:pt x="7575" y="4666"/>
                    <a:pt x="7638" y="4756"/>
                    <a:pt x="7734" y="4776"/>
                  </a:cubicBezTo>
                  <a:cubicBezTo>
                    <a:pt x="7741" y="4806"/>
                    <a:pt x="7765" y="4816"/>
                    <a:pt x="7789" y="4816"/>
                  </a:cubicBezTo>
                  <a:cubicBezTo>
                    <a:pt x="7789" y="4856"/>
                    <a:pt x="7821" y="4846"/>
                    <a:pt x="7837" y="4865"/>
                  </a:cubicBezTo>
                  <a:cubicBezTo>
                    <a:pt x="7876" y="4895"/>
                    <a:pt x="7924" y="4895"/>
                    <a:pt x="7955" y="4955"/>
                  </a:cubicBezTo>
                  <a:cubicBezTo>
                    <a:pt x="8011" y="4935"/>
                    <a:pt x="8003" y="5045"/>
                    <a:pt x="8066" y="5015"/>
                  </a:cubicBezTo>
                  <a:cubicBezTo>
                    <a:pt x="8074" y="5105"/>
                    <a:pt x="8146" y="5065"/>
                    <a:pt x="8169" y="5125"/>
                  </a:cubicBezTo>
                  <a:cubicBezTo>
                    <a:pt x="8217" y="5125"/>
                    <a:pt x="8233" y="5185"/>
                    <a:pt x="8280" y="5185"/>
                  </a:cubicBezTo>
                  <a:cubicBezTo>
                    <a:pt x="8312" y="5235"/>
                    <a:pt x="8360" y="5245"/>
                    <a:pt x="8391" y="5295"/>
                  </a:cubicBezTo>
                  <a:cubicBezTo>
                    <a:pt x="8423" y="5325"/>
                    <a:pt x="8478" y="5325"/>
                    <a:pt x="8502" y="5375"/>
                  </a:cubicBezTo>
                  <a:cubicBezTo>
                    <a:pt x="8573" y="5355"/>
                    <a:pt x="8573" y="5455"/>
                    <a:pt x="8637" y="5435"/>
                  </a:cubicBezTo>
                  <a:cubicBezTo>
                    <a:pt x="8653" y="5475"/>
                    <a:pt x="8653" y="5525"/>
                    <a:pt x="8700" y="5515"/>
                  </a:cubicBezTo>
                  <a:cubicBezTo>
                    <a:pt x="8740" y="5575"/>
                    <a:pt x="8819" y="5585"/>
                    <a:pt x="8875" y="5625"/>
                  </a:cubicBezTo>
                  <a:cubicBezTo>
                    <a:pt x="8930" y="5675"/>
                    <a:pt x="9001" y="5695"/>
                    <a:pt x="9049" y="5765"/>
                  </a:cubicBezTo>
                  <a:cubicBezTo>
                    <a:pt x="9096" y="5755"/>
                    <a:pt x="9112" y="5785"/>
                    <a:pt x="9144" y="5785"/>
                  </a:cubicBezTo>
                  <a:cubicBezTo>
                    <a:pt x="9191" y="5755"/>
                    <a:pt x="9176" y="5855"/>
                    <a:pt x="9223" y="5835"/>
                  </a:cubicBezTo>
                  <a:cubicBezTo>
                    <a:pt x="9302" y="5825"/>
                    <a:pt x="9318" y="5925"/>
                    <a:pt x="9405" y="5905"/>
                  </a:cubicBezTo>
                  <a:cubicBezTo>
                    <a:pt x="9453" y="5944"/>
                    <a:pt x="9501" y="5984"/>
                    <a:pt x="9572" y="5974"/>
                  </a:cubicBezTo>
                  <a:cubicBezTo>
                    <a:pt x="9580" y="5994"/>
                    <a:pt x="9588" y="6004"/>
                    <a:pt x="9611" y="5994"/>
                  </a:cubicBezTo>
                  <a:cubicBezTo>
                    <a:pt x="9619" y="6014"/>
                    <a:pt x="9619" y="6044"/>
                    <a:pt x="9651" y="6024"/>
                  </a:cubicBezTo>
                  <a:cubicBezTo>
                    <a:pt x="9659" y="5964"/>
                    <a:pt x="9691" y="6074"/>
                    <a:pt x="9738" y="6024"/>
                  </a:cubicBezTo>
                  <a:cubicBezTo>
                    <a:pt x="9786" y="6064"/>
                    <a:pt x="9825" y="6104"/>
                    <a:pt x="9889" y="6104"/>
                  </a:cubicBezTo>
                  <a:cubicBezTo>
                    <a:pt x="9913" y="6124"/>
                    <a:pt x="9952" y="6114"/>
                    <a:pt x="9992" y="6104"/>
                  </a:cubicBezTo>
                  <a:cubicBezTo>
                    <a:pt x="10008" y="6154"/>
                    <a:pt x="10047" y="6144"/>
                    <a:pt x="10087" y="6124"/>
                  </a:cubicBezTo>
                  <a:cubicBezTo>
                    <a:pt x="10126" y="6184"/>
                    <a:pt x="10229" y="6134"/>
                    <a:pt x="10269" y="6194"/>
                  </a:cubicBezTo>
                  <a:cubicBezTo>
                    <a:pt x="10190" y="6244"/>
                    <a:pt x="10134" y="6164"/>
                    <a:pt x="10095" y="6214"/>
                  </a:cubicBezTo>
                  <a:cubicBezTo>
                    <a:pt x="10039" y="6194"/>
                    <a:pt x="9968" y="6224"/>
                    <a:pt x="9889" y="6234"/>
                  </a:cubicBezTo>
                  <a:cubicBezTo>
                    <a:pt x="9746" y="6224"/>
                    <a:pt x="9627" y="6154"/>
                    <a:pt x="9461" y="6184"/>
                  </a:cubicBezTo>
                  <a:cubicBezTo>
                    <a:pt x="9405" y="6134"/>
                    <a:pt x="9326" y="6134"/>
                    <a:pt x="9263" y="6114"/>
                  </a:cubicBezTo>
                  <a:cubicBezTo>
                    <a:pt x="9231" y="6094"/>
                    <a:pt x="9191" y="6084"/>
                    <a:pt x="9152" y="6094"/>
                  </a:cubicBezTo>
                  <a:cubicBezTo>
                    <a:pt x="9128" y="6054"/>
                    <a:pt x="9088" y="6044"/>
                    <a:pt x="9041" y="6054"/>
                  </a:cubicBezTo>
                  <a:cubicBezTo>
                    <a:pt x="9033" y="6004"/>
                    <a:pt x="8970" y="6034"/>
                    <a:pt x="8946" y="6014"/>
                  </a:cubicBezTo>
                  <a:cubicBezTo>
                    <a:pt x="8922" y="5974"/>
                    <a:pt x="8875" y="5974"/>
                    <a:pt x="8851" y="5944"/>
                  </a:cubicBezTo>
                  <a:cubicBezTo>
                    <a:pt x="8819" y="5915"/>
                    <a:pt x="8764" y="5954"/>
                    <a:pt x="8756" y="5895"/>
                  </a:cubicBezTo>
                  <a:cubicBezTo>
                    <a:pt x="8708" y="5895"/>
                    <a:pt x="8669" y="5885"/>
                    <a:pt x="8645" y="5855"/>
                  </a:cubicBezTo>
                  <a:cubicBezTo>
                    <a:pt x="8558" y="5855"/>
                    <a:pt x="8510" y="5785"/>
                    <a:pt x="8439" y="5775"/>
                  </a:cubicBezTo>
                  <a:cubicBezTo>
                    <a:pt x="8431" y="5745"/>
                    <a:pt x="8415" y="5745"/>
                    <a:pt x="8399" y="5735"/>
                  </a:cubicBezTo>
                  <a:cubicBezTo>
                    <a:pt x="8383" y="5725"/>
                    <a:pt x="8367" y="5715"/>
                    <a:pt x="8360" y="5705"/>
                  </a:cubicBezTo>
                  <a:cubicBezTo>
                    <a:pt x="8352" y="5675"/>
                    <a:pt x="8336" y="5675"/>
                    <a:pt x="8320" y="5665"/>
                  </a:cubicBezTo>
                  <a:cubicBezTo>
                    <a:pt x="8288" y="5675"/>
                    <a:pt x="8280" y="5645"/>
                    <a:pt x="8256" y="5635"/>
                  </a:cubicBezTo>
                  <a:cubicBezTo>
                    <a:pt x="8225" y="5625"/>
                    <a:pt x="8201" y="5605"/>
                    <a:pt x="8169" y="5585"/>
                  </a:cubicBezTo>
                  <a:cubicBezTo>
                    <a:pt x="8153" y="5525"/>
                    <a:pt x="8090" y="5565"/>
                    <a:pt x="8082" y="5495"/>
                  </a:cubicBezTo>
                  <a:cubicBezTo>
                    <a:pt x="8011" y="5485"/>
                    <a:pt x="7963" y="5415"/>
                    <a:pt x="7908" y="5365"/>
                  </a:cubicBezTo>
                  <a:cubicBezTo>
                    <a:pt x="7844" y="5325"/>
                    <a:pt x="7789" y="5275"/>
                    <a:pt x="7741" y="5215"/>
                  </a:cubicBezTo>
                  <a:cubicBezTo>
                    <a:pt x="7702" y="5225"/>
                    <a:pt x="7694" y="5165"/>
                    <a:pt x="7662" y="5145"/>
                  </a:cubicBezTo>
                  <a:cubicBezTo>
                    <a:pt x="7662" y="5065"/>
                    <a:pt x="7591" y="5115"/>
                    <a:pt x="7583" y="5055"/>
                  </a:cubicBezTo>
                  <a:cubicBezTo>
                    <a:pt x="7464" y="4965"/>
                    <a:pt x="7353" y="4856"/>
                    <a:pt x="7250" y="4736"/>
                  </a:cubicBezTo>
                  <a:cubicBezTo>
                    <a:pt x="7195" y="4696"/>
                    <a:pt x="7147" y="4626"/>
                    <a:pt x="7092" y="4576"/>
                  </a:cubicBezTo>
                  <a:cubicBezTo>
                    <a:pt x="7044" y="4576"/>
                    <a:pt x="7052" y="4496"/>
                    <a:pt x="7012" y="4506"/>
                  </a:cubicBezTo>
                  <a:cubicBezTo>
                    <a:pt x="6989" y="4456"/>
                    <a:pt x="6941" y="4466"/>
                    <a:pt x="6925" y="4406"/>
                  </a:cubicBezTo>
                  <a:cubicBezTo>
                    <a:pt x="6886" y="4406"/>
                    <a:pt x="6862" y="4376"/>
                    <a:pt x="6830" y="4366"/>
                  </a:cubicBezTo>
                  <a:cubicBezTo>
                    <a:pt x="6830" y="4286"/>
                    <a:pt x="6759" y="4336"/>
                    <a:pt x="6751" y="4276"/>
                  </a:cubicBezTo>
                  <a:cubicBezTo>
                    <a:pt x="6719" y="4256"/>
                    <a:pt x="6696" y="4236"/>
                    <a:pt x="6656" y="4226"/>
                  </a:cubicBezTo>
                  <a:cubicBezTo>
                    <a:pt x="6648" y="4206"/>
                    <a:pt x="6632" y="4196"/>
                    <a:pt x="6616" y="4196"/>
                  </a:cubicBezTo>
                  <a:cubicBezTo>
                    <a:pt x="6593" y="4196"/>
                    <a:pt x="6569" y="4166"/>
                    <a:pt x="6561" y="4206"/>
                  </a:cubicBezTo>
                  <a:cubicBezTo>
                    <a:pt x="6600" y="4226"/>
                    <a:pt x="6640" y="4256"/>
                    <a:pt x="6664" y="4296"/>
                  </a:cubicBezTo>
                  <a:cubicBezTo>
                    <a:pt x="6696" y="4276"/>
                    <a:pt x="6703" y="4316"/>
                    <a:pt x="6719" y="4326"/>
                  </a:cubicBezTo>
                  <a:cubicBezTo>
                    <a:pt x="6727" y="4366"/>
                    <a:pt x="6783" y="4326"/>
                    <a:pt x="6783" y="4376"/>
                  </a:cubicBezTo>
                  <a:cubicBezTo>
                    <a:pt x="6822" y="4396"/>
                    <a:pt x="6854" y="4426"/>
                    <a:pt x="6878" y="4466"/>
                  </a:cubicBezTo>
                  <a:cubicBezTo>
                    <a:pt x="6933" y="4466"/>
                    <a:pt x="6941" y="4556"/>
                    <a:pt x="6997" y="4546"/>
                  </a:cubicBezTo>
                  <a:cubicBezTo>
                    <a:pt x="7044" y="4656"/>
                    <a:pt x="7139" y="4666"/>
                    <a:pt x="7187" y="4776"/>
                  </a:cubicBezTo>
                  <a:cubicBezTo>
                    <a:pt x="7266" y="4826"/>
                    <a:pt x="7329" y="4915"/>
                    <a:pt x="7393" y="4985"/>
                  </a:cubicBezTo>
                  <a:cubicBezTo>
                    <a:pt x="7456" y="5075"/>
                    <a:pt x="7543" y="5105"/>
                    <a:pt x="7599" y="5185"/>
                  </a:cubicBezTo>
                  <a:cubicBezTo>
                    <a:pt x="7678" y="5235"/>
                    <a:pt x="7734" y="5325"/>
                    <a:pt x="7805" y="5385"/>
                  </a:cubicBezTo>
                  <a:cubicBezTo>
                    <a:pt x="7884" y="5425"/>
                    <a:pt x="7940" y="5515"/>
                    <a:pt x="8019" y="5555"/>
                  </a:cubicBezTo>
                  <a:cubicBezTo>
                    <a:pt x="8043" y="5555"/>
                    <a:pt x="8050" y="5595"/>
                    <a:pt x="8066" y="5615"/>
                  </a:cubicBezTo>
                  <a:cubicBezTo>
                    <a:pt x="8114" y="5575"/>
                    <a:pt x="8090" y="5675"/>
                    <a:pt x="8138" y="5645"/>
                  </a:cubicBezTo>
                  <a:cubicBezTo>
                    <a:pt x="8161" y="5695"/>
                    <a:pt x="8225" y="5685"/>
                    <a:pt x="8241" y="5745"/>
                  </a:cubicBezTo>
                  <a:cubicBezTo>
                    <a:pt x="8328" y="5745"/>
                    <a:pt x="8375" y="5815"/>
                    <a:pt x="8447" y="5835"/>
                  </a:cubicBezTo>
                  <a:cubicBezTo>
                    <a:pt x="8502" y="5895"/>
                    <a:pt x="8581" y="5905"/>
                    <a:pt x="8637" y="5944"/>
                  </a:cubicBezTo>
                  <a:cubicBezTo>
                    <a:pt x="8692" y="5994"/>
                    <a:pt x="8787" y="5984"/>
                    <a:pt x="8827" y="6054"/>
                  </a:cubicBezTo>
                  <a:cubicBezTo>
                    <a:pt x="8882" y="6044"/>
                    <a:pt x="8898" y="6104"/>
                    <a:pt x="8938" y="6094"/>
                  </a:cubicBezTo>
                  <a:cubicBezTo>
                    <a:pt x="8970" y="6124"/>
                    <a:pt x="9025" y="6114"/>
                    <a:pt x="9049" y="6144"/>
                  </a:cubicBezTo>
                  <a:cubicBezTo>
                    <a:pt x="9207" y="6174"/>
                    <a:pt x="9342" y="6244"/>
                    <a:pt x="9508" y="6254"/>
                  </a:cubicBezTo>
                  <a:cubicBezTo>
                    <a:pt x="9532" y="6284"/>
                    <a:pt x="9588" y="6254"/>
                    <a:pt x="9619" y="6274"/>
                  </a:cubicBezTo>
                  <a:cubicBezTo>
                    <a:pt x="9683" y="6244"/>
                    <a:pt x="9675" y="6334"/>
                    <a:pt x="9738" y="6294"/>
                  </a:cubicBezTo>
                  <a:cubicBezTo>
                    <a:pt x="9778" y="6304"/>
                    <a:pt x="9817" y="6324"/>
                    <a:pt x="9865" y="6314"/>
                  </a:cubicBezTo>
                  <a:cubicBezTo>
                    <a:pt x="9897" y="6334"/>
                    <a:pt x="9976" y="6274"/>
                    <a:pt x="9976" y="6354"/>
                  </a:cubicBezTo>
                  <a:cubicBezTo>
                    <a:pt x="9881" y="6334"/>
                    <a:pt x="9738" y="6384"/>
                    <a:pt x="9643" y="6364"/>
                  </a:cubicBezTo>
                  <a:cubicBezTo>
                    <a:pt x="9604" y="6354"/>
                    <a:pt x="9588" y="6354"/>
                    <a:pt x="9516" y="6344"/>
                  </a:cubicBezTo>
                  <a:cubicBezTo>
                    <a:pt x="9469" y="6344"/>
                    <a:pt x="9405" y="6284"/>
                    <a:pt x="9382" y="6334"/>
                  </a:cubicBezTo>
                  <a:cubicBezTo>
                    <a:pt x="9350" y="6284"/>
                    <a:pt x="9271" y="6324"/>
                    <a:pt x="9247" y="6274"/>
                  </a:cubicBezTo>
                  <a:cubicBezTo>
                    <a:pt x="9199" y="6264"/>
                    <a:pt x="9152" y="6244"/>
                    <a:pt x="9104" y="6244"/>
                  </a:cubicBezTo>
                  <a:cubicBezTo>
                    <a:pt x="9073" y="6244"/>
                    <a:pt x="9057" y="6234"/>
                    <a:pt x="9041" y="6204"/>
                  </a:cubicBezTo>
                  <a:cubicBezTo>
                    <a:pt x="9009" y="6224"/>
                    <a:pt x="8978" y="6214"/>
                    <a:pt x="8970" y="6184"/>
                  </a:cubicBezTo>
                  <a:cubicBezTo>
                    <a:pt x="8938" y="6184"/>
                    <a:pt x="8914" y="6184"/>
                    <a:pt x="8898" y="6154"/>
                  </a:cubicBezTo>
                  <a:cubicBezTo>
                    <a:pt x="8882" y="6124"/>
                    <a:pt x="8827" y="6164"/>
                    <a:pt x="8819" y="6124"/>
                  </a:cubicBezTo>
                  <a:cubicBezTo>
                    <a:pt x="8764" y="6134"/>
                    <a:pt x="8732" y="6094"/>
                    <a:pt x="8692" y="6064"/>
                  </a:cubicBezTo>
                  <a:cubicBezTo>
                    <a:pt x="8661" y="6084"/>
                    <a:pt x="8653" y="6044"/>
                    <a:pt x="8637" y="6034"/>
                  </a:cubicBezTo>
                  <a:cubicBezTo>
                    <a:pt x="8605" y="6034"/>
                    <a:pt x="8589" y="6014"/>
                    <a:pt x="8573" y="5984"/>
                  </a:cubicBezTo>
                  <a:cubicBezTo>
                    <a:pt x="8470" y="5954"/>
                    <a:pt x="8391" y="5895"/>
                    <a:pt x="8304" y="5845"/>
                  </a:cubicBezTo>
                  <a:cubicBezTo>
                    <a:pt x="8296" y="5815"/>
                    <a:pt x="8280" y="5805"/>
                    <a:pt x="8249" y="5815"/>
                  </a:cubicBezTo>
                  <a:cubicBezTo>
                    <a:pt x="8264" y="5735"/>
                    <a:pt x="8193" y="5815"/>
                    <a:pt x="8193" y="5765"/>
                  </a:cubicBezTo>
                  <a:cubicBezTo>
                    <a:pt x="8153" y="5735"/>
                    <a:pt x="8098" y="5735"/>
                    <a:pt x="8074" y="5675"/>
                  </a:cubicBezTo>
                  <a:cubicBezTo>
                    <a:pt x="7995" y="5615"/>
                    <a:pt x="7908" y="5565"/>
                    <a:pt x="7821" y="5515"/>
                  </a:cubicBezTo>
                  <a:cubicBezTo>
                    <a:pt x="7821" y="5485"/>
                    <a:pt x="7789" y="5495"/>
                    <a:pt x="7781" y="5475"/>
                  </a:cubicBezTo>
                  <a:cubicBezTo>
                    <a:pt x="7773" y="5455"/>
                    <a:pt x="7757" y="5445"/>
                    <a:pt x="7741" y="5445"/>
                  </a:cubicBezTo>
                  <a:cubicBezTo>
                    <a:pt x="7726" y="5395"/>
                    <a:pt x="7678" y="5395"/>
                    <a:pt x="7654" y="5355"/>
                  </a:cubicBezTo>
                  <a:cubicBezTo>
                    <a:pt x="7583" y="5335"/>
                    <a:pt x="7535" y="5265"/>
                    <a:pt x="7480" y="5215"/>
                  </a:cubicBezTo>
                  <a:cubicBezTo>
                    <a:pt x="7353" y="5125"/>
                    <a:pt x="7242" y="5015"/>
                    <a:pt x="7139" y="4895"/>
                  </a:cubicBezTo>
                  <a:cubicBezTo>
                    <a:pt x="7076" y="4846"/>
                    <a:pt x="7036" y="4766"/>
                    <a:pt x="6973" y="4736"/>
                  </a:cubicBezTo>
                  <a:cubicBezTo>
                    <a:pt x="6965" y="4706"/>
                    <a:pt x="6941" y="4716"/>
                    <a:pt x="6933" y="4696"/>
                  </a:cubicBezTo>
                  <a:cubicBezTo>
                    <a:pt x="6925" y="4676"/>
                    <a:pt x="6909" y="4666"/>
                    <a:pt x="6894" y="4666"/>
                  </a:cubicBezTo>
                  <a:cubicBezTo>
                    <a:pt x="6870" y="4616"/>
                    <a:pt x="6830" y="4616"/>
                    <a:pt x="6806" y="4566"/>
                  </a:cubicBezTo>
                  <a:cubicBezTo>
                    <a:pt x="6743" y="4536"/>
                    <a:pt x="6696" y="4466"/>
                    <a:pt x="6632" y="4436"/>
                  </a:cubicBezTo>
                  <a:cubicBezTo>
                    <a:pt x="6608" y="4386"/>
                    <a:pt x="6561" y="4396"/>
                    <a:pt x="6537" y="4366"/>
                  </a:cubicBezTo>
                  <a:cubicBezTo>
                    <a:pt x="6505" y="4336"/>
                    <a:pt x="6490" y="4286"/>
                    <a:pt x="6434" y="4296"/>
                  </a:cubicBezTo>
                  <a:cubicBezTo>
                    <a:pt x="6450" y="4366"/>
                    <a:pt x="6490" y="4366"/>
                    <a:pt x="6521" y="4396"/>
                  </a:cubicBezTo>
                  <a:cubicBezTo>
                    <a:pt x="6553" y="4416"/>
                    <a:pt x="6577" y="4476"/>
                    <a:pt x="6624" y="4476"/>
                  </a:cubicBezTo>
                  <a:cubicBezTo>
                    <a:pt x="6648" y="4506"/>
                    <a:pt x="6680" y="4536"/>
                    <a:pt x="6719" y="4546"/>
                  </a:cubicBezTo>
                  <a:cubicBezTo>
                    <a:pt x="6743" y="4586"/>
                    <a:pt x="6783" y="4616"/>
                    <a:pt x="6814" y="4636"/>
                  </a:cubicBezTo>
                  <a:cubicBezTo>
                    <a:pt x="6822" y="4656"/>
                    <a:pt x="6830" y="4686"/>
                    <a:pt x="6862" y="4666"/>
                  </a:cubicBezTo>
                  <a:cubicBezTo>
                    <a:pt x="6870" y="4696"/>
                    <a:pt x="6886" y="4716"/>
                    <a:pt x="6902" y="4726"/>
                  </a:cubicBezTo>
                  <a:cubicBezTo>
                    <a:pt x="6925" y="4766"/>
                    <a:pt x="6965" y="4796"/>
                    <a:pt x="7005" y="4816"/>
                  </a:cubicBezTo>
                  <a:cubicBezTo>
                    <a:pt x="7005" y="4836"/>
                    <a:pt x="7012" y="4865"/>
                    <a:pt x="7044" y="4846"/>
                  </a:cubicBezTo>
                  <a:cubicBezTo>
                    <a:pt x="7044" y="4885"/>
                    <a:pt x="7060" y="4905"/>
                    <a:pt x="7084" y="4905"/>
                  </a:cubicBezTo>
                  <a:cubicBezTo>
                    <a:pt x="7092" y="4985"/>
                    <a:pt x="7155" y="4965"/>
                    <a:pt x="7171" y="5015"/>
                  </a:cubicBezTo>
                  <a:cubicBezTo>
                    <a:pt x="7290" y="5145"/>
                    <a:pt x="7417" y="5255"/>
                    <a:pt x="7535" y="5375"/>
                  </a:cubicBezTo>
                  <a:cubicBezTo>
                    <a:pt x="7670" y="5485"/>
                    <a:pt x="7805" y="5595"/>
                    <a:pt x="7940" y="5705"/>
                  </a:cubicBezTo>
                  <a:cubicBezTo>
                    <a:pt x="8090" y="5765"/>
                    <a:pt x="8209" y="5895"/>
                    <a:pt x="8360" y="5964"/>
                  </a:cubicBezTo>
                  <a:cubicBezTo>
                    <a:pt x="8423" y="6034"/>
                    <a:pt x="8502" y="6044"/>
                    <a:pt x="8573" y="6094"/>
                  </a:cubicBezTo>
                  <a:cubicBezTo>
                    <a:pt x="8605" y="6114"/>
                    <a:pt x="8637" y="6134"/>
                    <a:pt x="8669" y="6164"/>
                  </a:cubicBezTo>
                  <a:cubicBezTo>
                    <a:pt x="8700" y="6194"/>
                    <a:pt x="8756" y="6194"/>
                    <a:pt x="8779" y="6224"/>
                  </a:cubicBezTo>
                  <a:cubicBezTo>
                    <a:pt x="8835" y="6214"/>
                    <a:pt x="8859" y="6254"/>
                    <a:pt x="8898" y="6264"/>
                  </a:cubicBezTo>
                  <a:cubicBezTo>
                    <a:pt x="8898" y="6304"/>
                    <a:pt x="8946" y="6264"/>
                    <a:pt x="8954" y="6294"/>
                  </a:cubicBezTo>
                  <a:cubicBezTo>
                    <a:pt x="8985" y="6284"/>
                    <a:pt x="8993" y="6314"/>
                    <a:pt x="9025" y="6304"/>
                  </a:cubicBezTo>
                  <a:cubicBezTo>
                    <a:pt x="9033" y="6364"/>
                    <a:pt x="9104" y="6314"/>
                    <a:pt x="9136" y="6344"/>
                  </a:cubicBezTo>
                  <a:cubicBezTo>
                    <a:pt x="9176" y="6354"/>
                    <a:pt x="9223" y="6364"/>
                    <a:pt x="9263" y="6384"/>
                  </a:cubicBezTo>
                  <a:cubicBezTo>
                    <a:pt x="9350" y="6394"/>
                    <a:pt x="9413" y="6444"/>
                    <a:pt x="9516" y="6434"/>
                  </a:cubicBezTo>
                  <a:cubicBezTo>
                    <a:pt x="9548" y="6464"/>
                    <a:pt x="9611" y="6444"/>
                    <a:pt x="9643" y="6474"/>
                  </a:cubicBezTo>
                  <a:cubicBezTo>
                    <a:pt x="9699" y="6464"/>
                    <a:pt x="9770" y="6414"/>
                    <a:pt x="9786" y="6484"/>
                  </a:cubicBezTo>
                  <a:cubicBezTo>
                    <a:pt x="9754" y="6524"/>
                    <a:pt x="9691" y="6544"/>
                    <a:pt x="9659" y="6574"/>
                  </a:cubicBezTo>
                  <a:cubicBezTo>
                    <a:pt x="9619" y="6594"/>
                    <a:pt x="9627" y="6524"/>
                    <a:pt x="9596" y="6524"/>
                  </a:cubicBezTo>
                  <a:cubicBezTo>
                    <a:pt x="9588" y="6494"/>
                    <a:pt x="9532" y="6534"/>
                    <a:pt x="9524" y="6494"/>
                  </a:cubicBezTo>
                  <a:cubicBezTo>
                    <a:pt x="9302" y="6544"/>
                    <a:pt x="9176" y="6414"/>
                    <a:pt x="8954" y="6454"/>
                  </a:cubicBezTo>
                  <a:cubicBezTo>
                    <a:pt x="8922" y="6394"/>
                    <a:pt x="8851" y="6404"/>
                    <a:pt x="8803" y="6374"/>
                  </a:cubicBezTo>
                  <a:cubicBezTo>
                    <a:pt x="8756" y="6344"/>
                    <a:pt x="8700" y="6324"/>
                    <a:pt x="8637" y="6324"/>
                  </a:cubicBezTo>
                  <a:cubicBezTo>
                    <a:pt x="8550" y="6254"/>
                    <a:pt x="8439" y="6224"/>
                    <a:pt x="8336" y="6174"/>
                  </a:cubicBezTo>
                  <a:cubicBezTo>
                    <a:pt x="8249" y="6104"/>
                    <a:pt x="8130" y="6074"/>
                    <a:pt x="8050" y="5994"/>
                  </a:cubicBezTo>
                  <a:cubicBezTo>
                    <a:pt x="8043" y="5954"/>
                    <a:pt x="7987" y="5994"/>
                    <a:pt x="7971" y="5964"/>
                  </a:cubicBezTo>
                  <a:cubicBezTo>
                    <a:pt x="7971" y="5905"/>
                    <a:pt x="7932" y="5915"/>
                    <a:pt x="7900" y="5915"/>
                  </a:cubicBezTo>
                  <a:cubicBezTo>
                    <a:pt x="7860" y="5855"/>
                    <a:pt x="7797" y="5845"/>
                    <a:pt x="7741" y="5815"/>
                  </a:cubicBezTo>
                  <a:cubicBezTo>
                    <a:pt x="7702" y="5775"/>
                    <a:pt x="7662" y="5725"/>
                    <a:pt x="7623" y="5695"/>
                  </a:cubicBezTo>
                  <a:cubicBezTo>
                    <a:pt x="7599" y="5665"/>
                    <a:pt x="7583" y="5625"/>
                    <a:pt x="7543" y="5645"/>
                  </a:cubicBezTo>
                  <a:cubicBezTo>
                    <a:pt x="7535" y="5585"/>
                    <a:pt x="7504" y="5585"/>
                    <a:pt x="7480" y="5565"/>
                  </a:cubicBezTo>
                  <a:cubicBezTo>
                    <a:pt x="7393" y="5475"/>
                    <a:pt x="7314" y="5365"/>
                    <a:pt x="7211" y="5295"/>
                  </a:cubicBezTo>
                  <a:cubicBezTo>
                    <a:pt x="7171" y="5255"/>
                    <a:pt x="7131" y="5195"/>
                    <a:pt x="7084" y="5145"/>
                  </a:cubicBezTo>
                  <a:cubicBezTo>
                    <a:pt x="7052" y="5085"/>
                    <a:pt x="6997" y="5065"/>
                    <a:pt x="6957" y="5005"/>
                  </a:cubicBezTo>
                  <a:cubicBezTo>
                    <a:pt x="6925" y="4935"/>
                    <a:pt x="6854" y="4945"/>
                    <a:pt x="6830" y="4856"/>
                  </a:cubicBezTo>
                  <a:cubicBezTo>
                    <a:pt x="6806" y="4836"/>
                    <a:pt x="6775" y="4836"/>
                    <a:pt x="6767" y="4776"/>
                  </a:cubicBezTo>
                  <a:cubicBezTo>
                    <a:pt x="6743" y="4786"/>
                    <a:pt x="6703" y="4706"/>
                    <a:pt x="6696" y="4776"/>
                  </a:cubicBezTo>
                  <a:cubicBezTo>
                    <a:pt x="6751" y="4726"/>
                    <a:pt x="6719" y="4846"/>
                    <a:pt x="6759" y="4826"/>
                  </a:cubicBezTo>
                  <a:cubicBezTo>
                    <a:pt x="6775" y="4856"/>
                    <a:pt x="6791" y="4875"/>
                    <a:pt x="6806" y="4905"/>
                  </a:cubicBezTo>
                  <a:cubicBezTo>
                    <a:pt x="6854" y="4925"/>
                    <a:pt x="6886" y="4995"/>
                    <a:pt x="6925" y="5025"/>
                  </a:cubicBezTo>
                  <a:cubicBezTo>
                    <a:pt x="6933" y="5075"/>
                    <a:pt x="6981" y="5045"/>
                    <a:pt x="6973" y="5105"/>
                  </a:cubicBezTo>
                  <a:cubicBezTo>
                    <a:pt x="7028" y="5075"/>
                    <a:pt x="7005" y="5175"/>
                    <a:pt x="7052" y="5155"/>
                  </a:cubicBezTo>
                  <a:cubicBezTo>
                    <a:pt x="7068" y="5245"/>
                    <a:pt x="7131" y="5255"/>
                    <a:pt x="7163" y="5305"/>
                  </a:cubicBezTo>
                  <a:cubicBezTo>
                    <a:pt x="7242" y="5385"/>
                    <a:pt x="7314" y="5485"/>
                    <a:pt x="7401" y="5545"/>
                  </a:cubicBezTo>
                  <a:cubicBezTo>
                    <a:pt x="7425" y="5615"/>
                    <a:pt x="7480" y="5635"/>
                    <a:pt x="7528" y="5665"/>
                  </a:cubicBezTo>
                  <a:cubicBezTo>
                    <a:pt x="7543" y="5755"/>
                    <a:pt x="7615" y="5745"/>
                    <a:pt x="7638" y="5825"/>
                  </a:cubicBezTo>
                  <a:cubicBezTo>
                    <a:pt x="7710" y="5825"/>
                    <a:pt x="7741" y="5925"/>
                    <a:pt x="7829" y="5915"/>
                  </a:cubicBezTo>
                  <a:cubicBezTo>
                    <a:pt x="7829" y="5974"/>
                    <a:pt x="7884" y="5954"/>
                    <a:pt x="7908" y="5984"/>
                  </a:cubicBezTo>
                  <a:cubicBezTo>
                    <a:pt x="7947" y="5984"/>
                    <a:pt x="7963" y="6044"/>
                    <a:pt x="8003" y="6044"/>
                  </a:cubicBezTo>
                  <a:cubicBezTo>
                    <a:pt x="8066" y="6084"/>
                    <a:pt x="8114" y="6134"/>
                    <a:pt x="8177" y="6164"/>
                  </a:cubicBezTo>
                  <a:cubicBezTo>
                    <a:pt x="8201" y="6194"/>
                    <a:pt x="8249" y="6184"/>
                    <a:pt x="8256" y="6234"/>
                  </a:cubicBezTo>
                  <a:cubicBezTo>
                    <a:pt x="8328" y="6204"/>
                    <a:pt x="8320" y="6294"/>
                    <a:pt x="8367" y="6274"/>
                  </a:cubicBezTo>
                  <a:cubicBezTo>
                    <a:pt x="8399" y="6314"/>
                    <a:pt x="8455" y="6304"/>
                    <a:pt x="8494" y="6314"/>
                  </a:cubicBezTo>
                  <a:cubicBezTo>
                    <a:pt x="8526" y="6354"/>
                    <a:pt x="8573" y="6364"/>
                    <a:pt x="8613" y="6394"/>
                  </a:cubicBezTo>
                  <a:cubicBezTo>
                    <a:pt x="8708" y="6414"/>
                    <a:pt x="8803" y="6444"/>
                    <a:pt x="8875" y="6514"/>
                  </a:cubicBezTo>
                  <a:cubicBezTo>
                    <a:pt x="9001" y="6494"/>
                    <a:pt x="9073" y="6574"/>
                    <a:pt x="9199" y="6554"/>
                  </a:cubicBezTo>
                  <a:cubicBezTo>
                    <a:pt x="9207" y="6594"/>
                    <a:pt x="9255" y="6554"/>
                    <a:pt x="9271" y="6574"/>
                  </a:cubicBezTo>
                  <a:cubicBezTo>
                    <a:pt x="9279" y="6614"/>
                    <a:pt x="9334" y="6574"/>
                    <a:pt x="9350" y="6604"/>
                  </a:cubicBezTo>
                  <a:cubicBezTo>
                    <a:pt x="9374" y="6614"/>
                    <a:pt x="9398" y="6624"/>
                    <a:pt x="9421" y="6634"/>
                  </a:cubicBezTo>
                  <a:cubicBezTo>
                    <a:pt x="9437" y="6614"/>
                    <a:pt x="9477" y="6564"/>
                    <a:pt x="9477" y="6644"/>
                  </a:cubicBezTo>
                  <a:cubicBezTo>
                    <a:pt x="9326" y="6704"/>
                    <a:pt x="9239" y="6654"/>
                    <a:pt x="9112" y="6684"/>
                  </a:cubicBezTo>
                  <a:cubicBezTo>
                    <a:pt x="9104" y="6644"/>
                    <a:pt x="9049" y="6684"/>
                    <a:pt x="9041" y="6654"/>
                  </a:cubicBezTo>
                  <a:cubicBezTo>
                    <a:pt x="9001" y="6664"/>
                    <a:pt x="9009" y="6604"/>
                    <a:pt x="8962" y="6624"/>
                  </a:cubicBezTo>
                  <a:cubicBezTo>
                    <a:pt x="8819" y="6644"/>
                    <a:pt x="8724" y="6574"/>
                    <a:pt x="8589" y="6574"/>
                  </a:cubicBezTo>
                  <a:cubicBezTo>
                    <a:pt x="8558" y="6574"/>
                    <a:pt x="8542" y="6554"/>
                    <a:pt x="8518" y="6554"/>
                  </a:cubicBezTo>
                  <a:cubicBezTo>
                    <a:pt x="8494" y="6524"/>
                    <a:pt x="8431" y="6574"/>
                    <a:pt x="8439" y="6504"/>
                  </a:cubicBezTo>
                  <a:cubicBezTo>
                    <a:pt x="8352" y="6534"/>
                    <a:pt x="8312" y="6474"/>
                    <a:pt x="8256" y="6454"/>
                  </a:cubicBezTo>
                  <a:cubicBezTo>
                    <a:pt x="8138" y="6414"/>
                    <a:pt x="8043" y="6354"/>
                    <a:pt x="7932" y="6304"/>
                  </a:cubicBezTo>
                  <a:cubicBezTo>
                    <a:pt x="7844" y="6224"/>
                    <a:pt x="7734" y="6164"/>
                    <a:pt x="7623" y="6114"/>
                  </a:cubicBezTo>
                  <a:cubicBezTo>
                    <a:pt x="7607" y="6064"/>
                    <a:pt x="7559" y="6064"/>
                    <a:pt x="7543" y="6014"/>
                  </a:cubicBezTo>
                  <a:cubicBezTo>
                    <a:pt x="7512" y="5994"/>
                    <a:pt x="7480" y="5974"/>
                    <a:pt x="7448" y="5954"/>
                  </a:cubicBezTo>
                  <a:cubicBezTo>
                    <a:pt x="7440" y="5925"/>
                    <a:pt x="7432" y="5905"/>
                    <a:pt x="7409" y="5915"/>
                  </a:cubicBezTo>
                  <a:cubicBezTo>
                    <a:pt x="7401" y="5875"/>
                    <a:pt x="7377" y="5885"/>
                    <a:pt x="7361" y="5865"/>
                  </a:cubicBezTo>
                  <a:cubicBezTo>
                    <a:pt x="7337" y="5875"/>
                    <a:pt x="7353" y="5835"/>
                    <a:pt x="7337" y="5825"/>
                  </a:cubicBezTo>
                  <a:cubicBezTo>
                    <a:pt x="7329" y="5815"/>
                    <a:pt x="7314" y="5835"/>
                    <a:pt x="7306" y="5825"/>
                  </a:cubicBezTo>
                  <a:cubicBezTo>
                    <a:pt x="7290" y="5815"/>
                    <a:pt x="7282" y="5785"/>
                    <a:pt x="7258" y="5775"/>
                  </a:cubicBezTo>
                  <a:cubicBezTo>
                    <a:pt x="7131" y="5665"/>
                    <a:pt x="7020" y="5525"/>
                    <a:pt x="6878" y="5435"/>
                  </a:cubicBezTo>
                  <a:cubicBezTo>
                    <a:pt x="6838" y="5345"/>
                    <a:pt x="6735" y="5385"/>
                    <a:pt x="6703" y="5285"/>
                  </a:cubicBezTo>
                  <a:cubicBezTo>
                    <a:pt x="6608" y="5275"/>
                    <a:pt x="6561" y="5185"/>
                    <a:pt x="6474" y="5175"/>
                  </a:cubicBezTo>
                  <a:cubicBezTo>
                    <a:pt x="6458" y="5135"/>
                    <a:pt x="6394" y="5165"/>
                    <a:pt x="6379" y="5115"/>
                  </a:cubicBezTo>
                  <a:cubicBezTo>
                    <a:pt x="6323" y="5125"/>
                    <a:pt x="6307" y="5055"/>
                    <a:pt x="6252" y="5075"/>
                  </a:cubicBezTo>
                  <a:cubicBezTo>
                    <a:pt x="6212" y="5065"/>
                    <a:pt x="6188" y="5015"/>
                    <a:pt x="6141" y="5035"/>
                  </a:cubicBezTo>
                  <a:cubicBezTo>
                    <a:pt x="6117" y="5035"/>
                    <a:pt x="6101" y="5005"/>
                    <a:pt x="6070" y="5025"/>
                  </a:cubicBezTo>
                  <a:cubicBezTo>
                    <a:pt x="6062" y="5005"/>
                    <a:pt x="6030" y="4985"/>
                    <a:pt x="6030" y="5015"/>
                  </a:cubicBezTo>
                  <a:cubicBezTo>
                    <a:pt x="6070" y="5055"/>
                    <a:pt x="6125" y="5065"/>
                    <a:pt x="6180" y="5085"/>
                  </a:cubicBezTo>
                  <a:cubicBezTo>
                    <a:pt x="6228" y="5125"/>
                    <a:pt x="6291" y="5125"/>
                    <a:pt x="6331" y="5165"/>
                  </a:cubicBezTo>
                  <a:cubicBezTo>
                    <a:pt x="6450" y="5195"/>
                    <a:pt x="6537" y="5285"/>
                    <a:pt x="6648" y="5315"/>
                  </a:cubicBezTo>
                  <a:cubicBezTo>
                    <a:pt x="6703" y="5395"/>
                    <a:pt x="6791" y="5415"/>
                    <a:pt x="6854" y="5485"/>
                  </a:cubicBezTo>
                  <a:cubicBezTo>
                    <a:pt x="6909" y="5565"/>
                    <a:pt x="6997" y="5595"/>
                    <a:pt x="7036" y="5695"/>
                  </a:cubicBezTo>
                  <a:cubicBezTo>
                    <a:pt x="7115" y="5735"/>
                    <a:pt x="7179" y="5795"/>
                    <a:pt x="7242" y="5865"/>
                  </a:cubicBezTo>
                  <a:cubicBezTo>
                    <a:pt x="7290" y="5875"/>
                    <a:pt x="7290" y="5954"/>
                    <a:pt x="7337" y="5954"/>
                  </a:cubicBezTo>
                  <a:cubicBezTo>
                    <a:pt x="7369" y="5954"/>
                    <a:pt x="7377" y="5984"/>
                    <a:pt x="7401" y="5984"/>
                  </a:cubicBezTo>
                  <a:cubicBezTo>
                    <a:pt x="7401" y="6024"/>
                    <a:pt x="7425" y="6024"/>
                    <a:pt x="7440" y="6044"/>
                  </a:cubicBezTo>
                  <a:cubicBezTo>
                    <a:pt x="7496" y="6124"/>
                    <a:pt x="7583" y="6144"/>
                    <a:pt x="7638" y="6214"/>
                  </a:cubicBezTo>
                  <a:cubicBezTo>
                    <a:pt x="7718" y="6254"/>
                    <a:pt x="7773" y="6334"/>
                    <a:pt x="7868" y="6344"/>
                  </a:cubicBezTo>
                  <a:cubicBezTo>
                    <a:pt x="7892" y="6384"/>
                    <a:pt x="7932" y="6404"/>
                    <a:pt x="7987" y="6404"/>
                  </a:cubicBezTo>
                  <a:cubicBezTo>
                    <a:pt x="8011" y="6454"/>
                    <a:pt x="8050" y="6474"/>
                    <a:pt x="8098" y="6464"/>
                  </a:cubicBezTo>
                  <a:cubicBezTo>
                    <a:pt x="8161" y="6534"/>
                    <a:pt x="8249" y="6574"/>
                    <a:pt x="8360" y="6564"/>
                  </a:cubicBezTo>
                  <a:cubicBezTo>
                    <a:pt x="8352" y="6634"/>
                    <a:pt x="8415" y="6584"/>
                    <a:pt x="8439" y="6614"/>
                  </a:cubicBezTo>
                  <a:cubicBezTo>
                    <a:pt x="8447" y="6654"/>
                    <a:pt x="8502" y="6614"/>
                    <a:pt x="8510" y="6664"/>
                  </a:cubicBezTo>
                  <a:cubicBezTo>
                    <a:pt x="8566" y="6634"/>
                    <a:pt x="8573" y="6684"/>
                    <a:pt x="8605" y="6684"/>
                  </a:cubicBezTo>
                  <a:cubicBezTo>
                    <a:pt x="8653" y="6674"/>
                    <a:pt x="8692" y="6674"/>
                    <a:pt x="8708" y="6704"/>
                  </a:cubicBezTo>
                  <a:cubicBezTo>
                    <a:pt x="8787" y="6704"/>
                    <a:pt x="8835" y="6744"/>
                    <a:pt x="8922" y="6724"/>
                  </a:cubicBezTo>
                  <a:cubicBezTo>
                    <a:pt x="8970" y="6784"/>
                    <a:pt x="9065" y="6734"/>
                    <a:pt x="9112" y="6794"/>
                  </a:cubicBezTo>
                  <a:cubicBezTo>
                    <a:pt x="9033" y="6814"/>
                    <a:pt x="9025" y="6744"/>
                    <a:pt x="8970" y="6804"/>
                  </a:cubicBezTo>
                  <a:cubicBezTo>
                    <a:pt x="8938" y="6804"/>
                    <a:pt x="8922" y="6764"/>
                    <a:pt x="8882" y="6774"/>
                  </a:cubicBezTo>
                  <a:cubicBezTo>
                    <a:pt x="8819" y="6814"/>
                    <a:pt x="8827" y="6734"/>
                    <a:pt x="8772" y="6754"/>
                  </a:cubicBezTo>
                  <a:cubicBezTo>
                    <a:pt x="8772" y="6784"/>
                    <a:pt x="8756" y="6774"/>
                    <a:pt x="8740" y="6764"/>
                  </a:cubicBezTo>
                  <a:cubicBezTo>
                    <a:pt x="8716" y="6774"/>
                    <a:pt x="8700" y="6764"/>
                    <a:pt x="8684" y="6754"/>
                  </a:cubicBezTo>
                  <a:cubicBezTo>
                    <a:pt x="8661" y="6734"/>
                    <a:pt x="8605" y="6764"/>
                    <a:pt x="8573" y="6734"/>
                  </a:cubicBezTo>
                  <a:cubicBezTo>
                    <a:pt x="8439" y="6714"/>
                    <a:pt x="8312" y="6654"/>
                    <a:pt x="8177" y="6624"/>
                  </a:cubicBezTo>
                  <a:cubicBezTo>
                    <a:pt x="8169" y="6604"/>
                    <a:pt x="8153" y="6624"/>
                    <a:pt x="8138" y="6614"/>
                  </a:cubicBezTo>
                  <a:cubicBezTo>
                    <a:pt x="8130" y="6614"/>
                    <a:pt x="8106" y="6584"/>
                    <a:pt x="8098" y="6584"/>
                  </a:cubicBezTo>
                  <a:cubicBezTo>
                    <a:pt x="8090" y="6574"/>
                    <a:pt x="8074" y="6584"/>
                    <a:pt x="8066" y="6584"/>
                  </a:cubicBezTo>
                  <a:cubicBezTo>
                    <a:pt x="8027" y="6584"/>
                    <a:pt x="8035" y="6534"/>
                    <a:pt x="7987" y="6564"/>
                  </a:cubicBezTo>
                  <a:cubicBezTo>
                    <a:pt x="7932" y="6524"/>
                    <a:pt x="7860" y="6504"/>
                    <a:pt x="7797" y="6474"/>
                  </a:cubicBezTo>
                  <a:cubicBezTo>
                    <a:pt x="7749" y="6424"/>
                    <a:pt x="7670" y="6434"/>
                    <a:pt x="7631" y="6374"/>
                  </a:cubicBezTo>
                  <a:cubicBezTo>
                    <a:pt x="7583" y="6384"/>
                    <a:pt x="7567" y="6354"/>
                    <a:pt x="7535" y="6334"/>
                  </a:cubicBezTo>
                  <a:cubicBezTo>
                    <a:pt x="7512" y="6304"/>
                    <a:pt x="7464" y="6314"/>
                    <a:pt x="7440" y="6284"/>
                  </a:cubicBezTo>
                  <a:cubicBezTo>
                    <a:pt x="7417" y="6264"/>
                    <a:pt x="7393" y="6254"/>
                    <a:pt x="7361" y="6234"/>
                  </a:cubicBezTo>
                  <a:cubicBezTo>
                    <a:pt x="7337" y="6214"/>
                    <a:pt x="7314" y="6184"/>
                    <a:pt x="7266" y="6194"/>
                  </a:cubicBezTo>
                  <a:cubicBezTo>
                    <a:pt x="7258" y="6144"/>
                    <a:pt x="7211" y="6154"/>
                    <a:pt x="7187" y="6124"/>
                  </a:cubicBezTo>
                  <a:cubicBezTo>
                    <a:pt x="7163" y="6104"/>
                    <a:pt x="7139" y="6064"/>
                    <a:pt x="7092" y="6074"/>
                  </a:cubicBezTo>
                  <a:cubicBezTo>
                    <a:pt x="7076" y="5974"/>
                    <a:pt x="6981" y="6014"/>
                    <a:pt x="6949" y="5935"/>
                  </a:cubicBezTo>
                  <a:cubicBezTo>
                    <a:pt x="6917" y="5925"/>
                    <a:pt x="6886" y="5895"/>
                    <a:pt x="6854" y="5885"/>
                  </a:cubicBezTo>
                  <a:cubicBezTo>
                    <a:pt x="6846" y="5835"/>
                    <a:pt x="6799" y="5855"/>
                    <a:pt x="6775" y="5815"/>
                  </a:cubicBezTo>
                  <a:cubicBezTo>
                    <a:pt x="6711" y="5805"/>
                    <a:pt x="6680" y="5725"/>
                    <a:pt x="6608" y="5725"/>
                  </a:cubicBezTo>
                  <a:cubicBezTo>
                    <a:pt x="6593" y="5675"/>
                    <a:pt x="6545" y="5685"/>
                    <a:pt x="6521" y="5655"/>
                  </a:cubicBezTo>
                  <a:cubicBezTo>
                    <a:pt x="6482" y="5655"/>
                    <a:pt x="6482" y="5585"/>
                    <a:pt x="6434" y="5605"/>
                  </a:cubicBezTo>
                  <a:cubicBezTo>
                    <a:pt x="6379" y="5565"/>
                    <a:pt x="6323" y="5535"/>
                    <a:pt x="6260" y="5515"/>
                  </a:cubicBezTo>
                  <a:cubicBezTo>
                    <a:pt x="6212" y="5535"/>
                    <a:pt x="6196" y="5475"/>
                    <a:pt x="6149" y="5495"/>
                  </a:cubicBezTo>
                  <a:cubicBezTo>
                    <a:pt x="6133" y="5455"/>
                    <a:pt x="6070" y="5495"/>
                    <a:pt x="6054" y="5445"/>
                  </a:cubicBezTo>
                  <a:cubicBezTo>
                    <a:pt x="5974" y="5485"/>
                    <a:pt x="5943" y="5445"/>
                    <a:pt x="5879" y="5445"/>
                  </a:cubicBezTo>
                  <a:cubicBezTo>
                    <a:pt x="5808" y="5475"/>
                    <a:pt x="5768" y="5455"/>
                    <a:pt x="5705" y="5465"/>
                  </a:cubicBezTo>
                  <a:cubicBezTo>
                    <a:pt x="5650" y="5485"/>
                    <a:pt x="5562" y="5425"/>
                    <a:pt x="5555" y="5515"/>
                  </a:cubicBezTo>
                  <a:cubicBezTo>
                    <a:pt x="5665" y="5515"/>
                    <a:pt x="5768" y="5515"/>
                    <a:pt x="5887" y="5485"/>
                  </a:cubicBezTo>
                  <a:cubicBezTo>
                    <a:pt x="5943" y="5535"/>
                    <a:pt x="6054" y="5485"/>
                    <a:pt x="6109" y="5545"/>
                  </a:cubicBezTo>
                  <a:cubicBezTo>
                    <a:pt x="6188" y="5555"/>
                    <a:pt x="6260" y="5605"/>
                    <a:pt x="6339" y="5605"/>
                  </a:cubicBezTo>
                  <a:cubicBezTo>
                    <a:pt x="6379" y="5675"/>
                    <a:pt x="6450" y="5655"/>
                    <a:pt x="6482" y="5725"/>
                  </a:cubicBezTo>
                  <a:cubicBezTo>
                    <a:pt x="6529" y="5715"/>
                    <a:pt x="6537" y="5745"/>
                    <a:pt x="6561" y="5775"/>
                  </a:cubicBezTo>
                  <a:cubicBezTo>
                    <a:pt x="6593" y="5775"/>
                    <a:pt x="6632" y="5765"/>
                    <a:pt x="6640" y="5825"/>
                  </a:cubicBezTo>
                  <a:cubicBezTo>
                    <a:pt x="6743" y="5875"/>
                    <a:pt x="6846" y="5944"/>
                    <a:pt x="6933" y="6044"/>
                  </a:cubicBezTo>
                  <a:cubicBezTo>
                    <a:pt x="6973" y="6034"/>
                    <a:pt x="6989" y="6064"/>
                    <a:pt x="7012" y="6094"/>
                  </a:cubicBezTo>
                  <a:cubicBezTo>
                    <a:pt x="7044" y="6094"/>
                    <a:pt x="7060" y="6124"/>
                    <a:pt x="7084" y="6144"/>
                  </a:cubicBezTo>
                  <a:cubicBezTo>
                    <a:pt x="7147" y="6164"/>
                    <a:pt x="7179" y="6234"/>
                    <a:pt x="7242" y="6244"/>
                  </a:cubicBezTo>
                  <a:cubicBezTo>
                    <a:pt x="7290" y="6284"/>
                    <a:pt x="7337" y="6314"/>
                    <a:pt x="7393" y="6344"/>
                  </a:cubicBezTo>
                  <a:cubicBezTo>
                    <a:pt x="7417" y="6364"/>
                    <a:pt x="7448" y="6374"/>
                    <a:pt x="7472" y="6384"/>
                  </a:cubicBezTo>
                  <a:cubicBezTo>
                    <a:pt x="7472" y="6414"/>
                    <a:pt x="7488" y="6414"/>
                    <a:pt x="7496" y="6424"/>
                  </a:cubicBezTo>
                  <a:cubicBezTo>
                    <a:pt x="7512" y="6424"/>
                    <a:pt x="7543" y="6424"/>
                    <a:pt x="7520" y="6444"/>
                  </a:cubicBezTo>
                  <a:cubicBezTo>
                    <a:pt x="7472" y="6444"/>
                    <a:pt x="7456" y="6394"/>
                    <a:pt x="7401" y="6404"/>
                  </a:cubicBezTo>
                  <a:cubicBezTo>
                    <a:pt x="7393" y="6374"/>
                    <a:pt x="7361" y="6384"/>
                    <a:pt x="7345" y="6374"/>
                  </a:cubicBezTo>
                  <a:cubicBezTo>
                    <a:pt x="7337" y="6344"/>
                    <a:pt x="7321" y="6334"/>
                    <a:pt x="7290" y="6344"/>
                  </a:cubicBezTo>
                  <a:cubicBezTo>
                    <a:pt x="7266" y="6294"/>
                    <a:pt x="7226" y="6274"/>
                    <a:pt x="7179" y="6274"/>
                  </a:cubicBezTo>
                  <a:cubicBezTo>
                    <a:pt x="7147" y="6244"/>
                    <a:pt x="7108" y="6214"/>
                    <a:pt x="7060" y="6214"/>
                  </a:cubicBezTo>
                  <a:cubicBezTo>
                    <a:pt x="7036" y="6184"/>
                    <a:pt x="6997" y="6174"/>
                    <a:pt x="6949" y="6174"/>
                  </a:cubicBezTo>
                  <a:cubicBezTo>
                    <a:pt x="6925" y="6134"/>
                    <a:pt x="6886" y="6114"/>
                    <a:pt x="6838" y="6114"/>
                  </a:cubicBezTo>
                  <a:cubicBezTo>
                    <a:pt x="6775" y="6044"/>
                    <a:pt x="6688" y="6024"/>
                    <a:pt x="6608" y="5984"/>
                  </a:cubicBezTo>
                  <a:cubicBezTo>
                    <a:pt x="6537" y="5944"/>
                    <a:pt x="6466" y="5905"/>
                    <a:pt x="6379" y="5885"/>
                  </a:cubicBezTo>
                  <a:cubicBezTo>
                    <a:pt x="6307" y="5845"/>
                    <a:pt x="6228" y="5815"/>
                    <a:pt x="6125" y="5805"/>
                  </a:cubicBezTo>
                  <a:cubicBezTo>
                    <a:pt x="6062" y="5745"/>
                    <a:pt x="5951" y="5785"/>
                    <a:pt x="5871" y="5755"/>
                  </a:cubicBezTo>
                  <a:cubicBezTo>
                    <a:pt x="5768" y="5765"/>
                    <a:pt x="5658" y="5785"/>
                    <a:pt x="5562" y="5785"/>
                  </a:cubicBezTo>
                  <a:cubicBezTo>
                    <a:pt x="5452" y="5815"/>
                    <a:pt x="5309" y="5835"/>
                    <a:pt x="5222" y="5865"/>
                  </a:cubicBezTo>
                  <a:cubicBezTo>
                    <a:pt x="5190" y="5865"/>
                    <a:pt x="5135" y="5855"/>
                    <a:pt x="5119" y="5905"/>
                  </a:cubicBezTo>
                  <a:cubicBezTo>
                    <a:pt x="5198" y="5925"/>
                    <a:pt x="5238" y="5875"/>
                    <a:pt x="5309" y="5885"/>
                  </a:cubicBezTo>
                  <a:cubicBezTo>
                    <a:pt x="5396" y="5865"/>
                    <a:pt x="5483" y="5845"/>
                    <a:pt x="5570" y="5825"/>
                  </a:cubicBezTo>
                  <a:cubicBezTo>
                    <a:pt x="5673" y="5835"/>
                    <a:pt x="5792" y="5835"/>
                    <a:pt x="5919" y="5815"/>
                  </a:cubicBezTo>
                  <a:cubicBezTo>
                    <a:pt x="5951" y="5855"/>
                    <a:pt x="6022" y="5845"/>
                    <a:pt x="6077" y="5845"/>
                  </a:cubicBezTo>
                  <a:cubicBezTo>
                    <a:pt x="6117" y="5895"/>
                    <a:pt x="6196" y="5865"/>
                    <a:pt x="6244" y="5895"/>
                  </a:cubicBezTo>
                  <a:cubicBezTo>
                    <a:pt x="6252" y="5935"/>
                    <a:pt x="6299" y="5895"/>
                    <a:pt x="6315" y="5925"/>
                  </a:cubicBezTo>
                  <a:cubicBezTo>
                    <a:pt x="6331" y="5964"/>
                    <a:pt x="6387" y="5925"/>
                    <a:pt x="6394" y="5974"/>
                  </a:cubicBezTo>
                  <a:cubicBezTo>
                    <a:pt x="6426" y="5964"/>
                    <a:pt x="6450" y="5974"/>
                    <a:pt x="6466" y="5994"/>
                  </a:cubicBezTo>
                  <a:cubicBezTo>
                    <a:pt x="6482" y="6044"/>
                    <a:pt x="6545" y="5984"/>
                    <a:pt x="6545" y="6044"/>
                  </a:cubicBezTo>
                  <a:cubicBezTo>
                    <a:pt x="6648" y="6104"/>
                    <a:pt x="6759" y="6134"/>
                    <a:pt x="6846" y="6194"/>
                  </a:cubicBezTo>
                  <a:cubicBezTo>
                    <a:pt x="6902" y="6214"/>
                    <a:pt x="6965" y="6224"/>
                    <a:pt x="6997" y="6274"/>
                  </a:cubicBezTo>
                  <a:cubicBezTo>
                    <a:pt x="7060" y="6294"/>
                    <a:pt x="7115" y="6304"/>
                    <a:pt x="7155" y="6354"/>
                  </a:cubicBezTo>
                  <a:cubicBezTo>
                    <a:pt x="7211" y="6344"/>
                    <a:pt x="7250" y="6384"/>
                    <a:pt x="7282" y="6434"/>
                  </a:cubicBezTo>
                  <a:cubicBezTo>
                    <a:pt x="7337" y="6464"/>
                    <a:pt x="7401" y="6454"/>
                    <a:pt x="7440" y="6504"/>
                  </a:cubicBezTo>
                  <a:cubicBezTo>
                    <a:pt x="7496" y="6514"/>
                    <a:pt x="7543" y="6544"/>
                    <a:pt x="7591" y="6584"/>
                  </a:cubicBezTo>
                  <a:cubicBezTo>
                    <a:pt x="7638" y="6604"/>
                    <a:pt x="7694" y="6624"/>
                    <a:pt x="7741" y="6664"/>
                  </a:cubicBezTo>
                  <a:cubicBezTo>
                    <a:pt x="7844" y="6704"/>
                    <a:pt x="7955" y="6734"/>
                    <a:pt x="8058" y="6784"/>
                  </a:cubicBezTo>
                  <a:cubicBezTo>
                    <a:pt x="8090" y="6784"/>
                    <a:pt x="8090" y="6844"/>
                    <a:pt x="8130" y="6814"/>
                  </a:cubicBezTo>
                  <a:cubicBezTo>
                    <a:pt x="8161" y="6814"/>
                    <a:pt x="8169" y="6874"/>
                    <a:pt x="8225" y="6834"/>
                  </a:cubicBezTo>
                  <a:cubicBezTo>
                    <a:pt x="8264" y="6874"/>
                    <a:pt x="8344" y="6854"/>
                    <a:pt x="8375" y="6914"/>
                  </a:cubicBezTo>
                  <a:cubicBezTo>
                    <a:pt x="8502" y="6874"/>
                    <a:pt x="8566" y="6964"/>
                    <a:pt x="8692" y="6934"/>
                  </a:cubicBezTo>
                  <a:cubicBezTo>
                    <a:pt x="8700" y="6964"/>
                    <a:pt x="8732" y="6944"/>
                    <a:pt x="8764" y="6934"/>
                  </a:cubicBezTo>
                  <a:cubicBezTo>
                    <a:pt x="8764" y="6984"/>
                    <a:pt x="8827" y="6934"/>
                    <a:pt x="8851" y="6944"/>
                  </a:cubicBezTo>
                  <a:cubicBezTo>
                    <a:pt x="8843" y="7004"/>
                    <a:pt x="8930" y="6904"/>
                    <a:pt x="8922" y="6964"/>
                  </a:cubicBezTo>
                  <a:cubicBezTo>
                    <a:pt x="8954" y="6974"/>
                    <a:pt x="9009" y="6924"/>
                    <a:pt x="9009" y="6964"/>
                  </a:cubicBezTo>
                  <a:cubicBezTo>
                    <a:pt x="8962" y="7043"/>
                    <a:pt x="8890" y="6964"/>
                    <a:pt x="8819" y="6994"/>
                  </a:cubicBezTo>
                  <a:cubicBezTo>
                    <a:pt x="8740" y="7014"/>
                    <a:pt x="8740" y="6984"/>
                    <a:pt x="8669" y="7023"/>
                  </a:cubicBezTo>
                  <a:cubicBezTo>
                    <a:pt x="8558" y="7014"/>
                    <a:pt x="8439" y="7014"/>
                    <a:pt x="8320" y="7014"/>
                  </a:cubicBezTo>
                  <a:cubicBezTo>
                    <a:pt x="8312" y="6974"/>
                    <a:pt x="8256" y="7014"/>
                    <a:pt x="8241" y="6984"/>
                  </a:cubicBezTo>
                  <a:cubicBezTo>
                    <a:pt x="8217" y="6974"/>
                    <a:pt x="8193" y="6974"/>
                    <a:pt x="8153" y="6984"/>
                  </a:cubicBezTo>
                  <a:cubicBezTo>
                    <a:pt x="8106" y="6974"/>
                    <a:pt x="8058" y="6944"/>
                    <a:pt x="7995" y="6954"/>
                  </a:cubicBezTo>
                  <a:cubicBezTo>
                    <a:pt x="7908" y="6894"/>
                    <a:pt x="7797" y="6884"/>
                    <a:pt x="7710" y="6824"/>
                  </a:cubicBezTo>
                  <a:cubicBezTo>
                    <a:pt x="7654" y="6824"/>
                    <a:pt x="7615" y="6774"/>
                    <a:pt x="7559" y="6764"/>
                  </a:cubicBezTo>
                  <a:cubicBezTo>
                    <a:pt x="7504" y="6764"/>
                    <a:pt x="7464" y="6724"/>
                    <a:pt x="7401" y="6734"/>
                  </a:cubicBezTo>
                  <a:cubicBezTo>
                    <a:pt x="7393" y="6684"/>
                    <a:pt x="7353" y="6694"/>
                    <a:pt x="7321" y="6684"/>
                  </a:cubicBezTo>
                  <a:cubicBezTo>
                    <a:pt x="7306" y="6644"/>
                    <a:pt x="7266" y="6644"/>
                    <a:pt x="7226" y="6644"/>
                  </a:cubicBezTo>
                  <a:cubicBezTo>
                    <a:pt x="7171" y="6594"/>
                    <a:pt x="7115" y="6564"/>
                    <a:pt x="7036" y="6554"/>
                  </a:cubicBezTo>
                  <a:cubicBezTo>
                    <a:pt x="6981" y="6514"/>
                    <a:pt x="6925" y="6474"/>
                    <a:pt x="6854" y="6464"/>
                  </a:cubicBezTo>
                  <a:cubicBezTo>
                    <a:pt x="6830" y="6424"/>
                    <a:pt x="6799" y="6414"/>
                    <a:pt x="6759" y="6414"/>
                  </a:cubicBezTo>
                  <a:cubicBezTo>
                    <a:pt x="6751" y="6354"/>
                    <a:pt x="6703" y="6364"/>
                    <a:pt x="6664" y="6374"/>
                  </a:cubicBezTo>
                  <a:cubicBezTo>
                    <a:pt x="6616" y="6314"/>
                    <a:pt x="6537" y="6314"/>
                    <a:pt x="6474" y="6284"/>
                  </a:cubicBezTo>
                  <a:cubicBezTo>
                    <a:pt x="6410" y="6254"/>
                    <a:pt x="6355" y="6224"/>
                    <a:pt x="6276" y="6214"/>
                  </a:cubicBezTo>
                  <a:cubicBezTo>
                    <a:pt x="6252" y="6174"/>
                    <a:pt x="6188" y="6224"/>
                    <a:pt x="6180" y="6174"/>
                  </a:cubicBezTo>
                  <a:cubicBezTo>
                    <a:pt x="6141" y="6164"/>
                    <a:pt x="6109" y="6154"/>
                    <a:pt x="6070" y="6154"/>
                  </a:cubicBezTo>
                  <a:cubicBezTo>
                    <a:pt x="6014" y="6174"/>
                    <a:pt x="6022" y="6094"/>
                    <a:pt x="5959" y="6134"/>
                  </a:cubicBezTo>
                  <a:cubicBezTo>
                    <a:pt x="5951" y="6084"/>
                    <a:pt x="5887" y="6134"/>
                    <a:pt x="5871" y="6084"/>
                  </a:cubicBezTo>
                  <a:cubicBezTo>
                    <a:pt x="5768" y="6114"/>
                    <a:pt x="5697" y="6094"/>
                    <a:pt x="5610" y="6104"/>
                  </a:cubicBezTo>
                  <a:cubicBezTo>
                    <a:pt x="5539" y="6124"/>
                    <a:pt x="5467" y="6134"/>
                    <a:pt x="5404" y="6154"/>
                  </a:cubicBezTo>
                  <a:cubicBezTo>
                    <a:pt x="5356" y="6154"/>
                    <a:pt x="5372" y="6194"/>
                    <a:pt x="5317" y="6194"/>
                  </a:cubicBezTo>
                  <a:cubicBezTo>
                    <a:pt x="5293" y="6204"/>
                    <a:pt x="5230" y="6184"/>
                    <a:pt x="5261" y="6254"/>
                  </a:cubicBezTo>
                  <a:cubicBezTo>
                    <a:pt x="5444" y="6174"/>
                    <a:pt x="5642" y="6164"/>
                    <a:pt x="5864" y="6154"/>
                  </a:cubicBezTo>
                  <a:cubicBezTo>
                    <a:pt x="5895" y="6184"/>
                    <a:pt x="5951" y="6174"/>
                    <a:pt x="5974" y="6224"/>
                  </a:cubicBezTo>
                  <a:cubicBezTo>
                    <a:pt x="6046" y="6184"/>
                    <a:pt x="6062" y="6244"/>
                    <a:pt x="6117" y="6234"/>
                  </a:cubicBezTo>
                  <a:cubicBezTo>
                    <a:pt x="6149" y="6274"/>
                    <a:pt x="6196" y="6264"/>
                    <a:pt x="6244" y="6274"/>
                  </a:cubicBezTo>
                  <a:cubicBezTo>
                    <a:pt x="6283" y="6284"/>
                    <a:pt x="6315" y="6314"/>
                    <a:pt x="6355" y="6334"/>
                  </a:cubicBezTo>
                  <a:cubicBezTo>
                    <a:pt x="6387" y="6324"/>
                    <a:pt x="6402" y="6344"/>
                    <a:pt x="6426" y="6334"/>
                  </a:cubicBezTo>
                  <a:cubicBezTo>
                    <a:pt x="6434" y="6374"/>
                    <a:pt x="6482" y="6344"/>
                    <a:pt x="6490" y="6374"/>
                  </a:cubicBezTo>
                  <a:cubicBezTo>
                    <a:pt x="6513" y="6404"/>
                    <a:pt x="6593" y="6364"/>
                    <a:pt x="6600" y="6434"/>
                  </a:cubicBezTo>
                  <a:cubicBezTo>
                    <a:pt x="6703" y="6434"/>
                    <a:pt x="6759" y="6514"/>
                    <a:pt x="6862" y="6524"/>
                  </a:cubicBezTo>
                  <a:cubicBezTo>
                    <a:pt x="6917" y="6604"/>
                    <a:pt x="7020" y="6594"/>
                    <a:pt x="7076" y="6674"/>
                  </a:cubicBezTo>
                  <a:cubicBezTo>
                    <a:pt x="7179" y="6674"/>
                    <a:pt x="7242" y="6754"/>
                    <a:pt x="7337" y="6774"/>
                  </a:cubicBezTo>
                  <a:cubicBezTo>
                    <a:pt x="7409" y="6824"/>
                    <a:pt x="7496" y="6844"/>
                    <a:pt x="7575" y="6874"/>
                  </a:cubicBezTo>
                  <a:cubicBezTo>
                    <a:pt x="7623" y="6884"/>
                    <a:pt x="7662" y="6904"/>
                    <a:pt x="7694" y="6934"/>
                  </a:cubicBezTo>
                  <a:cubicBezTo>
                    <a:pt x="7726" y="6974"/>
                    <a:pt x="7797" y="6934"/>
                    <a:pt x="7821" y="6994"/>
                  </a:cubicBezTo>
                  <a:cubicBezTo>
                    <a:pt x="7638" y="6954"/>
                    <a:pt x="7464" y="6894"/>
                    <a:pt x="7290" y="6834"/>
                  </a:cubicBezTo>
                  <a:cubicBezTo>
                    <a:pt x="7258" y="6794"/>
                    <a:pt x="7203" y="6804"/>
                    <a:pt x="7163" y="6794"/>
                  </a:cubicBezTo>
                  <a:cubicBezTo>
                    <a:pt x="7115" y="6774"/>
                    <a:pt x="7084" y="6724"/>
                    <a:pt x="7028" y="6734"/>
                  </a:cubicBezTo>
                  <a:cubicBezTo>
                    <a:pt x="6989" y="6714"/>
                    <a:pt x="6941" y="6714"/>
                    <a:pt x="6902" y="6694"/>
                  </a:cubicBezTo>
                  <a:cubicBezTo>
                    <a:pt x="6878" y="6644"/>
                    <a:pt x="6799" y="6684"/>
                    <a:pt x="6775" y="6634"/>
                  </a:cubicBezTo>
                  <a:cubicBezTo>
                    <a:pt x="6711" y="6654"/>
                    <a:pt x="6703" y="6584"/>
                    <a:pt x="6640" y="6604"/>
                  </a:cubicBezTo>
                  <a:cubicBezTo>
                    <a:pt x="6608" y="6564"/>
                    <a:pt x="6537" y="6584"/>
                    <a:pt x="6513" y="6544"/>
                  </a:cubicBezTo>
                  <a:cubicBezTo>
                    <a:pt x="6402" y="6554"/>
                    <a:pt x="6347" y="6464"/>
                    <a:pt x="6236" y="6474"/>
                  </a:cubicBezTo>
                  <a:cubicBezTo>
                    <a:pt x="6204" y="6434"/>
                    <a:pt x="6149" y="6454"/>
                    <a:pt x="6109" y="6434"/>
                  </a:cubicBezTo>
                  <a:cubicBezTo>
                    <a:pt x="6054" y="6434"/>
                    <a:pt x="6014" y="6414"/>
                    <a:pt x="5951" y="6424"/>
                  </a:cubicBezTo>
                  <a:cubicBezTo>
                    <a:pt x="5864" y="6394"/>
                    <a:pt x="5745" y="6424"/>
                    <a:pt x="5650" y="6404"/>
                  </a:cubicBezTo>
                  <a:cubicBezTo>
                    <a:pt x="5515" y="6444"/>
                    <a:pt x="5499" y="6424"/>
                    <a:pt x="5372" y="6444"/>
                  </a:cubicBezTo>
                  <a:cubicBezTo>
                    <a:pt x="5325" y="6444"/>
                    <a:pt x="5245" y="6504"/>
                    <a:pt x="5222" y="6454"/>
                  </a:cubicBezTo>
                  <a:cubicBezTo>
                    <a:pt x="5142" y="6484"/>
                    <a:pt x="5150" y="6494"/>
                    <a:pt x="5079" y="6494"/>
                  </a:cubicBezTo>
                  <a:cubicBezTo>
                    <a:pt x="5008" y="6534"/>
                    <a:pt x="4921" y="6564"/>
                    <a:pt x="4833" y="6594"/>
                  </a:cubicBezTo>
                  <a:cubicBezTo>
                    <a:pt x="4841" y="6654"/>
                    <a:pt x="4723" y="6594"/>
                    <a:pt x="4738" y="6654"/>
                  </a:cubicBezTo>
                  <a:cubicBezTo>
                    <a:pt x="4683" y="6664"/>
                    <a:pt x="4635" y="6674"/>
                    <a:pt x="4627" y="6724"/>
                  </a:cubicBezTo>
                  <a:cubicBezTo>
                    <a:pt x="4778" y="6694"/>
                    <a:pt x="4889" y="6614"/>
                    <a:pt x="5024" y="6564"/>
                  </a:cubicBezTo>
                  <a:cubicBezTo>
                    <a:pt x="5119" y="6544"/>
                    <a:pt x="5214" y="6524"/>
                    <a:pt x="5309" y="6504"/>
                  </a:cubicBezTo>
                  <a:cubicBezTo>
                    <a:pt x="5420" y="6514"/>
                    <a:pt x="5570" y="6464"/>
                    <a:pt x="5681" y="6484"/>
                  </a:cubicBezTo>
                  <a:cubicBezTo>
                    <a:pt x="5713" y="6434"/>
                    <a:pt x="5761" y="6524"/>
                    <a:pt x="5832" y="6474"/>
                  </a:cubicBezTo>
                  <a:cubicBezTo>
                    <a:pt x="5840" y="6524"/>
                    <a:pt x="5895" y="6474"/>
                    <a:pt x="5919" y="6474"/>
                  </a:cubicBezTo>
                  <a:cubicBezTo>
                    <a:pt x="5935" y="6504"/>
                    <a:pt x="5990" y="6464"/>
                    <a:pt x="5998" y="6504"/>
                  </a:cubicBezTo>
                  <a:cubicBezTo>
                    <a:pt x="6038" y="6484"/>
                    <a:pt x="6062" y="6494"/>
                    <a:pt x="6085" y="6504"/>
                  </a:cubicBezTo>
                  <a:cubicBezTo>
                    <a:pt x="6101" y="6534"/>
                    <a:pt x="6149" y="6494"/>
                    <a:pt x="6157" y="6534"/>
                  </a:cubicBezTo>
                  <a:cubicBezTo>
                    <a:pt x="6212" y="6544"/>
                    <a:pt x="6276" y="6534"/>
                    <a:pt x="6307" y="6584"/>
                  </a:cubicBezTo>
                  <a:cubicBezTo>
                    <a:pt x="6410" y="6614"/>
                    <a:pt x="6529" y="6634"/>
                    <a:pt x="6632" y="6664"/>
                  </a:cubicBezTo>
                  <a:cubicBezTo>
                    <a:pt x="6688" y="6674"/>
                    <a:pt x="6727" y="6724"/>
                    <a:pt x="6783" y="6724"/>
                  </a:cubicBezTo>
                  <a:cubicBezTo>
                    <a:pt x="6830" y="6744"/>
                    <a:pt x="6870" y="6784"/>
                    <a:pt x="6933" y="6774"/>
                  </a:cubicBezTo>
                  <a:cubicBezTo>
                    <a:pt x="6973" y="6814"/>
                    <a:pt x="7028" y="6814"/>
                    <a:pt x="7076" y="6834"/>
                  </a:cubicBezTo>
                  <a:cubicBezTo>
                    <a:pt x="7108" y="6904"/>
                    <a:pt x="7195" y="6854"/>
                    <a:pt x="7234" y="6904"/>
                  </a:cubicBezTo>
                  <a:cubicBezTo>
                    <a:pt x="7290" y="6914"/>
                    <a:pt x="7337" y="6934"/>
                    <a:pt x="7377" y="6964"/>
                  </a:cubicBezTo>
                  <a:cubicBezTo>
                    <a:pt x="7409" y="6964"/>
                    <a:pt x="7440" y="6964"/>
                    <a:pt x="7456" y="6994"/>
                  </a:cubicBezTo>
                  <a:cubicBezTo>
                    <a:pt x="7464" y="7014"/>
                    <a:pt x="7520" y="6984"/>
                    <a:pt x="7528" y="7014"/>
                  </a:cubicBezTo>
                  <a:cubicBezTo>
                    <a:pt x="7646" y="7033"/>
                    <a:pt x="7749" y="7063"/>
                    <a:pt x="7844" y="7123"/>
                  </a:cubicBezTo>
                  <a:cubicBezTo>
                    <a:pt x="7932" y="7113"/>
                    <a:pt x="7995" y="7153"/>
                    <a:pt x="8074" y="7163"/>
                  </a:cubicBezTo>
                  <a:cubicBezTo>
                    <a:pt x="8138" y="7193"/>
                    <a:pt x="8241" y="7163"/>
                    <a:pt x="8296" y="7223"/>
                  </a:cubicBezTo>
                  <a:cubicBezTo>
                    <a:pt x="8336" y="7213"/>
                    <a:pt x="8375" y="7203"/>
                    <a:pt x="8415" y="7193"/>
                  </a:cubicBezTo>
                  <a:cubicBezTo>
                    <a:pt x="8415" y="7253"/>
                    <a:pt x="8502" y="7153"/>
                    <a:pt x="8502" y="7213"/>
                  </a:cubicBezTo>
                  <a:cubicBezTo>
                    <a:pt x="8463" y="7233"/>
                    <a:pt x="8431" y="7313"/>
                    <a:pt x="8367" y="7273"/>
                  </a:cubicBezTo>
                  <a:cubicBezTo>
                    <a:pt x="8296" y="7303"/>
                    <a:pt x="8272" y="7253"/>
                    <a:pt x="8201" y="7283"/>
                  </a:cubicBezTo>
                  <a:cubicBezTo>
                    <a:pt x="8074" y="7303"/>
                    <a:pt x="7963" y="7293"/>
                    <a:pt x="7852" y="7303"/>
                  </a:cubicBezTo>
                  <a:cubicBezTo>
                    <a:pt x="7805" y="7283"/>
                    <a:pt x="7749" y="7283"/>
                    <a:pt x="7702" y="7263"/>
                  </a:cubicBezTo>
                  <a:cubicBezTo>
                    <a:pt x="7670" y="7273"/>
                    <a:pt x="7646" y="7273"/>
                    <a:pt x="7631" y="7263"/>
                  </a:cubicBezTo>
                  <a:cubicBezTo>
                    <a:pt x="7615" y="7233"/>
                    <a:pt x="7567" y="7273"/>
                    <a:pt x="7559" y="7233"/>
                  </a:cubicBezTo>
                  <a:cubicBezTo>
                    <a:pt x="7440" y="7233"/>
                    <a:pt x="7385" y="7133"/>
                    <a:pt x="7250" y="7173"/>
                  </a:cubicBezTo>
                  <a:cubicBezTo>
                    <a:pt x="7226" y="7123"/>
                    <a:pt x="7195" y="7113"/>
                    <a:pt x="7139" y="7123"/>
                  </a:cubicBezTo>
                  <a:cubicBezTo>
                    <a:pt x="7108" y="7093"/>
                    <a:pt x="7076" y="7073"/>
                    <a:pt x="7028" y="7063"/>
                  </a:cubicBezTo>
                  <a:cubicBezTo>
                    <a:pt x="6949" y="7023"/>
                    <a:pt x="6862" y="7004"/>
                    <a:pt x="6783" y="6964"/>
                  </a:cubicBezTo>
                  <a:cubicBezTo>
                    <a:pt x="6751" y="6944"/>
                    <a:pt x="6711" y="6934"/>
                    <a:pt x="6672" y="6924"/>
                  </a:cubicBezTo>
                  <a:cubicBezTo>
                    <a:pt x="6608" y="6944"/>
                    <a:pt x="6600" y="6874"/>
                    <a:pt x="6545" y="6884"/>
                  </a:cubicBezTo>
                  <a:cubicBezTo>
                    <a:pt x="6466" y="6854"/>
                    <a:pt x="6387" y="6814"/>
                    <a:pt x="6315" y="6764"/>
                  </a:cubicBezTo>
                  <a:cubicBezTo>
                    <a:pt x="6173" y="6774"/>
                    <a:pt x="6046" y="6744"/>
                    <a:pt x="5935" y="6694"/>
                  </a:cubicBezTo>
                  <a:cubicBezTo>
                    <a:pt x="5879" y="6674"/>
                    <a:pt x="5808" y="6674"/>
                    <a:pt x="5753" y="6644"/>
                  </a:cubicBezTo>
                  <a:cubicBezTo>
                    <a:pt x="5753" y="6694"/>
                    <a:pt x="5705" y="6634"/>
                    <a:pt x="5681" y="6644"/>
                  </a:cubicBezTo>
                  <a:cubicBezTo>
                    <a:pt x="5650" y="6634"/>
                    <a:pt x="5610" y="6644"/>
                    <a:pt x="5594" y="6614"/>
                  </a:cubicBezTo>
                  <a:cubicBezTo>
                    <a:pt x="5562" y="6614"/>
                    <a:pt x="5507" y="6664"/>
                    <a:pt x="5507" y="6614"/>
                  </a:cubicBezTo>
                  <a:cubicBezTo>
                    <a:pt x="5475" y="6604"/>
                    <a:pt x="5420" y="6664"/>
                    <a:pt x="5412" y="6614"/>
                  </a:cubicBezTo>
                  <a:cubicBezTo>
                    <a:pt x="5388" y="6604"/>
                    <a:pt x="5333" y="6654"/>
                    <a:pt x="5325" y="6614"/>
                  </a:cubicBezTo>
                  <a:cubicBezTo>
                    <a:pt x="5293" y="6604"/>
                    <a:pt x="5230" y="6664"/>
                    <a:pt x="5222" y="6614"/>
                  </a:cubicBezTo>
                  <a:cubicBezTo>
                    <a:pt x="5150" y="6644"/>
                    <a:pt x="5111" y="6594"/>
                    <a:pt x="5032" y="6634"/>
                  </a:cubicBezTo>
                  <a:cubicBezTo>
                    <a:pt x="4968" y="6634"/>
                    <a:pt x="4897" y="6624"/>
                    <a:pt x="4865" y="6694"/>
                  </a:cubicBezTo>
                  <a:cubicBezTo>
                    <a:pt x="5142" y="6654"/>
                    <a:pt x="5388" y="6664"/>
                    <a:pt x="5618" y="6694"/>
                  </a:cubicBezTo>
                  <a:cubicBezTo>
                    <a:pt x="5737" y="6714"/>
                    <a:pt x="5864" y="6734"/>
                    <a:pt x="5967" y="6774"/>
                  </a:cubicBezTo>
                  <a:cubicBezTo>
                    <a:pt x="6077" y="6804"/>
                    <a:pt x="6173" y="6864"/>
                    <a:pt x="6307" y="6854"/>
                  </a:cubicBezTo>
                  <a:cubicBezTo>
                    <a:pt x="6339" y="6884"/>
                    <a:pt x="6379" y="6884"/>
                    <a:pt x="6410" y="6914"/>
                  </a:cubicBezTo>
                  <a:cubicBezTo>
                    <a:pt x="6434" y="6914"/>
                    <a:pt x="6466" y="6904"/>
                    <a:pt x="6466" y="6954"/>
                  </a:cubicBezTo>
                  <a:cubicBezTo>
                    <a:pt x="6490" y="6944"/>
                    <a:pt x="6521" y="6934"/>
                    <a:pt x="6521" y="6984"/>
                  </a:cubicBezTo>
                  <a:cubicBezTo>
                    <a:pt x="6608" y="6964"/>
                    <a:pt x="6648" y="7023"/>
                    <a:pt x="6719" y="7023"/>
                  </a:cubicBezTo>
                  <a:cubicBezTo>
                    <a:pt x="6775" y="7073"/>
                    <a:pt x="6862" y="7063"/>
                    <a:pt x="6909" y="7113"/>
                  </a:cubicBezTo>
                  <a:cubicBezTo>
                    <a:pt x="6973" y="7133"/>
                    <a:pt x="7036" y="7153"/>
                    <a:pt x="7092" y="7183"/>
                  </a:cubicBezTo>
                  <a:cubicBezTo>
                    <a:pt x="7163" y="7203"/>
                    <a:pt x="7226" y="7233"/>
                    <a:pt x="7282" y="7273"/>
                  </a:cubicBezTo>
                  <a:cubicBezTo>
                    <a:pt x="7361" y="7273"/>
                    <a:pt x="7425" y="7283"/>
                    <a:pt x="7480" y="7313"/>
                  </a:cubicBezTo>
                  <a:cubicBezTo>
                    <a:pt x="7535" y="7283"/>
                    <a:pt x="7520" y="7363"/>
                    <a:pt x="7575" y="7343"/>
                  </a:cubicBezTo>
                  <a:cubicBezTo>
                    <a:pt x="7591" y="7383"/>
                    <a:pt x="7662" y="7313"/>
                    <a:pt x="7670" y="7383"/>
                  </a:cubicBezTo>
                  <a:cubicBezTo>
                    <a:pt x="7741" y="7353"/>
                    <a:pt x="7797" y="7373"/>
                    <a:pt x="7844" y="7393"/>
                  </a:cubicBezTo>
                  <a:cubicBezTo>
                    <a:pt x="7876" y="7383"/>
                    <a:pt x="7900" y="7393"/>
                    <a:pt x="7916" y="7413"/>
                  </a:cubicBezTo>
                  <a:cubicBezTo>
                    <a:pt x="7963" y="7403"/>
                    <a:pt x="7963" y="7363"/>
                    <a:pt x="7987" y="7423"/>
                  </a:cubicBezTo>
                  <a:cubicBezTo>
                    <a:pt x="7932" y="7453"/>
                    <a:pt x="7892" y="7403"/>
                    <a:pt x="7868" y="7453"/>
                  </a:cubicBezTo>
                  <a:cubicBezTo>
                    <a:pt x="7623" y="7433"/>
                    <a:pt x="7385" y="7393"/>
                    <a:pt x="7171" y="7323"/>
                  </a:cubicBezTo>
                  <a:cubicBezTo>
                    <a:pt x="7108" y="7313"/>
                    <a:pt x="7044" y="7313"/>
                    <a:pt x="7005" y="7273"/>
                  </a:cubicBezTo>
                  <a:cubicBezTo>
                    <a:pt x="6965" y="7293"/>
                    <a:pt x="6957" y="7243"/>
                    <a:pt x="6917" y="7263"/>
                  </a:cubicBezTo>
                  <a:cubicBezTo>
                    <a:pt x="6878" y="7263"/>
                    <a:pt x="6878" y="7213"/>
                    <a:pt x="6822" y="7243"/>
                  </a:cubicBezTo>
                  <a:cubicBezTo>
                    <a:pt x="6727" y="7183"/>
                    <a:pt x="6608" y="7153"/>
                    <a:pt x="6490" y="7123"/>
                  </a:cubicBezTo>
                  <a:cubicBezTo>
                    <a:pt x="6402" y="7053"/>
                    <a:pt x="6260" y="7063"/>
                    <a:pt x="6173" y="6994"/>
                  </a:cubicBezTo>
                  <a:cubicBezTo>
                    <a:pt x="6093" y="7023"/>
                    <a:pt x="6070" y="6944"/>
                    <a:pt x="5990" y="6964"/>
                  </a:cubicBezTo>
                  <a:cubicBezTo>
                    <a:pt x="5959" y="6914"/>
                    <a:pt x="5871" y="6954"/>
                    <a:pt x="5824" y="6914"/>
                  </a:cubicBezTo>
                  <a:cubicBezTo>
                    <a:pt x="5705" y="6914"/>
                    <a:pt x="5610" y="6844"/>
                    <a:pt x="5483" y="6844"/>
                  </a:cubicBezTo>
                  <a:cubicBezTo>
                    <a:pt x="5452" y="6784"/>
                    <a:pt x="5356" y="6844"/>
                    <a:pt x="5317" y="6794"/>
                  </a:cubicBezTo>
                  <a:cubicBezTo>
                    <a:pt x="5238" y="6814"/>
                    <a:pt x="5174" y="6794"/>
                    <a:pt x="5111" y="6794"/>
                  </a:cubicBezTo>
                  <a:cubicBezTo>
                    <a:pt x="4992" y="6824"/>
                    <a:pt x="4881" y="6844"/>
                    <a:pt x="4770" y="6874"/>
                  </a:cubicBezTo>
                  <a:cubicBezTo>
                    <a:pt x="4762" y="6914"/>
                    <a:pt x="4691" y="6884"/>
                    <a:pt x="4691" y="6934"/>
                  </a:cubicBezTo>
                  <a:cubicBezTo>
                    <a:pt x="4849" y="6874"/>
                    <a:pt x="4976" y="6904"/>
                    <a:pt x="5135" y="6854"/>
                  </a:cubicBezTo>
                  <a:cubicBezTo>
                    <a:pt x="5238" y="6854"/>
                    <a:pt x="5317" y="6904"/>
                    <a:pt x="5436" y="6874"/>
                  </a:cubicBezTo>
                  <a:cubicBezTo>
                    <a:pt x="5467" y="6914"/>
                    <a:pt x="5531" y="6894"/>
                    <a:pt x="5570" y="6934"/>
                  </a:cubicBezTo>
                  <a:cubicBezTo>
                    <a:pt x="5642" y="6894"/>
                    <a:pt x="5650" y="6994"/>
                    <a:pt x="5729" y="6964"/>
                  </a:cubicBezTo>
                  <a:cubicBezTo>
                    <a:pt x="5761" y="6994"/>
                    <a:pt x="5832" y="6974"/>
                    <a:pt x="5864" y="7023"/>
                  </a:cubicBezTo>
                  <a:cubicBezTo>
                    <a:pt x="5927" y="7004"/>
                    <a:pt x="5974" y="7033"/>
                    <a:pt x="6022" y="7053"/>
                  </a:cubicBezTo>
                  <a:cubicBezTo>
                    <a:pt x="6109" y="7093"/>
                    <a:pt x="6228" y="7083"/>
                    <a:pt x="6315" y="7143"/>
                  </a:cubicBezTo>
                  <a:cubicBezTo>
                    <a:pt x="6371" y="7133"/>
                    <a:pt x="6402" y="7183"/>
                    <a:pt x="6458" y="7173"/>
                  </a:cubicBezTo>
                  <a:cubicBezTo>
                    <a:pt x="6497" y="7213"/>
                    <a:pt x="6537" y="7253"/>
                    <a:pt x="6608" y="7223"/>
                  </a:cubicBezTo>
                  <a:cubicBezTo>
                    <a:pt x="6640" y="7263"/>
                    <a:pt x="6696" y="7263"/>
                    <a:pt x="6743" y="7283"/>
                  </a:cubicBezTo>
                  <a:cubicBezTo>
                    <a:pt x="6751" y="7323"/>
                    <a:pt x="6799" y="7283"/>
                    <a:pt x="6814" y="7313"/>
                  </a:cubicBezTo>
                  <a:cubicBezTo>
                    <a:pt x="6846" y="7303"/>
                    <a:pt x="6846" y="7363"/>
                    <a:pt x="6886" y="7343"/>
                  </a:cubicBezTo>
                  <a:cubicBezTo>
                    <a:pt x="6941" y="7343"/>
                    <a:pt x="6973" y="7393"/>
                    <a:pt x="7036" y="7373"/>
                  </a:cubicBezTo>
                  <a:cubicBezTo>
                    <a:pt x="7076" y="7403"/>
                    <a:pt x="7147" y="7383"/>
                    <a:pt x="7179" y="7433"/>
                  </a:cubicBezTo>
                  <a:cubicBezTo>
                    <a:pt x="7290" y="7443"/>
                    <a:pt x="7385" y="7473"/>
                    <a:pt x="7488" y="7493"/>
                  </a:cubicBezTo>
                  <a:cubicBezTo>
                    <a:pt x="7488" y="7553"/>
                    <a:pt x="7567" y="7453"/>
                    <a:pt x="7567" y="7523"/>
                  </a:cubicBezTo>
                  <a:cubicBezTo>
                    <a:pt x="7607" y="7503"/>
                    <a:pt x="7607" y="7553"/>
                    <a:pt x="7654" y="7523"/>
                  </a:cubicBezTo>
                  <a:cubicBezTo>
                    <a:pt x="7702" y="7543"/>
                    <a:pt x="7781" y="7503"/>
                    <a:pt x="7813" y="7553"/>
                  </a:cubicBezTo>
                  <a:cubicBezTo>
                    <a:pt x="7718" y="7543"/>
                    <a:pt x="7686" y="7583"/>
                    <a:pt x="7575" y="7603"/>
                  </a:cubicBezTo>
                  <a:cubicBezTo>
                    <a:pt x="7480" y="7603"/>
                    <a:pt x="7401" y="7563"/>
                    <a:pt x="7290" y="7583"/>
                  </a:cubicBezTo>
                  <a:cubicBezTo>
                    <a:pt x="7290" y="7543"/>
                    <a:pt x="7242" y="7583"/>
                    <a:pt x="7234" y="7553"/>
                  </a:cubicBezTo>
                  <a:cubicBezTo>
                    <a:pt x="7203" y="7563"/>
                    <a:pt x="7195" y="7533"/>
                    <a:pt x="7163" y="7543"/>
                  </a:cubicBezTo>
                  <a:cubicBezTo>
                    <a:pt x="7155" y="7513"/>
                    <a:pt x="7123" y="7533"/>
                    <a:pt x="7092" y="7533"/>
                  </a:cubicBezTo>
                  <a:cubicBezTo>
                    <a:pt x="7060" y="7543"/>
                    <a:pt x="7060" y="7483"/>
                    <a:pt x="7020" y="7513"/>
                  </a:cubicBezTo>
                  <a:cubicBezTo>
                    <a:pt x="7012" y="7473"/>
                    <a:pt x="6973" y="7513"/>
                    <a:pt x="6965" y="7483"/>
                  </a:cubicBezTo>
                  <a:cubicBezTo>
                    <a:pt x="6933" y="7493"/>
                    <a:pt x="6917" y="7463"/>
                    <a:pt x="6894" y="7473"/>
                  </a:cubicBezTo>
                  <a:cubicBezTo>
                    <a:pt x="6886" y="7433"/>
                    <a:pt x="6838" y="7473"/>
                    <a:pt x="6830" y="7443"/>
                  </a:cubicBezTo>
                  <a:cubicBezTo>
                    <a:pt x="6806" y="7443"/>
                    <a:pt x="6799" y="7423"/>
                    <a:pt x="6759" y="7433"/>
                  </a:cubicBezTo>
                  <a:cubicBezTo>
                    <a:pt x="6680" y="7393"/>
                    <a:pt x="6577" y="7393"/>
                    <a:pt x="6505" y="7343"/>
                  </a:cubicBezTo>
                  <a:cubicBezTo>
                    <a:pt x="6442" y="7363"/>
                    <a:pt x="6418" y="7313"/>
                    <a:pt x="6371" y="7303"/>
                  </a:cubicBezTo>
                  <a:cubicBezTo>
                    <a:pt x="6339" y="7283"/>
                    <a:pt x="6283" y="7293"/>
                    <a:pt x="6260" y="7243"/>
                  </a:cubicBezTo>
                  <a:cubicBezTo>
                    <a:pt x="6165" y="7223"/>
                    <a:pt x="6093" y="7173"/>
                    <a:pt x="5998" y="7143"/>
                  </a:cubicBezTo>
                  <a:cubicBezTo>
                    <a:pt x="5919" y="7123"/>
                    <a:pt x="5832" y="7083"/>
                    <a:pt x="5745" y="7073"/>
                  </a:cubicBezTo>
                  <a:cubicBezTo>
                    <a:pt x="5705" y="7053"/>
                    <a:pt x="5658" y="7053"/>
                    <a:pt x="5602" y="7053"/>
                  </a:cubicBezTo>
                  <a:cubicBezTo>
                    <a:pt x="5570" y="7053"/>
                    <a:pt x="5483" y="7004"/>
                    <a:pt x="5459" y="7063"/>
                  </a:cubicBezTo>
                  <a:cubicBezTo>
                    <a:pt x="5531" y="7123"/>
                    <a:pt x="5665" y="7053"/>
                    <a:pt x="5721" y="7143"/>
                  </a:cubicBezTo>
                  <a:cubicBezTo>
                    <a:pt x="5832" y="7113"/>
                    <a:pt x="5879" y="7203"/>
                    <a:pt x="5990" y="7193"/>
                  </a:cubicBezTo>
                  <a:cubicBezTo>
                    <a:pt x="6054" y="7253"/>
                    <a:pt x="6141" y="7273"/>
                    <a:pt x="6220" y="7313"/>
                  </a:cubicBezTo>
                  <a:cubicBezTo>
                    <a:pt x="6291" y="7373"/>
                    <a:pt x="6394" y="7373"/>
                    <a:pt x="6466" y="7433"/>
                  </a:cubicBezTo>
                  <a:cubicBezTo>
                    <a:pt x="6513" y="7433"/>
                    <a:pt x="6545" y="7463"/>
                    <a:pt x="6593" y="7473"/>
                  </a:cubicBezTo>
                  <a:cubicBezTo>
                    <a:pt x="6600" y="7503"/>
                    <a:pt x="6632" y="7483"/>
                    <a:pt x="6664" y="7483"/>
                  </a:cubicBezTo>
                  <a:cubicBezTo>
                    <a:pt x="6672" y="7513"/>
                    <a:pt x="6703" y="7493"/>
                    <a:pt x="6719" y="7513"/>
                  </a:cubicBezTo>
                  <a:cubicBezTo>
                    <a:pt x="6814" y="7533"/>
                    <a:pt x="6909" y="7553"/>
                    <a:pt x="6981" y="7603"/>
                  </a:cubicBezTo>
                  <a:cubicBezTo>
                    <a:pt x="7028" y="7603"/>
                    <a:pt x="7084" y="7593"/>
                    <a:pt x="7108" y="7643"/>
                  </a:cubicBezTo>
                  <a:cubicBezTo>
                    <a:pt x="7171" y="7623"/>
                    <a:pt x="7203" y="7643"/>
                    <a:pt x="7250" y="7653"/>
                  </a:cubicBezTo>
                  <a:cubicBezTo>
                    <a:pt x="7298" y="7663"/>
                    <a:pt x="7329" y="7693"/>
                    <a:pt x="7393" y="7673"/>
                  </a:cubicBezTo>
                  <a:cubicBezTo>
                    <a:pt x="7425" y="7703"/>
                    <a:pt x="7520" y="7643"/>
                    <a:pt x="7520" y="7723"/>
                  </a:cubicBezTo>
                  <a:cubicBezTo>
                    <a:pt x="7401" y="7793"/>
                    <a:pt x="7369" y="7763"/>
                    <a:pt x="7234" y="7773"/>
                  </a:cubicBezTo>
                  <a:cubicBezTo>
                    <a:pt x="7171" y="7733"/>
                    <a:pt x="7108" y="7703"/>
                    <a:pt x="7012" y="7733"/>
                  </a:cubicBezTo>
                  <a:cubicBezTo>
                    <a:pt x="6981" y="7673"/>
                    <a:pt x="6909" y="7693"/>
                    <a:pt x="6862" y="7653"/>
                  </a:cubicBezTo>
                  <a:cubicBezTo>
                    <a:pt x="6791" y="7663"/>
                    <a:pt x="6759" y="7593"/>
                    <a:pt x="6680" y="7613"/>
                  </a:cubicBezTo>
                  <a:cubicBezTo>
                    <a:pt x="6664" y="7583"/>
                    <a:pt x="6624" y="7593"/>
                    <a:pt x="6593" y="7583"/>
                  </a:cubicBezTo>
                  <a:cubicBezTo>
                    <a:pt x="6553" y="7583"/>
                    <a:pt x="6545" y="7553"/>
                    <a:pt x="6497" y="7563"/>
                  </a:cubicBezTo>
                  <a:cubicBezTo>
                    <a:pt x="6497" y="7503"/>
                    <a:pt x="6410" y="7603"/>
                    <a:pt x="6410" y="7533"/>
                  </a:cubicBezTo>
                  <a:cubicBezTo>
                    <a:pt x="6363" y="7553"/>
                    <a:pt x="6347" y="7513"/>
                    <a:pt x="6315" y="7513"/>
                  </a:cubicBezTo>
                  <a:cubicBezTo>
                    <a:pt x="6252" y="7513"/>
                    <a:pt x="6212" y="7473"/>
                    <a:pt x="6141" y="7493"/>
                  </a:cubicBezTo>
                  <a:cubicBezTo>
                    <a:pt x="6093" y="7443"/>
                    <a:pt x="6030" y="7433"/>
                    <a:pt x="5967" y="7413"/>
                  </a:cubicBezTo>
                  <a:cubicBezTo>
                    <a:pt x="5919" y="7383"/>
                    <a:pt x="5824" y="7423"/>
                    <a:pt x="5784" y="7373"/>
                  </a:cubicBezTo>
                  <a:cubicBezTo>
                    <a:pt x="5713" y="7373"/>
                    <a:pt x="5650" y="7373"/>
                    <a:pt x="5602" y="7323"/>
                  </a:cubicBezTo>
                  <a:cubicBezTo>
                    <a:pt x="5483" y="7343"/>
                    <a:pt x="5396" y="7313"/>
                    <a:pt x="5325" y="7323"/>
                  </a:cubicBezTo>
                  <a:cubicBezTo>
                    <a:pt x="5222" y="7343"/>
                    <a:pt x="5119" y="7363"/>
                    <a:pt x="5016" y="7393"/>
                  </a:cubicBezTo>
                  <a:cubicBezTo>
                    <a:pt x="4976" y="7413"/>
                    <a:pt x="4944" y="7433"/>
                    <a:pt x="4881" y="7443"/>
                  </a:cubicBezTo>
                  <a:cubicBezTo>
                    <a:pt x="4873" y="7493"/>
                    <a:pt x="4778" y="7463"/>
                    <a:pt x="4770" y="7513"/>
                  </a:cubicBezTo>
                  <a:cubicBezTo>
                    <a:pt x="4715" y="7523"/>
                    <a:pt x="4707" y="7563"/>
                    <a:pt x="4635" y="7563"/>
                  </a:cubicBezTo>
                  <a:cubicBezTo>
                    <a:pt x="4635" y="7623"/>
                    <a:pt x="4532" y="7593"/>
                    <a:pt x="4548" y="7673"/>
                  </a:cubicBezTo>
                  <a:cubicBezTo>
                    <a:pt x="4588" y="7713"/>
                    <a:pt x="4604" y="7653"/>
                    <a:pt x="4627" y="7633"/>
                  </a:cubicBezTo>
                  <a:cubicBezTo>
                    <a:pt x="4691" y="7633"/>
                    <a:pt x="4707" y="7593"/>
                    <a:pt x="4746" y="7563"/>
                  </a:cubicBezTo>
                  <a:cubicBezTo>
                    <a:pt x="4826" y="7533"/>
                    <a:pt x="4913" y="7493"/>
                    <a:pt x="4992" y="7463"/>
                  </a:cubicBezTo>
                  <a:cubicBezTo>
                    <a:pt x="5103" y="7433"/>
                    <a:pt x="5222" y="7413"/>
                    <a:pt x="5333" y="7383"/>
                  </a:cubicBezTo>
                  <a:cubicBezTo>
                    <a:pt x="5356" y="7403"/>
                    <a:pt x="5396" y="7393"/>
                    <a:pt x="5436" y="7383"/>
                  </a:cubicBezTo>
                  <a:cubicBezTo>
                    <a:pt x="5444" y="7423"/>
                    <a:pt x="5499" y="7383"/>
                    <a:pt x="5515" y="7413"/>
                  </a:cubicBezTo>
                  <a:cubicBezTo>
                    <a:pt x="5531" y="7443"/>
                    <a:pt x="5594" y="7393"/>
                    <a:pt x="5602" y="7433"/>
                  </a:cubicBezTo>
                  <a:cubicBezTo>
                    <a:pt x="5681" y="7423"/>
                    <a:pt x="5729" y="7463"/>
                    <a:pt x="5800" y="7453"/>
                  </a:cubicBezTo>
                  <a:cubicBezTo>
                    <a:pt x="5895" y="7533"/>
                    <a:pt x="6070" y="7473"/>
                    <a:pt x="6149" y="7573"/>
                  </a:cubicBezTo>
                  <a:cubicBezTo>
                    <a:pt x="6236" y="7543"/>
                    <a:pt x="6252" y="7613"/>
                    <a:pt x="6331" y="7603"/>
                  </a:cubicBezTo>
                  <a:cubicBezTo>
                    <a:pt x="6379" y="7643"/>
                    <a:pt x="6450" y="7633"/>
                    <a:pt x="6513" y="7643"/>
                  </a:cubicBezTo>
                  <a:cubicBezTo>
                    <a:pt x="6561" y="7683"/>
                    <a:pt x="6624" y="7693"/>
                    <a:pt x="6696" y="7693"/>
                  </a:cubicBezTo>
                  <a:cubicBezTo>
                    <a:pt x="6743" y="7743"/>
                    <a:pt x="6814" y="7733"/>
                    <a:pt x="6878" y="7743"/>
                  </a:cubicBezTo>
                  <a:cubicBezTo>
                    <a:pt x="6917" y="7743"/>
                    <a:pt x="6917" y="7813"/>
                    <a:pt x="6973" y="7783"/>
                  </a:cubicBezTo>
                  <a:cubicBezTo>
                    <a:pt x="7005" y="7813"/>
                    <a:pt x="7052" y="7793"/>
                    <a:pt x="7084" y="7823"/>
                  </a:cubicBezTo>
                  <a:cubicBezTo>
                    <a:pt x="7131" y="7803"/>
                    <a:pt x="7155" y="7843"/>
                    <a:pt x="7187" y="7843"/>
                  </a:cubicBezTo>
                  <a:cubicBezTo>
                    <a:pt x="7218" y="7873"/>
                    <a:pt x="7298" y="7813"/>
                    <a:pt x="7298" y="7893"/>
                  </a:cubicBezTo>
                  <a:cubicBezTo>
                    <a:pt x="7139" y="7943"/>
                    <a:pt x="7044" y="7883"/>
                    <a:pt x="6902" y="7913"/>
                  </a:cubicBezTo>
                  <a:cubicBezTo>
                    <a:pt x="6846" y="7863"/>
                    <a:pt x="6759" y="7873"/>
                    <a:pt x="6696" y="7853"/>
                  </a:cubicBezTo>
                  <a:cubicBezTo>
                    <a:pt x="6616" y="7853"/>
                    <a:pt x="6545" y="7823"/>
                    <a:pt x="6466" y="7813"/>
                  </a:cubicBezTo>
                  <a:cubicBezTo>
                    <a:pt x="6450" y="7773"/>
                    <a:pt x="6387" y="7813"/>
                    <a:pt x="6371" y="7763"/>
                  </a:cubicBezTo>
                  <a:cubicBezTo>
                    <a:pt x="6315" y="7803"/>
                    <a:pt x="6299" y="7753"/>
                    <a:pt x="6252" y="7773"/>
                  </a:cubicBezTo>
                  <a:cubicBezTo>
                    <a:pt x="6220" y="7743"/>
                    <a:pt x="6180" y="7743"/>
                    <a:pt x="6141" y="7753"/>
                  </a:cubicBezTo>
                  <a:cubicBezTo>
                    <a:pt x="6109" y="7733"/>
                    <a:pt x="6085" y="7693"/>
                    <a:pt x="6030" y="7713"/>
                  </a:cubicBezTo>
                  <a:cubicBezTo>
                    <a:pt x="6006" y="7683"/>
                    <a:pt x="5967" y="7683"/>
                    <a:pt x="5919" y="7693"/>
                  </a:cubicBezTo>
                  <a:cubicBezTo>
                    <a:pt x="5887" y="7693"/>
                    <a:pt x="5864" y="7653"/>
                    <a:pt x="5816" y="7673"/>
                  </a:cubicBezTo>
                  <a:cubicBezTo>
                    <a:pt x="5792" y="7643"/>
                    <a:pt x="5737" y="7663"/>
                    <a:pt x="5705" y="7653"/>
                  </a:cubicBezTo>
                  <a:cubicBezTo>
                    <a:pt x="5658" y="7653"/>
                    <a:pt x="5610" y="7663"/>
                    <a:pt x="5578" y="7633"/>
                  </a:cubicBezTo>
                  <a:cubicBezTo>
                    <a:pt x="5404" y="7663"/>
                    <a:pt x="5245" y="7623"/>
                    <a:pt x="5071" y="7643"/>
                  </a:cubicBezTo>
                  <a:cubicBezTo>
                    <a:pt x="4833" y="7703"/>
                    <a:pt x="4754" y="7683"/>
                    <a:pt x="4540" y="7763"/>
                  </a:cubicBezTo>
                  <a:cubicBezTo>
                    <a:pt x="4524" y="7773"/>
                    <a:pt x="4509" y="7793"/>
                    <a:pt x="4501" y="7813"/>
                  </a:cubicBezTo>
                  <a:cubicBezTo>
                    <a:pt x="4477" y="7833"/>
                    <a:pt x="4406" y="7813"/>
                    <a:pt x="4413" y="7853"/>
                  </a:cubicBezTo>
                  <a:cubicBezTo>
                    <a:pt x="4366" y="7883"/>
                    <a:pt x="4310" y="7903"/>
                    <a:pt x="4310" y="7973"/>
                  </a:cubicBezTo>
                  <a:cubicBezTo>
                    <a:pt x="4390" y="7963"/>
                    <a:pt x="4390" y="7893"/>
                    <a:pt x="4453" y="7873"/>
                  </a:cubicBezTo>
                  <a:cubicBezTo>
                    <a:pt x="4572" y="7843"/>
                    <a:pt x="4659" y="7793"/>
                    <a:pt x="4754" y="7763"/>
                  </a:cubicBezTo>
                  <a:cubicBezTo>
                    <a:pt x="4841" y="7773"/>
                    <a:pt x="4944" y="7743"/>
                    <a:pt x="5047" y="7713"/>
                  </a:cubicBezTo>
                  <a:cubicBezTo>
                    <a:pt x="5095" y="7723"/>
                    <a:pt x="5142" y="7723"/>
                    <a:pt x="5206" y="7703"/>
                  </a:cubicBezTo>
                  <a:cubicBezTo>
                    <a:pt x="5238" y="7713"/>
                    <a:pt x="5269" y="7723"/>
                    <a:pt x="5309" y="7723"/>
                  </a:cubicBezTo>
                  <a:cubicBezTo>
                    <a:pt x="5356" y="7753"/>
                    <a:pt x="5364" y="7683"/>
                    <a:pt x="5396" y="7723"/>
                  </a:cubicBezTo>
                  <a:cubicBezTo>
                    <a:pt x="5444" y="7713"/>
                    <a:pt x="5483" y="7713"/>
                    <a:pt x="5507" y="7743"/>
                  </a:cubicBezTo>
                  <a:cubicBezTo>
                    <a:pt x="5547" y="7743"/>
                    <a:pt x="5618" y="7693"/>
                    <a:pt x="5626" y="7733"/>
                  </a:cubicBezTo>
                  <a:cubicBezTo>
                    <a:pt x="5721" y="7723"/>
                    <a:pt x="5776" y="7763"/>
                    <a:pt x="5856" y="7753"/>
                  </a:cubicBezTo>
                  <a:cubicBezTo>
                    <a:pt x="5911" y="7813"/>
                    <a:pt x="6022" y="7773"/>
                    <a:pt x="6077" y="7813"/>
                  </a:cubicBezTo>
                  <a:cubicBezTo>
                    <a:pt x="6220" y="7843"/>
                    <a:pt x="6379" y="7863"/>
                    <a:pt x="6513" y="7913"/>
                  </a:cubicBezTo>
                  <a:cubicBezTo>
                    <a:pt x="6593" y="7923"/>
                    <a:pt x="6648" y="7953"/>
                    <a:pt x="6727" y="7953"/>
                  </a:cubicBezTo>
                  <a:cubicBezTo>
                    <a:pt x="6783" y="8013"/>
                    <a:pt x="6909" y="7943"/>
                    <a:pt x="6949" y="8013"/>
                  </a:cubicBezTo>
                  <a:cubicBezTo>
                    <a:pt x="6933" y="8013"/>
                    <a:pt x="6902" y="8023"/>
                    <a:pt x="6894" y="8003"/>
                  </a:cubicBezTo>
                  <a:cubicBezTo>
                    <a:pt x="6862" y="8003"/>
                    <a:pt x="6854" y="8043"/>
                    <a:pt x="6846" y="8013"/>
                  </a:cubicBezTo>
                  <a:cubicBezTo>
                    <a:pt x="6814" y="7983"/>
                    <a:pt x="6735" y="8033"/>
                    <a:pt x="6703" y="8003"/>
                  </a:cubicBezTo>
                  <a:cubicBezTo>
                    <a:pt x="6616" y="7983"/>
                    <a:pt x="6521" y="7983"/>
                    <a:pt x="6434" y="7973"/>
                  </a:cubicBezTo>
                  <a:cubicBezTo>
                    <a:pt x="6244" y="7963"/>
                    <a:pt x="6093" y="7893"/>
                    <a:pt x="5871" y="7953"/>
                  </a:cubicBezTo>
                  <a:cubicBezTo>
                    <a:pt x="5848" y="7923"/>
                    <a:pt x="5808" y="7933"/>
                    <a:pt x="5776" y="7923"/>
                  </a:cubicBezTo>
                  <a:cubicBezTo>
                    <a:pt x="5729" y="7943"/>
                    <a:pt x="5721" y="7893"/>
                    <a:pt x="5673" y="7903"/>
                  </a:cubicBezTo>
                  <a:cubicBezTo>
                    <a:pt x="5531" y="7933"/>
                    <a:pt x="5404" y="7923"/>
                    <a:pt x="5269" y="7933"/>
                  </a:cubicBezTo>
                  <a:cubicBezTo>
                    <a:pt x="4944" y="8013"/>
                    <a:pt x="4794" y="7993"/>
                    <a:pt x="4524" y="8122"/>
                  </a:cubicBezTo>
                  <a:cubicBezTo>
                    <a:pt x="4477" y="8152"/>
                    <a:pt x="4406" y="8172"/>
                    <a:pt x="4358" y="8202"/>
                  </a:cubicBezTo>
                  <a:cubicBezTo>
                    <a:pt x="4310" y="8192"/>
                    <a:pt x="4334" y="8252"/>
                    <a:pt x="4303" y="8262"/>
                  </a:cubicBezTo>
                  <a:cubicBezTo>
                    <a:pt x="4247" y="8252"/>
                    <a:pt x="4239" y="8292"/>
                    <a:pt x="4200" y="8302"/>
                  </a:cubicBezTo>
                  <a:cubicBezTo>
                    <a:pt x="4160" y="8352"/>
                    <a:pt x="4112" y="8392"/>
                    <a:pt x="4057" y="8422"/>
                  </a:cubicBezTo>
                  <a:cubicBezTo>
                    <a:pt x="4025" y="8432"/>
                    <a:pt x="4001" y="8452"/>
                    <a:pt x="4001" y="8482"/>
                  </a:cubicBezTo>
                  <a:cubicBezTo>
                    <a:pt x="3970" y="8502"/>
                    <a:pt x="3922" y="8512"/>
                    <a:pt x="3938" y="8562"/>
                  </a:cubicBezTo>
                  <a:cubicBezTo>
                    <a:pt x="4033" y="8502"/>
                    <a:pt x="4128" y="8432"/>
                    <a:pt x="4207" y="8352"/>
                  </a:cubicBezTo>
                  <a:cubicBezTo>
                    <a:pt x="4279" y="8332"/>
                    <a:pt x="4366" y="8282"/>
                    <a:pt x="4382" y="8242"/>
                  </a:cubicBezTo>
                  <a:cubicBezTo>
                    <a:pt x="4390" y="8232"/>
                    <a:pt x="4413" y="8232"/>
                    <a:pt x="4421" y="8232"/>
                  </a:cubicBezTo>
                  <a:cubicBezTo>
                    <a:pt x="4445" y="8222"/>
                    <a:pt x="4453" y="8222"/>
                    <a:pt x="4469" y="8202"/>
                  </a:cubicBezTo>
                  <a:cubicBezTo>
                    <a:pt x="4469" y="8192"/>
                    <a:pt x="4493" y="8192"/>
                    <a:pt x="4501" y="8192"/>
                  </a:cubicBezTo>
                  <a:cubicBezTo>
                    <a:pt x="4524" y="8182"/>
                    <a:pt x="4540" y="8182"/>
                    <a:pt x="4548" y="8162"/>
                  </a:cubicBezTo>
                  <a:cubicBezTo>
                    <a:pt x="4612" y="8172"/>
                    <a:pt x="4675" y="8132"/>
                    <a:pt x="4786" y="8102"/>
                  </a:cubicBezTo>
                  <a:cubicBezTo>
                    <a:pt x="4889" y="8083"/>
                    <a:pt x="5024" y="8053"/>
                    <a:pt x="5142" y="8023"/>
                  </a:cubicBezTo>
                  <a:cubicBezTo>
                    <a:pt x="5309" y="8013"/>
                    <a:pt x="5452" y="8013"/>
                    <a:pt x="5626" y="7983"/>
                  </a:cubicBezTo>
                  <a:cubicBezTo>
                    <a:pt x="5634" y="8023"/>
                    <a:pt x="5689" y="7983"/>
                    <a:pt x="5705" y="8013"/>
                  </a:cubicBezTo>
                  <a:cubicBezTo>
                    <a:pt x="5729" y="8023"/>
                    <a:pt x="5753" y="8023"/>
                    <a:pt x="5792" y="8013"/>
                  </a:cubicBezTo>
                  <a:cubicBezTo>
                    <a:pt x="5784" y="8073"/>
                    <a:pt x="5871" y="7973"/>
                    <a:pt x="5864" y="8043"/>
                  </a:cubicBezTo>
                  <a:cubicBezTo>
                    <a:pt x="5895" y="8033"/>
                    <a:pt x="5935" y="8023"/>
                    <a:pt x="5967" y="8013"/>
                  </a:cubicBezTo>
                  <a:cubicBezTo>
                    <a:pt x="5974" y="8063"/>
                    <a:pt x="6030" y="8013"/>
                    <a:pt x="6054" y="8013"/>
                  </a:cubicBezTo>
                  <a:cubicBezTo>
                    <a:pt x="6062" y="8063"/>
                    <a:pt x="6117" y="8013"/>
                    <a:pt x="6141" y="8023"/>
                  </a:cubicBezTo>
                  <a:cubicBezTo>
                    <a:pt x="6196" y="8043"/>
                    <a:pt x="6268" y="8023"/>
                    <a:pt x="6307" y="8073"/>
                  </a:cubicBezTo>
                  <a:cubicBezTo>
                    <a:pt x="6165" y="8093"/>
                    <a:pt x="6054" y="8043"/>
                    <a:pt x="5903" y="8073"/>
                  </a:cubicBezTo>
                  <a:cubicBezTo>
                    <a:pt x="5903" y="8023"/>
                    <a:pt x="5840" y="8073"/>
                    <a:pt x="5816" y="8073"/>
                  </a:cubicBezTo>
                  <a:cubicBezTo>
                    <a:pt x="5792" y="8053"/>
                    <a:pt x="5753" y="8063"/>
                    <a:pt x="5729" y="8043"/>
                  </a:cubicBezTo>
                  <a:cubicBezTo>
                    <a:pt x="5658" y="8053"/>
                    <a:pt x="5586" y="8043"/>
                    <a:pt x="5515" y="8053"/>
                  </a:cubicBezTo>
                  <a:cubicBezTo>
                    <a:pt x="5348" y="8093"/>
                    <a:pt x="5174" y="8132"/>
                    <a:pt x="5008" y="8162"/>
                  </a:cubicBezTo>
                  <a:cubicBezTo>
                    <a:pt x="4762" y="8262"/>
                    <a:pt x="4604" y="8342"/>
                    <a:pt x="4374" y="8422"/>
                  </a:cubicBezTo>
                  <a:cubicBezTo>
                    <a:pt x="4382" y="8462"/>
                    <a:pt x="4318" y="8442"/>
                    <a:pt x="4310" y="8482"/>
                  </a:cubicBezTo>
                  <a:cubicBezTo>
                    <a:pt x="4263" y="8472"/>
                    <a:pt x="4271" y="8532"/>
                    <a:pt x="4215" y="8522"/>
                  </a:cubicBezTo>
                  <a:cubicBezTo>
                    <a:pt x="4176" y="8582"/>
                    <a:pt x="4097" y="8592"/>
                    <a:pt x="4057" y="8652"/>
                  </a:cubicBezTo>
                  <a:cubicBezTo>
                    <a:pt x="3986" y="8672"/>
                    <a:pt x="3962" y="8732"/>
                    <a:pt x="3898" y="8772"/>
                  </a:cubicBezTo>
                  <a:cubicBezTo>
                    <a:pt x="3867" y="8832"/>
                    <a:pt x="3795" y="8852"/>
                    <a:pt x="3780" y="8932"/>
                  </a:cubicBezTo>
                  <a:cubicBezTo>
                    <a:pt x="3898" y="8892"/>
                    <a:pt x="3922" y="8772"/>
                    <a:pt x="4033" y="8722"/>
                  </a:cubicBezTo>
                  <a:cubicBezTo>
                    <a:pt x="4073" y="8682"/>
                    <a:pt x="4104" y="8652"/>
                    <a:pt x="4160" y="8622"/>
                  </a:cubicBezTo>
                  <a:cubicBezTo>
                    <a:pt x="4200" y="8622"/>
                    <a:pt x="4223" y="8602"/>
                    <a:pt x="4223" y="8562"/>
                  </a:cubicBezTo>
                  <a:cubicBezTo>
                    <a:pt x="4263" y="8562"/>
                    <a:pt x="4287" y="8552"/>
                    <a:pt x="4303" y="8522"/>
                  </a:cubicBezTo>
                  <a:cubicBezTo>
                    <a:pt x="4421" y="8512"/>
                    <a:pt x="4485" y="8452"/>
                    <a:pt x="4564" y="8402"/>
                  </a:cubicBezTo>
                  <a:cubicBezTo>
                    <a:pt x="4588" y="8402"/>
                    <a:pt x="4612" y="8432"/>
                    <a:pt x="4620" y="8392"/>
                  </a:cubicBezTo>
                  <a:cubicBezTo>
                    <a:pt x="4635" y="8372"/>
                    <a:pt x="4707" y="8392"/>
                    <a:pt x="4699" y="8342"/>
                  </a:cubicBezTo>
                  <a:cubicBezTo>
                    <a:pt x="4778" y="8342"/>
                    <a:pt x="4826" y="8312"/>
                    <a:pt x="4881" y="8282"/>
                  </a:cubicBezTo>
                  <a:cubicBezTo>
                    <a:pt x="4936" y="8272"/>
                    <a:pt x="4992" y="8262"/>
                    <a:pt x="5055" y="8242"/>
                  </a:cubicBezTo>
                  <a:cubicBezTo>
                    <a:pt x="5095" y="8232"/>
                    <a:pt x="5111" y="8192"/>
                    <a:pt x="5166" y="8192"/>
                  </a:cubicBezTo>
                  <a:cubicBezTo>
                    <a:pt x="5277" y="8192"/>
                    <a:pt x="5396" y="8172"/>
                    <a:pt x="5531" y="8132"/>
                  </a:cubicBezTo>
                  <a:cubicBezTo>
                    <a:pt x="5634" y="8152"/>
                    <a:pt x="5673" y="8112"/>
                    <a:pt x="5761" y="8152"/>
                  </a:cubicBezTo>
                  <a:cubicBezTo>
                    <a:pt x="5824" y="8152"/>
                    <a:pt x="5816" y="8132"/>
                    <a:pt x="5864" y="8152"/>
                  </a:cubicBezTo>
                  <a:cubicBezTo>
                    <a:pt x="5895" y="8142"/>
                    <a:pt x="5919" y="8142"/>
                    <a:pt x="5935" y="8152"/>
                  </a:cubicBezTo>
                  <a:cubicBezTo>
                    <a:pt x="5959" y="8152"/>
                    <a:pt x="5998" y="8132"/>
                    <a:pt x="6006" y="8162"/>
                  </a:cubicBezTo>
                  <a:cubicBezTo>
                    <a:pt x="6117" y="8132"/>
                    <a:pt x="6180" y="8182"/>
                    <a:pt x="6283" y="8162"/>
                  </a:cubicBezTo>
                  <a:cubicBezTo>
                    <a:pt x="6339" y="8152"/>
                    <a:pt x="6371" y="8172"/>
                    <a:pt x="6410" y="8182"/>
                  </a:cubicBezTo>
                  <a:cubicBezTo>
                    <a:pt x="6458" y="8182"/>
                    <a:pt x="6513" y="8182"/>
                    <a:pt x="6537" y="8212"/>
                  </a:cubicBezTo>
                  <a:cubicBezTo>
                    <a:pt x="6387" y="8312"/>
                    <a:pt x="6260" y="8232"/>
                    <a:pt x="6109" y="8252"/>
                  </a:cubicBezTo>
                  <a:cubicBezTo>
                    <a:pt x="5959" y="8242"/>
                    <a:pt x="5808" y="8232"/>
                    <a:pt x="5650" y="8242"/>
                  </a:cubicBezTo>
                  <a:cubicBezTo>
                    <a:pt x="5420" y="8292"/>
                    <a:pt x="5198" y="8342"/>
                    <a:pt x="4968" y="8392"/>
                  </a:cubicBezTo>
                  <a:cubicBezTo>
                    <a:pt x="4929" y="8422"/>
                    <a:pt x="4881" y="8442"/>
                    <a:pt x="4818" y="8452"/>
                  </a:cubicBezTo>
                  <a:cubicBezTo>
                    <a:pt x="4818" y="8492"/>
                    <a:pt x="4794" y="8452"/>
                    <a:pt x="4770" y="8462"/>
                  </a:cubicBezTo>
                  <a:cubicBezTo>
                    <a:pt x="4770" y="8492"/>
                    <a:pt x="4723" y="8502"/>
                    <a:pt x="4715" y="8472"/>
                  </a:cubicBezTo>
                  <a:cubicBezTo>
                    <a:pt x="4643" y="8542"/>
                    <a:pt x="4524" y="8572"/>
                    <a:pt x="4437" y="8632"/>
                  </a:cubicBezTo>
                  <a:cubicBezTo>
                    <a:pt x="4358" y="8682"/>
                    <a:pt x="4263" y="8732"/>
                    <a:pt x="4184" y="8792"/>
                  </a:cubicBezTo>
                  <a:cubicBezTo>
                    <a:pt x="4128" y="8812"/>
                    <a:pt x="4112" y="8862"/>
                    <a:pt x="4057" y="8872"/>
                  </a:cubicBezTo>
                  <a:cubicBezTo>
                    <a:pt x="4041" y="8932"/>
                    <a:pt x="3954" y="8922"/>
                    <a:pt x="3946" y="8982"/>
                  </a:cubicBezTo>
                  <a:cubicBezTo>
                    <a:pt x="4073" y="8942"/>
                    <a:pt x="4136" y="8862"/>
                    <a:pt x="4223" y="8812"/>
                  </a:cubicBezTo>
                  <a:cubicBezTo>
                    <a:pt x="4342" y="8782"/>
                    <a:pt x="4398" y="8692"/>
                    <a:pt x="4517" y="8652"/>
                  </a:cubicBezTo>
                  <a:cubicBezTo>
                    <a:pt x="4548" y="8622"/>
                    <a:pt x="4627" y="8622"/>
                    <a:pt x="4659" y="8572"/>
                  </a:cubicBezTo>
                  <a:cubicBezTo>
                    <a:pt x="4699" y="8572"/>
                    <a:pt x="4723" y="8562"/>
                    <a:pt x="4746" y="8532"/>
                  </a:cubicBezTo>
                  <a:cubicBezTo>
                    <a:pt x="4762" y="8522"/>
                    <a:pt x="4833" y="8542"/>
                    <a:pt x="4826" y="8492"/>
                  </a:cubicBezTo>
                  <a:cubicBezTo>
                    <a:pt x="4897" y="8502"/>
                    <a:pt x="5016" y="8452"/>
                    <a:pt x="5150" y="8422"/>
                  </a:cubicBezTo>
                  <a:cubicBezTo>
                    <a:pt x="5277" y="8392"/>
                    <a:pt x="5420" y="8362"/>
                    <a:pt x="5539" y="8332"/>
                  </a:cubicBezTo>
                  <a:cubicBezTo>
                    <a:pt x="5618" y="8352"/>
                    <a:pt x="5737" y="8302"/>
                    <a:pt x="5800" y="8342"/>
                  </a:cubicBezTo>
                  <a:cubicBezTo>
                    <a:pt x="5864" y="8312"/>
                    <a:pt x="5887" y="8342"/>
                    <a:pt x="5943" y="8332"/>
                  </a:cubicBezTo>
                  <a:cubicBezTo>
                    <a:pt x="5967" y="8382"/>
                    <a:pt x="6070" y="8272"/>
                    <a:pt x="6070" y="8372"/>
                  </a:cubicBezTo>
                  <a:cubicBezTo>
                    <a:pt x="5864" y="8382"/>
                    <a:pt x="5705" y="8422"/>
                    <a:pt x="5555" y="8442"/>
                  </a:cubicBezTo>
                  <a:cubicBezTo>
                    <a:pt x="5523" y="8442"/>
                    <a:pt x="5523" y="8472"/>
                    <a:pt x="5491" y="8482"/>
                  </a:cubicBezTo>
                  <a:cubicBezTo>
                    <a:pt x="5467" y="8492"/>
                    <a:pt x="5396" y="8472"/>
                    <a:pt x="5404" y="8522"/>
                  </a:cubicBezTo>
                  <a:cubicBezTo>
                    <a:pt x="5364" y="8492"/>
                    <a:pt x="5388" y="8522"/>
                    <a:pt x="5341" y="8532"/>
                  </a:cubicBezTo>
                  <a:cubicBezTo>
                    <a:pt x="5293" y="8542"/>
                    <a:pt x="5301" y="8502"/>
                    <a:pt x="5269" y="8552"/>
                  </a:cubicBezTo>
                  <a:cubicBezTo>
                    <a:pt x="5198" y="8562"/>
                    <a:pt x="5166" y="8612"/>
                    <a:pt x="5087" y="8612"/>
                  </a:cubicBezTo>
                  <a:cubicBezTo>
                    <a:pt x="5079" y="8682"/>
                    <a:pt x="4968" y="8662"/>
                    <a:pt x="4944" y="8712"/>
                  </a:cubicBezTo>
                  <a:cubicBezTo>
                    <a:pt x="4818" y="8752"/>
                    <a:pt x="4738" y="8832"/>
                    <a:pt x="4612" y="8872"/>
                  </a:cubicBezTo>
                  <a:cubicBezTo>
                    <a:pt x="4501" y="8942"/>
                    <a:pt x="4445" y="9002"/>
                    <a:pt x="4318" y="9032"/>
                  </a:cubicBezTo>
                  <a:cubicBezTo>
                    <a:pt x="4303" y="9082"/>
                    <a:pt x="4255" y="9092"/>
                    <a:pt x="4215" y="9122"/>
                  </a:cubicBezTo>
                  <a:cubicBezTo>
                    <a:pt x="4207" y="9181"/>
                    <a:pt x="4097" y="9162"/>
                    <a:pt x="4128" y="9251"/>
                  </a:cubicBezTo>
                  <a:cubicBezTo>
                    <a:pt x="4136" y="9281"/>
                    <a:pt x="4152" y="9251"/>
                    <a:pt x="4160" y="9221"/>
                  </a:cubicBezTo>
                  <a:cubicBezTo>
                    <a:pt x="4207" y="9231"/>
                    <a:pt x="4200" y="9181"/>
                    <a:pt x="4239" y="9181"/>
                  </a:cubicBezTo>
                  <a:cubicBezTo>
                    <a:pt x="4255" y="9122"/>
                    <a:pt x="4334" y="9112"/>
                    <a:pt x="4358" y="9062"/>
                  </a:cubicBezTo>
                  <a:cubicBezTo>
                    <a:pt x="4564" y="8972"/>
                    <a:pt x="4778" y="8862"/>
                    <a:pt x="5000" y="8742"/>
                  </a:cubicBezTo>
                  <a:cubicBezTo>
                    <a:pt x="5142" y="8682"/>
                    <a:pt x="5190" y="8662"/>
                    <a:pt x="5317" y="8602"/>
                  </a:cubicBezTo>
                  <a:cubicBezTo>
                    <a:pt x="5333" y="8672"/>
                    <a:pt x="5348" y="8572"/>
                    <a:pt x="5380" y="8592"/>
                  </a:cubicBezTo>
                  <a:cubicBezTo>
                    <a:pt x="5420" y="8582"/>
                    <a:pt x="5452" y="8572"/>
                    <a:pt x="5483" y="8562"/>
                  </a:cubicBezTo>
                  <a:cubicBezTo>
                    <a:pt x="5515" y="8562"/>
                    <a:pt x="5555" y="8552"/>
                    <a:pt x="5586" y="8542"/>
                  </a:cubicBezTo>
                  <a:cubicBezTo>
                    <a:pt x="5618" y="8552"/>
                    <a:pt x="5681" y="8492"/>
                    <a:pt x="5689" y="8542"/>
                  </a:cubicBezTo>
                  <a:cubicBezTo>
                    <a:pt x="5578" y="8582"/>
                    <a:pt x="5491" y="8642"/>
                    <a:pt x="5396" y="8702"/>
                  </a:cubicBezTo>
                  <a:cubicBezTo>
                    <a:pt x="5293" y="8742"/>
                    <a:pt x="5198" y="8802"/>
                    <a:pt x="5103" y="8852"/>
                  </a:cubicBezTo>
                  <a:cubicBezTo>
                    <a:pt x="5087" y="8902"/>
                    <a:pt x="4992" y="8892"/>
                    <a:pt x="4976" y="8952"/>
                  </a:cubicBezTo>
                  <a:cubicBezTo>
                    <a:pt x="4913" y="8962"/>
                    <a:pt x="4881" y="9002"/>
                    <a:pt x="4833" y="9022"/>
                  </a:cubicBezTo>
                  <a:cubicBezTo>
                    <a:pt x="4778" y="9052"/>
                    <a:pt x="4746" y="9092"/>
                    <a:pt x="4707" y="9122"/>
                  </a:cubicBezTo>
                  <a:cubicBezTo>
                    <a:pt x="4667" y="9152"/>
                    <a:pt x="4588" y="9162"/>
                    <a:pt x="4596" y="9231"/>
                  </a:cubicBezTo>
                  <a:cubicBezTo>
                    <a:pt x="4683" y="9201"/>
                    <a:pt x="4730" y="9142"/>
                    <a:pt x="4802" y="9102"/>
                  </a:cubicBezTo>
                  <a:cubicBezTo>
                    <a:pt x="4889" y="9052"/>
                    <a:pt x="4952" y="9002"/>
                    <a:pt x="5032" y="8962"/>
                  </a:cubicBezTo>
                  <a:cubicBezTo>
                    <a:pt x="5174" y="8862"/>
                    <a:pt x="5356" y="8792"/>
                    <a:pt x="5499" y="8692"/>
                  </a:cubicBezTo>
                  <a:cubicBezTo>
                    <a:pt x="5642" y="8662"/>
                    <a:pt x="5737" y="8602"/>
                    <a:pt x="5832" y="8532"/>
                  </a:cubicBezTo>
                  <a:cubicBezTo>
                    <a:pt x="5903" y="8542"/>
                    <a:pt x="6014" y="8482"/>
                    <a:pt x="6133" y="8442"/>
                  </a:cubicBezTo>
                  <a:cubicBezTo>
                    <a:pt x="6212" y="8442"/>
                    <a:pt x="6220" y="8382"/>
                    <a:pt x="6299" y="8382"/>
                  </a:cubicBezTo>
                  <a:cubicBezTo>
                    <a:pt x="6331" y="8372"/>
                    <a:pt x="6371" y="8362"/>
                    <a:pt x="6402" y="8362"/>
                  </a:cubicBezTo>
                  <a:cubicBezTo>
                    <a:pt x="6387" y="8322"/>
                    <a:pt x="6482" y="8302"/>
                    <a:pt x="6474" y="8342"/>
                  </a:cubicBezTo>
                  <a:cubicBezTo>
                    <a:pt x="6402" y="8372"/>
                    <a:pt x="6355" y="8422"/>
                    <a:pt x="6252" y="8432"/>
                  </a:cubicBezTo>
                  <a:cubicBezTo>
                    <a:pt x="6204" y="8532"/>
                    <a:pt x="6085" y="8562"/>
                    <a:pt x="5998" y="8622"/>
                  </a:cubicBezTo>
                  <a:cubicBezTo>
                    <a:pt x="5927" y="8702"/>
                    <a:pt x="5816" y="8752"/>
                    <a:pt x="5713" y="8802"/>
                  </a:cubicBezTo>
                  <a:cubicBezTo>
                    <a:pt x="5689" y="8852"/>
                    <a:pt x="5594" y="8842"/>
                    <a:pt x="5586" y="8902"/>
                  </a:cubicBezTo>
                  <a:cubicBezTo>
                    <a:pt x="5499" y="8902"/>
                    <a:pt x="5483" y="8962"/>
                    <a:pt x="5420" y="8982"/>
                  </a:cubicBezTo>
                  <a:cubicBezTo>
                    <a:pt x="5325" y="9042"/>
                    <a:pt x="5230" y="9102"/>
                    <a:pt x="5127" y="9162"/>
                  </a:cubicBezTo>
                  <a:cubicBezTo>
                    <a:pt x="5024" y="9201"/>
                    <a:pt x="4960" y="9281"/>
                    <a:pt x="4857" y="9331"/>
                  </a:cubicBezTo>
                  <a:cubicBezTo>
                    <a:pt x="4849" y="9391"/>
                    <a:pt x="4762" y="9381"/>
                    <a:pt x="4746" y="9441"/>
                  </a:cubicBezTo>
                  <a:cubicBezTo>
                    <a:pt x="4699" y="9431"/>
                    <a:pt x="4707" y="9481"/>
                    <a:pt x="4667" y="9481"/>
                  </a:cubicBezTo>
                  <a:cubicBezTo>
                    <a:pt x="4659" y="9511"/>
                    <a:pt x="4604" y="9501"/>
                    <a:pt x="4604" y="9541"/>
                  </a:cubicBezTo>
                  <a:cubicBezTo>
                    <a:pt x="4501" y="9591"/>
                    <a:pt x="4437" y="9681"/>
                    <a:pt x="4334" y="9731"/>
                  </a:cubicBezTo>
                  <a:cubicBezTo>
                    <a:pt x="4310" y="9791"/>
                    <a:pt x="4247" y="9791"/>
                    <a:pt x="4231" y="9851"/>
                  </a:cubicBezTo>
                  <a:cubicBezTo>
                    <a:pt x="4200" y="9861"/>
                    <a:pt x="4176" y="9871"/>
                    <a:pt x="4168" y="9911"/>
                  </a:cubicBezTo>
                  <a:cubicBezTo>
                    <a:pt x="4152" y="9911"/>
                    <a:pt x="4136" y="9911"/>
                    <a:pt x="4136" y="9931"/>
                  </a:cubicBezTo>
                  <a:cubicBezTo>
                    <a:pt x="4136" y="9951"/>
                    <a:pt x="4152" y="9961"/>
                    <a:pt x="4152" y="9931"/>
                  </a:cubicBezTo>
                  <a:cubicBezTo>
                    <a:pt x="4271" y="9861"/>
                    <a:pt x="4374" y="9781"/>
                    <a:pt x="4469" y="9701"/>
                  </a:cubicBezTo>
                  <a:cubicBezTo>
                    <a:pt x="4524" y="9711"/>
                    <a:pt x="4517" y="9661"/>
                    <a:pt x="4548" y="9641"/>
                  </a:cubicBezTo>
                  <a:cubicBezTo>
                    <a:pt x="4556" y="9601"/>
                    <a:pt x="4627" y="9621"/>
                    <a:pt x="4627" y="9581"/>
                  </a:cubicBezTo>
                  <a:cubicBezTo>
                    <a:pt x="4691" y="9551"/>
                    <a:pt x="4738" y="9501"/>
                    <a:pt x="4786" y="9451"/>
                  </a:cubicBezTo>
                  <a:cubicBezTo>
                    <a:pt x="4905" y="9421"/>
                    <a:pt x="4952" y="9341"/>
                    <a:pt x="5063" y="9301"/>
                  </a:cubicBezTo>
                  <a:cubicBezTo>
                    <a:pt x="5135" y="9231"/>
                    <a:pt x="5245" y="9191"/>
                    <a:pt x="5341" y="9132"/>
                  </a:cubicBezTo>
                  <a:cubicBezTo>
                    <a:pt x="5444" y="9092"/>
                    <a:pt x="5515" y="9022"/>
                    <a:pt x="5610" y="8982"/>
                  </a:cubicBezTo>
                  <a:cubicBezTo>
                    <a:pt x="5665" y="8962"/>
                    <a:pt x="5697" y="8922"/>
                    <a:pt x="5761" y="8902"/>
                  </a:cubicBezTo>
                  <a:cubicBezTo>
                    <a:pt x="5761" y="8872"/>
                    <a:pt x="5800" y="8872"/>
                    <a:pt x="5824" y="8862"/>
                  </a:cubicBezTo>
                  <a:cubicBezTo>
                    <a:pt x="5808" y="8832"/>
                    <a:pt x="5903" y="8812"/>
                    <a:pt x="5895" y="8852"/>
                  </a:cubicBezTo>
                  <a:cubicBezTo>
                    <a:pt x="5840" y="8872"/>
                    <a:pt x="5808" y="8912"/>
                    <a:pt x="5768" y="8942"/>
                  </a:cubicBezTo>
                  <a:cubicBezTo>
                    <a:pt x="5768" y="8972"/>
                    <a:pt x="5737" y="8982"/>
                    <a:pt x="5721" y="9002"/>
                  </a:cubicBezTo>
                  <a:cubicBezTo>
                    <a:pt x="5721" y="9042"/>
                    <a:pt x="5697" y="9052"/>
                    <a:pt x="5658" y="9062"/>
                  </a:cubicBezTo>
                  <a:cubicBezTo>
                    <a:pt x="5650" y="9112"/>
                    <a:pt x="5602" y="9142"/>
                    <a:pt x="5555" y="9172"/>
                  </a:cubicBezTo>
                  <a:cubicBezTo>
                    <a:pt x="5547" y="9241"/>
                    <a:pt x="5459" y="9231"/>
                    <a:pt x="5467" y="9301"/>
                  </a:cubicBezTo>
                  <a:cubicBezTo>
                    <a:pt x="5420" y="9331"/>
                    <a:pt x="5372" y="9361"/>
                    <a:pt x="5356" y="9411"/>
                  </a:cubicBezTo>
                  <a:cubicBezTo>
                    <a:pt x="5293" y="9431"/>
                    <a:pt x="5269" y="9471"/>
                    <a:pt x="5230" y="9511"/>
                  </a:cubicBezTo>
                  <a:cubicBezTo>
                    <a:pt x="5158" y="9591"/>
                    <a:pt x="5087" y="9661"/>
                    <a:pt x="5000" y="9741"/>
                  </a:cubicBezTo>
                  <a:cubicBezTo>
                    <a:pt x="4865" y="9891"/>
                    <a:pt x="4691" y="10021"/>
                    <a:pt x="4532" y="10151"/>
                  </a:cubicBezTo>
                  <a:cubicBezTo>
                    <a:pt x="4453" y="10221"/>
                    <a:pt x="4358" y="10270"/>
                    <a:pt x="4279" y="10340"/>
                  </a:cubicBezTo>
                  <a:cubicBezTo>
                    <a:pt x="4255" y="10350"/>
                    <a:pt x="4231" y="10360"/>
                    <a:pt x="4215" y="10380"/>
                  </a:cubicBezTo>
                  <a:cubicBezTo>
                    <a:pt x="4239" y="10440"/>
                    <a:pt x="4136" y="10380"/>
                    <a:pt x="4152" y="10440"/>
                  </a:cubicBezTo>
                  <a:cubicBezTo>
                    <a:pt x="4120" y="10450"/>
                    <a:pt x="4089" y="10460"/>
                    <a:pt x="4049" y="10460"/>
                  </a:cubicBezTo>
                  <a:cubicBezTo>
                    <a:pt x="4057" y="10480"/>
                    <a:pt x="3986" y="10520"/>
                    <a:pt x="4041" y="10530"/>
                  </a:cubicBezTo>
                  <a:cubicBezTo>
                    <a:pt x="4081" y="10460"/>
                    <a:pt x="4215" y="10480"/>
                    <a:pt x="4239" y="10400"/>
                  </a:cubicBezTo>
                  <a:cubicBezTo>
                    <a:pt x="4342" y="10390"/>
                    <a:pt x="4374" y="10320"/>
                    <a:pt x="4445" y="10280"/>
                  </a:cubicBezTo>
                  <a:cubicBezTo>
                    <a:pt x="4501" y="10270"/>
                    <a:pt x="4485" y="10241"/>
                    <a:pt x="4509" y="10231"/>
                  </a:cubicBezTo>
                  <a:cubicBezTo>
                    <a:pt x="4517" y="10221"/>
                    <a:pt x="4532" y="10231"/>
                    <a:pt x="4548" y="10221"/>
                  </a:cubicBezTo>
                  <a:cubicBezTo>
                    <a:pt x="4572" y="10201"/>
                    <a:pt x="4596" y="10151"/>
                    <a:pt x="4643" y="10151"/>
                  </a:cubicBezTo>
                  <a:cubicBezTo>
                    <a:pt x="4635" y="10101"/>
                    <a:pt x="4715" y="10111"/>
                    <a:pt x="4715" y="10071"/>
                  </a:cubicBezTo>
                  <a:cubicBezTo>
                    <a:pt x="4746" y="10041"/>
                    <a:pt x="4778" y="10011"/>
                    <a:pt x="4810" y="9981"/>
                  </a:cubicBezTo>
                  <a:cubicBezTo>
                    <a:pt x="5008" y="9891"/>
                    <a:pt x="5119" y="9711"/>
                    <a:pt x="5277" y="9591"/>
                  </a:cubicBezTo>
                  <a:cubicBezTo>
                    <a:pt x="5301" y="9541"/>
                    <a:pt x="5372" y="9531"/>
                    <a:pt x="5388" y="9471"/>
                  </a:cubicBezTo>
                  <a:cubicBezTo>
                    <a:pt x="5444" y="9461"/>
                    <a:pt x="5452" y="9391"/>
                    <a:pt x="5515" y="9381"/>
                  </a:cubicBezTo>
                  <a:cubicBezTo>
                    <a:pt x="5547" y="9341"/>
                    <a:pt x="5570" y="9291"/>
                    <a:pt x="5618" y="9271"/>
                  </a:cubicBezTo>
                  <a:cubicBezTo>
                    <a:pt x="5618" y="9231"/>
                    <a:pt x="5650" y="9231"/>
                    <a:pt x="5665" y="9211"/>
                  </a:cubicBezTo>
                  <a:cubicBezTo>
                    <a:pt x="5689" y="9221"/>
                    <a:pt x="5697" y="9122"/>
                    <a:pt x="5713" y="9181"/>
                  </a:cubicBezTo>
                  <a:cubicBezTo>
                    <a:pt x="5713" y="9241"/>
                    <a:pt x="5681" y="9261"/>
                    <a:pt x="5642" y="9281"/>
                  </a:cubicBezTo>
                  <a:cubicBezTo>
                    <a:pt x="5610" y="9321"/>
                    <a:pt x="5578" y="9361"/>
                    <a:pt x="5547" y="9391"/>
                  </a:cubicBezTo>
                  <a:cubicBezTo>
                    <a:pt x="5515" y="9481"/>
                    <a:pt x="5404" y="9501"/>
                    <a:pt x="5388" y="9611"/>
                  </a:cubicBezTo>
                  <a:cubicBezTo>
                    <a:pt x="5285" y="9641"/>
                    <a:pt x="5261" y="9731"/>
                    <a:pt x="5182" y="9791"/>
                  </a:cubicBezTo>
                  <a:cubicBezTo>
                    <a:pt x="5135" y="9861"/>
                    <a:pt x="5039" y="9891"/>
                    <a:pt x="5000" y="9981"/>
                  </a:cubicBezTo>
                  <a:cubicBezTo>
                    <a:pt x="4913" y="10021"/>
                    <a:pt x="4881" y="10111"/>
                    <a:pt x="4778" y="10141"/>
                  </a:cubicBezTo>
                  <a:cubicBezTo>
                    <a:pt x="4762" y="10181"/>
                    <a:pt x="4707" y="10191"/>
                    <a:pt x="4683" y="10231"/>
                  </a:cubicBezTo>
                  <a:cubicBezTo>
                    <a:pt x="4651" y="10260"/>
                    <a:pt x="4604" y="10290"/>
                    <a:pt x="4580" y="10320"/>
                  </a:cubicBezTo>
                  <a:cubicBezTo>
                    <a:pt x="4501" y="10380"/>
                    <a:pt x="4429" y="10430"/>
                    <a:pt x="4350" y="10480"/>
                  </a:cubicBezTo>
                  <a:cubicBezTo>
                    <a:pt x="4326" y="10520"/>
                    <a:pt x="4247" y="10520"/>
                    <a:pt x="4247" y="10580"/>
                  </a:cubicBezTo>
                  <a:cubicBezTo>
                    <a:pt x="4223" y="10620"/>
                    <a:pt x="4120" y="10590"/>
                    <a:pt x="4136" y="10670"/>
                  </a:cubicBezTo>
                  <a:cubicBezTo>
                    <a:pt x="4263" y="10620"/>
                    <a:pt x="4358" y="10540"/>
                    <a:pt x="4477" y="10480"/>
                  </a:cubicBezTo>
                  <a:cubicBezTo>
                    <a:pt x="4477" y="10440"/>
                    <a:pt x="4532" y="10450"/>
                    <a:pt x="4540" y="10420"/>
                  </a:cubicBezTo>
                  <a:cubicBezTo>
                    <a:pt x="4524" y="10360"/>
                    <a:pt x="4635" y="10420"/>
                    <a:pt x="4620" y="10360"/>
                  </a:cubicBezTo>
                  <a:cubicBezTo>
                    <a:pt x="4675" y="10330"/>
                    <a:pt x="4715" y="10280"/>
                    <a:pt x="4778" y="10251"/>
                  </a:cubicBezTo>
                  <a:cubicBezTo>
                    <a:pt x="4865" y="10171"/>
                    <a:pt x="4960" y="10091"/>
                    <a:pt x="5055" y="10011"/>
                  </a:cubicBezTo>
                  <a:cubicBezTo>
                    <a:pt x="5119" y="9991"/>
                    <a:pt x="5150" y="9931"/>
                    <a:pt x="5198" y="9891"/>
                  </a:cubicBezTo>
                  <a:cubicBezTo>
                    <a:pt x="5230" y="9841"/>
                    <a:pt x="5309" y="9831"/>
                    <a:pt x="5317" y="9751"/>
                  </a:cubicBezTo>
                  <a:cubicBezTo>
                    <a:pt x="5428" y="9681"/>
                    <a:pt x="5483" y="9571"/>
                    <a:pt x="5578" y="9501"/>
                  </a:cubicBezTo>
                  <a:cubicBezTo>
                    <a:pt x="5594" y="9431"/>
                    <a:pt x="5665" y="9411"/>
                    <a:pt x="5705" y="9361"/>
                  </a:cubicBezTo>
                  <a:cubicBezTo>
                    <a:pt x="5713" y="9331"/>
                    <a:pt x="5737" y="9311"/>
                    <a:pt x="5768" y="9301"/>
                  </a:cubicBezTo>
                  <a:cubicBezTo>
                    <a:pt x="5776" y="9261"/>
                    <a:pt x="5784" y="9221"/>
                    <a:pt x="5824" y="9221"/>
                  </a:cubicBezTo>
                  <a:cubicBezTo>
                    <a:pt x="5856" y="9172"/>
                    <a:pt x="5887" y="9112"/>
                    <a:pt x="5943" y="9082"/>
                  </a:cubicBezTo>
                  <a:cubicBezTo>
                    <a:pt x="5967" y="9022"/>
                    <a:pt x="6014" y="8982"/>
                    <a:pt x="6062" y="8942"/>
                  </a:cubicBezTo>
                  <a:cubicBezTo>
                    <a:pt x="6101" y="8892"/>
                    <a:pt x="6141" y="8852"/>
                    <a:pt x="6188" y="8802"/>
                  </a:cubicBezTo>
                  <a:cubicBezTo>
                    <a:pt x="6244" y="8772"/>
                    <a:pt x="6276" y="8712"/>
                    <a:pt x="6347" y="8682"/>
                  </a:cubicBezTo>
                  <a:cubicBezTo>
                    <a:pt x="6363" y="8642"/>
                    <a:pt x="6387" y="8602"/>
                    <a:pt x="6418" y="8572"/>
                  </a:cubicBezTo>
                  <a:cubicBezTo>
                    <a:pt x="6458" y="8572"/>
                    <a:pt x="6450" y="8532"/>
                    <a:pt x="6497" y="8532"/>
                  </a:cubicBezTo>
                  <a:cubicBezTo>
                    <a:pt x="6482" y="8482"/>
                    <a:pt x="6577" y="8532"/>
                    <a:pt x="6561" y="8482"/>
                  </a:cubicBezTo>
                  <a:cubicBezTo>
                    <a:pt x="6600" y="8442"/>
                    <a:pt x="6640" y="8392"/>
                    <a:pt x="6703" y="8382"/>
                  </a:cubicBezTo>
                  <a:cubicBezTo>
                    <a:pt x="6688" y="8442"/>
                    <a:pt x="6624" y="8462"/>
                    <a:pt x="6600" y="8512"/>
                  </a:cubicBezTo>
                  <a:cubicBezTo>
                    <a:pt x="6553" y="8542"/>
                    <a:pt x="6537" y="8612"/>
                    <a:pt x="6474" y="8632"/>
                  </a:cubicBezTo>
                  <a:cubicBezTo>
                    <a:pt x="6466" y="8692"/>
                    <a:pt x="6387" y="8702"/>
                    <a:pt x="6371" y="8762"/>
                  </a:cubicBezTo>
                  <a:cubicBezTo>
                    <a:pt x="6323" y="8802"/>
                    <a:pt x="6299" y="8852"/>
                    <a:pt x="6268" y="8902"/>
                  </a:cubicBezTo>
                  <a:cubicBezTo>
                    <a:pt x="6196" y="8982"/>
                    <a:pt x="6125" y="9072"/>
                    <a:pt x="6062" y="9162"/>
                  </a:cubicBezTo>
                  <a:cubicBezTo>
                    <a:pt x="6030" y="9211"/>
                    <a:pt x="6006" y="9261"/>
                    <a:pt x="5959" y="9301"/>
                  </a:cubicBezTo>
                  <a:cubicBezTo>
                    <a:pt x="5919" y="9351"/>
                    <a:pt x="5895" y="9411"/>
                    <a:pt x="5840" y="9441"/>
                  </a:cubicBezTo>
                  <a:cubicBezTo>
                    <a:pt x="5784" y="9541"/>
                    <a:pt x="5681" y="9601"/>
                    <a:pt x="5626" y="9711"/>
                  </a:cubicBezTo>
                  <a:cubicBezTo>
                    <a:pt x="5531" y="9781"/>
                    <a:pt x="5467" y="9871"/>
                    <a:pt x="5364" y="9941"/>
                  </a:cubicBezTo>
                  <a:cubicBezTo>
                    <a:pt x="5364" y="9981"/>
                    <a:pt x="5309" y="9971"/>
                    <a:pt x="5301" y="10001"/>
                  </a:cubicBezTo>
                  <a:cubicBezTo>
                    <a:pt x="5277" y="10021"/>
                    <a:pt x="5261" y="10041"/>
                    <a:pt x="5238" y="10061"/>
                  </a:cubicBezTo>
                  <a:cubicBezTo>
                    <a:pt x="5182" y="10091"/>
                    <a:pt x="5174" y="10151"/>
                    <a:pt x="5095" y="10161"/>
                  </a:cubicBezTo>
                  <a:cubicBezTo>
                    <a:pt x="5087" y="10221"/>
                    <a:pt x="4992" y="10221"/>
                    <a:pt x="4976" y="10280"/>
                  </a:cubicBezTo>
                  <a:cubicBezTo>
                    <a:pt x="4913" y="10300"/>
                    <a:pt x="4881" y="10360"/>
                    <a:pt x="4833" y="10400"/>
                  </a:cubicBezTo>
                  <a:cubicBezTo>
                    <a:pt x="4778" y="10400"/>
                    <a:pt x="4770" y="10450"/>
                    <a:pt x="4699" y="10450"/>
                  </a:cubicBezTo>
                  <a:cubicBezTo>
                    <a:pt x="4683" y="10490"/>
                    <a:pt x="4596" y="10470"/>
                    <a:pt x="4604" y="10540"/>
                  </a:cubicBezTo>
                  <a:cubicBezTo>
                    <a:pt x="4675" y="10500"/>
                    <a:pt x="4715" y="10460"/>
                    <a:pt x="4794" y="10470"/>
                  </a:cubicBezTo>
                  <a:cubicBezTo>
                    <a:pt x="4786" y="10430"/>
                    <a:pt x="4849" y="10450"/>
                    <a:pt x="4849" y="10410"/>
                  </a:cubicBezTo>
                  <a:cubicBezTo>
                    <a:pt x="4897" y="10410"/>
                    <a:pt x="4881" y="10370"/>
                    <a:pt x="4936" y="10370"/>
                  </a:cubicBezTo>
                  <a:cubicBezTo>
                    <a:pt x="4929" y="10330"/>
                    <a:pt x="4992" y="10350"/>
                    <a:pt x="5000" y="10320"/>
                  </a:cubicBezTo>
                  <a:cubicBezTo>
                    <a:pt x="5039" y="10310"/>
                    <a:pt x="5032" y="10270"/>
                    <a:pt x="5079" y="10270"/>
                  </a:cubicBezTo>
                  <a:cubicBezTo>
                    <a:pt x="5103" y="10221"/>
                    <a:pt x="5190" y="10221"/>
                    <a:pt x="5206" y="10161"/>
                  </a:cubicBezTo>
                  <a:cubicBezTo>
                    <a:pt x="5238" y="10111"/>
                    <a:pt x="5293" y="10091"/>
                    <a:pt x="5348" y="10061"/>
                  </a:cubicBezTo>
                  <a:cubicBezTo>
                    <a:pt x="5364" y="10001"/>
                    <a:pt x="5452" y="10001"/>
                    <a:pt x="5467" y="9941"/>
                  </a:cubicBezTo>
                  <a:cubicBezTo>
                    <a:pt x="5523" y="9951"/>
                    <a:pt x="5499" y="9891"/>
                    <a:pt x="5531" y="9881"/>
                  </a:cubicBezTo>
                  <a:cubicBezTo>
                    <a:pt x="5539" y="9851"/>
                    <a:pt x="5594" y="9871"/>
                    <a:pt x="5594" y="9821"/>
                  </a:cubicBezTo>
                  <a:cubicBezTo>
                    <a:pt x="5697" y="9761"/>
                    <a:pt x="5753" y="9651"/>
                    <a:pt x="5840" y="9571"/>
                  </a:cubicBezTo>
                  <a:cubicBezTo>
                    <a:pt x="5832" y="9531"/>
                    <a:pt x="5895" y="9541"/>
                    <a:pt x="5903" y="9511"/>
                  </a:cubicBezTo>
                  <a:cubicBezTo>
                    <a:pt x="5911" y="9481"/>
                    <a:pt x="5935" y="9461"/>
                    <a:pt x="5959" y="9451"/>
                  </a:cubicBezTo>
                  <a:cubicBezTo>
                    <a:pt x="5982" y="9391"/>
                    <a:pt x="6030" y="9361"/>
                    <a:pt x="6070" y="9321"/>
                  </a:cubicBezTo>
                  <a:cubicBezTo>
                    <a:pt x="6070" y="9291"/>
                    <a:pt x="6085" y="9261"/>
                    <a:pt x="6109" y="9241"/>
                  </a:cubicBezTo>
                  <a:cubicBezTo>
                    <a:pt x="6133" y="9231"/>
                    <a:pt x="6109" y="9172"/>
                    <a:pt x="6173" y="9181"/>
                  </a:cubicBezTo>
                  <a:cubicBezTo>
                    <a:pt x="6149" y="9132"/>
                    <a:pt x="6196" y="9132"/>
                    <a:pt x="6212" y="9112"/>
                  </a:cubicBezTo>
                  <a:cubicBezTo>
                    <a:pt x="6244" y="9092"/>
                    <a:pt x="6236" y="9042"/>
                    <a:pt x="6268" y="9032"/>
                  </a:cubicBezTo>
                  <a:cubicBezTo>
                    <a:pt x="6410" y="8842"/>
                    <a:pt x="6569" y="8672"/>
                    <a:pt x="6719" y="8502"/>
                  </a:cubicBezTo>
                  <a:cubicBezTo>
                    <a:pt x="6688" y="8632"/>
                    <a:pt x="6569" y="8682"/>
                    <a:pt x="6537" y="8812"/>
                  </a:cubicBezTo>
                  <a:cubicBezTo>
                    <a:pt x="6497" y="8852"/>
                    <a:pt x="6442" y="8882"/>
                    <a:pt x="6434" y="8952"/>
                  </a:cubicBezTo>
                  <a:cubicBezTo>
                    <a:pt x="6387" y="8942"/>
                    <a:pt x="6402" y="9002"/>
                    <a:pt x="6371" y="9012"/>
                  </a:cubicBezTo>
                  <a:cubicBezTo>
                    <a:pt x="6339" y="9022"/>
                    <a:pt x="6371" y="9092"/>
                    <a:pt x="6315" y="9082"/>
                  </a:cubicBezTo>
                  <a:cubicBezTo>
                    <a:pt x="6268" y="9201"/>
                    <a:pt x="6180" y="9281"/>
                    <a:pt x="6109" y="9381"/>
                  </a:cubicBezTo>
                  <a:cubicBezTo>
                    <a:pt x="6093" y="9401"/>
                    <a:pt x="6077" y="9431"/>
                    <a:pt x="6070" y="9451"/>
                  </a:cubicBezTo>
                  <a:cubicBezTo>
                    <a:pt x="6046" y="9481"/>
                    <a:pt x="6006" y="9491"/>
                    <a:pt x="6006" y="9531"/>
                  </a:cubicBezTo>
                  <a:cubicBezTo>
                    <a:pt x="5951" y="9561"/>
                    <a:pt x="5951" y="9651"/>
                    <a:pt x="5887" y="9671"/>
                  </a:cubicBezTo>
                  <a:cubicBezTo>
                    <a:pt x="5879" y="9731"/>
                    <a:pt x="5816" y="9751"/>
                    <a:pt x="5784" y="9801"/>
                  </a:cubicBezTo>
                  <a:cubicBezTo>
                    <a:pt x="5753" y="9861"/>
                    <a:pt x="5689" y="9891"/>
                    <a:pt x="5665" y="9941"/>
                  </a:cubicBezTo>
                  <a:cubicBezTo>
                    <a:pt x="5578" y="10031"/>
                    <a:pt x="5499" y="10121"/>
                    <a:pt x="5404" y="10201"/>
                  </a:cubicBezTo>
                  <a:cubicBezTo>
                    <a:pt x="5348" y="10310"/>
                    <a:pt x="5214" y="10350"/>
                    <a:pt x="5158" y="10460"/>
                  </a:cubicBezTo>
                  <a:cubicBezTo>
                    <a:pt x="5127" y="10470"/>
                    <a:pt x="5103" y="10480"/>
                    <a:pt x="5095" y="10510"/>
                  </a:cubicBezTo>
                  <a:cubicBezTo>
                    <a:pt x="5063" y="10530"/>
                    <a:pt x="5024" y="10540"/>
                    <a:pt x="5016" y="10580"/>
                  </a:cubicBezTo>
                  <a:cubicBezTo>
                    <a:pt x="4984" y="10590"/>
                    <a:pt x="4960" y="10600"/>
                    <a:pt x="4952" y="10630"/>
                  </a:cubicBezTo>
                  <a:cubicBezTo>
                    <a:pt x="4929" y="10650"/>
                    <a:pt x="4889" y="10660"/>
                    <a:pt x="4873" y="10700"/>
                  </a:cubicBezTo>
                  <a:cubicBezTo>
                    <a:pt x="4960" y="10690"/>
                    <a:pt x="4968" y="10630"/>
                    <a:pt x="5039" y="10620"/>
                  </a:cubicBezTo>
                  <a:cubicBezTo>
                    <a:pt x="5063" y="10560"/>
                    <a:pt x="5135" y="10550"/>
                    <a:pt x="5166" y="10500"/>
                  </a:cubicBezTo>
                  <a:cubicBezTo>
                    <a:pt x="5293" y="10460"/>
                    <a:pt x="5317" y="10320"/>
                    <a:pt x="5452" y="10280"/>
                  </a:cubicBezTo>
                  <a:cubicBezTo>
                    <a:pt x="5467" y="10221"/>
                    <a:pt x="5531" y="10201"/>
                    <a:pt x="5555" y="10141"/>
                  </a:cubicBezTo>
                  <a:cubicBezTo>
                    <a:pt x="5594" y="10111"/>
                    <a:pt x="5650" y="10081"/>
                    <a:pt x="5673" y="10031"/>
                  </a:cubicBezTo>
                  <a:cubicBezTo>
                    <a:pt x="5713" y="9991"/>
                    <a:pt x="5745" y="9931"/>
                    <a:pt x="5800" y="9911"/>
                  </a:cubicBezTo>
                  <a:cubicBezTo>
                    <a:pt x="5824" y="9851"/>
                    <a:pt x="5871" y="9811"/>
                    <a:pt x="5919" y="9771"/>
                  </a:cubicBezTo>
                  <a:cubicBezTo>
                    <a:pt x="5927" y="9701"/>
                    <a:pt x="6006" y="9701"/>
                    <a:pt x="6022" y="9641"/>
                  </a:cubicBezTo>
                  <a:cubicBezTo>
                    <a:pt x="6054" y="9591"/>
                    <a:pt x="6093" y="9551"/>
                    <a:pt x="6125" y="9501"/>
                  </a:cubicBezTo>
                  <a:cubicBezTo>
                    <a:pt x="6188" y="9401"/>
                    <a:pt x="6268" y="9321"/>
                    <a:pt x="6331" y="9211"/>
                  </a:cubicBezTo>
                  <a:cubicBezTo>
                    <a:pt x="6466" y="9022"/>
                    <a:pt x="6616" y="8842"/>
                    <a:pt x="6743" y="8632"/>
                  </a:cubicBezTo>
                  <a:cubicBezTo>
                    <a:pt x="6814" y="8592"/>
                    <a:pt x="6830" y="8502"/>
                    <a:pt x="6909" y="8462"/>
                  </a:cubicBezTo>
                  <a:cubicBezTo>
                    <a:pt x="6949" y="8392"/>
                    <a:pt x="6989" y="8322"/>
                    <a:pt x="7060" y="8272"/>
                  </a:cubicBezTo>
                  <a:cubicBezTo>
                    <a:pt x="7068" y="8232"/>
                    <a:pt x="7115" y="8222"/>
                    <a:pt x="7131" y="8192"/>
                  </a:cubicBezTo>
                  <a:cubicBezTo>
                    <a:pt x="7163" y="8162"/>
                    <a:pt x="7171" y="8112"/>
                    <a:pt x="7226" y="8102"/>
                  </a:cubicBezTo>
                  <a:cubicBezTo>
                    <a:pt x="7234" y="8053"/>
                    <a:pt x="7306" y="8063"/>
                    <a:pt x="7298" y="8003"/>
                  </a:cubicBezTo>
                  <a:cubicBezTo>
                    <a:pt x="7321" y="7993"/>
                    <a:pt x="7345" y="7993"/>
                    <a:pt x="7345" y="7963"/>
                  </a:cubicBezTo>
                  <a:cubicBezTo>
                    <a:pt x="7377" y="7973"/>
                    <a:pt x="7385" y="7923"/>
                    <a:pt x="7401" y="7953"/>
                  </a:cubicBezTo>
                  <a:cubicBezTo>
                    <a:pt x="7401" y="8003"/>
                    <a:pt x="7337" y="7993"/>
                    <a:pt x="7337" y="8033"/>
                  </a:cubicBezTo>
                  <a:cubicBezTo>
                    <a:pt x="7306" y="8053"/>
                    <a:pt x="7306" y="8093"/>
                    <a:pt x="7258" y="8093"/>
                  </a:cubicBezTo>
                  <a:cubicBezTo>
                    <a:pt x="7234" y="8172"/>
                    <a:pt x="7163" y="8202"/>
                    <a:pt x="7123" y="8262"/>
                  </a:cubicBezTo>
                  <a:cubicBezTo>
                    <a:pt x="7100" y="8332"/>
                    <a:pt x="7036" y="8362"/>
                    <a:pt x="7005" y="8422"/>
                  </a:cubicBezTo>
                  <a:cubicBezTo>
                    <a:pt x="6973" y="8482"/>
                    <a:pt x="6933" y="8542"/>
                    <a:pt x="6870" y="8582"/>
                  </a:cubicBezTo>
                  <a:cubicBezTo>
                    <a:pt x="6862" y="8612"/>
                    <a:pt x="6838" y="8632"/>
                    <a:pt x="6814" y="8662"/>
                  </a:cubicBezTo>
                  <a:cubicBezTo>
                    <a:pt x="6799" y="8692"/>
                    <a:pt x="6791" y="8732"/>
                    <a:pt x="6759" y="8742"/>
                  </a:cubicBezTo>
                  <a:cubicBezTo>
                    <a:pt x="6735" y="8822"/>
                    <a:pt x="6680" y="8862"/>
                    <a:pt x="6640" y="8922"/>
                  </a:cubicBezTo>
                  <a:cubicBezTo>
                    <a:pt x="6600" y="8982"/>
                    <a:pt x="6545" y="9032"/>
                    <a:pt x="6529" y="9102"/>
                  </a:cubicBezTo>
                  <a:cubicBezTo>
                    <a:pt x="6505" y="9132"/>
                    <a:pt x="6466" y="9142"/>
                    <a:pt x="6466" y="9181"/>
                  </a:cubicBezTo>
                  <a:cubicBezTo>
                    <a:pt x="6410" y="9181"/>
                    <a:pt x="6458" y="9281"/>
                    <a:pt x="6394" y="9271"/>
                  </a:cubicBezTo>
                  <a:cubicBezTo>
                    <a:pt x="6323" y="9391"/>
                    <a:pt x="6252" y="9511"/>
                    <a:pt x="6157" y="9611"/>
                  </a:cubicBezTo>
                  <a:cubicBezTo>
                    <a:pt x="6117" y="9661"/>
                    <a:pt x="6093" y="9731"/>
                    <a:pt x="6022" y="9771"/>
                  </a:cubicBezTo>
                  <a:cubicBezTo>
                    <a:pt x="6014" y="9861"/>
                    <a:pt x="5911" y="9861"/>
                    <a:pt x="5911" y="9951"/>
                  </a:cubicBezTo>
                  <a:cubicBezTo>
                    <a:pt x="5784" y="10021"/>
                    <a:pt x="5737" y="10171"/>
                    <a:pt x="5618" y="10241"/>
                  </a:cubicBezTo>
                  <a:cubicBezTo>
                    <a:pt x="5586" y="10300"/>
                    <a:pt x="5515" y="10330"/>
                    <a:pt x="5483" y="10400"/>
                  </a:cubicBezTo>
                  <a:cubicBezTo>
                    <a:pt x="5444" y="10410"/>
                    <a:pt x="5412" y="10430"/>
                    <a:pt x="5404" y="10470"/>
                  </a:cubicBezTo>
                  <a:cubicBezTo>
                    <a:pt x="5388" y="10500"/>
                    <a:pt x="5325" y="10490"/>
                    <a:pt x="5333" y="10550"/>
                  </a:cubicBezTo>
                  <a:cubicBezTo>
                    <a:pt x="5380" y="10540"/>
                    <a:pt x="5412" y="10510"/>
                    <a:pt x="5420" y="10460"/>
                  </a:cubicBezTo>
                  <a:cubicBezTo>
                    <a:pt x="5483" y="10450"/>
                    <a:pt x="5499" y="10400"/>
                    <a:pt x="5555" y="10390"/>
                  </a:cubicBezTo>
                  <a:cubicBezTo>
                    <a:pt x="5602" y="10310"/>
                    <a:pt x="5689" y="10270"/>
                    <a:pt x="5737" y="10191"/>
                  </a:cubicBezTo>
                  <a:cubicBezTo>
                    <a:pt x="5887" y="10091"/>
                    <a:pt x="5982" y="9941"/>
                    <a:pt x="6101" y="9801"/>
                  </a:cubicBezTo>
                  <a:cubicBezTo>
                    <a:pt x="6109" y="9751"/>
                    <a:pt x="6157" y="9741"/>
                    <a:pt x="6173" y="9691"/>
                  </a:cubicBezTo>
                  <a:cubicBezTo>
                    <a:pt x="6188" y="9641"/>
                    <a:pt x="6260" y="9641"/>
                    <a:pt x="6260" y="9581"/>
                  </a:cubicBezTo>
                  <a:cubicBezTo>
                    <a:pt x="6347" y="9541"/>
                    <a:pt x="6363" y="9441"/>
                    <a:pt x="6426" y="9371"/>
                  </a:cubicBezTo>
                  <a:cubicBezTo>
                    <a:pt x="6482" y="9301"/>
                    <a:pt x="6505" y="9211"/>
                    <a:pt x="6585" y="9162"/>
                  </a:cubicBezTo>
                  <a:cubicBezTo>
                    <a:pt x="6600" y="9112"/>
                    <a:pt x="6608" y="9062"/>
                    <a:pt x="6656" y="9052"/>
                  </a:cubicBezTo>
                  <a:cubicBezTo>
                    <a:pt x="6648" y="9012"/>
                    <a:pt x="6672" y="9002"/>
                    <a:pt x="6703" y="9002"/>
                  </a:cubicBezTo>
                  <a:cubicBezTo>
                    <a:pt x="6711" y="8972"/>
                    <a:pt x="6719" y="8952"/>
                    <a:pt x="6751" y="8942"/>
                  </a:cubicBezTo>
                  <a:cubicBezTo>
                    <a:pt x="6751" y="8902"/>
                    <a:pt x="6791" y="8892"/>
                    <a:pt x="6791" y="8842"/>
                  </a:cubicBezTo>
                  <a:cubicBezTo>
                    <a:pt x="6830" y="8832"/>
                    <a:pt x="6814" y="8772"/>
                    <a:pt x="6862" y="8762"/>
                  </a:cubicBezTo>
                  <a:cubicBezTo>
                    <a:pt x="6894" y="8702"/>
                    <a:pt x="6941" y="8642"/>
                    <a:pt x="6981" y="8582"/>
                  </a:cubicBezTo>
                  <a:cubicBezTo>
                    <a:pt x="7052" y="8552"/>
                    <a:pt x="7052" y="8462"/>
                    <a:pt x="7115" y="8422"/>
                  </a:cubicBezTo>
                  <a:cubicBezTo>
                    <a:pt x="7115" y="8372"/>
                    <a:pt x="7147" y="8352"/>
                    <a:pt x="7187" y="8332"/>
                  </a:cubicBezTo>
                  <a:cubicBezTo>
                    <a:pt x="7187" y="8312"/>
                    <a:pt x="7203" y="8292"/>
                    <a:pt x="7218" y="8282"/>
                  </a:cubicBezTo>
                  <a:cubicBezTo>
                    <a:pt x="7234" y="8282"/>
                    <a:pt x="7242" y="8242"/>
                    <a:pt x="7250" y="8272"/>
                  </a:cubicBezTo>
                  <a:cubicBezTo>
                    <a:pt x="7242" y="8312"/>
                    <a:pt x="7211" y="8332"/>
                    <a:pt x="7195" y="8352"/>
                  </a:cubicBezTo>
                  <a:cubicBezTo>
                    <a:pt x="7147" y="8362"/>
                    <a:pt x="7187" y="8442"/>
                    <a:pt x="7131" y="8432"/>
                  </a:cubicBezTo>
                  <a:cubicBezTo>
                    <a:pt x="7123" y="8472"/>
                    <a:pt x="7092" y="8492"/>
                    <a:pt x="7076" y="8512"/>
                  </a:cubicBezTo>
                  <a:cubicBezTo>
                    <a:pt x="7052" y="8522"/>
                    <a:pt x="7068" y="8552"/>
                    <a:pt x="7044" y="8562"/>
                  </a:cubicBezTo>
                  <a:cubicBezTo>
                    <a:pt x="7028" y="8572"/>
                    <a:pt x="7020" y="8592"/>
                    <a:pt x="7020" y="8612"/>
                  </a:cubicBezTo>
                  <a:cubicBezTo>
                    <a:pt x="6925" y="8722"/>
                    <a:pt x="6878" y="8872"/>
                    <a:pt x="6767" y="8962"/>
                  </a:cubicBezTo>
                  <a:cubicBezTo>
                    <a:pt x="6767" y="8992"/>
                    <a:pt x="6751" y="9022"/>
                    <a:pt x="6727" y="9042"/>
                  </a:cubicBezTo>
                  <a:cubicBezTo>
                    <a:pt x="6711" y="9062"/>
                    <a:pt x="6735" y="9122"/>
                    <a:pt x="6688" y="9112"/>
                  </a:cubicBezTo>
                  <a:cubicBezTo>
                    <a:pt x="6688" y="9201"/>
                    <a:pt x="6600" y="9201"/>
                    <a:pt x="6608" y="9281"/>
                  </a:cubicBezTo>
                  <a:cubicBezTo>
                    <a:pt x="6553" y="9311"/>
                    <a:pt x="6545" y="9381"/>
                    <a:pt x="6505" y="9421"/>
                  </a:cubicBezTo>
                  <a:cubicBezTo>
                    <a:pt x="6513" y="9471"/>
                    <a:pt x="6426" y="9421"/>
                    <a:pt x="6458" y="9501"/>
                  </a:cubicBezTo>
                  <a:cubicBezTo>
                    <a:pt x="6442" y="9521"/>
                    <a:pt x="6402" y="9531"/>
                    <a:pt x="6402" y="9571"/>
                  </a:cubicBezTo>
                  <a:cubicBezTo>
                    <a:pt x="6323" y="9671"/>
                    <a:pt x="6252" y="9761"/>
                    <a:pt x="6180" y="9851"/>
                  </a:cubicBezTo>
                  <a:cubicBezTo>
                    <a:pt x="6117" y="9961"/>
                    <a:pt x="6022" y="10041"/>
                    <a:pt x="5959" y="10141"/>
                  </a:cubicBezTo>
                  <a:cubicBezTo>
                    <a:pt x="5919" y="10181"/>
                    <a:pt x="5871" y="10221"/>
                    <a:pt x="5848" y="10280"/>
                  </a:cubicBezTo>
                  <a:cubicBezTo>
                    <a:pt x="5800" y="10310"/>
                    <a:pt x="5753" y="10350"/>
                    <a:pt x="5729" y="10410"/>
                  </a:cubicBezTo>
                  <a:cubicBezTo>
                    <a:pt x="5618" y="10480"/>
                    <a:pt x="5578" y="10610"/>
                    <a:pt x="5452" y="10660"/>
                  </a:cubicBezTo>
                  <a:cubicBezTo>
                    <a:pt x="5436" y="10720"/>
                    <a:pt x="5372" y="10740"/>
                    <a:pt x="5325" y="10770"/>
                  </a:cubicBezTo>
                  <a:cubicBezTo>
                    <a:pt x="5293" y="10830"/>
                    <a:pt x="5238" y="10860"/>
                    <a:pt x="5182" y="10890"/>
                  </a:cubicBezTo>
                  <a:cubicBezTo>
                    <a:pt x="5166" y="10920"/>
                    <a:pt x="5142" y="10930"/>
                    <a:pt x="5103" y="10930"/>
                  </a:cubicBezTo>
                  <a:cubicBezTo>
                    <a:pt x="5095" y="10970"/>
                    <a:pt x="5024" y="10950"/>
                    <a:pt x="5024" y="11000"/>
                  </a:cubicBezTo>
                  <a:cubicBezTo>
                    <a:pt x="5000" y="11010"/>
                    <a:pt x="4929" y="10990"/>
                    <a:pt x="4944" y="11040"/>
                  </a:cubicBezTo>
                  <a:cubicBezTo>
                    <a:pt x="4929" y="11030"/>
                    <a:pt x="4857" y="11000"/>
                    <a:pt x="4857" y="11060"/>
                  </a:cubicBezTo>
                  <a:cubicBezTo>
                    <a:pt x="4960" y="11090"/>
                    <a:pt x="5079" y="11000"/>
                    <a:pt x="5182" y="10980"/>
                  </a:cubicBezTo>
                  <a:cubicBezTo>
                    <a:pt x="5206" y="10920"/>
                    <a:pt x="5293" y="10920"/>
                    <a:pt x="5317" y="10860"/>
                  </a:cubicBezTo>
                  <a:cubicBezTo>
                    <a:pt x="5380" y="10830"/>
                    <a:pt x="5428" y="10780"/>
                    <a:pt x="5475" y="10740"/>
                  </a:cubicBezTo>
                  <a:cubicBezTo>
                    <a:pt x="5570" y="10650"/>
                    <a:pt x="5673" y="10570"/>
                    <a:pt x="5761" y="10470"/>
                  </a:cubicBezTo>
                  <a:cubicBezTo>
                    <a:pt x="5800" y="10430"/>
                    <a:pt x="5832" y="10380"/>
                    <a:pt x="5879" y="10340"/>
                  </a:cubicBezTo>
                  <a:cubicBezTo>
                    <a:pt x="5943" y="10310"/>
                    <a:pt x="5959" y="10231"/>
                    <a:pt x="6014" y="10191"/>
                  </a:cubicBezTo>
                  <a:cubicBezTo>
                    <a:pt x="6085" y="10081"/>
                    <a:pt x="6188" y="9991"/>
                    <a:pt x="6252" y="9871"/>
                  </a:cubicBezTo>
                  <a:cubicBezTo>
                    <a:pt x="6244" y="9831"/>
                    <a:pt x="6307" y="9851"/>
                    <a:pt x="6315" y="9821"/>
                  </a:cubicBezTo>
                  <a:cubicBezTo>
                    <a:pt x="6323" y="9781"/>
                    <a:pt x="6355" y="9761"/>
                    <a:pt x="6371" y="9741"/>
                  </a:cubicBezTo>
                  <a:cubicBezTo>
                    <a:pt x="6410" y="9681"/>
                    <a:pt x="6458" y="9631"/>
                    <a:pt x="6490" y="9581"/>
                  </a:cubicBezTo>
                  <a:cubicBezTo>
                    <a:pt x="6569" y="9481"/>
                    <a:pt x="6624" y="9361"/>
                    <a:pt x="6703" y="9261"/>
                  </a:cubicBezTo>
                  <a:cubicBezTo>
                    <a:pt x="6696" y="9211"/>
                    <a:pt x="6751" y="9231"/>
                    <a:pt x="6751" y="9191"/>
                  </a:cubicBezTo>
                  <a:cubicBezTo>
                    <a:pt x="6759" y="9152"/>
                    <a:pt x="6767" y="9112"/>
                    <a:pt x="6806" y="9112"/>
                  </a:cubicBezTo>
                  <a:cubicBezTo>
                    <a:pt x="6822" y="9032"/>
                    <a:pt x="6878" y="8992"/>
                    <a:pt x="6902" y="8932"/>
                  </a:cubicBezTo>
                  <a:cubicBezTo>
                    <a:pt x="6949" y="8882"/>
                    <a:pt x="6981" y="8822"/>
                    <a:pt x="7020" y="8772"/>
                  </a:cubicBezTo>
                  <a:cubicBezTo>
                    <a:pt x="7060" y="8712"/>
                    <a:pt x="7084" y="8642"/>
                    <a:pt x="7123" y="8592"/>
                  </a:cubicBezTo>
                  <a:cubicBezTo>
                    <a:pt x="7242" y="8452"/>
                    <a:pt x="7345" y="8302"/>
                    <a:pt x="7440" y="8142"/>
                  </a:cubicBezTo>
                  <a:cubicBezTo>
                    <a:pt x="7543" y="8053"/>
                    <a:pt x="7615" y="7923"/>
                    <a:pt x="7710" y="7813"/>
                  </a:cubicBezTo>
                  <a:cubicBezTo>
                    <a:pt x="7741" y="7813"/>
                    <a:pt x="7749" y="7793"/>
                    <a:pt x="7757" y="7763"/>
                  </a:cubicBezTo>
                  <a:cubicBezTo>
                    <a:pt x="7781" y="7753"/>
                    <a:pt x="7821" y="7753"/>
                    <a:pt x="7821" y="7723"/>
                  </a:cubicBezTo>
                  <a:cubicBezTo>
                    <a:pt x="7876" y="7713"/>
                    <a:pt x="7876" y="7653"/>
                    <a:pt x="7955" y="7653"/>
                  </a:cubicBezTo>
                  <a:cubicBezTo>
                    <a:pt x="7940" y="7713"/>
                    <a:pt x="7892" y="7743"/>
                    <a:pt x="7868" y="7783"/>
                  </a:cubicBezTo>
                  <a:cubicBezTo>
                    <a:pt x="7844" y="7833"/>
                    <a:pt x="7813" y="7873"/>
                    <a:pt x="7781" y="7913"/>
                  </a:cubicBezTo>
                  <a:cubicBezTo>
                    <a:pt x="7765" y="7973"/>
                    <a:pt x="7710" y="7993"/>
                    <a:pt x="7694" y="8043"/>
                  </a:cubicBezTo>
                  <a:cubicBezTo>
                    <a:pt x="7654" y="8073"/>
                    <a:pt x="7638" y="8132"/>
                    <a:pt x="7583" y="8152"/>
                  </a:cubicBezTo>
                  <a:cubicBezTo>
                    <a:pt x="7543" y="8252"/>
                    <a:pt x="7504" y="8332"/>
                    <a:pt x="7448" y="8412"/>
                  </a:cubicBezTo>
                  <a:cubicBezTo>
                    <a:pt x="7432" y="8462"/>
                    <a:pt x="7409" y="8502"/>
                    <a:pt x="7377" y="8532"/>
                  </a:cubicBezTo>
                  <a:cubicBezTo>
                    <a:pt x="7345" y="8572"/>
                    <a:pt x="7369" y="8652"/>
                    <a:pt x="7306" y="8662"/>
                  </a:cubicBezTo>
                  <a:cubicBezTo>
                    <a:pt x="7321" y="8742"/>
                    <a:pt x="7234" y="8722"/>
                    <a:pt x="7258" y="8802"/>
                  </a:cubicBezTo>
                  <a:cubicBezTo>
                    <a:pt x="7234" y="8822"/>
                    <a:pt x="7218" y="8842"/>
                    <a:pt x="7211" y="8862"/>
                  </a:cubicBezTo>
                  <a:cubicBezTo>
                    <a:pt x="7218" y="8892"/>
                    <a:pt x="7171" y="8892"/>
                    <a:pt x="7187" y="8932"/>
                  </a:cubicBezTo>
                  <a:cubicBezTo>
                    <a:pt x="7131" y="9012"/>
                    <a:pt x="7084" y="9092"/>
                    <a:pt x="7044" y="9181"/>
                  </a:cubicBezTo>
                  <a:cubicBezTo>
                    <a:pt x="6989" y="9201"/>
                    <a:pt x="6997" y="9271"/>
                    <a:pt x="6941" y="9301"/>
                  </a:cubicBezTo>
                  <a:cubicBezTo>
                    <a:pt x="6933" y="9361"/>
                    <a:pt x="6886" y="9381"/>
                    <a:pt x="6878" y="9451"/>
                  </a:cubicBezTo>
                  <a:cubicBezTo>
                    <a:pt x="6838" y="9491"/>
                    <a:pt x="6806" y="9551"/>
                    <a:pt x="6791" y="9581"/>
                  </a:cubicBezTo>
                  <a:cubicBezTo>
                    <a:pt x="6759" y="9631"/>
                    <a:pt x="6719" y="9661"/>
                    <a:pt x="6703" y="9731"/>
                  </a:cubicBezTo>
                  <a:cubicBezTo>
                    <a:pt x="6648" y="9751"/>
                    <a:pt x="6648" y="9821"/>
                    <a:pt x="6600" y="9841"/>
                  </a:cubicBezTo>
                  <a:cubicBezTo>
                    <a:pt x="6577" y="9901"/>
                    <a:pt x="6529" y="9931"/>
                    <a:pt x="6490" y="9971"/>
                  </a:cubicBezTo>
                  <a:cubicBezTo>
                    <a:pt x="6442" y="10071"/>
                    <a:pt x="6379" y="10161"/>
                    <a:pt x="6299" y="10241"/>
                  </a:cubicBezTo>
                  <a:cubicBezTo>
                    <a:pt x="6291" y="10300"/>
                    <a:pt x="6236" y="10320"/>
                    <a:pt x="6212" y="10370"/>
                  </a:cubicBezTo>
                  <a:cubicBezTo>
                    <a:pt x="6165" y="10400"/>
                    <a:pt x="6149" y="10460"/>
                    <a:pt x="6093" y="10490"/>
                  </a:cubicBezTo>
                  <a:cubicBezTo>
                    <a:pt x="6046" y="10590"/>
                    <a:pt x="5959" y="10660"/>
                    <a:pt x="5879" y="10730"/>
                  </a:cubicBezTo>
                  <a:cubicBezTo>
                    <a:pt x="5856" y="10780"/>
                    <a:pt x="5800" y="10800"/>
                    <a:pt x="5776" y="10850"/>
                  </a:cubicBezTo>
                  <a:cubicBezTo>
                    <a:pt x="5721" y="10870"/>
                    <a:pt x="5713" y="10940"/>
                    <a:pt x="5650" y="10960"/>
                  </a:cubicBezTo>
                  <a:cubicBezTo>
                    <a:pt x="5570" y="11030"/>
                    <a:pt x="5483" y="11110"/>
                    <a:pt x="5404" y="11180"/>
                  </a:cubicBezTo>
                  <a:cubicBezTo>
                    <a:pt x="5372" y="11190"/>
                    <a:pt x="5341" y="11180"/>
                    <a:pt x="5333" y="11210"/>
                  </a:cubicBezTo>
                  <a:cubicBezTo>
                    <a:pt x="5396" y="11210"/>
                    <a:pt x="5444" y="11180"/>
                    <a:pt x="5483" y="11160"/>
                  </a:cubicBezTo>
                  <a:cubicBezTo>
                    <a:pt x="5531" y="11140"/>
                    <a:pt x="5531" y="11070"/>
                    <a:pt x="5594" y="11070"/>
                  </a:cubicBezTo>
                  <a:cubicBezTo>
                    <a:pt x="5642" y="11050"/>
                    <a:pt x="5673" y="11010"/>
                    <a:pt x="5705" y="10970"/>
                  </a:cubicBezTo>
                  <a:cubicBezTo>
                    <a:pt x="5753" y="10950"/>
                    <a:pt x="5800" y="10920"/>
                    <a:pt x="5816" y="10860"/>
                  </a:cubicBezTo>
                  <a:cubicBezTo>
                    <a:pt x="5871" y="10850"/>
                    <a:pt x="5895" y="10810"/>
                    <a:pt x="5919" y="10770"/>
                  </a:cubicBezTo>
                  <a:cubicBezTo>
                    <a:pt x="5967" y="10740"/>
                    <a:pt x="6014" y="10710"/>
                    <a:pt x="6030" y="10660"/>
                  </a:cubicBezTo>
                  <a:cubicBezTo>
                    <a:pt x="6085" y="10640"/>
                    <a:pt x="6077" y="10570"/>
                    <a:pt x="6141" y="10560"/>
                  </a:cubicBezTo>
                  <a:cubicBezTo>
                    <a:pt x="6157" y="10510"/>
                    <a:pt x="6220" y="10500"/>
                    <a:pt x="6228" y="10430"/>
                  </a:cubicBezTo>
                  <a:cubicBezTo>
                    <a:pt x="6291" y="10430"/>
                    <a:pt x="6260" y="10340"/>
                    <a:pt x="6339" y="10340"/>
                  </a:cubicBezTo>
                  <a:cubicBezTo>
                    <a:pt x="6363" y="10300"/>
                    <a:pt x="6394" y="10260"/>
                    <a:pt x="6418" y="10211"/>
                  </a:cubicBezTo>
                  <a:cubicBezTo>
                    <a:pt x="6497" y="10141"/>
                    <a:pt x="6521" y="10041"/>
                    <a:pt x="6616" y="9991"/>
                  </a:cubicBezTo>
                  <a:cubicBezTo>
                    <a:pt x="6656" y="9901"/>
                    <a:pt x="6727" y="9831"/>
                    <a:pt x="6775" y="9731"/>
                  </a:cubicBezTo>
                  <a:cubicBezTo>
                    <a:pt x="6806" y="9701"/>
                    <a:pt x="6822" y="9651"/>
                    <a:pt x="6862" y="9621"/>
                  </a:cubicBezTo>
                  <a:cubicBezTo>
                    <a:pt x="6862" y="9591"/>
                    <a:pt x="6886" y="9581"/>
                    <a:pt x="6886" y="9551"/>
                  </a:cubicBezTo>
                  <a:cubicBezTo>
                    <a:pt x="6886" y="9511"/>
                    <a:pt x="6941" y="9521"/>
                    <a:pt x="6933" y="9481"/>
                  </a:cubicBezTo>
                  <a:cubicBezTo>
                    <a:pt x="6965" y="9441"/>
                    <a:pt x="6989" y="9401"/>
                    <a:pt x="7005" y="9351"/>
                  </a:cubicBezTo>
                  <a:cubicBezTo>
                    <a:pt x="7060" y="9341"/>
                    <a:pt x="7068" y="9271"/>
                    <a:pt x="7084" y="9221"/>
                  </a:cubicBezTo>
                  <a:cubicBezTo>
                    <a:pt x="7139" y="9201"/>
                    <a:pt x="7123" y="9132"/>
                    <a:pt x="7179" y="9112"/>
                  </a:cubicBezTo>
                  <a:cubicBezTo>
                    <a:pt x="7179" y="9082"/>
                    <a:pt x="7203" y="9072"/>
                    <a:pt x="7203" y="9042"/>
                  </a:cubicBezTo>
                  <a:cubicBezTo>
                    <a:pt x="7242" y="9042"/>
                    <a:pt x="7211" y="8972"/>
                    <a:pt x="7242" y="8962"/>
                  </a:cubicBezTo>
                  <a:cubicBezTo>
                    <a:pt x="7290" y="8872"/>
                    <a:pt x="7337" y="8782"/>
                    <a:pt x="7377" y="8692"/>
                  </a:cubicBezTo>
                  <a:cubicBezTo>
                    <a:pt x="7425" y="8662"/>
                    <a:pt x="7401" y="8582"/>
                    <a:pt x="7448" y="8562"/>
                  </a:cubicBezTo>
                  <a:cubicBezTo>
                    <a:pt x="7480" y="8522"/>
                    <a:pt x="7488" y="8462"/>
                    <a:pt x="7535" y="8432"/>
                  </a:cubicBezTo>
                  <a:cubicBezTo>
                    <a:pt x="7607" y="8232"/>
                    <a:pt x="7757" y="8102"/>
                    <a:pt x="7868" y="7933"/>
                  </a:cubicBezTo>
                  <a:cubicBezTo>
                    <a:pt x="7924" y="7853"/>
                    <a:pt x="7971" y="7763"/>
                    <a:pt x="8043" y="7693"/>
                  </a:cubicBezTo>
                  <a:cubicBezTo>
                    <a:pt x="8066" y="7653"/>
                    <a:pt x="8114" y="7633"/>
                    <a:pt x="8138" y="7593"/>
                  </a:cubicBezTo>
                  <a:cubicBezTo>
                    <a:pt x="8185" y="7563"/>
                    <a:pt x="8185" y="7493"/>
                    <a:pt x="8264" y="7493"/>
                  </a:cubicBezTo>
                  <a:cubicBezTo>
                    <a:pt x="8193" y="7593"/>
                    <a:pt x="8122" y="7683"/>
                    <a:pt x="8035" y="7763"/>
                  </a:cubicBezTo>
                  <a:cubicBezTo>
                    <a:pt x="7916" y="7983"/>
                    <a:pt x="7821" y="8212"/>
                    <a:pt x="7694" y="8422"/>
                  </a:cubicBezTo>
                  <a:cubicBezTo>
                    <a:pt x="7678" y="8562"/>
                    <a:pt x="7583" y="8642"/>
                    <a:pt x="7567" y="8782"/>
                  </a:cubicBezTo>
                  <a:cubicBezTo>
                    <a:pt x="7528" y="8782"/>
                    <a:pt x="7520" y="8812"/>
                    <a:pt x="7528" y="8852"/>
                  </a:cubicBezTo>
                  <a:cubicBezTo>
                    <a:pt x="7472" y="8852"/>
                    <a:pt x="7496" y="8922"/>
                    <a:pt x="7464" y="8932"/>
                  </a:cubicBezTo>
                  <a:cubicBezTo>
                    <a:pt x="7448" y="8952"/>
                    <a:pt x="7440" y="8992"/>
                    <a:pt x="7448" y="9032"/>
                  </a:cubicBezTo>
                  <a:cubicBezTo>
                    <a:pt x="7425" y="9052"/>
                    <a:pt x="7401" y="9072"/>
                    <a:pt x="7409" y="9122"/>
                  </a:cubicBezTo>
                  <a:cubicBezTo>
                    <a:pt x="7345" y="9132"/>
                    <a:pt x="7377" y="9221"/>
                    <a:pt x="7321" y="9231"/>
                  </a:cubicBezTo>
                  <a:cubicBezTo>
                    <a:pt x="7290" y="9281"/>
                    <a:pt x="7298" y="9361"/>
                    <a:pt x="7234" y="9361"/>
                  </a:cubicBezTo>
                  <a:cubicBezTo>
                    <a:pt x="7258" y="9451"/>
                    <a:pt x="7171" y="9451"/>
                    <a:pt x="7187" y="9531"/>
                  </a:cubicBezTo>
                  <a:cubicBezTo>
                    <a:pt x="7155" y="9571"/>
                    <a:pt x="7108" y="9601"/>
                    <a:pt x="7100" y="9661"/>
                  </a:cubicBezTo>
                  <a:cubicBezTo>
                    <a:pt x="7100" y="9691"/>
                    <a:pt x="7060" y="9691"/>
                    <a:pt x="7052" y="9711"/>
                  </a:cubicBezTo>
                  <a:cubicBezTo>
                    <a:pt x="7060" y="9751"/>
                    <a:pt x="7044" y="9771"/>
                    <a:pt x="7028" y="9791"/>
                  </a:cubicBezTo>
                  <a:cubicBezTo>
                    <a:pt x="7005" y="9831"/>
                    <a:pt x="6965" y="9871"/>
                    <a:pt x="6941" y="9921"/>
                  </a:cubicBezTo>
                  <a:cubicBezTo>
                    <a:pt x="6917" y="9961"/>
                    <a:pt x="6894" y="10011"/>
                    <a:pt x="6854" y="10051"/>
                  </a:cubicBezTo>
                  <a:cubicBezTo>
                    <a:pt x="6830" y="10101"/>
                    <a:pt x="6806" y="10141"/>
                    <a:pt x="6767" y="10181"/>
                  </a:cubicBezTo>
                  <a:cubicBezTo>
                    <a:pt x="6727" y="10280"/>
                    <a:pt x="6656" y="10340"/>
                    <a:pt x="6608" y="10440"/>
                  </a:cubicBezTo>
                  <a:cubicBezTo>
                    <a:pt x="6545" y="10510"/>
                    <a:pt x="6466" y="10580"/>
                    <a:pt x="6418" y="10680"/>
                  </a:cubicBezTo>
                  <a:cubicBezTo>
                    <a:pt x="6387" y="10680"/>
                    <a:pt x="6379" y="10710"/>
                    <a:pt x="6371" y="10730"/>
                  </a:cubicBezTo>
                  <a:cubicBezTo>
                    <a:pt x="6339" y="10740"/>
                    <a:pt x="6315" y="10760"/>
                    <a:pt x="6315" y="10790"/>
                  </a:cubicBezTo>
                  <a:cubicBezTo>
                    <a:pt x="6268" y="10820"/>
                    <a:pt x="6236" y="10860"/>
                    <a:pt x="6204" y="10900"/>
                  </a:cubicBezTo>
                  <a:cubicBezTo>
                    <a:pt x="6149" y="10920"/>
                    <a:pt x="6149" y="10990"/>
                    <a:pt x="6101" y="11020"/>
                  </a:cubicBezTo>
                  <a:cubicBezTo>
                    <a:pt x="6054" y="11050"/>
                    <a:pt x="6038" y="11100"/>
                    <a:pt x="5990" y="11130"/>
                  </a:cubicBezTo>
                  <a:cubicBezTo>
                    <a:pt x="5959" y="11160"/>
                    <a:pt x="5911" y="11190"/>
                    <a:pt x="5879" y="11220"/>
                  </a:cubicBezTo>
                  <a:cubicBezTo>
                    <a:pt x="5856" y="11230"/>
                    <a:pt x="5840" y="11250"/>
                    <a:pt x="5840" y="11280"/>
                  </a:cubicBezTo>
                  <a:cubicBezTo>
                    <a:pt x="5808" y="11290"/>
                    <a:pt x="5745" y="11270"/>
                    <a:pt x="5776" y="11330"/>
                  </a:cubicBezTo>
                  <a:cubicBezTo>
                    <a:pt x="5816" y="11320"/>
                    <a:pt x="5864" y="11300"/>
                    <a:pt x="5887" y="11260"/>
                  </a:cubicBezTo>
                  <a:cubicBezTo>
                    <a:pt x="5919" y="11230"/>
                    <a:pt x="5982" y="11220"/>
                    <a:pt x="5998" y="11170"/>
                  </a:cubicBezTo>
                  <a:cubicBezTo>
                    <a:pt x="6077" y="11120"/>
                    <a:pt x="6141" y="11060"/>
                    <a:pt x="6180" y="10980"/>
                  </a:cubicBezTo>
                  <a:cubicBezTo>
                    <a:pt x="6276" y="10940"/>
                    <a:pt x="6299" y="10840"/>
                    <a:pt x="6379" y="10800"/>
                  </a:cubicBezTo>
                  <a:cubicBezTo>
                    <a:pt x="6434" y="10720"/>
                    <a:pt x="6505" y="10660"/>
                    <a:pt x="6561" y="10580"/>
                  </a:cubicBezTo>
                  <a:cubicBezTo>
                    <a:pt x="6632" y="10520"/>
                    <a:pt x="6664" y="10430"/>
                    <a:pt x="6743" y="10380"/>
                  </a:cubicBezTo>
                  <a:cubicBezTo>
                    <a:pt x="6751" y="10320"/>
                    <a:pt x="6783" y="10290"/>
                    <a:pt x="6814" y="10260"/>
                  </a:cubicBezTo>
                  <a:cubicBezTo>
                    <a:pt x="6838" y="10251"/>
                    <a:pt x="6822" y="10201"/>
                    <a:pt x="6862" y="10201"/>
                  </a:cubicBezTo>
                  <a:cubicBezTo>
                    <a:pt x="6862" y="10171"/>
                    <a:pt x="6886" y="10161"/>
                    <a:pt x="6886" y="10131"/>
                  </a:cubicBezTo>
                  <a:cubicBezTo>
                    <a:pt x="6965" y="10081"/>
                    <a:pt x="6981" y="9981"/>
                    <a:pt x="7044" y="9921"/>
                  </a:cubicBezTo>
                  <a:cubicBezTo>
                    <a:pt x="7052" y="9861"/>
                    <a:pt x="7100" y="9831"/>
                    <a:pt x="7115" y="9791"/>
                  </a:cubicBezTo>
                  <a:cubicBezTo>
                    <a:pt x="7139" y="9781"/>
                    <a:pt x="7123" y="9731"/>
                    <a:pt x="7163" y="9731"/>
                  </a:cubicBezTo>
                  <a:cubicBezTo>
                    <a:pt x="7155" y="9701"/>
                    <a:pt x="7163" y="9681"/>
                    <a:pt x="7187" y="9661"/>
                  </a:cubicBezTo>
                  <a:cubicBezTo>
                    <a:pt x="7203" y="9621"/>
                    <a:pt x="7211" y="9571"/>
                    <a:pt x="7258" y="9561"/>
                  </a:cubicBezTo>
                  <a:cubicBezTo>
                    <a:pt x="7242" y="9481"/>
                    <a:pt x="7306" y="9481"/>
                    <a:pt x="7329" y="9431"/>
                  </a:cubicBezTo>
                  <a:cubicBezTo>
                    <a:pt x="7329" y="9371"/>
                    <a:pt x="7369" y="9341"/>
                    <a:pt x="7401" y="9301"/>
                  </a:cubicBezTo>
                  <a:cubicBezTo>
                    <a:pt x="7385" y="9231"/>
                    <a:pt x="7448" y="9221"/>
                    <a:pt x="7448" y="9162"/>
                  </a:cubicBezTo>
                  <a:cubicBezTo>
                    <a:pt x="7464" y="9152"/>
                    <a:pt x="7472" y="9132"/>
                    <a:pt x="7472" y="9112"/>
                  </a:cubicBezTo>
                  <a:cubicBezTo>
                    <a:pt x="7472" y="9072"/>
                    <a:pt x="7520" y="9082"/>
                    <a:pt x="7504" y="9042"/>
                  </a:cubicBezTo>
                  <a:cubicBezTo>
                    <a:pt x="7543" y="9012"/>
                    <a:pt x="7567" y="8972"/>
                    <a:pt x="7567" y="8912"/>
                  </a:cubicBezTo>
                  <a:cubicBezTo>
                    <a:pt x="7591" y="8912"/>
                    <a:pt x="7575" y="8882"/>
                    <a:pt x="7583" y="8862"/>
                  </a:cubicBezTo>
                  <a:cubicBezTo>
                    <a:pt x="7583" y="8862"/>
                    <a:pt x="7607" y="8862"/>
                    <a:pt x="7615" y="8862"/>
                  </a:cubicBezTo>
                  <a:cubicBezTo>
                    <a:pt x="7631" y="8842"/>
                    <a:pt x="7631" y="8802"/>
                    <a:pt x="7638" y="8782"/>
                  </a:cubicBezTo>
                  <a:cubicBezTo>
                    <a:pt x="7670" y="8742"/>
                    <a:pt x="7670" y="8682"/>
                    <a:pt x="7710" y="8662"/>
                  </a:cubicBezTo>
                  <a:cubicBezTo>
                    <a:pt x="7702" y="8592"/>
                    <a:pt x="7726" y="8562"/>
                    <a:pt x="7765" y="8532"/>
                  </a:cubicBezTo>
                  <a:cubicBezTo>
                    <a:pt x="7749" y="8462"/>
                    <a:pt x="7813" y="8452"/>
                    <a:pt x="7813" y="8392"/>
                  </a:cubicBezTo>
                  <a:cubicBezTo>
                    <a:pt x="7837" y="8352"/>
                    <a:pt x="7837" y="8282"/>
                    <a:pt x="7884" y="8262"/>
                  </a:cubicBezTo>
                  <a:cubicBezTo>
                    <a:pt x="7908" y="8222"/>
                    <a:pt x="7900" y="8162"/>
                    <a:pt x="7947" y="8142"/>
                  </a:cubicBezTo>
                  <a:cubicBezTo>
                    <a:pt x="7963" y="8093"/>
                    <a:pt x="7971" y="8043"/>
                    <a:pt x="8003" y="8013"/>
                  </a:cubicBezTo>
                  <a:cubicBezTo>
                    <a:pt x="8027" y="7973"/>
                    <a:pt x="8035" y="7913"/>
                    <a:pt x="8074" y="7893"/>
                  </a:cubicBezTo>
                  <a:cubicBezTo>
                    <a:pt x="8122" y="7813"/>
                    <a:pt x="8177" y="7733"/>
                    <a:pt x="8233" y="7653"/>
                  </a:cubicBezTo>
                  <a:cubicBezTo>
                    <a:pt x="8272" y="7593"/>
                    <a:pt x="8352" y="7573"/>
                    <a:pt x="8367" y="7493"/>
                  </a:cubicBezTo>
                  <a:cubicBezTo>
                    <a:pt x="8431" y="7453"/>
                    <a:pt x="8439" y="7373"/>
                    <a:pt x="8542" y="7363"/>
                  </a:cubicBezTo>
                  <a:cubicBezTo>
                    <a:pt x="8534" y="7413"/>
                    <a:pt x="8463" y="7413"/>
                    <a:pt x="8470" y="7463"/>
                  </a:cubicBezTo>
                  <a:cubicBezTo>
                    <a:pt x="8423" y="7493"/>
                    <a:pt x="8423" y="7553"/>
                    <a:pt x="8399" y="7593"/>
                  </a:cubicBezTo>
                  <a:cubicBezTo>
                    <a:pt x="8383" y="7633"/>
                    <a:pt x="8320" y="7643"/>
                    <a:pt x="8328" y="7703"/>
                  </a:cubicBezTo>
                  <a:cubicBezTo>
                    <a:pt x="8296" y="7733"/>
                    <a:pt x="8280" y="7783"/>
                    <a:pt x="8241" y="7813"/>
                  </a:cubicBezTo>
                  <a:cubicBezTo>
                    <a:pt x="8233" y="7853"/>
                    <a:pt x="8209" y="7883"/>
                    <a:pt x="8201" y="7923"/>
                  </a:cubicBezTo>
                  <a:cubicBezTo>
                    <a:pt x="8161" y="7943"/>
                    <a:pt x="8169" y="8003"/>
                    <a:pt x="8146" y="8033"/>
                  </a:cubicBezTo>
                  <a:cubicBezTo>
                    <a:pt x="8146" y="8053"/>
                    <a:pt x="8130" y="8063"/>
                    <a:pt x="8122" y="8083"/>
                  </a:cubicBezTo>
                  <a:cubicBezTo>
                    <a:pt x="8098" y="8083"/>
                    <a:pt x="8106" y="8122"/>
                    <a:pt x="8090" y="8132"/>
                  </a:cubicBezTo>
                  <a:cubicBezTo>
                    <a:pt x="8082" y="8172"/>
                    <a:pt x="8058" y="8202"/>
                    <a:pt x="8035" y="8232"/>
                  </a:cubicBezTo>
                  <a:cubicBezTo>
                    <a:pt x="8043" y="8332"/>
                    <a:pt x="7979" y="8372"/>
                    <a:pt x="7979" y="8462"/>
                  </a:cubicBezTo>
                  <a:cubicBezTo>
                    <a:pt x="7932" y="8472"/>
                    <a:pt x="7947" y="8532"/>
                    <a:pt x="7924" y="8562"/>
                  </a:cubicBezTo>
                  <a:cubicBezTo>
                    <a:pt x="7916" y="8612"/>
                    <a:pt x="7892" y="8642"/>
                    <a:pt x="7892" y="8682"/>
                  </a:cubicBezTo>
                  <a:cubicBezTo>
                    <a:pt x="7868" y="8682"/>
                    <a:pt x="7876" y="8702"/>
                    <a:pt x="7876" y="8712"/>
                  </a:cubicBezTo>
                  <a:cubicBezTo>
                    <a:pt x="7868" y="8722"/>
                    <a:pt x="7860" y="8732"/>
                    <a:pt x="7860" y="8732"/>
                  </a:cubicBezTo>
                  <a:cubicBezTo>
                    <a:pt x="7852" y="8752"/>
                    <a:pt x="7860" y="8782"/>
                    <a:pt x="7852" y="8802"/>
                  </a:cubicBezTo>
                  <a:cubicBezTo>
                    <a:pt x="7837" y="8842"/>
                    <a:pt x="7813" y="8862"/>
                    <a:pt x="7797" y="8902"/>
                  </a:cubicBezTo>
                  <a:cubicBezTo>
                    <a:pt x="7781" y="8942"/>
                    <a:pt x="7773" y="8982"/>
                    <a:pt x="7765" y="9022"/>
                  </a:cubicBezTo>
                  <a:cubicBezTo>
                    <a:pt x="7749" y="9062"/>
                    <a:pt x="7718" y="9102"/>
                    <a:pt x="7726" y="9142"/>
                  </a:cubicBezTo>
                  <a:cubicBezTo>
                    <a:pt x="7694" y="9211"/>
                    <a:pt x="7654" y="9281"/>
                    <a:pt x="7654" y="9381"/>
                  </a:cubicBezTo>
                  <a:cubicBezTo>
                    <a:pt x="7615" y="9391"/>
                    <a:pt x="7623" y="9451"/>
                    <a:pt x="7599" y="9481"/>
                  </a:cubicBezTo>
                  <a:cubicBezTo>
                    <a:pt x="7599" y="9511"/>
                    <a:pt x="7599" y="9531"/>
                    <a:pt x="7567" y="9531"/>
                  </a:cubicBezTo>
                  <a:cubicBezTo>
                    <a:pt x="7575" y="9561"/>
                    <a:pt x="7583" y="9591"/>
                    <a:pt x="7559" y="9601"/>
                  </a:cubicBezTo>
                  <a:cubicBezTo>
                    <a:pt x="7520" y="9761"/>
                    <a:pt x="7472" y="9921"/>
                    <a:pt x="7417" y="10071"/>
                  </a:cubicBezTo>
                  <a:cubicBezTo>
                    <a:pt x="7385" y="10151"/>
                    <a:pt x="7345" y="10211"/>
                    <a:pt x="7345" y="10310"/>
                  </a:cubicBezTo>
                  <a:cubicBezTo>
                    <a:pt x="7290" y="10360"/>
                    <a:pt x="7298" y="10470"/>
                    <a:pt x="7234" y="10510"/>
                  </a:cubicBezTo>
                  <a:cubicBezTo>
                    <a:pt x="7234" y="10620"/>
                    <a:pt x="7163" y="10650"/>
                    <a:pt x="7147" y="10730"/>
                  </a:cubicBezTo>
                  <a:cubicBezTo>
                    <a:pt x="7100" y="10790"/>
                    <a:pt x="7060" y="10860"/>
                    <a:pt x="7036" y="10940"/>
                  </a:cubicBezTo>
                  <a:cubicBezTo>
                    <a:pt x="6989" y="11000"/>
                    <a:pt x="6949" y="11060"/>
                    <a:pt x="6925" y="11140"/>
                  </a:cubicBezTo>
                  <a:cubicBezTo>
                    <a:pt x="6886" y="11160"/>
                    <a:pt x="6878" y="11200"/>
                    <a:pt x="6846" y="11220"/>
                  </a:cubicBezTo>
                  <a:cubicBezTo>
                    <a:pt x="6862" y="11280"/>
                    <a:pt x="6806" y="11290"/>
                    <a:pt x="6791" y="11320"/>
                  </a:cubicBezTo>
                  <a:cubicBezTo>
                    <a:pt x="6775" y="11359"/>
                    <a:pt x="6751" y="11389"/>
                    <a:pt x="6735" y="11429"/>
                  </a:cubicBezTo>
                  <a:cubicBezTo>
                    <a:pt x="6696" y="11439"/>
                    <a:pt x="6711" y="11509"/>
                    <a:pt x="6656" y="11509"/>
                  </a:cubicBezTo>
                  <a:cubicBezTo>
                    <a:pt x="6648" y="11549"/>
                    <a:pt x="6632" y="11589"/>
                    <a:pt x="6600" y="11609"/>
                  </a:cubicBezTo>
                  <a:cubicBezTo>
                    <a:pt x="6608" y="11659"/>
                    <a:pt x="6529" y="11649"/>
                    <a:pt x="6529" y="11689"/>
                  </a:cubicBezTo>
                  <a:cubicBezTo>
                    <a:pt x="6593" y="11689"/>
                    <a:pt x="6632" y="11659"/>
                    <a:pt x="6640" y="11599"/>
                  </a:cubicBezTo>
                  <a:cubicBezTo>
                    <a:pt x="6656" y="11549"/>
                    <a:pt x="6727" y="11549"/>
                    <a:pt x="6727" y="11489"/>
                  </a:cubicBezTo>
                  <a:cubicBezTo>
                    <a:pt x="6799" y="11419"/>
                    <a:pt x="6838" y="11330"/>
                    <a:pt x="6902" y="11250"/>
                  </a:cubicBezTo>
                  <a:cubicBezTo>
                    <a:pt x="6925" y="11210"/>
                    <a:pt x="6965" y="11190"/>
                    <a:pt x="6973" y="11130"/>
                  </a:cubicBezTo>
                  <a:cubicBezTo>
                    <a:pt x="7005" y="11090"/>
                    <a:pt x="7036" y="11040"/>
                    <a:pt x="7060" y="11000"/>
                  </a:cubicBezTo>
                  <a:cubicBezTo>
                    <a:pt x="7060" y="10960"/>
                    <a:pt x="7100" y="10970"/>
                    <a:pt x="7084" y="10930"/>
                  </a:cubicBezTo>
                  <a:cubicBezTo>
                    <a:pt x="7115" y="10920"/>
                    <a:pt x="7123" y="10900"/>
                    <a:pt x="7131" y="10870"/>
                  </a:cubicBezTo>
                  <a:cubicBezTo>
                    <a:pt x="7171" y="10840"/>
                    <a:pt x="7179" y="10770"/>
                    <a:pt x="7218" y="10740"/>
                  </a:cubicBezTo>
                  <a:cubicBezTo>
                    <a:pt x="7218" y="10710"/>
                    <a:pt x="7234" y="10690"/>
                    <a:pt x="7258" y="10690"/>
                  </a:cubicBezTo>
                  <a:cubicBezTo>
                    <a:pt x="7258" y="10650"/>
                    <a:pt x="7258" y="10620"/>
                    <a:pt x="7266" y="10600"/>
                  </a:cubicBezTo>
                  <a:cubicBezTo>
                    <a:pt x="7306" y="10560"/>
                    <a:pt x="7337" y="10520"/>
                    <a:pt x="7329" y="10450"/>
                  </a:cubicBezTo>
                  <a:cubicBezTo>
                    <a:pt x="7361" y="10410"/>
                    <a:pt x="7385" y="10370"/>
                    <a:pt x="7401" y="10320"/>
                  </a:cubicBezTo>
                  <a:cubicBezTo>
                    <a:pt x="7401" y="10251"/>
                    <a:pt x="7456" y="10231"/>
                    <a:pt x="7448" y="10161"/>
                  </a:cubicBezTo>
                  <a:cubicBezTo>
                    <a:pt x="7504" y="10081"/>
                    <a:pt x="7520" y="9961"/>
                    <a:pt x="7567" y="9861"/>
                  </a:cubicBezTo>
                  <a:cubicBezTo>
                    <a:pt x="7591" y="9751"/>
                    <a:pt x="7646" y="9671"/>
                    <a:pt x="7638" y="9541"/>
                  </a:cubicBezTo>
                  <a:cubicBezTo>
                    <a:pt x="7710" y="9521"/>
                    <a:pt x="7662" y="9411"/>
                    <a:pt x="7726" y="9381"/>
                  </a:cubicBezTo>
                  <a:cubicBezTo>
                    <a:pt x="7726" y="9301"/>
                    <a:pt x="7773" y="9271"/>
                    <a:pt x="7789" y="9191"/>
                  </a:cubicBezTo>
                  <a:cubicBezTo>
                    <a:pt x="7805" y="9142"/>
                    <a:pt x="7837" y="9082"/>
                    <a:pt x="7852" y="9022"/>
                  </a:cubicBezTo>
                  <a:cubicBezTo>
                    <a:pt x="7852" y="8992"/>
                    <a:pt x="7868" y="8962"/>
                    <a:pt x="7868" y="8932"/>
                  </a:cubicBezTo>
                  <a:cubicBezTo>
                    <a:pt x="7916" y="8932"/>
                    <a:pt x="7876" y="8842"/>
                    <a:pt x="7932" y="8852"/>
                  </a:cubicBezTo>
                  <a:cubicBezTo>
                    <a:pt x="7924" y="8772"/>
                    <a:pt x="7955" y="8722"/>
                    <a:pt x="7971" y="8662"/>
                  </a:cubicBezTo>
                  <a:cubicBezTo>
                    <a:pt x="7963" y="8612"/>
                    <a:pt x="8019" y="8632"/>
                    <a:pt x="8019" y="8592"/>
                  </a:cubicBezTo>
                  <a:cubicBezTo>
                    <a:pt x="8003" y="8532"/>
                    <a:pt x="8035" y="8512"/>
                    <a:pt x="8050" y="8492"/>
                  </a:cubicBezTo>
                  <a:cubicBezTo>
                    <a:pt x="8043" y="8412"/>
                    <a:pt x="8114" y="8392"/>
                    <a:pt x="8114" y="8322"/>
                  </a:cubicBezTo>
                  <a:cubicBezTo>
                    <a:pt x="8130" y="8302"/>
                    <a:pt x="8114" y="8242"/>
                    <a:pt x="8161" y="8242"/>
                  </a:cubicBezTo>
                  <a:cubicBezTo>
                    <a:pt x="8146" y="8192"/>
                    <a:pt x="8177" y="8172"/>
                    <a:pt x="8177" y="8132"/>
                  </a:cubicBezTo>
                  <a:cubicBezTo>
                    <a:pt x="8256" y="8053"/>
                    <a:pt x="8288" y="7943"/>
                    <a:pt x="8328" y="7833"/>
                  </a:cubicBezTo>
                  <a:cubicBezTo>
                    <a:pt x="8367" y="7803"/>
                    <a:pt x="8399" y="7763"/>
                    <a:pt x="8415" y="7703"/>
                  </a:cubicBezTo>
                  <a:cubicBezTo>
                    <a:pt x="8463" y="7703"/>
                    <a:pt x="8439" y="7653"/>
                    <a:pt x="8455" y="7623"/>
                  </a:cubicBezTo>
                  <a:cubicBezTo>
                    <a:pt x="8502" y="7633"/>
                    <a:pt x="8486" y="7573"/>
                    <a:pt x="8502" y="7553"/>
                  </a:cubicBezTo>
                  <a:cubicBezTo>
                    <a:pt x="8558" y="7563"/>
                    <a:pt x="8502" y="7473"/>
                    <a:pt x="8558" y="7493"/>
                  </a:cubicBezTo>
                  <a:cubicBezTo>
                    <a:pt x="8550" y="7443"/>
                    <a:pt x="8605" y="7453"/>
                    <a:pt x="8605" y="7413"/>
                  </a:cubicBezTo>
                  <a:cubicBezTo>
                    <a:pt x="8661" y="7393"/>
                    <a:pt x="8669" y="7323"/>
                    <a:pt x="8724" y="7303"/>
                  </a:cubicBezTo>
                  <a:cubicBezTo>
                    <a:pt x="8716" y="7353"/>
                    <a:pt x="8676" y="7383"/>
                    <a:pt x="8676" y="7443"/>
                  </a:cubicBezTo>
                  <a:cubicBezTo>
                    <a:pt x="8684" y="7473"/>
                    <a:pt x="8653" y="7463"/>
                    <a:pt x="8645" y="7473"/>
                  </a:cubicBezTo>
                  <a:cubicBezTo>
                    <a:pt x="8637" y="7483"/>
                    <a:pt x="8653" y="7503"/>
                    <a:pt x="8653" y="7513"/>
                  </a:cubicBezTo>
                  <a:cubicBezTo>
                    <a:pt x="8645" y="7533"/>
                    <a:pt x="8621" y="7553"/>
                    <a:pt x="8605" y="7573"/>
                  </a:cubicBezTo>
                  <a:cubicBezTo>
                    <a:pt x="8566" y="7663"/>
                    <a:pt x="8534" y="7773"/>
                    <a:pt x="8470" y="7843"/>
                  </a:cubicBezTo>
                  <a:cubicBezTo>
                    <a:pt x="8470" y="7923"/>
                    <a:pt x="8447" y="7983"/>
                    <a:pt x="8407" y="8033"/>
                  </a:cubicBezTo>
                  <a:cubicBezTo>
                    <a:pt x="8407" y="8112"/>
                    <a:pt x="8383" y="8172"/>
                    <a:pt x="8352" y="8222"/>
                  </a:cubicBezTo>
                  <a:cubicBezTo>
                    <a:pt x="8360" y="8272"/>
                    <a:pt x="8336" y="8292"/>
                    <a:pt x="8328" y="8322"/>
                  </a:cubicBezTo>
                  <a:cubicBezTo>
                    <a:pt x="8320" y="8352"/>
                    <a:pt x="8312" y="8382"/>
                    <a:pt x="8288" y="8412"/>
                  </a:cubicBezTo>
                  <a:cubicBezTo>
                    <a:pt x="8249" y="8462"/>
                    <a:pt x="8256" y="8552"/>
                    <a:pt x="8209" y="8592"/>
                  </a:cubicBezTo>
                  <a:cubicBezTo>
                    <a:pt x="8225" y="8682"/>
                    <a:pt x="8185" y="8732"/>
                    <a:pt x="8169" y="8802"/>
                  </a:cubicBezTo>
                  <a:cubicBezTo>
                    <a:pt x="8153" y="8872"/>
                    <a:pt x="8130" y="8942"/>
                    <a:pt x="8090" y="8992"/>
                  </a:cubicBezTo>
                  <a:cubicBezTo>
                    <a:pt x="8074" y="9162"/>
                    <a:pt x="8019" y="9291"/>
                    <a:pt x="7979" y="9441"/>
                  </a:cubicBezTo>
                  <a:cubicBezTo>
                    <a:pt x="7979" y="9531"/>
                    <a:pt x="7916" y="9571"/>
                    <a:pt x="7924" y="9671"/>
                  </a:cubicBezTo>
                  <a:cubicBezTo>
                    <a:pt x="7892" y="9691"/>
                    <a:pt x="7932" y="9771"/>
                    <a:pt x="7884" y="9771"/>
                  </a:cubicBezTo>
                  <a:cubicBezTo>
                    <a:pt x="7892" y="9821"/>
                    <a:pt x="7868" y="9851"/>
                    <a:pt x="7852" y="9891"/>
                  </a:cubicBezTo>
                  <a:cubicBezTo>
                    <a:pt x="7837" y="9971"/>
                    <a:pt x="7813" y="10051"/>
                    <a:pt x="7773" y="10101"/>
                  </a:cubicBezTo>
                  <a:cubicBezTo>
                    <a:pt x="7773" y="10191"/>
                    <a:pt x="7726" y="10251"/>
                    <a:pt x="7702" y="10320"/>
                  </a:cubicBezTo>
                  <a:cubicBezTo>
                    <a:pt x="7670" y="10390"/>
                    <a:pt x="7654" y="10470"/>
                    <a:pt x="7607" y="10520"/>
                  </a:cubicBezTo>
                  <a:cubicBezTo>
                    <a:pt x="7607" y="10560"/>
                    <a:pt x="7583" y="10580"/>
                    <a:pt x="7567" y="10620"/>
                  </a:cubicBezTo>
                  <a:cubicBezTo>
                    <a:pt x="7559" y="10660"/>
                    <a:pt x="7535" y="10690"/>
                    <a:pt x="7535" y="10740"/>
                  </a:cubicBezTo>
                  <a:cubicBezTo>
                    <a:pt x="7440" y="10840"/>
                    <a:pt x="7393" y="10990"/>
                    <a:pt x="7306" y="11100"/>
                  </a:cubicBezTo>
                  <a:cubicBezTo>
                    <a:pt x="7290" y="11130"/>
                    <a:pt x="7266" y="11150"/>
                    <a:pt x="7242" y="11180"/>
                  </a:cubicBezTo>
                  <a:cubicBezTo>
                    <a:pt x="7258" y="11240"/>
                    <a:pt x="7203" y="11240"/>
                    <a:pt x="7187" y="11280"/>
                  </a:cubicBezTo>
                  <a:cubicBezTo>
                    <a:pt x="7171" y="11359"/>
                    <a:pt x="7084" y="11369"/>
                    <a:pt x="7076" y="11459"/>
                  </a:cubicBezTo>
                  <a:cubicBezTo>
                    <a:pt x="7179" y="11429"/>
                    <a:pt x="7171" y="11300"/>
                    <a:pt x="7274" y="11260"/>
                  </a:cubicBezTo>
                  <a:cubicBezTo>
                    <a:pt x="7282" y="11210"/>
                    <a:pt x="7290" y="11160"/>
                    <a:pt x="7329" y="11140"/>
                  </a:cubicBezTo>
                  <a:cubicBezTo>
                    <a:pt x="7321" y="11110"/>
                    <a:pt x="7353" y="11110"/>
                    <a:pt x="7353" y="11090"/>
                  </a:cubicBezTo>
                  <a:cubicBezTo>
                    <a:pt x="7377" y="11080"/>
                    <a:pt x="7361" y="11030"/>
                    <a:pt x="7401" y="11030"/>
                  </a:cubicBezTo>
                  <a:cubicBezTo>
                    <a:pt x="7409" y="10980"/>
                    <a:pt x="7472" y="10980"/>
                    <a:pt x="7448" y="10910"/>
                  </a:cubicBezTo>
                  <a:cubicBezTo>
                    <a:pt x="7472" y="10870"/>
                    <a:pt x="7520" y="10840"/>
                    <a:pt x="7543" y="10800"/>
                  </a:cubicBezTo>
                  <a:cubicBezTo>
                    <a:pt x="7543" y="10750"/>
                    <a:pt x="7591" y="10730"/>
                    <a:pt x="7591" y="10680"/>
                  </a:cubicBezTo>
                  <a:cubicBezTo>
                    <a:pt x="7631" y="10650"/>
                    <a:pt x="7623" y="10590"/>
                    <a:pt x="7670" y="10570"/>
                  </a:cubicBezTo>
                  <a:cubicBezTo>
                    <a:pt x="7662" y="10550"/>
                    <a:pt x="7662" y="10520"/>
                    <a:pt x="7694" y="10520"/>
                  </a:cubicBezTo>
                  <a:cubicBezTo>
                    <a:pt x="7686" y="10480"/>
                    <a:pt x="7702" y="10460"/>
                    <a:pt x="7718" y="10450"/>
                  </a:cubicBezTo>
                  <a:cubicBezTo>
                    <a:pt x="7734" y="10400"/>
                    <a:pt x="7757" y="10360"/>
                    <a:pt x="7789" y="10320"/>
                  </a:cubicBezTo>
                  <a:cubicBezTo>
                    <a:pt x="7789" y="10191"/>
                    <a:pt x="7844" y="10101"/>
                    <a:pt x="7884" y="9991"/>
                  </a:cubicBezTo>
                  <a:cubicBezTo>
                    <a:pt x="7892" y="9931"/>
                    <a:pt x="7932" y="9901"/>
                    <a:pt x="7932" y="9831"/>
                  </a:cubicBezTo>
                  <a:cubicBezTo>
                    <a:pt x="7979" y="9801"/>
                    <a:pt x="7947" y="9701"/>
                    <a:pt x="7995" y="9681"/>
                  </a:cubicBezTo>
                  <a:cubicBezTo>
                    <a:pt x="8003" y="9611"/>
                    <a:pt x="8003" y="9551"/>
                    <a:pt x="8043" y="9511"/>
                  </a:cubicBezTo>
                  <a:cubicBezTo>
                    <a:pt x="8035" y="9471"/>
                    <a:pt x="8058" y="9461"/>
                    <a:pt x="8050" y="9421"/>
                  </a:cubicBezTo>
                  <a:cubicBezTo>
                    <a:pt x="8050" y="9391"/>
                    <a:pt x="8098" y="9391"/>
                    <a:pt x="8066" y="9331"/>
                  </a:cubicBezTo>
                  <a:cubicBezTo>
                    <a:pt x="8122" y="9241"/>
                    <a:pt x="8146" y="9122"/>
                    <a:pt x="8161" y="9002"/>
                  </a:cubicBezTo>
                  <a:cubicBezTo>
                    <a:pt x="8256" y="8852"/>
                    <a:pt x="8296" y="8662"/>
                    <a:pt x="8336" y="8472"/>
                  </a:cubicBezTo>
                  <a:cubicBezTo>
                    <a:pt x="8391" y="8432"/>
                    <a:pt x="8375" y="8322"/>
                    <a:pt x="8447" y="8292"/>
                  </a:cubicBezTo>
                  <a:cubicBezTo>
                    <a:pt x="8431" y="8162"/>
                    <a:pt x="8502" y="8102"/>
                    <a:pt x="8510" y="7993"/>
                  </a:cubicBezTo>
                  <a:cubicBezTo>
                    <a:pt x="8534" y="7963"/>
                    <a:pt x="8534" y="7903"/>
                    <a:pt x="8566" y="7863"/>
                  </a:cubicBezTo>
                  <a:cubicBezTo>
                    <a:pt x="8581" y="7853"/>
                    <a:pt x="8573" y="7813"/>
                    <a:pt x="8589" y="7793"/>
                  </a:cubicBezTo>
                  <a:cubicBezTo>
                    <a:pt x="8605" y="7783"/>
                    <a:pt x="8621" y="7763"/>
                    <a:pt x="8613" y="7723"/>
                  </a:cubicBezTo>
                  <a:cubicBezTo>
                    <a:pt x="8676" y="7663"/>
                    <a:pt x="8684" y="7553"/>
                    <a:pt x="8756" y="7493"/>
                  </a:cubicBezTo>
                  <a:cubicBezTo>
                    <a:pt x="8779" y="7383"/>
                    <a:pt x="8811" y="7293"/>
                    <a:pt x="8875" y="7223"/>
                  </a:cubicBezTo>
                  <a:cubicBezTo>
                    <a:pt x="8914" y="7183"/>
                    <a:pt x="8946" y="7133"/>
                    <a:pt x="8993" y="7103"/>
                  </a:cubicBezTo>
                  <a:cubicBezTo>
                    <a:pt x="8970" y="7183"/>
                    <a:pt x="8922" y="7243"/>
                    <a:pt x="8882" y="7303"/>
                  </a:cubicBezTo>
                  <a:cubicBezTo>
                    <a:pt x="8867" y="7343"/>
                    <a:pt x="8851" y="7373"/>
                    <a:pt x="8827" y="7413"/>
                  </a:cubicBezTo>
                  <a:cubicBezTo>
                    <a:pt x="8819" y="7453"/>
                    <a:pt x="8795" y="7493"/>
                    <a:pt x="8779" y="7533"/>
                  </a:cubicBezTo>
                  <a:cubicBezTo>
                    <a:pt x="8764" y="7573"/>
                    <a:pt x="8748" y="7603"/>
                    <a:pt x="8724" y="7633"/>
                  </a:cubicBezTo>
                  <a:cubicBezTo>
                    <a:pt x="8708" y="7673"/>
                    <a:pt x="8684" y="7713"/>
                    <a:pt x="8669" y="7753"/>
                  </a:cubicBezTo>
                  <a:cubicBezTo>
                    <a:pt x="8629" y="7823"/>
                    <a:pt x="8621" y="7923"/>
                    <a:pt x="8581" y="7993"/>
                  </a:cubicBezTo>
                  <a:cubicBezTo>
                    <a:pt x="8566" y="8083"/>
                    <a:pt x="8518" y="8142"/>
                    <a:pt x="8486" y="8212"/>
                  </a:cubicBezTo>
                  <a:cubicBezTo>
                    <a:pt x="8463" y="8292"/>
                    <a:pt x="8455" y="8402"/>
                    <a:pt x="8399" y="8462"/>
                  </a:cubicBezTo>
                  <a:cubicBezTo>
                    <a:pt x="8383" y="8552"/>
                    <a:pt x="8375" y="8642"/>
                    <a:pt x="8336" y="8712"/>
                  </a:cubicBezTo>
                  <a:cubicBezTo>
                    <a:pt x="8328" y="8822"/>
                    <a:pt x="8304" y="8902"/>
                    <a:pt x="8264" y="8972"/>
                  </a:cubicBezTo>
                  <a:cubicBezTo>
                    <a:pt x="8288" y="9042"/>
                    <a:pt x="8256" y="9062"/>
                    <a:pt x="8264" y="9112"/>
                  </a:cubicBezTo>
                  <a:cubicBezTo>
                    <a:pt x="8241" y="9162"/>
                    <a:pt x="8225" y="9211"/>
                    <a:pt x="8217" y="9271"/>
                  </a:cubicBezTo>
                  <a:cubicBezTo>
                    <a:pt x="8217" y="9301"/>
                    <a:pt x="8209" y="9331"/>
                    <a:pt x="8193" y="9341"/>
                  </a:cubicBezTo>
                  <a:cubicBezTo>
                    <a:pt x="8169" y="9361"/>
                    <a:pt x="8201" y="9431"/>
                    <a:pt x="8169" y="9441"/>
                  </a:cubicBezTo>
                  <a:cubicBezTo>
                    <a:pt x="8169" y="9581"/>
                    <a:pt x="8138" y="9701"/>
                    <a:pt x="8122" y="9831"/>
                  </a:cubicBezTo>
                  <a:cubicBezTo>
                    <a:pt x="8098" y="9871"/>
                    <a:pt x="8098" y="9941"/>
                    <a:pt x="8074" y="9991"/>
                  </a:cubicBezTo>
                  <a:cubicBezTo>
                    <a:pt x="8074" y="10061"/>
                    <a:pt x="8050" y="10111"/>
                    <a:pt x="8027" y="10161"/>
                  </a:cubicBezTo>
                  <a:cubicBezTo>
                    <a:pt x="8011" y="10280"/>
                    <a:pt x="7979" y="10400"/>
                    <a:pt x="7940" y="10510"/>
                  </a:cubicBezTo>
                  <a:cubicBezTo>
                    <a:pt x="7900" y="10610"/>
                    <a:pt x="7884" y="10740"/>
                    <a:pt x="7829" y="10820"/>
                  </a:cubicBezTo>
                  <a:cubicBezTo>
                    <a:pt x="7821" y="10850"/>
                    <a:pt x="7805" y="10870"/>
                    <a:pt x="7821" y="10910"/>
                  </a:cubicBezTo>
                  <a:cubicBezTo>
                    <a:pt x="7773" y="10910"/>
                    <a:pt x="7797" y="10970"/>
                    <a:pt x="7781" y="10990"/>
                  </a:cubicBezTo>
                  <a:cubicBezTo>
                    <a:pt x="7757" y="11010"/>
                    <a:pt x="7741" y="11030"/>
                    <a:pt x="7734" y="11070"/>
                  </a:cubicBezTo>
                  <a:cubicBezTo>
                    <a:pt x="7726" y="11090"/>
                    <a:pt x="7710" y="11120"/>
                    <a:pt x="7694" y="11140"/>
                  </a:cubicBezTo>
                  <a:cubicBezTo>
                    <a:pt x="7686" y="11200"/>
                    <a:pt x="7638" y="11230"/>
                    <a:pt x="7631" y="11290"/>
                  </a:cubicBezTo>
                  <a:cubicBezTo>
                    <a:pt x="7575" y="11310"/>
                    <a:pt x="7615" y="11409"/>
                    <a:pt x="7543" y="11419"/>
                  </a:cubicBezTo>
                  <a:cubicBezTo>
                    <a:pt x="7543" y="11489"/>
                    <a:pt x="7480" y="11499"/>
                    <a:pt x="7472" y="11569"/>
                  </a:cubicBezTo>
                  <a:cubicBezTo>
                    <a:pt x="7456" y="11619"/>
                    <a:pt x="7385" y="11639"/>
                    <a:pt x="7393" y="11719"/>
                  </a:cubicBezTo>
                  <a:cubicBezTo>
                    <a:pt x="7528" y="11639"/>
                    <a:pt x="7559" y="11469"/>
                    <a:pt x="7654" y="11349"/>
                  </a:cubicBezTo>
                  <a:cubicBezTo>
                    <a:pt x="7662" y="11250"/>
                    <a:pt x="7749" y="11240"/>
                    <a:pt x="7749" y="11130"/>
                  </a:cubicBezTo>
                  <a:cubicBezTo>
                    <a:pt x="7821" y="11100"/>
                    <a:pt x="7789" y="10970"/>
                    <a:pt x="7876" y="10940"/>
                  </a:cubicBezTo>
                  <a:cubicBezTo>
                    <a:pt x="7876" y="10900"/>
                    <a:pt x="7876" y="10870"/>
                    <a:pt x="7900" y="10850"/>
                  </a:cubicBezTo>
                  <a:cubicBezTo>
                    <a:pt x="7916" y="10830"/>
                    <a:pt x="7892" y="10770"/>
                    <a:pt x="7940" y="10780"/>
                  </a:cubicBezTo>
                  <a:cubicBezTo>
                    <a:pt x="7940" y="10730"/>
                    <a:pt x="7940" y="10700"/>
                    <a:pt x="7963" y="10680"/>
                  </a:cubicBezTo>
                  <a:cubicBezTo>
                    <a:pt x="7995" y="10670"/>
                    <a:pt x="7963" y="10610"/>
                    <a:pt x="8003" y="10610"/>
                  </a:cubicBezTo>
                  <a:cubicBezTo>
                    <a:pt x="8003" y="10500"/>
                    <a:pt x="8050" y="10450"/>
                    <a:pt x="8058" y="10350"/>
                  </a:cubicBezTo>
                  <a:cubicBezTo>
                    <a:pt x="8098" y="10290"/>
                    <a:pt x="8090" y="10181"/>
                    <a:pt x="8130" y="10111"/>
                  </a:cubicBezTo>
                  <a:cubicBezTo>
                    <a:pt x="8114" y="10001"/>
                    <a:pt x="8193" y="9971"/>
                    <a:pt x="8177" y="9861"/>
                  </a:cubicBezTo>
                  <a:cubicBezTo>
                    <a:pt x="8225" y="9791"/>
                    <a:pt x="8201" y="9671"/>
                    <a:pt x="8249" y="9601"/>
                  </a:cubicBezTo>
                  <a:cubicBezTo>
                    <a:pt x="8241" y="9491"/>
                    <a:pt x="8272" y="9421"/>
                    <a:pt x="8280" y="9321"/>
                  </a:cubicBezTo>
                  <a:cubicBezTo>
                    <a:pt x="8304" y="9241"/>
                    <a:pt x="8312" y="9142"/>
                    <a:pt x="8344" y="9072"/>
                  </a:cubicBezTo>
                  <a:cubicBezTo>
                    <a:pt x="8344" y="8862"/>
                    <a:pt x="8439" y="8732"/>
                    <a:pt x="8447" y="8532"/>
                  </a:cubicBezTo>
                  <a:cubicBezTo>
                    <a:pt x="8510" y="8522"/>
                    <a:pt x="8486" y="8432"/>
                    <a:pt x="8510" y="8392"/>
                  </a:cubicBezTo>
                  <a:cubicBezTo>
                    <a:pt x="8526" y="8332"/>
                    <a:pt x="8566" y="8292"/>
                    <a:pt x="8558" y="8222"/>
                  </a:cubicBezTo>
                  <a:cubicBezTo>
                    <a:pt x="8597" y="8212"/>
                    <a:pt x="8573" y="8162"/>
                    <a:pt x="8621" y="8162"/>
                  </a:cubicBezTo>
                  <a:cubicBezTo>
                    <a:pt x="8613" y="8112"/>
                    <a:pt x="8637" y="8093"/>
                    <a:pt x="8661" y="8063"/>
                  </a:cubicBezTo>
                  <a:cubicBezTo>
                    <a:pt x="8676" y="7963"/>
                    <a:pt x="8692" y="7873"/>
                    <a:pt x="8748" y="7803"/>
                  </a:cubicBezTo>
                  <a:cubicBezTo>
                    <a:pt x="8724" y="7723"/>
                    <a:pt x="8803" y="7743"/>
                    <a:pt x="8795" y="7683"/>
                  </a:cubicBezTo>
                  <a:cubicBezTo>
                    <a:pt x="8803" y="7633"/>
                    <a:pt x="8835" y="7593"/>
                    <a:pt x="8851" y="7563"/>
                  </a:cubicBezTo>
                  <a:cubicBezTo>
                    <a:pt x="8882" y="7473"/>
                    <a:pt x="8930" y="7403"/>
                    <a:pt x="8978" y="7333"/>
                  </a:cubicBezTo>
                  <a:cubicBezTo>
                    <a:pt x="9025" y="7313"/>
                    <a:pt x="8993" y="7233"/>
                    <a:pt x="9049" y="7223"/>
                  </a:cubicBezTo>
                  <a:cubicBezTo>
                    <a:pt x="9073" y="7183"/>
                    <a:pt x="9065" y="7123"/>
                    <a:pt x="9104" y="7103"/>
                  </a:cubicBezTo>
                  <a:cubicBezTo>
                    <a:pt x="9144" y="7083"/>
                    <a:pt x="9128" y="7014"/>
                    <a:pt x="9191" y="7014"/>
                  </a:cubicBezTo>
                  <a:cubicBezTo>
                    <a:pt x="9199" y="6984"/>
                    <a:pt x="9207" y="6964"/>
                    <a:pt x="9239" y="6964"/>
                  </a:cubicBezTo>
                  <a:cubicBezTo>
                    <a:pt x="9231" y="6924"/>
                    <a:pt x="9247" y="6904"/>
                    <a:pt x="9287" y="6904"/>
                  </a:cubicBezTo>
                  <a:cubicBezTo>
                    <a:pt x="9279" y="6984"/>
                    <a:pt x="9231" y="7023"/>
                    <a:pt x="9184" y="7063"/>
                  </a:cubicBezTo>
                  <a:cubicBezTo>
                    <a:pt x="9184" y="7083"/>
                    <a:pt x="9191" y="7103"/>
                    <a:pt x="9176" y="7113"/>
                  </a:cubicBezTo>
                  <a:cubicBezTo>
                    <a:pt x="9152" y="7113"/>
                    <a:pt x="9160" y="7153"/>
                    <a:pt x="9144" y="7163"/>
                  </a:cubicBezTo>
                  <a:cubicBezTo>
                    <a:pt x="9112" y="7173"/>
                    <a:pt x="9120" y="7223"/>
                    <a:pt x="9104" y="7253"/>
                  </a:cubicBezTo>
                  <a:cubicBezTo>
                    <a:pt x="9041" y="7373"/>
                    <a:pt x="9001" y="7503"/>
                    <a:pt x="8930" y="7603"/>
                  </a:cubicBezTo>
                  <a:cubicBezTo>
                    <a:pt x="8938" y="7663"/>
                    <a:pt x="8930" y="7703"/>
                    <a:pt x="8906" y="7723"/>
                  </a:cubicBezTo>
                  <a:cubicBezTo>
                    <a:pt x="8890" y="7753"/>
                    <a:pt x="8882" y="7783"/>
                    <a:pt x="8875" y="7823"/>
                  </a:cubicBezTo>
                  <a:cubicBezTo>
                    <a:pt x="8882" y="7923"/>
                    <a:pt x="8795" y="7943"/>
                    <a:pt x="8819" y="8053"/>
                  </a:cubicBezTo>
                  <a:cubicBezTo>
                    <a:pt x="8779" y="8063"/>
                    <a:pt x="8827" y="8152"/>
                    <a:pt x="8779" y="8152"/>
                  </a:cubicBezTo>
                  <a:cubicBezTo>
                    <a:pt x="8803" y="8212"/>
                    <a:pt x="8740" y="8202"/>
                    <a:pt x="8756" y="8262"/>
                  </a:cubicBezTo>
                  <a:cubicBezTo>
                    <a:pt x="8740" y="8342"/>
                    <a:pt x="8716" y="8412"/>
                    <a:pt x="8684" y="8482"/>
                  </a:cubicBezTo>
                  <a:cubicBezTo>
                    <a:pt x="8700" y="8582"/>
                    <a:pt x="8653" y="8632"/>
                    <a:pt x="8645" y="8712"/>
                  </a:cubicBezTo>
                  <a:cubicBezTo>
                    <a:pt x="8621" y="8782"/>
                    <a:pt x="8621" y="8882"/>
                    <a:pt x="8589" y="8942"/>
                  </a:cubicBezTo>
                  <a:cubicBezTo>
                    <a:pt x="8558" y="9102"/>
                    <a:pt x="8502" y="9221"/>
                    <a:pt x="8502" y="9411"/>
                  </a:cubicBezTo>
                  <a:cubicBezTo>
                    <a:pt x="8463" y="9431"/>
                    <a:pt x="8463" y="9481"/>
                    <a:pt x="8447" y="9531"/>
                  </a:cubicBezTo>
                  <a:cubicBezTo>
                    <a:pt x="8447" y="9591"/>
                    <a:pt x="8407" y="9611"/>
                    <a:pt x="8415" y="9671"/>
                  </a:cubicBezTo>
                  <a:cubicBezTo>
                    <a:pt x="8399" y="9771"/>
                    <a:pt x="8336" y="9841"/>
                    <a:pt x="8336" y="9961"/>
                  </a:cubicBezTo>
                  <a:cubicBezTo>
                    <a:pt x="8280" y="10021"/>
                    <a:pt x="8264" y="10121"/>
                    <a:pt x="8249" y="10221"/>
                  </a:cubicBezTo>
                  <a:cubicBezTo>
                    <a:pt x="8225" y="10251"/>
                    <a:pt x="8217" y="10300"/>
                    <a:pt x="8217" y="10360"/>
                  </a:cubicBezTo>
                  <a:cubicBezTo>
                    <a:pt x="8185" y="10390"/>
                    <a:pt x="8169" y="10440"/>
                    <a:pt x="8169" y="10500"/>
                  </a:cubicBezTo>
                  <a:cubicBezTo>
                    <a:pt x="8122" y="10570"/>
                    <a:pt x="8106" y="10670"/>
                    <a:pt x="8058" y="10750"/>
                  </a:cubicBezTo>
                  <a:cubicBezTo>
                    <a:pt x="8066" y="10780"/>
                    <a:pt x="8035" y="10770"/>
                    <a:pt x="8035" y="10800"/>
                  </a:cubicBezTo>
                  <a:cubicBezTo>
                    <a:pt x="8043" y="10840"/>
                    <a:pt x="8027" y="10860"/>
                    <a:pt x="8011" y="10870"/>
                  </a:cubicBezTo>
                  <a:cubicBezTo>
                    <a:pt x="8011" y="10900"/>
                    <a:pt x="7987" y="10910"/>
                    <a:pt x="7987" y="10940"/>
                  </a:cubicBezTo>
                  <a:cubicBezTo>
                    <a:pt x="7987" y="10980"/>
                    <a:pt x="7940" y="10970"/>
                    <a:pt x="7955" y="11020"/>
                  </a:cubicBezTo>
                  <a:cubicBezTo>
                    <a:pt x="7924" y="11090"/>
                    <a:pt x="7884" y="11180"/>
                    <a:pt x="7837" y="11240"/>
                  </a:cubicBezTo>
                  <a:cubicBezTo>
                    <a:pt x="7829" y="11300"/>
                    <a:pt x="7781" y="11310"/>
                    <a:pt x="7781" y="11369"/>
                  </a:cubicBezTo>
                  <a:cubicBezTo>
                    <a:pt x="7734" y="11389"/>
                    <a:pt x="7749" y="11469"/>
                    <a:pt x="7710" y="11489"/>
                  </a:cubicBezTo>
                  <a:cubicBezTo>
                    <a:pt x="7662" y="11529"/>
                    <a:pt x="7662" y="11609"/>
                    <a:pt x="7591" y="11629"/>
                  </a:cubicBezTo>
                  <a:cubicBezTo>
                    <a:pt x="7583" y="11659"/>
                    <a:pt x="7567" y="11689"/>
                    <a:pt x="7551" y="11709"/>
                  </a:cubicBezTo>
                  <a:cubicBezTo>
                    <a:pt x="7551" y="11729"/>
                    <a:pt x="7488" y="11789"/>
                    <a:pt x="7543" y="11799"/>
                  </a:cubicBezTo>
                  <a:cubicBezTo>
                    <a:pt x="7543" y="11759"/>
                    <a:pt x="7599" y="11769"/>
                    <a:pt x="7607" y="11739"/>
                  </a:cubicBezTo>
                  <a:cubicBezTo>
                    <a:pt x="7615" y="11709"/>
                    <a:pt x="7646" y="11689"/>
                    <a:pt x="7646" y="11639"/>
                  </a:cubicBezTo>
                  <a:cubicBezTo>
                    <a:pt x="7702" y="11609"/>
                    <a:pt x="7718" y="11529"/>
                    <a:pt x="7781" y="11499"/>
                  </a:cubicBezTo>
                  <a:cubicBezTo>
                    <a:pt x="7765" y="11419"/>
                    <a:pt x="7829" y="11409"/>
                    <a:pt x="7829" y="11349"/>
                  </a:cubicBezTo>
                  <a:cubicBezTo>
                    <a:pt x="7868" y="11330"/>
                    <a:pt x="7876" y="11270"/>
                    <a:pt x="7900" y="11230"/>
                  </a:cubicBezTo>
                  <a:cubicBezTo>
                    <a:pt x="7924" y="11120"/>
                    <a:pt x="8011" y="11070"/>
                    <a:pt x="8019" y="10960"/>
                  </a:cubicBezTo>
                  <a:cubicBezTo>
                    <a:pt x="8122" y="10800"/>
                    <a:pt x="8185" y="10600"/>
                    <a:pt x="8256" y="10420"/>
                  </a:cubicBezTo>
                  <a:cubicBezTo>
                    <a:pt x="8272" y="10360"/>
                    <a:pt x="8304" y="10330"/>
                    <a:pt x="8288" y="10251"/>
                  </a:cubicBezTo>
                  <a:cubicBezTo>
                    <a:pt x="8320" y="10221"/>
                    <a:pt x="8344" y="10171"/>
                    <a:pt x="8336" y="10111"/>
                  </a:cubicBezTo>
                  <a:cubicBezTo>
                    <a:pt x="8383" y="10021"/>
                    <a:pt x="8399" y="9911"/>
                    <a:pt x="8439" y="9821"/>
                  </a:cubicBezTo>
                  <a:cubicBezTo>
                    <a:pt x="8478" y="9731"/>
                    <a:pt x="8486" y="9611"/>
                    <a:pt x="8534" y="9531"/>
                  </a:cubicBezTo>
                  <a:cubicBezTo>
                    <a:pt x="8542" y="9411"/>
                    <a:pt x="8605" y="9331"/>
                    <a:pt x="8589" y="9191"/>
                  </a:cubicBezTo>
                  <a:cubicBezTo>
                    <a:pt x="8637" y="9112"/>
                    <a:pt x="8661" y="9012"/>
                    <a:pt x="8676" y="8902"/>
                  </a:cubicBezTo>
                  <a:cubicBezTo>
                    <a:pt x="8700" y="8862"/>
                    <a:pt x="8716" y="8812"/>
                    <a:pt x="8708" y="8742"/>
                  </a:cubicBezTo>
                  <a:cubicBezTo>
                    <a:pt x="8756" y="8722"/>
                    <a:pt x="8724" y="8632"/>
                    <a:pt x="8756" y="8602"/>
                  </a:cubicBezTo>
                  <a:cubicBezTo>
                    <a:pt x="8764" y="8482"/>
                    <a:pt x="8819" y="8402"/>
                    <a:pt x="8835" y="8292"/>
                  </a:cubicBezTo>
                  <a:cubicBezTo>
                    <a:pt x="8867" y="8192"/>
                    <a:pt x="8890" y="8093"/>
                    <a:pt x="8914" y="7983"/>
                  </a:cubicBezTo>
                  <a:cubicBezTo>
                    <a:pt x="8938" y="7953"/>
                    <a:pt x="8946" y="7903"/>
                    <a:pt x="8946" y="7843"/>
                  </a:cubicBezTo>
                  <a:cubicBezTo>
                    <a:pt x="8978" y="7813"/>
                    <a:pt x="8993" y="7763"/>
                    <a:pt x="8993" y="7703"/>
                  </a:cubicBezTo>
                  <a:cubicBezTo>
                    <a:pt x="9049" y="7633"/>
                    <a:pt x="9073" y="7523"/>
                    <a:pt x="9112" y="7433"/>
                  </a:cubicBezTo>
                  <a:cubicBezTo>
                    <a:pt x="9136" y="7393"/>
                    <a:pt x="9168" y="7353"/>
                    <a:pt x="9184" y="7303"/>
                  </a:cubicBezTo>
                  <a:cubicBezTo>
                    <a:pt x="9176" y="7263"/>
                    <a:pt x="9199" y="7253"/>
                    <a:pt x="9207" y="7233"/>
                  </a:cubicBezTo>
                  <a:cubicBezTo>
                    <a:pt x="9239" y="7233"/>
                    <a:pt x="9239" y="7193"/>
                    <a:pt x="9255" y="7183"/>
                  </a:cubicBezTo>
                  <a:cubicBezTo>
                    <a:pt x="9271" y="7133"/>
                    <a:pt x="9279" y="7073"/>
                    <a:pt x="9326" y="7053"/>
                  </a:cubicBezTo>
                  <a:cubicBezTo>
                    <a:pt x="9350" y="7043"/>
                    <a:pt x="9350" y="7014"/>
                    <a:pt x="9366" y="6994"/>
                  </a:cubicBezTo>
                  <a:cubicBezTo>
                    <a:pt x="9366" y="6974"/>
                    <a:pt x="9390" y="6944"/>
                    <a:pt x="9398" y="6974"/>
                  </a:cubicBezTo>
                  <a:cubicBezTo>
                    <a:pt x="9366" y="6984"/>
                    <a:pt x="9398" y="7043"/>
                    <a:pt x="9358" y="7043"/>
                  </a:cubicBezTo>
                  <a:cubicBezTo>
                    <a:pt x="9358" y="7093"/>
                    <a:pt x="9318" y="7093"/>
                    <a:pt x="9318" y="7143"/>
                  </a:cubicBezTo>
                  <a:cubicBezTo>
                    <a:pt x="9294" y="7213"/>
                    <a:pt x="9287" y="7293"/>
                    <a:pt x="9239" y="7333"/>
                  </a:cubicBezTo>
                  <a:cubicBezTo>
                    <a:pt x="9207" y="7393"/>
                    <a:pt x="9207" y="7473"/>
                    <a:pt x="9160" y="7513"/>
                  </a:cubicBezTo>
                  <a:cubicBezTo>
                    <a:pt x="9184" y="7573"/>
                    <a:pt x="9120" y="7563"/>
                    <a:pt x="9144" y="7623"/>
                  </a:cubicBezTo>
                  <a:cubicBezTo>
                    <a:pt x="9104" y="7643"/>
                    <a:pt x="9136" y="7713"/>
                    <a:pt x="9104" y="7723"/>
                  </a:cubicBezTo>
                  <a:cubicBezTo>
                    <a:pt x="9120" y="7823"/>
                    <a:pt x="9041" y="7833"/>
                    <a:pt x="9065" y="7933"/>
                  </a:cubicBezTo>
                  <a:cubicBezTo>
                    <a:pt x="9017" y="7973"/>
                    <a:pt x="9017" y="8073"/>
                    <a:pt x="8985" y="8122"/>
                  </a:cubicBezTo>
                  <a:cubicBezTo>
                    <a:pt x="8970" y="8192"/>
                    <a:pt x="8962" y="8272"/>
                    <a:pt x="8922" y="8312"/>
                  </a:cubicBezTo>
                  <a:cubicBezTo>
                    <a:pt x="8938" y="8422"/>
                    <a:pt x="8890" y="8462"/>
                    <a:pt x="8906" y="8562"/>
                  </a:cubicBezTo>
                  <a:cubicBezTo>
                    <a:pt x="8843" y="8662"/>
                    <a:pt x="8875" y="8832"/>
                    <a:pt x="8803" y="8922"/>
                  </a:cubicBezTo>
                  <a:cubicBezTo>
                    <a:pt x="8827" y="9022"/>
                    <a:pt x="8795" y="9072"/>
                    <a:pt x="8795" y="9142"/>
                  </a:cubicBezTo>
                  <a:cubicBezTo>
                    <a:pt x="8772" y="9201"/>
                    <a:pt x="8779" y="9291"/>
                    <a:pt x="8740" y="9331"/>
                  </a:cubicBezTo>
                  <a:cubicBezTo>
                    <a:pt x="8756" y="9501"/>
                    <a:pt x="8700" y="9591"/>
                    <a:pt x="8684" y="9721"/>
                  </a:cubicBezTo>
                  <a:cubicBezTo>
                    <a:pt x="8676" y="9861"/>
                    <a:pt x="8637" y="9981"/>
                    <a:pt x="8637" y="10131"/>
                  </a:cubicBezTo>
                  <a:cubicBezTo>
                    <a:pt x="8621" y="10181"/>
                    <a:pt x="8597" y="10231"/>
                    <a:pt x="8589" y="10290"/>
                  </a:cubicBezTo>
                  <a:cubicBezTo>
                    <a:pt x="8573" y="10310"/>
                    <a:pt x="8566" y="10350"/>
                    <a:pt x="8573" y="10390"/>
                  </a:cubicBezTo>
                  <a:cubicBezTo>
                    <a:pt x="8542" y="10400"/>
                    <a:pt x="8534" y="10430"/>
                    <a:pt x="8550" y="10480"/>
                  </a:cubicBezTo>
                  <a:cubicBezTo>
                    <a:pt x="8494" y="10570"/>
                    <a:pt x="8494" y="10720"/>
                    <a:pt x="8439" y="10820"/>
                  </a:cubicBezTo>
                  <a:cubicBezTo>
                    <a:pt x="8447" y="10890"/>
                    <a:pt x="8391" y="10910"/>
                    <a:pt x="8391" y="10980"/>
                  </a:cubicBezTo>
                  <a:cubicBezTo>
                    <a:pt x="8367" y="11030"/>
                    <a:pt x="8352" y="11100"/>
                    <a:pt x="8328" y="11150"/>
                  </a:cubicBezTo>
                  <a:cubicBezTo>
                    <a:pt x="8336" y="11230"/>
                    <a:pt x="8272" y="11250"/>
                    <a:pt x="8288" y="11340"/>
                  </a:cubicBezTo>
                  <a:cubicBezTo>
                    <a:pt x="8264" y="11359"/>
                    <a:pt x="8249" y="11379"/>
                    <a:pt x="8241" y="11419"/>
                  </a:cubicBezTo>
                  <a:cubicBezTo>
                    <a:pt x="8249" y="11459"/>
                    <a:pt x="8193" y="11439"/>
                    <a:pt x="8201" y="11489"/>
                  </a:cubicBezTo>
                  <a:cubicBezTo>
                    <a:pt x="8280" y="11489"/>
                    <a:pt x="8241" y="11389"/>
                    <a:pt x="8312" y="11379"/>
                  </a:cubicBezTo>
                  <a:cubicBezTo>
                    <a:pt x="8304" y="11310"/>
                    <a:pt x="8344" y="11270"/>
                    <a:pt x="8352" y="11210"/>
                  </a:cubicBezTo>
                  <a:cubicBezTo>
                    <a:pt x="8431" y="11140"/>
                    <a:pt x="8431" y="11000"/>
                    <a:pt x="8486" y="10920"/>
                  </a:cubicBezTo>
                  <a:cubicBezTo>
                    <a:pt x="8478" y="10840"/>
                    <a:pt x="8518" y="10800"/>
                    <a:pt x="8518" y="10730"/>
                  </a:cubicBezTo>
                  <a:cubicBezTo>
                    <a:pt x="8566" y="10710"/>
                    <a:pt x="8534" y="10610"/>
                    <a:pt x="8581" y="10590"/>
                  </a:cubicBezTo>
                  <a:cubicBezTo>
                    <a:pt x="8589" y="10460"/>
                    <a:pt x="8653" y="10370"/>
                    <a:pt x="8653" y="10241"/>
                  </a:cubicBezTo>
                  <a:cubicBezTo>
                    <a:pt x="8676" y="10231"/>
                    <a:pt x="8676" y="10191"/>
                    <a:pt x="8700" y="10181"/>
                  </a:cubicBezTo>
                  <a:cubicBezTo>
                    <a:pt x="8669" y="10121"/>
                    <a:pt x="8756" y="10151"/>
                    <a:pt x="8724" y="10091"/>
                  </a:cubicBezTo>
                  <a:cubicBezTo>
                    <a:pt x="8732" y="10031"/>
                    <a:pt x="8724" y="9961"/>
                    <a:pt x="8724" y="9891"/>
                  </a:cubicBezTo>
                  <a:cubicBezTo>
                    <a:pt x="8764" y="9841"/>
                    <a:pt x="8748" y="9741"/>
                    <a:pt x="8787" y="9701"/>
                  </a:cubicBezTo>
                  <a:cubicBezTo>
                    <a:pt x="8756" y="9581"/>
                    <a:pt x="8835" y="9571"/>
                    <a:pt x="8803" y="9451"/>
                  </a:cubicBezTo>
                  <a:cubicBezTo>
                    <a:pt x="8843" y="9401"/>
                    <a:pt x="8811" y="9291"/>
                    <a:pt x="8843" y="9241"/>
                  </a:cubicBezTo>
                  <a:cubicBezTo>
                    <a:pt x="8859" y="9162"/>
                    <a:pt x="8867" y="9092"/>
                    <a:pt x="8906" y="9032"/>
                  </a:cubicBezTo>
                  <a:cubicBezTo>
                    <a:pt x="8882" y="8952"/>
                    <a:pt x="8906" y="8922"/>
                    <a:pt x="8898" y="8852"/>
                  </a:cubicBezTo>
                  <a:cubicBezTo>
                    <a:pt x="8938" y="8772"/>
                    <a:pt x="8938" y="8642"/>
                    <a:pt x="8993" y="8562"/>
                  </a:cubicBezTo>
                  <a:cubicBezTo>
                    <a:pt x="8962" y="8432"/>
                    <a:pt x="9025" y="8392"/>
                    <a:pt x="9025" y="8292"/>
                  </a:cubicBezTo>
                  <a:cubicBezTo>
                    <a:pt x="9041" y="8202"/>
                    <a:pt x="9073" y="8132"/>
                    <a:pt x="9096" y="8053"/>
                  </a:cubicBezTo>
                  <a:cubicBezTo>
                    <a:pt x="9136" y="7883"/>
                    <a:pt x="9207" y="7753"/>
                    <a:pt x="9223" y="7563"/>
                  </a:cubicBezTo>
                  <a:cubicBezTo>
                    <a:pt x="9255" y="7553"/>
                    <a:pt x="9247" y="7493"/>
                    <a:pt x="9279" y="7483"/>
                  </a:cubicBezTo>
                  <a:cubicBezTo>
                    <a:pt x="9247" y="7403"/>
                    <a:pt x="9342" y="7433"/>
                    <a:pt x="9318" y="7363"/>
                  </a:cubicBezTo>
                  <a:cubicBezTo>
                    <a:pt x="9350" y="7353"/>
                    <a:pt x="9342" y="7303"/>
                    <a:pt x="9350" y="7263"/>
                  </a:cubicBezTo>
                  <a:cubicBezTo>
                    <a:pt x="9350" y="7243"/>
                    <a:pt x="9366" y="7233"/>
                    <a:pt x="9382" y="7213"/>
                  </a:cubicBezTo>
                  <a:cubicBezTo>
                    <a:pt x="9405" y="7213"/>
                    <a:pt x="9390" y="7173"/>
                    <a:pt x="9413" y="7163"/>
                  </a:cubicBezTo>
                  <a:cubicBezTo>
                    <a:pt x="9405" y="7063"/>
                    <a:pt x="9477" y="7033"/>
                    <a:pt x="9485" y="6954"/>
                  </a:cubicBezTo>
                  <a:cubicBezTo>
                    <a:pt x="9532" y="6894"/>
                    <a:pt x="9548" y="6824"/>
                    <a:pt x="9619" y="6784"/>
                  </a:cubicBezTo>
                  <a:cubicBezTo>
                    <a:pt x="9611" y="6824"/>
                    <a:pt x="9588" y="6854"/>
                    <a:pt x="9580" y="6904"/>
                  </a:cubicBezTo>
                  <a:cubicBezTo>
                    <a:pt x="9532" y="6924"/>
                    <a:pt x="9548" y="6984"/>
                    <a:pt x="9508" y="7014"/>
                  </a:cubicBezTo>
                  <a:cubicBezTo>
                    <a:pt x="9508" y="7053"/>
                    <a:pt x="9485" y="7083"/>
                    <a:pt x="9477" y="7133"/>
                  </a:cubicBezTo>
                  <a:cubicBezTo>
                    <a:pt x="9453" y="7133"/>
                    <a:pt x="9461" y="7173"/>
                    <a:pt x="9445" y="7183"/>
                  </a:cubicBezTo>
                  <a:cubicBezTo>
                    <a:pt x="9429" y="7193"/>
                    <a:pt x="9413" y="7213"/>
                    <a:pt x="9421" y="7253"/>
                  </a:cubicBezTo>
                  <a:cubicBezTo>
                    <a:pt x="9382" y="7263"/>
                    <a:pt x="9390" y="7323"/>
                    <a:pt x="9366" y="7353"/>
                  </a:cubicBezTo>
                  <a:cubicBezTo>
                    <a:pt x="9334" y="7383"/>
                    <a:pt x="9342" y="7443"/>
                    <a:pt x="9310" y="7473"/>
                  </a:cubicBezTo>
                  <a:cubicBezTo>
                    <a:pt x="9294" y="7573"/>
                    <a:pt x="9255" y="7653"/>
                    <a:pt x="9247" y="7753"/>
                  </a:cubicBezTo>
                  <a:cubicBezTo>
                    <a:pt x="9231" y="7793"/>
                    <a:pt x="9207" y="7823"/>
                    <a:pt x="9215" y="7873"/>
                  </a:cubicBezTo>
                  <a:cubicBezTo>
                    <a:pt x="9207" y="7923"/>
                    <a:pt x="9152" y="7933"/>
                    <a:pt x="9160" y="7993"/>
                  </a:cubicBezTo>
                  <a:cubicBezTo>
                    <a:pt x="9144" y="8102"/>
                    <a:pt x="9096" y="8162"/>
                    <a:pt x="9096" y="8282"/>
                  </a:cubicBezTo>
                  <a:cubicBezTo>
                    <a:pt x="9065" y="8302"/>
                    <a:pt x="9073" y="8362"/>
                    <a:pt x="9057" y="8392"/>
                  </a:cubicBezTo>
                  <a:cubicBezTo>
                    <a:pt x="9025" y="8422"/>
                    <a:pt x="9049" y="8502"/>
                    <a:pt x="9025" y="8532"/>
                  </a:cubicBezTo>
                  <a:cubicBezTo>
                    <a:pt x="9017" y="8592"/>
                    <a:pt x="9033" y="8652"/>
                    <a:pt x="8993" y="8682"/>
                  </a:cubicBezTo>
                  <a:cubicBezTo>
                    <a:pt x="8993" y="8732"/>
                    <a:pt x="9001" y="8792"/>
                    <a:pt x="8978" y="8832"/>
                  </a:cubicBezTo>
                  <a:cubicBezTo>
                    <a:pt x="8962" y="8932"/>
                    <a:pt x="8962" y="9032"/>
                    <a:pt x="8954" y="9132"/>
                  </a:cubicBezTo>
                  <a:cubicBezTo>
                    <a:pt x="8954" y="9241"/>
                    <a:pt x="8914" y="9321"/>
                    <a:pt x="8906" y="9431"/>
                  </a:cubicBezTo>
                  <a:cubicBezTo>
                    <a:pt x="8882" y="9441"/>
                    <a:pt x="8930" y="9491"/>
                    <a:pt x="8882" y="9521"/>
                  </a:cubicBezTo>
                  <a:cubicBezTo>
                    <a:pt x="8898" y="9591"/>
                    <a:pt x="8898" y="9641"/>
                    <a:pt x="8875" y="9681"/>
                  </a:cubicBezTo>
                  <a:cubicBezTo>
                    <a:pt x="8867" y="9781"/>
                    <a:pt x="8867" y="9901"/>
                    <a:pt x="8851" y="9991"/>
                  </a:cubicBezTo>
                  <a:cubicBezTo>
                    <a:pt x="8843" y="10101"/>
                    <a:pt x="8795" y="10161"/>
                    <a:pt x="8803" y="10270"/>
                  </a:cubicBezTo>
                  <a:cubicBezTo>
                    <a:pt x="8764" y="10300"/>
                    <a:pt x="8787" y="10370"/>
                    <a:pt x="8764" y="10410"/>
                  </a:cubicBezTo>
                  <a:cubicBezTo>
                    <a:pt x="8748" y="10450"/>
                    <a:pt x="8732" y="10490"/>
                    <a:pt x="8732" y="10550"/>
                  </a:cubicBezTo>
                  <a:cubicBezTo>
                    <a:pt x="8700" y="10630"/>
                    <a:pt x="8676" y="10710"/>
                    <a:pt x="8645" y="10790"/>
                  </a:cubicBezTo>
                  <a:cubicBezTo>
                    <a:pt x="8669" y="10870"/>
                    <a:pt x="8597" y="10860"/>
                    <a:pt x="8613" y="10930"/>
                  </a:cubicBezTo>
                  <a:cubicBezTo>
                    <a:pt x="8597" y="10940"/>
                    <a:pt x="8589" y="10960"/>
                    <a:pt x="8589" y="10980"/>
                  </a:cubicBezTo>
                  <a:cubicBezTo>
                    <a:pt x="8566" y="10990"/>
                    <a:pt x="8573" y="11040"/>
                    <a:pt x="8605" y="11020"/>
                  </a:cubicBezTo>
                  <a:cubicBezTo>
                    <a:pt x="8637" y="10970"/>
                    <a:pt x="8653" y="10910"/>
                    <a:pt x="8669" y="10850"/>
                  </a:cubicBezTo>
                  <a:cubicBezTo>
                    <a:pt x="8724" y="10810"/>
                    <a:pt x="8708" y="10720"/>
                    <a:pt x="8756" y="10680"/>
                  </a:cubicBezTo>
                  <a:cubicBezTo>
                    <a:pt x="8740" y="10580"/>
                    <a:pt x="8827" y="10580"/>
                    <a:pt x="8795" y="10470"/>
                  </a:cubicBezTo>
                  <a:cubicBezTo>
                    <a:pt x="8827" y="10420"/>
                    <a:pt x="8851" y="10360"/>
                    <a:pt x="8851" y="10280"/>
                  </a:cubicBezTo>
                  <a:cubicBezTo>
                    <a:pt x="8875" y="10260"/>
                    <a:pt x="8882" y="10231"/>
                    <a:pt x="8875" y="10191"/>
                  </a:cubicBezTo>
                  <a:cubicBezTo>
                    <a:pt x="8906" y="10171"/>
                    <a:pt x="8906" y="10141"/>
                    <a:pt x="8898" y="10091"/>
                  </a:cubicBezTo>
                  <a:cubicBezTo>
                    <a:pt x="8946" y="10061"/>
                    <a:pt x="8906" y="9941"/>
                    <a:pt x="8938" y="9881"/>
                  </a:cubicBezTo>
                  <a:cubicBezTo>
                    <a:pt x="8954" y="9741"/>
                    <a:pt x="8978" y="9601"/>
                    <a:pt x="8962" y="9411"/>
                  </a:cubicBezTo>
                  <a:cubicBezTo>
                    <a:pt x="8993" y="9371"/>
                    <a:pt x="9009" y="9291"/>
                    <a:pt x="9017" y="9221"/>
                  </a:cubicBezTo>
                  <a:cubicBezTo>
                    <a:pt x="9041" y="9191"/>
                    <a:pt x="9009" y="9102"/>
                    <a:pt x="9033" y="9072"/>
                  </a:cubicBezTo>
                  <a:cubicBezTo>
                    <a:pt x="9033" y="9022"/>
                    <a:pt x="9065" y="8962"/>
                    <a:pt x="9033" y="8932"/>
                  </a:cubicBezTo>
                  <a:cubicBezTo>
                    <a:pt x="9081" y="8842"/>
                    <a:pt x="9081" y="8702"/>
                    <a:pt x="9104" y="8582"/>
                  </a:cubicBezTo>
                  <a:cubicBezTo>
                    <a:pt x="9128" y="8472"/>
                    <a:pt x="9144" y="8352"/>
                    <a:pt x="9176" y="8232"/>
                  </a:cubicBezTo>
                  <a:cubicBezTo>
                    <a:pt x="9207" y="8122"/>
                    <a:pt x="9239" y="8013"/>
                    <a:pt x="9271" y="7903"/>
                  </a:cubicBezTo>
                  <a:cubicBezTo>
                    <a:pt x="9302" y="7793"/>
                    <a:pt x="9358" y="7693"/>
                    <a:pt x="9358" y="7553"/>
                  </a:cubicBezTo>
                  <a:cubicBezTo>
                    <a:pt x="9429" y="7473"/>
                    <a:pt x="9437" y="7353"/>
                    <a:pt x="9493" y="7253"/>
                  </a:cubicBezTo>
                  <a:cubicBezTo>
                    <a:pt x="9493" y="7223"/>
                    <a:pt x="9516" y="7213"/>
                    <a:pt x="9516" y="7183"/>
                  </a:cubicBezTo>
                  <a:cubicBezTo>
                    <a:pt x="9516" y="7143"/>
                    <a:pt x="9572" y="7153"/>
                    <a:pt x="9556" y="7113"/>
                  </a:cubicBezTo>
                  <a:cubicBezTo>
                    <a:pt x="9596" y="7073"/>
                    <a:pt x="9604" y="7014"/>
                    <a:pt x="9627" y="6964"/>
                  </a:cubicBezTo>
                  <a:cubicBezTo>
                    <a:pt x="9667" y="6924"/>
                    <a:pt x="9683" y="6874"/>
                    <a:pt x="9691" y="6814"/>
                  </a:cubicBezTo>
                  <a:cubicBezTo>
                    <a:pt x="9722" y="6774"/>
                    <a:pt x="9762" y="6734"/>
                    <a:pt x="9762" y="6664"/>
                  </a:cubicBezTo>
                  <a:cubicBezTo>
                    <a:pt x="9817" y="6644"/>
                    <a:pt x="9825" y="6584"/>
                    <a:pt x="9849" y="6534"/>
                  </a:cubicBezTo>
                  <a:cubicBezTo>
                    <a:pt x="9873" y="6524"/>
                    <a:pt x="9913" y="6534"/>
                    <a:pt x="9913" y="6494"/>
                  </a:cubicBezTo>
                  <a:cubicBezTo>
                    <a:pt x="9952" y="6524"/>
                    <a:pt x="9968" y="6424"/>
                    <a:pt x="9976" y="6484"/>
                  </a:cubicBezTo>
                  <a:cubicBezTo>
                    <a:pt x="9968" y="6544"/>
                    <a:pt x="9936" y="6584"/>
                    <a:pt x="9889" y="6614"/>
                  </a:cubicBezTo>
                  <a:cubicBezTo>
                    <a:pt x="9905" y="6654"/>
                    <a:pt x="9873" y="6664"/>
                    <a:pt x="9865" y="6684"/>
                  </a:cubicBezTo>
                  <a:cubicBezTo>
                    <a:pt x="9881" y="6734"/>
                    <a:pt x="9825" y="6724"/>
                    <a:pt x="9825" y="6764"/>
                  </a:cubicBezTo>
                  <a:cubicBezTo>
                    <a:pt x="9825" y="6794"/>
                    <a:pt x="9810" y="6814"/>
                    <a:pt x="9778" y="6814"/>
                  </a:cubicBezTo>
                  <a:cubicBezTo>
                    <a:pt x="9802" y="6874"/>
                    <a:pt x="9754" y="6864"/>
                    <a:pt x="9762" y="6914"/>
                  </a:cubicBezTo>
                  <a:cubicBezTo>
                    <a:pt x="9714" y="6944"/>
                    <a:pt x="9714" y="7004"/>
                    <a:pt x="9675" y="7043"/>
                  </a:cubicBezTo>
                  <a:cubicBezTo>
                    <a:pt x="9675" y="7073"/>
                    <a:pt x="9667" y="7093"/>
                    <a:pt x="9651" y="7113"/>
                  </a:cubicBezTo>
                  <a:cubicBezTo>
                    <a:pt x="9651" y="7143"/>
                    <a:pt x="9659" y="7183"/>
                    <a:pt x="9619" y="7183"/>
                  </a:cubicBezTo>
                  <a:cubicBezTo>
                    <a:pt x="9635" y="7263"/>
                    <a:pt x="9572" y="7273"/>
                    <a:pt x="9596" y="7363"/>
                  </a:cubicBezTo>
                  <a:cubicBezTo>
                    <a:pt x="9524" y="7373"/>
                    <a:pt x="9564" y="7473"/>
                    <a:pt x="9508" y="7493"/>
                  </a:cubicBezTo>
                  <a:cubicBezTo>
                    <a:pt x="9516" y="7573"/>
                    <a:pt x="9477" y="7603"/>
                    <a:pt x="9461" y="7663"/>
                  </a:cubicBezTo>
                  <a:cubicBezTo>
                    <a:pt x="9453" y="7723"/>
                    <a:pt x="9413" y="7753"/>
                    <a:pt x="9413" y="7833"/>
                  </a:cubicBezTo>
                  <a:cubicBezTo>
                    <a:pt x="9390" y="7883"/>
                    <a:pt x="9374" y="7943"/>
                    <a:pt x="9350" y="8003"/>
                  </a:cubicBezTo>
                  <a:cubicBezTo>
                    <a:pt x="9358" y="8142"/>
                    <a:pt x="9271" y="8212"/>
                    <a:pt x="9287" y="8372"/>
                  </a:cubicBezTo>
                  <a:cubicBezTo>
                    <a:pt x="9231" y="8392"/>
                    <a:pt x="9271" y="8492"/>
                    <a:pt x="9239" y="8532"/>
                  </a:cubicBezTo>
                  <a:cubicBezTo>
                    <a:pt x="9247" y="8622"/>
                    <a:pt x="9191" y="8652"/>
                    <a:pt x="9231" y="8752"/>
                  </a:cubicBezTo>
                  <a:cubicBezTo>
                    <a:pt x="9184" y="8822"/>
                    <a:pt x="9207" y="8952"/>
                    <a:pt x="9168" y="9012"/>
                  </a:cubicBezTo>
                  <a:cubicBezTo>
                    <a:pt x="9168" y="9401"/>
                    <a:pt x="9136" y="9741"/>
                    <a:pt x="9160" y="10101"/>
                  </a:cubicBezTo>
                  <a:cubicBezTo>
                    <a:pt x="9215" y="10101"/>
                    <a:pt x="9184" y="10021"/>
                    <a:pt x="9199" y="9981"/>
                  </a:cubicBezTo>
                  <a:cubicBezTo>
                    <a:pt x="9184" y="9921"/>
                    <a:pt x="9223" y="9911"/>
                    <a:pt x="9215" y="9841"/>
                  </a:cubicBezTo>
                  <a:cubicBezTo>
                    <a:pt x="9271" y="9771"/>
                    <a:pt x="9279" y="9651"/>
                    <a:pt x="9310" y="9561"/>
                  </a:cubicBezTo>
                  <a:cubicBezTo>
                    <a:pt x="9334" y="9451"/>
                    <a:pt x="9350" y="9341"/>
                    <a:pt x="9390" y="9251"/>
                  </a:cubicBezTo>
                  <a:cubicBezTo>
                    <a:pt x="9413" y="9022"/>
                    <a:pt x="9516" y="8862"/>
                    <a:pt x="9493" y="8582"/>
                  </a:cubicBezTo>
                  <a:cubicBezTo>
                    <a:pt x="9540" y="8502"/>
                    <a:pt x="9556" y="8382"/>
                    <a:pt x="9588" y="8272"/>
                  </a:cubicBezTo>
                  <a:cubicBezTo>
                    <a:pt x="9596" y="8152"/>
                    <a:pt x="9627" y="8053"/>
                    <a:pt x="9643" y="7933"/>
                  </a:cubicBezTo>
                  <a:cubicBezTo>
                    <a:pt x="9675" y="7893"/>
                    <a:pt x="9651" y="7813"/>
                    <a:pt x="9691" y="7793"/>
                  </a:cubicBezTo>
                  <a:cubicBezTo>
                    <a:pt x="9667" y="7693"/>
                    <a:pt x="9730" y="7683"/>
                    <a:pt x="9714" y="7603"/>
                  </a:cubicBezTo>
                  <a:cubicBezTo>
                    <a:pt x="9762" y="7503"/>
                    <a:pt x="9794" y="7393"/>
                    <a:pt x="9833" y="7293"/>
                  </a:cubicBezTo>
                  <a:cubicBezTo>
                    <a:pt x="9857" y="7183"/>
                    <a:pt x="9889" y="7083"/>
                    <a:pt x="9944" y="7004"/>
                  </a:cubicBezTo>
                  <a:cubicBezTo>
                    <a:pt x="9936" y="6954"/>
                    <a:pt x="9968" y="6954"/>
                    <a:pt x="9976" y="6924"/>
                  </a:cubicBezTo>
                  <a:cubicBezTo>
                    <a:pt x="9976" y="6894"/>
                    <a:pt x="9992" y="6874"/>
                    <a:pt x="10016" y="6854"/>
                  </a:cubicBezTo>
                  <a:cubicBezTo>
                    <a:pt x="10008" y="6814"/>
                    <a:pt x="10000" y="6774"/>
                    <a:pt x="10039" y="6784"/>
                  </a:cubicBezTo>
                  <a:cubicBezTo>
                    <a:pt x="10016" y="6724"/>
                    <a:pt x="10063" y="6724"/>
                    <a:pt x="10063" y="6684"/>
                  </a:cubicBezTo>
                  <a:cubicBezTo>
                    <a:pt x="10095" y="6654"/>
                    <a:pt x="10119" y="6614"/>
                    <a:pt x="10126" y="6564"/>
                  </a:cubicBezTo>
                  <a:cubicBezTo>
                    <a:pt x="10150" y="6544"/>
                    <a:pt x="10150" y="6514"/>
                    <a:pt x="10174" y="6504"/>
                  </a:cubicBezTo>
                  <a:cubicBezTo>
                    <a:pt x="10166" y="6454"/>
                    <a:pt x="10222" y="6474"/>
                    <a:pt x="10214" y="6434"/>
                  </a:cubicBezTo>
                  <a:cubicBezTo>
                    <a:pt x="10237" y="6414"/>
                    <a:pt x="10237" y="6384"/>
                    <a:pt x="10261" y="6374"/>
                  </a:cubicBezTo>
                  <a:cubicBezTo>
                    <a:pt x="10253" y="6324"/>
                    <a:pt x="10309" y="6344"/>
                    <a:pt x="10301" y="6294"/>
                  </a:cubicBezTo>
                  <a:cubicBezTo>
                    <a:pt x="10325" y="6244"/>
                    <a:pt x="10372" y="6224"/>
                    <a:pt x="10428" y="6204"/>
                  </a:cubicBezTo>
                  <a:cubicBezTo>
                    <a:pt x="10372" y="6324"/>
                    <a:pt x="10301" y="6424"/>
                    <a:pt x="10229" y="6534"/>
                  </a:cubicBezTo>
                  <a:cubicBezTo>
                    <a:pt x="10190" y="6674"/>
                    <a:pt x="10103" y="6774"/>
                    <a:pt x="10039" y="6894"/>
                  </a:cubicBezTo>
                  <a:cubicBezTo>
                    <a:pt x="10016" y="6934"/>
                    <a:pt x="10031" y="7004"/>
                    <a:pt x="9984" y="7033"/>
                  </a:cubicBezTo>
                  <a:cubicBezTo>
                    <a:pt x="9952" y="7073"/>
                    <a:pt x="9960" y="7153"/>
                    <a:pt x="9920" y="7183"/>
                  </a:cubicBezTo>
                  <a:cubicBezTo>
                    <a:pt x="9897" y="7223"/>
                    <a:pt x="9897" y="7283"/>
                    <a:pt x="9873" y="7323"/>
                  </a:cubicBezTo>
                  <a:cubicBezTo>
                    <a:pt x="9841" y="7373"/>
                    <a:pt x="9873" y="7463"/>
                    <a:pt x="9825" y="7493"/>
                  </a:cubicBezTo>
                  <a:cubicBezTo>
                    <a:pt x="9810" y="7613"/>
                    <a:pt x="9770" y="7703"/>
                    <a:pt x="9770" y="7833"/>
                  </a:cubicBezTo>
                  <a:cubicBezTo>
                    <a:pt x="9722" y="7933"/>
                    <a:pt x="9722" y="8073"/>
                    <a:pt x="9659" y="8152"/>
                  </a:cubicBezTo>
                  <a:cubicBezTo>
                    <a:pt x="9675" y="8282"/>
                    <a:pt x="9619" y="8362"/>
                    <a:pt x="9635" y="8492"/>
                  </a:cubicBezTo>
                  <a:cubicBezTo>
                    <a:pt x="9611" y="8542"/>
                    <a:pt x="9588" y="8592"/>
                    <a:pt x="9588" y="8652"/>
                  </a:cubicBezTo>
                  <a:cubicBezTo>
                    <a:pt x="9556" y="8662"/>
                    <a:pt x="9588" y="8732"/>
                    <a:pt x="9564" y="8742"/>
                  </a:cubicBezTo>
                  <a:cubicBezTo>
                    <a:pt x="9572" y="8792"/>
                    <a:pt x="9524" y="8782"/>
                    <a:pt x="9540" y="8842"/>
                  </a:cubicBezTo>
                  <a:cubicBezTo>
                    <a:pt x="9493" y="8942"/>
                    <a:pt x="9501" y="9102"/>
                    <a:pt x="9453" y="9211"/>
                  </a:cubicBezTo>
                  <a:cubicBezTo>
                    <a:pt x="9453" y="9281"/>
                    <a:pt x="9437" y="9351"/>
                    <a:pt x="9413" y="9401"/>
                  </a:cubicBezTo>
                  <a:cubicBezTo>
                    <a:pt x="9390" y="9451"/>
                    <a:pt x="9405" y="9541"/>
                    <a:pt x="9366" y="9591"/>
                  </a:cubicBezTo>
                  <a:cubicBezTo>
                    <a:pt x="9374" y="9671"/>
                    <a:pt x="9342" y="9711"/>
                    <a:pt x="9342" y="9791"/>
                  </a:cubicBezTo>
                  <a:cubicBezTo>
                    <a:pt x="9342" y="9861"/>
                    <a:pt x="9302" y="9901"/>
                    <a:pt x="9302" y="9981"/>
                  </a:cubicBezTo>
                  <a:cubicBezTo>
                    <a:pt x="9271" y="10021"/>
                    <a:pt x="9279" y="10091"/>
                    <a:pt x="9239" y="10131"/>
                  </a:cubicBezTo>
                  <a:cubicBezTo>
                    <a:pt x="9247" y="10211"/>
                    <a:pt x="9184" y="10231"/>
                    <a:pt x="9191" y="10310"/>
                  </a:cubicBezTo>
                  <a:cubicBezTo>
                    <a:pt x="9144" y="10310"/>
                    <a:pt x="9168" y="10370"/>
                    <a:pt x="9152" y="10390"/>
                  </a:cubicBezTo>
                  <a:cubicBezTo>
                    <a:pt x="9136" y="10420"/>
                    <a:pt x="9120" y="10440"/>
                    <a:pt x="9112" y="10470"/>
                  </a:cubicBezTo>
                  <a:cubicBezTo>
                    <a:pt x="9088" y="10520"/>
                    <a:pt x="9065" y="10570"/>
                    <a:pt x="9025" y="10620"/>
                  </a:cubicBezTo>
                  <a:cubicBezTo>
                    <a:pt x="8985" y="10730"/>
                    <a:pt x="8906" y="10810"/>
                    <a:pt x="8859" y="10920"/>
                  </a:cubicBezTo>
                  <a:cubicBezTo>
                    <a:pt x="8811" y="10960"/>
                    <a:pt x="8787" y="11010"/>
                    <a:pt x="8756" y="11060"/>
                  </a:cubicBezTo>
                  <a:cubicBezTo>
                    <a:pt x="8740" y="11080"/>
                    <a:pt x="8692" y="11080"/>
                    <a:pt x="8716" y="11130"/>
                  </a:cubicBezTo>
                  <a:cubicBezTo>
                    <a:pt x="8676" y="11130"/>
                    <a:pt x="8653" y="11150"/>
                    <a:pt x="8653" y="11190"/>
                  </a:cubicBezTo>
                  <a:cubicBezTo>
                    <a:pt x="8724" y="11220"/>
                    <a:pt x="8756" y="11080"/>
                    <a:pt x="8819" y="11040"/>
                  </a:cubicBezTo>
                  <a:cubicBezTo>
                    <a:pt x="8851" y="11010"/>
                    <a:pt x="8875" y="10970"/>
                    <a:pt x="8898" y="10940"/>
                  </a:cubicBezTo>
                  <a:cubicBezTo>
                    <a:pt x="8922" y="10920"/>
                    <a:pt x="8922" y="10890"/>
                    <a:pt x="8938" y="10880"/>
                  </a:cubicBezTo>
                  <a:cubicBezTo>
                    <a:pt x="8970" y="10870"/>
                    <a:pt x="8946" y="10820"/>
                    <a:pt x="8985" y="10830"/>
                  </a:cubicBezTo>
                  <a:cubicBezTo>
                    <a:pt x="8985" y="10770"/>
                    <a:pt x="9033" y="10760"/>
                    <a:pt x="9041" y="10700"/>
                  </a:cubicBezTo>
                  <a:cubicBezTo>
                    <a:pt x="9049" y="10650"/>
                    <a:pt x="9120" y="10650"/>
                    <a:pt x="9104" y="10580"/>
                  </a:cubicBezTo>
                  <a:cubicBezTo>
                    <a:pt x="9152" y="10560"/>
                    <a:pt x="9120" y="10480"/>
                    <a:pt x="9184" y="10470"/>
                  </a:cubicBezTo>
                  <a:cubicBezTo>
                    <a:pt x="9191" y="10420"/>
                    <a:pt x="9215" y="10380"/>
                    <a:pt x="9247" y="10340"/>
                  </a:cubicBezTo>
                  <a:cubicBezTo>
                    <a:pt x="9255" y="10241"/>
                    <a:pt x="9318" y="10181"/>
                    <a:pt x="9334" y="10081"/>
                  </a:cubicBezTo>
                  <a:cubicBezTo>
                    <a:pt x="9358" y="10051"/>
                    <a:pt x="9342" y="9971"/>
                    <a:pt x="9390" y="9961"/>
                  </a:cubicBezTo>
                  <a:close/>
                  <a:moveTo>
                    <a:pt x="10285" y="8872"/>
                  </a:moveTo>
                  <a:cubicBezTo>
                    <a:pt x="10325" y="8872"/>
                    <a:pt x="10277" y="8932"/>
                    <a:pt x="10277" y="8962"/>
                  </a:cubicBezTo>
                  <a:cubicBezTo>
                    <a:pt x="10245" y="8972"/>
                    <a:pt x="10277" y="9042"/>
                    <a:pt x="10245" y="9062"/>
                  </a:cubicBezTo>
                  <a:cubicBezTo>
                    <a:pt x="10222" y="9132"/>
                    <a:pt x="10190" y="9181"/>
                    <a:pt x="10166" y="9251"/>
                  </a:cubicBezTo>
                  <a:cubicBezTo>
                    <a:pt x="10095" y="9241"/>
                    <a:pt x="10126" y="9321"/>
                    <a:pt x="10071" y="9321"/>
                  </a:cubicBezTo>
                  <a:cubicBezTo>
                    <a:pt x="10103" y="9211"/>
                    <a:pt x="10142" y="9112"/>
                    <a:pt x="10158" y="8992"/>
                  </a:cubicBezTo>
                  <a:cubicBezTo>
                    <a:pt x="10182" y="8972"/>
                    <a:pt x="10190" y="8932"/>
                    <a:pt x="10182" y="8892"/>
                  </a:cubicBezTo>
                  <a:cubicBezTo>
                    <a:pt x="10190" y="8872"/>
                    <a:pt x="10222" y="8862"/>
                    <a:pt x="10206" y="8822"/>
                  </a:cubicBezTo>
                  <a:cubicBezTo>
                    <a:pt x="10222" y="8772"/>
                    <a:pt x="10253" y="8742"/>
                    <a:pt x="10261" y="8682"/>
                  </a:cubicBezTo>
                  <a:cubicBezTo>
                    <a:pt x="10333" y="8472"/>
                    <a:pt x="10325" y="8192"/>
                    <a:pt x="10428" y="8023"/>
                  </a:cubicBezTo>
                  <a:cubicBezTo>
                    <a:pt x="10412" y="7893"/>
                    <a:pt x="10483" y="7843"/>
                    <a:pt x="10451" y="7703"/>
                  </a:cubicBezTo>
                  <a:cubicBezTo>
                    <a:pt x="10499" y="7693"/>
                    <a:pt x="10467" y="7613"/>
                    <a:pt x="10491" y="7583"/>
                  </a:cubicBezTo>
                  <a:cubicBezTo>
                    <a:pt x="10523" y="7573"/>
                    <a:pt x="10491" y="7503"/>
                    <a:pt x="10523" y="7483"/>
                  </a:cubicBezTo>
                  <a:cubicBezTo>
                    <a:pt x="10546" y="7413"/>
                    <a:pt x="10554" y="7343"/>
                    <a:pt x="10586" y="7273"/>
                  </a:cubicBezTo>
                  <a:cubicBezTo>
                    <a:pt x="10562" y="7213"/>
                    <a:pt x="10618" y="7213"/>
                    <a:pt x="10618" y="7153"/>
                  </a:cubicBezTo>
                  <a:cubicBezTo>
                    <a:pt x="10634" y="7123"/>
                    <a:pt x="10642" y="7083"/>
                    <a:pt x="10657" y="7063"/>
                  </a:cubicBezTo>
                  <a:cubicBezTo>
                    <a:pt x="10681" y="6994"/>
                    <a:pt x="10689" y="6914"/>
                    <a:pt x="10737" y="6864"/>
                  </a:cubicBezTo>
                  <a:cubicBezTo>
                    <a:pt x="10721" y="6834"/>
                    <a:pt x="10745" y="6824"/>
                    <a:pt x="10760" y="6814"/>
                  </a:cubicBezTo>
                  <a:cubicBezTo>
                    <a:pt x="10760" y="6784"/>
                    <a:pt x="10752" y="6754"/>
                    <a:pt x="10768" y="6744"/>
                  </a:cubicBezTo>
                  <a:cubicBezTo>
                    <a:pt x="10784" y="6714"/>
                    <a:pt x="10792" y="6674"/>
                    <a:pt x="10808" y="6644"/>
                  </a:cubicBezTo>
                  <a:cubicBezTo>
                    <a:pt x="10840" y="6594"/>
                    <a:pt x="10832" y="6494"/>
                    <a:pt x="10887" y="6454"/>
                  </a:cubicBezTo>
                  <a:cubicBezTo>
                    <a:pt x="10871" y="6384"/>
                    <a:pt x="10927" y="6384"/>
                    <a:pt x="10927" y="6334"/>
                  </a:cubicBezTo>
                  <a:cubicBezTo>
                    <a:pt x="10966" y="6334"/>
                    <a:pt x="10927" y="6244"/>
                    <a:pt x="10982" y="6254"/>
                  </a:cubicBezTo>
                  <a:cubicBezTo>
                    <a:pt x="10990" y="6194"/>
                    <a:pt x="11014" y="6064"/>
                    <a:pt x="11069" y="6104"/>
                  </a:cubicBezTo>
                  <a:cubicBezTo>
                    <a:pt x="11054" y="6134"/>
                    <a:pt x="11046" y="6174"/>
                    <a:pt x="11030" y="6204"/>
                  </a:cubicBezTo>
                  <a:cubicBezTo>
                    <a:pt x="11006" y="6224"/>
                    <a:pt x="11014" y="6274"/>
                    <a:pt x="11006" y="6314"/>
                  </a:cubicBezTo>
                  <a:cubicBezTo>
                    <a:pt x="10951" y="6314"/>
                    <a:pt x="10966" y="6384"/>
                    <a:pt x="10951" y="6414"/>
                  </a:cubicBezTo>
                  <a:cubicBezTo>
                    <a:pt x="10943" y="6454"/>
                    <a:pt x="10911" y="6484"/>
                    <a:pt x="10935" y="6554"/>
                  </a:cubicBezTo>
                  <a:cubicBezTo>
                    <a:pt x="10879" y="6564"/>
                    <a:pt x="10911" y="6644"/>
                    <a:pt x="10863" y="6654"/>
                  </a:cubicBezTo>
                  <a:cubicBezTo>
                    <a:pt x="10871" y="6714"/>
                    <a:pt x="10848" y="6744"/>
                    <a:pt x="10832" y="6774"/>
                  </a:cubicBezTo>
                  <a:cubicBezTo>
                    <a:pt x="10808" y="6854"/>
                    <a:pt x="10784" y="6934"/>
                    <a:pt x="10737" y="6994"/>
                  </a:cubicBezTo>
                  <a:cubicBezTo>
                    <a:pt x="10729" y="7073"/>
                    <a:pt x="10721" y="7163"/>
                    <a:pt x="10681" y="7213"/>
                  </a:cubicBezTo>
                  <a:cubicBezTo>
                    <a:pt x="10689" y="7293"/>
                    <a:pt x="10665" y="7353"/>
                    <a:pt x="10657" y="7413"/>
                  </a:cubicBezTo>
                  <a:cubicBezTo>
                    <a:pt x="10649" y="7443"/>
                    <a:pt x="10642" y="7473"/>
                    <a:pt x="10634" y="7503"/>
                  </a:cubicBezTo>
                  <a:cubicBezTo>
                    <a:pt x="10610" y="7513"/>
                    <a:pt x="10642" y="7573"/>
                    <a:pt x="10610" y="7583"/>
                  </a:cubicBezTo>
                  <a:cubicBezTo>
                    <a:pt x="10602" y="7643"/>
                    <a:pt x="10586" y="7693"/>
                    <a:pt x="10586" y="7763"/>
                  </a:cubicBezTo>
                  <a:cubicBezTo>
                    <a:pt x="10539" y="7793"/>
                    <a:pt x="10578" y="7893"/>
                    <a:pt x="10539" y="7933"/>
                  </a:cubicBezTo>
                  <a:cubicBezTo>
                    <a:pt x="10515" y="7943"/>
                    <a:pt x="10546" y="8013"/>
                    <a:pt x="10515" y="8023"/>
                  </a:cubicBezTo>
                  <a:cubicBezTo>
                    <a:pt x="10483" y="8033"/>
                    <a:pt x="10515" y="8093"/>
                    <a:pt x="10491" y="8112"/>
                  </a:cubicBezTo>
                  <a:cubicBezTo>
                    <a:pt x="10483" y="8172"/>
                    <a:pt x="10451" y="8222"/>
                    <a:pt x="10443" y="8282"/>
                  </a:cubicBezTo>
                  <a:cubicBezTo>
                    <a:pt x="10428" y="8402"/>
                    <a:pt x="10388" y="8502"/>
                    <a:pt x="10372" y="8632"/>
                  </a:cubicBezTo>
                  <a:cubicBezTo>
                    <a:pt x="10340" y="8672"/>
                    <a:pt x="10333" y="8732"/>
                    <a:pt x="10309" y="8782"/>
                  </a:cubicBezTo>
                  <a:cubicBezTo>
                    <a:pt x="10277" y="8822"/>
                    <a:pt x="10237" y="8852"/>
                    <a:pt x="10237" y="8922"/>
                  </a:cubicBezTo>
                  <a:cubicBezTo>
                    <a:pt x="10253" y="8902"/>
                    <a:pt x="10285" y="8902"/>
                    <a:pt x="10285" y="8872"/>
                  </a:cubicBezTo>
                  <a:close/>
                  <a:moveTo>
                    <a:pt x="8938" y="2977"/>
                  </a:moveTo>
                  <a:cubicBezTo>
                    <a:pt x="8993" y="2947"/>
                    <a:pt x="9017" y="2987"/>
                    <a:pt x="9073" y="2967"/>
                  </a:cubicBezTo>
                  <a:cubicBezTo>
                    <a:pt x="9168" y="2977"/>
                    <a:pt x="9247" y="2997"/>
                    <a:pt x="9342" y="2997"/>
                  </a:cubicBezTo>
                  <a:cubicBezTo>
                    <a:pt x="9374" y="3027"/>
                    <a:pt x="9413" y="3047"/>
                    <a:pt x="9469" y="3037"/>
                  </a:cubicBezTo>
                  <a:cubicBezTo>
                    <a:pt x="9508" y="3047"/>
                    <a:pt x="9524" y="3087"/>
                    <a:pt x="9580" y="3077"/>
                  </a:cubicBezTo>
                  <a:cubicBezTo>
                    <a:pt x="9659" y="3097"/>
                    <a:pt x="9730" y="3127"/>
                    <a:pt x="9817" y="3137"/>
                  </a:cubicBezTo>
                  <a:cubicBezTo>
                    <a:pt x="9857" y="3157"/>
                    <a:pt x="9905" y="3157"/>
                    <a:pt x="9944" y="3167"/>
                  </a:cubicBezTo>
                  <a:cubicBezTo>
                    <a:pt x="9976" y="3187"/>
                    <a:pt x="10000" y="3237"/>
                    <a:pt x="10055" y="3207"/>
                  </a:cubicBezTo>
                  <a:cubicBezTo>
                    <a:pt x="10111" y="3277"/>
                    <a:pt x="10206" y="3277"/>
                    <a:pt x="10285" y="3317"/>
                  </a:cubicBezTo>
                  <a:cubicBezTo>
                    <a:pt x="10309" y="3347"/>
                    <a:pt x="10364" y="3347"/>
                    <a:pt x="10396" y="3377"/>
                  </a:cubicBezTo>
                  <a:cubicBezTo>
                    <a:pt x="10451" y="3357"/>
                    <a:pt x="10451" y="3447"/>
                    <a:pt x="10507" y="3417"/>
                  </a:cubicBezTo>
                  <a:cubicBezTo>
                    <a:pt x="10562" y="3477"/>
                    <a:pt x="10634" y="3507"/>
                    <a:pt x="10713" y="3527"/>
                  </a:cubicBezTo>
                  <a:cubicBezTo>
                    <a:pt x="10737" y="3577"/>
                    <a:pt x="10784" y="3577"/>
                    <a:pt x="10816" y="3617"/>
                  </a:cubicBezTo>
                  <a:cubicBezTo>
                    <a:pt x="10855" y="3627"/>
                    <a:pt x="10903" y="3627"/>
                    <a:pt x="10911" y="3677"/>
                  </a:cubicBezTo>
                  <a:cubicBezTo>
                    <a:pt x="10951" y="3657"/>
                    <a:pt x="10943" y="3717"/>
                    <a:pt x="10966" y="3717"/>
                  </a:cubicBezTo>
                  <a:cubicBezTo>
                    <a:pt x="10998" y="3707"/>
                    <a:pt x="11014" y="3717"/>
                    <a:pt x="11030" y="3747"/>
                  </a:cubicBezTo>
                  <a:cubicBezTo>
                    <a:pt x="11085" y="3717"/>
                    <a:pt x="11077" y="3806"/>
                    <a:pt x="11141" y="3786"/>
                  </a:cubicBezTo>
                  <a:cubicBezTo>
                    <a:pt x="11172" y="3816"/>
                    <a:pt x="11220" y="3826"/>
                    <a:pt x="11236" y="3876"/>
                  </a:cubicBezTo>
                  <a:cubicBezTo>
                    <a:pt x="11275" y="3886"/>
                    <a:pt x="11315" y="3886"/>
                    <a:pt x="11347" y="3916"/>
                  </a:cubicBezTo>
                  <a:cubicBezTo>
                    <a:pt x="11394" y="3986"/>
                    <a:pt x="11489" y="3986"/>
                    <a:pt x="11545" y="4046"/>
                  </a:cubicBezTo>
                  <a:cubicBezTo>
                    <a:pt x="11648" y="4036"/>
                    <a:pt x="11680" y="4146"/>
                    <a:pt x="11783" y="4126"/>
                  </a:cubicBezTo>
                  <a:cubicBezTo>
                    <a:pt x="11806" y="4176"/>
                    <a:pt x="11862" y="4166"/>
                    <a:pt x="11909" y="4166"/>
                  </a:cubicBezTo>
                  <a:cubicBezTo>
                    <a:pt x="11925" y="4226"/>
                    <a:pt x="11996" y="4176"/>
                    <a:pt x="12020" y="4206"/>
                  </a:cubicBezTo>
                  <a:cubicBezTo>
                    <a:pt x="12044" y="4256"/>
                    <a:pt x="12115" y="4216"/>
                    <a:pt x="12155" y="4236"/>
                  </a:cubicBezTo>
                  <a:cubicBezTo>
                    <a:pt x="12195" y="4246"/>
                    <a:pt x="12218" y="4286"/>
                    <a:pt x="12274" y="4256"/>
                  </a:cubicBezTo>
                  <a:cubicBezTo>
                    <a:pt x="12298" y="4296"/>
                    <a:pt x="12377" y="4246"/>
                    <a:pt x="12385" y="4296"/>
                  </a:cubicBezTo>
                  <a:cubicBezTo>
                    <a:pt x="12440" y="4276"/>
                    <a:pt x="12464" y="4316"/>
                    <a:pt x="12527" y="4286"/>
                  </a:cubicBezTo>
                  <a:cubicBezTo>
                    <a:pt x="12504" y="4396"/>
                    <a:pt x="12401" y="4366"/>
                    <a:pt x="12313" y="4386"/>
                  </a:cubicBezTo>
                  <a:cubicBezTo>
                    <a:pt x="12266" y="4396"/>
                    <a:pt x="12250" y="4356"/>
                    <a:pt x="12218" y="4336"/>
                  </a:cubicBezTo>
                  <a:cubicBezTo>
                    <a:pt x="12179" y="4346"/>
                    <a:pt x="12139" y="4356"/>
                    <a:pt x="12099" y="4366"/>
                  </a:cubicBezTo>
                  <a:cubicBezTo>
                    <a:pt x="12068" y="4296"/>
                    <a:pt x="11973" y="4346"/>
                    <a:pt x="11933" y="4296"/>
                  </a:cubicBezTo>
                  <a:cubicBezTo>
                    <a:pt x="11862" y="4296"/>
                    <a:pt x="11822" y="4256"/>
                    <a:pt x="11767" y="4236"/>
                  </a:cubicBezTo>
                  <a:cubicBezTo>
                    <a:pt x="11664" y="4196"/>
                    <a:pt x="11553" y="4156"/>
                    <a:pt x="11450" y="4116"/>
                  </a:cubicBezTo>
                  <a:cubicBezTo>
                    <a:pt x="11402" y="4076"/>
                    <a:pt x="11339" y="4076"/>
                    <a:pt x="11307" y="4016"/>
                  </a:cubicBezTo>
                  <a:cubicBezTo>
                    <a:pt x="11252" y="4056"/>
                    <a:pt x="11267" y="3956"/>
                    <a:pt x="11220" y="3986"/>
                  </a:cubicBezTo>
                  <a:cubicBezTo>
                    <a:pt x="11220" y="3936"/>
                    <a:pt x="11164" y="3976"/>
                    <a:pt x="11157" y="3936"/>
                  </a:cubicBezTo>
                  <a:cubicBezTo>
                    <a:pt x="11101" y="3916"/>
                    <a:pt x="11069" y="3856"/>
                    <a:pt x="11006" y="3856"/>
                  </a:cubicBezTo>
                  <a:cubicBezTo>
                    <a:pt x="10982" y="3846"/>
                    <a:pt x="10966" y="3806"/>
                    <a:pt x="10935" y="3806"/>
                  </a:cubicBezTo>
                  <a:cubicBezTo>
                    <a:pt x="10927" y="3767"/>
                    <a:pt x="10871" y="3806"/>
                    <a:pt x="10871" y="3757"/>
                  </a:cubicBezTo>
                  <a:cubicBezTo>
                    <a:pt x="10816" y="3747"/>
                    <a:pt x="10768" y="3707"/>
                    <a:pt x="10721" y="3677"/>
                  </a:cubicBezTo>
                  <a:cubicBezTo>
                    <a:pt x="10713" y="3657"/>
                    <a:pt x="10681" y="3677"/>
                    <a:pt x="10681" y="3647"/>
                  </a:cubicBezTo>
                  <a:cubicBezTo>
                    <a:pt x="10673" y="3627"/>
                    <a:pt x="10657" y="3637"/>
                    <a:pt x="10642" y="3637"/>
                  </a:cubicBezTo>
                  <a:cubicBezTo>
                    <a:pt x="10642" y="3577"/>
                    <a:pt x="10570" y="3657"/>
                    <a:pt x="10586" y="3577"/>
                  </a:cubicBezTo>
                  <a:cubicBezTo>
                    <a:pt x="10531" y="3557"/>
                    <a:pt x="10483" y="3517"/>
                    <a:pt x="10428" y="3507"/>
                  </a:cubicBezTo>
                  <a:cubicBezTo>
                    <a:pt x="10428" y="3447"/>
                    <a:pt x="10364" y="3497"/>
                    <a:pt x="10356" y="3457"/>
                  </a:cubicBezTo>
                  <a:cubicBezTo>
                    <a:pt x="10317" y="3457"/>
                    <a:pt x="10325" y="3397"/>
                    <a:pt x="10277" y="3427"/>
                  </a:cubicBezTo>
                  <a:cubicBezTo>
                    <a:pt x="10245" y="3367"/>
                    <a:pt x="10166" y="3397"/>
                    <a:pt x="10126" y="3347"/>
                  </a:cubicBezTo>
                  <a:cubicBezTo>
                    <a:pt x="10079" y="3317"/>
                    <a:pt x="10023" y="3307"/>
                    <a:pt x="9976" y="3277"/>
                  </a:cubicBezTo>
                  <a:cubicBezTo>
                    <a:pt x="9913" y="3267"/>
                    <a:pt x="9865" y="3247"/>
                    <a:pt x="9825" y="3197"/>
                  </a:cubicBezTo>
                  <a:cubicBezTo>
                    <a:pt x="9754" y="3207"/>
                    <a:pt x="9707" y="3177"/>
                    <a:pt x="9659" y="3147"/>
                  </a:cubicBezTo>
                  <a:cubicBezTo>
                    <a:pt x="9501" y="3157"/>
                    <a:pt x="9366" y="3107"/>
                    <a:pt x="9215" y="3097"/>
                  </a:cubicBezTo>
                  <a:cubicBezTo>
                    <a:pt x="9191" y="3067"/>
                    <a:pt x="9152" y="3067"/>
                    <a:pt x="9104" y="3077"/>
                  </a:cubicBezTo>
                  <a:cubicBezTo>
                    <a:pt x="9081" y="3047"/>
                    <a:pt x="9041" y="3047"/>
                    <a:pt x="8993" y="3057"/>
                  </a:cubicBezTo>
                  <a:cubicBezTo>
                    <a:pt x="8978" y="3017"/>
                    <a:pt x="8914" y="3057"/>
                    <a:pt x="8906" y="3007"/>
                  </a:cubicBezTo>
                  <a:cubicBezTo>
                    <a:pt x="8851" y="3037"/>
                    <a:pt x="8851" y="2987"/>
                    <a:pt x="8795" y="3007"/>
                  </a:cubicBezTo>
                  <a:cubicBezTo>
                    <a:pt x="8819" y="2937"/>
                    <a:pt x="8882" y="3017"/>
                    <a:pt x="8938" y="2977"/>
                  </a:cubicBezTo>
                  <a:close/>
                  <a:moveTo>
                    <a:pt x="12377" y="4476"/>
                  </a:moveTo>
                  <a:cubicBezTo>
                    <a:pt x="12377" y="4526"/>
                    <a:pt x="12337" y="4536"/>
                    <a:pt x="12313" y="4516"/>
                  </a:cubicBezTo>
                  <a:cubicBezTo>
                    <a:pt x="12313" y="4486"/>
                    <a:pt x="12353" y="4486"/>
                    <a:pt x="12377" y="4476"/>
                  </a:cubicBezTo>
                  <a:close/>
                  <a:moveTo>
                    <a:pt x="9199" y="3227"/>
                  </a:moveTo>
                  <a:cubicBezTo>
                    <a:pt x="9176" y="3177"/>
                    <a:pt x="9104" y="3217"/>
                    <a:pt x="9073" y="3197"/>
                  </a:cubicBezTo>
                  <a:cubicBezTo>
                    <a:pt x="8985" y="3167"/>
                    <a:pt x="8890" y="3167"/>
                    <a:pt x="8811" y="3117"/>
                  </a:cubicBezTo>
                  <a:cubicBezTo>
                    <a:pt x="8637" y="3077"/>
                    <a:pt x="8463" y="3037"/>
                    <a:pt x="8256" y="3047"/>
                  </a:cubicBezTo>
                  <a:cubicBezTo>
                    <a:pt x="8272" y="2987"/>
                    <a:pt x="8344" y="3027"/>
                    <a:pt x="8375" y="3017"/>
                  </a:cubicBezTo>
                  <a:cubicBezTo>
                    <a:pt x="8431" y="2997"/>
                    <a:pt x="8455" y="3037"/>
                    <a:pt x="8518" y="3007"/>
                  </a:cubicBezTo>
                  <a:cubicBezTo>
                    <a:pt x="8534" y="3047"/>
                    <a:pt x="8605" y="3007"/>
                    <a:pt x="8629" y="3047"/>
                  </a:cubicBezTo>
                  <a:cubicBezTo>
                    <a:pt x="8684" y="3027"/>
                    <a:pt x="8716" y="3057"/>
                    <a:pt x="8756" y="3067"/>
                  </a:cubicBezTo>
                  <a:cubicBezTo>
                    <a:pt x="8859" y="3037"/>
                    <a:pt x="8906" y="3107"/>
                    <a:pt x="9001" y="3097"/>
                  </a:cubicBezTo>
                  <a:cubicBezTo>
                    <a:pt x="9033" y="3117"/>
                    <a:pt x="9088" y="3107"/>
                    <a:pt x="9112" y="3137"/>
                  </a:cubicBezTo>
                  <a:cubicBezTo>
                    <a:pt x="9184" y="3097"/>
                    <a:pt x="9184" y="3167"/>
                    <a:pt x="9239" y="3157"/>
                  </a:cubicBezTo>
                  <a:cubicBezTo>
                    <a:pt x="9318" y="3177"/>
                    <a:pt x="9405" y="3177"/>
                    <a:pt x="9477" y="3207"/>
                  </a:cubicBezTo>
                  <a:cubicBezTo>
                    <a:pt x="9572" y="3207"/>
                    <a:pt x="9635" y="3247"/>
                    <a:pt x="9714" y="3267"/>
                  </a:cubicBezTo>
                  <a:cubicBezTo>
                    <a:pt x="9794" y="3277"/>
                    <a:pt x="9849" y="3347"/>
                    <a:pt x="9936" y="3347"/>
                  </a:cubicBezTo>
                  <a:cubicBezTo>
                    <a:pt x="10000" y="3397"/>
                    <a:pt x="10063" y="3437"/>
                    <a:pt x="10158" y="3437"/>
                  </a:cubicBezTo>
                  <a:cubicBezTo>
                    <a:pt x="10190" y="3467"/>
                    <a:pt x="10237" y="3467"/>
                    <a:pt x="10261" y="3517"/>
                  </a:cubicBezTo>
                  <a:cubicBezTo>
                    <a:pt x="10285" y="3507"/>
                    <a:pt x="10301" y="3537"/>
                    <a:pt x="10333" y="3527"/>
                  </a:cubicBezTo>
                  <a:cubicBezTo>
                    <a:pt x="10348" y="3537"/>
                    <a:pt x="10356" y="3567"/>
                    <a:pt x="10388" y="3557"/>
                  </a:cubicBezTo>
                  <a:cubicBezTo>
                    <a:pt x="10420" y="3587"/>
                    <a:pt x="10467" y="3587"/>
                    <a:pt x="10499" y="3617"/>
                  </a:cubicBezTo>
                  <a:cubicBezTo>
                    <a:pt x="10523" y="3667"/>
                    <a:pt x="10562" y="3677"/>
                    <a:pt x="10594" y="3687"/>
                  </a:cubicBezTo>
                  <a:cubicBezTo>
                    <a:pt x="10610" y="3707"/>
                    <a:pt x="10642" y="3697"/>
                    <a:pt x="10642" y="3747"/>
                  </a:cubicBezTo>
                  <a:cubicBezTo>
                    <a:pt x="10657" y="3757"/>
                    <a:pt x="10681" y="3757"/>
                    <a:pt x="10713" y="3747"/>
                  </a:cubicBezTo>
                  <a:cubicBezTo>
                    <a:pt x="10721" y="3816"/>
                    <a:pt x="10776" y="3786"/>
                    <a:pt x="10808" y="3816"/>
                  </a:cubicBezTo>
                  <a:cubicBezTo>
                    <a:pt x="10824" y="3836"/>
                    <a:pt x="10848" y="3836"/>
                    <a:pt x="10863" y="3846"/>
                  </a:cubicBezTo>
                  <a:cubicBezTo>
                    <a:pt x="10879" y="3876"/>
                    <a:pt x="10895" y="3886"/>
                    <a:pt x="10927" y="3876"/>
                  </a:cubicBezTo>
                  <a:cubicBezTo>
                    <a:pt x="10951" y="3906"/>
                    <a:pt x="10974" y="3956"/>
                    <a:pt x="11022" y="3946"/>
                  </a:cubicBezTo>
                  <a:cubicBezTo>
                    <a:pt x="11077" y="4016"/>
                    <a:pt x="11157" y="4036"/>
                    <a:pt x="11220" y="4096"/>
                  </a:cubicBezTo>
                  <a:cubicBezTo>
                    <a:pt x="11307" y="4106"/>
                    <a:pt x="11363" y="4176"/>
                    <a:pt x="11442" y="4206"/>
                  </a:cubicBezTo>
                  <a:cubicBezTo>
                    <a:pt x="11497" y="4266"/>
                    <a:pt x="11616" y="4226"/>
                    <a:pt x="11672" y="4306"/>
                  </a:cubicBezTo>
                  <a:cubicBezTo>
                    <a:pt x="11727" y="4296"/>
                    <a:pt x="11735" y="4366"/>
                    <a:pt x="11798" y="4346"/>
                  </a:cubicBezTo>
                  <a:cubicBezTo>
                    <a:pt x="11814" y="4386"/>
                    <a:pt x="11878" y="4356"/>
                    <a:pt x="11893" y="4406"/>
                  </a:cubicBezTo>
                  <a:cubicBezTo>
                    <a:pt x="11973" y="4396"/>
                    <a:pt x="12036" y="4406"/>
                    <a:pt x="12092" y="4436"/>
                  </a:cubicBezTo>
                  <a:cubicBezTo>
                    <a:pt x="12131" y="4416"/>
                    <a:pt x="12147" y="4456"/>
                    <a:pt x="12179" y="4456"/>
                  </a:cubicBezTo>
                  <a:cubicBezTo>
                    <a:pt x="12202" y="4486"/>
                    <a:pt x="12266" y="4436"/>
                    <a:pt x="12258" y="4506"/>
                  </a:cubicBezTo>
                  <a:cubicBezTo>
                    <a:pt x="12234" y="4496"/>
                    <a:pt x="12179" y="4546"/>
                    <a:pt x="12171" y="4506"/>
                  </a:cubicBezTo>
                  <a:cubicBezTo>
                    <a:pt x="12163" y="4466"/>
                    <a:pt x="12147" y="4526"/>
                    <a:pt x="12131" y="4486"/>
                  </a:cubicBezTo>
                  <a:cubicBezTo>
                    <a:pt x="12076" y="4506"/>
                    <a:pt x="12028" y="4506"/>
                    <a:pt x="11989" y="4476"/>
                  </a:cubicBezTo>
                  <a:cubicBezTo>
                    <a:pt x="11941" y="4486"/>
                    <a:pt x="11893" y="4476"/>
                    <a:pt x="11846" y="4466"/>
                  </a:cubicBezTo>
                  <a:cubicBezTo>
                    <a:pt x="11838" y="4436"/>
                    <a:pt x="11806" y="4456"/>
                    <a:pt x="11783" y="4456"/>
                  </a:cubicBezTo>
                  <a:cubicBezTo>
                    <a:pt x="11759" y="4446"/>
                    <a:pt x="11751" y="4416"/>
                    <a:pt x="11719" y="4426"/>
                  </a:cubicBezTo>
                  <a:cubicBezTo>
                    <a:pt x="11672" y="4426"/>
                    <a:pt x="11616" y="4416"/>
                    <a:pt x="11592" y="4366"/>
                  </a:cubicBezTo>
                  <a:cubicBezTo>
                    <a:pt x="11537" y="4386"/>
                    <a:pt x="11497" y="4356"/>
                    <a:pt x="11466" y="4336"/>
                  </a:cubicBezTo>
                  <a:cubicBezTo>
                    <a:pt x="11378" y="4306"/>
                    <a:pt x="11291" y="4286"/>
                    <a:pt x="11220" y="4236"/>
                  </a:cubicBezTo>
                  <a:cubicBezTo>
                    <a:pt x="11157" y="4256"/>
                    <a:pt x="11149" y="4166"/>
                    <a:pt x="11077" y="4196"/>
                  </a:cubicBezTo>
                  <a:cubicBezTo>
                    <a:pt x="11046" y="4156"/>
                    <a:pt x="11014" y="4136"/>
                    <a:pt x="10958" y="4136"/>
                  </a:cubicBezTo>
                  <a:cubicBezTo>
                    <a:pt x="10895" y="4066"/>
                    <a:pt x="10808" y="4046"/>
                    <a:pt x="10745" y="3986"/>
                  </a:cubicBezTo>
                  <a:cubicBezTo>
                    <a:pt x="10705" y="3966"/>
                    <a:pt x="10673" y="3936"/>
                    <a:pt x="10634" y="3926"/>
                  </a:cubicBezTo>
                  <a:cubicBezTo>
                    <a:pt x="10618" y="3906"/>
                    <a:pt x="10594" y="3896"/>
                    <a:pt x="10570" y="3886"/>
                  </a:cubicBezTo>
                  <a:cubicBezTo>
                    <a:pt x="10554" y="3876"/>
                    <a:pt x="10546" y="3846"/>
                    <a:pt x="10515" y="3856"/>
                  </a:cubicBezTo>
                  <a:cubicBezTo>
                    <a:pt x="10459" y="3777"/>
                    <a:pt x="10364" y="3777"/>
                    <a:pt x="10301" y="3707"/>
                  </a:cubicBezTo>
                  <a:cubicBezTo>
                    <a:pt x="10229" y="3657"/>
                    <a:pt x="10150" y="3607"/>
                    <a:pt x="10071" y="3567"/>
                  </a:cubicBezTo>
                  <a:cubicBezTo>
                    <a:pt x="10047" y="3557"/>
                    <a:pt x="10039" y="3527"/>
                    <a:pt x="10016" y="3527"/>
                  </a:cubicBezTo>
                  <a:cubicBezTo>
                    <a:pt x="10008" y="3497"/>
                    <a:pt x="9960" y="3537"/>
                    <a:pt x="9960" y="3497"/>
                  </a:cubicBezTo>
                  <a:cubicBezTo>
                    <a:pt x="9936" y="3497"/>
                    <a:pt x="9920" y="3467"/>
                    <a:pt x="9897" y="3467"/>
                  </a:cubicBezTo>
                  <a:cubicBezTo>
                    <a:pt x="9889" y="3437"/>
                    <a:pt x="9849" y="3477"/>
                    <a:pt x="9841" y="3437"/>
                  </a:cubicBezTo>
                  <a:cubicBezTo>
                    <a:pt x="9794" y="3427"/>
                    <a:pt x="9770" y="3397"/>
                    <a:pt x="9714" y="3397"/>
                  </a:cubicBezTo>
                  <a:cubicBezTo>
                    <a:pt x="9691" y="3357"/>
                    <a:pt x="9635" y="3367"/>
                    <a:pt x="9604" y="3337"/>
                  </a:cubicBezTo>
                  <a:cubicBezTo>
                    <a:pt x="9532" y="3367"/>
                    <a:pt x="9540" y="3267"/>
                    <a:pt x="9469" y="3297"/>
                  </a:cubicBezTo>
                  <a:cubicBezTo>
                    <a:pt x="9445" y="3267"/>
                    <a:pt x="9390" y="3267"/>
                    <a:pt x="9342" y="3267"/>
                  </a:cubicBezTo>
                  <a:cubicBezTo>
                    <a:pt x="9302" y="3237"/>
                    <a:pt x="9247" y="3237"/>
                    <a:pt x="9199" y="3227"/>
                  </a:cubicBezTo>
                  <a:close/>
                  <a:moveTo>
                    <a:pt x="12210" y="4806"/>
                  </a:moveTo>
                  <a:cubicBezTo>
                    <a:pt x="12179" y="4806"/>
                    <a:pt x="12202" y="4865"/>
                    <a:pt x="12155" y="4865"/>
                  </a:cubicBezTo>
                  <a:cubicBezTo>
                    <a:pt x="12187" y="4816"/>
                    <a:pt x="12187" y="4746"/>
                    <a:pt x="12258" y="4726"/>
                  </a:cubicBezTo>
                  <a:cubicBezTo>
                    <a:pt x="12274" y="4786"/>
                    <a:pt x="12226" y="4776"/>
                    <a:pt x="12210" y="4806"/>
                  </a:cubicBezTo>
                  <a:close/>
                  <a:moveTo>
                    <a:pt x="12020" y="4696"/>
                  </a:moveTo>
                  <a:cubicBezTo>
                    <a:pt x="11996" y="4656"/>
                    <a:pt x="11933" y="4676"/>
                    <a:pt x="11893" y="4656"/>
                  </a:cubicBezTo>
                  <a:cubicBezTo>
                    <a:pt x="11862" y="4636"/>
                    <a:pt x="11798" y="4676"/>
                    <a:pt x="11767" y="4636"/>
                  </a:cubicBezTo>
                  <a:cubicBezTo>
                    <a:pt x="11735" y="4656"/>
                    <a:pt x="11719" y="4636"/>
                    <a:pt x="11695" y="4636"/>
                  </a:cubicBezTo>
                  <a:cubicBezTo>
                    <a:pt x="11672" y="4636"/>
                    <a:pt x="11632" y="4656"/>
                    <a:pt x="11624" y="4626"/>
                  </a:cubicBezTo>
                  <a:cubicBezTo>
                    <a:pt x="11600" y="4596"/>
                    <a:pt x="11529" y="4646"/>
                    <a:pt x="11513" y="4586"/>
                  </a:cubicBezTo>
                  <a:cubicBezTo>
                    <a:pt x="11442" y="4626"/>
                    <a:pt x="11434" y="4556"/>
                    <a:pt x="11386" y="4546"/>
                  </a:cubicBezTo>
                  <a:cubicBezTo>
                    <a:pt x="11347" y="4536"/>
                    <a:pt x="11307" y="4536"/>
                    <a:pt x="11275" y="4506"/>
                  </a:cubicBezTo>
                  <a:cubicBezTo>
                    <a:pt x="11220" y="4456"/>
                    <a:pt x="11117" y="4476"/>
                    <a:pt x="11085" y="4376"/>
                  </a:cubicBezTo>
                  <a:cubicBezTo>
                    <a:pt x="10927" y="4376"/>
                    <a:pt x="10848" y="4246"/>
                    <a:pt x="10705" y="4216"/>
                  </a:cubicBezTo>
                  <a:cubicBezTo>
                    <a:pt x="10673" y="4186"/>
                    <a:pt x="10642" y="4146"/>
                    <a:pt x="10610" y="4126"/>
                  </a:cubicBezTo>
                  <a:cubicBezTo>
                    <a:pt x="10562" y="4116"/>
                    <a:pt x="10531" y="4086"/>
                    <a:pt x="10483" y="4086"/>
                  </a:cubicBezTo>
                  <a:cubicBezTo>
                    <a:pt x="10388" y="3996"/>
                    <a:pt x="10285" y="3926"/>
                    <a:pt x="10150" y="3896"/>
                  </a:cubicBezTo>
                  <a:cubicBezTo>
                    <a:pt x="10150" y="3846"/>
                    <a:pt x="10103" y="3886"/>
                    <a:pt x="10095" y="3846"/>
                  </a:cubicBezTo>
                  <a:cubicBezTo>
                    <a:pt x="10087" y="3806"/>
                    <a:pt x="10055" y="3806"/>
                    <a:pt x="10016" y="3816"/>
                  </a:cubicBezTo>
                  <a:cubicBezTo>
                    <a:pt x="10023" y="3757"/>
                    <a:pt x="9976" y="3786"/>
                    <a:pt x="9960" y="3767"/>
                  </a:cubicBezTo>
                  <a:cubicBezTo>
                    <a:pt x="9944" y="3737"/>
                    <a:pt x="9928" y="3727"/>
                    <a:pt x="9905" y="3737"/>
                  </a:cubicBezTo>
                  <a:cubicBezTo>
                    <a:pt x="9865" y="3697"/>
                    <a:pt x="9825" y="3657"/>
                    <a:pt x="9770" y="3657"/>
                  </a:cubicBezTo>
                  <a:cubicBezTo>
                    <a:pt x="9746" y="3597"/>
                    <a:pt x="9683" y="3617"/>
                    <a:pt x="9667" y="3547"/>
                  </a:cubicBezTo>
                  <a:cubicBezTo>
                    <a:pt x="9611" y="3557"/>
                    <a:pt x="9596" y="3487"/>
                    <a:pt x="9532" y="3507"/>
                  </a:cubicBezTo>
                  <a:cubicBezTo>
                    <a:pt x="9524" y="3447"/>
                    <a:pt x="9461" y="3487"/>
                    <a:pt x="9453" y="3417"/>
                  </a:cubicBezTo>
                  <a:cubicBezTo>
                    <a:pt x="9350" y="3427"/>
                    <a:pt x="9318" y="3327"/>
                    <a:pt x="9231" y="3307"/>
                  </a:cubicBezTo>
                  <a:cubicBezTo>
                    <a:pt x="9231" y="3247"/>
                    <a:pt x="9263" y="3327"/>
                    <a:pt x="9294" y="3297"/>
                  </a:cubicBezTo>
                  <a:cubicBezTo>
                    <a:pt x="9302" y="3337"/>
                    <a:pt x="9358" y="3297"/>
                    <a:pt x="9366" y="3327"/>
                  </a:cubicBezTo>
                  <a:cubicBezTo>
                    <a:pt x="9421" y="3327"/>
                    <a:pt x="9453" y="3367"/>
                    <a:pt x="9516" y="3357"/>
                  </a:cubicBezTo>
                  <a:cubicBezTo>
                    <a:pt x="9580" y="3447"/>
                    <a:pt x="9699" y="3437"/>
                    <a:pt x="9778" y="3497"/>
                  </a:cubicBezTo>
                  <a:cubicBezTo>
                    <a:pt x="9817" y="3537"/>
                    <a:pt x="9873" y="3537"/>
                    <a:pt x="9913" y="3577"/>
                  </a:cubicBezTo>
                  <a:cubicBezTo>
                    <a:pt x="9936" y="3597"/>
                    <a:pt x="9976" y="3567"/>
                    <a:pt x="9976" y="3627"/>
                  </a:cubicBezTo>
                  <a:cubicBezTo>
                    <a:pt x="10008" y="3617"/>
                    <a:pt x="10023" y="3637"/>
                    <a:pt x="10031" y="3657"/>
                  </a:cubicBezTo>
                  <a:cubicBezTo>
                    <a:pt x="10134" y="3677"/>
                    <a:pt x="10198" y="3777"/>
                    <a:pt x="10301" y="3796"/>
                  </a:cubicBezTo>
                  <a:cubicBezTo>
                    <a:pt x="10325" y="3866"/>
                    <a:pt x="10396" y="3836"/>
                    <a:pt x="10420" y="3906"/>
                  </a:cubicBezTo>
                  <a:cubicBezTo>
                    <a:pt x="10459" y="3876"/>
                    <a:pt x="10459" y="3936"/>
                    <a:pt x="10491" y="3936"/>
                  </a:cubicBezTo>
                  <a:cubicBezTo>
                    <a:pt x="10531" y="3916"/>
                    <a:pt x="10523" y="3966"/>
                    <a:pt x="10546" y="3966"/>
                  </a:cubicBezTo>
                  <a:cubicBezTo>
                    <a:pt x="10610" y="3966"/>
                    <a:pt x="10634" y="4026"/>
                    <a:pt x="10681" y="4046"/>
                  </a:cubicBezTo>
                  <a:cubicBezTo>
                    <a:pt x="10705" y="4096"/>
                    <a:pt x="10768" y="4086"/>
                    <a:pt x="10800" y="4126"/>
                  </a:cubicBezTo>
                  <a:cubicBezTo>
                    <a:pt x="10855" y="4146"/>
                    <a:pt x="10895" y="4166"/>
                    <a:pt x="10935" y="4206"/>
                  </a:cubicBezTo>
                  <a:cubicBezTo>
                    <a:pt x="10966" y="4246"/>
                    <a:pt x="11038" y="4216"/>
                    <a:pt x="11054" y="4296"/>
                  </a:cubicBezTo>
                  <a:cubicBezTo>
                    <a:pt x="11164" y="4286"/>
                    <a:pt x="11220" y="4386"/>
                    <a:pt x="11347" y="4356"/>
                  </a:cubicBezTo>
                  <a:cubicBezTo>
                    <a:pt x="11418" y="4456"/>
                    <a:pt x="11561" y="4446"/>
                    <a:pt x="11648" y="4536"/>
                  </a:cubicBezTo>
                  <a:cubicBezTo>
                    <a:pt x="11687" y="4516"/>
                    <a:pt x="11719" y="4526"/>
                    <a:pt x="11743" y="4556"/>
                  </a:cubicBezTo>
                  <a:cubicBezTo>
                    <a:pt x="11767" y="4546"/>
                    <a:pt x="11775" y="4566"/>
                    <a:pt x="11790" y="4566"/>
                  </a:cubicBezTo>
                  <a:cubicBezTo>
                    <a:pt x="11790" y="4536"/>
                    <a:pt x="11806" y="4546"/>
                    <a:pt x="11814" y="4566"/>
                  </a:cubicBezTo>
                  <a:cubicBezTo>
                    <a:pt x="11870" y="4566"/>
                    <a:pt x="11933" y="4576"/>
                    <a:pt x="11973" y="4616"/>
                  </a:cubicBezTo>
                  <a:cubicBezTo>
                    <a:pt x="12036" y="4556"/>
                    <a:pt x="12147" y="4596"/>
                    <a:pt x="12210" y="4626"/>
                  </a:cubicBezTo>
                  <a:cubicBezTo>
                    <a:pt x="12218" y="4616"/>
                    <a:pt x="12218" y="4606"/>
                    <a:pt x="12234" y="4596"/>
                  </a:cubicBezTo>
                  <a:cubicBezTo>
                    <a:pt x="12258" y="4596"/>
                    <a:pt x="12250" y="4616"/>
                    <a:pt x="12242" y="4616"/>
                  </a:cubicBezTo>
                  <a:cubicBezTo>
                    <a:pt x="12195" y="4706"/>
                    <a:pt x="12084" y="4636"/>
                    <a:pt x="12020" y="4696"/>
                  </a:cubicBezTo>
                  <a:close/>
                  <a:moveTo>
                    <a:pt x="12020" y="5265"/>
                  </a:moveTo>
                  <a:cubicBezTo>
                    <a:pt x="12044" y="5165"/>
                    <a:pt x="12099" y="5105"/>
                    <a:pt x="12139" y="5015"/>
                  </a:cubicBezTo>
                  <a:cubicBezTo>
                    <a:pt x="12179" y="4965"/>
                    <a:pt x="12242" y="4945"/>
                    <a:pt x="12258" y="4875"/>
                  </a:cubicBezTo>
                  <a:cubicBezTo>
                    <a:pt x="12306" y="4836"/>
                    <a:pt x="12345" y="4796"/>
                    <a:pt x="12385" y="4746"/>
                  </a:cubicBezTo>
                  <a:cubicBezTo>
                    <a:pt x="12409" y="4746"/>
                    <a:pt x="12385" y="4766"/>
                    <a:pt x="12385" y="4786"/>
                  </a:cubicBezTo>
                  <a:cubicBezTo>
                    <a:pt x="12377" y="4796"/>
                    <a:pt x="12361" y="4816"/>
                    <a:pt x="12361" y="4836"/>
                  </a:cubicBezTo>
                  <a:cubicBezTo>
                    <a:pt x="12345" y="4865"/>
                    <a:pt x="12353" y="4915"/>
                    <a:pt x="12321" y="4935"/>
                  </a:cubicBezTo>
                  <a:cubicBezTo>
                    <a:pt x="12298" y="4955"/>
                    <a:pt x="12298" y="4995"/>
                    <a:pt x="12282" y="5035"/>
                  </a:cubicBezTo>
                  <a:cubicBezTo>
                    <a:pt x="12282" y="5075"/>
                    <a:pt x="12218" y="5065"/>
                    <a:pt x="12242" y="5125"/>
                  </a:cubicBezTo>
                  <a:cubicBezTo>
                    <a:pt x="12195" y="5175"/>
                    <a:pt x="12171" y="5255"/>
                    <a:pt x="12147" y="5325"/>
                  </a:cubicBezTo>
                  <a:cubicBezTo>
                    <a:pt x="12092" y="5365"/>
                    <a:pt x="12123" y="5485"/>
                    <a:pt x="12068" y="5525"/>
                  </a:cubicBezTo>
                  <a:cubicBezTo>
                    <a:pt x="12044" y="5685"/>
                    <a:pt x="11957" y="5785"/>
                    <a:pt x="11917" y="5935"/>
                  </a:cubicBezTo>
                  <a:cubicBezTo>
                    <a:pt x="11893" y="5954"/>
                    <a:pt x="11901" y="6014"/>
                    <a:pt x="11886" y="6054"/>
                  </a:cubicBezTo>
                  <a:cubicBezTo>
                    <a:pt x="11846" y="6064"/>
                    <a:pt x="11854" y="6114"/>
                    <a:pt x="11846" y="6144"/>
                  </a:cubicBezTo>
                  <a:cubicBezTo>
                    <a:pt x="11806" y="6204"/>
                    <a:pt x="11798" y="6284"/>
                    <a:pt x="11751" y="6324"/>
                  </a:cubicBezTo>
                  <a:cubicBezTo>
                    <a:pt x="11719" y="6524"/>
                    <a:pt x="11656" y="6684"/>
                    <a:pt x="11577" y="6834"/>
                  </a:cubicBezTo>
                  <a:cubicBezTo>
                    <a:pt x="11569" y="6934"/>
                    <a:pt x="11497" y="6974"/>
                    <a:pt x="11481" y="7073"/>
                  </a:cubicBezTo>
                  <a:cubicBezTo>
                    <a:pt x="11458" y="7103"/>
                    <a:pt x="11426" y="7133"/>
                    <a:pt x="11434" y="7193"/>
                  </a:cubicBezTo>
                  <a:cubicBezTo>
                    <a:pt x="11402" y="7213"/>
                    <a:pt x="11378" y="7243"/>
                    <a:pt x="11378" y="7293"/>
                  </a:cubicBezTo>
                  <a:cubicBezTo>
                    <a:pt x="11347" y="7373"/>
                    <a:pt x="11307" y="7443"/>
                    <a:pt x="11267" y="7523"/>
                  </a:cubicBezTo>
                  <a:cubicBezTo>
                    <a:pt x="11252" y="7533"/>
                    <a:pt x="11252" y="7563"/>
                    <a:pt x="11244" y="7593"/>
                  </a:cubicBezTo>
                  <a:cubicBezTo>
                    <a:pt x="11212" y="7593"/>
                    <a:pt x="11212" y="7613"/>
                    <a:pt x="11212" y="7643"/>
                  </a:cubicBezTo>
                  <a:cubicBezTo>
                    <a:pt x="11188" y="7663"/>
                    <a:pt x="11172" y="7703"/>
                    <a:pt x="11157" y="7743"/>
                  </a:cubicBezTo>
                  <a:cubicBezTo>
                    <a:pt x="11093" y="7793"/>
                    <a:pt x="11061" y="7873"/>
                    <a:pt x="11030" y="7953"/>
                  </a:cubicBezTo>
                  <a:cubicBezTo>
                    <a:pt x="10982" y="7963"/>
                    <a:pt x="10974" y="8013"/>
                    <a:pt x="10958" y="8053"/>
                  </a:cubicBezTo>
                  <a:cubicBezTo>
                    <a:pt x="10919" y="8063"/>
                    <a:pt x="10903" y="8102"/>
                    <a:pt x="10879" y="8132"/>
                  </a:cubicBezTo>
                  <a:cubicBezTo>
                    <a:pt x="10840" y="8142"/>
                    <a:pt x="10871" y="8063"/>
                    <a:pt x="10887" y="8073"/>
                  </a:cubicBezTo>
                  <a:cubicBezTo>
                    <a:pt x="10871" y="8013"/>
                    <a:pt x="10919" y="8023"/>
                    <a:pt x="10911" y="7973"/>
                  </a:cubicBezTo>
                  <a:cubicBezTo>
                    <a:pt x="10935" y="7923"/>
                    <a:pt x="10951" y="7863"/>
                    <a:pt x="10974" y="7803"/>
                  </a:cubicBezTo>
                  <a:cubicBezTo>
                    <a:pt x="11022" y="7773"/>
                    <a:pt x="10998" y="7673"/>
                    <a:pt x="11038" y="7633"/>
                  </a:cubicBezTo>
                  <a:cubicBezTo>
                    <a:pt x="11054" y="7573"/>
                    <a:pt x="11061" y="7513"/>
                    <a:pt x="11101" y="7463"/>
                  </a:cubicBezTo>
                  <a:cubicBezTo>
                    <a:pt x="11141" y="7423"/>
                    <a:pt x="11133" y="7343"/>
                    <a:pt x="11164" y="7293"/>
                  </a:cubicBezTo>
                  <a:cubicBezTo>
                    <a:pt x="11196" y="7253"/>
                    <a:pt x="11180" y="7153"/>
                    <a:pt x="11228" y="7133"/>
                  </a:cubicBezTo>
                  <a:cubicBezTo>
                    <a:pt x="11244" y="6994"/>
                    <a:pt x="11315" y="6914"/>
                    <a:pt x="11339" y="6794"/>
                  </a:cubicBezTo>
                  <a:cubicBezTo>
                    <a:pt x="11402" y="6704"/>
                    <a:pt x="11418" y="6564"/>
                    <a:pt x="11466" y="6454"/>
                  </a:cubicBezTo>
                  <a:cubicBezTo>
                    <a:pt x="11474" y="6384"/>
                    <a:pt x="11537" y="6364"/>
                    <a:pt x="11529" y="6284"/>
                  </a:cubicBezTo>
                  <a:cubicBezTo>
                    <a:pt x="11569" y="6284"/>
                    <a:pt x="11537" y="6214"/>
                    <a:pt x="11577" y="6214"/>
                  </a:cubicBezTo>
                  <a:cubicBezTo>
                    <a:pt x="11553" y="6164"/>
                    <a:pt x="11600" y="6174"/>
                    <a:pt x="11600" y="6134"/>
                  </a:cubicBezTo>
                  <a:cubicBezTo>
                    <a:pt x="11616" y="6074"/>
                    <a:pt x="11624" y="6014"/>
                    <a:pt x="11664" y="5964"/>
                  </a:cubicBezTo>
                  <a:cubicBezTo>
                    <a:pt x="11632" y="5905"/>
                    <a:pt x="11711" y="5935"/>
                    <a:pt x="11680" y="5875"/>
                  </a:cubicBezTo>
                  <a:cubicBezTo>
                    <a:pt x="11711" y="5865"/>
                    <a:pt x="11687" y="5805"/>
                    <a:pt x="11727" y="5795"/>
                  </a:cubicBezTo>
                  <a:cubicBezTo>
                    <a:pt x="11751" y="5745"/>
                    <a:pt x="11798" y="5715"/>
                    <a:pt x="11790" y="5625"/>
                  </a:cubicBezTo>
                  <a:cubicBezTo>
                    <a:pt x="11838" y="5635"/>
                    <a:pt x="11814" y="5575"/>
                    <a:pt x="11830" y="5555"/>
                  </a:cubicBezTo>
                  <a:cubicBezTo>
                    <a:pt x="11846" y="5535"/>
                    <a:pt x="11862" y="5515"/>
                    <a:pt x="11854" y="5485"/>
                  </a:cubicBezTo>
                  <a:cubicBezTo>
                    <a:pt x="11909" y="5465"/>
                    <a:pt x="11893" y="5395"/>
                    <a:pt x="11941" y="5375"/>
                  </a:cubicBezTo>
                  <a:cubicBezTo>
                    <a:pt x="11965" y="5335"/>
                    <a:pt x="11965" y="5285"/>
                    <a:pt x="12020" y="5265"/>
                  </a:cubicBezTo>
                  <a:close/>
                  <a:moveTo>
                    <a:pt x="11806" y="5295"/>
                  </a:moveTo>
                  <a:cubicBezTo>
                    <a:pt x="11838" y="5285"/>
                    <a:pt x="11854" y="5265"/>
                    <a:pt x="11854" y="5235"/>
                  </a:cubicBezTo>
                  <a:cubicBezTo>
                    <a:pt x="11854" y="5215"/>
                    <a:pt x="11886" y="5215"/>
                    <a:pt x="11886" y="5185"/>
                  </a:cubicBezTo>
                  <a:cubicBezTo>
                    <a:pt x="11925" y="5165"/>
                    <a:pt x="11925" y="5115"/>
                    <a:pt x="11973" y="5095"/>
                  </a:cubicBezTo>
                  <a:cubicBezTo>
                    <a:pt x="12004" y="5195"/>
                    <a:pt x="11917" y="5185"/>
                    <a:pt x="11909" y="5245"/>
                  </a:cubicBezTo>
                  <a:cubicBezTo>
                    <a:pt x="11878" y="5285"/>
                    <a:pt x="11854" y="5325"/>
                    <a:pt x="11838" y="5375"/>
                  </a:cubicBezTo>
                  <a:cubicBezTo>
                    <a:pt x="11775" y="5445"/>
                    <a:pt x="11759" y="5555"/>
                    <a:pt x="11703" y="5625"/>
                  </a:cubicBezTo>
                  <a:cubicBezTo>
                    <a:pt x="11680" y="5635"/>
                    <a:pt x="11703" y="5695"/>
                    <a:pt x="11672" y="5695"/>
                  </a:cubicBezTo>
                  <a:cubicBezTo>
                    <a:pt x="11672" y="5725"/>
                    <a:pt x="11648" y="5745"/>
                    <a:pt x="11648" y="5775"/>
                  </a:cubicBezTo>
                  <a:cubicBezTo>
                    <a:pt x="11608" y="5795"/>
                    <a:pt x="11632" y="5875"/>
                    <a:pt x="11584" y="5895"/>
                  </a:cubicBezTo>
                  <a:cubicBezTo>
                    <a:pt x="11569" y="6014"/>
                    <a:pt x="11497" y="6074"/>
                    <a:pt x="11505" y="6204"/>
                  </a:cubicBezTo>
                  <a:cubicBezTo>
                    <a:pt x="11426" y="6284"/>
                    <a:pt x="11426" y="6424"/>
                    <a:pt x="11355" y="6504"/>
                  </a:cubicBezTo>
                  <a:cubicBezTo>
                    <a:pt x="11355" y="6604"/>
                    <a:pt x="11315" y="6674"/>
                    <a:pt x="11283" y="6744"/>
                  </a:cubicBezTo>
                  <a:cubicBezTo>
                    <a:pt x="11244" y="6804"/>
                    <a:pt x="11236" y="6904"/>
                    <a:pt x="11188" y="6964"/>
                  </a:cubicBezTo>
                  <a:cubicBezTo>
                    <a:pt x="11172" y="7043"/>
                    <a:pt x="11149" y="7123"/>
                    <a:pt x="11093" y="7183"/>
                  </a:cubicBezTo>
                  <a:cubicBezTo>
                    <a:pt x="11101" y="7283"/>
                    <a:pt x="11038" y="7333"/>
                    <a:pt x="11046" y="7433"/>
                  </a:cubicBezTo>
                  <a:cubicBezTo>
                    <a:pt x="10998" y="7453"/>
                    <a:pt x="10998" y="7523"/>
                    <a:pt x="10974" y="7563"/>
                  </a:cubicBezTo>
                  <a:cubicBezTo>
                    <a:pt x="10958" y="7603"/>
                    <a:pt x="10935" y="7643"/>
                    <a:pt x="10927" y="7683"/>
                  </a:cubicBezTo>
                  <a:cubicBezTo>
                    <a:pt x="10927" y="7723"/>
                    <a:pt x="10919" y="7743"/>
                    <a:pt x="10895" y="7753"/>
                  </a:cubicBezTo>
                  <a:cubicBezTo>
                    <a:pt x="10887" y="7783"/>
                    <a:pt x="10895" y="7823"/>
                    <a:pt x="10871" y="7833"/>
                  </a:cubicBezTo>
                  <a:cubicBezTo>
                    <a:pt x="10879" y="7893"/>
                    <a:pt x="10848" y="7923"/>
                    <a:pt x="10824" y="7953"/>
                  </a:cubicBezTo>
                  <a:cubicBezTo>
                    <a:pt x="10840" y="8033"/>
                    <a:pt x="10760" y="8023"/>
                    <a:pt x="10792" y="8112"/>
                  </a:cubicBezTo>
                  <a:cubicBezTo>
                    <a:pt x="10752" y="8142"/>
                    <a:pt x="10752" y="8192"/>
                    <a:pt x="10737" y="8232"/>
                  </a:cubicBezTo>
                  <a:cubicBezTo>
                    <a:pt x="10713" y="8272"/>
                    <a:pt x="10713" y="8332"/>
                    <a:pt x="10689" y="8362"/>
                  </a:cubicBezTo>
                  <a:cubicBezTo>
                    <a:pt x="10681" y="8412"/>
                    <a:pt x="10634" y="8432"/>
                    <a:pt x="10634" y="8482"/>
                  </a:cubicBezTo>
                  <a:cubicBezTo>
                    <a:pt x="10586" y="8522"/>
                    <a:pt x="10554" y="8572"/>
                    <a:pt x="10491" y="8602"/>
                  </a:cubicBezTo>
                  <a:cubicBezTo>
                    <a:pt x="10499" y="8632"/>
                    <a:pt x="10539" y="8612"/>
                    <a:pt x="10562" y="8612"/>
                  </a:cubicBezTo>
                  <a:cubicBezTo>
                    <a:pt x="10515" y="8732"/>
                    <a:pt x="10436" y="8832"/>
                    <a:pt x="10364" y="8942"/>
                  </a:cubicBezTo>
                  <a:cubicBezTo>
                    <a:pt x="10348" y="8942"/>
                    <a:pt x="10356" y="8922"/>
                    <a:pt x="10364" y="8922"/>
                  </a:cubicBezTo>
                  <a:cubicBezTo>
                    <a:pt x="10356" y="8802"/>
                    <a:pt x="10420" y="8742"/>
                    <a:pt x="10428" y="8642"/>
                  </a:cubicBezTo>
                  <a:cubicBezTo>
                    <a:pt x="10451" y="8612"/>
                    <a:pt x="10467" y="8572"/>
                    <a:pt x="10507" y="8552"/>
                  </a:cubicBezTo>
                  <a:cubicBezTo>
                    <a:pt x="10515" y="8442"/>
                    <a:pt x="10578" y="8382"/>
                    <a:pt x="10602" y="8292"/>
                  </a:cubicBezTo>
                  <a:cubicBezTo>
                    <a:pt x="10610" y="8232"/>
                    <a:pt x="10665" y="8222"/>
                    <a:pt x="10657" y="8162"/>
                  </a:cubicBezTo>
                  <a:cubicBezTo>
                    <a:pt x="10697" y="8142"/>
                    <a:pt x="10689" y="8083"/>
                    <a:pt x="10713" y="8043"/>
                  </a:cubicBezTo>
                  <a:cubicBezTo>
                    <a:pt x="10768" y="7983"/>
                    <a:pt x="10768" y="7863"/>
                    <a:pt x="10816" y="7803"/>
                  </a:cubicBezTo>
                  <a:cubicBezTo>
                    <a:pt x="10816" y="7743"/>
                    <a:pt x="10824" y="7693"/>
                    <a:pt x="10848" y="7653"/>
                  </a:cubicBezTo>
                  <a:cubicBezTo>
                    <a:pt x="10871" y="7623"/>
                    <a:pt x="10863" y="7553"/>
                    <a:pt x="10879" y="7513"/>
                  </a:cubicBezTo>
                  <a:cubicBezTo>
                    <a:pt x="10927" y="7493"/>
                    <a:pt x="10903" y="7413"/>
                    <a:pt x="10935" y="7373"/>
                  </a:cubicBezTo>
                  <a:cubicBezTo>
                    <a:pt x="10958" y="7363"/>
                    <a:pt x="10927" y="7303"/>
                    <a:pt x="10958" y="7303"/>
                  </a:cubicBezTo>
                  <a:cubicBezTo>
                    <a:pt x="10958" y="7273"/>
                    <a:pt x="10990" y="7283"/>
                    <a:pt x="10982" y="7253"/>
                  </a:cubicBezTo>
                  <a:cubicBezTo>
                    <a:pt x="10966" y="7173"/>
                    <a:pt x="11038" y="7183"/>
                    <a:pt x="11014" y="7113"/>
                  </a:cubicBezTo>
                  <a:cubicBezTo>
                    <a:pt x="11046" y="7083"/>
                    <a:pt x="11038" y="7023"/>
                    <a:pt x="11069" y="6984"/>
                  </a:cubicBezTo>
                  <a:cubicBezTo>
                    <a:pt x="11085" y="6894"/>
                    <a:pt x="11109" y="6804"/>
                    <a:pt x="11133" y="6704"/>
                  </a:cubicBezTo>
                  <a:cubicBezTo>
                    <a:pt x="11172" y="6684"/>
                    <a:pt x="11141" y="6604"/>
                    <a:pt x="11188" y="6584"/>
                  </a:cubicBezTo>
                  <a:cubicBezTo>
                    <a:pt x="11212" y="6574"/>
                    <a:pt x="11180" y="6524"/>
                    <a:pt x="11212" y="6514"/>
                  </a:cubicBezTo>
                  <a:cubicBezTo>
                    <a:pt x="11220" y="6494"/>
                    <a:pt x="11228" y="6474"/>
                    <a:pt x="11220" y="6444"/>
                  </a:cubicBezTo>
                  <a:cubicBezTo>
                    <a:pt x="11267" y="6424"/>
                    <a:pt x="11252" y="6334"/>
                    <a:pt x="11307" y="6314"/>
                  </a:cubicBezTo>
                  <a:cubicBezTo>
                    <a:pt x="11283" y="6254"/>
                    <a:pt x="11331" y="6264"/>
                    <a:pt x="11331" y="6224"/>
                  </a:cubicBezTo>
                  <a:cubicBezTo>
                    <a:pt x="11315" y="6174"/>
                    <a:pt x="11355" y="6184"/>
                    <a:pt x="11355" y="6144"/>
                  </a:cubicBezTo>
                  <a:cubicBezTo>
                    <a:pt x="11386" y="6104"/>
                    <a:pt x="11378" y="6034"/>
                    <a:pt x="11402" y="5984"/>
                  </a:cubicBezTo>
                  <a:cubicBezTo>
                    <a:pt x="11410" y="5974"/>
                    <a:pt x="11426" y="5954"/>
                    <a:pt x="11426" y="5935"/>
                  </a:cubicBezTo>
                  <a:cubicBezTo>
                    <a:pt x="11426" y="5905"/>
                    <a:pt x="11458" y="5915"/>
                    <a:pt x="11458" y="5885"/>
                  </a:cubicBezTo>
                  <a:cubicBezTo>
                    <a:pt x="11489" y="5865"/>
                    <a:pt x="11481" y="5815"/>
                    <a:pt x="11513" y="5805"/>
                  </a:cubicBezTo>
                  <a:cubicBezTo>
                    <a:pt x="11537" y="5725"/>
                    <a:pt x="11592" y="5685"/>
                    <a:pt x="11608" y="5605"/>
                  </a:cubicBezTo>
                  <a:cubicBezTo>
                    <a:pt x="11640" y="5585"/>
                    <a:pt x="11648" y="5545"/>
                    <a:pt x="11687" y="5545"/>
                  </a:cubicBezTo>
                  <a:cubicBezTo>
                    <a:pt x="11719" y="5445"/>
                    <a:pt x="11783" y="5385"/>
                    <a:pt x="11806" y="5295"/>
                  </a:cubicBezTo>
                  <a:close/>
                  <a:moveTo>
                    <a:pt x="11236" y="5954"/>
                  </a:moveTo>
                  <a:cubicBezTo>
                    <a:pt x="11260" y="5915"/>
                    <a:pt x="11299" y="5895"/>
                    <a:pt x="11291" y="5835"/>
                  </a:cubicBezTo>
                  <a:cubicBezTo>
                    <a:pt x="11347" y="5825"/>
                    <a:pt x="11331" y="5765"/>
                    <a:pt x="11347" y="5735"/>
                  </a:cubicBezTo>
                  <a:cubicBezTo>
                    <a:pt x="11426" y="5675"/>
                    <a:pt x="11442" y="5565"/>
                    <a:pt x="11529" y="5515"/>
                  </a:cubicBezTo>
                  <a:cubicBezTo>
                    <a:pt x="11529" y="5455"/>
                    <a:pt x="11577" y="5435"/>
                    <a:pt x="11592" y="5385"/>
                  </a:cubicBezTo>
                  <a:cubicBezTo>
                    <a:pt x="11632" y="5385"/>
                    <a:pt x="11616" y="5335"/>
                    <a:pt x="11640" y="5335"/>
                  </a:cubicBezTo>
                  <a:cubicBezTo>
                    <a:pt x="11648" y="5305"/>
                    <a:pt x="11687" y="5305"/>
                    <a:pt x="11687" y="5275"/>
                  </a:cubicBezTo>
                  <a:cubicBezTo>
                    <a:pt x="11743" y="5285"/>
                    <a:pt x="11672" y="5335"/>
                    <a:pt x="11680" y="5365"/>
                  </a:cubicBezTo>
                  <a:cubicBezTo>
                    <a:pt x="11656" y="5385"/>
                    <a:pt x="11640" y="5405"/>
                    <a:pt x="11640" y="5445"/>
                  </a:cubicBezTo>
                  <a:cubicBezTo>
                    <a:pt x="11600" y="5435"/>
                    <a:pt x="11616" y="5475"/>
                    <a:pt x="11608" y="5495"/>
                  </a:cubicBezTo>
                  <a:cubicBezTo>
                    <a:pt x="11600" y="5505"/>
                    <a:pt x="11569" y="5495"/>
                    <a:pt x="11577" y="5525"/>
                  </a:cubicBezTo>
                  <a:cubicBezTo>
                    <a:pt x="11545" y="5535"/>
                    <a:pt x="11569" y="5585"/>
                    <a:pt x="11521" y="5585"/>
                  </a:cubicBezTo>
                  <a:cubicBezTo>
                    <a:pt x="11505" y="5615"/>
                    <a:pt x="11497" y="5655"/>
                    <a:pt x="11481" y="5675"/>
                  </a:cubicBezTo>
                  <a:cubicBezTo>
                    <a:pt x="11442" y="5685"/>
                    <a:pt x="11466" y="5745"/>
                    <a:pt x="11434" y="5755"/>
                  </a:cubicBezTo>
                  <a:cubicBezTo>
                    <a:pt x="11402" y="5805"/>
                    <a:pt x="11394" y="5875"/>
                    <a:pt x="11339" y="5905"/>
                  </a:cubicBezTo>
                  <a:cubicBezTo>
                    <a:pt x="11331" y="6024"/>
                    <a:pt x="11260" y="6084"/>
                    <a:pt x="11252" y="6194"/>
                  </a:cubicBezTo>
                  <a:cubicBezTo>
                    <a:pt x="11220" y="6224"/>
                    <a:pt x="11244" y="6304"/>
                    <a:pt x="11188" y="6324"/>
                  </a:cubicBezTo>
                  <a:cubicBezTo>
                    <a:pt x="11196" y="6384"/>
                    <a:pt x="11157" y="6414"/>
                    <a:pt x="11149" y="6464"/>
                  </a:cubicBezTo>
                  <a:cubicBezTo>
                    <a:pt x="11125" y="6504"/>
                    <a:pt x="11117" y="6554"/>
                    <a:pt x="11101" y="6604"/>
                  </a:cubicBezTo>
                  <a:cubicBezTo>
                    <a:pt x="11085" y="6644"/>
                    <a:pt x="11054" y="6674"/>
                    <a:pt x="11046" y="6724"/>
                  </a:cubicBezTo>
                  <a:cubicBezTo>
                    <a:pt x="11030" y="6774"/>
                    <a:pt x="11030" y="6834"/>
                    <a:pt x="10998" y="6874"/>
                  </a:cubicBezTo>
                  <a:cubicBezTo>
                    <a:pt x="11006" y="6934"/>
                    <a:pt x="10982" y="6964"/>
                    <a:pt x="10990" y="7033"/>
                  </a:cubicBezTo>
                  <a:cubicBezTo>
                    <a:pt x="10927" y="7123"/>
                    <a:pt x="10919" y="7253"/>
                    <a:pt x="10855" y="7343"/>
                  </a:cubicBezTo>
                  <a:cubicBezTo>
                    <a:pt x="10840" y="7383"/>
                    <a:pt x="10855" y="7443"/>
                    <a:pt x="10824" y="7483"/>
                  </a:cubicBezTo>
                  <a:cubicBezTo>
                    <a:pt x="10816" y="7493"/>
                    <a:pt x="10800" y="7493"/>
                    <a:pt x="10808" y="7513"/>
                  </a:cubicBezTo>
                  <a:cubicBezTo>
                    <a:pt x="10832" y="7563"/>
                    <a:pt x="10784" y="7563"/>
                    <a:pt x="10792" y="7603"/>
                  </a:cubicBezTo>
                  <a:cubicBezTo>
                    <a:pt x="10776" y="7623"/>
                    <a:pt x="10784" y="7663"/>
                    <a:pt x="10760" y="7673"/>
                  </a:cubicBezTo>
                  <a:cubicBezTo>
                    <a:pt x="10752" y="7803"/>
                    <a:pt x="10689" y="7883"/>
                    <a:pt x="10673" y="8013"/>
                  </a:cubicBezTo>
                  <a:cubicBezTo>
                    <a:pt x="10610" y="8093"/>
                    <a:pt x="10594" y="8212"/>
                    <a:pt x="10539" y="8302"/>
                  </a:cubicBezTo>
                  <a:cubicBezTo>
                    <a:pt x="10539" y="8322"/>
                    <a:pt x="10523" y="8332"/>
                    <a:pt x="10531" y="8352"/>
                  </a:cubicBezTo>
                  <a:cubicBezTo>
                    <a:pt x="10475" y="8332"/>
                    <a:pt x="10539" y="8262"/>
                    <a:pt x="10546" y="8232"/>
                  </a:cubicBezTo>
                  <a:cubicBezTo>
                    <a:pt x="10546" y="8182"/>
                    <a:pt x="10546" y="8142"/>
                    <a:pt x="10578" y="8112"/>
                  </a:cubicBezTo>
                  <a:cubicBezTo>
                    <a:pt x="10578" y="8063"/>
                    <a:pt x="10602" y="8033"/>
                    <a:pt x="10618" y="8003"/>
                  </a:cubicBezTo>
                  <a:cubicBezTo>
                    <a:pt x="10602" y="7933"/>
                    <a:pt x="10626" y="7913"/>
                    <a:pt x="10634" y="7863"/>
                  </a:cubicBezTo>
                  <a:cubicBezTo>
                    <a:pt x="10657" y="7783"/>
                    <a:pt x="10665" y="7693"/>
                    <a:pt x="10681" y="7603"/>
                  </a:cubicBezTo>
                  <a:cubicBezTo>
                    <a:pt x="10713" y="7533"/>
                    <a:pt x="10713" y="7433"/>
                    <a:pt x="10752" y="7373"/>
                  </a:cubicBezTo>
                  <a:cubicBezTo>
                    <a:pt x="10729" y="7273"/>
                    <a:pt x="10768" y="7233"/>
                    <a:pt x="10776" y="7163"/>
                  </a:cubicBezTo>
                  <a:cubicBezTo>
                    <a:pt x="10800" y="7103"/>
                    <a:pt x="10808" y="7033"/>
                    <a:pt x="10840" y="6994"/>
                  </a:cubicBezTo>
                  <a:cubicBezTo>
                    <a:pt x="10824" y="6944"/>
                    <a:pt x="10871" y="6944"/>
                    <a:pt x="10863" y="6904"/>
                  </a:cubicBezTo>
                  <a:cubicBezTo>
                    <a:pt x="10903" y="6904"/>
                    <a:pt x="10871" y="6834"/>
                    <a:pt x="10903" y="6824"/>
                  </a:cubicBezTo>
                  <a:cubicBezTo>
                    <a:pt x="10903" y="6754"/>
                    <a:pt x="10943" y="6724"/>
                    <a:pt x="10974" y="6674"/>
                  </a:cubicBezTo>
                  <a:cubicBezTo>
                    <a:pt x="10966" y="6634"/>
                    <a:pt x="10966" y="6614"/>
                    <a:pt x="10974" y="6584"/>
                  </a:cubicBezTo>
                  <a:cubicBezTo>
                    <a:pt x="10982" y="6574"/>
                    <a:pt x="10998" y="6554"/>
                    <a:pt x="11006" y="6534"/>
                  </a:cubicBezTo>
                  <a:cubicBezTo>
                    <a:pt x="11014" y="6514"/>
                    <a:pt x="11006" y="6494"/>
                    <a:pt x="11014" y="6474"/>
                  </a:cubicBezTo>
                  <a:cubicBezTo>
                    <a:pt x="11014" y="6464"/>
                    <a:pt x="11022" y="6454"/>
                    <a:pt x="11030" y="6444"/>
                  </a:cubicBezTo>
                  <a:cubicBezTo>
                    <a:pt x="11030" y="6434"/>
                    <a:pt x="11022" y="6414"/>
                    <a:pt x="11038" y="6424"/>
                  </a:cubicBezTo>
                  <a:cubicBezTo>
                    <a:pt x="11061" y="6324"/>
                    <a:pt x="11101" y="6264"/>
                    <a:pt x="11133" y="6174"/>
                  </a:cubicBezTo>
                  <a:cubicBezTo>
                    <a:pt x="11149" y="6134"/>
                    <a:pt x="11164" y="6094"/>
                    <a:pt x="11180" y="6054"/>
                  </a:cubicBezTo>
                  <a:cubicBezTo>
                    <a:pt x="11212" y="6034"/>
                    <a:pt x="11236" y="6004"/>
                    <a:pt x="11236" y="5954"/>
                  </a:cubicBezTo>
                  <a:close/>
                  <a:moveTo>
                    <a:pt x="11188" y="5835"/>
                  </a:moveTo>
                  <a:cubicBezTo>
                    <a:pt x="11228" y="5825"/>
                    <a:pt x="11196" y="5905"/>
                    <a:pt x="11180" y="5905"/>
                  </a:cubicBezTo>
                  <a:cubicBezTo>
                    <a:pt x="11149" y="5915"/>
                    <a:pt x="11172" y="5984"/>
                    <a:pt x="11117" y="5984"/>
                  </a:cubicBezTo>
                  <a:cubicBezTo>
                    <a:pt x="11117" y="5905"/>
                    <a:pt x="11188" y="5905"/>
                    <a:pt x="11188" y="5835"/>
                  </a:cubicBezTo>
                  <a:close/>
                  <a:moveTo>
                    <a:pt x="7646" y="6524"/>
                  </a:moveTo>
                  <a:cubicBezTo>
                    <a:pt x="7631" y="6504"/>
                    <a:pt x="7599" y="6494"/>
                    <a:pt x="7575" y="6474"/>
                  </a:cubicBezTo>
                  <a:cubicBezTo>
                    <a:pt x="7591" y="6404"/>
                    <a:pt x="7623" y="6514"/>
                    <a:pt x="7662" y="6474"/>
                  </a:cubicBezTo>
                  <a:cubicBezTo>
                    <a:pt x="7678" y="6504"/>
                    <a:pt x="7710" y="6514"/>
                    <a:pt x="7741" y="6524"/>
                  </a:cubicBezTo>
                  <a:cubicBezTo>
                    <a:pt x="7726" y="6604"/>
                    <a:pt x="7694" y="6494"/>
                    <a:pt x="7646" y="6524"/>
                  </a:cubicBezTo>
                  <a:close/>
                  <a:moveTo>
                    <a:pt x="7876" y="6604"/>
                  </a:moveTo>
                  <a:cubicBezTo>
                    <a:pt x="7837" y="6594"/>
                    <a:pt x="7797" y="6584"/>
                    <a:pt x="7765" y="6564"/>
                  </a:cubicBezTo>
                  <a:cubicBezTo>
                    <a:pt x="7773" y="6514"/>
                    <a:pt x="7821" y="6604"/>
                    <a:pt x="7868" y="6564"/>
                  </a:cubicBezTo>
                  <a:cubicBezTo>
                    <a:pt x="7892" y="6604"/>
                    <a:pt x="7932" y="6624"/>
                    <a:pt x="7979" y="6624"/>
                  </a:cubicBezTo>
                  <a:cubicBezTo>
                    <a:pt x="7971" y="6684"/>
                    <a:pt x="7892" y="6624"/>
                    <a:pt x="7876" y="6604"/>
                  </a:cubicBezTo>
                  <a:close/>
                  <a:moveTo>
                    <a:pt x="8193" y="6734"/>
                  </a:moveTo>
                  <a:cubicBezTo>
                    <a:pt x="8138" y="6704"/>
                    <a:pt x="8217" y="6724"/>
                    <a:pt x="8241" y="6724"/>
                  </a:cubicBezTo>
                  <a:cubicBezTo>
                    <a:pt x="8233" y="6764"/>
                    <a:pt x="8209" y="6734"/>
                    <a:pt x="8193" y="6734"/>
                  </a:cubicBezTo>
                  <a:close/>
                  <a:moveTo>
                    <a:pt x="7860" y="7033"/>
                  </a:moveTo>
                  <a:cubicBezTo>
                    <a:pt x="7860" y="6974"/>
                    <a:pt x="7916" y="7014"/>
                    <a:pt x="7932" y="7014"/>
                  </a:cubicBezTo>
                  <a:cubicBezTo>
                    <a:pt x="7932" y="7083"/>
                    <a:pt x="7892" y="7004"/>
                    <a:pt x="7860" y="7033"/>
                  </a:cubicBezTo>
                  <a:close/>
                  <a:moveTo>
                    <a:pt x="8130" y="7083"/>
                  </a:moveTo>
                  <a:cubicBezTo>
                    <a:pt x="8082" y="7053"/>
                    <a:pt x="8161" y="7073"/>
                    <a:pt x="8185" y="7063"/>
                  </a:cubicBezTo>
                  <a:cubicBezTo>
                    <a:pt x="8177" y="7113"/>
                    <a:pt x="8153" y="7073"/>
                    <a:pt x="8130" y="7083"/>
                  </a:cubicBezTo>
                  <a:close/>
                  <a:moveTo>
                    <a:pt x="5776" y="9142"/>
                  </a:moveTo>
                  <a:cubicBezTo>
                    <a:pt x="5768" y="9142"/>
                    <a:pt x="5753" y="9152"/>
                    <a:pt x="5745" y="9152"/>
                  </a:cubicBezTo>
                  <a:cubicBezTo>
                    <a:pt x="5729" y="9102"/>
                    <a:pt x="5761" y="9102"/>
                    <a:pt x="5784" y="9092"/>
                  </a:cubicBezTo>
                  <a:cubicBezTo>
                    <a:pt x="5784" y="9112"/>
                    <a:pt x="5776" y="9122"/>
                    <a:pt x="5776" y="9142"/>
                  </a:cubicBezTo>
                  <a:close/>
                  <a:moveTo>
                    <a:pt x="5943" y="8952"/>
                  </a:moveTo>
                  <a:cubicBezTo>
                    <a:pt x="5895" y="8942"/>
                    <a:pt x="5974" y="8892"/>
                    <a:pt x="5967" y="8852"/>
                  </a:cubicBezTo>
                  <a:cubicBezTo>
                    <a:pt x="5990" y="8852"/>
                    <a:pt x="6014" y="8852"/>
                    <a:pt x="6014" y="8822"/>
                  </a:cubicBezTo>
                  <a:cubicBezTo>
                    <a:pt x="6070" y="8862"/>
                    <a:pt x="5943" y="8892"/>
                    <a:pt x="5943" y="8952"/>
                  </a:cubicBezTo>
                  <a:close/>
                  <a:moveTo>
                    <a:pt x="6624" y="8172"/>
                  </a:moveTo>
                  <a:cubicBezTo>
                    <a:pt x="6640" y="8142"/>
                    <a:pt x="6632" y="8112"/>
                    <a:pt x="6608" y="8093"/>
                  </a:cubicBezTo>
                  <a:cubicBezTo>
                    <a:pt x="6529" y="8122"/>
                    <a:pt x="6482" y="8093"/>
                    <a:pt x="6418" y="8093"/>
                  </a:cubicBezTo>
                  <a:cubicBezTo>
                    <a:pt x="6355" y="8093"/>
                    <a:pt x="6458" y="8023"/>
                    <a:pt x="6450" y="8083"/>
                  </a:cubicBezTo>
                  <a:cubicBezTo>
                    <a:pt x="6577" y="8043"/>
                    <a:pt x="6656" y="8112"/>
                    <a:pt x="6767" y="8102"/>
                  </a:cubicBezTo>
                  <a:cubicBezTo>
                    <a:pt x="6751" y="8152"/>
                    <a:pt x="6648" y="8132"/>
                    <a:pt x="6624" y="8172"/>
                  </a:cubicBezTo>
                  <a:close/>
                  <a:moveTo>
                    <a:pt x="6814" y="8282"/>
                  </a:moveTo>
                  <a:cubicBezTo>
                    <a:pt x="6822" y="8242"/>
                    <a:pt x="6854" y="8222"/>
                    <a:pt x="6886" y="8202"/>
                  </a:cubicBezTo>
                  <a:cubicBezTo>
                    <a:pt x="6886" y="8252"/>
                    <a:pt x="6854" y="8272"/>
                    <a:pt x="6814" y="8282"/>
                  </a:cubicBezTo>
                  <a:close/>
                  <a:moveTo>
                    <a:pt x="8003" y="7423"/>
                  </a:moveTo>
                  <a:cubicBezTo>
                    <a:pt x="8019" y="7353"/>
                    <a:pt x="8074" y="7433"/>
                    <a:pt x="8122" y="7393"/>
                  </a:cubicBezTo>
                  <a:cubicBezTo>
                    <a:pt x="8122" y="7473"/>
                    <a:pt x="8043" y="7433"/>
                    <a:pt x="8003" y="7423"/>
                  </a:cubicBezTo>
                  <a:close/>
                  <a:moveTo>
                    <a:pt x="9889" y="6854"/>
                  </a:moveTo>
                  <a:cubicBezTo>
                    <a:pt x="9905" y="6904"/>
                    <a:pt x="9889" y="6914"/>
                    <a:pt x="9889" y="6944"/>
                  </a:cubicBezTo>
                  <a:cubicBezTo>
                    <a:pt x="9857" y="6984"/>
                    <a:pt x="9833" y="7023"/>
                    <a:pt x="9817" y="7073"/>
                  </a:cubicBezTo>
                  <a:cubicBezTo>
                    <a:pt x="9817" y="7133"/>
                    <a:pt x="9778" y="7163"/>
                    <a:pt x="9770" y="7213"/>
                  </a:cubicBezTo>
                  <a:cubicBezTo>
                    <a:pt x="9746" y="7263"/>
                    <a:pt x="9746" y="7323"/>
                    <a:pt x="9714" y="7363"/>
                  </a:cubicBezTo>
                  <a:cubicBezTo>
                    <a:pt x="9699" y="7463"/>
                    <a:pt x="9643" y="7543"/>
                    <a:pt x="9635" y="7663"/>
                  </a:cubicBezTo>
                  <a:cubicBezTo>
                    <a:pt x="9588" y="7743"/>
                    <a:pt x="9596" y="7883"/>
                    <a:pt x="9540" y="7953"/>
                  </a:cubicBezTo>
                  <a:cubicBezTo>
                    <a:pt x="9532" y="8192"/>
                    <a:pt x="9493" y="8402"/>
                    <a:pt x="9421" y="8582"/>
                  </a:cubicBezTo>
                  <a:cubicBezTo>
                    <a:pt x="9429" y="8702"/>
                    <a:pt x="9390" y="8782"/>
                    <a:pt x="9390" y="8892"/>
                  </a:cubicBezTo>
                  <a:cubicBezTo>
                    <a:pt x="9350" y="8962"/>
                    <a:pt x="9366" y="9082"/>
                    <a:pt x="9326" y="9152"/>
                  </a:cubicBezTo>
                  <a:cubicBezTo>
                    <a:pt x="9318" y="9261"/>
                    <a:pt x="9287" y="9341"/>
                    <a:pt x="9279" y="9451"/>
                  </a:cubicBezTo>
                  <a:cubicBezTo>
                    <a:pt x="9271" y="9551"/>
                    <a:pt x="9223" y="9611"/>
                    <a:pt x="9231" y="9731"/>
                  </a:cubicBezTo>
                  <a:cubicBezTo>
                    <a:pt x="9160" y="9661"/>
                    <a:pt x="9255" y="9591"/>
                    <a:pt x="9215" y="9491"/>
                  </a:cubicBezTo>
                  <a:cubicBezTo>
                    <a:pt x="9223" y="9411"/>
                    <a:pt x="9231" y="9331"/>
                    <a:pt x="9215" y="9221"/>
                  </a:cubicBezTo>
                  <a:cubicBezTo>
                    <a:pt x="9239" y="9191"/>
                    <a:pt x="9223" y="9112"/>
                    <a:pt x="9239" y="9062"/>
                  </a:cubicBezTo>
                  <a:cubicBezTo>
                    <a:pt x="9239" y="9012"/>
                    <a:pt x="9255" y="8962"/>
                    <a:pt x="9271" y="8922"/>
                  </a:cubicBezTo>
                  <a:cubicBezTo>
                    <a:pt x="9263" y="8802"/>
                    <a:pt x="9310" y="8732"/>
                    <a:pt x="9302" y="8612"/>
                  </a:cubicBezTo>
                  <a:cubicBezTo>
                    <a:pt x="9342" y="8522"/>
                    <a:pt x="9334" y="8402"/>
                    <a:pt x="9358" y="8302"/>
                  </a:cubicBezTo>
                  <a:cubicBezTo>
                    <a:pt x="9390" y="8222"/>
                    <a:pt x="9421" y="8132"/>
                    <a:pt x="9429" y="8023"/>
                  </a:cubicBezTo>
                  <a:cubicBezTo>
                    <a:pt x="9453" y="7983"/>
                    <a:pt x="9453" y="7923"/>
                    <a:pt x="9477" y="7883"/>
                  </a:cubicBezTo>
                  <a:cubicBezTo>
                    <a:pt x="9485" y="7863"/>
                    <a:pt x="9485" y="7833"/>
                    <a:pt x="9485" y="7793"/>
                  </a:cubicBezTo>
                  <a:cubicBezTo>
                    <a:pt x="9508" y="7793"/>
                    <a:pt x="9508" y="7763"/>
                    <a:pt x="9508" y="7743"/>
                  </a:cubicBezTo>
                  <a:cubicBezTo>
                    <a:pt x="9548" y="7663"/>
                    <a:pt x="9556" y="7563"/>
                    <a:pt x="9611" y="7493"/>
                  </a:cubicBezTo>
                  <a:cubicBezTo>
                    <a:pt x="9604" y="7433"/>
                    <a:pt x="9643" y="7403"/>
                    <a:pt x="9667" y="7373"/>
                  </a:cubicBezTo>
                  <a:cubicBezTo>
                    <a:pt x="9659" y="7333"/>
                    <a:pt x="9683" y="7323"/>
                    <a:pt x="9675" y="7283"/>
                  </a:cubicBezTo>
                  <a:cubicBezTo>
                    <a:pt x="9699" y="7283"/>
                    <a:pt x="9699" y="7263"/>
                    <a:pt x="9699" y="7233"/>
                  </a:cubicBezTo>
                  <a:cubicBezTo>
                    <a:pt x="9746" y="7213"/>
                    <a:pt x="9714" y="7133"/>
                    <a:pt x="9754" y="7113"/>
                  </a:cubicBezTo>
                  <a:cubicBezTo>
                    <a:pt x="9754" y="7053"/>
                    <a:pt x="9794" y="7033"/>
                    <a:pt x="9786" y="6974"/>
                  </a:cubicBezTo>
                  <a:cubicBezTo>
                    <a:pt x="9841" y="6924"/>
                    <a:pt x="9873" y="6864"/>
                    <a:pt x="9897" y="6794"/>
                  </a:cubicBezTo>
                  <a:cubicBezTo>
                    <a:pt x="9944" y="6784"/>
                    <a:pt x="9913" y="6864"/>
                    <a:pt x="9889" y="6854"/>
                  </a:cubicBezTo>
                  <a:close/>
                  <a:moveTo>
                    <a:pt x="20594" y="21530"/>
                  </a:moveTo>
                  <a:cubicBezTo>
                    <a:pt x="20617" y="21370"/>
                    <a:pt x="20467" y="21190"/>
                    <a:pt x="20475" y="21021"/>
                  </a:cubicBezTo>
                  <a:cubicBezTo>
                    <a:pt x="20435" y="20981"/>
                    <a:pt x="20411" y="20931"/>
                    <a:pt x="20419" y="20881"/>
                  </a:cubicBezTo>
                  <a:cubicBezTo>
                    <a:pt x="20324" y="20711"/>
                    <a:pt x="20229" y="20521"/>
                    <a:pt x="20158" y="20401"/>
                  </a:cubicBezTo>
                  <a:cubicBezTo>
                    <a:pt x="20063" y="20291"/>
                    <a:pt x="19920" y="20151"/>
                    <a:pt x="19793" y="20011"/>
                  </a:cubicBezTo>
                  <a:cubicBezTo>
                    <a:pt x="19738" y="20011"/>
                    <a:pt x="19682" y="19942"/>
                    <a:pt x="19627" y="19902"/>
                  </a:cubicBezTo>
                  <a:cubicBezTo>
                    <a:pt x="19572" y="19912"/>
                    <a:pt x="19516" y="19792"/>
                    <a:pt x="19453" y="19812"/>
                  </a:cubicBezTo>
                  <a:cubicBezTo>
                    <a:pt x="19476" y="19852"/>
                    <a:pt x="19508" y="19832"/>
                    <a:pt x="19532" y="19892"/>
                  </a:cubicBezTo>
                  <a:cubicBezTo>
                    <a:pt x="19564" y="19882"/>
                    <a:pt x="19587" y="19972"/>
                    <a:pt x="19619" y="19952"/>
                  </a:cubicBezTo>
                  <a:cubicBezTo>
                    <a:pt x="19643" y="19991"/>
                    <a:pt x="19667" y="20011"/>
                    <a:pt x="19698" y="20001"/>
                  </a:cubicBezTo>
                  <a:cubicBezTo>
                    <a:pt x="19698" y="20041"/>
                    <a:pt x="19738" y="20071"/>
                    <a:pt x="19770" y="20071"/>
                  </a:cubicBezTo>
                  <a:cubicBezTo>
                    <a:pt x="19881" y="20191"/>
                    <a:pt x="19991" y="20301"/>
                    <a:pt x="20102" y="20421"/>
                  </a:cubicBezTo>
                  <a:cubicBezTo>
                    <a:pt x="20118" y="20441"/>
                    <a:pt x="20102" y="20461"/>
                    <a:pt x="20126" y="20491"/>
                  </a:cubicBezTo>
                  <a:cubicBezTo>
                    <a:pt x="20134" y="20511"/>
                    <a:pt x="20166" y="20491"/>
                    <a:pt x="20150" y="20521"/>
                  </a:cubicBezTo>
                  <a:cubicBezTo>
                    <a:pt x="20166" y="20561"/>
                    <a:pt x="20237" y="20611"/>
                    <a:pt x="20213" y="20651"/>
                  </a:cubicBezTo>
                  <a:cubicBezTo>
                    <a:pt x="20245" y="20691"/>
                    <a:pt x="20285" y="20741"/>
                    <a:pt x="20285" y="20781"/>
                  </a:cubicBezTo>
                  <a:cubicBezTo>
                    <a:pt x="20285" y="20821"/>
                    <a:pt x="20348" y="20871"/>
                    <a:pt x="20332" y="20921"/>
                  </a:cubicBezTo>
                  <a:cubicBezTo>
                    <a:pt x="20435" y="21100"/>
                    <a:pt x="20443" y="21270"/>
                    <a:pt x="20514" y="21450"/>
                  </a:cubicBezTo>
                  <a:cubicBezTo>
                    <a:pt x="20522" y="21490"/>
                    <a:pt x="20530" y="21530"/>
                    <a:pt x="20546" y="21580"/>
                  </a:cubicBezTo>
                  <a:cubicBezTo>
                    <a:pt x="20633" y="21580"/>
                    <a:pt x="20633" y="21580"/>
                    <a:pt x="20633" y="21580"/>
                  </a:cubicBezTo>
                  <a:cubicBezTo>
                    <a:pt x="20625" y="21560"/>
                    <a:pt x="20617" y="21550"/>
                    <a:pt x="20594" y="21530"/>
                  </a:cubicBezTo>
                  <a:close/>
                  <a:moveTo>
                    <a:pt x="20427" y="21480"/>
                  </a:moveTo>
                  <a:cubicBezTo>
                    <a:pt x="20364" y="21360"/>
                    <a:pt x="20332" y="21230"/>
                    <a:pt x="20277" y="21100"/>
                  </a:cubicBezTo>
                  <a:cubicBezTo>
                    <a:pt x="20110" y="20821"/>
                    <a:pt x="19991" y="20641"/>
                    <a:pt x="19849" y="20421"/>
                  </a:cubicBezTo>
                  <a:cubicBezTo>
                    <a:pt x="19778" y="20341"/>
                    <a:pt x="19698" y="20251"/>
                    <a:pt x="19627" y="20171"/>
                  </a:cubicBezTo>
                  <a:cubicBezTo>
                    <a:pt x="19603" y="20171"/>
                    <a:pt x="19572" y="20131"/>
                    <a:pt x="19548" y="20111"/>
                  </a:cubicBezTo>
                  <a:cubicBezTo>
                    <a:pt x="19516" y="20161"/>
                    <a:pt x="19492" y="20011"/>
                    <a:pt x="19461" y="20061"/>
                  </a:cubicBezTo>
                  <a:cubicBezTo>
                    <a:pt x="19405" y="20001"/>
                    <a:pt x="19350" y="19942"/>
                    <a:pt x="19286" y="19942"/>
                  </a:cubicBezTo>
                  <a:cubicBezTo>
                    <a:pt x="19231" y="19852"/>
                    <a:pt x="19167" y="19852"/>
                    <a:pt x="19112" y="19782"/>
                  </a:cubicBezTo>
                  <a:cubicBezTo>
                    <a:pt x="19049" y="19772"/>
                    <a:pt x="18993" y="19622"/>
                    <a:pt x="18930" y="19692"/>
                  </a:cubicBezTo>
                  <a:cubicBezTo>
                    <a:pt x="19001" y="19762"/>
                    <a:pt x="19064" y="19792"/>
                    <a:pt x="19128" y="19882"/>
                  </a:cubicBezTo>
                  <a:cubicBezTo>
                    <a:pt x="19167" y="19892"/>
                    <a:pt x="19199" y="19942"/>
                    <a:pt x="19239" y="19962"/>
                  </a:cubicBezTo>
                  <a:cubicBezTo>
                    <a:pt x="19270" y="19932"/>
                    <a:pt x="19302" y="20031"/>
                    <a:pt x="19342" y="20021"/>
                  </a:cubicBezTo>
                  <a:cubicBezTo>
                    <a:pt x="19405" y="20121"/>
                    <a:pt x="19476" y="20121"/>
                    <a:pt x="19540" y="20201"/>
                  </a:cubicBezTo>
                  <a:cubicBezTo>
                    <a:pt x="19564" y="20191"/>
                    <a:pt x="19572" y="20271"/>
                    <a:pt x="19627" y="20261"/>
                  </a:cubicBezTo>
                  <a:cubicBezTo>
                    <a:pt x="19659" y="20321"/>
                    <a:pt x="19690" y="20341"/>
                    <a:pt x="19730" y="20371"/>
                  </a:cubicBezTo>
                  <a:cubicBezTo>
                    <a:pt x="19762" y="20441"/>
                    <a:pt x="19809" y="20571"/>
                    <a:pt x="19896" y="20621"/>
                  </a:cubicBezTo>
                  <a:cubicBezTo>
                    <a:pt x="19881" y="20671"/>
                    <a:pt x="19960" y="20721"/>
                    <a:pt x="19976" y="20771"/>
                  </a:cubicBezTo>
                  <a:cubicBezTo>
                    <a:pt x="20015" y="20821"/>
                    <a:pt x="20055" y="20881"/>
                    <a:pt x="20087" y="20931"/>
                  </a:cubicBezTo>
                  <a:cubicBezTo>
                    <a:pt x="20102" y="20991"/>
                    <a:pt x="20158" y="21061"/>
                    <a:pt x="20205" y="21130"/>
                  </a:cubicBezTo>
                  <a:cubicBezTo>
                    <a:pt x="20229" y="21200"/>
                    <a:pt x="20261" y="21280"/>
                    <a:pt x="20301" y="21370"/>
                  </a:cubicBezTo>
                  <a:cubicBezTo>
                    <a:pt x="20293" y="21410"/>
                    <a:pt x="20332" y="21450"/>
                    <a:pt x="20340" y="21490"/>
                  </a:cubicBezTo>
                  <a:cubicBezTo>
                    <a:pt x="20348" y="21520"/>
                    <a:pt x="20372" y="21550"/>
                    <a:pt x="20380" y="21580"/>
                  </a:cubicBezTo>
                  <a:cubicBezTo>
                    <a:pt x="20443" y="21580"/>
                    <a:pt x="20443" y="21580"/>
                    <a:pt x="20443" y="21580"/>
                  </a:cubicBezTo>
                  <a:cubicBezTo>
                    <a:pt x="20435" y="21550"/>
                    <a:pt x="20419" y="21510"/>
                    <a:pt x="20427" y="21480"/>
                  </a:cubicBezTo>
                  <a:close/>
                  <a:moveTo>
                    <a:pt x="15150" y="2038"/>
                  </a:moveTo>
                  <a:cubicBezTo>
                    <a:pt x="15158" y="1998"/>
                    <a:pt x="15190" y="1978"/>
                    <a:pt x="15182" y="1908"/>
                  </a:cubicBezTo>
                  <a:cubicBezTo>
                    <a:pt x="15221" y="1888"/>
                    <a:pt x="15237" y="1838"/>
                    <a:pt x="15253" y="1798"/>
                  </a:cubicBezTo>
                  <a:cubicBezTo>
                    <a:pt x="15317" y="1748"/>
                    <a:pt x="15324" y="1628"/>
                    <a:pt x="15388" y="1579"/>
                  </a:cubicBezTo>
                  <a:cubicBezTo>
                    <a:pt x="15412" y="1469"/>
                    <a:pt x="15491" y="1439"/>
                    <a:pt x="15515" y="1339"/>
                  </a:cubicBezTo>
                  <a:cubicBezTo>
                    <a:pt x="15530" y="1299"/>
                    <a:pt x="15554" y="1269"/>
                    <a:pt x="15578" y="1229"/>
                  </a:cubicBezTo>
                  <a:cubicBezTo>
                    <a:pt x="15602" y="1189"/>
                    <a:pt x="15610" y="1139"/>
                    <a:pt x="15649" y="1129"/>
                  </a:cubicBezTo>
                  <a:cubicBezTo>
                    <a:pt x="15665" y="1089"/>
                    <a:pt x="15689" y="1059"/>
                    <a:pt x="15705" y="1019"/>
                  </a:cubicBezTo>
                  <a:cubicBezTo>
                    <a:pt x="15729" y="979"/>
                    <a:pt x="15752" y="949"/>
                    <a:pt x="15768" y="909"/>
                  </a:cubicBezTo>
                  <a:cubicBezTo>
                    <a:pt x="15847" y="879"/>
                    <a:pt x="15839" y="729"/>
                    <a:pt x="15927" y="709"/>
                  </a:cubicBezTo>
                  <a:cubicBezTo>
                    <a:pt x="15942" y="599"/>
                    <a:pt x="16030" y="579"/>
                    <a:pt x="16069" y="490"/>
                  </a:cubicBezTo>
                  <a:cubicBezTo>
                    <a:pt x="16109" y="480"/>
                    <a:pt x="16109" y="420"/>
                    <a:pt x="16148" y="410"/>
                  </a:cubicBezTo>
                  <a:cubicBezTo>
                    <a:pt x="16148" y="340"/>
                    <a:pt x="16212" y="350"/>
                    <a:pt x="16236" y="320"/>
                  </a:cubicBezTo>
                  <a:cubicBezTo>
                    <a:pt x="16291" y="190"/>
                    <a:pt x="16378" y="120"/>
                    <a:pt x="16442" y="0"/>
                  </a:cubicBezTo>
                  <a:cubicBezTo>
                    <a:pt x="16355" y="0"/>
                    <a:pt x="16355" y="0"/>
                    <a:pt x="16355" y="0"/>
                  </a:cubicBezTo>
                  <a:cubicBezTo>
                    <a:pt x="16347" y="10"/>
                    <a:pt x="16331" y="20"/>
                    <a:pt x="16323" y="40"/>
                  </a:cubicBezTo>
                  <a:cubicBezTo>
                    <a:pt x="16291" y="80"/>
                    <a:pt x="16267" y="160"/>
                    <a:pt x="16220" y="190"/>
                  </a:cubicBezTo>
                  <a:cubicBezTo>
                    <a:pt x="16212" y="220"/>
                    <a:pt x="16196" y="240"/>
                    <a:pt x="16172" y="250"/>
                  </a:cubicBezTo>
                  <a:cubicBezTo>
                    <a:pt x="16133" y="260"/>
                    <a:pt x="16156" y="330"/>
                    <a:pt x="16117" y="320"/>
                  </a:cubicBezTo>
                  <a:cubicBezTo>
                    <a:pt x="16101" y="340"/>
                    <a:pt x="16085" y="360"/>
                    <a:pt x="16069" y="380"/>
                  </a:cubicBezTo>
                  <a:cubicBezTo>
                    <a:pt x="16061" y="430"/>
                    <a:pt x="15998" y="400"/>
                    <a:pt x="16014" y="470"/>
                  </a:cubicBezTo>
                  <a:cubicBezTo>
                    <a:pt x="15982" y="470"/>
                    <a:pt x="15990" y="530"/>
                    <a:pt x="15942" y="510"/>
                  </a:cubicBezTo>
                  <a:cubicBezTo>
                    <a:pt x="15927" y="540"/>
                    <a:pt x="15942" y="599"/>
                    <a:pt x="15895" y="579"/>
                  </a:cubicBezTo>
                  <a:cubicBezTo>
                    <a:pt x="15895" y="669"/>
                    <a:pt x="15808" y="659"/>
                    <a:pt x="15808" y="749"/>
                  </a:cubicBezTo>
                  <a:cubicBezTo>
                    <a:pt x="15760" y="789"/>
                    <a:pt x="15729" y="829"/>
                    <a:pt x="15721" y="909"/>
                  </a:cubicBezTo>
                  <a:cubicBezTo>
                    <a:pt x="15657" y="909"/>
                    <a:pt x="15673" y="1019"/>
                    <a:pt x="15618" y="1039"/>
                  </a:cubicBezTo>
                  <a:cubicBezTo>
                    <a:pt x="15610" y="1119"/>
                    <a:pt x="15554" y="1129"/>
                    <a:pt x="15546" y="1209"/>
                  </a:cubicBezTo>
                  <a:cubicBezTo>
                    <a:pt x="15483" y="1179"/>
                    <a:pt x="15538" y="1289"/>
                    <a:pt x="15499" y="1279"/>
                  </a:cubicBezTo>
                  <a:cubicBezTo>
                    <a:pt x="15491" y="1319"/>
                    <a:pt x="15443" y="1319"/>
                    <a:pt x="15459" y="1389"/>
                  </a:cubicBezTo>
                  <a:cubicBezTo>
                    <a:pt x="15404" y="1399"/>
                    <a:pt x="15396" y="1479"/>
                    <a:pt x="15356" y="1519"/>
                  </a:cubicBezTo>
                  <a:cubicBezTo>
                    <a:pt x="15340" y="1589"/>
                    <a:pt x="15285" y="1619"/>
                    <a:pt x="15269" y="1688"/>
                  </a:cubicBezTo>
                  <a:cubicBezTo>
                    <a:pt x="15293" y="1758"/>
                    <a:pt x="15213" y="1708"/>
                    <a:pt x="15237" y="1778"/>
                  </a:cubicBezTo>
                  <a:cubicBezTo>
                    <a:pt x="15198" y="1768"/>
                    <a:pt x="15213" y="1838"/>
                    <a:pt x="15182" y="1838"/>
                  </a:cubicBezTo>
                  <a:cubicBezTo>
                    <a:pt x="15182" y="1888"/>
                    <a:pt x="15174" y="1918"/>
                    <a:pt x="15150" y="1928"/>
                  </a:cubicBezTo>
                  <a:cubicBezTo>
                    <a:pt x="15174" y="1988"/>
                    <a:pt x="15103" y="2018"/>
                    <a:pt x="15150" y="2038"/>
                  </a:cubicBezTo>
                  <a:close/>
                  <a:moveTo>
                    <a:pt x="21331" y="21270"/>
                  </a:moveTo>
                  <a:cubicBezTo>
                    <a:pt x="21291" y="21210"/>
                    <a:pt x="21331" y="21160"/>
                    <a:pt x="21291" y="21110"/>
                  </a:cubicBezTo>
                  <a:cubicBezTo>
                    <a:pt x="21283" y="21061"/>
                    <a:pt x="21283" y="21011"/>
                    <a:pt x="21275" y="20951"/>
                  </a:cubicBezTo>
                  <a:cubicBezTo>
                    <a:pt x="21251" y="20851"/>
                    <a:pt x="21236" y="20751"/>
                    <a:pt x="21204" y="20651"/>
                  </a:cubicBezTo>
                  <a:cubicBezTo>
                    <a:pt x="21236" y="20611"/>
                    <a:pt x="21164" y="20561"/>
                    <a:pt x="21180" y="20511"/>
                  </a:cubicBezTo>
                  <a:cubicBezTo>
                    <a:pt x="21164" y="20461"/>
                    <a:pt x="21140" y="20411"/>
                    <a:pt x="21140" y="20351"/>
                  </a:cubicBezTo>
                  <a:cubicBezTo>
                    <a:pt x="21077" y="20151"/>
                    <a:pt x="21037" y="19942"/>
                    <a:pt x="20911" y="19732"/>
                  </a:cubicBezTo>
                  <a:cubicBezTo>
                    <a:pt x="20871" y="19772"/>
                    <a:pt x="20919" y="19822"/>
                    <a:pt x="20926" y="19862"/>
                  </a:cubicBezTo>
                  <a:cubicBezTo>
                    <a:pt x="20974" y="19902"/>
                    <a:pt x="20950" y="19942"/>
                    <a:pt x="20998" y="19991"/>
                  </a:cubicBezTo>
                  <a:cubicBezTo>
                    <a:pt x="20974" y="20041"/>
                    <a:pt x="21045" y="20101"/>
                    <a:pt x="21022" y="20161"/>
                  </a:cubicBezTo>
                  <a:cubicBezTo>
                    <a:pt x="21061" y="20221"/>
                    <a:pt x="21045" y="20271"/>
                    <a:pt x="21101" y="20341"/>
                  </a:cubicBezTo>
                  <a:cubicBezTo>
                    <a:pt x="21061" y="20371"/>
                    <a:pt x="21093" y="20411"/>
                    <a:pt x="21109" y="20441"/>
                  </a:cubicBezTo>
                  <a:cubicBezTo>
                    <a:pt x="21101" y="20481"/>
                    <a:pt x="21125" y="20521"/>
                    <a:pt x="21140" y="20551"/>
                  </a:cubicBezTo>
                  <a:cubicBezTo>
                    <a:pt x="21133" y="20591"/>
                    <a:pt x="21140" y="20631"/>
                    <a:pt x="21172" y="20671"/>
                  </a:cubicBezTo>
                  <a:cubicBezTo>
                    <a:pt x="21125" y="20701"/>
                    <a:pt x="21220" y="20751"/>
                    <a:pt x="21164" y="20791"/>
                  </a:cubicBezTo>
                  <a:cubicBezTo>
                    <a:pt x="21117" y="20751"/>
                    <a:pt x="21180" y="20721"/>
                    <a:pt x="21133" y="20681"/>
                  </a:cubicBezTo>
                  <a:cubicBezTo>
                    <a:pt x="21148" y="20641"/>
                    <a:pt x="21085" y="20591"/>
                    <a:pt x="21117" y="20551"/>
                  </a:cubicBezTo>
                  <a:cubicBezTo>
                    <a:pt x="21069" y="20471"/>
                    <a:pt x="21037" y="20391"/>
                    <a:pt x="21037" y="20311"/>
                  </a:cubicBezTo>
                  <a:cubicBezTo>
                    <a:pt x="20950" y="20141"/>
                    <a:pt x="20879" y="19972"/>
                    <a:pt x="20776" y="19802"/>
                  </a:cubicBezTo>
                  <a:cubicBezTo>
                    <a:pt x="20705" y="19772"/>
                    <a:pt x="20720" y="19652"/>
                    <a:pt x="20641" y="19712"/>
                  </a:cubicBezTo>
                  <a:cubicBezTo>
                    <a:pt x="20689" y="19792"/>
                    <a:pt x="20728" y="19812"/>
                    <a:pt x="20768" y="19862"/>
                  </a:cubicBezTo>
                  <a:cubicBezTo>
                    <a:pt x="20768" y="19962"/>
                    <a:pt x="20847" y="19972"/>
                    <a:pt x="20855" y="20051"/>
                  </a:cubicBezTo>
                  <a:cubicBezTo>
                    <a:pt x="20831" y="20091"/>
                    <a:pt x="20903" y="20131"/>
                    <a:pt x="20911" y="20171"/>
                  </a:cubicBezTo>
                  <a:cubicBezTo>
                    <a:pt x="20887" y="20201"/>
                    <a:pt x="20958" y="20241"/>
                    <a:pt x="20966" y="20281"/>
                  </a:cubicBezTo>
                  <a:cubicBezTo>
                    <a:pt x="20966" y="20371"/>
                    <a:pt x="21014" y="20471"/>
                    <a:pt x="21053" y="20561"/>
                  </a:cubicBezTo>
                  <a:cubicBezTo>
                    <a:pt x="21029" y="20611"/>
                    <a:pt x="21069" y="20661"/>
                    <a:pt x="21085" y="20701"/>
                  </a:cubicBezTo>
                  <a:cubicBezTo>
                    <a:pt x="21077" y="20761"/>
                    <a:pt x="21085" y="20811"/>
                    <a:pt x="21125" y="20861"/>
                  </a:cubicBezTo>
                  <a:cubicBezTo>
                    <a:pt x="21093" y="20901"/>
                    <a:pt x="21148" y="20951"/>
                    <a:pt x="21117" y="20991"/>
                  </a:cubicBezTo>
                  <a:cubicBezTo>
                    <a:pt x="21125" y="21011"/>
                    <a:pt x="21140" y="21031"/>
                    <a:pt x="21109" y="21051"/>
                  </a:cubicBezTo>
                  <a:cubicBezTo>
                    <a:pt x="21140" y="21080"/>
                    <a:pt x="21125" y="21100"/>
                    <a:pt x="21148" y="21130"/>
                  </a:cubicBezTo>
                  <a:cubicBezTo>
                    <a:pt x="21172" y="21170"/>
                    <a:pt x="21133" y="21210"/>
                    <a:pt x="21164" y="21250"/>
                  </a:cubicBezTo>
                  <a:cubicBezTo>
                    <a:pt x="21172" y="21270"/>
                    <a:pt x="21164" y="21290"/>
                    <a:pt x="21156" y="21310"/>
                  </a:cubicBezTo>
                  <a:cubicBezTo>
                    <a:pt x="21172" y="21340"/>
                    <a:pt x="21164" y="21380"/>
                    <a:pt x="21148" y="21360"/>
                  </a:cubicBezTo>
                  <a:cubicBezTo>
                    <a:pt x="21125" y="21260"/>
                    <a:pt x="21109" y="21160"/>
                    <a:pt x="21077" y="21061"/>
                  </a:cubicBezTo>
                  <a:cubicBezTo>
                    <a:pt x="21069" y="21011"/>
                    <a:pt x="21045" y="20951"/>
                    <a:pt x="21037" y="20901"/>
                  </a:cubicBezTo>
                  <a:cubicBezTo>
                    <a:pt x="21014" y="20871"/>
                    <a:pt x="21022" y="20851"/>
                    <a:pt x="20998" y="20821"/>
                  </a:cubicBezTo>
                  <a:cubicBezTo>
                    <a:pt x="21022" y="20801"/>
                    <a:pt x="20974" y="20771"/>
                    <a:pt x="20990" y="20741"/>
                  </a:cubicBezTo>
                  <a:cubicBezTo>
                    <a:pt x="20982" y="20721"/>
                    <a:pt x="20950" y="20691"/>
                    <a:pt x="20958" y="20661"/>
                  </a:cubicBezTo>
                  <a:cubicBezTo>
                    <a:pt x="20887" y="20561"/>
                    <a:pt x="20847" y="20471"/>
                    <a:pt x="20768" y="20351"/>
                  </a:cubicBezTo>
                  <a:cubicBezTo>
                    <a:pt x="20697" y="20241"/>
                    <a:pt x="20602" y="20131"/>
                    <a:pt x="20530" y="20011"/>
                  </a:cubicBezTo>
                  <a:cubicBezTo>
                    <a:pt x="20491" y="19981"/>
                    <a:pt x="20451" y="19942"/>
                    <a:pt x="20411" y="19882"/>
                  </a:cubicBezTo>
                  <a:cubicBezTo>
                    <a:pt x="20364" y="19872"/>
                    <a:pt x="20372" y="19762"/>
                    <a:pt x="20308" y="19822"/>
                  </a:cubicBezTo>
                  <a:cubicBezTo>
                    <a:pt x="20514" y="20051"/>
                    <a:pt x="20689" y="20351"/>
                    <a:pt x="20863" y="20621"/>
                  </a:cubicBezTo>
                  <a:cubicBezTo>
                    <a:pt x="20895" y="20731"/>
                    <a:pt x="20950" y="20841"/>
                    <a:pt x="20998" y="20941"/>
                  </a:cubicBezTo>
                  <a:cubicBezTo>
                    <a:pt x="20990" y="20981"/>
                    <a:pt x="20998" y="21021"/>
                    <a:pt x="21006" y="21051"/>
                  </a:cubicBezTo>
                  <a:cubicBezTo>
                    <a:pt x="21006" y="21100"/>
                    <a:pt x="21014" y="21170"/>
                    <a:pt x="21029" y="21190"/>
                  </a:cubicBezTo>
                  <a:cubicBezTo>
                    <a:pt x="21045" y="21210"/>
                    <a:pt x="21029" y="21210"/>
                    <a:pt x="21029" y="21230"/>
                  </a:cubicBezTo>
                  <a:cubicBezTo>
                    <a:pt x="21037" y="21260"/>
                    <a:pt x="21053" y="21270"/>
                    <a:pt x="21061" y="21310"/>
                  </a:cubicBezTo>
                  <a:cubicBezTo>
                    <a:pt x="21069" y="21340"/>
                    <a:pt x="21053" y="21380"/>
                    <a:pt x="21085" y="21400"/>
                  </a:cubicBezTo>
                  <a:cubicBezTo>
                    <a:pt x="21061" y="21410"/>
                    <a:pt x="21093" y="21430"/>
                    <a:pt x="21093" y="21450"/>
                  </a:cubicBezTo>
                  <a:cubicBezTo>
                    <a:pt x="21093" y="21470"/>
                    <a:pt x="21053" y="21490"/>
                    <a:pt x="21085" y="21510"/>
                  </a:cubicBezTo>
                  <a:cubicBezTo>
                    <a:pt x="21069" y="21530"/>
                    <a:pt x="21093" y="21550"/>
                    <a:pt x="21101" y="21580"/>
                  </a:cubicBezTo>
                  <a:cubicBezTo>
                    <a:pt x="21172" y="21580"/>
                    <a:pt x="21172" y="21580"/>
                    <a:pt x="21172" y="21580"/>
                  </a:cubicBezTo>
                  <a:cubicBezTo>
                    <a:pt x="21164" y="21570"/>
                    <a:pt x="21164" y="21550"/>
                    <a:pt x="21148" y="21530"/>
                  </a:cubicBezTo>
                  <a:cubicBezTo>
                    <a:pt x="21180" y="21490"/>
                    <a:pt x="21109" y="21430"/>
                    <a:pt x="21164" y="21390"/>
                  </a:cubicBezTo>
                  <a:cubicBezTo>
                    <a:pt x="21180" y="21450"/>
                    <a:pt x="21180" y="21520"/>
                    <a:pt x="21180" y="21580"/>
                  </a:cubicBezTo>
                  <a:cubicBezTo>
                    <a:pt x="21251" y="21580"/>
                    <a:pt x="21251" y="21580"/>
                    <a:pt x="21251" y="21580"/>
                  </a:cubicBezTo>
                  <a:cubicBezTo>
                    <a:pt x="21251" y="21580"/>
                    <a:pt x="21251" y="21570"/>
                    <a:pt x="21243" y="21570"/>
                  </a:cubicBezTo>
                  <a:cubicBezTo>
                    <a:pt x="21243" y="21550"/>
                    <a:pt x="21251" y="21520"/>
                    <a:pt x="21243" y="21510"/>
                  </a:cubicBezTo>
                  <a:cubicBezTo>
                    <a:pt x="21243" y="21490"/>
                    <a:pt x="21251" y="21460"/>
                    <a:pt x="21228" y="21440"/>
                  </a:cubicBezTo>
                  <a:cubicBezTo>
                    <a:pt x="21236" y="21330"/>
                    <a:pt x="21267" y="21210"/>
                    <a:pt x="21180" y="21080"/>
                  </a:cubicBezTo>
                  <a:cubicBezTo>
                    <a:pt x="21204" y="21001"/>
                    <a:pt x="21180" y="20911"/>
                    <a:pt x="21164" y="20821"/>
                  </a:cubicBezTo>
                  <a:cubicBezTo>
                    <a:pt x="21204" y="20791"/>
                    <a:pt x="21172" y="20871"/>
                    <a:pt x="21204" y="20891"/>
                  </a:cubicBezTo>
                  <a:cubicBezTo>
                    <a:pt x="21180" y="20911"/>
                    <a:pt x="21236" y="20951"/>
                    <a:pt x="21204" y="20981"/>
                  </a:cubicBezTo>
                  <a:cubicBezTo>
                    <a:pt x="21243" y="21041"/>
                    <a:pt x="21212" y="21090"/>
                    <a:pt x="21251" y="21150"/>
                  </a:cubicBezTo>
                  <a:cubicBezTo>
                    <a:pt x="21228" y="21210"/>
                    <a:pt x="21267" y="21270"/>
                    <a:pt x="21259" y="21320"/>
                  </a:cubicBezTo>
                  <a:cubicBezTo>
                    <a:pt x="21243" y="21380"/>
                    <a:pt x="21299" y="21440"/>
                    <a:pt x="21259" y="21490"/>
                  </a:cubicBezTo>
                  <a:cubicBezTo>
                    <a:pt x="21267" y="21520"/>
                    <a:pt x="21283" y="21550"/>
                    <a:pt x="21291" y="21580"/>
                  </a:cubicBezTo>
                  <a:cubicBezTo>
                    <a:pt x="21362" y="21580"/>
                    <a:pt x="21362" y="21580"/>
                    <a:pt x="21362" y="21580"/>
                  </a:cubicBezTo>
                  <a:cubicBezTo>
                    <a:pt x="21354" y="21570"/>
                    <a:pt x="21354" y="21570"/>
                    <a:pt x="21354" y="21560"/>
                  </a:cubicBezTo>
                  <a:cubicBezTo>
                    <a:pt x="21354" y="21460"/>
                    <a:pt x="21315" y="21360"/>
                    <a:pt x="21331" y="21270"/>
                  </a:cubicBezTo>
                  <a:close/>
                  <a:moveTo>
                    <a:pt x="21600" y="21550"/>
                  </a:moveTo>
                  <a:cubicBezTo>
                    <a:pt x="21576" y="21390"/>
                    <a:pt x="21537" y="21230"/>
                    <a:pt x="21513" y="21070"/>
                  </a:cubicBezTo>
                  <a:cubicBezTo>
                    <a:pt x="21497" y="21031"/>
                    <a:pt x="21529" y="21001"/>
                    <a:pt x="21481" y="20951"/>
                  </a:cubicBezTo>
                  <a:cubicBezTo>
                    <a:pt x="21513" y="20921"/>
                    <a:pt x="21449" y="20871"/>
                    <a:pt x="21465" y="20831"/>
                  </a:cubicBezTo>
                  <a:cubicBezTo>
                    <a:pt x="21457" y="20751"/>
                    <a:pt x="21434" y="20661"/>
                    <a:pt x="21410" y="20581"/>
                  </a:cubicBezTo>
                  <a:cubicBezTo>
                    <a:pt x="21410" y="20541"/>
                    <a:pt x="21386" y="20501"/>
                    <a:pt x="21378" y="20471"/>
                  </a:cubicBezTo>
                  <a:cubicBezTo>
                    <a:pt x="21370" y="20451"/>
                    <a:pt x="21386" y="20421"/>
                    <a:pt x="21378" y="20411"/>
                  </a:cubicBezTo>
                  <a:cubicBezTo>
                    <a:pt x="21370" y="20381"/>
                    <a:pt x="21339" y="20361"/>
                    <a:pt x="21354" y="20341"/>
                  </a:cubicBezTo>
                  <a:cubicBezTo>
                    <a:pt x="21315" y="20301"/>
                    <a:pt x="21339" y="20261"/>
                    <a:pt x="21291" y="20211"/>
                  </a:cubicBezTo>
                  <a:cubicBezTo>
                    <a:pt x="21307" y="20171"/>
                    <a:pt x="21283" y="20111"/>
                    <a:pt x="21243" y="20151"/>
                  </a:cubicBezTo>
                  <a:cubicBezTo>
                    <a:pt x="21283" y="20221"/>
                    <a:pt x="21243" y="20291"/>
                    <a:pt x="21307" y="20371"/>
                  </a:cubicBezTo>
                  <a:cubicBezTo>
                    <a:pt x="21291" y="20391"/>
                    <a:pt x="21315" y="20401"/>
                    <a:pt x="21315" y="20421"/>
                  </a:cubicBezTo>
                  <a:cubicBezTo>
                    <a:pt x="21323" y="20431"/>
                    <a:pt x="21307" y="20461"/>
                    <a:pt x="21315" y="20481"/>
                  </a:cubicBezTo>
                  <a:cubicBezTo>
                    <a:pt x="21315" y="20491"/>
                    <a:pt x="21331" y="20501"/>
                    <a:pt x="21339" y="20511"/>
                  </a:cubicBezTo>
                  <a:cubicBezTo>
                    <a:pt x="21354" y="20551"/>
                    <a:pt x="21323" y="20571"/>
                    <a:pt x="21354" y="20601"/>
                  </a:cubicBezTo>
                  <a:cubicBezTo>
                    <a:pt x="21394" y="20681"/>
                    <a:pt x="21354" y="20761"/>
                    <a:pt x="21402" y="20841"/>
                  </a:cubicBezTo>
                  <a:cubicBezTo>
                    <a:pt x="21410" y="20921"/>
                    <a:pt x="21418" y="21001"/>
                    <a:pt x="21457" y="21080"/>
                  </a:cubicBezTo>
                  <a:cubicBezTo>
                    <a:pt x="21434" y="21150"/>
                    <a:pt x="21465" y="21220"/>
                    <a:pt x="21465" y="21290"/>
                  </a:cubicBezTo>
                  <a:cubicBezTo>
                    <a:pt x="21497" y="21330"/>
                    <a:pt x="21481" y="21370"/>
                    <a:pt x="21497" y="21400"/>
                  </a:cubicBezTo>
                  <a:cubicBezTo>
                    <a:pt x="21481" y="21420"/>
                    <a:pt x="21505" y="21450"/>
                    <a:pt x="21521" y="21470"/>
                  </a:cubicBezTo>
                  <a:cubicBezTo>
                    <a:pt x="21537" y="21490"/>
                    <a:pt x="21505" y="21510"/>
                    <a:pt x="21513" y="21530"/>
                  </a:cubicBezTo>
                  <a:cubicBezTo>
                    <a:pt x="21521" y="21550"/>
                    <a:pt x="21529" y="21560"/>
                    <a:pt x="21529" y="21580"/>
                  </a:cubicBezTo>
                  <a:cubicBezTo>
                    <a:pt x="21600" y="21580"/>
                    <a:pt x="21600" y="21580"/>
                    <a:pt x="21600" y="21580"/>
                  </a:cubicBezTo>
                  <a:cubicBezTo>
                    <a:pt x="21600" y="21570"/>
                    <a:pt x="21600" y="21560"/>
                    <a:pt x="21600" y="21550"/>
                  </a:cubicBezTo>
                  <a:close/>
                  <a:moveTo>
                    <a:pt x="14738" y="5505"/>
                  </a:moveTo>
                  <a:cubicBezTo>
                    <a:pt x="14762" y="5445"/>
                    <a:pt x="14754" y="5335"/>
                    <a:pt x="14786" y="5285"/>
                  </a:cubicBezTo>
                  <a:cubicBezTo>
                    <a:pt x="14801" y="5195"/>
                    <a:pt x="14849" y="5155"/>
                    <a:pt x="14841" y="5045"/>
                  </a:cubicBezTo>
                  <a:cubicBezTo>
                    <a:pt x="14889" y="5015"/>
                    <a:pt x="14897" y="4925"/>
                    <a:pt x="14928" y="4875"/>
                  </a:cubicBezTo>
                  <a:cubicBezTo>
                    <a:pt x="14944" y="4806"/>
                    <a:pt x="14976" y="4746"/>
                    <a:pt x="14992" y="4676"/>
                  </a:cubicBezTo>
                  <a:cubicBezTo>
                    <a:pt x="15071" y="4586"/>
                    <a:pt x="15103" y="4426"/>
                    <a:pt x="15182" y="4346"/>
                  </a:cubicBezTo>
                  <a:cubicBezTo>
                    <a:pt x="15190" y="4266"/>
                    <a:pt x="15261" y="4256"/>
                    <a:pt x="15269" y="4176"/>
                  </a:cubicBezTo>
                  <a:cubicBezTo>
                    <a:pt x="15301" y="4146"/>
                    <a:pt x="15340" y="4106"/>
                    <a:pt x="15356" y="4086"/>
                  </a:cubicBezTo>
                  <a:cubicBezTo>
                    <a:pt x="15372" y="4066"/>
                    <a:pt x="15356" y="4026"/>
                    <a:pt x="15388" y="4046"/>
                  </a:cubicBezTo>
                  <a:cubicBezTo>
                    <a:pt x="15396" y="3996"/>
                    <a:pt x="15435" y="4016"/>
                    <a:pt x="15427" y="3956"/>
                  </a:cubicBezTo>
                  <a:cubicBezTo>
                    <a:pt x="15483" y="3976"/>
                    <a:pt x="15451" y="3886"/>
                    <a:pt x="15499" y="3886"/>
                  </a:cubicBezTo>
                  <a:cubicBezTo>
                    <a:pt x="15530" y="3846"/>
                    <a:pt x="15570" y="3796"/>
                    <a:pt x="15618" y="3757"/>
                  </a:cubicBezTo>
                  <a:cubicBezTo>
                    <a:pt x="15641" y="3707"/>
                    <a:pt x="15705" y="3687"/>
                    <a:pt x="15736" y="3627"/>
                  </a:cubicBezTo>
                  <a:cubicBezTo>
                    <a:pt x="15776" y="3637"/>
                    <a:pt x="15760" y="3567"/>
                    <a:pt x="15792" y="3567"/>
                  </a:cubicBezTo>
                  <a:cubicBezTo>
                    <a:pt x="15816" y="3547"/>
                    <a:pt x="15839" y="3527"/>
                    <a:pt x="15855" y="3497"/>
                  </a:cubicBezTo>
                  <a:cubicBezTo>
                    <a:pt x="15935" y="3407"/>
                    <a:pt x="16030" y="3337"/>
                    <a:pt x="16101" y="3237"/>
                  </a:cubicBezTo>
                  <a:cubicBezTo>
                    <a:pt x="16148" y="3207"/>
                    <a:pt x="16212" y="3187"/>
                    <a:pt x="16220" y="3107"/>
                  </a:cubicBezTo>
                  <a:cubicBezTo>
                    <a:pt x="16283" y="3087"/>
                    <a:pt x="16307" y="3027"/>
                    <a:pt x="16362" y="2997"/>
                  </a:cubicBezTo>
                  <a:cubicBezTo>
                    <a:pt x="16378" y="2927"/>
                    <a:pt x="16450" y="2927"/>
                    <a:pt x="16465" y="2847"/>
                  </a:cubicBezTo>
                  <a:cubicBezTo>
                    <a:pt x="16521" y="2867"/>
                    <a:pt x="16489" y="2777"/>
                    <a:pt x="16529" y="2777"/>
                  </a:cubicBezTo>
                  <a:cubicBezTo>
                    <a:pt x="16568" y="2777"/>
                    <a:pt x="16568" y="2717"/>
                    <a:pt x="16600" y="2717"/>
                  </a:cubicBezTo>
                  <a:cubicBezTo>
                    <a:pt x="16664" y="2578"/>
                    <a:pt x="16759" y="2488"/>
                    <a:pt x="16822" y="2368"/>
                  </a:cubicBezTo>
                  <a:cubicBezTo>
                    <a:pt x="16870" y="2368"/>
                    <a:pt x="16838" y="2278"/>
                    <a:pt x="16893" y="2298"/>
                  </a:cubicBezTo>
                  <a:cubicBezTo>
                    <a:pt x="16909" y="2258"/>
                    <a:pt x="16933" y="2238"/>
                    <a:pt x="16949" y="2188"/>
                  </a:cubicBezTo>
                  <a:cubicBezTo>
                    <a:pt x="16973" y="2168"/>
                    <a:pt x="17004" y="2158"/>
                    <a:pt x="16996" y="2108"/>
                  </a:cubicBezTo>
                  <a:cubicBezTo>
                    <a:pt x="17020" y="2098"/>
                    <a:pt x="17036" y="2098"/>
                    <a:pt x="17036" y="2058"/>
                  </a:cubicBezTo>
                  <a:cubicBezTo>
                    <a:pt x="17052" y="2058"/>
                    <a:pt x="17076" y="2058"/>
                    <a:pt x="17068" y="2018"/>
                  </a:cubicBezTo>
                  <a:cubicBezTo>
                    <a:pt x="17115" y="1968"/>
                    <a:pt x="17139" y="1888"/>
                    <a:pt x="17187" y="1838"/>
                  </a:cubicBezTo>
                  <a:cubicBezTo>
                    <a:pt x="17194" y="1798"/>
                    <a:pt x="17226" y="1788"/>
                    <a:pt x="17242" y="1758"/>
                  </a:cubicBezTo>
                  <a:cubicBezTo>
                    <a:pt x="17258" y="1718"/>
                    <a:pt x="17282" y="1688"/>
                    <a:pt x="17290" y="1648"/>
                  </a:cubicBezTo>
                  <a:cubicBezTo>
                    <a:pt x="17337" y="1658"/>
                    <a:pt x="17305" y="1559"/>
                    <a:pt x="17361" y="1579"/>
                  </a:cubicBezTo>
                  <a:cubicBezTo>
                    <a:pt x="17361" y="1529"/>
                    <a:pt x="17393" y="1509"/>
                    <a:pt x="17416" y="1469"/>
                  </a:cubicBezTo>
                  <a:cubicBezTo>
                    <a:pt x="17432" y="1449"/>
                    <a:pt x="17440" y="1409"/>
                    <a:pt x="17464" y="1389"/>
                  </a:cubicBezTo>
                  <a:cubicBezTo>
                    <a:pt x="17480" y="1349"/>
                    <a:pt x="17464" y="1269"/>
                    <a:pt x="17519" y="1279"/>
                  </a:cubicBezTo>
                  <a:cubicBezTo>
                    <a:pt x="17480" y="1399"/>
                    <a:pt x="17424" y="1499"/>
                    <a:pt x="17377" y="1609"/>
                  </a:cubicBezTo>
                  <a:cubicBezTo>
                    <a:pt x="17337" y="1718"/>
                    <a:pt x="17258" y="1788"/>
                    <a:pt x="17242" y="1928"/>
                  </a:cubicBezTo>
                  <a:cubicBezTo>
                    <a:pt x="17194" y="1968"/>
                    <a:pt x="17155" y="2018"/>
                    <a:pt x="17139" y="2078"/>
                  </a:cubicBezTo>
                  <a:cubicBezTo>
                    <a:pt x="17083" y="2118"/>
                    <a:pt x="17060" y="2188"/>
                    <a:pt x="17036" y="2258"/>
                  </a:cubicBezTo>
                  <a:cubicBezTo>
                    <a:pt x="16980" y="2288"/>
                    <a:pt x="16965" y="2358"/>
                    <a:pt x="16933" y="2408"/>
                  </a:cubicBezTo>
                  <a:cubicBezTo>
                    <a:pt x="16909" y="2428"/>
                    <a:pt x="16893" y="2468"/>
                    <a:pt x="16862" y="2478"/>
                  </a:cubicBezTo>
                  <a:cubicBezTo>
                    <a:pt x="16877" y="2548"/>
                    <a:pt x="16806" y="2508"/>
                    <a:pt x="16806" y="2558"/>
                  </a:cubicBezTo>
                  <a:cubicBezTo>
                    <a:pt x="16743" y="2668"/>
                    <a:pt x="16640" y="2747"/>
                    <a:pt x="16568" y="2847"/>
                  </a:cubicBezTo>
                  <a:cubicBezTo>
                    <a:pt x="16553" y="2867"/>
                    <a:pt x="16529" y="2887"/>
                    <a:pt x="16513" y="2907"/>
                  </a:cubicBezTo>
                  <a:cubicBezTo>
                    <a:pt x="16481" y="2917"/>
                    <a:pt x="16481" y="2967"/>
                    <a:pt x="16442" y="2977"/>
                  </a:cubicBezTo>
                  <a:cubicBezTo>
                    <a:pt x="16442" y="3017"/>
                    <a:pt x="16402" y="3017"/>
                    <a:pt x="16394" y="3067"/>
                  </a:cubicBezTo>
                  <a:cubicBezTo>
                    <a:pt x="16386" y="3107"/>
                    <a:pt x="16331" y="3077"/>
                    <a:pt x="16339" y="3147"/>
                  </a:cubicBezTo>
                  <a:cubicBezTo>
                    <a:pt x="16275" y="3167"/>
                    <a:pt x="16259" y="3227"/>
                    <a:pt x="16220" y="3277"/>
                  </a:cubicBezTo>
                  <a:cubicBezTo>
                    <a:pt x="16172" y="3317"/>
                    <a:pt x="16148" y="3387"/>
                    <a:pt x="16085" y="3407"/>
                  </a:cubicBezTo>
                  <a:cubicBezTo>
                    <a:pt x="16069" y="3447"/>
                    <a:pt x="16053" y="3467"/>
                    <a:pt x="16030" y="3477"/>
                  </a:cubicBezTo>
                  <a:cubicBezTo>
                    <a:pt x="16030" y="3517"/>
                    <a:pt x="15998" y="3537"/>
                    <a:pt x="15982" y="3567"/>
                  </a:cubicBezTo>
                  <a:cubicBezTo>
                    <a:pt x="15958" y="3587"/>
                    <a:pt x="15927" y="3597"/>
                    <a:pt x="15911" y="3627"/>
                  </a:cubicBezTo>
                  <a:cubicBezTo>
                    <a:pt x="15903" y="3677"/>
                    <a:pt x="15863" y="3677"/>
                    <a:pt x="15839" y="3697"/>
                  </a:cubicBezTo>
                  <a:cubicBezTo>
                    <a:pt x="15832" y="3727"/>
                    <a:pt x="15816" y="3747"/>
                    <a:pt x="15808" y="3786"/>
                  </a:cubicBezTo>
                  <a:cubicBezTo>
                    <a:pt x="15752" y="3767"/>
                    <a:pt x="15768" y="3836"/>
                    <a:pt x="15736" y="3846"/>
                  </a:cubicBezTo>
                  <a:cubicBezTo>
                    <a:pt x="15721" y="3876"/>
                    <a:pt x="15689" y="3886"/>
                    <a:pt x="15689" y="3936"/>
                  </a:cubicBezTo>
                  <a:cubicBezTo>
                    <a:pt x="15641" y="3926"/>
                    <a:pt x="15673" y="4016"/>
                    <a:pt x="15618" y="3996"/>
                  </a:cubicBezTo>
                  <a:cubicBezTo>
                    <a:pt x="15594" y="4066"/>
                    <a:pt x="15570" y="4136"/>
                    <a:pt x="15530" y="4176"/>
                  </a:cubicBezTo>
                  <a:cubicBezTo>
                    <a:pt x="15499" y="4236"/>
                    <a:pt x="15475" y="4316"/>
                    <a:pt x="15427" y="4346"/>
                  </a:cubicBezTo>
                  <a:cubicBezTo>
                    <a:pt x="15427" y="4486"/>
                    <a:pt x="15340" y="4496"/>
                    <a:pt x="15340" y="4636"/>
                  </a:cubicBezTo>
                  <a:cubicBezTo>
                    <a:pt x="15277" y="4686"/>
                    <a:pt x="15277" y="4816"/>
                    <a:pt x="15237" y="4895"/>
                  </a:cubicBezTo>
                  <a:cubicBezTo>
                    <a:pt x="15198" y="4975"/>
                    <a:pt x="15182" y="5095"/>
                    <a:pt x="15150" y="5175"/>
                  </a:cubicBezTo>
                  <a:cubicBezTo>
                    <a:pt x="15150" y="5235"/>
                    <a:pt x="15118" y="5265"/>
                    <a:pt x="15118" y="5325"/>
                  </a:cubicBezTo>
                  <a:cubicBezTo>
                    <a:pt x="15103" y="5345"/>
                    <a:pt x="15079" y="5465"/>
                    <a:pt x="15118" y="5485"/>
                  </a:cubicBezTo>
                  <a:cubicBezTo>
                    <a:pt x="15126" y="5345"/>
                    <a:pt x="15198" y="5275"/>
                    <a:pt x="15206" y="5135"/>
                  </a:cubicBezTo>
                  <a:cubicBezTo>
                    <a:pt x="15229" y="5125"/>
                    <a:pt x="15221" y="5075"/>
                    <a:pt x="15221" y="5045"/>
                  </a:cubicBezTo>
                  <a:cubicBezTo>
                    <a:pt x="15253" y="5035"/>
                    <a:pt x="15261" y="5005"/>
                    <a:pt x="15253" y="4955"/>
                  </a:cubicBezTo>
                  <a:cubicBezTo>
                    <a:pt x="15285" y="4955"/>
                    <a:pt x="15261" y="4895"/>
                    <a:pt x="15285" y="4895"/>
                  </a:cubicBezTo>
                  <a:cubicBezTo>
                    <a:pt x="15285" y="4846"/>
                    <a:pt x="15317" y="4846"/>
                    <a:pt x="15309" y="4786"/>
                  </a:cubicBezTo>
                  <a:cubicBezTo>
                    <a:pt x="15356" y="4736"/>
                    <a:pt x="15388" y="4656"/>
                    <a:pt x="15412" y="4566"/>
                  </a:cubicBezTo>
                  <a:cubicBezTo>
                    <a:pt x="15435" y="4486"/>
                    <a:pt x="15475" y="4416"/>
                    <a:pt x="15515" y="4346"/>
                  </a:cubicBezTo>
                  <a:cubicBezTo>
                    <a:pt x="15554" y="4276"/>
                    <a:pt x="15594" y="4216"/>
                    <a:pt x="15618" y="4126"/>
                  </a:cubicBezTo>
                  <a:cubicBezTo>
                    <a:pt x="15673" y="4076"/>
                    <a:pt x="15713" y="4006"/>
                    <a:pt x="15736" y="3936"/>
                  </a:cubicBezTo>
                  <a:cubicBezTo>
                    <a:pt x="15808" y="3926"/>
                    <a:pt x="15816" y="3836"/>
                    <a:pt x="15879" y="3806"/>
                  </a:cubicBezTo>
                  <a:cubicBezTo>
                    <a:pt x="15871" y="3747"/>
                    <a:pt x="15942" y="3786"/>
                    <a:pt x="15927" y="3717"/>
                  </a:cubicBezTo>
                  <a:cubicBezTo>
                    <a:pt x="15974" y="3717"/>
                    <a:pt x="15982" y="3687"/>
                    <a:pt x="15998" y="3647"/>
                  </a:cubicBezTo>
                  <a:cubicBezTo>
                    <a:pt x="16045" y="3607"/>
                    <a:pt x="16085" y="3557"/>
                    <a:pt x="16117" y="3497"/>
                  </a:cubicBezTo>
                  <a:cubicBezTo>
                    <a:pt x="16172" y="3467"/>
                    <a:pt x="16180" y="3377"/>
                    <a:pt x="16259" y="3367"/>
                  </a:cubicBezTo>
                  <a:cubicBezTo>
                    <a:pt x="16275" y="3297"/>
                    <a:pt x="16331" y="3267"/>
                    <a:pt x="16378" y="3217"/>
                  </a:cubicBezTo>
                  <a:cubicBezTo>
                    <a:pt x="16418" y="3167"/>
                    <a:pt x="16450" y="3097"/>
                    <a:pt x="16497" y="3067"/>
                  </a:cubicBezTo>
                  <a:cubicBezTo>
                    <a:pt x="16568" y="2957"/>
                    <a:pt x="16664" y="2867"/>
                    <a:pt x="16759" y="2777"/>
                  </a:cubicBezTo>
                  <a:cubicBezTo>
                    <a:pt x="16822" y="2688"/>
                    <a:pt x="16885" y="2588"/>
                    <a:pt x="16965" y="2498"/>
                  </a:cubicBezTo>
                  <a:cubicBezTo>
                    <a:pt x="16973" y="2468"/>
                    <a:pt x="16988" y="2448"/>
                    <a:pt x="17012" y="2428"/>
                  </a:cubicBezTo>
                  <a:cubicBezTo>
                    <a:pt x="16996" y="2358"/>
                    <a:pt x="17076" y="2418"/>
                    <a:pt x="17052" y="2348"/>
                  </a:cubicBezTo>
                  <a:cubicBezTo>
                    <a:pt x="17091" y="2348"/>
                    <a:pt x="17068" y="2278"/>
                    <a:pt x="17099" y="2278"/>
                  </a:cubicBezTo>
                  <a:cubicBezTo>
                    <a:pt x="17123" y="2258"/>
                    <a:pt x="17139" y="2218"/>
                    <a:pt x="17155" y="2188"/>
                  </a:cubicBezTo>
                  <a:cubicBezTo>
                    <a:pt x="17187" y="2148"/>
                    <a:pt x="17210" y="2088"/>
                    <a:pt x="17242" y="2038"/>
                  </a:cubicBezTo>
                  <a:cubicBezTo>
                    <a:pt x="17266" y="1978"/>
                    <a:pt x="17313" y="1948"/>
                    <a:pt x="17329" y="1868"/>
                  </a:cubicBezTo>
                  <a:cubicBezTo>
                    <a:pt x="17361" y="1818"/>
                    <a:pt x="17385" y="1758"/>
                    <a:pt x="17416" y="1708"/>
                  </a:cubicBezTo>
                  <a:cubicBezTo>
                    <a:pt x="17416" y="1668"/>
                    <a:pt x="17464" y="1688"/>
                    <a:pt x="17448" y="1628"/>
                  </a:cubicBezTo>
                  <a:cubicBezTo>
                    <a:pt x="17464" y="1619"/>
                    <a:pt x="17464" y="1609"/>
                    <a:pt x="17464" y="1579"/>
                  </a:cubicBezTo>
                  <a:cubicBezTo>
                    <a:pt x="17488" y="1589"/>
                    <a:pt x="17496" y="1549"/>
                    <a:pt x="17496" y="1579"/>
                  </a:cubicBezTo>
                  <a:cubicBezTo>
                    <a:pt x="17496" y="1688"/>
                    <a:pt x="17464" y="1748"/>
                    <a:pt x="17432" y="1818"/>
                  </a:cubicBezTo>
                  <a:cubicBezTo>
                    <a:pt x="17408" y="1838"/>
                    <a:pt x="17393" y="1878"/>
                    <a:pt x="17377" y="1908"/>
                  </a:cubicBezTo>
                  <a:cubicBezTo>
                    <a:pt x="17329" y="1928"/>
                    <a:pt x="17408" y="1988"/>
                    <a:pt x="17345" y="1998"/>
                  </a:cubicBezTo>
                  <a:cubicBezTo>
                    <a:pt x="17297" y="2148"/>
                    <a:pt x="17202" y="2248"/>
                    <a:pt x="17155" y="2408"/>
                  </a:cubicBezTo>
                  <a:cubicBezTo>
                    <a:pt x="17131" y="2408"/>
                    <a:pt x="17115" y="2418"/>
                    <a:pt x="17123" y="2458"/>
                  </a:cubicBezTo>
                  <a:cubicBezTo>
                    <a:pt x="17091" y="2448"/>
                    <a:pt x="17076" y="2468"/>
                    <a:pt x="17068" y="2498"/>
                  </a:cubicBezTo>
                  <a:cubicBezTo>
                    <a:pt x="17044" y="2538"/>
                    <a:pt x="17020" y="2568"/>
                    <a:pt x="16996" y="2608"/>
                  </a:cubicBezTo>
                  <a:cubicBezTo>
                    <a:pt x="16973" y="2638"/>
                    <a:pt x="16949" y="2678"/>
                    <a:pt x="16933" y="2717"/>
                  </a:cubicBezTo>
                  <a:cubicBezTo>
                    <a:pt x="16901" y="2747"/>
                    <a:pt x="16854" y="2757"/>
                    <a:pt x="16846" y="2797"/>
                  </a:cubicBezTo>
                  <a:cubicBezTo>
                    <a:pt x="16806" y="2817"/>
                    <a:pt x="16798" y="2877"/>
                    <a:pt x="16759" y="2887"/>
                  </a:cubicBezTo>
                  <a:cubicBezTo>
                    <a:pt x="16767" y="2967"/>
                    <a:pt x="16687" y="2937"/>
                    <a:pt x="16687" y="2997"/>
                  </a:cubicBezTo>
                  <a:cubicBezTo>
                    <a:pt x="16648" y="3017"/>
                    <a:pt x="16640" y="3067"/>
                    <a:pt x="16600" y="3087"/>
                  </a:cubicBezTo>
                  <a:cubicBezTo>
                    <a:pt x="16576" y="3117"/>
                    <a:pt x="16561" y="3157"/>
                    <a:pt x="16513" y="3177"/>
                  </a:cubicBezTo>
                  <a:cubicBezTo>
                    <a:pt x="16513" y="3207"/>
                    <a:pt x="16505" y="3217"/>
                    <a:pt x="16497" y="3237"/>
                  </a:cubicBezTo>
                  <a:cubicBezTo>
                    <a:pt x="16465" y="3227"/>
                    <a:pt x="16465" y="3267"/>
                    <a:pt x="16442" y="3277"/>
                  </a:cubicBezTo>
                  <a:cubicBezTo>
                    <a:pt x="16434" y="3327"/>
                    <a:pt x="16378" y="3327"/>
                    <a:pt x="16378" y="3387"/>
                  </a:cubicBezTo>
                  <a:cubicBezTo>
                    <a:pt x="16307" y="3437"/>
                    <a:pt x="16291" y="3547"/>
                    <a:pt x="16220" y="3587"/>
                  </a:cubicBezTo>
                  <a:cubicBezTo>
                    <a:pt x="16220" y="3617"/>
                    <a:pt x="16220" y="3637"/>
                    <a:pt x="16188" y="3627"/>
                  </a:cubicBezTo>
                  <a:cubicBezTo>
                    <a:pt x="16188" y="3677"/>
                    <a:pt x="16164" y="3677"/>
                    <a:pt x="16148" y="3697"/>
                  </a:cubicBezTo>
                  <a:cubicBezTo>
                    <a:pt x="16125" y="3727"/>
                    <a:pt x="16101" y="3767"/>
                    <a:pt x="16085" y="3806"/>
                  </a:cubicBezTo>
                  <a:cubicBezTo>
                    <a:pt x="16045" y="3896"/>
                    <a:pt x="15966" y="3936"/>
                    <a:pt x="15942" y="4046"/>
                  </a:cubicBezTo>
                  <a:cubicBezTo>
                    <a:pt x="15895" y="4046"/>
                    <a:pt x="15911" y="4136"/>
                    <a:pt x="15855" y="4126"/>
                  </a:cubicBezTo>
                  <a:cubicBezTo>
                    <a:pt x="15871" y="4206"/>
                    <a:pt x="15800" y="4186"/>
                    <a:pt x="15808" y="4266"/>
                  </a:cubicBezTo>
                  <a:cubicBezTo>
                    <a:pt x="15752" y="4326"/>
                    <a:pt x="15721" y="4416"/>
                    <a:pt x="15665" y="4476"/>
                  </a:cubicBezTo>
                  <a:cubicBezTo>
                    <a:pt x="15665" y="4546"/>
                    <a:pt x="15626" y="4556"/>
                    <a:pt x="15618" y="4606"/>
                  </a:cubicBezTo>
                  <a:cubicBezTo>
                    <a:pt x="15594" y="4646"/>
                    <a:pt x="15586" y="4706"/>
                    <a:pt x="15546" y="4716"/>
                  </a:cubicBezTo>
                  <a:cubicBezTo>
                    <a:pt x="15562" y="4796"/>
                    <a:pt x="15507" y="4806"/>
                    <a:pt x="15515" y="4875"/>
                  </a:cubicBezTo>
                  <a:cubicBezTo>
                    <a:pt x="15459" y="4875"/>
                    <a:pt x="15491" y="4985"/>
                    <a:pt x="15443" y="5005"/>
                  </a:cubicBezTo>
                  <a:cubicBezTo>
                    <a:pt x="15427" y="5115"/>
                    <a:pt x="15372" y="5175"/>
                    <a:pt x="15356" y="5285"/>
                  </a:cubicBezTo>
                  <a:cubicBezTo>
                    <a:pt x="15332" y="5385"/>
                    <a:pt x="15301" y="5475"/>
                    <a:pt x="15285" y="5595"/>
                  </a:cubicBezTo>
                  <a:cubicBezTo>
                    <a:pt x="15261" y="5625"/>
                    <a:pt x="15261" y="5685"/>
                    <a:pt x="15253" y="5745"/>
                  </a:cubicBezTo>
                  <a:cubicBezTo>
                    <a:pt x="15213" y="5765"/>
                    <a:pt x="15277" y="5825"/>
                    <a:pt x="15221" y="5855"/>
                  </a:cubicBezTo>
                  <a:cubicBezTo>
                    <a:pt x="15229" y="5935"/>
                    <a:pt x="15198" y="5954"/>
                    <a:pt x="15206" y="6024"/>
                  </a:cubicBezTo>
                  <a:cubicBezTo>
                    <a:pt x="15174" y="6034"/>
                    <a:pt x="15190" y="6074"/>
                    <a:pt x="15182" y="6114"/>
                  </a:cubicBezTo>
                  <a:cubicBezTo>
                    <a:pt x="15190" y="6144"/>
                    <a:pt x="15182" y="6194"/>
                    <a:pt x="15206" y="6204"/>
                  </a:cubicBezTo>
                  <a:cubicBezTo>
                    <a:pt x="15229" y="6084"/>
                    <a:pt x="15245" y="5954"/>
                    <a:pt x="15269" y="5835"/>
                  </a:cubicBezTo>
                  <a:cubicBezTo>
                    <a:pt x="15277" y="5755"/>
                    <a:pt x="15301" y="5715"/>
                    <a:pt x="15309" y="5635"/>
                  </a:cubicBezTo>
                  <a:cubicBezTo>
                    <a:pt x="15340" y="5595"/>
                    <a:pt x="15348" y="5525"/>
                    <a:pt x="15356" y="5455"/>
                  </a:cubicBezTo>
                  <a:cubicBezTo>
                    <a:pt x="15396" y="5435"/>
                    <a:pt x="15388" y="5345"/>
                    <a:pt x="15412" y="5285"/>
                  </a:cubicBezTo>
                  <a:cubicBezTo>
                    <a:pt x="15435" y="5285"/>
                    <a:pt x="15420" y="5225"/>
                    <a:pt x="15443" y="5215"/>
                  </a:cubicBezTo>
                  <a:cubicBezTo>
                    <a:pt x="15427" y="5165"/>
                    <a:pt x="15475" y="5175"/>
                    <a:pt x="15475" y="5135"/>
                  </a:cubicBezTo>
                  <a:cubicBezTo>
                    <a:pt x="15507" y="5005"/>
                    <a:pt x="15570" y="4925"/>
                    <a:pt x="15578" y="4786"/>
                  </a:cubicBezTo>
                  <a:cubicBezTo>
                    <a:pt x="15626" y="4756"/>
                    <a:pt x="15641" y="4686"/>
                    <a:pt x="15665" y="4636"/>
                  </a:cubicBezTo>
                  <a:cubicBezTo>
                    <a:pt x="15705" y="4586"/>
                    <a:pt x="15736" y="4546"/>
                    <a:pt x="15752" y="4476"/>
                  </a:cubicBezTo>
                  <a:cubicBezTo>
                    <a:pt x="15824" y="4386"/>
                    <a:pt x="15879" y="4266"/>
                    <a:pt x="15942" y="4176"/>
                  </a:cubicBezTo>
                  <a:cubicBezTo>
                    <a:pt x="15974" y="4126"/>
                    <a:pt x="16006" y="4076"/>
                    <a:pt x="16030" y="4026"/>
                  </a:cubicBezTo>
                  <a:cubicBezTo>
                    <a:pt x="16038" y="3986"/>
                    <a:pt x="16061" y="3966"/>
                    <a:pt x="16085" y="3956"/>
                  </a:cubicBezTo>
                  <a:cubicBezTo>
                    <a:pt x="16109" y="3936"/>
                    <a:pt x="16117" y="3896"/>
                    <a:pt x="16133" y="3866"/>
                  </a:cubicBezTo>
                  <a:cubicBezTo>
                    <a:pt x="16172" y="3876"/>
                    <a:pt x="16125" y="3767"/>
                    <a:pt x="16188" y="3806"/>
                  </a:cubicBezTo>
                  <a:cubicBezTo>
                    <a:pt x="16188" y="3757"/>
                    <a:pt x="16236" y="3777"/>
                    <a:pt x="16220" y="3717"/>
                  </a:cubicBezTo>
                  <a:cubicBezTo>
                    <a:pt x="16275" y="3747"/>
                    <a:pt x="16236" y="3647"/>
                    <a:pt x="16291" y="3677"/>
                  </a:cubicBezTo>
                  <a:cubicBezTo>
                    <a:pt x="16291" y="3617"/>
                    <a:pt x="16315" y="3607"/>
                    <a:pt x="16339" y="3587"/>
                  </a:cubicBezTo>
                  <a:cubicBezTo>
                    <a:pt x="16458" y="3367"/>
                    <a:pt x="16616" y="3207"/>
                    <a:pt x="16774" y="3037"/>
                  </a:cubicBezTo>
                  <a:cubicBezTo>
                    <a:pt x="16830" y="2937"/>
                    <a:pt x="16925" y="2867"/>
                    <a:pt x="16980" y="2757"/>
                  </a:cubicBezTo>
                  <a:cubicBezTo>
                    <a:pt x="16980" y="2717"/>
                    <a:pt x="17036" y="2747"/>
                    <a:pt x="17036" y="2698"/>
                  </a:cubicBezTo>
                  <a:cubicBezTo>
                    <a:pt x="17068" y="2688"/>
                    <a:pt x="17044" y="2618"/>
                    <a:pt x="17083" y="2628"/>
                  </a:cubicBezTo>
                  <a:cubicBezTo>
                    <a:pt x="17115" y="2628"/>
                    <a:pt x="17099" y="2558"/>
                    <a:pt x="17139" y="2558"/>
                  </a:cubicBezTo>
                  <a:cubicBezTo>
                    <a:pt x="17139" y="2538"/>
                    <a:pt x="17147" y="2538"/>
                    <a:pt x="17155" y="2518"/>
                  </a:cubicBezTo>
                  <a:cubicBezTo>
                    <a:pt x="17171" y="2518"/>
                    <a:pt x="17179" y="2488"/>
                    <a:pt x="17187" y="2518"/>
                  </a:cubicBezTo>
                  <a:cubicBezTo>
                    <a:pt x="17123" y="2707"/>
                    <a:pt x="16996" y="2837"/>
                    <a:pt x="16909" y="2997"/>
                  </a:cubicBezTo>
                  <a:cubicBezTo>
                    <a:pt x="16830" y="3167"/>
                    <a:pt x="16711" y="3297"/>
                    <a:pt x="16616" y="3457"/>
                  </a:cubicBezTo>
                  <a:cubicBezTo>
                    <a:pt x="16561" y="3447"/>
                    <a:pt x="16584" y="3537"/>
                    <a:pt x="16529" y="3547"/>
                  </a:cubicBezTo>
                  <a:cubicBezTo>
                    <a:pt x="16505" y="3547"/>
                    <a:pt x="16513" y="3587"/>
                    <a:pt x="16497" y="3607"/>
                  </a:cubicBezTo>
                  <a:cubicBezTo>
                    <a:pt x="16473" y="3617"/>
                    <a:pt x="16465" y="3637"/>
                    <a:pt x="16465" y="3677"/>
                  </a:cubicBezTo>
                  <a:cubicBezTo>
                    <a:pt x="16434" y="3697"/>
                    <a:pt x="16394" y="3717"/>
                    <a:pt x="16394" y="3786"/>
                  </a:cubicBezTo>
                  <a:cubicBezTo>
                    <a:pt x="16362" y="3806"/>
                    <a:pt x="16323" y="3836"/>
                    <a:pt x="16307" y="3886"/>
                  </a:cubicBezTo>
                  <a:cubicBezTo>
                    <a:pt x="16259" y="3896"/>
                    <a:pt x="16283" y="3996"/>
                    <a:pt x="16220" y="3976"/>
                  </a:cubicBezTo>
                  <a:cubicBezTo>
                    <a:pt x="16228" y="4056"/>
                    <a:pt x="16172" y="4056"/>
                    <a:pt x="16172" y="4126"/>
                  </a:cubicBezTo>
                  <a:cubicBezTo>
                    <a:pt x="16117" y="4136"/>
                    <a:pt x="16117" y="4206"/>
                    <a:pt x="16085" y="4236"/>
                  </a:cubicBezTo>
                  <a:cubicBezTo>
                    <a:pt x="16053" y="4236"/>
                    <a:pt x="16069" y="4296"/>
                    <a:pt x="16045" y="4306"/>
                  </a:cubicBezTo>
                  <a:cubicBezTo>
                    <a:pt x="16045" y="4336"/>
                    <a:pt x="16022" y="4346"/>
                    <a:pt x="16014" y="4366"/>
                  </a:cubicBezTo>
                  <a:cubicBezTo>
                    <a:pt x="15982" y="4396"/>
                    <a:pt x="15974" y="4456"/>
                    <a:pt x="15942" y="4476"/>
                  </a:cubicBezTo>
                  <a:cubicBezTo>
                    <a:pt x="15935" y="4546"/>
                    <a:pt x="15887" y="4546"/>
                    <a:pt x="15895" y="4636"/>
                  </a:cubicBezTo>
                  <a:cubicBezTo>
                    <a:pt x="15839" y="4696"/>
                    <a:pt x="15808" y="4796"/>
                    <a:pt x="15768" y="4895"/>
                  </a:cubicBezTo>
                  <a:cubicBezTo>
                    <a:pt x="15736" y="4985"/>
                    <a:pt x="15713" y="5095"/>
                    <a:pt x="15665" y="5175"/>
                  </a:cubicBezTo>
                  <a:cubicBezTo>
                    <a:pt x="15649" y="5295"/>
                    <a:pt x="15586" y="5345"/>
                    <a:pt x="15578" y="5485"/>
                  </a:cubicBezTo>
                  <a:cubicBezTo>
                    <a:pt x="15546" y="5495"/>
                    <a:pt x="15570" y="5595"/>
                    <a:pt x="15530" y="5615"/>
                  </a:cubicBezTo>
                  <a:cubicBezTo>
                    <a:pt x="15523" y="5675"/>
                    <a:pt x="15515" y="5735"/>
                    <a:pt x="15499" y="5785"/>
                  </a:cubicBezTo>
                  <a:cubicBezTo>
                    <a:pt x="15483" y="5905"/>
                    <a:pt x="15467" y="6024"/>
                    <a:pt x="15443" y="6134"/>
                  </a:cubicBezTo>
                  <a:cubicBezTo>
                    <a:pt x="15451" y="6284"/>
                    <a:pt x="15412" y="6374"/>
                    <a:pt x="15427" y="6524"/>
                  </a:cubicBezTo>
                  <a:cubicBezTo>
                    <a:pt x="15388" y="6554"/>
                    <a:pt x="15420" y="6664"/>
                    <a:pt x="15412" y="6724"/>
                  </a:cubicBezTo>
                  <a:cubicBezTo>
                    <a:pt x="15388" y="6744"/>
                    <a:pt x="15372" y="6874"/>
                    <a:pt x="15412" y="6894"/>
                  </a:cubicBezTo>
                  <a:cubicBezTo>
                    <a:pt x="15459" y="6654"/>
                    <a:pt x="15475" y="6364"/>
                    <a:pt x="15499" y="6094"/>
                  </a:cubicBezTo>
                  <a:cubicBezTo>
                    <a:pt x="15530" y="6084"/>
                    <a:pt x="15483" y="6054"/>
                    <a:pt x="15515" y="6044"/>
                  </a:cubicBezTo>
                  <a:cubicBezTo>
                    <a:pt x="15515" y="6014"/>
                    <a:pt x="15515" y="5984"/>
                    <a:pt x="15530" y="5964"/>
                  </a:cubicBezTo>
                  <a:cubicBezTo>
                    <a:pt x="15554" y="5915"/>
                    <a:pt x="15538" y="5815"/>
                    <a:pt x="15562" y="5765"/>
                  </a:cubicBezTo>
                  <a:cubicBezTo>
                    <a:pt x="15578" y="5625"/>
                    <a:pt x="15641" y="5535"/>
                    <a:pt x="15649" y="5395"/>
                  </a:cubicBezTo>
                  <a:cubicBezTo>
                    <a:pt x="15697" y="5345"/>
                    <a:pt x="15713" y="5275"/>
                    <a:pt x="15736" y="5195"/>
                  </a:cubicBezTo>
                  <a:cubicBezTo>
                    <a:pt x="15760" y="5175"/>
                    <a:pt x="15760" y="5125"/>
                    <a:pt x="15768" y="5085"/>
                  </a:cubicBezTo>
                  <a:cubicBezTo>
                    <a:pt x="15800" y="5065"/>
                    <a:pt x="15800" y="5015"/>
                    <a:pt x="15824" y="4975"/>
                  </a:cubicBezTo>
                  <a:cubicBezTo>
                    <a:pt x="15879" y="4836"/>
                    <a:pt x="15935" y="4696"/>
                    <a:pt x="15998" y="4566"/>
                  </a:cubicBezTo>
                  <a:cubicBezTo>
                    <a:pt x="16030" y="4516"/>
                    <a:pt x="16061" y="4446"/>
                    <a:pt x="16101" y="4396"/>
                  </a:cubicBezTo>
                  <a:cubicBezTo>
                    <a:pt x="16117" y="4366"/>
                    <a:pt x="16117" y="4306"/>
                    <a:pt x="16148" y="4306"/>
                  </a:cubicBezTo>
                  <a:cubicBezTo>
                    <a:pt x="16180" y="4276"/>
                    <a:pt x="16180" y="4226"/>
                    <a:pt x="16204" y="4196"/>
                  </a:cubicBezTo>
                  <a:cubicBezTo>
                    <a:pt x="16259" y="4156"/>
                    <a:pt x="16259" y="4056"/>
                    <a:pt x="16323" y="4026"/>
                  </a:cubicBezTo>
                  <a:cubicBezTo>
                    <a:pt x="16307" y="3956"/>
                    <a:pt x="16378" y="3996"/>
                    <a:pt x="16378" y="3936"/>
                  </a:cubicBezTo>
                  <a:cubicBezTo>
                    <a:pt x="16378" y="3886"/>
                    <a:pt x="16434" y="3896"/>
                    <a:pt x="16426" y="3826"/>
                  </a:cubicBezTo>
                  <a:cubicBezTo>
                    <a:pt x="16489" y="3796"/>
                    <a:pt x="16489" y="3697"/>
                    <a:pt x="16553" y="3677"/>
                  </a:cubicBezTo>
                  <a:cubicBezTo>
                    <a:pt x="16568" y="3597"/>
                    <a:pt x="16640" y="3567"/>
                    <a:pt x="16671" y="3497"/>
                  </a:cubicBezTo>
                  <a:cubicBezTo>
                    <a:pt x="16703" y="3497"/>
                    <a:pt x="16703" y="3437"/>
                    <a:pt x="16743" y="3437"/>
                  </a:cubicBezTo>
                  <a:cubicBezTo>
                    <a:pt x="16735" y="3377"/>
                    <a:pt x="16790" y="3387"/>
                    <a:pt x="16790" y="3327"/>
                  </a:cubicBezTo>
                  <a:cubicBezTo>
                    <a:pt x="16846" y="3347"/>
                    <a:pt x="16814" y="3257"/>
                    <a:pt x="16862" y="3257"/>
                  </a:cubicBezTo>
                  <a:cubicBezTo>
                    <a:pt x="16870" y="3217"/>
                    <a:pt x="16893" y="3187"/>
                    <a:pt x="16909" y="3147"/>
                  </a:cubicBezTo>
                  <a:cubicBezTo>
                    <a:pt x="16949" y="3097"/>
                    <a:pt x="16980" y="3027"/>
                    <a:pt x="17012" y="2977"/>
                  </a:cubicBezTo>
                  <a:cubicBezTo>
                    <a:pt x="17060" y="2927"/>
                    <a:pt x="17099" y="2857"/>
                    <a:pt x="17139" y="2797"/>
                  </a:cubicBezTo>
                  <a:cubicBezTo>
                    <a:pt x="17155" y="2777"/>
                    <a:pt x="17163" y="2737"/>
                    <a:pt x="17187" y="2717"/>
                  </a:cubicBezTo>
                  <a:cubicBezTo>
                    <a:pt x="17210" y="2688"/>
                    <a:pt x="17218" y="2628"/>
                    <a:pt x="17242" y="2608"/>
                  </a:cubicBezTo>
                  <a:cubicBezTo>
                    <a:pt x="17258" y="2578"/>
                    <a:pt x="17258" y="2528"/>
                    <a:pt x="17290" y="2518"/>
                  </a:cubicBezTo>
                  <a:cubicBezTo>
                    <a:pt x="17290" y="2488"/>
                    <a:pt x="17313" y="2488"/>
                    <a:pt x="17313" y="2458"/>
                  </a:cubicBezTo>
                  <a:cubicBezTo>
                    <a:pt x="17329" y="2458"/>
                    <a:pt x="17337" y="2418"/>
                    <a:pt x="17345" y="2458"/>
                  </a:cubicBezTo>
                  <a:cubicBezTo>
                    <a:pt x="17313" y="2648"/>
                    <a:pt x="17226" y="2767"/>
                    <a:pt x="17171" y="2937"/>
                  </a:cubicBezTo>
                  <a:cubicBezTo>
                    <a:pt x="17147" y="3017"/>
                    <a:pt x="17107" y="3077"/>
                    <a:pt x="17083" y="3177"/>
                  </a:cubicBezTo>
                  <a:cubicBezTo>
                    <a:pt x="17052" y="3247"/>
                    <a:pt x="17020" y="3327"/>
                    <a:pt x="16980" y="3387"/>
                  </a:cubicBezTo>
                  <a:cubicBezTo>
                    <a:pt x="16941" y="3457"/>
                    <a:pt x="16901" y="3517"/>
                    <a:pt x="16862" y="3587"/>
                  </a:cubicBezTo>
                  <a:cubicBezTo>
                    <a:pt x="16822" y="3597"/>
                    <a:pt x="16822" y="3657"/>
                    <a:pt x="16790" y="3677"/>
                  </a:cubicBezTo>
                  <a:cubicBezTo>
                    <a:pt x="16782" y="3727"/>
                    <a:pt x="16735" y="3717"/>
                    <a:pt x="16743" y="3786"/>
                  </a:cubicBezTo>
                  <a:cubicBezTo>
                    <a:pt x="16664" y="3806"/>
                    <a:pt x="16671" y="3926"/>
                    <a:pt x="16600" y="3956"/>
                  </a:cubicBezTo>
                  <a:cubicBezTo>
                    <a:pt x="16592" y="4006"/>
                    <a:pt x="16568" y="4026"/>
                    <a:pt x="16553" y="4066"/>
                  </a:cubicBezTo>
                  <a:cubicBezTo>
                    <a:pt x="16529" y="4066"/>
                    <a:pt x="16521" y="4086"/>
                    <a:pt x="16513" y="4106"/>
                  </a:cubicBezTo>
                  <a:cubicBezTo>
                    <a:pt x="16513" y="4146"/>
                    <a:pt x="16473" y="4126"/>
                    <a:pt x="16481" y="4176"/>
                  </a:cubicBezTo>
                  <a:cubicBezTo>
                    <a:pt x="16410" y="4206"/>
                    <a:pt x="16394" y="4296"/>
                    <a:pt x="16339" y="4346"/>
                  </a:cubicBezTo>
                  <a:cubicBezTo>
                    <a:pt x="16339" y="4406"/>
                    <a:pt x="16315" y="4436"/>
                    <a:pt x="16275" y="4436"/>
                  </a:cubicBezTo>
                  <a:cubicBezTo>
                    <a:pt x="16283" y="4506"/>
                    <a:pt x="16228" y="4496"/>
                    <a:pt x="16220" y="4546"/>
                  </a:cubicBezTo>
                  <a:cubicBezTo>
                    <a:pt x="16220" y="4576"/>
                    <a:pt x="16188" y="4566"/>
                    <a:pt x="16188" y="4586"/>
                  </a:cubicBezTo>
                  <a:cubicBezTo>
                    <a:pt x="16188" y="4616"/>
                    <a:pt x="16180" y="4636"/>
                    <a:pt x="16172" y="4656"/>
                  </a:cubicBezTo>
                  <a:cubicBezTo>
                    <a:pt x="16125" y="4656"/>
                    <a:pt x="16133" y="4726"/>
                    <a:pt x="16101" y="4736"/>
                  </a:cubicBezTo>
                  <a:cubicBezTo>
                    <a:pt x="16061" y="4816"/>
                    <a:pt x="16022" y="4885"/>
                    <a:pt x="15982" y="4955"/>
                  </a:cubicBezTo>
                  <a:cubicBezTo>
                    <a:pt x="15927" y="5005"/>
                    <a:pt x="15903" y="5095"/>
                    <a:pt x="15855" y="5155"/>
                  </a:cubicBezTo>
                  <a:cubicBezTo>
                    <a:pt x="15832" y="5235"/>
                    <a:pt x="15808" y="5325"/>
                    <a:pt x="15752" y="5375"/>
                  </a:cubicBezTo>
                  <a:cubicBezTo>
                    <a:pt x="15713" y="5555"/>
                    <a:pt x="15641" y="5705"/>
                    <a:pt x="15602" y="5895"/>
                  </a:cubicBezTo>
                  <a:cubicBezTo>
                    <a:pt x="15633" y="5895"/>
                    <a:pt x="15657" y="5875"/>
                    <a:pt x="15649" y="5835"/>
                  </a:cubicBezTo>
                  <a:cubicBezTo>
                    <a:pt x="15641" y="5765"/>
                    <a:pt x="15697" y="5785"/>
                    <a:pt x="15689" y="5725"/>
                  </a:cubicBezTo>
                  <a:cubicBezTo>
                    <a:pt x="15705" y="5645"/>
                    <a:pt x="15736" y="5605"/>
                    <a:pt x="15752" y="5525"/>
                  </a:cubicBezTo>
                  <a:cubicBezTo>
                    <a:pt x="15776" y="5465"/>
                    <a:pt x="15800" y="5395"/>
                    <a:pt x="15839" y="5355"/>
                  </a:cubicBezTo>
                  <a:cubicBezTo>
                    <a:pt x="15855" y="5275"/>
                    <a:pt x="15903" y="5235"/>
                    <a:pt x="15911" y="5155"/>
                  </a:cubicBezTo>
                  <a:cubicBezTo>
                    <a:pt x="15966" y="5165"/>
                    <a:pt x="15958" y="5095"/>
                    <a:pt x="15982" y="5065"/>
                  </a:cubicBezTo>
                  <a:cubicBezTo>
                    <a:pt x="16006" y="5045"/>
                    <a:pt x="16030" y="5015"/>
                    <a:pt x="16045" y="4975"/>
                  </a:cubicBezTo>
                  <a:cubicBezTo>
                    <a:pt x="16038" y="4915"/>
                    <a:pt x="16093" y="4925"/>
                    <a:pt x="16101" y="4875"/>
                  </a:cubicBezTo>
                  <a:cubicBezTo>
                    <a:pt x="16141" y="4865"/>
                    <a:pt x="16141" y="4806"/>
                    <a:pt x="16172" y="4786"/>
                  </a:cubicBezTo>
                  <a:cubicBezTo>
                    <a:pt x="16212" y="4716"/>
                    <a:pt x="16252" y="4656"/>
                    <a:pt x="16291" y="4586"/>
                  </a:cubicBezTo>
                  <a:cubicBezTo>
                    <a:pt x="16307" y="4556"/>
                    <a:pt x="16339" y="4536"/>
                    <a:pt x="16339" y="4476"/>
                  </a:cubicBezTo>
                  <a:cubicBezTo>
                    <a:pt x="16410" y="4496"/>
                    <a:pt x="16378" y="4396"/>
                    <a:pt x="16426" y="4396"/>
                  </a:cubicBezTo>
                  <a:cubicBezTo>
                    <a:pt x="16426" y="4366"/>
                    <a:pt x="16458" y="4376"/>
                    <a:pt x="16465" y="4346"/>
                  </a:cubicBezTo>
                  <a:cubicBezTo>
                    <a:pt x="16465" y="4316"/>
                    <a:pt x="16473" y="4296"/>
                    <a:pt x="16481" y="4286"/>
                  </a:cubicBezTo>
                  <a:cubicBezTo>
                    <a:pt x="16521" y="4276"/>
                    <a:pt x="16521" y="4216"/>
                    <a:pt x="16553" y="4196"/>
                  </a:cubicBezTo>
                  <a:cubicBezTo>
                    <a:pt x="16600" y="4136"/>
                    <a:pt x="16640" y="4066"/>
                    <a:pt x="16687" y="3996"/>
                  </a:cubicBezTo>
                  <a:cubicBezTo>
                    <a:pt x="16719" y="3926"/>
                    <a:pt x="16774" y="3876"/>
                    <a:pt x="16806" y="3806"/>
                  </a:cubicBezTo>
                  <a:cubicBezTo>
                    <a:pt x="16854" y="3806"/>
                    <a:pt x="16830" y="3717"/>
                    <a:pt x="16877" y="3717"/>
                  </a:cubicBezTo>
                  <a:cubicBezTo>
                    <a:pt x="16877" y="3687"/>
                    <a:pt x="16885" y="3667"/>
                    <a:pt x="16909" y="3677"/>
                  </a:cubicBezTo>
                  <a:cubicBezTo>
                    <a:pt x="16917" y="3647"/>
                    <a:pt x="16933" y="3627"/>
                    <a:pt x="16949" y="3607"/>
                  </a:cubicBezTo>
                  <a:cubicBezTo>
                    <a:pt x="16925" y="3737"/>
                    <a:pt x="16854" y="3806"/>
                    <a:pt x="16806" y="3916"/>
                  </a:cubicBezTo>
                  <a:cubicBezTo>
                    <a:pt x="16790" y="3966"/>
                    <a:pt x="16743" y="3996"/>
                    <a:pt x="16743" y="4066"/>
                  </a:cubicBezTo>
                  <a:cubicBezTo>
                    <a:pt x="16687" y="4076"/>
                    <a:pt x="16703" y="4186"/>
                    <a:pt x="16656" y="4196"/>
                  </a:cubicBezTo>
                  <a:cubicBezTo>
                    <a:pt x="16648" y="4266"/>
                    <a:pt x="16600" y="4296"/>
                    <a:pt x="16584" y="4346"/>
                  </a:cubicBezTo>
                  <a:cubicBezTo>
                    <a:pt x="16576" y="4376"/>
                    <a:pt x="16568" y="4396"/>
                    <a:pt x="16553" y="4416"/>
                  </a:cubicBezTo>
                  <a:cubicBezTo>
                    <a:pt x="16513" y="4416"/>
                    <a:pt x="16537" y="4486"/>
                    <a:pt x="16497" y="4476"/>
                  </a:cubicBezTo>
                  <a:cubicBezTo>
                    <a:pt x="16458" y="4586"/>
                    <a:pt x="16394" y="4666"/>
                    <a:pt x="16362" y="4786"/>
                  </a:cubicBezTo>
                  <a:cubicBezTo>
                    <a:pt x="16331" y="4816"/>
                    <a:pt x="16291" y="4826"/>
                    <a:pt x="16291" y="4895"/>
                  </a:cubicBezTo>
                  <a:cubicBezTo>
                    <a:pt x="16252" y="4905"/>
                    <a:pt x="16220" y="4935"/>
                    <a:pt x="16220" y="5005"/>
                  </a:cubicBezTo>
                  <a:cubicBezTo>
                    <a:pt x="16148" y="5055"/>
                    <a:pt x="16133" y="5175"/>
                    <a:pt x="16069" y="5215"/>
                  </a:cubicBezTo>
                  <a:cubicBezTo>
                    <a:pt x="16061" y="5285"/>
                    <a:pt x="16022" y="5295"/>
                    <a:pt x="16014" y="5355"/>
                  </a:cubicBezTo>
                  <a:cubicBezTo>
                    <a:pt x="15982" y="5385"/>
                    <a:pt x="15982" y="5455"/>
                    <a:pt x="15942" y="5485"/>
                  </a:cubicBezTo>
                  <a:cubicBezTo>
                    <a:pt x="15919" y="5585"/>
                    <a:pt x="15871" y="5665"/>
                    <a:pt x="15824" y="5745"/>
                  </a:cubicBezTo>
                  <a:cubicBezTo>
                    <a:pt x="15800" y="5905"/>
                    <a:pt x="15721" y="6004"/>
                    <a:pt x="15705" y="6174"/>
                  </a:cubicBezTo>
                  <a:cubicBezTo>
                    <a:pt x="15657" y="6164"/>
                    <a:pt x="15713" y="6284"/>
                    <a:pt x="15665" y="6264"/>
                  </a:cubicBezTo>
                  <a:cubicBezTo>
                    <a:pt x="15657" y="6304"/>
                    <a:pt x="15657" y="6354"/>
                    <a:pt x="15633" y="6374"/>
                  </a:cubicBezTo>
                  <a:cubicBezTo>
                    <a:pt x="15649" y="6444"/>
                    <a:pt x="15602" y="6434"/>
                    <a:pt x="15618" y="6504"/>
                  </a:cubicBezTo>
                  <a:cubicBezTo>
                    <a:pt x="15586" y="6514"/>
                    <a:pt x="15618" y="6604"/>
                    <a:pt x="15578" y="6614"/>
                  </a:cubicBezTo>
                  <a:cubicBezTo>
                    <a:pt x="15554" y="6774"/>
                    <a:pt x="15538" y="6954"/>
                    <a:pt x="15515" y="7113"/>
                  </a:cubicBezTo>
                  <a:cubicBezTo>
                    <a:pt x="15515" y="7213"/>
                    <a:pt x="15475" y="7263"/>
                    <a:pt x="15475" y="7353"/>
                  </a:cubicBezTo>
                  <a:cubicBezTo>
                    <a:pt x="15491" y="7423"/>
                    <a:pt x="15459" y="7433"/>
                    <a:pt x="15459" y="7483"/>
                  </a:cubicBezTo>
                  <a:cubicBezTo>
                    <a:pt x="15459" y="7543"/>
                    <a:pt x="15427" y="7553"/>
                    <a:pt x="15475" y="7573"/>
                  </a:cubicBezTo>
                  <a:cubicBezTo>
                    <a:pt x="15467" y="7493"/>
                    <a:pt x="15530" y="7443"/>
                    <a:pt x="15499" y="7393"/>
                  </a:cubicBezTo>
                  <a:cubicBezTo>
                    <a:pt x="15507" y="7333"/>
                    <a:pt x="15515" y="7263"/>
                    <a:pt x="15546" y="7223"/>
                  </a:cubicBezTo>
                  <a:cubicBezTo>
                    <a:pt x="15523" y="7123"/>
                    <a:pt x="15570" y="6994"/>
                    <a:pt x="15578" y="6874"/>
                  </a:cubicBezTo>
                  <a:cubicBezTo>
                    <a:pt x="15602" y="6744"/>
                    <a:pt x="15633" y="6644"/>
                    <a:pt x="15649" y="6504"/>
                  </a:cubicBezTo>
                  <a:cubicBezTo>
                    <a:pt x="15681" y="6474"/>
                    <a:pt x="15673" y="6384"/>
                    <a:pt x="15705" y="6354"/>
                  </a:cubicBezTo>
                  <a:cubicBezTo>
                    <a:pt x="15721" y="6304"/>
                    <a:pt x="15736" y="6244"/>
                    <a:pt x="15736" y="6174"/>
                  </a:cubicBezTo>
                  <a:cubicBezTo>
                    <a:pt x="15792" y="6104"/>
                    <a:pt x="15800" y="5944"/>
                    <a:pt x="15855" y="5875"/>
                  </a:cubicBezTo>
                  <a:cubicBezTo>
                    <a:pt x="15879" y="5825"/>
                    <a:pt x="15887" y="5765"/>
                    <a:pt x="15911" y="5725"/>
                  </a:cubicBezTo>
                  <a:cubicBezTo>
                    <a:pt x="15950" y="5695"/>
                    <a:pt x="15942" y="5615"/>
                    <a:pt x="15982" y="5595"/>
                  </a:cubicBezTo>
                  <a:cubicBezTo>
                    <a:pt x="15998" y="5545"/>
                    <a:pt x="16038" y="5525"/>
                    <a:pt x="16030" y="5435"/>
                  </a:cubicBezTo>
                  <a:cubicBezTo>
                    <a:pt x="16093" y="5435"/>
                    <a:pt x="16077" y="5335"/>
                    <a:pt x="16117" y="5305"/>
                  </a:cubicBezTo>
                  <a:cubicBezTo>
                    <a:pt x="16125" y="5245"/>
                    <a:pt x="16180" y="5235"/>
                    <a:pt x="16188" y="5175"/>
                  </a:cubicBezTo>
                  <a:cubicBezTo>
                    <a:pt x="16236" y="5165"/>
                    <a:pt x="16228" y="5085"/>
                    <a:pt x="16275" y="5065"/>
                  </a:cubicBezTo>
                  <a:cubicBezTo>
                    <a:pt x="16307" y="4955"/>
                    <a:pt x="16370" y="4875"/>
                    <a:pt x="16426" y="4806"/>
                  </a:cubicBezTo>
                  <a:cubicBezTo>
                    <a:pt x="16442" y="4776"/>
                    <a:pt x="16442" y="4726"/>
                    <a:pt x="16481" y="4716"/>
                  </a:cubicBezTo>
                  <a:cubicBezTo>
                    <a:pt x="16458" y="4636"/>
                    <a:pt x="16529" y="4666"/>
                    <a:pt x="16529" y="4606"/>
                  </a:cubicBezTo>
                  <a:cubicBezTo>
                    <a:pt x="16521" y="4536"/>
                    <a:pt x="16600" y="4586"/>
                    <a:pt x="16584" y="4506"/>
                  </a:cubicBezTo>
                  <a:cubicBezTo>
                    <a:pt x="16632" y="4496"/>
                    <a:pt x="16608" y="4416"/>
                    <a:pt x="16656" y="4416"/>
                  </a:cubicBezTo>
                  <a:cubicBezTo>
                    <a:pt x="16664" y="4326"/>
                    <a:pt x="16719" y="4286"/>
                    <a:pt x="16743" y="4196"/>
                  </a:cubicBezTo>
                  <a:cubicBezTo>
                    <a:pt x="16790" y="4146"/>
                    <a:pt x="16806" y="4046"/>
                    <a:pt x="16862" y="3996"/>
                  </a:cubicBezTo>
                  <a:cubicBezTo>
                    <a:pt x="16885" y="3926"/>
                    <a:pt x="16925" y="3866"/>
                    <a:pt x="16965" y="3806"/>
                  </a:cubicBezTo>
                  <a:cubicBezTo>
                    <a:pt x="17004" y="3737"/>
                    <a:pt x="17012" y="3627"/>
                    <a:pt x="17068" y="3587"/>
                  </a:cubicBezTo>
                  <a:cubicBezTo>
                    <a:pt x="17068" y="3477"/>
                    <a:pt x="17155" y="3477"/>
                    <a:pt x="17155" y="3367"/>
                  </a:cubicBezTo>
                  <a:cubicBezTo>
                    <a:pt x="17202" y="3317"/>
                    <a:pt x="17210" y="3207"/>
                    <a:pt x="17258" y="3147"/>
                  </a:cubicBezTo>
                  <a:cubicBezTo>
                    <a:pt x="17266" y="3287"/>
                    <a:pt x="17194" y="3317"/>
                    <a:pt x="17171" y="3407"/>
                  </a:cubicBezTo>
                  <a:cubicBezTo>
                    <a:pt x="17179" y="3477"/>
                    <a:pt x="17123" y="3467"/>
                    <a:pt x="17123" y="3517"/>
                  </a:cubicBezTo>
                  <a:cubicBezTo>
                    <a:pt x="17123" y="3597"/>
                    <a:pt x="17091" y="3617"/>
                    <a:pt x="17068" y="3647"/>
                  </a:cubicBezTo>
                  <a:cubicBezTo>
                    <a:pt x="17060" y="3767"/>
                    <a:pt x="16980" y="3786"/>
                    <a:pt x="16980" y="3916"/>
                  </a:cubicBezTo>
                  <a:cubicBezTo>
                    <a:pt x="16917" y="3956"/>
                    <a:pt x="16917" y="4076"/>
                    <a:pt x="16862" y="4126"/>
                  </a:cubicBezTo>
                  <a:cubicBezTo>
                    <a:pt x="16822" y="4206"/>
                    <a:pt x="16814" y="4316"/>
                    <a:pt x="16759" y="4366"/>
                  </a:cubicBezTo>
                  <a:cubicBezTo>
                    <a:pt x="16727" y="4456"/>
                    <a:pt x="16703" y="4556"/>
                    <a:pt x="16656" y="4606"/>
                  </a:cubicBezTo>
                  <a:cubicBezTo>
                    <a:pt x="16624" y="4696"/>
                    <a:pt x="16584" y="4776"/>
                    <a:pt x="16553" y="4846"/>
                  </a:cubicBezTo>
                  <a:cubicBezTo>
                    <a:pt x="16513" y="4935"/>
                    <a:pt x="16450" y="4975"/>
                    <a:pt x="16426" y="5065"/>
                  </a:cubicBezTo>
                  <a:cubicBezTo>
                    <a:pt x="16370" y="5115"/>
                    <a:pt x="16355" y="5225"/>
                    <a:pt x="16307" y="5285"/>
                  </a:cubicBezTo>
                  <a:cubicBezTo>
                    <a:pt x="16283" y="5315"/>
                    <a:pt x="16283" y="5365"/>
                    <a:pt x="16259" y="5395"/>
                  </a:cubicBezTo>
                  <a:cubicBezTo>
                    <a:pt x="16220" y="5415"/>
                    <a:pt x="16212" y="5475"/>
                    <a:pt x="16188" y="5505"/>
                  </a:cubicBezTo>
                  <a:cubicBezTo>
                    <a:pt x="16172" y="5495"/>
                    <a:pt x="16172" y="5515"/>
                    <a:pt x="16172" y="5525"/>
                  </a:cubicBezTo>
                  <a:cubicBezTo>
                    <a:pt x="16148" y="5555"/>
                    <a:pt x="16117" y="5545"/>
                    <a:pt x="16133" y="5615"/>
                  </a:cubicBezTo>
                  <a:cubicBezTo>
                    <a:pt x="16093" y="5625"/>
                    <a:pt x="16085" y="5675"/>
                    <a:pt x="16069" y="5725"/>
                  </a:cubicBezTo>
                  <a:cubicBezTo>
                    <a:pt x="16053" y="5765"/>
                    <a:pt x="16030" y="5795"/>
                    <a:pt x="16014" y="5835"/>
                  </a:cubicBezTo>
                  <a:cubicBezTo>
                    <a:pt x="15990" y="5865"/>
                    <a:pt x="15990" y="5935"/>
                    <a:pt x="15958" y="5964"/>
                  </a:cubicBezTo>
                  <a:cubicBezTo>
                    <a:pt x="15911" y="6144"/>
                    <a:pt x="15832" y="6294"/>
                    <a:pt x="15808" y="6504"/>
                  </a:cubicBezTo>
                  <a:cubicBezTo>
                    <a:pt x="15784" y="6534"/>
                    <a:pt x="15776" y="6584"/>
                    <a:pt x="15768" y="6634"/>
                  </a:cubicBezTo>
                  <a:cubicBezTo>
                    <a:pt x="15752" y="6674"/>
                    <a:pt x="15752" y="6734"/>
                    <a:pt x="15736" y="6784"/>
                  </a:cubicBezTo>
                  <a:cubicBezTo>
                    <a:pt x="15721" y="6894"/>
                    <a:pt x="15697" y="6984"/>
                    <a:pt x="15689" y="7093"/>
                  </a:cubicBezTo>
                  <a:cubicBezTo>
                    <a:pt x="15697" y="7293"/>
                    <a:pt x="15665" y="7423"/>
                    <a:pt x="15665" y="7613"/>
                  </a:cubicBezTo>
                  <a:cubicBezTo>
                    <a:pt x="15729" y="7633"/>
                    <a:pt x="15689" y="7533"/>
                    <a:pt x="15705" y="7483"/>
                  </a:cubicBezTo>
                  <a:cubicBezTo>
                    <a:pt x="15713" y="7443"/>
                    <a:pt x="15681" y="7343"/>
                    <a:pt x="15721" y="7333"/>
                  </a:cubicBezTo>
                  <a:cubicBezTo>
                    <a:pt x="15689" y="7293"/>
                    <a:pt x="15736" y="7273"/>
                    <a:pt x="15721" y="7203"/>
                  </a:cubicBezTo>
                  <a:cubicBezTo>
                    <a:pt x="15713" y="7133"/>
                    <a:pt x="15729" y="7103"/>
                    <a:pt x="15736" y="7053"/>
                  </a:cubicBezTo>
                  <a:cubicBezTo>
                    <a:pt x="15760" y="6844"/>
                    <a:pt x="15816" y="6684"/>
                    <a:pt x="15839" y="6484"/>
                  </a:cubicBezTo>
                  <a:cubicBezTo>
                    <a:pt x="15887" y="6424"/>
                    <a:pt x="15895" y="6314"/>
                    <a:pt x="15927" y="6244"/>
                  </a:cubicBezTo>
                  <a:cubicBezTo>
                    <a:pt x="15950" y="6214"/>
                    <a:pt x="15935" y="6144"/>
                    <a:pt x="15958" y="6114"/>
                  </a:cubicBezTo>
                  <a:cubicBezTo>
                    <a:pt x="16006" y="6104"/>
                    <a:pt x="15982" y="6014"/>
                    <a:pt x="16014" y="6004"/>
                  </a:cubicBezTo>
                  <a:cubicBezTo>
                    <a:pt x="16006" y="5935"/>
                    <a:pt x="16069" y="5954"/>
                    <a:pt x="16045" y="5875"/>
                  </a:cubicBezTo>
                  <a:cubicBezTo>
                    <a:pt x="16077" y="5855"/>
                    <a:pt x="16077" y="5795"/>
                    <a:pt x="16117" y="5785"/>
                  </a:cubicBezTo>
                  <a:cubicBezTo>
                    <a:pt x="16125" y="5675"/>
                    <a:pt x="16204" y="5645"/>
                    <a:pt x="16220" y="5545"/>
                  </a:cubicBezTo>
                  <a:cubicBezTo>
                    <a:pt x="16283" y="5515"/>
                    <a:pt x="16299" y="5415"/>
                    <a:pt x="16362" y="5375"/>
                  </a:cubicBezTo>
                  <a:cubicBezTo>
                    <a:pt x="16355" y="5305"/>
                    <a:pt x="16378" y="5285"/>
                    <a:pt x="16410" y="5265"/>
                  </a:cubicBezTo>
                  <a:cubicBezTo>
                    <a:pt x="16410" y="5205"/>
                    <a:pt x="16442" y="5185"/>
                    <a:pt x="16465" y="5155"/>
                  </a:cubicBezTo>
                  <a:cubicBezTo>
                    <a:pt x="16497" y="5075"/>
                    <a:pt x="16529" y="5005"/>
                    <a:pt x="16584" y="4955"/>
                  </a:cubicBezTo>
                  <a:cubicBezTo>
                    <a:pt x="16584" y="4935"/>
                    <a:pt x="16584" y="4895"/>
                    <a:pt x="16600" y="4895"/>
                  </a:cubicBezTo>
                  <a:cubicBezTo>
                    <a:pt x="16624" y="4895"/>
                    <a:pt x="16616" y="4856"/>
                    <a:pt x="16632" y="4846"/>
                  </a:cubicBezTo>
                  <a:cubicBezTo>
                    <a:pt x="16640" y="4796"/>
                    <a:pt x="16687" y="4786"/>
                    <a:pt x="16687" y="4716"/>
                  </a:cubicBezTo>
                  <a:cubicBezTo>
                    <a:pt x="16727" y="4656"/>
                    <a:pt x="16759" y="4576"/>
                    <a:pt x="16790" y="4506"/>
                  </a:cubicBezTo>
                  <a:cubicBezTo>
                    <a:pt x="16830" y="4436"/>
                    <a:pt x="16838" y="4326"/>
                    <a:pt x="16893" y="4286"/>
                  </a:cubicBezTo>
                  <a:cubicBezTo>
                    <a:pt x="16909" y="4176"/>
                    <a:pt x="16973" y="4146"/>
                    <a:pt x="16980" y="4046"/>
                  </a:cubicBezTo>
                  <a:cubicBezTo>
                    <a:pt x="17052" y="4006"/>
                    <a:pt x="17052" y="3886"/>
                    <a:pt x="17099" y="3826"/>
                  </a:cubicBezTo>
                  <a:cubicBezTo>
                    <a:pt x="17099" y="3876"/>
                    <a:pt x="17083" y="3916"/>
                    <a:pt x="17068" y="3956"/>
                  </a:cubicBezTo>
                  <a:cubicBezTo>
                    <a:pt x="17083" y="4026"/>
                    <a:pt x="17036" y="4026"/>
                    <a:pt x="17036" y="4046"/>
                  </a:cubicBezTo>
                  <a:cubicBezTo>
                    <a:pt x="17020" y="4086"/>
                    <a:pt x="17028" y="4126"/>
                    <a:pt x="17012" y="4176"/>
                  </a:cubicBezTo>
                  <a:cubicBezTo>
                    <a:pt x="16996" y="4236"/>
                    <a:pt x="16965" y="4306"/>
                    <a:pt x="16965" y="4396"/>
                  </a:cubicBezTo>
                  <a:cubicBezTo>
                    <a:pt x="16901" y="4386"/>
                    <a:pt x="16909" y="4486"/>
                    <a:pt x="16877" y="4526"/>
                  </a:cubicBezTo>
                  <a:cubicBezTo>
                    <a:pt x="16862" y="4596"/>
                    <a:pt x="16814" y="4616"/>
                    <a:pt x="16790" y="4676"/>
                  </a:cubicBezTo>
                  <a:cubicBezTo>
                    <a:pt x="16735" y="4776"/>
                    <a:pt x="16695" y="4895"/>
                    <a:pt x="16616" y="4975"/>
                  </a:cubicBezTo>
                  <a:cubicBezTo>
                    <a:pt x="16616" y="5055"/>
                    <a:pt x="16568" y="5075"/>
                    <a:pt x="16553" y="5135"/>
                  </a:cubicBezTo>
                  <a:cubicBezTo>
                    <a:pt x="16505" y="5165"/>
                    <a:pt x="16505" y="5255"/>
                    <a:pt x="16465" y="5285"/>
                  </a:cubicBezTo>
                  <a:cubicBezTo>
                    <a:pt x="16450" y="5355"/>
                    <a:pt x="16410" y="5395"/>
                    <a:pt x="16394" y="5455"/>
                  </a:cubicBezTo>
                  <a:cubicBezTo>
                    <a:pt x="16418" y="5525"/>
                    <a:pt x="16339" y="5475"/>
                    <a:pt x="16362" y="5545"/>
                  </a:cubicBezTo>
                  <a:cubicBezTo>
                    <a:pt x="16331" y="5555"/>
                    <a:pt x="16347" y="5625"/>
                    <a:pt x="16323" y="5635"/>
                  </a:cubicBezTo>
                  <a:cubicBezTo>
                    <a:pt x="16299" y="5635"/>
                    <a:pt x="16315" y="5695"/>
                    <a:pt x="16291" y="5695"/>
                  </a:cubicBezTo>
                  <a:cubicBezTo>
                    <a:pt x="16283" y="5735"/>
                    <a:pt x="16267" y="5755"/>
                    <a:pt x="16259" y="5785"/>
                  </a:cubicBezTo>
                  <a:cubicBezTo>
                    <a:pt x="16244" y="5855"/>
                    <a:pt x="16196" y="5885"/>
                    <a:pt x="16188" y="5964"/>
                  </a:cubicBezTo>
                  <a:cubicBezTo>
                    <a:pt x="16156" y="6004"/>
                    <a:pt x="16141" y="6074"/>
                    <a:pt x="16117" y="6134"/>
                  </a:cubicBezTo>
                  <a:cubicBezTo>
                    <a:pt x="16109" y="6164"/>
                    <a:pt x="16093" y="6194"/>
                    <a:pt x="16085" y="6224"/>
                  </a:cubicBezTo>
                  <a:cubicBezTo>
                    <a:pt x="16061" y="6234"/>
                    <a:pt x="16077" y="6304"/>
                    <a:pt x="16045" y="6304"/>
                  </a:cubicBezTo>
                  <a:cubicBezTo>
                    <a:pt x="15982" y="6564"/>
                    <a:pt x="15935" y="6854"/>
                    <a:pt x="15911" y="7163"/>
                  </a:cubicBezTo>
                  <a:cubicBezTo>
                    <a:pt x="15911" y="7333"/>
                    <a:pt x="15911" y="7333"/>
                    <a:pt x="15911" y="7333"/>
                  </a:cubicBezTo>
                  <a:cubicBezTo>
                    <a:pt x="15919" y="7373"/>
                    <a:pt x="15887" y="7473"/>
                    <a:pt x="15927" y="7483"/>
                  </a:cubicBezTo>
                  <a:cubicBezTo>
                    <a:pt x="15966" y="7293"/>
                    <a:pt x="15935" y="7133"/>
                    <a:pt x="15982" y="6964"/>
                  </a:cubicBezTo>
                  <a:cubicBezTo>
                    <a:pt x="15998" y="6764"/>
                    <a:pt x="16038" y="6594"/>
                    <a:pt x="16085" y="6444"/>
                  </a:cubicBezTo>
                  <a:cubicBezTo>
                    <a:pt x="16141" y="6294"/>
                    <a:pt x="16164" y="6104"/>
                    <a:pt x="16259" y="6004"/>
                  </a:cubicBezTo>
                  <a:cubicBezTo>
                    <a:pt x="16244" y="5935"/>
                    <a:pt x="16283" y="5935"/>
                    <a:pt x="16291" y="5895"/>
                  </a:cubicBezTo>
                  <a:cubicBezTo>
                    <a:pt x="16307" y="5865"/>
                    <a:pt x="16315" y="5805"/>
                    <a:pt x="16339" y="5785"/>
                  </a:cubicBezTo>
                  <a:cubicBezTo>
                    <a:pt x="16355" y="5695"/>
                    <a:pt x="16410" y="5655"/>
                    <a:pt x="16410" y="5545"/>
                  </a:cubicBezTo>
                  <a:cubicBezTo>
                    <a:pt x="16465" y="5555"/>
                    <a:pt x="16450" y="5465"/>
                    <a:pt x="16497" y="5455"/>
                  </a:cubicBezTo>
                  <a:cubicBezTo>
                    <a:pt x="16521" y="5315"/>
                    <a:pt x="16592" y="5215"/>
                    <a:pt x="16656" y="5115"/>
                  </a:cubicBezTo>
                  <a:cubicBezTo>
                    <a:pt x="16695" y="5075"/>
                    <a:pt x="16711" y="5005"/>
                    <a:pt x="16743" y="4955"/>
                  </a:cubicBezTo>
                  <a:cubicBezTo>
                    <a:pt x="16751" y="4925"/>
                    <a:pt x="16767" y="4905"/>
                    <a:pt x="16774" y="4875"/>
                  </a:cubicBezTo>
                  <a:cubicBezTo>
                    <a:pt x="16790" y="4865"/>
                    <a:pt x="16790" y="4856"/>
                    <a:pt x="16790" y="4826"/>
                  </a:cubicBezTo>
                  <a:cubicBezTo>
                    <a:pt x="16814" y="4826"/>
                    <a:pt x="16814" y="4796"/>
                    <a:pt x="16822" y="4826"/>
                  </a:cubicBezTo>
                  <a:cubicBezTo>
                    <a:pt x="16798" y="4975"/>
                    <a:pt x="16735" y="5075"/>
                    <a:pt x="16703" y="5215"/>
                  </a:cubicBezTo>
                  <a:cubicBezTo>
                    <a:pt x="16632" y="5305"/>
                    <a:pt x="16632" y="5485"/>
                    <a:pt x="16529" y="5545"/>
                  </a:cubicBezTo>
                  <a:cubicBezTo>
                    <a:pt x="16537" y="5615"/>
                    <a:pt x="16489" y="5695"/>
                    <a:pt x="16481" y="5725"/>
                  </a:cubicBezTo>
                  <a:cubicBezTo>
                    <a:pt x="16473" y="5755"/>
                    <a:pt x="16473" y="5775"/>
                    <a:pt x="16465" y="5805"/>
                  </a:cubicBezTo>
                  <a:cubicBezTo>
                    <a:pt x="16458" y="5815"/>
                    <a:pt x="16434" y="5825"/>
                    <a:pt x="16426" y="5835"/>
                  </a:cubicBezTo>
                  <a:cubicBezTo>
                    <a:pt x="16410" y="5875"/>
                    <a:pt x="16402" y="5915"/>
                    <a:pt x="16394" y="5935"/>
                  </a:cubicBezTo>
                  <a:cubicBezTo>
                    <a:pt x="16362" y="6004"/>
                    <a:pt x="16362" y="6074"/>
                    <a:pt x="16323" y="6134"/>
                  </a:cubicBezTo>
                  <a:cubicBezTo>
                    <a:pt x="16267" y="6354"/>
                    <a:pt x="16212" y="6554"/>
                    <a:pt x="16172" y="6784"/>
                  </a:cubicBezTo>
                  <a:cubicBezTo>
                    <a:pt x="16212" y="6794"/>
                    <a:pt x="16212" y="6744"/>
                    <a:pt x="16220" y="6704"/>
                  </a:cubicBezTo>
                  <a:cubicBezTo>
                    <a:pt x="16236" y="6664"/>
                    <a:pt x="16252" y="6624"/>
                    <a:pt x="16259" y="6574"/>
                  </a:cubicBezTo>
                  <a:cubicBezTo>
                    <a:pt x="16267" y="6484"/>
                    <a:pt x="16315" y="6424"/>
                    <a:pt x="16323" y="6334"/>
                  </a:cubicBezTo>
                  <a:cubicBezTo>
                    <a:pt x="16362" y="6154"/>
                    <a:pt x="16450" y="6034"/>
                    <a:pt x="16481" y="5855"/>
                  </a:cubicBezTo>
                  <a:cubicBezTo>
                    <a:pt x="16545" y="5855"/>
                    <a:pt x="16521" y="5745"/>
                    <a:pt x="16568" y="5725"/>
                  </a:cubicBezTo>
                  <a:cubicBezTo>
                    <a:pt x="16600" y="5675"/>
                    <a:pt x="16608" y="5595"/>
                    <a:pt x="16656" y="5565"/>
                  </a:cubicBezTo>
                  <a:cubicBezTo>
                    <a:pt x="16679" y="5435"/>
                    <a:pt x="16759" y="5365"/>
                    <a:pt x="16774" y="5215"/>
                  </a:cubicBezTo>
                  <a:cubicBezTo>
                    <a:pt x="16814" y="5195"/>
                    <a:pt x="16806" y="5105"/>
                    <a:pt x="16846" y="5065"/>
                  </a:cubicBezTo>
                  <a:cubicBezTo>
                    <a:pt x="16862" y="5005"/>
                    <a:pt x="16877" y="4935"/>
                    <a:pt x="16893" y="4875"/>
                  </a:cubicBezTo>
                  <a:cubicBezTo>
                    <a:pt x="16901" y="4846"/>
                    <a:pt x="16917" y="4826"/>
                    <a:pt x="16909" y="4786"/>
                  </a:cubicBezTo>
                  <a:cubicBezTo>
                    <a:pt x="16925" y="4786"/>
                    <a:pt x="16965" y="4716"/>
                    <a:pt x="16933" y="4716"/>
                  </a:cubicBezTo>
                  <a:cubicBezTo>
                    <a:pt x="16965" y="4676"/>
                    <a:pt x="16965" y="4586"/>
                    <a:pt x="16996" y="4546"/>
                  </a:cubicBezTo>
                  <a:cubicBezTo>
                    <a:pt x="16996" y="4826"/>
                    <a:pt x="16996" y="4826"/>
                    <a:pt x="16996" y="4826"/>
                  </a:cubicBezTo>
                  <a:cubicBezTo>
                    <a:pt x="16854" y="5185"/>
                    <a:pt x="16870" y="5745"/>
                    <a:pt x="16774" y="6154"/>
                  </a:cubicBezTo>
                  <a:cubicBezTo>
                    <a:pt x="16751" y="6494"/>
                    <a:pt x="16727" y="6764"/>
                    <a:pt x="16671" y="7023"/>
                  </a:cubicBezTo>
                  <a:cubicBezTo>
                    <a:pt x="16664" y="7193"/>
                    <a:pt x="16608" y="7303"/>
                    <a:pt x="16600" y="7463"/>
                  </a:cubicBezTo>
                  <a:cubicBezTo>
                    <a:pt x="16576" y="7513"/>
                    <a:pt x="16561" y="7593"/>
                    <a:pt x="16553" y="7663"/>
                  </a:cubicBezTo>
                  <a:cubicBezTo>
                    <a:pt x="16561" y="7723"/>
                    <a:pt x="16529" y="7713"/>
                    <a:pt x="16529" y="7773"/>
                  </a:cubicBezTo>
                  <a:cubicBezTo>
                    <a:pt x="16513" y="7773"/>
                    <a:pt x="16473" y="7853"/>
                    <a:pt x="16513" y="7853"/>
                  </a:cubicBezTo>
                  <a:cubicBezTo>
                    <a:pt x="16616" y="7633"/>
                    <a:pt x="16656" y="7333"/>
                    <a:pt x="16719" y="7073"/>
                  </a:cubicBezTo>
                  <a:cubicBezTo>
                    <a:pt x="16735" y="6784"/>
                    <a:pt x="16822" y="6584"/>
                    <a:pt x="16822" y="6284"/>
                  </a:cubicBezTo>
                  <a:cubicBezTo>
                    <a:pt x="16862" y="6004"/>
                    <a:pt x="16925" y="5825"/>
                    <a:pt x="16909" y="5525"/>
                  </a:cubicBezTo>
                  <a:cubicBezTo>
                    <a:pt x="16933" y="5485"/>
                    <a:pt x="16925" y="5405"/>
                    <a:pt x="16949" y="5355"/>
                  </a:cubicBezTo>
                  <a:cubicBezTo>
                    <a:pt x="16973" y="5355"/>
                    <a:pt x="16973" y="5295"/>
                    <a:pt x="16949" y="5285"/>
                  </a:cubicBezTo>
                  <a:cubicBezTo>
                    <a:pt x="16949" y="5255"/>
                    <a:pt x="16988" y="5265"/>
                    <a:pt x="16980" y="5215"/>
                  </a:cubicBezTo>
                  <a:cubicBezTo>
                    <a:pt x="16988" y="5125"/>
                    <a:pt x="16988" y="5145"/>
                    <a:pt x="16996" y="5065"/>
                  </a:cubicBezTo>
                  <a:cubicBezTo>
                    <a:pt x="17036" y="5035"/>
                    <a:pt x="17012" y="4925"/>
                    <a:pt x="17052" y="4895"/>
                  </a:cubicBezTo>
                  <a:cubicBezTo>
                    <a:pt x="17060" y="4846"/>
                    <a:pt x="17028" y="4736"/>
                    <a:pt x="17068" y="4716"/>
                  </a:cubicBezTo>
                  <a:cubicBezTo>
                    <a:pt x="17076" y="4666"/>
                    <a:pt x="17044" y="4556"/>
                    <a:pt x="17083" y="4546"/>
                  </a:cubicBezTo>
                  <a:cubicBezTo>
                    <a:pt x="17083" y="4656"/>
                    <a:pt x="17083" y="4656"/>
                    <a:pt x="17083" y="4656"/>
                  </a:cubicBezTo>
                  <a:cubicBezTo>
                    <a:pt x="17107" y="4706"/>
                    <a:pt x="17044" y="4736"/>
                    <a:pt x="17083" y="4736"/>
                  </a:cubicBezTo>
                  <a:cubicBezTo>
                    <a:pt x="17099" y="4806"/>
                    <a:pt x="17060" y="4796"/>
                    <a:pt x="17068" y="4846"/>
                  </a:cubicBezTo>
                  <a:cubicBezTo>
                    <a:pt x="17060" y="4885"/>
                    <a:pt x="17091" y="4965"/>
                    <a:pt x="17052" y="4955"/>
                  </a:cubicBezTo>
                  <a:cubicBezTo>
                    <a:pt x="17083" y="5065"/>
                    <a:pt x="17060" y="5235"/>
                    <a:pt x="17068" y="5375"/>
                  </a:cubicBezTo>
                  <a:cubicBezTo>
                    <a:pt x="17076" y="5515"/>
                    <a:pt x="17068" y="5605"/>
                    <a:pt x="17083" y="5725"/>
                  </a:cubicBezTo>
                  <a:cubicBezTo>
                    <a:pt x="17060" y="6064"/>
                    <a:pt x="16980" y="6404"/>
                    <a:pt x="16965" y="6704"/>
                  </a:cubicBezTo>
                  <a:cubicBezTo>
                    <a:pt x="16941" y="6774"/>
                    <a:pt x="16925" y="6844"/>
                    <a:pt x="16933" y="6944"/>
                  </a:cubicBezTo>
                  <a:cubicBezTo>
                    <a:pt x="16893" y="6944"/>
                    <a:pt x="16925" y="7033"/>
                    <a:pt x="16909" y="7073"/>
                  </a:cubicBezTo>
                  <a:cubicBezTo>
                    <a:pt x="16862" y="7063"/>
                    <a:pt x="16925" y="7193"/>
                    <a:pt x="16877" y="7183"/>
                  </a:cubicBezTo>
                  <a:cubicBezTo>
                    <a:pt x="16854" y="7343"/>
                    <a:pt x="16814" y="7493"/>
                    <a:pt x="16806" y="7683"/>
                  </a:cubicBezTo>
                  <a:cubicBezTo>
                    <a:pt x="16767" y="7723"/>
                    <a:pt x="16767" y="7803"/>
                    <a:pt x="16759" y="7873"/>
                  </a:cubicBezTo>
                  <a:cubicBezTo>
                    <a:pt x="16711" y="7863"/>
                    <a:pt x="16767" y="7983"/>
                    <a:pt x="16719" y="7963"/>
                  </a:cubicBezTo>
                  <a:cubicBezTo>
                    <a:pt x="16743" y="8023"/>
                    <a:pt x="16671" y="8053"/>
                    <a:pt x="16719" y="8073"/>
                  </a:cubicBezTo>
                  <a:cubicBezTo>
                    <a:pt x="16790" y="7943"/>
                    <a:pt x="16806" y="7753"/>
                    <a:pt x="16862" y="7613"/>
                  </a:cubicBezTo>
                  <a:cubicBezTo>
                    <a:pt x="16846" y="7553"/>
                    <a:pt x="16893" y="7553"/>
                    <a:pt x="16877" y="7483"/>
                  </a:cubicBezTo>
                  <a:cubicBezTo>
                    <a:pt x="16893" y="7443"/>
                    <a:pt x="16885" y="7373"/>
                    <a:pt x="16909" y="7353"/>
                  </a:cubicBezTo>
                  <a:cubicBezTo>
                    <a:pt x="16925" y="7313"/>
                    <a:pt x="16893" y="7223"/>
                    <a:pt x="16933" y="7223"/>
                  </a:cubicBezTo>
                  <a:cubicBezTo>
                    <a:pt x="16949" y="7183"/>
                    <a:pt x="16933" y="7113"/>
                    <a:pt x="16965" y="7093"/>
                  </a:cubicBezTo>
                  <a:cubicBezTo>
                    <a:pt x="16965" y="6894"/>
                    <a:pt x="17004" y="6754"/>
                    <a:pt x="17036" y="6594"/>
                  </a:cubicBezTo>
                  <a:cubicBezTo>
                    <a:pt x="17044" y="6404"/>
                    <a:pt x="17083" y="6254"/>
                    <a:pt x="17123" y="6094"/>
                  </a:cubicBezTo>
                  <a:cubicBezTo>
                    <a:pt x="17115" y="5984"/>
                    <a:pt x="17131" y="5895"/>
                    <a:pt x="17155" y="5805"/>
                  </a:cubicBezTo>
                  <a:cubicBezTo>
                    <a:pt x="17091" y="5805"/>
                    <a:pt x="17187" y="5715"/>
                    <a:pt x="17139" y="5725"/>
                  </a:cubicBezTo>
                  <a:cubicBezTo>
                    <a:pt x="17155" y="5405"/>
                    <a:pt x="17131" y="5165"/>
                    <a:pt x="17139" y="4736"/>
                  </a:cubicBezTo>
                  <a:cubicBezTo>
                    <a:pt x="17131" y="4686"/>
                    <a:pt x="17171" y="4696"/>
                    <a:pt x="17155" y="4636"/>
                  </a:cubicBezTo>
                  <a:cubicBezTo>
                    <a:pt x="17155" y="4266"/>
                    <a:pt x="17155" y="4266"/>
                    <a:pt x="17155" y="4266"/>
                  </a:cubicBezTo>
                  <a:cubicBezTo>
                    <a:pt x="17147" y="4206"/>
                    <a:pt x="17187" y="4216"/>
                    <a:pt x="17171" y="4156"/>
                  </a:cubicBezTo>
                  <a:cubicBezTo>
                    <a:pt x="17171" y="4076"/>
                    <a:pt x="17171" y="4026"/>
                    <a:pt x="17171" y="3976"/>
                  </a:cubicBezTo>
                  <a:cubicBezTo>
                    <a:pt x="17171" y="3956"/>
                    <a:pt x="17187" y="3956"/>
                    <a:pt x="17187" y="3956"/>
                  </a:cubicBezTo>
                  <a:cubicBezTo>
                    <a:pt x="17194" y="3946"/>
                    <a:pt x="17171" y="3926"/>
                    <a:pt x="17171" y="3936"/>
                  </a:cubicBezTo>
                  <a:cubicBezTo>
                    <a:pt x="17171" y="3906"/>
                    <a:pt x="17179" y="3886"/>
                    <a:pt x="17187" y="3866"/>
                  </a:cubicBezTo>
                  <a:cubicBezTo>
                    <a:pt x="17187" y="3747"/>
                    <a:pt x="17210" y="3667"/>
                    <a:pt x="17258" y="3607"/>
                  </a:cubicBezTo>
                  <a:cubicBezTo>
                    <a:pt x="17242" y="3747"/>
                    <a:pt x="17266" y="3896"/>
                    <a:pt x="17258" y="4066"/>
                  </a:cubicBezTo>
                  <a:cubicBezTo>
                    <a:pt x="17258" y="4106"/>
                    <a:pt x="17242" y="4156"/>
                    <a:pt x="17242" y="4196"/>
                  </a:cubicBezTo>
                  <a:cubicBezTo>
                    <a:pt x="17226" y="4396"/>
                    <a:pt x="17266" y="4586"/>
                    <a:pt x="17274" y="4766"/>
                  </a:cubicBezTo>
                  <a:cubicBezTo>
                    <a:pt x="17274" y="4836"/>
                    <a:pt x="17290" y="4935"/>
                    <a:pt x="17258" y="4975"/>
                  </a:cubicBezTo>
                  <a:cubicBezTo>
                    <a:pt x="17282" y="4985"/>
                    <a:pt x="17274" y="5035"/>
                    <a:pt x="17274" y="5065"/>
                  </a:cubicBezTo>
                  <a:cubicBezTo>
                    <a:pt x="17274" y="5195"/>
                    <a:pt x="17274" y="5195"/>
                    <a:pt x="17274" y="5195"/>
                  </a:cubicBezTo>
                  <a:cubicBezTo>
                    <a:pt x="17282" y="5355"/>
                    <a:pt x="17258" y="5555"/>
                    <a:pt x="17290" y="5675"/>
                  </a:cubicBezTo>
                  <a:cubicBezTo>
                    <a:pt x="17258" y="5765"/>
                    <a:pt x="17282" y="5944"/>
                    <a:pt x="17274" y="6064"/>
                  </a:cubicBezTo>
                  <a:cubicBezTo>
                    <a:pt x="17282" y="6124"/>
                    <a:pt x="17242" y="6114"/>
                    <a:pt x="17258" y="6174"/>
                  </a:cubicBezTo>
                  <a:cubicBezTo>
                    <a:pt x="17274" y="6384"/>
                    <a:pt x="17226" y="6524"/>
                    <a:pt x="17242" y="6724"/>
                  </a:cubicBezTo>
                  <a:cubicBezTo>
                    <a:pt x="17218" y="6794"/>
                    <a:pt x="17210" y="6884"/>
                    <a:pt x="17202" y="6984"/>
                  </a:cubicBezTo>
                  <a:cubicBezTo>
                    <a:pt x="17218" y="7073"/>
                    <a:pt x="17131" y="7153"/>
                    <a:pt x="17187" y="7223"/>
                  </a:cubicBezTo>
                  <a:cubicBezTo>
                    <a:pt x="17218" y="7073"/>
                    <a:pt x="17266" y="6954"/>
                    <a:pt x="17258" y="6764"/>
                  </a:cubicBezTo>
                  <a:cubicBezTo>
                    <a:pt x="17297" y="6774"/>
                    <a:pt x="17266" y="6694"/>
                    <a:pt x="17274" y="6654"/>
                  </a:cubicBezTo>
                  <a:cubicBezTo>
                    <a:pt x="17274" y="6524"/>
                    <a:pt x="17274" y="6524"/>
                    <a:pt x="17274" y="6524"/>
                  </a:cubicBezTo>
                  <a:cubicBezTo>
                    <a:pt x="17313" y="6534"/>
                    <a:pt x="17282" y="6454"/>
                    <a:pt x="17290" y="6414"/>
                  </a:cubicBezTo>
                  <a:cubicBezTo>
                    <a:pt x="17282" y="6354"/>
                    <a:pt x="17313" y="6334"/>
                    <a:pt x="17313" y="6284"/>
                  </a:cubicBezTo>
                  <a:cubicBezTo>
                    <a:pt x="17313" y="6124"/>
                    <a:pt x="17321" y="5964"/>
                    <a:pt x="17329" y="5805"/>
                  </a:cubicBezTo>
                  <a:cubicBezTo>
                    <a:pt x="17337" y="5645"/>
                    <a:pt x="17345" y="5475"/>
                    <a:pt x="17345" y="5305"/>
                  </a:cubicBezTo>
                  <a:cubicBezTo>
                    <a:pt x="17345" y="5265"/>
                    <a:pt x="17329" y="5215"/>
                    <a:pt x="17329" y="5175"/>
                  </a:cubicBezTo>
                  <a:cubicBezTo>
                    <a:pt x="17321" y="5045"/>
                    <a:pt x="17337" y="4915"/>
                    <a:pt x="17329" y="4766"/>
                  </a:cubicBezTo>
                  <a:cubicBezTo>
                    <a:pt x="17345" y="4756"/>
                    <a:pt x="17337" y="4736"/>
                    <a:pt x="17329" y="4716"/>
                  </a:cubicBezTo>
                  <a:cubicBezTo>
                    <a:pt x="17329" y="4606"/>
                    <a:pt x="17329" y="4606"/>
                    <a:pt x="17329" y="4606"/>
                  </a:cubicBezTo>
                  <a:cubicBezTo>
                    <a:pt x="17313" y="4526"/>
                    <a:pt x="17321" y="4536"/>
                    <a:pt x="17329" y="4436"/>
                  </a:cubicBezTo>
                  <a:cubicBezTo>
                    <a:pt x="17329" y="4386"/>
                    <a:pt x="17297" y="4376"/>
                    <a:pt x="17313" y="4306"/>
                  </a:cubicBezTo>
                  <a:cubicBezTo>
                    <a:pt x="17313" y="4196"/>
                    <a:pt x="17313" y="4196"/>
                    <a:pt x="17313" y="4196"/>
                  </a:cubicBezTo>
                  <a:cubicBezTo>
                    <a:pt x="17313" y="4166"/>
                    <a:pt x="17337" y="4146"/>
                    <a:pt x="17313" y="4126"/>
                  </a:cubicBezTo>
                  <a:cubicBezTo>
                    <a:pt x="17313" y="4096"/>
                    <a:pt x="17305" y="4046"/>
                    <a:pt x="17329" y="4046"/>
                  </a:cubicBezTo>
                  <a:cubicBezTo>
                    <a:pt x="17345" y="4006"/>
                    <a:pt x="17274" y="3966"/>
                    <a:pt x="17329" y="3956"/>
                  </a:cubicBezTo>
                  <a:cubicBezTo>
                    <a:pt x="17353" y="3986"/>
                    <a:pt x="17353" y="4056"/>
                    <a:pt x="17361" y="4106"/>
                  </a:cubicBezTo>
                  <a:cubicBezTo>
                    <a:pt x="17353" y="4196"/>
                    <a:pt x="17377" y="4236"/>
                    <a:pt x="17377" y="4306"/>
                  </a:cubicBezTo>
                  <a:cubicBezTo>
                    <a:pt x="17377" y="4636"/>
                    <a:pt x="17416" y="4905"/>
                    <a:pt x="17448" y="5245"/>
                  </a:cubicBezTo>
                  <a:cubicBezTo>
                    <a:pt x="17432" y="5385"/>
                    <a:pt x="17456" y="5525"/>
                    <a:pt x="17448" y="5725"/>
                  </a:cubicBezTo>
                  <a:cubicBezTo>
                    <a:pt x="17440" y="5775"/>
                    <a:pt x="17480" y="5765"/>
                    <a:pt x="17464" y="5835"/>
                  </a:cubicBezTo>
                  <a:cubicBezTo>
                    <a:pt x="17448" y="5974"/>
                    <a:pt x="17488" y="6114"/>
                    <a:pt x="17464" y="6204"/>
                  </a:cubicBezTo>
                  <a:cubicBezTo>
                    <a:pt x="17464" y="6614"/>
                    <a:pt x="17464" y="6614"/>
                    <a:pt x="17464" y="6614"/>
                  </a:cubicBezTo>
                  <a:cubicBezTo>
                    <a:pt x="17448" y="6754"/>
                    <a:pt x="17456" y="6814"/>
                    <a:pt x="17448" y="6984"/>
                  </a:cubicBezTo>
                  <a:cubicBezTo>
                    <a:pt x="17400" y="6994"/>
                    <a:pt x="17464" y="7153"/>
                    <a:pt x="17416" y="7163"/>
                  </a:cubicBezTo>
                  <a:cubicBezTo>
                    <a:pt x="17432" y="7243"/>
                    <a:pt x="17361" y="7313"/>
                    <a:pt x="17416" y="7353"/>
                  </a:cubicBezTo>
                  <a:cubicBezTo>
                    <a:pt x="17416" y="7253"/>
                    <a:pt x="17448" y="7193"/>
                    <a:pt x="17464" y="7113"/>
                  </a:cubicBezTo>
                  <a:cubicBezTo>
                    <a:pt x="17472" y="7023"/>
                    <a:pt x="17488" y="6934"/>
                    <a:pt x="17496" y="6854"/>
                  </a:cubicBezTo>
                  <a:cubicBezTo>
                    <a:pt x="17496" y="6744"/>
                    <a:pt x="17503" y="6634"/>
                    <a:pt x="17519" y="6544"/>
                  </a:cubicBezTo>
                  <a:cubicBezTo>
                    <a:pt x="17519" y="6264"/>
                    <a:pt x="17519" y="6264"/>
                    <a:pt x="17519" y="6264"/>
                  </a:cubicBezTo>
                  <a:cubicBezTo>
                    <a:pt x="17511" y="6144"/>
                    <a:pt x="17535" y="6114"/>
                    <a:pt x="17519" y="6024"/>
                  </a:cubicBezTo>
                  <a:cubicBezTo>
                    <a:pt x="17527" y="5915"/>
                    <a:pt x="17519" y="5915"/>
                    <a:pt x="17519" y="5785"/>
                  </a:cubicBezTo>
                  <a:cubicBezTo>
                    <a:pt x="17511" y="5675"/>
                    <a:pt x="17519" y="5655"/>
                    <a:pt x="17496" y="5545"/>
                  </a:cubicBezTo>
                  <a:cubicBezTo>
                    <a:pt x="17511" y="5405"/>
                    <a:pt x="17496" y="5255"/>
                    <a:pt x="17496" y="5065"/>
                  </a:cubicBezTo>
                  <a:cubicBezTo>
                    <a:pt x="17472" y="4826"/>
                    <a:pt x="17448" y="4556"/>
                    <a:pt x="17448" y="4216"/>
                  </a:cubicBezTo>
                  <a:cubicBezTo>
                    <a:pt x="17416" y="4016"/>
                    <a:pt x="17400" y="3876"/>
                    <a:pt x="17393" y="3677"/>
                  </a:cubicBezTo>
                  <a:cubicBezTo>
                    <a:pt x="17393" y="3347"/>
                    <a:pt x="17393" y="3347"/>
                    <a:pt x="17393" y="3347"/>
                  </a:cubicBezTo>
                  <a:cubicBezTo>
                    <a:pt x="17408" y="3267"/>
                    <a:pt x="17361" y="3257"/>
                    <a:pt x="17393" y="3217"/>
                  </a:cubicBezTo>
                  <a:cubicBezTo>
                    <a:pt x="17393" y="3167"/>
                    <a:pt x="17361" y="3117"/>
                    <a:pt x="17416" y="3107"/>
                  </a:cubicBezTo>
                  <a:cubicBezTo>
                    <a:pt x="17408" y="3397"/>
                    <a:pt x="17488" y="3557"/>
                    <a:pt x="17480" y="3806"/>
                  </a:cubicBezTo>
                  <a:cubicBezTo>
                    <a:pt x="17535" y="3806"/>
                    <a:pt x="17464" y="3956"/>
                    <a:pt x="17519" y="3956"/>
                  </a:cubicBezTo>
                  <a:cubicBezTo>
                    <a:pt x="17503" y="4046"/>
                    <a:pt x="17543" y="4066"/>
                    <a:pt x="17535" y="4156"/>
                  </a:cubicBezTo>
                  <a:cubicBezTo>
                    <a:pt x="17551" y="4266"/>
                    <a:pt x="17551" y="4406"/>
                    <a:pt x="17567" y="4526"/>
                  </a:cubicBezTo>
                  <a:cubicBezTo>
                    <a:pt x="17567" y="4846"/>
                    <a:pt x="17599" y="5135"/>
                    <a:pt x="17622" y="5435"/>
                  </a:cubicBezTo>
                  <a:cubicBezTo>
                    <a:pt x="17622" y="5655"/>
                    <a:pt x="17622" y="5845"/>
                    <a:pt x="17622" y="6004"/>
                  </a:cubicBezTo>
                  <a:cubicBezTo>
                    <a:pt x="17622" y="6084"/>
                    <a:pt x="17599" y="6094"/>
                    <a:pt x="17622" y="6114"/>
                  </a:cubicBezTo>
                  <a:cubicBezTo>
                    <a:pt x="17638" y="6134"/>
                    <a:pt x="17606" y="6184"/>
                    <a:pt x="17606" y="6174"/>
                  </a:cubicBezTo>
                  <a:cubicBezTo>
                    <a:pt x="17599" y="6194"/>
                    <a:pt x="17622" y="6204"/>
                    <a:pt x="17622" y="6204"/>
                  </a:cubicBezTo>
                  <a:cubicBezTo>
                    <a:pt x="17614" y="6284"/>
                    <a:pt x="17591" y="6364"/>
                    <a:pt x="17606" y="6464"/>
                  </a:cubicBezTo>
                  <a:cubicBezTo>
                    <a:pt x="17614" y="6504"/>
                    <a:pt x="17583" y="6604"/>
                    <a:pt x="17622" y="6614"/>
                  </a:cubicBezTo>
                  <a:cubicBezTo>
                    <a:pt x="17606" y="6534"/>
                    <a:pt x="17646" y="6534"/>
                    <a:pt x="17638" y="6464"/>
                  </a:cubicBezTo>
                  <a:cubicBezTo>
                    <a:pt x="17678" y="6414"/>
                    <a:pt x="17614" y="6374"/>
                    <a:pt x="17654" y="6334"/>
                  </a:cubicBezTo>
                  <a:cubicBezTo>
                    <a:pt x="17654" y="6134"/>
                    <a:pt x="17654" y="6134"/>
                    <a:pt x="17654" y="6134"/>
                  </a:cubicBezTo>
                  <a:cubicBezTo>
                    <a:pt x="17638" y="6074"/>
                    <a:pt x="17709" y="6014"/>
                    <a:pt x="17654" y="5984"/>
                  </a:cubicBezTo>
                  <a:cubicBezTo>
                    <a:pt x="17686" y="5775"/>
                    <a:pt x="17662" y="5485"/>
                    <a:pt x="17670" y="5245"/>
                  </a:cubicBezTo>
                  <a:cubicBezTo>
                    <a:pt x="17622" y="4776"/>
                    <a:pt x="17630" y="4506"/>
                    <a:pt x="17606" y="4026"/>
                  </a:cubicBezTo>
                  <a:cubicBezTo>
                    <a:pt x="17559" y="3966"/>
                    <a:pt x="17583" y="3896"/>
                    <a:pt x="17567" y="3846"/>
                  </a:cubicBezTo>
                  <a:cubicBezTo>
                    <a:pt x="17527" y="3806"/>
                    <a:pt x="17575" y="3667"/>
                    <a:pt x="17535" y="3627"/>
                  </a:cubicBezTo>
                  <a:cubicBezTo>
                    <a:pt x="17519" y="3467"/>
                    <a:pt x="17511" y="3307"/>
                    <a:pt x="17480" y="3177"/>
                  </a:cubicBezTo>
                  <a:cubicBezTo>
                    <a:pt x="17480" y="2977"/>
                    <a:pt x="17480" y="2977"/>
                    <a:pt x="17480" y="2977"/>
                  </a:cubicBezTo>
                  <a:cubicBezTo>
                    <a:pt x="17448" y="2817"/>
                    <a:pt x="17464" y="2707"/>
                    <a:pt x="17464" y="2518"/>
                  </a:cubicBezTo>
                  <a:cubicBezTo>
                    <a:pt x="17480" y="2478"/>
                    <a:pt x="17496" y="2438"/>
                    <a:pt x="17496" y="2388"/>
                  </a:cubicBezTo>
                  <a:cubicBezTo>
                    <a:pt x="17503" y="2328"/>
                    <a:pt x="17511" y="2288"/>
                    <a:pt x="17535" y="2258"/>
                  </a:cubicBezTo>
                  <a:cubicBezTo>
                    <a:pt x="17535" y="2428"/>
                    <a:pt x="17551" y="2438"/>
                    <a:pt x="17551" y="2588"/>
                  </a:cubicBezTo>
                  <a:cubicBezTo>
                    <a:pt x="17567" y="2608"/>
                    <a:pt x="17567" y="2668"/>
                    <a:pt x="17583" y="2698"/>
                  </a:cubicBezTo>
                  <a:cubicBezTo>
                    <a:pt x="17599" y="2727"/>
                    <a:pt x="17591" y="2797"/>
                    <a:pt x="17622" y="2827"/>
                  </a:cubicBezTo>
                  <a:cubicBezTo>
                    <a:pt x="17606" y="2887"/>
                    <a:pt x="17654" y="2887"/>
                    <a:pt x="17638" y="2957"/>
                  </a:cubicBezTo>
                  <a:cubicBezTo>
                    <a:pt x="17670" y="2967"/>
                    <a:pt x="17630" y="3077"/>
                    <a:pt x="17670" y="3087"/>
                  </a:cubicBezTo>
                  <a:cubicBezTo>
                    <a:pt x="17678" y="3307"/>
                    <a:pt x="17733" y="3457"/>
                    <a:pt x="17757" y="3647"/>
                  </a:cubicBezTo>
                  <a:cubicBezTo>
                    <a:pt x="17789" y="3846"/>
                    <a:pt x="17844" y="3996"/>
                    <a:pt x="17860" y="4196"/>
                  </a:cubicBezTo>
                  <a:cubicBezTo>
                    <a:pt x="17908" y="4186"/>
                    <a:pt x="17852" y="4316"/>
                    <a:pt x="17900" y="4306"/>
                  </a:cubicBezTo>
                  <a:cubicBezTo>
                    <a:pt x="17908" y="4346"/>
                    <a:pt x="17876" y="4446"/>
                    <a:pt x="17915" y="4456"/>
                  </a:cubicBezTo>
                  <a:cubicBezTo>
                    <a:pt x="17908" y="4586"/>
                    <a:pt x="17931" y="4666"/>
                    <a:pt x="17947" y="4766"/>
                  </a:cubicBezTo>
                  <a:cubicBezTo>
                    <a:pt x="17955" y="5045"/>
                    <a:pt x="17955" y="5215"/>
                    <a:pt x="17987" y="5485"/>
                  </a:cubicBezTo>
                  <a:cubicBezTo>
                    <a:pt x="17987" y="5895"/>
                    <a:pt x="17987" y="5895"/>
                    <a:pt x="17987" y="5895"/>
                  </a:cubicBezTo>
                  <a:cubicBezTo>
                    <a:pt x="18011" y="5964"/>
                    <a:pt x="17987" y="5964"/>
                    <a:pt x="17987" y="6044"/>
                  </a:cubicBezTo>
                  <a:cubicBezTo>
                    <a:pt x="17995" y="6104"/>
                    <a:pt x="17963" y="6224"/>
                    <a:pt x="18003" y="6244"/>
                  </a:cubicBezTo>
                  <a:cubicBezTo>
                    <a:pt x="17987" y="6174"/>
                    <a:pt x="18011" y="6144"/>
                    <a:pt x="18018" y="6094"/>
                  </a:cubicBezTo>
                  <a:cubicBezTo>
                    <a:pt x="18018" y="5944"/>
                    <a:pt x="18011" y="5795"/>
                    <a:pt x="18034" y="5675"/>
                  </a:cubicBezTo>
                  <a:cubicBezTo>
                    <a:pt x="18003" y="5635"/>
                    <a:pt x="18034" y="5645"/>
                    <a:pt x="18034" y="5595"/>
                  </a:cubicBezTo>
                  <a:cubicBezTo>
                    <a:pt x="18018" y="5565"/>
                    <a:pt x="18011" y="5535"/>
                    <a:pt x="18018" y="5485"/>
                  </a:cubicBezTo>
                  <a:cubicBezTo>
                    <a:pt x="18018" y="5135"/>
                    <a:pt x="18018" y="5135"/>
                    <a:pt x="18018" y="5135"/>
                  </a:cubicBezTo>
                  <a:cubicBezTo>
                    <a:pt x="18003" y="5035"/>
                    <a:pt x="18003" y="4925"/>
                    <a:pt x="18003" y="4766"/>
                  </a:cubicBezTo>
                  <a:cubicBezTo>
                    <a:pt x="17971" y="4686"/>
                    <a:pt x="17995" y="4556"/>
                    <a:pt x="17963" y="4476"/>
                  </a:cubicBezTo>
                  <a:cubicBezTo>
                    <a:pt x="17963" y="4386"/>
                    <a:pt x="17923" y="4256"/>
                    <a:pt x="17947" y="4196"/>
                  </a:cubicBezTo>
                  <a:cubicBezTo>
                    <a:pt x="17923" y="4166"/>
                    <a:pt x="17915" y="4116"/>
                    <a:pt x="17915" y="4066"/>
                  </a:cubicBezTo>
                  <a:cubicBezTo>
                    <a:pt x="17892" y="4036"/>
                    <a:pt x="17900" y="3966"/>
                    <a:pt x="17900" y="3916"/>
                  </a:cubicBezTo>
                  <a:cubicBezTo>
                    <a:pt x="17876" y="3886"/>
                    <a:pt x="17868" y="3836"/>
                    <a:pt x="17860" y="3786"/>
                  </a:cubicBezTo>
                  <a:cubicBezTo>
                    <a:pt x="17860" y="3727"/>
                    <a:pt x="17844" y="3697"/>
                    <a:pt x="17828" y="3647"/>
                  </a:cubicBezTo>
                  <a:cubicBezTo>
                    <a:pt x="17812" y="3447"/>
                    <a:pt x="17757" y="3297"/>
                    <a:pt x="17741" y="3087"/>
                  </a:cubicBezTo>
                  <a:cubicBezTo>
                    <a:pt x="17694" y="2917"/>
                    <a:pt x="17678" y="2698"/>
                    <a:pt x="17622" y="2538"/>
                  </a:cubicBezTo>
                  <a:cubicBezTo>
                    <a:pt x="17622" y="2458"/>
                    <a:pt x="17614" y="2398"/>
                    <a:pt x="17606" y="2348"/>
                  </a:cubicBezTo>
                  <a:cubicBezTo>
                    <a:pt x="17606" y="2238"/>
                    <a:pt x="17606" y="2238"/>
                    <a:pt x="17606" y="2238"/>
                  </a:cubicBezTo>
                  <a:cubicBezTo>
                    <a:pt x="17599" y="2208"/>
                    <a:pt x="17575" y="2188"/>
                    <a:pt x="17606" y="2168"/>
                  </a:cubicBezTo>
                  <a:cubicBezTo>
                    <a:pt x="17686" y="2448"/>
                    <a:pt x="17709" y="2787"/>
                    <a:pt x="17812" y="3037"/>
                  </a:cubicBezTo>
                  <a:cubicBezTo>
                    <a:pt x="17836" y="3337"/>
                    <a:pt x="17915" y="3567"/>
                    <a:pt x="17963" y="3826"/>
                  </a:cubicBezTo>
                  <a:cubicBezTo>
                    <a:pt x="18050" y="4046"/>
                    <a:pt x="18058" y="4366"/>
                    <a:pt x="18106" y="4636"/>
                  </a:cubicBezTo>
                  <a:cubicBezTo>
                    <a:pt x="18106" y="4806"/>
                    <a:pt x="18106" y="4806"/>
                    <a:pt x="18106" y="4806"/>
                  </a:cubicBezTo>
                  <a:cubicBezTo>
                    <a:pt x="18153" y="4806"/>
                    <a:pt x="18090" y="4955"/>
                    <a:pt x="18137" y="4955"/>
                  </a:cubicBezTo>
                  <a:cubicBezTo>
                    <a:pt x="18169" y="4865"/>
                    <a:pt x="18137" y="4836"/>
                    <a:pt x="18137" y="4716"/>
                  </a:cubicBezTo>
                  <a:cubicBezTo>
                    <a:pt x="18153" y="4596"/>
                    <a:pt x="18114" y="4536"/>
                    <a:pt x="18121" y="4416"/>
                  </a:cubicBezTo>
                  <a:cubicBezTo>
                    <a:pt x="18121" y="4186"/>
                    <a:pt x="18066" y="4036"/>
                    <a:pt x="18050" y="3826"/>
                  </a:cubicBezTo>
                  <a:cubicBezTo>
                    <a:pt x="18018" y="3826"/>
                    <a:pt x="18042" y="3757"/>
                    <a:pt x="18018" y="3737"/>
                  </a:cubicBezTo>
                  <a:cubicBezTo>
                    <a:pt x="18011" y="3707"/>
                    <a:pt x="17995" y="3687"/>
                    <a:pt x="17987" y="3647"/>
                  </a:cubicBezTo>
                  <a:cubicBezTo>
                    <a:pt x="17987" y="3527"/>
                    <a:pt x="17955" y="3437"/>
                    <a:pt x="17931" y="3347"/>
                  </a:cubicBezTo>
                  <a:cubicBezTo>
                    <a:pt x="17923" y="3297"/>
                    <a:pt x="17908" y="3267"/>
                    <a:pt x="17915" y="3197"/>
                  </a:cubicBezTo>
                  <a:cubicBezTo>
                    <a:pt x="17892" y="3187"/>
                    <a:pt x="17892" y="3157"/>
                    <a:pt x="17900" y="3127"/>
                  </a:cubicBezTo>
                  <a:cubicBezTo>
                    <a:pt x="17876" y="3127"/>
                    <a:pt x="17876" y="3067"/>
                    <a:pt x="17900" y="3067"/>
                  </a:cubicBezTo>
                  <a:cubicBezTo>
                    <a:pt x="17931" y="3177"/>
                    <a:pt x="17963" y="3287"/>
                    <a:pt x="17987" y="3407"/>
                  </a:cubicBezTo>
                  <a:cubicBezTo>
                    <a:pt x="18018" y="3447"/>
                    <a:pt x="18026" y="3507"/>
                    <a:pt x="18050" y="3547"/>
                  </a:cubicBezTo>
                  <a:cubicBezTo>
                    <a:pt x="18050" y="3577"/>
                    <a:pt x="18066" y="3597"/>
                    <a:pt x="18090" y="3607"/>
                  </a:cubicBezTo>
                  <a:cubicBezTo>
                    <a:pt x="18090" y="3637"/>
                    <a:pt x="18082" y="3687"/>
                    <a:pt x="18106" y="3697"/>
                  </a:cubicBezTo>
                  <a:cubicBezTo>
                    <a:pt x="18137" y="3727"/>
                    <a:pt x="18129" y="3806"/>
                    <a:pt x="18153" y="3846"/>
                  </a:cubicBezTo>
                  <a:cubicBezTo>
                    <a:pt x="18169" y="3916"/>
                    <a:pt x="18193" y="3956"/>
                    <a:pt x="18209" y="4026"/>
                  </a:cubicBezTo>
                  <a:cubicBezTo>
                    <a:pt x="18240" y="4126"/>
                    <a:pt x="18288" y="4206"/>
                    <a:pt x="18312" y="4326"/>
                  </a:cubicBezTo>
                  <a:cubicBezTo>
                    <a:pt x="18343" y="4436"/>
                    <a:pt x="18375" y="4546"/>
                    <a:pt x="18415" y="4656"/>
                  </a:cubicBezTo>
                  <a:cubicBezTo>
                    <a:pt x="18423" y="4776"/>
                    <a:pt x="18446" y="4875"/>
                    <a:pt x="18470" y="4975"/>
                  </a:cubicBezTo>
                  <a:cubicBezTo>
                    <a:pt x="18454" y="5065"/>
                    <a:pt x="18486" y="5085"/>
                    <a:pt x="18486" y="5155"/>
                  </a:cubicBezTo>
                  <a:cubicBezTo>
                    <a:pt x="18486" y="5215"/>
                    <a:pt x="18470" y="5305"/>
                    <a:pt x="18518" y="5305"/>
                  </a:cubicBezTo>
                  <a:cubicBezTo>
                    <a:pt x="18526" y="5075"/>
                    <a:pt x="18494" y="4905"/>
                    <a:pt x="18470" y="4716"/>
                  </a:cubicBezTo>
                  <a:cubicBezTo>
                    <a:pt x="18446" y="4636"/>
                    <a:pt x="18431" y="4546"/>
                    <a:pt x="18415" y="4456"/>
                  </a:cubicBezTo>
                  <a:cubicBezTo>
                    <a:pt x="18367" y="4396"/>
                    <a:pt x="18383" y="4266"/>
                    <a:pt x="18328" y="4216"/>
                  </a:cubicBezTo>
                  <a:cubicBezTo>
                    <a:pt x="18312" y="4126"/>
                    <a:pt x="18280" y="4056"/>
                    <a:pt x="18256" y="3976"/>
                  </a:cubicBezTo>
                  <a:cubicBezTo>
                    <a:pt x="18264" y="3916"/>
                    <a:pt x="18217" y="3906"/>
                    <a:pt x="18225" y="3846"/>
                  </a:cubicBezTo>
                  <a:cubicBezTo>
                    <a:pt x="18209" y="3806"/>
                    <a:pt x="18177" y="3796"/>
                    <a:pt x="18193" y="3717"/>
                  </a:cubicBezTo>
                  <a:cubicBezTo>
                    <a:pt x="18145" y="3667"/>
                    <a:pt x="18137" y="3567"/>
                    <a:pt x="18106" y="3497"/>
                  </a:cubicBezTo>
                  <a:cubicBezTo>
                    <a:pt x="18074" y="3417"/>
                    <a:pt x="18050" y="3337"/>
                    <a:pt x="18018" y="3257"/>
                  </a:cubicBezTo>
                  <a:cubicBezTo>
                    <a:pt x="18011" y="3207"/>
                    <a:pt x="17987" y="3177"/>
                    <a:pt x="18003" y="3107"/>
                  </a:cubicBezTo>
                  <a:cubicBezTo>
                    <a:pt x="17963" y="3087"/>
                    <a:pt x="17971" y="2997"/>
                    <a:pt x="17931" y="2977"/>
                  </a:cubicBezTo>
                  <a:cubicBezTo>
                    <a:pt x="17931" y="2937"/>
                    <a:pt x="17931" y="2907"/>
                    <a:pt x="17915" y="2887"/>
                  </a:cubicBezTo>
                  <a:cubicBezTo>
                    <a:pt x="17892" y="2877"/>
                    <a:pt x="17908" y="2807"/>
                    <a:pt x="17876" y="2797"/>
                  </a:cubicBezTo>
                  <a:cubicBezTo>
                    <a:pt x="17876" y="2658"/>
                    <a:pt x="17836" y="2558"/>
                    <a:pt x="17812" y="2428"/>
                  </a:cubicBezTo>
                  <a:cubicBezTo>
                    <a:pt x="17789" y="2428"/>
                    <a:pt x="17797" y="2378"/>
                    <a:pt x="17797" y="2348"/>
                  </a:cubicBezTo>
                  <a:cubicBezTo>
                    <a:pt x="17765" y="2338"/>
                    <a:pt x="17781" y="2288"/>
                    <a:pt x="17773" y="2258"/>
                  </a:cubicBezTo>
                  <a:cubicBezTo>
                    <a:pt x="17741" y="2228"/>
                    <a:pt x="17765" y="2118"/>
                    <a:pt x="17725" y="2078"/>
                  </a:cubicBezTo>
                  <a:cubicBezTo>
                    <a:pt x="17749" y="2018"/>
                    <a:pt x="17717" y="1988"/>
                    <a:pt x="17709" y="1908"/>
                  </a:cubicBezTo>
                  <a:cubicBezTo>
                    <a:pt x="17717" y="1808"/>
                    <a:pt x="17686" y="1778"/>
                    <a:pt x="17686" y="1688"/>
                  </a:cubicBezTo>
                  <a:cubicBezTo>
                    <a:pt x="17702" y="1658"/>
                    <a:pt x="17670" y="1579"/>
                    <a:pt x="17709" y="1579"/>
                  </a:cubicBezTo>
                  <a:cubicBezTo>
                    <a:pt x="17717" y="1539"/>
                    <a:pt x="17654" y="1489"/>
                    <a:pt x="17709" y="1469"/>
                  </a:cubicBezTo>
                  <a:cubicBezTo>
                    <a:pt x="17749" y="1489"/>
                    <a:pt x="17702" y="1609"/>
                    <a:pt x="17741" y="1628"/>
                  </a:cubicBezTo>
                  <a:cubicBezTo>
                    <a:pt x="17741" y="1698"/>
                    <a:pt x="17773" y="1718"/>
                    <a:pt x="17757" y="1798"/>
                  </a:cubicBezTo>
                  <a:cubicBezTo>
                    <a:pt x="17789" y="1798"/>
                    <a:pt x="17765" y="1858"/>
                    <a:pt x="17797" y="1868"/>
                  </a:cubicBezTo>
                  <a:cubicBezTo>
                    <a:pt x="17789" y="1908"/>
                    <a:pt x="17812" y="1908"/>
                    <a:pt x="17812" y="1948"/>
                  </a:cubicBezTo>
                  <a:cubicBezTo>
                    <a:pt x="17820" y="2018"/>
                    <a:pt x="17836" y="2068"/>
                    <a:pt x="17844" y="2128"/>
                  </a:cubicBezTo>
                  <a:cubicBezTo>
                    <a:pt x="17876" y="2238"/>
                    <a:pt x="17915" y="2348"/>
                    <a:pt x="17947" y="2458"/>
                  </a:cubicBezTo>
                  <a:cubicBezTo>
                    <a:pt x="17987" y="2478"/>
                    <a:pt x="17963" y="2578"/>
                    <a:pt x="18018" y="2588"/>
                  </a:cubicBezTo>
                  <a:cubicBezTo>
                    <a:pt x="18026" y="2648"/>
                    <a:pt x="18026" y="2737"/>
                    <a:pt x="18066" y="2757"/>
                  </a:cubicBezTo>
                  <a:cubicBezTo>
                    <a:pt x="18082" y="2897"/>
                    <a:pt x="18153" y="2957"/>
                    <a:pt x="18177" y="3087"/>
                  </a:cubicBezTo>
                  <a:cubicBezTo>
                    <a:pt x="18209" y="3107"/>
                    <a:pt x="18201" y="3187"/>
                    <a:pt x="18240" y="3217"/>
                  </a:cubicBezTo>
                  <a:cubicBezTo>
                    <a:pt x="18288" y="3277"/>
                    <a:pt x="18248" y="3287"/>
                    <a:pt x="18296" y="3347"/>
                  </a:cubicBezTo>
                  <a:cubicBezTo>
                    <a:pt x="18328" y="3457"/>
                    <a:pt x="18375" y="3547"/>
                    <a:pt x="18399" y="3677"/>
                  </a:cubicBezTo>
                  <a:cubicBezTo>
                    <a:pt x="18438" y="3687"/>
                    <a:pt x="18423" y="3786"/>
                    <a:pt x="18446" y="3826"/>
                  </a:cubicBezTo>
                  <a:cubicBezTo>
                    <a:pt x="18478" y="3866"/>
                    <a:pt x="18486" y="3936"/>
                    <a:pt x="18502" y="3996"/>
                  </a:cubicBezTo>
                  <a:cubicBezTo>
                    <a:pt x="18518" y="4046"/>
                    <a:pt x="18534" y="4106"/>
                    <a:pt x="18534" y="4176"/>
                  </a:cubicBezTo>
                  <a:cubicBezTo>
                    <a:pt x="18581" y="4206"/>
                    <a:pt x="18549" y="4316"/>
                    <a:pt x="18605" y="4326"/>
                  </a:cubicBezTo>
                  <a:cubicBezTo>
                    <a:pt x="18597" y="4156"/>
                    <a:pt x="18541" y="4046"/>
                    <a:pt x="18518" y="3886"/>
                  </a:cubicBezTo>
                  <a:cubicBezTo>
                    <a:pt x="18494" y="3737"/>
                    <a:pt x="18423" y="3647"/>
                    <a:pt x="18415" y="3477"/>
                  </a:cubicBezTo>
                  <a:cubicBezTo>
                    <a:pt x="18383" y="3477"/>
                    <a:pt x="18407" y="3407"/>
                    <a:pt x="18367" y="3407"/>
                  </a:cubicBezTo>
                  <a:cubicBezTo>
                    <a:pt x="18351" y="3377"/>
                    <a:pt x="18351" y="3317"/>
                    <a:pt x="18328" y="3307"/>
                  </a:cubicBezTo>
                  <a:cubicBezTo>
                    <a:pt x="18328" y="3207"/>
                    <a:pt x="18272" y="3177"/>
                    <a:pt x="18256" y="3087"/>
                  </a:cubicBezTo>
                  <a:cubicBezTo>
                    <a:pt x="18209" y="3047"/>
                    <a:pt x="18209" y="2947"/>
                    <a:pt x="18177" y="2887"/>
                  </a:cubicBezTo>
                  <a:cubicBezTo>
                    <a:pt x="18145" y="2817"/>
                    <a:pt x="18114" y="2757"/>
                    <a:pt x="18106" y="2668"/>
                  </a:cubicBezTo>
                  <a:cubicBezTo>
                    <a:pt x="18074" y="2518"/>
                    <a:pt x="18003" y="2408"/>
                    <a:pt x="17963" y="2258"/>
                  </a:cubicBezTo>
                  <a:cubicBezTo>
                    <a:pt x="17915" y="2108"/>
                    <a:pt x="17860" y="1978"/>
                    <a:pt x="17860" y="1818"/>
                  </a:cubicBezTo>
                  <a:cubicBezTo>
                    <a:pt x="17828" y="1818"/>
                    <a:pt x="17852" y="1748"/>
                    <a:pt x="17828" y="1738"/>
                  </a:cubicBezTo>
                  <a:cubicBezTo>
                    <a:pt x="17820" y="1688"/>
                    <a:pt x="17789" y="1678"/>
                    <a:pt x="17797" y="1628"/>
                  </a:cubicBezTo>
                  <a:cubicBezTo>
                    <a:pt x="17789" y="1429"/>
                    <a:pt x="17757" y="1279"/>
                    <a:pt x="17741" y="1099"/>
                  </a:cubicBezTo>
                  <a:cubicBezTo>
                    <a:pt x="17741" y="889"/>
                    <a:pt x="17741" y="889"/>
                    <a:pt x="17741" y="889"/>
                  </a:cubicBezTo>
                  <a:cubicBezTo>
                    <a:pt x="17741" y="849"/>
                    <a:pt x="17733" y="809"/>
                    <a:pt x="17757" y="799"/>
                  </a:cubicBezTo>
                  <a:cubicBezTo>
                    <a:pt x="17765" y="769"/>
                    <a:pt x="17741" y="689"/>
                    <a:pt x="17773" y="689"/>
                  </a:cubicBezTo>
                  <a:cubicBezTo>
                    <a:pt x="17765" y="829"/>
                    <a:pt x="17789" y="919"/>
                    <a:pt x="17812" y="1019"/>
                  </a:cubicBezTo>
                  <a:cubicBezTo>
                    <a:pt x="17797" y="1129"/>
                    <a:pt x="17820" y="1199"/>
                    <a:pt x="17828" y="1299"/>
                  </a:cubicBezTo>
                  <a:cubicBezTo>
                    <a:pt x="17836" y="1369"/>
                    <a:pt x="17876" y="1489"/>
                    <a:pt x="17844" y="1539"/>
                  </a:cubicBezTo>
                  <a:cubicBezTo>
                    <a:pt x="17908" y="1579"/>
                    <a:pt x="17876" y="1619"/>
                    <a:pt x="17900" y="1688"/>
                  </a:cubicBezTo>
                  <a:cubicBezTo>
                    <a:pt x="17947" y="1728"/>
                    <a:pt x="17931" y="1838"/>
                    <a:pt x="17963" y="1888"/>
                  </a:cubicBezTo>
                  <a:cubicBezTo>
                    <a:pt x="17971" y="1968"/>
                    <a:pt x="18011" y="2008"/>
                    <a:pt x="18018" y="2078"/>
                  </a:cubicBezTo>
                  <a:cubicBezTo>
                    <a:pt x="18034" y="2158"/>
                    <a:pt x="18058" y="2218"/>
                    <a:pt x="18090" y="2278"/>
                  </a:cubicBezTo>
                  <a:cubicBezTo>
                    <a:pt x="18129" y="2408"/>
                    <a:pt x="18185" y="2518"/>
                    <a:pt x="18225" y="2648"/>
                  </a:cubicBezTo>
                  <a:cubicBezTo>
                    <a:pt x="18256" y="2658"/>
                    <a:pt x="18232" y="2727"/>
                    <a:pt x="18256" y="2737"/>
                  </a:cubicBezTo>
                  <a:cubicBezTo>
                    <a:pt x="18280" y="2757"/>
                    <a:pt x="18296" y="2797"/>
                    <a:pt x="18312" y="2827"/>
                  </a:cubicBezTo>
                  <a:cubicBezTo>
                    <a:pt x="18335" y="2887"/>
                    <a:pt x="18367" y="2937"/>
                    <a:pt x="18383" y="3017"/>
                  </a:cubicBezTo>
                  <a:cubicBezTo>
                    <a:pt x="18423" y="3057"/>
                    <a:pt x="18431" y="3127"/>
                    <a:pt x="18470" y="3177"/>
                  </a:cubicBezTo>
                  <a:cubicBezTo>
                    <a:pt x="18446" y="3247"/>
                    <a:pt x="18526" y="3187"/>
                    <a:pt x="18502" y="3257"/>
                  </a:cubicBezTo>
                  <a:cubicBezTo>
                    <a:pt x="18534" y="3267"/>
                    <a:pt x="18518" y="3337"/>
                    <a:pt x="18557" y="3347"/>
                  </a:cubicBezTo>
                  <a:cubicBezTo>
                    <a:pt x="18597" y="3477"/>
                    <a:pt x="18652" y="3587"/>
                    <a:pt x="18708" y="3697"/>
                  </a:cubicBezTo>
                  <a:cubicBezTo>
                    <a:pt x="18755" y="3816"/>
                    <a:pt x="18795" y="3946"/>
                    <a:pt x="18850" y="4066"/>
                  </a:cubicBezTo>
                  <a:cubicBezTo>
                    <a:pt x="18850" y="4106"/>
                    <a:pt x="18858" y="4136"/>
                    <a:pt x="18882" y="4156"/>
                  </a:cubicBezTo>
                  <a:cubicBezTo>
                    <a:pt x="18890" y="4196"/>
                    <a:pt x="18890" y="4246"/>
                    <a:pt x="18914" y="4266"/>
                  </a:cubicBezTo>
                  <a:cubicBezTo>
                    <a:pt x="18938" y="4326"/>
                    <a:pt x="18930" y="4436"/>
                    <a:pt x="18985" y="4456"/>
                  </a:cubicBezTo>
                  <a:cubicBezTo>
                    <a:pt x="18993" y="4356"/>
                    <a:pt x="18946" y="4336"/>
                    <a:pt x="18953" y="4236"/>
                  </a:cubicBezTo>
                  <a:cubicBezTo>
                    <a:pt x="18906" y="4216"/>
                    <a:pt x="18938" y="4076"/>
                    <a:pt x="18882" y="4066"/>
                  </a:cubicBezTo>
                  <a:cubicBezTo>
                    <a:pt x="18882" y="3976"/>
                    <a:pt x="18843" y="3936"/>
                    <a:pt x="18827" y="3866"/>
                  </a:cubicBezTo>
                  <a:cubicBezTo>
                    <a:pt x="18819" y="3836"/>
                    <a:pt x="18803" y="3816"/>
                    <a:pt x="18795" y="3786"/>
                  </a:cubicBezTo>
                  <a:cubicBezTo>
                    <a:pt x="18787" y="3747"/>
                    <a:pt x="18787" y="3697"/>
                    <a:pt x="18763" y="3677"/>
                  </a:cubicBezTo>
                  <a:cubicBezTo>
                    <a:pt x="18747" y="3607"/>
                    <a:pt x="18716" y="3557"/>
                    <a:pt x="18692" y="3497"/>
                  </a:cubicBezTo>
                  <a:cubicBezTo>
                    <a:pt x="18668" y="3447"/>
                    <a:pt x="18629" y="3397"/>
                    <a:pt x="18621" y="3327"/>
                  </a:cubicBezTo>
                  <a:cubicBezTo>
                    <a:pt x="18565" y="3317"/>
                    <a:pt x="18589" y="3187"/>
                    <a:pt x="18534" y="3177"/>
                  </a:cubicBezTo>
                  <a:cubicBezTo>
                    <a:pt x="18534" y="3087"/>
                    <a:pt x="18478" y="3057"/>
                    <a:pt x="18470" y="2977"/>
                  </a:cubicBezTo>
                  <a:cubicBezTo>
                    <a:pt x="18391" y="2897"/>
                    <a:pt x="18383" y="2737"/>
                    <a:pt x="18312" y="2648"/>
                  </a:cubicBezTo>
                  <a:cubicBezTo>
                    <a:pt x="18335" y="2578"/>
                    <a:pt x="18256" y="2638"/>
                    <a:pt x="18280" y="2558"/>
                  </a:cubicBezTo>
                  <a:cubicBezTo>
                    <a:pt x="18280" y="2518"/>
                    <a:pt x="18232" y="2538"/>
                    <a:pt x="18240" y="2478"/>
                  </a:cubicBezTo>
                  <a:cubicBezTo>
                    <a:pt x="18209" y="2428"/>
                    <a:pt x="18193" y="2348"/>
                    <a:pt x="18177" y="2278"/>
                  </a:cubicBezTo>
                  <a:cubicBezTo>
                    <a:pt x="18129" y="2238"/>
                    <a:pt x="18129" y="2158"/>
                    <a:pt x="18106" y="2108"/>
                  </a:cubicBezTo>
                  <a:cubicBezTo>
                    <a:pt x="18090" y="2038"/>
                    <a:pt x="18050" y="1998"/>
                    <a:pt x="18050" y="1908"/>
                  </a:cubicBezTo>
                  <a:cubicBezTo>
                    <a:pt x="18018" y="1908"/>
                    <a:pt x="18042" y="1838"/>
                    <a:pt x="18018" y="1818"/>
                  </a:cubicBezTo>
                  <a:cubicBezTo>
                    <a:pt x="18026" y="1768"/>
                    <a:pt x="17987" y="1778"/>
                    <a:pt x="18003" y="1708"/>
                  </a:cubicBezTo>
                  <a:cubicBezTo>
                    <a:pt x="17963" y="1658"/>
                    <a:pt x="17963" y="1569"/>
                    <a:pt x="17931" y="1519"/>
                  </a:cubicBezTo>
                  <a:cubicBezTo>
                    <a:pt x="17900" y="1329"/>
                    <a:pt x="17908" y="1229"/>
                    <a:pt x="17876" y="1039"/>
                  </a:cubicBezTo>
                  <a:cubicBezTo>
                    <a:pt x="17876" y="949"/>
                    <a:pt x="17868" y="869"/>
                    <a:pt x="17844" y="799"/>
                  </a:cubicBezTo>
                  <a:cubicBezTo>
                    <a:pt x="17836" y="759"/>
                    <a:pt x="17868" y="669"/>
                    <a:pt x="17828" y="669"/>
                  </a:cubicBezTo>
                  <a:cubicBezTo>
                    <a:pt x="17836" y="629"/>
                    <a:pt x="17805" y="540"/>
                    <a:pt x="17844" y="540"/>
                  </a:cubicBezTo>
                  <a:cubicBezTo>
                    <a:pt x="17836" y="599"/>
                    <a:pt x="17860" y="619"/>
                    <a:pt x="17860" y="669"/>
                  </a:cubicBezTo>
                  <a:cubicBezTo>
                    <a:pt x="17884" y="669"/>
                    <a:pt x="17860" y="689"/>
                    <a:pt x="17860" y="689"/>
                  </a:cubicBezTo>
                  <a:cubicBezTo>
                    <a:pt x="17860" y="719"/>
                    <a:pt x="17868" y="739"/>
                    <a:pt x="17876" y="749"/>
                  </a:cubicBezTo>
                  <a:cubicBezTo>
                    <a:pt x="17923" y="799"/>
                    <a:pt x="17908" y="929"/>
                    <a:pt x="17947" y="969"/>
                  </a:cubicBezTo>
                  <a:cubicBezTo>
                    <a:pt x="17971" y="1149"/>
                    <a:pt x="18018" y="1289"/>
                    <a:pt x="18034" y="1469"/>
                  </a:cubicBezTo>
                  <a:cubicBezTo>
                    <a:pt x="18074" y="1479"/>
                    <a:pt x="18050" y="1559"/>
                    <a:pt x="18090" y="1559"/>
                  </a:cubicBezTo>
                  <a:cubicBezTo>
                    <a:pt x="18098" y="1599"/>
                    <a:pt x="18098" y="1648"/>
                    <a:pt x="18121" y="1668"/>
                  </a:cubicBezTo>
                  <a:cubicBezTo>
                    <a:pt x="18129" y="1768"/>
                    <a:pt x="18193" y="1798"/>
                    <a:pt x="18193" y="1908"/>
                  </a:cubicBezTo>
                  <a:cubicBezTo>
                    <a:pt x="18240" y="1948"/>
                    <a:pt x="18232" y="2058"/>
                    <a:pt x="18280" y="2108"/>
                  </a:cubicBezTo>
                  <a:cubicBezTo>
                    <a:pt x="18280" y="2208"/>
                    <a:pt x="18343" y="2238"/>
                    <a:pt x="18343" y="2348"/>
                  </a:cubicBezTo>
                  <a:cubicBezTo>
                    <a:pt x="18375" y="2368"/>
                    <a:pt x="18383" y="2398"/>
                    <a:pt x="18383" y="2458"/>
                  </a:cubicBezTo>
                  <a:cubicBezTo>
                    <a:pt x="18438" y="2438"/>
                    <a:pt x="18407" y="2528"/>
                    <a:pt x="18431" y="2538"/>
                  </a:cubicBezTo>
                  <a:cubicBezTo>
                    <a:pt x="18470" y="2608"/>
                    <a:pt x="18518" y="2648"/>
                    <a:pt x="18534" y="2737"/>
                  </a:cubicBezTo>
                  <a:cubicBezTo>
                    <a:pt x="18589" y="2777"/>
                    <a:pt x="18605" y="2857"/>
                    <a:pt x="18637" y="2907"/>
                  </a:cubicBezTo>
                  <a:cubicBezTo>
                    <a:pt x="18644" y="2957"/>
                    <a:pt x="18676" y="2967"/>
                    <a:pt x="18676" y="3017"/>
                  </a:cubicBezTo>
                  <a:cubicBezTo>
                    <a:pt x="18732" y="3007"/>
                    <a:pt x="18684" y="3127"/>
                    <a:pt x="18740" y="3107"/>
                  </a:cubicBezTo>
                  <a:cubicBezTo>
                    <a:pt x="18747" y="3017"/>
                    <a:pt x="18708" y="2997"/>
                    <a:pt x="18692" y="2937"/>
                  </a:cubicBezTo>
                  <a:cubicBezTo>
                    <a:pt x="18660" y="2927"/>
                    <a:pt x="18684" y="2857"/>
                    <a:pt x="18660" y="2847"/>
                  </a:cubicBezTo>
                  <a:cubicBezTo>
                    <a:pt x="18644" y="2817"/>
                    <a:pt x="18629" y="2787"/>
                    <a:pt x="18621" y="2757"/>
                  </a:cubicBezTo>
                  <a:cubicBezTo>
                    <a:pt x="18573" y="2648"/>
                    <a:pt x="18494" y="2578"/>
                    <a:pt x="18470" y="2428"/>
                  </a:cubicBezTo>
                  <a:cubicBezTo>
                    <a:pt x="18438" y="2388"/>
                    <a:pt x="18415" y="2338"/>
                    <a:pt x="18399" y="2278"/>
                  </a:cubicBezTo>
                  <a:cubicBezTo>
                    <a:pt x="18399" y="2238"/>
                    <a:pt x="18383" y="2208"/>
                    <a:pt x="18367" y="2188"/>
                  </a:cubicBezTo>
                  <a:cubicBezTo>
                    <a:pt x="18335" y="2178"/>
                    <a:pt x="18359" y="2108"/>
                    <a:pt x="18328" y="2108"/>
                  </a:cubicBezTo>
                  <a:cubicBezTo>
                    <a:pt x="18312" y="2038"/>
                    <a:pt x="18312" y="1958"/>
                    <a:pt x="18256" y="1928"/>
                  </a:cubicBezTo>
                  <a:cubicBezTo>
                    <a:pt x="18272" y="1828"/>
                    <a:pt x="18225" y="1798"/>
                    <a:pt x="18209" y="1738"/>
                  </a:cubicBezTo>
                  <a:cubicBezTo>
                    <a:pt x="18129" y="1499"/>
                    <a:pt x="18050" y="1249"/>
                    <a:pt x="18018" y="949"/>
                  </a:cubicBezTo>
                  <a:cubicBezTo>
                    <a:pt x="17987" y="909"/>
                    <a:pt x="17979" y="839"/>
                    <a:pt x="17963" y="779"/>
                  </a:cubicBezTo>
                  <a:cubicBezTo>
                    <a:pt x="17939" y="719"/>
                    <a:pt x="17931" y="649"/>
                    <a:pt x="17915" y="579"/>
                  </a:cubicBezTo>
                  <a:cubicBezTo>
                    <a:pt x="17923" y="500"/>
                    <a:pt x="17852" y="440"/>
                    <a:pt x="17900" y="380"/>
                  </a:cubicBezTo>
                  <a:cubicBezTo>
                    <a:pt x="17884" y="340"/>
                    <a:pt x="17828" y="230"/>
                    <a:pt x="17876" y="190"/>
                  </a:cubicBezTo>
                  <a:cubicBezTo>
                    <a:pt x="17892" y="340"/>
                    <a:pt x="17947" y="440"/>
                    <a:pt x="17947" y="599"/>
                  </a:cubicBezTo>
                  <a:cubicBezTo>
                    <a:pt x="18018" y="699"/>
                    <a:pt x="18034" y="859"/>
                    <a:pt x="18066" y="989"/>
                  </a:cubicBezTo>
                  <a:cubicBezTo>
                    <a:pt x="18082" y="1059"/>
                    <a:pt x="18121" y="1099"/>
                    <a:pt x="18121" y="1189"/>
                  </a:cubicBezTo>
                  <a:cubicBezTo>
                    <a:pt x="18169" y="1219"/>
                    <a:pt x="18185" y="1299"/>
                    <a:pt x="18193" y="1389"/>
                  </a:cubicBezTo>
                  <a:cubicBezTo>
                    <a:pt x="18264" y="1479"/>
                    <a:pt x="18248" y="1668"/>
                    <a:pt x="18328" y="1758"/>
                  </a:cubicBezTo>
                  <a:cubicBezTo>
                    <a:pt x="18343" y="1828"/>
                    <a:pt x="18383" y="1878"/>
                    <a:pt x="18415" y="1928"/>
                  </a:cubicBezTo>
                  <a:cubicBezTo>
                    <a:pt x="18415" y="2028"/>
                    <a:pt x="18478" y="2038"/>
                    <a:pt x="18470" y="2148"/>
                  </a:cubicBezTo>
                  <a:cubicBezTo>
                    <a:pt x="18526" y="2188"/>
                    <a:pt x="18541" y="2268"/>
                    <a:pt x="18573" y="2348"/>
                  </a:cubicBezTo>
                  <a:cubicBezTo>
                    <a:pt x="18621" y="2338"/>
                    <a:pt x="18589" y="2428"/>
                    <a:pt x="18621" y="2428"/>
                  </a:cubicBezTo>
                  <a:cubicBezTo>
                    <a:pt x="18621" y="2498"/>
                    <a:pt x="18676" y="2478"/>
                    <a:pt x="18676" y="2538"/>
                  </a:cubicBezTo>
                  <a:cubicBezTo>
                    <a:pt x="18692" y="2658"/>
                    <a:pt x="18763" y="2707"/>
                    <a:pt x="18779" y="2827"/>
                  </a:cubicBezTo>
                  <a:cubicBezTo>
                    <a:pt x="18795" y="2827"/>
                    <a:pt x="18795" y="2857"/>
                    <a:pt x="18795" y="2887"/>
                  </a:cubicBezTo>
                  <a:cubicBezTo>
                    <a:pt x="18819" y="2897"/>
                    <a:pt x="18827" y="2917"/>
                    <a:pt x="18827" y="2957"/>
                  </a:cubicBezTo>
                  <a:cubicBezTo>
                    <a:pt x="18858" y="2997"/>
                    <a:pt x="18858" y="3067"/>
                    <a:pt x="18898" y="3087"/>
                  </a:cubicBezTo>
                  <a:cubicBezTo>
                    <a:pt x="18890" y="3167"/>
                    <a:pt x="18938" y="3167"/>
                    <a:pt x="18930" y="3237"/>
                  </a:cubicBezTo>
                  <a:cubicBezTo>
                    <a:pt x="18977" y="3257"/>
                    <a:pt x="18953" y="3357"/>
                    <a:pt x="19001" y="3367"/>
                  </a:cubicBezTo>
                  <a:cubicBezTo>
                    <a:pt x="19017" y="3417"/>
                    <a:pt x="19009" y="3487"/>
                    <a:pt x="19056" y="3497"/>
                  </a:cubicBezTo>
                  <a:cubicBezTo>
                    <a:pt x="19049" y="3577"/>
                    <a:pt x="19080" y="3607"/>
                    <a:pt x="19120" y="3627"/>
                  </a:cubicBezTo>
                  <a:cubicBezTo>
                    <a:pt x="19104" y="3467"/>
                    <a:pt x="19017" y="3387"/>
                    <a:pt x="19001" y="3217"/>
                  </a:cubicBezTo>
                  <a:cubicBezTo>
                    <a:pt x="18961" y="3177"/>
                    <a:pt x="18961" y="3077"/>
                    <a:pt x="18914" y="3037"/>
                  </a:cubicBezTo>
                  <a:cubicBezTo>
                    <a:pt x="18914" y="2997"/>
                    <a:pt x="18906" y="2967"/>
                    <a:pt x="18882" y="2957"/>
                  </a:cubicBezTo>
                  <a:cubicBezTo>
                    <a:pt x="18874" y="2917"/>
                    <a:pt x="18874" y="2867"/>
                    <a:pt x="18850" y="2847"/>
                  </a:cubicBezTo>
                  <a:cubicBezTo>
                    <a:pt x="18811" y="2707"/>
                    <a:pt x="18740" y="2598"/>
                    <a:pt x="18708" y="2458"/>
                  </a:cubicBezTo>
                  <a:cubicBezTo>
                    <a:pt x="18660" y="2418"/>
                    <a:pt x="18652" y="2338"/>
                    <a:pt x="18621" y="2278"/>
                  </a:cubicBezTo>
                  <a:cubicBezTo>
                    <a:pt x="18565" y="2258"/>
                    <a:pt x="18589" y="2138"/>
                    <a:pt x="18534" y="2108"/>
                  </a:cubicBezTo>
                  <a:cubicBezTo>
                    <a:pt x="18534" y="2008"/>
                    <a:pt x="18470" y="1998"/>
                    <a:pt x="18470" y="1908"/>
                  </a:cubicBezTo>
                  <a:cubicBezTo>
                    <a:pt x="18423" y="1868"/>
                    <a:pt x="18438" y="1758"/>
                    <a:pt x="18383" y="1738"/>
                  </a:cubicBezTo>
                  <a:cubicBezTo>
                    <a:pt x="18375" y="1698"/>
                    <a:pt x="18367" y="1658"/>
                    <a:pt x="18343" y="1648"/>
                  </a:cubicBezTo>
                  <a:cubicBezTo>
                    <a:pt x="18335" y="1609"/>
                    <a:pt x="18335" y="1559"/>
                    <a:pt x="18312" y="1539"/>
                  </a:cubicBezTo>
                  <a:cubicBezTo>
                    <a:pt x="18288" y="1469"/>
                    <a:pt x="18296" y="1369"/>
                    <a:pt x="18240" y="1339"/>
                  </a:cubicBezTo>
                  <a:cubicBezTo>
                    <a:pt x="18232" y="1169"/>
                    <a:pt x="18153" y="1079"/>
                    <a:pt x="18121" y="929"/>
                  </a:cubicBezTo>
                  <a:cubicBezTo>
                    <a:pt x="18090" y="769"/>
                    <a:pt x="18058" y="619"/>
                    <a:pt x="18003" y="490"/>
                  </a:cubicBezTo>
                  <a:cubicBezTo>
                    <a:pt x="18011" y="410"/>
                    <a:pt x="17987" y="370"/>
                    <a:pt x="17963" y="320"/>
                  </a:cubicBezTo>
                  <a:cubicBezTo>
                    <a:pt x="17979" y="220"/>
                    <a:pt x="17939" y="200"/>
                    <a:pt x="17931" y="120"/>
                  </a:cubicBezTo>
                  <a:cubicBezTo>
                    <a:pt x="17931" y="80"/>
                    <a:pt x="17923" y="40"/>
                    <a:pt x="17915" y="0"/>
                  </a:cubicBezTo>
                  <a:cubicBezTo>
                    <a:pt x="17765" y="0"/>
                    <a:pt x="17765" y="0"/>
                    <a:pt x="17765" y="0"/>
                  </a:cubicBezTo>
                  <a:cubicBezTo>
                    <a:pt x="17709" y="50"/>
                    <a:pt x="17725" y="180"/>
                    <a:pt x="17670" y="230"/>
                  </a:cubicBezTo>
                  <a:cubicBezTo>
                    <a:pt x="17725" y="260"/>
                    <a:pt x="17654" y="310"/>
                    <a:pt x="17670" y="360"/>
                  </a:cubicBezTo>
                  <a:cubicBezTo>
                    <a:pt x="17638" y="380"/>
                    <a:pt x="17646" y="440"/>
                    <a:pt x="17606" y="450"/>
                  </a:cubicBezTo>
                  <a:cubicBezTo>
                    <a:pt x="17575" y="450"/>
                    <a:pt x="17614" y="530"/>
                    <a:pt x="17567" y="559"/>
                  </a:cubicBezTo>
                  <a:cubicBezTo>
                    <a:pt x="17551" y="559"/>
                    <a:pt x="17543" y="579"/>
                    <a:pt x="17535" y="599"/>
                  </a:cubicBezTo>
                  <a:cubicBezTo>
                    <a:pt x="17543" y="649"/>
                    <a:pt x="17511" y="649"/>
                    <a:pt x="17496" y="669"/>
                  </a:cubicBezTo>
                  <a:cubicBezTo>
                    <a:pt x="17496" y="729"/>
                    <a:pt x="17464" y="759"/>
                    <a:pt x="17464" y="819"/>
                  </a:cubicBezTo>
                  <a:cubicBezTo>
                    <a:pt x="17416" y="809"/>
                    <a:pt x="17432" y="869"/>
                    <a:pt x="17416" y="889"/>
                  </a:cubicBezTo>
                  <a:cubicBezTo>
                    <a:pt x="17377" y="889"/>
                    <a:pt x="17377" y="939"/>
                    <a:pt x="17361" y="969"/>
                  </a:cubicBezTo>
                  <a:cubicBezTo>
                    <a:pt x="17313" y="1009"/>
                    <a:pt x="17329" y="1139"/>
                    <a:pt x="17258" y="1149"/>
                  </a:cubicBezTo>
                  <a:cubicBezTo>
                    <a:pt x="17202" y="1279"/>
                    <a:pt x="17131" y="1379"/>
                    <a:pt x="17068" y="1499"/>
                  </a:cubicBezTo>
                  <a:cubicBezTo>
                    <a:pt x="17028" y="1539"/>
                    <a:pt x="16988" y="1589"/>
                    <a:pt x="16965" y="1648"/>
                  </a:cubicBezTo>
                  <a:cubicBezTo>
                    <a:pt x="16949" y="1648"/>
                    <a:pt x="16941" y="1668"/>
                    <a:pt x="16949" y="1688"/>
                  </a:cubicBezTo>
                  <a:cubicBezTo>
                    <a:pt x="16925" y="1688"/>
                    <a:pt x="16909" y="1698"/>
                    <a:pt x="16909" y="1738"/>
                  </a:cubicBezTo>
                  <a:cubicBezTo>
                    <a:pt x="16885" y="1758"/>
                    <a:pt x="16862" y="1768"/>
                    <a:pt x="16846" y="1798"/>
                  </a:cubicBezTo>
                  <a:cubicBezTo>
                    <a:pt x="16830" y="1828"/>
                    <a:pt x="16814" y="1848"/>
                    <a:pt x="16790" y="1868"/>
                  </a:cubicBezTo>
                  <a:cubicBezTo>
                    <a:pt x="16759" y="1878"/>
                    <a:pt x="16774" y="1948"/>
                    <a:pt x="16719" y="1928"/>
                  </a:cubicBezTo>
                  <a:cubicBezTo>
                    <a:pt x="16703" y="1958"/>
                    <a:pt x="16695" y="1998"/>
                    <a:pt x="16656" y="1998"/>
                  </a:cubicBezTo>
                  <a:cubicBezTo>
                    <a:pt x="16656" y="2058"/>
                    <a:pt x="16632" y="2068"/>
                    <a:pt x="16584" y="2058"/>
                  </a:cubicBezTo>
                  <a:cubicBezTo>
                    <a:pt x="16592" y="2168"/>
                    <a:pt x="16513" y="2168"/>
                    <a:pt x="16497" y="2238"/>
                  </a:cubicBezTo>
                  <a:cubicBezTo>
                    <a:pt x="16426" y="2288"/>
                    <a:pt x="16370" y="2368"/>
                    <a:pt x="16307" y="2428"/>
                  </a:cubicBezTo>
                  <a:cubicBezTo>
                    <a:pt x="16291" y="2478"/>
                    <a:pt x="16252" y="2508"/>
                    <a:pt x="16236" y="2558"/>
                  </a:cubicBezTo>
                  <a:cubicBezTo>
                    <a:pt x="16172" y="2548"/>
                    <a:pt x="16196" y="2658"/>
                    <a:pt x="16133" y="2648"/>
                  </a:cubicBezTo>
                  <a:cubicBezTo>
                    <a:pt x="16141" y="2727"/>
                    <a:pt x="16077" y="2717"/>
                    <a:pt x="16069" y="2777"/>
                  </a:cubicBezTo>
                  <a:cubicBezTo>
                    <a:pt x="16014" y="2787"/>
                    <a:pt x="16014" y="2867"/>
                    <a:pt x="15958" y="2867"/>
                  </a:cubicBezTo>
                  <a:cubicBezTo>
                    <a:pt x="15958" y="2927"/>
                    <a:pt x="15903" y="2937"/>
                    <a:pt x="15879" y="2977"/>
                  </a:cubicBezTo>
                  <a:cubicBezTo>
                    <a:pt x="15879" y="3057"/>
                    <a:pt x="15816" y="3047"/>
                    <a:pt x="15808" y="3107"/>
                  </a:cubicBezTo>
                  <a:cubicBezTo>
                    <a:pt x="15736" y="3167"/>
                    <a:pt x="15689" y="3247"/>
                    <a:pt x="15633" y="3327"/>
                  </a:cubicBezTo>
                  <a:cubicBezTo>
                    <a:pt x="15578" y="3397"/>
                    <a:pt x="15538" y="3497"/>
                    <a:pt x="15475" y="3567"/>
                  </a:cubicBezTo>
                  <a:cubicBezTo>
                    <a:pt x="15459" y="3687"/>
                    <a:pt x="15380" y="3727"/>
                    <a:pt x="15356" y="3846"/>
                  </a:cubicBezTo>
                  <a:cubicBezTo>
                    <a:pt x="15332" y="3856"/>
                    <a:pt x="15340" y="3896"/>
                    <a:pt x="15324" y="3916"/>
                  </a:cubicBezTo>
                  <a:cubicBezTo>
                    <a:pt x="15301" y="3926"/>
                    <a:pt x="15285" y="3936"/>
                    <a:pt x="15285" y="3976"/>
                  </a:cubicBezTo>
                  <a:cubicBezTo>
                    <a:pt x="15261" y="3976"/>
                    <a:pt x="15277" y="4036"/>
                    <a:pt x="15253" y="4046"/>
                  </a:cubicBezTo>
                  <a:cubicBezTo>
                    <a:pt x="15237" y="4076"/>
                    <a:pt x="15237" y="4096"/>
                    <a:pt x="15253" y="4126"/>
                  </a:cubicBezTo>
                  <a:cubicBezTo>
                    <a:pt x="15174" y="4106"/>
                    <a:pt x="15206" y="4226"/>
                    <a:pt x="15166" y="4266"/>
                  </a:cubicBezTo>
                  <a:cubicBezTo>
                    <a:pt x="15118" y="4286"/>
                    <a:pt x="15118" y="4376"/>
                    <a:pt x="15079" y="4416"/>
                  </a:cubicBezTo>
                  <a:cubicBezTo>
                    <a:pt x="15047" y="4456"/>
                    <a:pt x="15023" y="4516"/>
                    <a:pt x="14992" y="4566"/>
                  </a:cubicBezTo>
                  <a:cubicBezTo>
                    <a:pt x="14984" y="4646"/>
                    <a:pt x="14936" y="4666"/>
                    <a:pt x="14928" y="4736"/>
                  </a:cubicBezTo>
                  <a:cubicBezTo>
                    <a:pt x="14889" y="4776"/>
                    <a:pt x="14881" y="4856"/>
                    <a:pt x="14857" y="4915"/>
                  </a:cubicBezTo>
                  <a:cubicBezTo>
                    <a:pt x="14849" y="4985"/>
                    <a:pt x="14794" y="5015"/>
                    <a:pt x="14801" y="5115"/>
                  </a:cubicBezTo>
                  <a:cubicBezTo>
                    <a:pt x="14762" y="5145"/>
                    <a:pt x="14762" y="5235"/>
                    <a:pt x="14754" y="5305"/>
                  </a:cubicBezTo>
                  <a:cubicBezTo>
                    <a:pt x="14738" y="5335"/>
                    <a:pt x="14730" y="5365"/>
                    <a:pt x="14738" y="5415"/>
                  </a:cubicBezTo>
                  <a:cubicBezTo>
                    <a:pt x="14706" y="5405"/>
                    <a:pt x="14706" y="5515"/>
                    <a:pt x="14738" y="5505"/>
                  </a:cubicBezTo>
                  <a:close/>
                  <a:moveTo>
                    <a:pt x="17290" y="2348"/>
                  </a:moveTo>
                  <a:cubicBezTo>
                    <a:pt x="17266" y="2378"/>
                    <a:pt x="17242" y="2428"/>
                    <a:pt x="17226" y="2478"/>
                  </a:cubicBezTo>
                  <a:cubicBezTo>
                    <a:pt x="17171" y="2438"/>
                    <a:pt x="17258" y="2398"/>
                    <a:pt x="17258" y="2348"/>
                  </a:cubicBezTo>
                  <a:cubicBezTo>
                    <a:pt x="17290" y="2308"/>
                    <a:pt x="17297" y="2248"/>
                    <a:pt x="17329" y="2218"/>
                  </a:cubicBezTo>
                  <a:cubicBezTo>
                    <a:pt x="17377" y="2248"/>
                    <a:pt x="17290" y="2298"/>
                    <a:pt x="17290" y="2348"/>
                  </a:cubicBezTo>
                  <a:close/>
                  <a:moveTo>
                    <a:pt x="17329" y="3567"/>
                  </a:moveTo>
                  <a:cubicBezTo>
                    <a:pt x="17313" y="3607"/>
                    <a:pt x="17305" y="3547"/>
                    <a:pt x="17313" y="3517"/>
                  </a:cubicBezTo>
                  <a:cubicBezTo>
                    <a:pt x="17321" y="3477"/>
                    <a:pt x="17329" y="3537"/>
                    <a:pt x="17329" y="3567"/>
                  </a:cubicBezTo>
                  <a:close/>
                  <a:moveTo>
                    <a:pt x="17583" y="1449"/>
                  </a:moveTo>
                  <a:cubicBezTo>
                    <a:pt x="17543" y="1399"/>
                    <a:pt x="17591" y="1269"/>
                    <a:pt x="17606" y="1209"/>
                  </a:cubicBezTo>
                  <a:cubicBezTo>
                    <a:pt x="17638" y="1259"/>
                    <a:pt x="17567" y="1349"/>
                    <a:pt x="17583" y="1449"/>
                  </a:cubicBezTo>
                  <a:close/>
                  <a:moveTo>
                    <a:pt x="17622" y="1778"/>
                  </a:moveTo>
                  <a:cubicBezTo>
                    <a:pt x="17551" y="1758"/>
                    <a:pt x="17614" y="1698"/>
                    <a:pt x="17606" y="1628"/>
                  </a:cubicBezTo>
                  <a:cubicBezTo>
                    <a:pt x="17638" y="1638"/>
                    <a:pt x="17606" y="1728"/>
                    <a:pt x="17622" y="1778"/>
                  </a:cubicBezTo>
                  <a:close/>
                  <a:moveTo>
                    <a:pt x="17622" y="1079"/>
                  </a:moveTo>
                  <a:cubicBezTo>
                    <a:pt x="17543" y="1039"/>
                    <a:pt x="17654" y="979"/>
                    <a:pt x="17638" y="889"/>
                  </a:cubicBezTo>
                  <a:cubicBezTo>
                    <a:pt x="17702" y="949"/>
                    <a:pt x="17591" y="989"/>
                    <a:pt x="17622" y="1079"/>
                  </a:cubicBezTo>
                  <a:close/>
                  <a:moveTo>
                    <a:pt x="15340" y="3936"/>
                  </a:moveTo>
                  <a:cubicBezTo>
                    <a:pt x="15388" y="3946"/>
                    <a:pt x="15356" y="3856"/>
                    <a:pt x="15388" y="3846"/>
                  </a:cubicBezTo>
                  <a:cubicBezTo>
                    <a:pt x="15427" y="3786"/>
                    <a:pt x="15459" y="3737"/>
                    <a:pt x="15499" y="3677"/>
                  </a:cubicBezTo>
                  <a:cubicBezTo>
                    <a:pt x="15491" y="3637"/>
                    <a:pt x="15507" y="3637"/>
                    <a:pt x="15530" y="3627"/>
                  </a:cubicBezTo>
                  <a:cubicBezTo>
                    <a:pt x="15530" y="3607"/>
                    <a:pt x="15530" y="3587"/>
                    <a:pt x="15546" y="3587"/>
                  </a:cubicBezTo>
                  <a:cubicBezTo>
                    <a:pt x="15562" y="3557"/>
                    <a:pt x="15562" y="3507"/>
                    <a:pt x="15602" y="3497"/>
                  </a:cubicBezTo>
                  <a:cubicBezTo>
                    <a:pt x="15610" y="3417"/>
                    <a:pt x="15689" y="3407"/>
                    <a:pt x="15705" y="3327"/>
                  </a:cubicBezTo>
                  <a:cubicBezTo>
                    <a:pt x="15736" y="3317"/>
                    <a:pt x="15713" y="3237"/>
                    <a:pt x="15768" y="3257"/>
                  </a:cubicBezTo>
                  <a:cubicBezTo>
                    <a:pt x="15776" y="3217"/>
                    <a:pt x="15816" y="3217"/>
                    <a:pt x="15824" y="3177"/>
                  </a:cubicBezTo>
                  <a:cubicBezTo>
                    <a:pt x="15855" y="3107"/>
                    <a:pt x="15919" y="3097"/>
                    <a:pt x="15942" y="3017"/>
                  </a:cubicBezTo>
                  <a:cubicBezTo>
                    <a:pt x="15990" y="2967"/>
                    <a:pt x="16045" y="2937"/>
                    <a:pt x="16069" y="2867"/>
                  </a:cubicBezTo>
                  <a:cubicBezTo>
                    <a:pt x="16101" y="2817"/>
                    <a:pt x="16164" y="2807"/>
                    <a:pt x="16172" y="2717"/>
                  </a:cubicBezTo>
                  <a:cubicBezTo>
                    <a:pt x="16236" y="2747"/>
                    <a:pt x="16204" y="2658"/>
                    <a:pt x="16259" y="2668"/>
                  </a:cubicBezTo>
                  <a:cubicBezTo>
                    <a:pt x="16299" y="2588"/>
                    <a:pt x="16362" y="2528"/>
                    <a:pt x="16394" y="2428"/>
                  </a:cubicBezTo>
                  <a:cubicBezTo>
                    <a:pt x="16450" y="2458"/>
                    <a:pt x="16434" y="2398"/>
                    <a:pt x="16465" y="2388"/>
                  </a:cubicBezTo>
                  <a:cubicBezTo>
                    <a:pt x="16481" y="2368"/>
                    <a:pt x="16497" y="2348"/>
                    <a:pt x="16513" y="2318"/>
                  </a:cubicBezTo>
                  <a:cubicBezTo>
                    <a:pt x="16553" y="2288"/>
                    <a:pt x="16568" y="2228"/>
                    <a:pt x="16600" y="2188"/>
                  </a:cubicBezTo>
                  <a:cubicBezTo>
                    <a:pt x="16648" y="2148"/>
                    <a:pt x="16695" y="2108"/>
                    <a:pt x="16743" y="2058"/>
                  </a:cubicBezTo>
                  <a:cubicBezTo>
                    <a:pt x="16759" y="2038"/>
                    <a:pt x="16774" y="1998"/>
                    <a:pt x="16790" y="1978"/>
                  </a:cubicBezTo>
                  <a:cubicBezTo>
                    <a:pt x="16814" y="1948"/>
                    <a:pt x="16838" y="1938"/>
                    <a:pt x="16862" y="1908"/>
                  </a:cubicBezTo>
                  <a:cubicBezTo>
                    <a:pt x="16901" y="1858"/>
                    <a:pt x="16941" y="1808"/>
                    <a:pt x="16980" y="1758"/>
                  </a:cubicBezTo>
                  <a:cubicBezTo>
                    <a:pt x="17012" y="1708"/>
                    <a:pt x="17036" y="1638"/>
                    <a:pt x="17099" y="1628"/>
                  </a:cubicBezTo>
                  <a:cubicBezTo>
                    <a:pt x="17099" y="1499"/>
                    <a:pt x="17210" y="1499"/>
                    <a:pt x="17202" y="1369"/>
                  </a:cubicBezTo>
                  <a:cubicBezTo>
                    <a:pt x="17266" y="1319"/>
                    <a:pt x="17297" y="1239"/>
                    <a:pt x="17361" y="1189"/>
                  </a:cubicBezTo>
                  <a:cubicBezTo>
                    <a:pt x="17369" y="1099"/>
                    <a:pt x="17424" y="1059"/>
                    <a:pt x="17432" y="969"/>
                  </a:cubicBezTo>
                  <a:cubicBezTo>
                    <a:pt x="17543" y="849"/>
                    <a:pt x="17583" y="629"/>
                    <a:pt x="17686" y="490"/>
                  </a:cubicBezTo>
                  <a:cubicBezTo>
                    <a:pt x="17725" y="500"/>
                    <a:pt x="17686" y="589"/>
                    <a:pt x="17670" y="599"/>
                  </a:cubicBezTo>
                  <a:cubicBezTo>
                    <a:pt x="17670" y="749"/>
                    <a:pt x="17670" y="749"/>
                    <a:pt x="17670" y="749"/>
                  </a:cubicBezTo>
                  <a:cubicBezTo>
                    <a:pt x="17614" y="759"/>
                    <a:pt x="17614" y="849"/>
                    <a:pt x="17567" y="859"/>
                  </a:cubicBezTo>
                  <a:cubicBezTo>
                    <a:pt x="17551" y="979"/>
                    <a:pt x="17519" y="1059"/>
                    <a:pt x="17464" y="1129"/>
                  </a:cubicBezTo>
                  <a:cubicBezTo>
                    <a:pt x="17456" y="1249"/>
                    <a:pt x="17377" y="1279"/>
                    <a:pt x="17377" y="1409"/>
                  </a:cubicBezTo>
                  <a:cubicBezTo>
                    <a:pt x="17337" y="1419"/>
                    <a:pt x="17337" y="1479"/>
                    <a:pt x="17313" y="1499"/>
                  </a:cubicBezTo>
                  <a:cubicBezTo>
                    <a:pt x="17290" y="1519"/>
                    <a:pt x="17274" y="1549"/>
                    <a:pt x="17258" y="1579"/>
                  </a:cubicBezTo>
                  <a:cubicBezTo>
                    <a:pt x="17226" y="1648"/>
                    <a:pt x="17171" y="1698"/>
                    <a:pt x="17155" y="1778"/>
                  </a:cubicBezTo>
                  <a:cubicBezTo>
                    <a:pt x="17083" y="1798"/>
                    <a:pt x="17091" y="1918"/>
                    <a:pt x="17036" y="1948"/>
                  </a:cubicBezTo>
                  <a:cubicBezTo>
                    <a:pt x="17012" y="1978"/>
                    <a:pt x="17020" y="2038"/>
                    <a:pt x="16980" y="2038"/>
                  </a:cubicBezTo>
                  <a:cubicBezTo>
                    <a:pt x="16965" y="2068"/>
                    <a:pt x="16949" y="2108"/>
                    <a:pt x="16933" y="2128"/>
                  </a:cubicBezTo>
                  <a:cubicBezTo>
                    <a:pt x="16870" y="2168"/>
                    <a:pt x="16862" y="2258"/>
                    <a:pt x="16790" y="2278"/>
                  </a:cubicBezTo>
                  <a:cubicBezTo>
                    <a:pt x="16774" y="2368"/>
                    <a:pt x="16711" y="2398"/>
                    <a:pt x="16671" y="2458"/>
                  </a:cubicBezTo>
                  <a:cubicBezTo>
                    <a:pt x="16632" y="2508"/>
                    <a:pt x="16608" y="2588"/>
                    <a:pt x="16553" y="2628"/>
                  </a:cubicBezTo>
                  <a:cubicBezTo>
                    <a:pt x="16505" y="2678"/>
                    <a:pt x="16481" y="2747"/>
                    <a:pt x="16426" y="2777"/>
                  </a:cubicBezTo>
                  <a:cubicBezTo>
                    <a:pt x="16426" y="2837"/>
                    <a:pt x="16362" y="2807"/>
                    <a:pt x="16362" y="2867"/>
                  </a:cubicBezTo>
                  <a:cubicBezTo>
                    <a:pt x="16355" y="2907"/>
                    <a:pt x="16315" y="2907"/>
                    <a:pt x="16291" y="2937"/>
                  </a:cubicBezTo>
                  <a:cubicBezTo>
                    <a:pt x="16283" y="2947"/>
                    <a:pt x="16275" y="2967"/>
                    <a:pt x="16259" y="2977"/>
                  </a:cubicBezTo>
                  <a:cubicBezTo>
                    <a:pt x="16236" y="2977"/>
                    <a:pt x="16244" y="3017"/>
                    <a:pt x="16220" y="3017"/>
                  </a:cubicBezTo>
                  <a:cubicBezTo>
                    <a:pt x="16188" y="3027"/>
                    <a:pt x="16188" y="3077"/>
                    <a:pt x="16148" y="3087"/>
                  </a:cubicBezTo>
                  <a:cubicBezTo>
                    <a:pt x="16061" y="3187"/>
                    <a:pt x="15974" y="3277"/>
                    <a:pt x="15879" y="3367"/>
                  </a:cubicBezTo>
                  <a:cubicBezTo>
                    <a:pt x="15792" y="3467"/>
                    <a:pt x="15697" y="3567"/>
                    <a:pt x="15602" y="3647"/>
                  </a:cubicBezTo>
                  <a:cubicBezTo>
                    <a:pt x="15586" y="3687"/>
                    <a:pt x="15562" y="3717"/>
                    <a:pt x="15530" y="3737"/>
                  </a:cubicBezTo>
                  <a:cubicBezTo>
                    <a:pt x="15515" y="3767"/>
                    <a:pt x="15499" y="3806"/>
                    <a:pt x="15475" y="3826"/>
                  </a:cubicBezTo>
                  <a:cubicBezTo>
                    <a:pt x="15443" y="3836"/>
                    <a:pt x="15443" y="3886"/>
                    <a:pt x="15412" y="3886"/>
                  </a:cubicBezTo>
                  <a:cubicBezTo>
                    <a:pt x="15427" y="3956"/>
                    <a:pt x="15348" y="3916"/>
                    <a:pt x="15356" y="3976"/>
                  </a:cubicBezTo>
                  <a:cubicBezTo>
                    <a:pt x="15348" y="4006"/>
                    <a:pt x="15324" y="4016"/>
                    <a:pt x="15324" y="4046"/>
                  </a:cubicBezTo>
                  <a:cubicBezTo>
                    <a:pt x="15301" y="4066"/>
                    <a:pt x="15285" y="4066"/>
                    <a:pt x="15285" y="4026"/>
                  </a:cubicBezTo>
                  <a:cubicBezTo>
                    <a:pt x="15340" y="4036"/>
                    <a:pt x="15309" y="3946"/>
                    <a:pt x="15340" y="3936"/>
                  </a:cubicBezTo>
                  <a:close/>
                  <a:moveTo>
                    <a:pt x="206" y="16665"/>
                  </a:moveTo>
                  <a:cubicBezTo>
                    <a:pt x="222" y="16605"/>
                    <a:pt x="261" y="16575"/>
                    <a:pt x="261" y="16505"/>
                  </a:cubicBezTo>
                  <a:cubicBezTo>
                    <a:pt x="285" y="16465"/>
                    <a:pt x="293" y="16405"/>
                    <a:pt x="309" y="16355"/>
                  </a:cubicBezTo>
                  <a:cubicBezTo>
                    <a:pt x="349" y="16325"/>
                    <a:pt x="325" y="16215"/>
                    <a:pt x="364" y="16195"/>
                  </a:cubicBezTo>
                  <a:cubicBezTo>
                    <a:pt x="364" y="16115"/>
                    <a:pt x="420" y="16115"/>
                    <a:pt x="412" y="16035"/>
                  </a:cubicBezTo>
                  <a:cubicBezTo>
                    <a:pt x="444" y="15995"/>
                    <a:pt x="436" y="15905"/>
                    <a:pt x="475" y="15875"/>
                  </a:cubicBezTo>
                  <a:cubicBezTo>
                    <a:pt x="475" y="15735"/>
                    <a:pt x="547" y="15675"/>
                    <a:pt x="555" y="15546"/>
                  </a:cubicBezTo>
                  <a:cubicBezTo>
                    <a:pt x="586" y="15506"/>
                    <a:pt x="586" y="15436"/>
                    <a:pt x="602" y="15386"/>
                  </a:cubicBezTo>
                  <a:cubicBezTo>
                    <a:pt x="602" y="15316"/>
                    <a:pt x="626" y="15266"/>
                    <a:pt x="626" y="15186"/>
                  </a:cubicBezTo>
                  <a:cubicBezTo>
                    <a:pt x="658" y="15076"/>
                    <a:pt x="650" y="14926"/>
                    <a:pt x="674" y="14806"/>
                  </a:cubicBezTo>
                  <a:cubicBezTo>
                    <a:pt x="658" y="14636"/>
                    <a:pt x="674" y="14616"/>
                    <a:pt x="674" y="14457"/>
                  </a:cubicBezTo>
                  <a:cubicBezTo>
                    <a:pt x="681" y="14407"/>
                    <a:pt x="642" y="14287"/>
                    <a:pt x="674" y="14267"/>
                  </a:cubicBezTo>
                  <a:cubicBezTo>
                    <a:pt x="666" y="14167"/>
                    <a:pt x="658" y="14177"/>
                    <a:pt x="666" y="14087"/>
                  </a:cubicBezTo>
                  <a:cubicBezTo>
                    <a:pt x="642" y="13997"/>
                    <a:pt x="626" y="13877"/>
                    <a:pt x="618" y="13767"/>
                  </a:cubicBezTo>
                  <a:cubicBezTo>
                    <a:pt x="563" y="13777"/>
                    <a:pt x="618" y="13637"/>
                    <a:pt x="571" y="13637"/>
                  </a:cubicBezTo>
                  <a:cubicBezTo>
                    <a:pt x="571" y="13567"/>
                    <a:pt x="563" y="13507"/>
                    <a:pt x="531" y="13488"/>
                  </a:cubicBezTo>
                  <a:cubicBezTo>
                    <a:pt x="539" y="13687"/>
                    <a:pt x="586" y="13827"/>
                    <a:pt x="610" y="14007"/>
                  </a:cubicBezTo>
                  <a:cubicBezTo>
                    <a:pt x="618" y="14127"/>
                    <a:pt x="626" y="14257"/>
                    <a:pt x="634" y="14377"/>
                  </a:cubicBezTo>
                  <a:cubicBezTo>
                    <a:pt x="610" y="14517"/>
                    <a:pt x="634" y="14706"/>
                    <a:pt x="602" y="14836"/>
                  </a:cubicBezTo>
                  <a:cubicBezTo>
                    <a:pt x="642" y="14886"/>
                    <a:pt x="571" y="14936"/>
                    <a:pt x="602" y="15036"/>
                  </a:cubicBezTo>
                  <a:cubicBezTo>
                    <a:pt x="563" y="15036"/>
                    <a:pt x="594" y="15116"/>
                    <a:pt x="586" y="15146"/>
                  </a:cubicBezTo>
                  <a:cubicBezTo>
                    <a:pt x="563" y="15166"/>
                    <a:pt x="586" y="15226"/>
                    <a:pt x="555" y="15236"/>
                  </a:cubicBezTo>
                  <a:cubicBezTo>
                    <a:pt x="563" y="15286"/>
                    <a:pt x="563" y="15316"/>
                    <a:pt x="547" y="15346"/>
                  </a:cubicBezTo>
                  <a:cubicBezTo>
                    <a:pt x="523" y="15366"/>
                    <a:pt x="547" y="15426"/>
                    <a:pt x="515" y="15436"/>
                  </a:cubicBezTo>
                  <a:cubicBezTo>
                    <a:pt x="507" y="15506"/>
                    <a:pt x="507" y="15586"/>
                    <a:pt x="460" y="15616"/>
                  </a:cubicBezTo>
                  <a:cubicBezTo>
                    <a:pt x="420" y="15745"/>
                    <a:pt x="396" y="15895"/>
                    <a:pt x="357" y="16015"/>
                  </a:cubicBezTo>
                  <a:cubicBezTo>
                    <a:pt x="349" y="16085"/>
                    <a:pt x="309" y="16125"/>
                    <a:pt x="301" y="16195"/>
                  </a:cubicBezTo>
                  <a:cubicBezTo>
                    <a:pt x="277" y="16255"/>
                    <a:pt x="246" y="16305"/>
                    <a:pt x="238" y="16375"/>
                  </a:cubicBezTo>
                  <a:cubicBezTo>
                    <a:pt x="206" y="16425"/>
                    <a:pt x="198" y="16495"/>
                    <a:pt x="182" y="16555"/>
                  </a:cubicBezTo>
                  <a:cubicBezTo>
                    <a:pt x="119" y="16585"/>
                    <a:pt x="151" y="16705"/>
                    <a:pt x="103" y="16735"/>
                  </a:cubicBezTo>
                  <a:cubicBezTo>
                    <a:pt x="95" y="16814"/>
                    <a:pt x="79" y="16874"/>
                    <a:pt x="48" y="16914"/>
                  </a:cubicBezTo>
                  <a:cubicBezTo>
                    <a:pt x="48" y="16964"/>
                    <a:pt x="40" y="16994"/>
                    <a:pt x="16" y="17004"/>
                  </a:cubicBezTo>
                  <a:cubicBezTo>
                    <a:pt x="0" y="17024"/>
                    <a:pt x="8" y="17064"/>
                    <a:pt x="0" y="17084"/>
                  </a:cubicBezTo>
                  <a:cubicBezTo>
                    <a:pt x="0" y="17364"/>
                    <a:pt x="0" y="17364"/>
                    <a:pt x="0" y="17364"/>
                  </a:cubicBezTo>
                  <a:cubicBezTo>
                    <a:pt x="48" y="17174"/>
                    <a:pt x="103" y="16994"/>
                    <a:pt x="158" y="16824"/>
                  </a:cubicBezTo>
                  <a:cubicBezTo>
                    <a:pt x="190" y="16784"/>
                    <a:pt x="190" y="16715"/>
                    <a:pt x="206" y="16665"/>
                  </a:cubicBezTo>
                  <a:close/>
                  <a:moveTo>
                    <a:pt x="182" y="17174"/>
                  </a:moveTo>
                  <a:cubicBezTo>
                    <a:pt x="190" y="17094"/>
                    <a:pt x="222" y="17054"/>
                    <a:pt x="222" y="16964"/>
                  </a:cubicBezTo>
                  <a:cubicBezTo>
                    <a:pt x="269" y="16974"/>
                    <a:pt x="261" y="16924"/>
                    <a:pt x="269" y="16874"/>
                  </a:cubicBezTo>
                  <a:cubicBezTo>
                    <a:pt x="301" y="16854"/>
                    <a:pt x="309" y="16814"/>
                    <a:pt x="317" y="16764"/>
                  </a:cubicBezTo>
                  <a:cubicBezTo>
                    <a:pt x="357" y="16705"/>
                    <a:pt x="388" y="16625"/>
                    <a:pt x="404" y="16535"/>
                  </a:cubicBezTo>
                  <a:cubicBezTo>
                    <a:pt x="444" y="16475"/>
                    <a:pt x="475" y="16395"/>
                    <a:pt x="499" y="16315"/>
                  </a:cubicBezTo>
                  <a:cubicBezTo>
                    <a:pt x="531" y="16295"/>
                    <a:pt x="539" y="16245"/>
                    <a:pt x="539" y="16195"/>
                  </a:cubicBezTo>
                  <a:cubicBezTo>
                    <a:pt x="594" y="16195"/>
                    <a:pt x="586" y="16145"/>
                    <a:pt x="586" y="16085"/>
                  </a:cubicBezTo>
                  <a:cubicBezTo>
                    <a:pt x="642" y="16035"/>
                    <a:pt x="642" y="15925"/>
                    <a:pt x="681" y="15855"/>
                  </a:cubicBezTo>
                  <a:cubicBezTo>
                    <a:pt x="705" y="15785"/>
                    <a:pt x="745" y="15705"/>
                    <a:pt x="753" y="15616"/>
                  </a:cubicBezTo>
                  <a:cubicBezTo>
                    <a:pt x="784" y="15596"/>
                    <a:pt x="761" y="15506"/>
                    <a:pt x="800" y="15496"/>
                  </a:cubicBezTo>
                  <a:cubicBezTo>
                    <a:pt x="808" y="15456"/>
                    <a:pt x="824" y="15416"/>
                    <a:pt x="824" y="15366"/>
                  </a:cubicBezTo>
                  <a:cubicBezTo>
                    <a:pt x="816" y="15296"/>
                    <a:pt x="872" y="15316"/>
                    <a:pt x="848" y="15236"/>
                  </a:cubicBezTo>
                  <a:cubicBezTo>
                    <a:pt x="895" y="15226"/>
                    <a:pt x="864" y="15136"/>
                    <a:pt x="895" y="15116"/>
                  </a:cubicBezTo>
                  <a:cubicBezTo>
                    <a:pt x="887" y="14986"/>
                    <a:pt x="911" y="14906"/>
                    <a:pt x="911" y="14786"/>
                  </a:cubicBezTo>
                  <a:cubicBezTo>
                    <a:pt x="911" y="14706"/>
                    <a:pt x="903" y="14616"/>
                    <a:pt x="895" y="14527"/>
                  </a:cubicBezTo>
                  <a:cubicBezTo>
                    <a:pt x="903" y="14477"/>
                    <a:pt x="864" y="14487"/>
                    <a:pt x="880" y="14417"/>
                  </a:cubicBezTo>
                  <a:cubicBezTo>
                    <a:pt x="872" y="14387"/>
                    <a:pt x="887" y="14307"/>
                    <a:pt x="840" y="14337"/>
                  </a:cubicBezTo>
                  <a:cubicBezTo>
                    <a:pt x="880" y="14577"/>
                    <a:pt x="856" y="14826"/>
                    <a:pt x="848" y="15106"/>
                  </a:cubicBezTo>
                  <a:cubicBezTo>
                    <a:pt x="816" y="15136"/>
                    <a:pt x="816" y="15206"/>
                    <a:pt x="784" y="15236"/>
                  </a:cubicBezTo>
                  <a:cubicBezTo>
                    <a:pt x="800" y="15326"/>
                    <a:pt x="753" y="15346"/>
                    <a:pt x="761" y="15416"/>
                  </a:cubicBezTo>
                  <a:cubicBezTo>
                    <a:pt x="729" y="15446"/>
                    <a:pt x="729" y="15516"/>
                    <a:pt x="713" y="15576"/>
                  </a:cubicBezTo>
                  <a:cubicBezTo>
                    <a:pt x="697" y="15616"/>
                    <a:pt x="674" y="15656"/>
                    <a:pt x="650" y="15705"/>
                  </a:cubicBezTo>
                  <a:cubicBezTo>
                    <a:pt x="658" y="15745"/>
                    <a:pt x="634" y="15755"/>
                    <a:pt x="642" y="15795"/>
                  </a:cubicBezTo>
                  <a:cubicBezTo>
                    <a:pt x="610" y="15795"/>
                    <a:pt x="634" y="15855"/>
                    <a:pt x="610" y="15865"/>
                  </a:cubicBezTo>
                  <a:cubicBezTo>
                    <a:pt x="578" y="15895"/>
                    <a:pt x="610" y="15995"/>
                    <a:pt x="547" y="16005"/>
                  </a:cubicBezTo>
                  <a:cubicBezTo>
                    <a:pt x="539" y="16135"/>
                    <a:pt x="460" y="16195"/>
                    <a:pt x="444" y="16315"/>
                  </a:cubicBezTo>
                  <a:cubicBezTo>
                    <a:pt x="380" y="16385"/>
                    <a:pt x="372" y="16515"/>
                    <a:pt x="301" y="16565"/>
                  </a:cubicBezTo>
                  <a:cubicBezTo>
                    <a:pt x="293" y="16705"/>
                    <a:pt x="222" y="16764"/>
                    <a:pt x="198" y="16884"/>
                  </a:cubicBezTo>
                  <a:cubicBezTo>
                    <a:pt x="158" y="16974"/>
                    <a:pt x="127" y="17074"/>
                    <a:pt x="95" y="17174"/>
                  </a:cubicBezTo>
                  <a:cubicBezTo>
                    <a:pt x="79" y="17224"/>
                    <a:pt x="63" y="17274"/>
                    <a:pt x="32" y="17314"/>
                  </a:cubicBezTo>
                  <a:cubicBezTo>
                    <a:pt x="8" y="17344"/>
                    <a:pt x="16" y="17404"/>
                    <a:pt x="0" y="17434"/>
                  </a:cubicBezTo>
                  <a:cubicBezTo>
                    <a:pt x="0" y="17654"/>
                    <a:pt x="0" y="17654"/>
                    <a:pt x="0" y="17654"/>
                  </a:cubicBezTo>
                  <a:cubicBezTo>
                    <a:pt x="48" y="17564"/>
                    <a:pt x="71" y="17434"/>
                    <a:pt x="119" y="17354"/>
                  </a:cubicBezTo>
                  <a:cubicBezTo>
                    <a:pt x="127" y="17274"/>
                    <a:pt x="166" y="17234"/>
                    <a:pt x="182" y="17174"/>
                  </a:cubicBezTo>
                  <a:close/>
                  <a:moveTo>
                    <a:pt x="151" y="15406"/>
                  </a:moveTo>
                  <a:cubicBezTo>
                    <a:pt x="135" y="15296"/>
                    <a:pt x="206" y="15286"/>
                    <a:pt x="190" y="15186"/>
                  </a:cubicBezTo>
                  <a:cubicBezTo>
                    <a:pt x="238" y="15136"/>
                    <a:pt x="214" y="15026"/>
                    <a:pt x="246" y="14976"/>
                  </a:cubicBezTo>
                  <a:cubicBezTo>
                    <a:pt x="269" y="14826"/>
                    <a:pt x="333" y="14716"/>
                    <a:pt x="349" y="14557"/>
                  </a:cubicBezTo>
                  <a:cubicBezTo>
                    <a:pt x="396" y="14517"/>
                    <a:pt x="364" y="14397"/>
                    <a:pt x="404" y="14357"/>
                  </a:cubicBezTo>
                  <a:cubicBezTo>
                    <a:pt x="396" y="14247"/>
                    <a:pt x="420" y="14177"/>
                    <a:pt x="428" y="14087"/>
                  </a:cubicBezTo>
                  <a:cubicBezTo>
                    <a:pt x="420" y="13947"/>
                    <a:pt x="412" y="13797"/>
                    <a:pt x="404" y="13657"/>
                  </a:cubicBezTo>
                  <a:cubicBezTo>
                    <a:pt x="372" y="13647"/>
                    <a:pt x="396" y="13557"/>
                    <a:pt x="357" y="13547"/>
                  </a:cubicBezTo>
                  <a:cubicBezTo>
                    <a:pt x="388" y="13757"/>
                    <a:pt x="357" y="13917"/>
                    <a:pt x="372" y="14117"/>
                  </a:cubicBezTo>
                  <a:cubicBezTo>
                    <a:pt x="364" y="14247"/>
                    <a:pt x="317" y="14337"/>
                    <a:pt x="325" y="14497"/>
                  </a:cubicBezTo>
                  <a:cubicBezTo>
                    <a:pt x="285" y="14527"/>
                    <a:pt x="301" y="14616"/>
                    <a:pt x="261" y="14646"/>
                  </a:cubicBezTo>
                  <a:cubicBezTo>
                    <a:pt x="285" y="14756"/>
                    <a:pt x="206" y="14756"/>
                    <a:pt x="222" y="14846"/>
                  </a:cubicBezTo>
                  <a:cubicBezTo>
                    <a:pt x="190" y="14886"/>
                    <a:pt x="206" y="14976"/>
                    <a:pt x="166" y="15006"/>
                  </a:cubicBezTo>
                  <a:cubicBezTo>
                    <a:pt x="166" y="15096"/>
                    <a:pt x="143" y="15146"/>
                    <a:pt x="127" y="15206"/>
                  </a:cubicBezTo>
                  <a:cubicBezTo>
                    <a:pt x="79" y="15316"/>
                    <a:pt x="71" y="15466"/>
                    <a:pt x="24" y="15566"/>
                  </a:cubicBezTo>
                  <a:cubicBezTo>
                    <a:pt x="16" y="15596"/>
                    <a:pt x="8" y="15626"/>
                    <a:pt x="0" y="15646"/>
                  </a:cubicBezTo>
                  <a:cubicBezTo>
                    <a:pt x="0" y="15855"/>
                    <a:pt x="0" y="15855"/>
                    <a:pt x="0" y="15855"/>
                  </a:cubicBezTo>
                  <a:cubicBezTo>
                    <a:pt x="8" y="15835"/>
                    <a:pt x="8" y="15805"/>
                    <a:pt x="16" y="15785"/>
                  </a:cubicBezTo>
                  <a:cubicBezTo>
                    <a:pt x="79" y="15675"/>
                    <a:pt x="87" y="15506"/>
                    <a:pt x="151" y="15406"/>
                  </a:cubicBezTo>
                  <a:close/>
                  <a:moveTo>
                    <a:pt x="111" y="16175"/>
                  </a:moveTo>
                  <a:cubicBezTo>
                    <a:pt x="127" y="16135"/>
                    <a:pt x="143" y="16085"/>
                    <a:pt x="151" y="16035"/>
                  </a:cubicBezTo>
                  <a:cubicBezTo>
                    <a:pt x="143" y="15955"/>
                    <a:pt x="198" y="15955"/>
                    <a:pt x="198" y="15875"/>
                  </a:cubicBezTo>
                  <a:cubicBezTo>
                    <a:pt x="238" y="15785"/>
                    <a:pt x="269" y="15695"/>
                    <a:pt x="317" y="15606"/>
                  </a:cubicBezTo>
                  <a:cubicBezTo>
                    <a:pt x="325" y="15426"/>
                    <a:pt x="364" y="15276"/>
                    <a:pt x="412" y="15136"/>
                  </a:cubicBezTo>
                  <a:cubicBezTo>
                    <a:pt x="436" y="15066"/>
                    <a:pt x="444" y="14976"/>
                    <a:pt x="467" y="14916"/>
                  </a:cubicBezTo>
                  <a:cubicBezTo>
                    <a:pt x="428" y="14916"/>
                    <a:pt x="483" y="14856"/>
                    <a:pt x="483" y="14826"/>
                  </a:cubicBezTo>
                  <a:cubicBezTo>
                    <a:pt x="491" y="14786"/>
                    <a:pt x="483" y="14736"/>
                    <a:pt x="515" y="14716"/>
                  </a:cubicBezTo>
                  <a:cubicBezTo>
                    <a:pt x="515" y="14686"/>
                    <a:pt x="483" y="14606"/>
                    <a:pt x="523" y="14606"/>
                  </a:cubicBezTo>
                  <a:cubicBezTo>
                    <a:pt x="531" y="14577"/>
                    <a:pt x="499" y="14497"/>
                    <a:pt x="531" y="14497"/>
                  </a:cubicBezTo>
                  <a:cubicBezTo>
                    <a:pt x="539" y="14467"/>
                    <a:pt x="507" y="14387"/>
                    <a:pt x="547" y="14387"/>
                  </a:cubicBezTo>
                  <a:cubicBezTo>
                    <a:pt x="555" y="14347"/>
                    <a:pt x="515" y="14257"/>
                    <a:pt x="555" y="14257"/>
                  </a:cubicBezTo>
                  <a:cubicBezTo>
                    <a:pt x="539" y="14157"/>
                    <a:pt x="578" y="14117"/>
                    <a:pt x="563" y="14017"/>
                  </a:cubicBezTo>
                  <a:cubicBezTo>
                    <a:pt x="563" y="13927"/>
                    <a:pt x="578" y="13847"/>
                    <a:pt x="531" y="13797"/>
                  </a:cubicBezTo>
                  <a:cubicBezTo>
                    <a:pt x="531" y="14147"/>
                    <a:pt x="499" y="14457"/>
                    <a:pt x="444" y="14746"/>
                  </a:cubicBezTo>
                  <a:cubicBezTo>
                    <a:pt x="420" y="14896"/>
                    <a:pt x="396" y="15046"/>
                    <a:pt x="349" y="15166"/>
                  </a:cubicBezTo>
                  <a:cubicBezTo>
                    <a:pt x="317" y="15306"/>
                    <a:pt x="254" y="15416"/>
                    <a:pt x="246" y="15596"/>
                  </a:cubicBezTo>
                  <a:cubicBezTo>
                    <a:pt x="214" y="15616"/>
                    <a:pt x="214" y="15675"/>
                    <a:pt x="182" y="15705"/>
                  </a:cubicBezTo>
                  <a:cubicBezTo>
                    <a:pt x="182" y="15735"/>
                    <a:pt x="190" y="15785"/>
                    <a:pt x="158" y="15775"/>
                  </a:cubicBezTo>
                  <a:cubicBezTo>
                    <a:pt x="158" y="15805"/>
                    <a:pt x="158" y="15845"/>
                    <a:pt x="127" y="15845"/>
                  </a:cubicBezTo>
                  <a:cubicBezTo>
                    <a:pt x="127" y="15945"/>
                    <a:pt x="79" y="15995"/>
                    <a:pt x="71" y="16085"/>
                  </a:cubicBezTo>
                  <a:cubicBezTo>
                    <a:pt x="32" y="16135"/>
                    <a:pt x="24" y="16215"/>
                    <a:pt x="0" y="16275"/>
                  </a:cubicBezTo>
                  <a:cubicBezTo>
                    <a:pt x="0" y="16485"/>
                    <a:pt x="0" y="16485"/>
                    <a:pt x="0" y="16485"/>
                  </a:cubicBezTo>
                  <a:cubicBezTo>
                    <a:pt x="0" y="16475"/>
                    <a:pt x="0" y="16475"/>
                    <a:pt x="0" y="16465"/>
                  </a:cubicBezTo>
                  <a:cubicBezTo>
                    <a:pt x="48" y="16375"/>
                    <a:pt x="71" y="16265"/>
                    <a:pt x="111" y="16175"/>
                  </a:cubicBezTo>
                  <a:close/>
                  <a:moveTo>
                    <a:pt x="135" y="14856"/>
                  </a:moveTo>
                  <a:cubicBezTo>
                    <a:pt x="151" y="14806"/>
                    <a:pt x="158" y="14746"/>
                    <a:pt x="166" y="14676"/>
                  </a:cubicBezTo>
                  <a:cubicBezTo>
                    <a:pt x="166" y="14636"/>
                    <a:pt x="222" y="14537"/>
                    <a:pt x="174" y="14507"/>
                  </a:cubicBezTo>
                  <a:cubicBezTo>
                    <a:pt x="119" y="14586"/>
                    <a:pt x="158" y="14766"/>
                    <a:pt x="87" y="14816"/>
                  </a:cubicBezTo>
                  <a:cubicBezTo>
                    <a:pt x="87" y="14966"/>
                    <a:pt x="16" y="15016"/>
                    <a:pt x="16" y="15156"/>
                  </a:cubicBezTo>
                  <a:cubicBezTo>
                    <a:pt x="8" y="15156"/>
                    <a:pt x="8" y="15166"/>
                    <a:pt x="0" y="15176"/>
                  </a:cubicBezTo>
                  <a:cubicBezTo>
                    <a:pt x="0" y="15326"/>
                    <a:pt x="0" y="15326"/>
                    <a:pt x="0" y="15326"/>
                  </a:cubicBezTo>
                  <a:cubicBezTo>
                    <a:pt x="16" y="15276"/>
                    <a:pt x="40" y="15226"/>
                    <a:pt x="55" y="15176"/>
                  </a:cubicBezTo>
                  <a:cubicBezTo>
                    <a:pt x="79" y="15066"/>
                    <a:pt x="111" y="14966"/>
                    <a:pt x="135" y="14856"/>
                  </a:cubicBezTo>
                  <a:close/>
                  <a:moveTo>
                    <a:pt x="18256" y="360"/>
                  </a:moveTo>
                  <a:cubicBezTo>
                    <a:pt x="18312" y="380"/>
                    <a:pt x="18296" y="480"/>
                    <a:pt x="18328" y="510"/>
                  </a:cubicBezTo>
                  <a:cubicBezTo>
                    <a:pt x="18335" y="589"/>
                    <a:pt x="18375" y="629"/>
                    <a:pt x="18383" y="709"/>
                  </a:cubicBezTo>
                  <a:cubicBezTo>
                    <a:pt x="18446" y="799"/>
                    <a:pt x="18462" y="959"/>
                    <a:pt x="18518" y="1059"/>
                  </a:cubicBezTo>
                  <a:cubicBezTo>
                    <a:pt x="18518" y="1149"/>
                    <a:pt x="18581" y="1139"/>
                    <a:pt x="18573" y="1229"/>
                  </a:cubicBezTo>
                  <a:cubicBezTo>
                    <a:pt x="18605" y="1239"/>
                    <a:pt x="18613" y="1269"/>
                    <a:pt x="18605" y="1319"/>
                  </a:cubicBezTo>
                  <a:cubicBezTo>
                    <a:pt x="18605" y="1369"/>
                    <a:pt x="18652" y="1349"/>
                    <a:pt x="18637" y="1409"/>
                  </a:cubicBezTo>
                  <a:cubicBezTo>
                    <a:pt x="18660" y="1469"/>
                    <a:pt x="18692" y="1519"/>
                    <a:pt x="18708" y="1579"/>
                  </a:cubicBezTo>
                  <a:cubicBezTo>
                    <a:pt x="18692" y="1648"/>
                    <a:pt x="18740" y="1638"/>
                    <a:pt x="18740" y="1668"/>
                  </a:cubicBezTo>
                  <a:cubicBezTo>
                    <a:pt x="18747" y="1708"/>
                    <a:pt x="18755" y="1738"/>
                    <a:pt x="18779" y="1758"/>
                  </a:cubicBezTo>
                  <a:cubicBezTo>
                    <a:pt x="18787" y="1818"/>
                    <a:pt x="18811" y="1868"/>
                    <a:pt x="18827" y="1928"/>
                  </a:cubicBezTo>
                  <a:cubicBezTo>
                    <a:pt x="18890" y="1938"/>
                    <a:pt x="18858" y="2068"/>
                    <a:pt x="18914" y="2078"/>
                  </a:cubicBezTo>
                  <a:cubicBezTo>
                    <a:pt x="18914" y="2178"/>
                    <a:pt x="18985" y="2178"/>
                    <a:pt x="18985" y="2258"/>
                  </a:cubicBezTo>
                  <a:cubicBezTo>
                    <a:pt x="19017" y="2308"/>
                    <a:pt x="19056" y="2348"/>
                    <a:pt x="19072" y="2408"/>
                  </a:cubicBezTo>
                  <a:cubicBezTo>
                    <a:pt x="19128" y="2508"/>
                    <a:pt x="19167" y="2628"/>
                    <a:pt x="19247" y="2698"/>
                  </a:cubicBezTo>
                  <a:cubicBezTo>
                    <a:pt x="19294" y="2807"/>
                    <a:pt x="19358" y="2907"/>
                    <a:pt x="19421" y="2997"/>
                  </a:cubicBezTo>
                  <a:cubicBezTo>
                    <a:pt x="19421" y="2897"/>
                    <a:pt x="19350" y="2887"/>
                    <a:pt x="19350" y="2797"/>
                  </a:cubicBezTo>
                  <a:cubicBezTo>
                    <a:pt x="19318" y="2747"/>
                    <a:pt x="19278" y="2707"/>
                    <a:pt x="19263" y="2628"/>
                  </a:cubicBezTo>
                  <a:cubicBezTo>
                    <a:pt x="19223" y="2578"/>
                    <a:pt x="19191" y="2528"/>
                    <a:pt x="19160" y="2478"/>
                  </a:cubicBezTo>
                  <a:cubicBezTo>
                    <a:pt x="19167" y="2418"/>
                    <a:pt x="19120" y="2428"/>
                    <a:pt x="19120" y="2388"/>
                  </a:cubicBezTo>
                  <a:cubicBezTo>
                    <a:pt x="19088" y="2378"/>
                    <a:pt x="19120" y="2288"/>
                    <a:pt x="19072" y="2298"/>
                  </a:cubicBezTo>
                  <a:cubicBezTo>
                    <a:pt x="19080" y="2238"/>
                    <a:pt x="19041" y="2258"/>
                    <a:pt x="19041" y="2218"/>
                  </a:cubicBezTo>
                  <a:cubicBezTo>
                    <a:pt x="19001" y="2208"/>
                    <a:pt x="19017" y="2128"/>
                    <a:pt x="18985" y="2128"/>
                  </a:cubicBezTo>
                  <a:cubicBezTo>
                    <a:pt x="18946" y="2098"/>
                    <a:pt x="19009" y="2078"/>
                    <a:pt x="18969" y="2058"/>
                  </a:cubicBezTo>
                  <a:cubicBezTo>
                    <a:pt x="18961" y="2018"/>
                    <a:pt x="18930" y="2008"/>
                    <a:pt x="18930" y="1948"/>
                  </a:cubicBezTo>
                  <a:cubicBezTo>
                    <a:pt x="18882" y="1918"/>
                    <a:pt x="18882" y="1828"/>
                    <a:pt x="18850" y="1778"/>
                  </a:cubicBezTo>
                  <a:cubicBezTo>
                    <a:pt x="18858" y="1708"/>
                    <a:pt x="18787" y="1748"/>
                    <a:pt x="18811" y="1668"/>
                  </a:cubicBezTo>
                  <a:cubicBezTo>
                    <a:pt x="18787" y="1648"/>
                    <a:pt x="18779" y="1609"/>
                    <a:pt x="18763" y="1579"/>
                  </a:cubicBezTo>
                  <a:cubicBezTo>
                    <a:pt x="18755" y="1459"/>
                    <a:pt x="18708" y="1389"/>
                    <a:pt x="18676" y="1299"/>
                  </a:cubicBezTo>
                  <a:cubicBezTo>
                    <a:pt x="18660" y="1249"/>
                    <a:pt x="18629" y="1229"/>
                    <a:pt x="18637" y="1149"/>
                  </a:cubicBezTo>
                  <a:cubicBezTo>
                    <a:pt x="18597" y="1129"/>
                    <a:pt x="18597" y="1059"/>
                    <a:pt x="18573" y="1019"/>
                  </a:cubicBezTo>
                  <a:cubicBezTo>
                    <a:pt x="18510" y="819"/>
                    <a:pt x="18431" y="639"/>
                    <a:pt x="18383" y="430"/>
                  </a:cubicBezTo>
                  <a:cubicBezTo>
                    <a:pt x="18343" y="410"/>
                    <a:pt x="18351" y="330"/>
                    <a:pt x="18328" y="300"/>
                  </a:cubicBezTo>
                  <a:cubicBezTo>
                    <a:pt x="18351" y="200"/>
                    <a:pt x="18296" y="190"/>
                    <a:pt x="18296" y="120"/>
                  </a:cubicBezTo>
                  <a:cubicBezTo>
                    <a:pt x="18288" y="80"/>
                    <a:pt x="18280" y="40"/>
                    <a:pt x="18264" y="0"/>
                  </a:cubicBezTo>
                  <a:cubicBezTo>
                    <a:pt x="18193" y="0"/>
                    <a:pt x="18193" y="0"/>
                    <a:pt x="18193" y="0"/>
                  </a:cubicBezTo>
                  <a:cubicBezTo>
                    <a:pt x="18209" y="40"/>
                    <a:pt x="18209" y="100"/>
                    <a:pt x="18225" y="140"/>
                  </a:cubicBezTo>
                  <a:cubicBezTo>
                    <a:pt x="18232" y="220"/>
                    <a:pt x="18272" y="260"/>
                    <a:pt x="18256" y="360"/>
                  </a:cubicBezTo>
                  <a:close/>
                  <a:moveTo>
                    <a:pt x="18415" y="40"/>
                  </a:moveTo>
                  <a:cubicBezTo>
                    <a:pt x="18415" y="90"/>
                    <a:pt x="18423" y="130"/>
                    <a:pt x="18446" y="140"/>
                  </a:cubicBezTo>
                  <a:cubicBezTo>
                    <a:pt x="18462" y="220"/>
                    <a:pt x="18486" y="290"/>
                    <a:pt x="18534" y="320"/>
                  </a:cubicBezTo>
                  <a:cubicBezTo>
                    <a:pt x="18534" y="420"/>
                    <a:pt x="18589" y="440"/>
                    <a:pt x="18605" y="510"/>
                  </a:cubicBezTo>
                  <a:cubicBezTo>
                    <a:pt x="18644" y="569"/>
                    <a:pt x="18637" y="669"/>
                    <a:pt x="18692" y="709"/>
                  </a:cubicBezTo>
                  <a:cubicBezTo>
                    <a:pt x="18708" y="789"/>
                    <a:pt x="18724" y="859"/>
                    <a:pt x="18763" y="909"/>
                  </a:cubicBezTo>
                  <a:cubicBezTo>
                    <a:pt x="18755" y="1009"/>
                    <a:pt x="18827" y="1019"/>
                    <a:pt x="18827" y="1099"/>
                  </a:cubicBezTo>
                  <a:cubicBezTo>
                    <a:pt x="18874" y="1139"/>
                    <a:pt x="18882" y="1229"/>
                    <a:pt x="18914" y="1279"/>
                  </a:cubicBezTo>
                  <a:cubicBezTo>
                    <a:pt x="18938" y="1289"/>
                    <a:pt x="18946" y="1319"/>
                    <a:pt x="18953" y="1369"/>
                  </a:cubicBezTo>
                  <a:cubicBezTo>
                    <a:pt x="19001" y="1359"/>
                    <a:pt x="18969" y="1449"/>
                    <a:pt x="19001" y="1449"/>
                  </a:cubicBezTo>
                  <a:cubicBezTo>
                    <a:pt x="19025" y="1519"/>
                    <a:pt x="19049" y="1589"/>
                    <a:pt x="19088" y="1628"/>
                  </a:cubicBezTo>
                  <a:cubicBezTo>
                    <a:pt x="19080" y="1728"/>
                    <a:pt x="19152" y="1728"/>
                    <a:pt x="19160" y="1818"/>
                  </a:cubicBezTo>
                  <a:cubicBezTo>
                    <a:pt x="19199" y="1868"/>
                    <a:pt x="19215" y="1938"/>
                    <a:pt x="19231" y="2018"/>
                  </a:cubicBezTo>
                  <a:cubicBezTo>
                    <a:pt x="19263" y="2028"/>
                    <a:pt x="19247" y="2098"/>
                    <a:pt x="19278" y="2108"/>
                  </a:cubicBezTo>
                  <a:cubicBezTo>
                    <a:pt x="19263" y="2148"/>
                    <a:pt x="19326" y="2198"/>
                    <a:pt x="19334" y="2148"/>
                  </a:cubicBezTo>
                  <a:cubicBezTo>
                    <a:pt x="19294" y="2148"/>
                    <a:pt x="19294" y="2098"/>
                    <a:pt x="19294" y="2038"/>
                  </a:cubicBezTo>
                  <a:cubicBezTo>
                    <a:pt x="19255" y="2038"/>
                    <a:pt x="19263" y="1988"/>
                    <a:pt x="19263" y="1928"/>
                  </a:cubicBezTo>
                  <a:cubicBezTo>
                    <a:pt x="19207" y="1868"/>
                    <a:pt x="19191" y="1758"/>
                    <a:pt x="19144" y="1688"/>
                  </a:cubicBezTo>
                  <a:cubicBezTo>
                    <a:pt x="19112" y="1599"/>
                    <a:pt x="19080" y="1509"/>
                    <a:pt x="19041" y="1429"/>
                  </a:cubicBezTo>
                  <a:cubicBezTo>
                    <a:pt x="19001" y="1409"/>
                    <a:pt x="19025" y="1319"/>
                    <a:pt x="18985" y="1299"/>
                  </a:cubicBezTo>
                  <a:cubicBezTo>
                    <a:pt x="18969" y="1259"/>
                    <a:pt x="18953" y="1209"/>
                    <a:pt x="18930" y="1169"/>
                  </a:cubicBezTo>
                  <a:cubicBezTo>
                    <a:pt x="18898" y="1079"/>
                    <a:pt x="18850" y="1009"/>
                    <a:pt x="18811" y="929"/>
                  </a:cubicBezTo>
                  <a:cubicBezTo>
                    <a:pt x="18811" y="919"/>
                    <a:pt x="18819" y="899"/>
                    <a:pt x="18811" y="889"/>
                  </a:cubicBezTo>
                  <a:cubicBezTo>
                    <a:pt x="18811" y="869"/>
                    <a:pt x="18795" y="869"/>
                    <a:pt x="18795" y="859"/>
                  </a:cubicBezTo>
                  <a:cubicBezTo>
                    <a:pt x="18771" y="799"/>
                    <a:pt x="18763" y="729"/>
                    <a:pt x="18724" y="689"/>
                  </a:cubicBezTo>
                  <a:cubicBezTo>
                    <a:pt x="18747" y="609"/>
                    <a:pt x="18684" y="629"/>
                    <a:pt x="18692" y="559"/>
                  </a:cubicBezTo>
                  <a:cubicBezTo>
                    <a:pt x="18676" y="510"/>
                    <a:pt x="18637" y="490"/>
                    <a:pt x="18637" y="430"/>
                  </a:cubicBezTo>
                  <a:cubicBezTo>
                    <a:pt x="18613" y="350"/>
                    <a:pt x="18573" y="270"/>
                    <a:pt x="18534" y="210"/>
                  </a:cubicBezTo>
                  <a:cubicBezTo>
                    <a:pt x="18510" y="150"/>
                    <a:pt x="18565" y="130"/>
                    <a:pt x="18502" y="120"/>
                  </a:cubicBezTo>
                  <a:cubicBezTo>
                    <a:pt x="18510" y="50"/>
                    <a:pt x="18478" y="30"/>
                    <a:pt x="18454" y="0"/>
                  </a:cubicBezTo>
                  <a:cubicBezTo>
                    <a:pt x="18383" y="0"/>
                    <a:pt x="18383" y="0"/>
                    <a:pt x="18383" y="0"/>
                  </a:cubicBezTo>
                  <a:cubicBezTo>
                    <a:pt x="18383" y="20"/>
                    <a:pt x="18399" y="30"/>
                    <a:pt x="18415" y="40"/>
                  </a:cubicBezTo>
                  <a:close/>
                  <a:moveTo>
                    <a:pt x="17432" y="340"/>
                  </a:moveTo>
                  <a:cubicBezTo>
                    <a:pt x="17377" y="400"/>
                    <a:pt x="17353" y="500"/>
                    <a:pt x="17290" y="559"/>
                  </a:cubicBezTo>
                  <a:cubicBezTo>
                    <a:pt x="17290" y="639"/>
                    <a:pt x="17266" y="699"/>
                    <a:pt x="17226" y="729"/>
                  </a:cubicBezTo>
                  <a:cubicBezTo>
                    <a:pt x="17234" y="829"/>
                    <a:pt x="17163" y="829"/>
                    <a:pt x="17155" y="909"/>
                  </a:cubicBezTo>
                  <a:cubicBezTo>
                    <a:pt x="17083" y="989"/>
                    <a:pt x="17044" y="1119"/>
                    <a:pt x="16965" y="1189"/>
                  </a:cubicBezTo>
                  <a:cubicBezTo>
                    <a:pt x="16909" y="1289"/>
                    <a:pt x="16846" y="1399"/>
                    <a:pt x="16774" y="1469"/>
                  </a:cubicBezTo>
                  <a:cubicBezTo>
                    <a:pt x="16798" y="1539"/>
                    <a:pt x="16719" y="1489"/>
                    <a:pt x="16743" y="1559"/>
                  </a:cubicBezTo>
                  <a:cubicBezTo>
                    <a:pt x="16703" y="1559"/>
                    <a:pt x="16727" y="1628"/>
                    <a:pt x="16687" y="1628"/>
                  </a:cubicBezTo>
                  <a:cubicBezTo>
                    <a:pt x="16679" y="1658"/>
                    <a:pt x="16664" y="1678"/>
                    <a:pt x="16632" y="1688"/>
                  </a:cubicBezTo>
                  <a:cubicBezTo>
                    <a:pt x="16576" y="1688"/>
                    <a:pt x="16671" y="1758"/>
                    <a:pt x="16616" y="1758"/>
                  </a:cubicBezTo>
                  <a:cubicBezTo>
                    <a:pt x="16576" y="1788"/>
                    <a:pt x="16537" y="1828"/>
                    <a:pt x="16513" y="1888"/>
                  </a:cubicBezTo>
                  <a:cubicBezTo>
                    <a:pt x="16489" y="1898"/>
                    <a:pt x="16473" y="1918"/>
                    <a:pt x="16465" y="1948"/>
                  </a:cubicBezTo>
                  <a:cubicBezTo>
                    <a:pt x="16386" y="1928"/>
                    <a:pt x="16473" y="2028"/>
                    <a:pt x="16426" y="2018"/>
                  </a:cubicBezTo>
                  <a:cubicBezTo>
                    <a:pt x="16362" y="1988"/>
                    <a:pt x="16394" y="2078"/>
                    <a:pt x="16339" y="2058"/>
                  </a:cubicBezTo>
                  <a:cubicBezTo>
                    <a:pt x="16323" y="2098"/>
                    <a:pt x="16299" y="2128"/>
                    <a:pt x="16291" y="2168"/>
                  </a:cubicBezTo>
                  <a:cubicBezTo>
                    <a:pt x="16244" y="2168"/>
                    <a:pt x="16220" y="2198"/>
                    <a:pt x="16220" y="2258"/>
                  </a:cubicBezTo>
                  <a:cubicBezTo>
                    <a:pt x="16156" y="2238"/>
                    <a:pt x="16196" y="2338"/>
                    <a:pt x="16133" y="2318"/>
                  </a:cubicBezTo>
                  <a:cubicBezTo>
                    <a:pt x="16125" y="2368"/>
                    <a:pt x="16101" y="2408"/>
                    <a:pt x="16045" y="2408"/>
                  </a:cubicBezTo>
                  <a:cubicBezTo>
                    <a:pt x="16045" y="2508"/>
                    <a:pt x="15958" y="2488"/>
                    <a:pt x="15958" y="2588"/>
                  </a:cubicBezTo>
                  <a:cubicBezTo>
                    <a:pt x="15942" y="2578"/>
                    <a:pt x="15935" y="2598"/>
                    <a:pt x="15927" y="2608"/>
                  </a:cubicBezTo>
                  <a:cubicBezTo>
                    <a:pt x="15919" y="2618"/>
                    <a:pt x="15903" y="2638"/>
                    <a:pt x="15895" y="2648"/>
                  </a:cubicBezTo>
                  <a:cubicBezTo>
                    <a:pt x="15887" y="2698"/>
                    <a:pt x="15847" y="2688"/>
                    <a:pt x="15839" y="2737"/>
                  </a:cubicBezTo>
                  <a:cubicBezTo>
                    <a:pt x="15792" y="2767"/>
                    <a:pt x="15768" y="2837"/>
                    <a:pt x="15736" y="2887"/>
                  </a:cubicBezTo>
                  <a:cubicBezTo>
                    <a:pt x="15689" y="2927"/>
                    <a:pt x="15657" y="2987"/>
                    <a:pt x="15633" y="3067"/>
                  </a:cubicBezTo>
                  <a:cubicBezTo>
                    <a:pt x="15633" y="3087"/>
                    <a:pt x="15649" y="3077"/>
                    <a:pt x="15665" y="3067"/>
                  </a:cubicBezTo>
                  <a:cubicBezTo>
                    <a:pt x="15673" y="3027"/>
                    <a:pt x="15697" y="3027"/>
                    <a:pt x="15705" y="2997"/>
                  </a:cubicBezTo>
                  <a:cubicBezTo>
                    <a:pt x="15736" y="2967"/>
                    <a:pt x="15768" y="2937"/>
                    <a:pt x="15792" y="2887"/>
                  </a:cubicBezTo>
                  <a:cubicBezTo>
                    <a:pt x="15839" y="2817"/>
                    <a:pt x="15903" y="2757"/>
                    <a:pt x="15927" y="2648"/>
                  </a:cubicBezTo>
                  <a:cubicBezTo>
                    <a:pt x="15982" y="2648"/>
                    <a:pt x="15998" y="2598"/>
                    <a:pt x="16030" y="2558"/>
                  </a:cubicBezTo>
                  <a:cubicBezTo>
                    <a:pt x="16030" y="2528"/>
                    <a:pt x="16077" y="2548"/>
                    <a:pt x="16069" y="2498"/>
                  </a:cubicBezTo>
                  <a:cubicBezTo>
                    <a:pt x="16101" y="2498"/>
                    <a:pt x="16085" y="2438"/>
                    <a:pt x="16133" y="2458"/>
                  </a:cubicBezTo>
                  <a:cubicBezTo>
                    <a:pt x="16148" y="2388"/>
                    <a:pt x="16188" y="2368"/>
                    <a:pt x="16220" y="2318"/>
                  </a:cubicBezTo>
                  <a:cubicBezTo>
                    <a:pt x="16220" y="2288"/>
                    <a:pt x="16267" y="2308"/>
                    <a:pt x="16259" y="2258"/>
                  </a:cubicBezTo>
                  <a:cubicBezTo>
                    <a:pt x="16307" y="2278"/>
                    <a:pt x="16299" y="2228"/>
                    <a:pt x="16323" y="2218"/>
                  </a:cubicBezTo>
                  <a:cubicBezTo>
                    <a:pt x="16386" y="2138"/>
                    <a:pt x="16442" y="2058"/>
                    <a:pt x="16513" y="1998"/>
                  </a:cubicBezTo>
                  <a:cubicBezTo>
                    <a:pt x="16561" y="1898"/>
                    <a:pt x="16640" y="1828"/>
                    <a:pt x="16703" y="1758"/>
                  </a:cubicBezTo>
                  <a:cubicBezTo>
                    <a:pt x="16735" y="1658"/>
                    <a:pt x="16814" y="1619"/>
                    <a:pt x="16846" y="1519"/>
                  </a:cubicBezTo>
                  <a:cubicBezTo>
                    <a:pt x="16893" y="1439"/>
                    <a:pt x="16941" y="1359"/>
                    <a:pt x="16996" y="1299"/>
                  </a:cubicBezTo>
                  <a:cubicBezTo>
                    <a:pt x="17052" y="1229"/>
                    <a:pt x="17091" y="1139"/>
                    <a:pt x="17155" y="1079"/>
                  </a:cubicBezTo>
                  <a:cubicBezTo>
                    <a:pt x="17179" y="979"/>
                    <a:pt x="17250" y="919"/>
                    <a:pt x="17274" y="819"/>
                  </a:cubicBezTo>
                  <a:cubicBezTo>
                    <a:pt x="17337" y="759"/>
                    <a:pt x="17361" y="649"/>
                    <a:pt x="17393" y="559"/>
                  </a:cubicBezTo>
                  <a:cubicBezTo>
                    <a:pt x="17408" y="510"/>
                    <a:pt x="17440" y="480"/>
                    <a:pt x="17464" y="450"/>
                  </a:cubicBezTo>
                  <a:cubicBezTo>
                    <a:pt x="17464" y="420"/>
                    <a:pt x="17464" y="370"/>
                    <a:pt x="17496" y="380"/>
                  </a:cubicBezTo>
                  <a:cubicBezTo>
                    <a:pt x="17496" y="350"/>
                    <a:pt x="17503" y="320"/>
                    <a:pt x="17519" y="300"/>
                  </a:cubicBezTo>
                  <a:cubicBezTo>
                    <a:pt x="17527" y="240"/>
                    <a:pt x="17583" y="250"/>
                    <a:pt x="17567" y="170"/>
                  </a:cubicBezTo>
                  <a:cubicBezTo>
                    <a:pt x="17606" y="140"/>
                    <a:pt x="17606" y="70"/>
                    <a:pt x="17638" y="40"/>
                  </a:cubicBezTo>
                  <a:cubicBezTo>
                    <a:pt x="17638" y="20"/>
                    <a:pt x="17638" y="10"/>
                    <a:pt x="17646" y="0"/>
                  </a:cubicBezTo>
                  <a:cubicBezTo>
                    <a:pt x="17567" y="0"/>
                    <a:pt x="17567" y="0"/>
                    <a:pt x="17567" y="0"/>
                  </a:cubicBezTo>
                  <a:cubicBezTo>
                    <a:pt x="17559" y="20"/>
                    <a:pt x="17543" y="30"/>
                    <a:pt x="17535" y="60"/>
                  </a:cubicBezTo>
                  <a:cubicBezTo>
                    <a:pt x="17535" y="120"/>
                    <a:pt x="17488" y="130"/>
                    <a:pt x="17480" y="190"/>
                  </a:cubicBezTo>
                  <a:cubicBezTo>
                    <a:pt x="17432" y="200"/>
                    <a:pt x="17448" y="290"/>
                    <a:pt x="17432" y="340"/>
                  </a:cubicBezTo>
                  <a:close/>
                  <a:moveTo>
                    <a:pt x="18050" y="250"/>
                  </a:moveTo>
                  <a:cubicBezTo>
                    <a:pt x="18058" y="280"/>
                    <a:pt x="18074" y="300"/>
                    <a:pt x="18066" y="340"/>
                  </a:cubicBezTo>
                  <a:cubicBezTo>
                    <a:pt x="18090" y="350"/>
                    <a:pt x="18114" y="380"/>
                    <a:pt x="18090" y="380"/>
                  </a:cubicBezTo>
                  <a:cubicBezTo>
                    <a:pt x="18090" y="460"/>
                    <a:pt x="18137" y="480"/>
                    <a:pt x="18121" y="579"/>
                  </a:cubicBezTo>
                  <a:cubicBezTo>
                    <a:pt x="18161" y="649"/>
                    <a:pt x="18193" y="729"/>
                    <a:pt x="18225" y="799"/>
                  </a:cubicBezTo>
                  <a:cubicBezTo>
                    <a:pt x="18240" y="909"/>
                    <a:pt x="18288" y="989"/>
                    <a:pt x="18312" y="1099"/>
                  </a:cubicBezTo>
                  <a:cubicBezTo>
                    <a:pt x="18343" y="1139"/>
                    <a:pt x="18367" y="1179"/>
                    <a:pt x="18367" y="1259"/>
                  </a:cubicBezTo>
                  <a:cubicBezTo>
                    <a:pt x="18399" y="1289"/>
                    <a:pt x="18399" y="1349"/>
                    <a:pt x="18415" y="1409"/>
                  </a:cubicBezTo>
                  <a:cubicBezTo>
                    <a:pt x="18454" y="1469"/>
                    <a:pt x="18494" y="1539"/>
                    <a:pt x="18518" y="1628"/>
                  </a:cubicBezTo>
                  <a:cubicBezTo>
                    <a:pt x="18549" y="1638"/>
                    <a:pt x="18565" y="1688"/>
                    <a:pt x="18573" y="1738"/>
                  </a:cubicBezTo>
                  <a:cubicBezTo>
                    <a:pt x="18597" y="1738"/>
                    <a:pt x="18589" y="1768"/>
                    <a:pt x="18605" y="1778"/>
                  </a:cubicBezTo>
                  <a:cubicBezTo>
                    <a:pt x="18637" y="1778"/>
                    <a:pt x="18613" y="1838"/>
                    <a:pt x="18637" y="1838"/>
                  </a:cubicBezTo>
                  <a:cubicBezTo>
                    <a:pt x="18676" y="1918"/>
                    <a:pt x="18700" y="2018"/>
                    <a:pt x="18740" y="2078"/>
                  </a:cubicBezTo>
                  <a:cubicBezTo>
                    <a:pt x="18787" y="2158"/>
                    <a:pt x="18803" y="2258"/>
                    <a:pt x="18866" y="2298"/>
                  </a:cubicBezTo>
                  <a:cubicBezTo>
                    <a:pt x="18898" y="2378"/>
                    <a:pt x="18922" y="2468"/>
                    <a:pt x="18969" y="2518"/>
                  </a:cubicBezTo>
                  <a:cubicBezTo>
                    <a:pt x="18969" y="2578"/>
                    <a:pt x="19001" y="2598"/>
                    <a:pt x="19017" y="2628"/>
                  </a:cubicBezTo>
                  <a:cubicBezTo>
                    <a:pt x="19049" y="2658"/>
                    <a:pt x="19041" y="2727"/>
                    <a:pt x="19072" y="2757"/>
                  </a:cubicBezTo>
                  <a:cubicBezTo>
                    <a:pt x="19104" y="2837"/>
                    <a:pt x="19144" y="2917"/>
                    <a:pt x="19175" y="2997"/>
                  </a:cubicBezTo>
                  <a:cubicBezTo>
                    <a:pt x="19215" y="3067"/>
                    <a:pt x="19215" y="3197"/>
                    <a:pt x="19278" y="3237"/>
                  </a:cubicBezTo>
                  <a:cubicBezTo>
                    <a:pt x="19286" y="3127"/>
                    <a:pt x="19239" y="3097"/>
                    <a:pt x="19231" y="3017"/>
                  </a:cubicBezTo>
                  <a:cubicBezTo>
                    <a:pt x="19207" y="2947"/>
                    <a:pt x="19183" y="2887"/>
                    <a:pt x="19160" y="2827"/>
                  </a:cubicBezTo>
                  <a:cubicBezTo>
                    <a:pt x="19136" y="2757"/>
                    <a:pt x="19112" y="2698"/>
                    <a:pt x="19072" y="2648"/>
                  </a:cubicBezTo>
                  <a:cubicBezTo>
                    <a:pt x="19049" y="2578"/>
                    <a:pt x="19033" y="2498"/>
                    <a:pt x="18985" y="2458"/>
                  </a:cubicBezTo>
                  <a:cubicBezTo>
                    <a:pt x="18961" y="2398"/>
                    <a:pt x="18946" y="2318"/>
                    <a:pt x="18898" y="2278"/>
                  </a:cubicBezTo>
                  <a:cubicBezTo>
                    <a:pt x="18866" y="2228"/>
                    <a:pt x="18866" y="2138"/>
                    <a:pt x="18811" y="2108"/>
                  </a:cubicBezTo>
                  <a:cubicBezTo>
                    <a:pt x="18795" y="2028"/>
                    <a:pt x="18755" y="1988"/>
                    <a:pt x="18740" y="1908"/>
                  </a:cubicBezTo>
                  <a:cubicBezTo>
                    <a:pt x="18724" y="1918"/>
                    <a:pt x="18732" y="1878"/>
                    <a:pt x="18724" y="1868"/>
                  </a:cubicBezTo>
                  <a:cubicBezTo>
                    <a:pt x="18716" y="1848"/>
                    <a:pt x="18676" y="1868"/>
                    <a:pt x="18692" y="1818"/>
                  </a:cubicBezTo>
                  <a:cubicBezTo>
                    <a:pt x="18684" y="1778"/>
                    <a:pt x="18644" y="1778"/>
                    <a:pt x="18637" y="1738"/>
                  </a:cubicBezTo>
                  <a:cubicBezTo>
                    <a:pt x="18629" y="1658"/>
                    <a:pt x="18581" y="1619"/>
                    <a:pt x="18573" y="1539"/>
                  </a:cubicBezTo>
                  <a:cubicBezTo>
                    <a:pt x="18541" y="1479"/>
                    <a:pt x="18502" y="1439"/>
                    <a:pt x="18502" y="1339"/>
                  </a:cubicBezTo>
                  <a:cubicBezTo>
                    <a:pt x="18415" y="1249"/>
                    <a:pt x="18407" y="1069"/>
                    <a:pt x="18343" y="949"/>
                  </a:cubicBezTo>
                  <a:cubicBezTo>
                    <a:pt x="18335" y="869"/>
                    <a:pt x="18296" y="819"/>
                    <a:pt x="18280" y="749"/>
                  </a:cubicBezTo>
                  <a:cubicBezTo>
                    <a:pt x="18256" y="679"/>
                    <a:pt x="18225" y="609"/>
                    <a:pt x="18209" y="540"/>
                  </a:cubicBezTo>
                  <a:cubicBezTo>
                    <a:pt x="18161" y="400"/>
                    <a:pt x="18153" y="220"/>
                    <a:pt x="18090" y="100"/>
                  </a:cubicBezTo>
                  <a:cubicBezTo>
                    <a:pt x="18090" y="60"/>
                    <a:pt x="18082" y="30"/>
                    <a:pt x="18082" y="0"/>
                  </a:cubicBezTo>
                  <a:cubicBezTo>
                    <a:pt x="17995" y="0"/>
                    <a:pt x="17995" y="0"/>
                    <a:pt x="17995" y="0"/>
                  </a:cubicBezTo>
                  <a:cubicBezTo>
                    <a:pt x="18003" y="30"/>
                    <a:pt x="18003" y="60"/>
                    <a:pt x="18018" y="80"/>
                  </a:cubicBezTo>
                  <a:cubicBezTo>
                    <a:pt x="18018" y="150"/>
                    <a:pt x="18058" y="170"/>
                    <a:pt x="18050" y="250"/>
                  </a:cubicBezTo>
                  <a:close/>
                  <a:moveTo>
                    <a:pt x="19381" y="100"/>
                  </a:moveTo>
                  <a:cubicBezTo>
                    <a:pt x="19381" y="200"/>
                    <a:pt x="19413" y="250"/>
                    <a:pt x="19437" y="320"/>
                  </a:cubicBezTo>
                  <a:cubicBezTo>
                    <a:pt x="19421" y="390"/>
                    <a:pt x="19461" y="380"/>
                    <a:pt x="19453" y="450"/>
                  </a:cubicBezTo>
                  <a:cubicBezTo>
                    <a:pt x="19453" y="510"/>
                    <a:pt x="19461" y="549"/>
                    <a:pt x="19484" y="579"/>
                  </a:cubicBezTo>
                  <a:cubicBezTo>
                    <a:pt x="19492" y="420"/>
                    <a:pt x="19445" y="340"/>
                    <a:pt x="19437" y="210"/>
                  </a:cubicBezTo>
                  <a:cubicBezTo>
                    <a:pt x="19429" y="150"/>
                    <a:pt x="19405" y="100"/>
                    <a:pt x="19397" y="40"/>
                  </a:cubicBezTo>
                  <a:cubicBezTo>
                    <a:pt x="19405" y="20"/>
                    <a:pt x="19397" y="10"/>
                    <a:pt x="19397" y="0"/>
                  </a:cubicBezTo>
                  <a:cubicBezTo>
                    <a:pt x="19358" y="0"/>
                    <a:pt x="19358" y="0"/>
                    <a:pt x="19358" y="0"/>
                  </a:cubicBezTo>
                  <a:cubicBezTo>
                    <a:pt x="19373" y="20"/>
                    <a:pt x="19350" y="100"/>
                    <a:pt x="19381" y="100"/>
                  </a:cubicBezTo>
                  <a:close/>
                  <a:moveTo>
                    <a:pt x="18914" y="450"/>
                  </a:moveTo>
                  <a:cubicBezTo>
                    <a:pt x="18914" y="520"/>
                    <a:pt x="18930" y="559"/>
                    <a:pt x="18969" y="579"/>
                  </a:cubicBezTo>
                  <a:cubicBezTo>
                    <a:pt x="18953" y="669"/>
                    <a:pt x="19001" y="679"/>
                    <a:pt x="19001" y="749"/>
                  </a:cubicBezTo>
                  <a:cubicBezTo>
                    <a:pt x="19041" y="769"/>
                    <a:pt x="19017" y="869"/>
                    <a:pt x="19056" y="889"/>
                  </a:cubicBezTo>
                  <a:cubicBezTo>
                    <a:pt x="19064" y="939"/>
                    <a:pt x="19072" y="999"/>
                    <a:pt x="19088" y="1039"/>
                  </a:cubicBezTo>
                  <a:cubicBezTo>
                    <a:pt x="19112" y="1139"/>
                    <a:pt x="19144" y="1229"/>
                    <a:pt x="19160" y="1339"/>
                  </a:cubicBezTo>
                  <a:cubicBezTo>
                    <a:pt x="19183" y="1379"/>
                    <a:pt x="19183" y="1439"/>
                    <a:pt x="19191" y="1499"/>
                  </a:cubicBezTo>
                  <a:cubicBezTo>
                    <a:pt x="19207" y="1539"/>
                    <a:pt x="19231" y="1579"/>
                    <a:pt x="19231" y="1648"/>
                  </a:cubicBezTo>
                  <a:cubicBezTo>
                    <a:pt x="19247" y="1688"/>
                    <a:pt x="19247" y="1748"/>
                    <a:pt x="19263" y="1798"/>
                  </a:cubicBezTo>
                  <a:cubicBezTo>
                    <a:pt x="19294" y="1838"/>
                    <a:pt x="19255" y="1958"/>
                    <a:pt x="19310" y="1948"/>
                  </a:cubicBezTo>
                  <a:cubicBezTo>
                    <a:pt x="19302" y="1748"/>
                    <a:pt x="19247" y="1599"/>
                    <a:pt x="19231" y="1409"/>
                  </a:cubicBezTo>
                  <a:cubicBezTo>
                    <a:pt x="19183" y="1239"/>
                    <a:pt x="19144" y="1069"/>
                    <a:pt x="19104" y="889"/>
                  </a:cubicBezTo>
                  <a:cubicBezTo>
                    <a:pt x="19112" y="829"/>
                    <a:pt x="19136" y="799"/>
                    <a:pt x="19120" y="729"/>
                  </a:cubicBezTo>
                  <a:cubicBezTo>
                    <a:pt x="19088" y="579"/>
                    <a:pt x="19056" y="420"/>
                    <a:pt x="19017" y="280"/>
                  </a:cubicBezTo>
                  <a:cubicBezTo>
                    <a:pt x="19001" y="250"/>
                    <a:pt x="19001" y="190"/>
                    <a:pt x="18985" y="170"/>
                  </a:cubicBezTo>
                  <a:cubicBezTo>
                    <a:pt x="18977" y="130"/>
                    <a:pt x="18977" y="80"/>
                    <a:pt x="18953" y="60"/>
                  </a:cubicBezTo>
                  <a:cubicBezTo>
                    <a:pt x="18946" y="40"/>
                    <a:pt x="18946" y="20"/>
                    <a:pt x="18946" y="0"/>
                  </a:cubicBezTo>
                  <a:cubicBezTo>
                    <a:pt x="18890" y="0"/>
                    <a:pt x="18890" y="0"/>
                    <a:pt x="18890" y="0"/>
                  </a:cubicBezTo>
                  <a:cubicBezTo>
                    <a:pt x="18898" y="30"/>
                    <a:pt x="18906" y="70"/>
                    <a:pt x="18914" y="100"/>
                  </a:cubicBezTo>
                  <a:cubicBezTo>
                    <a:pt x="18946" y="140"/>
                    <a:pt x="18953" y="210"/>
                    <a:pt x="18969" y="280"/>
                  </a:cubicBezTo>
                  <a:cubicBezTo>
                    <a:pt x="18993" y="310"/>
                    <a:pt x="18985" y="400"/>
                    <a:pt x="19017" y="430"/>
                  </a:cubicBezTo>
                  <a:cubicBezTo>
                    <a:pt x="19033" y="559"/>
                    <a:pt x="19080" y="639"/>
                    <a:pt x="19088" y="779"/>
                  </a:cubicBezTo>
                  <a:cubicBezTo>
                    <a:pt x="19017" y="689"/>
                    <a:pt x="19033" y="500"/>
                    <a:pt x="18953" y="430"/>
                  </a:cubicBezTo>
                  <a:cubicBezTo>
                    <a:pt x="18961" y="330"/>
                    <a:pt x="18906" y="310"/>
                    <a:pt x="18882" y="250"/>
                  </a:cubicBezTo>
                  <a:cubicBezTo>
                    <a:pt x="18866" y="190"/>
                    <a:pt x="18827" y="160"/>
                    <a:pt x="18811" y="100"/>
                  </a:cubicBezTo>
                  <a:cubicBezTo>
                    <a:pt x="18795" y="70"/>
                    <a:pt x="18779" y="40"/>
                    <a:pt x="18771" y="0"/>
                  </a:cubicBezTo>
                  <a:cubicBezTo>
                    <a:pt x="18692" y="0"/>
                    <a:pt x="18692" y="0"/>
                    <a:pt x="18692" y="0"/>
                  </a:cubicBezTo>
                  <a:cubicBezTo>
                    <a:pt x="18732" y="70"/>
                    <a:pt x="18755" y="150"/>
                    <a:pt x="18795" y="210"/>
                  </a:cubicBezTo>
                  <a:cubicBezTo>
                    <a:pt x="18835" y="290"/>
                    <a:pt x="18858" y="400"/>
                    <a:pt x="18914" y="450"/>
                  </a:cubicBezTo>
                  <a:close/>
                  <a:moveTo>
                    <a:pt x="17139" y="579"/>
                  </a:moveTo>
                  <a:cubicBezTo>
                    <a:pt x="17115" y="579"/>
                    <a:pt x="17115" y="609"/>
                    <a:pt x="17123" y="649"/>
                  </a:cubicBezTo>
                  <a:cubicBezTo>
                    <a:pt x="17099" y="649"/>
                    <a:pt x="17083" y="669"/>
                    <a:pt x="17083" y="709"/>
                  </a:cubicBezTo>
                  <a:cubicBezTo>
                    <a:pt x="17044" y="729"/>
                    <a:pt x="17028" y="789"/>
                    <a:pt x="16996" y="819"/>
                  </a:cubicBezTo>
                  <a:cubicBezTo>
                    <a:pt x="16980" y="859"/>
                    <a:pt x="16965" y="909"/>
                    <a:pt x="16933" y="929"/>
                  </a:cubicBezTo>
                  <a:cubicBezTo>
                    <a:pt x="16925" y="999"/>
                    <a:pt x="16885" y="1019"/>
                    <a:pt x="16862" y="1059"/>
                  </a:cubicBezTo>
                  <a:cubicBezTo>
                    <a:pt x="16838" y="1169"/>
                    <a:pt x="16751" y="1199"/>
                    <a:pt x="16719" y="1299"/>
                  </a:cubicBezTo>
                  <a:cubicBezTo>
                    <a:pt x="16695" y="1329"/>
                    <a:pt x="16656" y="1349"/>
                    <a:pt x="16656" y="1409"/>
                  </a:cubicBezTo>
                  <a:cubicBezTo>
                    <a:pt x="16592" y="1399"/>
                    <a:pt x="16608" y="1499"/>
                    <a:pt x="16553" y="1499"/>
                  </a:cubicBezTo>
                  <a:cubicBezTo>
                    <a:pt x="16521" y="1599"/>
                    <a:pt x="16442" y="1638"/>
                    <a:pt x="16410" y="1738"/>
                  </a:cubicBezTo>
                  <a:cubicBezTo>
                    <a:pt x="16378" y="1758"/>
                    <a:pt x="16347" y="1798"/>
                    <a:pt x="16323" y="1838"/>
                  </a:cubicBezTo>
                  <a:cubicBezTo>
                    <a:pt x="16299" y="1888"/>
                    <a:pt x="16259" y="1908"/>
                    <a:pt x="16259" y="1978"/>
                  </a:cubicBezTo>
                  <a:cubicBezTo>
                    <a:pt x="16204" y="1978"/>
                    <a:pt x="16188" y="2028"/>
                    <a:pt x="16148" y="2058"/>
                  </a:cubicBezTo>
                  <a:cubicBezTo>
                    <a:pt x="16125" y="2068"/>
                    <a:pt x="16141" y="2118"/>
                    <a:pt x="16101" y="2108"/>
                  </a:cubicBezTo>
                  <a:cubicBezTo>
                    <a:pt x="16093" y="2138"/>
                    <a:pt x="16069" y="2138"/>
                    <a:pt x="16069" y="2168"/>
                  </a:cubicBezTo>
                  <a:cubicBezTo>
                    <a:pt x="16006" y="2248"/>
                    <a:pt x="15927" y="2308"/>
                    <a:pt x="15879" y="2388"/>
                  </a:cubicBezTo>
                  <a:cubicBezTo>
                    <a:pt x="15855" y="2398"/>
                    <a:pt x="15839" y="2418"/>
                    <a:pt x="15839" y="2458"/>
                  </a:cubicBezTo>
                  <a:cubicBezTo>
                    <a:pt x="15808" y="2448"/>
                    <a:pt x="15808" y="2478"/>
                    <a:pt x="15792" y="2498"/>
                  </a:cubicBezTo>
                  <a:cubicBezTo>
                    <a:pt x="15768" y="2538"/>
                    <a:pt x="15736" y="2578"/>
                    <a:pt x="15705" y="2608"/>
                  </a:cubicBezTo>
                  <a:cubicBezTo>
                    <a:pt x="15633" y="2678"/>
                    <a:pt x="15626" y="2807"/>
                    <a:pt x="15530" y="2847"/>
                  </a:cubicBezTo>
                  <a:cubicBezTo>
                    <a:pt x="15523" y="2967"/>
                    <a:pt x="15451" y="3007"/>
                    <a:pt x="15427" y="3107"/>
                  </a:cubicBezTo>
                  <a:cubicBezTo>
                    <a:pt x="15396" y="3137"/>
                    <a:pt x="15404" y="3207"/>
                    <a:pt x="15356" y="3217"/>
                  </a:cubicBezTo>
                  <a:cubicBezTo>
                    <a:pt x="15356" y="3237"/>
                    <a:pt x="15364" y="3277"/>
                    <a:pt x="15340" y="3277"/>
                  </a:cubicBezTo>
                  <a:cubicBezTo>
                    <a:pt x="15348" y="3317"/>
                    <a:pt x="15317" y="3337"/>
                    <a:pt x="15340" y="3347"/>
                  </a:cubicBezTo>
                  <a:cubicBezTo>
                    <a:pt x="15372" y="3267"/>
                    <a:pt x="15427" y="3207"/>
                    <a:pt x="15459" y="3127"/>
                  </a:cubicBezTo>
                  <a:cubicBezTo>
                    <a:pt x="15491" y="3037"/>
                    <a:pt x="15554" y="2997"/>
                    <a:pt x="15562" y="2887"/>
                  </a:cubicBezTo>
                  <a:cubicBezTo>
                    <a:pt x="15602" y="2867"/>
                    <a:pt x="15641" y="2847"/>
                    <a:pt x="15649" y="2797"/>
                  </a:cubicBezTo>
                  <a:cubicBezTo>
                    <a:pt x="15681" y="2767"/>
                    <a:pt x="15689" y="2698"/>
                    <a:pt x="15736" y="2698"/>
                  </a:cubicBezTo>
                  <a:cubicBezTo>
                    <a:pt x="15736" y="2668"/>
                    <a:pt x="15744" y="2638"/>
                    <a:pt x="15768" y="2648"/>
                  </a:cubicBezTo>
                  <a:cubicBezTo>
                    <a:pt x="15784" y="2628"/>
                    <a:pt x="15792" y="2598"/>
                    <a:pt x="15808" y="2588"/>
                  </a:cubicBezTo>
                  <a:cubicBezTo>
                    <a:pt x="15832" y="2548"/>
                    <a:pt x="15879" y="2528"/>
                    <a:pt x="15895" y="2478"/>
                  </a:cubicBezTo>
                  <a:cubicBezTo>
                    <a:pt x="15903" y="2428"/>
                    <a:pt x="15942" y="2408"/>
                    <a:pt x="15982" y="2388"/>
                  </a:cubicBezTo>
                  <a:cubicBezTo>
                    <a:pt x="15982" y="2318"/>
                    <a:pt x="16053" y="2338"/>
                    <a:pt x="16045" y="2258"/>
                  </a:cubicBezTo>
                  <a:cubicBezTo>
                    <a:pt x="16109" y="2268"/>
                    <a:pt x="16101" y="2188"/>
                    <a:pt x="16133" y="2168"/>
                  </a:cubicBezTo>
                  <a:cubicBezTo>
                    <a:pt x="16164" y="2128"/>
                    <a:pt x="16212" y="2118"/>
                    <a:pt x="16236" y="2078"/>
                  </a:cubicBezTo>
                  <a:cubicBezTo>
                    <a:pt x="16259" y="2028"/>
                    <a:pt x="16307" y="2008"/>
                    <a:pt x="16323" y="1948"/>
                  </a:cubicBezTo>
                  <a:cubicBezTo>
                    <a:pt x="16355" y="1948"/>
                    <a:pt x="16339" y="1878"/>
                    <a:pt x="16378" y="1888"/>
                  </a:cubicBezTo>
                  <a:cubicBezTo>
                    <a:pt x="16394" y="1868"/>
                    <a:pt x="16410" y="1838"/>
                    <a:pt x="16426" y="1818"/>
                  </a:cubicBezTo>
                  <a:cubicBezTo>
                    <a:pt x="16434" y="1788"/>
                    <a:pt x="16458" y="1768"/>
                    <a:pt x="16465" y="1738"/>
                  </a:cubicBezTo>
                  <a:cubicBezTo>
                    <a:pt x="16497" y="1738"/>
                    <a:pt x="16521" y="1718"/>
                    <a:pt x="16513" y="1668"/>
                  </a:cubicBezTo>
                  <a:cubicBezTo>
                    <a:pt x="16529" y="1648"/>
                    <a:pt x="16576" y="1658"/>
                    <a:pt x="16568" y="1609"/>
                  </a:cubicBezTo>
                  <a:cubicBezTo>
                    <a:pt x="16584" y="1579"/>
                    <a:pt x="16632" y="1599"/>
                    <a:pt x="16616" y="1539"/>
                  </a:cubicBezTo>
                  <a:cubicBezTo>
                    <a:pt x="16664" y="1519"/>
                    <a:pt x="16679" y="1449"/>
                    <a:pt x="16719" y="1429"/>
                  </a:cubicBezTo>
                  <a:cubicBezTo>
                    <a:pt x="16727" y="1349"/>
                    <a:pt x="16814" y="1369"/>
                    <a:pt x="16806" y="1279"/>
                  </a:cubicBezTo>
                  <a:cubicBezTo>
                    <a:pt x="16893" y="1209"/>
                    <a:pt x="16925" y="1079"/>
                    <a:pt x="16996" y="989"/>
                  </a:cubicBezTo>
                  <a:cubicBezTo>
                    <a:pt x="17028" y="949"/>
                    <a:pt x="17028" y="869"/>
                    <a:pt x="17083" y="859"/>
                  </a:cubicBezTo>
                  <a:cubicBezTo>
                    <a:pt x="17091" y="789"/>
                    <a:pt x="17131" y="739"/>
                    <a:pt x="17171" y="709"/>
                  </a:cubicBezTo>
                  <a:cubicBezTo>
                    <a:pt x="17155" y="639"/>
                    <a:pt x="17194" y="659"/>
                    <a:pt x="17202" y="619"/>
                  </a:cubicBezTo>
                  <a:cubicBezTo>
                    <a:pt x="17234" y="619"/>
                    <a:pt x="17218" y="549"/>
                    <a:pt x="17242" y="540"/>
                  </a:cubicBezTo>
                  <a:cubicBezTo>
                    <a:pt x="17266" y="520"/>
                    <a:pt x="17274" y="490"/>
                    <a:pt x="17274" y="450"/>
                  </a:cubicBezTo>
                  <a:cubicBezTo>
                    <a:pt x="17337" y="480"/>
                    <a:pt x="17282" y="380"/>
                    <a:pt x="17329" y="380"/>
                  </a:cubicBezTo>
                  <a:cubicBezTo>
                    <a:pt x="17369" y="270"/>
                    <a:pt x="17448" y="200"/>
                    <a:pt x="17480" y="80"/>
                  </a:cubicBezTo>
                  <a:cubicBezTo>
                    <a:pt x="17503" y="60"/>
                    <a:pt x="17511" y="30"/>
                    <a:pt x="17519" y="0"/>
                  </a:cubicBezTo>
                  <a:cubicBezTo>
                    <a:pt x="17440" y="0"/>
                    <a:pt x="17440" y="0"/>
                    <a:pt x="17440" y="0"/>
                  </a:cubicBezTo>
                  <a:cubicBezTo>
                    <a:pt x="17424" y="30"/>
                    <a:pt x="17424" y="70"/>
                    <a:pt x="17416" y="100"/>
                  </a:cubicBezTo>
                  <a:cubicBezTo>
                    <a:pt x="17385" y="130"/>
                    <a:pt x="17345" y="150"/>
                    <a:pt x="17345" y="210"/>
                  </a:cubicBezTo>
                  <a:cubicBezTo>
                    <a:pt x="17313" y="210"/>
                    <a:pt x="17329" y="270"/>
                    <a:pt x="17290" y="250"/>
                  </a:cubicBezTo>
                  <a:cubicBezTo>
                    <a:pt x="17290" y="290"/>
                    <a:pt x="17290" y="320"/>
                    <a:pt x="17274" y="340"/>
                  </a:cubicBezTo>
                  <a:cubicBezTo>
                    <a:pt x="17218" y="400"/>
                    <a:pt x="17194" y="510"/>
                    <a:pt x="17139" y="579"/>
                  </a:cubicBezTo>
                  <a:close/>
                  <a:moveTo>
                    <a:pt x="16101" y="709"/>
                  </a:moveTo>
                  <a:cubicBezTo>
                    <a:pt x="16077" y="759"/>
                    <a:pt x="16053" y="789"/>
                    <a:pt x="16014" y="819"/>
                  </a:cubicBezTo>
                  <a:cubicBezTo>
                    <a:pt x="15998" y="879"/>
                    <a:pt x="15958" y="909"/>
                    <a:pt x="15927" y="949"/>
                  </a:cubicBezTo>
                  <a:cubicBezTo>
                    <a:pt x="15903" y="989"/>
                    <a:pt x="15855" y="1009"/>
                    <a:pt x="15839" y="1059"/>
                  </a:cubicBezTo>
                  <a:cubicBezTo>
                    <a:pt x="15824" y="1119"/>
                    <a:pt x="15776" y="1129"/>
                    <a:pt x="15752" y="1189"/>
                  </a:cubicBezTo>
                  <a:cubicBezTo>
                    <a:pt x="15705" y="1279"/>
                    <a:pt x="15649" y="1359"/>
                    <a:pt x="15618" y="1469"/>
                  </a:cubicBezTo>
                  <a:cubicBezTo>
                    <a:pt x="15578" y="1499"/>
                    <a:pt x="15570" y="1569"/>
                    <a:pt x="15546" y="1628"/>
                  </a:cubicBezTo>
                  <a:cubicBezTo>
                    <a:pt x="15523" y="1628"/>
                    <a:pt x="15538" y="1688"/>
                    <a:pt x="15515" y="1688"/>
                  </a:cubicBezTo>
                  <a:cubicBezTo>
                    <a:pt x="15499" y="1718"/>
                    <a:pt x="15491" y="1748"/>
                    <a:pt x="15499" y="1798"/>
                  </a:cubicBezTo>
                  <a:cubicBezTo>
                    <a:pt x="15523" y="1798"/>
                    <a:pt x="15538" y="1778"/>
                    <a:pt x="15530" y="1738"/>
                  </a:cubicBezTo>
                  <a:cubicBezTo>
                    <a:pt x="15554" y="1728"/>
                    <a:pt x="15562" y="1708"/>
                    <a:pt x="15562" y="1668"/>
                  </a:cubicBezTo>
                  <a:cubicBezTo>
                    <a:pt x="15618" y="1658"/>
                    <a:pt x="15602" y="1549"/>
                    <a:pt x="15649" y="1539"/>
                  </a:cubicBezTo>
                  <a:cubicBezTo>
                    <a:pt x="15673" y="1409"/>
                    <a:pt x="15760" y="1359"/>
                    <a:pt x="15792" y="1229"/>
                  </a:cubicBezTo>
                  <a:cubicBezTo>
                    <a:pt x="15863" y="1169"/>
                    <a:pt x="15903" y="1079"/>
                    <a:pt x="15982" y="1019"/>
                  </a:cubicBezTo>
                  <a:cubicBezTo>
                    <a:pt x="15990" y="959"/>
                    <a:pt x="16030" y="939"/>
                    <a:pt x="16069" y="909"/>
                  </a:cubicBezTo>
                  <a:cubicBezTo>
                    <a:pt x="16069" y="829"/>
                    <a:pt x="16141" y="839"/>
                    <a:pt x="16148" y="779"/>
                  </a:cubicBezTo>
                  <a:cubicBezTo>
                    <a:pt x="16188" y="749"/>
                    <a:pt x="16220" y="709"/>
                    <a:pt x="16236" y="669"/>
                  </a:cubicBezTo>
                  <a:cubicBezTo>
                    <a:pt x="16244" y="639"/>
                    <a:pt x="16275" y="639"/>
                    <a:pt x="16291" y="619"/>
                  </a:cubicBezTo>
                  <a:cubicBezTo>
                    <a:pt x="16267" y="549"/>
                    <a:pt x="16347" y="609"/>
                    <a:pt x="16323" y="540"/>
                  </a:cubicBezTo>
                  <a:cubicBezTo>
                    <a:pt x="16370" y="520"/>
                    <a:pt x="16394" y="470"/>
                    <a:pt x="16426" y="450"/>
                  </a:cubicBezTo>
                  <a:cubicBezTo>
                    <a:pt x="16418" y="360"/>
                    <a:pt x="16505" y="380"/>
                    <a:pt x="16513" y="320"/>
                  </a:cubicBezTo>
                  <a:cubicBezTo>
                    <a:pt x="16584" y="190"/>
                    <a:pt x="16687" y="100"/>
                    <a:pt x="16774" y="0"/>
                  </a:cubicBezTo>
                  <a:cubicBezTo>
                    <a:pt x="16664" y="0"/>
                    <a:pt x="16664" y="0"/>
                    <a:pt x="16664" y="0"/>
                  </a:cubicBezTo>
                  <a:cubicBezTo>
                    <a:pt x="16656" y="0"/>
                    <a:pt x="16648" y="10"/>
                    <a:pt x="16632" y="10"/>
                  </a:cubicBezTo>
                  <a:cubicBezTo>
                    <a:pt x="16640" y="50"/>
                    <a:pt x="16624" y="70"/>
                    <a:pt x="16600" y="80"/>
                  </a:cubicBezTo>
                  <a:cubicBezTo>
                    <a:pt x="16576" y="80"/>
                    <a:pt x="16584" y="130"/>
                    <a:pt x="16553" y="120"/>
                  </a:cubicBezTo>
                  <a:cubicBezTo>
                    <a:pt x="16545" y="150"/>
                    <a:pt x="16521" y="160"/>
                    <a:pt x="16513" y="190"/>
                  </a:cubicBezTo>
                  <a:cubicBezTo>
                    <a:pt x="16513" y="230"/>
                    <a:pt x="16458" y="200"/>
                    <a:pt x="16465" y="250"/>
                  </a:cubicBezTo>
                  <a:cubicBezTo>
                    <a:pt x="16339" y="400"/>
                    <a:pt x="16228" y="559"/>
                    <a:pt x="16101" y="709"/>
                  </a:cubicBezTo>
                  <a:close/>
                  <a:moveTo>
                    <a:pt x="15689" y="450"/>
                  </a:moveTo>
                  <a:cubicBezTo>
                    <a:pt x="15633" y="420"/>
                    <a:pt x="15641" y="480"/>
                    <a:pt x="15618" y="490"/>
                  </a:cubicBezTo>
                  <a:cubicBezTo>
                    <a:pt x="15618" y="520"/>
                    <a:pt x="15562" y="569"/>
                    <a:pt x="15602" y="579"/>
                  </a:cubicBezTo>
                  <a:cubicBezTo>
                    <a:pt x="15665" y="520"/>
                    <a:pt x="15713" y="430"/>
                    <a:pt x="15792" y="380"/>
                  </a:cubicBezTo>
                  <a:cubicBezTo>
                    <a:pt x="15784" y="310"/>
                    <a:pt x="15879" y="350"/>
                    <a:pt x="15879" y="280"/>
                  </a:cubicBezTo>
                  <a:cubicBezTo>
                    <a:pt x="15903" y="270"/>
                    <a:pt x="15903" y="240"/>
                    <a:pt x="15927" y="230"/>
                  </a:cubicBezTo>
                  <a:cubicBezTo>
                    <a:pt x="15958" y="230"/>
                    <a:pt x="15942" y="160"/>
                    <a:pt x="15982" y="170"/>
                  </a:cubicBezTo>
                  <a:cubicBezTo>
                    <a:pt x="16030" y="150"/>
                    <a:pt x="16022" y="80"/>
                    <a:pt x="16085" y="80"/>
                  </a:cubicBezTo>
                  <a:cubicBezTo>
                    <a:pt x="16085" y="40"/>
                    <a:pt x="16101" y="20"/>
                    <a:pt x="16117" y="0"/>
                  </a:cubicBezTo>
                  <a:cubicBezTo>
                    <a:pt x="16053" y="0"/>
                    <a:pt x="16053" y="0"/>
                    <a:pt x="16053" y="0"/>
                  </a:cubicBezTo>
                  <a:cubicBezTo>
                    <a:pt x="16038" y="20"/>
                    <a:pt x="16014" y="30"/>
                    <a:pt x="16014" y="60"/>
                  </a:cubicBezTo>
                  <a:cubicBezTo>
                    <a:pt x="15974" y="90"/>
                    <a:pt x="15935" y="140"/>
                    <a:pt x="15911" y="190"/>
                  </a:cubicBezTo>
                  <a:cubicBezTo>
                    <a:pt x="15847" y="200"/>
                    <a:pt x="15847" y="290"/>
                    <a:pt x="15792" y="320"/>
                  </a:cubicBezTo>
                  <a:cubicBezTo>
                    <a:pt x="15744" y="300"/>
                    <a:pt x="15752" y="360"/>
                    <a:pt x="15736" y="380"/>
                  </a:cubicBezTo>
                  <a:cubicBezTo>
                    <a:pt x="15697" y="380"/>
                    <a:pt x="15681" y="400"/>
                    <a:pt x="15689" y="450"/>
                  </a:cubicBezTo>
                  <a:close/>
                  <a:moveTo>
                    <a:pt x="15412" y="280"/>
                  </a:moveTo>
                  <a:cubicBezTo>
                    <a:pt x="15412" y="320"/>
                    <a:pt x="15388" y="320"/>
                    <a:pt x="15372" y="340"/>
                  </a:cubicBezTo>
                  <a:cubicBezTo>
                    <a:pt x="15348" y="380"/>
                    <a:pt x="15324" y="410"/>
                    <a:pt x="15309" y="450"/>
                  </a:cubicBezTo>
                  <a:cubicBezTo>
                    <a:pt x="15269" y="440"/>
                    <a:pt x="15253" y="569"/>
                    <a:pt x="15285" y="579"/>
                  </a:cubicBezTo>
                  <a:cubicBezTo>
                    <a:pt x="15324" y="430"/>
                    <a:pt x="15420" y="360"/>
                    <a:pt x="15499" y="250"/>
                  </a:cubicBezTo>
                  <a:cubicBezTo>
                    <a:pt x="15530" y="190"/>
                    <a:pt x="15570" y="140"/>
                    <a:pt x="15618" y="100"/>
                  </a:cubicBezTo>
                  <a:cubicBezTo>
                    <a:pt x="15633" y="70"/>
                    <a:pt x="15665" y="60"/>
                    <a:pt x="15665" y="10"/>
                  </a:cubicBezTo>
                  <a:cubicBezTo>
                    <a:pt x="15681" y="10"/>
                    <a:pt x="15697" y="10"/>
                    <a:pt x="15705" y="0"/>
                  </a:cubicBezTo>
                  <a:cubicBezTo>
                    <a:pt x="15641" y="0"/>
                    <a:pt x="15641" y="0"/>
                    <a:pt x="15641" y="0"/>
                  </a:cubicBezTo>
                  <a:cubicBezTo>
                    <a:pt x="15626" y="20"/>
                    <a:pt x="15602" y="20"/>
                    <a:pt x="15602" y="60"/>
                  </a:cubicBezTo>
                  <a:cubicBezTo>
                    <a:pt x="15554" y="70"/>
                    <a:pt x="15538" y="110"/>
                    <a:pt x="15515" y="140"/>
                  </a:cubicBezTo>
                  <a:cubicBezTo>
                    <a:pt x="15507" y="200"/>
                    <a:pt x="15451" y="180"/>
                    <a:pt x="15459" y="250"/>
                  </a:cubicBezTo>
                  <a:cubicBezTo>
                    <a:pt x="15435" y="250"/>
                    <a:pt x="15420" y="260"/>
                    <a:pt x="15412" y="280"/>
                  </a:cubicBezTo>
                  <a:close/>
                  <a:moveTo>
                    <a:pt x="16996" y="250"/>
                  </a:moveTo>
                  <a:cubicBezTo>
                    <a:pt x="16854" y="530"/>
                    <a:pt x="16671" y="759"/>
                    <a:pt x="16481" y="969"/>
                  </a:cubicBezTo>
                  <a:cubicBezTo>
                    <a:pt x="16473" y="1079"/>
                    <a:pt x="16386" y="1069"/>
                    <a:pt x="16394" y="1189"/>
                  </a:cubicBezTo>
                  <a:cubicBezTo>
                    <a:pt x="16355" y="1209"/>
                    <a:pt x="16315" y="1219"/>
                    <a:pt x="16291" y="1259"/>
                  </a:cubicBezTo>
                  <a:cubicBezTo>
                    <a:pt x="16283" y="1299"/>
                    <a:pt x="16252" y="1309"/>
                    <a:pt x="16259" y="1369"/>
                  </a:cubicBezTo>
                  <a:cubicBezTo>
                    <a:pt x="16212" y="1359"/>
                    <a:pt x="16204" y="1399"/>
                    <a:pt x="16188" y="1429"/>
                  </a:cubicBezTo>
                  <a:cubicBezTo>
                    <a:pt x="16156" y="1499"/>
                    <a:pt x="16085" y="1519"/>
                    <a:pt x="16085" y="1628"/>
                  </a:cubicBezTo>
                  <a:cubicBezTo>
                    <a:pt x="16045" y="1628"/>
                    <a:pt x="16045" y="1688"/>
                    <a:pt x="16014" y="1688"/>
                  </a:cubicBezTo>
                  <a:cubicBezTo>
                    <a:pt x="16014" y="1718"/>
                    <a:pt x="16006" y="1738"/>
                    <a:pt x="15982" y="1738"/>
                  </a:cubicBezTo>
                  <a:cubicBezTo>
                    <a:pt x="15974" y="1758"/>
                    <a:pt x="15982" y="1798"/>
                    <a:pt x="15958" y="1798"/>
                  </a:cubicBezTo>
                  <a:cubicBezTo>
                    <a:pt x="15942" y="1818"/>
                    <a:pt x="15927" y="1858"/>
                    <a:pt x="15911" y="1888"/>
                  </a:cubicBezTo>
                  <a:cubicBezTo>
                    <a:pt x="15903" y="1908"/>
                    <a:pt x="15839" y="1968"/>
                    <a:pt x="15895" y="1998"/>
                  </a:cubicBezTo>
                  <a:cubicBezTo>
                    <a:pt x="15879" y="1918"/>
                    <a:pt x="15935" y="1918"/>
                    <a:pt x="15958" y="1888"/>
                  </a:cubicBezTo>
                  <a:cubicBezTo>
                    <a:pt x="15982" y="1838"/>
                    <a:pt x="15998" y="1788"/>
                    <a:pt x="16030" y="1758"/>
                  </a:cubicBezTo>
                  <a:cubicBezTo>
                    <a:pt x="16085" y="1678"/>
                    <a:pt x="16141" y="1599"/>
                    <a:pt x="16188" y="1519"/>
                  </a:cubicBezTo>
                  <a:cubicBezTo>
                    <a:pt x="16252" y="1459"/>
                    <a:pt x="16291" y="1369"/>
                    <a:pt x="16339" y="1299"/>
                  </a:cubicBezTo>
                  <a:cubicBezTo>
                    <a:pt x="16386" y="1289"/>
                    <a:pt x="16402" y="1229"/>
                    <a:pt x="16426" y="1189"/>
                  </a:cubicBezTo>
                  <a:cubicBezTo>
                    <a:pt x="16481" y="1179"/>
                    <a:pt x="16465" y="1099"/>
                    <a:pt x="16513" y="1079"/>
                  </a:cubicBezTo>
                  <a:cubicBezTo>
                    <a:pt x="16521" y="1059"/>
                    <a:pt x="16537" y="1049"/>
                    <a:pt x="16553" y="1039"/>
                  </a:cubicBezTo>
                  <a:cubicBezTo>
                    <a:pt x="16576" y="1039"/>
                    <a:pt x="16561" y="979"/>
                    <a:pt x="16600" y="989"/>
                  </a:cubicBezTo>
                  <a:cubicBezTo>
                    <a:pt x="16600" y="919"/>
                    <a:pt x="16656" y="919"/>
                    <a:pt x="16671" y="859"/>
                  </a:cubicBezTo>
                  <a:cubicBezTo>
                    <a:pt x="16727" y="789"/>
                    <a:pt x="16790" y="719"/>
                    <a:pt x="16846" y="649"/>
                  </a:cubicBezTo>
                  <a:cubicBezTo>
                    <a:pt x="16870" y="639"/>
                    <a:pt x="16862" y="599"/>
                    <a:pt x="16877" y="579"/>
                  </a:cubicBezTo>
                  <a:cubicBezTo>
                    <a:pt x="16901" y="569"/>
                    <a:pt x="16909" y="549"/>
                    <a:pt x="16909" y="510"/>
                  </a:cubicBezTo>
                  <a:cubicBezTo>
                    <a:pt x="16980" y="530"/>
                    <a:pt x="16957" y="430"/>
                    <a:pt x="16996" y="410"/>
                  </a:cubicBezTo>
                  <a:cubicBezTo>
                    <a:pt x="17028" y="300"/>
                    <a:pt x="17115" y="270"/>
                    <a:pt x="17139" y="140"/>
                  </a:cubicBezTo>
                  <a:cubicBezTo>
                    <a:pt x="17187" y="160"/>
                    <a:pt x="17171" y="100"/>
                    <a:pt x="17202" y="100"/>
                  </a:cubicBezTo>
                  <a:cubicBezTo>
                    <a:pt x="17194" y="30"/>
                    <a:pt x="17242" y="70"/>
                    <a:pt x="17258" y="80"/>
                  </a:cubicBezTo>
                  <a:cubicBezTo>
                    <a:pt x="17250" y="50"/>
                    <a:pt x="17242" y="20"/>
                    <a:pt x="17250" y="0"/>
                  </a:cubicBezTo>
                  <a:cubicBezTo>
                    <a:pt x="17147" y="0"/>
                    <a:pt x="17147" y="0"/>
                    <a:pt x="17147" y="0"/>
                  </a:cubicBezTo>
                  <a:cubicBezTo>
                    <a:pt x="17139" y="20"/>
                    <a:pt x="17131" y="40"/>
                    <a:pt x="17123" y="60"/>
                  </a:cubicBezTo>
                  <a:cubicBezTo>
                    <a:pt x="17091" y="80"/>
                    <a:pt x="17091" y="130"/>
                    <a:pt x="17068" y="170"/>
                  </a:cubicBezTo>
                  <a:cubicBezTo>
                    <a:pt x="17036" y="190"/>
                    <a:pt x="17012" y="220"/>
                    <a:pt x="16996" y="250"/>
                  </a:cubicBezTo>
                  <a:close/>
                  <a:moveTo>
                    <a:pt x="16656" y="340"/>
                  </a:moveTo>
                  <a:cubicBezTo>
                    <a:pt x="16640" y="390"/>
                    <a:pt x="16592" y="400"/>
                    <a:pt x="16584" y="450"/>
                  </a:cubicBezTo>
                  <a:cubicBezTo>
                    <a:pt x="16521" y="430"/>
                    <a:pt x="16545" y="530"/>
                    <a:pt x="16497" y="540"/>
                  </a:cubicBezTo>
                  <a:cubicBezTo>
                    <a:pt x="16497" y="569"/>
                    <a:pt x="16465" y="559"/>
                    <a:pt x="16465" y="579"/>
                  </a:cubicBezTo>
                  <a:cubicBezTo>
                    <a:pt x="16458" y="609"/>
                    <a:pt x="16418" y="599"/>
                    <a:pt x="16426" y="649"/>
                  </a:cubicBezTo>
                  <a:cubicBezTo>
                    <a:pt x="16394" y="669"/>
                    <a:pt x="16355" y="679"/>
                    <a:pt x="16339" y="729"/>
                  </a:cubicBezTo>
                  <a:cubicBezTo>
                    <a:pt x="16315" y="729"/>
                    <a:pt x="16307" y="739"/>
                    <a:pt x="16291" y="749"/>
                  </a:cubicBezTo>
                  <a:cubicBezTo>
                    <a:pt x="16299" y="799"/>
                    <a:pt x="16267" y="799"/>
                    <a:pt x="16259" y="819"/>
                  </a:cubicBezTo>
                  <a:cubicBezTo>
                    <a:pt x="16252" y="839"/>
                    <a:pt x="16236" y="849"/>
                    <a:pt x="16220" y="859"/>
                  </a:cubicBezTo>
                  <a:cubicBezTo>
                    <a:pt x="16196" y="869"/>
                    <a:pt x="16204" y="919"/>
                    <a:pt x="16172" y="909"/>
                  </a:cubicBezTo>
                  <a:cubicBezTo>
                    <a:pt x="16148" y="1019"/>
                    <a:pt x="16069" y="1059"/>
                    <a:pt x="16014" y="1129"/>
                  </a:cubicBezTo>
                  <a:cubicBezTo>
                    <a:pt x="16006" y="1179"/>
                    <a:pt x="15958" y="1179"/>
                    <a:pt x="15942" y="1229"/>
                  </a:cubicBezTo>
                  <a:cubicBezTo>
                    <a:pt x="15927" y="1239"/>
                    <a:pt x="15919" y="1259"/>
                    <a:pt x="15911" y="1279"/>
                  </a:cubicBezTo>
                  <a:cubicBezTo>
                    <a:pt x="15911" y="1309"/>
                    <a:pt x="15863" y="1299"/>
                    <a:pt x="15879" y="1339"/>
                  </a:cubicBezTo>
                  <a:cubicBezTo>
                    <a:pt x="15847" y="1369"/>
                    <a:pt x="15808" y="1389"/>
                    <a:pt x="15808" y="1449"/>
                  </a:cubicBezTo>
                  <a:cubicBezTo>
                    <a:pt x="15776" y="1479"/>
                    <a:pt x="15736" y="1499"/>
                    <a:pt x="15736" y="1559"/>
                  </a:cubicBezTo>
                  <a:cubicBezTo>
                    <a:pt x="15665" y="1599"/>
                    <a:pt x="15657" y="1718"/>
                    <a:pt x="15602" y="1778"/>
                  </a:cubicBezTo>
                  <a:cubicBezTo>
                    <a:pt x="15562" y="1878"/>
                    <a:pt x="15538" y="1978"/>
                    <a:pt x="15475" y="2038"/>
                  </a:cubicBezTo>
                  <a:cubicBezTo>
                    <a:pt x="15491" y="2118"/>
                    <a:pt x="15443" y="2128"/>
                    <a:pt x="15475" y="2168"/>
                  </a:cubicBezTo>
                  <a:cubicBezTo>
                    <a:pt x="15443" y="2178"/>
                    <a:pt x="15443" y="2228"/>
                    <a:pt x="15412" y="2238"/>
                  </a:cubicBezTo>
                  <a:cubicBezTo>
                    <a:pt x="15404" y="2288"/>
                    <a:pt x="15396" y="2338"/>
                    <a:pt x="15372" y="2368"/>
                  </a:cubicBezTo>
                  <a:cubicBezTo>
                    <a:pt x="15380" y="2418"/>
                    <a:pt x="15364" y="2458"/>
                    <a:pt x="15340" y="2478"/>
                  </a:cubicBezTo>
                  <a:cubicBezTo>
                    <a:pt x="15356" y="2528"/>
                    <a:pt x="15285" y="2578"/>
                    <a:pt x="15340" y="2608"/>
                  </a:cubicBezTo>
                  <a:cubicBezTo>
                    <a:pt x="15364" y="2468"/>
                    <a:pt x="15435" y="2378"/>
                    <a:pt x="15443" y="2218"/>
                  </a:cubicBezTo>
                  <a:cubicBezTo>
                    <a:pt x="15530" y="2228"/>
                    <a:pt x="15483" y="2078"/>
                    <a:pt x="15546" y="2058"/>
                  </a:cubicBezTo>
                  <a:cubicBezTo>
                    <a:pt x="15530" y="1988"/>
                    <a:pt x="15578" y="1998"/>
                    <a:pt x="15578" y="1948"/>
                  </a:cubicBezTo>
                  <a:cubicBezTo>
                    <a:pt x="15602" y="1918"/>
                    <a:pt x="15610" y="1888"/>
                    <a:pt x="15633" y="1868"/>
                  </a:cubicBezTo>
                  <a:cubicBezTo>
                    <a:pt x="15649" y="1788"/>
                    <a:pt x="15689" y="1748"/>
                    <a:pt x="15721" y="1688"/>
                  </a:cubicBezTo>
                  <a:cubicBezTo>
                    <a:pt x="15752" y="1688"/>
                    <a:pt x="15721" y="1599"/>
                    <a:pt x="15768" y="1609"/>
                  </a:cubicBezTo>
                  <a:cubicBezTo>
                    <a:pt x="15760" y="1539"/>
                    <a:pt x="15816" y="1559"/>
                    <a:pt x="15808" y="1499"/>
                  </a:cubicBezTo>
                  <a:cubicBezTo>
                    <a:pt x="15863" y="1489"/>
                    <a:pt x="15879" y="1429"/>
                    <a:pt x="15911" y="1389"/>
                  </a:cubicBezTo>
                  <a:cubicBezTo>
                    <a:pt x="15958" y="1399"/>
                    <a:pt x="15942" y="1339"/>
                    <a:pt x="15958" y="1319"/>
                  </a:cubicBezTo>
                  <a:cubicBezTo>
                    <a:pt x="15982" y="1299"/>
                    <a:pt x="15998" y="1279"/>
                    <a:pt x="16014" y="1259"/>
                  </a:cubicBezTo>
                  <a:cubicBezTo>
                    <a:pt x="16093" y="1189"/>
                    <a:pt x="16141" y="1079"/>
                    <a:pt x="16204" y="989"/>
                  </a:cubicBezTo>
                  <a:cubicBezTo>
                    <a:pt x="16244" y="949"/>
                    <a:pt x="16299" y="929"/>
                    <a:pt x="16323" y="859"/>
                  </a:cubicBezTo>
                  <a:cubicBezTo>
                    <a:pt x="16386" y="839"/>
                    <a:pt x="16410" y="769"/>
                    <a:pt x="16442" y="709"/>
                  </a:cubicBezTo>
                  <a:cubicBezTo>
                    <a:pt x="16497" y="729"/>
                    <a:pt x="16465" y="639"/>
                    <a:pt x="16513" y="649"/>
                  </a:cubicBezTo>
                  <a:cubicBezTo>
                    <a:pt x="16553" y="639"/>
                    <a:pt x="16545" y="589"/>
                    <a:pt x="16584" y="579"/>
                  </a:cubicBezTo>
                  <a:cubicBezTo>
                    <a:pt x="16568" y="510"/>
                    <a:pt x="16640" y="549"/>
                    <a:pt x="16632" y="490"/>
                  </a:cubicBezTo>
                  <a:cubicBezTo>
                    <a:pt x="16656" y="460"/>
                    <a:pt x="16679" y="450"/>
                    <a:pt x="16703" y="430"/>
                  </a:cubicBezTo>
                  <a:cubicBezTo>
                    <a:pt x="16735" y="370"/>
                    <a:pt x="16774" y="320"/>
                    <a:pt x="16822" y="280"/>
                  </a:cubicBezTo>
                  <a:cubicBezTo>
                    <a:pt x="16822" y="220"/>
                    <a:pt x="16893" y="260"/>
                    <a:pt x="16877" y="190"/>
                  </a:cubicBezTo>
                  <a:cubicBezTo>
                    <a:pt x="16909" y="180"/>
                    <a:pt x="16909" y="130"/>
                    <a:pt x="16949" y="120"/>
                  </a:cubicBezTo>
                  <a:cubicBezTo>
                    <a:pt x="16949" y="80"/>
                    <a:pt x="16980" y="60"/>
                    <a:pt x="16996" y="40"/>
                  </a:cubicBezTo>
                  <a:cubicBezTo>
                    <a:pt x="17020" y="40"/>
                    <a:pt x="17028" y="20"/>
                    <a:pt x="17028" y="0"/>
                  </a:cubicBezTo>
                  <a:cubicBezTo>
                    <a:pt x="16925" y="0"/>
                    <a:pt x="16925" y="0"/>
                    <a:pt x="16925" y="0"/>
                  </a:cubicBezTo>
                  <a:cubicBezTo>
                    <a:pt x="16917" y="10"/>
                    <a:pt x="16909" y="30"/>
                    <a:pt x="16893" y="40"/>
                  </a:cubicBezTo>
                  <a:cubicBezTo>
                    <a:pt x="16885" y="90"/>
                    <a:pt x="16838" y="90"/>
                    <a:pt x="16822" y="140"/>
                  </a:cubicBezTo>
                  <a:cubicBezTo>
                    <a:pt x="16751" y="190"/>
                    <a:pt x="16727" y="290"/>
                    <a:pt x="16656" y="340"/>
                  </a:cubicBezTo>
                  <a:close/>
                  <a:moveTo>
                    <a:pt x="15285" y="190"/>
                  </a:moveTo>
                  <a:cubicBezTo>
                    <a:pt x="15372" y="200"/>
                    <a:pt x="15348" y="80"/>
                    <a:pt x="15412" y="60"/>
                  </a:cubicBezTo>
                  <a:cubicBezTo>
                    <a:pt x="15420" y="40"/>
                    <a:pt x="15435" y="20"/>
                    <a:pt x="15443" y="0"/>
                  </a:cubicBezTo>
                  <a:cubicBezTo>
                    <a:pt x="15396" y="0"/>
                    <a:pt x="15396" y="0"/>
                    <a:pt x="15396" y="0"/>
                  </a:cubicBezTo>
                  <a:cubicBezTo>
                    <a:pt x="15388" y="10"/>
                    <a:pt x="15380" y="20"/>
                    <a:pt x="15372" y="40"/>
                  </a:cubicBezTo>
                  <a:cubicBezTo>
                    <a:pt x="15356" y="40"/>
                    <a:pt x="15340" y="60"/>
                    <a:pt x="15340" y="100"/>
                  </a:cubicBezTo>
                  <a:cubicBezTo>
                    <a:pt x="15324" y="120"/>
                    <a:pt x="15309" y="140"/>
                    <a:pt x="15285" y="170"/>
                  </a:cubicBezTo>
                  <a:cubicBezTo>
                    <a:pt x="15261" y="170"/>
                    <a:pt x="15277" y="230"/>
                    <a:pt x="15253" y="230"/>
                  </a:cubicBezTo>
                  <a:cubicBezTo>
                    <a:pt x="15269" y="290"/>
                    <a:pt x="15221" y="280"/>
                    <a:pt x="15221" y="320"/>
                  </a:cubicBezTo>
                  <a:cubicBezTo>
                    <a:pt x="15277" y="320"/>
                    <a:pt x="15285" y="260"/>
                    <a:pt x="15285" y="190"/>
                  </a:cubicBezTo>
                  <a:close/>
                  <a:moveTo>
                    <a:pt x="20816" y="21110"/>
                  </a:moveTo>
                  <a:cubicBezTo>
                    <a:pt x="20823" y="21051"/>
                    <a:pt x="20760" y="20981"/>
                    <a:pt x="20768" y="20911"/>
                  </a:cubicBezTo>
                  <a:cubicBezTo>
                    <a:pt x="20673" y="20761"/>
                    <a:pt x="20633" y="20611"/>
                    <a:pt x="20546" y="20461"/>
                  </a:cubicBezTo>
                  <a:cubicBezTo>
                    <a:pt x="20499" y="20391"/>
                    <a:pt x="20451" y="20331"/>
                    <a:pt x="20404" y="20261"/>
                  </a:cubicBezTo>
                  <a:cubicBezTo>
                    <a:pt x="20364" y="20171"/>
                    <a:pt x="20348" y="20181"/>
                    <a:pt x="20285" y="20081"/>
                  </a:cubicBezTo>
                  <a:cubicBezTo>
                    <a:pt x="20229" y="20041"/>
                    <a:pt x="20261" y="20001"/>
                    <a:pt x="20213" y="19952"/>
                  </a:cubicBezTo>
                  <a:cubicBezTo>
                    <a:pt x="20166" y="19952"/>
                    <a:pt x="20182" y="19902"/>
                    <a:pt x="20166" y="19892"/>
                  </a:cubicBezTo>
                  <a:cubicBezTo>
                    <a:pt x="20166" y="19882"/>
                    <a:pt x="20158" y="19902"/>
                    <a:pt x="20142" y="19882"/>
                  </a:cubicBezTo>
                  <a:cubicBezTo>
                    <a:pt x="20118" y="19852"/>
                    <a:pt x="20094" y="19812"/>
                    <a:pt x="20055" y="19752"/>
                  </a:cubicBezTo>
                  <a:cubicBezTo>
                    <a:pt x="20023" y="19782"/>
                    <a:pt x="19991" y="19672"/>
                    <a:pt x="19960" y="19682"/>
                  </a:cubicBezTo>
                  <a:cubicBezTo>
                    <a:pt x="19928" y="19672"/>
                    <a:pt x="19896" y="19592"/>
                    <a:pt x="19865" y="19642"/>
                  </a:cubicBezTo>
                  <a:cubicBezTo>
                    <a:pt x="19936" y="19762"/>
                    <a:pt x="20007" y="19802"/>
                    <a:pt x="20087" y="19862"/>
                  </a:cubicBezTo>
                  <a:cubicBezTo>
                    <a:pt x="20118" y="19942"/>
                    <a:pt x="20126" y="19962"/>
                    <a:pt x="20198" y="20031"/>
                  </a:cubicBezTo>
                  <a:cubicBezTo>
                    <a:pt x="20229" y="20071"/>
                    <a:pt x="20213" y="20101"/>
                    <a:pt x="20253" y="20141"/>
                  </a:cubicBezTo>
                  <a:cubicBezTo>
                    <a:pt x="20356" y="20291"/>
                    <a:pt x="20467" y="20441"/>
                    <a:pt x="20514" y="20551"/>
                  </a:cubicBezTo>
                  <a:cubicBezTo>
                    <a:pt x="20570" y="20631"/>
                    <a:pt x="20602" y="20701"/>
                    <a:pt x="20625" y="20771"/>
                  </a:cubicBezTo>
                  <a:cubicBezTo>
                    <a:pt x="20657" y="20811"/>
                    <a:pt x="20681" y="20851"/>
                    <a:pt x="20657" y="20891"/>
                  </a:cubicBezTo>
                  <a:cubicBezTo>
                    <a:pt x="20689" y="20921"/>
                    <a:pt x="20713" y="20961"/>
                    <a:pt x="20713" y="21001"/>
                  </a:cubicBezTo>
                  <a:cubicBezTo>
                    <a:pt x="20760" y="21150"/>
                    <a:pt x="20816" y="21300"/>
                    <a:pt x="20855" y="21440"/>
                  </a:cubicBezTo>
                  <a:cubicBezTo>
                    <a:pt x="20871" y="21490"/>
                    <a:pt x="20879" y="21530"/>
                    <a:pt x="20887" y="21580"/>
                  </a:cubicBezTo>
                  <a:cubicBezTo>
                    <a:pt x="20966" y="21580"/>
                    <a:pt x="20966" y="21580"/>
                    <a:pt x="20966" y="21580"/>
                  </a:cubicBezTo>
                  <a:cubicBezTo>
                    <a:pt x="20942" y="21490"/>
                    <a:pt x="20911" y="21410"/>
                    <a:pt x="20911" y="21320"/>
                  </a:cubicBezTo>
                  <a:cubicBezTo>
                    <a:pt x="20863" y="21250"/>
                    <a:pt x="20871" y="21190"/>
                    <a:pt x="20816" y="21110"/>
                  </a:cubicBezTo>
                  <a:close/>
                  <a:moveTo>
                    <a:pt x="17313" y="20961"/>
                  </a:moveTo>
                  <a:cubicBezTo>
                    <a:pt x="17179" y="20791"/>
                    <a:pt x="17139" y="20641"/>
                    <a:pt x="17044" y="20471"/>
                  </a:cubicBezTo>
                  <a:cubicBezTo>
                    <a:pt x="17052" y="20441"/>
                    <a:pt x="17020" y="20451"/>
                    <a:pt x="17012" y="20391"/>
                  </a:cubicBezTo>
                  <a:cubicBezTo>
                    <a:pt x="17004" y="20351"/>
                    <a:pt x="16957" y="20311"/>
                    <a:pt x="16965" y="20271"/>
                  </a:cubicBezTo>
                  <a:cubicBezTo>
                    <a:pt x="16925" y="20231"/>
                    <a:pt x="16941" y="20191"/>
                    <a:pt x="16909" y="20151"/>
                  </a:cubicBezTo>
                  <a:cubicBezTo>
                    <a:pt x="16925" y="20111"/>
                    <a:pt x="16846" y="20071"/>
                    <a:pt x="16870" y="20031"/>
                  </a:cubicBezTo>
                  <a:cubicBezTo>
                    <a:pt x="16806" y="19942"/>
                    <a:pt x="16798" y="19872"/>
                    <a:pt x="16774" y="19792"/>
                  </a:cubicBezTo>
                  <a:cubicBezTo>
                    <a:pt x="16735" y="19712"/>
                    <a:pt x="16679" y="19622"/>
                    <a:pt x="16671" y="19552"/>
                  </a:cubicBezTo>
                  <a:cubicBezTo>
                    <a:pt x="16592" y="19382"/>
                    <a:pt x="16545" y="19232"/>
                    <a:pt x="16481" y="19072"/>
                  </a:cubicBezTo>
                  <a:cubicBezTo>
                    <a:pt x="16402" y="19112"/>
                    <a:pt x="16513" y="19172"/>
                    <a:pt x="16497" y="19222"/>
                  </a:cubicBezTo>
                  <a:cubicBezTo>
                    <a:pt x="16553" y="19282"/>
                    <a:pt x="16505" y="19342"/>
                    <a:pt x="16568" y="19402"/>
                  </a:cubicBezTo>
                  <a:cubicBezTo>
                    <a:pt x="16553" y="19452"/>
                    <a:pt x="16624" y="19512"/>
                    <a:pt x="16616" y="19562"/>
                  </a:cubicBezTo>
                  <a:cubicBezTo>
                    <a:pt x="16664" y="19622"/>
                    <a:pt x="16640" y="19672"/>
                    <a:pt x="16687" y="19732"/>
                  </a:cubicBezTo>
                  <a:cubicBezTo>
                    <a:pt x="16671" y="19762"/>
                    <a:pt x="16703" y="19792"/>
                    <a:pt x="16719" y="19812"/>
                  </a:cubicBezTo>
                  <a:cubicBezTo>
                    <a:pt x="16711" y="19842"/>
                    <a:pt x="16711" y="19862"/>
                    <a:pt x="16727" y="19892"/>
                  </a:cubicBezTo>
                  <a:cubicBezTo>
                    <a:pt x="16790" y="19952"/>
                    <a:pt x="16751" y="20011"/>
                    <a:pt x="16806" y="20071"/>
                  </a:cubicBezTo>
                  <a:cubicBezTo>
                    <a:pt x="16790" y="20091"/>
                    <a:pt x="16822" y="20121"/>
                    <a:pt x="16838" y="20151"/>
                  </a:cubicBezTo>
                  <a:cubicBezTo>
                    <a:pt x="16806" y="20181"/>
                    <a:pt x="16870" y="20211"/>
                    <a:pt x="16885" y="20241"/>
                  </a:cubicBezTo>
                  <a:cubicBezTo>
                    <a:pt x="16862" y="20271"/>
                    <a:pt x="16909" y="20301"/>
                    <a:pt x="16893" y="20321"/>
                  </a:cubicBezTo>
                  <a:cubicBezTo>
                    <a:pt x="16933" y="20361"/>
                    <a:pt x="16901" y="20381"/>
                    <a:pt x="16933" y="20421"/>
                  </a:cubicBezTo>
                  <a:cubicBezTo>
                    <a:pt x="16973" y="20481"/>
                    <a:pt x="16980" y="20531"/>
                    <a:pt x="17036" y="20601"/>
                  </a:cubicBezTo>
                  <a:cubicBezTo>
                    <a:pt x="17076" y="20711"/>
                    <a:pt x="17115" y="20831"/>
                    <a:pt x="17210" y="20951"/>
                  </a:cubicBezTo>
                  <a:cubicBezTo>
                    <a:pt x="17194" y="20981"/>
                    <a:pt x="17226" y="21001"/>
                    <a:pt x="17242" y="21031"/>
                  </a:cubicBezTo>
                  <a:cubicBezTo>
                    <a:pt x="17274" y="21061"/>
                    <a:pt x="17242" y="21090"/>
                    <a:pt x="17290" y="21130"/>
                  </a:cubicBezTo>
                  <a:cubicBezTo>
                    <a:pt x="17345" y="21180"/>
                    <a:pt x="17329" y="21270"/>
                    <a:pt x="17393" y="21280"/>
                  </a:cubicBezTo>
                  <a:cubicBezTo>
                    <a:pt x="17377" y="21300"/>
                    <a:pt x="17408" y="21330"/>
                    <a:pt x="17424" y="21360"/>
                  </a:cubicBezTo>
                  <a:cubicBezTo>
                    <a:pt x="17456" y="21400"/>
                    <a:pt x="17488" y="21450"/>
                    <a:pt x="17527" y="21500"/>
                  </a:cubicBezTo>
                  <a:cubicBezTo>
                    <a:pt x="17535" y="21520"/>
                    <a:pt x="17543" y="21500"/>
                    <a:pt x="17551" y="21500"/>
                  </a:cubicBezTo>
                  <a:cubicBezTo>
                    <a:pt x="17567" y="21520"/>
                    <a:pt x="17551" y="21540"/>
                    <a:pt x="17559" y="21550"/>
                  </a:cubicBezTo>
                  <a:cubicBezTo>
                    <a:pt x="17567" y="21560"/>
                    <a:pt x="17575" y="21570"/>
                    <a:pt x="17575" y="21580"/>
                  </a:cubicBezTo>
                  <a:cubicBezTo>
                    <a:pt x="17670" y="21580"/>
                    <a:pt x="17670" y="21580"/>
                    <a:pt x="17670" y="21580"/>
                  </a:cubicBezTo>
                  <a:cubicBezTo>
                    <a:pt x="17559" y="21420"/>
                    <a:pt x="17456" y="21270"/>
                    <a:pt x="17361" y="21100"/>
                  </a:cubicBezTo>
                  <a:cubicBezTo>
                    <a:pt x="17353" y="21061"/>
                    <a:pt x="17329" y="21011"/>
                    <a:pt x="17313" y="20961"/>
                  </a:cubicBezTo>
                  <a:close/>
                  <a:moveTo>
                    <a:pt x="17329" y="20651"/>
                  </a:moveTo>
                  <a:cubicBezTo>
                    <a:pt x="17305" y="20571"/>
                    <a:pt x="17266" y="20491"/>
                    <a:pt x="17202" y="20411"/>
                  </a:cubicBezTo>
                  <a:cubicBezTo>
                    <a:pt x="17179" y="20311"/>
                    <a:pt x="17139" y="20221"/>
                    <a:pt x="17076" y="20121"/>
                  </a:cubicBezTo>
                  <a:cubicBezTo>
                    <a:pt x="17036" y="20071"/>
                    <a:pt x="17083" y="20011"/>
                    <a:pt x="17020" y="20011"/>
                  </a:cubicBezTo>
                  <a:cubicBezTo>
                    <a:pt x="17052" y="19962"/>
                    <a:pt x="16925" y="19912"/>
                    <a:pt x="16965" y="19862"/>
                  </a:cubicBezTo>
                  <a:cubicBezTo>
                    <a:pt x="16901" y="19822"/>
                    <a:pt x="16870" y="19692"/>
                    <a:pt x="16806" y="19602"/>
                  </a:cubicBezTo>
                  <a:cubicBezTo>
                    <a:pt x="16759" y="19512"/>
                    <a:pt x="16695" y="19412"/>
                    <a:pt x="16648" y="19312"/>
                  </a:cubicBezTo>
                  <a:cubicBezTo>
                    <a:pt x="16600" y="19352"/>
                    <a:pt x="16632" y="19392"/>
                    <a:pt x="16664" y="19442"/>
                  </a:cubicBezTo>
                  <a:cubicBezTo>
                    <a:pt x="16664" y="19482"/>
                    <a:pt x="16703" y="19522"/>
                    <a:pt x="16735" y="19572"/>
                  </a:cubicBezTo>
                  <a:cubicBezTo>
                    <a:pt x="16767" y="19662"/>
                    <a:pt x="16814" y="19752"/>
                    <a:pt x="16877" y="19842"/>
                  </a:cubicBezTo>
                  <a:cubicBezTo>
                    <a:pt x="16862" y="19922"/>
                    <a:pt x="16965" y="20001"/>
                    <a:pt x="16973" y="20081"/>
                  </a:cubicBezTo>
                  <a:cubicBezTo>
                    <a:pt x="17004" y="20121"/>
                    <a:pt x="16988" y="20151"/>
                    <a:pt x="17028" y="20191"/>
                  </a:cubicBezTo>
                  <a:cubicBezTo>
                    <a:pt x="17012" y="20231"/>
                    <a:pt x="17099" y="20281"/>
                    <a:pt x="17076" y="20321"/>
                  </a:cubicBezTo>
                  <a:cubicBezTo>
                    <a:pt x="17179" y="20511"/>
                    <a:pt x="17226" y="20601"/>
                    <a:pt x="17305" y="20791"/>
                  </a:cubicBezTo>
                  <a:cubicBezTo>
                    <a:pt x="17519" y="21120"/>
                    <a:pt x="17606" y="21210"/>
                    <a:pt x="17789" y="21560"/>
                  </a:cubicBezTo>
                  <a:cubicBezTo>
                    <a:pt x="17797" y="21560"/>
                    <a:pt x="17805" y="21570"/>
                    <a:pt x="17820" y="21580"/>
                  </a:cubicBezTo>
                  <a:cubicBezTo>
                    <a:pt x="17923" y="21580"/>
                    <a:pt x="17923" y="21580"/>
                    <a:pt x="17923" y="21580"/>
                  </a:cubicBezTo>
                  <a:cubicBezTo>
                    <a:pt x="17773" y="21350"/>
                    <a:pt x="17662" y="21150"/>
                    <a:pt x="17496" y="20931"/>
                  </a:cubicBezTo>
                  <a:cubicBezTo>
                    <a:pt x="17464" y="20861"/>
                    <a:pt x="17408" y="20761"/>
                    <a:pt x="17329" y="20651"/>
                  </a:cubicBezTo>
                  <a:close/>
                  <a:moveTo>
                    <a:pt x="17337" y="21390"/>
                  </a:moveTo>
                  <a:cubicBezTo>
                    <a:pt x="17290" y="21350"/>
                    <a:pt x="17353" y="21320"/>
                    <a:pt x="17305" y="21280"/>
                  </a:cubicBezTo>
                  <a:cubicBezTo>
                    <a:pt x="17274" y="21320"/>
                    <a:pt x="17266" y="21230"/>
                    <a:pt x="17258" y="21220"/>
                  </a:cubicBezTo>
                  <a:cubicBezTo>
                    <a:pt x="17234" y="21170"/>
                    <a:pt x="17210" y="21210"/>
                    <a:pt x="17187" y="21150"/>
                  </a:cubicBezTo>
                  <a:cubicBezTo>
                    <a:pt x="17234" y="21120"/>
                    <a:pt x="17123" y="21080"/>
                    <a:pt x="17171" y="21061"/>
                  </a:cubicBezTo>
                  <a:cubicBezTo>
                    <a:pt x="17163" y="21021"/>
                    <a:pt x="17099" y="20991"/>
                    <a:pt x="17123" y="20961"/>
                  </a:cubicBezTo>
                  <a:cubicBezTo>
                    <a:pt x="17099" y="20901"/>
                    <a:pt x="17052" y="20831"/>
                    <a:pt x="17036" y="20771"/>
                  </a:cubicBezTo>
                  <a:cubicBezTo>
                    <a:pt x="16949" y="20631"/>
                    <a:pt x="16933" y="20501"/>
                    <a:pt x="16830" y="20361"/>
                  </a:cubicBezTo>
                  <a:cubicBezTo>
                    <a:pt x="16751" y="20151"/>
                    <a:pt x="16656" y="19942"/>
                    <a:pt x="16545" y="19722"/>
                  </a:cubicBezTo>
                  <a:cubicBezTo>
                    <a:pt x="16481" y="19672"/>
                    <a:pt x="16489" y="19652"/>
                    <a:pt x="16442" y="19572"/>
                  </a:cubicBezTo>
                  <a:cubicBezTo>
                    <a:pt x="16386" y="19522"/>
                    <a:pt x="16402" y="19542"/>
                    <a:pt x="16347" y="19472"/>
                  </a:cubicBezTo>
                  <a:cubicBezTo>
                    <a:pt x="16307" y="19412"/>
                    <a:pt x="16267" y="19352"/>
                    <a:pt x="16220" y="19292"/>
                  </a:cubicBezTo>
                  <a:cubicBezTo>
                    <a:pt x="16196" y="19282"/>
                    <a:pt x="16180" y="19192"/>
                    <a:pt x="16148" y="19222"/>
                  </a:cubicBezTo>
                  <a:cubicBezTo>
                    <a:pt x="16125" y="19212"/>
                    <a:pt x="16109" y="19122"/>
                    <a:pt x="16085" y="19162"/>
                  </a:cubicBezTo>
                  <a:cubicBezTo>
                    <a:pt x="16101" y="19252"/>
                    <a:pt x="16164" y="19282"/>
                    <a:pt x="16220" y="19352"/>
                  </a:cubicBezTo>
                  <a:cubicBezTo>
                    <a:pt x="16347" y="19532"/>
                    <a:pt x="16481" y="19742"/>
                    <a:pt x="16584" y="19912"/>
                  </a:cubicBezTo>
                  <a:cubicBezTo>
                    <a:pt x="16600" y="20011"/>
                    <a:pt x="16648" y="20081"/>
                    <a:pt x="16679" y="20151"/>
                  </a:cubicBezTo>
                  <a:cubicBezTo>
                    <a:pt x="16711" y="20241"/>
                    <a:pt x="16767" y="20341"/>
                    <a:pt x="16782" y="20441"/>
                  </a:cubicBezTo>
                  <a:cubicBezTo>
                    <a:pt x="16846" y="20501"/>
                    <a:pt x="16830" y="20551"/>
                    <a:pt x="16885" y="20611"/>
                  </a:cubicBezTo>
                  <a:cubicBezTo>
                    <a:pt x="16877" y="20681"/>
                    <a:pt x="16965" y="20741"/>
                    <a:pt x="16949" y="20811"/>
                  </a:cubicBezTo>
                  <a:cubicBezTo>
                    <a:pt x="17020" y="20931"/>
                    <a:pt x="17068" y="21051"/>
                    <a:pt x="17115" y="21170"/>
                  </a:cubicBezTo>
                  <a:cubicBezTo>
                    <a:pt x="17147" y="21220"/>
                    <a:pt x="17187" y="21270"/>
                    <a:pt x="17218" y="21320"/>
                  </a:cubicBezTo>
                  <a:cubicBezTo>
                    <a:pt x="17250" y="21410"/>
                    <a:pt x="17305" y="21490"/>
                    <a:pt x="17345" y="21580"/>
                  </a:cubicBezTo>
                  <a:cubicBezTo>
                    <a:pt x="17440" y="21580"/>
                    <a:pt x="17440" y="21580"/>
                    <a:pt x="17440" y="21580"/>
                  </a:cubicBezTo>
                  <a:cubicBezTo>
                    <a:pt x="17424" y="21550"/>
                    <a:pt x="17408" y="21530"/>
                    <a:pt x="17393" y="21510"/>
                  </a:cubicBezTo>
                  <a:cubicBezTo>
                    <a:pt x="17393" y="21470"/>
                    <a:pt x="17369" y="21430"/>
                    <a:pt x="17337" y="21390"/>
                  </a:cubicBezTo>
                  <a:close/>
                  <a:moveTo>
                    <a:pt x="16798" y="20681"/>
                  </a:moveTo>
                  <a:cubicBezTo>
                    <a:pt x="16798" y="20681"/>
                    <a:pt x="16782" y="20701"/>
                    <a:pt x="16782" y="20701"/>
                  </a:cubicBezTo>
                  <a:cubicBezTo>
                    <a:pt x="16782" y="20701"/>
                    <a:pt x="16743" y="20571"/>
                    <a:pt x="16743" y="20571"/>
                  </a:cubicBezTo>
                  <a:cubicBezTo>
                    <a:pt x="16735" y="20561"/>
                    <a:pt x="16727" y="20551"/>
                    <a:pt x="16719" y="20541"/>
                  </a:cubicBezTo>
                  <a:cubicBezTo>
                    <a:pt x="16640" y="20361"/>
                    <a:pt x="16561" y="20181"/>
                    <a:pt x="16442" y="19972"/>
                  </a:cubicBezTo>
                  <a:cubicBezTo>
                    <a:pt x="16275" y="19742"/>
                    <a:pt x="16220" y="19602"/>
                    <a:pt x="16038" y="19352"/>
                  </a:cubicBezTo>
                  <a:cubicBezTo>
                    <a:pt x="15974" y="19322"/>
                    <a:pt x="15919" y="19192"/>
                    <a:pt x="15863" y="19202"/>
                  </a:cubicBezTo>
                  <a:cubicBezTo>
                    <a:pt x="15871" y="19222"/>
                    <a:pt x="15887" y="19242"/>
                    <a:pt x="15903" y="19272"/>
                  </a:cubicBezTo>
                  <a:cubicBezTo>
                    <a:pt x="15919" y="19282"/>
                    <a:pt x="15942" y="19272"/>
                    <a:pt x="15927" y="19302"/>
                  </a:cubicBezTo>
                  <a:cubicBezTo>
                    <a:pt x="15966" y="19372"/>
                    <a:pt x="15958" y="19362"/>
                    <a:pt x="16006" y="19412"/>
                  </a:cubicBezTo>
                  <a:cubicBezTo>
                    <a:pt x="16077" y="19512"/>
                    <a:pt x="16141" y="19612"/>
                    <a:pt x="16212" y="19712"/>
                  </a:cubicBezTo>
                  <a:cubicBezTo>
                    <a:pt x="16204" y="19722"/>
                    <a:pt x="16204" y="19722"/>
                    <a:pt x="16212" y="19742"/>
                  </a:cubicBezTo>
                  <a:cubicBezTo>
                    <a:pt x="16228" y="19772"/>
                    <a:pt x="16267" y="19752"/>
                    <a:pt x="16259" y="19802"/>
                  </a:cubicBezTo>
                  <a:cubicBezTo>
                    <a:pt x="16291" y="19852"/>
                    <a:pt x="16323" y="19902"/>
                    <a:pt x="16362" y="19952"/>
                  </a:cubicBezTo>
                  <a:cubicBezTo>
                    <a:pt x="16339" y="20001"/>
                    <a:pt x="16418" y="20051"/>
                    <a:pt x="16434" y="20101"/>
                  </a:cubicBezTo>
                  <a:cubicBezTo>
                    <a:pt x="16418" y="20141"/>
                    <a:pt x="16497" y="20201"/>
                    <a:pt x="16513" y="20241"/>
                  </a:cubicBezTo>
                  <a:cubicBezTo>
                    <a:pt x="16553" y="20371"/>
                    <a:pt x="16640" y="20511"/>
                    <a:pt x="16679" y="20641"/>
                  </a:cubicBezTo>
                  <a:cubicBezTo>
                    <a:pt x="16719" y="20781"/>
                    <a:pt x="16838" y="20911"/>
                    <a:pt x="16862" y="21051"/>
                  </a:cubicBezTo>
                  <a:cubicBezTo>
                    <a:pt x="16909" y="21011"/>
                    <a:pt x="16877" y="21090"/>
                    <a:pt x="16909" y="21110"/>
                  </a:cubicBezTo>
                  <a:cubicBezTo>
                    <a:pt x="16941" y="21150"/>
                    <a:pt x="16909" y="21170"/>
                    <a:pt x="16957" y="21180"/>
                  </a:cubicBezTo>
                  <a:cubicBezTo>
                    <a:pt x="16925" y="21210"/>
                    <a:pt x="16988" y="21240"/>
                    <a:pt x="16996" y="21270"/>
                  </a:cubicBezTo>
                  <a:cubicBezTo>
                    <a:pt x="17044" y="21310"/>
                    <a:pt x="17028" y="21350"/>
                    <a:pt x="17052" y="21390"/>
                  </a:cubicBezTo>
                  <a:cubicBezTo>
                    <a:pt x="17091" y="21450"/>
                    <a:pt x="17131" y="21510"/>
                    <a:pt x="17171" y="21580"/>
                  </a:cubicBezTo>
                  <a:cubicBezTo>
                    <a:pt x="17274" y="21580"/>
                    <a:pt x="17274" y="21580"/>
                    <a:pt x="17274" y="21580"/>
                  </a:cubicBezTo>
                  <a:cubicBezTo>
                    <a:pt x="17147" y="21370"/>
                    <a:pt x="17012" y="21150"/>
                    <a:pt x="16917" y="20931"/>
                  </a:cubicBezTo>
                  <a:cubicBezTo>
                    <a:pt x="16854" y="20861"/>
                    <a:pt x="16838" y="20771"/>
                    <a:pt x="16798" y="20681"/>
                  </a:cubicBezTo>
                  <a:close/>
                  <a:moveTo>
                    <a:pt x="18407" y="20291"/>
                  </a:moveTo>
                  <a:cubicBezTo>
                    <a:pt x="18280" y="20171"/>
                    <a:pt x="18153" y="19991"/>
                    <a:pt x="18026" y="19852"/>
                  </a:cubicBezTo>
                  <a:cubicBezTo>
                    <a:pt x="17987" y="19842"/>
                    <a:pt x="17939" y="19782"/>
                    <a:pt x="17900" y="19762"/>
                  </a:cubicBezTo>
                  <a:cubicBezTo>
                    <a:pt x="17860" y="19682"/>
                    <a:pt x="17820" y="19702"/>
                    <a:pt x="17781" y="19622"/>
                  </a:cubicBezTo>
                  <a:cubicBezTo>
                    <a:pt x="17765" y="19592"/>
                    <a:pt x="17741" y="19602"/>
                    <a:pt x="17725" y="19572"/>
                  </a:cubicBezTo>
                  <a:cubicBezTo>
                    <a:pt x="17709" y="19592"/>
                    <a:pt x="17646" y="19532"/>
                    <a:pt x="17678" y="19602"/>
                  </a:cubicBezTo>
                  <a:cubicBezTo>
                    <a:pt x="17741" y="19602"/>
                    <a:pt x="17805" y="19722"/>
                    <a:pt x="17876" y="19762"/>
                  </a:cubicBezTo>
                  <a:cubicBezTo>
                    <a:pt x="17955" y="19892"/>
                    <a:pt x="18042" y="19892"/>
                    <a:pt x="18114" y="20041"/>
                  </a:cubicBezTo>
                  <a:cubicBezTo>
                    <a:pt x="18145" y="20021"/>
                    <a:pt x="18129" y="20071"/>
                    <a:pt x="18153" y="20061"/>
                  </a:cubicBezTo>
                  <a:cubicBezTo>
                    <a:pt x="18169" y="20081"/>
                    <a:pt x="18193" y="20111"/>
                    <a:pt x="18209" y="20141"/>
                  </a:cubicBezTo>
                  <a:cubicBezTo>
                    <a:pt x="18248" y="20221"/>
                    <a:pt x="18296" y="20241"/>
                    <a:pt x="18335" y="20291"/>
                  </a:cubicBezTo>
                  <a:cubicBezTo>
                    <a:pt x="18518" y="20551"/>
                    <a:pt x="18700" y="20811"/>
                    <a:pt x="18882" y="21080"/>
                  </a:cubicBezTo>
                  <a:cubicBezTo>
                    <a:pt x="18922" y="21160"/>
                    <a:pt x="19009" y="21340"/>
                    <a:pt x="19056" y="21430"/>
                  </a:cubicBezTo>
                  <a:cubicBezTo>
                    <a:pt x="19088" y="21480"/>
                    <a:pt x="19120" y="21530"/>
                    <a:pt x="19144" y="21580"/>
                  </a:cubicBezTo>
                  <a:cubicBezTo>
                    <a:pt x="19223" y="21580"/>
                    <a:pt x="19223" y="21580"/>
                    <a:pt x="19223" y="21580"/>
                  </a:cubicBezTo>
                  <a:cubicBezTo>
                    <a:pt x="19120" y="21380"/>
                    <a:pt x="19025" y="21180"/>
                    <a:pt x="18914" y="20991"/>
                  </a:cubicBezTo>
                  <a:cubicBezTo>
                    <a:pt x="18724" y="20691"/>
                    <a:pt x="18589" y="20571"/>
                    <a:pt x="18407" y="20291"/>
                  </a:cubicBezTo>
                  <a:close/>
                  <a:moveTo>
                    <a:pt x="18605" y="21011"/>
                  </a:moveTo>
                  <a:cubicBezTo>
                    <a:pt x="18510" y="20871"/>
                    <a:pt x="18415" y="20771"/>
                    <a:pt x="18367" y="20661"/>
                  </a:cubicBezTo>
                  <a:cubicBezTo>
                    <a:pt x="18296" y="20631"/>
                    <a:pt x="18288" y="20541"/>
                    <a:pt x="18240" y="20511"/>
                  </a:cubicBezTo>
                  <a:cubicBezTo>
                    <a:pt x="18185" y="20441"/>
                    <a:pt x="18129" y="20361"/>
                    <a:pt x="18082" y="20281"/>
                  </a:cubicBezTo>
                  <a:cubicBezTo>
                    <a:pt x="17955" y="20181"/>
                    <a:pt x="17836" y="20041"/>
                    <a:pt x="17717" y="19902"/>
                  </a:cubicBezTo>
                  <a:cubicBezTo>
                    <a:pt x="17686" y="19902"/>
                    <a:pt x="17662" y="19842"/>
                    <a:pt x="17630" y="19832"/>
                  </a:cubicBezTo>
                  <a:cubicBezTo>
                    <a:pt x="17591" y="19812"/>
                    <a:pt x="17567" y="19752"/>
                    <a:pt x="17535" y="19762"/>
                  </a:cubicBezTo>
                  <a:cubicBezTo>
                    <a:pt x="17472" y="19652"/>
                    <a:pt x="17408" y="19682"/>
                    <a:pt x="17345" y="19562"/>
                  </a:cubicBezTo>
                  <a:cubicBezTo>
                    <a:pt x="17282" y="19542"/>
                    <a:pt x="17218" y="19492"/>
                    <a:pt x="17155" y="19422"/>
                  </a:cubicBezTo>
                  <a:cubicBezTo>
                    <a:pt x="17091" y="19422"/>
                    <a:pt x="17036" y="19292"/>
                    <a:pt x="16965" y="19312"/>
                  </a:cubicBezTo>
                  <a:cubicBezTo>
                    <a:pt x="17004" y="19442"/>
                    <a:pt x="17139" y="19522"/>
                    <a:pt x="17218" y="19672"/>
                  </a:cubicBezTo>
                  <a:cubicBezTo>
                    <a:pt x="17258" y="19702"/>
                    <a:pt x="17297" y="19742"/>
                    <a:pt x="17337" y="19802"/>
                  </a:cubicBezTo>
                  <a:cubicBezTo>
                    <a:pt x="17353" y="19832"/>
                    <a:pt x="17369" y="19862"/>
                    <a:pt x="17393" y="19882"/>
                  </a:cubicBezTo>
                  <a:cubicBezTo>
                    <a:pt x="17408" y="19902"/>
                    <a:pt x="17440" y="19902"/>
                    <a:pt x="17424" y="19932"/>
                  </a:cubicBezTo>
                  <a:cubicBezTo>
                    <a:pt x="17448" y="19952"/>
                    <a:pt x="17464" y="19942"/>
                    <a:pt x="17480" y="19981"/>
                  </a:cubicBezTo>
                  <a:cubicBezTo>
                    <a:pt x="17496" y="20021"/>
                    <a:pt x="17535" y="20011"/>
                    <a:pt x="17519" y="20031"/>
                  </a:cubicBezTo>
                  <a:cubicBezTo>
                    <a:pt x="17551" y="20101"/>
                    <a:pt x="17622" y="20081"/>
                    <a:pt x="17622" y="20151"/>
                  </a:cubicBezTo>
                  <a:cubicBezTo>
                    <a:pt x="17702" y="20271"/>
                    <a:pt x="17781" y="20321"/>
                    <a:pt x="17860" y="20431"/>
                  </a:cubicBezTo>
                  <a:cubicBezTo>
                    <a:pt x="17931" y="20511"/>
                    <a:pt x="17955" y="20561"/>
                    <a:pt x="18058" y="20651"/>
                  </a:cubicBezTo>
                  <a:cubicBezTo>
                    <a:pt x="18217" y="20861"/>
                    <a:pt x="18264" y="20941"/>
                    <a:pt x="18415" y="21130"/>
                  </a:cubicBezTo>
                  <a:cubicBezTo>
                    <a:pt x="18446" y="21220"/>
                    <a:pt x="18518" y="21310"/>
                    <a:pt x="18581" y="21410"/>
                  </a:cubicBezTo>
                  <a:cubicBezTo>
                    <a:pt x="18613" y="21460"/>
                    <a:pt x="18637" y="21520"/>
                    <a:pt x="18660" y="21580"/>
                  </a:cubicBezTo>
                  <a:cubicBezTo>
                    <a:pt x="18763" y="21580"/>
                    <a:pt x="18763" y="21580"/>
                    <a:pt x="18763" y="21580"/>
                  </a:cubicBezTo>
                  <a:cubicBezTo>
                    <a:pt x="18644" y="21360"/>
                    <a:pt x="18518" y="21150"/>
                    <a:pt x="18423" y="20981"/>
                  </a:cubicBezTo>
                  <a:cubicBezTo>
                    <a:pt x="18320" y="20861"/>
                    <a:pt x="18272" y="20791"/>
                    <a:pt x="18161" y="20631"/>
                  </a:cubicBezTo>
                  <a:cubicBezTo>
                    <a:pt x="18074" y="20541"/>
                    <a:pt x="17979" y="20461"/>
                    <a:pt x="17892" y="20311"/>
                  </a:cubicBezTo>
                  <a:cubicBezTo>
                    <a:pt x="17868" y="20351"/>
                    <a:pt x="17844" y="20261"/>
                    <a:pt x="17828" y="20251"/>
                  </a:cubicBezTo>
                  <a:cubicBezTo>
                    <a:pt x="17805" y="20201"/>
                    <a:pt x="17773" y="20241"/>
                    <a:pt x="17757" y="20181"/>
                  </a:cubicBezTo>
                  <a:cubicBezTo>
                    <a:pt x="17694" y="20131"/>
                    <a:pt x="17702" y="20091"/>
                    <a:pt x="17654" y="20061"/>
                  </a:cubicBezTo>
                  <a:cubicBezTo>
                    <a:pt x="17503" y="19882"/>
                    <a:pt x="17353" y="19752"/>
                    <a:pt x="17179" y="19512"/>
                  </a:cubicBezTo>
                  <a:cubicBezTo>
                    <a:pt x="17218" y="19502"/>
                    <a:pt x="17250" y="19542"/>
                    <a:pt x="17282" y="19602"/>
                  </a:cubicBezTo>
                  <a:cubicBezTo>
                    <a:pt x="17305" y="19582"/>
                    <a:pt x="17321" y="19632"/>
                    <a:pt x="17345" y="19652"/>
                  </a:cubicBezTo>
                  <a:cubicBezTo>
                    <a:pt x="17361" y="19632"/>
                    <a:pt x="17377" y="19672"/>
                    <a:pt x="17393" y="19682"/>
                  </a:cubicBezTo>
                  <a:cubicBezTo>
                    <a:pt x="17456" y="19712"/>
                    <a:pt x="17519" y="19832"/>
                    <a:pt x="17591" y="19872"/>
                  </a:cubicBezTo>
                  <a:cubicBezTo>
                    <a:pt x="17725" y="19981"/>
                    <a:pt x="17860" y="20161"/>
                    <a:pt x="17995" y="20291"/>
                  </a:cubicBezTo>
                  <a:cubicBezTo>
                    <a:pt x="18042" y="20361"/>
                    <a:pt x="18090" y="20431"/>
                    <a:pt x="18145" y="20501"/>
                  </a:cubicBezTo>
                  <a:cubicBezTo>
                    <a:pt x="18201" y="20591"/>
                    <a:pt x="18209" y="20581"/>
                    <a:pt x="18256" y="20671"/>
                  </a:cubicBezTo>
                  <a:cubicBezTo>
                    <a:pt x="18351" y="20781"/>
                    <a:pt x="18399" y="20881"/>
                    <a:pt x="18494" y="21011"/>
                  </a:cubicBezTo>
                  <a:cubicBezTo>
                    <a:pt x="18494" y="21011"/>
                    <a:pt x="18510" y="21001"/>
                    <a:pt x="18518" y="21011"/>
                  </a:cubicBezTo>
                  <a:cubicBezTo>
                    <a:pt x="18518" y="21021"/>
                    <a:pt x="18510" y="21031"/>
                    <a:pt x="18518" y="21051"/>
                  </a:cubicBezTo>
                  <a:cubicBezTo>
                    <a:pt x="18518" y="21041"/>
                    <a:pt x="18541" y="21031"/>
                    <a:pt x="18541" y="21051"/>
                  </a:cubicBezTo>
                  <a:cubicBezTo>
                    <a:pt x="18534" y="21080"/>
                    <a:pt x="18557" y="21110"/>
                    <a:pt x="18597" y="21160"/>
                  </a:cubicBezTo>
                  <a:cubicBezTo>
                    <a:pt x="18660" y="21210"/>
                    <a:pt x="18644" y="21240"/>
                    <a:pt x="18708" y="21320"/>
                  </a:cubicBezTo>
                  <a:cubicBezTo>
                    <a:pt x="18779" y="21410"/>
                    <a:pt x="18827" y="21490"/>
                    <a:pt x="18874" y="21580"/>
                  </a:cubicBezTo>
                  <a:cubicBezTo>
                    <a:pt x="18969" y="21580"/>
                    <a:pt x="18969" y="21580"/>
                    <a:pt x="18969" y="21580"/>
                  </a:cubicBezTo>
                  <a:cubicBezTo>
                    <a:pt x="18898" y="21470"/>
                    <a:pt x="18835" y="21360"/>
                    <a:pt x="18732" y="21220"/>
                  </a:cubicBezTo>
                  <a:cubicBezTo>
                    <a:pt x="18700" y="21160"/>
                    <a:pt x="18660" y="21090"/>
                    <a:pt x="18605" y="21011"/>
                  </a:cubicBezTo>
                  <a:close/>
                  <a:moveTo>
                    <a:pt x="18121" y="21070"/>
                  </a:moveTo>
                  <a:cubicBezTo>
                    <a:pt x="18145" y="21021"/>
                    <a:pt x="18026" y="20951"/>
                    <a:pt x="18050" y="20901"/>
                  </a:cubicBezTo>
                  <a:cubicBezTo>
                    <a:pt x="18026" y="20921"/>
                    <a:pt x="18011" y="20871"/>
                    <a:pt x="17987" y="20851"/>
                  </a:cubicBezTo>
                  <a:cubicBezTo>
                    <a:pt x="17971" y="20831"/>
                    <a:pt x="17947" y="20841"/>
                    <a:pt x="17931" y="20801"/>
                  </a:cubicBezTo>
                  <a:cubicBezTo>
                    <a:pt x="17868" y="20691"/>
                    <a:pt x="17820" y="20631"/>
                    <a:pt x="17733" y="20551"/>
                  </a:cubicBezTo>
                  <a:cubicBezTo>
                    <a:pt x="17670" y="20451"/>
                    <a:pt x="17599" y="20341"/>
                    <a:pt x="17527" y="20281"/>
                  </a:cubicBezTo>
                  <a:cubicBezTo>
                    <a:pt x="17408" y="20131"/>
                    <a:pt x="17329" y="19972"/>
                    <a:pt x="17234" y="19862"/>
                  </a:cubicBezTo>
                  <a:cubicBezTo>
                    <a:pt x="17202" y="19792"/>
                    <a:pt x="17147" y="19692"/>
                    <a:pt x="17068" y="19582"/>
                  </a:cubicBezTo>
                  <a:cubicBezTo>
                    <a:pt x="17052" y="19522"/>
                    <a:pt x="16988" y="19462"/>
                    <a:pt x="16988" y="19402"/>
                  </a:cubicBezTo>
                  <a:cubicBezTo>
                    <a:pt x="16965" y="19382"/>
                    <a:pt x="16949" y="19352"/>
                    <a:pt x="16933" y="19322"/>
                  </a:cubicBezTo>
                  <a:cubicBezTo>
                    <a:pt x="16973" y="19292"/>
                    <a:pt x="16870" y="19252"/>
                    <a:pt x="16909" y="19232"/>
                  </a:cubicBezTo>
                  <a:cubicBezTo>
                    <a:pt x="16870" y="19152"/>
                    <a:pt x="16830" y="19222"/>
                    <a:pt x="16822" y="19132"/>
                  </a:cubicBezTo>
                  <a:cubicBezTo>
                    <a:pt x="16806" y="19072"/>
                    <a:pt x="16798" y="19012"/>
                    <a:pt x="16790" y="18952"/>
                  </a:cubicBezTo>
                  <a:cubicBezTo>
                    <a:pt x="16751" y="18902"/>
                    <a:pt x="16798" y="18783"/>
                    <a:pt x="16727" y="18823"/>
                  </a:cubicBezTo>
                  <a:cubicBezTo>
                    <a:pt x="16767" y="18922"/>
                    <a:pt x="16767" y="19002"/>
                    <a:pt x="16774" y="19092"/>
                  </a:cubicBezTo>
                  <a:cubicBezTo>
                    <a:pt x="16806" y="19182"/>
                    <a:pt x="16814" y="19272"/>
                    <a:pt x="16846" y="19362"/>
                  </a:cubicBezTo>
                  <a:cubicBezTo>
                    <a:pt x="16877" y="19452"/>
                    <a:pt x="16877" y="19542"/>
                    <a:pt x="16941" y="19632"/>
                  </a:cubicBezTo>
                  <a:cubicBezTo>
                    <a:pt x="16925" y="19682"/>
                    <a:pt x="16957" y="19722"/>
                    <a:pt x="16988" y="19772"/>
                  </a:cubicBezTo>
                  <a:cubicBezTo>
                    <a:pt x="16965" y="19822"/>
                    <a:pt x="17036" y="19872"/>
                    <a:pt x="17020" y="19922"/>
                  </a:cubicBezTo>
                  <a:cubicBezTo>
                    <a:pt x="17083" y="19991"/>
                    <a:pt x="17123" y="20071"/>
                    <a:pt x="17155" y="20141"/>
                  </a:cubicBezTo>
                  <a:cubicBezTo>
                    <a:pt x="17321" y="20371"/>
                    <a:pt x="17424" y="20541"/>
                    <a:pt x="17519" y="20701"/>
                  </a:cubicBezTo>
                  <a:cubicBezTo>
                    <a:pt x="17591" y="20821"/>
                    <a:pt x="17646" y="20851"/>
                    <a:pt x="17686" y="20941"/>
                  </a:cubicBezTo>
                  <a:cubicBezTo>
                    <a:pt x="17757" y="21041"/>
                    <a:pt x="17820" y="21130"/>
                    <a:pt x="17884" y="21220"/>
                  </a:cubicBezTo>
                  <a:cubicBezTo>
                    <a:pt x="17947" y="21340"/>
                    <a:pt x="18018" y="21460"/>
                    <a:pt x="18098" y="21580"/>
                  </a:cubicBezTo>
                  <a:cubicBezTo>
                    <a:pt x="18193" y="21580"/>
                    <a:pt x="18193" y="21580"/>
                    <a:pt x="18193" y="21580"/>
                  </a:cubicBezTo>
                  <a:cubicBezTo>
                    <a:pt x="18201" y="21550"/>
                    <a:pt x="18145" y="21520"/>
                    <a:pt x="18137" y="21490"/>
                  </a:cubicBezTo>
                  <a:cubicBezTo>
                    <a:pt x="18106" y="21410"/>
                    <a:pt x="18066" y="21410"/>
                    <a:pt x="18034" y="21310"/>
                  </a:cubicBezTo>
                  <a:cubicBezTo>
                    <a:pt x="17987" y="21340"/>
                    <a:pt x="18011" y="21250"/>
                    <a:pt x="17979" y="21230"/>
                  </a:cubicBezTo>
                  <a:cubicBezTo>
                    <a:pt x="17955" y="21200"/>
                    <a:pt x="17931" y="21170"/>
                    <a:pt x="17915" y="21130"/>
                  </a:cubicBezTo>
                  <a:cubicBezTo>
                    <a:pt x="17868" y="21070"/>
                    <a:pt x="17820" y="21001"/>
                    <a:pt x="17773" y="20941"/>
                  </a:cubicBezTo>
                  <a:cubicBezTo>
                    <a:pt x="17725" y="20891"/>
                    <a:pt x="17749" y="20841"/>
                    <a:pt x="17702" y="20791"/>
                  </a:cubicBezTo>
                  <a:cubicBezTo>
                    <a:pt x="17670" y="20751"/>
                    <a:pt x="17638" y="20701"/>
                    <a:pt x="17606" y="20661"/>
                  </a:cubicBezTo>
                  <a:cubicBezTo>
                    <a:pt x="17527" y="20561"/>
                    <a:pt x="17472" y="20451"/>
                    <a:pt x="17369" y="20321"/>
                  </a:cubicBezTo>
                  <a:cubicBezTo>
                    <a:pt x="17258" y="20181"/>
                    <a:pt x="17171" y="20011"/>
                    <a:pt x="17060" y="19842"/>
                  </a:cubicBezTo>
                  <a:cubicBezTo>
                    <a:pt x="16996" y="19682"/>
                    <a:pt x="16917" y="19502"/>
                    <a:pt x="16870" y="19302"/>
                  </a:cubicBezTo>
                  <a:cubicBezTo>
                    <a:pt x="16862" y="19292"/>
                    <a:pt x="16854" y="19282"/>
                    <a:pt x="16846" y="19272"/>
                  </a:cubicBezTo>
                  <a:cubicBezTo>
                    <a:pt x="16854" y="19232"/>
                    <a:pt x="16862" y="19222"/>
                    <a:pt x="16885" y="19252"/>
                  </a:cubicBezTo>
                  <a:cubicBezTo>
                    <a:pt x="16877" y="19282"/>
                    <a:pt x="16885" y="19312"/>
                    <a:pt x="16893" y="19332"/>
                  </a:cubicBezTo>
                  <a:cubicBezTo>
                    <a:pt x="16925" y="19362"/>
                    <a:pt x="16917" y="19392"/>
                    <a:pt x="16925" y="19412"/>
                  </a:cubicBezTo>
                  <a:cubicBezTo>
                    <a:pt x="16941" y="19432"/>
                    <a:pt x="16957" y="19462"/>
                    <a:pt x="16949" y="19482"/>
                  </a:cubicBezTo>
                  <a:cubicBezTo>
                    <a:pt x="17028" y="19582"/>
                    <a:pt x="17060" y="19682"/>
                    <a:pt x="17115" y="19782"/>
                  </a:cubicBezTo>
                  <a:cubicBezTo>
                    <a:pt x="17234" y="19991"/>
                    <a:pt x="17369" y="20201"/>
                    <a:pt x="17519" y="20411"/>
                  </a:cubicBezTo>
                  <a:cubicBezTo>
                    <a:pt x="17686" y="20581"/>
                    <a:pt x="17765" y="20731"/>
                    <a:pt x="17923" y="20891"/>
                  </a:cubicBezTo>
                  <a:cubicBezTo>
                    <a:pt x="18050" y="21070"/>
                    <a:pt x="18177" y="21250"/>
                    <a:pt x="18272" y="21350"/>
                  </a:cubicBezTo>
                  <a:cubicBezTo>
                    <a:pt x="18304" y="21410"/>
                    <a:pt x="18351" y="21490"/>
                    <a:pt x="18399" y="21580"/>
                  </a:cubicBezTo>
                  <a:cubicBezTo>
                    <a:pt x="18502" y="21580"/>
                    <a:pt x="18502" y="21580"/>
                    <a:pt x="18502" y="21580"/>
                  </a:cubicBezTo>
                  <a:cubicBezTo>
                    <a:pt x="18478" y="21540"/>
                    <a:pt x="18454" y="21500"/>
                    <a:pt x="18431" y="21460"/>
                  </a:cubicBezTo>
                  <a:cubicBezTo>
                    <a:pt x="18320" y="21320"/>
                    <a:pt x="18264" y="21170"/>
                    <a:pt x="18121" y="21070"/>
                  </a:cubicBezTo>
                  <a:close/>
                  <a:moveTo>
                    <a:pt x="16267" y="21500"/>
                  </a:moveTo>
                  <a:cubicBezTo>
                    <a:pt x="16244" y="21470"/>
                    <a:pt x="16220" y="21440"/>
                    <a:pt x="16196" y="21410"/>
                  </a:cubicBezTo>
                  <a:cubicBezTo>
                    <a:pt x="16148" y="21310"/>
                    <a:pt x="16117" y="21210"/>
                    <a:pt x="16038" y="21120"/>
                  </a:cubicBezTo>
                  <a:cubicBezTo>
                    <a:pt x="16006" y="20981"/>
                    <a:pt x="15911" y="20841"/>
                    <a:pt x="15863" y="20701"/>
                  </a:cubicBezTo>
                  <a:cubicBezTo>
                    <a:pt x="15832" y="20631"/>
                    <a:pt x="15824" y="20561"/>
                    <a:pt x="15768" y="20491"/>
                  </a:cubicBezTo>
                  <a:cubicBezTo>
                    <a:pt x="15768" y="20481"/>
                    <a:pt x="15816" y="20401"/>
                    <a:pt x="15768" y="20431"/>
                  </a:cubicBezTo>
                  <a:cubicBezTo>
                    <a:pt x="15729" y="20391"/>
                    <a:pt x="15760" y="20351"/>
                    <a:pt x="15713" y="20321"/>
                  </a:cubicBezTo>
                  <a:cubicBezTo>
                    <a:pt x="15729" y="20251"/>
                    <a:pt x="15657" y="20181"/>
                    <a:pt x="15665" y="20111"/>
                  </a:cubicBezTo>
                  <a:cubicBezTo>
                    <a:pt x="15626" y="20041"/>
                    <a:pt x="15618" y="19972"/>
                    <a:pt x="15586" y="19902"/>
                  </a:cubicBezTo>
                  <a:cubicBezTo>
                    <a:pt x="15546" y="19832"/>
                    <a:pt x="15546" y="19772"/>
                    <a:pt x="15515" y="19702"/>
                  </a:cubicBezTo>
                  <a:cubicBezTo>
                    <a:pt x="15483" y="19632"/>
                    <a:pt x="15443" y="19562"/>
                    <a:pt x="15420" y="19492"/>
                  </a:cubicBezTo>
                  <a:cubicBezTo>
                    <a:pt x="15356" y="19402"/>
                    <a:pt x="15364" y="19372"/>
                    <a:pt x="15301" y="19322"/>
                  </a:cubicBezTo>
                  <a:cubicBezTo>
                    <a:pt x="15293" y="19252"/>
                    <a:pt x="15253" y="19182"/>
                    <a:pt x="15229" y="19122"/>
                  </a:cubicBezTo>
                  <a:cubicBezTo>
                    <a:pt x="15166" y="19072"/>
                    <a:pt x="15182" y="18962"/>
                    <a:pt x="15126" y="19002"/>
                  </a:cubicBezTo>
                  <a:cubicBezTo>
                    <a:pt x="15253" y="19262"/>
                    <a:pt x="15364" y="19522"/>
                    <a:pt x="15459" y="19782"/>
                  </a:cubicBezTo>
                  <a:cubicBezTo>
                    <a:pt x="15499" y="19852"/>
                    <a:pt x="15507" y="19912"/>
                    <a:pt x="15523" y="19972"/>
                  </a:cubicBezTo>
                  <a:cubicBezTo>
                    <a:pt x="15562" y="20041"/>
                    <a:pt x="15562" y="20111"/>
                    <a:pt x="15602" y="20181"/>
                  </a:cubicBezTo>
                  <a:cubicBezTo>
                    <a:pt x="15633" y="20251"/>
                    <a:pt x="15626" y="20311"/>
                    <a:pt x="15665" y="20371"/>
                  </a:cubicBezTo>
                  <a:cubicBezTo>
                    <a:pt x="15681" y="20441"/>
                    <a:pt x="15736" y="20511"/>
                    <a:pt x="15713" y="20581"/>
                  </a:cubicBezTo>
                  <a:cubicBezTo>
                    <a:pt x="15649" y="20521"/>
                    <a:pt x="15689" y="20461"/>
                    <a:pt x="15633" y="20401"/>
                  </a:cubicBezTo>
                  <a:cubicBezTo>
                    <a:pt x="15633" y="20341"/>
                    <a:pt x="15570" y="20271"/>
                    <a:pt x="15570" y="20211"/>
                  </a:cubicBezTo>
                  <a:cubicBezTo>
                    <a:pt x="15507" y="20141"/>
                    <a:pt x="15554" y="20091"/>
                    <a:pt x="15483" y="20021"/>
                  </a:cubicBezTo>
                  <a:cubicBezTo>
                    <a:pt x="15515" y="19962"/>
                    <a:pt x="15420" y="19892"/>
                    <a:pt x="15420" y="19832"/>
                  </a:cubicBezTo>
                  <a:cubicBezTo>
                    <a:pt x="15443" y="19802"/>
                    <a:pt x="15404" y="19772"/>
                    <a:pt x="15388" y="19752"/>
                  </a:cubicBezTo>
                  <a:cubicBezTo>
                    <a:pt x="15412" y="19722"/>
                    <a:pt x="15356" y="19682"/>
                    <a:pt x="15372" y="19652"/>
                  </a:cubicBezTo>
                  <a:cubicBezTo>
                    <a:pt x="15356" y="19592"/>
                    <a:pt x="15317" y="19522"/>
                    <a:pt x="15309" y="19462"/>
                  </a:cubicBezTo>
                  <a:cubicBezTo>
                    <a:pt x="15237" y="19392"/>
                    <a:pt x="15285" y="19342"/>
                    <a:pt x="15221" y="19272"/>
                  </a:cubicBezTo>
                  <a:cubicBezTo>
                    <a:pt x="15182" y="19202"/>
                    <a:pt x="15158" y="19142"/>
                    <a:pt x="15134" y="19082"/>
                  </a:cubicBezTo>
                  <a:cubicBezTo>
                    <a:pt x="15007" y="18922"/>
                    <a:pt x="14952" y="18763"/>
                    <a:pt x="14825" y="18603"/>
                  </a:cubicBezTo>
                  <a:cubicBezTo>
                    <a:pt x="14762" y="18653"/>
                    <a:pt x="14889" y="18713"/>
                    <a:pt x="14865" y="18763"/>
                  </a:cubicBezTo>
                  <a:cubicBezTo>
                    <a:pt x="14920" y="18773"/>
                    <a:pt x="14920" y="18843"/>
                    <a:pt x="14960" y="18893"/>
                  </a:cubicBezTo>
                  <a:cubicBezTo>
                    <a:pt x="14984" y="18873"/>
                    <a:pt x="14992" y="18922"/>
                    <a:pt x="14992" y="18942"/>
                  </a:cubicBezTo>
                  <a:cubicBezTo>
                    <a:pt x="15007" y="18972"/>
                    <a:pt x="15031" y="19002"/>
                    <a:pt x="15047" y="19022"/>
                  </a:cubicBezTo>
                  <a:cubicBezTo>
                    <a:pt x="15063" y="19082"/>
                    <a:pt x="15095" y="19132"/>
                    <a:pt x="15134" y="19182"/>
                  </a:cubicBezTo>
                  <a:cubicBezTo>
                    <a:pt x="15126" y="19252"/>
                    <a:pt x="15206" y="19322"/>
                    <a:pt x="15213" y="19392"/>
                  </a:cubicBezTo>
                  <a:cubicBezTo>
                    <a:pt x="15229" y="19462"/>
                    <a:pt x="15261" y="19532"/>
                    <a:pt x="15285" y="19602"/>
                  </a:cubicBezTo>
                  <a:cubicBezTo>
                    <a:pt x="15309" y="19672"/>
                    <a:pt x="15309" y="19732"/>
                    <a:pt x="15364" y="19812"/>
                  </a:cubicBezTo>
                  <a:cubicBezTo>
                    <a:pt x="15317" y="19832"/>
                    <a:pt x="15427" y="19872"/>
                    <a:pt x="15380" y="19902"/>
                  </a:cubicBezTo>
                  <a:cubicBezTo>
                    <a:pt x="15364" y="19942"/>
                    <a:pt x="15435" y="19981"/>
                    <a:pt x="15412" y="20011"/>
                  </a:cubicBezTo>
                  <a:cubicBezTo>
                    <a:pt x="15467" y="20081"/>
                    <a:pt x="15451" y="20151"/>
                    <a:pt x="15491" y="20221"/>
                  </a:cubicBezTo>
                  <a:cubicBezTo>
                    <a:pt x="15523" y="20251"/>
                    <a:pt x="15491" y="20281"/>
                    <a:pt x="15530" y="20321"/>
                  </a:cubicBezTo>
                  <a:cubicBezTo>
                    <a:pt x="15515" y="20351"/>
                    <a:pt x="15586" y="20391"/>
                    <a:pt x="15562" y="20431"/>
                  </a:cubicBezTo>
                  <a:cubicBezTo>
                    <a:pt x="15602" y="20461"/>
                    <a:pt x="15570" y="20491"/>
                    <a:pt x="15610" y="20521"/>
                  </a:cubicBezTo>
                  <a:cubicBezTo>
                    <a:pt x="15618" y="20561"/>
                    <a:pt x="15649" y="20601"/>
                    <a:pt x="15633" y="20631"/>
                  </a:cubicBezTo>
                  <a:cubicBezTo>
                    <a:pt x="15665" y="20671"/>
                    <a:pt x="15681" y="20701"/>
                    <a:pt x="15681" y="20731"/>
                  </a:cubicBezTo>
                  <a:cubicBezTo>
                    <a:pt x="15697" y="20771"/>
                    <a:pt x="15721" y="20811"/>
                    <a:pt x="15713" y="20841"/>
                  </a:cubicBezTo>
                  <a:cubicBezTo>
                    <a:pt x="15752" y="20901"/>
                    <a:pt x="15792" y="20991"/>
                    <a:pt x="15824" y="21041"/>
                  </a:cubicBezTo>
                  <a:cubicBezTo>
                    <a:pt x="15832" y="21051"/>
                    <a:pt x="15824" y="21070"/>
                    <a:pt x="15824" y="21070"/>
                  </a:cubicBezTo>
                  <a:cubicBezTo>
                    <a:pt x="15839" y="21100"/>
                    <a:pt x="15871" y="21090"/>
                    <a:pt x="15855" y="21120"/>
                  </a:cubicBezTo>
                  <a:cubicBezTo>
                    <a:pt x="15903" y="21150"/>
                    <a:pt x="15871" y="21190"/>
                    <a:pt x="15911" y="21230"/>
                  </a:cubicBezTo>
                  <a:cubicBezTo>
                    <a:pt x="15982" y="21320"/>
                    <a:pt x="16030" y="21410"/>
                    <a:pt x="16045" y="21460"/>
                  </a:cubicBezTo>
                  <a:cubicBezTo>
                    <a:pt x="16030" y="21510"/>
                    <a:pt x="16117" y="21490"/>
                    <a:pt x="16093" y="21550"/>
                  </a:cubicBezTo>
                  <a:cubicBezTo>
                    <a:pt x="16101" y="21560"/>
                    <a:pt x="16109" y="21570"/>
                    <a:pt x="16109" y="21580"/>
                  </a:cubicBezTo>
                  <a:cubicBezTo>
                    <a:pt x="16315" y="21580"/>
                    <a:pt x="16315" y="21580"/>
                    <a:pt x="16315" y="21580"/>
                  </a:cubicBezTo>
                  <a:cubicBezTo>
                    <a:pt x="16307" y="21570"/>
                    <a:pt x="16307" y="21560"/>
                    <a:pt x="16299" y="21550"/>
                  </a:cubicBezTo>
                  <a:cubicBezTo>
                    <a:pt x="16275" y="21570"/>
                    <a:pt x="16283" y="21530"/>
                    <a:pt x="16267" y="21500"/>
                  </a:cubicBezTo>
                  <a:close/>
                  <a:moveTo>
                    <a:pt x="15736" y="20611"/>
                  </a:moveTo>
                  <a:cubicBezTo>
                    <a:pt x="15768" y="20591"/>
                    <a:pt x="15784" y="20711"/>
                    <a:pt x="15800" y="20741"/>
                  </a:cubicBezTo>
                  <a:cubicBezTo>
                    <a:pt x="15768" y="20761"/>
                    <a:pt x="15752" y="20641"/>
                    <a:pt x="15736" y="20611"/>
                  </a:cubicBezTo>
                  <a:close/>
                  <a:moveTo>
                    <a:pt x="15800" y="20801"/>
                  </a:moveTo>
                  <a:cubicBezTo>
                    <a:pt x="15832" y="20771"/>
                    <a:pt x="15855" y="20871"/>
                    <a:pt x="15855" y="20881"/>
                  </a:cubicBezTo>
                  <a:cubicBezTo>
                    <a:pt x="15824" y="20911"/>
                    <a:pt x="15800" y="20821"/>
                    <a:pt x="15800" y="20801"/>
                  </a:cubicBezTo>
                  <a:close/>
                  <a:moveTo>
                    <a:pt x="16885" y="21280"/>
                  </a:moveTo>
                  <a:cubicBezTo>
                    <a:pt x="16782" y="21140"/>
                    <a:pt x="16767" y="21011"/>
                    <a:pt x="16703" y="20911"/>
                  </a:cubicBezTo>
                  <a:cubicBezTo>
                    <a:pt x="16743" y="20881"/>
                    <a:pt x="16640" y="20841"/>
                    <a:pt x="16679" y="20811"/>
                  </a:cubicBezTo>
                  <a:cubicBezTo>
                    <a:pt x="16656" y="20781"/>
                    <a:pt x="16624" y="20741"/>
                    <a:pt x="16600" y="20701"/>
                  </a:cubicBezTo>
                  <a:cubicBezTo>
                    <a:pt x="16624" y="20671"/>
                    <a:pt x="16568" y="20631"/>
                    <a:pt x="16584" y="20601"/>
                  </a:cubicBezTo>
                  <a:cubicBezTo>
                    <a:pt x="16576" y="20611"/>
                    <a:pt x="16561" y="20611"/>
                    <a:pt x="16568" y="20591"/>
                  </a:cubicBezTo>
                  <a:cubicBezTo>
                    <a:pt x="16553" y="20571"/>
                    <a:pt x="16537" y="20541"/>
                    <a:pt x="16521" y="20521"/>
                  </a:cubicBezTo>
                  <a:cubicBezTo>
                    <a:pt x="16568" y="20501"/>
                    <a:pt x="16458" y="20461"/>
                    <a:pt x="16505" y="20431"/>
                  </a:cubicBezTo>
                  <a:cubicBezTo>
                    <a:pt x="16481" y="20401"/>
                    <a:pt x="16458" y="20361"/>
                    <a:pt x="16434" y="20331"/>
                  </a:cubicBezTo>
                  <a:cubicBezTo>
                    <a:pt x="16481" y="20301"/>
                    <a:pt x="16370" y="20261"/>
                    <a:pt x="16418" y="20241"/>
                  </a:cubicBezTo>
                  <a:cubicBezTo>
                    <a:pt x="16402" y="20201"/>
                    <a:pt x="16331" y="20161"/>
                    <a:pt x="16362" y="20121"/>
                  </a:cubicBezTo>
                  <a:cubicBezTo>
                    <a:pt x="16307" y="20091"/>
                    <a:pt x="16283" y="20011"/>
                    <a:pt x="16259" y="19942"/>
                  </a:cubicBezTo>
                  <a:cubicBezTo>
                    <a:pt x="16204" y="19852"/>
                    <a:pt x="16212" y="19862"/>
                    <a:pt x="16156" y="19772"/>
                  </a:cubicBezTo>
                  <a:cubicBezTo>
                    <a:pt x="16077" y="19652"/>
                    <a:pt x="15990" y="19522"/>
                    <a:pt x="15911" y="19402"/>
                  </a:cubicBezTo>
                  <a:cubicBezTo>
                    <a:pt x="15847" y="19352"/>
                    <a:pt x="15776" y="19252"/>
                    <a:pt x="15713" y="19162"/>
                  </a:cubicBezTo>
                  <a:cubicBezTo>
                    <a:pt x="15681" y="19122"/>
                    <a:pt x="15649" y="19122"/>
                    <a:pt x="15626" y="19062"/>
                  </a:cubicBezTo>
                  <a:cubicBezTo>
                    <a:pt x="15586" y="19092"/>
                    <a:pt x="15554" y="18932"/>
                    <a:pt x="15515" y="18972"/>
                  </a:cubicBezTo>
                  <a:cubicBezTo>
                    <a:pt x="15538" y="19002"/>
                    <a:pt x="15562" y="19042"/>
                    <a:pt x="15586" y="19072"/>
                  </a:cubicBezTo>
                  <a:cubicBezTo>
                    <a:pt x="15594" y="19112"/>
                    <a:pt x="15633" y="19112"/>
                    <a:pt x="15641" y="19122"/>
                  </a:cubicBezTo>
                  <a:cubicBezTo>
                    <a:pt x="15649" y="19132"/>
                    <a:pt x="15626" y="19132"/>
                    <a:pt x="15641" y="19152"/>
                  </a:cubicBezTo>
                  <a:cubicBezTo>
                    <a:pt x="15649" y="19162"/>
                    <a:pt x="15657" y="19182"/>
                    <a:pt x="15665" y="19182"/>
                  </a:cubicBezTo>
                  <a:cubicBezTo>
                    <a:pt x="15665" y="19192"/>
                    <a:pt x="15697" y="19192"/>
                    <a:pt x="15689" y="19192"/>
                  </a:cubicBezTo>
                  <a:cubicBezTo>
                    <a:pt x="15705" y="19212"/>
                    <a:pt x="15697" y="19242"/>
                    <a:pt x="15713" y="19252"/>
                  </a:cubicBezTo>
                  <a:cubicBezTo>
                    <a:pt x="15729" y="19272"/>
                    <a:pt x="15768" y="19282"/>
                    <a:pt x="15776" y="19322"/>
                  </a:cubicBezTo>
                  <a:cubicBezTo>
                    <a:pt x="15784" y="19322"/>
                    <a:pt x="15784" y="19362"/>
                    <a:pt x="15776" y="19352"/>
                  </a:cubicBezTo>
                  <a:cubicBezTo>
                    <a:pt x="15800" y="19372"/>
                    <a:pt x="15863" y="19402"/>
                    <a:pt x="15871" y="19452"/>
                  </a:cubicBezTo>
                  <a:cubicBezTo>
                    <a:pt x="15919" y="19522"/>
                    <a:pt x="15966" y="19592"/>
                    <a:pt x="16022" y="19662"/>
                  </a:cubicBezTo>
                  <a:cubicBezTo>
                    <a:pt x="16038" y="19732"/>
                    <a:pt x="16109" y="19812"/>
                    <a:pt x="16133" y="19892"/>
                  </a:cubicBezTo>
                  <a:cubicBezTo>
                    <a:pt x="16141" y="19922"/>
                    <a:pt x="16212" y="19972"/>
                    <a:pt x="16188" y="20001"/>
                  </a:cubicBezTo>
                  <a:cubicBezTo>
                    <a:pt x="16196" y="20041"/>
                    <a:pt x="16267" y="20081"/>
                    <a:pt x="16244" y="20111"/>
                  </a:cubicBezTo>
                  <a:cubicBezTo>
                    <a:pt x="16339" y="20261"/>
                    <a:pt x="16386" y="20411"/>
                    <a:pt x="16458" y="20561"/>
                  </a:cubicBezTo>
                  <a:cubicBezTo>
                    <a:pt x="16489" y="20601"/>
                    <a:pt x="16521" y="20641"/>
                    <a:pt x="16489" y="20671"/>
                  </a:cubicBezTo>
                  <a:cubicBezTo>
                    <a:pt x="16521" y="20681"/>
                    <a:pt x="16553" y="20721"/>
                    <a:pt x="16553" y="20761"/>
                  </a:cubicBezTo>
                  <a:cubicBezTo>
                    <a:pt x="16576" y="20831"/>
                    <a:pt x="16632" y="20911"/>
                    <a:pt x="16656" y="20981"/>
                  </a:cubicBezTo>
                  <a:cubicBezTo>
                    <a:pt x="16632" y="21021"/>
                    <a:pt x="16703" y="21061"/>
                    <a:pt x="16687" y="21090"/>
                  </a:cubicBezTo>
                  <a:cubicBezTo>
                    <a:pt x="16735" y="21130"/>
                    <a:pt x="16719" y="21170"/>
                    <a:pt x="16743" y="21210"/>
                  </a:cubicBezTo>
                  <a:cubicBezTo>
                    <a:pt x="16782" y="21290"/>
                    <a:pt x="16830" y="21370"/>
                    <a:pt x="16870" y="21450"/>
                  </a:cubicBezTo>
                  <a:cubicBezTo>
                    <a:pt x="16901" y="21500"/>
                    <a:pt x="16933" y="21540"/>
                    <a:pt x="16957" y="21580"/>
                  </a:cubicBezTo>
                  <a:cubicBezTo>
                    <a:pt x="17052" y="21580"/>
                    <a:pt x="17052" y="21580"/>
                    <a:pt x="17052" y="21580"/>
                  </a:cubicBezTo>
                  <a:cubicBezTo>
                    <a:pt x="17012" y="21530"/>
                    <a:pt x="16980" y="21470"/>
                    <a:pt x="16941" y="21420"/>
                  </a:cubicBezTo>
                  <a:cubicBezTo>
                    <a:pt x="16909" y="21370"/>
                    <a:pt x="16917" y="21330"/>
                    <a:pt x="16885" y="21280"/>
                  </a:cubicBezTo>
                  <a:close/>
                  <a:moveTo>
                    <a:pt x="15475" y="20961"/>
                  </a:moveTo>
                  <a:cubicBezTo>
                    <a:pt x="15435" y="20901"/>
                    <a:pt x="15451" y="20851"/>
                    <a:pt x="15412" y="20801"/>
                  </a:cubicBezTo>
                  <a:cubicBezTo>
                    <a:pt x="15356" y="20741"/>
                    <a:pt x="15396" y="20681"/>
                    <a:pt x="15332" y="20621"/>
                  </a:cubicBezTo>
                  <a:cubicBezTo>
                    <a:pt x="15332" y="20571"/>
                    <a:pt x="15309" y="20521"/>
                    <a:pt x="15269" y="20461"/>
                  </a:cubicBezTo>
                  <a:cubicBezTo>
                    <a:pt x="15285" y="20411"/>
                    <a:pt x="15253" y="20361"/>
                    <a:pt x="15229" y="20311"/>
                  </a:cubicBezTo>
                  <a:cubicBezTo>
                    <a:pt x="15190" y="20251"/>
                    <a:pt x="15206" y="20201"/>
                    <a:pt x="15158" y="20141"/>
                  </a:cubicBezTo>
                  <a:cubicBezTo>
                    <a:pt x="15142" y="20091"/>
                    <a:pt x="15126" y="20031"/>
                    <a:pt x="15110" y="19972"/>
                  </a:cubicBezTo>
                  <a:cubicBezTo>
                    <a:pt x="15015" y="19802"/>
                    <a:pt x="14952" y="19632"/>
                    <a:pt x="14889" y="19462"/>
                  </a:cubicBezTo>
                  <a:cubicBezTo>
                    <a:pt x="14825" y="19372"/>
                    <a:pt x="14794" y="19302"/>
                    <a:pt x="14746" y="19212"/>
                  </a:cubicBezTo>
                  <a:cubicBezTo>
                    <a:pt x="14619" y="19072"/>
                    <a:pt x="14580" y="18952"/>
                    <a:pt x="14437" y="18833"/>
                  </a:cubicBezTo>
                  <a:cubicBezTo>
                    <a:pt x="14405" y="18793"/>
                    <a:pt x="14382" y="18763"/>
                    <a:pt x="14358" y="18723"/>
                  </a:cubicBezTo>
                  <a:cubicBezTo>
                    <a:pt x="14318" y="18733"/>
                    <a:pt x="14294" y="18623"/>
                    <a:pt x="14263" y="18653"/>
                  </a:cubicBezTo>
                  <a:cubicBezTo>
                    <a:pt x="14239" y="18583"/>
                    <a:pt x="14160" y="18493"/>
                    <a:pt x="14096" y="18453"/>
                  </a:cubicBezTo>
                  <a:cubicBezTo>
                    <a:pt x="14120" y="18383"/>
                    <a:pt x="14072" y="18313"/>
                    <a:pt x="14025" y="18243"/>
                  </a:cubicBezTo>
                  <a:cubicBezTo>
                    <a:pt x="14033" y="18193"/>
                    <a:pt x="14001" y="18143"/>
                    <a:pt x="13985" y="18083"/>
                  </a:cubicBezTo>
                  <a:cubicBezTo>
                    <a:pt x="14001" y="18063"/>
                    <a:pt x="13969" y="18033"/>
                    <a:pt x="13954" y="18003"/>
                  </a:cubicBezTo>
                  <a:cubicBezTo>
                    <a:pt x="13962" y="17973"/>
                    <a:pt x="13954" y="17943"/>
                    <a:pt x="13930" y="17913"/>
                  </a:cubicBezTo>
                  <a:cubicBezTo>
                    <a:pt x="13890" y="17963"/>
                    <a:pt x="13914" y="18013"/>
                    <a:pt x="13946" y="18073"/>
                  </a:cubicBezTo>
                  <a:cubicBezTo>
                    <a:pt x="13946" y="18123"/>
                    <a:pt x="13969" y="18183"/>
                    <a:pt x="14001" y="18243"/>
                  </a:cubicBezTo>
                  <a:cubicBezTo>
                    <a:pt x="13985" y="18263"/>
                    <a:pt x="14017" y="18293"/>
                    <a:pt x="14033" y="18323"/>
                  </a:cubicBezTo>
                  <a:cubicBezTo>
                    <a:pt x="14017" y="18343"/>
                    <a:pt x="14049" y="18373"/>
                    <a:pt x="14065" y="18403"/>
                  </a:cubicBezTo>
                  <a:cubicBezTo>
                    <a:pt x="14049" y="18453"/>
                    <a:pt x="14096" y="18523"/>
                    <a:pt x="14096" y="18573"/>
                  </a:cubicBezTo>
                  <a:cubicBezTo>
                    <a:pt x="14160" y="18703"/>
                    <a:pt x="14247" y="18823"/>
                    <a:pt x="14302" y="18952"/>
                  </a:cubicBezTo>
                  <a:cubicBezTo>
                    <a:pt x="14389" y="19052"/>
                    <a:pt x="14421" y="19132"/>
                    <a:pt x="14485" y="19212"/>
                  </a:cubicBezTo>
                  <a:cubicBezTo>
                    <a:pt x="14556" y="19372"/>
                    <a:pt x="14635" y="19542"/>
                    <a:pt x="14722" y="19712"/>
                  </a:cubicBezTo>
                  <a:cubicBezTo>
                    <a:pt x="14698" y="19752"/>
                    <a:pt x="14778" y="19802"/>
                    <a:pt x="14722" y="19852"/>
                  </a:cubicBezTo>
                  <a:cubicBezTo>
                    <a:pt x="14801" y="19882"/>
                    <a:pt x="14770" y="19962"/>
                    <a:pt x="14809" y="20041"/>
                  </a:cubicBezTo>
                  <a:cubicBezTo>
                    <a:pt x="14841" y="20081"/>
                    <a:pt x="14825" y="20111"/>
                    <a:pt x="14841" y="20151"/>
                  </a:cubicBezTo>
                  <a:cubicBezTo>
                    <a:pt x="14825" y="20191"/>
                    <a:pt x="14912" y="20241"/>
                    <a:pt x="14881" y="20281"/>
                  </a:cubicBezTo>
                  <a:cubicBezTo>
                    <a:pt x="14904" y="20351"/>
                    <a:pt x="14928" y="20421"/>
                    <a:pt x="14968" y="20501"/>
                  </a:cubicBezTo>
                  <a:cubicBezTo>
                    <a:pt x="14960" y="20541"/>
                    <a:pt x="14992" y="20571"/>
                    <a:pt x="15000" y="20611"/>
                  </a:cubicBezTo>
                  <a:cubicBezTo>
                    <a:pt x="15031" y="20651"/>
                    <a:pt x="15015" y="20691"/>
                    <a:pt x="15015" y="20741"/>
                  </a:cubicBezTo>
                  <a:cubicBezTo>
                    <a:pt x="15095" y="20811"/>
                    <a:pt x="15063" y="20881"/>
                    <a:pt x="15126" y="20961"/>
                  </a:cubicBezTo>
                  <a:cubicBezTo>
                    <a:pt x="15118" y="21001"/>
                    <a:pt x="15134" y="21041"/>
                    <a:pt x="15166" y="21041"/>
                  </a:cubicBezTo>
                  <a:cubicBezTo>
                    <a:pt x="15182" y="21080"/>
                    <a:pt x="15166" y="21110"/>
                    <a:pt x="15190" y="21150"/>
                  </a:cubicBezTo>
                  <a:cubicBezTo>
                    <a:pt x="15229" y="21210"/>
                    <a:pt x="15285" y="21260"/>
                    <a:pt x="15285" y="21310"/>
                  </a:cubicBezTo>
                  <a:cubicBezTo>
                    <a:pt x="15301" y="21340"/>
                    <a:pt x="15324" y="21370"/>
                    <a:pt x="15340" y="21400"/>
                  </a:cubicBezTo>
                  <a:cubicBezTo>
                    <a:pt x="15293" y="21420"/>
                    <a:pt x="15404" y="21460"/>
                    <a:pt x="15356" y="21490"/>
                  </a:cubicBezTo>
                  <a:cubicBezTo>
                    <a:pt x="15301" y="21450"/>
                    <a:pt x="15245" y="21450"/>
                    <a:pt x="15190" y="21380"/>
                  </a:cubicBezTo>
                  <a:cubicBezTo>
                    <a:pt x="15166" y="21350"/>
                    <a:pt x="15142" y="21310"/>
                    <a:pt x="15110" y="21270"/>
                  </a:cubicBezTo>
                  <a:cubicBezTo>
                    <a:pt x="15118" y="21230"/>
                    <a:pt x="15103" y="21170"/>
                    <a:pt x="15071" y="21170"/>
                  </a:cubicBezTo>
                  <a:cubicBezTo>
                    <a:pt x="15110" y="21140"/>
                    <a:pt x="15000" y="21090"/>
                    <a:pt x="15039" y="21061"/>
                  </a:cubicBezTo>
                  <a:cubicBezTo>
                    <a:pt x="15007" y="21021"/>
                    <a:pt x="14992" y="20981"/>
                    <a:pt x="15000" y="20931"/>
                  </a:cubicBezTo>
                  <a:cubicBezTo>
                    <a:pt x="14897" y="20821"/>
                    <a:pt x="14904" y="20711"/>
                    <a:pt x="14833" y="20601"/>
                  </a:cubicBezTo>
                  <a:cubicBezTo>
                    <a:pt x="14809" y="20491"/>
                    <a:pt x="14754" y="20371"/>
                    <a:pt x="14738" y="20261"/>
                  </a:cubicBezTo>
                  <a:cubicBezTo>
                    <a:pt x="14691" y="20151"/>
                    <a:pt x="14714" y="20051"/>
                    <a:pt x="14643" y="19932"/>
                  </a:cubicBezTo>
                  <a:cubicBezTo>
                    <a:pt x="14611" y="19822"/>
                    <a:pt x="14572" y="19702"/>
                    <a:pt x="14540" y="19582"/>
                  </a:cubicBezTo>
                  <a:cubicBezTo>
                    <a:pt x="14485" y="19492"/>
                    <a:pt x="14461" y="19392"/>
                    <a:pt x="14413" y="19292"/>
                  </a:cubicBezTo>
                  <a:cubicBezTo>
                    <a:pt x="14358" y="19182"/>
                    <a:pt x="14366" y="19152"/>
                    <a:pt x="14263" y="19022"/>
                  </a:cubicBezTo>
                  <a:cubicBezTo>
                    <a:pt x="14271" y="18982"/>
                    <a:pt x="14239" y="18942"/>
                    <a:pt x="14207" y="18912"/>
                  </a:cubicBezTo>
                  <a:cubicBezTo>
                    <a:pt x="14255" y="18873"/>
                    <a:pt x="14136" y="18833"/>
                    <a:pt x="14175" y="18803"/>
                  </a:cubicBezTo>
                  <a:cubicBezTo>
                    <a:pt x="14152" y="18763"/>
                    <a:pt x="14112" y="18763"/>
                    <a:pt x="14088" y="18693"/>
                  </a:cubicBezTo>
                  <a:cubicBezTo>
                    <a:pt x="14057" y="18573"/>
                    <a:pt x="14001" y="18443"/>
                    <a:pt x="13962" y="18313"/>
                  </a:cubicBezTo>
                  <a:cubicBezTo>
                    <a:pt x="13930" y="18253"/>
                    <a:pt x="13914" y="18193"/>
                    <a:pt x="13898" y="18123"/>
                  </a:cubicBezTo>
                  <a:cubicBezTo>
                    <a:pt x="13882" y="18093"/>
                    <a:pt x="13890" y="18063"/>
                    <a:pt x="13874" y="18033"/>
                  </a:cubicBezTo>
                  <a:cubicBezTo>
                    <a:pt x="13866" y="17993"/>
                    <a:pt x="13906" y="17973"/>
                    <a:pt x="13859" y="17963"/>
                  </a:cubicBezTo>
                  <a:cubicBezTo>
                    <a:pt x="13763" y="18043"/>
                    <a:pt x="13874" y="18133"/>
                    <a:pt x="13843" y="18213"/>
                  </a:cubicBezTo>
                  <a:cubicBezTo>
                    <a:pt x="13890" y="18303"/>
                    <a:pt x="13922" y="18393"/>
                    <a:pt x="13938" y="18483"/>
                  </a:cubicBezTo>
                  <a:cubicBezTo>
                    <a:pt x="13914" y="18523"/>
                    <a:pt x="14001" y="18573"/>
                    <a:pt x="13977" y="18613"/>
                  </a:cubicBezTo>
                  <a:cubicBezTo>
                    <a:pt x="13985" y="18663"/>
                    <a:pt x="14017" y="18703"/>
                    <a:pt x="14033" y="18753"/>
                  </a:cubicBezTo>
                  <a:cubicBezTo>
                    <a:pt x="14183" y="18952"/>
                    <a:pt x="14255" y="19172"/>
                    <a:pt x="14358" y="19322"/>
                  </a:cubicBezTo>
                  <a:cubicBezTo>
                    <a:pt x="14374" y="19352"/>
                    <a:pt x="14358" y="19372"/>
                    <a:pt x="14366" y="19402"/>
                  </a:cubicBezTo>
                  <a:cubicBezTo>
                    <a:pt x="14382" y="19432"/>
                    <a:pt x="14413" y="19452"/>
                    <a:pt x="14397" y="19482"/>
                  </a:cubicBezTo>
                  <a:cubicBezTo>
                    <a:pt x="14461" y="19542"/>
                    <a:pt x="14453" y="19602"/>
                    <a:pt x="14500" y="19662"/>
                  </a:cubicBezTo>
                  <a:cubicBezTo>
                    <a:pt x="14492" y="19732"/>
                    <a:pt x="14540" y="19812"/>
                    <a:pt x="14548" y="19892"/>
                  </a:cubicBezTo>
                  <a:cubicBezTo>
                    <a:pt x="14595" y="19932"/>
                    <a:pt x="14564" y="19972"/>
                    <a:pt x="14580" y="20001"/>
                  </a:cubicBezTo>
                  <a:cubicBezTo>
                    <a:pt x="14619" y="20051"/>
                    <a:pt x="14595" y="20091"/>
                    <a:pt x="14651" y="20131"/>
                  </a:cubicBezTo>
                  <a:cubicBezTo>
                    <a:pt x="14611" y="20221"/>
                    <a:pt x="14698" y="20321"/>
                    <a:pt x="14683" y="20411"/>
                  </a:cubicBezTo>
                  <a:cubicBezTo>
                    <a:pt x="14714" y="20451"/>
                    <a:pt x="14722" y="20481"/>
                    <a:pt x="14722" y="20511"/>
                  </a:cubicBezTo>
                  <a:cubicBezTo>
                    <a:pt x="14706" y="20541"/>
                    <a:pt x="14778" y="20591"/>
                    <a:pt x="14754" y="20621"/>
                  </a:cubicBezTo>
                  <a:cubicBezTo>
                    <a:pt x="14770" y="20691"/>
                    <a:pt x="14849" y="20771"/>
                    <a:pt x="14841" y="20841"/>
                  </a:cubicBezTo>
                  <a:cubicBezTo>
                    <a:pt x="14897" y="20921"/>
                    <a:pt x="14920" y="20991"/>
                    <a:pt x="14944" y="21051"/>
                  </a:cubicBezTo>
                  <a:cubicBezTo>
                    <a:pt x="14984" y="21090"/>
                    <a:pt x="14952" y="21130"/>
                    <a:pt x="15000" y="21170"/>
                  </a:cubicBezTo>
                  <a:cubicBezTo>
                    <a:pt x="14984" y="21200"/>
                    <a:pt x="15055" y="21240"/>
                    <a:pt x="15031" y="21280"/>
                  </a:cubicBezTo>
                  <a:cubicBezTo>
                    <a:pt x="15000" y="21290"/>
                    <a:pt x="14976" y="21270"/>
                    <a:pt x="14960" y="21240"/>
                  </a:cubicBezTo>
                  <a:cubicBezTo>
                    <a:pt x="14944" y="21260"/>
                    <a:pt x="14881" y="21240"/>
                    <a:pt x="14912" y="21210"/>
                  </a:cubicBezTo>
                  <a:cubicBezTo>
                    <a:pt x="14912" y="21140"/>
                    <a:pt x="14833" y="21130"/>
                    <a:pt x="14794" y="21041"/>
                  </a:cubicBezTo>
                  <a:cubicBezTo>
                    <a:pt x="14754" y="20911"/>
                    <a:pt x="14698" y="20791"/>
                    <a:pt x="14667" y="20661"/>
                  </a:cubicBezTo>
                  <a:cubicBezTo>
                    <a:pt x="14627" y="20591"/>
                    <a:pt x="14635" y="20531"/>
                    <a:pt x="14603" y="20471"/>
                  </a:cubicBezTo>
                  <a:cubicBezTo>
                    <a:pt x="14564" y="20431"/>
                    <a:pt x="14611" y="20411"/>
                    <a:pt x="14588" y="20371"/>
                  </a:cubicBezTo>
                  <a:cubicBezTo>
                    <a:pt x="14556" y="20341"/>
                    <a:pt x="14548" y="20301"/>
                    <a:pt x="14556" y="20261"/>
                  </a:cubicBezTo>
                  <a:cubicBezTo>
                    <a:pt x="14524" y="20231"/>
                    <a:pt x="14516" y="20201"/>
                    <a:pt x="14508" y="20171"/>
                  </a:cubicBezTo>
                  <a:cubicBezTo>
                    <a:pt x="14524" y="20141"/>
                    <a:pt x="14469" y="20101"/>
                    <a:pt x="14492" y="20071"/>
                  </a:cubicBezTo>
                  <a:cubicBezTo>
                    <a:pt x="14453" y="20001"/>
                    <a:pt x="14429" y="19932"/>
                    <a:pt x="14413" y="19872"/>
                  </a:cubicBezTo>
                  <a:cubicBezTo>
                    <a:pt x="14389" y="19832"/>
                    <a:pt x="14374" y="19802"/>
                    <a:pt x="14397" y="19772"/>
                  </a:cubicBezTo>
                  <a:cubicBezTo>
                    <a:pt x="14389" y="19742"/>
                    <a:pt x="14326" y="19702"/>
                    <a:pt x="14350" y="19682"/>
                  </a:cubicBezTo>
                  <a:cubicBezTo>
                    <a:pt x="14302" y="19602"/>
                    <a:pt x="14318" y="19542"/>
                    <a:pt x="14279" y="19472"/>
                  </a:cubicBezTo>
                  <a:cubicBezTo>
                    <a:pt x="14231" y="19402"/>
                    <a:pt x="14239" y="19342"/>
                    <a:pt x="14191" y="19282"/>
                  </a:cubicBezTo>
                  <a:cubicBezTo>
                    <a:pt x="14183" y="19212"/>
                    <a:pt x="14112" y="19132"/>
                    <a:pt x="14112" y="19072"/>
                  </a:cubicBezTo>
                  <a:cubicBezTo>
                    <a:pt x="14057" y="19002"/>
                    <a:pt x="14080" y="18942"/>
                    <a:pt x="14025" y="18883"/>
                  </a:cubicBezTo>
                  <a:cubicBezTo>
                    <a:pt x="14025" y="18843"/>
                    <a:pt x="14017" y="18813"/>
                    <a:pt x="13985" y="18783"/>
                  </a:cubicBezTo>
                  <a:cubicBezTo>
                    <a:pt x="13993" y="18773"/>
                    <a:pt x="13993" y="18753"/>
                    <a:pt x="13969" y="18763"/>
                  </a:cubicBezTo>
                  <a:cubicBezTo>
                    <a:pt x="13962" y="18753"/>
                    <a:pt x="13977" y="18723"/>
                    <a:pt x="13954" y="18733"/>
                  </a:cubicBezTo>
                  <a:cubicBezTo>
                    <a:pt x="13946" y="18673"/>
                    <a:pt x="13874" y="18603"/>
                    <a:pt x="13835" y="18533"/>
                  </a:cubicBezTo>
                  <a:cubicBezTo>
                    <a:pt x="13803" y="18473"/>
                    <a:pt x="13787" y="18443"/>
                    <a:pt x="13732" y="18393"/>
                  </a:cubicBezTo>
                  <a:cubicBezTo>
                    <a:pt x="13763" y="18363"/>
                    <a:pt x="13700" y="18323"/>
                    <a:pt x="13692" y="18293"/>
                  </a:cubicBezTo>
                  <a:cubicBezTo>
                    <a:pt x="13668" y="18263"/>
                    <a:pt x="13645" y="18233"/>
                    <a:pt x="13621" y="18193"/>
                  </a:cubicBezTo>
                  <a:cubicBezTo>
                    <a:pt x="13589" y="18163"/>
                    <a:pt x="13581" y="18133"/>
                    <a:pt x="13581" y="18103"/>
                  </a:cubicBezTo>
                  <a:cubicBezTo>
                    <a:pt x="13550" y="18143"/>
                    <a:pt x="13526" y="17993"/>
                    <a:pt x="13494" y="18073"/>
                  </a:cubicBezTo>
                  <a:cubicBezTo>
                    <a:pt x="13557" y="18163"/>
                    <a:pt x="13613" y="18253"/>
                    <a:pt x="13676" y="18343"/>
                  </a:cubicBezTo>
                  <a:cubicBezTo>
                    <a:pt x="13684" y="18423"/>
                    <a:pt x="13803" y="18513"/>
                    <a:pt x="13811" y="18593"/>
                  </a:cubicBezTo>
                  <a:cubicBezTo>
                    <a:pt x="13827" y="18583"/>
                    <a:pt x="13827" y="18603"/>
                    <a:pt x="13835" y="18633"/>
                  </a:cubicBezTo>
                  <a:cubicBezTo>
                    <a:pt x="13851" y="18653"/>
                    <a:pt x="13866" y="18673"/>
                    <a:pt x="13882" y="18693"/>
                  </a:cubicBezTo>
                  <a:cubicBezTo>
                    <a:pt x="13922" y="18763"/>
                    <a:pt x="13898" y="18763"/>
                    <a:pt x="13946" y="18793"/>
                  </a:cubicBezTo>
                  <a:cubicBezTo>
                    <a:pt x="13938" y="18853"/>
                    <a:pt x="13977" y="18922"/>
                    <a:pt x="14009" y="18982"/>
                  </a:cubicBezTo>
                  <a:cubicBezTo>
                    <a:pt x="13969" y="19012"/>
                    <a:pt x="14072" y="19052"/>
                    <a:pt x="14033" y="19082"/>
                  </a:cubicBezTo>
                  <a:cubicBezTo>
                    <a:pt x="14072" y="19122"/>
                    <a:pt x="14057" y="19152"/>
                    <a:pt x="14088" y="19192"/>
                  </a:cubicBezTo>
                  <a:cubicBezTo>
                    <a:pt x="14120" y="19252"/>
                    <a:pt x="14120" y="19322"/>
                    <a:pt x="14175" y="19382"/>
                  </a:cubicBezTo>
                  <a:cubicBezTo>
                    <a:pt x="14175" y="19452"/>
                    <a:pt x="14239" y="19522"/>
                    <a:pt x="14223" y="19592"/>
                  </a:cubicBezTo>
                  <a:cubicBezTo>
                    <a:pt x="14239" y="19652"/>
                    <a:pt x="14294" y="19722"/>
                    <a:pt x="14286" y="19782"/>
                  </a:cubicBezTo>
                  <a:cubicBezTo>
                    <a:pt x="14326" y="19812"/>
                    <a:pt x="14294" y="19842"/>
                    <a:pt x="14334" y="19872"/>
                  </a:cubicBezTo>
                  <a:cubicBezTo>
                    <a:pt x="14342" y="19912"/>
                    <a:pt x="14374" y="19952"/>
                    <a:pt x="14358" y="19981"/>
                  </a:cubicBezTo>
                  <a:cubicBezTo>
                    <a:pt x="14389" y="20021"/>
                    <a:pt x="14405" y="20051"/>
                    <a:pt x="14405" y="20081"/>
                  </a:cubicBezTo>
                  <a:cubicBezTo>
                    <a:pt x="14397" y="20111"/>
                    <a:pt x="14445" y="20151"/>
                    <a:pt x="14421" y="20181"/>
                  </a:cubicBezTo>
                  <a:cubicBezTo>
                    <a:pt x="14461" y="20251"/>
                    <a:pt x="14485" y="20311"/>
                    <a:pt x="14477" y="20381"/>
                  </a:cubicBezTo>
                  <a:cubicBezTo>
                    <a:pt x="14572" y="20511"/>
                    <a:pt x="14556" y="20621"/>
                    <a:pt x="14611" y="20751"/>
                  </a:cubicBezTo>
                  <a:cubicBezTo>
                    <a:pt x="14659" y="20811"/>
                    <a:pt x="14627" y="20871"/>
                    <a:pt x="14675" y="20941"/>
                  </a:cubicBezTo>
                  <a:cubicBezTo>
                    <a:pt x="14643" y="21001"/>
                    <a:pt x="14762" y="21070"/>
                    <a:pt x="14714" y="21130"/>
                  </a:cubicBezTo>
                  <a:cubicBezTo>
                    <a:pt x="14667" y="21090"/>
                    <a:pt x="14619" y="21061"/>
                    <a:pt x="14580" y="21021"/>
                  </a:cubicBezTo>
                  <a:cubicBezTo>
                    <a:pt x="14595" y="20981"/>
                    <a:pt x="14508" y="20931"/>
                    <a:pt x="14532" y="20901"/>
                  </a:cubicBezTo>
                  <a:cubicBezTo>
                    <a:pt x="14508" y="20851"/>
                    <a:pt x="14485" y="20811"/>
                    <a:pt x="14492" y="20771"/>
                  </a:cubicBezTo>
                  <a:cubicBezTo>
                    <a:pt x="14485" y="20731"/>
                    <a:pt x="14437" y="20681"/>
                    <a:pt x="14453" y="20641"/>
                  </a:cubicBezTo>
                  <a:cubicBezTo>
                    <a:pt x="14389" y="20591"/>
                    <a:pt x="14429" y="20551"/>
                    <a:pt x="14397" y="20501"/>
                  </a:cubicBezTo>
                  <a:cubicBezTo>
                    <a:pt x="14334" y="20411"/>
                    <a:pt x="14382" y="20331"/>
                    <a:pt x="14310" y="20241"/>
                  </a:cubicBezTo>
                  <a:cubicBezTo>
                    <a:pt x="14326" y="20201"/>
                    <a:pt x="14294" y="20161"/>
                    <a:pt x="14294" y="20121"/>
                  </a:cubicBezTo>
                  <a:cubicBezTo>
                    <a:pt x="14279" y="20071"/>
                    <a:pt x="14286" y="20031"/>
                    <a:pt x="14239" y="19972"/>
                  </a:cubicBezTo>
                  <a:cubicBezTo>
                    <a:pt x="14247" y="19892"/>
                    <a:pt x="14207" y="19812"/>
                    <a:pt x="14175" y="19722"/>
                  </a:cubicBezTo>
                  <a:cubicBezTo>
                    <a:pt x="14144" y="19632"/>
                    <a:pt x="14136" y="19542"/>
                    <a:pt x="14080" y="19452"/>
                  </a:cubicBezTo>
                  <a:cubicBezTo>
                    <a:pt x="14017" y="19272"/>
                    <a:pt x="13922" y="19092"/>
                    <a:pt x="13843" y="18912"/>
                  </a:cubicBezTo>
                  <a:cubicBezTo>
                    <a:pt x="13732" y="18763"/>
                    <a:pt x="13668" y="18623"/>
                    <a:pt x="13597" y="18483"/>
                  </a:cubicBezTo>
                  <a:cubicBezTo>
                    <a:pt x="13542" y="18413"/>
                    <a:pt x="13486" y="18333"/>
                    <a:pt x="13439" y="18253"/>
                  </a:cubicBezTo>
                  <a:cubicBezTo>
                    <a:pt x="13391" y="18213"/>
                    <a:pt x="13423" y="18183"/>
                    <a:pt x="13383" y="18143"/>
                  </a:cubicBezTo>
                  <a:cubicBezTo>
                    <a:pt x="13312" y="18103"/>
                    <a:pt x="13296" y="17963"/>
                    <a:pt x="13193" y="17943"/>
                  </a:cubicBezTo>
                  <a:cubicBezTo>
                    <a:pt x="13296" y="18073"/>
                    <a:pt x="13336" y="18173"/>
                    <a:pt x="13423" y="18273"/>
                  </a:cubicBezTo>
                  <a:cubicBezTo>
                    <a:pt x="13510" y="18493"/>
                    <a:pt x="13684" y="18723"/>
                    <a:pt x="13779" y="18952"/>
                  </a:cubicBezTo>
                  <a:cubicBezTo>
                    <a:pt x="13906" y="19132"/>
                    <a:pt x="13954" y="19382"/>
                    <a:pt x="14072" y="19612"/>
                  </a:cubicBezTo>
                  <a:cubicBezTo>
                    <a:pt x="14057" y="19662"/>
                    <a:pt x="14104" y="19712"/>
                    <a:pt x="14088" y="19762"/>
                  </a:cubicBezTo>
                  <a:cubicBezTo>
                    <a:pt x="14136" y="19832"/>
                    <a:pt x="14136" y="19892"/>
                    <a:pt x="14175" y="19952"/>
                  </a:cubicBezTo>
                  <a:cubicBezTo>
                    <a:pt x="14175" y="20031"/>
                    <a:pt x="14207" y="20111"/>
                    <a:pt x="14231" y="20191"/>
                  </a:cubicBezTo>
                  <a:cubicBezTo>
                    <a:pt x="14247" y="20231"/>
                    <a:pt x="14231" y="20271"/>
                    <a:pt x="14271" y="20321"/>
                  </a:cubicBezTo>
                  <a:cubicBezTo>
                    <a:pt x="14247" y="20361"/>
                    <a:pt x="14310" y="20401"/>
                    <a:pt x="14286" y="20441"/>
                  </a:cubicBezTo>
                  <a:cubicBezTo>
                    <a:pt x="14326" y="20521"/>
                    <a:pt x="14326" y="20601"/>
                    <a:pt x="14358" y="20681"/>
                  </a:cubicBezTo>
                  <a:cubicBezTo>
                    <a:pt x="14389" y="20721"/>
                    <a:pt x="14405" y="20771"/>
                    <a:pt x="14405" y="20811"/>
                  </a:cubicBezTo>
                  <a:cubicBezTo>
                    <a:pt x="14413" y="20851"/>
                    <a:pt x="14469" y="20901"/>
                    <a:pt x="14421" y="20931"/>
                  </a:cubicBezTo>
                  <a:cubicBezTo>
                    <a:pt x="14374" y="20911"/>
                    <a:pt x="14326" y="20841"/>
                    <a:pt x="14279" y="20831"/>
                  </a:cubicBezTo>
                  <a:cubicBezTo>
                    <a:pt x="14318" y="20771"/>
                    <a:pt x="14247" y="20701"/>
                    <a:pt x="14263" y="20641"/>
                  </a:cubicBezTo>
                  <a:cubicBezTo>
                    <a:pt x="14239" y="20601"/>
                    <a:pt x="14207" y="20621"/>
                    <a:pt x="14183" y="20561"/>
                  </a:cubicBezTo>
                  <a:cubicBezTo>
                    <a:pt x="14199" y="20471"/>
                    <a:pt x="14128" y="20381"/>
                    <a:pt x="14112" y="20291"/>
                  </a:cubicBezTo>
                  <a:cubicBezTo>
                    <a:pt x="14080" y="20201"/>
                    <a:pt x="14033" y="20111"/>
                    <a:pt x="14041" y="20021"/>
                  </a:cubicBezTo>
                  <a:cubicBezTo>
                    <a:pt x="13977" y="19922"/>
                    <a:pt x="13938" y="19822"/>
                    <a:pt x="13946" y="19722"/>
                  </a:cubicBezTo>
                  <a:cubicBezTo>
                    <a:pt x="13882" y="19652"/>
                    <a:pt x="13890" y="19592"/>
                    <a:pt x="13859" y="19532"/>
                  </a:cubicBezTo>
                  <a:cubicBezTo>
                    <a:pt x="13819" y="19492"/>
                    <a:pt x="13859" y="19462"/>
                    <a:pt x="13843" y="19432"/>
                  </a:cubicBezTo>
                  <a:cubicBezTo>
                    <a:pt x="13811" y="19392"/>
                    <a:pt x="13795" y="19362"/>
                    <a:pt x="13811" y="19322"/>
                  </a:cubicBezTo>
                  <a:cubicBezTo>
                    <a:pt x="13637" y="19032"/>
                    <a:pt x="13597" y="18823"/>
                    <a:pt x="13431" y="18553"/>
                  </a:cubicBezTo>
                  <a:cubicBezTo>
                    <a:pt x="13359" y="18453"/>
                    <a:pt x="13312" y="18363"/>
                    <a:pt x="13264" y="18273"/>
                  </a:cubicBezTo>
                  <a:cubicBezTo>
                    <a:pt x="13169" y="18113"/>
                    <a:pt x="13019" y="17953"/>
                    <a:pt x="12955" y="17804"/>
                  </a:cubicBezTo>
                  <a:cubicBezTo>
                    <a:pt x="12931" y="17833"/>
                    <a:pt x="12908" y="17734"/>
                    <a:pt x="12876" y="17714"/>
                  </a:cubicBezTo>
                  <a:cubicBezTo>
                    <a:pt x="12852" y="17674"/>
                    <a:pt x="12821" y="17634"/>
                    <a:pt x="12797" y="17634"/>
                  </a:cubicBezTo>
                  <a:cubicBezTo>
                    <a:pt x="12733" y="17554"/>
                    <a:pt x="12725" y="17444"/>
                    <a:pt x="12646" y="17484"/>
                  </a:cubicBezTo>
                  <a:cubicBezTo>
                    <a:pt x="12678" y="17514"/>
                    <a:pt x="12718" y="17524"/>
                    <a:pt x="12710" y="17584"/>
                  </a:cubicBezTo>
                  <a:cubicBezTo>
                    <a:pt x="12749" y="17564"/>
                    <a:pt x="12773" y="17634"/>
                    <a:pt x="12781" y="17644"/>
                  </a:cubicBezTo>
                  <a:cubicBezTo>
                    <a:pt x="12813" y="17684"/>
                    <a:pt x="12852" y="17744"/>
                    <a:pt x="12860" y="17764"/>
                  </a:cubicBezTo>
                  <a:cubicBezTo>
                    <a:pt x="12868" y="17774"/>
                    <a:pt x="12860" y="17794"/>
                    <a:pt x="12860" y="17794"/>
                  </a:cubicBezTo>
                  <a:cubicBezTo>
                    <a:pt x="12868" y="17814"/>
                    <a:pt x="12884" y="17794"/>
                    <a:pt x="12900" y="17814"/>
                  </a:cubicBezTo>
                  <a:cubicBezTo>
                    <a:pt x="12916" y="17843"/>
                    <a:pt x="12939" y="17873"/>
                    <a:pt x="12963" y="17913"/>
                  </a:cubicBezTo>
                  <a:cubicBezTo>
                    <a:pt x="13042" y="18063"/>
                    <a:pt x="13153" y="18233"/>
                    <a:pt x="13248" y="18353"/>
                  </a:cubicBezTo>
                  <a:cubicBezTo>
                    <a:pt x="13264" y="18403"/>
                    <a:pt x="13296" y="18463"/>
                    <a:pt x="13328" y="18523"/>
                  </a:cubicBezTo>
                  <a:cubicBezTo>
                    <a:pt x="13351" y="18503"/>
                    <a:pt x="13336" y="18553"/>
                    <a:pt x="13359" y="18573"/>
                  </a:cubicBezTo>
                  <a:cubicBezTo>
                    <a:pt x="13383" y="18603"/>
                    <a:pt x="13407" y="18643"/>
                    <a:pt x="13423" y="18673"/>
                  </a:cubicBezTo>
                  <a:cubicBezTo>
                    <a:pt x="13478" y="18793"/>
                    <a:pt x="13526" y="18922"/>
                    <a:pt x="13589" y="19042"/>
                  </a:cubicBezTo>
                  <a:cubicBezTo>
                    <a:pt x="13573" y="19062"/>
                    <a:pt x="13605" y="19092"/>
                    <a:pt x="13621" y="19122"/>
                  </a:cubicBezTo>
                  <a:cubicBezTo>
                    <a:pt x="13629" y="19152"/>
                    <a:pt x="13637" y="19182"/>
                    <a:pt x="13668" y="19222"/>
                  </a:cubicBezTo>
                  <a:cubicBezTo>
                    <a:pt x="13684" y="19282"/>
                    <a:pt x="13700" y="19342"/>
                    <a:pt x="13756" y="19412"/>
                  </a:cubicBezTo>
                  <a:cubicBezTo>
                    <a:pt x="13756" y="19462"/>
                    <a:pt x="13756" y="19512"/>
                    <a:pt x="13795" y="19572"/>
                  </a:cubicBezTo>
                  <a:cubicBezTo>
                    <a:pt x="13771" y="19602"/>
                    <a:pt x="13819" y="19592"/>
                    <a:pt x="13803" y="19612"/>
                  </a:cubicBezTo>
                  <a:cubicBezTo>
                    <a:pt x="13819" y="19642"/>
                    <a:pt x="13811" y="19662"/>
                    <a:pt x="13843" y="19662"/>
                  </a:cubicBezTo>
                  <a:cubicBezTo>
                    <a:pt x="13827" y="19742"/>
                    <a:pt x="13874" y="19832"/>
                    <a:pt x="13874" y="19912"/>
                  </a:cubicBezTo>
                  <a:cubicBezTo>
                    <a:pt x="13969" y="20041"/>
                    <a:pt x="13938" y="20171"/>
                    <a:pt x="14025" y="20301"/>
                  </a:cubicBezTo>
                  <a:cubicBezTo>
                    <a:pt x="14025" y="20361"/>
                    <a:pt x="14072" y="20421"/>
                    <a:pt x="14088" y="20491"/>
                  </a:cubicBezTo>
                  <a:cubicBezTo>
                    <a:pt x="14096" y="20521"/>
                    <a:pt x="14096" y="20551"/>
                    <a:pt x="14112" y="20581"/>
                  </a:cubicBezTo>
                  <a:cubicBezTo>
                    <a:pt x="14144" y="20621"/>
                    <a:pt x="14128" y="20661"/>
                    <a:pt x="14096" y="20661"/>
                  </a:cubicBezTo>
                  <a:cubicBezTo>
                    <a:pt x="14033" y="20681"/>
                    <a:pt x="14057" y="20571"/>
                    <a:pt x="14017" y="20541"/>
                  </a:cubicBezTo>
                  <a:cubicBezTo>
                    <a:pt x="13977" y="20491"/>
                    <a:pt x="13977" y="20441"/>
                    <a:pt x="13922" y="20381"/>
                  </a:cubicBezTo>
                  <a:cubicBezTo>
                    <a:pt x="13930" y="20341"/>
                    <a:pt x="13890" y="20291"/>
                    <a:pt x="13898" y="20241"/>
                  </a:cubicBezTo>
                  <a:cubicBezTo>
                    <a:pt x="13843" y="20181"/>
                    <a:pt x="13882" y="20141"/>
                    <a:pt x="13827" y="20081"/>
                  </a:cubicBezTo>
                  <a:cubicBezTo>
                    <a:pt x="13787" y="19972"/>
                    <a:pt x="13779" y="19872"/>
                    <a:pt x="13724" y="19762"/>
                  </a:cubicBezTo>
                  <a:cubicBezTo>
                    <a:pt x="13676" y="19652"/>
                    <a:pt x="13684" y="19552"/>
                    <a:pt x="13621" y="19442"/>
                  </a:cubicBezTo>
                  <a:cubicBezTo>
                    <a:pt x="13589" y="19342"/>
                    <a:pt x="13573" y="19232"/>
                    <a:pt x="13486" y="19122"/>
                  </a:cubicBezTo>
                  <a:cubicBezTo>
                    <a:pt x="13494" y="19062"/>
                    <a:pt x="13447" y="19002"/>
                    <a:pt x="13447" y="18932"/>
                  </a:cubicBezTo>
                  <a:cubicBezTo>
                    <a:pt x="13256" y="18613"/>
                    <a:pt x="13177" y="18343"/>
                    <a:pt x="12947" y="18043"/>
                  </a:cubicBezTo>
                  <a:cubicBezTo>
                    <a:pt x="12916" y="18013"/>
                    <a:pt x="12947" y="17983"/>
                    <a:pt x="12900" y="17953"/>
                  </a:cubicBezTo>
                  <a:cubicBezTo>
                    <a:pt x="12844" y="17863"/>
                    <a:pt x="12781" y="17774"/>
                    <a:pt x="12718" y="17684"/>
                  </a:cubicBezTo>
                  <a:cubicBezTo>
                    <a:pt x="12733" y="17664"/>
                    <a:pt x="12718" y="17664"/>
                    <a:pt x="12694" y="17654"/>
                  </a:cubicBezTo>
                  <a:cubicBezTo>
                    <a:pt x="12678" y="17634"/>
                    <a:pt x="12670" y="17614"/>
                    <a:pt x="12654" y="17594"/>
                  </a:cubicBezTo>
                  <a:cubicBezTo>
                    <a:pt x="12615" y="17544"/>
                    <a:pt x="12583" y="17494"/>
                    <a:pt x="12551" y="17444"/>
                  </a:cubicBezTo>
                  <a:cubicBezTo>
                    <a:pt x="12512" y="17384"/>
                    <a:pt x="12480" y="17394"/>
                    <a:pt x="12448" y="17324"/>
                  </a:cubicBezTo>
                  <a:cubicBezTo>
                    <a:pt x="12409" y="17284"/>
                    <a:pt x="12369" y="17184"/>
                    <a:pt x="12329" y="17224"/>
                  </a:cubicBezTo>
                  <a:cubicBezTo>
                    <a:pt x="12401" y="17324"/>
                    <a:pt x="12464" y="17414"/>
                    <a:pt x="12519" y="17504"/>
                  </a:cubicBezTo>
                  <a:cubicBezTo>
                    <a:pt x="12535" y="17524"/>
                    <a:pt x="12559" y="17524"/>
                    <a:pt x="12567" y="17534"/>
                  </a:cubicBezTo>
                  <a:cubicBezTo>
                    <a:pt x="12567" y="17534"/>
                    <a:pt x="12567" y="17554"/>
                    <a:pt x="12567" y="17564"/>
                  </a:cubicBezTo>
                  <a:cubicBezTo>
                    <a:pt x="12599" y="17644"/>
                    <a:pt x="12646" y="17684"/>
                    <a:pt x="12694" y="17714"/>
                  </a:cubicBezTo>
                  <a:cubicBezTo>
                    <a:pt x="12670" y="17754"/>
                    <a:pt x="12741" y="17804"/>
                    <a:pt x="12757" y="17843"/>
                  </a:cubicBezTo>
                  <a:cubicBezTo>
                    <a:pt x="12797" y="17893"/>
                    <a:pt x="12789" y="17943"/>
                    <a:pt x="12836" y="17993"/>
                  </a:cubicBezTo>
                  <a:cubicBezTo>
                    <a:pt x="12900" y="18083"/>
                    <a:pt x="12939" y="18183"/>
                    <a:pt x="13019" y="18283"/>
                  </a:cubicBezTo>
                  <a:cubicBezTo>
                    <a:pt x="12995" y="18343"/>
                    <a:pt x="13082" y="18323"/>
                    <a:pt x="13066" y="18383"/>
                  </a:cubicBezTo>
                  <a:cubicBezTo>
                    <a:pt x="13106" y="18433"/>
                    <a:pt x="13122" y="18473"/>
                    <a:pt x="13137" y="18523"/>
                  </a:cubicBezTo>
                  <a:cubicBezTo>
                    <a:pt x="13185" y="18503"/>
                    <a:pt x="13169" y="18593"/>
                    <a:pt x="13185" y="18623"/>
                  </a:cubicBezTo>
                  <a:cubicBezTo>
                    <a:pt x="13233" y="18673"/>
                    <a:pt x="13240" y="18723"/>
                    <a:pt x="13264" y="18763"/>
                  </a:cubicBezTo>
                  <a:cubicBezTo>
                    <a:pt x="13383" y="18962"/>
                    <a:pt x="13391" y="19142"/>
                    <a:pt x="13518" y="19332"/>
                  </a:cubicBezTo>
                  <a:cubicBezTo>
                    <a:pt x="13510" y="19412"/>
                    <a:pt x="13526" y="19422"/>
                    <a:pt x="13557" y="19482"/>
                  </a:cubicBezTo>
                  <a:cubicBezTo>
                    <a:pt x="13565" y="19552"/>
                    <a:pt x="13605" y="19612"/>
                    <a:pt x="13597" y="19672"/>
                  </a:cubicBezTo>
                  <a:cubicBezTo>
                    <a:pt x="13645" y="19732"/>
                    <a:pt x="13629" y="19782"/>
                    <a:pt x="13684" y="19842"/>
                  </a:cubicBezTo>
                  <a:cubicBezTo>
                    <a:pt x="13668" y="19922"/>
                    <a:pt x="13756" y="20021"/>
                    <a:pt x="13732" y="20101"/>
                  </a:cubicBezTo>
                  <a:cubicBezTo>
                    <a:pt x="13795" y="20181"/>
                    <a:pt x="13787" y="20251"/>
                    <a:pt x="13843" y="20331"/>
                  </a:cubicBezTo>
                  <a:cubicBezTo>
                    <a:pt x="13859" y="20371"/>
                    <a:pt x="13843" y="20401"/>
                    <a:pt x="13874" y="20441"/>
                  </a:cubicBezTo>
                  <a:cubicBezTo>
                    <a:pt x="13851" y="20481"/>
                    <a:pt x="13938" y="20531"/>
                    <a:pt x="13914" y="20571"/>
                  </a:cubicBezTo>
                  <a:cubicBezTo>
                    <a:pt x="13859" y="20511"/>
                    <a:pt x="13795" y="20491"/>
                    <a:pt x="13740" y="20441"/>
                  </a:cubicBezTo>
                  <a:cubicBezTo>
                    <a:pt x="13716" y="20431"/>
                    <a:pt x="13756" y="20411"/>
                    <a:pt x="13756" y="20401"/>
                  </a:cubicBezTo>
                  <a:cubicBezTo>
                    <a:pt x="13748" y="20381"/>
                    <a:pt x="13716" y="20351"/>
                    <a:pt x="13708" y="20331"/>
                  </a:cubicBezTo>
                  <a:cubicBezTo>
                    <a:pt x="13700" y="20321"/>
                    <a:pt x="13708" y="20301"/>
                    <a:pt x="13708" y="20301"/>
                  </a:cubicBezTo>
                  <a:cubicBezTo>
                    <a:pt x="13700" y="20281"/>
                    <a:pt x="13645" y="20281"/>
                    <a:pt x="13637" y="20231"/>
                  </a:cubicBezTo>
                  <a:cubicBezTo>
                    <a:pt x="13629" y="20141"/>
                    <a:pt x="13573" y="20051"/>
                    <a:pt x="13518" y="19962"/>
                  </a:cubicBezTo>
                  <a:cubicBezTo>
                    <a:pt x="13542" y="19922"/>
                    <a:pt x="13526" y="19902"/>
                    <a:pt x="13494" y="19902"/>
                  </a:cubicBezTo>
                  <a:cubicBezTo>
                    <a:pt x="13510" y="19872"/>
                    <a:pt x="13494" y="19842"/>
                    <a:pt x="13478" y="19802"/>
                  </a:cubicBezTo>
                  <a:cubicBezTo>
                    <a:pt x="13486" y="19742"/>
                    <a:pt x="13431" y="19662"/>
                    <a:pt x="13431" y="19602"/>
                  </a:cubicBezTo>
                  <a:cubicBezTo>
                    <a:pt x="13383" y="19462"/>
                    <a:pt x="13328" y="19322"/>
                    <a:pt x="13280" y="19182"/>
                  </a:cubicBezTo>
                  <a:cubicBezTo>
                    <a:pt x="13296" y="19152"/>
                    <a:pt x="13248" y="19122"/>
                    <a:pt x="13256" y="19092"/>
                  </a:cubicBezTo>
                  <a:cubicBezTo>
                    <a:pt x="13217" y="19052"/>
                    <a:pt x="13248" y="19022"/>
                    <a:pt x="13201" y="18982"/>
                  </a:cubicBezTo>
                  <a:cubicBezTo>
                    <a:pt x="13209" y="18912"/>
                    <a:pt x="13145" y="18843"/>
                    <a:pt x="13130" y="18773"/>
                  </a:cubicBezTo>
                  <a:cubicBezTo>
                    <a:pt x="13066" y="18633"/>
                    <a:pt x="13019" y="18493"/>
                    <a:pt x="12955" y="18353"/>
                  </a:cubicBezTo>
                  <a:cubicBezTo>
                    <a:pt x="12868" y="18223"/>
                    <a:pt x="12781" y="18083"/>
                    <a:pt x="12686" y="17933"/>
                  </a:cubicBezTo>
                  <a:cubicBezTo>
                    <a:pt x="12583" y="17784"/>
                    <a:pt x="12464" y="17654"/>
                    <a:pt x="12385" y="17504"/>
                  </a:cubicBezTo>
                  <a:cubicBezTo>
                    <a:pt x="12353" y="17544"/>
                    <a:pt x="12329" y="17394"/>
                    <a:pt x="12290" y="17434"/>
                  </a:cubicBezTo>
                  <a:cubicBezTo>
                    <a:pt x="12385" y="17564"/>
                    <a:pt x="12401" y="17614"/>
                    <a:pt x="12496" y="17734"/>
                  </a:cubicBezTo>
                  <a:cubicBezTo>
                    <a:pt x="12527" y="17784"/>
                    <a:pt x="12591" y="17843"/>
                    <a:pt x="12583" y="17893"/>
                  </a:cubicBezTo>
                  <a:cubicBezTo>
                    <a:pt x="12654" y="17883"/>
                    <a:pt x="12638" y="18003"/>
                    <a:pt x="12686" y="18043"/>
                  </a:cubicBezTo>
                  <a:cubicBezTo>
                    <a:pt x="12725" y="18093"/>
                    <a:pt x="12765" y="18153"/>
                    <a:pt x="12805" y="18203"/>
                  </a:cubicBezTo>
                  <a:cubicBezTo>
                    <a:pt x="12844" y="18333"/>
                    <a:pt x="12876" y="18363"/>
                    <a:pt x="12955" y="18493"/>
                  </a:cubicBezTo>
                  <a:cubicBezTo>
                    <a:pt x="12939" y="18523"/>
                    <a:pt x="12971" y="18543"/>
                    <a:pt x="12995" y="18573"/>
                  </a:cubicBezTo>
                  <a:cubicBezTo>
                    <a:pt x="12979" y="18603"/>
                    <a:pt x="12995" y="18633"/>
                    <a:pt x="13011" y="18673"/>
                  </a:cubicBezTo>
                  <a:cubicBezTo>
                    <a:pt x="13074" y="18733"/>
                    <a:pt x="13066" y="18793"/>
                    <a:pt x="13098" y="18863"/>
                  </a:cubicBezTo>
                  <a:cubicBezTo>
                    <a:pt x="13145" y="18982"/>
                    <a:pt x="13177" y="19102"/>
                    <a:pt x="13217" y="19222"/>
                  </a:cubicBezTo>
                  <a:cubicBezTo>
                    <a:pt x="13209" y="19282"/>
                    <a:pt x="13296" y="19342"/>
                    <a:pt x="13264" y="19402"/>
                  </a:cubicBezTo>
                  <a:cubicBezTo>
                    <a:pt x="13312" y="19432"/>
                    <a:pt x="13280" y="19462"/>
                    <a:pt x="13312" y="19492"/>
                  </a:cubicBezTo>
                  <a:cubicBezTo>
                    <a:pt x="13296" y="19522"/>
                    <a:pt x="13351" y="19562"/>
                    <a:pt x="13328" y="19592"/>
                  </a:cubicBezTo>
                  <a:cubicBezTo>
                    <a:pt x="13391" y="19722"/>
                    <a:pt x="13431" y="19852"/>
                    <a:pt x="13431" y="19972"/>
                  </a:cubicBezTo>
                  <a:cubicBezTo>
                    <a:pt x="13462" y="19952"/>
                    <a:pt x="13447" y="19991"/>
                    <a:pt x="13462" y="20021"/>
                  </a:cubicBezTo>
                  <a:cubicBezTo>
                    <a:pt x="13494" y="20051"/>
                    <a:pt x="13510" y="20081"/>
                    <a:pt x="13510" y="20111"/>
                  </a:cubicBezTo>
                  <a:cubicBezTo>
                    <a:pt x="13526" y="20171"/>
                    <a:pt x="13565" y="20231"/>
                    <a:pt x="13565" y="20291"/>
                  </a:cubicBezTo>
                  <a:cubicBezTo>
                    <a:pt x="13486" y="20221"/>
                    <a:pt x="13415" y="20181"/>
                    <a:pt x="13336" y="20101"/>
                  </a:cubicBezTo>
                  <a:cubicBezTo>
                    <a:pt x="13296" y="19991"/>
                    <a:pt x="13288" y="19882"/>
                    <a:pt x="13248" y="19772"/>
                  </a:cubicBezTo>
                  <a:cubicBezTo>
                    <a:pt x="13209" y="19712"/>
                    <a:pt x="13248" y="19662"/>
                    <a:pt x="13209" y="19612"/>
                  </a:cubicBezTo>
                  <a:cubicBezTo>
                    <a:pt x="13225" y="19562"/>
                    <a:pt x="13153" y="19492"/>
                    <a:pt x="13177" y="19442"/>
                  </a:cubicBezTo>
                  <a:cubicBezTo>
                    <a:pt x="13090" y="19322"/>
                    <a:pt x="13098" y="19212"/>
                    <a:pt x="13034" y="19102"/>
                  </a:cubicBezTo>
                  <a:cubicBezTo>
                    <a:pt x="12995" y="18992"/>
                    <a:pt x="12947" y="18883"/>
                    <a:pt x="12916" y="18773"/>
                  </a:cubicBezTo>
                  <a:cubicBezTo>
                    <a:pt x="12860" y="18653"/>
                    <a:pt x="12821" y="18543"/>
                    <a:pt x="12757" y="18433"/>
                  </a:cubicBezTo>
                  <a:cubicBezTo>
                    <a:pt x="12670" y="18313"/>
                    <a:pt x="12622" y="18203"/>
                    <a:pt x="12567" y="18093"/>
                  </a:cubicBezTo>
                  <a:cubicBezTo>
                    <a:pt x="12416" y="17873"/>
                    <a:pt x="12385" y="17833"/>
                    <a:pt x="12290" y="17664"/>
                  </a:cubicBezTo>
                  <a:cubicBezTo>
                    <a:pt x="12258" y="17634"/>
                    <a:pt x="12226" y="17624"/>
                    <a:pt x="12202" y="17564"/>
                  </a:cubicBezTo>
                  <a:cubicBezTo>
                    <a:pt x="12171" y="17544"/>
                    <a:pt x="12139" y="17434"/>
                    <a:pt x="12107" y="17494"/>
                  </a:cubicBezTo>
                  <a:cubicBezTo>
                    <a:pt x="12210" y="17654"/>
                    <a:pt x="12321" y="17804"/>
                    <a:pt x="12424" y="17953"/>
                  </a:cubicBezTo>
                  <a:cubicBezTo>
                    <a:pt x="12543" y="18173"/>
                    <a:pt x="12638" y="18343"/>
                    <a:pt x="12773" y="18583"/>
                  </a:cubicBezTo>
                  <a:cubicBezTo>
                    <a:pt x="12765" y="18663"/>
                    <a:pt x="12852" y="18753"/>
                    <a:pt x="12844" y="18823"/>
                  </a:cubicBezTo>
                  <a:cubicBezTo>
                    <a:pt x="12900" y="18912"/>
                    <a:pt x="12900" y="18992"/>
                    <a:pt x="12955" y="19082"/>
                  </a:cubicBezTo>
                  <a:cubicBezTo>
                    <a:pt x="13003" y="19242"/>
                    <a:pt x="13058" y="19412"/>
                    <a:pt x="13137" y="19572"/>
                  </a:cubicBezTo>
                  <a:cubicBezTo>
                    <a:pt x="13130" y="19642"/>
                    <a:pt x="13145" y="19712"/>
                    <a:pt x="13161" y="19782"/>
                  </a:cubicBezTo>
                  <a:cubicBezTo>
                    <a:pt x="13153" y="19842"/>
                    <a:pt x="13233" y="19922"/>
                    <a:pt x="13185" y="19981"/>
                  </a:cubicBezTo>
                  <a:cubicBezTo>
                    <a:pt x="13169" y="19962"/>
                    <a:pt x="13137" y="19972"/>
                    <a:pt x="13153" y="19932"/>
                  </a:cubicBezTo>
                  <a:cubicBezTo>
                    <a:pt x="13145" y="19902"/>
                    <a:pt x="13074" y="19862"/>
                    <a:pt x="13106" y="19832"/>
                  </a:cubicBezTo>
                  <a:cubicBezTo>
                    <a:pt x="13074" y="19772"/>
                    <a:pt x="13098" y="19712"/>
                    <a:pt x="13066" y="19642"/>
                  </a:cubicBezTo>
                  <a:cubicBezTo>
                    <a:pt x="13058" y="19592"/>
                    <a:pt x="13011" y="19542"/>
                    <a:pt x="13003" y="19482"/>
                  </a:cubicBezTo>
                  <a:cubicBezTo>
                    <a:pt x="12987" y="19462"/>
                    <a:pt x="12971" y="19432"/>
                    <a:pt x="12971" y="19402"/>
                  </a:cubicBezTo>
                  <a:cubicBezTo>
                    <a:pt x="12979" y="19372"/>
                    <a:pt x="12931" y="19342"/>
                    <a:pt x="12955" y="19312"/>
                  </a:cubicBezTo>
                  <a:cubicBezTo>
                    <a:pt x="12884" y="19222"/>
                    <a:pt x="12868" y="19132"/>
                    <a:pt x="12805" y="19042"/>
                  </a:cubicBezTo>
                  <a:cubicBezTo>
                    <a:pt x="12813" y="18992"/>
                    <a:pt x="12765" y="18952"/>
                    <a:pt x="12765" y="18912"/>
                  </a:cubicBezTo>
                  <a:cubicBezTo>
                    <a:pt x="12773" y="18843"/>
                    <a:pt x="12702" y="18853"/>
                    <a:pt x="12710" y="18803"/>
                  </a:cubicBezTo>
                  <a:cubicBezTo>
                    <a:pt x="12718" y="18753"/>
                    <a:pt x="12694" y="18713"/>
                    <a:pt x="12670" y="18673"/>
                  </a:cubicBezTo>
                  <a:cubicBezTo>
                    <a:pt x="12662" y="18623"/>
                    <a:pt x="12607" y="18573"/>
                    <a:pt x="12615" y="18523"/>
                  </a:cubicBezTo>
                  <a:cubicBezTo>
                    <a:pt x="12583" y="18483"/>
                    <a:pt x="12543" y="18433"/>
                    <a:pt x="12512" y="18383"/>
                  </a:cubicBezTo>
                  <a:cubicBezTo>
                    <a:pt x="12519" y="18313"/>
                    <a:pt x="12456" y="18333"/>
                    <a:pt x="12456" y="18263"/>
                  </a:cubicBezTo>
                  <a:cubicBezTo>
                    <a:pt x="12337" y="18053"/>
                    <a:pt x="12258" y="17933"/>
                    <a:pt x="12155" y="17734"/>
                  </a:cubicBezTo>
                  <a:cubicBezTo>
                    <a:pt x="12115" y="17644"/>
                    <a:pt x="12044" y="17544"/>
                    <a:pt x="12012" y="17454"/>
                  </a:cubicBezTo>
                  <a:cubicBezTo>
                    <a:pt x="11957" y="17444"/>
                    <a:pt x="11941" y="17244"/>
                    <a:pt x="11854" y="17224"/>
                  </a:cubicBezTo>
                  <a:cubicBezTo>
                    <a:pt x="11878" y="17144"/>
                    <a:pt x="11783" y="17144"/>
                    <a:pt x="11806" y="17074"/>
                  </a:cubicBezTo>
                  <a:cubicBezTo>
                    <a:pt x="11790" y="17014"/>
                    <a:pt x="11759" y="17044"/>
                    <a:pt x="11743" y="17004"/>
                  </a:cubicBezTo>
                  <a:cubicBezTo>
                    <a:pt x="11767" y="16964"/>
                    <a:pt x="11735" y="16934"/>
                    <a:pt x="11711" y="16894"/>
                  </a:cubicBezTo>
                  <a:cubicBezTo>
                    <a:pt x="11656" y="16934"/>
                    <a:pt x="11735" y="16984"/>
                    <a:pt x="11711" y="17034"/>
                  </a:cubicBezTo>
                  <a:cubicBezTo>
                    <a:pt x="11735" y="17064"/>
                    <a:pt x="11751" y="17054"/>
                    <a:pt x="11775" y="17084"/>
                  </a:cubicBezTo>
                  <a:cubicBezTo>
                    <a:pt x="11790" y="17114"/>
                    <a:pt x="11751" y="17134"/>
                    <a:pt x="11783" y="17164"/>
                  </a:cubicBezTo>
                  <a:cubicBezTo>
                    <a:pt x="11846" y="17274"/>
                    <a:pt x="11862" y="17374"/>
                    <a:pt x="11957" y="17484"/>
                  </a:cubicBezTo>
                  <a:cubicBezTo>
                    <a:pt x="11981" y="17594"/>
                    <a:pt x="12068" y="17704"/>
                    <a:pt x="12115" y="17804"/>
                  </a:cubicBezTo>
                  <a:cubicBezTo>
                    <a:pt x="12171" y="17903"/>
                    <a:pt x="12218" y="17973"/>
                    <a:pt x="12266" y="18093"/>
                  </a:cubicBezTo>
                  <a:cubicBezTo>
                    <a:pt x="12416" y="18293"/>
                    <a:pt x="12480" y="18483"/>
                    <a:pt x="12607" y="18683"/>
                  </a:cubicBezTo>
                  <a:cubicBezTo>
                    <a:pt x="12591" y="18723"/>
                    <a:pt x="12654" y="18783"/>
                    <a:pt x="12638" y="18823"/>
                  </a:cubicBezTo>
                  <a:cubicBezTo>
                    <a:pt x="12686" y="18873"/>
                    <a:pt x="12662" y="18912"/>
                    <a:pt x="12710" y="18972"/>
                  </a:cubicBezTo>
                  <a:cubicBezTo>
                    <a:pt x="12710" y="19012"/>
                    <a:pt x="12741" y="19062"/>
                    <a:pt x="12765" y="19112"/>
                  </a:cubicBezTo>
                  <a:cubicBezTo>
                    <a:pt x="12749" y="19132"/>
                    <a:pt x="12781" y="19162"/>
                    <a:pt x="12797" y="19192"/>
                  </a:cubicBezTo>
                  <a:cubicBezTo>
                    <a:pt x="12781" y="19212"/>
                    <a:pt x="12813" y="19242"/>
                    <a:pt x="12828" y="19272"/>
                  </a:cubicBezTo>
                  <a:cubicBezTo>
                    <a:pt x="12868" y="19362"/>
                    <a:pt x="12916" y="19462"/>
                    <a:pt x="12939" y="19562"/>
                  </a:cubicBezTo>
                  <a:cubicBezTo>
                    <a:pt x="12971" y="19612"/>
                    <a:pt x="12963" y="19652"/>
                    <a:pt x="12995" y="19702"/>
                  </a:cubicBezTo>
                  <a:cubicBezTo>
                    <a:pt x="12971" y="19722"/>
                    <a:pt x="13019" y="19752"/>
                    <a:pt x="13003" y="19782"/>
                  </a:cubicBezTo>
                  <a:cubicBezTo>
                    <a:pt x="13011" y="19802"/>
                    <a:pt x="13011" y="19842"/>
                    <a:pt x="12987" y="19822"/>
                  </a:cubicBezTo>
                  <a:cubicBezTo>
                    <a:pt x="12971" y="19802"/>
                    <a:pt x="13011" y="19772"/>
                    <a:pt x="12979" y="19752"/>
                  </a:cubicBezTo>
                  <a:cubicBezTo>
                    <a:pt x="12947" y="19722"/>
                    <a:pt x="12900" y="19712"/>
                    <a:pt x="12876" y="19662"/>
                  </a:cubicBezTo>
                  <a:cubicBezTo>
                    <a:pt x="12876" y="19612"/>
                    <a:pt x="12813" y="19552"/>
                    <a:pt x="12781" y="19502"/>
                  </a:cubicBezTo>
                  <a:cubicBezTo>
                    <a:pt x="12694" y="19252"/>
                    <a:pt x="12583" y="19012"/>
                    <a:pt x="12504" y="18763"/>
                  </a:cubicBezTo>
                  <a:cubicBezTo>
                    <a:pt x="12448" y="18713"/>
                    <a:pt x="12448" y="18663"/>
                    <a:pt x="12416" y="18603"/>
                  </a:cubicBezTo>
                  <a:cubicBezTo>
                    <a:pt x="12361" y="18553"/>
                    <a:pt x="12401" y="18483"/>
                    <a:pt x="12345" y="18473"/>
                  </a:cubicBezTo>
                  <a:cubicBezTo>
                    <a:pt x="12361" y="18453"/>
                    <a:pt x="12329" y="18423"/>
                    <a:pt x="12313" y="18393"/>
                  </a:cubicBezTo>
                  <a:cubicBezTo>
                    <a:pt x="12306" y="18363"/>
                    <a:pt x="12313" y="18343"/>
                    <a:pt x="12282" y="18313"/>
                  </a:cubicBezTo>
                  <a:cubicBezTo>
                    <a:pt x="12258" y="18263"/>
                    <a:pt x="12242" y="18213"/>
                    <a:pt x="12218" y="18153"/>
                  </a:cubicBezTo>
                  <a:cubicBezTo>
                    <a:pt x="12068" y="17963"/>
                    <a:pt x="12004" y="17764"/>
                    <a:pt x="11917" y="17624"/>
                  </a:cubicBezTo>
                  <a:cubicBezTo>
                    <a:pt x="11878" y="17534"/>
                    <a:pt x="11862" y="17444"/>
                    <a:pt x="11798" y="17344"/>
                  </a:cubicBezTo>
                  <a:cubicBezTo>
                    <a:pt x="11798" y="17304"/>
                    <a:pt x="11767" y="17254"/>
                    <a:pt x="11743" y="17204"/>
                  </a:cubicBezTo>
                  <a:cubicBezTo>
                    <a:pt x="11743" y="17174"/>
                    <a:pt x="11695" y="17064"/>
                    <a:pt x="11664" y="17084"/>
                  </a:cubicBezTo>
                  <a:cubicBezTo>
                    <a:pt x="11735" y="17304"/>
                    <a:pt x="11838" y="17514"/>
                    <a:pt x="11925" y="17724"/>
                  </a:cubicBezTo>
                  <a:cubicBezTo>
                    <a:pt x="11989" y="17833"/>
                    <a:pt x="12020" y="17943"/>
                    <a:pt x="12076" y="18053"/>
                  </a:cubicBezTo>
                  <a:cubicBezTo>
                    <a:pt x="12131" y="18103"/>
                    <a:pt x="12115" y="18153"/>
                    <a:pt x="12163" y="18213"/>
                  </a:cubicBezTo>
                  <a:cubicBezTo>
                    <a:pt x="12187" y="18243"/>
                    <a:pt x="12195" y="18263"/>
                    <a:pt x="12195" y="18293"/>
                  </a:cubicBezTo>
                  <a:cubicBezTo>
                    <a:pt x="12210" y="18323"/>
                    <a:pt x="12242" y="18343"/>
                    <a:pt x="12234" y="18373"/>
                  </a:cubicBezTo>
                  <a:cubicBezTo>
                    <a:pt x="12298" y="18483"/>
                    <a:pt x="12313" y="18583"/>
                    <a:pt x="12385" y="18693"/>
                  </a:cubicBezTo>
                  <a:cubicBezTo>
                    <a:pt x="12369" y="18723"/>
                    <a:pt x="12401" y="18743"/>
                    <a:pt x="12416" y="18773"/>
                  </a:cubicBezTo>
                  <a:cubicBezTo>
                    <a:pt x="12432" y="18803"/>
                    <a:pt x="12424" y="18823"/>
                    <a:pt x="12448" y="18853"/>
                  </a:cubicBezTo>
                  <a:cubicBezTo>
                    <a:pt x="12504" y="18912"/>
                    <a:pt x="12464" y="18952"/>
                    <a:pt x="12512" y="19012"/>
                  </a:cubicBezTo>
                  <a:cubicBezTo>
                    <a:pt x="12559" y="19072"/>
                    <a:pt x="12543" y="19122"/>
                    <a:pt x="12583" y="19172"/>
                  </a:cubicBezTo>
                  <a:cubicBezTo>
                    <a:pt x="12567" y="19222"/>
                    <a:pt x="12662" y="19282"/>
                    <a:pt x="12622" y="19332"/>
                  </a:cubicBezTo>
                  <a:cubicBezTo>
                    <a:pt x="12638" y="19362"/>
                    <a:pt x="12670" y="19382"/>
                    <a:pt x="12654" y="19412"/>
                  </a:cubicBezTo>
                  <a:cubicBezTo>
                    <a:pt x="12670" y="19442"/>
                    <a:pt x="12702" y="19462"/>
                    <a:pt x="12686" y="19492"/>
                  </a:cubicBezTo>
                  <a:cubicBezTo>
                    <a:pt x="12733" y="19552"/>
                    <a:pt x="12765" y="19612"/>
                    <a:pt x="12765" y="19672"/>
                  </a:cubicBezTo>
                  <a:cubicBezTo>
                    <a:pt x="12733" y="19632"/>
                    <a:pt x="12686" y="19632"/>
                    <a:pt x="12718" y="19572"/>
                  </a:cubicBezTo>
                  <a:cubicBezTo>
                    <a:pt x="12678" y="19552"/>
                    <a:pt x="12694" y="19512"/>
                    <a:pt x="12638" y="19482"/>
                  </a:cubicBezTo>
                  <a:cubicBezTo>
                    <a:pt x="12654" y="19442"/>
                    <a:pt x="12575" y="19392"/>
                    <a:pt x="12559" y="19342"/>
                  </a:cubicBezTo>
                  <a:cubicBezTo>
                    <a:pt x="12559" y="19292"/>
                    <a:pt x="12512" y="19242"/>
                    <a:pt x="12480" y="19192"/>
                  </a:cubicBezTo>
                  <a:cubicBezTo>
                    <a:pt x="12480" y="19132"/>
                    <a:pt x="12448" y="19072"/>
                    <a:pt x="12393" y="19002"/>
                  </a:cubicBezTo>
                  <a:cubicBezTo>
                    <a:pt x="12409" y="18942"/>
                    <a:pt x="12353" y="18863"/>
                    <a:pt x="12345" y="18803"/>
                  </a:cubicBezTo>
                  <a:cubicBezTo>
                    <a:pt x="12290" y="18723"/>
                    <a:pt x="12306" y="18663"/>
                    <a:pt x="12266" y="18593"/>
                  </a:cubicBezTo>
                  <a:cubicBezTo>
                    <a:pt x="12234" y="18453"/>
                    <a:pt x="12179" y="18303"/>
                    <a:pt x="12107" y="18163"/>
                  </a:cubicBezTo>
                  <a:cubicBezTo>
                    <a:pt x="12036" y="18063"/>
                    <a:pt x="12036" y="18013"/>
                    <a:pt x="11957" y="17943"/>
                  </a:cubicBezTo>
                  <a:cubicBezTo>
                    <a:pt x="11893" y="17794"/>
                    <a:pt x="11806" y="17694"/>
                    <a:pt x="11743" y="17574"/>
                  </a:cubicBezTo>
                  <a:cubicBezTo>
                    <a:pt x="11711" y="17504"/>
                    <a:pt x="11711" y="17494"/>
                    <a:pt x="11648" y="17394"/>
                  </a:cubicBezTo>
                  <a:cubicBezTo>
                    <a:pt x="11577" y="17334"/>
                    <a:pt x="11592" y="17214"/>
                    <a:pt x="11513" y="17274"/>
                  </a:cubicBezTo>
                  <a:cubicBezTo>
                    <a:pt x="11561" y="17344"/>
                    <a:pt x="11608" y="17404"/>
                    <a:pt x="11656" y="17474"/>
                  </a:cubicBezTo>
                  <a:cubicBezTo>
                    <a:pt x="11664" y="17524"/>
                    <a:pt x="11687" y="17574"/>
                    <a:pt x="11703" y="17614"/>
                  </a:cubicBezTo>
                  <a:cubicBezTo>
                    <a:pt x="11830" y="17784"/>
                    <a:pt x="11846" y="17873"/>
                    <a:pt x="11965" y="18053"/>
                  </a:cubicBezTo>
                  <a:cubicBezTo>
                    <a:pt x="11996" y="18153"/>
                    <a:pt x="12036" y="18153"/>
                    <a:pt x="12076" y="18253"/>
                  </a:cubicBezTo>
                  <a:cubicBezTo>
                    <a:pt x="12052" y="18283"/>
                    <a:pt x="12123" y="18323"/>
                    <a:pt x="12107" y="18363"/>
                  </a:cubicBezTo>
                  <a:cubicBezTo>
                    <a:pt x="12155" y="18403"/>
                    <a:pt x="12131" y="18443"/>
                    <a:pt x="12179" y="18493"/>
                  </a:cubicBezTo>
                  <a:cubicBezTo>
                    <a:pt x="12171" y="18563"/>
                    <a:pt x="12218" y="18643"/>
                    <a:pt x="12210" y="18713"/>
                  </a:cubicBezTo>
                  <a:cubicBezTo>
                    <a:pt x="12298" y="18853"/>
                    <a:pt x="12329" y="19002"/>
                    <a:pt x="12377" y="19142"/>
                  </a:cubicBezTo>
                  <a:cubicBezTo>
                    <a:pt x="12416" y="19222"/>
                    <a:pt x="12432" y="19232"/>
                    <a:pt x="12448" y="19282"/>
                  </a:cubicBezTo>
                  <a:cubicBezTo>
                    <a:pt x="12472" y="19342"/>
                    <a:pt x="12527" y="19402"/>
                    <a:pt x="12504" y="19462"/>
                  </a:cubicBezTo>
                  <a:cubicBezTo>
                    <a:pt x="12472" y="19412"/>
                    <a:pt x="12440" y="19442"/>
                    <a:pt x="12409" y="19392"/>
                  </a:cubicBezTo>
                  <a:cubicBezTo>
                    <a:pt x="12393" y="19342"/>
                    <a:pt x="12401" y="19302"/>
                    <a:pt x="12353" y="19242"/>
                  </a:cubicBezTo>
                  <a:cubicBezTo>
                    <a:pt x="12361" y="19202"/>
                    <a:pt x="12337" y="19162"/>
                    <a:pt x="12313" y="19122"/>
                  </a:cubicBezTo>
                  <a:cubicBezTo>
                    <a:pt x="12313" y="19072"/>
                    <a:pt x="12266" y="19022"/>
                    <a:pt x="12234" y="18972"/>
                  </a:cubicBezTo>
                  <a:cubicBezTo>
                    <a:pt x="12250" y="18902"/>
                    <a:pt x="12187" y="18813"/>
                    <a:pt x="12163" y="18733"/>
                  </a:cubicBezTo>
                  <a:cubicBezTo>
                    <a:pt x="12147" y="18663"/>
                    <a:pt x="12092" y="18573"/>
                    <a:pt x="12068" y="18493"/>
                  </a:cubicBezTo>
                  <a:cubicBezTo>
                    <a:pt x="12092" y="18463"/>
                    <a:pt x="12020" y="18423"/>
                    <a:pt x="12012" y="18383"/>
                  </a:cubicBezTo>
                  <a:cubicBezTo>
                    <a:pt x="12036" y="18343"/>
                    <a:pt x="11949" y="18293"/>
                    <a:pt x="11965" y="18253"/>
                  </a:cubicBezTo>
                  <a:cubicBezTo>
                    <a:pt x="11893" y="18173"/>
                    <a:pt x="11870" y="18083"/>
                    <a:pt x="11830" y="18003"/>
                  </a:cubicBezTo>
                  <a:cubicBezTo>
                    <a:pt x="11767" y="17913"/>
                    <a:pt x="11711" y="17823"/>
                    <a:pt x="11680" y="17744"/>
                  </a:cubicBezTo>
                  <a:cubicBezTo>
                    <a:pt x="11640" y="17694"/>
                    <a:pt x="11608" y="17644"/>
                    <a:pt x="11577" y="17594"/>
                  </a:cubicBezTo>
                  <a:cubicBezTo>
                    <a:pt x="11553" y="17564"/>
                    <a:pt x="11561" y="17524"/>
                    <a:pt x="11537" y="17544"/>
                  </a:cubicBezTo>
                  <a:cubicBezTo>
                    <a:pt x="11513" y="17524"/>
                    <a:pt x="11529" y="17474"/>
                    <a:pt x="11505" y="17494"/>
                  </a:cubicBezTo>
                  <a:cubicBezTo>
                    <a:pt x="11442" y="17374"/>
                    <a:pt x="11339" y="17314"/>
                    <a:pt x="11315" y="17214"/>
                  </a:cubicBezTo>
                  <a:cubicBezTo>
                    <a:pt x="11275" y="17214"/>
                    <a:pt x="11244" y="17164"/>
                    <a:pt x="11204" y="17124"/>
                  </a:cubicBezTo>
                  <a:cubicBezTo>
                    <a:pt x="11164" y="17084"/>
                    <a:pt x="11133" y="17034"/>
                    <a:pt x="11085" y="17054"/>
                  </a:cubicBezTo>
                  <a:cubicBezTo>
                    <a:pt x="11291" y="17254"/>
                    <a:pt x="11363" y="17374"/>
                    <a:pt x="11513" y="17574"/>
                  </a:cubicBezTo>
                  <a:cubicBezTo>
                    <a:pt x="11545" y="17654"/>
                    <a:pt x="11600" y="17734"/>
                    <a:pt x="11664" y="17814"/>
                  </a:cubicBezTo>
                  <a:cubicBezTo>
                    <a:pt x="11767" y="18063"/>
                    <a:pt x="11917" y="18313"/>
                    <a:pt x="12012" y="18553"/>
                  </a:cubicBezTo>
                  <a:cubicBezTo>
                    <a:pt x="12068" y="18673"/>
                    <a:pt x="12092" y="18803"/>
                    <a:pt x="12155" y="18922"/>
                  </a:cubicBezTo>
                  <a:cubicBezTo>
                    <a:pt x="12147" y="18982"/>
                    <a:pt x="12210" y="19052"/>
                    <a:pt x="12218" y="19112"/>
                  </a:cubicBezTo>
                  <a:cubicBezTo>
                    <a:pt x="12226" y="19142"/>
                    <a:pt x="12290" y="19182"/>
                    <a:pt x="12258" y="19212"/>
                  </a:cubicBezTo>
                  <a:cubicBezTo>
                    <a:pt x="12274" y="19242"/>
                    <a:pt x="12329" y="19272"/>
                    <a:pt x="12282" y="19302"/>
                  </a:cubicBezTo>
                  <a:cubicBezTo>
                    <a:pt x="12282" y="19242"/>
                    <a:pt x="12234" y="19242"/>
                    <a:pt x="12195" y="19222"/>
                  </a:cubicBezTo>
                  <a:cubicBezTo>
                    <a:pt x="12195" y="19192"/>
                    <a:pt x="12187" y="19162"/>
                    <a:pt x="12187" y="19142"/>
                  </a:cubicBezTo>
                  <a:cubicBezTo>
                    <a:pt x="12218" y="19112"/>
                    <a:pt x="12155" y="19072"/>
                    <a:pt x="12147" y="19042"/>
                  </a:cubicBezTo>
                  <a:cubicBezTo>
                    <a:pt x="12123" y="18982"/>
                    <a:pt x="12092" y="18922"/>
                    <a:pt x="12092" y="18873"/>
                  </a:cubicBezTo>
                  <a:cubicBezTo>
                    <a:pt x="12020" y="18753"/>
                    <a:pt x="11996" y="18633"/>
                    <a:pt x="11917" y="18513"/>
                  </a:cubicBezTo>
                  <a:cubicBezTo>
                    <a:pt x="11846" y="18313"/>
                    <a:pt x="11695" y="18083"/>
                    <a:pt x="11561" y="17833"/>
                  </a:cubicBezTo>
                  <a:cubicBezTo>
                    <a:pt x="11481" y="17724"/>
                    <a:pt x="11410" y="17614"/>
                    <a:pt x="11331" y="17514"/>
                  </a:cubicBezTo>
                  <a:cubicBezTo>
                    <a:pt x="11307" y="17474"/>
                    <a:pt x="11275" y="17484"/>
                    <a:pt x="11252" y="17424"/>
                  </a:cubicBezTo>
                  <a:cubicBezTo>
                    <a:pt x="11228" y="17404"/>
                    <a:pt x="11204" y="17314"/>
                    <a:pt x="11172" y="17344"/>
                  </a:cubicBezTo>
                  <a:cubicBezTo>
                    <a:pt x="11141" y="17324"/>
                    <a:pt x="11117" y="17224"/>
                    <a:pt x="11093" y="17254"/>
                  </a:cubicBezTo>
                  <a:cubicBezTo>
                    <a:pt x="11061" y="17234"/>
                    <a:pt x="11030" y="17134"/>
                    <a:pt x="10998" y="17154"/>
                  </a:cubicBezTo>
                  <a:cubicBezTo>
                    <a:pt x="11046" y="17244"/>
                    <a:pt x="11046" y="17254"/>
                    <a:pt x="11109" y="17324"/>
                  </a:cubicBezTo>
                  <a:cubicBezTo>
                    <a:pt x="11180" y="17364"/>
                    <a:pt x="11172" y="17444"/>
                    <a:pt x="11236" y="17474"/>
                  </a:cubicBezTo>
                  <a:cubicBezTo>
                    <a:pt x="11299" y="17544"/>
                    <a:pt x="11299" y="17604"/>
                    <a:pt x="11355" y="17634"/>
                  </a:cubicBezTo>
                  <a:cubicBezTo>
                    <a:pt x="11402" y="17704"/>
                    <a:pt x="11450" y="17774"/>
                    <a:pt x="11497" y="17843"/>
                  </a:cubicBezTo>
                  <a:cubicBezTo>
                    <a:pt x="11584" y="18053"/>
                    <a:pt x="11711" y="18253"/>
                    <a:pt x="11806" y="18463"/>
                  </a:cubicBezTo>
                  <a:cubicBezTo>
                    <a:pt x="11846" y="18563"/>
                    <a:pt x="11901" y="18663"/>
                    <a:pt x="11949" y="18763"/>
                  </a:cubicBezTo>
                  <a:cubicBezTo>
                    <a:pt x="11949" y="18813"/>
                    <a:pt x="12012" y="18863"/>
                    <a:pt x="12004" y="18912"/>
                  </a:cubicBezTo>
                  <a:cubicBezTo>
                    <a:pt x="12028" y="18932"/>
                    <a:pt x="12036" y="18962"/>
                    <a:pt x="12036" y="18992"/>
                  </a:cubicBezTo>
                  <a:cubicBezTo>
                    <a:pt x="12020" y="19012"/>
                    <a:pt x="12060" y="19042"/>
                    <a:pt x="12044" y="19062"/>
                  </a:cubicBezTo>
                  <a:cubicBezTo>
                    <a:pt x="11917" y="18972"/>
                    <a:pt x="11917" y="18773"/>
                    <a:pt x="11814" y="18633"/>
                  </a:cubicBezTo>
                  <a:cubicBezTo>
                    <a:pt x="11798" y="18553"/>
                    <a:pt x="11711" y="18463"/>
                    <a:pt x="11687" y="18393"/>
                  </a:cubicBezTo>
                  <a:cubicBezTo>
                    <a:pt x="11656" y="18283"/>
                    <a:pt x="11584" y="18273"/>
                    <a:pt x="11569" y="18173"/>
                  </a:cubicBezTo>
                  <a:cubicBezTo>
                    <a:pt x="11442" y="17993"/>
                    <a:pt x="11363" y="17863"/>
                    <a:pt x="11299" y="17754"/>
                  </a:cubicBezTo>
                  <a:cubicBezTo>
                    <a:pt x="11244" y="17674"/>
                    <a:pt x="11188" y="17594"/>
                    <a:pt x="11125" y="17504"/>
                  </a:cubicBezTo>
                  <a:cubicBezTo>
                    <a:pt x="11069" y="17424"/>
                    <a:pt x="11006" y="17354"/>
                    <a:pt x="10974" y="17294"/>
                  </a:cubicBezTo>
                  <a:cubicBezTo>
                    <a:pt x="10911" y="17264"/>
                    <a:pt x="10855" y="17174"/>
                    <a:pt x="10792" y="17124"/>
                  </a:cubicBezTo>
                  <a:cubicBezTo>
                    <a:pt x="10760" y="17144"/>
                    <a:pt x="10729" y="17024"/>
                    <a:pt x="10697" y="17054"/>
                  </a:cubicBezTo>
                  <a:cubicBezTo>
                    <a:pt x="10657" y="17024"/>
                    <a:pt x="10626" y="16954"/>
                    <a:pt x="10586" y="16994"/>
                  </a:cubicBezTo>
                  <a:cubicBezTo>
                    <a:pt x="10665" y="17094"/>
                    <a:pt x="10745" y="17134"/>
                    <a:pt x="10824" y="17204"/>
                  </a:cubicBezTo>
                  <a:cubicBezTo>
                    <a:pt x="10863" y="17284"/>
                    <a:pt x="10903" y="17284"/>
                    <a:pt x="10935" y="17334"/>
                  </a:cubicBezTo>
                  <a:cubicBezTo>
                    <a:pt x="11006" y="17434"/>
                    <a:pt x="11069" y="17524"/>
                    <a:pt x="11133" y="17614"/>
                  </a:cubicBezTo>
                  <a:cubicBezTo>
                    <a:pt x="11149" y="17604"/>
                    <a:pt x="11149" y="17624"/>
                    <a:pt x="11157" y="17644"/>
                  </a:cubicBezTo>
                  <a:cubicBezTo>
                    <a:pt x="11172" y="17674"/>
                    <a:pt x="11188" y="17694"/>
                    <a:pt x="11196" y="17714"/>
                  </a:cubicBezTo>
                  <a:cubicBezTo>
                    <a:pt x="11236" y="17764"/>
                    <a:pt x="11267" y="17814"/>
                    <a:pt x="11299" y="17863"/>
                  </a:cubicBezTo>
                  <a:cubicBezTo>
                    <a:pt x="11315" y="17913"/>
                    <a:pt x="11363" y="17973"/>
                    <a:pt x="11386" y="18053"/>
                  </a:cubicBezTo>
                  <a:cubicBezTo>
                    <a:pt x="11489" y="18183"/>
                    <a:pt x="11529" y="18313"/>
                    <a:pt x="11640" y="18443"/>
                  </a:cubicBezTo>
                  <a:cubicBezTo>
                    <a:pt x="11648" y="18513"/>
                    <a:pt x="11735" y="18583"/>
                    <a:pt x="11735" y="18653"/>
                  </a:cubicBezTo>
                  <a:cubicBezTo>
                    <a:pt x="11783" y="18693"/>
                    <a:pt x="11751" y="18713"/>
                    <a:pt x="11783" y="18753"/>
                  </a:cubicBezTo>
                  <a:cubicBezTo>
                    <a:pt x="11798" y="18793"/>
                    <a:pt x="11822" y="18823"/>
                    <a:pt x="11814" y="18863"/>
                  </a:cubicBezTo>
                  <a:cubicBezTo>
                    <a:pt x="11767" y="18793"/>
                    <a:pt x="11711" y="18783"/>
                    <a:pt x="11695" y="18703"/>
                  </a:cubicBezTo>
                  <a:cubicBezTo>
                    <a:pt x="11695" y="18613"/>
                    <a:pt x="11664" y="18603"/>
                    <a:pt x="11632" y="18543"/>
                  </a:cubicBezTo>
                  <a:cubicBezTo>
                    <a:pt x="11553" y="18413"/>
                    <a:pt x="11521" y="18333"/>
                    <a:pt x="11410" y="18183"/>
                  </a:cubicBezTo>
                  <a:cubicBezTo>
                    <a:pt x="11378" y="18143"/>
                    <a:pt x="11410" y="18113"/>
                    <a:pt x="11363" y="18083"/>
                  </a:cubicBezTo>
                  <a:cubicBezTo>
                    <a:pt x="11307" y="18003"/>
                    <a:pt x="11252" y="17913"/>
                    <a:pt x="11196" y="17833"/>
                  </a:cubicBezTo>
                  <a:cubicBezTo>
                    <a:pt x="11133" y="17754"/>
                    <a:pt x="11061" y="17674"/>
                    <a:pt x="11038" y="17604"/>
                  </a:cubicBezTo>
                  <a:cubicBezTo>
                    <a:pt x="10974" y="17574"/>
                    <a:pt x="10919" y="17474"/>
                    <a:pt x="10863" y="17424"/>
                  </a:cubicBezTo>
                  <a:cubicBezTo>
                    <a:pt x="10832" y="17364"/>
                    <a:pt x="10800" y="17354"/>
                    <a:pt x="10768" y="17324"/>
                  </a:cubicBezTo>
                  <a:cubicBezTo>
                    <a:pt x="10737" y="17284"/>
                    <a:pt x="10705" y="17254"/>
                    <a:pt x="10673" y="17254"/>
                  </a:cubicBezTo>
                  <a:cubicBezTo>
                    <a:pt x="10673" y="17314"/>
                    <a:pt x="10689" y="17274"/>
                    <a:pt x="10721" y="17314"/>
                  </a:cubicBezTo>
                  <a:cubicBezTo>
                    <a:pt x="10729" y="17354"/>
                    <a:pt x="10808" y="17344"/>
                    <a:pt x="10776" y="17404"/>
                  </a:cubicBezTo>
                  <a:cubicBezTo>
                    <a:pt x="10832" y="17444"/>
                    <a:pt x="10887" y="17524"/>
                    <a:pt x="10935" y="17564"/>
                  </a:cubicBezTo>
                  <a:cubicBezTo>
                    <a:pt x="10974" y="17644"/>
                    <a:pt x="10974" y="17624"/>
                    <a:pt x="11030" y="17704"/>
                  </a:cubicBezTo>
                  <a:cubicBezTo>
                    <a:pt x="11069" y="17744"/>
                    <a:pt x="11101" y="17833"/>
                    <a:pt x="11149" y="17833"/>
                  </a:cubicBezTo>
                  <a:cubicBezTo>
                    <a:pt x="11117" y="17863"/>
                    <a:pt x="11180" y="17893"/>
                    <a:pt x="11188" y="17933"/>
                  </a:cubicBezTo>
                  <a:cubicBezTo>
                    <a:pt x="11236" y="17953"/>
                    <a:pt x="11196" y="18043"/>
                    <a:pt x="11244" y="18013"/>
                  </a:cubicBezTo>
                  <a:cubicBezTo>
                    <a:pt x="11275" y="18043"/>
                    <a:pt x="11244" y="18073"/>
                    <a:pt x="11291" y="18103"/>
                  </a:cubicBezTo>
                  <a:cubicBezTo>
                    <a:pt x="11299" y="18143"/>
                    <a:pt x="11371" y="18183"/>
                    <a:pt x="11347" y="18223"/>
                  </a:cubicBezTo>
                  <a:cubicBezTo>
                    <a:pt x="11283" y="18163"/>
                    <a:pt x="11252" y="18083"/>
                    <a:pt x="11172" y="17973"/>
                  </a:cubicBezTo>
                  <a:cubicBezTo>
                    <a:pt x="11141" y="17913"/>
                    <a:pt x="11109" y="17943"/>
                    <a:pt x="11085" y="17873"/>
                  </a:cubicBezTo>
                  <a:cubicBezTo>
                    <a:pt x="11046" y="17823"/>
                    <a:pt x="11006" y="17764"/>
                    <a:pt x="10966" y="17714"/>
                  </a:cubicBezTo>
                  <a:cubicBezTo>
                    <a:pt x="10887" y="17644"/>
                    <a:pt x="10808" y="17504"/>
                    <a:pt x="10721" y="17454"/>
                  </a:cubicBezTo>
                  <a:cubicBezTo>
                    <a:pt x="10681" y="17444"/>
                    <a:pt x="10649" y="17374"/>
                    <a:pt x="10610" y="17354"/>
                  </a:cubicBezTo>
                  <a:cubicBezTo>
                    <a:pt x="10562" y="17314"/>
                    <a:pt x="10523" y="17244"/>
                    <a:pt x="10475" y="17264"/>
                  </a:cubicBezTo>
                  <a:cubicBezTo>
                    <a:pt x="10554" y="17394"/>
                    <a:pt x="10642" y="17444"/>
                    <a:pt x="10721" y="17524"/>
                  </a:cubicBezTo>
                  <a:cubicBezTo>
                    <a:pt x="10800" y="17624"/>
                    <a:pt x="10879" y="17714"/>
                    <a:pt x="10966" y="17804"/>
                  </a:cubicBezTo>
                  <a:cubicBezTo>
                    <a:pt x="11054" y="17923"/>
                    <a:pt x="11141" y="18053"/>
                    <a:pt x="11228" y="18183"/>
                  </a:cubicBezTo>
                  <a:cubicBezTo>
                    <a:pt x="11244" y="18233"/>
                    <a:pt x="11267" y="18283"/>
                    <a:pt x="11315" y="18343"/>
                  </a:cubicBezTo>
                  <a:cubicBezTo>
                    <a:pt x="11299" y="18393"/>
                    <a:pt x="11402" y="18453"/>
                    <a:pt x="11378" y="18503"/>
                  </a:cubicBezTo>
                  <a:cubicBezTo>
                    <a:pt x="11323" y="18493"/>
                    <a:pt x="11339" y="18423"/>
                    <a:pt x="11291" y="18373"/>
                  </a:cubicBezTo>
                  <a:cubicBezTo>
                    <a:pt x="11291" y="18323"/>
                    <a:pt x="11228" y="18313"/>
                    <a:pt x="11196" y="18243"/>
                  </a:cubicBezTo>
                  <a:cubicBezTo>
                    <a:pt x="10990" y="18043"/>
                    <a:pt x="10855" y="17833"/>
                    <a:pt x="10665" y="17674"/>
                  </a:cubicBezTo>
                  <a:cubicBezTo>
                    <a:pt x="10618" y="17624"/>
                    <a:pt x="10578" y="17494"/>
                    <a:pt x="10523" y="17534"/>
                  </a:cubicBezTo>
                  <a:cubicBezTo>
                    <a:pt x="10578" y="17614"/>
                    <a:pt x="10634" y="17684"/>
                    <a:pt x="10681" y="17764"/>
                  </a:cubicBezTo>
                  <a:cubicBezTo>
                    <a:pt x="10776" y="17853"/>
                    <a:pt x="10863" y="17953"/>
                    <a:pt x="10951" y="18083"/>
                  </a:cubicBezTo>
                  <a:cubicBezTo>
                    <a:pt x="10998" y="18083"/>
                    <a:pt x="11038" y="18193"/>
                    <a:pt x="11085" y="18243"/>
                  </a:cubicBezTo>
                  <a:cubicBezTo>
                    <a:pt x="11133" y="18253"/>
                    <a:pt x="11196" y="18353"/>
                    <a:pt x="11172" y="18403"/>
                  </a:cubicBezTo>
                  <a:cubicBezTo>
                    <a:pt x="11141" y="18353"/>
                    <a:pt x="11085" y="18363"/>
                    <a:pt x="11069" y="18353"/>
                  </a:cubicBezTo>
                  <a:cubicBezTo>
                    <a:pt x="11030" y="18313"/>
                    <a:pt x="11022" y="18343"/>
                    <a:pt x="10998" y="18313"/>
                  </a:cubicBezTo>
                  <a:cubicBezTo>
                    <a:pt x="10974" y="18293"/>
                    <a:pt x="10958" y="18253"/>
                    <a:pt x="10943" y="18233"/>
                  </a:cubicBezTo>
                  <a:cubicBezTo>
                    <a:pt x="10895" y="18233"/>
                    <a:pt x="10855" y="18193"/>
                    <a:pt x="10808" y="18173"/>
                  </a:cubicBezTo>
                  <a:cubicBezTo>
                    <a:pt x="10760" y="18113"/>
                    <a:pt x="10697" y="18073"/>
                    <a:pt x="10618" y="18003"/>
                  </a:cubicBezTo>
                  <a:cubicBezTo>
                    <a:pt x="10586" y="17973"/>
                    <a:pt x="10554" y="17933"/>
                    <a:pt x="10515" y="17923"/>
                  </a:cubicBezTo>
                  <a:cubicBezTo>
                    <a:pt x="10459" y="17873"/>
                    <a:pt x="10475" y="17833"/>
                    <a:pt x="10420" y="17853"/>
                  </a:cubicBezTo>
                  <a:cubicBezTo>
                    <a:pt x="10459" y="17913"/>
                    <a:pt x="10499" y="17953"/>
                    <a:pt x="10539" y="17983"/>
                  </a:cubicBezTo>
                  <a:cubicBezTo>
                    <a:pt x="10554" y="18013"/>
                    <a:pt x="10578" y="18033"/>
                    <a:pt x="10594" y="18033"/>
                  </a:cubicBezTo>
                  <a:cubicBezTo>
                    <a:pt x="10618" y="18053"/>
                    <a:pt x="10634" y="18103"/>
                    <a:pt x="10657" y="18083"/>
                  </a:cubicBezTo>
                  <a:cubicBezTo>
                    <a:pt x="10689" y="18163"/>
                    <a:pt x="10729" y="18163"/>
                    <a:pt x="10768" y="18213"/>
                  </a:cubicBezTo>
                  <a:cubicBezTo>
                    <a:pt x="10792" y="18263"/>
                    <a:pt x="10879" y="18263"/>
                    <a:pt x="10863" y="18323"/>
                  </a:cubicBezTo>
                  <a:cubicBezTo>
                    <a:pt x="10840" y="18273"/>
                    <a:pt x="10800" y="18283"/>
                    <a:pt x="10792" y="18283"/>
                  </a:cubicBezTo>
                  <a:cubicBezTo>
                    <a:pt x="10784" y="18283"/>
                    <a:pt x="10776" y="18253"/>
                    <a:pt x="10768" y="18253"/>
                  </a:cubicBezTo>
                  <a:cubicBezTo>
                    <a:pt x="10768" y="18243"/>
                    <a:pt x="10760" y="18263"/>
                    <a:pt x="10752" y="18263"/>
                  </a:cubicBezTo>
                  <a:cubicBezTo>
                    <a:pt x="10745" y="18263"/>
                    <a:pt x="10713" y="18233"/>
                    <a:pt x="10705" y="18233"/>
                  </a:cubicBezTo>
                  <a:cubicBezTo>
                    <a:pt x="10681" y="18223"/>
                    <a:pt x="10634" y="18193"/>
                    <a:pt x="10626" y="18173"/>
                  </a:cubicBezTo>
                  <a:cubicBezTo>
                    <a:pt x="10610" y="18163"/>
                    <a:pt x="10610" y="18173"/>
                    <a:pt x="10602" y="18173"/>
                  </a:cubicBezTo>
                  <a:cubicBezTo>
                    <a:pt x="10515" y="18123"/>
                    <a:pt x="10428" y="18063"/>
                    <a:pt x="10340" y="17993"/>
                  </a:cubicBezTo>
                  <a:cubicBezTo>
                    <a:pt x="10253" y="17913"/>
                    <a:pt x="10166" y="17893"/>
                    <a:pt x="10079" y="17794"/>
                  </a:cubicBezTo>
                  <a:cubicBezTo>
                    <a:pt x="10063" y="17774"/>
                    <a:pt x="10039" y="17784"/>
                    <a:pt x="10023" y="17744"/>
                  </a:cubicBezTo>
                  <a:cubicBezTo>
                    <a:pt x="10000" y="17794"/>
                    <a:pt x="9976" y="17654"/>
                    <a:pt x="9952" y="17704"/>
                  </a:cubicBezTo>
                  <a:cubicBezTo>
                    <a:pt x="9913" y="17644"/>
                    <a:pt x="9865" y="17594"/>
                    <a:pt x="9825" y="17614"/>
                  </a:cubicBezTo>
                  <a:cubicBezTo>
                    <a:pt x="10000" y="17814"/>
                    <a:pt x="10182" y="17923"/>
                    <a:pt x="10356" y="18093"/>
                  </a:cubicBezTo>
                  <a:cubicBezTo>
                    <a:pt x="10380" y="18073"/>
                    <a:pt x="10396" y="18113"/>
                    <a:pt x="10420" y="18143"/>
                  </a:cubicBezTo>
                  <a:cubicBezTo>
                    <a:pt x="10443" y="18123"/>
                    <a:pt x="10467" y="18193"/>
                    <a:pt x="10491" y="18183"/>
                  </a:cubicBezTo>
                  <a:cubicBezTo>
                    <a:pt x="10539" y="18173"/>
                    <a:pt x="10586" y="18283"/>
                    <a:pt x="10634" y="18253"/>
                  </a:cubicBezTo>
                  <a:cubicBezTo>
                    <a:pt x="10681" y="18293"/>
                    <a:pt x="10729" y="18323"/>
                    <a:pt x="10776" y="18353"/>
                  </a:cubicBezTo>
                  <a:cubicBezTo>
                    <a:pt x="10824" y="18363"/>
                    <a:pt x="10871" y="18403"/>
                    <a:pt x="10919" y="18433"/>
                  </a:cubicBezTo>
                  <a:cubicBezTo>
                    <a:pt x="10832" y="18433"/>
                    <a:pt x="10745" y="18383"/>
                    <a:pt x="10665" y="18363"/>
                  </a:cubicBezTo>
                  <a:cubicBezTo>
                    <a:pt x="10578" y="18333"/>
                    <a:pt x="10491" y="18293"/>
                    <a:pt x="10404" y="18253"/>
                  </a:cubicBezTo>
                  <a:cubicBezTo>
                    <a:pt x="10317" y="18203"/>
                    <a:pt x="10229" y="18153"/>
                    <a:pt x="10142" y="18103"/>
                  </a:cubicBezTo>
                  <a:cubicBezTo>
                    <a:pt x="10095" y="18063"/>
                    <a:pt x="10047" y="18073"/>
                    <a:pt x="10008" y="18013"/>
                  </a:cubicBezTo>
                  <a:cubicBezTo>
                    <a:pt x="9992" y="17983"/>
                    <a:pt x="9968" y="17993"/>
                    <a:pt x="9952" y="17963"/>
                  </a:cubicBezTo>
                  <a:cubicBezTo>
                    <a:pt x="9920" y="18003"/>
                    <a:pt x="9905" y="17883"/>
                    <a:pt x="9881" y="17953"/>
                  </a:cubicBezTo>
                  <a:cubicBezTo>
                    <a:pt x="9936" y="18013"/>
                    <a:pt x="9992" y="18043"/>
                    <a:pt x="10055" y="18113"/>
                  </a:cubicBezTo>
                  <a:cubicBezTo>
                    <a:pt x="10087" y="18123"/>
                    <a:pt x="10119" y="18163"/>
                    <a:pt x="10150" y="18153"/>
                  </a:cubicBezTo>
                  <a:cubicBezTo>
                    <a:pt x="10182" y="18193"/>
                    <a:pt x="10214" y="18223"/>
                    <a:pt x="10245" y="18223"/>
                  </a:cubicBezTo>
                  <a:cubicBezTo>
                    <a:pt x="10372" y="18303"/>
                    <a:pt x="10499" y="18383"/>
                    <a:pt x="10626" y="18433"/>
                  </a:cubicBezTo>
                  <a:cubicBezTo>
                    <a:pt x="10752" y="18483"/>
                    <a:pt x="10879" y="18543"/>
                    <a:pt x="11006" y="18563"/>
                  </a:cubicBezTo>
                  <a:cubicBezTo>
                    <a:pt x="11022" y="18573"/>
                    <a:pt x="11038" y="18573"/>
                    <a:pt x="11054" y="18563"/>
                  </a:cubicBezTo>
                  <a:cubicBezTo>
                    <a:pt x="11077" y="18553"/>
                    <a:pt x="11085" y="18583"/>
                    <a:pt x="11109" y="18573"/>
                  </a:cubicBezTo>
                  <a:cubicBezTo>
                    <a:pt x="11133" y="18633"/>
                    <a:pt x="11172" y="18533"/>
                    <a:pt x="11204" y="18613"/>
                  </a:cubicBezTo>
                  <a:cubicBezTo>
                    <a:pt x="11236" y="18603"/>
                    <a:pt x="11267" y="18643"/>
                    <a:pt x="11299" y="18623"/>
                  </a:cubicBezTo>
                  <a:cubicBezTo>
                    <a:pt x="11331" y="18603"/>
                    <a:pt x="11363" y="18613"/>
                    <a:pt x="11394" y="18623"/>
                  </a:cubicBezTo>
                  <a:cubicBezTo>
                    <a:pt x="11442" y="18683"/>
                    <a:pt x="11497" y="18623"/>
                    <a:pt x="11537" y="18733"/>
                  </a:cubicBezTo>
                  <a:cubicBezTo>
                    <a:pt x="11505" y="18743"/>
                    <a:pt x="11474" y="18693"/>
                    <a:pt x="11442" y="18723"/>
                  </a:cubicBezTo>
                  <a:cubicBezTo>
                    <a:pt x="11426" y="18703"/>
                    <a:pt x="11410" y="18713"/>
                    <a:pt x="11394" y="18723"/>
                  </a:cubicBezTo>
                  <a:cubicBezTo>
                    <a:pt x="11378" y="18733"/>
                    <a:pt x="11363" y="18703"/>
                    <a:pt x="11347" y="18713"/>
                  </a:cubicBezTo>
                  <a:cubicBezTo>
                    <a:pt x="11275" y="18693"/>
                    <a:pt x="11212" y="18693"/>
                    <a:pt x="11149" y="18693"/>
                  </a:cubicBezTo>
                  <a:cubicBezTo>
                    <a:pt x="11085" y="18673"/>
                    <a:pt x="11022" y="18643"/>
                    <a:pt x="10958" y="18653"/>
                  </a:cubicBezTo>
                  <a:cubicBezTo>
                    <a:pt x="10887" y="18623"/>
                    <a:pt x="10824" y="18633"/>
                    <a:pt x="10760" y="18633"/>
                  </a:cubicBezTo>
                  <a:cubicBezTo>
                    <a:pt x="10697" y="18573"/>
                    <a:pt x="10634" y="18623"/>
                    <a:pt x="10570" y="18553"/>
                  </a:cubicBezTo>
                  <a:cubicBezTo>
                    <a:pt x="10499" y="18583"/>
                    <a:pt x="10428" y="18523"/>
                    <a:pt x="10364" y="18523"/>
                  </a:cubicBezTo>
                  <a:cubicBezTo>
                    <a:pt x="10229" y="18473"/>
                    <a:pt x="10095" y="18423"/>
                    <a:pt x="9968" y="18353"/>
                  </a:cubicBezTo>
                  <a:cubicBezTo>
                    <a:pt x="9936" y="18313"/>
                    <a:pt x="9905" y="18303"/>
                    <a:pt x="9873" y="18283"/>
                  </a:cubicBezTo>
                  <a:cubicBezTo>
                    <a:pt x="9841" y="18233"/>
                    <a:pt x="9802" y="18153"/>
                    <a:pt x="9770" y="18193"/>
                  </a:cubicBezTo>
                  <a:cubicBezTo>
                    <a:pt x="9786" y="18283"/>
                    <a:pt x="9865" y="18313"/>
                    <a:pt x="9936" y="18413"/>
                  </a:cubicBezTo>
                  <a:cubicBezTo>
                    <a:pt x="9992" y="18403"/>
                    <a:pt x="10031" y="18463"/>
                    <a:pt x="10079" y="18483"/>
                  </a:cubicBezTo>
                  <a:cubicBezTo>
                    <a:pt x="10126" y="18523"/>
                    <a:pt x="10182" y="18513"/>
                    <a:pt x="10222" y="18563"/>
                  </a:cubicBezTo>
                  <a:cubicBezTo>
                    <a:pt x="10277" y="18553"/>
                    <a:pt x="10317" y="18603"/>
                    <a:pt x="10372" y="18603"/>
                  </a:cubicBezTo>
                  <a:cubicBezTo>
                    <a:pt x="10420" y="18623"/>
                    <a:pt x="10475" y="18633"/>
                    <a:pt x="10523" y="18663"/>
                  </a:cubicBezTo>
                  <a:cubicBezTo>
                    <a:pt x="10626" y="18683"/>
                    <a:pt x="10729" y="18703"/>
                    <a:pt x="10832" y="18733"/>
                  </a:cubicBezTo>
                  <a:cubicBezTo>
                    <a:pt x="10855" y="18723"/>
                    <a:pt x="10879" y="18723"/>
                    <a:pt x="10903" y="18743"/>
                  </a:cubicBezTo>
                  <a:cubicBezTo>
                    <a:pt x="10927" y="18773"/>
                    <a:pt x="10951" y="18703"/>
                    <a:pt x="10974" y="18743"/>
                  </a:cubicBezTo>
                  <a:cubicBezTo>
                    <a:pt x="11030" y="18763"/>
                    <a:pt x="11077" y="18763"/>
                    <a:pt x="11133" y="18803"/>
                  </a:cubicBezTo>
                  <a:cubicBezTo>
                    <a:pt x="11157" y="18793"/>
                    <a:pt x="11180" y="18793"/>
                    <a:pt x="11204" y="18783"/>
                  </a:cubicBezTo>
                  <a:cubicBezTo>
                    <a:pt x="11228" y="18843"/>
                    <a:pt x="11260" y="18773"/>
                    <a:pt x="11291" y="18803"/>
                  </a:cubicBezTo>
                  <a:cubicBezTo>
                    <a:pt x="11347" y="18823"/>
                    <a:pt x="11402" y="18823"/>
                    <a:pt x="11458" y="18813"/>
                  </a:cubicBezTo>
                  <a:cubicBezTo>
                    <a:pt x="11513" y="18843"/>
                    <a:pt x="11569" y="18863"/>
                    <a:pt x="11632" y="18863"/>
                  </a:cubicBezTo>
                  <a:cubicBezTo>
                    <a:pt x="11656" y="18853"/>
                    <a:pt x="11680" y="18942"/>
                    <a:pt x="11711" y="18883"/>
                  </a:cubicBezTo>
                  <a:cubicBezTo>
                    <a:pt x="11743" y="18922"/>
                    <a:pt x="11767" y="18912"/>
                    <a:pt x="11798" y="18972"/>
                  </a:cubicBezTo>
                  <a:cubicBezTo>
                    <a:pt x="11767" y="18992"/>
                    <a:pt x="11743" y="18972"/>
                    <a:pt x="11727" y="18932"/>
                  </a:cubicBezTo>
                  <a:cubicBezTo>
                    <a:pt x="11695" y="18982"/>
                    <a:pt x="11672" y="18932"/>
                    <a:pt x="11648" y="18952"/>
                  </a:cubicBezTo>
                  <a:cubicBezTo>
                    <a:pt x="11600" y="18912"/>
                    <a:pt x="11553" y="18932"/>
                    <a:pt x="11505" y="18912"/>
                  </a:cubicBezTo>
                  <a:cubicBezTo>
                    <a:pt x="11458" y="18912"/>
                    <a:pt x="11402" y="18922"/>
                    <a:pt x="11355" y="18902"/>
                  </a:cubicBezTo>
                  <a:cubicBezTo>
                    <a:pt x="11307" y="18922"/>
                    <a:pt x="11252" y="18883"/>
                    <a:pt x="11196" y="18902"/>
                  </a:cubicBezTo>
                  <a:cubicBezTo>
                    <a:pt x="11149" y="18902"/>
                    <a:pt x="11101" y="18833"/>
                    <a:pt x="11054" y="18893"/>
                  </a:cubicBezTo>
                  <a:cubicBezTo>
                    <a:pt x="11006" y="18833"/>
                    <a:pt x="10958" y="18883"/>
                    <a:pt x="10911" y="18843"/>
                  </a:cubicBezTo>
                  <a:cubicBezTo>
                    <a:pt x="10808" y="18863"/>
                    <a:pt x="10705" y="18823"/>
                    <a:pt x="10602" y="18833"/>
                  </a:cubicBezTo>
                  <a:cubicBezTo>
                    <a:pt x="10554" y="18783"/>
                    <a:pt x="10499" y="18813"/>
                    <a:pt x="10443" y="18783"/>
                  </a:cubicBezTo>
                  <a:cubicBezTo>
                    <a:pt x="10396" y="18773"/>
                    <a:pt x="10340" y="18763"/>
                    <a:pt x="10285" y="18753"/>
                  </a:cubicBezTo>
                  <a:cubicBezTo>
                    <a:pt x="10237" y="18733"/>
                    <a:pt x="10182" y="18723"/>
                    <a:pt x="10134" y="18723"/>
                  </a:cubicBezTo>
                  <a:cubicBezTo>
                    <a:pt x="10079" y="18683"/>
                    <a:pt x="10016" y="18723"/>
                    <a:pt x="9960" y="18643"/>
                  </a:cubicBezTo>
                  <a:cubicBezTo>
                    <a:pt x="9913" y="18663"/>
                    <a:pt x="9857" y="18603"/>
                    <a:pt x="9810" y="18583"/>
                  </a:cubicBezTo>
                  <a:cubicBezTo>
                    <a:pt x="9754" y="18553"/>
                    <a:pt x="9699" y="18533"/>
                    <a:pt x="9643" y="18483"/>
                  </a:cubicBezTo>
                  <a:cubicBezTo>
                    <a:pt x="9588" y="18473"/>
                    <a:pt x="9540" y="18433"/>
                    <a:pt x="9493" y="18353"/>
                  </a:cubicBezTo>
                  <a:cubicBezTo>
                    <a:pt x="9461" y="18383"/>
                    <a:pt x="9437" y="18293"/>
                    <a:pt x="9405" y="18303"/>
                  </a:cubicBezTo>
                  <a:cubicBezTo>
                    <a:pt x="9382" y="18283"/>
                    <a:pt x="9358" y="18193"/>
                    <a:pt x="9326" y="18223"/>
                  </a:cubicBezTo>
                  <a:cubicBezTo>
                    <a:pt x="9326" y="18253"/>
                    <a:pt x="9382" y="18363"/>
                    <a:pt x="9413" y="18353"/>
                  </a:cubicBezTo>
                  <a:cubicBezTo>
                    <a:pt x="9437" y="18383"/>
                    <a:pt x="9453" y="18403"/>
                    <a:pt x="9477" y="18403"/>
                  </a:cubicBezTo>
                  <a:cubicBezTo>
                    <a:pt x="9493" y="18423"/>
                    <a:pt x="9508" y="18473"/>
                    <a:pt x="9532" y="18453"/>
                  </a:cubicBezTo>
                  <a:cubicBezTo>
                    <a:pt x="9611" y="18533"/>
                    <a:pt x="9691" y="18583"/>
                    <a:pt x="9770" y="18633"/>
                  </a:cubicBezTo>
                  <a:cubicBezTo>
                    <a:pt x="9786" y="18663"/>
                    <a:pt x="9754" y="18703"/>
                    <a:pt x="9802" y="18743"/>
                  </a:cubicBezTo>
                  <a:cubicBezTo>
                    <a:pt x="9841" y="18733"/>
                    <a:pt x="9881" y="18803"/>
                    <a:pt x="9920" y="18813"/>
                  </a:cubicBezTo>
                  <a:cubicBezTo>
                    <a:pt x="9952" y="18853"/>
                    <a:pt x="10000" y="18853"/>
                    <a:pt x="10039" y="18883"/>
                  </a:cubicBezTo>
                  <a:cubicBezTo>
                    <a:pt x="10119" y="18912"/>
                    <a:pt x="10198" y="18982"/>
                    <a:pt x="10277" y="18992"/>
                  </a:cubicBezTo>
                  <a:cubicBezTo>
                    <a:pt x="10356" y="19062"/>
                    <a:pt x="10436" y="19052"/>
                    <a:pt x="10515" y="19112"/>
                  </a:cubicBezTo>
                  <a:cubicBezTo>
                    <a:pt x="10554" y="19122"/>
                    <a:pt x="10594" y="19132"/>
                    <a:pt x="10634" y="19152"/>
                  </a:cubicBezTo>
                  <a:cubicBezTo>
                    <a:pt x="10649" y="19172"/>
                    <a:pt x="10657" y="19132"/>
                    <a:pt x="10673" y="19132"/>
                  </a:cubicBezTo>
                  <a:cubicBezTo>
                    <a:pt x="10681" y="19132"/>
                    <a:pt x="10689" y="19172"/>
                    <a:pt x="10697" y="19172"/>
                  </a:cubicBezTo>
                  <a:cubicBezTo>
                    <a:pt x="10713" y="19172"/>
                    <a:pt x="10737" y="19162"/>
                    <a:pt x="10752" y="19162"/>
                  </a:cubicBezTo>
                  <a:cubicBezTo>
                    <a:pt x="10840" y="19192"/>
                    <a:pt x="10919" y="19212"/>
                    <a:pt x="10998" y="19212"/>
                  </a:cubicBezTo>
                  <a:cubicBezTo>
                    <a:pt x="11038" y="19182"/>
                    <a:pt x="11077" y="19252"/>
                    <a:pt x="11117" y="19222"/>
                  </a:cubicBezTo>
                  <a:cubicBezTo>
                    <a:pt x="11157" y="19252"/>
                    <a:pt x="11204" y="19222"/>
                    <a:pt x="11244" y="19232"/>
                  </a:cubicBezTo>
                  <a:cubicBezTo>
                    <a:pt x="11283" y="19222"/>
                    <a:pt x="11323" y="19222"/>
                    <a:pt x="11363" y="19242"/>
                  </a:cubicBezTo>
                  <a:cubicBezTo>
                    <a:pt x="11410" y="19172"/>
                    <a:pt x="11442" y="19272"/>
                    <a:pt x="11489" y="19222"/>
                  </a:cubicBezTo>
                  <a:cubicBezTo>
                    <a:pt x="11529" y="19222"/>
                    <a:pt x="11569" y="19282"/>
                    <a:pt x="11608" y="19232"/>
                  </a:cubicBezTo>
                  <a:cubicBezTo>
                    <a:pt x="11656" y="19272"/>
                    <a:pt x="11695" y="19232"/>
                    <a:pt x="11743" y="19222"/>
                  </a:cubicBezTo>
                  <a:cubicBezTo>
                    <a:pt x="11854" y="19292"/>
                    <a:pt x="11965" y="19262"/>
                    <a:pt x="12068" y="19302"/>
                  </a:cubicBezTo>
                  <a:cubicBezTo>
                    <a:pt x="12092" y="19332"/>
                    <a:pt x="12107" y="19322"/>
                    <a:pt x="12131" y="19352"/>
                  </a:cubicBezTo>
                  <a:cubicBezTo>
                    <a:pt x="12155" y="19372"/>
                    <a:pt x="12179" y="19322"/>
                    <a:pt x="12202" y="19392"/>
                  </a:cubicBezTo>
                  <a:cubicBezTo>
                    <a:pt x="12123" y="19432"/>
                    <a:pt x="12044" y="19382"/>
                    <a:pt x="11965" y="19412"/>
                  </a:cubicBezTo>
                  <a:cubicBezTo>
                    <a:pt x="11949" y="19392"/>
                    <a:pt x="11925" y="19412"/>
                    <a:pt x="11909" y="19392"/>
                  </a:cubicBezTo>
                  <a:cubicBezTo>
                    <a:pt x="11886" y="19432"/>
                    <a:pt x="11870" y="19402"/>
                    <a:pt x="11846" y="19402"/>
                  </a:cubicBezTo>
                  <a:cubicBezTo>
                    <a:pt x="11806" y="19442"/>
                    <a:pt x="11767" y="19372"/>
                    <a:pt x="11727" y="19392"/>
                  </a:cubicBezTo>
                  <a:cubicBezTo>
                    <a:pt x="11680" y="19392"/>
                    <a:pt x="11640" y="19422"/>
                    <a:pt x="11600" y="19382"/>
                  </a:cubicBezTo>
                  <a:cubicBezTo>
                    <a:pt x="11561" y="19392"/>
                    <a:pt x="11521" y="19392"/>
                    <a:pt x="11481" y="19372"/>
                  </a:cubicBezTo>
                  <a:cubicBezTo>
                    <a:pt x="11458" y="19402"/>
                    <a:pt x="11434" y="19402"/>
                    <a:pt x="11418" y="19382"/>
                  </a:cubicBezTo>
                  <a:cubicBezTo>
                    <a:pt x="11402" y="19362"/>
                    <a:pt x="11378" y="19412"/>
                    <a:pt x="11355" y="19362"/>
                  </a:cubicBezTo>
                  <a:cubicBezTo>
                    <a:pt x="11339" y="19392"/>
                    <a:pt x="11315" y="19372"/>
                    <a:pt x="11299" y="19372"/>
                  </a:cubicBezTo>
                  <a:cubicBezTo>
                    <a:pt x="11275" y="19392"/>
                    <a:pt x="11252" y="19372"/>
                    <a:pt x="11236" y="19382"/>
                  </a:cubicBezTo>
                  <a:cubicBezTo>
                    <a:pt x="11157" y="19362"/>
                    <a:pt x="11085" y="19332"/>
                    <a:pt x="11006" y="19352"/>
                  </a:cubicBezTo>
                  <a:cubicBezTo>
                    <a:pt x="10919" y="19332"/>
                    <a:pt x="10840" y="19312"/>
                    <a:pt x="10760" y="19302"/>
                  </a:cubicBezTo>
                  <a:cubicBezTo>
                    <a:pt x="10681" y="19282"/>
                    <a:pt x="10602" y="19252"/>
                    <a:pt x="10523" y="19212"/>
                  </a:cubicBezTo>
                  <a:cubicBezTo>
                    <a:pt x="10483" y="19212"/>
                    <a:pt x="10443" y="19192"/>
                    <a:pt x="10404" y="19172"/>
                  </a:cubicBezTo>
                  <a:cubicBezTo>
                    <a:pt x="10364" y="19132"/>
                    <a:pt x="10317" y="19172"/>
                    <a:pt x="10285" y="19102"/>
                  </a:cubicBezTo>
                  <a:cubicBezTo>
                    <a:pt x="10198" y="19122"/>
                    <a:pt x="10119" y="19062"/>
                    <a:pt x="10039" y="19052"/>
                  </a:cubicBezTo>
                  <a:cubicBezTo>
                    <a:pt x="10016" y="19002"/>
                    <a:pt x="9992" y="19042"/>
                    <a:pt x="9968" y="18982"/>
                  </a:cubicBezTo>
                  <a:cubicBezTo>
                    <a:pt x="9944" y="18992"/>
                    <a:pt x="9920" y="18902"/>
                    <a:pt x="9889" y="18962"/>
                  </a:cubicBezTo>
                  <a:cubicBezTo>
                    <a:pt x="9984" y="19122"/>
                    <a:pt x="10095" y="19102"/>
                    <a:pt x="10206" y="19192"/>
                  </a:cubicBezTo>
                  <a:cubicBezTo>
                    <a:pt x="10253" y="19192"/>
                    <a:pt x="10309" y="19222"/>
                    <a:pt x="10356" y="19252"/>
                  </a:cubicBezTo>
                  <a:cubicBezTo>
                    <a:pt x="10420" y="19242"/>
                    <a:pt x="10475" y="19282"/>
                    <a:pt x="10531" y="19322"/>
                  </a:cubicBezTo>
                  <a:cubicBezTo>
                    <a:pt x="10578" y="19302"/>
                    <a:pt x="10634" y="19372"/>
                    <a:pt x="10681" y="19352"/>
                  </a:cubicBezTo>
                  <a:cubicBezTo>
                    <a:pt x="10713" y="19392"/>
                    <a:pt x="10737" y="19382"/>
                    <a:pt x="10768" y="19372"/>
                  </a:cubicBezTo>
                  <a:cubicBezTo>
                    <a:pt x="10800" y="19402"/>
                    <a:pt x="10824" y="19442"/>
                    <a:pt x="10855" y="19402"/>
                  </a:cubicBezTo>
                  <a:cubicBezTo>
                    <a:pt x="10911" y="19442"/>
                    <a:pt x="10966" y="19452"/>
                    <a:pt x="11022" y="19442"/>
                  </a:cubicBezTo>
                  <a:cubicBezTo>
                    <a:pt x="11054" y="19472"/>
                    <a:pt x="11077" y="19432"/>
                    <a:pt x="11109" y="19462"/>
                  </a:cubicBezTo>
                  <a:cubicBezTo>
                    <a:pt x="11133" y="19492"/>
                    <a:pt x="11164" y="19422"/>
                    <a:pt x="11188" y="19492"/>
                  </a:cubicBezTo>
                  <a:cubicBezTo>
                    <a:pt x="11220" y="19442"/>
                    <a:pt x="11244" y="19492"/>
                    <a:pt x="11267" y="19462"/>
                  </a:cubicBezTo>
                  <a:cubicBezTo>
                    <a:pt x="11291" y="19492"/>
                    <a:pt x="11323" y="19482"/>
                    <a:pt x="11355" y="19482"/>
                  </a:cubicBezTo>
                  <a:cubicBezTo>
                    <a:pt x="11378" y="19482"/>
                    <a:pt x="11410" y="19502"/>
                    <a:pt x="11434" y="19482"/>
                  </a:cubicBezTo>
                  <a:cubicBezTo>
                    <a:pt x="11466" y="19452"/>
                    <a:pt x="11489" y="19552"/>
                    <a:pt x="11521" y="19502"/>
                  </a:cubicBezTo>
                  <a:cubicBezTo>
                    <a:pt x="11632" y="19472"/>
                    <a:pt x="11743" y="19502"/>
                    <a:pt x="11854" y="19512"/>
                  </a:cubicBezTo>
                  <a:cubicBezTo>
                    <a:pt x="11909" y="19492"/>
                    <a:pt x="11957" y="19512"/>
                    <a:pt x="12012" y="19512"/>
                  </a:cubicBezTo>
                  <a:cubicBezTo>
                    <a:pt x="12036" y="19512"/>
                    <a:pt x="12068" y="19492"/>
                    <a:pt x="12099" y="19502"/>
                  </a:cubicBezTo>
                  <a:cubicBezTo>
                    <a:pt x="12107" y="19532"/>
                    <a:pt x="12123" y="19492"/>
                    <a:pt x="12131" y="19492"/>
                  </a:cubicBezTo>
                  <a:cubicBezTo>
                    <a:pt x="12147" y="19492"/>
                    <a:pt x="12163" y="19542"/>
                    <a:pt x="12187" y="19492"/>
                  </a:cubicBezTo>
                  <a:cubicBezTo>
                    <a:pt x="12210" y="19562"/>
                    <a:pt x="12242" y="19492"/>
                    <a:pt x="12266" y="19522"/>
                  </a:cubicBezTo>
                  <a:cubicBezTo>
                    <a:pt x="12298" y="19542"/>
                    <a:pt x="12321" y="19512"/>
                    <a:pt x="12353" y="19542"/>
                  </a:cubicBezTo>
                  <a:cubicBezTo>
                    <a:pt x="12385" y="19532"/>
                    <a:pt x="12409" y="19552"/>
                    <a:pt x="12440" y="19562"/>
                  </a:cubicBezTo>
                  <a:cubicBezTo>
                    <a:pt x="12464" y="19612"/>
                    <a:pt x="12496" y="19522"/>
                    <a:pt x="12519" y="19582"/>
                  </a:cubicBezTo>
                  <a:cubicBezTo>
                    <a:pt x="12480" y="19642"/>
                    <a:pt x="12440" y="19572"/>
                    <a:pt x="12401" y="19572"/>
                  </a:cubicBezTo>
                  <a:cubicBezTo>
                    <a:pt x="12353" y="19592"/>
                    <a:pt x="12313" y="19572"/>
                    <a:pt x="12266" y="19552"/>
                  </a:cubicBezTo>
                  <a:cubicBezTo>
                    <a:pt x="12218" y="19612"/>
                    <a:pt x="12179" y="19522"/>
                    <a:pt x="12131" y="19582"/>
                  </a:cubicBezTo>
                  <a:cubicBezTo>
                    <a:pt x="12084" y="19562"/>
                    <a:pt x="12028" y="19562"/>
                    <a:pt x="11996" y="19552"/>
                  </a:cubicBezTo>
                  <a:cubicBezTo>
                    <a:pt x="11949" y="19622"/>
                    <a:pt x="11909" y="19532"/>
                    <a:pt x="11862" y="19592"/>
                  </a:cubicBezTo>
                  <a:cubicBezTo>
                    <a:pt x="11838" y="19572"/>
                    <a:pt x="11822" y="19592"/>
                    <a:pt x="11798" y="19572"/>
                  </a:cubicBezTo>
                  <a:cubicBezTo>
                    <a:pt x="11775" y="19542"/>
                    <a:pt x="11751" y="19602"/>
                    <a:pt x="11727" y="19562"/>
                  </a:cubicBezTo>
                  <a:cubicBezTo>
                    <a:pt x="11680" y="19622"/>
                    <a:pt x="11640" y="19562"/>
                    <a:pt x="11592" y="19572"/>
                  </a:cubicBezTo>
                  <a:cubicBezTo>
                    <a:pt x="11545" y="19582"/>
                    <a:pt x="11505" y="19582"/>
                    <a:pt x="11458" y="19572"/>
                  </a:cubicBezTo>
                  <a:cubicBezTo>
                    <a:pt x="11371" y="19572"/>
                    <a:pt x="11275" y="19612"/>
                    <a:pt x="11188" y="19552"/>
                  </a:cubicBezTo>
                  <a:cubicBezTo>
                    <a:pt x="11164" y="19572"/>
                    <a:pt x="11149" y="19572"/>
                    <a:pt x="11125" y="19562"/>
                  </a:cubicBezTo>
                  <a:cubicBezTo>
                    <a:pt x="11101" y="19562"/>
                    <a:pt x="11077" y="19552"/>
                    <a:pt x="11054" y="19552"/>
                  </a:cubicBezTo>
                  <a:cubicBezTo>
                    <a:pt x="11014" y="19532"/>
                    <a:pt x="10966" y="19532"/>
                    <a:pt x="10919" y="19532"/>
                  </a:cubicBezTo>
                  <a:cubicBezTo>
                    <a:pt x="10903" y="19492"/>
                    <a:pt x="10879" y="19512"/>
                    <a:pt x="10863" y="19512"/>
                  </a:cubicBezTo>
                  <a:cubicBezTo>
                    <a:pt x="10840" y="19502"/>
                    <a:pt x="10808" y="19502"/>
                    <a:pt x="10784" y="19502"/>
                  </a:cubicBezTo>
                  <a:cubicBezTo>
                    <a:pt x="10745" y="19452"/>
                    <a:pt x="10697" y="19472"/>
                    <a:pt x="10657" y="19472"/>
                  </a:cubicBezTo>
                  <a:cubicBezTo>
                    <a:pt x="10634" y="19442"/>
                    <a:pt x="10618" y="19442"/>
                    <a:pt x="10594" y="19452"/>
                  </a:cubicBezTo>
                  <a:cubicBezTo>
                    <a:pt x="10570" y="19462"/>
                    <a:pt x="10546" y="19392"/>
                    <a:pt x="10523" y="19422"/>
                  </a:cubicBezTo>
                  <a:cubicBezTo>
                    <a:pt x="10483" y="19382"/>
                    <a:pt x="10436" y="19392"/>
                    <a:pt x="10388" y="19362"/>
                  </a:cubicBezTo>
                  <a:cubicBezTo>
                    <a:pt x="10348" y="19342"/>
                    <a:pt x="10301" y="19312"/>
                    <a:pt x="10261" y="19272"/>
                  </a:cubicBezTo>
                  <a:cubicBezTo>
                    <a:pt x="10214" y="19292"/>
                    <a:pt x="10166" y="19162"/>
                    <a:pt x="10119" y="19202"/>
                  </a:cubicBezTo>
                  <a:cubicBezTo>
                    <a:pt x="10142" y="19302"/>
                    <a:pt x="10245" y="19322"/>
                    <a:pt x="10317" y="19382"/>
                  </a:cubicBezTo>
                  <a:cubicBezTo>
                    <a:pt x="10388" y="19432"/>
                    <a:pt x="10467" y="19432"/>
                    <a:pt x="10539" y="19512"/>
                  </a:cubicBezTo>
                  <a:cubicBezTo>
                    <a:pt x="10634" y="19502"/>
                    <a:pt x="10729" y="19562"/>
                    <a:pt x="10816" y="19582"/>
                  </a:cubicBezTo>
                  <a:cubicBezTo>
                    <a:pt x="10911" y="19582"/>
                    <a:pt x="11006" y="19642"/>
                    <a:pt x="11101" y="19652"/>
                  </a:cubicBezTo>
                  <a:cubicBezTo>
                    <a:pt x="11141" y="19652"/>
                    <a:pt x="11188" y="19692"/>
                    <a:pt x="11228" y="19682"/>
                  </a:cubicBezTo>
                  <a:cubicBezTo>
                    <a:pt x="11260" y="19642"/>
                    <a:pt x="11275" y="19712"/>
                    <a:pt x="11307" y="19682"/>
                  </a:cubicBezTo>
                  <a:cubicBezTo>
                    <a:pt x="11323" y="19722"/>
                    <a:pt x="11355" y="19662"/>
                    <a:pt x="11378" y="19692"/>
                  </a:cubicBezTo>
                  <a:cubicBezTo>
                    <a:pt x="11402" y="19672"/>
                    <a:pt x="11418" y="19722"/>
                    <a:pt x="11442" y="19682"/>
                  </a:cubicBezTo>
                  <a:cubicBezTo>
                    <a:pt x="11466" y="19712"/>
                    <a:pt x="11489" y="19642"/>
                    <a:pt x="11513" y="19682"/>
                  </a:cubicBezTo>
                  <a:cubicBezTo>
                    <a:pt x="11537" y="19692"/>
                    <a:pt x="11561" y="19642"/>
                    <a:pt x="11584" y="19692"/>
                  </a:cubicBezTo>
                  <a:cubicBezTo>
                    <a:pt x="11608" y="19662"/>
                    <a:pt x="11632" y="19662"/>
                    <a:pt x="11656" y="19702"/>
                  </a:cubicBezTo>
                  <a:cubicBezTo>
                    <a:pt x="11680" y="19692"/>
                    <a:pt x="11703" y="19682"/>
                    <a:pt x="11719" y="19692"/>
                  </a:cubicBezTo>
                  <a:cubicBezTo>
                    <a:pt x="11743" y="19712"/>
                    <a:pt x="11775" y="19652"/>
                    <a:pt x="11790" y="19692"/>
                  </a:cubicBezTo>
                  <a:cubicBezTo>
                    <a:pt x="11846" y="19682"/>
                    <a:pt x="11893" y="19682"/>
                    <a:pt x="11941" y="19672"/>
                  </a:cubicBezTo>
                  <a:cubicBezTo>
                    <a:pt x="12036" y="19672"/>
                    <a:pt x="12131" y="19652"/>
                    <a:pt x="12226" y="19682"/>
                  </a:cubicBezTo>
                  <a:cubicBezTo>
                    <a:pt x="12321" y="19622"/>
                    <a:pt x="12409" y="19722"/>
                    <a:pt x="12504" y="19692"/>
                  </a:cubicBezTo>
                  <a:cubicBezTo>
                    <a:pt x="12599" y="19732"/>
                    <a:pt x="12686" y="19752"/>
                    <a:pt x="12781" y="19792"/>
                  </a:cubicBezTo>
                  <a:cubicBezTo>
                    <a:pt x="12654" y="19792"/>
                    <a:pt x="12535" y="19792"/>
                    <a:pt x="12416" y="19762"/>
                  </a:cubicBezTo>
                  <a:cubicBezTo>
                    <a:pt x="12377" y="19792"/>
                    <a:pt x="12345" y="19802"/>
                    <a:pt x="12313" y="19782"/>
                  </a:cubicBezTo>
                  <a:cubicBezTo>
                    <a:pt x="12282" y="19832"/>
                    <a:pt x="12250" y="19802"/>
                    <a:pt x="12218" y="19802"/>
                  </a:cubicBezTo>
                  <a:cubicBezTo>
                    <a:pt x="12147" y="19822"/>
                    <a:pt x="12076" y="19822"/>
                    <a:pt x="12004" y="19832"/>
                  </a:cubicBezTo>
                  <a:cubicBezTo>
                    <a:pt x="11870" y="19862"/>
                    <a:pt x="11727" y="19852"/>
                    <a:pt x="11584" y="19892"/>
                  </a:cubicBezTo>
                  <a:cubicBezTo>
                    <a:pt x="11561" y="19862"/>
                    <a:pt x="11529" y="19882"/>
                    <a:pt x="11505" y="19872"/>
                  </a:cubicBezTo>
                  <a:cubicBezTo>
                    <a:pt x="11489" y="19852"/>
                    <a:pt x="11474" y="19862"/>
                    <a:pt x="11450" y="19862"/>
                  </a:cubicBezTo>
                  <a:cubicBezTo>
                    <a:pt x="11434" y="19882"/>
                    <a:pt x="11418" y="19852"/>
                    <a:pt x="11402" y="19862"/>
                  </a:cubicBezTo>
                  <a:cubicBezTo>
                    <a:pt x="11378" y="19852"/>
                    <a:pt x="11347" y="19872"/>
                    <a:pt x="11315" y="19872"/>
                  </a:cubicBezTo>
                  <a:cubicBezTo>
                    <a:pt x="11283" y="19852"/>
                    <a:pt x="11252" y="19852"/>
                    <a:pt x="11220" y="19862"/>
                  </a:cubicBezTo>
                  <a:cubicBezTo>
                    <a:pt x="11164" y="19812"/>
                    <a:pt x="11101" y="19842"/>
                    <a:pt x="11038" y="19802"/>
                  </a:cubicBezTo>
                  <a:cubicBezTo>
                    <a:pt x="10974" y="19782"/>
                    <a:pt x="10911" y="19762"/>
                    <a:pt x="10848" y="19722"/>
                  </a:cubicBezTo>
                  <a:cubicBezTo>
                    <a:pt x="10784" y="19742"/>
                    <a:pt x="10729" y="19652"/>
                    <a:pt x="10665" y="19662"/>
                  </a:cubicBezTo>
                  <a:cubicBezTo>
                    <a:pt x="10602" y="19632"/>
                    <a:pt x="10539" y="19582"/>
                    <a:pt x="10475" y="19582"/>
                  </a:cubicBezTo>
                  <a:cubicBezTo>
                    <a:pt x="10515" y="19652"/>
                    <a:pt x="10554" y="19662"/>
                    <a:pt x="10594" y="19682"/>
                  </a:cubicBezTo>
                  <a:cubicBezTo>
                    <a:pt x="10642" y="19692"/>
                    <a:pt x="10681" y="19742"/>
                    <a:pt x="10721" y="19772"/>
                  </a:cubicBezTo>
                  <a:cubicBezTo>
                    <a:pt x="10816" y="19762"/>
                    <a:pt x="10911" y="19852"/>
                    <a:pt x="10998" y="19872"/>
                  </a:cubicBezTo>
                  <a:cubicBezTo>
                    <a:pt x="11046" y="19872"/>
                    <a:pt x="11093" y="19902"/>
                    <a:pt x="11149" y="19922"/>
                  </a:cubicBezTo>
                  <a:cubicBezTo>
                    <a:pt x="11196" y="19932"/>
                    <a:pt x="11244" y="19932"/>
                    <a:pt x="11291" y="19962"/>
                  </a:cubicBezTo>
                  <a:cubicBezTo>
                    <a:pt x="11323" y="19932"/>
                    <a:pt x="11355" y="19991"/>
                    <a:pt x="11386" y="19942"/>
                  </a:cubicBezTo>
                  <a:cubicBezTo>
                    <a:pt x="11426" y="19991"/>
                    <a:pt x="11466" y="19912"/>
                    <a:pt x="11497" y="19962"/>
                  </a:cubicBezTo>
                  <a:cubicBezTo>
                    <a:pt x="11537" y="19942"/>
                    <a:pt x="11569" y="19972"/>
                    <a:pt x="11608" y="19991"/>
                  </a:cubicBezTo>
                  <a:cubicBezTo>
                    <a:pt x="11648" y="19942"/>
                    <a:pt x="11680" y="19972"/>
                    <a:pt x="11719" y="19981"/>
                  </a:cubicBezTo>
                  <a:cubicBezTo>
                    <a:pt x="11783" y="19942"/>
                    <a:pt x="11846" y="19952"/>
                    <a:pt x="11917" y="19932"/>
                  </a:cubicBezTo>
                  <a:cubicBezTo>
                    <a:pt x="11989" y="19922"/>
                    <a:pt x="12052" y="19962"/>
                    <a:pt x="12123" y="19912"/>
                  </a:cubicBezTo>
                  <a:cubicBezTo>
                    <a:pt x="12187" y="19922"/>
                    <a:pt x="12258" y="19902"/>
                    <a:pt x="12321" y="19892"/>
                  </a:cubicBezTo>
                  <a:cubicBezTo>
                    <a:pt x="12353" y="19892"/>
                    <a:pt x="12385" y="19902"/>
                    <a:pt x="12424" y="19872"/>
                  </a:cubicBezTo>
                  <a:cubicBezTo>
                    <a:pt x="12456" y="19882"/>
                    <a:pt x="12496" y="19902"/>
                    <a:pt x="12527" y="19862"/>
                  </a:cubicBezTo>
                  <a:cubicBezTo>
                    <a:pt x="12583" y="19912"/>
                    <a:pt x="12646" y="19882"/>
                    <a:pt x="12702" y="19912"/>
                  </a:cubicBezTo>
                  <a:cubicBezTo>
                    <a:pt x="12725" y="19902"/>
                    <a:pt x="12757" y="19892"/>
                    <a:pt x="12781" y="19932"/>
                  </a:cubicBezTo>
                  <a:cubicBezTo>
                    <a:pt x="12821" y="19902"/>
                    <a:pt x="12852" y="19902"/>
                    <a:pt x="12884" y="19942"/>
                  </a:cubicBezTo>
                  <a:cubicBezTo>
                    <a:pt x="12821" y="19942"/>
                    <a:pt x="12749" y="19952"/>
                    <a:pt x="12686" y="19922"/>
                  </a:cubicBezTo>
                  <a:cubicBezTo>
                    <a:pt x="12654" y="19972"/>
                    <a:pt x="12622" y="19922"/>
                    <a:pt x="12591" y="19942"/>
                  </a:cubicBezTo>
                  <a:cubicBezTo>
                    <a:pt x="12551" y="19932"/>
                    <a:pt x="12512" y="19962"/>
                    <a:pt x="12480" y="19952"/>
                  </a:cubicBezTo>
                  <a:cubicBezTo>
                    <a:pt x="12409" y="19942"/>
                    <a:pt x="12337" y="19981"/>
                    <a:pt x="12266" y="19981"/>
                  </a:cubicBezTo>
                  <a:cubicBezTo>
                    <a:pt x="12202" y="19942"/>
                    <a:pt x="12123" y="20041"/>
                    <a:pt x="12060" y="19981"/>
                  </a:cubicBezTo>
                  <a:cubicBezTo>
                    <a:pt x="11981" y="20061"/>
                    <a:pt x="11909" y="20011"/>
                    <a:pt x="11830" y="20081"/>
                  </a:cubicBezTo>
                  <a:cubicBezTo>
                    <a:pt x="11703" y="20061"/>
                    <a:pt x="11569" y="20101"/>
                    <a:pt x="11442" y="20111"/>
                  </a:cubicBezTo>
                  <a:cubicBezTo>
                    <a:pt x="11371" y="20131"/>
                    <a:pt x="11307" y="20111"/>
                    <a:pt x="11244" y="20121"/>
                  </a:cubicBezTo>
                  <a:cubicBezTo>
                    <a:pt x="11212" y="20111"/>
                    <a:pt x="11180" y="20151"/>
                    <a:pt x="11149" y="20121"/>
                  </a:cubicBezTo>
                  <a:cubicBezTo>
                    <a:pt x="11117" y="20131"/>
                    <a:pt x="11077" y="20121"/>
                    <a:pt x="11046" y="20141"/>
                  </a:cubicBezTo>
                  <a:cubicBezTo>
                    <a:pt x="10990" y="20081"/>
                    <a:pt x="10935" y="20131"/>
                    <a:pt x="10879" y="20091"/>
                  </a:cubicBezTo>
                  <a:cubicBezTo>
                    <a:pt x="10816" y="20111"/>
                    <a:pt x="10760" y="20051"/>
                    <a:pt x="10697" y="20061"/>
                  </a:cubicBezTo>
                  <a:cubicBezTo>
                    <a:pt x="10642" y="20061"/>
                    <a:pt x="10586" y="20011"/>
                    <a:pt x="10531" y="20021"/>
                  </a:cubicBezTo>
                  <a:cubicBezTo>
                    <a:pt x="10467" y="19991"/>
                    <a:pt x="10412" y="19922"/>
                    <a:pt x="10348" y="19962"/>
                  </a:cubicBezTo>
                  <a:cubicBezTo>
                    <a:pt x="10436" y="20051"/>
                    <a:pt x="10531" y="20061"/>
                    <a:pt x="10618" y="20121"/>
                  </a:cubicBezTo>
                  <a:cubicBezTo>
                    <a:pt x="10665" y="20101"/>
                    <a:pt x="10705" y="20141"/>
                    <a:pt x="10752" y="20151"/>
                  </a:cubicBezTo>
                  <a:cubicBezTo>
                    <a:pt x="10776" y="20141"/>
                    <a:pt x="10800" y="20151"/>
                    <a:pt x="10824" y="20181"/>
                  </a:cubicBezTo>
                  <a:cubicBezTo>
                    <a:pt x="10848" y="20191"/>
                    <a:pt x="10879" y="20131"/>
                    <a:pt x="10895" y="20191"/>
                  </a:cubicBezTo>
                  <a:cubicBezTo>
                    <a:pt x="11085" y="20201"/>
                    <a:pt x="11275" y="20241"/>
                    <a:pt x="11474" y="20191"/>
                  </a:cubicBezTo>
                  <a:cubicBezTo>
                    <a:pt x="11569" y="20211"/>
                    <a:pt x="11664" y="20191"/>
                    <a:pt x="11759" y="20171"/>
                  </a:cubicBezTo>
                  <a:cubicBezTo>
                    <a:pt x="11798" y="20181"/>
                    <a:pt x="11846" y="20191"/>
                    <a:pt x="11893" y="20131"/>
                  </a:cubicBezTo>
                  <a:cubicBezTo>
                    <a:pt x="11941" y="20131"/>
                    <a:pt x="11989" y="20141"/>
                    <a:pt x="12044" y="20111"/>
                  </a:cubicBezTo>
                  <a:cubicBezTo>
                    <a:pt x="12084" y="20081"/>
                    <a:pt x="12131" y="20131"/>
                    <a:pt x="12179" y="20081"/>
                  </a:cubicBezTo>
                  <a:cubicBezTo>
                    <a:pt x="12202" y="20121"/>
                    <a:pt x="12226" y="20061"/>
                    <a:pt x="12250" y="20091"/>
                  </a:cubicBezTo>
                  <a:cubicBezTo>
                    <a:pt x="12274" y="20111"/>
                    <a:pt x="12298" y="20101"/>
                    <a:pt x="12321" y="20061"/>
                  </a:cubicBezTo>
                  <a:cubicBezTo>
                    <a:pt x="12424" y="20071"/>
                    <a:pt x="12519" y="20071"/>
                    <a:pt x="12622" y="20021"/>
                  </a:cubicBezTo>
                  <a:cubicBezTo>
                    <a:pt x="12733" y="20051"/>
                    <a:pt x="12836" y="20061"/>
                    <a:pt x="12947" y="20041"/>
                  </a:cubicBezTo>
                  <a:cubicBezTo>
                    <a:pt x="13019" y="20091"/>
                    <a:pt x="13098" y="20071"/>
                    <a:pt x="13169" y="20121"/>
                  </a:cubicBezTo>
                  <a:cubicBezTo>
                    <a:pt x="13145" y="20131"/>
                    <a:pt x="13114" y="20131"/>
                    <a:pt x="13090" y="20111"/>
                  </a:cubicBezTo>
                  <a:cubicBezTo>
                    <a:pt x="13066" y="20151"/>
                    <a:pt x="13042" y="20061"/>
                    <a:pt x="13011" y="20121"/>
                  </a:cubicBezTo>
                  <a:cubicBezTo>
                    <a:pt x="12979" y="20051"/>
                    <a:pt x="12947" y="20141"/>
                    <a:pt x="12924" y="20101"/>
                  </a:cubicBezTo>
                  <a:cubicBezTo>
                    <a:pt x="12892" y="20121"/>
                    <a:pt x="12868" y="20081"/>
                    <a:pt x="12836" y="20101"/>
                  </a:cubicBezTo>
                  <a:cubicBezTo>
                    <a:pt x="12725" y="20101"/>
                    <a:pt x="12607" y="20101"/>
                    <a:pt x="12496" y="20081"/>
                  </a:cubicBezTo>
                  <a:cubicBezTo>
                    <a:pt x="12456" y="20121"/>
                    <a:pt x="12424" y="20101"/>
                    <a:pt x="12385" y="20111"/>
                  </a:cubicBezTo>
                  <a:cubicBezTo>
                    <a:pt x="12361" y="20131"/>
                    <a:pt x="12345" y="20111"/>
                    <a:pt x="12321" y="20121"/>
                  </a:cubicBezTo>
                  <a:cubicBezTo>
                    <a:pt x="12306" y="20101"/>
                    <a:pt x="12282" y="20151"/>
                    <a:pt x="12258" y="20131"/>
                  </a:cubicBezTo>
                  <a:cubicBezTo>
                    <a:pt x="12179" y="20151"/>
                    <a:pt x="12092" y="20181"/>
                    <a:pt x="12012" y="20171"/>
                  </a:cubicBezTo>
                  <a:cubicBezTo>
                    <a:pt x="11854" y="20211"/>
                    <a:pt x="11687" y="20291"/>
                    <a:pt x="11529" y="20301"/>
                  </a:cubicBezTo>
                  <a:cubicBezTo>
                    <a:pt x="11513" y="20321"/>
                    <a:pt x="11497" y="20331"/>
                    <a:pt x="11481" y="20301"/>
                  </a:cubicBezTo>
                  <a:cubicBezTo>
                    <a:pt x="11458" y="20331"/>
                    <a:pt x="11434" y="20341"/>
                    <a:pt x="11418" y="20341"/>
                  </a:cubicBezTo>
                  <a:cubicBezTo>
                    <a:pt x="11378" y="20321"/>
                    <a:pt x="11339" y="20321"/>
                    <a:pt x="11291" y="20331"/>
                  </a:cubicBezTo>
                  <a:cubicBezTo>
                    <a:pt x="11275" y="20351"/>
                    <a:pt x="11252" y="20311"/>
                    <a:pt x="11236" y="20311"/>
                  </a:cubicBezTo>
                  <a:cubicBezTo>
                    <a:pt x="11212" y="20331"/>
                    <a:pt x="11188" y="20331"/>
                    <a:pt x="11172" y="20321"/>
                  </a:cubicBezTo>
                  <a:cubicBezTo>
                    <a:pt x="11157" y="20301"/>
                    <a:pt x="11133" y="20321"/>
                    <a:pt x="11109" y="20301"/>
                  </a:cubicBezTo>
                  <a:cubicBezTo>
                    <a:pt x="11093" y="20331"/>
                    <a:pt x="11069" y="20311"/>
                    <a:pt x="11054" y="20311"/>
                  </a:cubicBezTo>
                  <a:cubicBezTo>
                    <a:pt x="10974" y="20281"/>
                    <a:pt x="10887" y="20251"/>
                    <a:pt x="10808" y="20261"/>
                  </a:cubicBezTo>
                  <a:cubicBezTo>
                    <a:pt x="10729" y="20231"/>
                    <a:pt x="10649" y="20201"/>
                    <a:pt x="10570" y="20211"/>
                  </a:cubicBezTo>
                  <a:cubicBezTo>
                    <a:pt x="10618" y="20281"/>
                    <a:pt x="10665" y="20281"/>
                    <a:pt x="10721" y="20271"/>
                  </a:cubicBezTo>
                  <a:cubicBezTo>
                    <a:pt x="10776" y="20311"/>
                    <a:pt x="10824" y="20331"/>
                    <a:pt x="10879" y="20331"/>
                  </a:cubicBezTo>
                  <a:cubicBezTo>
                    <a:pt x="10927" y="20341"/>
                    <a:pt x="10982" y="20371"/>
                    <a:pt x="11038" y="20351"/>
                  </a:cubicBezTo>
                  <a:cubicBezTo>
                    <a:pt x="11061" y="20341"/>
                    <a:pt x="11085" y="20421"/>
                    <a:pt x="11109" y="20391"/>
                  </a:cubicBezTo>
                  <a:cubicBezTo>
                    <a:pt x="11141" y="20371"/>
                    <a:pt x="11164" y="20411"/>
                    <a:pt x="11188" y="20411"/>
                  </a:cubicBezTo>
                  <a:cubicBezTo>
                    <a:pt x="11260" y="20401"/>
                    <a:pt x="11323" y="20421"/>
                    <a:pt x="11386" y="20401"/>
                  </a:cubicBezTo>
                  <a:cubicBezTo>
                    <a:pt x="11418" y="20451"/>
                    <a:pt x="11458" y="20401"/>
                    <a:pt x="11489" y="20411"/>
                  </a:cubicBezTo>
                  <a:cubicBezTo>
                    <a:pt x="11521" y="20381"/>
                    <a:pt x="11553" y="20441"/>
                    <a:pt x="11584" y="20391"/>
                  </a:cubicBezTo>
                  <a:cubicBezTo>
                    <a:pt x="11648" y="20391"/>
                    <a:pt x="11719" y="20361"/>
                    <a:pt x="11783" y="20341"/>
                  </a:cubicBezTo>
                  <a:cubicBezTo>
                    <a:pt x="11854" y="20311"/>
                    <a:pt x="11917" y="20321"/>
                    <a:pt x="11981" y="20261"/>
                  </a:cubicBezTo>
                  <a:cubicBezTo>
                    <a:pt x="12012" y="20311"/>
                    <a:pt x="12044" y="20221"/>
                    <a:pt x="12068" y="20291"/>
                  </a:cubicBezTo>
                  <a:cubicBezTo>
                    <a:pt x="12099" y="20251"/>
                    <a:pt x="12123" y="20271"/>
                    <a:pt x="12155" y="20281"/>
                  </a:cubicBezTo>
                  <a:cubicBezTo>
                    <a:pt x="12234" y="20211"/>
                    <a:pt x="12306" y="20251"/>
                    <a:pt x="12377" y="20201"/>
                  </a:cubicBezTo>
                  <a:cubicBezTo>
                    <a:pt x="12416" y="20181"/>
                    <a:pt x="12456" y="20201"/>
                    <a:pt x="12488" y="20201"/>
                  </a:cubicBezTo>
                  <a:cubicBezTo>
                    <a:pt x="12512" y="20171"/>
                    <a:pt x="12527" y="20191"/>
                    <a:pt x="12551" y="20191"/>
                  </a:cubicBezTo>
                  <a:cubicBezTo>
                    <a:pt x="12575" y="20171"/>
                    <a:pt x="12591" y="20191"/>
                    <a:pt x="12615" y="20181"/>
                  </a:cubicBezTo>
                  <a:cubicBezTo>
                    <a:pt x="12686" y="20211"/>
                    <a:pt x="12757" y="20211"/>
                    <a:pt x="12828" y="20201"/>
                  </a:cubicBezTo>
                  <a:cubicBezTo>
                    <a:pt x="12868" y="20181"/>
                    <a:pt x="12900" y="20251"/>
                    <a:pt x="12939" y="20191"/>
                  </a:cubicBezTo>
                  <a:cubicBezTo>
                    <a:pt x="12979" y="20221"/>
                    <a:pt x="13027" y="20191"/>
                    <a:pt x="13066" y="20201"/>
                  </a:cubicBezTo>
                  <a:cubicBezTo>
                    <a:pt x="13082" y="20221"/>
                    <a:pt x="13106" y="20201"/>
                    <a:pt x="13122" y="20221"/>
                  </a:cubicBezTo>
                  <a:cubicBezTo>
                    <a:pt x="13153" y="20181"/>
                    <a:pt x="13169" y="20251"/>
                    <a:pt x="13201" y="20231"/>
                  </a:cubicBezTo>
                  <a:cubicBezTo>
                    <a:pt x="13217" y="20251"/>
                    <a:pt x="13240" y="20231"/>
                    <a:pt x="13256" y="20251"/>
                  </a:cubicBezTo>
                  <a:cubicBezTo>
                    <a:pt x="13280" y="20271"/>
                    <a:pt x="13312" y="20221"/>
                    <a:pt x="13328" y="20281"/>
                  </a:cubicBezTo>
                  <a:cubicBezTo>
                    <a:pt x="13264" y="20321"/>
                    <a:pt x="13201" y="20321"/>
                    <a:pt x="13145" y="20281"/>
                  </a:cubicBezTo>
                  <a:cubicBezTo>
                    <a:pt x="13082" y="20281"/>
                    <a:pt x="13011" y="20291"/>
                    <a:pt x="12947" y="20271"/>
                  </a:cubicBezTo>
                  <a:cubicBezTo>
                    <a:pt x="12924" y="20311"/>
                    <a:pt x="12892" y="20291"/>
                    <a:pt x="12868" y="20281"/>
                  </a:cubicBezTo>
                  <a:cubicBezTo>
                    <a:pt x="12836" y="20341"/>
                    <a:pt x="12805" y="20291"/>
                    <a:pt x="12773" y="20321"/>
                  </a:cubicBezTo>
                  <a:cubicBezTo>
                    <a:pt x="12718" y="20311"/>
                    <a:pt x="12662" y="20331"/>
                    <a:pt x="12607" y="20301"/>
                  </a:cubicBezTo>
                  <a:cubicBezTo>
                    <a:pt x="12567" y="20341"/>
                    <a:pt x="12527" y="20351"/>
                    <a:pt x="12496" y="20341"/>
                  </a:cubicBezTo>
                  <a:cubicBezTo>
                    <a:pt x="12456" y="20371"/>
                    <a:pt x="12416" y="20381"/>
                    <a:pt x="12385" y="20371"/>
                  </a:cubicBezTo>
                  <a:cubicBezTo>
                    <a:pt x="12345" y="20371"/>
                    <a:pt x="12306" y="20381"/>
                    <a:pt x="12266" y="20411"/>
                  </a:cubicBezTo>
                  <a:cubicBezTo>
                    <a:pt x="12226" y="20411"/>
                    <a:pt x="12187" y="20411"/>
                    <a:pt x="12147" y="20461"/>
                  </a:cubicBezTo>
                  <a:cubicBezTo>
                    <a:pt x="12068" y="20451"/>
                    <a:pt x="11996" y="20491"/>
                    <a:pt x="11925" y="20511"/>
                  </a:cubicBezTo>
                  <a:cubicBezTo>
                    <a:pt x="11846" y="20541"/>
                    <a:pt x="11767" y="20531"/>
                    <a:pt x="11687" y="20561"/>
                  </a:cubicBezTo>
                  <a:cubicBezTo>
                    <a:pt x="11648" y="20541"/>
                    <a:pt x="11608" y="20571"/>
                    <a:pt x="11577" y="20571"/>
                  </a:cubicBezTo>
                  <a:cubicBezTo>
                    <a:pt x="11561" y="20591"/>
                    <a:pt x="11545" y="20551"/>
                    <a:pt x="11529" y="20571"/>
                  </a:cubicBezTo>
                  <a:cubicBezTo>
                    <a:pt x="11505" y="20571"/>
                    <a:pt x="11481" y="20581"/>
                    <a:pt x="11466" y="20581"/>
                  </a:cubicBezTo>
                  <a:cubicBezTo>
                    <a:pt x="11386" y="20571"/>
                    <a:pt x="11307" y="20601"/>
                    <a:pt x="11236" y="20571"/>
                  </a:cubicBezTo>
                  <a:cubicBezTo>
                    <a:pt x="11196" y="20591"/>
                    <a:pt x="11157" y="20561"/>
                    <a:pt x="11125" y="20581"/>
                  </a:cubicBezTo>
                  <a:cubicBezTo>
                    <a:pt x="11101" y="20561"/>
                    <a:pt x="11085" y="20561"/>
                    <a:pt x="11061" y="20591"/>
                  </a:cubicBezTo>
                  <a:cubicBezTo>
                    <a:pt x="11038" y="20561"/>
                    <a:pt x="11022" y="20561"/>
                    <a:pt x="10998" y="20571"/>
                  </a:cubicBezTo>
                  <a:cubicBezTo>
                    <a:pt x="10966" y="20561"/>
                    <a:pt x="10927" y="20561"/>
                    <a:pt x="10895" y="20541"/>
                  </a:cubicBezTo>
                  <a:cubicBezTo>
                    <a:pt x="10871" y="20561"/>
                    <a:pt x="10848" y="20541"/>
                    <a:pt x="10832" y="20551"/>
                  </a:cubicBezTo>
                  <a:cubicBezTo>
                    <a:pt x="10816" y="20531"/>
                    <a:pt x="10784" y="20571"/>
                    <a:pt x="10816" y="20601"/>
                  </a:cubicBezTo>
                  <a:cubicBezTo>
                    <a:pt x="10848" y="20601"/>
                    <a:pt x="10887" y="20601"/>
                    <a:pt x="10927" y="20621"/>
                  </a:cubicBezTo>
                  <a:cubicBezTo>
                    <a:pt x="10966" y="20581"/>
                    <a:pt x="10998" y="20671"/>
                    <a:pt x="11038" y="20621"/>
                  </a:cubicBezTo>
                  <a:cubicBezTo>
                    <a:pt x="11054" y="20641"/>
                    <a:pt x="11061" y="20651"/>
                    <a:pt x="11085" y="20621"/>
                  </a:cubicBezTo>
                  <a:cubicBezTo>
                    <a:pt x="11101" y="20651"/>
                    <a:pt x="11125" y="20651"/>
                    <a:pt x="11141" y="20641"/>
                  </a:cubicBezTo>
                  <a:cubicBezTo>
                    <a:pt x="11180" y="20621"/>
                    <a:pt x="11220" y="20651"/>
                    <a:pt x="11252" y="20671"/>
                  </a:cubicBezTo>
                  <a:cubicBezTo>
                    <a:pt x="11331" y="20621"/>
                    <a:pt x="11402" y="20671"/>
                    <a:pt x="11474" y="20651"/>
                  </a:cubicBezTo>
                  <a:cubicBezTo>
                    <a:pt x="11489" y="20671"/>
                    <a:pt x="11505" y="20661"/>
                    <a:pt x="11521" y="20661"/>
                  </a:cubicBezTo>
                  <a:cubicBezTo>
                    <a:pt x="11545" y="20641"/>
                    <a:pt x="11561" y="20691"/>
                    <a:pt x="11584" y="20651"/>
                  </a:cubicBezTo>
                  <a:cubicBezTo>
                    <a:pt x="11624" y="20681"/>
                    <a:pt x="11664" y="20621"/>
                    <a:pt x="11703" y="20661"/>
                  </a:cubicBezTo>
                  <a:cubicBezTo>
                    <a:pt x="11719" y="20641"/>
                    <a:pt x="11735" y="20661"/>
                    <a:pt x="11759" y="20631"/>
                  </a:cubicBezTo>
                  <a:cubicBezTo>
                    <a:pt x="11775" y="20611"/>
                    <a:pt x="11798" y="20661"/>
                    <a:pt x="11814" y="20621"/>
                  </a:cubicBezTo>
                  <a:cubicBezTo>
                    <a:pt x="11854" y="20651"/>
                    <a:pt x="11893" y="20571"/>
                    <a:pt x="11925" y="20611"/>
                  </a:cubicBezTo>
                  <a:cubicBezTo>
                    <a:pt x="11965" y="20551"/>
                    <a:pt x="12004" y="20621"/>
                    <a:pt x="12044" y="20581"/>
                  </a:cubicBezTo>
                  <a:cubicBezTo>
                    <a:pt x="12084" y="20561"/>
                    <a:pt x="12123" y="20571"/>
                    <a:pt x="12163" y="20531"/>
                  </a:cubicBezTo>
                  <a:cubicBezTo>
                    <a:pt x="12234" y="20551"/>
                    <a:pt x="12313" y="20441"/>
                    <a:pt x="12385" y="20481"/>
                  </a:cubicBezTo>
                  <a:cubicBezTo>
                    <a:pt x="12464" y="20441"/>
                    <a:pt x="12543" y="20451"/>
                    <a:pt x="12622" y="20401"/>
                  </a:cubicBezTo>
                  <a:cubicBezTo>
                    <a:pt x="12654" y="20411"/>
                    <a:pt x="12678" y="20431"/>
                    <a:pt x="12710" y="20391"/>
                  </a:cubicBezTo>
                  <a:cubicBezTo>
                    <a:pt x="12725" y="20411"/>
                    <a:pt x="12741" y="20421"/>
                    <a:pt x="12757" y="20391"/>
                  </a:cubicBezTo>
                  <a:cubicBezTo>
                    <a:pt x="12773" y="20411"/>
                    <a:pt x="12789" y="20431"/>
                    <a:pt x="12813" y="20401"/>
                  </a:cubicBezTo>
                  <a:cubicBezTo>
                    <a:pt x="12868" y="20411"/>
                    <a:pt x="12931" y="20361"/>
                    <a:pt x="12995" y="20401"/>
                  </a:cubicBezTo>
                  <a:cubicBezTo>
                    <a:pt x="13027" y="20331"/>
                    <a:pt x="13050" y="20431"/>
                    <a:pt x="13082" y="20391"/>
                  </a:cubicBezTo>
                  <a:cubicBezTo>
                    <a:pt x="13114" y="20381"/>
                    <a:pt x="13145" y="20381"/>
                    <a:pt x="13177" y="20401"/>
                  </a:cubicBezTo>
                  <a:cubicBezTo>
                    <a:pt x="13209" y="20381"/>
                    <a:pt x="13240" y="20391"/>
                    <a:pt x="13272" y="20401"/>
                  </a:cubicBezTo>
                  <a:cubicBezTo>
                    <a:pt x="13288" y="20391"/>
                    <a:pt x="13304" y="20401"/>
                    <a:pt x="13320" y="20411"/>
                  </a:cubicBezTo>
                  <a:cubicBezTo>
                    <a:pt x="13336" y="20431"/>
                    <a:pt x="13359" y="20411"/>
                    <a:pt x="13344" y="20441"/>
                  </a:cubicBezTo>
                  <a:cubicBezTo>
                    <a:pt x="13296" y="20411"/>
                    <a:pt x="13248" y="20491"/>
                    <a:pt x="13201" y="20461"/>
                  </a:cubicBezTo>
                  <a:cubicBezTo>
                    <a:pt x="13145" y="20481"/>
                    <a:pt x="13090" y="20481"/>
                    <a:pt x="13034" y="20491"/>
                  </a:cubicBezTo>
                  <a:cubicBezTo>
                    <a:pt x="12931" y="20481"/>
                    <a:pt x="12828" y="20571"/>
                    <a:pt x="12725" y="20541"/>
                  </a:cubicBezTo>
                  <a:cubicBezTo>
                    <a:pt x="12702" y="20571"/>
                    <a:pt x="12678" y="20581"/>
                    <a:pt x="12654" y="20571"/>
                  </a:cubicBezTo>
                  <a:cubicBezTo>
                    <a:pt x="12630" y="20541"/>
                    <a:pt x="12599" y="20611"/>
                    <a:pt x="12575" y="20591"/>
                  </a:cubicBezTo>
                  <a:cubicBezTo>
                    <a:pt x="12527" y="20591"/>
                    <a:pt x="12472" y="20631"/>
                    <a:pt x="12416" y="20631"/>
                  </a:cubicBezTo>
                  <a:cubicBezTo>
                    <a:pt x="12361" y="20671"/>
                    <a:pt x="12306" y="20661"/>
                    <a:pt x="12258" y="20691"/>
                  </a:cubicBezTo>
                  <a:cubicBezTo>
                    <a:pt x="12202" y="20701"/>
                    <a:pt x="12147" y="20721"/>
                    <a:pt x="12092" y="20721"/>
                  </a:cubicBezTo>
                  <a:cubicBezTo>
                    <a:pt x="12044" y="20771"/>
                    <a:pt x="11996" y="20741"/>
                    <a:pt x="11941" y="20771"/>
                  </a:cubicBezTo>
                  <a:cubicBezTo>
                    <a:pt x="11893" y="20801"/>
                    <a:pt x="11838" y="20761"/>
                    <a:pt x="11783" y="20801"/>
                  </a:cubicBezTo>
                  <a:cubicBezTo>
                    <a:pt x="11680" y="20811"/>
                    <a:pt x="11577" y="20821"/>
                    <a:pt x="11474" y="20821"/>
                  </a:cubicBezTo>
                  <a:cubicBezTo>
                    <a:pt x="11426" y="20821"/>
                    <a:pt x="11378" y="20821"/>
                    <a:pt x="11331" y="20811"/>
                  </a:cubicBezTo>
                  <a:cubicBezTo>
                    <a:pt x="11307" y="20781"/>
                    <a:pt x="11275" y="20851"/>
                    <a:pt x="11260" y="20811"/>
                  </a:cubicBezTo>
                  <a:cubicBezTo>
                    <a:pt x="11228" y="20831"/>
                    <a:pt x="11204" y="20791"/>
                    <a:pt x="11172" y="20811"/>
                  </a:cubicBezTo>
                  <a:cubicBezTo>
                    <a:pt x="11117" y="20801"/>
                    <a:pt x="11061" y="20821"/>
                    <a:pt x="11014" y="20791"/>
                  </a:cubicBezTo>
                  <a:cubicBezTo>
                    <a:pt x="10982" y="20841"/>
                    <a:pt x="10966" y="20781"/>
                    <a:pt x="10935" y="20811"/>
                  </a:cubicBezTo>
                  <a:cubicBezTo>
                    <a:pt x="10927" y="20801"/>
                    <a:pt x="10855" y="20781"/>
                    <a:pt x="10879" y="20821"/>
                  </a:cubicBezTo>
                  <a:cubicBezTo>
                    <a:pt x="10895" y="20811"/>
                    <a:pt x="10919" y="20811"/>
                    <a:pt x="10935" y="20841"/>
                  </a:cubicBezTo>
                  <a:cubicBezTo>
                    <a:pt x="10958" y="20861"/>
                    <a:pt x="10982" y="20821"/>
                    <a:pt x="10998" y="20861"/>
                  </a:cubicBezTo>
                  <a:cubicBezTo>
                    <a:pt x="11046" y="20841"/>
                    <a:pt x="11085" y="20881"/>
                    <a:pt x="11133" y="20861"/>
                  </a:cubicBezTo>
                  <a:cubicBezTo>
                    <a:pt x="11172" y="20891"/>
                    <a:pt x="11220" y="20861"/>
                    <a:pt x="11267" y="20881"/>
                  </a:cubicBezTo>
                  <a:cubicBezTo>
                    <a:pt x="11283" y="20901"/>
                    <a:pt x="11307" y="20871"/>
                    <a:pt x="11323" y="20871"/>
                  </a:cubicBezTo>
                  <a:cubicBezTo>
                    <a:pt x="11347" y="20891"/>
                    <a:pt x="11378" y="20891"/>
                    <a:pt x="11402" y="20881"/>
                  </a:cubicBezTo>
                  <a:cubicBezTo>
                    <a:pt x="11442" y="20911"/>
                    <a:pt x="11481" y="20881"/>
                    <a:pt x="11521" y="20891"/>
                  </a:cubicBezTo>
                  <a:cubicBezTo>
                    <a:pt x="11545" y="20911"/>
                    <a:pt x="11561" y="20881"/>
                    <a:pt x="11584" y="20881"/>
                  </a:cubicBezTo>
                  <a:cubicBezTo>
                    <a:pt x="11608" y="20901"/>
                    <a:pt x="11632" y="20901"/>
                    <a:pt x="11656" y="20891"/>
                  </a:cubicBezTo>
                  <a:cubicBezTo>
                    <a:pt x="11680" y="20901"/>
                    <a:pt x="11695" y="20881"/>
                    <a:pt x="11719" y="20881"/>
                  </a:cubicBezTo>
                  <a:cubicBezTo>
                    <a:pt x="11743" y="20871"/>
                    <a:pt x="11775" y="20911"/>
                    <a:pt x="11790" y="20881"/>
                  </a:cubicBezTo>
                  <a:cubicBezTo>
                    <a:pt x="11814" y="20851"/>
                    <a:pt x="11830" y="20881"/>
                    <a:pt x="11854" y="20871"/>
                  </a:cubicBezTo>
                  <a:cubicBezTo>
                    <a:pt x="11878" y="20901"/>
                    <a:pt x="11901" y="20841"/>
                    <a:pt x="11925" y="20881"/>
                  </a:cubicBezTo>
                  <a:cubicBezTo>
                    <a:pt x="11973" y="20841"/>
                    <a:pt x="12012" y="20851"/>
                    <a:pt x="12052" y="20831"/>
                  </a:cubicBezTo>
                  <a:cubicBezTo>
                    <a:pt x="12092" y="20841"/>
                    <a:pt x="12131" y="20801"/>
                    <a:pt x="12179" y="20811"/>
                  </a:cubicBezTo>
                  <a:cubicBezTo>
                    <a:pt x="12123" y="20861"/>
                    <a:pt x="12068" y="20871"/>
                    <a:pt x="12036" y="20871"/>
                  </a:cubicBezTo>
                  <a:cubicBezTo>
                    <a:pt x="12020" y="20871"/>
                    <a:pt x="11996" y="20861"/>
                    <a:pt x="11989" y="20871"/>
                  </a:cubicBezTo>
                  <a:cubicBezTo>
                    <a:pt x="11957" y="20881"/>
                    <a:pt x="11917" y="20911"/>
                    <a:pt x="11886" y="20921"/>
                  </a:cubicBezTo>
                  <a:cubicBezTo>
                    <a:pt x="11878" y="20921"/>
                    <a:pt x="11854" y="20911"/>
                    <a:pt x="11838" y="20921"/>
                  </a:cubicBezTo>
                  <a:cubicBezTo>
                    <a:pt x="11822" y="20921"/>
                    <a:pt x="11806" y="20951"/>
                    <a:pt x="11790" y="20941"/>
                  </a:cubicBezTo>
                  <a:cubicBezTo>
                    <a:pt x="11664" y="20961"/>
                    <a:pt x="11537" y="20991"/>
                    <a:pt x="11410" y="20991"/>
                  </a:cubicBezTo>
                  <a:cubicBezTo>
                    <a:pt x="11283" y="21001"/>
                    <a:pt x="11157" y="21001"/>
                    <a:pt x="11030" y="20971"/>
                  </a:cubicBezTo>
                  <a:cubicBezTo>
                    <a:pt x="10958" y="21021"/>
                    <a:pt x="10895" y="20951"/>
                    <a:pt x="10832" y="20961"/>
                  </a:cubicBezTo>
                  <a:cubicBezTo>
                    <a:pt x="10800" y="20971"/>
                    <a:pt x="10768" y="20961"/>
                    <a:pt x="10737" y="20951"/>
                  </a:cubicBezTo>
                  <a:cubicBezTo>
                    <a:pt x="10697" y="20981"/>
                    <a:pt x="10673" y="20891"/>
                    <a:pt x="10634" y="20971"/>
                  </a:cubicBezTo>
                  <a:cubicBezTo>
                    <a:pt x="10713" y="21031"/>
                    <a:pt x="10800" y="21031"/>
                    <a:pt x="10879" y="21021"/>
                  </a:cubicBezTo>
                  <a:cubicBezTo>
                    <a:pt x="10919" y="21061"/>
                    <a:pt x="10958" y="21041"/>
                    <a:pt x="10998" y="21061"/>
                  </a:cubicBezTo>
                  <a:cubicBezTo>
                    <a:pt x="11038" y="21061"/>
                    <a:pt x="11077" y="21061"/>
                    <a:pt x="11117" y="21070"/>
                  </a:cubicBezTo>
                  <a:cubicBezTo>
                    <a:pt x="11204" y="21100"/>
                    <a:pt x="11283" y="21051"/>
                    <a:pt x="11363" y="21090"/>
                  </a:cubicBezTo>
                  <a:cubicBezTo>
                    <a:pt x="11386" y="21070"/>
                    <a:pt x="11410" y="21070"/>
                    <a:pt x="11426" y="21080"/>
                  </a:cubicBezTo>
                  <a:cubicBezTo>
                    <a:pt x="11450" y="21070"/>
                    <a:pt x="11466" y="21070"/>
                    <a:pt x="11489" y="21070"/>
                  </a:cubicBezTo>
                  <a:cubicBezTo>
                    <a:pt x="11529" y="21061"/>
                    <a:pt x="11569" y="21070"/>
                    <a:pt x="11608" y="21080"/>
                  </a:cubicBezTo>
                  <a:cubicBezTo>
                    <a:pt x="11648" y="21070"/>
                    <a:pt x="11695" y="21061"/>
                    <a:pt x="11735" y="21061"/>
                  </a:cubicBezTo>
                  <a:cubicBezTo>
                    <a:pt x="11751" y="21051"/>
                    <a:pt x="11775" y="21061"/>
                    <a:pt x="11798" y="21021"/>
                  </a:cubicBezTo>
                  <a:cubicBezTo>
                    <a:pt x="11814" y="21051"/>
                    <a:pt x="11838" y="21051"/>
                    <a:pt x="11862" y="21011"/>
                  </a:cubicBezTo>
                  <a:cubicBezTo>
                    <a:pt x="11878" y="21001"/>
                    <a:pt x="11901" y="21001"/>
                    <a:pt x="11917" y="21001"/>
                  </a:cubicBezTo>
                  <a:cubicBezTo>
                    <a:pt x="11941" y="21031"/>
                    <a:pt x="11965" y="20971"/>
                    <a:pt x="11981" y="20991"/>
                  </a:cubicBezTo>
                  <a:cubicBezTo>
                    <a:pt x="12020" y="20971"/>
                    <a:pt x="12068" y="20981"/>
                    <a:pt x="12107" y="20941"/>
                  </a:cubicBezTo>
                  <a:cubicBezTo>
                    <a:pt x="12187" y="20951"/>
                    <a:pt x="12274" y="20851"/>
                    <a:pt x="12353" y="20871"/>
                  </a:cubicBezTo>
                  <a:cubicBezTo>
                    <a:pt x="12448" y="20811"/>
                    <a:pt x="12527" y="20821"/>
                    <a:pt x="12622" y="20751"/>
                  </a:cubicBezTo>
                  <a:cubicBezTo>
                    <a:pt x="12702" y="20791"/>
                    <a:pt x="12797" y="20681"/>
                    <a:pt x="12876" y="20731"/>
                  </a:cubicBezTo>
                  <a:cubicBezTo>
                    <a:pt x="12924" y="20701"/>
                    <a:pt x="12963" y="20691"/>
                    <a:pt x="13003" y="20711"/>
                  </a:cubicBezTo>
                  <a:cubicBezTo>
                    <a:pt x="13050" y="20651"/>
                    <a:pt x="13090" y="20661"/>
                    <a:pt x="13137" y="20671"/>
                  </a:cubicBezTo>
                  <a:cubicBezTo>
                    <a:pt x="13177" y="20641"/>
                    <a:pt x="13225" y="20641"/>
                    <a:pt x="13264" y="20651"/>
                  </a:cubicBezTo>
                  <a:cubicBezTo>
                    <a:pt x="13304" y="20631"/>
                    <a:pt x="13351" y="20621"/>
                    <a:pt x="13399" y="20651"/>
                  </a:cubicBezTo>
                  <a:cubicBezTo>
                    <a:pt x="13415" y="20621"/>
                    <a:pt x="13439" y="20621"/>
                    <a:pt x="13454" y="20641"/>
                  </a:cubicBezTo>
                  <a:cubicBezTo>
                    <a:pt x="13478" y="20641"/>
                    <a:pt x="13510" y="20641"/>
                    <a:pt x="13534" y="20641"/>
                  </a:cubicBezTo>
                  <a:cubicBezTo>
                    <a:pt x="13550" y="20621"/>
                    <a:pt x="13573" y="20641"/>
                    <a:pt x="13589" y="20631"/>
                  </a:cubicBezTo>
                  <a:cubicBezTo>
                    <a:pt x="13605" y="20661"/>
                    <a:pt x="13668" y="20621"/>
                    <a:pt x="13637" y="20671"/>
                  </a:cubicBezTo>
                  <a:cubicBezTo>
                    <a:pt x="13581" y="20661"/>
                    <a:pt x="13518" y="20671"/>
                    <a:pt x="13454" y="20671"/>
                  </a:cubicBezTo>
                  <a:cubicBezTo>
                    <a:pt x="13391" y="20731"/>
                    <a:pt x="13320" y="20751"/>
                    <a:pt x="13256" y="20741"/>
                  </a:cubicBezTo>
                  <a:cubicBezTo>
                    <a:pt x="13225" y="20781"/>
                    <a:pt x="13193" y="20761"/>
                    <a:pt x="13153" y="20761"/>
                  </a:cubicBezTo>
                  <a:cubicBezTo>
                    <a:pt x="13122" y="20771"/>
                    <a:pt x="13090" y="20831"/>
                    <a:pt x="13058" y="20821"/>
                  </a:cubicBezTo>
                  <a:cubicBezTo>
                    <a:pt x="12987" y="20821"/>
                    <a:pt x="12924" y="20871"/>
                    <a:pt x="12860" y="20891"/>
                  </a:cubicBezTo>
                  <a:cubicBezTo>
                    <a:pt x="12789" y="20921"/>
                    <a:pt x="12710" y="20981"/>
                    <a:pt x="12646" y="20951"/>
                  </a:cubicBezTo>
                  <a:cubicBezTo>
                    <a:pt x="12575" y="21061"/>
                    <a:pt x="12519" y="21001"/>
                    <a:pt x="12456" y="21080"/>
                  </a:cubicBezTo>
                  <a:cubicBezTo>
                    <a:pt x="12424" y="21051"/>
                    <a:pt x="12393" y="21110"/>
                    <a:pt x="12369" y="21080"/>
                  </a:cubicBezTo>
                  <a:cubicBezTo>
                    <a:pt x="12337" y="21140"/>
                    <a:pt x="12306" y="21070"/>
                    <a:pt x="12266" y="21140"/>
                  </a:cubicBezTo>
                  <a:cubicBezTo>
                    <a:pt x="12139" y="21180"/>
                    <a:pt x="12012" y="21210"/>
                    <a:pt x="11878" y="21280"/>
                  </a:cubicBezTo>
                  <a:cubicBezTo>
                    <a:pt x="11759" y="21260"/>
                    <a:pt x="11632" y="21350"/>
                    <a:pt x="11513" y="21310"/>
                  </a:cubicBezTo>
                  <a:cubicBezTo>
                    <a:pt x="11450" y="21360"/>
                    <a:pt x="11394" y="21290"/>
                    <a:pt x="11323" y="21340"/>
                  </a:cubicBezTo>
                  <a:cubicBezTo>
                    <a:pt x="11291" y="21320"/>
                    <a:pt x="11260" y="21320"/>
                    <a:pt x="11228" y="21330"/>
                  </a:cubicBezTo>
                  <a:cubicBezTo>
                    <a:pt x="11212" y="21310"/>
                    <a:pt x="11125" y="21300"/>
                    <a:pt x="11180" y="21360"/>
                  </a:cubicBezTo>
                  <a:cubicBezTo>
                    <a:pt x="11252" y="21400"/>
                    <a:pt x="11331" y="21390"/>
                    <a:pt x="11410" y="21390"/>
                  </a:cubicBezTo>
                  <a:cubicBezTo>
                    <a:pt x="11434" y="21380"/>
                    <a:pt x="11450" y="21380"/>
                    <a:pt x="11474" y="21410"/>
                  </a:cubicBezTo>
                  <a:cubicBezTo>
                    <a:pt x="11489" y="21400"/>
                    <a:pt x="11513" y="21400"/>
                    <a:pt x="11529" y="21400"/>
                  </a:cubicBezTo>
                  <a:cubicBezTo>
                    <a:pt x="11577" y="21370"/>
                    <a:pt x="11616" y="21410"/>
                    <a:pt x="11656" y="21380"/>
                  </a:cubicBezTo>
                  <a:cubicBezTo>
                    <a:pt x="11695" y="21410"/>
                    <a:pt x="11735" y="21360"/>
                    <a:pt x="11783" y="21360"/>
                  </a:cubicBezTo>
                  <a:cubicBezTo>
                    <a:pt x="11814" y="21390"/>
                    <a:pt x="11862" y="21340"/>
                    <a:pt x="11901" y="21340"/>
                  </a:cubicBezTo>
                  <a:cubicBezTo>
                    <a:pt x="11941" y="21360"/>
                    <a:pt x="11989" y="21300"/>
                    <a:pt x="12028" y="21320"/>
                  </a:cubicBezTo>
                  <a:cubicBezTo>
                    <a:pt x="12068" y="21270"/>
                    <a:pt x="12107" y="21310"/>
                    <a:pt x="12155" y="21240"/>
                  </a:cubicBezTo>
                  <a:cubicBezTo>
                    <a:pt x="12187" y="21310"/>
                    <a:pt x="12226" y="21230"/>
                    <a:pt x="12266" y="21230"/>
                  </a:cubicBezTo>
                  <a:cubicBezTo>
                    <a:pt x="12306" y="21230"/>
                    <a:pt x="12345" y="21220"/>
                    <a:pt x="12385" y="21180"/>
                  </a:cubicBezTo>
                  <a:cubicBezTo>
                    <a:pt x="12424" y="21170"/>
                    <a:pt x="12464" y="21160"/>
                    <a:pt x="12504" y="21140"/>
                  </a:cubicBezTo>
                  <a:cubicBezTo>
                    <a:pt x="12543" y="21160"/>
                    <a:pt x="12583" y="21080"/>
                    <a:pt x="12622" y="21120"/>
                  </a:cubicBezTo>
                  <a:cubicBezTo>
                    <a:pt x="12678" y="21041"/>
                    <a:pt x="12733" y="21051"/>
                    <a:pt x="12789" y="21031"/>
                  </a:cubicBezTo>
                  <a:cubicBezTo>
                    <a:pt x="12821" y="21061"/>
                    <a:pt x="12797" y="20981"/>
                    <a:pt x="12836" y="21001"/>
                  </a:cubicBezTo>
                  <a:cubicBezTo>
                    <a:pt x="12868" y="21001"/>
                    <a:pt x="12900" y="20961"/>
                    <a:pt x="12924" y="20961"/>
                  </a:cubicBezTo>
                  <a:cubicBezTo>
                    <a:pt x="12947" y="20981"/>
                    <a:pt x="12979" y="20911"/>
                    <a:pt x="13003" y="20941"/>
                  </a:cubicBezTo>
                  <a:cubicBezTo>
                    <a:pt x="13027" y="20971"/>
                    <a:pt x="13058" y="20881"/>
                    <a:pt x="13090" y="20931"/>
                  </a:cubicBezTo>
                  <a:cubicBezTo>
                    <a:pt x="13145" y="20841"/>
                    <a:pt x="13201" y="20891"/>
                    <a:pt x="13264" y="20851"/>
                  </a:cubicBezTo>
                  <a:cubicBezTo>
                    <a:pt x="13312" y="20871"/>
                    <a:pt x="13375" y="20791"/>
                    <a:pt x="13423" y="20821"/>
                  </a:cubicBezTo>
                  <a:cubicBezTo>
                    <a:pt x="13486" y="20771"/>
                    <a:pt x="13542" y="20771"/>
                    <a:pt x="13597" y="20771"/>
                  </a:cubicBezTo>
                  <a:cubicBezTo>
                    <a:pt x="13621" y="20741"/>
                    <a:pt x="13645" y="20801"/>
                    <a:pt x="13668" y="20751"/>
                  </a:cubicBezTo>
                  <a:cubicBezTo>
                    <a:pt x="13692" y="20831"/>
                    <a:pt x="13732" y="20741"/>
                    <a:pt x="13756" y="20771"/>
                  </a:cubicBezTo>
                  <a:cubicBezTo>
                    <a:pt x="13787" y="20711"/>
                    <a:pt x="13811" y="20801"/>
                    <a:pt x="13843" y="20761"/>
                  </a:cubicBezTo>
                  <a:cubicBezTo>
                    <a:pt x="13866" y="20791"/>
                    <a:pt x="13898" y="20721"/>
                    <a:pt x="13930" y="20781"/>
                  </a:cubicBezTo>
                  <a:cubicBezTo>
                    <a:pt x="13890" y="20811"/>
                    <a:pt x="13851" y="20791"/>
                    <a:pt x="13819" y="20791"/>
                  </a:cubicBezTo>
                  <a:cubicBezTo>
                    <a:pt x="13779" y="20801"/>
                    <a:pt x="13740" y="20791"/>
                    <a:pt x="13708" y="20801"/>
                  </a:cubicBezTo>
                  <a:cubicBezTo>
                    <a:pt x="13668" y="20831"/>
                    <a:pt x="13637" y="20791"/>
                    <a:pt x="13597" y="20831"/>
                  </a:cubicBezTo>
                  <a:cubicBezTo>
                    <a:pt x="13557" y="20811"/>
                    <a:pt x="13510" y="20861"/>
                    <a:pt x="13470" y="20851"/>
                  </a:cubicBezTo>
                  <a:cubicBezTo>
                    <a:pt x="13391" y="20881"/>
                    <a:pt x="13312" y="20901"/>
                    <a:pt x="13233" y="20941"/>
                  </a:cubicBezTo>
                  <a:cubicBezTo>
                    <a:pt x="13153" y="20941"/>
                    <a:pt x="13074" y="20971"/>
                    <a:pt x="12995" y="21061"/>
                  </a:cubicBezTo>
                  <a:cubicBezTo>
                    <a:pt x="12955" y="21011"/>
                    <a:pt x="12908" y="21110"/>
                    <a:pt x="12868" y="21080"/>
                  </a:cubicBezTo>
                  <a:cubicBezTo>
                    <a:pt x="12821" y="21140"/>
                    <a:pt x="12781" y="21120"/>
                    <a:pt x="12733" y="21150"/>
                  </a:cubicBezTo>
                  <a:cubicBezTo>
                    <a:pt x="12686" y="21210"/>
                    <a:pt x="12638" y="21190"/>
                    <a:pt x="12591" y="21210"/>
                  </a:cubicBezTo>
                  <a:cubicBezTo>
                    <a:pt x="12575" y="21190"/>
                    <a:pt x="12559" y="21230"/>
                    <a:pt x="12559" y="21250"/>
                  </a:cubicBezTo>
                  <a:cubicBezTo>
                    <a:pt x="12535" y="21230"/>
                    <a:pt x="12504" y="21240"/>
                    <a:pt x="12480" y="21280"/>
                  </a:cubicBezTo>
                  <a:cubicBezTo>
                    <a:pt x="12464" y="21260"/>
                    <a:pt x="12440" y="21290"/>
                    <a:pt x="12416" y="21290"/>
                  </a:cubicBezTo>
                  <a:cubicBezTo>
                    <a:pt x="12401" y="21360"/>
                    <a:pt x="12345" y="21250"/>
                    <a:pt x="12369" y="21320"/>
                  </a:cubicBezTo>
                  <a:cubicBezTo>
                    <a:pt x="12321" y="21320"/>
                    <a:pt x="12282" y="21330"/>
                    <a:pt x="12234" y="21350"/>
                  </a:cubicBezTo>
                  <a:cubicBezTo>
                    <a:pt x="12187" y="21330"/>
                    <a:pt x="12139" y="21390"/>
                    <a:pt x="12099" y="21390"/>
                  </a:cubicBezTo>
                  <a:cubicBezTo>
                    <a:pt x="12052" y="21430"/>
                    <a:pt x="12004" y="21400"/>
                    <a:pt x="11957" y="21450"/>
                  </a:cubicBezTo>
                  <a:cubicBezTo>
                    <a:pt x="11917" y="21420"/>
                    <a:pt x="11878" y="21470"/>
                    <a:pt x="11830" y="21470"/>
                  </a:cubicBezTo>
                  <a:cubicBezTo>
                    <a:pt x="11790" y="21490"/>
                    <a:pt x="11743" y="21470"/>
                    <a:pt x="11695" y="21510"/>
                  </a:cubicBezTo>
                  <a:cubicBezTo>
                    <a:pt x="11656" y="21440"/>
                    <a:pt x="11608" y="21510"/>
                    <a:pt x="11561" y="21510"/>
                  </a:cubicBezTo>
                  <a:cubicBezTo>
                    <a:pt x="11545" y="21490"/>
                    <a:pt x="11521" y="21520"/>
                    <a:pt x="11497" y="21520"/>
                  </a:cubicBezTo>
                  <a:cubicBezTo>
                    <a:pt x="11474" y="21510"/>
                    <a:pt x="11450" y="21500"/>
                    <a:pt x="11426" y="21520"/>
                  </a:cubicBezTo>
                  <a:cubicBezTo>
                    <a:pt x="11386" y="21470"/>
                    <a:pt x="11339" y="21560"/>
                    <a:pt x="11291" y="21490"/>
                  </a:cubicBezTo>
                  <a:cubicBezTo>
                    <a:pt x="11252" y="21510"/>
                    <a:pt x="11204" y="21470"/>
                    <a:pt x="11157" y="21490"/>
                  </a:cubicBezTo>
                  <a:cubicBezTo>
                    <a:pt x="11117" y="21420"/>
                    <a:pt x="11069" y="21500"/>
                    <a:pt x="11030" y="21440"/>
                  </a:cubicBezTo>
                  <a:cubicBezTo>
                    <a:pt x="10982" y="21470"/>
                    <a:pt x="10943" y="21400"/>
                    <a:pt x="10895" y="21440"/>
                  </a:cubicBezTo>
                  <a:cubicBezTo>
                    <a:pt x="10935" y="21490"/>
                    <a:pt x="10974" y="21510"/>
                    <a:pt x="11014" y="21510"/>
                  </a:cubicBezTo>
                  <a:cubicBezTo>
                    <a:pt x="11054" y="21580"/>
                    <a:pt x="11101" y="21500"/>
                    <a:pt x="11141" y="21570"/>
                  </a:cubicBezTo>
                  <a:cubicBezTo>
                    <a:pt x="11212" y="21560"/>
                    <a:pt x="11275" y="21580"/>
                    <a:pt x="11339" y="21580"/>
                  </a:cubicBezTo>
                  <a:cubicBezTo>
                    <a:pt x="11371" y="21580"/>
                    <a:pt x="11371" y="21580"/>
                    <a:pt x="11371" y="21580"/>
                  </a:cubicBezTo>
                  <a:cubicBezTo>
                    <a:pt x="11378" y="21580"/>
                    <a:pt x="11386" y="21580"/>
                    <a:pt x="11402" y="21570"/>
                  </a:cubicBezTo>
                  <a:cubicBezTo>
                    <a:pt x="11402" y="21580"/>
                    <a:pt x="11402" y="21580"/>
                    <a:pt x="11402" y="21580"/>
                  </a:cubicBezTo>
                  <a:cubicBezTo>
                    <a:pt x="11727" y="21580"/>
                    <a:pt x="11727" y="21580"/>
                    <a:pt x="11727" y="21580"/>
                  </a:cubicBezTo>
                  <a:cubicBezTo>
                    <a:pt x="11798" y="21570"/>
                    <a:pt x="11862" y="21560"/>
                    <a:pt x="11925" y="21540"/>
                  </a:cubicBezTo>
                  <a:cubicBezTo>
                    <a:pt x="11973" y="21510"/>
                    <a:pt x="12012" y="21560"/>
                    <a:pt x="12052" y="21490"/>
                  </a:cubicBezTo>
                  <a:cubicBezTo>
                    <a:pt x="12099" y="21520"/>
                    <a:pt x="12147" y="21490"/>
                    <a:pt x="12187" y="21460"/>
                  </a:cubicBezTo>
                  <a:cubicBezTo>
                    <a:pt x="12282" y="21450"/>
                    <a:pt x="12369" y="21420"/>
                    <a:pt x="12464" y="21360"/>
                  </a:cubicBezTo>
                  <a:cubicBezTo>
                    <a:pt x="12551" y="21360"/>
                    <a:pt x="12638" y="21280"/>
                    <a:pt x="12725" y="21270"/>
                  </a:cubicBezTo>
                  <a:cubicBezTo>
                    <a:pt x="12773" y="21230"/>
                    <a:pt x="12821" y="21220"/>
                    <a:pt x="12868" y="21200"/>
                  </a:cubicBezTo>
                  <a:cubicBezTo>
                    <a:pt x="12908" y="21200"/>
                    <a:pt x="12955" y="21160"/>
                    <a:pt x="13003" y="21170"/>
                  </a:cubicBezTo>
                  <a:cubicBezTo>
                    <a:pt x="13122" y="21031"/>
                    <a:pt x="13225" y="21080"/>
                    <a:pt x="13344" y="21001"/>
                  </a:cubicBezTo>
                  <a:cubicBezTo>
                    <a:pt x="13391" y="21011"/>
                    <a:pt x="13447" y="20941"/>
                    <a:pt x="13502" y="20961"/>
                  </a:cubicBezTo>
                  <a:cubicBezTo>
                    <a:pt x="13557" y="20951"/>
                    <a:pt x="13621" y="20911"/>
                    <a:pt x="13676" y="20921"/>
                  </a:cubicBezTo>
                  <a:cubicBezTo>
                    <a:pt x="13732" y="20871"/>
                    <a:pt x="13779" y="20931"/>
                    <a:pt x="13835" y="20881"/>
                  </a:cubicBezTo>
                  <a:cubicBezTo>
                    <a:pt x="13890" y="20941"/>
                    <a:pt x="13954" y="20881"/>
                    <a:pt x="14009" y="20901"/>
                  </a:cubicBezTo>
                  <a:cubicBezTo>
                    <a:pt x="14033" y="20911"/>
                    <a:pt x="14065" y="20931"/>
                    <a:pt x="14096" y="20891"/>
                  </a:cubicBezTo>
                  <a:cubicBezTo>
                    <a:pt x="14120" y="20931"/>
                    <a:pt x="14152" y="20921"/>
                    <a:pt x="14175" y="20911"/>
                  </a:cubicBezTo>
                  <a:cubicBezTo>
                    <a:pt x="14207" y="20961"/>
                    <a:pt x="14231" y="20941"/>
                    <a:pt x="14263" y="20971"/>
                  </a:cubicBezTo>
                  <a:cubicBezTo>
                    <a:pt x="14271" y="20951"/>
                    <a:pt x="14286" y="20961"/>
                    <a:pt x="14294" y="20951"/>
                  </a:cubicBezTo>
                  <a:cubicBezTo>
                    <a:pt x="14310" y="20971"/>
                    <a:pt x="14334" y="20961"/>
                    <a:pt x="14318" y="20991"/>
                  </a:cubicBezTo>
                  <a:cubicBezTo>
                    <a:pt x="14207" y="21011"/>
                    <a:pt x="14088" y="21011"/>
                    <a:pt x="13977" y="21021"/>
                  </a:cubicBezTo>
                  <a:cubicBezTo>
                    <a:pt x="13946" y="21061"/>
                    <a:pt x="13914" y="21041"/>
                    <a:pt x="13890" y="21031"/>
                  </a:cubicBezTo>
                  <a:cubicBezTo>
                    <a:pt x="13859" y="21070"/>
                    <a:pt x="13827" y="21080"/>
                    <a:pt x="13803" y="21070"/>
                  </a:cubicBezTo>
                  <a:cubicBezTo>
                    <a:pt x="13740" y="21110"/>
                    <a:pt x="13676" y="21100"/>
                    <a:pt x="13613" y="21160"/>
                  </a:cubicBezTo>
                  <a:cubicBezTo>
                    <a:pt x="13557" y="21120"/>
                    <a:pt x="13494" y="21200"/>
                    <a:pt x="13439" y="21210"/>
                  </a:cubicBezTo>
                  <a:cubicBezTo>
                    <a:pt x="13383" y="21270"/>
                    <a:pt x="13320" y="21260"/>
                    <a:pt x="13264" y="21310"/>
                  </a:cubicBezTo>
                  <a:cubicBezTo>
                    <a:pt x="13240" y="21260"/>
                    <a:pt x="13201" y="21410"/>
                    <a:pt x="13177" y="21350"/>
                  </a:cubicBezTo>
                  <a:cubicBezTo>
                    <a:pt x="13145" y="21410"/>
                    <a:pt x="13114" y="21370"/>
                    <a:pt x="13082" y="21420"/>
                  </a:cubicBezTo>
                  <a:cubicBezTo>
                    <a:pt x="13027" y="21400"/>
                    <a:pt x="12963" y="21470"/>
                    <a:pt x="12900" y="21480"/>
                  </a:cubicBezTo>
                  <a:cubicBezTo>
                    <a:pt x="12924" y="21550"/>
                    <a:pt x="12852" y="21470"/>
                    <a:pt x="12836" y="21530"/>
                  </a:cubicBezTo>
                  <a:cubicBezTo>
                    <a:pt x="12805" y="21550"/>
                    <a:pt x="12781" y="21530"/>
                    <a:pt x="12749" y="21560"/>
                  </a:cubicBezTo>
                  <a:cubicBezTo>
                    <a:pt x="12741" y="21570"/>
                    <a:pt x="12741" y="21570"/>
                    <a:pt x="12733" y="21580"/>
                  </a:cubicBezTo>
                  <a:cubicBezTo>
                    <a:pt x="12931" y="21580"/>
                    <a:pt x="12931" y="21580"/>
                    <a:pt x="12931" y="21580"/>
                  </a:cubicBezTo>
                  <a:cubicBezTo>
                    <a:pt x="12947" y="21570"/>
                    <a:pt x="12963" y="21560"/>
                    <a:pt x="12979" y="21570"/>
                  </a:cubicBezTo>
                  <a:cubicBezTo>
                    <a:pt x="13058" y="21500"/>
                    <a:pt x="13137" y="21510"/>
                    <a:pt x="13217" y="21450"/>
                  </a:cubicBezTo>
                  <a:cubicBezTo>
                    <a:pt x="13375" y="21360"/>
                    <a:pt x="13542" y="21260"/>
                    <a:pt x="13700" y="21210"/>
                  </a:cubicBezTo>
                  <a:cubicBezTo>
                    <a:pt x="13732" y="21210"/>
                    <a:pt x="13771" y="21190"/>
                    <a:pt x="13811" y="21170"/>
                  </a:cubicBezTo>
                  <a:cubicBezTo>
                    <a:pt x="13851" y="21120"/>
                    <a:pt x="13890" y="21200"/>
                    <a:pt x="13938" y="21120"/>
                  </a:cubicBezTo>
                  <a:cubicBezTo>
                    <a:pt x="13969" y="21150"/>
                    <a:pt x="14009" y="21130"/>
                    <a:pt x="14041" y="21120"/>
                  </a:cubicBezTo>
                  <a:cubicBezTo>
                    <a:pt x="14080" y="21170"/>
                    <a:pt x="14128" y="21061"/>
                    <a:pt x="14168" y="21130"/>
                  </a:cubicBezTo>
                  <a:cubicBezTo>
                    <a:pt x="14136" y="21150"/>
                    <a:pt x="14112" y="21110"/>
                    <a:pt x="14080" y="21170"/>
                  </a:cubicBezTo>
                  <a:cubicBezTo>
                    <a:pt x="14049" y="21160"/>
                    <a:pt x="14025" y="21140"/>
                    <a:pt x="13993" y="21170"/>
                  </a:cubicBezTo>
                  <a:cubicBezTo>
                    <a:pt x="13962" y="21200"/>
                    <a:pt x="13938" y="21180"/>
                    <a:pt x="13906" y="21180"/>
                  </a:cubicBezTo>
                  <a:cubicBezTo>
                    <a:pt x="13874" y="21220"/>
                    <a:pt x="13851" y="21200"/>
                    <a:pt x="13819" y="21220"/>
                  </a:cubicBezTo>
                  <a:cubicBezTo>
                    <a:pt x="13756" y="21260"/>
                    <a:pt x="13700" y="21270"/>
                    <a:pt x="13645" y="21300"/>
                  </a:cubicBezTo>
                  <a:cubicBezTo>
                    <a:pt x="13581" y="21320"/>
                    <a:pt x="13526" y="21360"/>
                    <a:pt x="13462" y="21410"/>
                  </a:cubicBezTo>
                  <a:cubicBezTo>
                    <a:pt x="13439" y="21400"/>
                    <a:pt x="13407" y="21430"/>
                    <a:pt x="13375" y="21450"/>
                  </a:cubicBezTo>
                  <a:cubicBezTo>
                    <a:pt x="13351" y="21440"/>
                    <a:pt x="13320" y="21470"/>
                    <a:pt x="13288" y="21490"/>
                  </a:cubicBezTo>
                  <a:cubicBezTo>
                    <a:pt x="13240" y="21520"/>
                    <a:pt x="13193" y="21550"/>
                    <a:pt x="13137" y="21580"/>
                  </a:cubicBezTo>
                  <a:cubicBezTo>
                    <a:pt x="13320" y="21580"/>
                    <a:pt x="13320" y="21580"/>
                    <a:pt x="13320" y="21580"/>
                  </a:cubicBezTo>
                  <a:cubicBezTo>
                    <a:pt x="13359" y="21550"/>
                    <a:pt x="13407" y="21530"/>
                    <a:pt x="13447" y="21520"/>
                  </a:cubicBezTo>
                  <a:cubicBezTo>
                    <a:pt x="13534" y="21460"/>
                    <a:pt x="13557" y="21480"/>
                    <a:pt x="13629" y="21410"/>
                  </a:cubicBezTo>
                  <a:cubicBezTo>
                    <a:pt x="13653" y="21440"/>
                    <a:pt x="13692" y="21360"/>
                    <a:pt x="13724" y="21380"/>
                  </a:cubicBezTo>
                  <a:cubicBezTo>
                    <a:pt x="13756" y="21340"/>
                    <a:pt x="13787" y="21380"/>
                    <a:pt x="13827" y="21330"/>
                  </a:cubicBezTo>
                  <a:cubicBezTo>
                    <a:pt x="13962" y="21270"/>
                    <a:pt x="14096" y="21270"/>
                    <a:pt x="14239" y="21200"/>
                  </a:cubicBezTo>
                  <a:cubicBezTo>
                    <a:pt x="14263" y="21240"/>
                    <a:pt x="14302" y="21200"/>
                    <a:pt x="14334" y="21200"/>
                  </a:cubicBezTo>
                  <a:cubicBezTo>
                    <a:pt x="14366" y="21220"/>
                    <a:pt x="14397" y="21180"/>
                    <a:pt x="14429" y="21180"/>
                  </a:cubicBezTo>
                  <a:cubicBezTo>
                    <a:pt x="14556" y="21240"/>
                    <a:pt x="14698" y="21170"/>
                    <a:pt x="14809" y="21290"/>
                  </a:cubicBezTo>
                  <a:cubicBezTo>
                    <a:pt x="14730" y="21280"/>
                    <a:pt x="14651" y="21330"/>
                    <a:pt x="14572" y="21320"/>
                  </a:cubicBezTo>
                  <a:cubicBezTo>
                    <a:pt x="14532" y="21340"/>
                    <a:pt x="14500" y="21320"/>
                    <a:pt x="14461" y="21320"/>
                  </a:cubicBezTo>
                  <a:cubicBezTo>
                    <a:pt x="14421" y="21370"/>
                    <a:pt x="14382" y="21340"/>
                    <a:pt x="14342" y="21340"/>
                  </a:cubicBezTo>
                  <a:cubicBezTo>
                    <a:pt x="14231" y="21410"/>
                    <a:pt x="14120" y="21410"/>
                    <a:pt x="14017" y="21470"/>
                  </a:cubicBezTo>
                  <a:cubicBezTo>
                    <a:pt x="13906" y="21520"/>
                    <a:pt x="13795" y="21560"/>
                    <a:pt x="13684" y="21580"/>
                  </a:cubicBezTo>
                  <a:cubicBezTo>
                    <a:pt x="14009" y="21580"/>
                    <a:pt x="14009" y="21580"/>
                    <a:pt x="14009" y="21580"/>
                  </a:cubicBezTo>
                  <a:cubicBezTo>
                    <a:pt x="14072" y="21550"/>
                    <a:pt x="14136" y="21520"/>
                    <a:pt x="14199" y="21500"/>
                  </a:cubicBezTo>
                  <a:cubicBezTo>
                    <a:pt x="14239" y="21490"/>
                    <a:pt x="14279" y="21490"/>
                    <a:pt x="14318" y="21480"/>
                  </a:cubicBezTo>
                  <a:cubicBezTo>
                    <a:pt x="14366" y="21430"/>
                    <a:pt x="14405" y="21490"/>
                    <a:pt x="14461" y="21410"/>
                  </a:cubicBezTo>
                  <a:cubicBezTo>
                    <a:pt x="14548" y="21440"/>
                    <a:pt x="14643" y="21420"/>
                    <a:pt x="14738" y="21390"/>
                  </a:cubicBezTo>
                  <a:cubicBezTo>
                    <a:pt x="14786" y="21420"/>
                    <a:pt x="14841" y="21370"/>
                    <a:pt x="14889" y="21400"/>
                  </a:cubicBezTo>
                  <a:cubicBezTo>
                    <a:pt x="14936" y="21370"/>
                    <a:pt x="14984" y="21360"/>
                    <a:pt x="15031" y="21420"/>
                  </a:cubicBezTo>
                  <a:cubicBezTo>
                    <a:pt x="14976" y="21470"/>
                    <a:pt x="14920" y="21390"/>
                    <a:pt x="14857" y="21460"/>
                  </a:cubicBezTo>
                  <a:cubicBezTo>
                    <a:pt x="14801" y="21430"/>
                    <a:pt x="14746" y="21490"/>
                    <a:pt x="14691" y="21450"/>
                  </a:cubicBezTo>
                  <a:cubicBezTo>
                    <a:pt x="14572" y="21530"/>
                    <a:pt x="14453" y="21540"/>
                    <a:pt x="14342" y="21570"/>
                  </a:cubicBezTo>
                  <a:cubicBezTo>
                    <a:pt x="14334" y="21580"/>
                    <a:pt x="14334" y="21580"/>
                    <a:pt x="14334" y="21580"/>
                  </a:cubicBezTo>
                  <a:cubicBezTo>
                    <a:pt x="14651" y="21580"/>
                    <a:pt x="14651" y="21580"/>
                    <a:pt x="14651" y="21580"/>
                  </a:cubicBezTo>
                  <a:cubicBezTo>
                    <a:pt x="14659" y="21570"/>
                    <a:pt x="14667" y="21560"/>
                    <a:pt x="14667" y="21560"/>
                  </a:cubicBezTo>
                  <a:cubicBezTo>
                    <a:pt x="14698" y="21600"/>
                    <a:pt x="14738" y="21560"/>
                    <a:pt x="14770" y="21560"/>
                  </a:cubicBezTo>
                  <a:cubicBezTo>
                    <a:pt x="14786" y="21550"/>
                    <a:pt x="14801" y="21580"/>
                    <a:pt x="14817" y="21570"/>
                  </a:cubicBezTo>
                  <a:cubicBezTo>
                    <a:pt x="14841" y="21540"/>
                    <a:pt x="14857" y="21540"/>
                    <a:pt x="14881" y="21560"/>
                  </a:cubicBezTo>
                  <a:cubicBezTo>
                    <a:pt x="14897" y="21550"/>
                    <a:pt x="14912" y="21550"/>
                    <a:pt x="14928" y="21560"/>
                  </a:cubicBezTo>
                  <a:cubicBezTo>
                    <a:pt x="14952" y="21540"/>
                    <a:pt x="14968" y="21510"/>
                    <a:pt x="14992" y="21550"/>
                  </a:cubicBezTo>
                  <a:cubicBezTo>
                    <a:pt x="15023" y="21560"/>
                    <a:pt x="15063" y="21490"/>
                    <a:pt x="15103" y="21550"/>
                  </a:cubicBezTo>
                  <a:cubicBezTo>
                    <a:pt x="15055" y="21560"/>
                    <a:pt x="15015" y="21570"/>
                    <a:pt x="14976" y="21570"/>
                  </a:cubicBezTo>
                  <a:cubicBezTo>
                    <a:pt x="14960" y="21570"/>
                    <a:pt x="14952" y="21570"/>
                    <a:pt x="14936" y="21580"/>
                  </a:cubicBezTo>
                  <a:cubicBezTo>
                    <a:pt x="15602" y="21580"/>
                    <a:pt x="15602" y="21580"/>
                    <a:pt x="15602" y="21580"/>
                  </a:cubicBezTo>
                  <a:cubicBezTo>
                    <a:pt x="15602" y="21570"/>
                    <a:pt x="15594" y="21550"/>
                    <a:pt x="15578" y="21540"/>
                  </a:cubicBezTo>
                  <a:cubicBezTo>
                    <a:pt x="15554" y="21550"/>
                    <a:pt x="15538" y="21510"/>
                    <a:pt x="15515" y="21490"/>
                  </a:cubicBezTo>
                  <a:cubicBezTo>
                    <a:pt x="15499" y="21500"/>
                    <a:pt x="15483" y="21470"/>
                    <a:pt x="15499" y="21460"/>
                  </a:cubicBezTo>
                  <a:cubicBezTo>
                    <a:pt x="15459" y="21430"/>
                    <a:pt x="15427" y="21400"/>
                    <a:pt x="15388" y="21340"/>
                  </a:cubicBezTo>
                  <a:cubicBezTo>
                    <a:pt x="15324" y="21260"/>
                    <a:pt x="15340" y="21150"/>
                    <a:pt x="15253" y="21110"/>
                  </a:cubicBezTo>
                  <a:cubicBezTo>
                    <a:pt x="15285" y="21051"/>
                    <a:pt x="15253" y="21070"/>
                    <a:pt x="15221" y="21031"/>
                  </a:cubicBezTo>
                  <a:cubicBezTo>
                    <a:pt x="15277" y="21001"/>
                    <a:pt x="15221" y="20971"/>
                    <a:pt x="15206" y="20941"/>
                  </a:cubicBezTo>
                  <a:cubicBezTo>
                    <a:pt x="15229" y="20901"/>
                    <a:pt x="15158" y="20861"/>
                    <a:pt x="15150" y="20821"/>
                  </a:cubicBezTo>
                  <a:cubicBezTo>
                    <a:pt x="15190" y="20801"/>
                    <a:pt x="15087" y="20761"/>
                    <a:pt x="15126" y="20731"/>
                  </a:cubicBezTo>
                  <a:cubicBezTo>
                    <a:pt x="15103" y="20661"/>
                    <a:pt x="15079" y="20591"/>
                    <a:pt x="15055" y="20521"/>
                  </a:cubicBezTo>
                  <a:cubicBezTo>
                    <a:pt x="15047" y="20451"/>
                    <a:pt x="14992" y="20381"/>
                    <a:pt x="15007" y="20321"/>
                  </a:cubicBezTo>
                  <a:cubicBezTo>
                    <a:pt x="14968" y="20251"/>
                    <a:pt x="14952" y="20231"/>
                    <a:pt x="14928" y="20141"/>
                  </a:cubicBezTo>
                  <a:cubicBezTo>
                    <a:pt x="14928" y="20101"/>
                    <a:pt x="14897" y="20071"/>
                    <a:pt x="14897" y="20031"/>
                  </a:cubicBezTo>
                  <a:cubicBezTo>
                    <a:pt x="14912" y="20001"/>
                    <a:pt x="14857" y="19962"/>
                    <a:pt x="14881" y="19942"/>
                  </a:cubicBezTo>
                  <a:cubicBezTo>
                    <a:pt x="14809" y="19872"/>
                    <a:pt x="14881" y="19772"/>
                    <a:pt x="14801" y="19762"/>
                  </a:cubicBezTo>
                  <a:cubicBezTo>
                    <a:pt x="14817" y="19702"/>
                    <a:pt x="14762" y="19632"/>
                    <a:pt x="14762" y="19572"/>
                  </a:cubicBezTo>
                  <a:cubicBezTo>
                    <a:pt x="14698" y="19442"/>
                    <a:pt x="14603" y="19312"/>
                    <a:pt x="14564" y="19182"/>
                  </a:cubicBezTo>
                  <a:cubicBezTo>
                    <a:pt x="14421" y="18962"/>
                    <a:pt x="14310" y="18893"/>
                    <a:pt x="14247" y="18693"/>
                  </a:cubicBezTo>
                  <a:cubicBezTo>
                    <a:pt x="14255" y="18683"/>
                    <a:pt x="14263" y="18693"/>
                    <a:pt x="14271" y="18693"/>
                  </a:cubicBezTo>
                  <a:cubicBezTo>
                    <a:pt x="14318" y="18793"/>
                    <a:pt x="14374" y="18783"/>
                    <a:pt x="14421" y="18883"/>
                  </a:cubicBezTo>
                  <a:cubicBezTo>
                    <a:pt x="14469" y="18912"/>
                    <a:pt x="14469" y="18982"/>
                    <a:pt x="14532" y="19012"/>
                  </a:cubicBezTo>
                  <a:cubicBezTo>
                    <a:pt x="14627" y="19192"/>
                    <a:pt x="14706" y="19252"/>
                    <a:pt x="14794" y="19452"/>
                  </a:cubicBezTo>
                  <a:cubicBezTo>
                    <a:pt x="14817" y="19532"/>
                    <a:pt x="14881" y="19622"/>
                    <a:pt x="14904" y="19712"/>
                  </a:cubicBezTo>
                  <a:cubicBezTo>
                    <a:pt x="14920" y="19782"/>
                    <a:pt x="14960" y="19872"/>
                    <a:pt x="15023" y="19952"/>
                  </a:cubicBezTo>
                  <a:cubicBezTo>
                    <a:pt x="15015" y="20001"/>
                    <a:pt x="15047" y="20031"/>
                    <a:pt x="15063" y="20081"/>
                  </a:cubicBezTo>
                  <a:cubicBezTo>
                    <a:pt x="15071" y="20081"/>
                    <a:pt x="15055" y="20091"/>
                    <a:pt x="15063" y="20111"/>
                  </a:cubicBezTo>
                  <a:cubicBezTo>
                    <a:pt x="15079" y="20141"/>
                    <a:pt x="15079" y="20151"/>
                    <a:pt x="15095" y="20191"/>
                  </a:cubicBezTo>
                  <a:cubicBezTo>
                    <a:pt x="15118" y="20261"/>
                    <a:pt x="15166" y="20341"/>
                    <a:pt x="15182" y="20411"/>
                  </a:cubicBezTo>
                  <a:cubicBezTo>
                    <a:pt x="15229" y="20491"/>
                    <a:pt x="15221" y="20571"/>
                    <a:pt x="15285" y="20651"/>
                  </a:cubicBezTo>
                  <a:cubicBezTo>
                    <a:pt x="15269" y="20731"/>
                    <a:pt x="15340" y="20741"/>
                    <a:pt x="15317" y="20841"/>
                  </a:cubicBezTo>
                  <a:cubicBezTo>
                    <a:pt x="15443" y="21041"/>
                    <a:pt x="15507" y="21240"/>
                    <a:pt x="15594" y="21430"/>
                  </a:cubicBezTo>
                  <a:cubicBezTo>
                    <a:pt x="15626" y="21480"/>
                    <a:pt x="15657" y="21520"/>
                    <a:pt x="15689" y="21560"/>
                  </a:cubicBezTo>
                  <a:cubicBezTo>
                    <a:pt x="15689" y="21570"/>
                    <a:pt x="15697" y="21570"/>
                    <a:pt x="15705" y="21580"/>
                  </a:cubicBezTo>
                  <a:cubicBezTo>
                    <a:pt x="15792" y="21580"/>
                    <a:pt x="15792" y="21580"/>
                    <a:pt x="15792" y="21580"/>
                  </a:cubicBezTo>
                  <a:cubicBezTo>
                    <a:pt x="15736" y="21480"/>
                    <a:pt x="15665" y="21380"/>
                    <a:pt x="15602" y="21280"/>
                  </a:cubicBezTo>
                  <a:cubicBezTo>
                    <a:pt x="15562" y="21170"/>
                    <a:pt x="15523" y="21070"/>
                    <a:pt x="15475" y="20961"/>
                  </a:cubicBezTo>
                  <a:close/>
                  <a:moveTo>
                    <a:pt x="11347" y="18253"/>
                  </a:moveTo>
                  <a:cubicBezTo>
                    <a:pt x="11394" y="18193"/>
                    <a:pt x="11402" y="18363"/>
                    <a:pt x="11474" y="18403"/>
                  </a:cubicBezTo>
                  <a:cubicBezTo>
                    <a:pt x="11402" y="18443"/>
                    <a:pt x="11410" y="18303"/>
                    <a:pt x="11347" y="18253"/>
                  </a:cubicBezTo>
                  <a:close/>
                  <a:moveTo>
                    <a:pt x="11466" y="18463"/>
                  </a:moveTo>
                  <a:cubicBezTo>
                    <a:pt x="11513" y="18443"/>
                    <a:pt x="11537" y="18563"/>
                    <a:pt x="11561" y="18593"/>
                  </a:cubicBezTo>
                  <a:cubicBezTo>
                    <a:pt x="11505" y="18603"/>
                    <a:pt x="11481" y="18493"/>
                    <a:pt x="11466" y="18463"/>
                  </a:cubicBezTo>
                  <a:close/>
                  <a:moveTo>
                    <a:pt x="9817" y="18663"/>
                  </a:moveTo>
                  <a:cubicBezTo>
                    <a:pt x="9841" y="18653"/>
                    <a:pt x="9865" y="18673"/>
                    <a:pt x="9889" y="18703"/>
                  </a:cubicBezTo>
                  <a:cubicBezTo>
                    <a:pt x="9857" y="18763"/>
                    <a:pt x="9841" y="18693"/>
                    <a:pt x="9817" y="18663"/>
                  </a:cubicBezTo>
                  <a:close/>
                  <a:moveTo>
                    <a:pt x="11893" y="19172"/>
                  </a:moveTo>
                  <a:cubicBezTo>
                    <a:pt x="11862" y="19122"/>
                    <a:pt x="11830" y="19172"/>
                    <a:pt x="11798" y="19142"/>
                  </a:cubicBezTo>
                  <a:cubicBezTo>
                    <a:pt x="11727" y="19122"/>
                    <a:pt x="11656" y="19172"/>
                    <a:pt x="11592" y="19132"/>
                  </a:cubicBezTo>
                  <a:cubicBezTo>
                    <a:pt x="11521" y="19132"/>
                    <a:pt x="11450" y="19142"/>
                    <a:pt x="11386" y="19102"/>
                  </a:cubicBezTo>
                  <a:cubicBezTo>
                    <a:pt x="11371" y="19102"/>
                    <a:pt x="11347" y="19112"/>
                    <a:pt x="11331" y="19132"/>
                  </a:cubicBezTo>
                  <a:cubicBezTo>
                    <a:pt x="11315" y="19142"/>
                    <a:pt x="11299" y="19102"/>
                    <a:pt x="11283" y="19122"/>
                  </a:cubicBezTo>
                  <a:cubicBezTo>
                    <a:pt x="11252" y="19112"/>
                    <a:pt x="11220" y="19152"/>
                    <a:pt x="11188" y="19122"/>
                  </a:cubicBezTo>
                  <a:cubicBezTo>
                    <a:pt x="11125" y="19132"/>
                    <a:pt x="11069" y="19102"/>
                    <a:pt x="11006" y="19122"/>
                  </a:cubicBezTo>
                  <a:cubicBezTo>
                    <a:pt x="10974" y="19052"/>
                    <a:pt x="10935" y="19152"/>
                    <a:pt x="10911" y="19082"/>
                  </a:cubicBezTo>
                  <a:cubicBezTo>
                    <a:pt x="10871" y="19112"/>
                    <a:pt x="10840" y="19062"/>
                    <a:pt x="10808" y="19072"/>
                  </a:cubicBezTo>
                  <a:cubicBezTo>
                    <a:pt x="10776" y="19052"/>
                    <a:pt x="10745" y="19092"/>
                    <a:pt x="10713" y="19062"/>
                  </a:cubicBezTo>
                  <a:cubicBezTo>
                    <a:pt x="10689" y="19012"/>
                    <a:pt x="10649" y="19102"/>
                    <a:pt x="10626" y="19042"/>
                  </a:cubicBezTo>
                  <a:cubicBezTo>
                    <a:pt x="10562" y="19052"/>
                    <a:pt x="10499" y="19002"/>
                    <a:pt x="10436" y="18992"/>
                  </a:cubicBezTo>
                  <a:cubicBezTo>
                    <a:pt x="10404" y="18962"/>
                    <a:pt x="10372" y="18972"/>
                    <a:pt x="10340" y="18952"/>
                  </a:cubicBezTo>
                  <a:cubicBezTo>
                    <a:pt x="10309" y="18912"/>
                    <a:pt x="10285" y="18922"/>
                    <a:pt x="10253" y="18932"/>
                  </a:cubicBezTo>
                  <a:cubicBezTo>
                    <a:pt x="10134" y="18823"/>
                    <a:pt x="10016" y="18833"/>
                    <a:pt x="9897" y="18713"/>
                  </a:cubicBezTo>
                  <a:cubicBezTo>
                    <a:pt x="9928" y="18673"/>
                    <a:pt x="9952" y="18763"/>
                    <a:pt x="9984" y="18743"/>
                  </a:cubicBezTo>
                  <a:cubicBezTo>
                    <a:pt x="10008" y="18733"/>
                    <a:pt x="10031" y="18743"/>
                    <a:pt x="10055" y="18773"/>
                  </a:cubicBezTo>
                  <a:cubicBezTo>
                    <a:pt x="10103" y="18773"/>
                    <a:pt x="10150" y="18783"/>
                    <a:pt x="10198" y="18823"/>
                  </a:cubicBezTo>
                  <a:cubicBezTo>
                    <a:pt x="10356" y="18833"/>
                    <a:pt x="10507" y="18883"/>
                    <a:pt x="10657" y="18922"/>
                  </a:cubicBezTo>
                  <a:cubicBezTo>
                    <a:pt x="10697" y="18912"/>
                    <a:pt x="10737" y="18952"/>
                    <a:pt x="10784" y="18932"/>
                  </a:cubicBezTo>
                  <a:cubicBezTo>
                    <a:pt x="10816" y="18962"/>
                    <a:pt x="10855" y="18922"/>
                    <a:pt x="10887" y="18952"/>
                  </a:cubicBezTo>
                  <a:cubicBezTo>
                    <a:pt x="10927" y="18952"/>
                    <a:pt x="10966" y="18932"/>
                    <a:pt x="10998" y="18982"/>
                  </a:cubicBezTo>
                  <a:cubicBezTo>
                    <a:pt x="11038" y="18952"/>
                    <a:pt x="11069" y="18962"/>
                    <a:pt x="11109" y="18972"/>
                  </a:cubicBezTo>
                  <a:cubicBezTo>
                    <a:pt x="11149" y="18992"/>
                    <a:pt x="11188" y="18992"/>
                    <a:pt x="11228" y="18982"/>
                  </a:cubicBezTo>
                  <a:cubicBezTo>
                    <a:pt x="11267" y="18982"/>
                    <a:pt x="11299" y="19022"/>
                    <a:pt x="11339" y="19002"/>
                  </a:cubicBezTo>
                  <a:cubicBezTo>
                    <a:pt x="11371" y="19052"/>
                    <a:pt x="11418" y="18972"/>
                    <a:pt x="11450" y="19032"/>
                  </a:cubicBezTo>
                  <a:cubicBezTo>
                    <a:pt x="11489" y="19012"/>
                    <a:pt x="11521" y="19052"/>
                    <a:pt x="11561" y="19022"/>
                  </a:cubicBezTo>
                  <a:cubicBezTo>
                    <a:pt x="11600" y="19042"/>
                    <a:pt x="11640" y="19042"/>
                    <a:pt x="11680" y="19032"/>
                  </a:cubicBezTo>
                  <a:cubicBezTo>
                    <a:pt x="11695" y="19082"/>
                    <a:pt x="11719" y="19032"/>
                    <a:pt x="11743" y="19052"/>
                  </a:cubicBezTo>
                  <a:cubicBezTo>
                    <a:pt x="11759" y="19092"/>
                    <a:pt x="11775" y="19072"/>
                    <a:pt x="11790" y="19062"/>
                  </a:cubicBezTo>
                  <a:cubicBezTo>
                    <a:pt x="11830" y="19062"/>
                    <a:pt x="11862" y="19132"/>
                    <a:pt x="11893" y="19112"/>
                  </a:cubicBezTo>
                  <a:cubicBezTo>
                    <a:pt x="11917" y="19102"/>
                    <a:pt x="11933" y="19162"/>
                    <a:pt x="11957" y="19132"/>
                  </a:cubicBezTo>
                  <a:cubicBezTo>
                    <a:pt x="11973" y="19142"/>
                    <a:pt x="11989" y="19152"/>
                    <a:pt x="12004" y="19172"/>
                  </a:cubicBezTo>
                  <a:cubicBezTo>
                    <a:pt x="11965" y="19182"/>
                    <a:pt x="11933" y="19172"/>
                    <a:pt x="11893" y="19172"/>
                  </a:cubicBezTo>
                  <a:close/>
                  <a:moveTo>
                    <a:pt x="12250" y="19422"/>
                  </a:moveTo>
                  <a:cubicBezTo>
                    <a:pt x="12226" y="19372"/>
                    <a:pt x="12298" y="19362"/>
                    <a:pt x="12313" y="19412"/>
                  </a:cubicBezTo>
                  <a:cubicBezTo>
                    <a:pt x="12290" y="19422"/>
                    <a:pt x="12266" y="19402"/>
                    <a:pt x="12250" y="19422"/>
                  </a:cubicBezTo>
                  <a:close/>
                  <a:moveTo>
                    <a:pt x="13344" y="20301"/>
                  </a:moveTo>
                  <a:cubicBezTo>
                    <a:pt x="13375" y="20261"/>
                    <a:pt x="13399" y="20281"/>
                    <a:pt x="13423" y="20321"/>
                  </a:cubicBezTo>
                  <a:cubicBezTo>
                    <a:pt x="13399" y="20331"/>
                    <a:pt x="13367" y="20341"/>
                    <a:pt x="13344" y="20301"/>
                  </a:cubicBezTo>
                  <a:close/>
                  <a:moveTo>
                    <a:pt x="15935" y="21460"/>
                  </a:moveTo>
                  <a:cubicBezTo>
                    <a:pt x="15887" y="21380"/>
                    <a:pt x="15855" y="21300"/>
                    <a:pt x="15792" y="21220"/>
                  </a:cubicBezTo>
                  <a:cubicBezTo>
                    <a:pt x="15752" y="21110"/>
                    <a:pt x="15705" y="20991"/>
                    <a:pt x="15626" y="20881"/>
                  </a:cubicBezTo>
                  <a:cubicBezTo>
                    <a:pt x="15507" y="20581"/>
                    <a:pt x="15372" y="20281"/>
                    <a:pt x="15253" y="19981"/>
                  </a:cubicBezTo>
                  <a:cubicBezTo>
                    <a:pt x="15142" y="19692"/>
                    <a:pt x="14976" y="19382"/>
                    <a:pt x="14841" y="19082"/>
                  </a:cubicBezTo>
                  <a:cubicBezTo>
                    <a:pt x="14746" y="18982"/>
                    <a:pt x="14722" y="18912"/>
                    <a:pt x="14643" y="18833"/>
                  </a:cubicBezTo>
                  <a:cubicBezTo>
                    <a:pt x="14659" y="18803"/>
                    <a:pt x="14627" y="18823"/>
                    <a:pt x="14611" y="18793"/>
                  </a:cubicBezTo>
                  <a:cubicBezTo>
                    <a:pt x="14627" y="18763"/>
                    <a:pt x="14595" y="18743"/>
                    <a:pt x="14572" y="18743"/>
                  </a:cubicBezTo>
                  <a:cubicBezTo>
                    <a:pt x="14556" y="18693"/>
                    <a:pt x="14532" y="18623"/>
                    <a:pt x="14477" y="18673"/>
                  </a:cubicBezTo>
                  <a:cubicBezTo>
                    <a:pt x="14532" y="18713"/>
                    <a:pt x="14603" y="18893"/>
                    <a:pt x="14683" y="18932"/>
                  </a:cubicBezTo>
                  <a:cubicBezTo>
                    <a:pt x="14659" y="18972"/>
                    <a:pt x="14738" y="19022"/>
                    <a:pt x="14754" y="19062"/>
                  </a:cubicBezTo>
                  <a:cubicBezTo>
                    <a:pt x="14770" y="19112"/>
                    <a:pt x="14786" y="19162"/>
                    <a:pt x="14833" y="19212"/>
                  </a:cubicBezTo>
                  <a:cubicBezTo>
                    <a:pt x="14857" y="19302"/>
                    <a:pt x="14928" y="19392"/>
                    <a:pt x="14952" y="19482"/>
                  </a:cubicBezTo>
                  <a:cubicBezTo>
                    <a:pt x="15031" y="19662"/>
                    <a:pt x="15126" y="19842"/>
                    <a:pt x="15190" y="20021"/>
                  </a:cubicBezTo>
                  <a:cubicBezTo>
                    <a:pt x="15245" y="20121"/>
                    <a:pt x="15237" y="20201"/>
                    <a:pt x="15309" y="20301"/>
                  </a:cubicBezTo>
                  <a:cubicBezTo>
                    <a:pt x="15301" y="20381"/>
                    <a:pt x="15404" y="20481"/>
                    <a:pt x="15412" y="20571"/>
                  </a:cubicBezTo>
                  <a:cubicBezTo>
                    <a:pt x="15483" y="20661"/>
                    <a:pt x="15459" y="20751"/>
                    <a:pt x="15530" y="20841"/>
                  </a:cubicBezTo>
                  <a:cubicBezTo>
                    <a:pt x="15554" y="20931"/>
                    <a:pt x="15602" y="21021"/>
                    <a:pt x="15673" y="21120"/>
                  </a:cubicBezTo>
                  <a:cubicBezTo>
                    <a:pt x="15681" y="21170"/>
                    <a:pt x="15729" y="21220"/>
                    <a:pt x="15736" y="21280"/>
                  </a:cubicBezTo>
                  <a:cubicBezTo>
                    <a:pt x="15760" y="21300"/>
                    <a:pt x="15776" y="21330"/>
                    <a:pt x="15792" y="21360"/>
                  </a:cubicBezTo>
                  <a:cubicBezTo>
                    <a:pt x="15752" y="21380"/>
                    <a:pt x="15855" y="21420"/>
                    <a:pt x="15816" y="21450"/>
                  </a:cubicBezTo>
                  <a:cubicBezTo>
                    <a:pt x="15863" y="21480"/>
                    <a:pt x="15895" y="21530"/>
                    <a:pt x="15919" y="21580"/>
                  </a:cubicBezTo>
                  <a:cubicBezTo>
                    <a:pt x="16006" y="21580"/>
                    <a:pt x="16006" y="21580"/>
                    <a:pt x="16006" y="21580"/>
                  </a:cubicBezTo>
                  <a:cubicBezTo>
                    <a:pt x="15990" y="21550"/>
                    <a:pt x="15974" y="21510"/>
                    <a:pt x="15935" y="21460"/>
                  </a:cubicBezTo>
                  <a:close/>
                  <a:moveTo>
                    <a:pt x="16315" y="21011"/>
                  </a:moveTo>
                  <a:cubicBezTo>
                    <a:pt x="16204" y="20871"/>
                    <a:pt x="16164" y="20731"/>
                    <a:pt x="16069" y="20591"/>
                  </a:cubicBezTo>
                  <a:cubicBezTo>
                    <a:pt x="16085" y="20571"/>
                    <a:pt x="16053" y="20541"/>
                    <a:pt x="16038" y="20511"/>
                  </a:cubicBezTo>
                  <a:cubicBezTo>
                    <a:pt x="16045" y="20491"/>
                    <a:pt x="16045" y="20461"/>
                    <a:pt x="16030" y="20431"/>
                  </a:cubicBezTo>
                  <a:cubicBezTo>
                    <a:pt x="15942" y="20291"/>
                    <a:pt x="15911" y="20161"/>
                    <a:pt x="15832" y="20021"/>
                  </a:cubicBezTo>
                  <a:cubicBezTo>
                    <a:pt x="15871" y="19991"/>
                    <a:pt x="15768" y="19952"/>
                    <a:pt x="15808" y="19922"/>
                  </a:cubicBezTo>
                  <a:cubicBezTo>
                    <a:pt x="15800" y="19882"/>
                    <a:pt x="15729" y="19842"/>
                    <a:pt x="15752" y="19812"/>
                  </a:cubicBezTo>
                  <a:cubicBezTo>
                    <a:pt x="15697" y="19762"/>
                    <a:pt x="15705" y="19632"/>
                    <a:pt x="15626" y="19632"/>
                  </a:cubicBezTo>
                  <a:cubicBezTo>
                    <a:pt x="15641" y="19682"/>
                    <a:pt x="15665" y="19712"/>
                    <a:pt x="15721" y="19792"/>
                  </a:cubicBezTo>
                  <a:cubicBezTo>
                    <a:pt x="15729" y="19822"/>
                    <a:pt x="15689" y="19852"/>
                    <a:pt x="15736" y="19882"/>
                  </a:cubicBezTo>
                  <a:cubicBezTo>
                    <a:pt x="15736" y="19922"/>
                    <a:pt x="15752" y="19952"/>
                    <a:pt x="15784" y="19981"/>
                  </a:cubicBezTo>
                  <a:cubicBezTo>
                    <a:pt x="15776" y="20051"/>
                    <a:pt x="15839" y="20121"/>
                    <a:pt x="15832" y="20191"/>
                  </a:cubicBezTo>
                  <a:cubicBezTo>
                    <a:pt x="15871" y="20221"/>
                    <a:pt x="15839" y="20251"/>
                    <a:pt x="15879" y="20281"/>
                  </a:cubicBezTo>
                  <a:cubicBezTo>
                    <a:pt x="15887" y="20321"/>
                    <a:pt x="15919" y="20361"/>
                    <a:pt x="15911" y="20391"/>
                  </a:cubicBezTo>
                  <a:cubicBezTo>
                    <a:pt x="15950" y="20431"/>
                    <a:pt x="15919" y="20461"/>
                    <a:pt x="15950" y="20491"/>
                  </a:cubicBezTo>
                  <a:cubicBezTo>
                    <a:pt x="15935" y="20521"/>
                    <a:pt x="16006" y="20571"/>
                    <a:pt x="15982" y="20601"/>
                  </a:cubicBezTo>
                  <a:cubicBezTo>
                    <a:pt x="16085" y="20741"/>
                    <a:pt x="16085" y="20811"/>
                    <a:pt x="16196" y="20971"/>
                  </a:cubicBezTo>
                  <a:cubicBezTo>
                    <a:pt x="16259" y="21130"/>
                    <a:pt x="16323" y="21200"/>
                    <a:pt x="16394" y="21360"/>
                  </a:cubicBezTo>
                  <a:cubicBezTo>
                    <a:pt x="16458" y="21440"/>
                    <a:pt x="16489" y="21510"/>
                    <a:pt x="16529" y="21580"/>
                  </a:cubicBezTo>
                  <a:cubicBezTo>
                    <a:pt x="16632" y="21580"/>
                    <a:pt x="16632" y="21580"/>
                    <a:pt x="16632" y="21580"/>
                  </a:cubicBezTo>
                  <a:cubicBezTo>
                    <a:pt x="16568" y="21460"/>
                    <a:pt x="16489" y="21330"/>
                    <a:pt x="16402" y="21210"/>
                  </a:cubicBezTo>
                  <a:cubicBezTo>
                    <a:pt x="16370" y="21110"/>
                    <a:pt x="16347" y="21100"/>
                    <a:pt x="16315" y="21011"/>
                  </a:cubicBezTo>
                  <a:close/>
                  <a:moveTo>
                    <a:pt x="16608" y="21210"/>
                  </a:moveTo>
                  <a:cubicBezTo>
                    <a:pt x="16584" y="21160"/>
                    <a:pt x="16553" y="21110"/>
                    <a:pt x="16561" y="21070"/>
                  </a:cubicBezTo>
                  <a:cubicBezTo>
                    <a:pt x="16481" y="21031"/>
                    <a:pt x="16450" y="20891"/>
                    <a:pt x="16402" y="20811"/>
                  </a:cubicBezTo>
                  <a:cubicBezTo>
                    <a:pt x="16339" y="20771"/>
                    <a:pt x="16402" y="20671"/>
                    <a:pt x="16347" y="20691"/>
                  </a:cubicBezTo>
                  <a:cubicBezTo>
                    <a:pt x="16339" y="20651"/>
                    <a:pt x="16283" y="20591"/>
                    <a:pt x="16291" y="20551"/>
                  </a:cubicBezTo>
                  <a:cubicBezTo>
                    <a:pt x="16204" y="20451"/>
                    <a:pt x="16236" y="20361"/>
                    <a:pt x="16133" y="20261"/>
                  </a:cubicBezTo>
                  <a:cubicBezTo>
                    <a:pt x="16156" y="20211"/>
                    <a:pt x="16077" y="20151"/>
                    <a:pt x="16093" y="20101"/>
                  </a:cubicBezTo>
                  <a:cubicBezTo>
                    <a:pt x="16045" y="20041"/>
                    <a:pt x="16061" y="19991"/>
                    <a:pt x="16006" y="19942"/>
                  </a:cubicBezTo>
                  <a:cubicBezTo>
                    <a:pt x="15966" y="19832"/>
                    <a:pt x="15903" y="19712"/>
                    <a:pt x="15863" y="19602"/>
                  </a:cubicBezTo>
                  <a:cubicBezTo>
                    <a:pt x="15768" y="19462"/>
                    <a:pt x="15697" y="19322"/>
                    <a:pt x="15618" y="19182"/>
                  </a:cubicBezTo>
                  <a:cubicBezTo>
                    <a:pt x="15530" y="19122"/>
                    <a:pt x="15451" y="18962"/>
                    <a:pt x="15364" y="18853"/>
                  </a:cubicBezTo>
                  <a:cubicBezTo>
                    <a:pt x="15324" y="18803"/>
                    <a:pt x="15285" y="18793"/>
                    <a:pt x="15245" y="18723"/>
                  </a:cubicBezTo>
                  <a:cubicBezTo>
                    <a:pt x="15229" y="18693"/>
                    <a:pt x="15213" y="18663"/>
                    <a:pt x="15190" y="18633"/>
                  </a:cubicBezTo>
                  <a:cubicBezTo>
                    <a:pt x="15166" y="18673"/>
                    <a:pt x="15150" y="18553"/>
                    <a:pt x="15118" y="18633"/>
                  </a:cubicBezTo>
                  <a:cubicBezTo>
                    <a:pt x="15182" y="18683"/>
                    <a:pt x="15245" y="18803"/>
                    <a:pt x="15340" y="18883"/>
                  </a:cubicBezTo>
                  <a:cubicBezTo>
                    <a:pt x="15404" y="19002"/>
                    <a:pt x="15451" y="19072"/>
                    <a:pt x="15546" y="19172"/>
                  </a:cubicBezTo>
                  <a:cubicBezTo>
                    <a:pt x="15618" y="19342"/>
                    <a:pt x="15744" y="19512"/>
                    <a:pt x="15824" y="19682"/>
                  </a:cubicBezTo>
                  <a:cubicBezTo>
                    <a:pt x="15863" y="19762"/>
                    <a:pt x="15871" y="19842"/>
                    <a:pt x="15935" y="19932"/>
                  </a:cubicBezTo>
                  <a:cubicBezTo>
                    <a:pt x="15935" y="20011"/>
                    <a:pt x="16022" y="20101"/>
                    <a:pt x="16014" y="20191"/>
                  </a:cubicBezTo>
                  <a:cubicBezTo>
                    <a:pt x="16141" y="20361"/>
                    <a:pt x="16172" y="20531"/>
                    <a:pt x="16259" y="20701"/>
                  </a:cubicBezTo>
                  <a:cubicBezTo>
                    <a:pt x="16331" y="20801"/>
                    <a:pt x="16370" y="20911"/>
                    <a:pt x="16402" y="21011"/>
                  </a:cubicBezTo>
                  <a:cubicBezTo>
                    <a:pt x="16442" y="21021"/>
                    <a:pt x="16418" y="21031"/>
                    <a:pt x="16450" y="21070"/>
                  </a:cubicBezTo>
                  <a:cubicBezTo>
                    <a:pt x="16473" y="21110"/>
                    <a:pt x="16505" y="21150"/>
                    <a:pt x="16505" y="21190"/>
                  </a:cubicBezTo>
                  <a:cubicBezTo>
                    <a:pt x="16568" y="21220"/>
                    <a:pt x="16553" y="21300"/>
                    <a:pt x="16616" y="21380"/>
                  </a:cubicBezTo>
                  <a:cubicBezTo>
                    <a:pt x="16664" y="21460"/>
                    <a:pt x="16695" y="21520"/>
                    <a:pt x="16735" y="21580"/>
                  </a:cubicBezTo>
                  <a:cubicBezTo>
                    <a:pt x="16830" y="21580"/>
                    <a:pt x="16830" y="21580"/>
                    <a:pt x="16830" y="21580"/>
                  </a:cubicBezTo>
                  <a:cubicBezTo>
                    <a:pt x="16798" y="21510"/>
                    <a:pt x="16759" y="21450"/>
                    <a:pt x="16687" y="21350"/>
                  </a:cubicBezTo>
                  <a:cubicBezTo>
                    <a:pt x="16671" y="21310"/>
                    <a:pt x="16656" y="21260"/>
                    <a:pt x="16608" y="21210"/>
                  </a:cubicBezTo>
                  <a:close/>
                  <a:moveTo>
                    <a:pt x="1506" y="21051"/>
                  </a:moveTo>
                  <a:cubicBezTo>
                    <a:pt x="1521" y="21001"/>
                    <a:pt x="1545" y="20961"/>
                    <a:pt x="1569" y="20911"/>
                  </a:cubicBezTo>
                  <a:cubicBezTo>
                    <a:pt x="1593" y="20901"/>
                    <a:pt x="1585" y="20861"/>
                    <a:pt x="1601" y="20841"/>
                  </a:cubicBezTo>
                  <a:cubicBezTo>
                    <a:pt x="1616" y="20831"/>
                    <a:pt x="1632" y="20811"/>
                    <a:pt x="1632" y="20771"/>
                  </a:cubicBezTo>
                  <a:cubicBezTo>
                    <a:pt x="1688" y="20771"/>
                    <a:pt x="1680" y="20691"/>
                    <a:pt x="1712" y="20661"/>
                  </a:cubicBezTo>
                  <a:cubicBezTo>
                    <a:pt x="1775" y="20601"/>
                    <a:pt x="1807" y="20501"/>
                    <a:pt x="1854" y="20431"/>
                  </a:cubicBezTo>
                  <a:cubicBezTo>
                    <a:pt x="1902" y="20351"/>
                    <a:pt x="1925" y="20231"/>
                    <a:pt x="2013" y="20191"/>
                  </a:cubicBezTo>
                  <a:cubicBezTo>
                    <a:pt x="2013" y="20161"/>
                    <a:pt x="2021" y="20151"/>
                    <a:pt x="2028" y="20131"/>
                  </a:cubicBezTo>
                  <a:cubicBezTo>
                    <a:pt x="2028" y="20091"/>
                    <a:pt x="2068" y="20111"/>
                    <a:pt x="2060" y="20061"/>
                  </a:cubicBezTo>
                  <a:cubicBezTo>
                    <a:pt x="2084" y="20021"/>
                    <a:pt x="2100" y="19972"/>
                    <a:pt x="2116" y="19922"/>
                  </a:cubicBezTo>
                  <a:cubicBezTo>
                    <a:pt x="2171" y="19912"/>
                    <a:pt x="2139" y="19832"/>
                    <a:pt x="2203" y="19832"/>
                  </a:cubicBezTo>
                  <a:cubicBezTo>
                    <a:pt x="2203" y="19762"/>
                    <a:pt x="2227" y="19722"/>
                    <a:pt x="2258" y="19692"/>
                  </a:cubicBezTo>
                  <a:cubicBezTo>
                    <a:pt x="2290" y="19662"/>
                    <a:pt x="2274" y="19592"/>
                    <a:pt x="2322" y="19582"/>
                  </a:cubicBezTo>
                  <a:cubicBezTo>
                    <a:pt x="2322" y="19542"/>
                    <a:pt x="2337" y="19522"/>
                    <a:pt x="2353" y="19512"/>
                  </a:cubicBezTo>
                  <a:cubicBezTo>
                    <a:pt x="2361" y="19482"/>
                    <a:pt x="2369" y="19462"/>
                    <a:pt x="2385" y="19442"/>
                  </a:cubicBezTo>
                  <a:cubicBezTo>
                    <a:pt x="2425" y="19342"/>
                    <a:pt x="2480" y="19272"/>
                    <a:pt x="2512" y="19172"/>
                  </a:cubicBezTo>
                  <a:cubicBezTo>
                    <a:pt x="2599" y="19002"/>
                    <a:pt x="2678" y="18823"/>
                    <a:pt x="2742" y="18623"/>
                  </a:cubicBezTo>
                  <a:cubicBezTo>
                    <a:pt x="2750" y="18583"/>
                    <a:pt x="2765" y="18533"/>
                    <a:pt x="2781" y="18493"/>
                  </a:cubicBezTo>
                  <a:cubicBezTo>
                    <a:pt x="2805" y="18443"/>
                    <a:pt x="2797" y="18363"/>
                    <a:pt x="2829" y="18333"/>
                  </a:cubicBezTo>
                  <a:cubicBezTo>
                    <a:pt x="2845" y="18283"/>
                    <a:pt x="2853" y="18223"/>
                    <a:pt x="2868" y="18173"/>
                  </a:cubicBezTo>
                  <a:cubicBezTo>
                    <a:pt x="2876" y="18143"/>
                    <a:pt x="2892" y="18133"/>
                    <a:pt x="2884" y="18083"/>
                  </a:cubicBezTo>
                  <a:cubicBezTo>
                    <a:pt x="2884" y="18063"/>
                    <a:pt x="2908" y="18033"/>
                    <a:pt x="2876" y="18023"/>
                  </a:cubicBezTo>
                  <a:cubicBezTo>
                    <a:pt x="2876" y="18153"/>
                    <a:pt x="2805" y="18193"/>
                    <a:pt x="2805" y="18333"/>
                  </a:cubicBezTo>
                  <a:cubicBezTo>
                    <a:pt x="2750" y="18393"/>
                    <a:pt x="2750" y="18523"/>
                    <a:pt x="2702" y="18603"/>
                  </a:cubicBezTo>
                  <a:cubicBezTo>
                    <a:pt x="2654" y="18683"/>
                    <a:pt x="2639" y="18793"/>
                    <a:pt x="2599" y="18873"/>
                  </a:cubicBezTo>
                  <a:cubicBezTo>
                    <a:pt x="2551" y="18962"/>
                    <a:pt x="2512" y="19052"/>
                    <a:pt x="2472" y="19152"/>
                  </a:cubicBezTo>
                  <a:cubicBezTo>
                    <a:pt x="2433" y="19172"/>
                    <a:pt x="2433" y="19222"/>
                    <a:pt x="2393" y="19242"/>
                  </a:cubicBezTo>
                  <a:cubicBezTo>
                    <a:pt x="2385" y="19272"/>
                    <a:pt x="2369" y="19292"/>
                    <a:pt x="2377" y="19332"/>
                  </a:cubicBezTo>
                  <a:cubicBezTo>
                    <a:pt x="2345" y="19332"/>
                    <a:pt x="2345" y="19362"/>
                    <a:pt x="2330" y="19382"/>
                  </a:cubicBezTo>
                  <a:cubicBezTo>
                    <a:pt x="2330" y="19452"/>
                    <a:pt x="2258" y="19442"/>
                    <a:pt x="2266" y="19522"/>
                  </a:cubicBezTo>
                  <a:cubicBezTo>
                    <a:pt x="2234" y="19552"/>
                    <a:pt x="2211" y="19592"/>
                    <a:pt x="2211" y="19652"/>
                  </a:cubicBezTo>
                  <a:cubicBezTo>
                    <a:pt x="2139" y="19712"/>
                    <a:pt x="2116" y="19812"/>
                    <a:pt x="2060" y="19882"/>
                  </a:cubicBezTo>
                  <a:cubicBezTo>
                    <a:pt x="2068" y="19952"/>
                    <a:pt x="2005" y="19952"/>
                    <a:pt x="2005" y="20021"/>
                  </a:cubicBezTo>
                  <a:cubicBezTo>
                    <a:pt x="1973" y="20061"/>
                    <a:pt x="1957" y="20111"/>
                    <a:pt x="1941" y="20161"/>
                  </a:cubicBezTo>
                  <a:cubicBezTo>
                    <a:pt x="1918" y="20161"/>
                    <a:pt x="1902" y="20171"/>
                    <a:pt x="1910" y="20201"/>
                  </a:cubicBezTo>
                  <a:cubicBezTo>
                    <a:pt x="1886" y="20211"/>
                    <a:pt x="1870" y="20211"/>
                    <a:pt x="1878" y="20251"/>
                  </a:cubicBezTo>
                  <a:cubicBezTo>
                    <a:pt x="1838" y="20271"/>
                    <a:pt x="1830" y="20331"/>
                    <a:pt x="1799" y="20341"/>
                  </a:cubicBezTo>
                  <a:cubicBezTo>
                    <a:pt x="1799" y="20411"/>
                    <a:pt x="1759" y="20431"/>
                    <a:pt x="1735" y="20461"/>
                  </a:cubicBezTo>
                  <a:cubicBezTo>
                    <a:pt x="1727" y="20511"/>
                    <a:pt x="1727" y="20571"/>
                    <a:pt x="1672" y="20571"/>
                  </a:cubicBezTo>
                  <a:cubicBezTo>
                    <a:pt x="1648" y="20611"/>
                    <a:pt x="1656" y="20671"/>
                    <a:pt x="1609" y="20671"/>
                  </a:cubicBezTo>
                  <a:cubicBezTo>
                    <a:pt x="1609" y="20731"/>
                    <a:pt x="1569" y="20751"/>
                    <a:pt x="1545" y="20781"/>
                  </a:cubicBezTo>
                  <a:cubicBezTo>
                    <a:pt x="1513" y="20871"/>
                    <a:pt x="1474" y="20951"/>
                    <a:pt x="1418" y="21011"/>
                  </a:cubicBezTo>
                  <a:cubicBezTo>
                    <a:pt x="1410" y="21061"/>
                    <a:pt x="1402" y="21110"/>
                    <a:pt x="1371" y="21120"/>
                  </a:cubicBezTo>
                  <a:cubicBezTo>
                    <a:pt x="1347" y="21160"/>
                    <a:pt x="1363" y="21240"/>
                    <a:pt x="1307" y="21240"/>
                  </a:cubicBezTo>
                  <a:cubicBezTo>
                    <a:pt x="1315" y="21300"/>
                    <a:pt x="1268" y="21320"/>
                    <a:pt x="1260" y="21370"/>
                  </a:cubicBezTo>
                  <a:cubicBezTo>
                    <a:pt x="1220" y="21390"/>
                    <a:pt x="1236" y="21470"/>
                    <a:pt x="1204" y="21490"/>
                  </a:cubicBezTo>
                  <a:cubicBezTo>
                    <a:pt x="1189" y="21520"/>
                    <a:pt x="1173" y="21540"/>
                    <a:pt x="1165" y="21580"/>
                  </a:cubicBezTo>
                  <a:cubicBezTo>
                    <a:pt x="1252" y="21580"/>
                    <a:pt x="1252" y="21580"/>
                    <a:pt x="1252" y="21580"/>
                  </a:cubicBezTo>
                  <a:cubicBezTo>
                    <a:pt x="1252" y="21580"/>
                    <a:pt x="1260" y="21570"/>
                    <a:pt x="1260" y="21570"/>
                  </a:cubicBezTo>
                  <a:cubicBezTo>
                    <a:pt x="1260" y="21540"/>
                    <a:pt x="1276" y="21530"/>
                    <a:pt x="1268" y="21480"/>
                  </a:cubicBezTo>
                  <a:cubicBezTo>
                    <a:pt x="1307" y="21490"/>
                    <a:pt x="1299" y="21450"/>
                    <a:pt x="1315" y="21440"/>
                  </a:cubicBezTo>
                  <a:cubicBezTo>
                    <a:pt x="1355" y="21340"/>
                    <a:pt x="1395" y="21250"/>
                    <a:pt x="1442" y="21160"/>
                  </a:cubicBezTo>
                  <a:cubicBezTo>
                    <a:pt x="1482" y="21140"/>
                    <a:pt x="1458" y="21061"/>
                    <a:pt x="1506" y="21051"/>
                  </a:cubicBezTo>
                  <a:close/>
                  <a:moveTo>
                    <a:pt x="349" y="21460"/>
                  </a:moveTo>
                  <a:cubicBezTo>
                    <a:pt x="293" y="21450"/>
                    <a:pt x="269" y="21390"/>
                    <a:pt x="206" y="21380"/>
                  </a:cubicBezTo>
                  <a:cubicBezTo>
                    <a:pt x="190" y="21310"/>
                    <a:pt x="119" y="21320"/>
                    <a:pt x="95" y="21260"/>
                  </a:cubicBezTo>
                  <a:cubicBezTo>
                    <a:pt x="48" y="21260"/>
                    <a:pt x="32" y="21210"/>
                    <a:pt x="0" y="21180"/>
                  </a:cubicBezTo>
                  <a:cubicBezTo>
                    <a:pt x="0" y="21300"/>
                    <a:pt x="0" y="21300"/>
                    <a:pt x="0" y="21300"/>
                  </a:cubicBezTo>
                  <a:cubicBezTo>
                    <a:pt x="32" y="21320"/>
                    <a:pt x="55" y="21340"/>
                    <a:pt x="71" y="21370"/>
                  </a:cubicBezTo>
                  <a:cubicBezTo>
                    <a:pt x="119" y="21360"/>
                    <a:pt x="119" y="21430"/>
                    <a:pt x="158" y="21430"/>
                  </a:cubicBezTo>
                  <a:cubicBezTo>
                    <a:pt x="158" y="21490"/>
                    <a:pt x="230" y="21440"/>
                    <a:pt x="214" y="21510"/>
                  </a:cubicBezTo>
                  <a:cubicBezTo>
                    <a:pt x="246" y="21520"/>
                    <a:pt x="301" y="21550"/>
                    <a:pt x="325" y="21580"/>
                  </a:cubicBezTo>
                  <a:cubicBezTo>
                    <a:pt x="428" y="21580"/>
                    <a:pt x="428" y="21580"/>
                    <a:pt x="428" y="21580"/>
                  </a:cubicBezTo>
                  <a:cubicBezTo>
                    <a:pt x="396" y="21540"/>
                    <a:pt x="364" y="21510"/>
                    <a:pt x="349" y="21460"/>
                  </a:cubicBezTo>
                  <a:close/>
                  <a:moveTo>
                    <a:pt x="19445" y="21350"/>
                  </a:moveTo>
                  <a:cubicBezTo>
                    <a:pt x="19445" y="21300"/>
                    <a:pt x="19397" y="21320"/>
                    <a:pt x="19397" y="21260"/>
                  </a:cubicBezTo>
                  <a:cubicBezTo>
                    <a:pt x="19326" y="21170"/>
                    <a:pt x="19318" y="21090"/>
                    <a:pt x="19263" y="21001"/>
                  </a:cubicBezTo>
                  <a:cubicBezTo>
                    <a:pt x="19191" y="20921"/>
                    <a:pt x="19191" y="20841"/>
                    <a:pt x="19120" y="20761"/>
                  </a:cubicBezTo>
                  <a:cubicBezTo>
                    <a:pt x="19112" y="20731"/>
                    <a:pt x="19088" y="20711"/>
                    <a:pt x="19096" y="20691"/>
                  </a:cubicBezTo>
                  <a:cubicBezTo>
                    <a:pt x="19088" y="20681"/>
                    <a:pt x="19096" y="20651"/>
                    <a:pt x="19072" y="20661"/>
                  </a:cubicBezTo>
                  <a:cubicBezTo>
                    <a:pt x="19025" y="20611"/>
                    <a:pt x="19049" y="20581"/>
                    <a:pt x="19009" y="20531"/>
                  </a:cubicBezTo>
                  <a:cubicBezTo>
                    <a:pt x="18938" y="20451"/>
                    <a:pt x="18946" y="20401"/>
                    <a:pt x="18882" y="20351"/>
                  </a:cubicBezTo>
                  <a:cubicBezTo>
                    <a:pt x="18882" y="20311"/>
                    <a:pt x="18850" y="20301"/>
                    <a:pt x="18827" y="20271"/>
                  </a:cubicBezTo>
                  <a:cubicBezTo>
                    <a:pt x="18779" y="20191"/>
                    <a:pt x="18755" y="20121"/>
                    <a:pt x="18692" y="20071"/>
                  </a:cubicBezTo>
                  <a:cubicBezTo>
                    <a:pt x="18668" y="20031"/>
                    <a:pt x="18668" y="19991"/>
                    <a:pt x="18621" y="19942"/>
                  </a:cubicBezTo>
                  <a:cubicBezTo>
                    <a:pt x="18557" y="19892"/>
                    <a:pt x="18494" y="19792"/>
                    <a:pt x="18431" y="19692"/>
                  </a:cubicBezTo>
                  <a:cubicBezTo>
                    <a:pt x="18343" y="19612"/>
                    <a:pt x="18248" y="19492"/>
                    <a:pt x="18161" y="19442"/>
                  </a:cubicBezTo>
                  <a:cubicBezTo>
                    <a:pt x="18121" y="19382"/>
                    <a:pt x="18074" y="19372"/>
                    <a:pt x="18034" y="19322"/>
                  </a:cubicBezTo>
                  <a:cubicBezTo>
                    <a:pt x="17987" y="19262"/>
                    <a:pt x="17939" y="19222"/>
                    <a:pt x="17892" y="19222"/>
                  </a:cubicBezTo>
                  <a:cubicBezTo>
                    <a:pt x="18058" y="19392"/>
                    <a:pt x="18225" y="19562"/>
                    <a:pt x="18391" y="19742"/>
                  </a:cubicBezTo>
                  <a:cubicBezTo>
                    <a:pt x="18526" y="19942"/>
                    <a:pt x="18692" y="20141"/>
                    <a:pt x="18787" y="20341"/>
                  </a:cubicBezTo>
                  <a:cubicBezTo>
                    <a:pt x="18819" y="20391"/>
                    <a:pt x="18850" y="20461"/>
                    <a:pt x="18890" y="20461"/>
                  </a:cubicBezTo>
                  <a:cubicBezTo>
                    <a:pt x="18850" y="20501"/>
                    <a:pt x="18969" y="20551"/>
                    <a:pt x="18930" y="20591"/>
                  </a:cubicBezTo>
                  <a:cubicBezTo>
                    <a:pt x="18946" y="20631"/>
                    <a:pt x="19025" y="20681"/>
                    <a:pt x="19001" y="20711"/>
                  </a:cubicBezTo>
                  <a:cubicBezTo>
                    <a:pt x="19088" y="20831"/>
                    <a:pt x="19072" y="20851"/>
                    <a:pt x="19144" y="20961"/>
                  </a:cubicBezTo>
                  <a:cubicBezTo>
                    <a:pt x="19167" y="21041"/>
                    <a:pt x="19247" y="21130"/>
                    <a:pt x="19278" y="21220"/>
                  </a:cubicBezTo>
                  <a:cubicBezTo>
                    <a:pt x="19326" y="21260"/>
                    <a:pt x="19302" y="21300"/>
                    <a:pt x="19350" y="21350"/>
                  </a:cubicBezTo>
                  <a:cubicBezTo>
                    <a:pt x="19405" y="21400"/>
                    <a:pt x="19366" y="21440"/>
                    <a:pt x="19397" y="21490"/>
                  </a:cubicBezTo>
                  <a:cubicBezTo>
                    <a:pt x="19421" y="21520"/>
                    <a:pt x="19437" y="21550"/>
                    <a:pt x="19453" y="21580"/>
                  </a:cubicBezTo>
                  <a:cubicBezTo>
                    <a:pt x="19548" y="21580"/>
                    <a:pt x="19548" y="21580"/>
                    <a:pt x="19548" y="21580"/>
                  </a:cubicBezTo>
                  <a:cubicBezTo>
                    <a:pt x="19524" y="21540"/>
                    <a:pt x="19500" y="21500"/>
                    <a:pt x="19476" y="21470"/>
                  </a:cubicBezTo>
                  <a:cubicBezTo>
                    <a:pt x="19500" y="21430"/>
                    <a:pt x="19429" y="21390"/>
                    <a:pt x="19445" y="21350"/>
                  </a:cubicBezTo>
                  <a:close/>
                  <a:moveTo>
                    <a:pt x="166" y="21540"/>
                  </a:moveTo>
                  <a:cubicBezTo>
                    <a:pt x="166" y="21470"/>
                    <a:pt x="119" y="21480"/>
                    <a:pt x="87" y="21460"/>
                  </a:cubicBezTo>
                  <a:cubicBezTo>
                    <a:pt x="63" y="21440"/>
                    <a:pt x="48" y="21410"/>
                    <a:pt x="0" y="21420"/>
                  </a:cubicBezTo>
                  <a:cubicBezTo>
                    <a:pt x="0" y="21510"/>
                    <a:pt x="0" y="21510"/>
                    <a:pt x="0" y="21510"/>
                  </a:cubicBezTo>
                  <a:cubicBezTo>
                    <a:pt x="16" y="21520"/>
                    <a:pt x="32" y="21520"/>
                    <a:pt x="40" y="21530"/>
                  </a:cubicBezTo>
                  <a:cubicBezTo>
                    <a:pt x="48" y="21530"/>
                    <a:pt x="55" y="21540"/>
                    <a:pt x="63" y="21550"/>
                  </a:cubicBezTo>
                  <a:cubicBezTo>
                    <a:pt x="71" y="21550"/>
                    <a:pt x="79" y="21550"/>
                    <a:pt x="79" y="21570"/>
                  </a:cubicBezTo>
                  <a:cubicBezTo>
                    <a:pt x="87" y="21570"/>
                    <a:pt x="95" y="21570"/>
                    <a:pt x="103" y="21580"/>
                  </a:cubicBezTo>
                  <a:cubicBezTo>
                    <a:pt x="254" y="21580"/>
                    <a:pt x="254" y="21580"/>
                    <a:pt x="254" y="21580"/>
                  </a:cubicBezTo>
                  <a:cubicBezTo>
                    <a:pt x="254" y="21580"/>
                    <a:pt x="254" y="21580"/>
                    <a:pt x="254" y="21570"/>
                  </a:cubicBezTo>
                  <a:cubicBezTo>
                    <a:pt x="238" y="21540"/>
                    <a:pt x="198" y="21550"/>
                    <a:pt x="166" y="21540"/>
                  </a:cubicBezTo>
                  <a:close/>
                  <a:moveTo>
                    <a:pt x="959" y="21160"/>
                  </a:moveTo>
                  <a:cubicBezTo>
                    <a:pt x="1038" y="21080"/>
                    <a:pt x="1038" y="20911"/>
                    <a:pt x="1133" y="20841"/>
                  </a:cubicBezTo>
                  <a:cubicBezTo>
                    <a:pt x="1101" y="20771"/>
                    <a:pt x="1189" y="20821"/>
                    <a:pt x="1157" y="20751"/>
                  </a:cubicBezTo>
                  <a:cubicBezTo>
                    <a:pt x="1165" y="20721"/>
                    <a:pt x="1181" y="20691"/>
                    <a:pt x="1204" y="20681"/>
                  </a:cubicBezTo>
                  <a:cubicBezTo>
                    <a:pt x="1236" y="20621"/>
                    <a:pt x="1252" y="20551"/>
                    <a:pt x="1299" y="20521"/>
                  </a:cubicBezTo>
                  <a:cubicBezTo>
                    <a:pt x="1347" y="20391"/>
                    <a:pt x="1426" y="20311"/>
                    <a:pt x="1498" y="20221"/>
                  </a:cubicBezTo>
                  <a:cubicBezTo>
                    <a:pt x="1498" y="20181"/>
                    <a:pt x="1545" y="20191"/>
                    <a:pt x="1521" y="20131"/>
                  </a:cubicBezTo>
                  <a:cubicBezTo>
                    <a:pt x="1569" y="20131"/>
                    <a:pt x="1577" y="20091"/>
                    <a:pt x="1585" y="20061"/>
                  </a:cubicBezTo>
                  <a:cubicBezTo>
                    <a:pt x="1577" y="20011"/>
                    <a:pt x="1640" y="20031"/>
                    <a:pt x="1640" y="19991"/>
                  </a:cubicBezTo>
                  <a:cubicBezTo>
                    <a:pt x="1640" y="19942"/>
                    <a:pt x="1680" y="19942"/>
                    <a:pt x="1704" y="19922"/>
                  </a:cubicBezTo>
                  <a:cubicBezTo>
                    <a:pt x="1704" y="19842"/>
                    <a:pt x="1759" y="19832"/>
                    <a:pt x="1759" y="19762"/>
                  </a:cubicBezTo>
                  <a:cubicBezTo>
                    <a:pt x="1791" y="19722"/>
                    <a:pt x="1822" y="19672"/>
                    <a:pt x="1838" y="19622"/>
                  </a:cubicBezTo>
                  <a:cubicBezTo>
                    <a:pt x="1910" y="19622"/>
                    <a:pt x="1886" y="19522"/>
                    <a:pt x="1941" y="19502"/>
                  </a:cubicBezTo>
                  <a:cubicBezTo>
                    <a:pt x="1957" y="19452"/>
                    <a:pt x="1989" y="19412"/>
                    <a:pt x="2021" y="19362"/>
                  </a:cubicBezTo>
                  <a:cubicBezTo>
                    <a:pt x="2052" y="19332"/>
                    <a:pt x="2068" y="19272"/>
                    <a:pt x="2100" y="19222"/>
                  </a:cubicBezTo>
                  <a:cubicBezTo>
                    <a:pt x="2163" y="19222"/>
                    <a:pt x="2124" y="19112"/>
                    <a:pt x="2195" y="19112"/>
                  </a:cubicBezTo>
                  <a:cubicBezTo>
                    <a:pt x="2195" y="19032"/>
                    <a:pt x="2242" y="19012"/>
                    <a:pt x="2274" y="18972"/>
                  </a:cubicBezTo>
                  <a:cubicBezTo>
                    <a:pt x="2274" y="18902"/>
                    <a:pt x="2322" y="18873"/>
                    <a:pt x="2330" y="18813"/>
                  </a:cubicBezTo>
                  <a:cubicBezTo>
                    <a:pt x="2377" y="18783"/>
                    <a:pt x="2377" y="18713"/>
                    <a:pt x="2409" y="18673"/>
                  </a:cubicBezTo>
                  <a:cubicBezTo>
                    <a:pt x="2448" y="18643"/>
                    <a:pt x="2433" y="18543"/>
                    <a:pt x="2488" y="18533"/>
                  </a:cubicBezTo>
                  <a:cubicBezTo>
                    <a:pt x="2488" y="18453"/>
                    <a:pt x="2520" y="18413"/>
                    <a:pt x="2551" y="18383"/>
                  </a:cubicBezTo>
                  <a:cubicBezTo>
                    <a:pt x="2559" y="18313"/>
                    <a:pt x="2575" y="18253"/>
                    <a:pt x="2615" y="18223"/>
                  </a:cubicBezTo>
                  <a:cubicBezTo>
                    <a:pt x="2631" y="18163"/>
                    <a:pt x="2647" y="18113"/>
                    <a:pt x="2670" y="18063"/>
                  </a:cubicBezTo>
                  <a:cubicBezTo>
                    <a:pt x="2670" y="17983"/>
                    <a:pt x="2734" y="17973"/>
                    <a:pt x="2718" y="17883"/>
                  </a:cubicBezTo>
                  <a:cubicBezTo>
                    <a:pt x="2757" y="17853"/>
                    <a:pt x="2742" y="17764"/>
                    <a:pt x="2773" y="17724"/>
                  </a:cubicBezTo>
                  <a:cubicBezTo>
                    <a:pt x="2765" y="17674"/>
                    <a:pt x="2805" y="17674"/>
                    <a:pt x="2789" y="17614"/>
                  </a:cubicBezTo>
                  <a:cubicBezTo>
                    <a:pt x="2765" y="17574"/>
                    <a:pt x="2837" y="17534"/>
                    <a:pt x="2781" y="17524"/>
                  </a:cubicBezTo>
                  <a:cubicBezTo>
                    <a:pt x="2757" y="17584"/>
                    <a:pt x="2750" y="17654"/>
                    <a:pt x="2742" y="17724"/>
                  </a:cubicBezTo>
                  <a:cubicBezTo>
                    <a:pt x="2710" y="17734"/>
                    <a:pt x="2734" y="17804"/>
                    <a:pt x="2710" y="17814"/>
                  </a:cubicBezTo>
                  <a:cubicBezTo>
                    <a:pt x="2710" y="17863"/>
                    <a:pt x="2662" y="17853"/>
                    <a:pt x="2678" y="17903"/>
                  </a:cubicBezTo>
                  <a:cubicBezTo>
                    <a:pt x="2647" y="18033"/>
                    <a:pt x="2567" y="18113"/>
                    <a:pt x="2544" y="18243"/>
                  </a:cubicBezTo>
                  <a:cubicBezTo>
                    <a:pt x="2480" y="18343"/>
                    <a:pt x="2456" y="18473"/>
                    <a:pt x="2385" y="18563"/>
                  </a:cubicBezTo>
                  <a:cubicBezTo>
                    <a:pt x="2353" y="18623"/>
                    <a:pt x="2337" y="18673"/>
                    <a:pt x="2314" y="18723"/>
                  </a:cubicBezTo>
                  <a:cubicBezTo>
                    <a:pt x="2282" y="18783"/>
                    <a:pt x="2234" y="18833"/>
                    <a:pt x="2234" y="18912"/>
                  </a:cubicBezTo>
                  <a:cubicBezTo>
                    <a:pt x="2179" y="18932"/>
                    <a:pt x="2163" y="18992"/>
                    <a:pt x="2139" y="19052"/>
                  </a:cubicBezTo>
                  <a:cubicBezTo>
                    <a:pt x="2092" y="19092"/>
                    <a:pt x="2060" y="19142"/>
                    <a:pt x="2044" y="19212"/>
                  </a:cubicBezTo>
                  <a:cubicBezTo>
                    <a:pt x="1965" y="19302"/>
                    <a:pt x="1894" y="19402"/>
                    <a:pt x="1838" y="19512"/>
                  </a:cubicBezTo>
                  <a:cubicBezTo>
                    <a:pt x="1791" y="19552"/>
                    <a:pt x="1775" y="19622"/>
                    <a:pt x="1743" y="19672"/>
                  </a:cubicBezTo>
                  <a:cubicBezTo>
                    <a:pt x="1696" y="19712"/>
                    <a:pt x="1688" y="19792"/>
                    <a:pt x="1624" y="19812"/>
                  </a:cubicBezTo>
                  <a:cubicBezTo>
                    <a:pt x="1640" y="19872"/>
                    <a:pt x="1593" y="19862"/>
                    <a:pt x="1601" y="19902"/>
                  </a:cubicBezTo>
                  <a:cubicBezTo>
                    <a:pt x="1561" y="19912"/>
                    <a:pt x="1585" y="19991"/>
                    <a:pt x="1529" y="19972"/>
                  </a:cubicBezTo>
                  <a:cubicBezTo>
                    <a:pt x="1537" y="20071"/>
                    <a:pt x="1450" y="20061"/>
                    <a:pt x="1434" y="20141"/>
                  </a:cubicBezTo>
                  <a:cubicBezTo>
                    <a:pt x="1402" y="20141"/>
                    <a:pt x="1426" y="20211"/>
                    <a:pt x="1387" y="20211"/>
                  </a:cubicBezTo>
                  <a:cubicBezTo>
                    <a:pt x="1371" y="20231"/>
                    <a:pt x="1355" y="20251"/>
                    <a:pt x="1339" y="20281"/>
                  </a:cubicBezTo>
                  <a:cubicBezTo>
                    <a:pt x="1323" y="20341"/>
                    <a:pt x="1268" y="20371"/>
                    <a:pt x="1244" y="20441"/>
                  </a:cubicBezTo>
                  <a:cubicBezTo>
                    <a:pt x="1173" y="20541"/>
                    <a:pt x="1133" y="20661"/>
                    <a:pt x="1054" y="20761"/>
                  </a:cubicBezTo>
                  <a:cubicBezTo>
                    <a:pt x="1070" y="20821"/>
                    <a:pt x="1022" y="20811"/>
                    <a:pt x="1030" y="20851"/>
                  </a:cubicBezTo>
                  <a:cubicBezTo>
                    <a:pt x="990" y="20861"/>
                    <a:pt x="1030" y="20951"/>
                    <a:pt x="983" y="20941"/>
                  </a:cubicBezTo>
                  <a:cubicBezTo>
                    <a:pt x="951" y="20991"/>
                    <a:pt x="943" y="21080"/>
                    <a:pt x="903" y="21120"/>
                  </a:cubicBezTo>
                  <a:cubicBezTo>
                    <a:pt x="895" y="21200"/>
                    <a:pt x="864" y="21250"/>
                    <a:pt x="848" y="21320"/>
                  </a:cubicBezTo>
                  <a:cubicBezTo>
                    <a:pt x="816" y="21330"/>
                    <a:pt x="840" y="21400"/>
                    <a:pt x="816" y="21410"/>
                  </a:cubicBezTo>
                  <a:cubicBezTo>
                    <a:pt x="800" y="21420"/>
                    <a:pt x="800" y="21430"/>
                    <a:pt x="800" y="21460"/>
                  </a:cubicBezTo>
                  <a:cubicBezTo>
                    <a:pt x="784" y="21460"/>
                    <a:pt x="777" y="21490"/>
                    <a:pt x="769" y="21460"/>
                  </a:cubicBezTo>
                  <a:cubicBezTo>
                    <a:pt x="753" y="21320"/>
                    <a:pt x="808" y="21250"/>
                    <a:pt x="816" y="21130"/>
                  </a:cubicBezTo>
                  <a:cubicBezTo>
                    <a:pt x="848" y="21031"/>
                    <a:pt x="872" y="20921"/>
                    <a:pt x="919" y="20841"/>
                  </a:cubicBezTo>
                  <a:cubicBezTo>
                    <a:pt x="919" y="20701"/>
                    <a:pt x="990" y="20641"/>
                    <a:pt x="1030" y="20541"/>
                  </a:cubicBezTo>
                  <a:cubicBezTo>
                    <a:pt x="1062" y="20451"/>
                    <a:pt x="1117" y="20371"/>
                    <a:pt x="1149" y="20271"/>
                  </a:cubicBezTo>
                  <a:cubicBezTo>
                    <a:pt x="1173" y="20261"/>
                    <a:pt x="1165" y="20231"/>
                    <a:pt x="1165" y="20201"/>
                  </a:cubicBezTo>
                  <a:cubicBezTo>
                    <a:pt x="1196" y="20201"/>
                    <a:pt x="1204" y="20181"/>
                    <a:pt x="1212" y="20161"/>
                  </a:cubicBezTo>
                  <a:cubicBezTo>
                    <a:pt x="1228" y="20111"/>
                    <a:pt x="1260" y="20071"/>
                    <a:pt x="1276" y="20021"/>
                  </a:cubicBezTo>
                  <a:cubicBezTo>
                    <a:pt x="1315" y="20001"/>
                    <a:pt x="1323" y="19942"/>
                    <a:pt x="1355" y="19902"/>
                  </a:cubicBezTo>
                  <a:cubicBezTo>
                    <a:pt x="1347" y="19872"/>
                    <a:pt x="1379" y="19892"/>
                    <a:pt x="1387" y="19882"/>
                  </a:cubicBezTo>
                  <a:cubicBezTo>
                    <a:pt x="1395" y="19872"/>
                    <a:pt x="1379" y="19842"/>
                    <a:pt x="1387" y="19832"/>
                  </a:cubicBezTo>
                  <a:cubicBezTo>
                    <a:pt x="1395" y="19812"/>
                    <a:pt x="1418" y="19802"/>
                    <a:pt x="1434" y="19792"/>
                  </a:cubicBezTo>
                  <a:cubicBezTo>
                    <a:pt x="1490" y="19712"/>
                    <a:pt x="1521" y="19612"/>
                    <a:pt x="1593" y="19552"/>
                  </a:cubicBezTo>
                  <a:cubicBezTo>
                    <a:pt x="1640" y="19472"/>
                    <a:pt x="1696" y="19392"/>
                    <a:pt x="1759" y="19322"/>
                  </a:cubicBezTo>
                  <a:cubicBezTo>
                    <a:pt x="1783" y="19292"/>
                    <a:pt x="1799" y="19242"/>
                    <a:pt x="1838" y="19232"/>
                  </a:cubicBezTo>
                  <a:cubicBezTo>
                    <a:pt x="1846" y="19172"/>
                    <a:pt x="1878" y="19142"/>
                    <a:pt x="1902" y="19092"/>
                  </a:cubicBezTo>
                  <a:cubicBezTo>
                    <a:pt x="1949" y="19082"/>
                    <a:pt x="1949" y="19012"/>
                    <a:pt x="1981" y="18972"/>
                  </a:cubicBezTo>
                  <a:cubicBezTo>
                    <a:pt x="1997" y="18932"/>
                    <a:pt x="2021" y="18893"/>
                    <a:pt x="2060" y="18863"/>
                  </a:cubicBezTo>
                  <a:cubicBezTo>
                    <a:pt x="2100" y="18763"/>
                    <a:pt x="2147" y="18683"/>
                    <a:pt x="2203" y="18603"/>
                  </a:cubicBezTo>
                  <a:cubicBezTo>
                    <a:pt x="2242" y="18513"/>
                    <a:pt x="2282" y="18423"/>
                    <a:pt x="2345" y="18353"/>
                  </a:cubicBezTo>
                  <a:cubicBezTo>
                    <a:pt x="2322" y="18263"/>
                    <a:pt x="2401" y="18283"/>
                    <a:pt x="2385" y="18193"/>
                  </a:cubicBezTo>
                  <a:cubicBezTo>
                    <a:pt x="2409" y="18183"/>
                    <a:pt x="2417" y="18163"/>
                    <a:pt x="2417" y="18123"/>
                  </a:cubicBezTo>
                  <a:cubicBezTo>
                    <a:pt x="2417" y="18093"/>
                    <a:pt x="2456" y="18103"/>
                    <a:pt x="2448" y="18063"/>
                  </a:cubicBezTo>
                  <a:cubicBezTo>
                    <a:pt x="2440" y="18013"/>
                    <a:pt x="2464" y="18013"/>
                    <a:pt x="2480" y="17993"/>
                  </a:cubicBezTo>
                  <a:cubicBezTo>
                    <a:pt x="2496" y="17913"/>
                    <a:pt x="2536" y="17853"/>
                    <a:pt x="2551" y="17764"/>
                  </a:cubicBezTo>
                  <a:cubicBezTo>
                    <a:pt x="2583" y="17764"/>
                    <a:pt x="2559" y="17704"/>
                    <a:pt x="2583" y="17694"/>
                  </a:cubicBezTo>
                  <a:cubicBezTo>
                    <a:pt x="2583" y="17674"/>
                    <a:pt x="2607" y="17654"/>
                    <a:pt x="2599" y="17614"/>
                  </a:cubicBezTo>
                  <a:cubicBezTo>
                    <a:pt x="2623" y="17574"/>
                    <a:pt x="2647" y="17524"/>
                    <a:pt x="2639" y="17454"/>
                  </a:cubicBezTo>
                  <a:cubicBezTo>
                    <a:pt x="2678" y="17434"/>
                    <a:pt x="2678" y="17364"/>
                    <a:pt x="2678" y="17294"/>
                  </a:cubicBezTo>
                  <a:cubicBezTo>
                    <a:pt x="2718" y="17274"/>
                    <a:pt x="2702" y="17184"/>
                    <a:pt x="2742" y="17164"/>
                  </a:cubicBezTo>
                  <a:cubicBezTo>
                    <a:pt x="2718" y="17094"/>
                    <a:pt x="2789" y="17024"/>
                    <a:pt x="2734" y="16984"/>
                  </a:cubicBezTo>
                  <a:cubicBezTo>
                    <a:pt x="2742" y="17084"/>
                    <a:pt x="2694" y="17114"/>
                    <a:pt x="2694" y="17204"/>
                  </a:cubicBezTo>
                  <a:cubicBezTo>
                    <a:pt x="2670" y="17224"/>
                    <a:pt x="2670" y="17284"/>
                    <a:pt x="2662" y="17324"/>
                  </a:cubicBezTo>
                  <a:cubicBezTo>
                    <a:pt x="2647" y="17354"/>
                    <a:pt x="2639" y="17384"/>
                    <a:pt x="2615" y="17414"/>
                  </a:cubicBezTo>
                  <a:cubicBezTo>
                    <a:pt x="2615" y="17504"/>
                    <a:pt x="2575" y="17544"/>
                    <a:pt x="2559" y="17614"/>
                  </a:cubicBezTo>
                  <a:cubicBezTo>
                    <a:pt x="2536" y="17634"/>
                    <a:pt x="2544" y="17684"/>
                    <a:pt x="2536" y="17724"/>
                  </a:cubicBezTo>
                  <a:cubicBezTo>
                    <a:pt x="2512" y="17744"/>
                    <a:pt x="2504" y="17784"/>
                    <a:pt x="2488" y="17814"/>
                  </a:cubicBezTo>
                  <a:cubicBezTo>
                    <a:pt x="2464" y="17883"/>
                    <a:pt x="2440" y="17943"/>
                    <a:pt x="2409" y="17993"/>
                  </a:cubicBezTo>
                  <a:cubicBezTo>
                    <a:pt x="2393" y="18023"/>
                    <a:pt x="2393" y="18083"/>
                    <a:pt x="2377" y="18113"/>
                  </a:cubicBezTo>
                  <a:cubicBezTo>
                    <a:pt x="2322" y="18093"/>
                    <a:pt x="2361" y="18183"/>
                    <a:pt x="2337" y="18203"/>
                  </a:cubicBezTo>
                  <a:cubicBezTo>
                    <a:pt x="2274" y="18183"/>
                    <a:pt x="2314" y="18273"/>
                    <a:pt x="2290" y="18293"/>
                  </a:cubicBezTo>
                  <a:cubicBezTo>
                    <a:pt x="2266" y="18313"/>
                    <a:pt x="2234" y="18333"/>
                    <a:pt x="2242" y="18383"/>
                  </a:cubicBezTo>
                  <a:cubicBezTo>
                    <a:pt x="2195" y="18383"/>
                    <a:pt x="2234" y="18473"/>
                    <a:pt x="2171" y="18453"/>
                  </a:cubicBezTo>
                  <a:cubicBezTo>
                    <a:pt x="2155" y="18483"/>
                    <a:pt x="2163" y="18533"/>
                    <a:pt x="2131" y="18543"/>
                  </a:cubicBezTo>
                  <a:cubicBezTo>
                    <a:pt x="2084" y="18683"/>
                    <a:pt x="1981" y="18753"/>
                    <a:pt x="1941" y="18893"/>
                  </a:cubicBezTo>
                  <a:cubicBezTo>
                    <a:pt x="1918" y="18902"/>
                    <a:pt x="1902" y="18932"/>
                    <a:pt x="1894" y="18962"/>
                  </a:cubicBezTo>
                  <a:cubicBezTo>
                    <a:pt x="1878" y="18992"/>
                    <a:pt x="1846" y="19012"/>
                    <a:pt x="1822" y="19032"/>
                  </a:cubicBezTo>
                  <a:cubicBezTo>
                    <a:pt x="1799" y="19102"/>
                    <a:pt x="1759" y="19152"/>
                    <a:pt x="1735" y="19212"/>
                  </a:cubicBezTo>
                  <a:cubicBezTo>
                    <a:pt x="1696" y="19212"/>
                    <a:pt x="1719" y="19282"/>
                    <a:pt x="1688" y="19282"/>
                  </a:cubicBezTo>
                  <a:cubicBezTo>
                    <a:pt x="1648" y="19292"/>
                    <a:pt x="1656" y="19342"/>
                    <a:pt x="1616" y="19352"/>
                  </a:cubicBezTo>
                  <a:cubicBezTo>
                    <a:pt x="1624" y="19412"/>
                    <a:pt x="1553" y="19382"/>
                    <a:pt x="1569" y="19452"/>
                  </a:cubicBezTo>
                  <a:cubicBezTo>
                    <a:pt x="1553" y="19472"/>
                    <a:pt x="1506" y="19472"/>
                    <a:pt x="1506" y="19522"/>
                  </a:cubicBezTo>
                  <a:cubicBezTo>
                    <a:pt x="1474" y="19572"/>
                    <a:pt x="1466" y="19662"/>
                    <a:pt x="1395" y="19682"/>
                  </a:cubicBezTo>
                  <a:cubicBezTo>
                    <a:pt x="1395" y="19732"/>
                    <a:pt x="1363" y="19742"/>
                    <a:pt x="1347" y="19772"/>
                  </a:cubicBezTo>
                  <a:cubicBezTo>
                    <a:pt x="1347" y="19822"/>
                    <a:pt x="1307" y="19822"/>
                    <a:pt x="1284" y="19842"/>
                  </a:cubicBezTo>
                  <a:cubicBezTo>
                    <a:pt x="1268" y="19922"/>
                    <a:pt x="1228" y="19972"/>
                    <a:pt x="1204" y="20051"/>
                  </a:cubicBezTo>
                  <a:cubicBezTo>
                    <a:pt x="1149" y="20031"/>
                    <a:pt x="1189" y="20121"/>
                    <a:pt x="1141" y="20121"/>
                  </a:cubicBezTo>
                  <a:cubicBezTo>
                    <a:pt x="1149" y="20181"/>
                    <a:pt x="1093" y="20181"/>
                    <a:pt x="1078" y="20211"/>
                  </a:cubicBezTo>
                  <a:cubicBezTo>
                    <a:pt x="1078" y="20271"/>
                    <a:pt x="1054" y="20291"/>
                    <a:pt x="1030" y="20321"/>
                  </a:cubicBezTo>
                  <a:cubicBezTo>
                    <a:pt x="1046" y="20391"/>
                    <a:pt x="1014" y="20421"/>
                    <a:pt x="983" y="20441"/>
                  </a:cubicBezTo>
                  <a:cubicBezTo>
                    <a:pt x="998" y="20511"/>
                    <a:pt x="943" y="20501"/>
                    <a:pt x="943" y="20551"/>
                  </a:cubicBezTo>
                  <a:cubicBezTo>
                    <a:pt x="919" y="20581"/>
                    <a:pt x="927" y="20641"/>
                    <a:pt x="880" y="20641"/>
                  </a:cubicBezTo>
                  <a:cubicBezTo>
                    <a:pt x="887" y="20731"/>
                    <a:pt x="840" y="20751"/>
                    <a:pt x="832" y="20821"/>
                  </a:cubicBezTo>
                  <a:cubicBezTo>
                    <a:pt x="824" y="20891"/>
                    <a:pt x="792" y="20941"/>
                    <a:pt x="777" y="21001"/>
                  </a:cubicBezTo>
                  <a:cubicBezTo>
                    <a:pt x="753" y="21061"/>
                    <a:pt x="737" y="21120"/>
                    <a:pt x="713" y="21180"/>
                  </a:cubicBezTo>
                  <a:cubicBezTo>
                    <a:pt x="713" y="21260"/>
                    <a:pt x="713" y="21340"/>
                    <a:pt x="674" y="21380"/>
                  </a:cubicBezTo>
                  <a:cubicBezTo>
                    <a:pt x="697" y="21240"/>
                    <a:pt x="674" y="21170"/>
                    <a:pt x="705" y="21031"/>
                  </a:cubicBezTo>
                  <a:cubicBezTo>
                    <a:pt x="721" y="20901"/>
                    <a:pt x="737" y="20781"/>
                    <a:pt x="777" y="20681"/>
                  </a:cubicBezTo>
                  <a:cubicBezTo>
                    <a:pt x="800" y="20561"/>
                    <a:pt x="848" y="20471"/>
                    <a:pt x="880" y="20361"/>
                  </a:cubicBezTo>
                  <a:cubicBezTo>
                    <a:pt x="911" y="20331"/>
                    <a:pt x="911" y="20261"/>
                    <a:pt x="919" y="20201"/>
                  </a:cubicBezTo>
                  <a:cubicBezTo>
                    <a:pt x="967" y="20181"/>
                    <a:pt x="975" y="20111"/>
                    <a:pt x="983" y="20041"/>
                  </a:cubicBezTo>
                  <a:cubicBezTo>
                    <a:pt x="1038" y="20011"/>
                    <a:pt x="1038" y="19922"/>
                    <a:pt x="1093" y="19882"/>
                  </a:cubicBezTo>
                  <a:cubicBezTo>
                    <a:pt x="1078" y="19822"/>
                    <a:pt x="1149" y="19852"/>
                    <a:pt x="1125" y="19772"/>
                  </a:cubicBezTo>
                  <a:cubicBezTo>
                    <a:pt x="1157" y="19762"/>
                    <a:pt x="1149" y="19712"/>
                    <a:pt x="1189" y="19702"/>
                  </a:cubicBezTo>
                  <a:cubicBezTo>
                    <a:pt x="1196" y="19662"/>
                    <a:pt x="1189" y="19602"/>
                    <a:pt x="1236" y="19612"/>
                  </a:cubicBezTo>
                  <a:cubicBezTo>
                    <a:pt x="1228" y="19552"/>
                    <a:pt x="1260" y="19542"/>
                    <a:pt x="1284" y="19522"/>
                  </a:cubicBezTo>
                  <a:cubicBezTo>
                    <a:pt x="1315" y="19462"/>
                    <a:pt x="1331" y="19382"/>
                    <a:pt x="1395" y="19352"/>
                  </a:cubicBezTo>
                  <a:cubicBezTo>
                    <a:pt x="1395" y="19312"/>
                    <a:pt x="1395" y="19262"/>
                    <a:pt x="1442" y="19262"/>
                  </a:cubicBezTo>
                  <a:cubicBezTo>
                    <a:pt x="1442" y="19242"/>
                    <a:pt x="1442" y="19222"/>
                    <a:pt x="1458" y="19222"/>
                  </a:cubicBezTo>
                  <a:cubicBezTo>
                    <a:pt x="1482" y="19212"/>
                    <a:pt x="1466" y="19182"/>
                    <a:pt x="1490" y="19172"/>
                  </a:cubicBezTo>
                  <a:cubicBezTo>
                    <a:pt x="1490" y="19122"/>
                    <a:pt x="1529" y="19122"/>
                    <a:pt x="1537" y="19082"/>
                  </a:cubicBezTo>
                  <a:cubicBezTo>
                    <a:pt x="1577" y="19082"/>
                    <a:pt x="1545" y="18992"/>
                    <a:pt x="1601" y="19012"/>
                  </a:cubicBezTo>
                  <a:cubicBezTo>
                    <a:pt x="1601" y="18962"/>
                    <a:pt x="1640" y="18962"/>
                    <a:pt x="1648" y="18912"/>
                  </a:cubicBezTo>
                  <a:cubicBezTo>
                    <a:pt x="1640" y="18863"/>
                    <a:pt x="1712" y="18893"/>
                    <a:pt x="1696" y="18823"/>
                  </a:cubicBezTo>
                  <a:cubicBezTo>
                    <a:pt x="1743" y="18783"/>
                    <a:pt x="1767" y="18703"/>
                    <a:pt x="1807" y="18643"/>
                  </a:cubicBezTo>
                  <a:cubicBezTo>
                    <a:pt x="1807" y="18603"/>
                    <a:pt x="1870" y="18623"/>
                    <a:pt x="1854" y="18553"/>
                  </a:cubicBezTo>
                  <a:cubicBezTo>
                    <a:pt x="1870" y="18523"/>
                    <a:pt x="1886" y="18493"/>
                    <a:pt x="1894" y="18463"/>
                  </a:cubicBezTo>
                  <a:cubicBezTo>
                    <a:pt x="1933" y="18403"/>
                    <a:pt x="1965" y="18343"/>
                    <a:pt x="1989" y="18273"/>
                  </a:cubicBezTo>
                  <a:cubicBezTo>
                    <a:pt x="2028" y="18223"/>
                    <a:pt x="2052" y="18153"/>
                    <a:pt x="2084" y="18093"/>
                  </a:cubicBezTo>
                  <a:cubicBezTo>
                    <a:pt x="2100" y="18063"/>
                    <a:pt x="2108" y="18023"/>
                    <a:pt x="2131" y="18003"/>
                  </a:cubicBezTo>
                  <a:cubicBezTo>
                    <a:pt x="2171" y="17993"/>
                    <a:pt x="2147" y="17913"/>
                    <a:pt x="2179" y="17913"/>
                  </a:cubicBezTo>
                  <a:cubicBezTo>
                    <a:pt x="2163" y="17843"/>
                    <a:pt x="2234" y="17873"/>
                    <a:pt x="2211" y="17794"/>
                  </a:cubicBezTo>
                  <a:cubicBezTo>
                    <a:pt x="2242" y="17784"/>
                    <a:pt x="2234" y="17734"/>
                    <a:pt x="2250" y="17704"/>
                  </a:cubicBezTo>
                  <a:cubicBezTo>
                    <a:pt x="2282" y="17684"/>
                    <a:pt x="2274" y="17634"/>
                    <a:pt x="2282" y="17594"/>
                  </a:cubicBezTo>
                  <a:cubicBezTo>
                    <a:pt x="2314" y="17584"/>
                    <a:pt x="2298" y="17514"/>
                    <a:pt x="2330" y="17504"/>
                  </a:cubicBezTo>
                  <a:cubicBezTo>
                    <a:pt x="2337" y="17464"/>
                    <a:pt x="2330" y="17414"/>
                    <a:pt x="2361" y="17394"/>
                  </a:cubicBezTo>
                  <a:cubicBezTo>
                    <a:pt x="2385" y="17374"/>
                    <a:pt x="2353" y="17284"/>
                    <a:pt x="2385" y="17284"/>
                  </a:cubicBezTo>
                  <a:cubicBezTo>
                    <a:pt x="2385" y="17224"/>
                    <a:pt x="2409" y="17214"/>
                    <a:pt x="2393" y="17144"/>
                  </a:cubicBezTo>
                  <a:cubicBezTo>
                    <a:pt x="2417" y="17134"/>
                    <a:pt x="2448" y="17044"/>
                    <a:pt x="2409" y="17034"/>
                  </a:cubicBezTo>
                  <a:cubicBezTo>
                    <a:pt x="2377" y="17234"/>
                    <a:pt x="2306" y="17394"/>
                    <a:pt x="2266" y="17574"/>
                  </a:cubicBezTo>
                  <a:cubicBezTo>
                    <a:pt x="2234" y="17594"/>
                    <a:pt x="2234" y="17654"/>
                    <a:pt x="2219" y="17684"/>
                  </a:cubicBezTo>
                  <a:cubicBezTo>
                    <a:pt x="2219" y="17744"/>
                    <a:pt x="2171" y="17754"/>
                    <a:pt x="2171" y="17823"/>
                  </a:cubicBezTo>
                  <a:cubicBezTo>
                    <a:pt x="2155" y="17833"/>
                    <a:pt x="2147" y="17853"/>
                    <a:pt x="2139" y="17873"/>
                  </a:cubicBezTo>
                  <a:cubicBezTo>
                    <a:pt x="2139" y="17903"/>
                    <a:pt x="2100" y="17893"/>
                    <a:pt x="2108" y="17933"/>
                  </a:cubicBezTo>
                  <a:cubicBezTo>
                    <a:pt x="2092" y="17973"/>
                    <a:pt x="2068" y="18013"/>
                    <a:pt x="2044" y="18053"/>
                  </a:cubicBezTo>
                  <a:cubicBezTo>
                    <a:pt x="1997" y="18113"/>
                    <a:pt x="1965" y="18193"/>
                    <a:pt x="1941" y="18283"/>
                  </a:cubicBezTo>
                  <a:cubicBezTo>
                    <a:pt x="1886" y="18333"/>
                    <a:pt x="1838" y="18403"/>
                    <a:pt x="1815" y="18483"/>
                  </a:cubicBezTo>
                  <a:cubicBezTo>
                    <a:pt x="1727" y="18633"/>
                    <a:pt x="1648" y="18783"/>
                    <a:pt x="1561" y="18922"/>
                  </a:cubicBezTo>
                  <a:cubicBezTo>
                    <a:pt x="1521" y="18932"/>
                    <a:pt x="1521" y="18992"/>
                    <a:pt x="1498" y="19022"/>
                  </a:cubicBezTo>
                  <a:cubicBezTo>
                    <a:pt x="1498" y="19082"/>
                    <a:pt x="1426" y="19062"/>
                    <a:pt x="1434" y="19132"/>
                  </a:cubicBezTo>
                  <a:cubicBezTo>
                    <a:pt x="1387" y="19132"/>
                    <a:pt x="1395" y="19202"/>
                    <a:pt x="1371" y="19222"/>
                  </a:cubicBezTo>
                  <a:cubicBezTo>
                    <a:pt x="1347" y="19232"/>
                    <a:pt x="1347" y="19252"/>
                    <a:pt x="1339" y="19272"/>
                  </a:cubicBezTo>
                  <a:cubicBezTo>
                    <a:pt x="1339" y="19302"/>
                    <a:pt x="1292" y="19292"/>
                    <a:pt x="1307" y="19342"/>
                  </a:cubicBezTo>
                  <a:cubicBezTo>
                    <a:pt x="1204" y="19462"/>
                    <a:pt x="1125" y="19612"/>
                    <a:pt x="1054" y="19782"/>
                  </a:cubicBezTo>
                  <a:cubicBezTo>
                    <a:pt x="1014" y="19852"/>
                    <a:pt x="975" y="19922"/>
                    <a:pt x="943" y="20001"/>
                  </a:cubicBezTo>
                  <a:cubicBezTo>
                    <a:pt x="887" y="20061"/>
                    <a:pt x="887" y="20181"/>
                    <a:pt x="840" y="20231"/>
                  </a:cubicBezTo>
                  <a:cubicBezTo>
                    <a:pt x="840" y="20291"/>
                    <a:pt x="808" y="20311"/>
                    <a:pt x="792" y="20351"/>
                  </a:cubicBezTo>
                  <a:cubicBezTo>
                    <a:pt x="784" y="20401"/>
                    <a:pt x="769" y="20451"/>
                    <a:pt x="745" y="20481"/>
                  </a:cubicBezTo>
                  <a:cubicBezTo>
                    <a:pt x="745" y="20541"/>
                    <a:pt x="729" y="20581"/>
                    <a:pt x="705" y="20621"/>
                  </a:cubicBezTo>
                  <a:cubicBezTo>
                    <a:pt x="697" y="20671"/>
                    <a:pt x="681" y="20721"/>
                    <a:pt x="658" y="20751"/>
                  </a:cubicBezTo>
                  <a:cubicBezTo>
                    <a:pt x="674" y="20881"/>
                    <a:pt x="610" y="20931"/>
                    <a:pt x="626" y="21061"/>
                  </a:cubicBezTo>
                  <a:cubicBezTo>
                    <a:pt x="586" y="21140"/>
                    <a:pt x="634" y="21300"/>
                    <a:pt x="571" y="21350"/>
                  </a:cubicBezTo>
                  <a:cubicBezTo>
                    <a:pt x="555" y="21310"/>
                    <a:pt x="555" y="21260"/>
                    <a:pt x="531" y="21240"/>
                  </a:cubicBezTo>
                  <a:cubicBezTo>
                    <a:pt x="531" y="21220"/>
                    <a:pt x="523" y="21180"/>
                    <a:pt x="539" y="21180"/>
                  </a:cubicBezTo>
                  <a:cubicBezTo>
                    <a:pt x="547" y="21150"/>
                    <a:pt x="515" y="21140"/>
                    <a:pt x="539" y="21130"/>
                  </a:cubicBezTo>
                  <a:cubicBezTo>
                    <a:pt x="555" y="21080"/>
                    <a:pt x="523" y="20951"/>
                    <a:pt x="578" y="20891"/>
                  </a:cubicBezTo>
                  <a:cubicBezTo>
                    <a:pt x="563" y="20771"/>
                    <a:pt x="610" y="20721"/>
                    <a:pt x="618" y="20621"/>
                  </a:cubicBezTo>
                  <a:cubicBezTo>
                    <a:pt x="626" y="20511"/>
                    <a:pt x="658" y="20471"/>
                    <a:pt x="658" y="20381"/>
                  </a:cubicBezTo>
                  <a:cubicBezTo>
                    <a:pt x="689" y="20341"/>
                    <a:pt x="689" y="20261"/>
                    <a:pt x="713" y="20201"/>
                  </a:cubicBezTo>
                  <a:cubicBezTo>
                    <a:pt x="745" y="20191"/>
                    <a:pt x="721" y="20131"/>
                    <a:pt x="745" y="20111"/>
                  </a:cubicBezTo>
                  <a:cubicBezTo>
                    <a:pt x="745" y="20071"/>
                    <a:pt x="777" y="20051"/>
                    <a:pt x="769" y="20001"/>
                  </a:cubicBezTo>
                  <a:cubicBezTo>
                    <a:pt x="832" y="19892"/>
                    <a:pt x="872" y="19772"/>
                    <a:pt x="903" y="19642"/>
                  </a:cubicBezTo>
                  <a:cubicBezTo>
                    <a:pt x="935" y="19582"/>
                    <a:pt x="975" y="19552"/>
                    <a:pt x="967" y="19462"/>
                  </a:cubicBezTo>
                  <a:cubicBezTo>
                    <a:pt x="1030" y="19432"/>
                    <a:pt x="1006" y="19322"/>
                    <a:pt x="1062" y="19292"/>
                  </a:cubicBezTo>
                  <a:cubicBezTo>
                    <a:pt x="1062" y="19252"/>
                    <a:pt x="1109" y="19262"/>
                    <a:pt x="1093" y="19202"/>
                  </a:cubicBezTo>
                  <a:cubicBezTo>
                    <a:pt x="1133" y="19212"/>
                    <a:pt x="1078" y="19112"/>
                    <a:pt x="1141" y="19132"/>
                  </a:cubicBezTo>
                  <a:cubicBezTo>
                    <a:pt x="1141" y="19052"/>
                    <a:pt x="1196" y="19022"/>
                    <a:pt x="1196" y="18932"/>
                  </a:cubicBezTo>
                  <a:cubicBezTo>
                    <a:pt x="1244" y="18942"/>
                    <a:pt x="1228" y="18883"/>
                    <a:pt x="1244" y="18863"/>
                  </a:cubicBezTo>
                  <a:cubicBezTo>
                    <a:pt x="1268" y="18853"/>
                    <a:pt x="1284" y="18833"/>
                    <a:pt x="1292" y="18793"/>
                  </a:cubicBezTo>
                  <a:cubicBezTo>
                    <a:pt x="1307" y="18723"/>
                    <a:pt x="1347" y="18673"/>
                    <a:pt x="1387" y="18633"/>
                  </a:cubicBezTo>
                  <a:cubicBezTo>
                    <a:pt x="1379" y="18583"/>
                    <a:pt x="1395" y="18563"/>
                    <a:pt x="1434" y="18563"/>
                  </a:cubicBezTo>
                  <a:cubicBezTo>
                    <a:pt x="1426" y="18513"/>
                    <a:pt x="1434" y="18473"/>
                    <a:pt x="1482" y="18473"/>
                  </a:cubicBezTo>
                  <a:cubicBezTo>
                    <a:pt x="1482" y="18383"/>
                    <a:pt x="1545" y="18363"/>
                    <a:pt x="1561" y="18293"/>
                  </a:cubicBezTo>
                  <a:cubicBezTo>
                    <a:pt x="1632" y="18203"/>
                    <a:pt x="1672" y="18073"/>
                    <a:pt x="1751" y="17993"/>
                  </a:cubicBezTo>
                  <a:cubicBezTo>
                    <a:pt x="1799" y="17863"/>
                    <a:pt x="1870" y="17774"/>
                    <a:pt x="1925" y="17644"/>
                  </a:cubicBezTo>
                  <a:cubicBezTo>
                    <a:pt x="1965" y="17614"/>
                    <a:pt x="1965" y="17534"/>
                    <a:pt x="2021" y="17504"/>
                  </a:cubicBezTo>
                  <a:cubicBezTo>
                    <a:pt x="2052" y="17464"/>
                    <a:pt x="2052" y="17374"/>
                    <a:pt x="2116" y="17344"/>
                  </a:cubicBezTo>
                  <a:cubicBezTo>
                    <a:pt x="2116" y="17264"/>
                    <a:pt x="2187" y="17244"/>
                    <a:pt x="2187" y="17164"/>
                  </a:cubicBezTo>
                  <a:cubicBezTo>
                    <a:pt x="2211" y="17104"/>
                    <a:pt x="2258" y="17064"/>
                    <a:pt x="2266" y="16984"/>
                  </a:cubicBezTo>
                  <a:cubicBezTo>
                    <a:pt x="2290" y="16934"/>
                    <a:pt x="2314" y="16874"/>
                    <a:pt x="2345" y="16824"/>
                  </a:cubicBezTo>
                  <a:cubicBezTo>
                    <a:pt x="2353" y="16744"/>
                    <a:pt x="2401" y="16705"/>
                    <a:pt x="2401" y="16625"/>
                  </a:cubicBezTo>
                  <a:cubicBezTo>
                    <a:pt x="2433" y="16615"/>
                    <a:pt x="2409" y="16545"/>
                    <a:pt x="2433" y="16535"/>
                  </a:cubicBezTo>
                  <a:cubicBezTo>
                    <a:pt x="2448" y="16505"/>
                    <a:pt x="2440" y="16455"/>
                    <a:pt x="2456" y="16425"/>
                  </a:cubicBezTo>
                  <a:cubicBezTo>
                    <a:pt x="2480" y="16405"/>
                    <a:pt x="2456" y="16335"/>
                    <a:pt x="2488" y="16335"/>
                  </a:cubicBezTo>
                  <a:cubicBezTo>
                    <a:pt x="2480" y="16295"/>
                    <a:pt x="2536" y="16235"/>
                    <a:pt x="2480" y="16225"/>
                  </a:cubicBezTo>
                  <a:cubicBezTo>
                    <a:pt x="2480" y="16285"/>
                    <a:pt x="2448" y="16315"/>
                    <a:pt x="2440" y="16375"/>
                  </a:cubicBezTo>
                  <a:cubicBezTo>
                    <a:pt x="2425" y="16445"/>
                    <a:pt x="2393" y="16475"/>
                    <a:pt x="2401" y="16555"/>
                  </a:cubicBezTo>
                  <a:cubicBezTo>
                    <a:pt x="2353" y="16585"/>
                    <a:pt x="2369" y="16675"/>
                    <a:pt x="2337" y="16715"/>
                  </a:cubicBezTo>
                  <a:cubicBezTo>
                    <a:pt x="2330" y="16784"/>
                    <a:pt x="2274" y="16794"/>
                    <a:pt x="2274" y="16874"/>
                  </a:cubicBezTo>
                  <a:cubicBezTo>
                    <a:pt x="2227" y="16964"/>
                    <a:pt x="2187" y="17064"/>
                    <a:pt x="2139" y="17144"/>
                  </a:cubicBezTo>
                  <a:cubicBezTo>
                    <a:pt x="2108" y="17194"/>
                    <a:pt x="2100" y="17264"/>
                    <a:pt x="2060" y="17284"/>
                  </a:cubicBezTo>
                  <a:cubicBezTo>
                    <a:pt x="2028" y="17334"/>
                    <a:pt x="2013" y="17394"/>
                    <a:pt x="1981" y="17424"/>
                  </a:cubicBezTo>
                  <a:cubicBezTo>
                    <a:pt x="1949" y="17534"/>
                    <a:pt x="1878" y="17594"/>
                    <a:pt x="1838" y="17704"/>
                  </a:cubicBezTo>
                  <a:cubicBezTo>
                    <a:pt x="1799" y="17734"/>
                    <a:pt x="1791" y="17794"/>
                    <a:pt x="1759" y="17833"/>
                  </a:cubicBezTo>
                  <a:cubicBezTo>
                    <a:pt x="1727" y="17873"/>
                    <a:pt x="1680" y="17903"/>
                    <a:pt x="1680" y="17973"/>
                  </a:cubicBezTo>
                  <a:cubicBezTo>
                    <a:pt x="1624" y="18063"/>
                    <a:pt x="1569" y="18143"/>
                    <a:pt x="1521" y="18233"/>
                  </a:cubicBezTo>
                  <a:cubicBezTo>
                    <a:pt x="1458" y="18313"/>
                    <a:pt x="1442" y="18443"/>
                    <a:pt x="1363" y="18503"/>
                  </a:cubicBezTo>
                  <a:cubicBezTo>
                    <a:pt x="1347" y="18553"/>
                    <a:pt x="1331" y="18603"/>
                    <a:pt x="1299" y="18643"/>
                  </a:cubicBezTo>
                  <a:cubicBezTo>
                    <a:pt x="1299" y="18673"/>
                    <a:pt x="1284" y="18693"/>
                    <a:pt x="1252" y="18693"/>
                  </a:cubicBezTo>
                  <a:cubicBezTo>
                    <a:pt x="1252" y="18733"/>
                    <a:pt x="1244" y="18763"/>
                    <a:pt x="1220" y="18783"/>
                  </a:cubicBezTo>
                  <a:cubicBezTo>
                    <a:pt x="1181" y="18883"/>
                    <a:pt x="1109" y="18952"/>
                    <a:pt x="1086" y="19072"/>
                  </a:cubicBezTo>
                  <a:cubicBezTo>
                    <a:pt x="1022" y="19152"/>
                    <a:pt x="1006" y="19282"/>
                    <a:pt x="943" y="19352"/>
                  </a:cubicBezTo>
                  <a:cubicBezTo>
                    <a:pt x="927" y="19482"/>
                    <a:pt x="848" y="19542"/>
                    <a:pt x="840" y="19692"/>
                  </a:cubicBezTo>
                  <a:cubicBezTo>
                    <a:pt x="777" y="19682"/>
                    <a:pt x="816" y="19792"/>
                    <a:pt x="761" y="19802"/>
                  </a:cubicBezTo>
                  <a:cubicBezTo>
                    <a:pt x="761" y="19872"/>
                    <a:pt x="729" y="19912"/>
                    <a:pt x="697" y="19962"/>
                  </a:cubicBezTo>
                  <a:cubicBezTo>
                    <a:pt x="713" y="20051"/>
                    <a:pt x="650" y="20051"/>
                    <a:pt x="658" y="20141"/>
                  </a:cubicBezTo>
                  <a:cubicBezTo>
                    <a:pt x="626" y="20141"/>
                    <a:pt x="650" y="20201"/>
                    <a:pt x="626" y="20211"/>
                  </a:cubicBezTo>
                  <a:cubicBezTo>
                    <a:pt x="634" y="20261"/>
                    <a:pt x="602" y="20261"/>
                    <a:pt x="618" y="20321"/>
                  </a:cubicBezTo>
                  <a:cubicBezTo>
                    <a:pt x="586" y="20371"/>
                    <a:pt x="571" y="20411"/>
                    <a:pt x="555" y="20481"/>
                  </a:cubicBezTo>
                  <a:cubicBezTo>
                    <a:pt x="539" y="20531"/>
                    <a:pt x="515" y="20591"/>
                    <a:pt x="531" y="20671"/>
                  </a:cubicBezTo>
                  <a:cubicBezTo>
                    <a:pt x="499" y="20711"/>
                    <a:pt x="515" y="20811"/>
                    <a:pt x="491" y="20851"/>
                  </a:cubicBezTo>
                  <a:cubicBezTo>
                    <a:pt x="499" y="20941"/>
                    <a:pt x="475" y="20991"/>
                    <a:pt x="452" y="21031"/>
                  </a:cubicBezTo>
                  <a:cubicBezTo>
                    <a:pt x="452" y="20941"/>
                    <a:pt x="396" y="20951"/>
                    <a:pt x="404" y="20861"/>
                  </a:cubicBezTo>
                  <a:cubicBezTo>
                    <a:pt x="420" y="20861"/>
                    <a:pt x="420" y="20841"/>
                    <a:pt x="436" y="20841"/>
                  </a:cubicBezTo>
                  <a:cubicBezTo>
                    <a:pt x="444" y="20851"/>
                    <a:pt x="444" y="20881"/>
                    <a:pt x="460" y="20881"/>
                  </a:cubicBezTo>
                  <a:cubicBezTo>
                    <a:pt x="404" y="20761"/>
                    <a:pt x="460" y="20641"/>
                    <a:pt x="452" y="20511"/>
                  </a:cubicBezTo>
                  <a:cubicBezTo>
                    <a:pt x="499" y="20441"/>
                    <a:pt x="499" y="20321"/>
                    <a:pt x="507" y="20221"/>
                  </a:cubicBezTo>
                  <a:cubicBezTo>
                    <a:pt x="547" y="20161"/>
                    <a:pt x="547" y="20061"/>
                    <a:pt x="602" y="20011"/>
                  </a:cubicBezTo>
                  <a:cubicBezTo>
                    <a:pt x="578" y="19892"/>
                    <a:pt x="666" y="19882"/>
                    <a:pt x="658" y="19772"/>
                  </a:cubicBezTo>
                  <a:cubicBezTo>
                    <a:pt x="689" y="19702"/>
                    <a:pt x="713" y="19622"/>
                    <a:pt x="745" y="19562"/>
                  </a:cubicBezTo>
                  <a:cubicBezTo>
                    <a:pt x="761" y="19482"/>
                    <a:pt x="800" y="19422"/>
                    <a:pt x="824" y="19342"/>
                  </a:cubicBezTo>
                  <a:cubicBezTo>
                    <a:pt x="895" y="19212"/>
                    <a:pt x="935" y="19062"/>
                    <a:pt x="1022" y="18952"/>
                  </a:cubicBezTo>
                  <a:cubicBezTo>
                    <a:pt x="1038" y="18863"/>
                    <a:pt x="1086" y="18813"/>
                    <a:pt x="1117" y="18743"/>
                  </a:cubicBezTo>
                  <a:cubicBezTo>
                    <a:pt x="1173" y="18703"/>
                    <a:pt x="1173" y="18603"/>
                    <a:pt x="1244" y="18583"/>
                  </a:cubicBezTo>
                  <a:cubicBezTo>
                    <a:pt x="1252" y="18513"/>
                    <a:pt x="1292" y="18473"/>
                    <a:pt x="1307" y="18403"/>
                  </a:cubicBezTo>
                  <a:cubicBezTo>
                    <a:pt x="1363" y="18343"/>
                    <a:pt x="1410" y="18273"/>
                    <a:pt x="1450" y="18193"/>
                  </a:cubicBezTo>
                  <a:cubicBezTo>
                    <a:pt x="1458" y="18143"/>
                    <a:pt x="1506" y="18133"/>
                    <a:pt x="1513" y="18073"/>
                  </a:cubicBezTo>
                  <a:cubicBezTo>
                    <a:pt x="1561" y="18073"/>
                    <a:pt x="1529" y="17973"/>
                    <a:pt x="1593" y="17983"/>
                  </a:cubicBezTo>
                  <a:cubicBezTo>
                    <a:pt x="1593" y="17923"/>
                    <a:pt x="1632" y="17903"/>
                    <a:pt x="1656" y="17863"/>
                  </a:cubicBezTo>
                  <a:cubicBezTo>
                    <a:pt x="1672" y="17823"/>
                    <a:pt x="1680" y="17774"/>
                    <a:pt x="1719" y="17754"/>
                  </a:cubicBezTo>
                  <a:cubicBezTo>
                    <a:pt x="1712" y="17684"/>
                    <a:pt x="1751" y="17664"/>
                    <a:pt x="1767" y="17614"/>
                  </a:cubicBezTo>
                  <a:cubicBezTo>
                    <a:pt x="1791" y="17584"/>
                    <a:pt x="1799" y="17524"/>
                    <a:pt x="1846" y="17504"/>
                  </a:cubicBezTo>
                  <a:cubicBezTo>
                    <a:pt x="1910" y="17324"/>
                    <a:pt x="2028" y="17204"/>
                    <a:pt x="2092" y="17024"/>
                  </a:cubicBezTo>
                  <a:cubicBezTo>
                    <a:pt x="2131" y="17004"/>
                    <a:pt x="2131" y="16944"/>
                    <a:pt x="2155" y="16904"/>
                  </a:cubicBezTo>
                  <a:cubicBezTo>
                    <a:pt x="2163" y="16854"/>
                    <a:pt x="2219" y="16854"/>
                    <a:pt x="2203" y="16774"/>
                  </a:cubicBezTo>
                  <a:cubicBezTo>
                    <a:pt x="2266" y="16715"/>
                    <a:pt x="2282" y="16605"/>
                    <a:pt x="2330" y="16525"/>
                  </a:cubicBezTo>
                  <a:cubicBezTo>
                    <a:pt x="2274" y="16535"/>
                    <a:pt x="2274" y="16605"/>
                    <a:pt x="2250" y="16635"/>
                  </a:cubicBezTo>
                  <a:cubicBezTo>
                    <a:pt x="2203" y="16665"/>
                    <a:pt x="2203" y="16744"/>
                    <a:pt x="2171" y="16774"/>
                  </a:cubicBezTo>
                  <a:cubicBezTo>
                    <a:pt x="2124" y="16874"/>
                    <a:pt x="2076" y="16964"/>
                    <a:pt x="2028" y="17044"/>
                  </a:cubicBezTo>
                  <a:cubicBezTo>
                    <a:pt x="1973" y="17134"/>
                    <a:pt x="1941" y="17234"/>
                    <a:pt x="1870" y="17304"/>
                  </a:cubicBezTo>
                  <a:cubicBezTo>
                    <a:pt x="1830" y="17414"/>
                    <a:pt x="1751" y="17474"/>
                    <a:pt x="1727" y="17604"/>
                  </a:cubicBezTo>
                  <a:cubicBezTo>
                    <a:pt x="1704" y="17614"/>
                    <a:pt x="1696" y="17634"/>
                    <a:pt x="1696" y="17664"/>
                  </a:cubicBezTo>
                  <a:cubicBezTo>
                    <a:pt x="1664" y="17664"/>
                    <a:pt x="1664" y="17704"/>
                    <a:pt x="1648" y="17714"/>
                  </a:cubicBezTo>
                  <a:cubicBezTo>
                    <a:pt x="1624" y="17764"/>
                    <a:pt x="1616" y="17823"/>
                    <a:pt x="1569" y="17853"/>
                  </a:cubicBezTo>
                  <a:cubicBezTo>
                    <a:pt x="1577" y="17933"/>
                    <a:pt x="1490" y="17903"/>
                    <a:pt x="1506" y="17993"/>
                  </a:cubicBezTo>
                  <a:cubicBezTo>
                    <a:pt x="1434" y="17983"/>
                    <a:pt x="1458" y="18083"/>
                    <a:pt x="1410" y="18113"/>
                  </a:cubicBezTo>
                  <a:cubicBezTo>
                    <a:pt x="1402" y="18173"/>
                    <a:pt x="1355" y="18183"/>
                    <a:pt x="1347" y="18243"/>
                  </a:cubicBezTo>
                  <a:cubicBezTo>
                    <a:pt x="1307" y="18273"/>
                    <a:pt x="1299" y="18333"/>
                    <a:pt x="1252" y="18363"/>
                  </a:cubicBezTo>
                  <a:cubicBezTo>
                    <a:pt x="1228" y="18403"/>
                    <a:pt x="1220" y="18473"/>
                    <a:pt x="1173" y="18503"/>
                  </a:cubicBezTo>
                  <a:cubicBezTo>
                    <a:pt x="1181" y="18583"/>
                    <a:pt x="1101" y="18573"/>
                    <a:pt x="1109" y="18663"/>
                  </a:cubicBezTo>
                  <a:cubicBezTo>
                    <a:pt x="1078" y="18673"/>
                    <a:pt x="1038" y="18673"/>
                    <a:pt x="1046" y="18733"/>
                  </a:cubicBezTo>
                  <a:cubicBezTo>
                    <a:pt x="990" y="18773"/>
                    <a:pt x="975" y="18873"/>
                    <a:pt x="935" y="18932"/>
                  </a:cubicBezTo>
                  <a:cubicBezTo>
                    <a:pt x="895" y="19002"/>
                    <a:pt x="872" y="19092"/>
                    <a:pt x="808" y="19142"/>
                  </a:cubicBezTo>
                  <a:cubicBezTo>
                    <a:pt x="816" y="19202"/>
                    <a:pt x="784" y="19212"/>
                    <a:pt x="784" y="19252"/>
                  </a:cubicBezTo>
                  <a:cubicBezTo>
                    <a:pt x="800" y="19322"/>
                    <a:pt x="729" y="19292"/>
                    <a:pt x="737" y="19352"/>
                  </a:cubicBezTo>
                  <a:cubicBezTo>
                    <a:pt x="737" y="19452"/>
                    <a:pt x="650" y="19462"/>
                    <a:pt x="658" y="19572"/>
                  </a:cubicBezTo>
                  <a:cubicBezTo>
                    <a:pt x="618" y="19622"/>
                    <a:pt x="586" y="19682"/>
                    <a:pt x="586" y="19772"/>
                  </a:cubicBezTo>
                  <a:cubicBezTo>
                    <a:pt x="571" y="19782"/>
                    <a:pt x="571" y="19792"/>
                    <a:pt x="571" y="19822"/>
                  </a:cubicBezTo>
                  <a:cubicBezTo>
                    <a:pt x="547" y="19822"/>
                    <a:pt x="531" y="19832"/>
                    <a:pt x="539" y="19872"/>
                  </a:cubicBezTo>
                  <a:cubicBezTo>
                    <a:pt x="586" y="19882"/>
                    <a:pt x="491" y="19912"/>
                    <a:pt x="531" y="19981"/>
                  </a:cubicBezTo>
                  <a:cubicBezTo>
                    <a:pt x="499" y="20031"/>
                    <a:pt x="460" y="20081"/>
                    <a:pt x="452" y="20161"/>
                  </a:cubicBezTo>
                  <a:cubicBezTo>
                    <a:pt x="436" y="20181"/>
                    <a:pt x="436" y="20241"/>
                    <a:pt x="444" y="20291"/>
                  </a:cubicBezTo>
                  <a:cubicBezTo>
                    <a:pt x="404" y="20301"/>
                    <a:pt x="404" y="20351"/>
                    <a:pt x="412" y="20401"/>
                  </a:cubicBezTo>
                  <a:cubicBezTo>
                    <a:pt x="364" y="20451"/>
                    <a:pt x="388" y="20581"/>
                    <a:pt x="341" y="20631"/>
                  </a:cubicBezTo>
                  <a:cubicBezTo>
                    <a:pt x="309" y="20521"/>
                    <a:pt x="380" y="20461"/>
                    <a:pt x="341" y="20411"/>
                  </a:cubicBezTo>
                  <a:cubicBezTo>
                    <a:pt x="364" y="20341"/>
                    <a:pt x="349" y="20241"/>
                    <a:pt x="349" y="20141"/>
                  </a:cubicBezTo>
                  <a:cubicBezTo>
                    <a:pt x="372" y="19962"/>
                    <a:pt x="436" y="19822"/>
                    <a:pt x="436" y="19612"/>
                  </a:cubicBezTo>
                  <a:cubicBezTo>
                    <a:pt x="483" y="19552"/>
                    <a:pt x="491" y="19452"/>
                    <a:pt x="507" y="19372"/>
                  </a:cubicBezTo>
                  <a:cubicBezTo>
                    <a:pt x="531" y="19342"/>
                    <a:pt x="539" y="19292"/>
                    <a:pt x="539" y="19232"/>
                  </a:cubicBezTo>
                  <a:cubicBezTo>
                    <a:pt x="571" y="19212"/>
                    <a:pt x="586" y="19162"/>
                    <a:pt x="586" y="19102"/>
                  </a:cubicBezTo>
                  <a:cubicBezTo>
                    <a:pt x="626" y="19092"/>
                    <a:pt x="602" y="19012"/>
                    <a:pt x="626" y="18982"/>
                  </a:cubicBezTo>
                  <a:cubicBezTo>
                    <a:pt x="658" y="18962"/>
                    <a:pt x="658" y="18902"/>
                    <a:pt x="689" y="18873"/>
                  </a:cubicBezTo>
                  <a:cubicBezTo>
                    <a:pt x="713" y="18843"/>
                    <a:pt x="689" y="18763"/>
                    <a:pt x="737" y="18763"/>
                  </a:cubicBezTo>
                  <a:cubicBezTo>
                    <a:pt x="745" y="18703"/>
                    <a:pt x="753" y="18653"/>
                    <a:pt x="784" y="18623"/>
                  </a:cubicBezTo>
                  <a:cubicBezTo>
                    <a:pt x="792" y="18513"/>
                    <a:pt x="848" y="18473"/>
                    <a:pt x="872" y="18373"/>
                  </a:cubicBezTo>
                  <a:cubicBezTo>
                    <a:pt x="895" y="18373"/>
                    <a:pt x="895" y="18343"/>
                    <a:pt x="903" y="18323"/>
                  </a:cubicBezTo>
                  <a:cubicBezTo>
                    <a:pt x="911" y="18313"/>
                    <a:pt x="927" y="18293"/>
                    <a:pt x="935" y="18283"/>
                  </a:cubicBezTo>
                  <a:cubicBezTo>
                    <a:pt x="951" y="18273"/>
                    <a:pt x="959" y="18253"/>
                    <a:pt x="967" y="18233"/>
                  </a:cubicBezTo>
                  <a:cubicBezTo>
                    <a:pt x="959" y="18193"/>
                    <a:pt x="990" y="18193"/>
                    <a:pt x="998" y="18163"/>
                  </a:cubicBezTo>
                  <a:cubicBezTo>
                    <a:pt x="1006" y="18123"/>
                    <a:pt x="1030" y="18093"/>
                    <a:pt x="1046" y="18053"/>
                  </a:cubicBezTo>
                  <a:cubicBezTo>
                    <a:pt x="1093" y="18043"/>
                    <a:pt x="1070" y="17953"/>
                    <a:pt x="1125" y="17963"/>
                  </a:cubicBezTo>
                  <a:cubicBezTo>
                    <a:pt x="1149" y="17863"/>
                    <a:pt x="1204" y="17814"/>
                    <a:pt x="1252" y="17754"/>
                  </a:cubicBezTo>
                  <a:cubicBezTo>
                    <a:pt x="1284" y="17684"/>
                    <a:pt x="1331" y="17614"/>
                    <a:pt x="1379" y="17564"/>
                  </a:cubicBezTo>
                  <a:cubicBezTo>
                    <a:pt x="1387" y="17514"/>
                    <a:pt x="1434" y="17514"/>
                    <a:pt x="1442" y="17474"/>
                  </a:cubicBezTo>
                  <a:cubicBezTo>
                    <a:pt x="1513" y="17484"/>
                    <a:pt x="1474" y="17384"/>
                    <a:pt x="1529" y="17374"/>
                  </a:cubicBezTo>
                  <a:cubicBezTo>
                    <a:pt x="1616" y="17244"/>
                    <a:pt x="1712" y="17114"/>
                    <a:pt x="1815" y="17004"/>
                  </a:cubicBezTo>
                  <a:cubicBezTo>
                    <a:pt x="1854" y="16924"/>
                    <a:pt x="1918" y="16874"/>
                    <a:pt x="1965" y="16814"/>
                  </a:cubicBezTo>
                  <a:cubicBezTo>
                    <a:pt x="1957" y="16754"/>
                    <a:pt x="2028" y="16774"/>
                    <a:pt x="2028" y="16725"/>
                  </a:cubicBezTo>
                  <a:cubicBezTo>
                    <a:pt x="2060" y="16705"/>
                    <a:pt x="2060" y="16635"/>
                    <a:pt x="2108" y="16625"/>
                  </a:cubicBezTo>
                  <a:cubicBezTo>
                    <a:pt x="2116" y="16585"/>
                    <a:pt x="2139" y="16555"/>
                    <a:pt x="2155" y="16515"/>
                  </a:cubicBezTo>
                  <a:cubicBezTo>
                    <a:pt x="2219" y="16525"/>
                    <a:pt x="2187" y="16425"/>
                    <a:pt x="2234" y="16415"/>
                  </a:cubicBezTo>
                  <a:cubicBezTo>
                    <a:pt x="2250" y="16375"/>
                    <a:pt x="2274" y="16355"/>
                    <a:pt x="2282" y="16305"/>
                  </a:cubicBezTo>
                  <a:cubicBezTo>
                    <a:pt x="2298" y="16295"/>
                    <a:pt x="2306" y="16275"/>
                    <a:pt x="2314" y="16255"/>
                  </a:cubicBezTo>
                  <a:cubicBezTo>
                    <a:pt x="2314" y="16235"/>
                    <a:pt x="2337" y="16205"/>
                    <a:pt x="2306" y="16195"/>
                  </a:cubicBezTo>
                  <a:cubicBezTo>
                    <a:pt x="2290" y="16245"/>
                    <a:pt x="2266" y="16285"/>
                    <a:pt x="2227" y="16315"/>
                  </a:cubicBezTo>
                  <a:cubicBezTo>
                    <a:pt x="2234" y="16355"/>
                    <a:pt x="2211" y="16355"/>
                    <a:pt x="2195" y="16375"/>
                  </a:cubicBezTo>
                  <a:cubicBezTo>
                    <a:pt x="2163" y="16385"/>
                    <a:pt x="2187" y="16455"/>
                    <a:pt x="2147" y="16445"/>
                  </a:cubicBezTo>
                  <a:cubicBezTo>
                    <a:pt x="2131" y="16495"/>
                    <a:pt x="2108" y="16535"/>
                    <a:pt x="2068" y="16565"/>
                  </a:cubicBezTo>
                  <a:cubicBezTo>
                    <a:pt x="2060" y="16635"/>
                    <a:pt x="1989" y="16625"/>
                    <a:pt x="1989" y="16705"/>
                  </a:cubicBezTo>
                  <a:cubicBezTo>
                    <a:pt x="1902" y="16744"/>
                    <a:pt x="1878" y="16864"/>
                    <a:pt x="1791" y="16914"/>
                  </a:cubicBezTo>
                  <a:cubicBezTo>
                    <a:pt x="1743" y="17014"/>
                    <a:pt x="1664" y="17074"/>
                    <a:pt x="1601" y="17154"/>
                  </a:cubicBezTo>
                  <a:cubicBezTo>
                    <a:pt x="1529" y="17214"/>
                    <a:pt x="1490" y="17324"/>
                    <a:pt x="1426" y="17384"/>
                  </a:cubicBezTo>
                  <a:cubicBezTo>
                    <a:pt x="1371" y="17474"/>
                    <a:pt x="1299" y="17534"/>
                    <a:pt x="1244" y="17624"/>
                  </a:cubicBezTo>
                  <a:cubicBezTo>
                    <a:pt x="1204" y="17714"/>
                    <a:pt x="1125" y="17774"/>
                    <a:pt x="1086" y="17873"/>
                  </a:cubicBezTo>
                  <a:cubicBezTo>
                    <a:pt x="1086" y="17903"/>
                    <a:pt x="1046" y="17903"/>
                    <a:pt x="1038" y="17923"/>
                  </a:cubicBezTo>
                  <a:cubicBezTo>
                    <a:pt x="1062" y="17993"/>
                    <a:pt x="983" y="17943"/>
                    <a:pt x="1006" y="18013"/>
                  </a:cubicBezTo>
                  <a:cubicBezTo>
                    <a:pt x="959" y="18033"/>
                    <a:pt x="967" y="18113"/>
                    <a:pt x="911" y="18133"/>
                  </a:cubicBezTo>
                  <a:cubicBezTo>
                    <a:pt x="903" y="18243"/>
                    <a:pt x="840" y="18283"/>
                    <a:pt x="816" y="18383"/>
                  </a:cubicBezTo>
                  <a:cubicBezTo>
                    <a:pt x="769" y="18433"/>
                    <a:pt x="753" y="18543"/>
                    <a:pt x="713" y="18603"/>
                  </a:cubicBezTo>
                  <a:cubicBezTo>
                    <a:pt x="666" y="18673"/>
                    <a:pt x="666" y="18793"/>
                    <a:pt x="602" y="18833"/>
                  </a:cubicBezTo>
                  <a:cubicBezTo>
                    <a:pt x="602" y="18902"/>
                    <a:pt x="563" y="18912"/>
                    <a:pt x="555" y="18972"/>
                  </a:cubicBezTo>
                  <a:cubicBezTo>
                    <a:pt x="539" y="19002"/>
                    <a:pt x="539" y="19072"/>
                    <a:pt x="515" y="19102"/>
                  </a:cubicBezTo>
                  <a:cubicBezTo>
                    <a:pt x="467" y="19292"/>
                    <a:pt x="404" y="19462"/>
                    <a:pt x="372" y="19662"/>
                  </a:cubicBezTo>
                  <a:cubicBezTo>
                    <a:pt x="349" y="19692"/>
                    <a:pt x="364" y="19772"/>
                    <a:pt x="341" y="19802"/>
                  </a:cubicBezTo>
                  <a:cubicBezTo>
                    <a:pt x="364" y="19882"/>
                    <a:pt x="293" y="19872"/>
                    <a:pt x="317" y="19952"/>
                  </a:cubicBezTo>
                  <a:cubicBezTo>
                    <a:pt x="309" y="20001"/>
                    <a:pt x="285" y="20041"/>
                    <a:pt x="293" y="20111"/>
                  </a:cubicBezTo>
                  <a:cubicBezTo>
                    <a:pt x="269" y="20141"/>
                    <a:pt x="309" y="20241"/>
                    <a:pt x="246" y="20241"/>
                  </a:cubicBezTo>
                  <a:cubicBezTo>
                    <a:pt x="269" y="20121"/>
                    <a:pt x="246" y="19942"/>
                    <a:pt x="277" y="19822"/>
                  </a:cubicBezTo>
                  <a:cubicBezTo>
                    <a:pt x="285" y="19772"/>
                    <a:pt x="285" y="19752"/>
                    <a:pt x="301" y="19672"/>
                  </a:cubicBezTo>
                  <a:cubicBezTo>
                    <a:pt x="309" y="19602"/>
                    <a:pt x="364" y="19532"/>
                    <a:pt x="325" y="19492"/>
                  </a:cubicBezTo>
                  <a:cubicBezTo>
                    <a:pt x="372" y="19462"/>
                    <a:pt x="341" y="19362"/>
                    <a:pt x="388" y="19332"/>
                  </a:cubicBezTo>
                  <a:cubicBezTo>
                    <a:pt x="396" y="19272"/>
                    <a:pt x="420" y="19222"/>
                    <a:pt x="428" y="19152"/>
                  </a:cubicBezTo>
                  <a:cubicBezTo>
                    <a:pt x="428" y="19122"/>
                    <a:pt x="444" y="19102"/>
                    <a:pt x="460" y="19092"/>
                  </a:cubicBezTo>
                  <a:cubicBezTo>
                    <a:pt x="452" y="19042"/>
                    <a:pt x="460" y="19002"/>
                    <a:pt x="491" y="19002"/>
                  </a:cubicBezTo>
                  <a:cubicBezTo>
                    <a:pt x="491" y="18952"/>
                    <a:pt x="499" y="18922"/>
                    <a:pt x="523" y="18912"/>
                  </a:cubicBezTo>
                  <a:cubicBezTo>
                    <a:pt x="547" y="18893"/>
                    <a:pt x="515" y="18823"/>
                    <a:pt x="547" y="18823"/>
                  </a:cubicBezTo>
                  <a:cubicBezTo>
                    <a:pt x="555" y="18743"/>
                    <a:pt x="586" y="18703"/>
                    <a:pt x="610" y="18663"/>
                  </a:cubicBezTo>
                  <a:cubicBezTo>
                    <a:pt x="602" y="18613"/>
                    <a:pt x="634" y="18613"/>
                    <a:pt x="642" y="18593"/>
                  </a:cubicBezTo>
                  <a:cubicBezTo>
                    <a:pt x="650" y="18563"/>
                    <a:pt x="666" y="18533"/>
                    <a:pt x="689" y="18523"/>
                  </a:cubicBezTo>
                  <a:cubicBezTo>
                    <a:pt x="721" y="18403"/>
                    <a:pt x="777" y="18303"/>
                    <a:pt x="824" y="18203"/>
                  </a:cubicBezTo>
                  <a:cubicBezTo>
                    <a:pt x="848" y="18193"/>
                    <a:pt x="864" y="18173"/>
                    <a:pt x="856" y="18133"/>
                  </a:cubicBezTo>
                  <a:cubicBezTo>
                    <a:pt x="919" y="18163"/>
                    <a:pt x="864" y="18063"/>
                    <a:pt x="903" y="18063"/>
                  </a:cubicBezTo>
                  <a:cubicBezTo>
                    <a:pt x="935" y="18023"/>
                    <a:pt x="943" y="17953"/>
                    <a:pt x="983" y="17923"/>
                  </a:cubicBezTo>
                  <a:cubicBezTo>
                    <a:pt x="1038" y="17833"/>
                    <a:pt x="1086" y="17724"/>
                    <a:pt x="1141" y="17634"/>
                  </a:cubicBezTo>
                  <a:cubicBezTo>
                    <a:pt x="1165" y="17624"/>
                    <a:pt x="1157" y="17594"/>
                    <a:pt x="1173" y="17584"/>
                  </a:cubicBezTo>
                  <a:cubicBezTo>
                    <a:pt x="1196" y="17574"/>
                    <a:pt x="1196" y="17554"/>
                    <a:pt x="1204" y="17534"/>
                  </a:cubicBezTo>
                  <a:cubicBezTo>
                    <a:pt x="1244" y="17514"/>
                    <a:pt x="1244" y="17464"/>
                    <a:pt x="1284" y="17444"/>
                  </a:cubicBezTo>
                  <a:cubicBezTo>
                    <a:pt x="1307" y="17344"/>
                    <a:pt x="1371" y="17304"/>
                    <a:pt x="1410" y="17234"/>
                  </a:cubicBezTo>
                  <a:cubicBezTo>
                    <a:pt x="1498" y="17084"/>
                    <a:pt x="1601" y="16964"/>
                    <a:pt x="1704" y="16834"/>
                  </a:cubicBezTo>
                  <a:cubicBezTo>
                    <a:pt x="1743" y="16764"/>
                    <a:pt x="1815" y="16725"/>
                    <a:pt x="1846" y="16655"/>
                  </a:cubicBezTo>
                  <a:cubicBezTo>
                    <a:pt x="1870" y="16645"/>
                    <a:pt x="1862" y="16615"/>
                    <a:pt x="1878" y="16605"/>
                  </a:cubicBezTo>
                  <a:cubicBezTo>
                    <a:pt x="1902" y="16595"/>
                    <a:pt x="1910" y="16575"/>
                    <a:pt x="1910" y="16555"/>
                  </a:cubicBezTo>
                  <a:cubicBezTo>
                    <a:pt x="1949" y="16535"/>
                    <a:pt x="1957" y="16485"/>
                    <a:pt x="1997" y="16465"/>
                  </a:cubicBezTo>
                  <a:cubicBezTo>
                    <a:pt x="2028" y="16385"/>
                    <a:pt x="2092" y="16335"/>
                    <a:pt x="2124" y="16255"/>
                  </a:cubicBezTo>
                  <a:cubicBezTo>
                    <a:pt x="2155" y="16235"/>
                    <a:pt x="2163" y="16175"/>
                    <a:pt x="2187" y="16135"/>
                  </a:cubicBezTo>
                  <a:cubicBezTo>
                    <a:pt x="2211" y="16105"/>
                    <a:pt x="2250" y="16085"/>
                    <a:pt x="2250" y="16025"/>
                  </a:cubicBezTo>
                  <a:cubicBezTo>
                    <a:pt x="2195" y="16035"/>
                    <a:pt x="2187" y="16085"/>
                    <a:pt x="2163" y="16115"/>
                  </a:cubicBezTo>
                  <a:cubicBezTo>
                    <a:pt x="2139" y="16165"/>
                    <a:pt x="2100" y="16185"/>
                    <a:pt x="2084" y="16235"/>
                  </a:cubicBezTo>
                  <a:cubicBezTo>
                    <a:pt x="2060" y="16275"/>
                    <a:pt x="2036" y="16305"/>
                    <a:pt x="2021" y="16355"/>
                  </a:cubicBezTo>
                  <a:cubicBezTo>
                    <a:pt x="1989" y="16385"/>
                    <a:pt x="1965" y="16415"/>
                    <a:pt x="1941" y="16465"/>
                  </a:cubicBezTo>
                  <a:cubicBezTo>
                    <a:pt x="1925" y="16475"/>
                    <a:pt x="1902" y="16475"/>
                    <a:pt x="1910" y="16515"/>
                  </a:cubicBezTo>
                  <a:cubicBezTo>
                    <a:pt x="1894" y="16525"/>
                    <a:pt x="1870" y="16545"/>
                    <a:pt x="1862" y="16565"/>
                  </a:cubicBezTo>
                  <a:cubicBezTo>
                    <a:pt x="1830" y="16595"/>
                    <a:pt x="1799" y="16635"/>
                    <a:pt x="1783" y="16675"/>
                  </a:cubicBezTo>
                  <a:cubicBezTo>
                    <a:pt x="1759" y="16685"/>
                    <a:pt x="1743" y="16685"/>
                    <a:pt x="1751" y="16725"/>
                  </a:cubicBezTo>
                  <a:cubicBezTo>
                    <a:pt x="1719" y="16725"/>
                    <a:pt x="1704" y="16744"/>
                    <a:pt x="1704" y="16774"/>
                  </a:cubicBezTo>
                  <a:cubicBezTo>
                    <a:pt x="1640" y="16774"/>
                    <a:pt x="1648" y="16854"/>
                    <a:pt x="1601" y="16864"/>
                  </a:cubicBezTo>
                  <a:cubicBezTo>
                    <a:pt x="1490" y="17004"/>
                    <a:pt x="1387" y="17154"/>
                    <a:pt x="1276" y="17294"/>
                  </a:cubicBezTo>
                  <a:cubicBezTo>
                    <a:pt x="1181" y="17444"/>
                    <a:pt x="1078" y="17604"/>
                    <a:pt x="975" y="17754"/>
                  </a:cubicBezTo>
                  <a:cubicBezTo>
                    <a:pt x="911" y="17943"/>
                    <a:pt x="800" y="18073"/>
                    <a:pt x="729" y="18253"/>
                  </a:cubicBezTo>
                  <a:cubicBezTo>
                    <a:pt x="666" y="18323"/>
                    <a:pt x="650" y="18423"/>
                    <a:pt x="602" y="18503"/>
                  </a:cubicBezTo>
                  <a:cubicBezTo>
                    <a:pt x="586" y="18553"/>
                    <a:pt x="563" y="18583"/>
                    <a:pt x="539" y="18623"/>
                  </a:cubicBezTo>
                  <a:cubicBezTo>
                    <a:pt x="515" y="18663"/>
                    <a:pt x="507" y="18723"/>
                    <a:pt x="475" y="18763"/>
                  </a:cubicBezTo>
                  <a:cubicBezTo>
                    <a:pt x="483" y="18823"/>
                    <a:pt x="444" y="18843"/>
                    <a:pt x="436" y="18893"/>
                  </a:cubicBezTo>
                  <a:cubicBezTo>
                    <a:pt x="404" y="18893"/>
                    <a:pt x="428" y="18952"/>
                    <a:pt x="404" y="18962"/>
                  </a:cubicBezTo>
                  <a:cubicBezTo>
                    <a:pt x="404" y="19002"/>
                    <a:pt x="388" y="19012"/>
                    <a:pt x="388" y="19052"/>
                  </a:cubicBezTo>
                  <a:cubicBezTo>
                    <a:pt x="341" y="19052"/>
                    <a:pt x="372" y="19152"/>
                    <a:pt x="349" y="19182"/>
                  </a:cubicBezTo>
                  <a:cubicBezTo>
                    <a:pt x="333" y="19232"/>
                    <a:pt x="325" y="19292"/>
                    <a:pt x="301" y="19342"/>
                  </a:cubicBezTo>
                  <a:cubicBezTo>
                    <a:pt x="285" y="19452"/>
                    <a:pt x="230" y="19522"/>
                    <a:pt x="230" y="19652"/>
                  </a:cubicBezTo>
                  <a:cubicBezTo>
                    <a:pt x="206" y="19692"/>
                    <a:pt x="214" y="19772"/>
                    <a:pt x="190" y="19812"/>
                  </a:cubicBezTo>
                  <a:cubicBezTo>
                    <a:pt x="190" y="19882"/>
                    <a:pt x="214" y="19981"/>
                    <a:pt x="166" y="19991"/>
                  </a:cubicBezTo>
                  <a:cubicBezTo>
                    <a:pt x="135" y="19942"/>
                    <a:pt x="127" y="19872"/>
                    <a:pt x="103" y="19822"/>
                  </a:cubicBezTo>
                  <a:cubicBezTo>
                    <a:pt x="95" y="19772"/>
                    <a:pt x="151" y="19792"/>
                    <a:pt x="151" y="19752"/>
                  </a:cubicBezTo>
                  <a:cubicBezTo>
                    <a:pt x="174" y="19732"/>
                    <a:pt x="151" y="19662"/>
                    <a:pt x="182" y="19662"/>
                  </a:cubicBezTo>
                  <a:cubicBezTo>
                    <a:pt x="166" y="19372"/>
                    <a:pt x="285" y="19232"/>
                    <a:pt x="277" y="18952"/>
                  </a:cubicBezTo>
                  <a:cubicBezTo>
                    <a:pt x="325" y="18912"/>
                    <a:pt x="325" y="18823"/>
                    <a:pt x="357" y="18773"/>
                  </a:cubicBezTo>
                  <a:cubicBezTo>
                    <a:pt x="380" y="18713"/>
                    <a:pt x="404" y="18643"/>
                    <a:pt x="412" y="18573"/>
                  </a:cubicBezTo>
                  <a:cubicBezTo>
                    <a:pt x="475" y="18463"/>
                    <a:pt x="515" y="18323"/>
                    <a:pt x="571" y="18203"/>
                  </a:cubicBezTo>
                  <a:cubicBezTo>
                    <a:pt x="634" y="18093"/>
                    <a:pt x="666" y="17953"/>
                    <a:pt x="737" y="17863"/>
                  </a:cubicBezTo>
                  <a:cubicBezTo>
                    <a:pt x="769" y="17853"/>
                    <a:pt x="745" y="17784"/>
                    <a:pt x="769" y="17774"/>
                  </a:cubicBezTo>
                  <a:cubicBezTo>
                    <a:pt x="816" y="17774"/>
                    <a:pt x="808" y="17724"/>
                    <a:pt x="816" y="17684"/>
                  </a:cubicBezTo>
                  <a:cubicBezTo>
                    <a:pt x="864" y="17644"/>
                    <a:pt x="880" y="17564"/>
                    <a:pt x="911" y="17494"/>
                  </a:cubicBezTo>
                  <a:cubicBezTo>
                    <a:pt x="951" y="17454"/>
                    <a:pt x="990" y="17404"/>
                    <a:pt x="1022" y="17354"/>
                  </a:cubicBezTo>
                  <a:cubicBezTo>
                    <a:pt x="1046" y="17334"/>
                    <a:pt x="1078" y="17324"/>
                    <a:pt x="1070" y="17264"/>
                  </a:cubicBezTo>
                  <a:cubicBezTo>
                    <a:pt x="1109" y="17264"/>
                    <a:pt x="1125" y="17224"/>
                    <a:pt x="1133" y="17194"/>
                  </a:cubicBezTo>
                  <a:cubicBezTo>
                    <a:pt x="1220" y="17094"/>
                    <a:pt x="1315" y="17004"/>
                    <a:pt x="1379" y="16884"/>
                  </a:cubicBezTo>
                  <a:cubicBezTo>
                    <a:pt x="1418" y="16834"/>
                    <a:pt x="1466" y="16794"/>
                    <a:pt x="1506" y="16744"/>
                  </a:cubicBezTo>
                  <a:cubicBezTo>
                    <a:pt x="1561" y="16705"/>
                    <a:pt x="1585" y="16645"/>
                    <a:pt x="1640" y="16605"/>
                  </a:cubicBezTo>
                  <a:cubicBezTo>
                    <a:pt x="1696" y="16575"/>
                    <a:pt x="1696" y="16475"/>
                    <a:pt x="1767" y="16465"/>
                  </a:cubicBezTo>
                  <a:cubicBezTo>
                    <a:pt x="1783" y="16425"/>
                    <a:pt x="1791" y="16385"/>
                    <a:pt x="1830" y="16385"/>
                  </a:cubicBezTo>
                  <a:cubicBezTo>
                    <a:pt x="1830" y="16365"/>
                    <a:pt x="1902" y="16315"/>
                    <a:pt x="1846" y="16305"/>
                  </a:cubicBezTo>
                  <a:cubicBezTo>
                    <a:pt x="1878" y="16375"/>
                    <a:pt x="1791" y="16315"/>
                    <a:pt x="1799" y="16375"/>
                  </a:cubicBezTo>
                  <a:cubicBezTo>
                    <a:pt x="1775" y="16385"/>
                    <a:pt x="1759" y="16405"/>
                    <a:pt x="1735" y="16425"/>
                  </a:cubicBezTo>
                  <a:cubicBezTo>
                    <a:pt x="1712" y="16485"/>
                    <a:pt x="1656" y="16515"/>
                    <a:pt x="1616" y="16565"/>
                  </a:cubicBezTo>
                  <a:cubicBezTo>
                    <a:pt x="1585" y="16565"/>
                    <a:pt x="1601" y="16625"/>
                    <a:pt x="1553" y="16615"/>
                  </a:cubicBezTo>
                  <a:cubicBezTo>
                    <a:pt x="1569" y="16675"/>
                    <a:pt x="1498" y="16645"/>
                    <a:pt x="1506" y="16705"/>
                  </a:cubicBezTo>
                  <a:cubicBezTo>
                    <a:pt x="1434" y="16715"/>
                    <a:pt x="1426" y="16784"/>
                    <a:pt x="1371" y="16824"/>
                  </a:cubicBezTo>
                  <a:cubicBezTo>
                    <a:pt x="1307" y="16914"/>
                    <a:pt x="1220" y="16994"/>
                    <a:pt x="1165" y="17104"/>
                  </a:cubicBezTo>
                  <a:cubicBezTo>
                    <a:pt x="1101" y="17124"/>
                    <a:pt x="1086" y="17194"/>
                    <a:pt x="1054" y="17244"/>
                  </a:cubicBezTo>
                  <a:cubicBezTo>
                    <a:pt x="983" y="17264"/>
                    <a:pt x="983" y="17344"/>
                    <a:pt x="919" y="17364"/>
                  </a:cubicBezTo>
                  <a:cubicBezTo>
                    <a:pt x="903" y="17464"/>
                    <a:pt x="824" y="17484"/>
                    <a:pt x="824" y="17594"/>
                  </a:cubicBezTo>
                  <a:cubicBezTo>
                    <a:pt x="777" y="17594"/>
                    <a:pt x="784" y="17654"/>
                    <a:pt x="761" y="17684"/>
                  </a:cubicBezTo>
                  <a:cubicBezTo>
                    <a:pt x="753" y="17734"/>
                    <a:pt x="713" y="17744"/>
                    <a:pt x="697" y="17804"/>
                  </a:cubicBezTo>
                  <a:cubicBezTo>
                    <a:pt x="666" y="17873"/>
                    <a:pt x="618" y="17923"/>
                    <a:pt x="594" y="18003"/>
                  </a:cubicBezTo>
                  <a:cubicBezTo>
                    <a:pt x="563" y="18033"/>
                    <a:pt x="571" y="18093"/>
                    <a:pt x="523" y="18103"/>
                  </a:cubicBezTo>
                  <a:cubicBezTo>
                    <a:pt x="539" y="18183"/>
                    <a:pt x="475" y="18173"/>
                    <a:pt x="483" y="18233"/>
                  </a:cubicBezTo>
                  <a:cubicBezTo>
                    <a:pt x="452" y="18263"/>
                    <a:pt x="452" y="18333"/>
                    <a:pt x="436" y="18393"/>
                  </a:cubicBezTo>
                  <a:cubicBezTo>
                    <a:pt x="404" y="18423"/>
                    <a:pt x="388" y="18483"/>
                    <a:pt x="357" y="18533"/>
                  </a:cubicBezTo>
                  <a:cubicBezTo>
                    <a:pt x="333" y="18643"/>
                    <a:pt x="301" y="18763"/>
                    <a:pt x="238" y="18843"/>
                  </a:cubicBezTo>
                  <a:cubicBezTo>
                    <a:pt x="246" y="19002"/>
                    <a:pt x="166" y="19082"/>
                    <a:pt x="174" y="19242"/>
                  </a:cubicBezTo>
                  <a:cubicBezTo>
                    <a:pt x="143" y="19252"/>
                    <a:pt x="166" y="19322"/>
                    <a:pt x="143" y="19332"/>
                  </a:cubicBezTo>
                  <a:cubicBezTo>
                    <a:pt x="111" y="19342"/>
                    <a:pt x="143" y="19412"/>
                    <a:pt x="119" y="19422"/>
                  </a:cubicBezTo>
                  <a:cubicBezTo>
                    <a:pt x="111" y="19462"/>
                    <a:pt x="95" y="19482"/>
                    <a:pt x="87" y="19512"/>
                  </a:cubicBezTo>
                  <a:cubicBezTo>
                    <a:pt x="95" y="19532"/>
                    <a:pt x="127" y="19592"/>
                    <a:pt x="71" y="19582"/>
                  </a:cubicBezTo>
                  <a:cubicBezTo>
                    <a:pt x="40" y="19392"/>
                    <a:pt x="87" y="19292"/>
                    <a:pt x="79" y="19122"/>
                  </a:cubicBezTo>
                  <a:cubicBezTo>
                    <a:pt x="111" y="19112"/>
                    <a:pt x="87" y="19042"/>
                    <a:pt x="111" y="19032"/>
                  </a:cubicBezTo>
                  <a:cubicBezTo>
                    <a:pt x="111" y="18992"/>
                    <a:pt x="158" y="19002"/>
                    <a:pt x="143" y="18942"/>
                  </a:cubicBezTo>
                  <a:cubicBezTo>
                    <a:pt x="143" y="18763"/>
                    <a:pt x="206" y="18643"/>
                    <a:pt x="222" y="18473"/>
                  </a:cubicBezTo>
                  <a:cubicBezTo>
                    <a:pt x="230" y="18443"/>
                    <a:pt x="238" y="18423"/>
                    <a:pt x="246" y="18383"/>
                  </a:cubicBezTo>
                  <a:cubicBezTo>
                    <a:pt x="277" y="18363"/>
                    <a:pt x="238" y="18283"/>
                    <a:pt x="293" y="18293"/>
                  </a:cubicBezTo>
                  <a:cubicBezTo>
                    <a:pt x="285" y="18183"/>
                    <a:pt x="325" y="18143"/>
                    <a:pt x="349" y="18073"/>
                  </a:cubicBezTo>
                  <a:cubicBezTo>
                    <a:pt x="396" y="17933"/>
                    <a:pt x="460" y="17814"/>
                    <a:pt x="507" y="17684"/>
                  </a:cubicBezTo>
                  <a:cubicBezTo>
                    <a:pt x="578" y="17574"/>
                    <a:pt x="634" y="17454"/>
                    <a:pt x="689" y="17324"/>
                  </a:cubicBezTo>
                  <a:cubicBezTo>
                    <a:pt x="729" y="17304"/>
                    <a:pt x="737" y="17244"/>
                    <a:pt x="769" y="17224"/>
                  </a:cubicBezTo>
                  <a:cubicBezTo>
                    <a:pt x="792" y="17184"/>
                    <a:pt x="816" y="17154"/>
                    <a:pt x="832" y="17114"/>
                  </a:cubicBezTo>
                  <a:cubicBezTo>
                    <a:pt x="856" y="17104"/>
                    <a:pt x="880" y="17104"/>
                    <a:pt x="864" y="17064"/>
                  </a:cubicBezTo>
                  <a:cubicBezTo>
                    <a:pt x="903" y="17064"/>
                    <a:pt x="903" y="17034"/>
                    <a:pt x="919" y="17014"/>
                  </a:cubicBezTo>
                  <a:cubicBezTo>
                    <a:pt x="911" y="16984"/>
                    <a:pt x="943" y="17004"/>
                    <a:pt x="951" y="16994"/>
                  </a:cubicBezTo>
                  <a:cubicBezTo>
                    <a:pt x="959" y="16984"/>
                    <a:pt x="943" y="16954"/>
                    <a:pt x="951" y="16944"/>
                  </a:cubicBezTo>
                  <a:cubicBezTo>
                    <a:pt x="959" y="16924"/>
                    <a:pt x="983" y="16914"/>
                    <a:pt x="998" y="16904"/>
                  </a:cubicBezTo>
                  <a:cubicBezTo>
                    <a:pt x="1093" y="16754"/>
                    <a:pt x="1212" y="16625"/>
                    <a:pt x="1299" y="16455"/>
                  </a:cubicBezTo>
                  <a:cubicBezTo>
                    <a:pt x="1379" y="16415"/>
                    <a:pt x="1363" y="16275"/>
                    <a:pt x="1442" y="16245"/>
                  </a:cubicBezTo>
                  <a:cubicBezTo>
                    <a:pt x="1458" y="16135"/>
                    <a:pt x="1529" y="16085"/>
                    <a:pt x="1553" y="15975"/>
                  </a:cubicBezTo>
                  <a:cubicBezTo>
                    <a:pt x="1585" y="15955"/>
                    <a:pt x="1569" y="15875"/>
                    <a:pt x="1616" y="15865"/>
                  </a:cubicBezTo>
                  <a:cubicBezTo>
                    <a:pt x="1609" y="15785"/>
                    <a:pt x="1664" y="15785"/>
                    <a:pt x="1656" y="15705"/>
                  </a:cubicBezTo>
                  <a:cubicBezTo>
                    <a:pt x="1672" y="15656"/>
                    <a:pt x="1704" y="15636"/>
                    <a:pt x="1704" y="15576"/>
                  </a:cubicBezTo>
                  <a:cubicBezTo>
                    <a:pt x="1704" y="15546"/>
                    <a:pt x="1727" y="15526"/>
                    <a:pt x="1712" y="15486"/>
                  </a:cubicBezTo>
                  <a:cubicBezTo>
                    <a:pt x="1735" y="15476"/>
                    <a:pt x="1751" y="15446"/>
                    <a:pt x="1727" y="15436"/>
                  </a:cubicBezTo>
                  <a:cubicBezTo>
                    <a:pt x="1688" y="15476"/>
                    <a:pt x="1680" y="15556"/>
                    <a:pt x="1656" y="15616"/>
                  </a:cubicBezTo>
                  <a:cubicBezTo>
                    <a:pt x="1616" y="15665"/>
                    <a:pt x="1616" y="15755"/>
                    <a:pt x="1577" y="15805"/>
                  </a:cubicBezTo>
                  <a:cubicBezTo>
                    <a:pt x="1537" y="15945"/>
                    <a:pt x="1458" y="16045"/>
                    <a:pt x="1426" y="16185"/>
                  </a:cubicBezTo>
                  <a:cubicBezTo>
                    <a:pt x="1355" y="16245"/>
                    <a:pt x="1331" y="16355"/>
                    <a:pt x="1268" y="16415"/>
                  </a:cubicBezTo>
                  <a:cubicBezTo>
                    <a:pt x="1196" y="16475"/>
                    <a:pt x="1165" y="16585"/>
                    <a:pt x="1086" y="16635"/>
                  </a:cubicBezTo>
                  <a:cubicBezTo>
                    <a:pt x="1038" y="16715"/>
                    <a:pt x="990" y="16794"/>
                    <a:pt x="927" y="16864"/>
                  </a:cubicBezTo>
                  <a:cubicBezTo>
                    <a:pt x="919" y="16924"/>
                    <a:pt x="848" y="16914"/>
                    <a:pt x="848" y="16974"/>
                  </a:cubicBezTo>
                  <a:cubicBezTo>
                    <a:pt x="840" y="17014"/>
                    <a:pt x="816" y="17014"/>
                    <a:pt x="816" y="17044"/>
                  </a:cubicBezTo>
                  <a:cubicBezTo>
                    <a:pt x="777" y="17044"/>
                    <a:pt x="784" y="17084"/>
                    <a:pt x="769" y="17094"/>
                  </a:cubicBezTo>
                  <a:cubicBezTo>
                    <a:pt x="689" y="17154"/>
                    <a:pt x="666" y="17264"/>
                    <a:pt x="602" y="17324"/>
                  </a:cubicBezTo>
                  <a:cubicBezTo>
                    <a:pt x="563" y="17424"/>
                    <a:pt x="499" y="17484"/>
                    <a:pt x="483" y="17604"/>
                  </a:cubicBezTo>
                  <a:cubicBezTo>
                    <a:pt x="444" y="17624"/>
                    <a:pt x="420" y="17674"/>
                    <a:pt x="420" y="17734"/>
                  </a:cubicBezTo>
                  <a:cubicBezTo>
                    <a:pt x="380" y="17764"/>
                    <a:pt x="364" y="17814"/>
                    <a:pt x="357" y="17873"/>
                  </a:cubicBezTo>
                  <a:cubicBezTo>
                    <a:pt x="293" y="17953"/>
                    <a:pt x="261" y="18053"/>
                    <a:pt x="254" y="18193"/>
                  </a:cubicBezTo>
                  <a:cubicBezTo>
                    <a:pt x="198" y="18173"/>
                    <a:pt x="238" y="18263"/>
                    <a:pt x="206" y="18283"/>
                  </a:cubicBezTo>
                  <a:cubicBezTo>
                    <a:pt x="174" y="18293"/>
                    <a:pt x="198" y="18363"/>
                    <a:pt x="158" y="18373"/>
                  </a:cubicBezTo>
                  <a:cubicBezTo>
                    <a:pt x="182" y="18443"/>
                    <a:pt x="135" y="18443"/>
                    <a:pt x="135" y="18483"/>
                  </a:cubicBezTo>
                  <a:cubicBezTo>
                    <a:pt x="143" y="18543"/>
                    <a:pt x="135" y="18593"/>
                    <a:pt x="103" y="18613"/>
                  </a:cubicBezTo>
                  <a:cubicBezTo>
                    <a:pt x="103" y="18713"/>
                    <a:pt x="55" y="18773"/>
                    <a:pt x="71" y="18883"/>
                  </a:cubicBezTo>
                  <a:cubicBezTo>
                    <a:pt x="24" y="18932"/>
                    <a:pt x="40" y="19052"/>
                    <a:pt x="0" y="19102"/>
                  </a:cubicBezTo>
                  <a:cubicBezTo>
                    <a:pt x="0" y="19932"/>
                    <a:pt x="0" y="19932"/>
                    <a:pt x="0" y="19932"/>
                  </a:cubicBezTo>
                  <a:cubicBezTo>
                    <a:pt x="8" y="19932"/>
                    <a:pt x="16" y="19932"/>
                    <a:pt x="24" y="19932"/>
                  </a:cubicBezTo>
                  <a:cubicBezTo>
                    <a:pt x="32" y="20001"/>
                    <a:pt x="79" y="20021"/>
                    <a:pt x="119" y="20061"/>
                  </a:cubicBezTo>
                  <a:cubicBezTo>
                    <a:pt x="119" y="20091"/>
                    <a:pt x="111" y="20141"/>
                    <a:pt x="135" y="20141"/>
                  </a:cubicBezTo>
                  <a:cubicBezTo>
                    <a:pt x="119" y="20191"/>
                    <a:pt x="190" y="20221"/>
                    <a:pt x="143" y="20231"/>
                  </a:cubicBezTo>
                  <a:cubicBezTo>
                    <a:pt x="103" y="20211"/>
                    <a:pt x="71" y="20161"/>
                    <a:pt x="48" y="20111"/>
                  </a:cubicBezTo>
                  <a:cubicBezTo>
                    <a:pt x="16" y="20111"/>
                    <a:pt x="16" y="20081"/>
                    <a:pt x="0" y="20071"/>
                  </a:cubicBezTo>
                  <a:cubicBezTo>
                    <a:pt x="0" y="20351"/>
                    <a:pt x="0" y="20351"/>
                    <a:pt x="0" y="20351"/>
                  </a:cubicBezTo>
                  <a:cubicBezTo>
                    <a:pt x="16" y="20371"/>
                    <a:pt x="40" y="20391"/>
                    <a:pt x="63" y="20411"/>
                  </a:cubicBezTo>
                  <a:cubicBezTo>
                    <a:pt x="71" y="20441"/>
                    <a:pt x="95" y="20441"/>
                    <a:pt x="103" y="20471"/>
                  </a:cubicBezTo>
                  <a:cubicBezTo>
                    <a:pt x="143" y="20461"/>
                    <a:pt x="127" y="20531"/>
                    <a:pt x="158" y="20531"/>
                  </a:cubicBezTo>
                  <a:cubicBezTo>
                    <a:pt x="166" y="20561"/>
                    <a:pt x="190" y="20571"/>
                    <a:pt x="198" y="20601"/>
                  </a:cubicBezTo>
                  <a:cubicBezTo>
                    <a:pt x="238" y="20581"/>
                    <a:pt x="222" y="20661"/>
                    <a:pt x="254" y="20661"/>
                  </a:cubicBezTo>
                  <a:cubicBezTo>
                    <a:pt x="293" y="20681"/>
                    <a:pt x="301" y="20751"/>
                    <a:pt x="317" y="20831"/>
                  </a:cubicBezTo>
                  <a:cubicBezTo>
                    <a:pt x="230" y="20741"/>
                    <a:pt x="151" y="20641"/>
                    <a:pt x="71" y="20541"/>
                  </a:cubicBezTo>
                  <a:cubicBezTo>
                    <a:pt x="48" y="20521"/>
                    <a:pt x="24" y="20501"/>
                    <a:pt x="0" y="20481"/>
                  </a:cubicBezTo>
                  <a:cubicBezTo>
                    <a:pt x="0" y="20741"/>
                    <a:pt x="0" y="20741"/>
                    <a:pt x="0" y="20741"/>
                  </a:cubicBezTo>
                  <a:cubicBezTo>
                    <a:pt x="71" y="20821"/>
                    <a:pt x="158" y="20891"/>
                    <a:pt x="238" y="20961"/>
                  </a:cubicBezTo>
                  <a:cubicBezTo>
                    <a:pt x="246" y="21011"/>
                    <a:pt x="301" y="21001"/>
                    <a:pt x="293" y="21070"/>
                  </a:cubicBezTo>
                  <a:cubicBezTo>
                    <a:pt x="341" y="21070"/>
                    <a:pt x="357" y="21120"/>
                    <a:pt x="372" y="21170"/>
                  </a:cubicBezTo>
                  <a:cubicBezTo>
                    <a:pt x="404" y="21180"/>
                    <a:pt x="420" y="21220"/>
                    <a:pt x="428" y="21270"/>
                  </a:cubicBezTo>
                  <a:cubicBezTo>
                    <a:pt x="444" y="21280"/>
                    <a:pt x="452" y="21300"/>
                    <a:pt x="467" y="21310"/>
                  </a:cubicBezTo>
                  <a:cubicBezTo>
                    <a:pt x="483" y="21320"/>
                    <a:pt x="507" y="21350"/>
                    <a:pt x="483" y="21360"/>
                  </a:cubicBezTo>
                  <a:cubicBezTo>
                    <a:pt x="444" y="21350"/>
                    <a:pt x="444" y="21300"/>
                    <a:pt x="428" y="21270"/>
                  </a:cubicBezTo>
                  <a:cubicBezTo>
                    <a:pt x="404" y="21240"/>
                    <a:pt x="357" y="21250"/>
                    <a:pt x="357" y="21190"/>
                  </a:cubicBezTo>
                  <a:cubicBezTo>
                    <a:pt x="301" y="21210"/>
                    <a:pt x="301" y="21140"/>
                    <a:pt x="261" y="21140"/>
                  </a:cubicBezTo>
                  <a:cubicBezTo>
                    <a:pt x="254" y="21090"/>
                    <a:pt x="206" y="21090"/>
                    <a:pt x="190" y="21051"/>
                  </a:cubicBezTo>
                  <a:cubicBezTo>
                    <a:pt x="135" y="21011"/>
                    <a:pt x="87" y="20961"/>
                    <a:pt x="40" y="20891"/>
                  </a:cubicBezTo>
                  <a:cubicBezTo>
                    <a:pt x="24" y="20891"/>
                    <a:pt x="8" y="20891"/>
                    <a:pt x="0" y="20881"/>
                  </a:cubicBezTo>
                  <a:cubicBezTo>
                    <a:pt x="0" y="21001"/>
                    <a:pt x="0" y="21001"/>
                    <a:pt x="0" y="21001"/>
                  </a:cubicBezTo>
                  <a:cubicBezTo>
                    <a:pt x="24" y="21021"/>
                    <a:pt x="40" y="21031"/>
                    <a:pt x="55" y="21070"/>
                  </a:cubicBezTo>
                  <a:cubicBezTo>
                    <a:pt x="119" y="21070"/>
                    <a:pt x="127" y="21160"/>
                    <a:pt x="198" y="21160"/>
                  </a:cubicBezTo>
                  <a:cubicBezTo>
                    <a:pt x="190" y="21220"/>
                    <a:pt x="230" y="21200"/>
                    <a:pt x="254" y="21220"/>
                  </a:cubicBezTo>
                  <a:cubicBezTo>
                    <a:pt x="261" y="21250"/>
                    <a:pt x="277" y="21270"/>
                    <a:pt x="309" y="21280"/>
                  </a:cubicBezTo>
                  <a:cubicBezTo>
                    <a:pt x="333" y="21350"/>
                    <a:pt x="388" y="21370"/>
                    <a:pt x="420" y="21430"/>
                  </a:cubicBezTo>
                  <a:cubicBezTo>
                    <a:pt x="460" y="21470"/>
                    <a:pt x="483" y="21540"/>
                    <a:pt x="531" y="21570"/>
                  </a:cubicBezTo>
                  <a:cubicBezTo>
                    <a:pt x="531" y="21570"/>
                    <a:pt x="531" y="21580"/>
                    <a:pt x="531" y="21580"/>
                  </a:cubicBezTo>
                  <a:cubicBezTo>
                    <a:pt x="840" y="21580"/>
                    <a:pt x="840" y="21580"/>
                    <a:pt x="840" y="21580"/>
                  </a:cubicBezTo>
                  <a:cubicBezTo>
                    <a:pt x="864" y="21560"/>
                    <a:pt x="856" y="21500"/>
                    <a:pt x="872" y="21480"/>
                  </a:cubicBezTo>
                  <a:cubicBezTo>
                    <a:pt x="911" y="21440"/>
                    <a:pt x="872" y="21370"/>
                    <a:pt x="935" y="21360"/>
                  </a:cubicBezTo>
                  <a:cubicBezTo>
                    <a:pt x="919" y="21270"/>
                    <a:pt x="983" y="21260"/>
                    <a:pt x="959" y="21160"/>
                  </a:cubicBezTo>
                  <a:close/>
                  <a:moveTo>
                    <a:pt x="0" y="18932"/>
                  </a:moveTo>
                  <a:cubicBezTo>
                    <a:pt x="8" y="18893"/>
                    <a:pt x="40" y="18873"/>
                    <a:pt x="32" y="18823"/>
                  </a:cubicBezTo>
                  <a:cubicBezTo>
                    <a:pt x="8" y="18743"/>
                    <a:pt x="71" y="18753"/>
                    <a:pt x="55" y="18683"/>
                  </a:cubicBezTo>
                  <a:cubicBezTo>
                    <a:pt x="40" y="18683"/>
                    <a:pt x="48" y="18663"/>
                    <a:pt x="55" y="18643"/>
                  </a:cubicBezTo>
                  <a:cubicBezTo>
                    <a:pt x="55" y="18613"/>
                    <a:pt x="63" y="18593"/>
                    <a:pt x="71" y="18573"/>
                  </a:cubicBezTo>
                  <a:cubicBezTo>
                    <a:pt x="87" y="18543"/>
                    <a:pt x="71" y="18473"/>
                    <a:pt x="95" y="18443"/>
                  </a:cubicBezTo>
                  <a:cubicBezTo>
                    <a:pt x="135" y="18273"/>
                    <a:pt x="190" y="18123"/>
                    <a:pt x="222" y="17953"/>
                  </a:cubicBezTo>
                  <a:cubicBezTo>
                    <a:pt x="246" y="17953"/>
                    <a:pt x="230" y="17923"/>
                    <a:pt x="238" y="17903"/>
                  </a:cubicBezTo>
                  <a:cubicBezTo>
                    <a:pt x="246" y="17893"/>
                    <a:pt x="269" y="17873"/>
                    <a:pt x="269" y="17863"/>
                  </a:cubicBezTo>
                  <a:cubicBezTo>
                    <a:pt x="277" y="17843"/>
                    <a:pt x="269" y="17833"/>
                    <a:pt x="269" y="17814"/>
                  </a:cubicBezTo>
                  <a:cubicBezTo>
                    <a:pt x="277" y="17774"/>
                    <a:pt x="309" y="17784"/>
                    <a:pt x="301" y="17724"/>
                  </a:cubicBezTo>
                  <a:cubicBezTo>
                    <a:pt x="333" y="17654"/>
                    <a:pt x="357" y="17574"/>
                    <a:pt x="388" y="17504"/>
                  </a:cubicBezTo>
                  <a:cubicBezTo>
                    <a:pt x="428" y="17444"/>
                    <a:pt x="428" y="17344"/>
                    <a:pt x="483" y="17294"/>
                  </a:cubicBezTo>
                  <a:cubicBezTo>
                    <a:pt x="483" y="17244"/>
                    <a:pt x="507" y="17214"/>
                    <a:pt x="531" y="17184"/>
                  </a:cubicBezTo>
                  <a:cubicBezTo>
                    <a:pt x="555" y="17154"/>
                    <a:pt x="547" y="17094"/>
                    <a:pt x="571" y="17064"/>
                  </a:cubicBezTo>
                  <a:cubicBezTo>
                    <a:pt x="594" y="17044"/>
                    <a:pt x="602" y="17004"/>
                    <a:pt x="618" y="16974"/>
                  </a:cubicBezTo>
                  <a:cubicBezTo>
                    <a:pt x="642" y="16944"/>
                    <a:pt x="666" y="16924"/>
                    <a:pt x="666" y="16864"/>
                  </a:cubicBezTo>
                  <a:cubicBezTo>
                    <a:pt x="705" y="16854"/>
                    <a:pt x="697" y="16794"/>
                    <a:pt x="729" y="16774"/>
                  </a:cubicBezTo>
                  <a:cubicBezTo>
                    <a:pt x="745" y="16735"/>
                    <a:pt x="777" y="16715"/>
                    <a:pt x="777" y="16655"/>
                  </a:cubicBezTo>
                  <a:cubicBezTo>
                    <a:pt x="856" y="16645"/>
                    <a:pt x="840" y="16525"/>
                    <a:pt x="903" y="16495"/>
                  </a:cubicBezTo>
                  <a:cubicBezTo>
                    <a:pt x="911" y="16445"/>
                    <a:pt x="935" y="16425"/>
                    <a:pt x="951" y="16385"/>
                  </a:cubicBezTo>
                  <a:cubicBezTo>
                    <a:pt x="990" y="16365"/>
                    <a:pt x="983" y="16305"/>
                    <a:pt x="1014" y="16285"/>
                  </a:cubicBezTo>
                  <a:cubicBezTo>
                    <a:pt x="1030" y="16205"/>
                    <a:pt x="1093" y="16175"/>
                    <a:pt x="1109" y="16085"/>
                  </a:cubicBezTo>
                  <a:cubicBezTo>
                    <a:pt x="1149" y="16075"/>
                    <a:pt x="1141" y="16015"/>
                    <a:pt x="1173" y="15985"/>
                  </a:cubicBezTo>
                  <a:cubicBezTo>
                    <a:pt x="1173" y="15935"/>
                    <a:pt x="1228" y="15945"/>
                    <a:pt x="1220" y="15875"/>
                  </a:cubicBezTo>
                  <a:cubicBezTo>
                    <a:pt x="1252" y="15815"/>
                    <a:pt x="1284" y="15745"/>
                    <a:pt x="1307" y="15675"/>
                  </a:cubicBezTo>
                  <a:cubicBezTo>
                    <a:pt x="1299" y="15606"/>
                    <a:pt x="1347" y="15606"/>
                    <a:pt x="1339" y="15536"/>
                  </a:cubicBezTo>
                  <a:cubicBezTo>
                    <a:pt x="1371" y="15526"/>
                    <a:pt x="1339" y="15436"/>
                    <a:pt x="1379" y="15426"/>
                  </a:cubicBezTo>
                  <a:cubicBezTo>
                    <a:pt x="1363" y="15316"/>
                    <a:pt x="1395" y="15276"/>
                    <a:pt x="1402" y="15206"/>
                  </a:cubicBezTo>
                  <a:cubicBezTo>
                    <a:pt x="1387" y="15116"/>
                    <a:pt x="1410" y="15056"/>
                    <a:pt x="1410" y="14986"/>
                  </a:cubicBezTo>
                  <a:cubicBezTo>
                    <a:pt x="1395" y="14906"/>
                    <a:pt x="1458" y="14816"/>
                    <a:pt x="1379" y="14796"/>
                  </a:cubicBezTo>
                  <a:cubicBezTo>
                    <a:pt x="1379" y="14926"/>
                    <a:pt x="1355" y="15056"/>
                    <a:pt x="1371" y="15206"/>
                  </a:cubicBezTo>
                  <a:cubicBezTo>
                    <a:pt x="1323" y="15276"/>
                    <a:pt x="1355" y="15416"/>
                    <a:pt x="1299" y="15476"/>
                  </a:cubicBezTo>
                  <a:cubicBezTo>
                    <a:pt x="1284" y="15586"/>
                    <a:pt x="1244" y="15656"/>
                    <a:pt x="1228" y="15765"/>
                  </a:cubicBezTo>
                  <a:cubicBezTo>
                    <a:pt x="1173" y="15795"/>
                    <a:pt x="1173" y="15895"/>
                    <a:pt x="1117" y="15925"/>
                  </a:cubicBezTo>
                  <a:cubicBezTo>
                    <a:pt x="1125" y="15985"/>
                    <a:pt x="1093" y="15995"/>
                    <a:pt x="1070" y="16025"/>
                  </a:cubicBezTo>
                  <a:cubicBezTo>
                    <a:pt x="1062" y="16065"/>
                    <a:pt x="1070" y="16115"/>
                    <a:pt x="1022" y="16115"/>
                  </a:cubicBezTo>
                  <a:cubicBezTo>
                    <a:pt x="967" y="16245"/>
                    <a:pt x="903" y="16365"/>
                    <a:pt x="816" y="16455"/>
                  </a:cubicBezTo>
                  <a:cubicBezTo>
                    <a:pt x="824" y="16515"/>
                    <a:pt x="792" y="16525"/>
                    <a:pt x="769" y="16545"/>
                  </a:cubicBezTo>
                  <a:cubicBezTo>
                    <a:pt x="769" y="16595"/>
                    <a:pt x="737" y="16615"/>
                    <a:pt x="721" y="16645"/>
                  </a:cubicBezTo>
                  <a:cubicBezTo>
                    <a:pt x="697" y="16705"/>
                    <a:pt x="642" y="16744"/>
                    <a:pt x="626" y="16824"/>
                  </a:cubicBezTo>
                  <a:cubicBezTo>
                    <a:pt x="594" y="16884"/>
                    <a:pt x="563" y="16944"/>
                    <a:pt x="539" y="17004"/>
                  </a:cubicBezTo>
                  <a:cubicBezTo>
                    <a:pt x="515" y="17034"/>
                    <a:pt x="507" y="17064"/>
                    <a:pt x="491" y="17094"/>
                  </a:cubicBezTo>
                  <a:cubicBezTo>
                    <a:pt x="467" y="17104"/>
                    <a:pt x="467" y="17114"/>
                    <a:pt x="452" y="17124"/>
                  </a:cubicBezTo>
                  <a:cubicBezTo>
                    <a:pt x="460" y="17144"/>
                    <a:pt x="452" y="17174"/>
                    <a:pt x="436" y="17144"/>
                  </a:cubicBezTo>
                  <a:cubicBezTo>
                    <a:pt x="444" y="17084"/>
                    <a:pt x="483" y="17074"/>
                    <a:pt x="483" y="17014"/>
                  </a:cubicBezTo>
                  <a:cubicBezTo>
                    <a:pt x="507" y="17004"/>
                    <a:pt x="499" y="16964"/>
                    <a:pt x="515" y="16944"/>
                  </a:cubicBezTo>
                  <a:cubicBezTo>
                    <a:pt x="539" y="16934"/>
                    <a:pt x="547" y="16914"/>
                    <a:pt x="547" y="16874"/>
                  </a:cubicBezTo>
                  <a:cubicBezTo>
                    <a:pt x="586" y="16844"/>
                    <a:pt x="602" y="16804"/>
                    <a:pt x="610" y="16735"/>
                  </a:cubicBezTo>
                  <a:cubicBezTo>
                    <a:pt x="642" y="16705"/>
                    <a:pt x="658" y="16665"/>
                    <a:pt x="666" y="16605"/>
                  </a:cubicBezTo>
                  <a:cubicBezTo>
                    <a:pt x="697" y="16565"/>
                    <a:pt x="705" y="16525"/>
                    <a:pt x="713" y="16465"/>
                  </a:cubicBezTo>
                  <a:cubicBezTo>
                    <a:pt x="745" y="16435"/>
                    <a:pt x="769" y="16395"/>
                    <a:pt x="777" y="16335"/>
                  </a:cubicBezTo>
                  <a:cubicBezTo>
                    <a:pt x="832" y="16255"/>
                    <a:pt x="864" y="16155"/>
                    <a:pt x="895" y="16055"/>
                  </a:cubicBezTo>
                  <a:cubicBezTo>
                    <a:pt x="935" y="15975"/>
                    <a:pt x="975" y="15885"/>
                    <a:pt x="1006" y="15785"/>
                  </a:cubicBezTo>
                  <a:cubicBezTo>
                    <a:pt x="1046" y="15695"/>
                    <a:pt x="1078" y="15596"/>
                    <a:pt x="1093" y="15476"/>
                  </a:cubicBezTo>
                  <a:cubicBezTo>
                    <a:pt x="1141" y="15406"/>
                    <a:pt x="1125" y="15256"/>
                    <a:pt x="1157" y="15156"/>
                  </a:cubicBezTo>
                  <a:cubicBezTo>
                    <a:pt x="1165" y="15026"/>
                    <a:pt x="1165" y="14886"/>
                    <a:pt x="1173" y="14766"/>
                  </a:cubicBezTo>
                  <a:cubicBezTo>
                    <a:pt x="1165" y="14626"/>
                    <a:pt x="1157" y="14447"/>
                    <a:pt x="1149" y="14337"/>
                  </a:cubicBezTo>
                  <a:cubicBezTo>
                    <a:pt x="1149" y="14297"/>
                    <a:pt x="1157" y="14227"/>
                    <a:pt x="1125" y="14207"/>
                  </a:cubicBezTo>
                  <a:cubicBezTo>
                    <a:pt x="1093" y="14297"/>
                    <a:pt x="1133" y="14357"/>
                    <a:pt x="1117" y="14447"/>
                  </a:cubicBezTo>
                  <a:cubicBezTo>
                    <a:pt x="1125" y="14557"/>
                    <a:pt x="1133" y="14656"/>
                    <a:pt x="1141" y="14766"/>
                  </a:cubicBezTo>
                  <a:cubicBezTo>
                    <a:pt x="1117" y="14906"/>
                    <a:pt x="1109" y="15046"/>
                    <a:pt x="1109" y="15206"/>
                  </a:cubicBezTo>
                  <a:cubicBezTo>
                    <a:pt x="1070" y="15246"/>
                    <a:pt x="1078" y="15336"/>
                    <a:pt x="1070" y="15406"/>
                  </a:cubicBezTo>
                  <a:cubicBezTo>
                    <a:pt x="1030" y="15456"/>
                    <a:pt x="1038" y="15556"/>
                    <a:pt x="1014" y="15616"/>
                  </a:cubicBezTo>
                  <a:cubicBezTo>
                    <a:pt x="983" y="15616"/>
                    <a:pt x="1006" y="15685"/>
                    <a:pt x="983" y="15705"/>
                  </a:cubicBezTo>
                  <a:cubicBezTo>
                    <a:pt x="943" y="15705"/>
                    <a:pt x="967" y="15785"/>
                    <a:pt x="935" y="15795"/>
                  </a:cubicBezTo>
                  <a:cubicBezTo>
                    <a:pt x="935" y="15835"/>
                    <a:pt x="927" y="15865"/>
                    <a:pt x="903" y="15885"/>
                  </a:cubicBezTo>
                  <a:cubicBezTo>
                    <a:pt x="872" y="15895"/>
                    <a:pt x="903" y="15975"/>
                    <a:pt x="856" y="15975"/>
                  </a:cubicBezTo>
                  <a:cubicBezTo>
                    <a:pt x="808" y="16095"/>
                    <a:pt x="769" y="16225"/>
                    <a:pt x="705" y="16335"/>
                  </a:cubicBezTo>
                  <a:cubicBezTo>
                    <a:pt x="689" y="16405"/>
                    <a:pt x="674" y="16485"/>
                    <a:pt x="626" y="16515"/>
                  </a:cubicBezTo>
                  <a:cubicBezTo>
                    <a:pt x="610" y="16585"/>
                    <a:pt x="594" y="16655"/>
                    <a:pt x="555" y="16695"/>
                  </a:cubicBezTo>
                  <a:cubicBezTo>
                    <a:pt x="547" y="16774"/>
                    <a:pt x="515" y="16824"/>
                    <a:pt x="475" y="16854"/>
                  </a:cubicBezTo>
                  <a:cubicBezTo>
                    <a:pt x="444" y="16914"/>
                    <a:pt x="444" y="17004"/>
                    <a:pt x="396" y="17044"/>
                  </a:cubicBezTo>
                  <a:cubicBezTo>
                    <a:pt x="388" y="17114"/>
                    <a:pt x="357" y="17174"/>
                    <a:pt x="325" y="17224"/>
                  </a:cubicBezTo>
                  <a:cubicBezTo>
                    <a:pt x="301" y="17284"/>
                    <a:pt x="277" y="17354"/>
                    <a:pt x="246" y="17404"/>
                  </a:cubicBezTo>
                  <a:cubicBezTo>
                    <a:pt x="198" y="17534"/>
                    <a:pt x="166" y="17674"/>
                    <a:pt x="111" y="17784"/>
                  </a:cubicBezTo>
                  <a:cubicBezTo>
                    <a:pt x="111" y="17833"/>
                    <a:pt x="63" y="17823"/>
                    <a:pt x="79" y="17873"/>
                  </a:cubicBezTo>
                  <a:cubicBezTo>
                    <a:pt x="79" y="17923"/>
                    <a:pt x="32" y="17923"/>
                    <a:pt x="55" y="17993"/>
                  </a:cubicBezTo>
                  <a:cubicBezTo>
                    <a:pt x="24" y="18033"/>
                    <a:pt x="24" y="18103"/>
                    <a:pt x="0" y="18143"/>
                  </a:cubicBezTo>
                  <a:cubicBezTo>
                    <a:pt x="0" y="19042"/>
                    <a:pt x="0" y="19042"/>
                    <a:pt x="0" y="19042"/>
                  </a:cubicBezTo>
                  <a:cubicBezTo>
                    <a:pt x="8" y="19002"/>
                    <a:pt x="24" y="18982"/>
                    <a:pt x="0" y="18932"/>
                  </a:cubicBezTo>
                  <a:close/>
                  <a:moveTo>
                    <a:pt x="364" y="17304"/>
                  </a:moveTo>
                  <a:cubicBezTo>
                    <a:pt x="380" y="17284"/>
                    <a:pt x="396" y="17244"/>
                    <a:pt x="412" y="17214"/>
                  </a:cubicBezTo>
                  <a:cubicBezTo>
                    <a:pt x="467" y="17244"/>
                    <a:pt x="372" y="17274"/>
                    <a:pt x="396" y="17324"/>
                  </a:cubicBezTo>
                  <a:cubicBezTo>
                    <a:pt x="372" y="17344"/>
                    <a:pt x="364" y="17384"/>
                    <a:pt x="349" y="17414"/>
                  </a:cubicBezTo>
                  <a:cubicBezTo>
                    <a:pt x="293" y="17384"/>
                    <a:pt x="380" y="17364"/>
                    <a:pt x="364" y="17304"/>
                  </a:cubicBezTo>
                  <a:close/>
                  <a:moveTo>
                    <a:pt x="269" y="17574"/>
                  </a:moveTo>
                  <a:cubicBezTo>
                    <a:pt x="285" y="17534"/>
                    <a:pt x="301" y="17484"/>
                    <a:pt x="317" y="17444"/>
                  </a:cubicBezTo>
                  <a:cubicBezTo>
                    <a:pt x="357" y="17454"/>
                    <a:pt x="285" y="17504"/>
                    <a:pt x="309" y="17574"/>
                  </a:cubicBezTo>
                  <a:cubicBezTo>
                    <a:pt x="277" y="17604"/>
                    <a:pt x="254" y="17654"/>
                    <a:pt x="246" y="17714"/>
                  </a:cubicBezTo>
                  <a:cubicBezTo>
                    <a:pt x="206" y="17694"/>
                    <a:pt x="254" y="17604"/>
                    <a:pt x="269" y="17574"/>
                  </a:cubicBezTo>
                  <a:close/>
                  <a:moveTo>
                    <a:pt x="135" y="17963"/>
                  </a:moveTo>
                  <a:cubicBezTo>
                    <a:pt x="166" y="17903"/>
                    <a:pt x="143" y="17993"/>
                    <a:pt x="143" y="18023"/>
                  </a:cubicBezTo>
                  <a:cubicBezTo>
                    <a:pt x="111" y="18013"/>
                    <a:pt x="135" y="17983"/>
                    <a:pt x="135" y="17963"/>
                  </a:cubicBezTo>
                  <a:close/>
                  <a:moveTo>
                    <a:pt x="19960" y="21540"/>
                  </a:moveTo>
                  <a:cubicBezTo>
                    <a:pt x="19904" y="21530"/>
                    <a:pt x="19960" y="21490"/>
                    <a:pt x="19912" y="21440"/>
                  </a:cubicBezTo>
                  <a:cubicBezTo>
                    <a:pt x="19857" y="21330"/>
                    <a:pt x="19873" y="21310"/>
                    <a:pt x="19809" y="21220"/>
                  </a:cubicBezTo>
                  <a:cubicBezTo>
                    <a:pt x="19833" y="21180"/>
                    <a:pt x="19762" y="21140"/>
                    <a:pt x="19778" y="21100"/>
                  </a:cubicBezTo>
                  <a:cubicBezTo>
                    <a:pt x="19746" y="21061"/>
                    <a:pt x="19706" y="21021"/>
                    <a:pt x="19706" y="20981"/>
                  </a:cubicBezTo>
                  <a:cubicBezTo>
                    <a:pt x="19659" y="20891"/>
                    <a:pt x="19619" y="20801"/>
                    <a:pt x="19572" y="20721"/>
                  </a:cubicBezTo>
                  <a:cubicBezTo>
                    <a:pt x="19532" y="20661"/>
                    <a:pt x="19492" y="20601"/>
                    <a:pt x="19453" y="20541"/>
                  </a:cubicBezTo>
                  <a:cubicBezTo>
                    <a:pt x="19310" y="20411"/>
                    <a:pt x="19175" y="20191"/>
                    <a:pt x="19033" y="20071"/>
                  </a:cubicBezTo>
                  <a:cubicBezTo>
                    <a:pt x="18969" y="19972"/>
                    <a:pt x="18890" y="19942"/>
                    <a:pt x="18827" y="19842"/>
                  </a:cubicBezTo>
                  <a:cubicBezTo>
                    <a:pt x="18795" y="19782"/>
                    <a:pt x="18755" y="19822"/>
                    <a:pt x="18724" y="19752"/>
                  </a:cubicBezTo>
                  <a:cubicBezTo>
                    <a:pt x="18684" y="19702"/>
                    <a:pt x="18652" y="19662"/>
                    <a:pt x="18613" y="19662"/>
                  </a:cubicBezTo>
                  <a:cubicBezTo>
                    <a:pt x="18660" y="19732"/>
                    <a:pt x="18692" y="19722"/>
                    <a:pt x="18708" y="19792"/>
                  </a:cubicBezTo>
                  <a:cubicBezTo>
                    <a:pt x="18787" y="19822"/>
                    <a:pt x="18858" y="19962"/>
                    <a:pt x="18938" y="20031"/>
                  </a:cubicBezTo>
                  <a:cubicBezTo>
                    <a:pt x="18977" y="20111"/>
                    <a:pt x="19017" y="20111"/>
                    <a:pt x="19056" y="20161"/>
                  </a:cubicBezTo>
                  <a:cubicBezTo>
                    <a:pt x="19072" y="20191"/>
                    <a:pt x="19088" y="20231"/>
                    <a:pt x="19112" y="20211"/>
                  </a:cubicBezTo>
                  <a:cubicBezTo>
                    <a:pt x="19144" y="20231"/>
                    <a:pt x="19112" y="20311"/>
                    <a:pt x="19160" y="20281"/>
                  </a:cubicBezTo>
                  <a:cubicBezTo>
                    <a:pt x="19152" y="20331"/>
                    <a:pt x="19215" y="20341"/>
                    <a:pt x="19247" y="20411"/>
                  </a:cubicBezTo>
                  <a:cubicBezTo>
                    <a:pt x="19286" y="20481"/>
                    <a:pt x="19326" y="20521"/>
                    <a:pt x="19366" y="20541"/>
                  </a:cubicBezTo>
                  <a:cubicBezTo>
                    <a:pt x="19350" y="20571"/>
                    <a:pt x="19381" y="20591"/>
                    <a:pt x="19397" y="20591"/>
                  </a:cubicBezTo>
                  <a:cubicBezTo>
                    <a:pt x="19381" y="20621"/>
                    <a:pt x="19413" y="20641"/>
                    <a:pt x="19429" y="20641"/>
                  </a:cubicBezTo>
                  <a:cubicBezTo>
                    <a:pt x="19445" y="20701"/>
                    <a:pt x="19461" y="20711"/>
                    <a:pt x="19508" y="20761"/>
                  </a:cubicBezTo>
                  <a:cubicBezTo>
                    <a:pt x="19540" y="20851"/>
                    <a:pt x="19587" y="20941"/>
                    <a:pt x="19659" y="21031"/>
                  </a:cubicBezTo>
                  <a:cubicBezTo>
                    <a:pt x="19682" y="21090"/>
                    <a:pt x="19690" y="21150"/>
                    <a:pt x="19706" y="21210"/>
                  </a:cubicBezTo>
                  <a:cubicBezTo>
                    <a:pt x="19746" y="21170"/>
                    <a:pt x="19706" y="21260"/>
                    <a:pt x="19754" y="21270"/>
                  </a:cubicBezTo>
                  <a:cubicBezTo>
                    <a:pt x="19754" y="21330"/>
                    <a:pt x="19770" y="21290"/>
                    <a:pt x="19801" y="21340"/>
                  </a:cubicBezTo>
                  <a:cubicBezTo>
                    <a:pt x="19785" y="21390"/>
                    <a:pt x="19849" y="21460"/>
                    <a:pt x="19849" y="21510"/>
                  </a:cubicBezTo>
                  <a:cubicBezTo>
                    <a:pt x="19849" y="21570"/>
                    <a:pt x="19865" y="21530"/>
                    <a:pt x="19896" y="21580"/>
                  </a:cubicBezTo>
                  <a:cubicBezTo>
                    <a:pt x="19960" y="21580"/>
                    <a:pt x="19960" y="21580"/>
                    <a:pt x="19960" y="21580"/>
                  </a:cubicBezTo>
                  <a:cubicBezTo>
                    <a:pt x="19952" y="21560"/>
                    <a:pt x="19952" y="21550"/>
                    <a:pt x="19960" y="21540"/>
                  </a:cubicBezTo>
                  <a:close/>
                  <a:moveTo>
                    <a:pt x="19500" y="20941"/>
                  </a:moveTo>
                  <a:cubicBezTo>
                    <a:pt x="19326" y="20691"/>
                    <a:pt x="19144" y="20431"/>
                    <a:pt x="18969" y="20171"/>
                  </a:cubicBezTo>
                  <a:cubicBezTo>
                    <a:pt x="18866" y="20101"/>
                    <a:pt x="18819" y="19902"/>
                    <a:pt x="18700" y="19922"/>
                  </a:cubicBezTo>
                  <a:cubicBezTo>
                    <a:pt x="18755" y="19952"/>
                    <a:pt x="18811" y="20071"/>
                    <a:pt x="18874" y="20101"/>
                  </a:cubicBezTo>
                  <a:cubicBezTo>
                    <a:pt x="18938" y="20251"/>
                    <a:pt x="19001" y="20271"/>
                    <a:pt x="19064" y="20411"/>
                  </a:cubicBezTo>
                  <a:cubicBezTo>
                    <a:pt x="19112" y="20441"/>
                    <a:pt x="19112" y="20511"/>
                    <a:pt x="19175" y="20581"/>
                  </a:cubicBezTo>
                  <a:cubicBezTo>
                    <a:pt x="19239" y="20671"/>
                    <a:pt x="19215" y="20651"/>
                    <a:pt x="19270" y="20741"/>
                  </a:cubicBezTo>
                  <a:cubicBezTo>
                    <a:pt x="19350" y="20801"/>
                    <a:pt x="19373" y="20941"/>
                    <a:pt x="19453" y="21001"/>
                  </a:cubicBezTo>
                  <a:cubicBezTo>
                    <a:pt x="19445" y="21051"/>
                    <a:pt x="19469" y="21090"/>
                    <a:pt x="19500" y="21140"/>
                  </a:cubicBezTo>
                  <a:cubicBezTo>
                    <a:pt x="19492" y="21190"/>
                    <a:pt x="19564" y="21250"/>
                    <a:pt x="19548" y="21300"/>
                  </a:cubicBezTo>
                  <a:cubicBezTo>
                    <a:pt x="19603" y="21390"/>
                    <a:pt x="19651" y="21490"/>
                    <a:pt x="19690" y="21580"/>
                  </a:cubicBezTo>
                  <a:cubicBezTo>
                    <a:pt x="19778" y="21580"/>
                    <a:pt x="19778" y="21580"/>
                    <a:pt x="19778" y="21580"/>
                  </a:cubicBezTo>
                  <a:cubicBezTo>
                    <a:pt x="19762" y="21550"/>
                    <a:pt x="19754" y="21520"/>
                    <a:pt x="19746" y="21490"/>
                  </a:cubicBezTo>
                  <a:cubicBezTo>
                    <a:pt x="19619" y="21300"/>
                    <a:pt x="19587" y="21120"/>
                    <a:pt x="19500" y="20941"/>
                  </a:cubicBezTo>
                  <a:close/>
                  <a:moveTo>
                    <a:pt x="1181" y="21190"/>
                  </a:moveTo>
                  <a:cubicBezTo>
                    <a:pt x="1181" y="21130"/>
                    <a:pt x="1212" y="21110"/>
                    <a:pt x="1228" y="21070"/>
                  </a:cubicBezTo>
                  <a:cubicBezTo>
                    <a:pt x="1244" y="20991"/>
                    <a:pt x="1276" y="20921"/>
                    <a:pt x="1323" y="20871"/>
                  </a:cubicBezTo>
                  <a:cubicBezTo>
                    <a:pt x="1347" y="20791"/>
                    <a:pt x="1379" y="20731"/>
                    <a:pt x="1418" y="20661"/>
                  </a:cubicBezTo>
                  <a:cubicBezTo>
                    <a:pt x="1418" y="20621"/>
                    <a:pt x="1458" y="20621"/>
                    <a:pt x="1458" y="20571"/>
                  </a:cubicBezTo>
                  <a:cubicBezTo>
                    <a:pt x="1498" y="20561"/>
                    <a:pt x="1498" y="20501"/>
                    <a:pt x="1529" y="20481"/>
                  </a:cubicBezTo>
                  <a:cubicBezTo>
                    <a:pt x="1537" y="20451"/>
                    <a:pt x="1537" y="20391"/>
                    <a:pt x="1569" y="20391"/>
                  </a:cubicBezTo>
                  <a:cubicBezTo>
                    <a:pt x="1593" y="20361"/>
                    <a:pt x="1593" y="20301"/>
                    <a:pt x="1616" y="20271"/>
                  </a:cubicBezTo>
                  <a:cubicBezTo>
                    <a:pt x="1640" y="20231"/>
                    <a:pt x="1696" y="20221"/>
                    <a:pt x="1696" y="20161"/>
                  </a:cubicBezTo>
                  <a:cubicBezTo>
                    <a:pt x="1743" y="20141"/>
                    <a:pt x="1759" y="20091"/>
                    <a:pt x="1799" y="20061"/>
                  </a:cubicBezTo>
                  <a:cubicBezTo>
                    <a:pt x="1838" y="20021"/>
                    <a:pt x="1822" y="19912"/>
                    <a:pt x="1894" y="19902"/>
                  </a:cubicBezTo>
                  <a:cubicBezTo>
                    <a:pt x="1894" y="19822"/>
                    <a:pt x="1965" y="19802"/>
                    <a:pt x="1965" y="19722"/>
                  </a:cubicBezTo>
                  <a:cubicBezTo>
                    <a:pt x="2013" y="19732"/>
                    <a:pt x="1997" y="19672"/>
                    <a:pt x="2013" y="19652"/>
                  </a:cubicBezTo>
                  <a:cubicBezTo>
                    <a:pt x="2036" y="19632"/>
                    <a:pt x="2068" y="19612"/>
                    <a:pt x="2060" y="19562"/>
                  </a:cubicBezTo>
                  <a:cubicBezTo>
                    <a:pt x="2084" y="19542"/>
                    <a:pt x="2100" y="19522"/>
                    <a:pt x="2108" y="19492"/>
                  </a:cubicBezTo>
                  <a:cubicBezTo>
                    <a:pt x="2171" y="19502"/>
                    <a:pt x="2131" y="19412"/>
                    <a:pt x="2179" y="19412"/>
                  </a:cubicBezTo>
                  <a:cubicBezTo>
                    <a:pt x="2187" y="19382"/>
                    <a:pt x="2203" y="19362"/>
                    <a:pt x="2227" y="19342"/>
                  </a:cubicBezTo>
                  <a:cubicBezTo>
                    <a:pt x="2250" y="19322"/>
                    <a:pt x="2258" y="19282"/>
                    <a:pt x="2274" y="19252"/>
                  </a:cubicBezTo>
                  <a:cubicBezTo>
                    <a:pt x="2314" y="19212"/>
                    <a:pt x="2337" y="19142"/>
                    <a:pt x="2369" y="19092"/>
                  </a:cubicBezTo>
                  <a:cubicBezTo>
                    <a:pt x="2409" y="18962"/>
                    <a:pt x="2496" y="18863"/>
                    <a:pt x="2536" y="18733"/>
                  </a:cubicBezTo>
                  <a:cubicBezTo>
                    <a:pt x="2567" y="18673"/>
                    <a:pt x="2615" y="18643"/>
                    <a:pt x="2615" y="18543"/>
                  </a:cubicBezTo>
                  <a:cubicBezTo>
                    <a:pt x="2654" y="18503"/>
                    <a:pt x="2678" y="18443"/>
                    <a:pt x="2686" y="18363"/>
                  </a:cubicBezTo>
                  <a:cubicBezTo>
                    <a:pt x="2718" y="18363"/>
                    <a:pt x="2726" y="18323"/>
                    <a:pt x="2718" y="18273"/>
                  </a:cubicBezTo>
                  <a:cubicBezTo>
                    <a:pt x="2734" y="18243"/>
                    <a:pt x="2742" y="18213"/>
                    <a:pt x="2765" y="18183"/>
                  </a:cubicBezTo>
                  <a:cubicBezTo>
                    <a:pt x="2789" y="18113"/>
                    <a:pt x="2781" y="18013"/>
                    <a:pt x="2821" y="17963"/>
                  </a:cubicBezTo>
                  <a:cubicBezTo>
                    <a:pt x="2853" y="17903"/>
                    <a:pt x="2821" y="17784"/>
                    <a:pt x="2884" y="17764"/>
                  </a:cubicBezTo>
                  <a:cubicBezTo>
                    <a:pt x="2884" y="17674"/>
                    <a:pt x="2892" y="17604"/>
                    <a:pt x="2924" y="17534"/>
                  </a:cubicBezTo>
                  <a:cubicBezTo>
                    <a:pt x="2932" y="17374"/>
                    <a:pt x="2956" y="17214"/>
                    <a:pt x="2979" y="17054"/>
                  </a:cubicBezTo>
                  <a:cubicBezTo>
                    <a:pt x="2916" y="17034"/>
                    <a:pt x="2963" y="17144"/>
                    <a:pt x="2932" y="17164"/>
                  </a:cubicBezTo>
                  <a:cubicBezTo>
                    <a:pt x="2940" y="17234"/>
                    <a:pt x="2908" y="17264"/>
                    <a:pt x="2924" y="17344"/>
                  </a:cubicBezTo>
                  <a:cubicBezTo>
                    <a:pt x="2892" y="17364"/>
                    <a:pt x="2916" y="17454"/>
                    <a:pt x="2884" y="17474"/>
                  </a:cubicBezTo>
                  <a:cubicBezTo>
                    <a:pt x="2884" y="17544"/>
                    <a:pt x="2868" y="17584"/>
                    <a:pt x="2853" y="17634"/>
                  </a:cubicBezTo>
                  <a:cubicBezTo>
                    <a:pt x="2829" y="17724"/>
                    <a:pt x="2829" y="17833"/>
                    <a:pt x="2781" y="17903"/>
                  </a:cubicBezTo>
                  <a:cubicBezTo>
                    <a:pt x="2757" y="17933"/>
                    <a:pt x="2789" y="18033"/>
                    <a:pt x="2742" y="18033"/>
                  </a:cubicBezTo>
                  <a:cubicBezTo>
                    <a:pt x="2726" y="18083"/>
                    <a:pt x="2734" y="18153"/>
                    <a:pt x="2694" y="18173"/>
                  </a:cubicBezTo>
                  <a:cubicBezTo>
                    <a:pt x="2678" y="18263"/>
                    <a:pt x="2654" y="18353"/>
                    <a:pt x="2607" y="18413"/>
                  </a:cubicBezTo>
                  <a:cubicBezTo>
                    <a:pt x="2599" y="18473"/>
                    <a:pt x="2559" y="18483"/>
                    <a:pt x="2559" y="18553"/>
                  </a:cubicBezTo>
                  <a:cubicBezTo>
                    <a:pt x="2536" y="18583"/>
                    <a:pt x="2512" y="18623"/>
                    <a:pt x="2496" y="18663"/>
                  </a:cubicBezTo>
                  <a:cubicBezTo>
                    <a:pt x="2448" y="18733"/>
                    <a:pt x="2425" y="18833"/>
                    <a:pt x="2369" y="18893"/>
                  </a:cubicBezTo>
                  <a:cubicBezTo>
                    <a:pt x="2353" y="19002"/>
                    <a:pt x="2274" y="19042"/>
                    <a:pt x="2266" y="19142"/>
                  </a:cubicBezTo>
                  <a:cubicBezTo>
                    <a:pt x="2219" y="19152"/>
                    <a:pt x="2227" y="19112"/>
                    <a:pt x="2195" y="19152"/>
                  </a:cubicBezTo>
                  <a:cubicBezTo>
                    <a:pt x="2219" y="19262"/>
                    <a:pt x="2155" y="19262"/>
                    <a:pt x="2139" y="19332"/>
                  </a:cubicBezTo>
                  <a:cubicBezTo>
                    <a:pt x="2100" y="19332"/>
                    <a:pt x="2124" y="19392"/>
                    <a:pt x="2092" y="19402"/>
                  </a:cubicBezTo>
                  <a:cubicBezTo>
                    <a:pt x="2052" y="19412"/>
                    <a:pt x="2060" y="19462"/>
                    <a:pt x="2021" y="19472"/>
                  </a:cubicBezTo>
                  <a:cubicBezTo>
                    <a:pt x="2052" y="19542"/>
                    <a:pt x="1965" y="19492"/>
                    <a:pt x="1997" y="19562"/>
                  </a:cubicBezTo>
                  <a:cubicBezTo>
                    <a:pt x="1957" y="19572"/>
                    <a:pt x="1965" y="19622"/>
                    <a:pt x="1925" y="19632"/>
                  </a:cubicBezTo>
                  <a:cubicBezTo>
                    <a:pt x="1925" y="19672"/>
                    <a:pt x="1910" y="19692"/>
                    <a:pt x="1902" y="19722"/>
                  </a:cubicBezTo>
                  <a:cubicBezTo>
                    <a:pt x="1854" y="19722"/>
                    <a:pt x="1894" y="19812"/>
                    <a:pt x="1830" y="19792"/>
                  </a:cubicBezTo>
                  <a:cubicBezTo>
                    <a:pt x="1830" y="19882"/>
                    <a:pt x="1767" y="19892"/>
                    <a:pt x="1759" y="19981"/>
                  </a:cubicBezTo>
                  <a:cubicBezTo>
                    <a:pt x="1712" y="20011"/>
                    <a:pt x="1696" y="20081"/>
                    <a:pt x="1640" y="20121"/>
                  </a:cubicBezTo>
                  <a:cubicBezTo>
                    <a:pt x="1624" y="20181"/>
                    <a:pt x="1569" y="20211"/>
                    <a:pt x="1545" y="20281"/>
                  </a:cubicBezTo>
                  <a:cubicBezTo>
                    <a:pt x="1521" y="20291"/>
                    <a:pt x="1506" y="20321"/>
                    <a:pt x="1498" y="20351"/>
                  </a:cubicBezTo>
                  <a:cubicBezTo>
                    <a:pt x="1498" y="20391"/>
                    <a:pt x="1434" y="20371"/>
                    <a:pt x="1458" y="20441"/>
                  </a:cubicBezTo>
                  <a:cubicBezTo>
                    <a:pt x="1402" y="20481"/>
                    <a:pt x="1395" y="20551"/>
                    <a:pt x="1363" y="20601"/>
                  </a:cubicBezTo>
                  <a:cubicBezTo>
                    <a:pt x="1323" y="20651"/>
                    <a:pt x="1315" y="20731"/>
                    <a:pt x="1268" y="20761"/>
                  </a:cubicBezTo>
                  <a:cubicBezTo>
                    <a:pt x="1268" y="20851"/>
                    <a:pt x="1204" y="20881"/>
                    <a:pt x="1189" y="20941"/>
                  </a:cubicBezTo>
                  <a:cubicBezTo>
                    <a:pt x="1165" y="21011"/>
                    <a:pt x="1141" y="21070"/>
                    <a:pt x="1109" y="21130"/>
                  </a:cubicBezTo>
                  <a:cubicBezTo>
                    <a:pt x="1086" y="21190"/>
                    <a:pt x="1070" y="21260"/>
                    <a:pt x="1014" y="21290"/>
                  </a:cubicBezTo>
                  <a:cubicBezTo>
                    <a:pt x="1022" y="21380"/>
                    <a:pt x="967" y="21410"/>
                    <a:pt x="959" y="21490"/>
                  </a:cubicBezTo>
                  <a:cubicBezTo>
                    <a:pt x="959" y="21520"/>
                    <a:pt x="943" y="21550"/>
                    <a:pt x="935" y="21580"/>
                  </a:cubicBezTo>
                  <a:cubicBezTo>
                    <a:pt x="998" y="21580"/>
                    <a:pt x="998" y="21580"/>
                    <a:pt x="998" y="21580"/>
                  </a:cubicBezTo>
                  <a:cubicBezTo>
                    <a:pt x="1006" y="21540"/>
                    <a:pt x="1022" y="21510"/>
                    <a:pt x="1046" y="21480"/>
                  </a:cubicBezTo>
                  <a:cubicBezTo>
                    <a:pt x="1038" y="21430"/>
                    <a:pt x="1070" y="21410"/>
                    <a:pt x="1093" y="21390"/>
                  </a:cubicBezTo>
                  <a:cubicBezTo>
                    <a:pt x="1093" y="21330"/>
                    <a:pt x="1117" y="21310"/>
                    <a:pt x="1133" y="21280"/>
                  </a:cubicBezTo>
                  <a:cubicBezTo>
                    <a:pt x="1133" y="21220"/>
                    <a:pt x="1157" y="21210"/>
                    <a:pt x="1181" y="21190"/>
                  </a:cubicBezTo>
                  <a:close/>
                  <a:moveTo>
                    <a:pt x="3090" y="19662"/>
                  </a:moveTo>
                  <a:cubicBezTo>
                    <a:pt x="3114" y="19922"/>
                    <a:pt x="3066" y="20101"/>
                    <a:pt x="3059" y="20321"/>
                  </a:cubicBezTo>
                  <a:cubicBezTo>
                    <a:pt x="3027" y="20331"/>
                    <a:pt x="3051" y="20391"/>
                    <a:pt x="3027" y="20411"/>
                  </a:cubicBezTo>
                  <a:cubicBezTo>
                    <a:pt x="3003" y="20431"/>
                    <a:pt x="2995" y="20471"/>
                    <a:pt x="3003" y="20521"/>
                  </a:cubicBezTo>
                  <a:cubicBezTo>
                    <a:pt x="2971" y="20531"/>
                    <a:pt x="2995" y="20601"/>
                    <a:pt x="2971" y="20611"/>
                  </a:cubicBezTo>
                  <a:cubicBezTo>
                    <a:pt x="2948" y="20631"/>
                    <a:pt x="2948" y="20681"/>
                    <a:pt x="2940" y="20721"/>
                  </a:cubicBezTo>
                  <a:cubicBezTo>
                    <a:pt x="2860" y="20791"/>
                    <a:pt x="2853" y="20941"/>
                    <a:pt x="2765" y="21001"/>
                  </a:cubicBezTo>
                  <a:cubicBezTo>
                    <a:pt x="2718" y="21230"/>
                    <a:pt x="2623" y="21400"/>
                    <a:pt x="2536" y="21580"/>
                  </a:cubicBezTo>
                  <a:cubicBezTo>
                    <a:pt x="2631" y="21580"/>
                    <a:pt x="2631" y="21580"/>
                    <a:pt x="2631" y="21580"/>
                  </a:cubicBezTo>
                  <a:cubicBezTo>
                    <a:pt x="2647" y="21550"/>
                    <a:pt x="2654" y="21510"/>
                    <a:pt x="2670" y="21490"/>
                  </a:cubicBezTo>
                  <a:cubicBezTo>
                    <a:pt x="2694" y="21390"/>
                    <a:pt x="2750" y="21340"/>
                    <a:pt x="2765" y="21240"/>
                  </a:cubicBezTo>
                  <a:cubicBezTo>
                    <a:pt x="2789" y="21220"/>
                    <a:pt x="2789" y="21160"/>
                    <a:pt x="2805" y="21130"/>
                  </a:cubicBezTo>
                  <a:cubicBezTo>
                    <a:pt x="2837" y="21100"/>
                    <a:pt x="2853" y="21051"/>
                    <a:pt x="2853" y="20991"/>
                  </a:cubicBezTo>
                  <a:cubicBezTo>
                    <a:pt x="2908" y="20971"/>
                    <a:pt x="2908" y="20891"/>
                    <a:pt x="2948" y="20851"/>
                  </a:cubicBezTo>
                  <a:cubicBezTo>
                    <a:pt x="2987" y="20801"/>
                    <a:pt x="2987" y="20721"/>
                    <a:pt x="3027" y="20671"/>
                  </a:cubicBezTo>
                  <a:cubicBezTo>
                    <a:pt x="3027" y="20591"/>
                    <a:pt x="3059" y="20551"/>
                    <a:pt x="3066" y="20471"/>
                  </a:cubicBezTo>
                  <a:cubicBezTo>
                    <a:pt x="3106" y="20421"/>
                    <a:pt x="3090" y="20321"/>
                    <a:pt x="3122" y="20271"/>
                  </a:cubicBezTo>
                  <a:cubicBezTo>
                    <a:pt x="3130" y="20141"/>
                    <a:pt x="3130" y="20021"/>
                    <a:pt x="3138" y="19902"/>
                  </a:cubicBezTo>
                  <a:cubicBezTo>
                    <a:pt x="3138" y="19852"/>
                    <a:pt x="3130" y="19812"/>
                    <a:pt x="3130" y="19772"/>
                  </a:cubicBezTo>
                  <a:cubicBezTo>
                    <a:pt x="3122" y="19732"/>
                    <a:pt x="3146" y="19632"/>
                    <a:pt x="3090" y="19662"/>
                  </a:cubicBezTo>
                  <a:close/>
                  <a:moveTo>
                    <a:pt x="2559" y="21260"/>
                  </a:moveTo>
                  <a:cubicBezTo>
                    <a:pt x="2559" y="21230"/>
                    <a:pt x="2559" y="21210"/>
                    <a:pt x="2591" y="21210"/>
                  </a:cubicBezTo>
                  <a:cubicBezTo>
                    <a:pt x="2591" y="21190"/>
                    <a:pt x="2583" y="21150"/>
                    <a:pt x="2599" y="21150"/>
                  </a:cubicBezTo>
                  <a:cubicBezTo>
                    <a:pt x="2654" y="21001"/>
                    <a:pt x="2710" y="20851"/>
                    <a:pt x="2765" y="20721"/>
                  </a:cubicBezTo>
                  <a:cubicBezTo>
                    <a:pt x="2750" y="20651"/>
                    <a:pt x="2813" y="20671"/>
                    <a:pt x="2797" y="20601"/>
                  </a:cubicBezTo>
                  <a:cubicBezTo>
                    <a:pt x="2837" y="20591"/>
                    <a:pt x="2805" y="20511"/>
                    <a:pt x="2845" y="20491"/>
                  </a:cubicBezTo>
                  <a:cubicBezTo>
                    <a:pt x="2845" y="20381"/>
                    <a:pt x="2884" y="20321"/>
                    <a:pt x="2900" y="20221"/>
                  </a:cubicBezTo>
                  <a:cubicBezTo>
                    <a:pt x="2908" y="20131"/>
                    <a:pt x="2932" y="20061"/>
                    <a:pt x="2956" y="19981"/>
                  </a:cubicBezTo>
                  <a:cubicBezTo>
                    <a:pt x="2963" y="19942"/>
                    <a:pt x="2979" y="19902"/>
                    <a:pt x="2979" y="19852"/>
                  </a:cubicBezTo>
                  <a:cubicBezTo>
                    <a:pt x="3019" y="19832"/>
                    <a:pt x="2987" y="19752"/>
                    <a:pt x="3027" y="19732"/>
                  </a:cubicBezTo>
                  <a:cubicBezTo>
                    <a:pt x="3043" y="19532"/>
                    <a:pt x="3059" y="19412"/>
                    <a:pt x="3066" y="19182"/>
                  </a:cubicBezTo>
                  <a:cubicBezTo>
                    <a:pt x="3059" y="19092"/>
                    <a:pt x="3051" y="18992"/>
                    <a:pt x="3051" y="18902"/>
                  </a:cubicBezTo>
                  <a:cubicBezTo>
                    <a:pt x="3082" y="18743"/>
                    <a:pt x="3074" y="18653"/>
                    <a:pt x="3098" y="18503"/>
                  </a:cubicBezTo>
                  <a:cubicBezTo>
                    <a:pt x="3090" y="18443"/>
                    <a:pt x="3082" y="18383"/>
                    <a:pt x="3106" y="18353"/>
                  </a:cubicBezTo>
                  <a:cubicBezTo>
                    <a:pt x="3066" y="18353"/>
                    <a:pt x="3066" y="18303"/>
                    <a:pt x="3066" y="18243"/>
                  </a:cubicBezTo>
                  <a:cubicBezTo>
                    <a:pt x="3074" y="18163"/>
                    <a:pt x="3074" y="18073"/>
                    <a:pt x="3066" y="17963"/>
                  </a:cubicBezTo>
                  <a:cubicBezTo>
                    <a:pt x="3059" y="17913"/>
                    <a:pt x="3090" y="17893"/>
                    <a:pt x="3074" y="17833"/>
                  </a:cubicBezTo>
                  <a:cubicBezTo>
                    <a:pt x="3059" y="17784"/>
                    <a:pt x="3090" y="17684"/>
                    <a:pt x="3051" y="17684"/>
                  </a:cubicBezTo>
                  <a:cubicBezTo>
                    <a:pt x="3043" y="17923"/>
                    <a:pt x="3027" y="18153"/>
                    <a:pt x="3019" y="18403"/>
                  </a:cubicBezTo>
                  <a:cubicBezTo>
                    <a:pt x="2995" y="18423"/>
                    <a:pt x="3003" y="18473"/>
                    <a:pt x="2995" y="18513"/>
                  </a:cubicBezTo>
                  <a:cubicBezTo>
                    <a:pt x="2979" y="18543"/>
                    <a:pt x="2979" y="18593"/>
                    <a:pt x="2963" y="18623"/>
                  </a:cubicBezTo>
                  <a:cubicBezTo>
                    <a:pt x="2979" y="18733"/>
                    <a:pt x="2924" y="18773"/>
                    <a:pt x="2940" y="18893"/>
                  </a:cubicBezTo>
                  <a:cubicBezTo>
                    <a:pt x="2884" y="18932"/>
                    <a:pt x="2908" y="19062"/>
                    <a:pt x="2853" y="19112"/>
                  </a:cubicBezTo>
                  <a:cubicBezTo>
                    <a:pt x="2853" y="19222"/>
                    <a:pt x="2781" y="19262"/>
                    <a:pt x="2781" y="19362"/>
                  </a:cubicBezTo>
                  <a:cubicBezTo>
                    <a:pt x="2757" y="19392"/>
                    <a:pt x="2734" y="19422"/>
                    <a:pt x="2734" y="19472"/>
                  </a:cubicBezTo>
                  <a:cubicBezTo>
                    <a:pt x="2710" y="19502"/>
                    <a:pt x="2686" y="19532"/>
                    <a:pt x="2670" y="19572"/>
                  </a:cubicBezTo>
                  <a:cubicBezTo>
                    <a:pt x="2678" y="19632"/>
                    <a:pt x="2623" y="19622"/>
                    <a:pt x="2639" y="19702"/>
                  </a:cubicBezTo>
                  <a:cubicBezTo>
                    <a:pt x="2615" y="19722"/>
                    <a:pt x="2591" y="19752"/>
                    <a:pt x="2575" y="19792"/>
                  </a:cubicBezTo>
                  <a:cubicBezTo>
                    <a:pt x="2536" y="19802"/>
                    <a:pt x="2575" y="19902"/>
                    <a:pt x="2512" y="19892"/>
                  </a:cubicBezTo>
                  <a:cubicBezTo>
                    <a:pt x="2504" y="19932"/>
                    <a:pt x="2480" y="19962"/>
                    <a:pt x="2472" y="20001"/>
                  </a:cubicBezTo>
                  <a:cubicBezTo>
                    <a:pt x="2464" y="20051"/>
                    <a:pt x="2409" y="20051"/>
                    <a:pt x="2425" y="20111"/>
                  </a:cubicBezTo>
                  <a:cubicBezTo>
                    <a:pt x="2401" y="20121"/>
                    <a:pt x="2385" y="20121"/>
                    <a:pt x="2393" y="20161"/>
                  </a:cubicBezTo>
                  <a:cubicBezTo>
                    <a:pt x="2393" y="20191"/>
                    <a:pt x="2361" y="20181"/>
                    <a:pt x="2361" y="20211"/>
                  </a:cubicBezTo>
                  <a:cubicBezTo>
                    <a:pt x="2274" y="20341"/>
                    <a:pt x="2227" y="20511"/>
                    <a:pt x="2124" y="20621"/>
                  </a:cubicBezTo>
                  <a:cubicBezTo>
                    <a:pt x="2124" y="20731"/>
                    <a:pt x="2052" y="20761"/>
                    <a:pt x="2052" y="20871"/>
                  </a:cubicBezTo>
                  <a:cubicBezTo>
                    <a:pt x="1997" y="20901"/>
                    <a:pt x="1981" y="20991"/>
                    <a:pt x="1933" y="21031"/>
                  </a:cubicBezTo>
                  <a:cubicBezTo>
                    <a:pt x="1941" y="21090"/>
                    <a:pt x="1918" y="21100"/>
                    <a:pt x="1894" y="21120"/>
                  </a:cubicBezTo>
                  <a:cubicBezTo>
                    <a:pt x="1910" y="21190"/>
                    <a:pt x="1870" y="21190"/>
                    <a:pt x="1862" y="21230"/>
                  </a:cubicBezTo>
                  <a:cubicBezTo>
                    <a:pt x="1854" y="21280"/>
                    <a:pt x="1799" y="21260"/>
                    <a:pt x="1815" y="21330"/>
                  </a:cubicBezTo>
                  <a:cubicBezTo>
                    <a:pt x="1799" y="21360"/>
                    <a:pt x="1791" y="21390"/>
                    <a:pt x="1767" y="21420"/>
                  </a:cubicBezTo>
                  <a:cubicBezTo>
                    <a:pt x="1735" y="21460"/>
                    <a:pt x="1727" y="21530"/>
                    <a:pt x="1696" y="21580"/>
                  </a:cubicBezTo>
                  <a:cubicBezTo>
                    <a:pt x="1775" y="21580"/>
                    <a:pt x="1775" y="21580"/>
                    <a:pt x="1775" y="21580"/>
                  </a:cubicBezTo>
                  <a:cubicBezTo>
                    <a:pt x="1807" y="21520"/>
                    <a:pt x="1838" y="21460"/>
                    <a:pt x="1854" y="21390"/>
                  </a:cubicBezTo>
                  <a:cubicBezTo>
                    <a:pt x="1878" y="21350"/>
                    <a:pt x="1910" y="21310"/>
                    <a:pt x="1933" y="21270"/>
                  </a:cubicBezTo>
                  <a:cubicBezTo>
                    <a:pt x="1941" y="21220"/>
                    <a:pt x="1973" y="21180"/>
                    <a:pt x="1973" y="21110"/>
                  </a:cubicBezTo>
                  <a:cubicBezTo>
                    <a:pt x="2060" y="21011"/>
                    <a:pt x="2124" y="20881"/>
                    <a:pt x="2163" y="20731"/>
                  </a:cubicBezTo>
                  <a:cubicBezTo>
                    <a:pt x="2203" y="20731"/>
                    <a:pt x="2179" y="20661"/>
                    <a:pt x="2211" y="20661"/>
                  </a:cubicBezTo>
                  <a:cubicBezTo>
                    <a:pt x="2242" y="20651"/>
                    <a:pt x="2250" y="20621"/>
                    <a:pt x="2242" y="20571"/>
                  </a:cubicBezTo>
                  <a:cubicBezTo>
                    <a:pt x="2290" y="20581"/>
                    <a:pt x="2274" y="20521"/>
                    <a:pt x="2290" y="20501"/>
                  </a:cubicBezTo>
                  <a:cubicBezTo>
                    <a:pt x="2306" y="20491"/>
                    <a:pt x="2322" y="20471"/>
                    <a:pt x="2322" y="20431"/>
                  </a:cubicBezTo>
                  <a:cubicBezTo>
                    <a:pt x="2353" y="20381"/>
                    <a:pt x="2385" y="20341"/>
                    <a:pt x="2401" y="20271"/>
                  </a:cubicBezTo>
                  <a:cubicBezTo>
                    <a:pt x="2448" y="20251"/>
                    <a:pt x="2440" y="20161"/>
                    <a:pt x="2496" y="20151"/>
                  </a:cubicBezTo>
                  <a:cubicBezTo>
                    <a:pt x="2488" y="20081"/>
                    <a:pt x="2544" y="20071"/>
                    <a:pt x="2536" y="19991"/>
                  </a:cubicBezTo>
                  <a:cubicBezTo>
                    <a:pt x="2583" y="19991"/>
                    <a:pt x="2559" y="19902"/>
                    <a:pt x="2623" y="19902"/>
                  </a:cubicBezTo>
                  <a:cubicBezTo>
                    <a:pt x="2623" y="19772"/>
                    <a:pt x="2702" y="19742"/>
                    <a:pt x="2726" y="19632"/>
                  </a:cubicBezTo>
                  <a:cubicBezTo>
                    <a:pt x="2781" y="19642"/>
                    <a:pt x="2710" y="19682"/>
                    <a:pt x="2734" y="19712"/>
                  </a:cubicBezTo>
                  <a:cubicBezTo>
                    <a:pt x="2702" y="19722"/>
                    <a:pt x="2726" y="19792"/>
                    <a:pt x="2702" y="19802"/>
                  </a:cubicBezTo>
                  <a:cubicBezTo>
                    <a:pt x="2694" y="19872"/>
                    <a:pt x="2654" y="19902"/>
                    <a:pt x="2654" y="19981"/>
                  </a:cubicBezTo>
                  <a:cubicBezTo>
                    <a:pt x="2583" y="20061"/>
                    <a:pt x="2575" y="20201"/>
                    <a:pt x="2520" y="20301"/>
                  </a:cubicBezTo>
                  <a:cubicBezTo>
                    <a:pt x="2480" y="20341"/>
                    <a:pt x="2480" y="20421"/>
                    <a:pt x="2440" y="20461"/>
                  </a:cubicBezTo>
                  <a:cubicBezTo>
                    <a:pt x="2425" y="20481"/>
                    <a:pt x="2440" y="20541"/>
                    <a:pt x="2393" y="20531"/>
                  </a:cubicBezTo>
                  <a:cubicBezTo>
                    <a:pt x="2401" y="20571"/>
                    <a:pt x="2385" y="20591"/>
                    <a:pt x="2361" y="20601"/>
                  </a:cubicBezTo>
                  <a:cubicBezTo>
                    <a:pt x="2337" y="20731"/>
                    <a:pt x="2250" y="20791"/>
                    <a:pt x="2227" y="20921"/>
                  </a:cubicBezTo>
                  <a:cubicBezTo>
                    <a:pt x="2171" y="20941"/>
                    <a:pt x="2179" y="21031"/>
                    <a:pt x="2131" y="21061"/>
                  </a:cubicBezTo>
                  <a:cubicBezTo>
                    <a:pt x="2147" y="21120"/>
                    <a:pt x="2100" y="21100"/>
                    <a:pt x="2100" y="21150"/>
                  </a:cubicBezTo>
                  <a:cubicBezTo>
                    <a:pt x="2116" y="21190"/>
                    <a:pt x="2068" y="21180"/>
                    <a:pt x="2068" y="21220"/>
                  </a:cubicBezTo>
                  <a:cubicBezTo>
                    <a:pt x="2060" y="21290"/>
                    <a:pt x="2013" y="21320"/>
                    <a:pt x="1989" y="21380"/>
                  </a:cubicBezTo>
                  <a:cubicBezTo>
                    <a:pt x="1949" y="21400"/>
                    <a:pt x="1949" y="21480"/>
                    <a:pt x="1910" y="21510"/>
                  </a:cubicBezTo>
                  <a:cubicBezTo>
                    <a:pt x="1910" y="21540"/>
                    <a:pt x="1902" y="21560"/>
                    <a:pt x="1886" y="21580"/>
                  </a:cubicBezTo>
                  <a:cubicBezTo>
                    <a:pt x="1965" y="21580"/>
                    <a:pt x="1965" y="21580"/>
                    <a:pt x="1965" y="21580"/>
                  </a:cubicBezTo>
                  <a:cubicBezTo>
                    <a:pt x="1989" y="21540"/>
                    <a:pt x="2005" y="21500"/>
                    <a:pt x="2028" y="21460"/>
                  </a:cubicBezTo>
                  <a:cubicBezTo>
                    <a:pt x="2052" y="21410"/>
                    <a:pt x="2076" y="21370"/>
                    <a:pt x="2092" y="21320"/>
                  </a:cubicBezTo>
                  <a:cubicBezTo>
                    <a:pt x="2108" y="21310"/>
                    <a:pt x="2116" y="21280"/>
                    <a:pt x="2124" y="21250"/>
                  </a:cubicBezTo>
                  <a:cubicBezTo>
                    <a:pt x="2131" y="21230"/>
                    <a:pt x="2163" y="21230"/>
                    <a:pt x="2155" y="21190"/>
                  </a:cubicBezTo>
                  <a:cubicBezTo>
                    <a:pt x="2227" y="21130"/>
                    <a:pt x="2234" y="21001"/>
                    <a:pt x="2298" y="20931"/>
                  </a:cubicBezTo>
                  <a:cubicBezTo>
                    <a:pt x="2345" y="20841"/>
                    <a:pt x="2393" y="20761"/>
                    <a:pt x="2433" y="20661"/>
                  </a:cubicBezTo>
                  <a:cubicBezTo>
                    <a:pt x="2440" y="20631"/>
                    <a:pt x="2464" y="20621"/>
                    <a:pt x="2464" y="20591"/>
                  </a:cubicBezTo>
                  <a:cubicBezTo>
                    <a:pt x="2488" y="20581"/>
                    <a:pt x="2472" y="20521"/>
                    <a:pt x="2496" y="20521"/>
                  </a:cubicBezTo>
                  <a:cubicBezTo>
                    <a:pt x="2504" y="20491"/>
                    <a:pt x="2528" y="20491"/>
                    <a:pt x="2528" y="20451"/>
                  </a:cubicBezTo>
                  <a:cubicBezTo>
                    <a:pt x="2551" y="20451"/>
                    <a:pt x="2528" y="20391"/>
                    <a:pt x="2559" y="20391"/>
                  </a:cubicBezTo>
                  <a:cubicBezTo>
                    <a:pt x="2567" y="20331"/>
                    <a:pt x="2599" y="20301"/>
                    <a:pt x="2599" y="20231"/>
                  </a:cubicBezTo>
                  <a:cubicBezTo>
                    <a:pt x="2639" y="20201"/>
                    <a:pt x="2639" y="20131"/>
                    <a:pt x="2662" y="20091"/>
                  </a:cubicBezTo>
                  <a:cubicBezTo>
                    <a:pt x="2647" y="20001"/>
                    <a:pt x="2726" y="20021"/>
                    <a:pt x="2710" y="19942"/>
                  </a:cubicBezTo>
                  <a:cubicBezTo>
                    <a:pt x="2742" y="19902"/>
                    <a:pt x="2742" y="19842"/>
                    <a:pt x="2750" y="19782"/>
                  </a:cubicBezTo>
                  <a:cubicBezTo>
                    <a:pt x="2781" y="19732"/>
                    <a:pt x="2781" y="19662"/>
                    <a:pt x="2789" y="19602"/>
                  </a:cubicBezTo>
                  <a:cubicBezTo>
                    <a:pt x="2837" y="19582"/>
                    <a:pt x="2813" y="19482"/>
                    <a:pt x="2837" y="19442"/>
                  </a:cubicBezTo>
                  <a:cubicBezTo>
                    <a:pt x="2860" y="19342"/>
                    <a:pt x="2876" y="19222"/>
                    <a:pt x="2924" y="19132"/>
                  </a:cubicBezTo>
                  <a:cubicBezTo>
                    <a:pt x="2979" y="18922"/>
                    <a:pt x="3019" y="18693"/>
                    <a:pt x="3043" y="18443"/>
                  </a:cubicBezTo>
                  <a:cubicBezTo>
                    <a:pt x="3090" y="18463"/>
                    <a:pt x="3043" y="18553"/>
                    <a:pt x="3051" y="18593"/>
                  </a:cubicBezTo>
                  <a:cubicBezTo>
                    <a:pt x="3059" y="18663"/>
                    <a:pt x="3027" y="18693"/>
                    <a:pt x="3043" y="18773"/>
                  </a:cubicBezTo>
                  <a:cubicBezTo>
                    <a:pt x="3003" y="18793"/>
                    <a:pt x="3035" y="18883"/>
                    <a:pt x="2995" y="18902"/>
                  </a:cubicBezTo>
                  <a:cubicBezTo>
                    <a:pt x="3011" y="18982"/>
                    <a:pt x="2979" y="19012"/>
                    <a:pt x="2971" y="19062"/>
                  </a:cubicBezTo>
                  <a:cubicBezTo>
                    <a:pt x="2979" y="19192"/>
                    <a:pt x="2924" y="19252"/>
                    <a:pt x="2916" y="19372"/>
                  </a:cubicBezTo>
                  <a:cubicBezTo>
                    <a:pt x="2892" y="19412"/>
                    <a:pt x="2900" y="19472"/>
                    <a:pt x="2876" y="19512"/>
                  </a:cubicBezTo>
                  <a:cubicBezTo>
                    <a:pt x="2900" y="19592"/>
                    <a:pt x="2845" y="19592"/>
                    <a:pt x="2845" y="19662"/>
                  </a:cubicBezTo>
                  <a:cubicBezTo>
                    <a:pt x="2821" y="19762"/>
                    <a:pt x="2805" y="19862"/>
                    <a:pt x="2781" y="19952"/>
                  </a:cubicBezTo>
                  <a:cubicBezTo>
                    <a:pt x="2773" y="20071"/>
                    <a:pt x="2726" y="20141"/>
                    <a:pt x="2710" y="20241"/>
                  </a:cubicBezTo>
                  <a:cubicBezTo>
                    <a:pt x="2694" y="20351"/>
                    <a:pt x="2631" y="20401"/>
                    <a:pt x="2615" y="20511"/>
                  </a:cubicBezTo>
                  <a:cubicBezTo>
                    <a:pt x="2575" y="20581"/>
                    <a:pt x="2536" y="20671"/>
                    <a:pt x="2528" y="20781"/>
                  </a:cubicBezTo>
                  <a:cubicBezTo>
                    <a:pt x="2496" y="20821"/>
                    <a:pt x="2488" y="20881"/>
                    <a:pt x="2448" y="20901"/>
                  </a:cubicBezTo>
                  <a:cubicBezTo>
                    <a:pt x="2456" y="20941"/>
                    <a:pt x="2433" y="20951"/>
                    <a:pt x="2440" y="20991"/>
                  </a:cubicBezTo>
                  <a:cubicBezTo>
                    <a:pt x="2425" y="21011"/>
                    <a:pt x="2401" y="21011"/>
                    <a:pt x="2409" y="21051"/>
                  </a:cubicBezTo>
                  <a:cubicBezTo>
                    <a:pt x="2377" y="21090"/>
                    <a:pt x="2369" y="21150"/>
                    <a:pt x="2345" y="21190"/>
                  </a:cubicBezTo>
                  <a:cubicBezTo>
                    <a:pt x="2306" y="21210"/>
                    <a:pt x="2298" y="21260"/>
                    <a:pt x="2282" y="21310"/>
                  </a:cubicBezTo>
                  <a:cubicBezTo>
                    <a:pt x="2266" y="21320"/>
                    <a:pt x="2266" y="21360"/>
                    <a:pt x="2234" y="21350"/>
                  </a:cubicBezTo>
                  <a:cubicBezTo>
                    <a:pt x="2219" y="21370"/>
                    <a:pt x="2219" y="21410"/>
                    <a:pt x="2219" y="21440"/>
                  </a:cubicBezTo>
                  <a:cubicBezTo>
                    <a:pt x="2163" y="21440"/>
                    <a:pt x="2179" y="21520"/>
                    <a:pt x="2155" y="21560"/>
                  </a:cubicBezTo>
                  <a:cubicBezTo>
                    <a:pt x="2155" y="21560"/>
                    <a:pt x="2147" y="21570"/>
                    <a:pt x="2147" y="21580"/>
                  </a:cubicBezTo>
                  <a:cubicBezTo>
                    <a:pt x="2219" y="21580"/>
                    <a:pt x="2219" y="21580"/>
                    <a:pt x="2219" y="21580"/>
                  </a:cubicBezTo>
                  <a:cubicBezTo>
                    <a:pt x="2234" y="21540"/>
                    <a:pt x="2258" y="21500"/>
                    <a:pt x="2274" y="21460"/>
                  </a:cubicBezTo>
                  <a:cubicBezTo>
                    <a:pt x="2290" y="21450"/>
                    <a:pt x="2282" y="21420"/>
                    <a:pt x="2306" y="21410"/>
                  </a:cubicBezTo>
                  <a:cubicBezTo>
                    <a:pt x="2322" y="21410"/>
                    <a:pt x="2314" y="21390"/>
                    <a:pt x="2322" y="21370"/>
                  </a:cubicBezTo>
                  <a:cubicBezTo>
                    <a:pt x="2361" y="21370"/>
                    <a:pt x="2306" y="21270"/>
                    <a:pt x="2369" y="21300"/>
                  </a:cubicBezTo>
                  <a:cubicBezTo>
                    <a:pt x="2393" y="21240"/>
                    <a:pt x="2425" y="21190"/>
                    <a:pt x="2440" y="21120"/>
                  </a:cubicBezTo>
                  <a:cubicBezTo>
                    <a:pt x="2496" y="21120"/>
                    <a:pt x="2456" y="21031"/>
                    <a:pt x="2488" y="21031"/>
                  </a:cubicBezTo>
                  <a:cubicBezTo>
                    <a:pt x="2488" y="20981"/>
                    <a:pt x="2536" y="20991"/>
                    <a:pt x="2520" y="20941"/>
                  </a:cubicBezTo>
                  <a:cubicBezTo>
                    <a:pt x="2567" y="20901"/>
                    <a:pt x="2559" y="20801"/>
                    <a:pt x="2599" y="20751"/>
                  </a:cubicBezTo>
                  <a:cubicBezTo>
                    <a:pt x="2623" y="20701"/>
                    <a:pt x="2647" y="20631"/>
                    <a:pt x="2670" y="20571"/>
                  </a:cubicBezTo>
                  <a:cubicBezTo>
                    <a:pt x="2686" y="20491"/>
                    <a:pt x="2710" y="20441"/>
                    <a:pt x="2750" y="20391"/>
                  </a:cubicBezTo>
                  <a:cubicBezTo>
                    <a:pt x="2750" y="20301"/>
                    <a:pt x="2781" y="20241"/>
                    <a:pt x="2805" y="20191"/>
                  </a:cubicBezTo>
                  <a:cubicBezTo>
                    <a:pt x="2821" y="19981"/>
                    <a:pt x="2876" y="19822"/>
                    <a:pt x="2900" y="19632"/>
                  </a:cubicBezTo>
                  <a:cubicBezTo>
                    <a:pt x="2924" y="19612"/>
                    <a:pt x="2924" y="19562"/>
                    <a:pt x="2924" y="19502"/>
                  </a:cubicBezTo>
                  <a:cubicBezTo>
                    <a:pt x="2948" y="19472"/>
                    <a:pt x="2956" y="19422"/>
                    <a:pt x="2956" y="19372"/>
                  </a:cubicBezTo>
                  <a:cubicBezTo>
                    <a:pt x="2987" y="19352"/>
                    <a:pt x="2956" y="19262"/>
                    <a:pt x="2995" y="19252"/>
                  </a:cubicBezTo>
                  <a:cubicBezTo>
                    <a:pt x="2979" y="19192"/>
                    <a:pt x="3027" y="19192"/>
                    <a:pt x="3011" y="19122"/>
                  </a:cubicBezTo>
                  <a:cubicBezTo>
                    <a:pt x="3066" y="19162"/>
                    <a:pt x="2995" y="19232"/>
                    <a:pt x="3019" y="19302"/>
                  </a:cubicBezTo>
                  <a:cubicBezTo>
                    <a:pt x="3035" y="19382"/>
                    <a:pt x="3003" y="19402"/>
                    <a:pt x="3011" y="19472"/>
                  </a:cubicBezTo>
                  <a:cubicBezTo>
                    <a:pt x="2995" y="19592"/>
                    <a:pt x="2971" y="19692"/>
                    <a:pt x="2963" y="19802"/>
                  </a:cubicBezTo>
                  <a:cubicBezTo>
                    <a:pt x="2932" y="19842"/>
                    <a:pt x="2916" y="19892"/>
                    <a:pt x="2916" y="19962"/>
                  </a:cubicBezTo>
                  <a:cubicBezTo>
                    <a:pt x="2908" y="20011"/>
                    <a:pt x="2868" y="20031"/>
                    <a:pt x="2868" y="20101"/>
                  </a:cubicBezTo>
                  <a:cubicBezTo>
                    <a:pt x="2845" y="20191"/>
                    <a:pt x="2813" y="20281"/>
                    <a:pt x="2805" y="20391"/>
                  </a:cubicBezTo>
                  <a:cubicBezTo>
                    <a:pt x="2781" y="20431"/>
                    <a:pt x="2773" y="20491"/>
                    <a:pt x="2757" y="20541"/>
                  </a:cubicBezTo>
                  <a:cubicBezTo>
                    <a:pt x="2742" y="20581"/>
                    <a:pt x="2702" y="20601"/>
                    <a:pt x="2718" y="20681"/>
                  </a:cubicBezTo>
                  <a:cubicBezTo>
                    <a:pt x="2654" y="20741"/>
                    <a:pt x="2647" y="20861"/>
                    <a:pt x="2607" y="20951"/>
                  </a:cubicBezTo>
                  <a:cubicBezTo>
                    <a:pt x="2575" y="20991"/>
                    <a:pt x="2575" y="21051"/>
                    <a:pt x="2544" y="21090"/>
                  </a:cubicBezTo>
                  <a:cubicBezTo>
                    <a:pt x="2559" y="21160"/>
                    <a:pt x="2488" y="21140"/>
                    <a:pt x="2504" y="21220"/>
                  </a:cubicBezTo>
                  <a:cubicBezTo>
                    <a:pt x="2448" y="21290"/>
                    <a:pt x="2417" y="21370"/>
                    <a:pt x="2393" y="21470"/>
                  </a:cubicBezTo>
                  <a:cubicBezTo>
                    <a:pt x="2353" y="21490"/>
                    <a:pt x="2345" y="21540"/>
                    <a:pt x="2322" y="21580"/>
                  </a:cubicBezTo>
                  <a:cubicBezTo>
                    <a:pt x="2417" y="21580"/>
                    <a:pt x="2417" y="21580"/>
                    <a:pt x="2417" y="21580"/>
                  </a:cubicBezTo>
                  <a:cubicBezTo>
                    <a:pt x="2417" y="21580"/>
                    <a:pt x="2417" y="21580"/>
                    <a:pt x="2417" y="21580"/>
                  </a:cubicBezTo>
                  <a:cubicBezTo>
                    <a:pt x="2401" y="21510"/>
                    <a:pt x="2464" y="21530"/>
                    <a:pt x="2448" y="21470"/>
                  </a:cubicBezTo>
                  <a:cubicBezTo>
                    <a:pt x="2464" y="21460"/>
                    <a:pt x="2472" y="21440"/>
                    <a:pt x="2480" y="21420"/>
                  </a:cubicBezTo>
                  <a:cubicBezTo>
                    <a:pt x="2480" y="21390"/>
                    <a:pt x="2504" y="21400"/>
                    <a:pt x="2512" y="21370"/>
                  </a:cubicBezTo>
                  <a:cubicBezTo>
                    <a:pt x="2528" y="21340"/>
                    <a:pt x="2528" y="21280"/>
                    <a:pt x="2559" y="21260"/>
                  </a:cubicBezTo>
                  <a:close/>
                  <a:moveTo>
                    <a:pt x="20023" y="21090"/>
                  </a:moveTo>
                  <a:cubicBezTo>
                    <a:pt x="19857" y="20851"/>
                    <a:pt x="19722" y="20621"/>
                    <a:pt x="19524" y="20341"/>
                  </a:cubicBezTo>
                  <a:cubicBezTo>
                    <a:pt x="19373" y="20201"/>
                    <a:pt x="19231" y="20031"/>
                    <a:pt x="19080" y="19902"/>
                  </a:cubicBezTo>
                  <a:cubicBezTo>
                    <a:pt x="19049" y="19852"/>
                    <a:pt x="19009" y="19892"/>
                    <a:pt x="18977" y="19822"/>
                  </a:cubicBezTo>
                  <a:cubicBezTo>
                    <a:pt x="18930" y="19822"/>
                    <a:pt x="18898" y="19752"/>
                    <a:pt x="18858" y="19742"/>
                  </a:cubicBezTo>
                  <a:cubicBezTo>
                    <a:pt x="18843" y="19722"/>
                    <a:pt x="18827" y="19722"/>
                    <a:pt x="18811" y="19712"/>
                  </a:cubicBezTo>
                  <a:cubicBezTo>
                    <a:pt x="18787" y="19692"/>
                    <a:pt x="18771" y="19642"/>
                    <a:pt x="18747" y="19662"/>
                  </a:cubicBezTo>
                  <a:cubicBezTo>
                    <a:pt x="18732" y="19642"/>
                    <a:pt x="18716" y="19592"/>
                    <a:pt x="18692" y="19612"/>
                  </a:cubicBezTo>
                  <a:cubicBezTo>
                    <a:pt x="18676" y="19582"/>
                    <a:pt x="18644" y="19582"/>
                    <a:pt x="18652" y="19622"/>
                  </a:cubicBezTo>
                  <a:cubicBezTo>
                    <a:pt x="18684" y="19622"/>
                    <a:pt x="18716" y="19652"/>
                    <a:pt x="18747" y="19692"/>
                  </a:cubicBezTo>
                  <a:cubicBezTo>
                    <a:pt x="18779" y="19722"/>
                    <a:pt x="18819" y="19762"/>
                    <a:pt x="18850" y="19782"/>
                  </a:cubicBezTo>
                  <a:cubicBezTo>
                    <a:pt x="18922" y="19832"/>
                    <a:pt x="18985" y="19882"/>
                    <a:pt x="19049" y="19962"/>
                  </a:cubicBezTo>
                  <a:cubicBezTo>
                    <a:pt x="19112" y="20041"/>
                    <a:pt x="19199" y="20051"/>
                    <a:pt x="19223" y="20151"/>
                  </a:cubicBezTo>
                  <a:cubicBezTo>
                    <a:pt x="19263" y="20151"/>
                    <a:pt x="19294" y="20181"/>
                    <a:pt x="19334" y="20231"/>
                  </a:cubicBezTo>
                  <a:cubicBezTo>
                    <a:pt x="19366" y="20311"/>
                    <a:pt x="19405" y="20291"/>
                    <a:pt x="19437" y="20351"/>
                  </a:cubicBezTo>
                  <a:cubicBezTo>
                    <a:pt x="19516" y="20461"/>
                    <a:pt x="19595" y="20581"/>
                    <a:pt x="19675" y="20691"/>
                  </a:cubicBezTo>
                  <a:cubicBezTo>
                    <a:pt x="19714" y="20741"/>
                    <a:pt x="19690" y="20781"/>
                    <a:pt x="19738" y="20821"/>
                  </a:cubicBezTo>
                  <a:cubicBezTo>
                    <a:pt x="19778" y="20881"/>
                    <a:pt x="19817" y="20931"/>
                    <a:pt x="19857" y="20991"/>
                  </a:cubicBezTo>
                  <a:cubicBezTo>
                    <a:pt x="19912" y="21041"/>
                    <a:pt x="19904" y="21130"/>
                    <a:pt x="19960" y="21140"/>
                  </a:cubicBezTo>
                  <a:cubicBezTo>
                    <a:pt x="19984" y="21160"/>
                    <a:pt x="19968" y="21190"/>
                    <a:pt x="19991" y="21220"/>
                  </a:cubicBezTo>
                  <a:cubicBezTo>
                    <a:pt x="20007" y="21240"/>
                    <a:pt x="20039" y="21270"/>
                    <a:pt x="20023" y="21300"/>
                  </a:cubicBezTo>
                  <a:cubicBezTo>
                    <a:pt x="20055" y="21350"/>
                    <a:pt x="20134" y="21420"/>
                    <a:pt x="20094" y="21470"/>
                  </a:cubicBezTo>
                  <a:cubicBezTo>
                    <a:pt x="20142" y="21480"/>
                    <a:pt x="20134" y="21530"/>
                    <a:pt x="20166" y="21580"/>
                  </a:cubicBezTo>
                  <a:cubicBezTo>
                    <a:pt x="20253" y="21580"/>
                    <a:pt x="20253" y="21580"/>
                    <a:pt x="20253" y="21580"/>
                  </a:cubicBezTo>
                  <a:cubicBezTo>
                    <a:pt x="20245" y="21560"/>
                    <a:pt x="20237" y="21550"/>
                    <a:pt x="20229" y="21530"/>
                  </a:cubicBezTo>
                  <a:cubicBezTo>
                    <a:pt x="20182" y="21390"/>
                    <a:pt x="20087" y="21240"/>
                    <a:pt x="20023" y="21090"/>
                  </a:cubicBezTo>
                  <a:close/>
                  <a:moveTo>
                    <a:pt x="1791" y="20831"/>
                  </a:moveTo>
                  <a:cubicBezTo>
                    <a:pt x="1846" y="20791"/>
                    <a:pt x="1862" y="20701"/>
                    <a:pt x="1918" y="20661"/>
                  </a:cubicBezTo>
                  <a:cubicBezTo>
                    <a:pt x="1941" y="20591"/>
                    <a:pt x="1973" y="20521"/>
                    <a:pt x="2013" y="20461"/>
                  </a:cubicBezTo>
                  <a:cubicBezTo>
                    <a:pt x="2052" y="20401"/>
                    <a:pt x="2092" y="20341"/>
                    <a:pt x="2124" y="20271"/>
                  </a:cubicBezTo>
                  <a:cubicBezTo>
                    <a:pt x="2163" y="20221"/>
                    <a:pt x="2171" y="20121"/>
                    <a:pt x="2234" y="20091"/>
                  </a:cubicBezTo>
                  <a:cubicBezTo>
                    <a:pt x="2234" y="20041"/>
                    <a:pt x="2274" y="20041"/>
                    <a:pt x="2274" y="20001"/>
                  </a:cubicBezTo>
                  <a:cubicBezTo>
                    <a:pt x="2274" y="19972"/>
                    <a:pt x="2306" y="19972"/>
                    <a:pt x="2314" y="19952"/>
                  </a:cubicBezTo>
                  <a:cubicBezTo>
                    <a:pt x="2314" y="19922"/>
                    <a:pt x="2330" y="19912"/>
                    <a:pt x="2345" y="19902"/>
                  </a:cubicBezTo>
                  <a:cubicBezTo>
                    <a:pt x="2345" y="19882"/>
                    <a:pt x="2337" y="19862"/>
                    <a:pt x="2353" y="19862"/>
                  </a:cubicBezTo>
                  <a:cubicBezTo>
                    <a:pt x="2377" y="19852"/>
                    <a:pt x="2369" y="19822"/>
                    <a:pt x="2385" y="19812"/>
                  </a:cubicBezTo>
                  <a:cubicBezTo>
                    <a:pt x="2393" y="19762"/>
                    <a:pt x="2417" y="19732"/>
                    <a:pt x="2456" y="19722"/>
                  </a:cubicBezTo>
                  <a:cubicBezTo>
                    <a:pt x="2440" y="19602"/>
                    <a:pt x="2536" y="19602"/>
                    <a:pt x="2528" y="19492"/>
                  </a:cubicBezTo>
                  <a:cubicBezTo>
                    <a:pt x="2591" y="19452"/>
                    <a:pt x="2583" y="19332"/>
                    <a:pt x="2654" y="19312"/>
                  </a:cubicBezTo>
                  <a:cubicBezTo>
                    <a:pt x="2647" y="19252"/>
                    <a:pt x="2647" y="19202"/>
                    <a:pt x="2686" y="19192"/>
                  </a:cubicBezTo>
                  <a:cubicBezTo>
                    <a:pt x="2686" y="19142"/>
                    <a:pt x="2710" y="19122"/>
                    <a:pt x="2726" y="19082"/>
                  </a:cubicBezTo>
                  <a:cubicBezTo>
                    <a:pt x="2726" y="18982"/>
                    <a:pt x="2789" y="18952"/>
                    <a:pt x="2805" y="18863"/>
                  </a:cubicBezTo>
                  <a:cubicBezTo>
                    <a:pt x="2837" y="18793"/>
                    <a:pt x="2860" y="18723"/>
                    <a:pt x="2876" y="18633"/>
                  </a:cubicBezTo>
                  <a:cubicBezTo>
                    <a:pt x="2908" y="18613"/>
                    <a:pt x="2892" y="18543"/>
                    <a:pt x="2908" y="18503"/>
                  </a:cubicBezTo>
                  <a:cubicBezTo>
                    <a:pt x="2940" y="18483"/>
                    <a:pt x="2908" y="18393"/>
                    <a:pt x="2948" y="18383"/>
                  </a:cubicBezTo>
                  <a:cubicBezTo>
                    <a:pt x="2956" y="18273"/>
                    <a:pt x="2948" y="18283"/>
                    <a:pt x="2956" y="18193"/>
                  </a:cubicBezTo>
                  <a:cubicBezTo>
                    <a:pt x="2979" y="18173"/>
                    <a:pt x="2987" y="18143"/>
                    <a:pt x="2987" y="18103"/>
                  </a:cubicBezTo>
                  <a:cubicBezTo>
                    <a:pt x="2971" y="18063"/>
                    <a:pt x="3035" y="18003"/>
                    <a:pt x="2979" y="17993"/>
                  </a:cubicBezTo>
                  <a:cubicBezTo>
                    <a:pt x="2963" y="18113"/>
                    <a:pt x="2924" y="18203"/>
                    <a:pt x="2916" y="18323"/>
                  </a:cubicBezTo>
                  <a:cubicBezTo>
                    <a:pt x="2932" y="18413"/>
                    <a:pt x="2860" y="18403"/>
                    <a:pt x="2884" y="18503"/>
                  </a:cubicBezTo>
                  <a:cubicBezTo>
                    <a:pt x="2845" y="18533"/>
                    <a:pt x="2837" y="18593"/>
                    <a:pt x="2829" y="18663"/>
                  </a:cubicBezTo>
                  <a:cubicBezTo>
                    <a:pt x="2821" y="18723"/>
                    <a:pt x="2781" y="18743"/>
                    <a:pt x="2765" y="18793"/>
                  </a:cubicBezTo>
                  <a:cubicBezTo>
                    <a:pt x="2742" y="18843"/>
                    <a:pt x="2750" y="18912"/>
                    <a:pt x="2702" y="18932"/>
                  </a:cubicBezTo>
                  <a:cubicBezTo>
                    <a:pt x="2678" y="19042"/>
                    <a:pt x="2647" y="19152"/>
                    <a:pt x="2583" y="19222"/>
                  </a:cubicBezTo>
                  <a:cubicBezTo>
                    <a:pt x="2551" y="19322"/>
                    <a:pt x="2504" y="19422"/>
                    <a:pt x="2456" y="19502"/>
                  </a:cubicBezTo>
                  <a:cubicBezTo>
                    <a:pt x="2456" y="19532"/>
                    <a:pt x="2440" y="19542"/>
                    <a:pt x="2409" y="19552"/>
                  </a:cubicBezTo>
                  <a:cubicBezTo>
                    <a:pt x="2409" y="19582"/>
                    <a:pt x="2409" y="19612"/>
                    <a:pt x="2393" y="19642"/>
                  </a:cubicBezTo>
                  <a:cubicBezTo>
                    <a:pt x="2385" y="19702"/>
                    <a:pt x="2322" y="19702"/>
                    <a:pt x="2314" y="19772"/>
                  </a:cubicBezTo>
                  <a:cubicBezTo>
                    <a:pt x="2258" y="19842"/>
                    <a:pt x="2234" y="19952"/>
                    <a:pt x="2179" y="20031"/>
                  </a:cubicBezTo>
                  <a:cubicBezTo>
                    <a:pt x="2108" y="20101"/>
                    <a:pt x="2100" y="20231"/>
                    <a:pt x="2021" y="20281"/>
                  </a:cubicBezTo>
                  <a:cubicBezTo>
                    <a:pt x="1981" y="20381"/>
                    <a:pt x="1933" y="20461"/>
                    <a:pt x="1878" y="20531"/>
                  </a:cubicBezTo>
                  <a:cubicBezTo>
                    <a:pt x="1838" y="20631"/>
                    <a:pt x="1799" y="20741"/>
                    <a:pt x="1735" y="20811"/>
                  </a:cubicBezTo>
                  <a:cubicBezTo>
                    <a:pt x="1735" y="20841"/>
                    <a:pt x="1712" y="20851"/>
                    <a:pt x="1704" y="20881"/>
                  </a:cubicBezTo>
                  <a:cubicBezTo>
                    <a:pt x="1672" y="20881"/>
                    <a:pt x="1696" y="20941"/>
                    <a:pt x="1672" y="20941"/>
                  </a:cubicBezTo>
                  <a:cubicBezTo>
                    <a:pt x="1640" y="20981"/>
                    <a:pt x="1616" y="21021"/>
                    <a:pt x="1609" y="21080"/>
                  </a:cubicBezTo>
                  <a:cubicBezTo>
                    <a:pt x="1577" y="21110"/>
                    <a:pt x="1553" y="21150"/>
                    <a:pt x="1553" y="21220"/>
                  </a:cubicBezTo>
                  <a:cubicBezTo>
                    <a:pt x="1506" y="21250"/>
                    <a:pt x="1490" y="21300"/>
                    <a:pt x="1474" y="21360"/>
                  </a:cubicBezTo>
                  <a:cubicBezTo>
                    <a:pt x="1450" y="21360"/>
                    <a:pt x="1450" y="21410"/>
                    <a:pt x="1442" y="21420"/>
                  </a:cubicBezTo>
                  <a:cubicBezTo>
                    <a:pt x="1418" y="21440"/>
                    <a:pt x="1402" y="21460"/>
                    <a:pt x="1410" y="21490"/>
                  </a:cubicBezTo>
                  <a:cubicBezTo>
                    <a:pt x="1387" y="21520"/>
                    <a:pt x="1355" y="21540"/>
                    <a:pt x="1347" y="21580"/>
                  </a:cubicBezTo>
                  <a:cubicBezTo>
                    <a:pt x="1434" y="21580"/>
                    <a:pt x="1434" y="21580"/>
                    <a:pt x="1434" y="21580"/>
                  </a:cubicBezTo>
                  <a:cubicBezTo>
                    <a:pt x="1450" y="21560"/>
                    <a:pt x="1474" y="21560"/>
                    <a:pt x="1458" y="21510"/>
                  </a:cubicBezTo>
                  <a:cubicBezTo>
                    <a:pt x="1474" y="21490"/>
                    <a:pt x="1490" y="21460"/>
                    <a:pt x="1513" y="21440"/>
                  </a:cubicBezTo>
                  <a:cubicBezTo>
                    <a:pt x="1593" y="21230"/>
                    <a:pt x="1727" y="21061"/>
                    <a:pt x="1791" y="20831"/>
                  </a:cubicBezTo>
                  <a:close/>
                </a:path>
              </a:pathLst>
            </a:custGeom>
            <a:solidFill>
              <a:schemeClr val="accent2"/>
            </a:solidFill>
            <a:ln w="12700" cap="flat">
              <a:noFill/>
              <a:miter lim="400000"/>
            </a:ln>
            <a:effectLst/>
          </p:spPr>
          <p:txBody>
            <a:bodyPr wrap="square" lIns="45719" tIns="45719" rIns="45719" bIns="45719" numCol="1" anchor="t">
              <a:noAutofit/>
            </a:bodyPr>
            <a:lstStyle/>
            <a:p>
              <a:pPr>
                <a:defRPr sz="1300"/>
              </a:pPr>
            </a:p>
          </p:txBody>
        </p:sp>
      </p:grpSp>
      <p:grpSp>
        <p:nvGrpSpPr>
          <p:cNvPr id="44" name="成组"/>
          <p:cNvGrpSpPr/>
          <p:nvPr/>
        </p:nvGrpSpPr>
        <p:grpSpPr>
          <a:xfrm>
            <a:off x="7315200" y="466725"/>
            <a:ext cx="4883151" cy="5922963"/>
            <a:chOff x="0" y="0"/>
            <a:chExt cx="3662362" cy="5922962"/>
          </a:xfrm>
        </p:grpSpPr>
        <p:sp>
          <p:nvSpPr>
            <p:cNvPr id="41" name="形状"/>
            <p:cNvSpPr/>
            <p:nvPr/>
          </p:nvSpPr>
          <p:spPr>
            <a:xfrm>
              <a:off x="0" y="0"/>
              <a:ext cx="3662363" cy="5922963"/>
            </a:xfrm>
            <a:custGeom>
              <a:avLst/>
              <a:gdLst/>
              <a:ahLst/>
              <a:cxnLst>
                <a:cxn ang="0">
                  <a:pos x="wd2" y="hd2"/>
                </a:cxn>
                <a:cxn ang="5400000">
                  <a:pos x="wd2" y="hd2"/>
                </a:cxn>
                <a:cxn ang="10800000">
                  <a:pos x="wd2" y="hd2"/>
                </a:cxn>
                <a:cxn ang="16200000">
                  <a:pos x="wd2" y="hd2"/>
                </a:cxn>
              </a:cxnLst>
              <a:rect l="0" t="0" r="r" b="b"/>
              <a:pathLst>
                <a:path w="21600" h="21600" extrusionOk="0">
                  <a:moveTo>
                    <a:pt x="1875" y="0"/>
                  </a:moveTo>
                  <a:cubicBezTo>
                    <a:pt x="844" y="0"/>
                    <a:pt x="0" y="521"/>
                    <a:pt x="0" y="1158"/>
                  </a:cubicBezTo>
                  <a:cubicBezTo>
                    <a:pt x="0" y="20442"/>
                    <a:pt x="0" y="20442"/>
                    <a:pt x="0" y="20442"/>
                  </a:cubicBezTo>
                  <a:cubicBezTo>
                    <a:pt x="0" y="21079"/>
                    <a:pt x="844" y="21600"/>
                    <a:pt x="1875" y="21600"/>
                  </a:cubicBezTo>
                  <a:cubicBezTo>
                    <a:pt x="21600" y="21600"/>
                    <a:pt x="21600" y="21600"/>
                    <a:pt x="21600" y="21600"/>
                  </a:cubicBezTo>
                  <a:cubicBezTo>
                    <a:pt x="21600" y="0"/>
                    <a:pt x="21600" y="0"/>
                    <a:pt x="21600" y="0"/>
                  </a:cubicBezTo>
                  <a:lnTo>
                    <a:pt x="1875" y="0"/>
                  </a:lnTo>
                  <a:close/>
                </a:path>
              </a:pathLst>
            </a:custGeom>
            <a:solidFill>
              <a:srgbClr val="484A56"/>
            </a:solidFill>
            <a:ln w="12700" cap="flat">
              <a:noFill/>
              <a:miter lim="400000"/>
            </a:ln>
            <a:effectLst/>
          </p:spPr>
          <p:txBody>
            <a:bodyPr wrap="square" lIns="45719" tIns="45719" rIns="45719" bIns="45719" numCol="1" anchor="t">
              <a:noAutofit/>
            </a:bodyPr>
            <a:lstStyle/>
            <a:p>
              <a:pPr>
                <a:defRPr sz="1300"/>
              </a:pPr>
            </a:p>
          </p:txBody>
        </p:sp>
        <p:sp>
          <p:nvSpPr>
            <p:cNvPr id="42" name="线条"/>
            <p:cNvSpPr/>
            <p:nvPr/>
          </p:nvSpPr>
          <p:spPr>
            <a:xfrm>
              <a:off x="523875" y="4248149"/>
              <a:ext cx="520700" cy="1"/>
            </a:xfrm>
            <a:prstGeom prst="line">
              <a:avLst/>
            </a:prstGeom>
            <a:noFill/>
            <a:ln w="38100" cap="flat">
              <a:solidFill>
                <a:srgbClr val="FEFCF7"/>
              </a:solidFill>
              <a:prstDash val="solid"/>
              <a:round/>
            </a:ln>
            <a:effectLst/>
          </p:spPr>
          <p:txBody>
            <a:bodyPr wrap="square" lIns="45719" tIns="45719" rIns="45719" bIns="45719" numCol="1" anchor="t">
              <a:noAutofit/>
            </a:bodyPr>
            <a:lstStyle/>
            <a:p/>
          </p:txBody>
        </p:sp>
        <p:sp>
          <p:nvSpPr>
            <p:cNvPr id="43" name="形状"/>
            <p:cNvSpPr/>
            <p:nvPr/>
          </p:nvSpPr>
          <p:spPr>
            <a:xfrm>
              <a:off x="187325" y="192087"/>
              <a:ext cx="3473450" cy="5538788"/>
            </a:xfrm>
            <a:custGeom>
              <a:avLst/>
              <a:gdLst/>
              <a:ahLst/>
              <a:cxnLst>
                <a:cxn ang="0">
                  <a:pos x="wd2" y="hd2"/>
                </a:cxn>
                <a:cxn ang="5400000">
                  <a:pos x="wd2" y="hd2"/>
                </a:cxn>
                <a:cxn ang="10800000">
                  <a:pos x="wd2" y="hd2"/>
                </a:cxn>
                <a:cxn ang="16200000">
                  <a:pos x="wd2" y="hd2"/>
                </a:cxn>
              </a:cxnLst>
              <a:rect l="0" t="0" r="r" b="b"/>
              <a:pathLst>
                <a:path w="21600" h="21600" extrusionOk="0">
                  <a:moveTo>
                    <a:pt x="790" y="0"/>
                  </a:moveTo>
                  <a:cubicBezTo>
                    <a:pt x="356" y="0"/>
                    <a:pt x="0" y="223"/>
                    <a:pt x="0" y="495"/>
                  </a:cubicBezTo>
                  <a:cubicBezTo>
                    <a:pt x="0" y="21105"/>
                    <a:pt x="0" y="21105"/>
                    <a:pt x="0" y="21105"/>
                  </a:cubicBezTo>
                  <a:cubicBezTo>
                    <a:pt x="0" y="21365"/>
                    <a:pt x="356" y="21600"/>
                    <a:pt x="790" y="21600"/>
                  </a:cubicBezTo>
                  <a:cubicBezTo>
                    <a:pt x="21580" y="21600"/>
                    <a:pt x="21580" y="21600"/>
                    <a:pt x="21580" y="21600"/>
                  </a:cubicBezTo>
                  <a:cubicBezTo>
                    <a:pt x="21580" y="21451"/>
                    <a:pt x="21580" y="21451"/>
                    <a:pt x="21580" y="21451"/>
                  </a:cubicBezTo>
                  <a:cubicBezTo>
                    <a:pt x="15652" y="21451"/>
                    <a:pt x="15652" y="21451"/>
                    <a:pt x="15652" y="21451"/>
                  </a:cubicBezTo>
                  <a:cubicBezTo>
                    <a:pt x="790" y="21451"/>
                    <a:pt x="790" y="21451"/>
                    <a:pt x="790" y="21451"/>
                  </a:cubicBezTo>
                  <a:cubicBezTo>
                    <a:pt x="494" y="21451"/>
                    <a:pt x="237" y="21291"/>
                    <a:pt x="237" y="21105"/>
                  </a:cubicBezTo>
                  <a:cubicBezTo>
                    <a:pt x="237" y="495"/>
                    <a:pt x="237" y="495"/>
                    <a:pt x="237" y="495"/>
                  </a:cubicBezTo>
                  <a:cubicBezTo>
                    <a:pt x="237" y="297"/>
                    <a:pt x="494" y="149"/>
                    <a:pt x="790" y="149"/>
                  </a:cubicBezTo>
                  <a:cubicBezTo>
                    <a:pt x="15652" y="149"/>
                    <a:pt x="15652" y="149"/>
                    <a:pt x="15652" y="149"/>
                  </a:cubicBezTo>
                  <a:cubicBezTo>
                    <a:pt x="21600" y="149"/>
                    <a:pt x="21600" y="149"/>
                    <a:pt x="21600" y="149"/>
                  </a:cubicBezTo>
                  <a:cubicBezTo>
                    <a:pt x="21600" y="0"/>
                    <a:pt x="21600" y="0"/>
                    <a:pt x="21600" y="0"/>
                  </a:cubicBezTo>
                  <a:lnTo>
                    <a:pt x="790" y="0"/>
                  </a:lnTo>
                  <a:close/>
                </a:path>
              </a:pathLst>
            </a:custGeom>
            <a:solidFill>
              <a:srgbClr val="FEFCF7"/>
            </a:solidFill>
            <a:ln w="12700" cap="flat">
              <a:noFill/>
              <a:miter lim="400000"/>
            </a:ln>
            <a:effectLst/>
          </p:spPr>
          <p:txBody>
            <a:bodyPr wrap="square" lIns="45719" tIns="45719" rIns="45719" bIns="45719" numCol="1" anchor="t">
              <a:noAutofit/>
            </a:bodyPr>
            <a:lstStyle/>
            <a:p>
              <a:pPr>
                <a:defRPr sz="1300"/>
              </a:pPr>
            </a:p>
          </p:txBody>
        </p:sp>
      </p:grpSp>
      <p:sp>
        <p:nvSpPr>
          <p:cNvPr id="45" name="三角形"/>
          <p:cNvSpPr/>
          <p:nvPr/>
        </p:nvSpPr>
        <p:spPr>
          <a:xfrm>
            <a:off x="4447116" y="26193"/>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close/>
              </a:path>
            </a:pathLst>
          </a:custGeom>
          <a:solidFill>
            <a:srgbClr val="30466D"/>
          </a:solidFill>
          <a:ln w="3175">
            <a:solidFill>
              <a:srgbClr val="30466D"/>
            </a:solidFill>
          </a:ln>
        </p:spPr>
        <p:txBody>
          <a:bodyPr lIns="45719" rIns="45719"/>
          <a:lstStyle/>
          <a:p>
            <a:pPr>
              <a:defRPr sz="1300"/>
            </a:pPr>
          </a:p>
        </p:txBody>
      </p:sp>
      <p:sp>
        <p:nvSpPr>
          <p:cNvPr id="46" name="三角形"/>
          <p:cNvSpPr/>
          <p:nvPr/>
        </p:nvSpPr>
        <p:spPr>
          <a:xfrm>
            <a:off x="4391024" y="-5005388"/>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4400"/>
                </a:lnTo>
                <a:lnTo>
                  <a:pt x="0" y="21600"/>
                </a:lnTo>
                <a:lnTo>
                  <a:pt x="0" y="0"/>
                </a:lnTo>
                <a:close/>
              </a:path>
            </a:pathLst>
          </a:custGeom>
          <a:solidFill>
            <a:srgbClr val="ADBC87"/>
          </a:solidFill>
          <a:ln w="3175">
            <a:solidFill>
              <a:srgbClr val="ADBC87"/>
            </a:solidFill>
          </a:ln>
        </p:spPr>
        <p:txBody>
          <a:bodyPr lIns="45719" rIns="45719"/>
          <a:lstStyle/>
          <a:p>
            <a:pPr>
              <a:defRPr sz="1300"/>
            </a:pPr>
          </a:p>
        </p:txBody>
      </p:sp>
      <p:sp>
        <p:nvSpPr>
          <p:cNvPr id="47" name="三角形"/>
          <p:cNvSpPr/>
          <p:nvPr/>
        </p:nvSpPr>
        <p:spPr>
          <a:xfrm>
            <a:off x="4447116" y="26193"/>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close/>
              </a:path>
            </a:pathLst>
          </a:custGeom>
          <a:solidFill>
            <a:srgbClr val="30466D"/>
          </a:solidFill>
          <a:ln w="3175">
            <a:solidFill>
              <a:srgbClr val="30466D"/>
            </a:solidFill>
          </a:ln>
        </p:spPr>
        <p:txBody>
          <a:bodyPr lIns="45719" rIns="45719"/>
          <a:lstStyle/>
          <a:p>
            <a:pPr>
              <a:defRPr sz="1300"/>
            </a:pPr>
          </a:p>
        </p:txBody>
      </p:sp>
      <p:sp>
        <p:nvSpPr>
          <p:cNvPr id="48" name="三角形"/>
          <p:cNvSpPr/>
          <p:nvPr/>
        </p:nvSpPr>
        <p:spPr>
          <a:xfrm>
            <a:off x="4391024" y="-5005388"/>
            <a:ext cx="169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4400"/>
                </a:lnTo>
                <a:lnTo>
                  <a:pt x="0" y="21600"/>
                </a:lnTo>
                <a:lnTo>
                  <a:pt x="0" y="0"/>
                </a:lnTo>
                <a:close/>
              </a:path>
            </a:pathLst>
          </a:custGeom>
          <a:solidFill>
            <a:srgbClr val="ADBC87"/>
          </a:solidFill>
          <a:ln w="3175">
            <a:solidFill>
              <a:srgbClr val="ADBC87"/>
            </a:solidFill>
          </a:ln>
        </p:spPr>
        <p:txBody>
          <a:bodyPr lIns="45719" rIns="45719"/>
          <a:lstStyle/>
          <a:p>
            <a:pPr>
              <a:defRPr sz="1300"/>
            </a:pPr>
          </a:p>
        </p:txBody>
      </p:sp>
      <p:sp>
        <p:nvSpPr>
          <p:cNvPr id="49"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50"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51" name="幻灯片编号"/>
          <p:cNvSpPr txBox="1">
            <a:spLocks noGrp="1"/>
          </p:cNvSpPr>
          <p:nvPr>
            <p:ph type="sldNum" sz="quarter" idx="2"/>
          </p:nvPr>
        </p:nvSpPr>
        <p:spPr>
          <a:xfrm>
            <a:off x="2820849" y="6509067"/>
            <a:ext cx="400717" cy="231141"/>
          </a:xfrm>
          <a:prstGeom prst="rect">
            <a:avLst/>
          </a:prstGeom>
        </p:spPr>
        <p:txBody>
          <a:bodyPr anchor="ctr"/>
          <a:lstStyle>
            <a:lvl1pPr>
              <a:defRPr sz="900"/>
            </a:lvl1pPr>
          </a:lstStyle>
          <a:p>
            <a:fld id="{86CB4B4D-7CA3-9044-876B-883B54F8677D}" type="slidenum">
              <a:rPr/>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showMasterSp="0">
  <p:cSld name="Default">
    <p:bg>
      <p:bgPr>
        <a:solidFill>
          <a:schemeClr val="accent1"/>
        </a:solidFill>
        <a:effectLst/>
      </p:bgPr>
    </p:bg>
    <p:spTree>
      <p:nvGrpSpPr>
        <p:cNvPr id="1" name=""/>
        <p:cNvGrpSpPr/>
        <p:nvPr/>
      </p:nvGrpSpPr>
      <p:grpSpPr>
        <a:xfrm>
          <a:off x="0" y="0"/>
          <a:ext cx="0" cy="0"/>
          <a:chOff x="0" y="0"/>
          <a:chExt cx="0" cy="0"/>
        </a:xfrm>
      </p:grpSpPr>
      <p:sp>
        <p:nvSpPr>
          <p:cNvPr id="58" name="形状"/>
          <p:cNvSpPr/>
          <p:nvPr/>
        </p:nvSpPr>
        <p:spPr>
          <a:xfrm>
            <a:off x="8459" y="3173"/>
            <a:ext cx="12181432" cy="6854828"/>
          </a:xfrm>
          <a:custGeom>
            <a:avLst/>
            <a:gdLst/>
            <a:ahLst/>
            <a:cxnLst>
              <a:cxn ang="0">
                <a:pos x="wd2" y="hd2"/>
              </a:cxn>
              <a:cxn ang="5400000">
                <a:pos x="wd2" y="hd2"/>
              </a:cxn>
              <a:cxn ang="10800000">
                <a:pos x="wd2" y="hd2"/>
              </a:cxn>
              <a:cxn ang="16200000">
                <a:pos x="wd2" y="hd2"/>
              </a:cxn>
            </a:cxnLst>
            <a:rect l="0" t="0" r="r" b="b"/>
            <a:pathLst>
              <a:path w="21570" h="21590" extrusionOk="0">
                <a:moveTo>
                  <a:pt x="584" y="11835"/>
                </a:moveTo>
                <a:cubicBezTo>
                  <a:pt x="622" y="11914"/>
                  <a:pt x="734" y="11884"/>
                  <a:pt x="779" y="11944"/>
                </a:cubicBezTo>
                <a:cubicBezTo>
                  <a:pt x="936" y="11984"/>
                  <a:pt x="1041" y="12094"/>
                  <a:pt x="1198" y="12134"/>
                </a:cubicBezTo>
                <a:cubicBezTo>
                  <a:pt x="1228" y="12224"/>
                  <a:pt x="1356" y="12174"/>
                  <a:pt x="1393" y="12244"/>
                </a:cubicBezTo>
                <a:cubicBezTo>
                  <a:pt x="1498" y="12234"/>
                  <a:pt x="1573" y="12274"/>
                  <a:pt x="1655" y="12294"/>
                </a:cubicBezTo>
                <a:cubicBezTo>
                  <a:pt x="1797" y="12294"/>
                  <a:pt x="1947" y="12284"/>
                  <a:pt x="2090" y="12284"/>
                </a:cubicBezTo>
                <a:cubicBezTo>
                  <a:pt x="2105" y="12234"/>
                  <a:pt x="2194" y="12274"/>
                  <a:pt x="2194" y="12214"/>
                </a:cubicBezTo>
                <a:cubicBezTo>
                  <a:pt x="1985" y="12244"/>
                  <a:pt x="1835" y="12194"/>
                  <a:pt x="1633" y="12204"/>
                </a:cubicBezTo>
                <a:cubicBezTo>
                  <a:pt x="1505" y="12184"/>
                  <a:pt x="1416" y="12104"/>
                  <a:pt x="1258" y="12104"/>
                </a:cubicBezTo>
                <a:cubicBezTo>
                  <a:pt x="1228" y="12044"/>
                  <a:pt x="1146" y="12054"/>
                  <a:pt x="1108" y="11994"/>
                </a:cubicBezTo>
                <a:cubicBezTo>
                  <a:pt x="1004" y="12024"/>
                  <a:pt x="1011" y="11894"/>
                  <a:pt x="914" y="11914"/>
                </a:cubicBezTo>
                <a:cubicBezTo>
                  <a:pt x="876" y="11855"/>
                  <a:pt x="786" y="11874"/>
                  <a:pt x="756" y="11805"/>
                </a:cubicBezTo>
                <a:cubicBezTo>
                  <a:pt x="674" y="11805"/>
                  <a:pt x="622" y="11755"/>
                  <a:pt x="562" y="11725"/>
                </a:cubicBezTo>
                <a:cubicBezTo>
                  <a:pt x="457" y="11645"/>
                  <a:pt x="307" y="11625"/>
                  <a:pt x="210" y="11535"/>
                </a:cubicBezTo>
                <a:cubicBezTo>
                  <a:pt x="142" y="11525"/>
                  <a:pt x="112" y="11455"/>
                  <a:pt x="30" y="11455"/>
                </a:cubicBezTo>
                <a:cubicBezTo>
                  <a:pt x="22" y="11435"/>
                  <a:pt x="15" y="11425"/>
                  <a:pt x="0" y="11405"/>
                </a:cubicBezTo>
                <a:cubicBezTo>
                  <a:pt x="0" y="11525"/>
                  <a:pt x="0" y="11525"/>
                  <a:pt x="0" y="11525"/>
                </a:cubicBezTo>
                <a:cubicBezTo>
                  <a:pt x="105" y="11625"/>
                  <a:pt x="270" y="11645"/>
                  <a:pt x="367" y="11755"/>
                </a:cubicBezTo>
                <a:cubicBezTo>
                  <a:pt x="464" y="11745"/>
                  <a:pt x="479" y="11855"/>
                  <a:pt x="584" y="11835"/>
                </a:cubicBezTo>
                <a:close/>
                <a:moveTo>
                  <a:pt x="614" y="12214"/>
                </a:moveTo>
                <a:cubicBezTo>
                  <a:pt x="682" y="12254"/>
                  <a:pt x="771" y="12274"/>
                  <a:pt x="831" y="12324"/>
                </a:cubicBezTo>
                <a:cubicBezTo>
                  <a:pt x="839" y="12254"/>
                  <a:pt x="891" y="12354"/>
                  <a:pt x="921" y="12344"/>
                </a:cubicBezTo>
                <a:cubicBezTo>
                  <a:pt x="959" y="12364"/>
                  <a:pt x="1011" y="12364"/>
                  <a:pt x="1026" y="12404"/>
                </a:cubicBezTo>
                <a:cubicBezTo>
                  <a:pt x="1064" y="12414"/>
                  <a:pt x="1138" y="12364"/>
                  <a:pt x="1138" y="12424"/>
                </a:cubicBezTo>
                <a:cubicBezTo>
                  <a:pt x="1168" y="12444"/>
                  <a:pt x="1251" y="12394"/>
                  <a:pt x="1243" y="12454"/>
                </a:cubicBezTo>
                <a:cubicBezTo>
                  <a:pt x="1281" y="12464"/>
                  <a:pt x="1356" y="12414"/>
                  <a:pt x="1356" y="12474"/>
                </a:cubicBezTo>
                <a:cubicBezTo>
                  <a:pt x="1393" y="12494"/>
                  <a:pt x="1483" y="12444"/>
                  <a:pt x="1483" y="12504"/>
                </a:cubicBezTo>
                <a:cubicBezTo>
                  <a:pt x="1588" y="12484"/>
                  <a:pt x="1625" y="12554"/>
                  <a:pt x="1723" y="12524"/>
                </a:cubicBezTo>
                <a:cubicBezTo>
                  <a:pt x="1805" y="12544"/>
                  <a:pt x="1895" y="12574"/>
                  <a:pt x="1940" y="12484"/>
                </a:cubicBezTo>
                <a:cubicBezTo>
                  <a:pt x="1595" y="12474"/>
                  <a:pt x="1288" y="12394"/>
                  <a:pt x="1004" y="12284"/>
                </a:cubicBezTo>
                <a:cubicBezTo>
                  <a:pt x="861" y="12234"/>
                  <a:pt x="711" y="12184"/>
                  <a:pt x="592" y="12094"/>
                </a:cubicBezTo>
                <a:cubicBezTo>
                  <a:pt x="449" y="12034"/>
                  <a:pt x="345" y="11924"/>
                  <a:pt x="172" y="11914"/>
                </a:cubicBezTo>
                <a:cubicBezTo>
                  <a:pt x="150" y="11855"/>
                  <a:pt x="90" y="11855"/>
                  <a:pt x="60" y="11795"/>
                </a:cubicBezTo>
                <a:cubicBezTo>
                  <a:pt x="37" y="11795"/>
                  <a:pt x="15" y="11805"/>
                  <a:pt x="0" y="11785"/>
                </a:cubicBezTo>
                <a:cubicBezTo>
                  <a:pt x="0" y="11894"/>
                  <a:pt x="0" y="11894"/>
                  <a:pt x="0" y="11894"/>
                </a:cubicBezTo>
                <a:cubicBezTo>
                  <a:pt x="52" y="11934"/>
                  <a:pt x="105" y="11974"/>
                  <a:pt x="150" y="12024"/>
                </a:cubicBezTo>
                <a:cubicBezTo>
                  <a:pt x="337" y="12044"/>
                  <a:pt x="479" y="12124"/>
                  <a:pt x="614" y="12214"/>
                </a:cubicBezTo>
                <a:close/>
                <a:moveTo>
                  <a:pt x="157" y="11305"/>
                </a:moveTo>
                <a:cubicBezTo>
                  <a:pt x="202" y="11345"/>
                  <a:pt x="277" y="11345"/>
                  <a:pt x="292" y="11415"/>
                </a:cubicBezTo>
                <a:cubicBezTo>
                  <a:pt x="404" y="11465"/>
                  <a:pt x="494" y="11555"/>
                  <a:pt x="599" y="11605"/>
                </a:cubicBezTo>
                <a:cubicBezTo>
                  <a:pt x="704" y="11665"/>
                  <a:pt x="801" y="11725"/>
                  <a:pt x="906" y="11775"/>
                </a:cubicBezTo>
                <a:cubicBezTo>
                  <a:pt x="959" y="11795"/>
                  <a:pt x="1019" y="11815"/>
                  <a:pt x="1086" y="11825"/>
                </a:cubicBezTo>
                <a:cubicBezTo>
                  <a:pt x="1123" y="11835"/>
                  <a:pt x="1221" y="11924"/>
                  <a:pt x="1258" y="11845"/>
                </a:cubicBezTo>
                <a:cubicBezTo>
                  <a:pt x="1176" y="11755"/>
                  <a:pt x="1004" y="11805"/>
                  <a:pt x="951" y="11685"/>
                </a:cubicBezTo>
                <a:cubicBezTo>
                  <a:pt x="809" y="11685"/>
                  <a:pt x="756" y="11555"/>
                  <a:pt x="622" y="11545"/>
                </a:cubicBezTo>
                <a:cubicBezTo>
                  <a:pt x="554" y="11445"/>
                  <a:pt x="442" y="11395"/>
                  <a:pt x="359" y="11325"/>
                </a:cubicBezTo>
                <a:cubicBezTo>
                  <a:pt x="277" y="11235"/>
                  <a:pt x="150" y="11195"/>
                  <a:pt x="67" y="11105"/>
                </a:cubicBezTo>
                <a:cubicBezTo>
                  <a:pt x="45" y="11105"/>
                  <a:pt x="22" y="11085"/>
                  <a:pt x="0" y="11075"/>
                </a:cubicBezTo>
                <a:cubicBezTo>
                  <a:pt x="0" y="11215"/>
                  <a:pt x="0" y="11215"/>
                  <a:pt x="0" y="11215"/>
                </a:cubicBezTo>
                <a:cubicBezTo>
                  <a:pt x="0" y="11215"/>
                  <a:pt x="7" y="11215"/>
                  <a:pt x="7" y="11225"/>
                </a:cubicBezTo>
                <a:cubicBezTo>
                  <a:pt x="90" y="11205"/>
                  <a:pt x="112" y="11275"/>
                  <a:pt x="157" y="11305"/>
                </a:cubicBezTo>
                <a:close/>
                <a:moveTo>
                  <a:pt x="0" y="15873"/>
                </a:moveTo>
                <a:cubicBezTo>
                  <a:pt x="0" y="15993"/>
                  <a:pt x="0" y="15993"/>
                  <a:pt x="0" y="15993"/>
                </a:cubicBezTo>
                <a:cubicBezTo>
                  <a:pt x="7" y="15943"/>
                  <a:pt x="15" y="15903"/>
                  <a:pt x="22" y="15853"/>
                </a:cubicBezTo>
                <a:cubicBezTo>
                  <a:pt x="15" y="15863"/>
                  <a:pt x="7" y="15863"/>
                  <a:pt x="0" y="15873"/>
                </a:cubicBezTo>
                <a:close/>
                <a:moveTo>
                  <a:pt x="45" y="10925"/>
                </a:moveTo>
                <a:cubicBezTo>
                  <a:pt x="37" y="11015"/>
                  <a:pt x="165" y="10905"/>
                  <a:pt x="157" y="10985"/>
                </a:cubicBezTo>
                <a:cubicBezTo>
                  <a:pt x="210" y="10975"/>
                  <a:pt x="225" y="11025"/>
                  <a:pt x="262" y="11035"/>
                </a:cubicBezTo>
                <a:cubicBezTo>
                  <a:pt x="345" y="11055"/>
                  <a:pt x="389" y="11125"/>
                  <a:pt x="479" y="11115"/>
                </a:cubicBezTo>
                <a:cubicBezTo>
                  <a:pt x="532" y="11185"/>
                  <a:pt x="607" y="11225"/>
                  <a:pt x="682" y="11255"/>
                </a:cubicBezTo>
                <a:cubicBezTo>
                  <a:pt x="741" y="11315"/>
                  <a:pt x="861" y="11285"/>
                  <a:pt x="899" y="11365"/>
                </a:cubicBezTo>
                <a:cubicBezTo>
                  <a:pt x="996" y="11375"/>
                  <a:pt x="1071" y="11395"/>
                  <a:pt x="1116" y="11475"/>
                </a:cubicBezTo>
                <a:cubicBezTo>
                  <a:pt x="1266" y="11475"/>
                  <a:pt x="1371" y="11545"/>
                  <a:pt x="1468" y="11545"/>
                </a:cubicBezTo>
                <a:cubicBezTo>
                  <a:pt x="1595" y="11545"/>
                  <a:pt x="1730" y="11535"/>
                  <a:pt x="1857" y="11535"/>
                </a:cubicBezTo>
                <a:cubicBezTo>
                  <a:pt x="1910" y="11515"/>
                  <a:pt x="1955" y="11485"/>
                  <a:pt x="2030" y="11495"/>
                </a:cubicBezTo>
                <a:cubicBezTo>
                  <a:pt x="2052" y="11435"/>
                  <a:pt x="2172" y="11505"/>
                  <a:pt x="2179" y="11435"/>
                </a:cubicBezTo>
                <a:cubicBezTo>
                  <a:pt x="2254" y="11445"/>
                  <a:pt x="2277" y="11385"/>
                  <a:pt x="2359" y="11405"/>
                </a:cubicBezTo>
                <a:cubicBezTo>
                  <a:pt x="2374" y="11325"/>
                  <a:pt x="2494" y="11395"/>
                  <a:pt x="2487" y="11285"/>
                </a:cubicBezTo>
                <a:cubicBezTo>
                  <a:pt x="2434" y="11215"/>
                  <a:pt x="2412" y="11285"/>
                  <a:pt x="2374" y="11315"/>
                </a:cubicBezTo>
                <a:cubicBezTo>
                  <a:pt x="2299" y="11295"/>
                  <a:pt x="2269" y="11355"/>
                  <a:pt x="2224" y="11375"/>
                </a:cubicBezTo>
                <a:cubicBezTo>
                  <a:pt x="2120" y="11395"/>
                  <a:pt x="2007" y="11415"/>
                  <a:pt x="1902" y="11445"/>
                </a:cubicBezTo>
                <a:cubicBezTo>
                  <a:pt x="1753" y="11455"/>
                  <a:pt x="1610" y="11455"/>
                  <a:pt x="1468" y="11465"/>
                </a:cubicBezTo>
                <a:cubicBezTo>
                  <a:pt x="1438" y="11425"/>
                  <a:pt x="1393" y="11435"/>
                  <a:pt x="1333" y="11435"/>
                </a:cubicBezTo>
                <a:cubicBezTo>
                  <a:pt x="1333" y="11385"/>
                  <a:pt x="1258" y="11425"/>
                  <a:pt x="1251" y="11385"/>
                </a:cubicBezTo>
                <a:cubicBezTo>
                  <a:pt x="1236" y="11335"/>
                  <a:pt x="1146" y="11385"/>
                  <a:pt x="1138" y="11325"/>
                </a:cubicBezTo>
                <a:cubicBezTo>
                  <a:pt x="1041" y="11325"/>
                  <a:pt x="989" y="11255"/>
                  <a:pt x="899" y="11245"/>
                </a:cubicBezTo>
                <a:cubicBezTo>
                  <a:pt x="786" y="11125"/>
                  <a:pt x="569" y="11155"/>
                  <a:pt x="479" y="11005"/>
                </a:cubicBezTo>
                <a:cubicBezTo>
                  <a:pt x="374" y="11025"/>
                  <a:pt x="359" y="10915"/>
                  <a:pt x="262" y="10925"/>
                </a:cubicBezTo>
                <a:cubicBezTo>
                  <a:pt x="210" y="10865"/>
                  <a:pt x="112" y="10855"/>
                  <a:pt x="45" y="10815"/>
                </a:cubicBezTo>
                <a:cubicBezTo>
                  <a:pt x="30" y="10805"/>
                  <a:pt x="15" y="10785"/>
                  <a:pt x="0" y="10775"/>
                </a:cubicBezTo>
                <a:cubicBezTo>
                  <a:pt x="0" y="10915"/>
                  <a:pt x="0" y="10915"/>
                  <a:pt x="0" y="10915"/>
                </a:cubicBezTo>
                <a:cubicBezTo>
                  <a:pt x="15" y="10925"/>
                  <a:pt x="22" y="10935"/>
                  <a:pt x="45" y="10925"/>
                </a:cubicBezTo>
                <a:close/>
                <a:moveTo>
                  <a:pt x="232" y="12834"/>
                </a:moveTo>
                <a:cubicBezTo>
                  <a:pt x="277" y="12854"/>
                  <a:pt x="315" y="12884"/>
                  <a:pt x="367" y="12894"/>
                </a:cubicBezTo>
                <a:cubicBezTo>
                  <a:pt x="434" y="12874"/>
                  <a:pt x="412" y="12974"/>
                  <a:pt x="494" y="12944"/>
                </a:cubicBezTo>
                <a:cubicBezTo>
                  <a:pt x="502" y="13014"/>
                  <a:pt x="592" y="12964"/>
                  <a:pt x="607" y="13024"/>
                </a:cubicBezTo>
                <a:cubicBezTo>
                  <a:pt x="734" y="13014"/>
                  <a:pt x="816" y="13064"/>
                  <a:pt x="936" y="13074"/>
                </a:cubicBezTo>
                <a:cubicBezTo>
                  <a:pt x="1019" y="13074"/>
                  <a:pt x="1108" y="13064"/>
                  <a:pt x="1191" y="13064"/>
                </a:cubicBezTo>
                <a:cubicBezTo>
                  <a:pt x="1243" y="13074"/>
                  <a:pt x="1236" y="13014"/>
                  <a:pt x="1303" y="13034"/>
                </a:cubicBezTo>
                <a:cubicBezTo>
                  <a:pt x="1341" y="13024"/>
                  <a:pt x="1408" y="13054"/>
                  <a:pt x="1386" y="12974"/>
                </a:cubicBezTo>
                <a:cubicBezTo>
                  <a:pt x="1153" y="13024"/>
                  <a:pt x="899" y="12984"/>
                  <a:pt x="629" y="12934"/>
                </a:cubicBezTo>
                <a:cubicBezTo>
                  <a:pt x="592" y="12894"/>
                  <a:pt x="524" y="12884"/>
                  <a:pt x="494" y="12824"/>
                </a:cubicBezTo>
                <a:cubicBezTo>
                  <a:pt x="404" y="12854"/>
                  <a:pt x="389" y="12774"/>
                  <a:pt x="322" y="12774"/>
                </a:cubicBezTo>
                <a:cubicBezTo>
                  <a:pt x="292" y="12714"/>
                  <a:pt x="225" y="12714"/>
                  <a:pt x="165" y="12694"/>
                </a:cubicBezTo>
                <a:cubicBezTo>
                  <a:pt x="120" y="12664"/>
                  <a:pt x="82" y="12614"/>
                  <a:pt x="30" y="12584"/>
                </a:cubicBezTo>
                <a:cubicBezTo>
                  <a:pt x="22" y="12584"/>
                  <a:pt x="7" y="12584"/>
                  <a:pt x="0" y="12574"/>
                </a:cubicBezTo>
                <a:cubicBezTo>
                  <a:pt x="0" y="12704"/>
                  <a:pt x="0" y="12704"/>
                  <a:pt x="0" y="12704"/>
                </a:cubicBezTo>
                <a:cubicBezTo>
                  <a:pt x="37" y="12724"/>
                  <a:pt x="75" y="12744"/>
                  <a:pt x="120" y="12754"/>
                </a:cubicBezTo>
                <a:cubicBezTo>
                  <a:pt x="135" y="12814"/>
                  <a:pt x="225" y="12764"/>
                  <a:pt x="232" y="12834"/>
                </a:cubicBezTo>
                <a:close/>
                <a:moveTo>
                  <a:pt x="195" y="14373"/>
                </a:moveTo>
                <a:cubicBezTo>
                  <a:pt x="202" y="14403"/>
                  <a:pt x="232" y="14443"/>
                  <a:pt x="240" y="14403"/>
                </a:cubicBezTo>
                <a:cubicBezTo>
                  <a:pt x="202" y="14333"/>
                  <a:pt x="127" y="14303"/>
                  <a:pt x="67" y="14263"/>
                </a:cubicBezTo>
                <a:cubicBezTo>
                  <a:pt x="45" y="14243"/>
                  <a:pt x="22" y="14223"/>
                  <a:pt x="0" y="14213"/>
                </a:cubicBezTo>
                <a:cubicBezTo>
                  <a:pt x="0" y="14283"/>
                  <a:pt x="0" y="14283"/>
                  <a:pt x="0" y="14283"/>
                </a:cubicBezTo>
                <a:cubicBezTo>
                  <a:pt x="30" y="14313"/>
                  <a:pt x="52" y="14353"/>
                  <a:pt x="112" y="14343"/>
                </a:cubicBezTo>
                <a:cubicBezTo>
                  <a:pt x="142" y="14353"/>
                  <a:pt x="150" y="14383"/>
                  <a:pt x="195" y="14373"/>
                </a:cubicBezTo>
                <a:close/>
                <a:moveTo>
                  <a:pt x="187" y="15353"/>
                </a:moveTo>
                <a:cubicBezTo>
                  <a:pt x="180" y="15303"/>
                  <a:pt x="277" y="15283"/>
                  <a:pt x="255" y="15233"/>
                </a:cubicBezTo>
                <a:cubicBezTo>
                  <a:pt x="330" y="15163"/>
                  <a:pt x="352" y="15073"/>
                  <a:pt x="397" y="14993"/>
                </a:cubicBezTo>
                <a:cubicBezTo>
                  <a:pt x="464" y="14963"/>
                  <a:pt x="427" y="14903"/>
                  <a:pt x="494" y="14873"/>
                </a:cubicBezTo>
                <a:cubicBezTo>
                  <a:pt x="539" y="14833"/>
                  <a:pt x="569" y="14783"/>
                  <a:pt x="577" y="14733"/>
                </a:cubicBezTo>
                <a:cubicBezTo>
                  <a:pt x="442" y="14833"/>
                  <a:pt x="404" y="14963"/>
                  <a:pt x="307" y="15073"/>
                </a:cubicBezTo>
                <a:cubicBezTo>
                  <a:pt x="262" y="15133"/>
                  <a:pt x="232" y="15193"/>
                  <a:pt x="187" y="15253"/>
                </a:cubicBezTo>
                <a:cubicBezTo>
                  <a:pt x="150" y="15273"/>
                  <a:pt x="157" y="15313"/>
                  <a:pt x="127" y="15343"/>
                </a:cubicBezTo>
                <a:cubicBezTo>
                  <a:pt x="150" y="15383"/>
                  <a:pt x="82" y="15403"/>
                  <a:pt x="97" y="15443"/>
                </a:cubicBezTo>
                <a:cubicBezTo>
                  <a:pt x="52" y="15483"/>
                  <a:pt x="22" y="15543"/>
                  <a:pt x="0" y="15593"/>
                </a:cubicBezTo>
                <a:cubicBezTo>
                  <a:pt x="0" y="15693"/>
                  <a:pt x="0" y="15693"/>
                  <a:pt x="0" y="15693"/>
                </a:cubicBezTo>
                <a:cubicBezTo>
                  <a:pt x="45" y="15623"/>
                  <a:pt x="97" y="15543"/>
                  <a:pt x="142" y="15473"/>
                </a:cubicBezTo>
                <a:cubicBezTo>
                  <a:pt x="120" y="15423"/>
                  <a:pt x="195" y="15403"/>
                  <a:pt x="187" y="15353"/>
                </a:cubicBezTo>
                <a:close/>
                <a:moveTo>
                  <a:pt x="232" y="10695"/>
                </a:moveTo>
                <a:cubicBezTo>
                  <a:pt x="307" y="10665"/>
                  <a:pt x="322" y="10735"/>
                  <a:pt x="389" y="10715"/>
                </a:cubicBezTo>
                <a:cubicBezTo>
                  <a:pt x="419" y="10755"/>
                  <a:pt x="464" y="10765"/>
                  <a:pt x="517" y="10765"/>
                </a:cubicBezTo>
                <a:cubicBezTo>
                  <a:pt x="554" y="10805"/>
                  <a:pt x="577" y="10865"/>
                  <a:pt x="652" y="10855"/>
                </a:cubicBezTo>
                <a:cubicBezTo>
                  <a:pt x="682" y="10895"/>
                  <a:pt x="726" y="10905"/>
                  <a:pt x="779" y="10905"/>
                </a:cubicBezTo>
                <a:cubicBezTo>
                  <a:pt x="831" y="10915"/>
                  <a:pt x="846" y="10975"/>
                  <a:pt x="914" y="10955"/>
                </a:cubicBezTo>
                <a:cubicBezTo>
                  <a:pt x="936" y="11005"/>
                  <a:pt x="1004" y="10985"/>
                  <a:pt x="1049" y="11015"/>
                </a:cubicBezTo>
                <a:cubicBezTo>
                  <a:pt x="1101" y="11025"/>
                  <a:pt x="1168" y="11025"/>
                  <a:pt x="1198" y="11065"/>
                </a:cubicBezTo>
                <a:cubicBezTo>
                  <a:pt x="1423" y="11085"/>
                  <a:pt x="1610" y="11165"/>
                  <a:pt x="1827" y="11185"/>
                </a:cubicBezTo>
                <a:cubicBezTo>
                  <a:pt x="2135" y="11175"/>
                  <a:pt x="2224" y="11205"/>
                  <a:pt x="2502" y="11165"/>
                </a:cubicBezTo>
                <a:cubicBezTo>
                  <a:pt x="2531" y="11145"/>
                  <a:pt x="2554" y="11135"/>
                  <a:pt x="2569" y="11105"/>
                </a:cubicBezTo>
                <a:cubicBezTo>
                  <a:pt x="2599" y="11085"/>
                  <a:pt x="2681" y="11135"/>
                  <a:pt x="2674" y="11075"/>
                </a:cubicBezTo>
                <a:cubicBezTo>
                  <a:pt x="2749" y="11055"/>
                  <a:pt x="2816" y="11045"/>
                  <a:pt x="2824" y="10955"/>
                </a:cubicBezTo>
                <a:cubicBezTo>
                  <a:pt x="2734" y="10945"/>
                  <a:pt x="2719" y="11035"/>
                  <a:pt x="2629" y="11045"/>
                </a:cubicBezTo>
                <a:cubicBezTo>
                  <a:pt x="2487" y="11045"/>
                  <a:pt x="2367" y="11085"/>
                  <a:pt x="2239" y="11115"/>
                </a:cubicBezTo>
                <a:cubicBezTo>
                  <a:pt x="2142" y="11085"/>
                  <a:pt x="2000" y="11095"/>
                  <a:pt x="1872" y="11095"/>
                </a:cubicBezTo>
                <a:cubicBezTo>
                  <a:pt x="1820" y="11075"/>
                  <a:pt x="1753" y="11065"/>
                  <a:pt x="1678" y="11075"/>
                </a:cubicBezTo>
                <a:cubicBezTo>
                  <a:pt x="1633" y="11055"/>
                  <a:pt x="1595" y="11035"/>
                  <a:pt x="1543" y="11025"/>
                </a:cubicBezTo>
                <a:cubicBezTo>
                  <a:pt x="1490" y="10975"/>
                  <a:pt x="1468" y="11055"/>
                  <a:pt x="1438" y="10995"/>
                </a:cubicBezTo>
                <a:cubicBezTo>
                  <a:pt x="1378" y="10995"/>
                  <a:pt x="1333" y="10985"/>
                  <a:pt x="1303" y="10945"/>
                </a:cubicBezTo>
                <a:cubicBezTo>
                  <a:pt x="1258" y="10925"/>
                  <a:pt x="1161" y="10985"/>
                  <a:pt x="1153" y="10925"/>
                </a:cubicBezTo>
                <a:cubicBezTo>
                  <a:pt x="1041" y="10915"/>
                  <a:pt x="974" y="10855"/>
                  <a:pt x="869" y="10845"/>
                </a:cubicBezTo>
                <a:cubicBezTo>
                  <a:pt x="809" y="10755"/>
                  <a:pt x="674" y="10775"/>
                  <a:pt x="607" y="10705"/>
                </a:cubicBezTo>
                <a:cubicBezTo>
                  <a:pt x="434" y="10625"/>
                  <a:pt x="240" y="10565"/>
                  <a:pt x="82" y="10465"/>
                </a:cubicBezTo>
                <a:cubicBezTo>
                  <a:pt x="52" y="10455"/>
                  <a:pt x="22" y="10445"/>
                  <a:pt x="0" y="10435"/>
                </a:cubicBezTo>
                <a:cubicBezTo>
                  <a:pt x="0" y="10555"/>
                  <a:pt x="0" y="10555"/>
                  <a:pt x="0" y="10555"/>
                </a:cubicBezTo>
                <a:cubicBezTo>
                  <a:pt x="45" y="10575"/>
                  <a:pt x="82" y="10595"/>
                  <a:pt x="127" y="10605"/>
                </a:cubicBezTo>
                <a:cubicBezTo>
                  <a:pt x="142" y="10665"/>
                  <a:pt x="225" y="10625"/>
                  <a:pt x="232" y="10695"/>
                </a:cubicBezTo>
                <a:close/>
                <a:moveTo>
                  <a:pt x="359" y="12514"/>
                </a:moveTo>
                <a:cubicBezTo>
                  <a:pt x="427" y="12524"/>
                  <a:pt x="479" y="12564"/>
                  <a:pt x="554" y="12564"/>
                </a:cubicBezTo>
                <a:cubicBezTo>
                  <a:pt x="659" y="12624"/>
                  <a:pt x="816" y="12614"/>
                  <a:pt x="929" y="12664"/>
                </a:cubicBezTo>
                <a:cubicBezTo>
                  <a:pt x="1101" y="12654"/>
                  <a:pt x="1116" y="12684"/>
                  <a:pt x="1273" y="12684"/>
                </a:cubicBezTo>
                <a:cubicBezTo>
                  <a:pt x="1333" y="12704"/>
                  <a:pt x="1445" y="12644"/>
                  <a:pt x="1468" y="12704"/>
                </a:cubicBezTo>
                <a:cubicBezTo>
                  <a:pt x="1565" y="12704"/>
                  <a:pt x="1550" y="12684"/>
                  <a:pt x="1640" y="12704"/>
                </a:cubicBezTo>
                <a:cubicBezTo>
                  <a:pt x="1738" y="12664"/>
                  <a:pt x="1857" y="12654"/>
                  <a:pt x="1970" y="12634"/>
                </a:cubicBezTo>
                <a:cubicBezTo>
                  <a:pt x="1962" y="12554"/>
                  <a:pt x="2105" y="12654"/>
                  <a:pt x="2097" y="12574"/>
                </a:cubicBezTo>
                <a:cubicBezTo>
                  <a:pt x="2164" y="12574"/>
                  <a:pt x="2224" y="12564"/>
                  <a:pt x="2247" y="12504"/>
                </a:cubicBezTo>
                <a:cubicBezTo>
                  <a:pt x="2045" y="12504"/>
                  <a:pt x="1902" y="12584"/>
                  <a:pt x="1730" y="12614"/>
                </a:cubicBezTo>
                <a:cubicBezTo>
                  <a:pt x="1603" y="12614"/>
                  <a:pt x="1483" y="12624"/>
                  <a:pt x="1356" y="12624"/>
                </a:cubicBezTo>
                <a:cubicBezTo>
                  <a:pt x="1221" y="12574"/>
                  <a:pt x="1026" y="12614"/>
                  <a:pt x="899" y="12554"/>
                </a:cubicBezTo>
                <a:cubicBezTo>
                  <a:pt x="846" y="12614"/>
                  <a:pt x="809" y="12484"/>
                  <a:pt x="704" y="12534"/>
                </a:cubicBezTo>
                <a:cubicBezTo>
                  <a:pt x="704" y="12464"/>
                  <a:pt x="629" y="12524"/>
                  <a:pt x="599" y="12504"/>
                </a:cubicBezTo>
                <a:cubicBezTo>
                  <a:pt x="584" y="12464"/>
                  <a:pt x="509" y="12504"/>
                  <a:pt x="509" y="12454"/>
                </a:cubicBezTo>
                <a:cubicBezTo>
                  <a:pt x="457" y="12464"/>
                  <a:pt x="427" y="12444"/>
                  <a:pt x="397" y="12424"/>
                </a:cubicBezTo>
                <a:cubicBezTo>
                  <a:pt x="382" y="12384"/>
                  <a:pt x="315" y="12424"/>
                  <a:pt x="315" y="12374"/>
                </a:cubicBezTo>
                <a:cubicBezTo>
                  <a:pt x="247" y="12344"/>
                  <a:pt x="165" y="12344"/>
                  <a:pt x="135" y="12264"/>
                </a:cubicBezTo>
                <a:cubicBezTo>
                  <a:pt x="90" y="12234"/>
                  <a:pt x="45" y="12214"/>
                  <a:pt x="0" y="12194"/>
                </a:cubicBezTo>
                <a:cubicBezTo>
                  <a:pt x="0" y="12314"/>
                  <a:pt x="0" y="12314"/>
                  <a:pt x="0" y="12314"/>
                </a:cubicBezTo>
                <a:cubicBezTo>
                  <a:pt x="67" y="12364"/>
                  <a:pt x="120" y="12414"/>
                  <a:pt x="202" y="12434"/>
                </a:cubicBezTo>
                <a:cubicBezTo>
                  <a:pt x="232" y="12484"/>
                  <a:pt x="307" y="12484"/>
                  <a:pt x="359" y="12514"/>
                </a:cubicBezTo>
                <a:close/>
                <a:moveTo>
                  <a:pt x="547" y="13464"/>
                </a:moveTo>
                <a:cubicBezTo>
                  <a:pt x="682" y="13484"/>
                  <a:pt x="816" y="13484"/>
                  <a:pt x="944" y="13504"/>
                </a:cubicBezTo>
                <a:cubicBezTo>
                  <a:pt x="1086" y="13504"/>
                  <a:pt x="1258" y="13504"/>
                  <a:pt x="1378" y="13494"/>
                </a:cubicBezTo>
                <a:cubicBezTo>
                  <a:pt x="1416" y="13494"/>
                  <a:pt x="1483" y="13514"/>
                  <a:pt x="1505" y="13464"/>
                </a:cubicBezTo>
                <a:cubicBezTo>
                  <a:pt x="1408" y="13404"/>
                  <a:pt x="1356" y="13464"/>
                  <a:pt x="1266" y="13434"/>
                </a:cubicBezTo>
                <a:cubicBezTo>
                  <a:pt x="1153" y="13444"/>
                  <a:pt x="1049" y="13444"/>
                  <a:pt x="944" y="13454"/>
                </a:cubicBezTo>
                <a:cubicBezTo>
                  <a:pt x="801" y="13414"/>
                  <a:pt x="667" y="13384"/>
                  <a:pt x="502" y="13374"/>
                </a:cubicBezTo>
                <a:cubicBezTo>
                  <a:pt x="464" y="13314"/>
                  <a:pt x="382" y="13314"/>
                  <a:pt x="307" y="13294"/>
                </a:cubicBezTo>
                <a:cubicBezTo>
                  <a:pt x="270" y="13224"/>
                  <a:pt x="165" y="13234"/>
                  <a:pt x="112" y="13184"/>
                </a:cubicBezTo>
                <a:cubicBezTo>
                  <a:pt x="105" y="13134"/>
                  <a:pt x="37" y="13174"/>
                  <a:pt x="22" y="13134"/>
                </a:cubicBezTo>
                <a:cubicBezTo>
                  <a:pt x="22" y="13114"/>
                  <a:pt x="7" y="13104"/>
                  <a:pt x="0" y="13104"/>
                </a:cubicBezTo>
                <a:cubicBezTo>
                  <a:pt x="0" y="13214"/>
                  <a:pt x="0" y="13214"/>
                  <a:pt x="0" y="13214"/>
                </a:cubicBezTo>
                <a:cubicBezTo>
                  <a:pt x="75" y="13264"/>
                  <a:pt x="150" y="13304"/>
                  <a:pt x="240" y="13324"/>
                </a:cubicBezTo>
                <a:cubicBezTo>
                  <a:pt x="307" y="13424"/>
                  <a:pt x="457" y="13404"/>
                  <a:pt x="547" y="13464"/>
                </a:cubicBezTo>
                <a:close/>
                <a:moveTo>
                  <a:pt x="165" y="13734"/>
                </a:moveTo>
                <a:cubicBezTo>
                  <a:pt x="180" y="13794"/>
                  <a:pt x="262" y="13754"/>
                  <a:pt x="277" y="13824"/>
                </a:cubicBezTo>
                <a:cubicBezTo>
                  <a:pt x="382" y="13794"/>
                  <a:pt x="419" y="13854"/>
                  <a:pt x="494" y="13874"/>
                </a:cubicBezTo>
                <a:cubicBezTo>
                  <a:pt x="584" y="13854"/>
                  <a:pt x="637" y="13884"/>
                  <a:pt x="711" y="13894"/>
                </a:cubicBezTo>
                <a:cubicBezTo>
                  <a:pt x="786" y="13874"/>
                  <a:pt x="876" y="13984"/>
                  <a:pt x="906" y="13854"/>
                </a:cubicBezTo>
                <a:cubicBezTo>
                  <a:pt x="771" y="13844"/>
                  <a:pt x="644" y="13804"/>
                  <a:pt x="494" y="13814"/>
                </a:cubicBezTo>
                <a:cubicBezTo>
                  <a:pt x="427" y="13734"/>
                  <a:pt x="277" y="13774"/>
                  <a:pt x="225" y="13674"/>
                </a:cubicBezTo>
                <a:cubicBezTo>
                  <a:pt x="142" y="13654"/>
                  <a:pt x="82" y="13594"/>
                  <a:pt x="0" y="13564"/>
                </a:cubicBezTo>
                <a:cubicBezTo>
                  <a:pt x="0" y="13664"/>
                  <a:pt x="0" y="13664"/>
                  <a:pt x="0" y="13664"/>
                </a:cubicBezTo>
                <a:cubicBezTo>
                  <a:pt x="7" y="13674"/>
                  <a:pt x="22" y="13674"/>
                  <a:pt x="30" y="13684"/>
                </a:cubicBezTo>
                <a:cubicBezTo>
                  <a:pt x="97" y="13674"/>
                  <a:pt x="97" y="13744"/>
                  <a:pt x="165" y="13734"/>
                </a:cubicBezTo>
                <a:close/>
                <a:moveTo>
                  <a:pt x="18844" y="970"/>
                </a:moveTo>
                <a:cubicBezTo>
                  <a:pt x="18784" y="1030"/>
                  <a:pt x="18769" y="1129"/>
                  <a:pt x="18746" y="1209"/>
                </a:cubicBezTo>
                <a:cubicBezTo>
                  <a:pt x="18702" y="1279"/>
                  <a:pt x="18672" y="1359"/>
                  <a:pt x="18649" y="1439"/>
                </a:cubicBezTo>
                <a:cubicBezTo>
                  <a:pt x="18619" y="1519"/>
                  <a:pt x="18612" y="1619"/>
                  <a:pt x="18574" y="1699"/>
                </a:cubicBezTo>
                <a:cubicBezTo>
                  <a:pt x="18544" y="1729"/>
                  <a:pt x="18514" y="1759"/>
                  <a:pt x="18529" y="1829"/>
                </a:cubicBezTo>
                <a:cubicBezTo>
                  <a:pt x="18469" y="1829"/>
                  <a:pt x="18477" y="1899"/>
                  <a:pt x="18477" y="1959"/>
                </a:cubicBezTo>
                <a:cubicBezTo>
                  <a:pt x="18432" y="2019"/>
                  <a:pt x="18394" y="2099"/>
                  <a:pt x="18379" y="2189"/>
                </a:cubicBezTo>
                <a:cubicBezTo>
                  <a:pt x="18364" y="2279"/>
                  <a:pt x="18305" y="2339"/>
                  <a:pt x="18312" y="2449"/>
                </a:cubicBezTo>
                <a:cubicBezTo>
                  <a:pt x="18252" y="2499"/>
                  <a:pt x="18275" y="2629"/>
                  <a:pt x="18215" y="2679"/>
                </a:cubicBezTo>
                <a:cubicBezTo>
                  <a:pt x="18207" y="2789"/>
                  <a:pt x="18155" y="2859"/>
                  <a:pt x="18170" y="2989"/>
                </a:cubicBezTo>
                <a:cubicBezTo>
                  <a:pt x="18125" y="3059"/>
                  <a:pt x="18095" y="3139"/>
                  <a:pt x="18095" y="3238"/>
                </a:cubicBezTo>
                <a:cubicBezTo>
                  <a:pt x="18065" y="3318"/>
                  <a:pt x="18012" y="3378"/>
                  <a:pt x="18027" y="3498"/>
                </a:cubicBezTo>
                <a:cubicBezTo>
                  <a:pt x="17997" y="3528"/>
                  <a:pt x="17997" y="3568"/>
                  <a:pt x="17997" y="3628"/>
                </a:cubicBezTo>
                <a:cubicBezTo>
                  <a:pt x="17945" y="3628"/>
                  <a:pt x="17953" y="3698"/>
                  <a:pt x="17953" y="3758"/>
                </a:cubicBezTo>
                <a:cubicBezTo>
                  <a:pt x="17908" y="3828"/>
                  <a:pt x="17900" y="3938"/>
                  <a:pt x="17863" y="4018"/>
                </a:cubicBezTo>
                <a:cubicBezTo>
                  <a:pt x="17878" y="4078"/>
                  <a:pt x="17870" y="4128"/>
                  <a:pt x="17833" y="4138"/>
                </a:cubicBezTo>
                <a:cubicBezTo>
                  <a:pt x="17833" y="4198"/>
                  <a:pt x="17840" y="4258"/>
                  <a:pt x="17810" y="4298"/>
                </a:cubicBezTo>
                <a:cubicBezTo>
                  <a:pt x="17788" y="4378"/>
                  <a:pt x="17780" y="4478"/>
                  <a:pt x="17765" y="4578"/>
                </a:cubicBezTo>
                <a:cubicBezTo>
                  <a:pt x="17743" y="4778"/>
                  <a:pt x="17758" y="5008"/>
                  <a:pt x="17750" y="5228"/>
                </a:cubicBezTo>
                <a:cubicBezTo>
                  <a:pt x="17758" y="5298"/>
                  <a:pt x="17773" y="5338"/>
                  <a:pt x="17795" y="5368"/>
                </a:cubicBezTo>
                <a:cubicBezTo>
                  <a:pt x="17795" y="5407"/>
                  <a:pt x="17735" y="5407"/>
                  <a:pt x="17773" y="5487"/>
                </a:cubicBezTo>
                <a:cubicBezTo>
                  <a:pt x="17803" y="5477"/>
                  <a:pt x="17818" y="5457"/>
                  <a:pt x="17833" y="5437"/>
                </a:cubicBezTo>
                <a:cubicBezTo>
                  <a:pt x="17825" y="5417"/>
                  <a:pt x="17825" y="5388"/>
                  <a:pt x="17818" y="5358"/>
                </a:cubicBezTo>
                <a:cubicBezTo>
                  <a:pt x="17795" y="5198"/>
                  <a:pt x="17833" y="5098"/>
                  <a:pt x="17795" y="4918"/>
                </a:cubicBezTo>
                <a:cubicBezTo>
                  <a:pt x="17855" y="4788"/>
                  <a:pt x="17848" y="4588"/>
                  <a:pt x="17848" y="4398"/>
                </a:cubicBezTo>
                <a:cubicBezTo>
                  <a:pt x="17908" y="4348"/>
                  <a:pt x="17870" y="4228"/>
                  <a:pt x="17930" y="4178"/>
                </a:cubicBezTo>
                <a:cubicBezTo>
                  <a:pt x="17923" y="4068"/>
                  <a:pt x="17960" y="4008"/>
                  <a:pt x="17975" y="3928"/>
                </a:cubicBezTo>
                <a:cubicBezTo>
                  <a:pt x="18020" y="3908"/>
                  <a:pt x="17975" y="3828"/>
                  <a:pt x="18005" y="3798"/>
                </a:cubicBezTo>
                <a:cubicBezTo>
                  <a:pt x="18057" y="3798"/>
                  <a:pt x="18012" y="3708"/>
                  <a:pt x="18057" y="3698"/>
                </a:cubicBezTo>
                <a:cubicBezTo>
                  <a:pt x="18065" y="3598"/>
                  <a:pt x="18080" y="3508"/>
                  <a:pt x="18125" y="3438"/>
                </a:cubicBezTo>
                <a:cubicBezTo>
                  <a:pt x="18125" y="3338"/>
                  <a:pt x="18170" y="3288"/>
                  <a:pt x="18177" y="3189"/>
                </a:cubicBezTo>
                <a:cubicBezTo>
                  <a:pt x="18222" y="3129"/>
                  <a:pt x="18215" y="3029"/>
                  <a:pt x="18252" y="2969"/>
                </a:cubicBezTo>
                <a:cubicBezTo>
                  <a:pt x="18215" y="2829"/>
                  <a:pt x="18335" y="2839"/>
                  <a:pt x="18282" y="2689"/>
                </a:cubicBezTo>
                <a:cubicBezTo>
                  <a:pt x="18327" y="2689"/>
                  <a:pt x="18290" y="2599"/>
                  <a:pt x="18335" y="2589"/>
                </a:cubicBezTo>
                <a:cubicBezTo>
                  <a:pt x="18357" y="2559"/>
                  <a:pt x="18349" y="2489"/>
                  <a:pt x="18349" y="2439"/>
                </a:cubicBezTo>
                <a:cubicBezTo>
                  <a:pt x="18394" y="2429"/>
                  <a:pt x="18387" y="2389"/>
                  <a:pt x="18409" y="2359"/>
                </a:cubicBezTo>
                <a:cubicBezTo>
                  <a:pt x="18402" y="2309"/>
                  <a:pt x="18462" y="2309"/>
                  <a:pt x="18432" y="2239"/>
                </a:cubicBezTo>
                <a:cubicBezTo>
                  <a:pt x="18499" y="2189"/>
                  <a:pt x="18484" y="2079"/>
                  <a:pt x="18537" y="2029"/>
                </a:cubicBezTo>
                <a:cubicBezTo>
                  <a:pt x="18544" y="1939"/>
                  <a:pt x="18597" y="1889"/>
                  <a:pt x="18612" y="1809"/>
                </a:cubicBezTo>
                <a:cubicBezTo>
                  <a:pt x="18604" y="1749"/>
                  <a:pt x="18664" y="1749"/>
                  <a:pt x="18634" y="1679"/>
                </a:cubicBezTo>
                <a:cubicBezTo>
                  <a:pt x="18619" y="1609"/>
                  <a:pt x="18739" y="1669"/>
                  <a:pt x="18687" y="1579"/>
                </a:cubicBezTo>
                <a:cubicBezTo>
                  <a:pt x="18716" y="1559"/>
                  <a:pt x="18724" y="1529"/>
                  <a:pt x="18716" y="1479"/>
                </a:cubicBezTo>
                <a:cubicBezTo>
                  <a:pt x="18702" y="1419"/>
                  <a:pt x="18776" y="1429"/>
                  <a:pt x="18769" y="1379"/>
                </a:cubicBezTo>
                <a:cubicBezTo>
                  <a:pt x="18784" y="1299"/>
                  <a:pt x="18844" y="1249"/>
                  <a:pt x="18844" y="1149"/>
                </a:cubicBezTo>
                <a:cubicBezTo>
                  <a:pt x="18911" y="1010"/>
                  <a:pt x="18956" y="860"/>
                  <a:pt x="19024" y="720"/>
                </a:cubicBezTo>
                <a:cubicBezTo>
                  <a:pt x="19054" y="700"/>
                  <a:pt x="19039" y="650"/>
                  <a:pt x="19054" y="620"/>
                </a:cubicBezTo>
                <a:cubicBezTo>
                  <a:pt x="19083" y="600"/>
                  <a:pt x="19098" y="560"/>
                  <a:pt x="19106" y="520"/>
                </a:cubicBezTo>
                <a:cubicBezTo>
                  <a:pt x="19136" y="450"/>
                  <a:pt x="19143" y="360"/>
                  <a:pt x="19203" y="310"/>
                </a:cubicBezTo>
                <a:cubicBezTo>
                  <a:pt x="19181" y="200"/>
                  <a:pt x="19271" y="170"/>
                  <a:pt x="19256" y="60"/>
                </a:cubicBezTo>
                <a:cubicBezTo>
                  <a:pt x="19293" y="60"/>
                  <a:pt x="19308" y="30"/>
                  <a:pt x="19316" y="0"/>
                </a:cubicBezTo>
                <a:cubicBezTo>
                  <a:pt x="19203" y="0"/>
                  <a:pt x="19203" y="0"/>
                  <a:pt x="19203" y="0"/>
                </a:cubicBezTo>
                <a:cubicBezTo>
                  <a:pt x="19188" y="90"/>
                  <a:pt x="19128" y="140"/>
                  <a:pt x="19128" y="250"/>
                </a:cubicBezTo>
                <a:cubicBezTo>
                  <a:pt x="19046" y="280"/>
                  <a:pt x="19113" y="440"/>
                  <a:pt x="19009" y="460"/>
                </a:cubicBezTo>
                <a:cubicBezTo>
                  <a:pt x="19009" y="560"/>
                  <a:pt x="18949" y="620"/>
                  <a:pt x="18934" y="710"/>
                </a:cubicBezTo>
                <a:cubicBezTo>
                  <a:pt x="18889" y="780"/>
                  <a:pt x="18836" y="850"/>
                  <a:pt x="18844" y="970"/>
                </a:cubicBezTo>
                <a:close/>
                <a:moveTo>
                  <a:pt x="7" y="850"/>
                </a:moveTo>
                <a:cubicBezTo>
                  <a:pt x="30" y="820"/>
                  <a:pt x="-15" y="740"/>
                  <a:pt x="22" y="720"/>
                </a:cubicBezTo>
                <a:cubicBezTo>
                  <a:pt x="15" y="680"/>
                  <a:pt x="7" y="650"/>
                  <a:pt x="0" y="610"/>
                </a:cubicBezTo>
                <a:cubicBezTo>
                  <a:pt x="0" y="880"/>
                  <a:pt x="0" y="880"/>
                  <a:pt x="0" y="880"/>
                </a:cubicBezTo>
                <a:cubicBezTo>
                  <a:pt x="7" y="880"/>
                  <a:pt x="7" y="870"/>
                  <a:pt x="7" y="850"/>
                </a:cubicBezTo>
                <a:close/>
                <a:moveTo>
                  <a:pt x="45" y="4368"/>
                </a:moveTo>
                <a:cubicBezTo>
                  <a:pt x="97" y="4358"/>
                  <a:pt x="142" y="4368"/>
                  <a:pt x="187" y="4398"/>
                </a:cubicBezTo>
                <a:cubicBezTo>
                  <a:pt x="225" y="4428"/>
                  <a:pt x="270" y="4448"/>
                  <a:pt x="315" y="4468"/>
                </a:cubicBezTo>
                <a:cubicBezTo>
                  <a:pt x="412" y="4498"/>
                  <a:pt x="509" y="4538"/>
                  <a:pt x="614" y="4548"/>
                </a:cubicBezTo>
                <a:cubicBezTo>
                  <a:pt x="622" y="4588"/>
                  <a:pt x="652" y="4558"/>
                  <a:pt x="667" y="4588"/>
                </a:cubicBezTo>
                <a:cubicBezTo>
                  <a:pt x="674" y="4618"/>
                  <a:pt x="697" y="4618"/>
                  <a:pt x="719" y="4628"/>
                </a:cubicBezTo>
                <a:cubicBezTo>
                  <a:pt x="749" y="4678"/>
                  <a:pt x="824" y="4618"/>
                  <a:pt x="846" y="4688"/>
                </a:cubicBezTo>
                <a:cubicBezTo>
                  <a:pt x="899" y="4688"/>
                  <a:pt x="929" y="4718"/>
                  <a:pt x="974" y="4728"/>
                </a:cubicBezTo>
                <a:cubicBezTo>
                  <a:pt x="1034" y="4708"/>
                  <a:pt x="1041" y="4818"/>
                  <a:pt x="1116" y="4758"/>
                </a:cubicBezTo>
                <a:cubicBezTo>
                  <a:pt x="1153" y="4808"/>
                  <a:pt x="1206" y="4838"/>
                  <a:pt x="1251" y="4848"/>
                </a:cubicBezTo>
                <a:cubicBezTo>
                  <a:pt x="1273" y="4878"/>
                  <a:pt x="1296" y="4898"/>
                  <a:pt x="1333" y="4878"/>
                </a:cubicBezTo>
                <a:cubicBezTo>
                  <a:pt x="1326" y="4978"/>
                  <a:pt x="1401" y="4868"/>
                  <a:pt x="1401" y="4968"/>
                </a:cubicBezTo>
                <a:cubicBezTo>
                  <a:pt x="1490" y="4948"/>
                  <a:pt x="1558" y="4998"/>
                  <a:pt x="1655" y="4978"/>
                </a:cubicBezTo>
                <a:cubicBezTo>
                  <a:pt x="1685" y="5078"/>
                  <a:pt x="1768" y="5048"/>
                  <a:pt x="1812" y="5098"/>
                </a:cubicBezTo>
                <a:cubicBezTo>
                  <a:pt x="1835" y="5128"/>
                  <a:pt x="1865" y="5148"/>
                  <a:pt x="1895" y="5148"/>
                </a:cubicBezTo>
                <a:cubicBezTo>
                  <a:pt x="1902" y="5188"/>
                  <a:pt x="1932" y="5148"/>
                  <a:pt x="1947" y="5158"/>
                </a:cubicBezTo>
                <a:cubicBezTo>
                  <a:pt x="1962" y="5168"/>
                  <a:pt x="1962" y="5238"/>
                  <a:pt x="2000" y="5198"/>
                </a:cubicBezTo>
                <a:cubicBezTo>
                  <a:pt x="2045" y="5258"/>
                  <a:pt x="2135" y="5198"/>
                  <a:pt x="2164" y="5308"/>
                </a:cubicBezTo>
                <a:cubicBezTo>
                  <a:pt x="2202" y="5298"/>
                  <a:pt x="2239" y="5298"/>
                  <a:pt x="2262" y="5328"/>
                </a:cubicBezTo>
                <a:cubicBezTo>
                  <a:pt x="2284" y="5378"/>
                  <a:pt x="2344" y="5318"/>
                  <a:pt x="2352" y="5407"/>
                </a:cubicBezTo>
                <a:cubicBezTo>
                  <a:pt x="2239" y="5407"/>
                  <a:pt x="2135" y="5368"/>
                  <a:pt x="2022" y="5368"/>
                </a:cubicBezTo>
                <a:cubicBezTo>
                  <a:pt x="1962" y="5368"/>
                  <a:pt x="1917" y="5348"/>
                  <a:pt x="1842" y="5388"/>
                </a:cubicBezTo>
                <a:cubicBezTo>
                  <a:pt x="1827" y="5348"/>
                  <a:pt x="1783" y="5388"/>
                  <a:pt x="1753" y="5397"/>
                </a:cubicBezTo>
                <a:cubicBezTo>
                  <a:pt x="1768" y="5447"/>
                  <a:pt x="1745" y="5467"/>
                  <a:pt x="1700" y="5477"/>
                </a:cubicBezTo>
                <a:cubicBezTo>
                  <a:pt x="1723" y="5597"/>
                  <a:pt x="1842" y="5477"/>
                  <a:pt x="1895" y="5517"/>
                </a:cubicBezTo>
                <a:cubicBezTo>
                  <a:pt x="1970" y="5517"/>
                  <a:pt x="2052" y="5507"/>
                  <a:pt x="2120" y="5507"/>
                </a:cubicBezTo>
                <a:cubicBezTo>
                  <a:pt x="2209" y="5467"/>
                  <a:pt x="2247" y="5557"/>
                  <a:pt x="2329" y="5507"/>
                </a:cubicBezTo>
                <a:cubicBezTo>
                  <a:pt x="2389" y="5547"/>
                  <a:pt x="2464" y="5547"/>
                  <a:pt x="2516" y="5617"/>
                </a:cubicBezTo>
                <a:cubicBezTo>
                  <a:pt x="2434" y="5617"/>
                  <a:pt x="2374" y="5587"/>
                  <a:pt x="2269" y="5657"/>
                </a:cubicBezTo>
                <a:cubicBezTo>
                  <a:pt x="2299" y="5787"/>
                  <a:pt x="2412" y="5687"/>
                  <a:pt x="2472" y="5727"/>
                </a:cubicBezTo>
                <a:cubicBezTo>
                  <a:pt x="2531" y="5667"/>
                  <a:pt x="2554" y="5717"/>
                  <a:pt x="2591" y="5737"/>
                </a:cubicBezTo>
                <a:cubicBezTo>
                  <a:pt x="2636" y="5707"/>
                  <a:pt x="2666" y="5747"/>
                  <a:pt x="2689" y="5777"/>
                </a:cubicBezTo>
                <a:cubicBezTo>
                  <a:pt x="2621" y="5807"/>
                  <a:pt x="2591" y="5737"/>
                  <a:pt x="2509" y="5797"/>
                </a:cubicBezTo>
                <a:cubicBezTo>
                  <a:pt x="2487" y="5797"/>
                  <a:pt x="2509" y="5847"/>
                  <a:pt x="2502" y="5857"/>
                </a:cubicBezTo>
                <a:cubicBezTo>
                  <a:pt x="2494" y="5877"/>
                  <a:pt x="2442" y="5887"/>
                  <a:pt x="2419" y="5897"/>
                </a:cubicBezTo>
                <a:cubicBezTo>
                  <a:pt x="2367" y="5927"/>
                  <a:pt x="2307" y="5887"/>
                  <a:pt x="2299" y="5947"/>
                </a:cubicBezTo>
                <a:cubicBezTo>
                  <a:pt x="2374" y="6097"/>
                  <a:pt x="2472" y="5997"/>
                  <a:pt x="2576" y="5977"/>
                </a:cubicBezTo>
                <a:cubicBezTo>
                  <a:pt x="2614" y="6027"/>
                  <a:pt x="2696" y="5937"/>
                  <a:pt x="2726" y="6007"/>
                </a:cubicBezTo>
                <a:cubicBezTo>
                  <a:pt x="2794" y="5967"/>
                  <a:pt x="2839" y="6017"/>
                  <a:pt x="2906" y="5997"/>
                </a:cubicBezTo>
                <a:cubicBezTo>
                  <a:pt x="2913" y="6017"/>
                  <a:pt x="2928" y="6017"/>
                  <a:pt x="2951" y="6007"/>
                </a:cubicBezTo>
                <a:cubicBezTo>
                  <a:pt x="3003" y="6067"/>
                  <a:pt x="3063" y="6097"/>
                  <a:pt x="3138" y="6107"/>
                </a:cubicBezTo>
                <a:cubicBezTo>
                  <a:pt x="3183" y="6107"/>
                  <a:pt x="3161" y="6277"/>
                  <a:pt x="3228" y="6217"/>
                </a:cubicBezTo>
                <a:cubicBezTo>
                  <a:pt x="3273" y="6277"/>
                  <a:pt x="3325" y="6297"/>
                  <a:pt x="3385" y="6297"/>
                </a:cubicBezTo>
                <a:cubicBezTo>
                  <a:pt x="3400" y="6347"/>
                  <a:pt x="3453" y="6297"/>
                  <a:pt x="3460" y="6327"/>
                </a:cubicBezTo>
                <a:cubicBezTo>
                  <a:pt x="3513" y="6357"/>
                  <a:pt x="3490" y="6317"/>
                  <a:pt x="3543" y="6297"/>
                </a:cubicBezTo>
                <a:cubicBezTo>
                  <a:pt x="3520" y="6067"/>
                  <a:pt x="3378" y="6127"/>
                  <a:pt x="3340" y="5927"/>
                </a:cubicBezTo>
                <a:cubicBezTo>
                  <a:pt x="3310" y="5817"/>
                  <a:pt x="3378" y="5767"/>
                  <a:pt x="3340" y="5647"/>
                </a:cubicBezTo>
                <a:cubicBezTo>
                  <a:pt x="3370" y="5617"/>
                  <a:pt x="3385" y="5587"/>
                  <a:pt x="3385" y="5537"/>
                </a:cubicBezTo>
                <a:cubicBezTo>
                  <a:pt x="3408" y="5497"/>
                  <a:pt x="3438" y="5467"/>
                  <a:pt x="3445" y="5417"/>
                </a:cubicBezTo>
                <a:cubicBezTo>
                  <a:pt x="3453" y="5318"/>
                  <a:pt x="3543" y="5278"/>
                  <a:pt x="3543" y="5168"/>
                </a:cubicBezTo>
                <a:cubicBezTo>
                  <a:pt x="3640" y="5128"/>
                  <a:pt x="3580" y="4978"/>
                  <a:pt x="3700" y="4948"/>
                </a:cubicBezTo>
                <a:cubicBezTo>
                  <a:pt x="3700" y="4838"/>
                  <a:pt x="3827" y="4828"/>
                  <a:pt x="3797" y="4698"/>
                </a:cubicBezTo>
                <a:cubicBezTo>
                  <a:pt x="3685" y="4768"/>
                  <a:pt x="3640" y="4888"/>
                  <a:pt x="3550" y="4988"/>
                </a:cubicBezTo>
                <a:cubicBezTo>
                  <a:pt x="3528" y="5048"/>
                  <a:pt x="3490" y="5098"/>
                  <a:pt x="3453" y="5148"/>
                </a:cubicBezTo>
                <a:cubicBezTo>
                  <a:pt x="3408" y="5198"/>
                  <a:pt x="3408" y="5268"/>
                  <a:pt x="3325" y="5298"/>
                </a:cubicBezTo>
                <a:cubicBezTo>
                  <a:pt x="3310" y="5348"/>
                  <a:pt x="3310" y="5417"/>
                  <a:pt x="3250" y="5447"/>
                </a:cubicBezTo>
                <a:cubicBezTo>
                  <a:pt x="3235" y="5517"/>
                  <a:pt x="3213" y="5577"/>
                  <a:pt x="3176" y="5627"/>
                </a:cubicBezTo>
                <a:cubicBezTo>
                  <a:pt x="3146" y="5687"/>
                  <a:pt x="3183" y="5807"/>
                  <a:pt x="3116" y="5837"/>
                </a:cubicBezTo>
                <a:cubicBezTo>
                  <a:pt x="3048" y="5567"/>
                  <a:pt x="3026" y="5517"/>
                  <a:pt x="2973" y="5258"/>
                </a:cubicBezTo>
                <a:cubicBezTo>
                  <a:pt x="2966" y="5218"/>
                  <a:pt x="3026" y="5218"/>
                  <a:pt x="2996" y="5158"/>
                </a:cubicBezTo>
                <a:cubicBezTo>
                  <a:pt x="2988" y="5118"/>
                  <a:pt x="2973" y="5068"/>
                  <a:pt x="2966" y="5028"/>
                </a:cubicBezTo>
                <a:cubicBezTo>
                  <a:pt x="2996" y="4948"/>
                  <a:pt x="2988" y="4838"/>
                  <a:pt x="2988" y="4738"/>
                </a:cubicBezTo>
                <a:cubicBezTo>
                  <a:pt x="2951" y="4658"/>
                  <a:pt x="3026" y="4658"/>
                  <a:pt x="2996" y="4588"/>
                </a:cubicBezTo>
                <a:cubicBezTo>
                  <a:pt x="2996" y="4528"/>
                  <a:pt x="2973" y="4468"/>
                  <a:pt x="3003" y="4428"/>
                </a:cubicBezTo>
                <a:cubicBezTo>
                  <a:pt x="2996" y="4368"/>
                  <a:pt x="2981" y="4308"/>
                  <a:pt x="3033" y="4288"/>
                </a:cubicBezTo>
                <a:cubicBezTo>
                  <a:pt x="3018" y="4228"/>
                  <a:pt x="3018" y="4168"/>
                  <a:pt x="3041" y="4138"/>
                </a:cubicBezTo>
                <a:cubicBezTo>
                  <a:pt x="3026" y="4018"/>
                  <a:pt x="3056" y="3928"/>
                  <a:pt x="3086" y="3838"/>
                </a:cubicBezTo>
                <a:cubicBezTo>
                  <a:pt x="3078" y="3628"/>
                  <a:pt x="3153" y="3468"/>
                  <a:pt x="3176" y="3288"/>
                </a:cubicBezTo>
                <a:cubicBezTo>
                  <a:pt x="3198" y="3189"/>
                  <a:pt x="3213" y="3089"/>
                  <a:pt x="3250" y="3009"/>
                </a:cubicBezTo>
                <a:cubicBezTo>
                  <a:pt x="3243" y="2899"/>
                  <a:pt x="3303" y="2829"/>
                  <a:pt x="3348" y="2759"/>
                </a:cubicBezTo>
                <a:cubicBezTo>
                  <a:pt x="3355" y="2629"/>
                  <a:pt x="3370" y="2509"/>
                  <a:pt x="3423" y="2419"/>
                </a:cubicBezTo>
                <a:cubicBezTo>
                  <a:pt x="3393" y="2339"/>
                  <a:pt x="3460" y="2319"/>
                  <a:pt x="3453" y="2249"/>
                </a:cubicBezTo>
                <a:cubicBezTo>
                  <a:pt x="3483" y="2199"/>
                  <a:pt x="3475" y="2129"/>
                  <a:pt x="3505" y="2079"/>
                </a:cubicBezTo>
                <a:cubicBezTo>
                  <a:pt x="3498" y="1949"/>
                  <a:pt x="3565" y="1859"/>
                  <a:pt x="3550" y="1719"/>
                </a:cubicBezTo>
                <a:cubicBezTo>
                  <a:pt x="3580" y="1679"/>
                  <a:pt x="3565" y="1609"/>
                  <a:pt x="3580" y="1559"/>
                </a:cubicBezTo>
                <a:cubicBezTo>
                  <a:pt x="3602" y="1499"/>
                  <a:pt x="3610" y="1439"/>
                  <a:pt x="3602" y="1359"/>
                </a:cubicBezTo>
                <a:cubicBezTo>
                  <a:pt x="3670" y="1319"/>
                  <a:pt x="3647" y="1209"/>
                  <a:pt x="3685" y="1149"/>
                </a:cubicBezTo>
                <a:cubicBezTo>
                  <a:pt x="3715" y="1070"/>
                  <a:pt x="3700" y="960"/>
                  <a:pt x="3737" y="880"/>
                </a:cubicBezTo>
                <a:cubicBezTo>
                  <a:pt x="3715" y="780"/>
                  <a:pt x="3752" y="710"/>
                  <a:pt x="3737" y="610"/>
                </a:cubicBezTo>
                <a:cubicBezTo>
                  <a:pt x="3775" y="530"/>
                  <a:pt x="3722" y="400"/>
                  <a:pt x="3760" y="320"/>
                </a:cubicBezTo>
                <a:cubicBezTo>
                  <a:pt x="3737" y="210"/>
                  <a:pt x="3722" y="100"/>
                  <a:pt x="3707" y="0"/>
                </a:cubicBezTo>
                <a:cubicBezTo>
                  <a:pt x="3647" y="0"/>
                  <a:pt x="3647" y="0"/>
                  <a:pt x="3647" y="0"/>
                </a:cubicBezTo>
                <a:cubicBezTo>
                  <a:pt x="3662" y="130"/>
                  <a:pt x="3670" y="270"/>
                  <a:pt x="3692" y="410"/>
                </a:cubicBezTo>
                <a:cubicBezTo>
                  <a:pt x="3655" y="430"/>
                  <a:pt x="3700" y="510"/>
                  <a:pt x="3677" y="540"/>
                </a:cubicBezTo>
                <a:cubicBezTo>
                  <a:pt x="3647" y="580"/>
                  <a:pt x="3647" y="630"/>
                  <a:pt x="3670" y="700"/>
                </a:cubicBezTo>
                <a:cubicBezTo>
                  <a:pt x="3632" y="720"/>
                  <a:pt x="3677" y="800"/>
                  <a:pt x="3655" y="820"/>
                </a:cubicBezTo>
                <a:cubicBezTo>
                  <a:pt x="3625" y="860"/>
                  <a:pt x="3647" y="930"/>
                  <a:pt x="3647" y="980"/>
                </a:cubicBezTo>
                <a:cubicBezTo>
                  <a:pt x="3565" y="1099"/>
                  <a:pt x="3587" y="1289"/>
                  <a:pt x="3498" y="1409"/>
                </a:cubicBezTo>
                <a:cubicBezTo>
                  <a:pt x="3490" y="1879"/>
                  <a:pt x="3333" y="2249"/>
                  <a:pt x="3258" y="2669"/>
                </a:cubicBezTo>
                <a:cubicBezTo>
                  <a:pt x="3221" y="2699"/>
                  <a:pt x="3235" y="2759"/>
                  <a:pt x="3198" y="2789"/>
                </a:cubicBezTo>
                <a:cubicBezTo>
                  <a:pt x="3206" y="2829"/>
                  <a:pt x="3168" y="2829"/>
                  <a:pt x="3168" y="2859"/>
                </a:cubicBezTo>
                <a:cubicBezTo>
                  <a:pt x="3168" y="2899"/>
                  <a:pt x="3153" y="2919"/>
                  <a:pt x="3138" y="2939"/>
                </a:cubicBezTo>
                <a:cubicBezTo>
                  <a:pt x="3161" y="3059"/>
                  <a:pt x="3063" y="3109"/>
                  <a:pt x="3101" y="3258"/>
                </a:cubicBezTo>
                <a:cubicBezTo>
                  <a:pt x="3026" y="3438"/>
                  <a:pt x="3026" y="3668"/>
                  <a:pt x="2951" y="3838"/>
                </a:cubicBezTo>
                <a:cubicBezTo>
                  <a:pt x="2988" y="3918"/>
                  <a:pt x="2958" y="3958"/>
                  <a:pt x="2943" y="3998"/>
                </a:cubicBezTo>
                <a:cubicBezTo>
                  <a:pt x="2966" y="4078"/>
                  <a:pt x="2913" y="4098"/>
                  <a:pt x="2943" y="4178"/>
                </a:cubicBezTo>
                <a:cubicBezTo>
                  <a:pt x="2876" y="4258"/>
                  <a:pt x="2936" y="4408"/>
                  <a:pt x="2876" y="4478"/>
                </a:cubicBezTo>
                <a:cubicBezTo>
                  <a:pt x="2921" y="4698"/>
                  <a:pt x="2861" y="4848"/>
                  <a:pt x="2883" y="5058"/>
                </a:cubicBezTo>
                <a:cubicBezTo>
                  <a:pt x="2861" y="5138"/>
                  <a:pt x="2921" y="5268"/>
                  <a:pt x="2876" y="5338"/>
                </a:cubicBezTo>
                <a:cubicBezTo>
                  <a:pt x="2898" y="5397"/>
                  <a:pt x="2898" y="5437"/>
                  <a:pt x="2891" y="5477"/>
                </a:cubicBezTo>
                <a:cubicBezTo>
                  <a:pt x="2898" y="5507"/>
                  <a:pt x="2906" y="5537"/>
                  <a:pt x="2913" y="5567"/>
                </a:cubicBezTo>
                <a:cubicBezTo>
                  <a:pt x="2913" y="5597"/>
                  <a:pt x="2951" y="5597"/>
                  <a:pt x="2928" y="5617"/>
                </a:cubicBezTo>
                <a:cubicBezTo>
                  <a:pt x="2891" y="5597"/>
                  <a:pt x="2861" y="5537"/>
                  <a:pt x="2846" y="5467"/>
                </a:cubicBezTo>
                <a:cubicBezTo>
                  <a:pt x="2868" y="5457"/>
                  <a:pt x="2846" y="5437"/>
                  <a:pt x="2831" y="5417"/>
                </a:cubicBezTo>
                <a:cubicBezTo>
                  <a:pt x="2816" y="5368"/>
                  <a:pt x="2809" y="5328"/>
                  <a:pt x="2794" y="5278"/>
                </a:cubicBezTo>
                <a:cubicBezTo>
                  <a:pt x="2816" y="5128"/>
                  <a:pt x="2779" y="4948"/>
                  <a:pt x="2824" y="4808"/>
                </a:cubicBezTo>
                <a:cubicBezTo>
                  <a:pt x="2771" y="4608"/>
                  <a:pt x="2809" y="4468"/>
                  <a:pt x="2839" y="4318"/>
                </a:cubicBezTo>
                <a:cubicBezTo>
                  <a:pt x="2801" y="4318"/>
                  <a:pt x="2831" y="4278"/>
                  <a:pt x="2816" y="4238"/>
                </a:cubicBezTo>
                <a:cubicBezTo>
                  <a:pt x="2801" y="4188"/>
                  <a:pt x="2824" y="4158"/>
                  <a:pt x="2809" y="4118"/>
                </a:cubicBezTo>
                <a:cubicBezTo>
                  <a:pt x="2876" y="3928"/>
                  <a:pt x="2861" y="3688"/>
                  <a:pt x="2936" y="3508"/>
                </a:cubicBezTo>
                <a:cubicBezTo>
                  <a:pt x="2913" y="3448"/>
                  <a:pt x="2951" y="3408"/>
                  <a:pt x="2973" y="3378"/>
                </a:cubicBezTo>
                <a:cubicBezTo>
                  <a:pt x="2958" y="3298"/>
                  <a:pt x="2988" y="3258"/>
                  <a:pt x="3003" y="3209"/>
                </a:cubicBezTo>
                <a:cubicBezTo>
                  <a:pt x="3026" y="3169"/>
                  <a:pt x="3011" y="3089"/>
                  <a:pt x="3026" y="3049"/>
                </a:cubicBezTo>
                <a:cubicBezTo>
                  <a:pt x="3056" y="3009"/>
                  <a:pt x="3041" y="2929"/>
                  <a:pt x="3056" y="2879"/>
                </a:cubicBezTo>
                <a:cubicBezTo>
                  <a:pt x="3108" y="2799"/>
                  <a:pt x="3108" y="2679"/>
                  <a:pt x="3123" y="2579"/>
                </a:cubicBezTo>
                <a:cubicBezTo>
                  <a:pt x="3161" y="2549"/>
                  <a:pt x="3146" y="2489"/>
                  <a:pt x="3153" y="2439"/>
                </a:cubicBezTo>
                <a:cubicBezTo>
                  <a:pt x="3146" y="2409"/>
                  <a:pt x="3183" y="2399"/>
                  <a:pt x="3183" y="2369"/>
                </a:cubicBezTo>
                <a:cubicBezTo>
                  <a:pt x="3183" y="2339"/>
                  <a:pt x="3198" y="2319"/>
                  <a:pt x="3213" y="2299"/>
                </a:cubicBezTo>
                <a:cubicBezTo>
                  <a:pt x="3176" y="2219"/>
                  <a:pt x="3258" y="2219"/>
                  <a:pt x="3221" y="2139"/>
                </a:cubicBezTo>
                <a:cubicBezTo>
                  <a:pt x="3243" y="2119"/>
                  <a:pt x="3243" y="2099"/>
                  <a:pt x="3250" y="2069"/>
                </a:cubicBezTo>
                <a:cubicBezTo>
                  <a:pt x="3235" y="2029"/>
                  <a:pt x="3280" y="2029"/>
                  <a:pt x="3273" y="1989"/>
                </a:cubicBezTo>
                <a:cubicBezTo>
                  <a:pt x="3288" y="1939"/>
                  <a:pt x="3273" y="1869"/>
                  <a:pt x="3303" y="1829"/>
                </a:cubicBezTo>
                <a:cubicBezTo>
                  <a:pt x="3295" y="1799"/>
                  <a:pt x="3295" y="1759"/>
                  <a:pt x="3333" y="1759"/>
                </a:cubicBezTo>
                <a:cubicBezTo>
                  <a:pt x="3325" y="1719"/>
                  <a:pt x="3310" y="1679"/>
                  <a:pt x="3333" y="1669"/>
                </a:cubicBezTo>
                <a:cubicBezTo>
                  <a:pt x="3363" y="1459"/>
                  <a:pt x="3393" y="1239"/>
                  <a:pt x="3430" y="1040"/>
                </a:cubicBezTo>
                <a:cubicBezTo>
                  <a:pt x="3393" y="960"/>
                  <a:pt x="3475" y="960"/>
                  <a:pt x="3438" y="890"/>
                </a:cubicBezTo>
                <a:cubicBezTo>
                  <a:pt x="3483" y="860"/>
                  <a:pt x="3430" y="760"/>
                  <a:pt x="3468" y="720"/>
                </a:cubicBezTo>
                <a:cubicBezTo>
                  <a:pt x="3438" y="580"/>
                  <a:pt x="3475" y="480"/>
                  <a:pt x="3468" y="360"/>
                </a:cubicBezTo>
                <a:cubicBezTo>
                  <a:pt x="3460" y="230"/>
                  <a:pt x="3475" y="130"/>
                  <a:pt x="3483" y="20"/>
                </a:cubicBezTo>
                <a:cubicBezTo>
                  <a:pt x="3483" y="10"/>
                  <a:pt x="3483" y="0"/>
                  <a:pt x="3483" y="0"/>
                </a:cubicBezTo>
                <a:cubicBezTo>
                  <a:pt x="3430" y="0"/>
                  <a:pt x="3430" y="0"/>
                  <a:pt x="3430" y="0"/>
                </a:cubicBezTo>
                <a:cubicBezTo>
                  <a:pt x="3430" y="0"/>
                  <a:pt x="3430" y="0"/>
                  <a:pt x="3430" y="10"/>
                </a:cubicBezTo>
                <a:cubicBezTo>
                  <a:pt x="3430" y="70"/>
                  <a:pt x="3385" y="120"/>
                  <a:pt x="3408" y="200"/>
                </a:cubicBezTo>
                <a:cubicBezTo>
                  <a:pt x="3400" y="330"/>
                  <a:pt x="3385" y="460"/>
                  <a:pt x="3393" y="600"/>
                </a:cubicBezTo>
                <a:cubicBezTo>
                  <a:pt x="3378" y="670"/>
                  <a:pt x="3385" y="750"/>
                  <a:pt x="3378" y="820"/>
                </a:cubicBezTo>
                <a:cubicBezTo>
                  <a:pt x="3363" y="880"/>
                  <a:pt x="3325" y="920"/>
                  <a:pt x="3355" y="1010"/>
                </a:cubicBezTo>
                <a:cubicBezTo>
                  <a:pt x="3303" y="1119"/>
                  <a:pt x="3318" y="1279"/>
                  <a:pt x="3295" y="1409"/>
                </a:cubicBezTo>
                <a:cubicBezTo>
                  <a:pt x="3265" y="1469"/>
                  <a:pt x="3273" y="1549"/>
                  <a:pt x="3250" y="1609"/>
                </a:cubicBezTo>
                <a:cubicBezTo>
                  <a:pt x="3288" y="1699"/>
                  <a:pt x="3191" y="1709"/>
                  <a:pt x="3228" y="1799"/>
                </a:cubicBezTo>
                <a:cubicBezTo>
                  <a:pt x="3176" y="1909"/>
                  <a:pt x="3161" y="2029"/>
                  <a:pt x="3161" y="2169"/>
                </a:cubicBezTo>
                <a:cubicBezTo>
                  <a:pt x="3108" y="2209"/>
                  <a:pt x="3116" y="2289"/>
                  <a:pt x="3086" y="2349"/>
                </a:cubicBezTo>
                <a:cubicBezTo>
                  <a:pt x="3086" y="2409"/>
                  <a:pt x="3093" y="2489"/>
                  <a:pt x="3041" y="2519"/>
                </a:cubicBezTo>
                <a:cubicBezTo>
                  <a:pt x="3063" y="2579"/>
                  <a:pt x="3011" y="2579"/>
                  <a:pt x="3018" y="2619"/>
                </a:cubicBezTo>
                <a:cubicBezTo>
                  <a:pt x="3033" y="2669"/>
                  <a:pt x="3018" y="2699"/>
                  <a:pt x="2996" y="2719"/>
                </a:cubicBezTo>
                <a:cubicBezTo>
                  <a:pt x="3033" y="2819"/>
                  <a:pt x="2943" y="2819"/>
                  <a:pt x="2973" y="2919"/>
                </a:cubicBezTo>
                <a:cubicBezTo>
                  <a:pt x="2951" y="2979"/>
                  <a:pt x="2951" y="3049"/>
                  <a:pt x="2906" y="3099"/>
                </a:cubicBezTo>
                <a:cubicBezTo>
                  <a:pt x="2898" y="3169"/>
                  <a:pt x="2906" y="3238"/>
                  <a:pt x="2883" y="3288"/>
                </a:cubicBezTo>
                <a:cubicBezTo>
                  <a:pt x="2816" y="3388"/>
                  <a:pt x="2839" y="3538"/>
                  <a:pt x="2786" y="3638"/>
                </a:cubicBezTo>
                <a:cubicBezTo>
                  <a:pt x="2816" y="3808"/>
                  <a:pt x="2704" y="3878"/>
                  <a:pt x="2749" y="4048"/>
                </a:cubicBezTo>
                <a:cubicBezTo>
                  <a:pt x="2704" y="4098"/>
                  <a:pt x="2719" y="4188"/>
                  <a:pt x="2734" y="4268"/>
                </a:cubicBezTo>
                <a:cubicBezTo>
                  <a:pt x="2674" y="4298"/>
                  <a:pt x="2741" y="4408"/>
                  <a:pt x="2711" y="4458"/>
                </a:cubicBezTo>
                <a:cubicBezTo>
                  <a:pt x="2666" y="4508"/>
                  <a:pt x="2719" y="4618"/>
                  <a:pt x="2696" y="4678"/>
                </a:cubicBezTo>
                <a:cubicBezTo>
                  <a:pt x="2696" y="4748"/>
                  <a:pt x="2666" y="4798"/>
                  <a:pt x="2704" y="4888"/>
                </a:cubicBezTo>
                <a:cubicBezTo>
                  <a:pt x="2666" y="4938"/>
                  <a:pt x="2734" y="5048"/>
                  <a:pt x="2681" y="5088"/>
                </a:cubicBezTo>
                <a:cubicBezTo>
                  <a:pt x="2704" y="5168"/>
                  <a:pt x="2674" y="5218"/>
                  <a:pt x="2711" y="5318"/>
                </a:cubicBezTo>
                <a:cubicBezTo>
                  <a:pt x="2599" y="5298"/>
                  <a:pt x="2621" y="5118"/>
                  <a:pt x="2584" y="4978"/>
                </a:cubicBezTo>
                <a:cubicBezTo>
                  <a:pt x="2561" y="4898"/>
                  <a:pt x="2599" y="4858"/>
                  <a:pt x="2614" y="4808"/>
                </a:cubicBezTo>
                <a:cubicBezTo>
                  <a:pt x="2599" y="4748"/>
                  <a:pt x="2584" y="4678"/>
                  <a:pt x="2569" y="4618"/>
                </a:cubicBezTo>
                <a:cubicBezTo>
                  <a:pt x="2621" y="4548"/>
                  <a:pt x="2569" y="4398"/>
                  <a:pt x="2606" y="4328"/>
                </a:cubicBezTo>
                <a:cubicBezTo>
                  <a:pt x="2599" y="4218"/>
                  <a:pt x="2629" y="4138"/>
                  <a:pt x="2629" y="4038"/>
                </a:cubicBezTo>
                <a:cubicBezTo>
                  <a:pt x="2659" y="3858"/>
                  <a:pt x="2681" y="3678"/>
                  <a:pt x="2704" y="3488"/>
                </a:cubicBezTo>
                <a:cubicBezTo>
                  <a:pt x="2734" y="3408"/>
                  <a:pt x="2719" y="3298"/>
                  <a:pt x="2779" y="3248"/>
                </a:cubicBezTo>
                <a:cubicBezTo>
                  <a:pt x="2726" y="3149"/>
                  <a:pt x="2824" y="3169"/>
                  <a:pt x="2786" y="3089"/>
                </a:cubicBezTo>
                <a:cubicBezTo>
                  <a:pt x="2839" y="3079"/>
                  <a:pt x="2794" y="2999"/>
                  <a:pt x="2831" y="2979"/>
                </a:cubicBezTo>
                <a:cubicBezTo>
                  <a:pt x="2831" y="2879"/>
                  <a:pt x="2891" y="2819"/>
                  <a:pt x="2883" y="2709"/>
                </a:cubicBezTo>
                <a:cubicBezTo>
                  <a:pt x="2891" y="2669"/>
                  <a:pt x="2921" y="2639"/>
                  <a:pt x="2913" y="2579"/>
                </a:cubicBezTo>
                <a:cubicBezTo>
                  <a:pt x="2951" y="2559"/>
                  <a:pt x="2906" y="2479"/>
                  <a:pt x="2958" y="2469"/>
                </a:cubicBezTo>
                <a:cubicBezTo>
                  <a:pt x="2966" y="2369"/>
                  <a:pt x="2996" y="2289"/>
                  <a:pt x="3003" y="2199"/>
                </a:cubicBezTo>
                <a:cubicBezTo>
                  <a:pt x="3026" y="2189"/>
                  <a:pt x="3011" y="2139"/>
                  <a:pt x="3033" y="2129"/>
                </a:cubicBezTo>
                <a:cubicBezTo>
                  <a:pt x="3056" y="2119"/>
                  <a:pt x="3041" y="2089"/>
                  <a:pt x="3041" y="2069"/>
                </a:cubicBezTo>
                <a:cubicBezTo>
                  <a:pt x="3093" y="2049"/>
                  <a:pt x="3003" y="1939"/>
                  <a:pt x="3086" y="1959"/>
                </a:cubicBezTo>
                <a:cubicBezTo>
                  <a:pt x="3101" y="1869"/>
                  <a:pt x="3131" y="1789"/>
                  <a:pt x="3131" y="1689"/>
                </a:cubicBezTo>
                <a:cubicBezTo>
                  <a:pt x="3191" y="1679"/>
                  <a:pt x="3131" y="1579"/>
                  <a:pt x="3168" y="1549"/>
                </a:cubicBezTo>
                <a:cubicBezTo>
                  <a:pt x="3153" y="1499"/>
                  <a:pt x="3213" y="1489"/>
                  <a:pt x="3183" y="1429"/>
                </a:cubicBezTo>
                <a:cubicBezTo>
                  <a:pt x="3235" y="1359"/>
                  <a:pt x="3191" y="1229"/>
                  <a:pt x="3235" y="1159"/>
                </a:cubicBezTo>
                <a:cubicBezTo>
                  <a:pt x="3258" y="1079"/>
                  <a:pt x="3258" y="980"/>
                  <a:pt x="3280" y="890"/>
                </a:cubicBezTo>
                <a:cubicBezTo>
                  <a:pt x="3273" y="790"/>
                  <a:pt x="3295" y="700"/>
                  <a:pt x="3333" y="630"/>
                </a:cubicBezTo>
                <a:cubicBezTo>
                  <a:pt x="3310" y="510"/>
                  <a:pt x="3333" y="430"/>
                  <a:pt x="3355" y="350"/>
                </a:cubicBezTo>
                <a:cubicBezTo>
                  <a:pt x="3340" y="220"/>
                  <a:pt x="3333" y="110"/>
                  <a:pt x="3333" y="0"/>
                </a:cubicBezTo>
                <a:cubicBezTo>
                  <a:pt x="3265" y="0"/>
                  <a:pt x="3265" y="0"/>
                  <a:pt x="3265" y="0"/>
                </a:cubicBezTo>
                <a:cubicBezTo>
                  <a:pt x="3265" y="10"/>
                  <a:pt x="3265" y="30"/>
                  <a:pt x="3258" y="50"/>
                </a:cubicBezTo>
                <a:cubicBezTo>
                  <a:pt x="3280" y="200"/>
                  <a:pt x="3250" y="320"/>
                  <a:pt x="3243" y="450"/>
                </a:cubicBezTo>
                <a:cubicBezTo>
                  <a:pt x="3250" y="590"/>
                  <a:pt x="3191" y="690"/>
                  <a:pt x="3198" y="840"/>
                </a:cubicBezTo>
                <a:cubicBezTo>
                  <a:pt x="3161" y="950"/>
                  <a:pt x="3138" y="1070"/>
                  <a:pt x="3153" y="1219"/>
                </a:cubicBezTo>
                <a:cubicBezTo>
                  <a:pt x="3131" y="1279"/>
                  <a:pt x="3131" y="1359"/>
                  <a:pt x="3086" y="1409"/>
                </a:cubicBezTo>
                <a:cubicBezTo>
                  <a:pt x="3101" y="1449"/>
                  <a:pt x="3078" y="1469"/>
                  <a:pt x="3093" y="1529"/>
                </a:cubicBezTo>
                <a:cubicBezTo>
                  <a:pt x="3086" y="1559"/>
                  <a:pt x="3056" y="1569"/>
                  <a:pt x="3071" y="1629"/>
                </a:cubicBezTo>
                <a:cubicBezTo>
                  <a:pt x="3041" y="1679"/>
                  <a:pt x="3056" y="1769"/>
                  <a:pt x="3026" y="1829"/>
                </a:cubicBezTo>
                <a:cubicBezTo>
                  <a:pt x="2988" y="1869"/>
                  <a:pt x="2988" y="1939"/>
                  <a:pt x="2981" y="1999"/>
                </a:cubicBezTo>
                <a:cubicBezTo>
                  <a:pt x="2966" y="2029"/>
                  <a:pt x="2973" y="2069"/>
                  <a:pt x="2928" y="2079"/>
                </a:cubicBezTo>
                <a:cubicBezTo>
                  <a:pt x="2921" y="2109"/>
                  <a:pt x="2928" y="2149"/>
                  <a:pt x="2936" y="2199"/>
                </a:cubicBezTo>
                <a:cubicBezTo>
                  <a:pt x="2868" y="2219"/>
                  <a:pt x="2913" y="2319"/>
                  <a:pt x="2891" y="2379"/>
                </a:cubicBezTo>
                <a:cubicBezTo>
                  <a:pt x="2876" y="2399"/>
                  <a:pt x="2868" y="2439"/>
                  <a:pt x="2868" y="2479"/>
                </a:cubicBezTo>
                <a:cubicBezTo>
                  <a:pt x="2846" y="2499"/>
                  <a:pt x="2831" y="2529"/>
                  <a:pt x="2846" y="2579"/>
                </a:cubicBezTo>
                <a:cubicBezTo>
                  <a:pt x="2824" y="2629"/>
                  <a:pt x="2779" y="2669"/>
                  <a:pt x="2801" y="2749"/>
                </a:cubicBezTo>
                <a:cubicBezTo>
                  <a:pt x="2734" y="2849"/>
                  <a:pt x="2726" y="2989"/>
                  <a:pt x="2681" y="3109"/>
                </a:cubicBezTo>
                <a:cubicBezTo>
                  <a:pt x="2681" y="3258"/>
                  <a:pt x="2629" y="3358"/>
                  <a:pt x="2614" y="3498"/>
                </a:cubicBezTo>
                <a:cubicBezTo>
                  <a:pt x="2561" y="3608"/>
                  <a:pt x="2614" y="3788"/>
                  <a:pt x="2554" y="3888"/>
                </a:cubicBezTo>
                <a:cubicBezTo>
                  <a:pt x="2576" y="3988"/>
                  <a:pt x="2509" y="4018"/>
                  <a:pt x="2539" y="4108"/>
                </a:cubicBezTo>
                <a:cubicBezTo>
                  <a:pt x="2494" y="4158"/>
                  <a:pt x="2539" y="4258"/>
                  <a:pt x="2487" y="4288"/>
                </a:cubicBezTo>
                <a:cubicBezTo>
                  <a:pt x="2516" y="4408"/>
                  <a:pt x="2509" y="4518"/>
                  <a:pt x="2502" y="4618"/>
                </a:cubicBezTo>
                <a:cubicBezTo>
                  <a:pt x="2516" y="4678"/>
                  <a:pt x="2487" y="4718"/>
                  <a:pt x="2494" y="4768"/>
                </a:cubicBezTo>
                <a:cubicBezTo>
                  <a:pt x="2464" y="4808"/>
                  <a:pt x="2531" y="4908"/>
                  <a:pt x="2457" y="4908"/>
                </a:cubicBezTo>
                <a:cubicBezTo>
                  <a:pt x="2457" y="4868"/>
                  <a:pt x="2397" y="4778"/>
                  <a:pt x="2442" y="4758"/>
                </a:cubicBezTo>
                <a:cubicBezTo>
                  <a:pt x="2472" y="4738"/>
                  <a:pt x="2412" y="4718"/>
                  <a:pt x="2449" y="4698"/>
                </a:cubicBezTo>
                <a:cubicBezTo>
                  <a:pt x="2427" y="4598"/>
                  <a:pt x="2412" y="4518"/>
                  <a:pt x="2434" y="4458"/>
                </a:cubicBezTo>
                <a:cubicBezTo>
                  <a:pt x="2419" y="4368"/>
                  <a:pt x="2419" y="4298"/>
                  <a:pt x="2427" y="4218"/>
                </a:cubicBezTo>
                <a:cubicBezTo>
                  <a:pt x="2449" y="4198"/>
                  <a:pt x="2427" y="4148"/>
                  <a:pt x="2419" y="4098"/>
                </a:cubicBezTo>
                <a:cubicBezTo>
                  <a:pt x="2427" y="4068"/>
                  <a:pt x="2457" y="4048"/>
                  <a:pt x="2442" y="3998"/>
                </a:cubicBezTo>
                <a:cubicBezTo>
                  <a:pt x="2434" y="3918"/>
                  <a:pt x="2434" y="3828"/>
                  <a:pt x="2479" y="3768"/>
                </a:cubicBezTo>
                <a:cubicBezTo>
                  <a:pt x="2449" y="3678"/>
                  <a:pt x="2472" y="3618"/>
                  <a:pt x="2494" y="3548"/>
                </a:cubicBezTo>
                <a:cubicBezTo>
                  <a:pt x="2502" y="3408"/>
                  <a:pt x="2509" y="3258"/>
                  <a:pt x="2546" y="3129"/>
                </a:cubicBezTo>
                <a:cubicBezTo>
                  <a:pt x="2516" y="3029"/>
                  <a:pt x="2599" y="2999"/>
                  <a:pt x="2554" y="2889"/>
                </a:cubicBezTo>
                <a:cubicBezTo>
                  <a:pt x="2599" y="2839"/>
                  <a:pt x="2614" y="2769"/>
                  <a:pt x="2599" y="2679"/>
                </a:cubicBezTo>
                <a:cubicBezTo>
                  <a:pt x="2651" y="2569"/>
                  <a:pt x="2666" y="2419"/>
                  <a:pt x="2711" y="2299"/>
                </a:cubicBezTo>
                <a:cubicBezTo>
                  <a:pt x="2719" y="2229"/>
                  <a:pt x="2741" y="2169"/>
                  <a:pt x="2756" y="2099"/>
                </a:cubicBezTo>
                <a:cubicBezTo>
                  <a:pt x="2771" y="2069"/>
                  <a:pt x="2771" y="2039"/>
                  <a:pt x="2771" y="1999"/>
                </a:cubicBezTo>
                <a:cubicBezTo>
                  <a:pt x="2779" y="1959"/>
                  <a:pt x="2816" y="1949"/>
                  <a:pt x="2794" y="1899"/>
                </a:cubicBezTo>
                <a:cubicBezTo>
                  <a:pt x="2868" y="1789"/>
                  <a:pt x="2846" y="1629"/>
                  <a:pt x="2906" y="1509"/>
                </a:cubicBezTo>
                <a:cubicBezTo>
                  <a:pt x="2943" y="1379"/>
                  <a:pt x="2988" y="1249"/>
                  <a:pt x="3011" y="1099"/>
                </a:cubicBezTo>
                <a:cubicBezTo>
                  <a:pt x="3011" y="1060"/>
                  <a:pt x="3041" y="1040"/>
                  <a:pt x="3033" y="1000"/>
                </a:cubicBezTo>
                <a:cubicBezTo>
                  <a:pt x="3063" y="980"/>
                  <a:pt x="3018" y="920"/>
                  <a:pt x="3056" y="900"/>
                </a:cubicBezTo>
                <a:cubicBezTo>
                  <a:pt x="3056" y="860"/>
                  <a:pt x="3078" y="840"/>
                  <a:pt x="3078" y="800"/>
                </a:cubicBezTo>
                <a:cubicBezTo>
                  <a:pt x="3108" y="780"/>
                  <a:pt x="3063" y="720"/>
                  <a:pt x="3101" y="700"/>
                </a:cubicBezTo>
                <a:cubicBezTo>
                  <a:pt x="3101" y="620"/>
                  <a:pt x="3131" y="570"/>
                  <a:pt x="3116" y="480"/>
                </a:cubicBezTo>
                <a:cubicBezTo>
                  <a:pt x="3146" y="430"/>
                  <a:pt x="3131" y="340"/>
                  <a:pt x="3153" y="280"/>
                </a:cubicBezTo>
                <a:cubicBezTo>
                  <a:pt x="3108" y="170"/>
                  <a:pt x="3213" y="160"/>
                  <a:pt x="3168" y="60"/>
                </a:cubicBezTo>
                <a:cubicBezTo>
                  <a:pt x="3183" y="40"/>
                  <a:pt x="3183" y="20"/>
                  <a:pt x="3191" y="0"/>
                </a:cubicBezTo>
                <a:cubicBezTo>
                  <a:pt x="3123" y="0"/>
                  <a:pt x="3123" y="0"/>
                  <a:pt x="3123" y="0"/>
                </a:cubicBezTo>
                <a:cubicBezTo>
                  <a:pt x="3116" y="40"/>
                  <a:pt x="3108" y="80"/>
                  <a:pt x="3123" y="140"/>
                </a:cubicBezTo>
                <a:cubicBezTo>
                  <a:pt x="3048" y="270"/>
                  <a:pt x="3071" y="460"/>
                  <a:pt x="3033" y="610"/>
                </a:cubicBezTo>
                <a:cubicBezTo>
                  <a:pt x="2988" y="670"/>
                  <a:pt x="3003" y="770"/>
                  <a:pt x="2973" y="850"/>
                </a:cubicBezTo>
                <a:cubicBezTo>
                  <a:pt x="2958" y="880"/>
                  <a:pt x="2988" y="950"/>
                  <a:pt x="2928" y="950"/>
                </a:cubicBezTo>
                <a:cubicBezTo>
                  <a:pt x="2943" y="1000"/>
                  <a:pt x="2936" y="1030"/>
                  <a:pt x="2913" y="1060"/>
                </a:cubicBezTo>
                <a:cubicBezTo>
                  <a:pt x="2906" y="1229"/>
                  <a:pt x="2816" y="1349"/>
                  <a:pt x="2816" y="1519"/>
                </a:cubicBezTo>
                <a:cubicBezTo>
                  <a:pt x="2756" y="1569"/>
                  <a:pt x="2794" y="1689"/>
                  <a:pt x="2734" y="1739"/>
                </a:cubicBezTo>
                <a:cubicBezTo>
                  <a:pt x="2771" y="1809"/>
                  <a:pt x="2704" y="1809"/>
                  <a:pt x="2719" y="1869"/>
                </a:cubicBezTo>
                <a:cubicBezTo>
                  <a:pt x="2749" y="1929"/>
                  <a:pt x="2689" y="1929"/>
                  <a:pt x="2696" y="1969"/>
                </a:cubicBezTo>
                <a:cubicBezTo>
                  <a:pt x="2704" y="2069"/>
                  <a:pt x="2651" y="2119"/>
                  <a:pt x="2644" y="2209"/>
                </a:cubicBezTo>
                <a:cubicBezTo>
                  <a:pt x="2591" y="2259"/>
                  <a:pt x="2621" y="2359"/>
                  <a:pt x="2576" y="2419"/>
                </a:cubicBezTo>
                <a:cubicBezTo>
                  <a:pt x="2576" y="2509"/>
                  <a:pt x="2554" y="2579"/>
                  <a:pt x="2524" y="2659"/>
                </a:cubicBezTo>
                <a:cubicBezTo>
                  <a:pt x="2487" y="2719"/>
                  <a:pt x="2531" y="2829"/>
                  <a:pt x="2464" y="2869"/>
                </a:cubicBezTo>
                <a:cubicBezTo>
                  <a:pt x="2479" y="3049"/>
                  <a:pt x="2397" y="3159"/>
                  <a:pt x="2442" y="3358"/>
                </a:cubicBezTo>
                <a:cubicBezTo>
                  <a:pt x="2359" y="3508"/>
                  <a:pt x="2397" y="3738"/>
                  <a:pt x="2322" y="3898"/>
                </a:cubicBezTo>
                <a:cubicBezTo>
                  <a:pt x="2344" y="3968"/>
                  <a:pt x="2344" y="4018"/>
                  <a:pt x="2314" y="4058"/>
                </a:cubicBezTo>
                <a:cubicBezTo>
                  <a:pt x="2329" y="4098"/>
                  <a:pt x="2307" y="4108"/>
                  <a:pt x="2314" y="4148"/>
                </a:cubicBezTo>
                <a:cubicBezTo>
                  <a:pt x="2337" y="4138"/>
                  <a:pt x="2337" y="4168"/>
                  <a:pt x="2322" y="4178"/>
                </a:cubicBezTo>
                <a:cubicBezTo>
                  <a:pt x="2329" y="4278"/>
                  <a:pt x="2337" y="4378"/>
                  <a:pt x="2299" y="4458"/>
                </a:cubicBezTo>
                <a:cubicBezTo>
                  <a:pt x="2367" y="4548"/>
                  <a:pt x="2344" y="4738"/>
                  <a:pt x="2322" y="4848"/>
                </a:cubicBezTo>
                <a:cubicBezTo>
                  <a:pt x="2337" y="4868"/>
                  <a:pt x="2352" y="4858"/>
                  <a:pt x="2359" y="4888"/>
                </a:cubicBezTo>
                <a:cubicBezTo>
                  <a:pt x="2367" y="4918"/>
                  <a:pt x="2344" y="4918"/>
                  <a:pt x="2337" y="4898"/>
                </a:cubicBezTo>
                <a:cubicBezTo>
                  <a:pt x="2247" y="4848"/>
                  <a:pt x="2292" y="4638"/>
                  <a:pt x="2232" y="4548"/>
                </a:cubicBezTo>
                <a:cubicBezTo>
                  <a:pt x="2262" y="4488"/>
                  <a:pt x="2224" y="4388"/>
                  <a:pt x="2247" y="4328"/>
                </a:cubicBezTo>
                <a:cubicBezTo>
                  <a:pt x="2262" y="4268"/>
                  <a:pt x="2209" y="4168"/>
                  <a:pt x="2239" y="4118"/>
                </a:cubicBezTo>
                <a:cubicBezTo>
                  <a:pt x="2217" y="4068"/>
                  <a:pt x="2239" y="4038"/>
                  <a:pt x="2232" y="3998"/>
                </a:cubicBezTo>
                <a:cubicBezTo>
                  <a:pt x="2224" y="3958"/>
                  <a:pt x="2202" y="3898"/>
                  <a:pt x="2224" y="3878"/>
                </a:cubicBezTo>
                <a:cubicBezTo>
                  <a:pt x="2254" y="3828"/>
                  <a:pt x="2187" y="3718"/>
                  <a:pt x="2247" y="3688"/>
                </a:cubicBezTo>
                <a:cubicBezTo>
                  <a:pt x="2202" y="3578"/>
                  <a:pt x="2262" y="3538"/>
                  <a:pt x="2262" y="3468"/>
                </a:cubicBezTo>
                <a:cubicBezTo>
                  <a:pt x="2269" y="3398"/>
                  <a:pt x="2269" y="3328"/>
                  <a:pt x="2284" y="3278"/>
                </a:cubicBezTo>
                <a:cubicBezTo>
                  <a:pt x="2329" y="3169"/>
                  <a:pt x="2292" y="2999"/>
                  <a:pt x="2382" y="2929"/>
                </a:cubicBezTo>
                <a:cubicBezTo>
                  <a:pt x="2359" y="2669"/>
                  <a:pt x="2472" y="2509"/>
                  <a:pt x="2479" y="2279"/>
                </a:cubicBezTo>
                <a:cubicBezTo>
                  <a:pt x="2502" y="2219"/>
                  <a:pt x="2531" y="2159"/>
                  <a:pt x="2546" y="2099"/>
                </a:cubicBezTo>
                <a:cubicBezTo>
                  <a:pt x="2546" y="2019"/>
                  <a:pt x="2576" y="1959"/>
                  <a:pt x="2561" y="1879"/>
                </a:cubicBezTo>
                <a:cubicBezTo>
                  <a:pt x="2636" y="1709"/>
                  <a:pt x="2689" y="1519"/>
                  <a:pt x="2696" y="1299"/>
                </a:cubicBezTo>
                <a:cubicBezTo>
                  <a:pt x="2749" y="1289"/>
                  <a:pt x="2696" y="1209"/>
                  <a:pt x="2741" y="1189"/>
                </a:cubicBezTo>
                <a:cubicBezTo>
                  <a:pt x="2771" y="1169"/>
                  <a:pt x="2771" y="1119"/>
                  <a:pt x="2749" y="1060"/>
                </a:cubicBezTo>
                <a:cubicBezTo>
                  <a:pt x="2816" y="1060"/>
                  <a:pt x="2779" y="990"/>
                  <a:pt x="2794" y="950"/>
                </a:cubicBezTo>
                <a:cubicBezTo>
                  <a:pt x="2816" y="930"/>
                  <a:pt x="2831" y="900"/>
                  <a:pt x="2816" y="850"/>
                </a:cubicBezTo>
                <a:cubicBezTo>
                  <a:pt x="2846" y="780"/>
                  <a:pt x="2876" y="710"/>
                  <a:pt x="2868" y="620"/>
                </a:cubicBezTo>
                <a:cubicBezTo>
                  <a:pt x="2921" y="570"/>
                  <a:pt x="2898" y="460"/>
                  <a:pt x="2958" y="420"/>
                </a:cubicBezTo>
                <a:cubicBezTo>
                  <a:pt x="2936" y="330"/>
                  <a:pt x="3003" y="300"/>
                  <a:pt x="2973" y="200"/>
                </a:cubicBezTo>
                <a:cubicBezTo>
                  <a:pt x="3033" y="170"/>
                  <a:pt x="2981" y="70"/>
                  <a:pt x="3056" y="50"/>
                </a:cubicBezTo>
                <a:cubicBezTo>
                  <a:pt x="3048" y="30"/>
                  <a:pt x="3048" y="10"/>
                  <a:pt x="3048" y="0"/>
                </a:cubicBezTo>
                <a:cubicBezTo>
                  <a:pt x="2958" y="0"/>
                  <a:pt x="2958" y="0"/>
                  <a:pt x="2958" y="0"/>
                </a:cubicBezTo>
                <a:cubicBezTo>
                  <a:pt x="2966" y="30"/>
                  <a:pt x="2966" y="70"/>
                  <a:pt x="2921" y="70"/>
                </a:cubicBezTo>
                <a:cubicBezTo>
                  <a:pt x="2921" y="140"/>
                  <a:pt x="2898" y="180"/>
                  <a:pt x="2891" y="240"/>
                </a:cubicBezTo>
                <a:cubicBezTo>
                  <a:pt x="2906" y="310"/>
                  <a:pt x="2839" y="320"/>
                  <a:pt x="2868" y="400"/>
                </a:cubicBezTo>
                <a:cubicBezTo>
                  <a:pt x="2839" y="420"/>
                  <a:pt x="2816" y="430"/>
                  <a:pt x="2839" y="480"/>
                </a:cubicBezTo>
                <a:cubicBezTo>
                  <a:pt x="2846" y="510"/>
                  <a:pt x="2809" y="520"/>
                  <a:pt x="2809" y="550"/>
                </a:cubicBezTo>
                <a:cubicBezTo>
                  <a:pt x="2741" y="760"/>
                  <a:pt x="2726" y="1000"/>
                  <a:pt x="2621" y="1179"/>
                </a:cubicBezTo>
                <a:cubicBezTo>
                  <a:pt x="2644" y="1319"/>
                  <a:pt x="2576" y="1389"/>
                  <a:pt x="2591" y="1529"/>
                </a:cubicBezTo>
                <a:cubicBezTo>
                  <a:pt x="2531" y="1599"/>
                  <a:pt x="2539" y="1709"/>
                  <a:pt x="2494" y="1779"/>
                </a:cubicBezTo>
                <a:cubicBezTo>
                  <a:pt x="2516" y="1849"/>
                  <a:pt x="2487" y="1879"/>
                  <a:pt x="2457" y="1919"/>
                </a:cubicBezTo>
                <a:cubicBezTo>
                  <a:pt x="2502" y="1999"/>
                  <a:pt x="2449" y="2019"/>
                  <a:pt x="2449" y="2079"/>
                </a:cubicBezTo>
                <a:cubicBezTo>
                  <a:pt x="2457" y="2129"/>
                  <a:pt x="2374" y="2129"/>
                  <a:pt x="2419" y="2209"/>
                </a:cubicBezTo>
                <a:cubicBezTo>
                  <a:pt x="2404" y="2259"/>
                  <a:pt x="2404" y="2309"/>
                  <a:pt x="2382" y="2349"/>
                </a:cubicBezTo>
                <a:cubicBezTo>
                  <a:pt x="2344" y="2429"/>
                  <a:pt x="2359" y="2549"/>
                  <a:pt x="2314" y="2629"/>
                </a:cubicBezTo>
                <a:cubicBezTo>
                  <a:pt x="2322" y="2739"/>
                  <a:pt x="2269" y="2809"/>
                  <a:pt x="2269" y="2919"/>
                </a:cubicBezTo>
                <a:cubicBezTo>
                  <a:pt x="2217" y="2989"/>
                  <a:pt x="2232" y="3109"/>
                  <a:pt x="2194" y="3189"/>
                </a:cubicBezTo>
                <a:cubicBezTo>
                  <a:pt x="2217" y="3258"/>
                  <a:pt x="2187" y="3288"/>
                  <a:pt x="2187" y="3348"/>
                </a:cubicBezTo>
                <a:cubicBezTo>
                  <a:pt x="2127" y="3358"/>
                  <a:pt x="2194" y="3458"/>
                  <a:pt x="2157" y="3488"/>
                </a:cubicBezTo>
                <a:cubicBezTo>
                  <a:pt x="2157" y="3598"/>
                  <a:pt x="2149" y="3708"/>
                  <a:pt x="2120" y="3808"/>
                </a:cubicBezTo>
                <a:cubicBezTo>
                  <a:pt x="2157" y="3898"/>
                  <a:pt x="2112" y="3938"/>
                  <a:pt x="2149" y="4038"/>
                </a:cubicBezTo>
                <a:cubicBezTo>
                  <a:pt x="2097" y="4068"/>
                  <a:pt x="2164" y="4188"/>
                  <a:pt x="2127" y="4228"/>
                </a:cubicBezTo>
                <a:cubicBezTo>
                  <a:pt x="2149" y="4308"/>
                  <a:pt x="2157" y="4388"/>
                  <a:pt x="2135" y="4438"/>
                </a:cubicBezTo>
                <a:cubicBezTo>
                  <a:pt x="2142" y="4518"/>
                  <a:pt x="2164" y="4598"/>
                  <a:pt x="2142" y="4648"/>
                </a:cubicBezTo>
                <a:cubicBezTo>
                  <a:pt x="2135" y="4538"/>
                  <a:pt x="2067" y="4568"/>
                  <a:pt x="2037" y="4508"/>
                </a:cubicBezTo>
                <a:cubicBezTo>
                  <a:pt x="2007" y="4448"/>
                  <a:pt x="1955" y="4428"/>
                  <a:pt x="1932" y="4348"/>
                </a:cubicBezTo>
                <a:cubicBezTo>
                  <a:pt x="1895" y="4198"/>
                  <a:pt x="1910" y="4088"/>
                  <a:pt x="1880" y="3938"/>
                </a:cubicBezTo>
                <a:cubicBezTo>
                  <a:pt x="1917" y="3878"/>
                  <a:pt x="1880" y="3758"/>
                  <a:pt x="1910" y="3688"/>
                </a:cubicBezTo>
                <a:cubicBezTo>
                  <a:pt x="1940" y="3618"/>
                  <a:pt x="1910" y="3498"/>
                  <a:pt x="1910" y="3408"/>
                </a:cubicBezTo>
                <a:cubicBezTo>
                  <a:pt x="1940" y="3348"/>
                  <a:pt x="1925" y="3258"/>
                  <a:pt x="1940" y="3179"/>
                </a:cubicBezTo>
                <a:cubicBezTo>
                  <a:pt x="1977" y="3119"/>
                  <a:pt x="1917" y="2989"/>
                  <a:pt x="1977" y="2949"/>
                </a:cubicBezTo>
                <a:cubicBezTo>
                  <a:pt x="1977" y="2869"/>
                  <a:pt x="1970" y="2779"/>
                  <a:pt x="2015" y="2719"/>
                </a:cubicBezTo>
                <a:cubicBezTo>
                  <a:pt x="2000" y="2669"/>
                  <a:pt x="2060" y="2659"/>
                  <a:pt x="2030" y="2599"/>
                </a:cubicBezTo>
                <a:cubicBezTo>
                  <a:pt x="2045" y="2559"/>
                  <a:pt x="2060" y="2519"/>
                  <a:pt x="2075" y="2489"/>
                </a:cubicBezTo>
                <a:cubicBezTo>
                  <a:pt x="2120" y="2179"/>
                  <a:pt x="2247" y="1909"/>
                  <a:pt x="2262" y="1579"/>
                </a:cubicBezTo>
                <a:cubicBezTo>
                  <a:pt x="2329" y="1509"/>
                  <a:pt x="2322" y="1389"/>
                  <a:pt x="2382" y="1319"/>
                </a:cubicBezTo>
                <a:cubicBezTo>
                  <a:pt x="2397" y="1209"/>
                  <a:pt x="2412" y="1109"/>
                  <a:pt x="2442" y="1010"/>
                </a:cubicBezTo>
                <a:cubicBezTo>
                  <a:pt x="2479" y="920"/>
                  <a:pt x="2516" y="840"/>
                  <a:pt x="2531" y="730"/>
                </a:cubicBezTo>
                <a:cubicBezTo>
                  <a:pt x="2576" y="640"/>
                  <a:pt x="2561" y="520"/>
                  <a:pt x="2629" y="450"/>
                </a:cubicBezTo>
                <a:cubicBezTo>
                  <a:pt x="2621" y="390"/>
                  <a:pt x="2666" y="370"/>
                  <a:pt x="2659" y="310"/>
                </a:cubicBezTo>
                <a:cubicBezTo>
                  <a:pt x="2651" y="270"/>
                  <a:pt x="2689" y="270"/>
                  <a:pt x="2689" y="240"/>
                </a:cubicBezTo>
                <a:cubicBezTo>
                  <a:pt x="2689" y="200"/>
                  <a:pt x="2704" y="180"/>
                  <a:pt x="2719" y="160"/>
                </a:cubicBezTo>
                <a:cubicBezTo>
                  <a:pt x="2719" y="140"/>
                  <a:pt x="2704" y="110"/>
                  <a:pt x="2726" y="100"/>
                </a:cubicBezTo>
                <a:cubicBezTo>
                  <a:pt x="2749" y="90"/>
                  <a:pt x="2734" y="40"/>
                  <a:pt x="2749" y="30"/>
                </a:cubicBezTo>
                <a:cubicBezTo>
                  <a:pt x="2749" y="20"/>
                  <a:pt x="2749" y="10"/>
                  <a:pt x="2756" y="0"/>
                </a:cubicBezTo>
                <a:cubicBezTo>
                  <a:pt x="2651" y="0"/>
                  <a:pt x="2651" y="0"/>
                  <a:pt x="2651" y="0"/>
                </a:cubicBezTo>
                <a:cubicBezTo>
                  <a:pt x="2651" y="0"/>
                  <a:pt x="2651" y="0"/>
                  <a:pt x="2659" y="10"/>
                </a:cubicBezTo>
                <a:cubicBezTo>
                  <a:pt x="2599" y="120"/>
                  <a:pt x="2599" y="280"/>
                  <a:pt x="2546" y="390"/>
                </a:cubicBezTo>
                <a:cubicBezTo>
                  <a:pt x="2479" y="510"/>
                  <a:pt x="2494" y="680"/>
                  <a:pt x="2412" y="780"/>
                </a:cubicBezTo>
                <a:cubicBezTo>
                  <a:pt x="2389" y="920"/>
                  <a:pt x="2344" y="1050"/>
                  <a:pt x="2299" y="1169"/>
                </a:cubicBezTo>
                <a:cubicBezTo>
                  <a:pt x="2277" y="1309"/>
                  <a:pt x="2254" y="1459"/>
                  <a:pt x="2194" y="1579"/>
                </a:cubicBezTo>
                <a:cubicBezTo>
                  <a:pt x="2194" y="1619"/>
                  <a:pt x="2172" y="1639"/>
                  <a:pt x="2172" y="1679"/>
                </a:cubicBezTo>
                <a:cubicBezTo>
                  <a:pt x="2135" y="1699"/>
                  <a:pt x="2179" y="1759"/>
                  <a:pt x="2149" y="1779"/>
                </a:cubicBezTo>
                <a:cubicBezTo>
                  <a:pt x="2120" y="1839"/>
                  <a:pt x="2105" y="1899"/>
                  <a:pt x="2112" y="1979"/>
                </a:cubicBezTo>
                <a:cubicBezTo>
                  <a:pt x="2067" y="2029"/>
                  <a:pt x="2052" y="2099"/>
                  <a:pt x="2067" y="2179"/>
                </a:cubicBezTo>
                <a:cubicBezTo>
                  <a:pt x="2022" y="2239"/>
                  <a:pt x="2007" y="2309"/>
                  <a:pt x="2000" y="2389"/>
                </a:cubicBezTo>
                <a:cubicBezTo>
                  <a:pt x="1977" y="2409"/>
                  <a:pt x="1992" y="2459"/>
                  <a:pt x="1985" y="2489"/>
                </a:cubicBezTo>
                <a:cubicBezTo>
                  <a:pt x="1962" y="2519"/>
                  <a:pt x="1947" y="2549"/>
                  <a:pt x="1962" y="2599"/>
                </a:cubicBezTo>
                <a:cubicBezTo>
                  <a:pt x="1932" y="2649"/>
                  <a:pt x="1887" y="2699"/>
                  <a:pt x="1917" y="2799"/>
                </a:cubicBezTo>
                <a:cubicBezTo>
                  <a:pt x="1895" y="2859"/>
                  <a:pt x="1880" y="2929"/>
                  <a:pt x="1872" y="2999"/>
                </a:cubicBezTo>
                <a:cubicBezTo>
                  <a:pt x="1835" y="3049"/>
                  <a:pt x="1872" y="3159"/>
                  <a:pt x="1842" y="3229"/>
                </a:cubicBezTo>
                <a:cubicBezTo>
                  <a:pt x="1865" y="3398"/>
                  <a:pt x="1805" y="3528"/>
                  <a:pt x="1820" y="3688"/>
                </a:cubicBezTo>
                <a:cubicBezTo>
                  <a:pt x="1783" y="3748"/>
                  <a:pt x="1797" y="3838"/>
                  <a:pt x="1805" y="3908"/>
                </a:cubicBezTo>
                <a:cubicBezTo>
                  <a:pt x="1753" y="3968"/>
                  <a:pt x="1827" y="4098"/>
                  <a:pt x="1797" y="4158"/>
                </a:cubicBezTo>
                <a:cubicBezTo>
                  <a:pt x="1760" y="4158"/>
                  <a:pt x="1768" y="4058"/>
                  <a:pt x="1723" y="4068"/>
                </a:cubicBezTo>
                <a:cubicBezTo>
                  <a:pt x="1730" y="4008"/>
                  <a:pt x="1640" y="3998"/>
                  <a:pt x="1700" y="3958"/>
                </a:cubicBezTo>
                <a:cubicBezTo>
                  <a:pt x="1700" y="3908"/>
                  <a:pt x="1715" y="3878"/>
                  <a:pt x="1715" y="3828"/>
                </a:cubicBezTo>
                <a:cubicBezTo>
                  <a:pt x="1700" y="3778"/>
                  <a:pt x="1648" y="3818"/>
                  <a:pt x="1648" y="3738"/>
                </a:cubicBezTo>
                <a:cubicBezTo>
                  <a:pt x="1685" y="3698"/>
                  <a:pt x="1648" y="3598"/>
                  <a:pt x="1670" y="3548"/>
                </a:cubicBezTo>
                <a:cubicBezTo>
                  <a:pt x="1663" y="3458"/>
                  <a:pt x="1693" y="3408"/>
                  <a:pt x="1685" y="3328"/>
                </a:cubicBezTo>
                <a:cubicBezTo>
                  <a:pt x="1730" y="3209"/>
                  <a:pt x="1723" y="3059"/>
                  <a:pt x="1775" y="2949"/>
                </a:cubicBezTo>
                <a:cubicBezTo>
                  <a:pt x="1745" y="2859"/>
                  <a:pt x="1783" y="2819"/>
                  <a:pt x="1797" y="2759"/>
                </a:cubicBezTo>
                <a:cubicBezTo>
                  <a:pt x="1790" y="2719"/>
                  <a:pt x="1812" y="2689"/>
                  <a:pt x="1790" y="2639"/>
                </a:cubicBezTo>
                <a:cubicBezTo>
                  <a:pt x="1835" y="2629"/>
                  <a:pt x="1820" y="2579"/>
                  <a:pt x="1835" y="2559"/>
                </a:cubicBezTo>
                <a:cubicBezTo>
                  <a:pt x="1857" y="2419"/>
                  <a:pt x="1887" y="2279"/>
                  <a:pt x="1925" y="2149"/>
                </a:cubicBezTo>
                <a:cubicBezTo>
                  <a:pt x="1962" y="2109"/>
                  <a:pt x="1917" y="2009"/>
                  <a:pt x="1970" y="1979"/>
                </a:cubicBezTo>
                <a:cubicBezTo>
                  <a:pt x="1985" y="1909"/>
                  <a:pt x="2000" y="1849"/>
                  <a:pt x="2015" y="1779"/>
                </a:cubicBezTo>
                <a:cubicBezTo>
                  <a:pt x="2037" y="1759"/>
                  <a:pt x="2022" y="1709"/>
                  <a:pt x="2037" y="1679"/>
                </a:cubicBezTo>
                <a:cubicBezTo>
                  <a:pt x="2060" y="1659"/>
                  <a:pt x="2067" y="1629"/>
                  <a:pt x="2052" y="1579"/>
                </a:cubicBezTo>
                <a:cubicBezTo>
                  <a:pt x="2127" y="1549"/>
                  <a:pt x="2097" y="1449"/>
                  <a:pt x="2127" y="1399"/>
                </a:cubicBezTo>
                <a:cubicBezTo>
                  <a:pt x="2194" y="1299"/>
                  <a:pt x="2202" y="1159"/>
                  <a:pt x="2247" y="1040"/>
                </a:cubicBezTo>
                <a:cubicBezTo>
                  <a:pt x="2284" y="920"/>
                  <a:pt x="2284" y="760"/>
                  <a:pt x="2382" y="670"/>
                </a:cubicBezTo>
                <a:cubicBezTo>
                  <a:pt x="2374" y="640"/>
                  <a:pt x="2382" y="610"/>
                  <a:pt x="2382" y="580"/>
                </a:cubicBezTo>
                <a:cubicBezTo>
                  <a:pt x="2374" y="540"/>
                  <a:pt x="2434" y="540"/>
                  <a:pt x="2404" y="480"/>
                </a:cubicBezTo>
                <a:cubicBezTo>
                  <a:pt x="2434" y="420"/>
                  <a:pt x="2442" y="350"/>
                  <a:pt x="2449" y="280"/>
                </a:cubicBezTo>
                <a:cubicBezTo>
                  <a:pt x="2509" y="250"/>
                  <a:pt x="2457" y="150"/>
                  <a:pt x="2524" y="130"/>
                </a:cubicBezTo>
                <a:cubicBezTo>
                  <a:pt x="2516" y="80"/>
                  <a:pt x="2516" y="30"/>
                  <a:pt x="2531" y="0"/>
                </a:cubicBezTo>
                <a:cubicBezTo>
                  <a:pt x="2449" y="0"/>
                  <a:pt x="2449" y="0"/>
                  <a:pt x="2449" y="0"/>
                </a:cubicBezTo>
                <a:cubicBezTo>
                  <a:pt x="2419" y="80"/>
                  <a:pt x="2404" y="170"/>
                  <a:pt x="2374" y="250"/>
                </a:cubicBezTo>
                <a:cubicBezTo>
                  <a:pt x="2389" y="340"/>
                  <a:pt x="2314" y="370"/>
                  <a:pt x="2329" y="450"/>
                </a:cubicBezTo>
                <a:cubicBezTo>
                  <a:pt x="2307" y="510"/>
                  <a:pt x="2292" y="580"/>
                  <a:pt x="2284" y="650"/>
                </a:cubicBezTo>
                <a:cubicBezTo>
                  <a:pt x="2262" y="670"/>
                  <a:pt x="2239" y="680"/>
                  <a:pt x="2262" y="730"/>
                </a:cubicBezTo>
                <a:cubicBezTo>
                  <a:pt x="2232" y="740"/>
                  <a:pt x="2209" y="760"/>
                  <a:pt x="2232" y="800"/>
                </a:cubicBezTo>
                <a:cubicBezTo>
                  <a:pt x="2187" y="840"/>
                  <a:pt x="2202" y="920"/>
                  <a:pt x="2157" y="960"/>
                </a:cubicBezTo>
                <a:cubicBezTo>
                  <a:pt x="2172" y="1040"/>
                  <a:pt x="2135" y="1079"/>
                  <a:pt x="2105" y="1129"/>
                </a:cubicBezTo>
                <a:cubicBezTo>
                  <a:pt x="2112" y="1199"/>
                  <a:pt x="2127" y="1279"/>
                  <a:pt x="2060" y="1299"/>
                </a:cubicBezTo>
                <a:cubicBezTo>
                  <a:pt x="2045" y="1349"/>
                  <a:pt x="2067" y="1429"/>
                  <a:pt x="2000" y="1449"/>
                </a:cubicBezTo>
                <a:cubicBezTo>
                  <a:pt x="2022" y="1529"/>
                  <a:pt x="1977" y="1569"/>
                  <a:pt x="1955" y="1619"/>
                </a:cubicBezTo>
                <a:cubicBezTo>
                  <a:pt x="1932" y="1749"/>
                  <a:pt x="1902" y="1869"/>
                  <a:pt x="1857" y="1969"/>
                </a:cubicBezTo>
                <a:cubicBezTo>
                  <a:pt x="1865" y="2039"/>
                  <a:pt x="1865" y="2099"/>
                  <a:pt x="1827" y="2139"/>
                </a:cubicBezTo>
                <a:cubicBezTo>
                  <a:pt x="1805" y="2189"/>
                  <a:pt x="1842" y="2289"/>
                  <a:pt x="1775" y="2309"/>
                </a:cubicBezTo>
                <a:cubicBezTo>
                  <a:pt x="1797" y="2389"/>
                  <a:pt x="1745" y="2429"/>
                  <a:pt x="1753" y="2499"/>
                </a:cubicBezTo>
                <a:cubicBezTo>
                  <a:pt x="1700" y="2529"/>
                  <a:pt x="1745" y="2629"/>
                  <a:pt x="1708" y="2669"/>
                </a:cubicBezTo>
                <a:cubicBezTo>
                  <a:pt x="1700" y="2739"/>
                  <a:pt x="1663" y="2779"/>
                  <a:pt x="1685" y="2869"/>
                </a:cubicBezTo>
                <a:cubicBezTo>
                  <a:pt x="1625" y="2889"/>
                  <a:pt x="1700" y="3009"/>
                  <a:pt x="1633" y="3039"/>
                </a:cubicBezTo>
                <a:cubicBezTo>
                  <a:pt x="1640" y="3119"/>
                  <a:pt x="1640" y="3179"/>
                  <a:pt x="1610" y="3229"/>
                </a:cubicBezTo>
                <a:cubicBezTo>
                  <a:pt x="1618" y="3268"/>
                  <a:pt x="1625" y="3298"/>
                  <a:pt x="1588" y="3308"/>
                </a:cubicBezTo>
                <a:cubicBezTo>
                  <a:pt x="1595" y="3348"/>
                  <a:pt x="1588" y="3378"/>
                  <a:pt x="1565" y="3408"/>
                </a:cubicBezTo>
                <a:cubicBezTo>
                  <a:pt x="1580" y="3478"/>
                  <a:pt x="1588" y="3538"/>
                  <a:pt x="1565" y="3588"/>
                </a:cubicBezTo>
                <a:cubicBezTo>
                  <a:pt x="1573" y="3628"/>
                  <a:pt x="1565" y="3648"/>
                  <a:pt x="1565" y="3678"/>
                </a:cubicBezTo>
                <a:cubicBezTo>
                  <a:pt x="1543" y="3688"/>
                  <a:pt x="1543" y="3738"/>
                  <a:pt x="1520" y="3698"/>
                </a:cubicBezTo>
                <a:cubicBezTo>
                  <a:pt x="1445" y="3628"/>
                  <a:pt x="1498" y="3478"/>
                  <a:pt x="1438" y="3338"/>
                </a:cubicBezTo>
                <a:cubicBezTo>
                  <a:pt x="1490" y="3159"/>
                  <a:pt x="1438" y="2899"/>
                  <a:pt x="1513" y="2729"/>
                </a:cubicBezTo>
                <a:cubicBezTo>
                  <a:pt x="1490" y="2659"/>
                  <a:pt x="1528" y="2629"/>
                  <a:pt x="1550" y="2589"/>
                </a:cubicBezTo>
                <a:cubicBezTo>
                  <a:pt x="1535" y="2519"/>
                  <a:pt x="1565" y="2479"/>
                  <a:pt x="1580" y="2429"/>
                </a:cubicBezTo>
                <a:cubicBezTo>
                  <a:pt x="1558" y="2359"/>
                  <a:pt x="1588" y="2329"/>
                  <a:pt x="1610" y="2289"/>
                </a:cubicBezTo>
                <a:cubicBezTo>
                  <a:pt x="1595" y="2219"/>
                  <a:pt x="1625" y="2179"/>
                  <a:pt x="1640" y="2119"/>
                </a:cubicBezTo>
                <a:cubicBezTo>
                  <a:pt x="1640" y="2009"/>
                  <a:pt x="1663" y="1909"/>
                  <a:pt x="1708" y="1819"/>
                </a:cubicBezTo>
                <a:cubicBezTo>
                  <a:pt x="1708" y="1709"/>
                  <a:pt x="1745" y="1619"/>
                  <a:pt x="1768" y="1519"/>
                </a:cubicBezTo>
                <a:cubicBezTo>
                  <a:pt x="1760" y="1459"/>
                  <a:pt x="1812" y="1439"/>
                  <a:pt x="1805" y="1379"/>
                </a:cubicBezTo>
                <a:cubicBezTo>
                  <a:pt x="1850" y="1349"/>
                  <a:pt x="1827" y="1279"/>
                  <a:pt x="1857" y="1239"/>
                </a:cubicBezTo>
                <a:cubicBezTo>
                  <a:pt x="1872" y="1189"/>
                  <a:pt x="1850" y="1129"/>
                  <a:pt x="1895" y="1099"/>
                </a:cubicBezTo>
                <a:cubicBezTo>
                  <a:pt x="1917" y="1050"/>
                  <a:pt x="1902" y="980"/>
                  <a:pt x="1925" y="940"/>
                </a:cubicBezTo>
                <a:cubicBezTo>
                  <a:pt x="1940" y="870"/>
                  <a:pt x="2000" y="840"/>
                  <a:pt x="1992" y="750"/>
                </a:cubicBezTo>
                <a:cubicBezTo>
                  <a:pt x="2045" y="710"/>
                  <a:pt x="2052" y="640"/>
                  <a:pt x="2090" y="590"/>
                </a:cubicBezTo>
                <a:cubicBezTo>
                  <a:pt x="2127" y="520"/>
                  <a:pt x="2082" y="380"/>
                  <a:pt x="2164" y="340"/>
                </a:cubicBezTo>
                <a:cubicBezTo>
                  <a:pt x="2157" y="230"/>
                  <a:pt x="2232" y="190"/>
                  <a:pt x="2217" y="80"/>
                </a:cubicBezTo>
                <a:cubicBezTo>
                  <a:pt x="2262" y="70"/>
                  <a:pt x="2254" y="30"/>
                  <a:pt x="2254" y="0"/>
                </a:cubicBezTo>
                <a:cubicBezTo>
                  <a:pt x="2149" y="0"/>
                  <a:pt x="2149" y="0"/>
                  <a:pt x="2149" y="0"/>
                </a:cubicBezTo>
                <a:cubicBezTo>
                  <a:pt x="2142" y="40"/>
                  <a:pt x="2135" y="70"/>
                  <a:pt x="2135" y="110"/>
                </a:cubicBezTo>
                <a:cubicBezTo>
                  <a:pt x="2075" y="130"/>
                  <a:pt x="2142" y="230"/>
                  <a:pt x="2067" y="230"/>
                </a:cubicBezTo>
                <a:cubicBezTo>
                  <a:pt x="2090" y="340"/>
                  <a:pt x="2007" y="390"/>
                  <a:pt x="2022" y="500"/>
                </a:cubicBezTo>
                <a:cubicBezTo>
                  <a:pt x="1970" y="560"/>
                  <a:pt x="1970" y="660"/>
                  <a:pt x="1917" y="720"/>
                </a:cubicBezTo>
                <a:cubicBezTo>
                  <a:pt x="1910" y="820"/>
                  <a:pt x="1850" y="880"/>
                  <a:pt x="1842" y="970"/>
                </a:cubicBezTo>
                <a:cubicBezTo>
                  <a:pt x="1812" y="1000"/>
                  <a:pt x="1797" y="1040"/>
                  <a:pt x="1797" y="1079"/>
                </a:cubicBezTo>
                <a:cubicBezTo>
                  <a:pt x="1805" y="1139"/>
                  <a:pt x="1723" y="1139"/>
                  <a:pt x="1760" y="1219"/>
                </a:cubicBezTo>
                <a:cubicBezTo>
                  <a:pt x="1715" y="1279"/>
                  <a:pt x="1715" y="1389"/>
                  <a:pt x="1685" y="1459"/>
                </a:cubicBezTo>
                <a:cubicBezTo>
                  <a:pt x="1655" y="1539"/>
                  <a:pt x="1670" y="1649"/>
                  <a:pt x="1610" y="1709"/>
                </a:cubicBezTo>
                <a:cubicBezTo>
                  <a:pt x="1633" y="1829"/>
                  <a:pt x="1565" y="1879"/>
                  <a:pt x="1558" y="1979"/>
                </a:cubicBezTo>
                <a:cubicBezTo>
                  <a:pt x="1543" y="2069"/>
                  <a:pt x="1535" y="2159"/>
                  <a:pt x="1513" y="2239"/>
                </a:cubicBezTo>
                <a:cubicBezTo>
                  <a:pt x="1498" y="2329"/>
                  <a:pt x="1490" y="2429"/>
                  <a:pt x="1430" y="2489"/>
                </a:cubicBezTo>
                <a:cubicBezTo>
                  <a:pt x="1460" y="2609"/>
                  <a:pt x="1401" y="2669"/>
                  <a:pt x="1408" y="2769"/>
                </a:cubicBezTo>
                <a:cubicBezTo>
                  <a:pt x="1423" y="2879"/>
                  <a:pt x="1371" y="2949"/>
                  <a:pt x="1386" y="3059"/>
                </a:cubicBezTo>
                <a:cubicBezTo>
                  <a:pt x="1318" y="3109"/>
                  <a:pt x="1393" y="3258"/>
                  <a:pt x="1311" y="3298"/>
                </a:cubicBezTo>
                <a:cubicBezTo>
                  <a:pt x="1281" y="3179"/>
                  <a:pt x="1326" y="3099"/>
                  <a:pt x="1273" y="2949"/>
                </a:cubicBezTo>
                <a:cubicBezTo>
                  <a:pt x="1326" y="2929"/>
                  <a:pt x="1281" y="2839"/>
                  <a:pt x="1303" y="2789"/>
                </a:cubicBezTo>
                <a:cubicBezTo>
                  <a:pt x="1341" y="2729"/>
                  <a:pt x="1281" y="2649"/>
                  <a:pt x="1348" y="2619"/>
                </a:cubicBezTo>
                <a:cubicBezTo>
                  <a:pt x="1311" y="2509"/>
                  <a:pt x="1378" y="2469"/>
                  <a:pt x="1333" y="2349"/>
                </a:cubicBezTo>
                <a:cubicBezTo>
                  <a:pt x="1416" y="2219"/>
                  <a:pt x="1363" y="1989"/>
                  <a:pt x="1460" y="1869"/>
                </a:cubicBezTo>
                <a:cubicBezTo>
                  <a:pt x="1416" y="1789"/>
                  <a:pt x="1528" y="1819"/>
                  <a:pt x="1475" y="1739"/>
                </a:cubicBezTo>
                <a:cubicBezTo>
                  <a:pt x="1483" y="1689"/>
                  <a:pt x="1490" y="1659"/>
                  <a:pt x="1520" y="1629"/>
                </a:cubicBezTo>
                <a:cubicBezTo>
                  <a:pt x="1543" y="1539"/>
                  <a:pt x="1543" y="1449"/>
                  <a:pt x="1595" y="1379"/>
                </a:cubicBezTo>
                <a:cubicBezTo>
                  <a:pt x="1618" y="1199"/>
                  <a:pt x="1693" y="1060"/>
                  <a:pt x="1760" y="920"/>
                </a:cubicBezTo>
                <a:cubicBezTo>
                  <a:pt x="1753" y="870"/>
                  <a:pt x="1820" y="860"/>
                  <a:pt x="1775" y="790"/>
                </a:cubicBezTo>
                <a:cubicBezTo>
                  <a:pt x="1827" y="770"/>
                  <a:pt x="1827" y="720"/>
                  <a:pt x="1835" y="670"/>
                </a:cubicBezTo>
                <a:cubicBezTo>
                  <a:pt x="1812" y="610"/>
                  <a:pt x="1887" y="610"/>
                  <a:pt x="1880" y="560"/>
                </a:cubicBezTo>
                <a:cubicBezTo>
                  <a:pt x="1865" y="500"/>
                  <a:pt x="1917" y="480"/>
                  <a:pt x="1940" y="440"/>
                </a:cubicBezTo>
                <a:cubicBezTo>
                  <a:pt x="1917" y="340"/>
                  <a:pt x="1985" y="300"/>
                  <a:pt x="1977" y="210"/>
                </a:cubicBezTo>
                <a:cubicBezTo>
                  <a:pt x="2000" y="150"/>
                  <a:pt x="2030" y="80"/>
                  <a:pt x="2037" y="0"/>
                </a:cubicBezTo>
                <a:cubicBezTo>
                  <a:pt x="2045" y="0"/>
                  <a:pt x="2045" y="0"/>
                  <a:pt x="2052" y="0"/>
                </a:cubicBezTo>
                <a:cubicBezTo>
                  <a:pt x="1955" y="0"/>
                  <a:pt x="1955" y="0"/>
                  <a:pt x="1955" y="0"/>
                </a:cubicBezTo>
                <a:cubicBezTo>
                  <a:pt x="1947" y="30"/>
                  <a:pt x="1940" y="70"/>
                  <a:pt x="1925" y="110"/>
                </a:cubicBezTo>
                <a:cubicBezTo>
                  <a:pt x="1880" y="180"/>
                  <a:pt x="1895" y="290"/>
                  <a:pt x="1820" y="340"/>
                </a:cubicBezTo>
                <a:cubicBezTo>
                  <a:pt x="1857" y="410"/>
                  <a:pt x="1797" y="410"/>
                  <a:pt x="1805" y="470"/>
                </a:cubicBezTo>
                <a:cubicBezTo>
                  <a:pt x="1768" y="500"/>
                  <a:pt x="1820" y="580"/>
                  <a:pt x="1745" y="590"/>
                </a:cubicBezTo>
                <a:cubicBezTo>
                  <a:pt x="1775" y="710"/>
                  <a:pt x="1663" y="730"/>
                  <a:pt x="1670" y="830"/>
                </a:cubicBezTo>
                <a:cubicBezTo>
                  <a:pt x="1633" y="850"/>
                  <a:pt x="1678" y="930"/>
                  <a:pt x="1625" y="940"/>
                </a:cubicBezTo>
                <a:cubicBezTo>
                  <a:pt x="1610" y="980"/>
                  <a:pt x="1603" y="1010"/>
                  <a:pt x="1588" y="1050"/>
                </a:cubicBezTo>
                <a:cubicBezTo>
                  <a:pt x="1573" y="1139"/>
                  <a:pt x="1520" y="1199"/>
                  <a:pt x="1505" y="1299"/>
                </a:cubicBezTo>
                <a:cubicBezTo>
                  <a:pt x="1445" y="1459"/>
                  <a:pt x="1423" y="1639"/>
                  <a:pt x="1356" y="1789"/>
                </a:cubicBezTo>
                <a:cubicBezTo>
                  <a:pt x="1386" y="1859"/>
                  <a:pt x="1326" y="1859"/>
                  <a:pt x="1341" y="1919"/>
                </a:cubicBezTo>
                <a:cubicBezTo>
                  <a:pt x="1296" y="1949"/>
                  <a:pt x="1363" y="2039"/>
                  <a:pt x="1303" y="2059"/>
                </a:cubicBezTo>
                <a:cubicBezTo>
                  <a:pt x="1281" y="2139"/>
                  <a:pt x="1296" y="2249"/>
                  <a:pt x="1258" y="2319"/>
                </a:cubicBezTo>
                <a:cubicBezTo>
                  <a:pt x="1266" y="2429"/>
                  <a:pt x="1236" y="2509"/>
                  <a:pt x="1236" y="2609"/>
                </a:cubicBezTo>
                <a:cubicBezTo>
                  <a:pt x="1198" y="2629"/>
                  <a:pt x="1243" y="2699"/>
                  <a:pt x="1221" y="2729"/>
                </a:cubicBezTo>
                <a:cubicBezTo>
                  <a:pt x="1206" y="2749"/>
                  <a:pt x="1198" y="2769"/>
                  <a:pt x="1213" y="2799"/>
                </a:cubicBezTo>
                <a:cubicBezTo>
                  <a:pt x="1191" y="2809"/>
                  <a:pt x="1191" y="2849"/>
                  <a:pt x="1168" y="2819"/>
                </a:cubicBezTo>
                <a:cubicBezTo>
                  <a:pt x="1116" y="2639"/>
                  <a:pt x="1168" y="2519"/>
                  <a:pt x="1153" y="2369"/>
                </a:cubicBezTo>
                <a:cubicBezTo>
                  <a:pt x="1168" y="2219"/>
                  <a:pt x="1168" y="2069"/>
                  <a:pt x="1206" y="1949"/>
                </a:cubicBezTo>
                <a:cubicBezTo>
                  <a:pt x="1176" y="1769"/>
                  <a:pt x="1243" y="1659"/>
                  <a:pt x="1266" y="1519"/>
                </a:cubicBezTo>
                <a:cubicBezTo>
                  <a:pt x="1288" y="1389"/>
                  <a:pt x="1333" y="1259"/>
                  <a:pt x="1348" y="1119"/>
                </a:cubicBezTo>
                <a:cubicBezTo>
                  <a:pt x="1371" y="1109"/>
                  <a:pt x="1363" y="1070"/>
                  <a:pt x="1348" y="1030"/>
                </a:cubicBezTo>
                <a:cubicBezTo>
                  <a:pt x="1386" y="1020"/>
                  <a:pt x="1401" y="990"/>
                  <a:pt x="1401" y="950"/>
                </a:cubicBezTo>
                <a:cubicBezTo>
                  <a:pt x="1408" y="880"/>
                  <a:pt x="1430" y="820"/>
                  <a:pt x="1445" y="750"/>
                </a:cubicBezTo>
                <a:cubicBezTo>
                  <a:pt x="1490" y="700"/>
                  <a:pt x="1483" y="620"/>
                  <a:pt x="1513" y="560"/>
                </a:cubicBezTo>
                <a:cubicBezTo>
                  <a:pt x="1498" y="530"/>
                  <a:pt x="1535" y="540"/>
                  <a:pt x="1550" y="520"/>
                </a:cubicBezTo>
                <a:cubicBezTo>
                  <a:pt x="1550" y="510"/>
                  <a:pt x="1528" y="480"/>
                  <a:pt x="1535" y="460"/>
                </a:cubicBezTo>
                <a:cubicBezTo>
                  <a:pt x="1543" y="430"/>
                  <a:pt x="1573" y="410"/>
                  <a:pt x="1580" y="380"/>
                </a:cubicBezTo>
                <a:cubicBezTo>
                  <a:pt x="1633" y="260"/>
                  <a:pt x="1640" y="120"/>
                  <a:pt x="1723" y="20"/>
                </a:cubicBezTo>
                <a:cubicBezTo>
                  <a:pt x="1723" y="10"/>
                  <a:pt x="1723" y="0"/>
                  <a:pt x="1730" y="0"/>
                </a:cubicBezTo>
                <a:cubicBezTo>
                  <a:pt x="1603" y="0"/>
                  <a:pt x="1603" y="0"/>
                  <a:pt x="1603" y="0"/>
                </a:cubicBezTo>
                <a:cubicBezTo>
                  <a:pt x="1603" y="0"/>
                  <a:pt x="1603" y="0"/>
                  <a:pt x="1603" y="10"/>
                </a:cubicBezTo>
                <a:cubicBezTo>
                  <a:pt x="1573" y="90"/>
                  <a:pt x="1588" y="210"/>
                  <a:pt x="1505" y="260"/>
                </a:cubicBezTo>
                <a:cubicBezTo>
                  <a:pt x="1513" y="320"/>
                  <a:pt x="1483" y="350"/>
                  <a:pt x="1475" y="400"/>
                </a:cubicBezTo>
                <a:cubicBezTo>
                  <a:pt x="1483" y="460"/>
                  <a:pt x="1430" y="480"/>
                  <a:pt x="1408" y="520"/>
                </a:cubicBezTo>
                <a:cubicBezTo>
                  <a:pt x="1408" y="620"/>
                  <a:pt x="1378" y="710"/>
                  <a:pt x="1363" y="810"/>
                </a:cubicBezTo>
                <a:cubicBezTo>
                  <a:pt x="1296" y="810"/>
                  <a:pt x="1363" y="910"/>
                  <a:pt x="1303" y="930"/>
                </a:cubicBezTo>
                <a:cubicBezTo>
                  <a:pt x="1326" y="1010"/>
                  <a:pt x="1266" y="1020"/>
                  <a:pt x="1251" y="1079"/>
                </a:cubicBezTo>
                <a:cubicBezTo>
                  <a:pt x="1266" y="1149"/>
                  <a:pt x="1236" y="1189"/>
                  <a:pt x="1221" y="1239"/>
                </a:cubicBezTo>
                <a:cubicBezTo>
                  <a:pt x="1251" y="1319"/>
                  <a:pt x="1221" y="1359"/>
                  <a:pt x="1191" y="1399"/>
                </a:cubicBezTo>
                <a:cubicBezTo>
                  <a:pt x="1221" y="1489"/>
                  <a:pt x="1153" y="1499"/>
                  <a:pt x="1161" y="1569"/>
                </a:cubicBezTo>
                <a:cubicBezTo>
                  <a:pt x="1138" y="1619"/>
                  <a:pt x="1168" y="1689"/>
                  <a:pt x="1108" y="1719"/>
                </a:cubicBezTo>
                <a:cubicBezTo>
                  <a:pt x="1138" y="1819"/>
                  <a:pt x="1086" y="1869"/>
                  <a:pt x="1101" y="1959"/>
                </a:cubicBezTo>
                <a:cubicBezTo>
                  <a:pt x="1101" y="2059"/>
                  <a:pt x="1078" y="2129"/>
                  <a:pt x="1071" y="2219"/>
                </a:cubicBezTo>
                <a:cubicBezTo>
                  <a:pt x="1064" y="2299"/>
                  <a:pt x="1049" y="2389"/>
                  <a:pt x="1041" y="2479"/>
                </a:cubicBezTo>
                <a:cubicBezTo>
                  <a:pt x="1049" y="2569"/>
                  <a:pt x="1078" y="2679"/>
                  <a:pt x="1041" y="2749"/>
                </a:cubicBezTo>
                <a:cubicBezTo>
                  <a:pt x="1034" y="2549"/>
                  <a:pt x="989" y="2469"/>
                  <a:pt x="996" y="2279"/>
                </a:cubicBezTo>
                <a:cubicBezTo>
                  <a:pt x="981" y="2109"/>
                  <a:pt x="966" y="1939"/>
                  <a:pt x="989" y="1799"/>
                </a:cubicBezTo>
                <a:cubicBezTo>
                  <a:pt x="996" y="1639"/>
                  <a:pt x="1026" y="1499"/>
                  <a:pt x="1041" y="1349"/>
                </a:cubicBezTo>
                <a:cubicBezTo>
                  <a:pt x="1071" y="1289"/>
                  <a:pt x="1056" y="1209"/>
                  <a:pt x="1056" y="1129"/>
                </a:cubicBezTo>
                <a:cubicBezTo>
                  <a:pt x="1108" y="1079"/>
                  <a:pt x="1101" y="990"/>
                  <a:pt x="1093" y="900"/>
                </a:cubicBezTo>
                <a:cubicBezTo>
                  <a:pt x="1153" y="840"/>
                  <a:pt x="1131" y="710"/>
                  <a:pt x="1191" y="640"/>
                </a:cubicBezTo>
                <a:cubicBezTo>
                  <a:pt x="1153" y="570"/>
                  <a:pt x="1251" y="580"/>
                  <a:pt x="1198" y="490"/>
                </a:cubicBezTo>
                <a:cubicBezTo>
                  <a:pt x="1236" y="460"/>
                  <a:pt x="1221" y="400"/>
                  <a:pt x="1258" y="370"/>
                </a:cubicBezTo>
                <a:cubicBezTo>
                  <a:pt x="1258" y="310"/>
                  <a:pt x="1236" y="250"/>
                  <a:pt x="1296" y="230"/>
                </a:cubicBezTo>
                <a:cubicBezTo>
                  <a:pt x="1273" y="160"/>
                  <a:pt x="1303" y="130"/>
                  <a:pt x="1333" y="90"/>
                </a:cubicBezTo>
                <a:cubicBezTo>
                  <a:pt x="1341" y="60"/>
                  <a:pt x="1348" y="30"/>
                  <a:pt x="1356" y="0"/>
                </a:cubicBezTo>
                <a:cubicBezTo>
                  <a:pt x="1258" y="0"/>
                  <a:pt x="1258" y="0"/>
                  <a:pt x="1258" y="0"/>
                </a:cubicBezTo>
                <a:cubicBezTo>
                  <a:pt x="1191" y="160"/>
                  <a:pt x="1146" y="340"/>
                  <a:pt x="1116" y="520"/>
                </a:cubicBezTo>
                <a:cubicBezTo>
                  <a:pt x="1086" y="630"/>
                  <a:pt x="1049" y="740"/>
                  <a:pt x="1034" y="860"/>
                </a:cubicBezTo>
                <a:cubicBezTo>
                  <a:pt x="981" y="950"/>
                  <a:pt x="1011" y="1109"/>
                  <a:pt x="959" y="1199"/>
                </a:cubicBezTo>
                <a:cubicBezTo>
                  <a:pt x="974" y="1269"/>
                  <a:pt x="944" y="1309"/>
                  <a:pt x="929" y="1369"/>
                </a:cubicBezTo>
                <a:cubicBezTo>
                  <a:pt x="936" y="1439"/>
                  <a:pt x="936" y="1499"/>
                  <a:pt x="906" y="1559"/>
                </a:cubicBezTo>
                <a:cubicBezTo>
                  <a:pt x="914" y="1629"/>
                  <a:pt x="914" y="1699"/>
                  <a:pt x="891" y="1749"/>
                </a:cubicBezTo>
                <a:cubicBezTo>
                  <a:pt x="899" y="1819"/>
                  <a:pt x="891" y="1889"/>
                  <a:pt x="869" y="1939"/>
                </a:cubicBezTo>
                <a:cubicBezTo>
                  <a:pt x="914" y="2109"/>
                  <a:pt x="854" y="2199"/>
                  <a:pt x="899" y="2349"/>
                </a:cubicBezTo>
                <a:cubicBezTo>
                  <a:pt x="876" y="2469"/>
                  <a:pt x="966" y="2659"/>
                  <a:pt x="899" y="2749"/>
                </a:cubicBezTo>
                <a:cubicBezTo>
                  <a:pt x="876" y="2709"/>
                  <a:pt x="861" y="2639"/>
                  <a:pt x="824" y="2629"/>
                </a:cubicBezTo>
                <a:cubicBezTo>
                  <a:pt x="824" y="2599"/>
                  <a:pt x="801" y="2549"/>
                  <a:pt x="831" y="2539"/>
                </a:cubicBezTo>
                <a:cubicBezTo>
                  <a:pt x="824" y="2509"/>
                  <a:pt x="786" y="2509"/>
                  <a:pt x="816" y="2479"/>
                </a:cubicBezTo>
                <a:cubicBezTo>
                  <a:pt x="816" y="2409"/>
                  <a:pt x="749" y="2249"/>
                  <a:pt x="801" y="2149"/>
                </a:cubicBezTo>
                <a:cubicBezTo>
                  <a:pt x="749" y="1999"/>
                  <a:pt x="794" y="1919"/>
                  <a:pt x="786" y="1789"/>
                </a:cubicBezTo>
                <a:cubicBezTo>
                  <a:pt x="771" y="1639"/>
                  <a:pt x="794" y="1579"/>
                  <a:pt x="771" y="1459"/>
                </a:cubicBezTo>
                <a:cubicBezTo>
                  <a:pt x="809" y="1399"/>
                  <a:pt x="786" y="1289"/>
                  <a:pt x="801" y="1209"/>
                </a:cubicBezTo>
                <a:cubicBezTo>
                  <a:pt x="839" y="1189"/>
                  <a:pt x="794" y="1109"/>
                  <a:pt x="816" y="1079"/>
                </a:cubicBezTo>
                <a:cubicBezTo>
                  <a:pt x="809" y="1020"/>
                  <a:pt x="846" y="990"/>
                  <a:pt x="824" y="920"/>
                </a:cubicBezTo>
                <a:cubicBezTo>
                  <a:pt x="876" y="770"/>
                  <a:pt x="891" y="590"/>
                  <a:pt x="899" y="400"/>
                </a:cubicBezTo>
                <a:cubicBezTo>
                  <a:pt x="921" y="320"/>
                  <a:pt x="959" y="260"/>
                  <a:pt x="929" y="150"/>
                </a:cubicBezTo>
                <a:cubicBezTo>
                  <a:pt x="974" y="110"/>
                  <a:pt x="974" y="50"/>
                  <a:pt x="974" y="0"/>
                </a:cubicBezTo>
                <a:cubicBezTo>
                  <a:pt x="884" y="0"/>
                  <a:pt x="884" y="0"/>
                  <a:pt x="884" y="0"/>
                </a:cubicBezTo>
                <a:cubicBezTo>
                  <a:pt x="884" y="0"/>
                  <a:pt x="884" y="10"/>
                  <a:pt x="876" y="20"/>
                </a:cubicBezTo>
                <a:cubicBezTo>
                  <a:pt x="891" y="190"/>
                  <a:pt x="809" y="310"/>
                  <a:pt x="831" y="490"/>
                </a:cubicBezTo>
                <a:cubicBezTo>
                  <a:pt x="756" y="520"/>
                  <a:pt x="824" y="640"/>
                  <a:pt x="764" y="680"/>
                </a:cubicBezTo>
                <a:cubicBezTo>
                  <a:pt x="779" y="770"/>
                  <a:pt x="749" y="830"/>
                  <a:pt x="726" y="900"/>
                </a:cubicBezTo>
                <a:cubicBezTo>
                  <a:pt x="771" y="1020"/>
                  <a:pt x="689" y="1050"/>
                  <a:pt x="719" y="1149"/>
                </a:cubicBezTo>
                <a:cubicBezTo>
                  <a:pt x="682" y="1169"/>
                  <a:pt x="726" y="1229"/>
                  <a:pt x="697" y="1249"/>
                </a:cubicBezTo>
                <a:cubicBezTo>
                  <a:pt x="726" y="1319"/>
                  <a:pt x="674" y="1329"/>
                  <a:pt x="711" y="1399"/>
                </a:cubicBezTo>
                <a:cubicBezTo>
                  <a:pt x="689" y="1469"/>
                  <a:pt x="682" y="1539"/>
                  <a:pt x="674" y="1629"/>
                </a:cubicBezTo>
                <a:cubicBezTo>
                  <a:pt x="674" y="1699"/>
                  <a:pt x="659" y="1789"/>
                  <a:pt x="697" y="1889"/>
                </a:cubicBezTo>
                <a:cubicBezTo>
                  <a:pt x="659" y="1949"/>
                  <a:pt x="704" y="2069"/>
                  <a:pt x="689" y="2139"/>
                </a:cubicBezTo>
                <a:cubicBezTo>
                  <a:pt x="719" y="2249"/>
                  <a:pt x="704" y="2319"/>
                  <a:pt x="674" y="2389"/>
                </a:cubicBezTo>
                <a:cubicBezTo>
                  <a:pt x="667" y="2269"/>
                  <a:pt x="599" y="2299"/>
                  <a:pt x="584" y="2189"/>
                </a:cubicBezTo>
                <a:cubicBezTo>
                  <a:pt x="607" y="2179"/>
                  <a:pt x="599" y="2149"/>
                  <a:pt x="614" y="2139"/>
                </a:cubicBezTo>
                <a:cubicBezTo>
                  <a:pt x="629" y="2159"/>
                  <a:pt x="629" y="2199"/>
                  <a:pt x="652" y="2189"/>
                </a:cubicBezTo>
                <a:cubicBezTo>
                  <a:pt x="562" y="2059"/>
                  <a:pt x="599" y="1879"/>
                  <a:pt x="562" y="1709"/>
                </a:cubicBezTo>
                <a:cubicBezTo>
                  <a:pt x="592" y="1599"/>
                  <a:pt x="569" y="1459"/>
                  <a:pt x="554" y="1319"/>
                </a:cubicBezTo>
                <a:cubicBezTo>
                  <a:pt x="584" y="1219"/>
                  <a:pt x="562" y="1089"/>
                  <a:pt x="614" y="1010"/>
                </a:cubicBezTo>
                <a:cubicBezTo>
                  <a:pt x="562" y="860"/>
                  <a:pt x="667" y="820"/>
                  <a:pt x="629" y="670"/>
                </a:cubicBezTo>
                <a:cubicBezTo>
                  <a:pt x="652" y="570"/>
                  <a:pt x="659" y="470"/>
                  <a:pt x="689" y="370"/>
                </a:cubicBezTo>
                <a:cubicBezTo>
                  <a:pt x="689" y="260"/>
                  <a:pt x="719" y="160"/>
                  <a:pt x="726" y="50"/>
                </a:cubicBezTo>
                <a:cubicBezTo>
                  <a:pt x="734" y="30"/>
                  <a:pt x="734" y="10"/>
                  <a:pt x="741" y="0"/>
                </a:cubicBezTo>
                <a:cubicBezTo>
                  <a:pt x="667" y="0"/>
                  <a:pt x="667" y="0"/>
                  <a:pt x="667" y="0"/>
                </a:cubicBezTo>
                <a:cubicBezTo>
                  <a:pt x="667" y="40"/>
                  <a:pt x="607" y="40"/>
                  <a:pt x="622" y="100"/>
                </a:cubicBezTo>
                <a:cubicBezTo>
                  <a:pt x="644" y="230"/>
                  <a:pt x="547" y="280"/>
                  <a:pt x="584" y="420"/>
                </a:cubicBezTo>
                <a:cubicBezTo>
                  <a:pt x="554" y="500"/>
                  <a:pt x="524" y="590"/>
                  <a:pt x="547" y="710"/>
                </a:cubicBezTo>
                <a:cubicBezTo>
                  <a:pt x="532" y="720"/>
                  <a:pt x="524" y="740"/>
                  <a:pt x="539" y="770"/>
                </a:cubicBezTo>
                <a:cubicBezTo>
                  <a:pt x="509" y="790"/>
                  <a:pt x="487" y="800"/>
                  <a:pt x="509" y="850"/>
                </a:cubicBezTo>
                <a:cubicBezTo>
                  <a:pt x="569" y="850"/>
                  <a:pt x="464" y="920"/>
                  <a:pt x="524" y="990"/>
                </a:cubicBezTo>
                <a:cubicBezTo>
                  <a:pt x="502" y="1079"/>
                  <a:pt x="464" y="1159"/>
                  <a:pt x="472" y="1259"/>
                </a:cubicBezTo>
                <a:cubicBezTo>
                  <a:pt x="457" y="1299"/>
                  <a:pt x="472" y="1369"/>
                  <a:pt x="494" y="1429"/>
                </a:cubicBezTo>
                <a:cubicBezTo>
                  <a:pt x="449" y="1459"/>
                  <a:pt x="464" y="1519"/>
                  <a:pt x="487" y="1589"/>
                </a:cubicBezTo>
                <a:cubicBezTo>
                  <a:pt x="434" y="1669"/>
                  <a:pt x="494" y="1829"/>
                  <a:pt x="449" y="1909"/>
                </a:cubicBezTo>
                <a:cubicBezTo>
                  <a:pt x="382" y="1779"/>
                  <a:pt x="457" y="1679"/>
                  <a:pt x="404" y="1629"/>
                </a:cubicBezTo>
                <a:cubicBezTo>
                  <a:pt x="404" y="1529"/>
                  <a:pt x="367" y="1409"/>
                  <a:pt x="345" y="1289"/>
                </a:cubicBezTo>
                <a:cubicBezTo>
                  <a:pt x="322" y="1040"/>
                  <a:pt x="374" y="830"/>
                  <a:pt x="322" y="560"/>
                </a:cubicBezTo>
                <a:cubicBezTo>
                  <a:pt x="359" y="460"/>
                  <a:pt x="352" y="330"/>
                  <a:pt x="352" y="210"/>
                </a:cubicBezTo>
                <a:cubicBezTo>
                  <a:pt x="374" y="170"/>
                  <a:pt x="367" y="100"/>
                  <a:pt x="352" y="30"/>
                </a:cubicBezTo>
                <a:cubicBezTo>
                  <a:pt x="367" y="20"/>
                  <a:pt x="367" y="10"/>
                  <a:pt x="374" y="0"/>
                </a:cubicBezTo>
                <a:cubicBezTo>
                  <a:pt x="285" y="0"/>
                  <a:pt x="285" y="0"/>
                  <a:pt x="285" y="0"/>
                </a:cubicBezTo>
                <a:cubicBezTo>
                  <a:pt x="270" y="210"/>
                  <a:pt x="247" y="420"/>
                  <a:pt x="255" y="650"/>
                </a:cubicBezTo>
                <a:cubicBezTo>
                  <a:pt x="232" y="700"/>
                  <a:pt x="277" y="790"/>
                  <a:pt x="255" y="840"/>
                </a:cubicBezTo>
                <a:cubicBezTo>
                  <a:pt x="300" y="940"/>
                  <a:pt x="210" y="950"/>
                  <a:pt x="262" y="1050"/>
                </a:cubicBezTo>
                <a:cubicBezTo>
                  <a:pt x="262" y="1109"/>
                  <a:pt x="240" y="1169"/>
                  <a:pt x="262" y="1259"/>
                </a:cubicBezTo>
                <a:cubicBezTo>
                  <a:pt x="247" y="1319"/>
                  <a:pt x="315" y="1429"/>
                  <a:pt x="247" y="1449"/>
                </a:cubicBezTo>
                <a:cubicBezTo>
                  <a:pt x="240" y="1279"/>
                  <a:pt x="172" y="1060"/>
                  <a:pt x="180" y="900"/>
                </a:cubicBezTo>
                <a:cubicBezTo>
                  <a:pt x="172" y="820"/>
                  <a:pt x="172" y="800"/>
                  <a:pt x="172" y="690"/>
                </a:cubicBezTo>
                <a:cubicBezTo>
                  <a:pt x="165" y="600"/>
                  <a:pt x="210" y="490"/>
                  <a:pt x="157" y="450"/>
                </a:cubicBezTo>
                <a:cubicBezTo>
                  <a:pt x="210" y="400"/>
                  <a:pt x="150" y="270"/>
                  <a:pt x="195" y="220"/>
                </a:cubicBezTo>
                <a:cubicBezTo>
                  <a:pt x="195" y="140"/>
                  <a:pt x="210" y="80"/>
                  <a:pt x="202" y="0"/>
                </a:cubicBezTo>
                <a:cubicBezTo>
                  <a:pt x="112" y="0"/>
                  <a:pt x="112" y="0"/>
                  <a:pt x="112" y="0"/>
                </a:cubicBezTo>
                <a:cubicBezTo>
                  <a:pt x="112" y="10"/>
                  <a:pt x="112" y="30"/>
                  <a:pt x="105" y="50"/>
                </a:cubicBezTo>
                <a:cubicBezTo>
                  <a:pt x="97" y="120"/>
                  <a:pt x="105" y="200"/>
                  <a:pt x="90" y="270"/>
                </a:cubicBezTo>
                <a:cubicBezTo>
                  <a:pt x="97" y="410"/>
                  <a:pt x="52" y="530"/>
                  <a:pt x="82" y="700"/>
                </a:cubicBezTo>
                <a:cubicBezTo>
                  <a:pt x="60" y="760"/>
                  <a:pt x="97" y="860"/>
                  <a:pt x="67" y="920"/>
                </a:cubicBezTo>
                <a:cubicBezTo>
                  <a:pt x="82" y="1000"/>
                  <a:pt x="142" y="1119"/>
                  <a:pt x="82" y="1149"/>
                </a:cubicBezTo>
                <a:cubicBezTo>
                  <a:pt x="52" y="1119"/>
                  <a:pt x="30" y="1060"/>
                  <a:pt x="0" y="1020"/>
                </a:cubicBezTo>
                <a:cubicBezTo>
                  <a:pt x="0" y="1249"/>
                  <a:pt x="0" y="1249"/>
                  <a:pt x="0" y="1249"/>
                </a:cubicBezTo>
                <a:cubicBezTo>
                  <a:pt x="15" y="1249"/>
                  <a:pt x="30" y="1259"/>
                  <a:pt x="37" y="1259"/>
                </a:cubicBezTo>
                <a:cubicBezTo>
                  <a:pt x="52" y="1299"/>
                  <a:pt x="52" y="1369"/>
                  <a:pt x="90" y="1369"/>
                </a:cubicBezTo>
                <a:cubicBezTo>
                  <a:pt x="75" y="1439"/>
                  <a:pt x="165" y="1449"/>
                  <a:pt x="112" y="1479"/>
                </a:cubicBezTo>
                <a:cubicBezTo>
                  <a:pt x="67" y="1469"/>
                  <a:pt x="30" y="1439"/>
                  <a:pt x="0" y="1399"/>
                </a:cubicBezTo>
                <a:cubicBezTo>
                  <a:pt x="0" y="1709"/>
                  <a:pt x="0" y="1709"/>
                  <a:pt x="0" y="1709"/>
                </a:cubicBezTo>
                <a:cubicBezTo>
                  <a:pt x="22" y="1719"/>
                  <a:pt x="45" y="1729"/>
                  <a:pt x="60" y="1739"/>
                </a:cubicBezTo>
                <a:cubicBezTo>
                  <a:pt x="75" y="1779"/>
                  <a:pt x="112" y="1769"/>
                  <a:pt x="127" y="1809"/>
                </a:cubicBezTo>
                <a:cubicBezTo>
                  <a:pt x="172" y="1779"/>
                  <a:pt x="165" y="1879"/>
                  <a:pt x="210" y="1859"/>
                </a:cubicBezTo>
                <a:cubicBezTo>
                  <a:pt x="225" y="1899"/>
                  <a:pt x="255" y="1889"/>
                  <a:pt x="270" y="1929"/>
                </a:cubicBezTo>
                <a:cubicBezTo>
                  <a:pt x="315" y="1899"/>
                  <a:pt x="307" y="1999"/>
                  <a:pt x="352" y="1979"/>
                </a:cubicBezTo>
                <a:cubicBezTo>
                  <a:pt x="404" y="1999"/>
                  <a:pt x="434" y="2089"/>
                  <a:pt x="464" y="2179"/>
                </a:cubicBezTo>
                <a:cubicBezTo>
                  <a:pt x="345" y="2099"/>
                  <a:pt x="225" y="1999"/>
                  <a:pt x="105" y="1909"/>
                </a:cubicBezTo>
                <a:cubicBezTo>
                  <a:pt x="67" y="1899"/>
                  <a:pt x="30" y="1879"/>
                  <a:pt x="0" y="1859"/>
                </a:cubicBezTo>
                <a:cubicBezTo>
                  <a:pt x="0" y="2149"/>
                  <a:pt x="0" y="2149"/>
                  <a:pt x="0" y="2149"/>
                </a:cubicBezTo>
                <a:cubicBezTo>
                  <a:pt x="127" y="2249"/>
                  <a:pt x="270" y="2309"/>
                  <a:pt x="404" y="2389"/>
                </a:cubicBezTo>
                <a:cubicBezTo>
                  <a:pt x="427" y="2449"/>
                  <a:pt x="487" y="2409"/>
                  <a:pt x="502" y="2499"/>
                </a:cubicBezTo>
                <a:cubicBezTo>
                  <a:pt x="554" y="2479"/>
                  <a:pt x="584" y="2539"/>
                  <a:pt x="614" y="2599"/>
                </a:cubicBezTo>
                <a:cubicBezTo>
                  <a:pt x="659" y="2599"/>
                  <a:pt x="689" y="2649"/>
                  <a:pt x="711" y="2709"/>
                </a:cubicBezTo>
                <a:cubicBezTo>
                  <a:pt x="734" y="2709"/>
                  <a:pt x="749" y="2729"/>
                  <a:pt x="764" y="2749"/>
                </a:cubicBezTo>
                <a:cubicBezTo>
                  <a:pt x="786" y="2739"/>
                  <a:pt x="824" y="2769"/>
                  <a:pt x="801" y="2789"/>
                </a:cubicBezTo>
                <a:cubicBezTo>
                  <a:pt x="756" y="2799"/>
                  <a:pt x="741" y="2739"/>
                  <a:pt x="711" y="2709"/>
                </a:cubicBezTo>
                <a:cubicBezTo>
                  <a:pt x="674" y="2679"/>
                  <a:pt x="614" y="2719"/>
                  <a:pt x="599" y="2639"/>
                </a:cubicBezTo>
                <a:cubicBezTo>
                  <a:pt x="539" y="2679"/>
                  <a:pt x="532" y="2589"/>
                  <a:pt x="479" y="2599"/>
                </a:cubicBezTo>
                <a:cubicBezTo>
                  <a:pt x="457" y="2539"/>
                  <a:pt x="397" y="2559"/>
                  <a:pt x="367" y="2519"/>
                </a:cubicBezTo>
                <a:cubicBezTo>
                  <a:pt x="292" y="2489"/>
                  <a:pt x="217" y="2439"/>
                  <a:pt x="150" y="2369"/>
                </a:cubicBezTo>
                <a:cubicBezTo>
                  <a:pt x="90" y="2389"/>
                  <a:pt x="45" y="2349"/>
                  <a:pt x="0" y="2329"/>
                </a:cubicBezTo>
                <a:cubicBezTo>
                  <a:pt x="0" y="2469"/>
                  <a:pt x="0" y="2469"/>
                  <a:pt x="0" y="2469"/>
                </a:cubicBezTo>
                <a:cubicBezTo>
                  <a:pt x="15" y="2469"/>
                  <a:pt x="22" y="2479"/>
                  <a:pt x="37" y="2479"/>
                </a:cubicBezTo>
                <a:cubicBezTo>
                  <a:pt x="82" y="2549"/>
                  <a:pt x="165" y="2519"/>
                  <a:pt x="202" y="2599"/>
                </a:cubicBezTo>
                <a:cubicBezTo>
                  <a:pt x="285" y="2569"/>
                  <a:pt x="322" y="2679"/>
                  <a:pt x="404" y="2659"/>
                </a:cubicBezTo>
                <a:cubicBezTo>
                  <a:pt x="404" y="2739"/>
                  <a:pt x="457" y="2699"/>
                  <a:pt x="487" y="2719"/>
                </a:cubicBezTo>
                <a:cubicBezTo>
                  <a:pt x="502" y="2749"/>
                  <a:pt x="532" y="2769"/>
                  <a:pt x="569" y="2769"/>
                </a:cubicBezTo>
                <a:cubicBezTo>
                  <a:pt x="614" y="2839"/>
                  <a:pt x="689" y="2839"/>
                  <a:pt x="734" y="2909"/>
                </a:cubicBezTo>
                <a:cubicBezTo>
                  <a:pt x="801" y="2939"/>
                  <a:pt x="839" y="3029"/>
                  <a:pt x="906" y="3049"/>
                </a:cubicBezTo>
                <a:cubicBezTo>
                  <a:pt x="914" y="3129"/>
                  <a:pt x="959" y="3089"/>
                  <a:pt x="974" y="3139"/>
                </a:cubicBezTo>
                <a:cubicBezTo>
                  <a:pt x="989" y="3159"/>
                  <a:pt x="989" y="3199"/>
                  <a:pt x="1011" y="3189"/>
                </a:cubicBezTo>
                <a:cubicBezTo>
                  <a:pt x="1019" y="3219"/>
                  <a:pt x="1049" y="3219"/>
                  <a:pt x="1026" y="3248"/>
                </a:cubicBezTo>
                <a:cubicBezTo>
                  <a:pt x="959" y="3268"/>
                  <a:pt x="951" y="3119"/>
                  <a:pt x="869" y="3189"/>
                </a:cubicBezTo>
                <a:cubicBezTo>
                  <a:pt x="809" y="3099"/>
                  <a:pt x="711" y="3089"/>
                  <a:pt x="659" y="2979"/>
                </a:cubicBezTo>
                <a:cubicBezTo>
                  <a:pt x="584" y="2989"/>
                  <a:pt x="547" y="2919"/>
                  <a:pt x="472" y="2939"/>
                </a:cubicBezTo>
                <a:cubicBezTo>
                  <a:pt x="427" y="2859"/>
                  <a:pt x="352" y="2889"/>
                  <a:pt x="307" y="2829"/>
                </a:cubicBezTo>
                <a:cubicBezTo>
                  <a:pt x="225" y="2859"/>
                  <a:pt x="195" y="2749"/>
                  <a:pt x="127" y="2749"/>
                </a:cubicBezTo>
                <a:cubicBezTo>
                  <a:pt x="90" y="2729"/>
                  <a:pt x="45" y="2709"/>
                  <a:pt x="0" y="2699"/>
                </a:cubicBezTo>
                <a:cubicBezTo>
                  <a:pt x="0" y="2849"/>
                  <a:pt x="0" y="2849"/>
                  <a:pt x="0" y="2849"/>
                </a:cubicBezTo>
                <a:cubicBezTo>
                  <a:pt x="30" y="2859"/>
                  <a:pt x="67" y="2859"/>
                  <a:pt x="90" y="2889"/>
                </a:cubicBezTo>
                <a:cubicBezTo>
                  <a:pt x="157" y="2929"/>
                  <a:pt x="247" y="2899"/>
                  <a:pt x="300" y="2979"/>
                </a:cubicBezTo>
                <a:cubicBezTo>
                  <a:pt x="359" y="2939"/>
                  <a:pt x="367" y="3029"/>
                  <a:pt x="419" y="3019"/>
                </a:cubicBezTo>
                <a:cubicBezTo>
                  <a:pt x="434" y="3089"/>
                  <a:pt x="509" y="3009"/>
                  <a:pt x="509" y="3099"/>
                </a:cubicBezTo>
                <a:cubicBezTo>
                  <a:pt x="577" y="3109"/>
                  <a:pt x="697" y="3119"/>
                  <a:pt x="674" y="3209"/>
                </a:cubicBezTo>
                <a:cubicBezTo>
                  <a:pt x="637" y="3199"/>
                  <a:pt x="599" y="3199"/>
                  <a:pt x="569" y="3169"/>
                </a:cubicBezTo>
                <a:cubicBezTo>
                  <a:pt x="539" y="3129"/>
                  <a:pt x="494" y="3159"/>
                  <a:pt x="457" y="3159"/>
                </a:cubicBezTo>
                <a:cubicBezTo>
                  <a:pt x="442" y="3069"/>
                  <a:pt x="382" y="3099"/>
                  <a:pt x="345" y="3079"/>
                </a:cubicBezTo>
                <a:cubicBezTo>
                  <a:pt x="300" y="3069"/>
                  <a:pt x="270" y="3029"/>
                  <a:pt x="210" y="3079"/>
                </a:cubicBezTo>
                <a:cubicBezTo>
                  <a:pt x="187" y="2989"/>
                  <a:pt x="112" y="3059"/>
                  <a:pt x="90" y="2979"/>
                </a:cubicBezTo>
                <a:cubicBezTo>
                  <a:pt x="52" y="2989"/>
                  <a:pt x="30" y="2979"/>
                  <a:pt x="0" y="2959"/>
                </a:cubicBezTo>
                <a:cubicBezTo>
                  <a:pt x="0" y="3089"/>
                  <a:pt x="0" y="3089"/>
                  <a:pt x="0" y="3089"/>
                </a:cubicBezTo>
                <a:cubicBezTo>
                  <a:pt x="30" y="3099"/>
                  <a:pt x="60" y="3139"/>
                  <a:pt x="90" y="3159"/>
                </a:cubicBezTo>
                <a:cubicBezTo>
                  <a:pt x="127" y="3139"/>
                  <a:pt x="150" y="3149"/>
                  <a:pt x="180" y="3149"/>
                </a:cubicBezTo>
                <a:cubicBezTo>
                  <a:pt x="195" y="3159"/>
                  <a:pt x="217" y="3189"/>
                  <a:pt x="232" y="3189"/>
                </a:cubicBezTo>
                <a:cubicBezTo>
                  <a:pt x="262" y="3199"/>
                  <a:pt x="277" y="3179"/>
                  <a:pt x="300" y="3189"/>
                </a:cubicBezTo>
                <a:cubicBezTo>
                  <a:pt x="307" y="3189"/>
                  <a:pt x="322" y="3209"/>
                  <a:pt x="330" y="3209"/>
                </a:cubicBezTo>
                <a:cubicBezTo>
                  <a:pt x="345" y="3219"/>
                  <a:pt x="352" y="3199"/>
                  <a:pt x="359" y="3229"/>
                </a:cubicBezTo>
                <a:cubicBezTo>
                  <a:pt x="449" y="3238"/>
                  <a:pt x="524" y="3298"/>
                  <a:pt x="614" y="3328"/>
                </a:cubicBezTo>
                <a:cubicBezTo>
                  <a:pt x="652" y="3358"/>
                  <a:pt x="697" y="3378"/>
                  <a:pt x="741" y="3398"/>
                </a:cubicBezTo>
                <a:cubicBezTo>
                  <a:pt x="764" y="3448"/>
                  <a:pt x="801" y="3478"/>
                  <a:pt x="854" y="3468"/>
                </a:cubicBezTo>
                <a:cubicBezTo>
                  <a:pt x="891" y="3508"/>
                  <a:pt x="921" y="3558"/>
                  <a:pt x="981" y="3538"/>
                </a:cubicBezTo>
                <a:cubicBezTo>
                  <a:pt x="989" y="3628"/>
                  <a:pt x="1049" y="3588"/>
                  <a:pt x="1086" y="3608"/>
                </a:cubicBezTo>
                <a:cubicBezTo>
                  <a:pt x="1161" y="3728"/>
                  <a:pt x="1273" y="3738"/>
                  <a:pt x="1333" y="3868"/>
                </a:cubicBezTo>
                <a:cubicBezTo>
                  <a:pt x="1393" y="3868"/>
                  <a:pt x="1423" y="3938"/>
                  <a:pt x="1475" y="3968"/>
                </a:cubicBezTo>
                <a:cubicBezTo>
                  <a:pt x="1475" y="4028"/>
                  <a:pt x="1520" y="3988"/>
                  <a:pt x="1535" y="4028"/>
                </a:cubicBezTo>
                <a:cubicBezTo>
                  <a:pt x="1558" y="4038"/>
                  <a:pt x="1565" y="4098"/>
                  <a:pt x="1595" y="4088"/>
                </a:cubicBezTo>
                <a:cubicBezTo>
                  <a:pt x="1595" y="4188"/>
                  <a:pt x="1535" y="4088"/>
                  <a:pt x="1505" y="4098"/>
                </a:cubicBezTo>
                <a:cubicBezTo>
                  <a:pt x="1483" y="4068"/>
                  <a:pt x="1460" y="4048"/>
                  <a:pt x="1423" y="4048"/>
                </a:cubicBezTo>
                <a:cubicBezTo>
                  <a:pt x="1430" y="3978"/>
                  <a:pt x="1386" y="4018"/>
                  <a:pt x="1371" y="4008"/>
                </a:cubicBezTo>
                <a:cubicBezTo>
                  <a:pt x="1356" y="3998"/>
                  <a:pt x="1363" y="3948"/>
                  <a:pt x="1333" y="3958"/>
                </a:cubicBezTo>
                <a:cubicBezTo>
                  <a:pt x="1318" y="3908"/>
                  <a:pt x="1273" y="3948"/>
                  <a:pt x="1266" y="3868"/>
                </a:cubicBezTo>
                <a:cubicBezTo>
                  <a:pt x="1236" y="3858"/>
                  <a:pt x="1191" y="3848"/>
                  <a:pt x="1161" y="3818"/>
                </a:cubicBezTo>
                <a:cubicBezTo>
                  <a:pt x="1153" y="3758"/>
                  <a:pt x="1093" y="3818"/>
                  <a:pt x="1078" y="3768"/>
                </a:cubicBezTo>
                <a:cubicBezTo>
                  <a:pt x="1026" y="3718"/>
                  <a:pt x="951" y="3718"/>
                  <a:pt x="914" y="3628"/>
                </a:cubicBezTo>
                <a:cubicBezTo>
                  <a:pt x="801" y="3638"/>
                  <a:pt x="726" y="3538"/>
                  <a:pt x="614" y="3538"/>
                </a:cubicBezTo>
                <a:cubicBezTo>
                  <a:pt x="577" y="3488"/>
                  <a:pt x="502" y="3538"/>
                  <a:pt x="479" y="3448"/>
                </a:cubicBezTo>
                <a:cubicBezTo>
                  <a:pt x="419" y="3478"/>
                  <a:pt x="382" y="3428"/>
                  <a:pt x="337" y="3418"/>
                </a:cubicBezTo>
                <a:cubicBezTo>
                  <a:pt x="292" y="3388"/>
                  <a:pt x="240" y="3368"/>
                  <a:pt x="187" y="3368"/>
                </a:cubicBezTo>
                <a:cubicBezTo>
                  <a:pt x="142" y="3338"/>
                  <a:pt x="105" y="3298"/>
                  <a:pt x="52" y="3298"/>
                </a:cubicBezTo>
                <a:cubicBezTo>
                  <a:pt x="37" y="3288"/>
                  <a:pt x="22" y="3278"/>
                  <a:pt x="0" y="3278"/>
                </a:cubicBezTo>
                <a:cubicBezTo>
                  <a:pt x="0" y="3418"/>
                  <a:pt x="0" y="3418"/>
                  <a:pt x="0" y="3418"/>
                </a:cubicBezTo>
                <a:cubicBezTo>
                  <a:pt x="30" y="3418"/>
                  <a:pt x="60" y="3428"/>
                  <a:pt x="90" y="3438"/>
                </a:cubicBezTo>
                <a:cubicBezTo>
                  <a:pt x="120" y="3488"/>
                  <a:pt x="195" y="3428"/>
                  <a:pt x="217" y="3498"/>
                </a:cubicBezTo>
                <a:cubicBezTo>
                  <a:pt x="232" y="3538"/>
                  <a:pt x="285" y="3488"/>
                  <a:pt x="292" y="3528"/>
                </a:cubicBezTo>
                <a:cubicBezTo>
                  <a:pt x="315" y="3538"/>
                  <a:pt x="337" y="3548"/>
                  <a:pt x="359" y="3528"/>
                </a:cubicBezTo>
                <a:cubicBezTo>
                  <a:pt x="397" y="3608"/>
                  <a:pt x="479" y="3558"/>
                  <a:pt x="509" y="3648"/>
                </a:cubicBezTo>
                <a:cubicBezTo>
                  <a:pt x="554" y="3608"/>
                  <a:pt x="562" y="3688"/>
                  <a:pt x="599" y="3668"/>
                </a:cubicBezTo>
                <a:cubicBezTo>
                  <a:pt x="644" y="3638"/>
                  <a:pt x="644" y="3708"/>
                  <a:pt x="674" y="3698"/>
                </a:cubicBezTo>
                <a:cubicBezTo>
                  <a:pt x="726" y="3738"/>
                  <a:pt x="794" y="3728"/>
                  <a:pt x="846" y="3748"/>
                </a:cubicBezTo>
                <a:cubicBezTo>
                  <a:pt x="861" y="3768"/>
                  <a:pt x="876" y="3788"/>
                  <a:pt x="906" y="3788"/>
                </a:cubicBezTo>
                <a:cubicBezTo>
                  <a:pt x="929" y="3778"/>
                  <a:pt x="929" y="3828"/>
                  <a:pt x="959" y="3818"/>
                </a:cubicBezTo>
                <a:cubicBezTo>
                  <a:pt x="981" y="3878"/>
                  <a:pt x="1026" y="3848"/>
                  <a:pt x="1049" y="3908"/>
                </a:cubicBezTo>
                <a:cubicBezTo>
                  <a:pt x="1123" y="3918"/>
                  <a:pt x="1183" y="4008"/>
                  <a:pt x="1258" y="4028"/>
                </a:cubicBezTo>
                <a:cubicBezTo>
                  <a:pt x="1281" y="4078"/>
                  <a:pt x="1318" y="4078"/>
                  <a:pt x="1333" y="4148"/>
                </a:cubicBezTo>
                <a:cubicBezTo>
                  <a:pt x="1430" y="4178"/>
                  <a:pt x="1505" y="4268"/>
                  <a:pt x="1603" y="4308"/>
                </a:cubicBezTo>
                <a:cubicBezTo>
                  <a:pt x="1610" y="4348"/>
                  <a:pt x="1633" y="4368"/>
                  <a:pt x="1663" y="4368"/>
                </a:cubicBezTo>
                <a:cubicBezTo>
                  <a:pt x="1685" y="4368"/>
                  <a:pt x="1693" y="4418"/>
                  <a:pt x="1715" y="4408"/>
                </a:cubicBezTo>
                <a:cubicBezTo>
                  <a:pt x="1745" y="4478"/>
                  <a:pt x="1797" y="4458"/>
                  <a:pt x="1820" y="4548"/>
                </a:cubicBezTo>
                <a:cubicBezTo>
                  <a:pt x="1730" y="4608"/>
                  <a:pt x="1723" y="4468"/>
                  <a:pt x="1663" y="4458"/>
                </a:cubicBezTo>
                <a:cubicBezTo>
                  <a:pt x="1625" y="4418"/>
                  <a:pt x="1573" y="4378"/>
                  <a:pt x="1528" y="4368"/>
                </a:cubicBezTo>
                <a:cubicBezTo>
                  <a:pt x="1445" y="4268"/>
                  <a:pt x="1333" y="4268"/>
                  <a:pt x="1251" y="4178"/>
                </a:cubicBezTo>
                <a:cubicBezTo>
                  <a:pt x="1236" y="4148"/>
                  <a:pt x="1183" y="4198"/>
                  <a:pt x="1176" y="4148"/>
                </a:cubicBezTo>
                <a:cubicBezTo>
                  <a:pt x="1146" y="4158"/>
                  <a:pt x="1131" y="4118"/>
                  <a:pt x="1101" y="4128"/>
                </a:cubicBezTo>
                <a:cubicBezTo>
                  <a:pt x="1071" y="4058"/>
                  <a:pt x="989" y="4108"/>
                  <a:pt x="966" y="4028"/>
                </a:cubicBezTo>
                <a:cubicBezTo>
                  <a:pt x="846" y="4028"/>
                  <a:pt x="771" y="3928"/>
                  <a:pt x="652" y="3958"/>
                </a:cubicBezTo>
                <a:cubicBezTo>
                  <a:pt x="562" y="3848"/>
                  <a:pt x="419" y="3868"/>
                  <a:pt x="330" y="3758"/>
                </a:cubicBezTo>
                <a:cubicBezTo>
                  <a:pt x="225" y="3778"/>
                  <a:pt x="157" y="3728"/>
                  <a:pt x="82" y="3688"/>
                </a:cubicBezTo>
                <a:cubicBezTo>
                  <a:pt x="52" y="3668"/>
                  <a:pt x="30" y="3658"/>
                  <a:pt x="0" y="3648"/>
                </a:cubicBezTo>
                <a:cubicBezTo>
                  <a:pt x="0" y="3788"/>
                  <a:pt x="0" y="3788"/>
                  <a:pt x="0" y="3788"/>
                </a:cubicBezTo>
                <a:cubicBezTo>
                  <a:pt x="15" y="3788"/>
                  <a:pt x="22" y="3788"/>
                  <a:pt x="37" y="3788"/>
                </a:cubicBezTo>
                <a:cubicBezTo>
                  <a:pt x="142" y="3878"/>
                  <a:pt x="277" y="3888"/>
                  <a:pt x="397" y="3938"/>
                </a:cubicBezTo>
                <a:cubicBezTo>
                  <a:pt x="464" y="3938"/>
                  <a:pt x="494" y="4048"/>
                  <a:pt x="569" y="4018"/>
                </a:cubicBezTo>
                <a:cubicBezTo>
                  <a:pt x="584" y="4088"/>
                  <a:pt x="637" y="4018"/>
                  <a:pt x="652" y="4078"/>
                </a:cubicBezTo>
                <a:cubicBezTo>
                  <a:pt x="697" y="4038"/>
                  <a:pt x="697" y="4118"/>
                  <a:pt x="726" y="4098"/>
                </a:cubicBezTo>
                <a:cubicBezTo>
                  <a:pt x="794" y="4118"/>
                  <a:pt x="861" y="4118"/>
                  <a:pt x="906" y="4178"/>
                </a:cubicBezTo>
                <a:cubicBezTo>
                  <a:pt x="966" y="4118"/>
                  <a:pt x="944" y="4258"/>
                  <a:pt x="1004" y="4198"/>
                </a:cubicBezTo>
                <a:cubicBezTo>
                  <a:pt x="1019" y="4248"/>
                  <a:pt x="1078" y="4188"/>
                  <a:pt x="1086" y="4248"/>
                </a:cubicBezTo>
                <a:cubicBezTo>
                  <a:pt x="1138" y="4288"/>
                  <a:pt x="1183" y="4358"/>
                  <a:pt x="1266" y="4328"/>
                </a:cubicBezTo>
                <a:cubicBezTo>
                  <a:pt x="1266" y="4408"/>
                  <a:pt x="1318" y="4358"/>
                  <a:pt x="1348" y="4388"/>
                </a:cubicBezTo>
                <a:cubicBezTo>
                  <a:pt x="1363" y="4418"/>
                  <a:pt x="1386" y="4428"/>
                  <a:pt x="1423" y="4408"/>
                </a:cubicBezTo>
                <a:cubicBezTo>
                  <a:pt x="1445" y="4498"/>
                  <a:pt x="1520" y="4458"/>
                  <a:pt x="1543" y="4538"/>
                </a:cubicBezTo>
                <a:cubicBezTo>
                  <a:pt x="1588" y="4558"/>
                  <a:pt x="1640" y="4568"/>
                  <a:pt x="1663" y="4648"/>
                </a:cubicBezTo>
                <a:cubicBezTo>
                  <a:pt x="1760" y="4668"/>
                  <a:pt x="1835" y="4748"/>
                  <a:pt x="1925" y="4798"/>
                </a:cubicBezTo>
                <a:cubicBezTo>
                  <a:pt x="1985" y="4858"/>
                  <a:pt x="2015" y="4968"/>
                  <a:pt x="2082" y="4978"/>
                </a:cubicBezTo>
                <a:cubicBezTo>
                  <a:pt x="2135" y="5038"/>
                  <a:pt x="2187" y="5108"/>
                  <a:pt x="2239" y="5158"/>
                </a:cubicBezTo>
                <a:cubicBezTo>
                  <a:pt x="2239" y="5198"/>
                  <a:pt x="2224" y="5158"/>
                  <a:pt x="2202" y="5168"/>
                </a:cubicBezTo>
                <a:cubicBezTo>
                  <a:pt x="2187" y="5148"/>
                  <a:pt x="2172" y="5128"/>
                  <a:pt x="2142" y="5138"/>
                </a:cubicBezTo>
                <a:cubicBezTo>
                  <a:pt x="2112" y="5118"/>
                  <a:pt x="2060" y="5138"/>
                  <a:pt x="2045" y="5088"/>
                </a:cubicBezTo>
                <a:cubicBezTo>
                  <a:pt x="2015" y="5058"/>
                  <a:pt x="1977" y="5058"/>
                  <a:pt x="1940" y="5038"/>
                </a:cubicBezTo>
                <a:cubicBezTo>
                  <a:pt x="1895" y="5048"/>
                  <a:pt x="1895" y="4938"/>
                  <a:pt x="1835" y="4998"/>
                </a:cubicBezTo>
                <a:cubicBezTo>
                  <a:pt x="1783" y="4918"/>
                  <a:pt x="1700" y="4898"/>
                  <a:pt x="1625" y="4868"/>
                </a:cubicBezTo>
                <a:cubicBezTo>
                  <a:pt x="1573" y="4788"/>
                  <a:pt x="1468" y="4858"/>
                  <a:pt x="1423" y="4778"/>
                </a:cubicBezTo>
                <a:cubicBezTo>
                  <a:pt x="1258" y="4768"/>
                  <a:pt x="1146" y="4628"/>
                  <a:pt x="989" y="4598"/>
                </a:cubicBezTo>
                <a:cubicBezTo>
                  <a:pt x="959" y="4558"/>
                  <a:pt x="906" y="4578"/>
                  <a:pt x="861" y="4558"/>
                </a:cubicBezTo>
                <a:cubicBezTo>
                  <a:pt x="846" y="4508"/>
                  <a:pt x="794" y="4528"/>
                  <a:pt x="764" y="4518"/>
                </a:cubicBezTo>
                <a:cubicBezTo>
                  <a:pt x="704" y="4468"/>
                  <a:pt x="622" y="4458"/>
                  <a:pt x="569" y="4388"/>
                </a:cubicBezTo>
                <a:cubicBezTo>
                  <a:pt x="374" y="4368"/>
                  <a:pt x="202" y="4298"/>
                  <a:pt x="45" y="4188"/>
                </a:cubicBezTo>
                <a:cubicBezTo>
                  <a:pt x="30" y="4188"/>
                  <a:pt x="15" y="4188"/>
                  <a:pt x="0" y="4178"/>
                </a:cubicBezTo>
                <a:cubicBezTo>
                  <a:pt x="0" y="4318"/>
                  <a:pt x="0" y="4318"/>
                  <a:pt x="0" y="4318"/>
                </a:cubicBezTo>
                <a:cubicBezTo>
                  <a:pt x="15" y="4328"/>
                  <a:pt x="37" y="4338"/>
                  <a:pt x="45" y="4368"/>
                </a:cubicBezTo>
                <a:close/>
                <a:moveTo>
                  <a:pt x="2457" y="4998"/>
                </a:moveTo>
                <a:cubicBezTo>
                  <a:pt x="2487" y="4998"/>
                  <a:pt x="2487" y="5058"/>
                  <a:pt x="2502" y="5098"/>
                </a:cubicBezTo>
                <a:cubicBezTo>
                  <a:pt x="2449" y="5118"/>
                  <a:pt x="2434" y="5048"/>
                  <a:pt x="2457" y="4998"/>
                </a:cubicBezTo>
                <a:close/>
                <a:moveTo>
                  <a:pt x="891" y="3358"/>
                </a:moveTo>
                <a:cubicBezTo>
                  <a:pt x="869" y="3308"/>
                  <a:pt x="809" y="3378"/>
                  <a:pt x="801" y="3278"/>
                </a:cubicBezTo>
                <a:cubicBezTo>
                  <a:pt x="876" y="3258"/>
                  <a:pt x="891" y="3378"/>
                  <a:pt x="959" y="3358"/>
                </a:cubicBezTo>
                <a:cubicBezTo>
                  <a:pt x="974" y="3428"/>
                  <a:pt x="891" y="3398"/>
                  <a:pt x="891" y="3358"/>
                </a:cubicBezTo>
                <a:close/>
                <a:moveTo>
                  <a:pt x="2157" y="4888"/>
                </a:moveTo>
                <a:cubicBezTo>
                  <a:pt x="2142" y="4828"/>
                  <a:pt x="2090" y="4878"/>
                  <a:pt x="2082" y="4798"/>
                </a:cubicBezTo>
                <a:cubicBezTo>
                  <a:pt x="2135" y="4838"/>
                  <a:pt x="2209" y="4838"/>
                  <a:pt x="2232" y="4938"/>
                </a:cubicBezTo>
                <a:cubicBezTo>
                  <a:pt x="2187" y="4988"/>
                  <a:pt x="2179" y="4908"/>
                  <a:pt x="2157" y="4888"/>
                </a:cubicBezTo>
                <a:close/>
                <a:moveTo>
                  <a:pt x="105" y="7417"/>
                </a:moveTo>
                <a:cubicBezTo>
                  <a:pt x="172" y="7307"/>
                  <a:pt x="277" y="7237"/>
                  <a:pt x="345" y="7127"/>
                </a:cubicBezTo>
                <a:cubicBezTo>
                  <a:pt x="442" y="7037"/>
                  <a:pt x="539" y="6967"/>
                  <a:pt x="622" y="6847"/>
                </a:cubicBezTo>
                <a:cubicBezTo>
                  <a:pt x="659" y="6857"/>
                  <a:pt x="674" y="6827"/>
                  <a:pt x="682" y="6787"/>
                </a:cubicBezTo>
                <a:cubicBezTo>
                  <a:pt x="719" y="6787"/>
                  <a:pt x="756" y="6767"/>
                  <a:pt x="771" y="6727"/>
                </a:cubicBezTo>
                <a:cubicBezTo>
                  <a:pt x="831" y="6707"/>
                  <a:pt x="876" y="6657"/>
                  <a:pt x="921" y="6607"/>
                </a:cubicBezTo>
                <a:cubicBezTo>
                  <a:pt x="996" y="6597"/>
                  <a:pt x="996" y="6507"/>
                  <a:pt x="1064" y="6487"/>
                </a:cubicBezTo>
                <a:cubicBezTo>
                  <a:pt x="1123" y="6457"/>
                  <a:pt x="1161" y="6397"/>
                  <a:pt x="1213" y="6367"/>
                </a:cubicBezTo>
                <a:cubicBezTo>
                  <a:pt x="1266" y="6337"/>
                  <a:pt x="1326" y="6317"/>
                  <a:pt x="1371" y="6277"/>
                </a:cubicBezTo>
                <a:cubicBezTo>
                  <a:pt x="1408" y="6277"/>
                  <a:pt x="1423" y="6247"/>
                  <a:pt x="1430" y="6217"/>
                </a:cubicBezTo>
                <a:cubicBezTo>
                  <a:pt x="1468" y="6207"/>
                  <a:pt x="1543" y="6237"/>
                  <a:pt x="1520" y="6157"/>
                </a:cubicBezTo>
                <a:cubicBezTo>
                  <a:pt x="1460" y="6167"/>
                  <a:pt x="1401" y="6177"/>
                  <a:pt x="1363" y="6217"/>
                </a:cubicBezTo>
                <a:cubicBezTo>
                  <a:pt x="1318" y="6257"/>
                  <a:pt x="1243" y="6257"/>
                  <a:pt x="1213" y="6307"/>
                </a:cubicBezTo>
                <a:cubicBezTo>
                  <a:pt x="1108" y="6357"/>
                  <a:pt x="1019" y="6417"/>
                  <a:pt x="959" y="6517"/>
                </a:cubicBezTo>
                <a:cubicBezTo>
                  <a:pt x="839" y="6547"/>
                  <a:pt x="786" y="6667"/>
                  <a:pt x="682" y="6707"/>
                </a:cubicBezTo>
                <a:cubicBezTo>
                  <a:pt x="599" y="6797"/>
                  <a:pt x="502" y="6857"/>
                  <a:pt x="427" y="6947"/>
                </a:cubicBezTo>
                <a:cubicBezTo>
                  <a:pt x="330" y="7007"/>
                  <a:pt x="277" y="7117"/>
                  <a:pt x="165" y="7157"/>
                </a:cubicBezTo>
                <a:cubicBezTo>
                  <a:pt x="157" y="7237"/>
                  <a:pt x="105" y="7267"/>
                  <a:pt x="60" y="7307"/>
                </a:cubicBezTo>
                <a:cubicBezTo>
                  <a:pt x="30" y="7307"/>
                  <a:pt x="45" y="7377"/>
                  <a:pt x="0" y="7367"/>
                </a:cubicBezTo>
                <a:cubicBezTo>
                  <a:pt x="0" y="7537"/>
                  <a:pt x="0" y="7537"/>
                  <a:pt x="0" y="7537"/>
                </a:cubicBezTo>
                <a:cubicBezTo>
                  <a:pt x="30" y="7497"/>
                  <a:pt x="67" y="7457"/>
                  <a:pt x="105" y="7417"/>
                </a:cubicBezTo>
                <a:close/>
                <a:moveTo>
                  <a:pt x="165" y="6027"/>
                </a:moveTo>
                <a:cubicBezTo>
                  <a:pt x="165" y="5947"/>
                  <a:pt x="225" y="5947"/>
                  <a:pt x="255" y="5907"/>
                </a:cubicBezTo>
                <a:cubicBezTo>
                  <a:pt x="277" y="5857"/>
                  <a:pt x="315" y="5837"/>
                  <a:pt x="337" y="5787"/>
                </a:cubicBezTo>
                <a:cubicBezTo>
                  <a:pt x="389" y="5777"/>
                  <a:pt x="374" y="5687"/>
                  <a:pt x="442" y="5697"/>
                </a:cubicBezTo>
                <a:cubicBezTo>
                  <a:pt x="464" y="5647"/>
                  <a:pt x="494" y="5607"/>
                  <a:pt x="532" y="5577"/>
                </a:cubicBezTo>
                <a:cubicBezTo>
                  <a:pt x="532" y="5507"/>
                  <a:pt x="622" y="5547"/>
                  <a:pt x="637" y="5487"/>
                </a:cubicBezTo>
                <a:cubicBezTo>
                  <a:pt x="554" y="5477"/>
                  <a:pt x="502" y="5507"/>
                  <a:pt x="487" y="5577"/>
                </a:cubicBezTo>
                <a:cubicBezTo>
                  <a:pt x="457" y="5637"/>
                  <a:pt x="374" y="5627"/>
                  <a:pt x="359" y="5697"/>
                </a:cubicBezTo>
                <a:cubicBezTo>
                  <a:pt x="262" y="5777"/>
                  <a:pt x="195" y="5887"/>
                  <a:pt x="105" y="5967"/>
                </a:cubicBezTo>
                <a:cubicBezTo>
                  <a:pt x="75" y="6017"/>
                  <a:pt x="22" y="6047"/>
                  <a:pt x="0" y="6107"/>
                </a:cubicBezTo>
                <a:cubicBezTo>
                  <a:pt x="0" y="6217"/>
                  <a:pt x="0" y="6217"/>
                  <a:pt x="0" y="6217"/>
                </a:cubicBezTo>
                <a:cubicBezTo>
                  <a:pt x="22" y="6187"/>
                  <a:pt x="45" y="6157"/>
                  <a:pt x="60" y="6117"/>
                </a:cubicBezTo>
                <a:cubicBezTo>
                  <a:pt x="105" y="6097"/>
                  <a:pt x="127" y="6057"/>
                  <a:pt x="165" y="6027"/>
                </a:cubicBezTo>
                <a:close/>
                <a:moveTo>
                  <a:pt x="315" y="17202"/>
                </a:moveTo>
                <a:cubicBezTo>
                  <a:pt x="315" y="17182"/>
                  <a:pt x="322" y="17162"/>
                  <a:pt x="330" y="17152"/>
                </a:cubicBezTo>
                <a:cubicBezTo>
                  <a:pt x="404" y="16992"/>
                  <a:pt x="442" y="16812"/>
                  <a:pt x="502" y="16652"/>
                </a:cubicBezTo>
                <a:cubicBezTo>
                  <a:pt x="562" y="16542"/>
                  <a:pt x="599" y="16422"/>
                  <a:pt x="644" y="16312"/>
                </a:cubicBezTo>
                <a:cubicBezTo>
                  <a:pt x="667" y="16192"/>
                  <a:pt x="734" y="16083"/>
                  <a:pt x="756" y="15963"/>
                </a:cubicBezTo>
                <a:cubicBezTo>
                  <a:pt x="771" y="15923"/>
                  <a:pt x="786" y="15893"/>
                  <a:pt x="801" y="15853"/>
                </a:cubicBezTo>
                <a:cubicBezTo>
                  <a:pt x="839" y="15773"/>
                  <a:pt x="869" y="15703"/>
                  <a:pt x="869" y="15623"/>
                </a:cubicBezTo>
                <a:cubicBezTo>
                  <a:pt x="921" y="15573"/>
                  <a:pt x="951" y="15513"/>
                  <a:pt x="944" y="15453"/>
                </a:cubicBezTo>
                <a:cubicBezTo>
                  <a:pt x="1026" y="15403"/>
                  <a:pt x="1004" y="15323"/>
                  <a:pt x="1064" y="15273"/>
                </a:cubicBezTo>
                <a:cubicBezTo>
                  <a:pt x="1049" y="15203"/>
                  <a:pt x="1146" y="15173"/>
                  <a:pt x="1131" y="15103"/>
                </a:cubicBezTo>
                <a:cubicBezTo>
                  <a:pt x="1161" y="15053"/>
                  <a:pt x="1213" y="15003"/>
                  <a:pt x="1236" y="14943"/>
                </a:cubicBezTo>
                <a:cubicBezTo>
                  <a:pt x="1303" y="14833"/>
                  <a:pt x="1348" y="14723"/>
                  <a:pt x="1438" y="14623"/>
                </a:cubicBezTo>
                <a:cubicBezTo>
                  <a:pt x="1445" y="14563"/>
                  <a:pt x="1498" y="14513"/>
                  <a:pt x="1543" y="14453"/>
                </a:cubicBezTo>
                <a:cubicBezTo>
                  <a:pt x="1573" y="14403"/>
                  <a:pt x="1588" y="14343"/>
                  <a:pt x="1640" y="14293"/>
                </a:cubicBezTo>
                <a:cubicBezTo>
                  <a:pt x="1663" y="14243"/>
                  <a:pt x="1708" y="14193"/>
                  <a:pt x="1745" y="14133"/>
                </a:cubicBezTo>
                <a:cubicBezTo>
                  <a:pt x="1753" y="14063"/>
                  <a:pt x="1880" y="14033"/>
                  <a:pt x="1835" y="13954"/>
                </a:cubicBezTo>
                <a:cubicBezTo>
                  <a:pt x="1678" y="14113"/>
                  <a:pt x="1588" y="14303"/>
                  <a:pt x="1445" y="14473"/>
                </a:cubicBezTo>
                <a:cubicBezTo>
                  <a:pt x="1326" y="14663"/>
                  <a:pt x="1221" y="14843"/>
                  <a:pt x="1093" y="15033"/>
                </a:cubicBezTo>
                <a:cubicBezTo>
                  <a:pt x="1049" y="15063"/>
                  <a:pt x="1011" y="15053"/>
                  <a:pt x="959" y="15123"/>
                </a:cubicBezTo>
                <a:cubicBezTo>
                  <a:pt x="854" y="15283"/>
                  <a:pt x="749" y="15443"/>
                  <a:pt x="652" y="15603"/>
                </a:cubicBezTo>
                <a:cubicBezTo>
                  <a:pt x="644" y="15653"/>
                  <a:pt x="599" y="15683"/>
                  <a:pt x="584" y="15733"/>
                </a:cubicBezTo>
                <a:cubicBezTo>
                  <a:pt x="562" y="15773"/>
                  <a:pt x="524" y="15803"/>
                  <a:pt x="524" y="15853"/>
                </a:cubicBezTo>
                <a:cubicBezTo>
                  <a:pt x="517" y="15853"/>
                  <a:pt x="517" y="15863"/>
                  <a:pt x="517" y="15863"/>
                </a:cubicBezTo>
                <a:cubicBezTo>
                  <a:pt x="449" y="15943"/>
                  <a:pt x="404" y="16023"/>
                  <a:pt x="389" y="16123"/>
                </a:cubicBezTo>
                <a:cubicBezTo>
                  <a:pt x="240" y="16382"/>
                  <a:pt x="120" y="16662"/>
                  <a:pt x="0" y="16932"/>
                </a:cubicBezTo>
                <a:cubicBezTo>
                  <a:pt x="0" y="17162"/>
                  <a:pt x="0" y="17162"/>
                  <a:pt x="0" y="17162"/>
                </a:cubicBezTo>
                <a:cubicBezTo>
                  <a:pt x="0" y="17122"/>
                  <a:pt x="0" y="17072"/>
                  <a:pt x="52" y="17012"/>
                </a:cubicBezTo>
                <a:cubicBezTo>
                  <a:pt x="37" y="16942"/>
                  <a:pt x="142" y="16902"/>
                  <a:pt x="112" y="16822"/>
                </a:cubicBezTo>
                <a:cubicBezTo>
                  <a:pt x="165" y="16762"/>
                  <a:pt x="165" y="16692"/>
                  <a:pt x="202" y="16632"/>
                </a:cubicBezTo>
                <a:cubicBezTo>
                  <a:pt x="337" y="16382"/>
                  <a:pt x="427" y="16123"/>
                  <a:pt x="577" y="15873"/>
                </a:cubicBezTo>
                <a:cubicBezTo>
                  <a:pt x="584" y="15873"/>
                  <a:pt x="584" y="15863"/>
                  <a:pt x="584" y="15853"/>
                </a:cubicBezTo>
                <a:cubicBezTo>
                  <a:pt x="607" y="15793"/>
                  <a:pt x="652" y="15733"/>
                  <a:pt x="689" y="15673"/>
                </a:cubicBezTo>
                <a:cubicBezTo>
                  <a:pt x="704" y="15613"/>
                  <a:pt x="779" y="15563"/>
                  <a:pt x="779" y="15493"/>
                </a:cubicBezTo>
                <a:cubicBezTo>
                  <a:pt x="876" y="15373"/>
                  <a:pt x="906" y="15243"/>
                  <a:pt x="1019" y="15133"/>
                </a:cubicBezTo>
                <a:cubicBezTo>
                  <a:pt x="996" y="15293"/>
                  <a:pt x="824" y="15423"/>
                  <a:pt x="824" y="15583"/>
                </a:cubicBezTo>
                <a:cubicBezTo>
                  <a:pt x="741" y="15653"/>
                  <a:pt x="764" y="15733"/>
                  <a:pt x="734" y="15813"/>
                </a:cubicBezTo>
                <a:cubicBezTo>
                  <a:pt x="726" y="15823"/>
                  <a:pt x="719" y="15833"/>
                  <a:pt x="711" y="15853"/>
                </a:cubicBezTo>
                <a:cubicBezTo>
                  <a:pt x="689" y="15903"/>
                  <a:pt x="682" y="15963"/>
                  <a:pt x="652" y="16023"/>
                </a:cubicBezTo>
                <a:cubicBezTo>
                  <a:pt x="637" y="16103"/>
                  <a:pt x="584" y="16173"/>
                  <a:pt x="554" y="16242"/>
                </a:cubicBezTo>
                <a:cubicBezTo>
                  <a:pt x="569" y="16332"/>
                  <a:pt x="479" y="16392"/>
                  <a:pt x="494" y="16482"/>
                </a:cubicBezTo>
                <a:cubicBezTo>
                  <a:pt x="427" y="16542"/>
                  <a:pt x="442" y="16632"/>
                  <a:pt x="397" y="16702"/>
                </a:cubicBezTo>
                <a:cubicBezTo>
                  <a:pt x="382" y="16782"/>
                  <a:pt x="330" y="16842"/>
                  <a:pt x="322" y="16912"/>
                </a:cubicBezTo>
                <a:cubicBezTo>
                  <a:pt x="300" y="17012"/>
                  <a:pt x="262" y="17112"/>
                  <a:pt x="225" y="17202"/>
                </a:cubicBezTo>
                <a:cubicBezTo>
                  <a:pt x="202" y="17262"/>
                  <a:pt x="180" y="17322"/>
                  <a:pt x="157" y="17372"/>
                </a:cubicBezTo>
                <a:cubicBezTo>
                  <a:pt x="202" y="17432"/>
                  <a:pt x="67" y="17432"/>
                  <a:pt x="112" y="17492"/>
                </a:cubicBezTo>
                <a:cubicBezTo>
                  <a:pt x="90" y="17522"/>
                  <a:pt x="82" y="17562"/>
                  <a:pt x="60" y="17602"/>
                </a:cubicBezTo>
                <a:cubicBezTo>
                  <a:pt x="60" y="17662"/>
                  <a:pt x="22" y="17712"/>
                  <a:pt x="0" y="17772"/>
                </a:cubicBezTo>
                <a:cubicBezTo>
                  <a:pt x="0" y="17992"/>
                  <a:pt x="0" y="17992"/>
                  <a:pt x="0" y="17992"/>
                </a:cubicBezTo>
                <a:cubicBezTo>
                  <a:pt x="52" y="17882"/>
                  <a:pt x="105" y="17762"/>
                  <a:pt x="135" y="17642"/>
                </a:cubicBezTo>
                <a:cubicBezTo>
                  <a:pt x="210" y="17502"/>
                  <a:pt x="255" y="17352"/>
                  <a:pt x="315" y="17202"/>
                </a:cubicBezTo>
                <a:close/>
                <a:moveTo>
                  <a:pt x="3962" y="9646"/>
                </a:moveTo>
                <a:cubicBezTo>
                  <a:pt x="4007" y="9706"/>
                  <a:pt x="4052" y="9765"/>
                  <a:pt x="4142" y="9815"/>
                </a:cubicBezTo>
                <a:cubicBezTo>
                  <a:pt x="4157" y="9895"/>
                  <a:pt x="4232" y="9945"/>
                  <a:pt x="4292" y="10005"/>
                </a:cubicBezTo>
                <a:cubicBezTo>
                  <a:pt x="4321" y="10075"/>
                  <a:pt x="4426" y="10115"/>
                  <a:pt x="4381" y="10215"/>
                </a:cubicBezTo>
                <a:cubicBezTo>
                  <a:pt x="4344" y="10145"/>
                  <a:pt x="4269" y="10105"/>
                  <a:pt x="4232" y="10035"/>
                </a:cubicBezTo>
                <a:cubicBezTo>
                  <a:pt x="4134" y="10005"/>
                  <a:pt x="4149" y="9865"/>
                  <a:pt x="4067" y="9895"/>
                </a:cubicBezTo>
                <a:cubicBezTo>
                  <a:pt x="3992" y="10005"/>
                  <a:pt x="4112" y="10015"/>
                  <a:pt x="4119" y="10085"/>
                </a:cubicBezTo>
                <a:cubicBezTo>
                  <a:pt x="4209" y="10125"/>
                  <a:pt x="4217" y="10205"/>
                  <a:pt x="4306" y="10235"/>
                </a:cubicBezTo>
                <a:cubicBezTo>
                  <a:pt x="4306" y="10305"/>
                  <a:pt x="4359" y="10355"/>
                  <a:pt x="4419" y="10395"/>
                </a:cubicBezTo>
                <a:cubicBezTo>
                  <a:pt x="4404" y="10495"/>
                  <a:pt x="4449" y="10555"/>
                  <a:pt x="4509" y="10615"/>
                </a:cubicBezTo>
                <a:cubicBezTo>
                  <a:pt x="4494" y="10695"/>
                  <a:pt x="4524" y="10755"/>
                  <a:pt x="4509" y="10835"/>
                </a:cubicBezTo>
                <a:cubicBezTo>
                  <a:pt x="4539" y="10895"/>
                  <a:pt x="4606" y="10935"/>
                  <a:pt x="4591" y="11015"/>
                </a:cubicBezTo>
                <a:cubicBezTo>
                  <a:pt x="4584" y="11065"/>
                  <a:pt x="4629" y="11095"/>
                  <a:pt x="4584" y="11165"/>
                </a:cubicBezTo>
                <a:cubicBezTo>
                  <a:pt x="4659" y="11195"/>
                  <a:pt x="4584" y="11285"/>
                  <a:pt x="4629" y="11325"/>
                </a:cubicBezTo>
                <a:cubicBezTo>
                  <a:pt x="4614" y="11435"/>
                  <a:pt x="4659" y="11525"/>
                  <a:pt x="4636" y="11645"/>
                </a:cubicBezTo>
                <a:cubicBezTo>
                  <a:pt x="4703" y="11655"/>
                  <a:pt x="4666" y="11715"/>
                  <a:pt x="4696" y="11745"/>
                </a:cubicBezTo>
                <a:cubicBezTo>
                  <a:pt x="4748" y="11765"/>
                  <a:pt x="4644" y="11865"/>
                  <a:pt x="4726" y="11865"/>
                </a:cubicBezTo>
                <a:cubicBezTo>
                  <a:pt x="4793" y="11835"/>
                  <a:pt x="4771" y="11735"/>
                  <a:pt x="4771" y="11665"/>
                </a:cubicBezTo>
                <a:cubicBezTo>
                  <a:pt x="4793" y="11615"/>
                  <a:pt x="4763" y="11595"/>
                  <a:pt x="4756" y="11565"/>
                </a:cubicBezTo>
                <a:cubicBezTo>
                  <a:pt x="4763" y="11525"/>
                  <a:pt x="4756" y="11495"/>
                  <a:pt x="4748" y="11455"/>
                </a:cubicBezTo>
                <a:cubicBezTo>
                  <a:pt x="4756" y="11305"/>
                  <a:pt x="4756" y="11155"/>
                  <a:pt x="4763" y="10995"/>
                </a:cubicBezTo>
                <a:cubicBezTo>
                  <a:pt x="4786" y="11005"/>
                  <a:pt x="4786" y="10975"/>
                  <a:pt x="4778" y="10935"/>
                </a:cubicBezTo>
                <a:cubicBezTo>
                  <a:pt x="4801" y="10905"/>
                  <a:pt x="4831" y="10905"/>
                  <a:pt x="4838" y="10845"/>
                </a:cubicBezTo>
                <a:cubicBezTo>
                  <a:pt x="4846" y="10765"/>
                  <a:pt x="4838" y="10685"/>
                  <a:pt x="4853" y="10595"/>
                </a:cubicBezTo>
                <a:cubicBezTo>
                  <a:pt x="4898" y="10615"/>
                  <a:pt x="4913" y="10465"/>
                  <a:pt x="4906" y="10445"/>
                </a:cubicBezTo>
                <a:cubicBezTo>
                  <a:pt x="4921" y="10385"/>
                  <a:pt x="4973" y="10445"/>
                  <a:pt x="4981" y="10355"/>
                </a:cubicBezTo>
                <a:cubicBezTo>
                  <a:pt x="5018" y="10365"/>
                  <a:pt x="5025" y="10235"/>
                  <a:pt x="5063" y="10255"/>
                </a:cubicBezTo>
                <a:cubicBezTo>
                  <a:pt x="5108" y="10145"/>
                  <a:pt x="5175" y="10105"/>
                  <a:pt x="5220" y="9995"/>
                </a:cubicBezTo>
                <a:cubicBezTo>
                  <a:pt x="5310" y="9965"/>
                  <a:pt x="5385" y="9855"/>
                  <a:pt x="5475" y="9835"/>
                </a:cubicBezTo>
                <a:cubicBezTo>
                  <a:pt x="5557" y="9755"/>
                  <a:pt x="5655" y="9745"/>
                  <a:pt x="5752" y="9715"/>
                </a:cubicBezTo>
                <a:cubicBezTo>
                  <a:pt x="5789" y="9735"/>
                  <a:pt x="5797" y="9656"/>
                  <a:pt x="5849" y="9706"/>
                </a:cubicBezTo>
                <a:cubicBezTo>
                  <a:pt x="5864" y="9636"/>
                  <a:pt x="5947" y="9805"/>
                  <a:pt x="5954" y="9676"/>
                </a:cubicBezTo>
                <a:cubicBezTo>
                  <a:pt x="5917" y="9596"/>
                  <a:pt x="5804" y="9666"/>
                  <a:pt x="5722" y="9596"/>
                </a:cubicBezTo>
                <a:cubicBezTo>
                  <a:pt x="5670" y="9676"/>
                  <a:pt x="5595" y="9626"/>
                  <a:pt x="5542" y="9686"/>
                </a:cubicBezTo>
                <a:cubicBezTo>
                  <a:pt x="5512" y="9686"/>
                  <a:pt x="5482" y="9696"/>
                  <a:pt x="5452" y="9686"/>
                </a:cubicBezTo>
                <a:cubicBezTo>
                  <a:pt x="5437" y="9706"/>
                  <a:pt x="5355" y="9775"/>
                  <a:pt x="5370" y="9706"/>
                </a:cubicBezTo>
                <a:cubicBezTo>
                  <a:pt x="5407" y="9725"/>
                  <a:pt x="5407" y="9636"/>
                  <a:pt x="5437" y="9656"/>
                </a:cubicBezTo>
                <a:cubicBezTo>
                  <a:pt x="5475" y="9626"/>
                  <a:pt x="5482" y="9596"/>
                  <a:pt x="5475" y="9546"/>
                </a:cubicBezTo>
                <a:cubicBezTo>
                  <a:pt x="5587" y="9476"/>
                  <a:pt x="5685" y="9346"/>
                  <a:pt x="5789" y="9256"/>
                </a:cubicBezTo>
                <a:cubicBezTo>
                  <a:pt x="5894" y="9166"/>
                  <a:pt x="5992" y="9046"/>
                  <a:pt x="6089" y="8936"/>
                </a:cubicBezTo>
                <a:cubicBezTo>
                  <a:pt x="6186" y="8806"/>
                  <a:pt x="6291" y="8706"/>
                  <a:pt x="6381" y="8566"/>
                </a:cubicBezTo>
                <a:cubicBezTo>
                  <a:pt x="6441" y="8556"/>
                  <a:pt x="6471" y="8406"/>
                  <a:pt x="6531" y="8406"/>
                </a:cubicBezTo>
                <a:cubicBezTo>
                  <a:pt x="6546" y="8326"/>
                  <a:pt x="6583" y="8356"/>
                  <a:pt x="6598" y="8286"/>
                </a:cubicBezTo>
                <a:cubicBezTo>
                  <a:pt x="6628" y="8286"/>
                  <a:pt x="6636" y="8186"/>
                  <a:pt x="6673" y="8206"/>
                </a:cubicBezTo>
                <a:cubicBezTo>
                  <a:pt x="6748" y="8026"/>
                  <a:pt x="6838" y="7896"/>
                  <a:pt x="6913" y="7716"/>
                </a:cubicBezTo>
                <a:cubicBezTo>
                  <a:pt x="6943" y="7636"/>
                  <a:pt x="6965" y="7556"/>
                  <a:pt x="6995" y="7477"/>
                </a:cubicBezTo>
                <a:cubicBezTo>
                  <a:pt x="7010" y="7407"/>
                  <a:pt x="7018" y="7307"/>
                  <a:pt x="7055" y="7167"/>
                </a:cubicBezTo>
                <a:cubicBezTo>
                  <a:pt x="7108" y="7047"/>
                  <a:pt x="7160" y="6957"/>
                  <a:pt x="7205" y="6807"/>
                </a:cubicBezTo>
                <a:cubicBezTo>
                  <a:pt x="7242" y="6827"/>
                  <a:pt x="7242" y="6727"/>
                  <a:pt x="7280" y="6727"/>
                </a:cubicBezTo>
                <a:cubicBezTo>
                  <a:pt x="7295" y="6657"/>
                  <a:pt x="7340" y="6667"/>
                  <a:pt x="7362" y="6617"/>
                </a:cubicBezTo>
                <a:cubicBezTo>
                  <a:pt x="7415" y="6547"/>
                  <a:pt x="7467" y="6457"/>
                  <a:pt x="7535" y="6407"/>
                </a:cubicBezTo>
                <a:cubicBezTo>
                  <a:pt x="7572" y="6277"/>
                  <a:pt x="7647" y="6287"/>
                  <a:pt x="7692" y="6147"/>
                </a:cubicBezTo>
                <a:cubicBezTo>
                  <a:pt x="7729" y="6147"/>
                  <a:pt x="7752" y="6107"/>
                  <a:pt x="7774" y="6047"/>
                </a:cubicBezTo>
                <a:cubicBezTo>
                  <a:pt x="7804" y="6077"/>
                  <a:pt x="7857" y="5917"/>
                  <a:pt x="7819" y="5907"/>
                </a:cubicBezTo>
                <a:cubicBezTo>
                  <a:pt x="7752" y="6067"/>
                  <a:pt x="7654" y="6087"/>
                  <a:pt x="7587" y="6247"/>
                </a:cubicBezTo>
                <a:cubicBezTo>
                  <a:pt x="7490" y="6297"/>
                  <a:pt x="7422" y="6487"/>
                  <a:pt x="7317" y="6527"/>
                </a:cubicBezTo>
                <a:cubicBezTo>
                  <a:pt x="7347" y="6467"/>
                  <a:pt x="7370" y="6407"/>
                  <a:pt x="7355" y="6357"/>
                </a:cubicBezTo>
                <a:cubicBezTo>
                  <a:pt x="7377" y="6367"/>
                  <a:pt x="7392" y="6327"/>
                  <a:pt x="7400" y="6297"/>
                </a:cubicBezTo>
                <a:cubicBezTo>
                  <a:pt x="7377" y="6277"/>
                  <a:pt x="7355" y="6317"/>
                  <a:pt x="7362" y="6267"/>
                </a:cubicBezTo>
                <a:cubicBezTo>
                  <a:pt x="7430" y="6247"/>
                  <a:pt x="7475" y="6117"/>
                  <a:pt x="7549" y="6127"/>
                </a:cubicBezTo>
                <a:cubicBezTo>
                  <a:pt x="7564" y="6037"/>
                  <a:pt x="7609" y="6067"/>
                  <a:pt x="7639" y="6027"/>
                </a:cubicBezTo>
                <a:cubicBezTo>
                  <a:pt x="7654" y="5957"/>
                  <a:pt x="7699" y="5957"/>
                  <a:pt x="7737" y="5957"/>
                </a:cubicBezTo>
                <a:cubicBezTo>
                  <a:pt x="7782" y="5857"/>
                  <a:pt x="7849" y="5817"/>
                  <a:pt x="7916" y="5777"/>
                </a:cubicBezTo>
                <a:cubicBezTo>
                  <a:pt x="7961" y="5687"/>
                  <a:pt x="8029" y="5637"/>
                  <a:pt x="8096" y="5597"/>
                </a:cubicBezTo>
                <a:cubicBezTo>
                  <a:pt x="8194" y="5427"/>
                  <a:pt x="8321" y="5318"/>
                  <a:pt x="8433" y="5168"/>
                </a:cubicBezTo>
                <a:cubicBezTo>
                  <a:pt x="8478" y="5068"/>
                  <a:pt x="8538" y="4998"/>
                  <a:pt x="8591" y="4918"/>
                </a:cubicBezTo>
                <a:cubicBezTo>
                  <a:pt x="8606" y="4828"/>
                  <a:pt x="8643" y="4838"/>
                  <a:pt x="8665" y="4768"/>
                </a:cubicBezTo>
                <a:cubicBezTo>
                  <a:pt x="8658" y="4688"/>
                  <a:pt x="8763" y="4698"/>
                  <a:pt x="8710" y="4638"/>
                </a:cubicBezTo>
                <a:cubicBezTo>
                  <a:pt x="8635" y="4748"/>
                  <a:pt x="8553" y="4858"/>
                  <a:pt x="8478" y="4978"/>
                </a:cubicBezTo>
                <a:cubicBezTo>
                  <a:pt x="8433" y="5028"/>
                  <a:pt x="8388" y="5058"/>
                  <a:pt x="8366" y="5158"/>
                </a:cubicBezTo>
                <a:cubicBezTo>
                  <a:pt x="8313" y="5188"/>
                  <a:pt x="8261" y="5228"/>
                  <a:pt x="8231" y="5338"/>
                </a:cubicBezTo>
                <a:cubicBezTo>
                  <a:pt x="8066" y="5437"/>
                  <a:pt x="7946" y="5687"/>
                  <a:pt x="7774" y="5757"/>
                </a:cubicBezTo>
                <a:cubicBezTo>
                  <a:pt x="7707" y="5847"/>
                  <a:pt x="7639" y="5927"/>
                  <a:pt x="7557" y="5977"/>
                </a:cubicBezTo>
                <a:cubicBezTo>
                  <a:pt x="7512" y="5997"/>
                  <a:pt x="7482" y="6067"/>
                  <a:pt x="7437" y="6057"/>
                </a:cubicBezTo>
                <a:cubicBezTo>
                  <a:pt x="7407" y="6137"/>
                  <a:pt x="7370" y="6177"/>
                  <a:pt x="7325" y="6177"/>
                </a:cubicBezTo>
                <a:cubicBezTo>
                  <a:pt x="7183" y="6357"/>
                  <a:pt x="7018" y="6457"/>
                  <a:pt x="6875" y="6647"/>
                </a:cubicBezTo>
                <a:cubicBezTo>
                  <a:pt x="6801" y="6707"/>
                  <a:pt x="6718" y="6777"/>
                  <a:pt x="6651" y="6887"/>
                </a:cubicBezTo>
                <a:cubicBezTo>
                  <a:pt x="6598" y="6887"/>
                  <a:pt x="6583" y="7007"/>
                  <a:pt x="6538" y="7007"/>
                </a:cubicBezTo>
                <a:cubicBezTo>
                  <a:pt x="6501" y="7057"/>
                  <a:pt x="6456" y="7087"/>
                  <a:pt x="6434" y="7167"/>
                </a:cubicBezTo>
                <a:cubicBezTo>
                  <a:pt x="6389" y="7167"/>
                  <a:pt x="6359" y="7227"/>
                  <a:pt x="6336" y="7307"/>
                </a:cubicBezTo>
                <a:cubicBezTo>
                  <a:pt x="6291" y="7297"/>
                  <a:pt x="6254" y="7347"/>
                  <a:pt x="6224" y="7427"/>
                </a:cubicBezTo>
                <a:cubicBezTo>
                  <a:pt x="6201" y="7507"/>
                  <a:pt x="6149" y="7497"/>
                  <a:pt x="6111" y="7547"/>
                </a:cubicBezTo>
                <a:cubicBezTo>
                  <a:pt x="6097" y="7646"/>
                  <a:pt x="6037" y="7616"/>
                  <a:pt x="6007" y="7706"/>
                </a:cubicBezTo>
                <a:cubicBezTo>
                  <a:pt x="5939" y="7786"/>
                  <a:pt x="5864" y="7856"/>
                  <a:pt x="5804" y="7966"/>
                </a:cubicBezTo>
                <a:cubicBezTo>
                  <a:pt x="5752" y="7956"/>
                  <a:pt x="5759" y="8156"/>
                  <a:pt x="5692" y="8086"/>
                </a:cubicBezTo>
                <a:cubicBezTo>
                  <a:pt x="5670" y="8196"/>
                  <a:pt x="5625" y="8196"/>
                  <a:pt x="5595" y="8286"/>
                </a:cubicBezTo>
                <a:cubicBezTo>
                  <a:pt x="5550" y="8276"/>
                  <a:pt x="5542" y="8396"/>
                  <a:pt x="5490" y="8376"/>
                </a:cubicBezTo>
                <a:cubicBezTo>
                  <a:pt x="5467" y="8456"/>
                  <a:pt x="5422" y="8486"/>
                  <a:pt x="5392" y="8536"/>
                </a:cubicBezTo>
                <a:cubicBezTo>
                  <a:pt x="5318" y="8626"/>
                  <a:pt x="5250" y="8756"/>
                  <a:pt x="5183" y="8856"/>
                </a:cubicBezTo>
                <a:cubicBezTo>
                  <a:pt x="5115" y="8966"/>
                  <a:pt x="5040" y="9046"/>
                  <a:pt x="4988" y="9216"/>
                </a:cubicBezTo>
                <a:cubicBezTo>
                  <a:pt x="4951" y="9256"/>
                  <a:pt x="4921" y="9326"/>
                  <a:pt x="4891" y="9376"/>
                </a:cubicBezTo>
                <a:cubicBezTo>
                  <a:pt x="4876" y="9406"/>
                  <a:pt x="4868" y="9456"/>
                  <a:pt x="4838" y="9446"/>
                </a:cubicBezTo>
                <a:cubicBezTo>
                  <a:pt x="4831" y="9486"/>
                  <a:pt x="4853" y="9516"/>
                  <a:pt x="4801" y="9486"/>
                </a:cubicBezTo>
                <a:cubicBezTo>
                  <a:pt x="4861" y="9386"/>
                  <a:pt x="4913" y="9246"/>
                  <a:pt x="4958" y="9106"/>
                </a:cubicBezTo>
                <a:cubicBezTo>
                  <a:pt x="5093" y="8886"/>
                  <a:pt x="5153" y="8736"/>
                  <a:pt x="5273" y="8466"/>
                </a:cubicBezTo>
                <a:cubicBezTo>
                  <a:pt x="5325" y="8466"/>
                  <a:pt x="5340" y="8326"/>
                  <a:pt x="5392" y="8316"/>
                </a:cubicBezTo>
                <a:cubicBezTo>
                  <a:pt x="5422" y="8206"/>
                  <a:pt x="5482" y="8196"/>
                  <a:pt x="5505" y="8066"/>
                </a:cubicBezTo>
                <a:cubicBezTo>
                  <a:pt x="5535" y="8086"/>
                  <a:pt x="5542" y="7996"/>
                  <a:pt x="5572" y="8016"/>
                </a:cubicBezTo>
                <a:cubicBezTo>
                  <a:pt x="5580" y="7926"/>
                  <a:pt x="5625" y="7956"/>
                  <a:pt x="5640" y="7896"/>
                </a:cubicBezTo>
                <a:cubicBezTo>
                  <a:pt x="5685" y="7836"/>
                  <a:pt x="5730" y="7766"/>
                  <a:pt x="5774" y="7686"/>
                </a:cubicBezTo>
                <a:cubicBezTo>
                  <a:pt x="5872" y="7547"/>
                  <a:pt x="5962" y="7427"/>
                  <a:pt x="6059" y="7287"/>
                </a:cubicBezTo>
                <a:cubicBezTo>
                  <a:pt x="6156" y="7177"/>
                  <a:pt x="6246" y="7077"/>
                  <a:pt x="6344" y="6947"/>
                </a:cubicBezTo>
                <a:cubicBezTo>
                  <a:pt x="6389" y="6887"/>
                  <a:pt x="6434" y="6817"/>
                  <a:pt x="6493" y="6787"/>
                </a:cubicBezTo>
                <a:cubicBezTo>
                  <a:pt x="6508" y="6747"/>
                  <a:pt x="6538" y="6707"/>
                  <a:pt x="6568" y="6707"/>
                </a:cubicBezTo>
                <a:cubicBezTo>
                  <a:pt x="6598" y="6707"/>
                  <a:pt x="6606" y="6607"/>
                  <a:pt x="6643" y="6627"/>
                </a:cubicBezTo>
                <a:cubicBezTo>
                  <a:pt x="6733" y="6497"/>
                  <a:pt x="6830" y="6397"/>
                  <a:pt x="6935" y="6327"/>
                </a:cubicBezTo>
                <a:cubicBezTo>
                  <a:pt x="6973" y="6237"/>
                  <a:pt x="7025" y="6177"/>
                  <a:pt x="7085" y="6167"/>
                </a:cubicBezTo>
                <a:cubicBezTo>
                  <a:pt x="7108" y="6117"/>
                  <a:pt x="7130" y="6087"/>
                  <a:pt x="7160" y="6087"/>
                </a:cubicBezTo>
                <a:cubicBezTo>
                  <a:pt x="7197" y="6087"/>
                  <a:pt x="7205" y="5987"/>
                  <a:pt x="7242" y="6007"/>
                </a:cubicBezTo>
                <a:cubicBezTo>
                  <a:pt x="7340" y="5907"/>
                  <a:pt x="7430" y="5797"/>
                  <a:pt x="7535" y="5707"/>
                </a:cubicBezTo>
                <a:cubicBezTo>
                  <a:pt x="7579" y="5647"/>
                  <a:pt x="7632" y="5597"/>
                  <a:pt x="7684" y="5537"/>
                </a:cubicBezTo>
                <a:cubicBezTo>
                  <a:pt x="7744" y="5517"/>
                  <a:pt x="7774" y="5397"/>
                  <a:pt x="7834" y="5378"/>
                </a:cubicBezTo>
                <a:cubicBezTo>
                  <a:pt x="7752" y="5308"/>
                  <a:pt x="7744" y="5487"/>
                  <a:pt x="7684" y="5477"/>
                </a:cubicBezTo>
                <a:cubicBezTo>
                  <a:pt x="7647" y="5477"/>
                  <a:pt x="7647" y="5577"/>
                  <a:pt x="7609" y="5557"/>
                </a:cubicBezTo>
                <a:cubicBezTo>
                  <a:pt x="7564" y="5517"/>
                  <a:pt x="7579" y="5687"/>
                  <a:pt x="7520" y="5597"/>
                </a:cubicBezTo>
                <a:cubicBezTo>
                  <a:pt x="7490" y="5697"/>
                  <a:pt x="7430" y="5717"/>
                  <a:pt x="7377" y="5737"/>
                </a:cubicBezTo>
                <a:cubicBezTo>
                  <a:pt x="7362" y="5797"/>
                  <a:pt x="7340" y="5837"/>
                  <a:pt x="7302" y="5817"/>
                </a:cubicBezTo>
                <a:cubicBezTo>
                  <a:pt x="7272" y="5817"/>
                  <a:pt x="7265" y="5917"/>
                  <a:pt x="7227" y="5897"/>
                </a:cubicBezTo>
                <a:cubicBezTo>
                  <a:pt x="7130" y="5987"/>
                  <a:pt x="7033" y="6087"/>
                  <a:pt x="6935" y="6197"/>
                </a:cubicBezTo>
                <a:cubicBezTo>
                  <a:pt x="6898" y="6177"/>
                  <a:pt x="6890" y="6277"/>
                  <a:pt x="6860" y="6277"/>
                </a:cubicBezTo>
                <a:cubicBezTo>
                  <a:pt x="6816" y="6247"/>
                  <a:pt x="6808" y="6347"/>
                  <a:pt x="6771" y="6327"/>
                </a:cubicBezTo>
                <a:cubicBezTo>
                  <a:pt x="6763" y="6407"/>
                  <a:pt x="6711" y="6347"/>
                  <a:pt x="6696" y="6407"/>
                </a:cubicBezTo>
                <a:cubicBezTo>
                  <a:pt x="6666" y="6417"/>
                  <a:pt x="6658" y="6497"/>
                  <a:pt x="6606" y="6447"/>
                </a:cubicBezTo>
                <a:cubicBezTo>
                  <a:pt x="6636" y="6357"/>
                  <a:pt x="6688" y="6387"/>
                  <a:pt x="6711" y="6287"/>
                </a:cubicBezTo>
                <a:cubicBezTo>
                  <a:pt x="6763" y="6267"/>
                  <a:pt x="6808" y="6227"/>
                  <a:pt x="6838" y="6137"/>
                </a:cubicBezTo>
                <a:cubicBezTo>
                  <a:pt x="6883" y="6117"/>
                  <a:pt x="6913" y="6037"/>
                  <a:pt x="6965" y="6027"/>
                </a:cubicBezTo>
                <a:cubicBezTo>
                  <a:pt x="7003" y="5947"/>
                  <a:pt x="7048" y="5937"/>
                  <a:pt x="7093" y="5877"/>
                </a:cubicBezTo>
                <a:cubicBezTo>
                  <a:pt x="7130" y="5837"/>
                  <a:pt x="7168" y="5797"/>
                  <a:pt x="7205" y="5757"/>
                </a:cubicBezTo>
                <a:cubicBezTo>
                  <a:pt x="7257" y="5747"/>
                  <a:pt x="7272" y="5627"/>
                  <a:pt x="7340" y="5647"/>
                </a:cubicBezTo>
                <a:cubicBezTo>
                  <a:pt x="7362" y="5537"/>
                  <a:pt x="7437" y="5617"/>
                  <a:pt x="7460" y="5497"/>
                </a:cubicBezTo>
                <a:cubicBezTo>
                  <a:pt x="7505" y="5457"/>
                  <a:pt x="7542" y="5407"/>
                  <a:pt x="7594" y="5388"/>
                </a:cubicBezTo>
                <a:cubicBezTo>
                  <a:pt x="7632" y="5348"/>
                  <a:pt x="7662" y="5288"/>
                  <a:pt x="7707" y="5268"/>
                </a:cubicBezTo>
                <a:cubicBezTo>
                  <a:pt x="7752" y="5248"/>
                  <a:pt x="7789" y="5178"/>
                  <a:pt x="7842" y="5158"/>
                </a:cubicBezTo>
                <a:cubicBezTo>
                  <a:pt x="7872" y="5078"/>
                  <a:pt x="7916" y="5028"/>
                  <a:pt x="7969" y="5048"/>
                </a:cubicBezTo>
                <a:cubicBezTo>
                  <a:pt x="7999" y="4938"/>
                  <a:pt x="8059" y="4968"/>
                  <a:pt x="8096" y="4898"/>
                </a:cubicBezTo>
                <a:cubicBezTo>
                  <a:pt x="8171" y="4818"/>
                  <a:pt x="8261" y="4758"/>
                  <a:pt x="8343" y="4668"/>
                </a:cubicBezTo>
                <a:cubicBezTo>
                  <a:pt x="8373" y="4578"/>
                  <a:pt x="8433" y="4618"/>
                  <a:pt x="8463" y="4518"/>
                </a:cubicBezTo>
                <a:cubicBezTo>
                  <a:pt x="8523" y="4528"/>
                  <a:pt x="8538" y="4398"/>
                  <a:pt x="8583" y="4368"/>
                </a:cubicBezTo>
                <a:cubicBezTo>
                  <a:pt x="8628" y="4328"/>
                  <a:pt x="8673" y="4298"/>
                  <a:pt x="8718" y="4258"/>
                </a:cubicBezTo>
                <a:cubicBezTo>
                  <a:pt x="8793" y="4218"/>
                  <a:pt x="8763" y="4178"/>
                  <a:pt x="8830" y="4138"/>
                </a:cubicBezTo>
                <a:cubicBezTo>
                  <a:pt x="8920" y="4038"/>
                  <a:pt x="8995" y="3908"/>
                  <a:pt x="9100" y="3858"/>
                </a:cubicBezTo>
                <a:cubicBezTo>
                  <a:pt x="9122" y="3768"/>
                  <a:pt x="9160" y="3718"/>
                  <a:pt x="9197" y="3698"/>
                </a:cubicBezTo>
                <a:cubicBezTo>
                  <a:pt x="9212" y="3618"/>
                  <a:pt x="9325" y="3608"/>
                  <a:pt x="9287" y="3518"/>
                </a:cubicBezTo>
                <a:cubicBezTo>
                  <a:pt x="9190" y="3618"/>
                  <a:pt x="9092" y="3698"/>
                  <a:pt x="9017" y="3868"/>
                </a:cubicBezTo>
                <a:cubicBezTo>
                  <a:pt x="8943" y="3798"/>
                  <a:pt x="8935" y="3988"/>
                  <a:pt x="8868" y="3968"/>
                </a:cubicBezTo>
                <a:cubicBezTo>
                  <a:pt x="8853" y="4018"/>
                  <a:pt x="8830" y="4028"/>
                  <a:pt x="8800" y="4028"/>
                </a:cubicBezTo>
                <a:cubicBezTo>
                  <a:pt x="8785" y="4088"/>
                  <a:pt x="8763" y="4118"/>
                  <a:pt x="8725" y="4108"/>
                </a:cubicBezTo>
                <a:cubicBezTo>
                  <a:pt x="8635" y="4228"/>
                  <a:pt x="8531" y="4258"/>
                  <a:pt x="8441" y="4378"/>
                </a:cubicBezTo>
                <a:cubicBezTo>
                  <a:pt x="8388" y="4368"/>
                  <a:pt x="8358" y="4438"/>
                  <a:pt x="8306" y="4428"/>
                </a:cubicBezTo>
                <a:cubicBezTo>
                  <a:pt x="8291" y="4448"/>
                  <a:pt x="8268" y="4448"/>
                  <a:pt x="8246" y="4448"/>
                </a:cubicBezTo>
                <a:cubicBezTo>
                  <a:pt x="8216" y="4438"/>
                  <a:pt x="8209" y="4508"/>
                  <a:pt x="8171" y="4468"/>
                </a:cubicBezTo>
                <a:cubicBezTo>
                  <a:pt x="8156" y="4558"/>
                  <a:pt x="8171" y="4528"/>
                  <a:pt x="8126" y="4598"/>
                </a:cubicBezTo>
                <a:cubicBezTo>
                  <a:pt x="8104" y="4588"/>
                  <a:pt x="8126" y="4548"/>
                  <a:pt x="8104" y="4528"/>
                </a:cubicBezTo>
                <a:cubicBezTo>
                  <a:pt x="8089" y="4558"/>
                  <a:pt x="8066" y="4548"/>
                  <a:pt x="8059" y="4588"/>
                </a:cubicBezTo>
                <a:cubicBezTo>
                  <a:pt x="7999" y="4558"/>
                  <a:pt x="7961" y="4608"/>
                  <a:pt x="7924" y="4638"/>
                </a:cubicBezTo>
                <a:cubicBezTo>
                  <a:pt x="7834" y="4648"/>
                  <a:pt x="7759" y="4728"/>
                  <a:pt x="7669" y="4738"/>
                </a:cubicBezTo>
                <a:cubicBezTo>
                  <a:pt x="7639" y="4828"/>
                  <a:pt x="7572" y="4798"/>
                  <a:pt x="7527" y="4878"/>
                </a:cubicBezTo>
                <a:cubicBezTo>
                  <a:pt x="7475" y="4918"/>
                  <a:pt x="7430" y="4968"/>
                  <a:pt x="7370" y="4998"/>
                </a:cubicBezTo>
                <a:cubicBezTo>
                  <a:pt x="7355" y="5038"/>
                  <a:pt x="7310" y="4988"/>
                  <a:pt x="7302" y="5058"/>
                </a:cubicBezTo>
                <a:cubicBezTo>
                  <a:pt x="7280" y="5088"/>
                  <a:pt x="7235" y="5038"/>
                  <a:pt x="7227" y="5138"/>
                </a:cubicBezTo>
                <a:cubicBezTo>
                  <a:pt x="7160" y="5128"/>
                  <a:pt x="7115" y="5208"/>
                  <a:pt x="7063" y="5258"/>
                </a:cubicBezTo>
                <a:cubicBezTo>
                  <a:pt x="7010" y="5288"/>
                  <a:pt x="6973" y="5348"/>
                  <a:pt x="6913" y="5358"/>
                </a:cubicBezTo>
                <a:cubicBezTo>
                  <a:pt x="6875" y="5467"/>
                  <a:pt x="6801" y="5417"/>
                  <a:pt x="6763" y="5517"/>
                </a:cubicBezTo>
                <a:cubicBezTo>
                  <a:pt x="6651" y="5567"/>
                  <a:pt x="6553" y="5687"/>
                  <a:pt x="6456" y="5777"/>
                </a:cubicBezTo>
                <a:cubicBezTo>
                  <a:pt x="6404" y="5817"/>
                  <a:pt x="6359" y="5847"/>
                  <a:pt x="6314" y="5917"/>
                </a:cubicBezTo>
                <a:cubicBezTo>
                  <a:pt x="6254" y="5947"/>
                  <a:pt x="6209" y="6007"/>
                  <a:pt x="6149" y="6037"/>
                </a:cubicBezTo>
                <a:cubicBezTo>
                  <a:pt x="6067" y="6197"/>
                  <a:pt x="5954" y="6227"/>
                  <a:pt x="5872" y="6377"/>
                </a:cubicBezTo>
                <a:cubicBezTo>
                  <a:pt x="5804" y="6367"/>
                  <a:pt x="5782" y="6487"/>
                  <a:pt x="5730" y="6517"/>
                </a:cubicBezTo>
                <a:cubicBezTo>
                  <a:pt x="5662" y="6517"/>
                  <a:pt x="5647" y="6697"/>
                  <a:pt x="5572" y="6677"/>
                </a:cubicBezTo>
                <a:cubicBezTo>
                  <a:pt x="5535" y="6757"/>
                  <a:pt x="5490" y="6797"/>
                  <a:pt x="5445" y="6847"/>
                </a:cubicBezTo>
                <a:cubicBezTo>
                  <a:pt x="5437" y="6947"/>
                  <a:pt x="5392" y="6897"/>
                  <a:pt x="5370" y="6927"/>
                </a:cubicBezTo>
                <a:cubicBezTo>
                  <a:pt x="5355" y="6997"/>
                  <a:pt x="5333" y="7027"/>
                  <a:pt x="5295" y="7017"/>
                </a:cubicBezTo>
                <a:cubicBezTo>
                  <a:pt x="5235" y="7117"/>
                  <a:pt x="5183" y="7257"/>
                  <a:pt x="5108" y="7277"/>
                </a:cubicBezTo>
                <a:cubicBezTo>
                  <a:pt x="5138" y="7197"/>
                  <a:pt x="5085" y="7157"/>
                  <a:pt x="5130" y="7077"/>
                </a:cubicBezTo>
                <a:cubicBezTo>
                  <a:pt x="5168" y="7017"/>
                  <a:pt x="5220" y="7007"/>
                  <a:pt x="5250" y="6927"/>
                </a:cubicBezTo>
                <a:cubicBezTo>
                  <a:pt x="5280" y="6877"/>
                  <a:pt x="5288" y="6737"/>
                  <a:pt x="5333" y="6747"/>
                </a:cubicBezTo>
                <a:cubicBezTo>
                  <a:pt x="5378" y="6697"/>
                  <a:pt x="5363" y="6697"/>
                  <a:pt x="5407" y="6607"/>
                </a:cubicBezTo>
                <a:cubicBezTo>
                  <a:pt x="5475" y="6497"/>
                  <a:pt x="5535" y="6397"/>
                  <a:pt x="5602" y="6307"/>
                </a:cubicBezTo>
                <a:cubicBezTo>
                  <a:pt x="5737" y="6087"/>
                  <a:pt x="5894" y="5977"/>
                  <a:pt x="6014" y="5737"/>
                </a:cubicBezTo>
                <a:cubicBezTo>
                  <a:pt x="6082" y="5697"/>
                  <a:pt x="6149" y="5647"/>
                  <a:pt x="6194" y="5557"/>
                </a:cubicBezTo>
                <a:cubicBezTo>
                  <a:pt x="6284" y="5567"/>
                  <a:pt x="6329" y="5427"/>
                  <a:pt x="6396" y="5397"/>
                </a:cubicBezTo>
                <a:cubicBezTo>
                  <a:pt x="6456" y="5318"/>
                  <a:pt x="6523" y="5288"/>
                  <a:pt x="6576" y="5218"/>
                </a:cubicBezTo>
                <a:cubicBezTo>
                  <a:pt x="6651" y="5178"/>
                  <a:pt x="6703" y="5088"/>
                  <a:pt x="6778" y="5048"/>
                </a:cubicBezTo>
                <a:cubicBezTo>
                  <a:pt x="6898" y="4918"/>
                  <a:pt x="7040" y="4848"/>
                  <a:pt x="7168" y="4748"/>
                </a:cubicBezTo>
                <a:cubicBezTo>
                  <a:pt x="7227" y="4698"/>
                  <a:pt x="7287" y="4638"/>
                  <a:pt x="7362" y="4608"/>
                </a:cubicBezTo>
                <a:cubicBezTo>
                  <a:pt x="7415" y="4528"/>
                  <a:pt x="7505" y="4538"/>
                  <a:pt x="7557" y="4448"/>
                </a:cubicBezTo>
                <a:cubicBezTo>
                  <a:pt x="7639" y="4448"/>
                  <a:pt x="7707" y="4418"/>
                  <a:pt x="7759" y="4348"/>
                </a:cubicBezTo>
                <a:cubicBezTo>
                  <a:pt x="7827" y="4298"/>
                  <a:pt x="7909" y="4298"/>
                  <a:pt x="7969" y="4218"/>
                </a:cubicBezTo>
                <a:cubicBezTo>
                  <a:pt x="8006" y="4218"/>
                  <a:pt x="8044" y="4218"/>
                  <a:pt x="8066" y="4148"/>
                </a:cubicBezTo>
                <a:cubicBezTo>
                  <a:pt x="8111" y="4168"/>
                  <a:pt x="8134" y="4128"/>
                  <a:pt x="8171" y="4118"/>
                </a:cubicBezTo>
                <a:cubicBezTo>
                  <a:pt x="8231" y="4038"/>
                  <a:pt x="8306" y="4008"/>
                  <a:pt x="8381" y="3988"/>
                </a:cubicBezTo>
                <a:cubicBezTo>
                  <a:pt x="8508" y="3888"/>
                  <a:pt x="8650" y="3818"/>
                  <a:pt x="8770" y="3688"/>
                </a:cubicBezTo>
                <a:cubicBezTo>
                  <a:pt x="8845" y="3668"/>
                  <a:pt x="8890" y="3518"/>
                  <a:pt x="8973" y="3528"/>
                </a:cubicBezTo>
                <a:cubicBezTo>
                  <a:pt x="8995" y="3478"/>
                  <a:pt x="9040" y="3488"/>
                  <a:pt x="9055" y="3418"/>
                </a:cubicBezTo>
                <a:cubicBezTo>
                  <a:pt x="9085" y="3358"/>
                  <a:pt x="9145" y="3408"/>
                  <a:pt x="9160" y="3318"/>
                </a:cubicBezTo>
                <a:cubicBezTo>
                  <a:pt x="9092" y="3278"/>
                  <a:pt x="9070" y="3398"/>
                  <a:pt x="9017" y="3388"/>
                </a:cubicBezTo>
                <a:cubicBezTo>
                  <a:pt x="8965" y="3428"/>
                  <a:pt x="8920" y="3478"/>
                  <a:pt x="8875" y="3528"/>
                </a:cubicBezTo>
                <a:cubicBezTo>
                  <a:pt x="8778" y="3598"/>
                  <a:pt x="8688" y="3668"/>
                  <a:pt x="8598" y="3778"/>
                </a:cubicBezTo>
                <a:cubicBezTo>
                  <a:pt x="8531" y="3728"/>
                  <a:pt x="8508" y="3828"/>
                  <a:pt x="8448" y="3808"/>
                </a:cubicBezTo>
                <a:cubicBezTo>
                  <a:pt x="8418" y="3908"/>
                  <a:pt x="8343" y="3828"/>
                  <a:pt x="8313" y="3918"/>
                </a:cubicBezTo>
                <a:cubicBezTo>
                  <a:pt x="8261" y="3938"/>
                  <a:pt x="8216" y="3968"/>
                  <a:pt x="8171" y="3988"/>
                </a:cubicBezTo>
                <a:cubicBezTo>
                  <a:pt x="8119" y="4008"/>
                  <a:pt x="8081" y="4068"/>
                  <a:pt x="8021" y="4058"/>
                </a:cubicBezTo>
                <a:cubicBezTo>
                  <a:pt x="7999" y="4158"/>
                  <a:pt x="7916" y="4058"/>
                  <a:pt x="7894" y="4168"/>
                </a:cubicBezTo>
                <a:cubicBezTo>
                  <a:pt x="7864" y="4158"/>
                  <a:pt x="7842" y="4198"/>
                  <a:pt x="7812" y="4188"/>
                </a:cubicBezTo>
                <a:cubicBezTo>
                  <a:pt x="7804" y="4238"/>
                  <a:pt x="7767" y="4218"/>
                  <a:pt x="7744" y="4238"/>
                </a:cubicBezTo>
                <a:cubicBezTo>
                  <a:pt x="7647" y="4288"/>
                  <a:pt x="7549" y="4348"/>
                  <a:pt x="7452" y="4408"/>
                </a:cubicBezTo>
                <a:cubicBezTo>
                  <a:pt x="7355" y="4468"/>
                  <a:pt x="7265" y="4528"/>
                  <a:pt x="7175" y="4588"/>
                </a:cubicBezTo>
                <a:cubicBezTo>
                  <a:pt x="7130" y="4638"/>
                  <a:pt x="7085" y="4658"/>
                  <a:pt x="7040" y="4698"/>
                </a:cubicBezTo>
                <a:cubicBezTo>
                  <a:pt x="6988" y="4708"/>
                  <a:pt x="6958" y="4788"/>
                  <a:pt x="6905" y="4808"/>
                </a:cubicBezTo>
                <a:cubicBezTo>
                  <a:pt x="6860" y="4828"/>
                  <a:pt x="6823" y="4898"/>
                  <a:pt x="6771" y="4918"/>
                </a:cubicBezTo>
                <a:cubicBezTo>
                  <a:pt x="6726" y="4938"/>
                  <a:pt x="6688" y="5008"/>
                  <a:pt x="6643" y="5028"/>
                </a:cubicBezTo>
                <a:cubicBezTo>
                  <a:pt x="6598" y="5068"/>
                  <a:pt x="6553" y="5098"/>
                  <a:pt x="6508" y="5138"/>
                </a:cubicBezTo>
                <a:cubicBezTo>
                  <a:pt x="6486" y="5168"/>
                  <a:pt x="6464" y="5188"/>
                  <a:pt x="6441" y="5198"/>
                </a:cubicBezTo>
                <a:cubicBezTo>
                  <a:pt x="6434" y="5298"/>
                  <a:pt x="6374" y="5178"/>
                  <a:pt x="6366" y="5278"/>
                </a:cubicBezTo>
                <a:cubicBezTo>
                  <a:pt x="6336" y="5258"/>
                  <a:pt x="6329" y="5348"/>
                  <a:pt x="6299" y="5338"/>
                </a:cubicBezTo>
                <a:cubicBezTo>
                  <a:pt x="6284" y="5388"/>
                  <a:pt x="6254" y="5378"/>
                  <a:pt x="6246" y="5427"/>
                </a:cubicBezTo>
                <a:cubicBezTo>
                  <a:pt x="6126" y="5467"/>
                  <a:pt x="6044" y="5607"/>
                  <a:pt x="5939" y="5687"/>
                </a:cubicBezTo>
                <a:cubicBezTo>
                  <a:pt x="5924" y="5737"/>
                  <a:pt x="5909" y="5767"/>
                  <a:pt x="5879" y="5777"/>
                </a:cubicBezTo>
                <a:cubicBezTo>
                  <a:pt x="5849" y="5777"/>
                  <a:pt x="5842" y="5877"/>
                  <a:pt x="5804" y="5857"/>
                </a:cubicBezTo>
                <a:cubicBezTo>
                  <a:pt x="5797" y="5947"/>
                  <a:pt x="5759" y="5917"/>
                  <a:pt x="5745" y="5977"/>
                </a:cubicBezTo>
                <a:cubicBezTo>
                  <a:pt x="5707" y="5977"/>
                  <a:pt x="5707" y="6077"/>
                  <a:pt x="5670" y="6067"/>
                </a:cubicBezTo>
                <a:cubicBezTo>
                  <a:pt x="5572" y="6187"/>
                  <a:pt x="5475" y="6287"/>
                  <a:pt x="5392" y="6437"/>
                </a:cubicBezTo>
                <a:cubicBezTo>
                  <a:pt x="5363" y="6547"/>
                  <a:pt x="5303" y="6587"/>
                  <a:pt x="5265" y="6677"/>
                </a:cubicBezTo>
                <a:cubicBezTo>
                  <a:pt x="5220" y="6627"/>
                  <a:pt x="5235" y="6807"/>
                  <a:pt x="5190" y="6757"/>
                </a:cubicBezTo>
                <a:cubicBezTo>
                  <a:pt x="5168" y="6787"/>
                  <a:pt x="5168" y="6907"/>
                  <a:pt x="5123" y="6877"/>
                </a:cubicBezTo>
                <a:cubicBezTo>
                  <a:pt x="5175" y="6777"/>
                  <a:pt x="5130" y="6727"/>
                  <a:pt x="5160" y="6647"/>
                </a:cubicBezTo>
                <a:cubicBezTo>
                  <a:pt x="5190" y="6537"/>
                  <a:pt x="5220" y="6447"/>
                  <a:pt x="5280" y="6427"/>
                </a:cubicBezTo>
                <a:cubicBezTo>
                  <a:pt x="5295" y="6367"/>
                  <a:pt x="5280" y="6307"/>
                  <a:pt x="5318" y="6237"/>
                </a:cubicBezTo>
                <a:cubicBezTo>
                  <a:pt x="5370" y="6237"/>
                  <a:pt x="5385" y="6107"/>
                  <a:pt x="5437" y="6107"/>
                </a:cubicBezTo>
                <a:cubicBezTo>
                  <a:pt x="5452" y="6007"/>
                  <a:pt x="5505" y="5997"/>
                  <a:pt x="5527" y="5917"/>
                </a:cubicBezTo>
                <a:cubicBezTo>
                  <a:pt x="5617" y="5877"/>
                  <a:pt x="5670" y="5707"/>
                  <a:pt x="5752" y="5667"/>
                </a:cubicBezTo>
                <a:cubicBezTo>
                  <a:pt x="5812" y="5517"/>
                  <a:pt x="5902" y="5487"/>
                  <a:pt x="5969" y="5388"/>
                </a:cubicBezTo>
                <a:cubicBezTo>
                  <a:pt x="6052" y="5318"/>
                  <a:pt x="6126" y="5238"/>
                  <a:pt x="6194" y="5148"/>
                </a:cubicBezTo>
                <a:cubicBezTo>
                  <a:pt x="6239" y="5118"/>
                  <a:pt x="6284" y="5118"/>
                  <a:pt x="6314" y="5018"/>
                </a:cubicBezTo>
                <a:cubicBezTo>
                  <a:pt x="6351" y="4988"/>
                  <a:pt x="6404" y="4998"/>
                  <a:pt x="6426" y="4898"/>
                </a:cubicBezTo>
                <a:cubicBezTo>
                  <a:pt x="6471" y="4898"/>
                  <a:pt x="6508" y="4858"/>
                  <a:pt x="6538" y="4778"/>
                </a:cubicBezTo>
                <a:cubicBezTo>
                  <a:pt x="6591" y="4808"/>
                  <a:pt x="6613" y="4708"/>
                  <a:pt x="6658" y="4698"/>
                </a:cubicBezTo>
                <a:cubicBezTo>
                  <a:pt x="6823" y="4538"/>
                  <a:pt x="7003" y="4468"/>
                  <a:pt x="7145" y="4258"/>
                </a:cubicBezTo>
                <a:cubicBezTo>
                  <a:pt x="7295" y="4218"/>
                  <a:pt x="7422" y="4108"/>
                  <a:pt x="7564" y="4068"/>
                </a:cubicBezTo>
                <a:cubicBezTo>
                  <a:pt x="7609" y="3948"/>
                  <a:pt x="7707" y="4028"/>
                  <a:pt x="7759" y="3928"/>
                </a:cubicBezTo>
                <a:cubicBezTo>
                  <a:pt x="7842" y="3928"/>
                  <a:pt x="7887" y="3808"/>
                  <a:pt x="7976" y="3838"/>
                </a:cubicBezTo>
                <a:cubicBezTo>
                  <a:pt x="8111" y="3728"/>
                  <a:pt x="8254" y="3698"/>
                  <a:pt x="8396" y="3618"/>
                </a:cubicBezTo>
                <a:cubicBezTo>
                  <a:pt x="8448" y="3548"/>
                  <a:pt x="8531" y="3558"/>
                  <a:pt x="8591" y="3518"/>
                </a:cubicBezTo>
                <a:cubicBezTo>
                  <a:pt x="8650" y="3578"/>
                  <a:pt x="8658" y="3468"/>
                  <a:pt x="8703" y="3488"/>
                </a:cubicBezTo>
                <a:cubicBezTo>
                  <a:pt x="8748" y="3508"/>
                  <a:pt x="8770" y="3418"/>
                  <a:pt x="8823" y="3468"/>
                </a:cubicBezTo>
                <a:cubicBezTo>
                  <a:pt x="8838" y="3408"/>
                  <a:pt x="8868" y="3428"/>
                  <a:pt x="8890" y="3408"/>
                </a:cubicBezTo>
                <a:cubicBezTo>
                  <a:pt x="8898" y="3308"/>
                  <a:pt x="8965" y="3428"/>
                  <a:pt x="8965" y="3328"/>
                </a:cubicBezTo>
                <a:cubicBezTo>
                  <a:pt x="9032" y="3338"/>
                  <a:pt x="9070" y="3268"/>
                  <a:pt x="9122" y="3229"/>
                </a:cubicBezTo>
                <a:cubicBezTo>
                  <a:pt x="9152" y="3248"/>
                  <a:pt x="9160" y="3179"/>
                  <a:pt x="9197" y="3219"/>
                </a:cubicBezTo>
                <a:cubicBezTo>
                  <a:pt x="9220" y="3169"/>
                  <a:pt x="9265" y="3219"/>
                  <a:pt x="9272" y="3139"/>
                </a:cubicBezTo>
                <a:cubicBezTo>
                  <a:pt x="9340" y="3169"/>
                  <a:pt x="9369" y="3049"/>
                  <a:pt x="9437" y="3079"/>
                </a:cubicBezTo>
                <a:cubicBezTo>
                  <a:pt x="9467" y="3019"/>
                  <a:pt x="9497" y="2979"/>
                  <a:pt x="9542" y="2979"/>
                </a:cubicBezTo>
                <a:cubicBezTo>
                  <a:pt x="9564" y="2919"/>
                  <a:pt x="9609" y="2909"/>
                  <a:pt x="9647" y="2889"/>
                </a:cubicBezTo>
                <a:cubicBezTo>
                  <a:pt x="9662" y="2799"/>
                  <a:pt x="9706" y="2829"/>
                  <a:pt x="9721" y="2739"/>
                </a:cubicBezTo>
                <a:cubicBezTo>
                  <a:pt x="9759" y="2719"/>
                  <a:pt x="9796" y="2629"/>
                  <a:pt x="9744" y="2599"/>
                </a:cubicBezTo>
                <a:cubicBezTo>
                  <a:pt x="9669" y="2699"/>
                  <a:pt x="9572" y="2749"/>
                  <a:pt x="9497" y="2889"/>
                </a:cubicBezTo>
                <a:cubicBezTo>
                  <a:pt x="9429" y="2889"/>
                  <a:pt x="9384" y="2989"/>
                  <a:pt x="9317" y="2999"/>
                </a:cubicBezTo>
                <a:cubicBezTo>
                  <a:pt x="9265" y="3069"/>
                  <a:pt x="9190" y="3059"/>
                  <a:pt x="9137" y="3119"/>
                </a:cubicBezTo>
                <a:cubicBezTo>
                  <a:pt x="9002" y="3169"/>
                  <a:pt x="8883" y="3268"/>
                  <a:pt x="8763" y="3368"/>
                </a:cubicBezTo>
                <a:cubicBezTo>
                  <a:pt x="8725" y="3358"/>
                  <a:pt x="8695" y="3388"/>
                  <a:pt x="8650" y="3358"/>
                </a:cubicBezTo>
                <a:cubicBezTo>
                  <a:pt x="8635" y="3448"/>
                  <a:pt x="8568" y="3358"/>
                  <a:pt x="8553" y="3428"/>
                </a:cubicBezTo>
                <a:cubicBezTo>
                  <a:pt x="8471" y="3408"/>
                  <a:pt x="8426" y="3518"/>
                  <a:pt x="8343" y="3488"/>
                </a:cubicBezTo>
                <a:cubicBezTo>
                  <a:pt x="8298" y="3608"/>
                  <a:pt x="8201" y="3528"/>
                  <a:pt x="8149" y="3628"/>
                </a:cubicBezTo>
                <a:cubicBezTo>
                  <a:pt x="8059" y="3598"/>
                  <a:pt x="8014" y="3728"/>
                  <a:pt x="7931" y="3718"/>
                </a:cubicBezTo>
                <a:cubicBezTo>
                  <a:pt x="7654" y="3868"/>
                  <a:pt x="7385" y="4028"/>
                  <a:pt x="7108" y="4168"/>
                </a:cubicBezTo>
                <a:cubicBezTo>
                  <a:pt x="7078" y="4248"/>
                  <a:pt x="7025" y="4228"/>
                  <a:pt x="6988" y="4288"/>
                </a:cubicBezTo>
                <a:cubicBezTo>
                  <a:pt x="6943" y="4298"/>
                  <a:pt x="6913" y="4368"/>
                  <a:pt x="6868" y="4378"/>
                </a:cubicBezTo>
                <a:cubicBezTo>
                  <a:pt x="6801" y="4488"/>
                  <a:pt x="6688" y="4448"/>
                  <a:pt x="6628" y="4578"/>
                </a:cubicBezTo>
                <a:cubicBezTo>
                  <a:pt x="6591" y="4608"/>
                  <a:pt x="6538" y="4598"/>
                  <a:pt x="6516" y="4698"/>
                </a:cubicBezTo>
                <a:cubicBezTo>
                  <a:pt x="6493" y="4688"/>
                  <a:pt x="6464" y="4678"/>
                  <a:pt x="6456" y="4728"/>
                </a:cubicBezTo>
                <a:cubicBezTo>
                  <a:pt x="6441" y="4768"/>
                  <a:pt x="6411" y="4758"/>
                  <a:pt x="6389" y="4788"/>
                </a:cubicBezTo>
                <a:cubicBezTo>
                  <a:pt x="6321" y="4898"/>
                  <a:pt x="6231" y="4958"/>
                  <a:pt x="6156" y="5058"/>
                </a:cubicBezTo>
                <a:cubicBezTo>
                  <a:pt x="6074" y="5118"/>
                  <a:pt x="5999" y="5208"/>
                  <a:pt x="5932" y="5298"/>
                </a:cubicBezTo>
                <a:cubicBezTo>
                  <a:pt x="5842" y="5348"/>
                  <a:pt x="5767" y="5427"/>
                  <a:pt x="5700" y="5537"/>
                </a:cubicBezTo>
                <a:cubicBezTo>
                  <a:pt x="5655" y="5537"/>
                  <a:pt x="5640" y="5667"/>
                  <a:pt x="5587" y="5667"/>
                </a:cubicBezTo>
                <a:cubicBezTo>
                  <a:pt x="5565" y="5767"/>
                  <a:pt x="5512" y="5737"/>
                  <a:pt x="5482" y="5827"/>
                </a:cubicBezTo>
                <a:cubicBezTo>
                  <a:pt x="5452" y="5877"/>
                  <a:pt x="5407" y="5897"/>
                  <a:pt x="5385" y="5987"/>
                </a:cubicBezTo>
                <a:cubicBezTo>
                  <a:pt x="5325" y="5987"/>
                  <a:pt x="5325" y="6157"/>
                  <a:pt x="5250" y="6097"/>
                </a:cubicBezTo>
                <a:cubicBezTo>
                  <a:pt x="5250" y="6047"/>
                  <a:pt x="5318" y="5967"/>
                  <a:pt x="5273" y="5947"/>
                </a:cubicBezTo>
                <a:cubicBezTo>
                  <a:pt x="5303" y="5907"/>
                  <a:pt x="5340" y="5907"/>
                  <a:pt x="5363" y="5847"/>
                </a:cubicBezTo>
                <a:cubicBezTo>
                  <a:pt x="5422" y="5787"/>
                  <a:pt x="5475" y="5707"/>
                  <a:pt x="5527" y="5627"/>
                </a:cubicBezTo>
                <a:cubicBezTo>
                  <a:pt x="5587" y="5557"/>
                  <a:pt x="5647" y="5487"/>
                  <a:pt x="5700" y="5407"/>
                </a:cubicBezTo>
                <a:cubicBezTo>
                  <a:pt x="5759" y="5348"/>
                  <a:pt x="5797" y="5228"/>
                  <a:pt x="5864" y="5198"/>
                </a:cubicBezTo>
                <a:cubicBezTo>
                  <a:pt x="5909" y="5088"/>
                  <a:pt x="5992" y="5088"/>
                  <a:pt x="6029" y="4948"/>
                </a:cubicBezTo>
                <a:cubicBezTo>
                  <a:pt x="6104" y="4938"/>
                  <a:pt x="6141" y="4798"/>
                  <a:pt x="6209" y="4768"/>
                </a:cubicBezTo>
                <a:cubicBezTo>
                  <a:pt x="6269" y="4718"/>
                  <a:pt x="6329" y="4648"/>
                  <a:pt x="6389" y="4588"/>
                </a:cubicBezTo>
                <a:cubicBezTo>
                  <a:pt x="6396" y="4498"/>
                  <a:pt x="6464" y="4598"/>
                  <a:pt x="6471" y="4478"/>
                </a:cubicBezTo>
                <a:cubicBezTo>
                  <a:pt x="6516" y="4508"/>
                  <a:pt x="6538" y="4438"/>
                  <a:pt x="6553" y="4378"/>
                </a:cubicBezTo>
                <a:cubicBezTo>
                  <a:pt x="6681" y="4358"/>
                  <a:pt x="6763" y="4218"/>
                  <a:pt x="6868" y="4148"/>
                </a:cubicBezTo>
                <a:cubicBezTo>
                  <a:pt x="6988" y="4108"/>
                  <a:pt x="7070" y="3938"/>
                  <a:pt x="7197" y="3908"/>
                </a:cubicBezTo>
                <a:cubicBezTo>
                  <a:pt x="7295" y="3798"/>
                  <a:pt x="7415" y="3748"/>
                  <a:pt x="7520" y="3658"/>
                </a:cubicBezTo>
                <a:cubicBezTo>
                  <a:pt x="7549" y="3658"/>
                  <a:pt x="7579" y="3648"/>
                  <a:pt x="7602" y="3618"/>
                </a:cubicBezTo>
                <a:cubicBezTo>
                  <a:pt x="7624" y="3568"/>
                  <a:pt x="7677" y="3638"/>
                  <a:pt x="7692" y="3568"/>
                </a:cubicBezTo>
                <a:cubicBezTo>
                  <a:pt x="7744" y="3528"/>
                  <a:pt x="7804" y="3498"/>
                  <a:pt x="7864" y="3488"/>
                </a:cubicBezTo>
                <a:cubicBezTo>
                  <a:pt x="7872" y="3408"/>
                  <a:pt x="7924" y="3458"/>
                  <a:pt x="7939" y="3398"/>
                </a:cubicBezTo>
                <a:cubicBezTo>
                  <a:pt x="7984" y="3438"/>
                  <a:pt x="7991" y="3338"/>
                  <a:pt x="8029" y="3358"/>
                </a:cubicBezTo>
                <a:cubicBezTo>
                  <a:pt x="8089" y="3358"/>
                  <a:pt x="8141" y="3288"/>
                  <a:pt x="8201" y="3278"/>
                </a:cubicBezTo>
                <a:cubicBezTo>
                  <a:pt x="8254" y="3348"/>
                  <a:pt x="8246" y="3199"/>
                  <a:pt x="8298" y="3268"/>
                </a:cubicBezTo>
                <a:cubicBezTo>
                  <a:pt x="8321" y="3238"/>
                  <a:pt x="8351" y="3229"/>
                  <a:pt x="8381" y="3229"/>
                </a:cubicBezTo>
                <a:cubicBezTo>
                  <a:pt x="8403" y="3179"/>
                  <a:pt x="8456" y="3248"/>
                  <a:pt x="8471" y="3189"/>
                </a:cubicBezTo>
                <a:cubicBezTo>
                  <a:pt x="8486" y="3119"/>
                  <a:pt x="8553" y="3258"/>
                  <a:pt x="8553" y="3139"/>
                </a:cubicBezTo>
                <a:cubicBezTo>
                  <a:pt x="8606" y="3219"/>
                  <a:pt x="8598" y="3069"/>
                  <a:pt x="8650" y="3139"/>
                </a:cubicBezTo>
                <a:cubicBezTo>
                  <a:pt x="8673" y="3109"/>
                  <a:pt x="8703" y="3089"/>
                  <a:pt x="8740" y="3099"/>
                </a:cubicBezTo>
                <a:cubicBezTo>
                  <a:pt x="8793" y="3049"/>
                  <a:pt x="8845" y="3019"/>
                  <a:pt x="8913" y="3009"/>
                </a:cubicBezTo>
                <a:cubicBezTo>
                  <a:pt x="8935" y="2979"/>
                  <a:pt x="8965" y="2959"/>
                  <a:pt x="8995" y="2969"/>
                </a:cubicBezTo>
                <a:cubicBezTo>
                  <a:pt x="9025" y="2959"/>
                  <a:pt x="9040" y="2869"/>
                  <a:pt x="9085" y="2919"/>
                </a:cubicBezTo>
                <a:cubicBezTo>
                  <a:pt x="9092" y="2839"/>
                  <a:pt x="9145" y="2899"/>
                  <a:pt x="9160" y="2839"/>
                </a:cubicBezTo>
                <a:cubicBezTo>
                  <a:pt x="9167" y="2829"/>
                  <a:pt x="9242" y="2769"/>
                  <a:pt x="9197" y="2739"/>
                </a:cubicBezTo>
                <a:cubicBezTo>
                  <a:pt x="9122" y="2819"/>
                  <a:pt x="9025" y="2799"/>
                  <a:pt x="8965" y="2919"/>
                </a:cubicBezTo>
                <a:cubicBezTo>
                  <a:pt x="8905" y="2879"/>
                  <a:pt x="8875" y="2929"/>
                  <a:pt x="8830" y="2959"/>
                </a:cubicBezTo>
                <a:cubicBezTo>
                  <a:pt x="8785" y="2959"/>
                  <a:pt x="8740" y="2989"/>
                  <a:pt x="8695" y="3009"/>
                </a:cubicBezTo>
                <a:cubicBezTo>
                  <a:pt x="8613" y="3059"/>
                  <a:pt x="8523" y="3089"/>
                  <a:pt x="8426" y="3099"/>
                </a:cubicBezTo>
                <a:cubicBezTo>
                  <a:pt x="8343" y="3139"/>
                  <a:pt x="8254" y="3169"/>
                  <a:pt x="8156" y="3189"/>
                </a:cubicBezTo>
                <a:cubicBezTo>
                  <a:pt x="8081" y="3238"/>
                  <a:pt x="7984" y="3238"/>
                  <a:pt x="7916" y="3328"/>
                </a:cubicBezTo>
                <a:cubicBezTo>
                  <a:pt x="7819" y="3328"/>
                  <a:pt x="7752" y="3428"/>
                  <a:pt x="7662" y="3458"/>
                </a:cubicBezTo>
                <a:cubicBezTo>
                  <a:pt x="7579" y="3528"/>
                  <a:pt x="7482" y="3518"/>
                  <a:pt x="7415" y="3618"/>
                </a:cubicBezTo>
                <a:cubicBezTo>
                  <a:pt x="7347" y="3578"/>
                  <a:pt x="7332" y="3688"/>
                  <a:pt x="7287" y="3708"/>
                </a:cubicBezTo>
                <a:cubicBezTo>
                  <a:pt x="7235" y="3698"/>
                  <a:pt x="7197" y="3748"/>
                  <a:pt x="7160" y="3788"/>
                </a:cubicBezTo>
                <a:cubicBezTo>
                  <a:pt x="7085" y="3838"/>
                  <a:pt x="7010" y="3908"/>
                  <a:pt x="6935" y="3968"/>
                </a:cubicBezTo>
                <a:cubicBezTo>
                  <a:pt x="6845" y="4018"/>
                  <a:pt x="6778" y="4098"/>
                  <a:pt x="6696" y="4178"/>
                </a:cubicBezTo>
                <a:cubicBezTo>
                  <a:pt x="6613" y="4218"/>
                  <a:pt x="6523" y="4268"/>
                  <a:pt x="6456" y="4378"/>
                </a:cubicBezTo>
                <a:cubicBezTo>
                  <a:pt x="6411" y="4398"/>
                  <a:pt x="6389" y="4478"/>
                  <a:pt x="6344" y="4498"/>
                </a:cubicBezTo>
                <a:cubicBezTo>
                  <a:pt x="6299" y="4518"/>
                  <a:pt x="6261" y="4558"/>
                  <a:pt x="6231" y="4628"/>
                </a:cubicBezTo>
                <a:cubicBezTo>
                  <a:pt x="6067" y="4708"/>
                  <a:pt x="5939" y="4948"/>
                  <a:pt x="5797" y="5118"/>
                </a:cubicBezTo>
                <a:cubicBezTo>
                  <a:pt x="5759" y="5168"/>
                  <a:pt x="5715" y="5178"/>
                  <a:pt x="5692" y="5288"/>
                </a:cubicBezTo>
                <a:cubicBezTo>
                  <a:pt x="5632" y="5238"/>
                  <a:pt x="5625" y="5378"/>
                  <a:pt x="5580" y="5407"/>
                </a:cubicBezTo>
                <a:cubicBezTo>
                  <a:pt x="5497" y="5447"/>
                  <a:pt x="5437" y="5607"/>
                  <a:pt x="5355" y="5647"/>
                </a:cubicBezTo>
                <a:cubicBezTo>
                  <a:pt x="5340" y="5597"/>
                  <a:pt x="5378" y="5517"/>
                  <a:pt x="5400" y="5447"/>
                </a:cubicBezTo>
                <a:cubicBezTo>
                  <a:pt x="5460" y="5527"/>
                  <a:pt x="5467" y="5388"/>
                  <a:pt x="5512" y="5397"/>
                </a:cubicBezTo>
                <a:cubicBezTo>
                  <a:pt x="5557" y="5198"/>
                  <a:pt x="5647" y="5168"/>
                  <a:pt x="5722" y="5078"/>
                </a:cubicBezTo>
                <a:cubicBezTo>
                  <a:pt x="5662" y="5018"/>
                  <a:pt x="5759" y="5028"/>
                  <a:pt x="5752" y="4968"/>
                </a:cubicBezTo>
                <a:cubicBezTo>
                  <a:pt x="5774" y="4908"/>
                  <a:pt x="5812" y="4908"/>
                  <a:pt x="5827" y="4828"/>
                </a:cubicBezTo>
                <a:cubicBezTo>
                  <a:pt x="5849" y="4838"/>
                  <a:pt x="5849" y="4818"/>
                  <a:pt x="5857" y="4808"/>
                </a:cubicBezTo>
                <a:cubicBezTo>
                  <a:pt x="5894" y="4778"/>
                  <a:pt x="5924" y="4818"/>
                  <a:pt x="5932" y="4728"/>
                </a:cubicBezTo>
                <a:cubicBezTo>
                  <a:pt x="5992" y="4748"/>
                  <a:pt x="5999" y="4608"/>
                  <a:pt x="6044" y="4608"/>
                </a:cubicBezTo>
                <a:cubicBezTo>
                  <a:pt x="6074" y="4528"/>
                  <a:pt x="6126" y="4528"/>
                  <a:pt x="6164" y="4488"/>
                </a:cubicBezTo>
                <a:cubicBezTo>
                  <a:pt x="6171" y="4448"/>
                  <a:pt x="6186" y="4428"/>
                  <a:pt x="6209" y="4418"/>
                </a:cubicBezTo>
                <a:cubicBezTo>
                  <a:pt x="6239" y="4438"/>
                  <a:pt x="6246" y="4348"/>
                  <a:pt x="6276" y="4358"/>
                </a:cubicBezTo>
                <a:cubicBezTo>
                  <a:pt x="6299" y="4278"/>
                  <a:pt x="6351" y="4288"/>
                  <a:pt x="6389" y="4238"/>
                </a:cubicBezTo>
                <a:cubicBezTo>
                  <a:pt x="6411" y="4158"/>
                  <a:pt x="6464" y="4158"/>
                  <a:pt x="6501" y="4118"/>
                </a:cubicBezTo>
                <a:cubicBezTo>
                  <a:pt x="6568" y="4018"/>
                  <a:pt x="6666" y="4018"/>
                  <a:pt x="6741" y="3908"/>
                </a:cubicBezTo>
                <a:cubicBezTo>
                  <a:pt x="6756" y="3888"/>
                  <a:pt x="6771" y="3888"/>
                  <a:pt x="6793" y="3888"/>
                </a:cubicBezTo>
                <a:cubicBezTo>
                  <a:pt x="6816" y="3848"/>
                  <a:pt x="6823" y="3788"/>
                  <a:pt x="6860" y="3828"/>
                </a:cubicBezTo>
                <a:cubicBezTo>
                  <a:pt x="6883" y="3718"/>
                  <a:pt x="6943" y="3768"/>
                  <a:pt x="6973" y="3708"/>
                </a:cubicBezTo>
                <a:cubicBezTo>
                  <a:pt x="7048" y="3608"/>
                  <a:pt x="7145" y="3608"/>
                  <a:pt x="7212" y="3498"/>
                </a:cubicBezTo>
                <a:cubicBezTo>
                  <a:pt x="7317" y="3508"/>
                  <a:pt x="7370" y="3368"/>
                  <a:pt x="7460" y="3338"/>
                </a:cubicBezTo>
                <a:cubicBezTo>
                  <a:pt x="7497" y="3298"/>
                  <a:pt x="7535" y="3238"/>
                  <a:pt x="7587" y="3248"/>
                </a:cubicBezTo>
                <a:cubicBezTo>
                  <a:pt x="7609" y="3169"/>
                  <a:pt x="7669" y="3189"/>
                  <a:pt x="7722" y="3209"/>
                </a:cubicBezTo>
                <a:cubicBezTo>
                  <a:pt x="7737" y="3169"/>
                  <a:pt x="7744" y="3109"/>
                  <a:pt x="7774" y="3109"/>
                </a:cubicBezTo>
                <a:cubicBezTo>
                  <a:pt x="7789" y="3069"/>
                  <a:pt x="7834" y="3119"/>
                  <a:pt x="7842" y="3059"/>
                </a:cubicBezTo>
                <a:cubicBezTo>
                  <a:pt x="7902" y="3039"/>
                  <a:pt x="7961" y="3039"/>
                  <a:pt x="7999" y="2959"/>
                </a:cubicBezTo>
                <a:cubicBezTo>
                  <a:pt x="8066" y="3009"/>
                  <a:pt x="8089" y="2909"/>
                  <a:pt x="8149" y="2929"/>
                </a:cubicBezTo>
                <a:cubicBezTo>
                  <a:pt x="8179" y="2819"/>
                  <a:pt x="8261" y="2899"/>
                  <a:pt x="8291" y="2789"/>
                </a:cubicBezTo>
                <a:cubicBezTo>
                  <a:pt x="8351" y="2799"/>
                  <a:pt x="8396" y="2779"/>
                  <a:pt x="8433" y="2719"/>
                </a:cubicBezTo>
                <a:cubicBezTo>
                  <a:pt x="8508" y="2749"/>
                  <a:pt x="8553" y="2689"/>
                  <a:pt x="8598" y="2659"/>
                </a:cubicBezTo>
                <a:cubicBezTo>
                  <a:pt x="8658" y="2639"/>
                  <a:pt x="8718" y="2659"/>
                  <a:pt x="8763" y="2599"/>
                </a:cubicBezTo>
                <a:cubicBezTo>
                  <a:pt x="8793" y="2599"/>
                  <a:pt x="8815" y="2599"/>
                  <a:pt x="8845" y="2589"/>
                </a:cubicBezTo>
                <a:cubicBezTo>
                  <a:pt x="8860" y="2539"/>
                  <a:pt x="8913" y="2609"/>
                  <a:pt x="8935" y="2579"/>
                </a:cubicBezTo>
                <a:cubicBezTo>
                  <a:pt x="9040" y="2529"/>
                  <a:pt x="9145" y="2489"/>
                  <a:pt x="9250" y="2449"/>
                </a:cubicBezTo>
                <a:cubicBezTo>
                  <a:pt x="9287" y="2389"/>
                  <a:pt x="9354" y="2409"/>
                  <a:pt x="9399" y="2349"/>
                </a:cubicBezTo>
                <a:cubicBezTo>
                  <a:pt x="9444" y="2309"/>
                  <a:pt x="9497" y="2279"/>
                  <a:pt x="9549" y="2249"/>
                </a:cubicBezTo>
                <a:cubicBezTo>
                  <a:pt x="9647" y="2189"/>
                  <a:pt x="9744" y="2129"/>
                  <a:pt x="9841" y="2049"/>
                </a:cubicBezTo>
                <a:cubicBezTo>
                  <a:pt x="9864" y="2049"/>
                  <a:pt x="9894" y="2039"/>
                  <a:pt x="9901" y="1989"/>
                </a:cubicBezTo>
                <a:cubicBezTo>
                  <a:pt x="9931" y="1979"/>
                  <a:pt x="9961" y="1959"/>
                  <a:pt x="9991" y="1949"/>
                </a:cubicBezTo>
                <a:cubicBezTo>
                  <a:pt x="10021" y="1969"/>
                  <a:pt x="10029" y="1879"/>
                  <a:pt x="10059" y="1889"/>
                </a:cubicBezTo>
                <a:cubicBezTo>
                  <a:pt x="10066" y="1809"/>
                  <a:pt x="10118" y="1859"/>
                  <a:pt x="10133" y="1809"/>
                </a:cubicBezTo>
                <a:cubicBezTo>
                  <a:pt x="10066" y="1769"/>
                  <a:pt x="10029" y="1839"/>
                  <a:pt x="9999" y="1919"/>
                </a:cubicBezTo>
                <a:cubicBezTo>
                  <a:pt x="9909" y="1849"/>
                  <a:pt x="9886" y="2009"/>
                  <a:pt x="9811" y="1999"/>
                </a:cubicBezTo>
                <a:cubicBezTo>
                  <a:pt x="9744" y="2029"/>
                  <a:pt x="9699" y="2109"/>
                  <a:pt x="9624" y="2109"/>
                </a:cubicBezTo>
                <a:cubicBezTo>
                  <a:pt x="9572" y="2169"/>
                  <a:pt x="9497" y="2159"/>
                  <a:pt x="9444" y="2219"/>
                </a:cubicBezTo>
                <a:cubicBezTo>
                  <a:pt x="9377" y="2259"/>
                  <a:pt x="9317" y="2329"/>
                  <a:pt x="9242" y="2319"/>
                </a:cubicBezTo>
                <a:cubicBezTo>
                  <a:pt x="8995" y="2479"/>
                  <a:pt x="8703" y="2489"/>
                  <a:pt x="8448" y="2629"/>
                </a:cubicBezTo>
                <a:cubicBezTo>
                  <a:pt x="8426" y="2679"/>
                  <a:pt x="8373" y="2609"/>
                  <a:pt x="8358" y="2669"/>
                </a:cubicBezTo>
                <a:cubicBezTo>
                  <a:pt x="8313" y="2659"/>
                  <a:pt x="8298" y="2719"/>
                  <a:pt x="8254" y="2699"/>
                </a:cubicBezTo>
                <a:cubicBezTo>
                  <a:pt x="8239" y="2799"/>
                  <a:pt x="8171" y="2699"/>
                  <a:pt x="8156" y="2769"/>
                </a:cubicBezTo>
                <a:cubicBezTo>
                  <a:pt x="8126" y="2799"/>
                  <a:pt x="8089" y="2789"/>
                  <a:pt x="8059" y="2839"/>
                </a:cubicBezTo>
                <a:cubicBezTo>
                  <a:pt x="7999" y="2869"/>
                  <a:pt x="7924" y="2859"/>
                  <a:pt x="7879" y="2949"/>
                </a:cubicBezTo>
                <a:cubicBezTo>
                  <a:pt x="7857" y="2929"/>
                  <a:pt x="7842" y="2949"/>
                  <a:pt x="7834" y="2959"/>
                </a:cubicBezTo>
                <a:cubicBezTo>
                  <a:pt x="7812" y="2959"/>
                  <a:pt x="7789" y="2979"/>
                  <a:pt x="7774" y="2979"/>
                </a:cubicBezTo>
                <a:cubicBezTo>
                  <a:pt x="7744" y="3009"/>
                  <a:pt x="7714" y="3039"/>
                  <a:pt x="7677" y="3049"/>
                </a:cubicBezTo>
                <a:cubicBezTo>
                  <a:pt x="7617" y="3089"/>
                  <a:pt x="7557" y="3129"/>
                  <a:pt x="7497" y="3169"/>
                </a:cubicBezTo>
                <a:cubicBezTo>
                  <a:pt x="7430" y="3189"/>
                  <a:pt x="7377" y="3288"/>
                  <a:pt x="7302" y="3298"/>
                </a:cubicBezTo>
                <a:cubicBezTo>
                  <a:pt x="7257" y="3398"/>
                  <a:pt x="7190" y="3398"/>
                  <a:pt x="7138" y="3448"/>
                </a:cubicBezTo>
                <a:cubicBezTo>
                  <a:pt x="7063" y="3468"/>
                  <a:pt x="7018" y="3588"/>
                  <a:pt x="6935" y="3548"/>
                </a:cubicBezTo>
                <a:cubicBezTo>
                  <a:pt x="6913" y="3638"/>
                  <a:pt x="6868" y="3638"/>
                  <a:pt x="6838" y="3688"/>
                </a:cubicBezTo>
                <a:cubicBezTo>
                  <a:pt x="6786" y="3678"/>
                  <a:pt x="6771" y="3798"/>
                  <a:pt x="6718" y="3768"/>
                </a:cubicBezTo>
                <a:cubicBezTo>
                  <a:pt x="6688" y="3828"/>
                  <a:pt x="6658" y="3868"/>
                  <a:pt x="6613" y="3868"/>
                </a:cubicBezTo>
                <a:cubicBezTo>
                  <a:pt x="6576" y="3908"/>
                  <a:pt x="6546" y="3978"/>
                  <a:pt x="6486" y="3948"/>
                </a:cubicBezTo>
                <a:cubicBezTo>
                  <a:pt x="6471" y="4018"/>
                  <a:pt x="6449" y="4048"/>
                  <a:pt x="6411" y="4028"/>
                </a:cubicBezTo>
                <a:cubicBezTo>
                  <a:pt x="6396" y="4128"/>
                  <a:pt x="6351" y="4098"/>
                  <a:pt x="6329" y="4138"/>
                </a:cubicBezTo>
                <a:cubicBezTo>
                  <a:pt x="6299" y="4188"/>
                  <a:pt x="6261" y="4178"/>
                  <a:pt x="6239" y="4248"/>
                </a:cubicBezTo>
                <a:cubicBezTo>
                  <a:pt x="6224" y="4238"/>
                  <a:pt x="6209" y="4258"/>
                  <a:pt x="6201" y="4288"/>
                </a:cubicBezTo>
                <a:cubicBezTo>
                  <a:pt x="6179" y="4278"/>
                  <a:pt x="6156" y="4268"/>
                  <a:pt x="6149" y="4318"/>
                </a:cubicBezTo>
                <a:cubicBezTo>
                  <a:pt x="6067" y="4398"/>
                  <a:pt x="5999" y="4508"/>
                  <a:pt x="5932" y="4598"/>
                </a:cubicBezTo>
                <a:cubicBezTo>
                  <a:pt x="5857" y="4678"/>
                  <a:pt x="5789" y="4788"/>
                  <a:pt x="5700" y="4838"/>
                </a:cubicBezTo>
                <a:cubicBezTo>
                  <a:pt x="5692" y="4888"/>
                  <a:pt x="5670" y="4918"/>
                  <a:pt x="5647" y="4938"/>
                </a:cubicBezTo>
                <a:cubicBezTo>
                  <a:pt x="5632" y="4968"/>
                  <a:pt x="5617" y="5038"/>
                  <a:pt x="5595" y="5028"/>
                </a:cubicBezTo>
                <a:cubicBezTo>
                  <a:pt x="5550" y="5088"/>
                  <a:pt x="5520" y="5168"/>
                  <a:pt x="5467" y="5178"/>
                </a:cubicBezTo>
                <a:cubicBezTo>
                  <a:pt x="5542" y="5038"/>
                  <a:pt x="5467" y="4978"/>
                  <a:pt x="5535" y="4838"/>
                </a:cubicBezTo>
                <a:cubicBezTo>
                  <a:pt x="5625" y="4728"/>
                  <a:pt x="5707" y="4618"/>
                  <a:pt x="5789" y="4518"/>
                </a:cubicBezTo>
                <a:cubicBezTo>
                  <a:pt x="5879" y="4398"/>
                  <a:pt x="5977" y="4318"/>
                  <a:pt x="6067" y="4198"/>
                </a:cubicBezTo>
                <a:cubicBezTo>
                  <a:pt x="6119" y="4218"/>
                  <a:pt x="6059" y="4148"/>
                  <a:pt x="6111" y="4138"/>
                </a:cubicBezTo>
                <a:cubicBezTo>
                  <a:pt x="6126" y="4068"/>
                  <a:pt x="6171" y="4098"/>
                  <a:pt x="6179" y="4018"/>
                </a:cubicBezTo>
                <a:cubicBezTo>
                  <a:pt x="6239" y="4058"/>
                  <a:pt x="6239" y="3898"/>
                  <a:pt x="6299" y="3928"/>
                </a:cubicBezTo>
                <a:cubicBezTo>
                  <a:pt x="6329" y="3838"/>
                  <a:pt x="6396" y="3868"/>
                  <a:pt x="6426" y="3788"/>
                </a:cubicBezTo>
                <a:cubicBezTo>
                  <a:pt x="6516" y="3728"/>
                  <a:pt x="6583" y="3608"/>
                  <a:pt x="6673" y="3548"/>
                </a:cubicBezTo>
                <a:cubicBezTo>
                  <a:pt x="6756" y="3498"/>
                  <a:pt x="6830" y="3388"/>
                  <a:pt x="6920" y="3318"/>
                </a:cubicBezTo>
                <a:cubicBezTo>
                  <a:pt x="6965" y="3308"/>
                  <a:pt x="6988" y="3219"/>
                  <a:pt x="7033" y="3199"/>
                </a:cubicBezTo>
                <a:cubicBezTo>
                  <a:pt x="7078" y="3179"/>
                  <a:pt x="7115" y="3109"/>
                  <a:pt x="7168" y="3089"/>
                </a:cubicBezTo>
                <a:cubicBezTo>
                  <a:pt x="7205" y="3049"/>
                  <a:pt x="7235" y="2999"/>
                  <a:pt x="7287" y="3009"/>
                </a:cubicBezTo>
                <a:cubicBezTo>
                  <a:pt x="7325" y="2929"/>
                  <a:pt x="7370" y="2899"/>
                  <a:pt x="7422" y="2899"/>
                </a:cubicBezTo>
                <a:cubicBezTo>
                  <a:pt x="7452" y="2839"/>
                  <a:pt x="7505" y="2839"/>
                  <a:pt x="7542" y="2809"/>
                </a:cubicBezTo>
                <a:cubicBezTo>
                  <a:pt x="7564" y="2779"/>
                  <a:pt x="7594" y="2789"/>
                  <a:pt x="7609" y="2759"/>
                </a:cubicBezTo>
                <a:cubicBezTo>
                  <a:pt x="7624" y="2719"/>
                  <a:pt x="7669" y="2769"/>
                  <a:pt x="7677" y="2699"/>
                </a:cubicBezTo>
                <a:cubicBezTo>
                  <a:pt x="7782" y="2709"/>
                  <a:pt x="7849" y="2559"/>
                  <a:pt x="7954" y="2589"/>
                </a:cubicBezTo>
                <a:cubicBezTo>
                  <a:pt x="7984" y="2519"/>
                  <a:pt x="8044" y="2549"/>
                  <a:pt x="8081" y="2499"/>
                </a:cubicBezTo>
                <a:cubicBezTo>
                  <a:pt x="8096" y="2469"/>
                  <a:pt x="8134" y="2499"/>
                  <a:pt x="8156" y="2489"/>
                </a:cubicBezTo>
                <a:cubicBezTo>
                  <a:pt x="8179" y="2459"/>
                  <a:pt x="8201" y="2449"/>
                  <a:pt x="8239" y="2469"/>
                </a:cubicBezTo>
                <a:cubicBezTo>
                  <a:pt x="8254" y="2379"/>
                  <a:pt x="8313" y="2429"/>
                  <a:pt x="8343" y="2369"/>
                </a:cubicBezTo>
                <a:cubicBezTo>
                  <a:pt x="8396" y="2399"/>
                  <a:pt x="8411" y="2259"/>
                  <a:pt x="8478" y="2329"/>
                </a:cubicBezTo>
                <a:cubicBezTo>
                  <a:pt x="8501" y="2249"/>
                  <a:pt x="8553" y="2299"/>
                  <a:pt x="8591" y="2269"/>
                </a:cubicBezTo>
                <a:cubicBezTo>
                  <a:pt x="8621" y="2199"/>
                  <a:pt x="8688" y="2279"/>
                  <a:pt x="8725" y="2229"/>
                </a:cubicBezTo>
                <a:cubicBezTo>
                  <a:pt x="8808" y="2199"/>
                  <a:pt x="8905" y="2199"/>
                  <a:pt x="8973" y="2129"/>
                </a:cubicBezTo>
                <a:cubicBezTo>
                  <a:pt x="9025" y="2129"/>
                  <a:pt x="9055" y="2109"/>
                  <a:pt x="9100" y="2109"/>
                </a:cubicBezTo>
                <a:cubicBezTo>
                  <a:pt x="9130" y="2039"/>
                  <a:pt x="9197" y="2109"/>
                  <a:pt x="9235" y="2059"/>
                </a:cubicBezTo>
                <a:cubicBezTo>
                  <a:pt x="9257" y="1969"/>
                  <a:pt x="9310" y="2019"/>
                  <a:pt x="9354" y="1999"/>
                </a:cubicBezTo>
                <a:cubicBezTo>
                  <a:pt x="9399" y="1999"/>
                  <a:pt x="9422" y="1909"/>
                  <a:pt x="9489" y="1959"/>
                </a:cubicBezTo>
                <a:cubicBezTo>
                  <a:pt x="9504" y="1869"/>
                  <a:pt x="9564" y="1919"/>
                  <a:pt x="9594" y="1859"/>
                </a:cubicBezTo>
                <a:cubicBezTo>
                  <a:pt x="9647" y="1879"/>
                  <a:pt x="9684" y="1839"/>
                  <a:pt x="9729" y="1819"/>
                </a:cubicBezTo>
                <a:cubicBezTo>
                  <a:pt x="9751" y="1759"/>
                  <a:pt x="9811" y="1809"/>
                  <a:pt x="9826" y="1719"/>
                </a:cubicBezTo>
                <a:cubicBezTo>
                  <a:pt x="9856" y="1739"/>
                  <a:pt x="9879" y="1739"/>
                  <a:pt x="9901" y="1729"/>
                </a:cubicBezTo>
                <a:cubicBezTo>
                  <a:pt x="9909" y="1679"/>
                  <a:pt x="9946" y="1699"/>
                  <a:pt x="9961" y="1679"/>
                </a:cubicBezTo>
                <a:cubicBezTo>
                  <a:pt x="10006" y="1649"/>
                  <a:pt x="10051" y="1629"/>
                  <a:pt x="10088" y="1589"/>
                </a:cubicBezTo>
                <a:cubicBezTo>
                  <a:pt x="10126" y="1629"/>
                  <a:pt x="10201" y="1489"/>
                  <a:pt x="10163" y="1449"/>
                </a:cubicBezTo>
                <a:cubicBezTo>
                  <a:pt x="10059" y="1599"/>
                  <a:pt x="9916" y="1629"/>
                  <a:pt x="9789" y="1699"/>
                </a:cubicBezTo>
                <a:cubicBezTo>
                  <a:pt x="9729" y="1749"/>
                  <a:pt x="9662" y="1779"/>
                  <a:pt x="9587" y="1799"/>
                </a:cubicBezTo>
                <a:cubicBezTo>
                  <a:pt x="9557" y="1819"/>
                  <a:pt x="9519" y="1819"/>
                  <a:pt x="9497" y="1869"/>
                </a:cubicBezTo>
                <a:cubicBezTo>
                  <a:pt x="9474" y="1859"/>
                  <a:pt x="9452" y="1839"/>
                  <a:pt x="9444" y="1869"/>
                </a:cubicBezTo>
                <a:cubicBezTo>
                  <a:pt x="9429" y="1899"/>
                  <a:pt x="9399" y="1869"/>
                  <a:pt x="9384" y="1899"/>
                </a:cubicBezTo>
                <a:cubicBezTo>
                  <a:pt x="9354" y="1899"/>
                  <a:pt x="9310" y="1899"/>
                  <a:pt x="9295" y="1969"/>
                </a:cubicBezTo>
                <a:cubicBezTo>
                  <a:pt x="9242" y="1929"/>
                  <a:pt x="9220" y="1969"/>
                  <a:pt x="9175" y="1959"/>
                </a:cubicBezTo>
                <a:cubicBezTo>
                  <a:pt x="9145" y="1979"/>
                  <a:pt x="9115" y="2019"/>
                  <a:pt x="9077" y="2029"/>
                </a:cubicBezTo>
                <a:cubicBezTo>
                  <a:pt x="9032" y="1989"/>
                  <a:pt x="9002" y="2029"/>
                  <a:pt x="8973" y="2059"/>
                </a:cubicBezTo>
                <a:cubicBezTo>
                  <a:pt x="8898" y="2059"/>
                  <a:pt x="8830" y="2099"/>
                  <a:pt x="8763" y="2119"/>
                </a:cubicBezTo>
                <a:cubicBezTo>
                  <a:pt x="8740" y="2099"/>
                  <a:pt x="8725" y="2119"/>
                  <a:pt x="8710" y="2119"/>
                </a:cubicBezTo>
                <a:cubicBezTo>
                  <a:pt x="8695" y="2129"/>
                  <a:pt x="8673" y="2149"/>
                  <a:pt x="8658" y="2149"/>
                </a:cubicBezTo>
                <a:cubicBezTo>
                  <a:pt x="8598" y="2099"/>
                  <a:pt x="8591" y="2199"/>
                  <a:pt x="8538" y="2139"/>
                </a:cubicBezTo>
                <a:cubicBezTo>
                  <a:pt x="8373" y="2249"/>
                  <a:pt x="8201" y="2329"/>
                  <a:pt x="8021" y="2399"/>
                </a:cubicBezTo>
                <a:cubicBezTo>
                  <a:pt x="7939" y="2459"/>
                  <a:pt x="7849" y="2499"/>
                  <a:pt x="7759" y="2529"/>
                </a:cubicBezTo>
                <a:cubicBezTo>
                  <a:pt x="7684" y="2599"/>
                  <a:pt x="7602" y="2649"/>
                  <a:pt x="7512" y="2699"/>
                </a:cubicBezTo>
                <a:cubicBezTo>
                  <a:pt x="7467" y="2709"/>
                  <a:pt x="7437" y="2769"/>
                  <a:pt x="7392" y="2779"/>
                </a:cubicBezTo>
                <a:cubicBezTo>
                  <a:pt x="7340" y="2779"/>
                  <a:pt x="7325" y="2889"/>
                  <a:pt x="7265" y="2869"/>
                </a:cubicBezTo>
                <a:cubicBezTo>
                  <a:pt x="7242" y="2969"/>
                  <a:pt x="7175" y="2889"/>
                  <a:pt x="7153" y="2989"/>
                </a:cubicBezTo>
                <a:cubicBezTo>
                  <a:pt x="7108" y="3009"/>
                  <a:pt x="7063" y="3019"/>
                  <a:pt x="7025" y="3069"/>
                </a:cubicBezTo>
                <a:cubicBezTo>
                  <a:pt x="6988" y="3119"/>
                  <a:pt x="6943" y="3109"/>
                  <a:pt x="6913" y="3189"/>
                </a:cubicBezTo>
                <a:cubicBezTo>
                  <a:pt x="6875" y="3238"/>
                  <a:pt x="6830" y="3229"/>
                  <a:pt x="6801" y="3308"/>
                </a:cubicBezTo>
                <a:cubicBezTo>
                  <a:pt x="6711" y="3348"/>
                  <a:pt x="6651" y="3488"/>
                  <a:pt x="6553" y="3478"/>
                </a:cubicBezTo>
                <a:cubicBezTo>
                  <a:pt x="6389" y="3798"/>
                  <a:pt x="6126" y="3788"/>
                  <a:pt x="5977" y="4178"/>
                </a:cubicBezTo>
                <a:cubicBezTo>
                  <a:pt x="5872" y="4108"/>
                  <a:pt x="5939" y="4298"/>
                  <a:pt x="5842" y="4288"/>
                </a:cubicBezTo>
                <a:cubicBezTo>
                  <a:pt x="5782" y="4308"/>
                  <a:pt x="5745" y="4448"/>
                  <a:pt x="5677" y="4438"/>
                </a:cubicBezTo>
                <a:cubicBezTo>
                  <a:pt x="5715" y="4288"/>
                  <a:pt x="5730" y="4238"/>
                  <a:pt x="5752" y="4138"/>
                </a:cubicBezTo>
                <a:cubicBezTo>
                  <a:pt x="5789" y="4178"/>
                  <a:pt x="5767" y="4238"/>
                  <a:pt x="5819" y="4218"/>
                </a:cubicBezTo>
                <a:cubicBezTo>
                  <a:pt x="5894" y="4138"/>
                  <a:pt x="5812" y="4088"/>
                  <a:pt x="5887" y="3968"/>
                </a:cubicBezTo>
                <a:cubicBezTo>
                  <a:pt x="5917" y="3978"/>
                  <a:pt x="5924" y="3918"/>
                  <a:pt x="5954" y="3908"/>
                </a:cubicBezTo>
                <a:cubicBezTo>
                  <a:pt x="5969" y="3858"/>
                  <a:pt x="6014" y="3908"/>
                  <a:pt x="6029" y="3828"/>
                </a:cubicBezTo>
                <a:cubicBezTo>
                  <a:pt x="6074" y="3788"/>
                  <a:pt x="6126" y="3758"/>
                  <a:pt x="6171" y="3688"/>
                </a:cubicBezTo>
                <a:cubicBezTo>
                  <a:pt x="6269" y="3618"/>
                  <a:pt x="6344" y="3448"/>
                  <a:pt x="6456" y="3418"/>
                </a:cubicBezTo>
                <a:cubicBezTo>
                  <a:pt x="6486" y="3308"/>
                  <a:pt x="6568" y="3388"/>
                  <a:pt x="6598" y="3278"/>
                </a:cubicBezTo>
                <a:cubicBezTo>
                  <a:pt x="6658" y="3288"/>
                  <a:pt x="6688" y="3199"/>
                  <a:pt x="6748" y="3189"/>
                </a:cubicBezTo>
                <a:cubicBezTo>
                  <a:pt x="6771" y="3159"/>
                  <a:pt x="6793" y="3149"/>
                  <a:pt x="6808" y="3089"/>
                </a:cubicBezTo>
                <a:cubicBezTo>
                  <a:pt x="6853" y="3139"/>
                  <a:pt x="6860" y="3059"/>
                  <a:pt x="6890" y="3049"/>
                </a:cubicBezTo>
                <a:cubicBezTo>
                  <a:pt x="6943" y="3019"/>
                  <a:pt x="6980" y="2949"/>
                  <a:pt x="7048" y="2949"/>
                </a:cubicBezTo>
                <a:cubicBezTo>
                  <a:pt x="7130" y="2769"/>
                  <a:pt x="7265" y="2759"/>
                  <a:pt x="7370" y="2639"/>
                </a:cubicBezTo>
                <a:cubicBezTo>
                  <a:pt x="7497" y="2619"/>
                  <a:pt x="7587" y="2459"/>
                  <a:pt x="7707" y="2399"/>
                </a:cubicBezTo>
                <a:cubicBezTo>
                  <a:pt x="7819" y="2319"/>
                  <a:pt x="7939" y="2239"/>
                  <a:pt x="8066" y="2209"/>
                </a:cubicBezTo>
                <a:cubicBezTo>
                  <a:pt x="8119" y="2149"/>
                  <a:pt x="8171" y="2129"/>
                  <a:pt x="8224" y="2079"/>
                </a:cubicBezTo>
                <a:cubicBezTo>
                  <a:pt x="8254" y="2069"/>
                  <a:pt x="8283" y="2049"/>
                  <a:pt x="8313" y="2039"/>
                </a:cubicBezTo>
                <a:cubicBezTo>
                  <a:pt x="8351" y="2029"/>
                  <a:pt x="8373" y="1989"/>
                  <a:pt x="8411" y="1969"/>
                </a:cubicBezTo>
                <a:cubicBezTo>
                  <a:pt x="8531" y="1909"/>
                  <a:pt x="8635" y="1799"/>
                  <a:pt x="8763" y="1769"/>
                </a:cubicBezTo>
                <a:cubicBezTo>
                  <a:pt x="8815" y="1729"/>
                  <a:pt x="8875" y="1699"/>
                  <a:pt x="8935" y="1689"/>
                </a:cubicBezTo>
                <a:cubicBezTo>
                  <a:pt x="8950" y="1619"/>
                  <a:pt x="9002" y="1689"/>
                  <a:pt x="9025" y="1639"/>
                </a:cubicBezTo>
                <a:cubicBezTo>
                  <a:pt x="9047" y="1589"/>
                  <a:pt x="9092" y="1619"/>
                  <a:pt x="9115" y="1569"/>
                </a:cubicBezTo>
                <a:cubicBezTo>
                  <a:pt x="9182" y="1559"/>
                  <a:pt x="9235" y="1529"/>
                  <a:pt x="9287" y="1489"/>
                </a:cubicBezTo>
                <a:cubicBezTo>
                  <a:pt x="9369" y="1509"/>
                  <a:pt x="9407" y="1399"/>
                  <a:pt x="9482" y="1409"/>
                </a:cubicBezTo>
                <a:cubicBezTo>
                  <a:pt x="9527" y="1469"/>
                  <a:pt x="9542" y="1379"/>
                  <a:pt x="9572" y="1369"/>
                </a:cubicBezTo>
                <a:cubicBezTo>
                  <a:pt x="9609" y="1399"/>
                  <a:pt x="9639" y="1389"/>
                  <a:pt x="9654" y="1329"/>
                </a:cubicBezTo>
                <a:cubicBezTo>
                  <a:pt x="9706" y="1399"/>
                  <a:pt x="9714" y="1319"/>
                  <a:pt x="9751" y="1319"/>
                </a:cubicBezTo>
                <a:cubicBezTo>
                  <a:pt x="9759" y="1289"/>
                  <a:pt x="9849" y="1269"/>
                  <a:pt x="9811" y="1229"/>
                </a:cubicBezTo>
                <a:cubicBezTo>
                  <a:pt x="9706" y="1259"/>
                  <a:pt x="9617" y="1329"/>
                  <a:pt x="9512" y="1339"/>
                </a:cubicBezTo>
                <a:cubicBezTo>
                  <a:pt x="9482" y="1429"/>
                  <a:pt x="9392" y="1309"/>
                  <a:pt x="9362" y="1409"/>
                </a:cubicBezTo>
                <a:cubicBezTo>
                  <a:pt x="9332" y="1399"/>
                  <a:pt x="9317" y="1429"/>
                  <a:pt x="9287" y="1419"/>
                </a:cubicBezTo>
                <a:cubicBezTo>
                  <a:pt x="9250" y="1399"/>
                  <a:pt x="9242" y="1499"/>
                  <a:pt x="9205" y="1469"/>
                </a:cubicBezTo>
                <a:cubicBezTo>
                  <a:pt x="9145" y="1449"/>
                  <a:pt x="9115" y="1549"/>
                  <a:pt x="9047" y="1499"/>
                </a:cubicBezTo>
                <a:cubicBezTo>
                  <a:pt x="9010" y="1579"/>
                  <a:pt x="8950" y="1579"/>
                  <a:pt x="8898" y="1599"/>
                </a:cubicBezTo>
                <a:cubicBezTo>
                  <a:pt x="8800" y="1669"/>
                  <a:pt x="8688" y="1679"/>
                  <a:pt x="8583" y="1729"/>
                </a:cubicBezTo>
                <a:cubicBezTo>
                  <a:pt x="8531" y="1799"/>
                  <a:pt x="8463" y="1789"/>
                  <a:pt x="8418" y="1879"/>
                </a:cubicBezTo>
                <a:cubicBezTo>
                  <a:pt x="8328" y="1849"/>
                  <a:pt x="8283" y="1959"/>
                  <a:pt x="8216" y="1979"/>
                </a:cubicBezTo>
                <a:cubicBezTo>
                  <a:pt x="8179" y="1979"/>
                  <a:pt x="8149" y="1989"/>
                  <a:pt x="8126" y="2019"/>
                </a:cubicBezTo>
                <a:cubicBezTo>
                  <a:pt x="8119" y="2039"/>
                  <a:pt x="8104" y="2039"/>
                  <a:pt x="8081" y="2019"/>
                </a:cubicBezTo>
                <a:cubicBezTo>
                  <a:pt x="8066" y="2049"/>
                  <a:pt x="8051" y="2079"/>
                  <a:pt x="8021" y="2049"/>
                </a:cubicBezTo>
                <a:cubicBezTo>
                  <a:pt x="8006" y="2069"/>
                  <a:pt x="8006" y="2099"/>
                  <a:pt x="7984" y="2089"/>
                </a:cubicBezTo>
                <a:cubicBezTo>
                  <a:pt x="7954" y="2079"/>
                  <a:pt x="7946" y="2129"/>
                  <a:pt x="7924" y="2119"/>
                </a:cubicBezTo>
                <a:cubicBezTo>
                  <a:pt x="7894" y="2139"/>
                  <a:pt x="7864" y="2179"/>
                  <a:pt x="7834" y="2189"/>
                </a:cubicBezTo>
                <a:cubicBezTo>
                  <a:pt x="7789" y="2149"/>
                  <a:pt x="7782" y="2249"/>
                  <a:pt x="7744" y="2229"/>
                </a:cubicBezTo>
                <a:cubicBezTo>
                  <a:pt x="7722" y="2279"/>
                  <a:pt x="7684" y="2279"/>
                  <a:pt x="7647" y="2299"/>
                </a:cubicBezTo>
                <a:cubicBezTo>
                  <a:pt x="7587" y="2339"/>
                  <a:pt x="7535" y="2429"/>
                  <a:pt x="7460" y="2439"/>
                </a:cubicBezTo>
                <a:cubicBezTo>
                  <a:pt x="7415" y="2539"/>
                  <a:pt x="7332" y="2499"/>
                  <a:pt x="7287" y="2589"/>
                </a:cubicBezTo>
                <a:cubicBezTo>
                  <a:pt x="7205" y="2579"/>
                  <a:pt x="7160" y="2699"/>
                  <a:pt x="7085" y="2689"/>
                </a:cubicBezTo>
                <a:cubicBezTo>
                  <a:pt x="7055" y="2789"/>
                  <a:pt x="6995" y="2789"/>
                  <a:pt x="6958" y="2869"/>
                </a:cubicBezTo>
                <a:cubicBezTo>
                  <a:pt x="6883" y="2849"/>
                  <a:pt x="6853" y="2979"/>
                  <a:pt x="6793" y="2989"/>
                </a:cubicBezTo>
                <a:cubicBezTo>
                  <a:pt x="6681" y="3059"/>
                  <a:pt x="6583" y="3189"/>
                  <a:pt x="6471" y="3238"/>
                </a:cubicBezTo>
                <a:cubicBezTo>
                  <a:pt x="6434" y="3348"/>
                  <a:pt x="6359" y="3298"/>
                  <a:pt x="6314" y="3398"/>
                </a:cubicBezTo>
                <a:cubicBezTo>
                  <a:pt x="6284" y="3398"/>
                  <a:pt x="6261" y="3438"/>
                  <a:pt x="6239" y="3478"/>
                </a:cubicBezTo>
                <a:cubicBezTo>
                  <a:pt x="6201" y="3468"/>
                  <a:pt x="6179" y="3498"/>
                  <a:pt x="6164" y="3558"/>
                </a:cubicBezTo>
                <a:cubicBezTo>
                  <a:pt x="6111" y="3598"/>
                  <a:pt x="6059" y="3648"/>
                  <a:pt x="6014" y="3728"/>
                </a:cubicBezTo>
                <a:cubicBezTo>
                  <a:pt x="5977" y="3708"/>
                  <a:pt x="5969" y="3808"/>
                  <a:pt x="5932" y="3768"/>
                </a:cubicBezTo>
                <a:cubicBezTo>
                  <a:pt x="5917" y="3798"/>
                  <a:pt x="5902" y="3788"/>
                  <a:pt x="5887" y="3808"/>
                </a:cubicBezTo>
                <a:cubicBezTo>
                  <a:pt x="5887" y="3828"/>
                  <a:pt x="5864" y="3828"/>
                  <a:pt x="5872" y="3798"/>
                </a:cubicBezTo>
                <a:cubicBezTo>
                  <a:pt x="5902" y="3708"/>
                  <a:pt x="5932" y="3618"/>
                  <a:pt x="5962" y="3528"/>
                </a:cubicBezTo>
                <a:cubicBezTo>
                  <a:pt x="6037" y="3488"/>
                  <a:pt x="6082" y="3348"/>
                  <a:pt x="6171" y="3338"/>
                </a:cubicBezTo>
                <a:cubicBezTo>
                  <a:pt x="6224" y="3238"/>
                  <a:pt x="6276" y="3139"/>
                  <a:pt x="6351" y="3099"/>
                </a:cubicBezTo>
                <a:cubicBezTo>
                  <a:pt x="6374" y="3059"/>
                  <a:pt x="6396" y="2999"/>
                  <a:pt x="6434" y="2989"/>
                </a:cubicBezTo>
                <a:cubicBezTo>
                  <a:pt x="6471" y="2979"/>
                  <a:pt x="6486" y="2869"/>
                  <a:pt x="6538" y="2899"/>
                </a:cubicBezTo>
                <a:cubicBezTo>
                  <a:pt x="6553" y="2829"/>
                  <a:pt x="6598" y="2839"/>
                  <a:pt x="6621" y="2789"/>
                </a:cubicBezTo>
                <a:cubicBezTo>
                  <a:pt x="6658" y="2779"/>
                  <a:pt x="6688" y="2709"/>
                  <a:pt x="6726" y="2699"/>
                </a:cubicBezTo>
                <a:cubicBezTo>
                  <a:pt x="6763" y="2669"/>
                  <a:pt x="6786" y="2599"/>
                  <a:pt x="6830" y="2599"/>
                </a:cubicBezTo>
                <a:cubicBezTo>
                  <a:pt x="6845" y="2569"/>
                  <a:pt x="6860" y="2539"/>
                  <a:pt x="6890" y="2569"/>
                </a:cubicBezTo>
                <a:cubicBezTo>
                  <a:pt x="6898" y="2539"/>
                  <a:pt x="6913" y="2499"/>
                  <a:pt x="6928" y="2469"/>
                </a:cubicBezTo>
                <a:cubicBezTo>
                  <a:pt x="6958" y="2479"/>
                  <a:pt x="6973" y="2439"/>
                  <a:pt x="7003" y="2449"/>
                </a:cubicBezTo>
                <a:cubicBezTo>
                  <a:pt x="7048" y="2489"/>
                  <a:pt x="7033" y="2319"/>
                  <a:pt x="7085" y="2409"/>
                </a:cubicBezTo>
                <a:cubicBezTo>
                  <a:pt x="7130" y="2329"/>
                  <a:pt x="7190" y="2309"/>
                  <a:pt x="7250" y="2279"/>
                </a:cubicBezTo>
                <a:cubicBezTo>
                  <a:pt x="7347" y="2169"/>
                  <a:pt x="7467" y="2119"/>
                  <a:pt x="7572" y="2029"/>
                </a:cubicBezTo>
                <a:cubicBezTo>
                  <a:pt x="7632" y="2029"/>
                  <a:pt x="7662" y="1929"/>
                  <a:pt x="7729" y="1939"/>
                </a:cubicBezTo>
                <a:cubicBezTo>
                  <a:pt x="7737" y="1859"/>
                  <a:pt x="7782" y="1909"/>
                  <a:pt x="7812" y="1889"/>
                </a:cubicBezTo>
                <a:cubicBezTo>
                  <a:pt x="7834" y="1849"/>
                  <a:pt x="7857" y="1809"/>
                  <a:pt x="7887" y="1809"/>
                </a:cubicBezTo>
                <a:cubicBezTo>
                  <a:pt x="7924" y="1829"/>
                  <a:pt x="7931" y="1729"/>
                  <a:pt x="7976" y="1769"/>
                </a:cubicBezTo>
                <a:cubicBezTo>
                  <a:pt x="8006" y="1769"/>
                  <a:pt x="8036" y="1759"/>
                  <a:pt x="8059" y="1729"/>
                </a:cubicBezTo>
                <a:cubicBezTo>
                  <a:pt x="8119" y="1689"/>
                  <a:pt x="8179" y="1659"/>
                  <a:pt x="8246" y="1679"/>
                </a:cubicBezTo>
                <a:cubicBezTo>
                  <a:pt x="8254" y="1589"/>
                  <a:pt x="8291" y="1609"/>
                  <a:pt x="8321" y="1599"/>
                </a:cubicBezTo>
                <a:cubicBezTo>
                  <a:pt x="8358" y="1579"/>
                  <a:pt x="8373" y="1579"/>
                  <a:pt x="8403" y="1549"/>
                </a:cubicBezTo>
                <a:cubicBezTo>
                  <a:pt x="8433" y="1539"/>
                  <a:pt x="8463" y="1519"/>
                  <a:pt x="8493" y="1509"/>
                </a:cubicBezTo>
                <a:cubicBezTo>
                  <a:pt x="8516" y="1459"/>
                  <a:pt x="8568" y="1529"/>
                  <a:pt x="8583" y="1469"/>
                </a:cubicBezTo>
                <a:cubicBezTo>
                  <a:pt x="8621" y="1489"/>
                  <a:pt x="8621" y="1389"/>
                  <a:pt x="8665" y="1429"/>
                </a:cubicBezTo>
                <a:cubicBezTo>
                  <a:pt x="8695" y="1409"/>
                  <a:pt x="8725" y="1399"/>
                  <a:pt x="8755" y="1379"/>
                </a:cubicBezTo>
                <a:cubicBezTo>
                  <a:pt x="8815" y="1349"/>
                  <a:pt x="8868" y="1269"/>
                  <a:pt x="8935" y="1269"/>
                </a:cubicBezTo>
                <a:cubicBezTo>
                  <a:pt x="8958" y="1239"/>
                  <a:pt x="8987" y="1229"/>
                  <a:pt x="9017" y="1229"/>
                </a:cubicBezTo>
                <a:cubicBezTo>
                  <a:pt x="9062" y="1249"/>
                  <a:pt x="9062" y="1149"/>
                  <a:pt x="9107" y="1179"/>
                </a:cubicBezTo>
                <a:cubicBezTo>
                  <a:pt x="9137" y="1169"/>
                  <a:pt x="9167" y="1159"/>
                  <a:pt x="9190" y="1139"/>
                </a:cubicBezTo>
                <a:cubicBezTo>
                  <a:pt x="9220" y="1099"/>
                  <a:pt x="9280" y="1169"/>
                  <a:pt x="9287" y="1070"/>
                </a:cubicBezTo>
                <a:cubicBezTo>
                  <a:pt x="9325" y="1099"/>
                  <a:pt x="9340" y="1020"/>
                  <a:pt x="9384" y="1070"/>
                </a:cubicBezTo>
                <a:cubicBezTo>
                  <a:pt x="9414" y="1060"/>
                  <a:pt x="9422" y="970"/>
                  <a:pt x="9474" y="1030"/>
                </a:cubicBezTo>
                <a:cubicBezTo>
                  <a:pt x="9512" y="910"/>
                  <a:pt x="9602" y="990"/>
                  <a:pt x="9647" y="880"/>
                </a:cubicBezTo>
                <a:cubicBezTo>
                  <a:pt x="9706" y="870"/>
                  <a:pt x="9766" y="840"/>
                  <a:pt x="9804" y="750"/>
                </a:cubicBezTo>
                <a:cubicBezTo>
                  <a:pt x="9879" y="790"/>
                  <a:pt x="9909" y="650"/>
                  <a:pt x="9976" y="670"/>
                </a:cubicBezTo>
                <a:cubicBezTo>
                  <a:pt x="10014" y="570"/>
                  <a:pt x="10088" y="600"/>
                  <a:pt x="10126" y="500"/>
                </a:cubicBezTo>
                <a:cubicBezTo>
                  <a:pt x="10186" y="590"/>
                  <a:pt x="10171" y="420"/>
                  <a:pt x="10216" y="460"/>
                </a:cubicBezTo>
                <a:cubicBezTo>
                  <a:pt x="10238" y="410"/>
                  <a:pt x="10291" y="450"/>
                  <a:pt x="10298" y="350"/>
                </a:cubicBezTo>
                <a:cubicBezTo>
                  <a:pt x="10373" y="380"/>
                  <a:pt x="10411" y="280"/>
                  <a:pt x="10470" y="270"/>
                </a:cubicBezTo>
                <a:cubicBezTo>
                  <a:pt x="10523" y="190"/>
                  <a:pt x="10590" y="190"/>
                  <a:pt x="10643" y="120"/>
                </a:cubicBezTo>
                <a:cubicBezTo>
                  <a:pt x="10650" y="20"/>
                  <a:pt x="10718" y="130"/>
                  <a:pt x="10718" y="30"/>
                </a:cubicBezTo>
                <a:cubicBezTo>
                  <a:pt x="10748" y="60"/>
                  <a:pt x="10763" y="10"/>
                  <a:pt x="10785" y="0"/>
                </a:cubicBezTo>
                <a:cubicBezTo>
                  <a:pt x="10710" y="0"/>
                  <a:pt x="10710" y="0"/>
                  <a:pt x="10710" y="0"/>
                </a:cubicBezTo>
                <a:cubicBezTo>
                  <a:pt x="10710" y="0"/>
                  <a:pt x="10710" y="0"/>
                  <a:pt x="10710" y="0"/>
                </a:cubicBezTo>
                <a:cubicBezTo>
                  <a:pt x="10620" y="20"/>
                  <a:pt x="10553" y="150"/>
                  <a:pt x="10463" y="160"/>
                </a:cubicBezTo>
                <a:cubicBezTo>
                  <a:pt x="10396" y="280"/>
                  <a:pt x="10291" y="270"/>
                  <a:pt x="10223" y="370"/>
                </a:cubicBezTo>
                <a:cubicBezTo>
                  <a:pt x="10186" y="410"/>
                  <a:pt x="10141" y="430"/>
                  <a:pt x="10096" y="450"/>
                </a:cubicBezTo>
                <a:cubicBezTo>
                  <a:pt x="10059" y="490"/>
                  <a:pt x="10029" y="540"/>
                  <a:pt x="9976" y="540"/>
                </a:cubicBezTo>
                <a:cubicBezTo>
                  <a:pt x="9939" y="570"/>
                  <a:pt x="9901" y="580"/>
                  <a:pt x="9871" y="630"/>
                </a:cubicBezTo>
                <a:cubicBezTo>
                  <a:pt x="9826" y="650"/>
                  <a:pt x="9781" y="670"/>
                  <a:pt x="9744" y="710"/>
                </a:cubicBezTo>
                <a:cubicBezTo>
                  <a:pt x="9647" y="700"/>
                  <a:pt x="9594" y="880"/>
                  <a:pt x="9489" y="840"/>
                </a:cubicBezTo>
                <a:cubicBezTo>
                  <a:pt x="9422" y="960"/>
                  <a:pt x="9310" y="930"/>
                  <a:pt x="9235" y="1010"/>
                </a:cubicBezTo>
                <a:cubicBezTo>
                  <a:pt x="9190" y="1000"/>
                  <a:pt x="9152" y="1070"/>
                  <a:pt x="9100" y="1060"/>
                </a:cubicBezTo>
                <a:cubicBezTo>
                  <a:pt x="9077" y="1139"/>
                  <a:pt x="9010" y="1079"/>
                  <a:pt x="8965" y="1099"/>
                </a:cubicBezTo>
                <a:cubicBezTo>
                  <a:pt x="8853" y="1219"/>
                  <a:pt x="8718" y="1249"/>
                  <a:pt x="8598" y="1349"/>
                </a:cubicBezTo>
                <a:cubicBezTo>
                  <a:pt x="8523" y="1369"/>
                  <a:pt x="8456" y="1399"/>
                  <a:pt x="8381" y="1409"/>
                </a:cubicBezTo>
                <a:cubicBezTo>
                  <a:pt x="8358" y="1459"/>
                  <a:pt x="8321" y="1459"/>
                  <a:pt x="8291" y="1479"/>
                </a:cubicBezTo>
                <a:cubicBezTo>
                  <a:pt x="8261" y="1529"/>
                  <a:pt x="8216" y="1499"/>
                  <a:pt x="8186" y="1509"/>
                </a:cubicBezTo>
                <a:cubicBezTo>
                  <a:pt x="8134" y="1579"/>
                  <a:pt x="8059" y="1589"/>
                  <a:pt x="7999" y="1619"/>
                </a:cubicBezTo>
                <a:cubicBezTo>
                  <a:pt x="7924" y="1609"/>
                  <a:pt x="7879" y="1729"/>
                  <a:pt x="7797" y="1719"/>
                </a:cubicBezTo>
                <a:cubicBezTo>
                  <a:pt x="7774" y="1779"/>
                  <a:pt x="7729" y="1739"/>
                  <a:pt x="7707" y="1789"/>
                </a:cubicBezTo>
                <a:cubicBezTo>
                  <a:pt x="7669" y="1819"/>
                  <a:pt x="7632" y="1809"/>
                  <a:pt x="7609" y="1859"/>
                </a:cubicBezTo>
                <a:cubicBezTo>
                  <a:pt x="7542" y="1899"/>
                  <a:pt x="7490" y="1989"/>
                  <a:pt x="7415" y="1999"/>
                </a:cubicBezTo>
                <a:cubicBezTo>
                  <a:pt x="7362" y="2049"/>
                  <a:pt x="7310" y="2109"/>
                  <a:pt x="7235" y="2109"/>
                </a:cubicBezTo>
                <a:cubicBezTo>
                  <a:pt x="7175" y="2169"/>
                  <a:pt x="7123" y="2249"/>
                  <a:pt x="7048" y="2249"/>
                </a:cubicBezTo>
                <a:cubicBezTo>
                  <a:pt x="6995" y="2339"/>
                  <a:pt x="6920" y="2339"/>
                  <a:pt x="6868" y="2429"/>
                </a:cubicBezTo>
                <a:cubicBezTo>
                  <a:pt x="6801" y="2479"/>
                  <a:pt x="6733" y="2499"/>
                  <a:pt x="6688" y="2609"/>
                </a:cubicBezTo>
                <a:cubicBezTo>
                  <a:pt x="6621" y="2639"/>
                  <a:pt x="6553" y="2689"/>
                  <a:pt x="6508" y="2779"/>
                </a:cubicBezTo>
                <a:cubicBezTo>
                  <a:pt x="6434" y="2799"/>
                  <a:pt x="6381" y="2879"/>
                  <a:pt x="6329" y="2959"/>
                </a:cubicBezTo>
                <a:cubicBezTo>
                  <a:pt x="6291" y="2959"/>
                  <a:pt x="6269" y="3029"/>
                  <a:pt x="6239" y="3069"/>
                </a:cubicBezTo>
                <a:cubicBezTo>
                  <a:pt x="6201" y="3069"/>
                  <a:pt x="6179" y="3109"/>
                  <a:pt x="6156" y="3179"/>
                </a:cubicBezTo>
                <a:cubicBezTo>
                  <a:pt x="6082" y="3189"/>
                  <a:pt x="6044" y="3328"/>
                  <a:pt x="5977" y="3348"/>
                </a:cubicBezTo>
                <a:cubicBezTo>
                  <a:pt x="6052" y="3268"/>
                  <a:pt x="6044" y="3149"/>
                  <a:pt x="6059" y="3049"/>
                </a:cubicBezTo>
                <a:cubicBezTo>
                  <a:pt x="6119" y="3019"/>
                  <a:pt x="6164" y="2919"/>
                  <a:pt x="6216" y="2859"/>
                </a:cubicBezTo>
                <a:cubicBezTo>
                  <a:pt x="6261" y="2879"/>
                  <a:pt x="6261" y="2749"/>
                  <a:pt x="6314" y="2789"/>
                </a:cubicBezTo>
                <a:cubicBezTo>
                  <a:pt x="6344" y="2769"/>
                  <a:pt x="6366" y="2709"/>
                  <a:pt x="6396" y="2679"/>
                </a:cubicBezTo>
                <a:cubicBezTo>
                  <a:pt x="6456" y="2639"/>
                  <a:pt x="6523" y="2589"/>
                  <a:pt x="6576" y="2509"/>
                </a:cubicBezTo>
                <a:cubicBezTo>
                  <a:pt x="6643" y="2459"/>
                  <a:pt x="6696" y="2389"/>
                  <a:pt x="6756" y="2329"/>
                </a:cubicBezTo>
                <a:cubicBezTo>
                  <a:pt x="6823" y="2309"/>
                  <a:pt x="6868" y="2219"/>
                  <a:pt x="6928" y="2179"/>
                </a:cubicBezTo>
                <a:cubicBezTo>
                  <a:pt x="6995" y="2139"/>
                  <a:pt x="7048" y="2079"/>
                  <a:pt x="7108" y="1999"/>
                </a:cubicBezTo>
                <a:cubicBezTo>
                  <a:pt x="7242" y="1939"/>
                  <a:pt x="7362" y="1829"/>
                  <a:pt x="7475" y="1689"/>
                </a:cubicBezTo>
                <a:cubicBezTo>
                  <a:pt x="7542" y="1709"/>
                  <a:pt x="7572" y="1639"/>
                  <a:pt x="7624" y="1619"/>
                </a:cubicBezTo>
                <a:cubicBezTo>
                  <a:pt x="7639" y="1579"/>
                  <a:pt x="7669" y="1589"/>
                  <a:pt x="7692" y="1559"/>
                </a:cubicBezTo>
                <a:cubicBezTo>
                  <a:pt x="7729" y="1599"/>
                  <a:pt x="7737" y="1499"/>
                  <a:pt x="7774" y="1519"/>
                </a:cubicBezTo>
                <a:cubicBezTo>
                  <a:pt x="7872" y="1429"/>
                  <a:pt x="7976" y="1389"/>
                  <a:pt x="8066" y="1279"/>
                </a:cubicBezTo>
                <a:cubicBezTo>
                  <a:pt x="8141" y="1329"/>
                  <a:pt x="8164" y="1229"/>
                  <a:pt x="8224" y="1249"/>
                </a:cubicBezTo>
                <a:cubicBezTo>
                  <a:pt x="8276" y="1229"/>
                  <a:pt x="8321" y="1169"/>
                  <a:pt x="8388" y="1189"/>
                </a:cubicBezTo>
                <a:cubicBezTo>
                  <a:pt x="8403" y="1149"/>
                  <a:pt x="8426" y="1129"/>
                  <a:pt x="8456" y="1139"/>
                </a:cubicBezTo>
                <a:cubicBezTo>
                  <a:pt x="8486" y="1149"/>
                  <a:pt x="8493" y="1079"/>
                  <a:pt x="8531" y="1119"/>
                </a:cubicBezTo>
                <a:cubicBezTo>
                  <a:pt x="8553" y="1089"/>
                  <a:pt x="8583" y="1099"/>
                  <a:pt x="8598" y="1070"/>
                </a:cubicBezTo>
                <a:cubicBezTo>
                  <a:pt x="8621" y="1020"/>
                  <a:pt x="8673" y="1089"/>
                  <a:pt x="8688" y="1020"/>
                </a:cubicBezTo>
                <a:cubicBezTo>
                  <a:pt x="8890" y="930"/>
                  <a:pt x="9085" y="810"/>
                  <a:pt x="9287" y="720"/>
                </a:cubicBezTo>
                <a:cubicBezTo>
                  <a:pt x="9332" y="680"/>
                  <a:pt x="9384" y="660"/>
                  <a:pt x="9429" y="650"/>
                </a:cubicBezTo>
                <a:cubicBezTo>
                  <a:pt x="9474" y="590"/>
                  <a:pt x="9534" y="590"/>
                  <a:pt x="9587" y="550"/>
                </a:cubicBezTo>
                <a:cubicBezTo>
                  <a:pt x="9632" y="520"/>
                  <a:pt x="9692" y="540"/>
                  <a:pt x="9729" y="480"/>
                </a:cubicBezTo>
                <a:cubicBezTo>
                  <a:pt x="9774" y="420"/>
                  <a:pt x="9841" y="440"/>
                  <a:pt x="9886" y="380"/>
                </a:cubicBezTo>
                <a:cubicBezTo>
                  <a:pt x="9976" y="310"/>
                  <a:pt x="10073" y="250"/>
                  <a:pt x="10156" y="140"/>
                </a:cubicBezTo>
                <a:cubicBezTo>
                  <a:pt x="10216" y="130"/>
                  <a:pt x="10253" y="50"/>
                  <a:pt x="10298" y="0"/>
                </a:cubicBezTo>
                <a:cubicBezTo>
                  <a:pt x="10313" y="10"/>
                  <a:pt x="10321" y="0"/>
                  <a:pt x="10321" y="0"/>
                </a:cubicBezTo>
                <a:cubicBezTo>
                  <a:pt x="10216" y="0"/>
                  <a:pt x="10216" y="0"/>
                  <a:pt x="10216" y="0"/>
                </a:cubicBezTo>
                <a:cubicBezTo>
                  <a:pt x="10193" y="20"/>
                  <a:pt x="10178" y="40"/>
                  <a:pt x="10148" y="30"/>
                </a:cubicBezTo>
                <a:cubicBezTo>
                  <a:pt x="10066" y="170"/>
                  <a:pt x="9946" y="180"/>
                  <a:pt x="9864" y="310"/>
                </a:cubicBezTo>
                <a:cubicBezTo>
                  <a:pt x="9751" y="330"/>
                  <a:pt x="9662" y="420"/>
                  <a:pt x="9557" y="440"/>
                </a:cubicBezTo>
                <a:cubicBezTo>
                  <a:pt x="9519" y="500"/>
                  <a:pt x="9459" y="500"/>
                  <a:pt x="9407" y="510"/>
                </a:cubicBezTo>
                <a:cubicBezTo>
                  <a:pt x="9377" y="590"/>
                  <a:pt x="9295" y="530"/>
                  <a:pt x="9257" y="610"/>
                </a:cubicBezTo>
                <a:cubicBezTo>
                  <a:pt x="9205" y="610"/>
                  <a:pt x="9160" y="640"/>
                  <a:pt x="9115" y="680"/>
                </a:cubicBezTo>
                <a:cubicBezTo>
                  <a:pt x="9092" y="710"/>
                  <a:pt x="9062" y="680"/>
                  <a:pt x="9032" y="700"/>
                </a:cubicBezTo>
                <a:cubicBezTo>
                  <a:pt x="9032" y="800"/>
                  <a:pt x="8965" y="680"/>
                  <a:pt x="8958" y="780"/>
                </a:cubicBezTo>
                <a:cubicBezTo>
                  <a:pt x="8905" y="760"/>
                  <a:pt x="8860" y="810"/>
                  <a:pt x="8808" y="810"/>
                </a:cubicBezTo>
                <a:cubicBezTo>
                  <a:pt x="8778" y="920"/>
                  <a:pt x="8695" y="840"/>
                  <a:pt x="8650" y="910"/>
                </a:cubicBezTo>
                <a:cubicBezTo>
                  <a:pt x="8463" y="1050"/>
                  <a:pt x="8239" y="1070"/>
                  <a:pt x="8051" y="1209"/>
                </a:cubicBezTo>
                <a:cubicBezTo>
                  <a:pt x="7984" y="1179"/>
                  <a:pt x="7954" y="1259"/>
                  <a:pt x="7902" y="1279"/>
                </a:cubicBezTo>
                <a:cubicBezTo>
                  <a:pt x="7849" y="1289"/>
                  <a:pt x="7804" y="1349"/>
                  <a:pt x="7752" y="1379"/>
                </a:cubicBezTo>
                <a:cubicBezTo>
                  <a:pt x="7729" y="1399"/>
                  <a:pt x="7707" y="1419"/>
                  <a:pt x="7684" y="1429"/>
                </a:cubicBezTo>
                <a:cubicBezTo>
                  <a:pt x="7647" y="1409"/>
                  <a:pt x="7639" y="1509"/>
                  <a:pt x="7602" y="1469"/>
                </a:cubicBezTo>
                <a:cubicBezTo>
                  <a:pt x="7549" y="1509"/>
                  <a:pt x="7505" y="1579"/>
                  <a:pt x="7445" y="1569"/>
                </a:cubicBezTo>
                <a:cubicBezTo>
                  <a:pt x="7430" y="1619"/>
                  <a:pt x="7407" y="1629"/>
                  <a:pt x="7377" y="1629"/>
                </a:cubicBezTo>
                <a:cubicBezTo>
                  <a:pt x="7362" y="1689"/>
                  <a:pt x="7340" y="1719"/>
                  <a:pt x="7302" y="1709"/>
                </a:cubicBezTo>
                <a:cubicBezTo>
                  <a:pt x="7295" y="1789"/>
                  <a:pt x="7242" y="1739"/>
                  <a:pt x="7227" y="1789"/>
                </a:cubicBezTo>
                <a:cubicBezTo>
                  <a:pt x="7205" y="1829"/>
                  <a:pt x="7160" y="1769"/>
                  <a:pt x="7153" y="1869"/>
                </a:cubicBezTo>
                <a:cubicBezTo>
                  <a:pt x="7093" y="1869"/>
                  <a:pt x="7048" y="1909"/>
                  <a:pt x="7003" y="1969"/>
                </a:cubicBezTo>
                <a:cubicBezTo>
                  <a:pt x="6950" y="2039"/>
                  <a:pt x="6883" y="2029"/>
                  <a:pt x="6845" y="2129"/>
                </a:cubicBezTo>
                <a:cubicBezTo>
                  <a:pt x="6733" y="2169"/>
                  <a:pt x="6643" y="2309"/>
                  <a:pt x="6546" y="2389"/>
                </a:cubicBezTo>
                <a:cubicBezTo>
                  <a:pt x="6493" y="2439"/>
                  <a:pt x="6441" y="2479"/>
                  <a:pt x="6396" y="2549"/>
                </a:cubicBezTo>
                <a:cubicBezTo>
                  <a:pt x="6329" y="2559"/>
                  <a:pt x="6299" y="2689"/>
                  <a:pt x="6231" y="2679"/>
                </a:cubicBezTo>
                <a:cubicBezTo>
                  <a:pt x="6291" y="2629"/>
                  <a:pt x="6314" y="2479"/>
                  <a:pt x="6381" y="2449"/>
                </a:cubicBezTo>
                <a:cubicBezTo>
                  <a:pt x="6419" y="2329"/>
                  <a:pt x="6486" y="2329"/>
                  <a:pt x="6516" y="2189"/>
                </a:cubicBezTo>
                <a:cubicBezTo>
                  <a:pt x="6613" y="2179"/>
                  <a:pt x="6658" y="1979"/>
                  <a:pt x="6756" y="1979"/>
                </a:cubicBezTo>
                <a:cubicBezTo>
                  <a:pt x="6771" y="1949"/>
                  <a:pt x="6778" y="1899"/>
                  <a:pt x="6801" y="1909"/>
                </a:cubicBezTo>
                <a:cubicBezTo>
                  <a:pt x="6838" y="1929"/>
                  <a:pt x="6838" y="1849"/>
                  <a:pt x="6868" y="1859"/>
                </a:cubicBezTo>
                <a:cubicBezTo>
                  <a:pt x="6883" y="1829"/>
                  <a:pt x="6898" y="1799"/>
                  <a:pt x="6928" y="1829"/>
                </a:cubicBezTo>
                <a:cubicBezTo>
                  <a:pt x="6943" y="1779"/>
                  <a:pt x="6958" y="1749"/>
                  <a:pt x="6980" y="1739"/>
                </a:cubicBezTo>
                <a:cubicBezTo>
                  <a:pt x="7063" y="1679"/>
                  <a:pt x="7145" y="1619"/>
                  <a:pt x="7220" y="1529"/>
                </a:cubicBezTo>
                <a:cubicBezTo>
                  <a:pt x="7280" y="1559"/>
                  <a:pt x="7295" y="1439"/>
                  <a:pt x="7347" y="1449"/>
                </a:cubicBezTo>
                <a:cubicBezTo>
                  <a:pt x="7377" y="1389"/>
                  <a:pt x="7430" y="1389"/>
                  <a:pt x="7467" y="1359"/>
                </a:cubicBezTo>
                <a:cubicBezTo>
                  <a:pt x="7549" y="1289"/>
                  <a:pt x="7624" y="1209"/>
                  <a:pt x="7714" y="1199"/>
                </a:cubicBezTo>
                <a:cubicBezTo>
                  <a:pt x="7744" y="1109"/>
                  <a:pt x="7812" y="1189"/>
                  <a:pt x="7842" y="1109"/>
                </a:cubicBezTo>
                <a:cubicBezTo>
                  <a:pt x="7894" y="1119"/>
                  <a:pt x="7924" y="1050"/>
                  <a:pt x="7969" y="1030"/>
                </a:cubicBezTo>
                <a:cubicBezTo>
                  <a:pt x="8021" y="1060"/>
                  <a:pt x="8051" y="980"/>
                  <a:pt x="8104" y="980"/>
                </a:cubicBezTo>
                <a:cubicBezTo>
                  <a:pt x="8134" y="930"/>
                  <a:pt x="8194" y="950"/>
                  <a:pt x="8224" y="900"/>
                </a:cubicBezTo>
                <a:cubicBezTo>
                  <a:pt x="8328" y="900"/>
                  <a:pt x="8403" y="790"/>
                  <a:pt x="8501" y="780"/>
                </a:cubicBezTo>
                <a:cubicBezTo>
                  <a:pt x="8538" y="730"/>
                  <a:pt x="8591" y="750"/>
                  <a:pt x="8628" y="700"/>
                </a:cubicBezTo>
                <a:cubicBezTo>
                  <a:pt x="8695" y="770"/>
                  <a:pt x="8703" y="630"/>
                  <a:pt x="8763" y="660"/>
                </a:cubicBezTo>
                <a:cubicBezTo>
                  <a:pt x="8778" y="620"/>
                  <a:pt x="8808" y="650"/>
                  <a:pt x="8823" y="630"/>
                </a:cubicBezTo>
                <a:cubicBezTo>
                  <a:pt x="8838" y="590"/>
                  <a:pt x="8875" y="640"/>
                  <a:pt x="8890" y="570"/>
                </a:cubicBezTo>
                <a:cubicBezTo>
                  <a:pt x="8935" y="570"/>
                  <a:pt x="8987" y="580"/>
                  <a:pt x="9025" y="530"/>
                </a:cubicBezTo>
                <a:cubicBezTo>
                  <a:pt x="9047" y="550"/>
                  <a:pt x="9070" y="540"/>
                  <a:pt x="9092" y="540"/>
                </a:cubicBezTo>
                <a:cubicBezTo>
                  <a:pt x="9100" y="480"/>
                  <a:pt x="9137" y="500"/>
                  <a:pt x="9160" y="480"/>
                </a:cubicBezTo>
                <a:cubicBezTo>
                  <a:pt x="9175" y="460"/>
                  <a:pt x="9190" y="450"/>
                  <a:pt x="9212" y="450"/>
                </a:cubicBezTo>
                <a:cubicBezTo>
                  <a:pt x="9250" y="470"/>
                  <a:pt x="9250" y="400"/>
                  <a:pt x="9295" y="440"/>
                </a:cubicBezTo>
                <a:cubicBezTo>
                  <a:pt x="9362" y="320"/>
                  <a:pt x="9467" y="330"/>
                  <a:pt x="9557" y="280"/>
                </a:cubicBezTo>
                <a:cubicBezTo>
                  <a:pt x="9594" y="230"/>
                  <a:pt x="9647" y="250"/>
                  <a:pt x="9684" y="200"/>
                </a:cubicBezTo>
                <a:cubicBezTo>
                  <a:pt x="9706" y="210"/>
                  <a:pt x="9721" y="190"/>
                  <a:pt x="9744" y="170"/>
                </a:cubicBezTo>
                <a:cubicBezTo>
                  <a:pt x="9759" y="130"/>
                  <a:pt x="9796" y="180"/>
                  <a:pt x="9811" y="110"/>
                </a:cubicBezTo>
                <a:cubicBezTo>
                  <a:pt x="9856" y="100"/>
                  <a:pt x="9901" y="110"/>
                  <a:pt x="9931" y="30"/>
                </a:cubicBezTo>
                <a:cubicBezTo>
                  <a:pt x="9961" y="20"/>
                  <a:pt x="9999" y="20"/>
                  <a:pt x="10029" y="0"/>
                </a:cubicBezTo>
                <a:cubicBezTo>
                  <a:pt x="9849" y="0"/>
                  <a:pt x="9849" y="0"/>
                  <a:pt x="9849" y="0"/>
                </a:cubicBezTo>
                <a:cubicBezTo>
                  <a:pt x="9826" y="10"/>
                  <a:pt x="9804" y="30"/>
                  <a:pt x="9789" y="40"/>
                </a:cubicBezTo>
                <a:cubicBezTo>
                  <a:pt x="9736" y="-10"/>
                  <a:pt x="9729" y="70"/>
                  <a:pt x="9699" y="80"/>
                </a:cubicBezTo>
                <a:cubicBezTo>
                  <a:pt x="9669" y="100"/>
                  <a:pt x="9647" y="110"/>
                  <a:pt x="9617" y="120"/>
                </a:cubicBezTo>
                <a:cubicBezTo>
                  <a:pt x="9497" y="150"/>
                  <a:pt x="9399" y="250"/>
                  <a:pt x="9287" y="310"/>
                </a:cubicBezTo>
                <a:cubicBezTo>
                  <a:pt x="9220" y="330"/>
                  <a:pt x="9152" y="320"/>
                  <a:pt x="9092" y="380"/>
                </a:cubicBezTo>
                <a:cubicBezTo>
                  <a:pt x="9017" y="380"/>
                  <a:pt x="8958" y="440"/>
                  <a:pt x="8898" y="480"/>
                </a:cubicBezTo>
                <a:cubicBezTo>
                  <a:pt x="8838" y="420"/>
                  <a:pt x="8838" y="550"/>
                  <a:pt x="8785" y="510"/>
                </a:cubicBezTo>
                <a:cubicBezTo>
                  <a:pt x="8748" y="500"/>
                  <a:pt x="8725" y="560"/>
                  <a:pt x="8680" y="540"/>
                </a:cubicBezTo>
                <a:cubicBezTo>
                  <a:pt x="8673" y="640"/>
                  <a:pt x="8606" y="540"/>
                  <a:pt x="8591" y="610"/>
                </a:cubicBezTo>
                <a:cubicBezTo>
                  <a:pt x="8553" y="640"/>
                  <a:pt x="8516" y="630"/>
                  <a:pt x="8478" y="640"/>
                </a:cubicBezTo>
                <a:cubicBezTo>
                  <a:pt x="8418" y="690"/>
                  <a:pt x="8351" y="730"/>
                  <a:pt x="8276" y="740"/>
                </a:cubicBezTo>
                <a:cubicBezTo>
                  <a:pt x="8261" y="820"/>
                  <a:pt x="8194" y="720"/>
                  <a:pt x="8186" y="810"/>
                </a:cubicBezTo>
                <a:cubicBezTo>
                  <a:pt x="8141" y="800"/>
                  <a:pt x="8119" y="860"/>
                  <a:pt x="8081" y="840"/>
                </a:cubicBezTo>
                <a:cubicBezTo>
                  <a:pt x="8051" y="890"/>
                  <a:pt x="8014" y="890"/>
                  <a:pt x="7984" y="910"/>
                </a:cubicBezTo>
                <a:cubicBezTo>
                  <a:pt x="7931" y="870"/>
                  <a:pt x="7931" y="1010"/>
                  <a:pt x="7879" y="940"/>
                </a:cubicBezTo>
                <a:cubicBezTo>
                  <a:pt x="7812" y="990"/>
                  <a:pt x="7744" y="1030"/>
                  <a:pt x="7677" y="1040"/>
                </a:cubicBezTo>
                <a:cubicBezTo>
                  <a:pt x="7609" y="1119"/>
                  <a:pt x="7535" y="1159"/>
                  <a:pt x="7452" y="1199"/>
                </a:cubicBezTo>
                <a:cubicBezTo>
                  <a:pt x="7422" y="1229"/>
                  <a:pt x="7385" y="1239"/>
                  <a:pt x="7347" y="1289"/>
                </a:cubicBezTo>
                <a:cubicBezTo>
                  <a:pt x="7340" y="1319"/>
                  <a:pt x="7317" y="1319"/>
                  <a:pt x="7295" y="1319"/>
                </a:cubicBezTo>
                <a:cubicBezTo>
                  <a:pt x="7280" y="1349"/>
                  <a:pt x="7242" y="1359"/>
                  <a:pt x="7242" y="1319"/>
                </a:cubicBezTo>
                <a:cubicBezTo>
                  <a:pt x="7280" y="1319"/>
                  <a:pt x="7302" y="1249"/>
                  <a:pt x="7332" y="1209"/>
                </a:cubicBezTo>
                <a:cubicBezTo>
                  <a:pt x="7370" y="1209"/>
                  <a:pt x="7400" y="1139"/>
                  <a:pt x="7437" y="1119"/>
                </a:cubicBezTo>
                <a:cubicBezTo>
                  <a:pt x="7512" y="1079"/>
                  <a:pt x="7564" y="970"/>
                  <a:pt x="7654" y="970"/>
                </a:cubicBezTo>
                <a:cubicBezTo>
                  <a:pt x="7669" y="880"/>
                  <a:pt x="7722" y="950"/>
                  <a:pt x="7737" y="860"/>
                </a:cubicBezTo>
                <a:cubicBezTo>
                  <a:pt x="7789" y="890"/>
                  <a:pt x="7812" y="820"/>
                  <a:pt x="7857" y="800"/>
                </a:cubicBezTo>
                <a:cubicBezTo>
                  <a:pt x="7894" y="800"/>
                  <a:pt x="7924" y="730"/>
                  <a:pt x="7961" y="710"/>
                </a:cubicBezTo>
                <a:cubicBezTo>
                  <a:pt x="7999" y="700"/>
                  <a:pt x="8036" y="680"/>
                  <a:pt x="8074" y="650"/>
                </a:cubicBezTo>
                <a:cubicBezTo>
                  <a:pt x="8351" y="420"/>
                  <a:pt x="8658" y="270"/>
                  <a:pt x="8965" y="140"/>
                </a:cubicBezTo>
                <a:cubicBezTo>
                  <a:pt x="9002" y="40"/>
                  <a:pt x="9085" y="70"/>
                  <a:pt x="9130" y="0"/>
                </a:cubicBezTo>
                <a:cubicBezTo>
                  <a:pt x="8958" y="0"/>
                  <a:pt x="8958" y="0"/>
                  <a:pt x="8958" y="0"/>
                </a:cubicBezTo>
                <a:cubicBezTo>
                  <a:pt x="8950" y="10"/>
                  <a:pt x="8928" y="10"/>
                  <a:pt x="8913" y="10"/>
                </a:cubicBezTo>
                <a:cubicBezTo>
                  <a:pt x="8883" y="0"/>
                  <a:pt x="8875" y="70"/>
                  <a:pt x="8838" y="30"/>
                </a:cubicBezTo>
                <a:cubicBezTo>
                  <a:pt x="8808" y="120"/>
                  <a:pt x="8740" y="80"/>
                  <a:pt x="8703" y="140"/>
                </a:cubicBezTo>
                <a:cubicBezTo>
                  <a:pt x="8606" y="200"/>
                  <a:pt x="8508" y="230"/>
                  <a:pt x="8411" y="280"/>
                </a:cubicBezTo>
                <a:cubicBezTo>
                  <a:pt x="8381" y="270"/>
                  <a:pt x="8373" y="330"/>
                  <a:pt x="8343" y="340"/>
                </a:cubicBezTo>
                <a:cubicBezTo>
                  <a:pt x="8321" y="330"/>
                  <a:pt x="8291" y="350"/>
                  <a:pt x="8283" y="390"/>
                </a:cubicBezTo>
                <a:cubicBezTo>
                  <a:pt x="8209" y="330"/>
                  <a:pt x="8194" y="470"/>
                  <a:pt x="8134" y="460"/>
                </a:cubicBezTo>
                <a:cubicBezTo>
                  <a:pt x="8059" y="580"/>
                  <a:pt x="7939" y="550"/>
                  <a:pt x="7872" y="680"/>
                </a:cubicBezTo>
                <a:cubicBezTo>
                  <a:pt x="7819" y="630"/>
                  <a:pt x="7812" y="710"/>
                  <a:pt x="7774" y="690"/>
                </a:cubicBezTo>
                <a:cubicBezTo>
                  <a:pt x="7759" y="780"/>
                  <a:pt x="7714" y="710"/>
                  <a:pt x="7707" y="680"/>
                </a:cubicBezTo>
                <a:cubicBezTo>
                  <a:pt x="7699" y="760"/>
                  <a:pt x="7677" y="810"/>
                  <a:pt x="7609" y="810"/>
                </a:cubicBezTo>
                <a:cubicBezTo>
                  <a:pt x="7572" y="890"/>
                  <a:pt x="7520" y="920"/>
                  <a:pt x="7467" y="950"/>
                </a:cubicBezTo>
                <a:cubicBezTo>
                  <a:pt x="7385" y="1050"/>
                  <a:pt x="7295" y="1139"/>
                  <a:pt x="7190" y="1189"/>
                </a:cubicBezTo>
                <a:cubicBezTo>
                  <a:pt x="7168" y="1239"/>
                  <a:pt x="7145" y="1299"/>
                  <a:pt x="7108" y="1299"/>
                </a:cubicBezTo>
                <a:cubicBezTo>
                  <a:pt x="7078" y="1339"/>
                  <a:pt x="7063" y="1409"/>
                  <a:pt x="7025" y="1409"/>
                </a:cubicBezTo>
                <a:cubicBezTo>
                  <a:pt x="6958" y="1429"/>
                  <a:pt x="6913" y="1559"/>
                  <a:pt x="6845" y="1589"/>
                </a:cubicBezTo>
                <a:cubicBezTo>
                  <a:pt x="6793" y="1689"/>
                  <a:pt x="6726" y="1719"/>
                  <a:pt x="6673" y="1799"/>
                </a:cubicBezTo>
                <a:cubicBezTo>
                  <a:pt x="6591" y="1809"/>
                  <a:pt x="6553" y="1969"/>
                  <a:pt x="6471" y="1969"/>
                </a:cubicBezTo>
                <a:cubicBezTo>
                  <a:pt x="6516" y="1929"/>
                  <a:pt x="6546" y="1829"/>
                  <a:pt x="6583" y="1779"/>
                </a:cubicBezTo>
                <a:cubicBezTo>
                  <a:pt x="6636" y="1769"/>
                  <a:pt x="6651" y="1629"/>
                  <a:pt x="6711" y="1629"/>
                </a:cubicBezTo>
                <a:cubicBezTo>
                  <a:pt x="6756" y="1459"/>
                  <a:pt x="6830" y="1399"/>
                  <a:pt x="6898" y="1299"/>
                </a:cubicBezTo>
                <a:cubicBezTo>
                  <a:pt x="6950" y="1169"/>
                  <a:pt x="7033" y="1129"/>
                  <a:pt x="7093" y="1000"/>
                </a:cubicBezTo>
                <a:cubicBezTo>
                  <a:pt x="7138" y="1030"/>
                  <a:pt x="7145" y="890"/>
                  <a:pt x="7205" y="950"/>
                </a:cubicBezTo>
                <a:cubicBezTo>
                  <a:pt x="7235" y="860"/>
                  <a:pt x="7272" y="840"/>
                  <a:pt x="7310" y="790"/>
                </a:cubicBezTo>
                <a:cubicBezTo>
                  <a:pt x="7347" y="760"/>
                  <a:pt x="7400" y="760"/>
                  <a:pt x="7422" y="670"/>
                </a:cubicBezTo>
                <a:cubicBezTo>
                  <a:pt x="7475" y="680"/>
                  <a:pt x="7497" y="590"/>
                  <a:pt x="7535" y="540"/>
                </a:cubicBezTo>
                <a:cubicBezTo>
                  <a:pt x="7579" y="530"/>
                  <a:pt x="7632" y="540"/>
                  <a:pt x="7662" y="460"/>
                </a:cubicBezTo>
                <a:cubicBezTo>
                  <a:pt x="7692" y="480"/>
                  <a:pt x="7699" y="400"/>
                  <a:pt x="7737" y="440"/>
                </a:cubicBezTo>
                <a:cubicBezTo>
                  <a:pt x="7752" y="400"/>
                  <a:pt x="7767" y="360"/>
                  <a:pt x="7797" y="350"/>
                </a:cubicBezTo>
                <a:cubicBezTo>
                  <a:pt x="7887" y="310"/>
                  <a:pt x="7961" y="200"/>
                  <a:pt x="8051" y="160"/>
                </a:cubicBezTo>
                <a:cubicBezTo>
                  <a:pt x="8074" y="170"/>
                  <a:pt x="8089" y="130"/>
                  <a:pt x="8096" y="90"/>
                </a:cubicBezTo>
                <a:cubicBezTo>
                  <a:pt x="8126" y="90"/>
                  <a:pt x="8149" y="80"/>
                  <a:pt x="8164" y="30"/>
                </a:cubicBezTo>
                <a:cubicBezTo>
                  <a:pt x="8201" y="40"/>
                  <a:pt x="8231" y="20"/>
                  <a:pt x="8254" y="0"/>
                </a:cubicBezTo>
                <a:cubicBezTo>
                  <a:pt x="8066" y="0"/>
                  <a:pt x="8066" y="0"/>
                  <a:pt x="8066" y="0"/>
                </a:cubicBezTo>
                <a:cubicBezTo>
                  <a:pt x="8051" y="60"/>
                  <a:pt x="8014" y="20"/>
                  <a:pt x="7991" y="60"/>
                </a:cubicBezTo>
                <a:cubicBezTo>
                  <a:pt x="7954" y="40"/>
                  <a:pt x="7946" y="140"/>
                  <a:pt x="7916" y="140"/>
                </a:cubicBezTo>
                <a:cubicBezTo>
                  <a:pt x="7879" y="140"/>
                  <a:pt x="7857" y="170"/>
                  <a:pt x="7842" y="220"/>
                </a:cubicBezTo>
                <a:cubicBezTo>
                  <a:pt x="7782" y="130"/>
                  <a:pt x="7797" y="300"/>
                  <a:pt x="7752" y="260"/>
                </a:cubicBezTo>
                <a:cubicBezTo>
                  <a:pt x="7654" y="360"/>
                  <a:pt x="7542" y="400"/>
                  <a:pt x="7445" y="520"/>
                </a:cubicBezTo>
                <a:cubicBezTo>
                  <a:pt x="7385" y="530"/>
                  <a:pt x="7355" y="660"/>
                  <a:pt x="7287" y="650"/>
                </a:cubicBezTo>
                <a:cubicBezTo>
                  <a:pt x="7272" y="710"/>
                  <a:pt x="7250" y="740"/>
                  <a:pt x="7212" y="730"/>
                </a:cubicBezTo>
                <a:cubicBezTo>
                  <a:pt x="7212" y="780"/>
                  <a:pt x="7130" y="820"/>
                  <a:pt x="7153" y="760"/>
                </a:cubicBezTo>
                <a:cubicBezTo>
                  <a:pt x="7183" y="670"/>
                  <a:pt x="7227" y="680"/>
                  <a:pt x="7265" y="630"/>
                </a:cubicBezTo>
                <a:cubicBezTo>
                  <a:pt x="7295" y="550"/>
                  <a:pt x="7340" y="560"/>
                  <a:pt x="7377" y="510"/>
                </a:cubicBezTo>
                <a:cubicBezTo>
                  <a:pt x="7407" y="430"/>
                  <a:pt x="7460" y="450"/>
                  <a:pt x="7490" y="390"/>
                </a:cubicBezTo>
                <a:cubicBezTo>
                  <a:pt x="7549" y="410"/>
                  <a:pt x="7572" y="290"/>
                  <a:pt x="7617" y="240"/>
                </a:cubicBezTo>
                <a:cubicBezTo>
                  <a:pt x="7707" y="210"/>
                  <a:pt x="7774" y="100"/>
                  <a:pt x="7864" y="70"/>
                </a:cubicBezTo>
                <a:cubicBezTo>
                  <a:pt x="7879" y="40"/>
                  <a:pt x="7887" y="20"/>
                  <a:pt x="7902" y="0"/>
                </a:cubicBezTo>
                <a:cubicBezTo>
                  <a:pt x="7752" y="0"/>
                  <a:pt x="7752" y="0"/>
                  <a:pt x="7752" y="0"/>
                </a:cubicBezTo>
                <a:cubicBezTo>
                  <a:pt x="7752" y="0"/>
                  <a:pt x="7744" y="0"/>
                  <a:pt x="7744" y="0"/>
                </a:cubicBezTo>
                <a:cubicBezTo>
                  <a:pt x="7714" y="60"/>
                  <a:pt x="7662" y="60"/>
                  <a:pt x="7624" y="90"/>
                </a:cubicBezTo>
                <a:cubicBezTo>
                  <a:pt x="7602" y="130"/>
                  <a:pt x="7594" y="180"/>
                  <a:pt x="7557" y="140"/>
                </a:cubicBezTo>
                <a:cubicBezTo>
                  <a:pt x="7542" y="190"/>
                  <a:pt x="7520" y="220"/>
                  <a:pt x="7497" y="230"/>
                </a:cubicBezTo>
                <a:cubicBezTo>
                  <a:pt x="7467" y="290"/>
                  <a:pt x="7400" y="240"/>
                  <a:pt x="7385" y="360"/>
                </a:cubicBezTo>
                <a:cubicBezTo>
                  <a:pt x="7332" y="360"/>
                  <a:pt x="7302" y="440"/>
                  <a:pt x="7250" y="470"/>
                </a:cubicBezTo>
                <a:cubicBezTo>
                  <a:pt x="7220" y="550"/>
                  <a:pt x="7160" y="520"/>
                  <a:pt x="7130" y="610"/>
                </a:cubicBezTo>
                <a:cubicBezTo>
                  <a:pt x="7078" y="640"/>
                  <a:pt x="7063" y="770"/>
                  <a:pt x="6995" y="720"/>
                </a:cubicBezTo>
                <a:cubicBezTo>
                  <a:pt x="7078" y="670"/>
                  <a:pt x="7055" y="520"/>
                  <a:pt x="7078" y="420"/>
                </a:cubicBezTo>
                <a:cubicBezTo>
                  <a:pt x="7168" y="420"/>
                  <a:pt x="7205" y="220"/>
                  <a:pt x="7295" y="200"/>
                </a:cubicBezTo>
                <a:cubicBezTo>
                  <a:pt x="7242" y="140"/>
                  <a:pt x="7347" y="130"/>
                  <a:pt x="7347" y="50"/>
                </a:cubicBezTo>
                <a:cubicBezTo>
                  <a:pt x="7377" y="40"/>
                  <a:pt x="7400" y="10"/>
                  <a:pt x="7422" y="0"/>
                </a:cubicBezTo>
                <a:cubicBezTo>
                  <a:pt x="7093" y="0"/>
                  <a:pt x="7093" y="0"/>
                  <a:pt x="7093" y="0"/>
                </a:cubicBezTo>
                <a:cubicBezTo>
                  <a:pt x="7093" y="50"/>
                  <a:pt x="7078" y="100"/>
                  <a:pt x="7040" y="110"/>
                </a:cubicBezTo>
                <a:cubicBezTo>
                  <a:pt x="7048" y="70"/>
                  <a:pt x="7055" y="30"/>
                  <a:pt x="7063" y="0"/>
                </a:cubicBezTo>
                <a:cubicBezTo>
                  <a:pt x="6965" y="0"/>
                  <a:pt x="6965" y="0"/>
                  <a:pt x="6965" y="0"/>
                </a:cubicBezTo>
                <a:cubicBezTo>
                  <a:pt x="6958" y="50"/>
                  <a:pt x="6965" y="100"/>
                  <a:pt x="6950" y="160"/>
                </a:cubicBezTo>
                <a:cubicBezTo>
                  <a:pt x="6905" y="340"/>
                  <a:pt x="6920" y="480"/>
                  <a:pt x="6875" y="650"/>
                </a:cubicBezTo>
                <a:cubicBezTo>
                  <a:pt x="6823" y="690"/>
                  <a:pt x="6808" y="880"/>
                  <a:pt x="6741" y="850"/>
                </a:cubicBezTo>
                <a:cubicBezTo>
                  <a:pt x="6786" y="680"/>
                  <a:pt x="6748" y="550"/>
                  <a:pt x="6830" y="370"/>
                </a:cubicBezTo>
                <a:cubicBezTo>
                  <a:pt x="6808" y="310"/>
                  <a:pt x="6845" y="210"/>
                  <a:pt x="6838" y="150"/>
                </a:cubicBezTo>
                <a:cubicBezTo>
                  <a:pt x="6853" y="90"/>
                  <a:pt x="6845" y="50"/>
                  <a:pt x="6853" y="0"/>
                </a:cubicBezTo>
                <a:cubicBezTo>
                  <a:pt x="6763" y="0"/>
                  <a:pt x="6763" y="0"/>
                  <a:pt x="6763" y="0"/>
                </a:cubicBezTo>
                <a:cubicBezTo>
                  <a:pt x="6763" y="20"/>
                  <a:pt x="6763" y="50"/>
                  <a:pt x="6763" y="70"/>
                </a:cubicBezTo>
                <a:cubicBezTo>
                  <a:pt x="6711" y="210"/>
                  <a:pt x="6726" y="310"/>
                  <a:pt x="6718" y="430"/>
                </a:cubicBezTo>
                <a:cubicBezTo>
                  <a:pt x="6658" y="560"/>
                  <a:pt x="6681" y="660"/>
                  <a:pt x="6666" y="780"/>
                </a:cubicBezTo>
                <a:cubicBezTo>
                  <a:pt x="6621" y="1030"/>
                  <a:pt x="6553" y="1289"/>
                  <a:pt x="6501" y="1539"/>
                </a:cubicBezTo>
                <a:cubicBezTo>
                  <a:pt x="6486" y="1599"/>
                  <a:pt x="6464" y="1669"/>
                  <a:pt x="6426" y="1679"/>
                </a:cubicBezTo>
                <a:cubicBezTo>
                  <a:pt x="6381" y="1739"/>
                  <a:pt x="6449" y="1849"/>
                  <a:pt x="6374" y="1839"/>
                </a:cubicBezTo>
                <a:cubicBezTo>
                  <a:pt x="6434" y="1469"/>
                  <a:pt x="6493" y="1099"/>
                  <a:pt x="6538" y="730"/>
                </a:cubicBezTo>
                <a:cubicBezTo>
                  <a:pt x="6553" y="690"/>
                  <a:pt x="6546" y="660"/>
                  <a:pt x="6531" y="630"/>
                </a:cubicBezTo>
                <a:cubicBezTo>
                  <a:pt x="6531" y="580"/>
                  <a:pt x="6598" y="510"/>
                  <a:pt x="6553" y="480"/>
                </a:cubicBezTo>
                <a:cubicBezTo>
                  <a:pt x="6598" y="380"/>
                  <a:pt x="6553" y="310"/>
                  <a:pt x="6606" y="200"/>
                </a:cubicBezTo>
                <a:cubicBezTo>
                  <a:pt x="6583" y="140"/>
                  <a:pt x="6606" y="70"/>
                  <a:pt x="6613" y="0"/>
                </a:cubicBezTo>
                <a:cubicBezTo>
                  <a:pt x="6523" y="0"/>
                  <a:pt x="6523" y="0"/>
                  <a:pt x="6523" y="0"/>
                </a:cubicBezTo>
                <a:cubicBezTo>
                  <a:pt x="6508" y="110"/>
                  <a:pt x="6516" y="220"/>
                  <a:pt x="6478" y="350"/>
                </a:cubicBezTo>
                <a:cubicBezTo>
                  <a:pt x="6478" y="490"/>
                  <a:pt x="6441" y="640"/>
                  <a:pt x="6426" y="790"/>
                </a:cubicBezTo>
                <a:cubicBezTo>
                  <a:pt x="6449" y="810"/>
                  <a:pt x="6434" y="840"/>
                  <a:pt x="6419" y="880"/>
                </a:cubicBezTo>
                <a:cubicBezTo>
                  <a:pt x="6411" y="920"/>
                  <a:pt x="6426" y="950"/>
                  <a:pt x="6404" y="1000"/>
                </a:cubicBezTo>
                <a:cubicBezTo>
                  <a:pt x="6396" y="1050"/>
                  <a:pt x="6426" y="1189"/>
                  <a:pt x="6359" y="1189"/>
                </a:cubicBezTo>
                <a:cubicBezTo>
                  <a:pt x="6404" y="980"/>
                  <a:pt x="6359" y="810"/>
                  <a:pt x="6389" y="610"/>
                </a:cubicBezTo>
                <a:cubicBezTo>
                  <a:pt x="6359" y="580"/>
                  <a:pt x="6411" y="510"/>
                  <a:pt x="6389" y="480"/>
                </a:cubicBezTo>
                <a:cubicBezTo>
                  <a:pt x="6351" y="450"/>
                  <a:pt x="6404" y="370"/>
                  <a:pt x="6366" y="340"/>
                </a:cubicBezTo>
                <a:cubicBezTo>
                  <a:pt x="6389" y="230"/>
                  <a:pt x="6381" y="140"/>
                  <a:pt x="6366" y="50"/>
                </a:cubicBezTo>
                <a:cubicBezTo>
                  <a:pt x="6374" y="30"/>
                  <a:pt x="6381" y="10"/>
                  <a:pt x="6389" y="0"/>
                </a:cubicBezTo>
                <a:cubicBezTo>
                  <a:pt x="6299" y="0"/>
                  <a:pt x="6299" y="0"/>
                  <a:pt x="6299" y="0"/>
                </a:cubicBezTo>
                <a:cubicBezTo>
                  <a:pt x="6269" y="160"/>
                  <a:pt x="6299" y="290"/>
                  <a:pt x="6276" y="450"/>
                </a:cubicBezTo>
                <a:cubicBezTo>
                  <a:pt x="6314" y="590"/>
                  <a:pt x="6284" y="780"/>
                  <a:pt x="6299" y="940"/>
                </a:cubicBezTo>
                <a:cubicBezTo>
                  <a:pt x="6276" y="1030"/>
                  <a:pt x="6321" y="1089"/>
                  <a:pt x="6291" y="1179"/>
                </a:cubicBezTo>
                <a:cubicBezTo>
                  <a:pt x="6306" y="1259"/>
                  <a:pt x="6254" y="1379"/>
                  <a:pt x="6299" y="1439"/>
                </a:cubicBezTo>
                <a:cubicBezTo>
                  <a:pt x="6231" y="1479"/>
                  <a:pt x="6291" y="1579"/>
                  <a:pt x="6246" y="1669"/>
                </a:cubicBezTo>
                <a:cubicBezTo>
                  <a:pt x="6276" y="1689"/>
                  <a:pt x="6224" y="1759"/>
                  <a:pt x="6246" y="1799"/>
                </a:cubicBezTo>
                <a:cubicBezTo>
                  <a:pt x="6246" y="1839"/>
                  <a:pt x="6254" y="1879"/>
                  <a:pt x="6246" y="1929"/>
                </a:cubicBezTo>
                <a:cubicBezTo>
                  <a:pt x="6231" y="1969"/>
                  <a:pt x="6224" y="2009"/>
                  <a:pt x="6231" y="2039"/>
                </a:cubicBezTo>
                <a:cubicBezTo>
                  <a:pt x="6231" y="2089"/>
                  <a:pt x="6164" y="2169"/>
                  <a:pt x="6209" y="2189"/>
                </a:cubicBezTo>
                <a:cubicBezTo>
                  <a:pt x="6194" y="2229"/>
                  <a:pt x="6179" y="2269"/>
                  <a:pt x="6164" y="2319"/>
                </a:cubicBezTo>
                <a:cubicBezTo>
                  <a:pt x="6126" y="2359"/>
                  <a:pt x="6194" y="2439"/>
                  <a:pt x="6126" y="2419"/>
                </a:cubicBezTo>
                <a:cubicBezTo>
                  <a:pt x="6141" y="2229"/>
                  <a:pt x="6156" y="2049"/>
                  <a:pt x="6149" y="1869"/>
                </a:cubicBezTo>
                <a:cubicBezTo>
                  <a:pt x="6149" y="1679"/>
                  <a:pt x="6164" y="1479"/>
                  <a:pt x="6126" y="1309"/>
                </a:cubicBezTo>
                <a:cubicBezTo>
                  <a:pt x="6141" y="1109"/>
                  <a:pt x="6111" y="940"/>
                  <a:pt x="6104" y="750"/>
                </a:cubicBezTo>
                <a:cubicBezTo>
                  <a:pt x="6104" y="560"/>
                  <a:pt x="6067" y="390"/>
                  <a:pt x="6052" y="210"/>
                </a:cubicBezTo>
                <a:cubicBezTo>
                  <a:pt x="6059" y="130"/>
                  <a:pt x="6059" y="60"/>
                  <a:pt x="6052" y="0"/>
                </a:cubicBezTo>
                <a:cubicBezTo>
                  <a:pt x="5962" y="0"/>
                  <a:pt x="5962" y="0"/>
                  <a:pt x="5962" y="0"/>
                </a:cubicBezTo>
                <a:cubicBezTo>
                  <a:pt x="5962" y="20"/>
                  <a:pt x="5962" y="50"/>
                  <a:pt x="5977" y="70"/>
                </a:cubicBezTo>
                <a:cubicBezTo>
                  <a:pt x="5947" y="170"/>
                  <a:pt x="5999" y="240"/>
                  <a:pt x="5984" y="330"/>
                </a:cubicBezTo>
                <a:cubicBezTo>
                  <a:pt x="5999" y="400"/>
                  <a:pt x="5984" y="490"/>
                  <a:pt x="5999" y="560"/>
                </a:cubicBezTo>
                <a:cubicBezTo>
                  <a:pt x="6037" y="720"/>
                  <a:pt x="6037" y="890"/>
                  <a:pt x="6044" y="1070"/>
                </a:cubicBezTo>
                <a:cubicBezTo>
                  <a:pt x="6104" y="1079"/>
                  <a:pt x="5984" y="1179"/>
                  <a:pt x="6044" y="1199"/>
                </a:cubicBezTo>
                <a:cubicBezTo>
                  <a:pt x="6044" y="1239"/>
                  <a:pt x="6052" y="1279"/>
                  <a:pt x="6052" y="1329"/>
                </a:cubicBezTo>
                <a:cubicBezTo>
                  <a:pt x="6074" y="1389"/>
                  <a:pt x="6059" y="1479"/>
                  <a:pt x="6067" y="1559"/>
                </a:cubicBezTo>
                <a:cubicBezTo>
                  <a:pt x="6089" y="1629"/>
                  <a:pt x="6052" y="1739"/>
                  <a:pt x="6074" y="1819"/>
                </a:cubicBezTo>
                <a:cubicBezTo>
                  <a:pt x="6104" y="1919"/>
                  <a:pt x="6029" y="1939"/>
                  <a:pt x="6074" y="2009"/>
                </a:cubicBezTo>
                <a:cubicBezTo>
                  <a:pt x="6052" y="2109"/>
                  <a:pt x="6067" y="2189"/>
                  <a:pt x="6052" y="2279"/>
                </a:cubicBezTo>
                <a:cubicBezTo>
                  <a:pt x="6014" y="2349"/>
                  <a:pt x="6059" y="2369"/>
                  <a:pt x="6029" y="2429"/>
                </a:cubicBezTo>
                <a:cubicBezTo>
                  <a:pt x="6059" y="2449"/>
                  <a:pt x="6007" y="2509"/>
                  <a:pt x="6044" y="2529"/>
                </a:cubicBezTo>
                <a:cubicBezTo>
                  <a:pt x="5992" y="2619"/>
                  <a:pt x="6029" y="2689"/>
                  <a:pt x="5977" y="2719"/>
                </a:cubicBezTo>
                <a:cubicBezTo>
                  <a:pt x="5977" y="2819"/>
                  <a:pt x="5992" y="2909"/>
                  <a:pt x="5969" y="3029"/>
                </a:cubicBezTo>
                <a:cubicBezTo>
                  <a:pt x="5917" y="2969"/>
                  <a:pt x="5939" y="2879"/>
                  <a:pt x="5954" y="2799"/>
                </a:cubicBezTo>
                <a:cubicBezTo>
                  <a:pt x="5947" y="2759"/>
                  <a:pt x="5917" y="2739"/>
                  <a:pt x="5939" y="2689"/>
                </a:cubicBezTo>
                <a:cubicBezTo>
                  <a:pt x="5909" y="2669"/>
                  <a:pt x="5962" y="2609"/>
                  <a:pt x="5924" y="2589"/>
                </a:cubicBezTo>
                <a:cubicBezTo>
                  <a:pt x="5947" y="2429"/>
                  <a:pt x="5917" y="2299"/>
                  <a:pt x="5932" y="2149"/>
                </a:cubicBezTo>
                <a:cubicBezTo>
                  <a:pt x="5909" y="2079"/>
                  <a:pt x="5909" y="1999"/>
                  <a:pt x="5887" y="1929"/>
                </a:cubicBezTo>
                <a:cubicBezTo>
                  <a:pt x="5924" y="1839"/>
                  <a:pt x="5864" y="1799"/>
                  <a:pt x="5894" y="1709"/>
                </a:cubicBezTo>
                <a:cubicBezTo>
                  <a:pt x="5849" y="1579"/>
                  <a:pt x="5872" y="1409"/>
                  <a:pt x="5827" y="1279"/>
                </a:cubicBezTo>
                <a:cubicBezTo>
                  <a:pt x="5834" y="1199"/>
                  <a:pt x="5812" y="1129"/>
                  <a:pt x="5812" y="1050"/>
                </a:cubicBezTo>
                <a:cubicBezTo>
                  <a:pt x="5812" y="1040"/>
                  <a:pt x="5834" y="1010"/>
                  <a:pt x="5827" y="1000"/>
                </a:cubicBezTo>
                <a:cubicBezTo>
                  <a:pt x="5812" y="960"/>
                  <a:pt x="5789" y="920"/>
                  <a:pt x="5812" y="830"/>
                </a:cubicBezTo>
                <a:cubicBezTo>
                  <a:pt x="5767" y="780"/>
                  <a:pt x="5849" y="670"/>
                  <a:pt x="5789" y="620"/>
                </a:cubicBezTo>
                <a:cubicBezTo>
                  <a:pt x="5812" y="540"/>
                  <a:pt x="5789" y="480"/>
                  <a:pt x="5789" y="400"/>
                </a:cubicBezTo>
                <a:cubicBezTo>
                  <a:pt x="5797" y="260"/>
                  <a:pt x="5797" y="130"/>
                  <a:pt x="5797" y="0"/>
                </a:cubicBezTo>
                <a:cubicBezTo>
                  <a:pt x="5737" y="0"/>
                  <a:pt x="5737" y="0"/>
                  <a:pt x="5737" y="0"/>
                </a:cubicBezTo>
                <a:cubicBezTo>
                  <a:pt x="5722" y="350"/>
                  <a:pt x="5737" y="690"/>
                  <a:pt x="5745" y="1040"/>
                </a:cubicBezTo>
                <a:cubicBezTo>
                  <a:pt x="5767" y="1119"/>
                  <a:pt x="5745" y="1229"/>
                  <a:pt x="5767" y="1309"/>
                </a:cubicBezTo>
                <a:cubicBezTo>
                  <a:pt x="5752" y="1419"/>
                  <a:pt x="5797" y="1499"/>
                  <a:pt x="5782" y="1609"/>
                </a:cubicBezTo>
                <a:cubicBezTo>
                  <a:pt x="5827" y="1639"/>
                  <a:pt x="5752" y="1729"/>
                  <a:pt x="5804" y="1749"/>
                </a:cubicBezTo>
                <a:cubicBezTo>
                  <a:pt x="5797" y="1809"/>
                  <a:pt x="5827" y="1839"/>
                  <a:pt x="5804" y="1909"/>
                </a:cubicBezTo>
                <a:cubicBezTo>
                  <a:pt x="5819" y="1999"/>
                  <a:pt x="5819" y="2099"/>
                  <a:pt x="5849" y="2189"/>
                </a:cubicBezTo>
                <a:cubicBezTo>
                  <a:pt x="5857" y="2289"/>
                  <a:pt x="5842" y="2399"/>
                  <a:pt x="5864" y="2489"/>
                </a:cubicBezTo>
                <a:cubicBezTo>
                  <a:pt x="5819" y="2559"/>
                  <a:pt x="5872" y="2589"/>
                  <a:pt x="5857" y="2639"/>
                </a:cubicBezTo>
                <a:cubicBezTo>
                  <a:pt x="5834" y="2709"/>
                  <a:pt x="5834" y="2759"/>
                  <a:pt x="5857" y="2799"/>
                </a:cubicBezTo>
                <a:cubicBezTo>
                  <a:pt x="5849" y="3009"/>
                  <a:pt x="5842" y="3219"/>
                  <a:pt x="5834" y="3418"/>
                </a:cubicBezTo>
                <a:cubicBezTo>
                  <a:pt x="5789" y="3488"/>
                  <a:pt x="5834" y="3508"/>
                  <a:pt x="5804" y="3568"/>
                </a:cubicBezTo>
                <a:cubicBezTo>
                  <a:pt x="5782" y="3608"/>
                  <a:pt x="5774" y="3738"/>
                  <a:pt x="5730" y="3708"/>
                </a:cubicBezTo>
                <a:cubicBezTo>
                  <a:pt x="5759" y="3528"/>
                  <a:pt x="5730" y="3378"/>
                  <a:pt x="5737" y="3209"/>
                </a:cubicBezTo>
                <a:cubicBezTo>
                  <a:pt x="5730" y="3039"/>
                  <a:pt x="5737" y="2869"/>
                  <a:pt x="5715" y="2719"/>
                </a:cubicBezTo>
                <a:cubicBezTo>
                  <a:pt x="5700" y="2549"/>
                  <a:pt x="5692" y="2389"/>
                  <a:pt x="5662" y="2239"/>
                </a:cubicBezTo>
                <a:cubicBezTo>
                  <a:pt x="5685" y="2189"/>
                  <a:pt x="5670" y="2159"/>
                  <a:pt x="5655" y="2129"/>
                </a:cubicBezTo>
                <a:cubicBezTo>
                  <a:pt x="5632" y="2099"/>
                  <a:pt x="5685" y="2029"/>
                  <a:pt x="5647" y="2009"/>
                </a:cubicBezTo>
                <a:cubicBezTo>
                  <a:pt x="5640" y="1919"/>
                  <a:pt x="5647" y="1829"/>
                  <a:pt x="5617" y="1759"/>
                </a:cubicBezTo>
                <a:cubicBezTo>
                  <a:pt x="5640" y="1669"/>
                  <a:pt x="5610" y="1599"/>
                  <a:pt x="5595" y="1529"/>
                </a:cubicBezTo>
                <a:cubicBezTo>
                  <a:pt x="5572" y="1449"/>
                  <a:pt x="5595" y="1349"/>
                  <a:pt x="5565" y="1279"/>
                </a:cubicBezTo>
                <a:cubicBezTo>
                  <a:pt x="5565" y="1199"/>
                  <a:pt x="5527" y="1139"/>
                  <a:pt x="5550" y="1050"/>
                </a:cubicBezTo>
                <a:cubicBezTo>
                  <a:pt x="5497" y="1030"/>
                  <a:pt x="5550" y="960"/>
                  <a:pt x="5512" y="930"/>
                </a:cubicBezTo>
                <a:cubicBezTo>
                  <a:pt x="5482" y="910"/>
                  <a:pt x="5535" y="840"/>
                  <a:pt x="5482" y="820"/>
                </a:cubicBezTo>
                <a:cubicBezTo>
                  <a:pt x="5497" y="770"/>
                  <a:pt x="5490" y="740"/>
                  <a:pt x="5467" y="720"/>
                </a:cubicBezTo>
                <a:cubicBezTo>
                  <a:pt x="5527" y="650"/>
                  <a:pt x="5415" y="660"/>
                  <a:pt x="5467" y="590"/>
                </a:cubicBezTo>
                <a:cubicBezTo>
                  <a:pt x="5422" y="520"/>
                  <a:pt x="5460" y="420"/>
                  <a:pt x="5400" y="360"/>
                </a:cubicBezTo>
                <a:cubicBezTo>
                  <a:pt x="5422" y="220"/>
                  <a:pt x="5400" y="110"/>
                  <a:pt x="5370" y="0"/>
                </a:cubicBezTo>
                <a:cubicBezTo>
                  <a:pt x="5325" y="0"/>
                  <a:pt x="5325" y="0"/>
                  <a:pt x="5325" y="0"/>
                </a:cubicBezTo>
                <a:cubicBezTo>
                  <a:pt x="5340" y="30"/>
                  <a:pt x="5355" y="60"/>
                  <a:pt x="5348" y="100"/>
                </a:cubicBezTo>
                <a:cubicBezTo>
                  <a:pt x="5325" y="190"/>
                  <a:pt x="5392" y="240"/>
                  <a:pt x="5363" y="330"/>
                </a:cubicBezTo>
                <a:cubicBezTo>
                  <a:pt x="5407" y="480"/>
                  <a:pt x="5407" y="640"/>
                  <a:pt x="5445" y="800"/>
                </a:cubicBezTo>
                <a:cubicBezTo>
                  <a:pt x="5460" y="870"/>
                  <a:pt x="5445" y="960"/>
                  <a:pt x="5490" y="1010"/>
                </a:cubicBezTo>
                <a:cubicBezTo>
                  <a:pt x="5437" y="1129"/>
                  <a:pt x="5520" y="1169"/>
                  <a:pt x="5497" y="1269"/>
                </a:cubicBezTo>
                <a:cubicBezTo>
                  <a:pt x="5497" y="1439"/>
                  <a:pt x="5535" y="1589"/>
                  <a:pt x="5542" y="1749"/>
                </a:cubicBezTo>
                <a:cubicBezTo>
                  <a:pt x="5580" y="1899"/>
                  <a:pt x="5557" y="2079"/>
                  <a:pt x="5595" y="2229"/>
                </a:cubicBezTo>
                <a:cubicBezTo>
                  <a:pt x="5610" y="2299"/>
                  <a:pt x="5617" y="2379"/>
                  <a:pt x="5610" y="2459"/>
                </a:cubicBezTo>
                <a:cubicBezTo>
                  <a:pt x="5587" y="2559"/>
                  <a:pt x="5670" y="2609"/>
                  <a:pt x="5617" y="2719"/>
                </a:cubicBezTo>
                <a:cubicBezTo>
                  <a:pt x="5647" y="2789"/>
                  <a:pt x="5670" y="2859"/>
                  <a:pt x="5632" y="2949"/>
                </a:cubicBezTo>
                <a:cubicBezTo>
                  <a:pt x="5677" y="3019"/>
                  <a:pt x="5625" y="3129"/>
                  <a:pt x="5670" y="3199"/>
                </a:cubicBezTo>
                <a:cubicBezTo>
                  <a:pt x="5640" y="3378"/>
                  <a:pt x="5670" y="3538"/>
                  <a:pt x="5662" y="3698"/>
                </a:cubicBezTo>
                <a:cubicBezTo>
                  <a:pt x="5632" y="3818"/>
                  <a:pt x="5632" y="3918"/>
                  <a:pt x="5625" y="4028"/>
                </a:cubicBezTo>
                <a:cubicBezTo>
                  <a:pt x="5632" y="4078"/>
                  <a:pt x="5610" y="4138"/>
                  <a:pt x="5617" y="4188"/>
                </a:cubicBezTo>
                <a:cubicBezTo>
                  <a:pt x="5625" y="4208"/>
                  <a:pt x="5625" y="4338"/>
                  <a:pt x="5572" y="4318"/>
                </a:cubicBezTo>
                <a:cubicBezTo>
                  <a:pt x="5580" y="4228"/>
                  <a:pt x="5572" y="4138"/>
                  <a:pt x="5595" y="4038"/>
                </a:cubicBezTo>
                <a:cubicBezTo>
                  <a:pt x="5550" y="3978"/>
                  <a:pt x="5580" y="3878"/>
                  <a:pt x="5587" y="3788"/>
                </a:cubicBezTo>
                <a:cubicBezTo>
                  <a:pt x="5550" y="3758"/>
                  <a:pt x="5610" y="3688"/>
                  <a:pt x="5587" y="3658"/>
                </a:cubicBezTo>
                <a:cubicBezTo>
                  <a:pt x="5550" y="3628"/>
                  <a:pt x="5602" y="3558"/>
                  <a:pt x="5580" y="3528"/>
                </a:cubicBezTo>
                <a:cubicBezTo>
                  <a:pt x="5595" y="3428"/>
                  <a:pt x="5572" y="3358"/>
                  <a:pt x="5602" y="3248"/>
                </a:cubicBezTo>
                <a:cubicBezTo>
                  <a:pt x="5535" y="3099"/>
                  <a:pt x="5557" y="2909"/>
                  <a:pt x="5542" y="2739"/>
                </a:cubicBezTo>
                <a:cubicBezTo>
                  <a:pt x="5527" y="2649"/>
                  <a:pt x="5520" y="2559"/>
                  <a:pt x="5512" y="2469"/>
                </a:cubicBezTo>
                <a:cubicBezTo>
                  <a:pt x="5482" y="2439"/>
                  <a:pt x="5535" y="2369"/>
                  <a:pt x="5512" y="2339"/>
                </a:cubicBezTo>
                <a:cubicBezTo>
                  <a:pt x="5505" y="2289"/>
                  <a:pt x="5505" y="2239"/>
                  <a:pt x="5490" y="2189"/>
                </a:cubicBezTo>
                <a:cubicBezTo>
                  <a:pt x="5512" y="2139"/>
                  <a:pt x="5505" y="2099"/>
                  <a:pt x="5460" y="2079"/>
                </a:cubicBezTo>
                <a:cubicBezTo>
                  <a:pt x="5482" y="2019"/>
                  <a:pt x="5505" y="1949"/>
                  <a:pt x="5460" y="1919"/>
                </a:cubicBezTo>
                <a:cubicBezTo>
                  <a:pt x="5437" y="1839"/>
                  <a:pt x="5467" y="1729"/>
                  <a:pt x="5437" y="1649"/>
                </a:cubicBezTo>
                <a:cubicBezTo>
                  <a:pt x="5407" y="1469"/>
                  <a:pt x="5370" y="1309"/>
                  <a:pt x="5355" y="1119"/>
                </a:cubicBezTo>
                <a:cubicBezTo>
                  <a:pt x="5318" y="950"/>
                  <a:pt x="5318" y="760"/>
                  <a:pt x="5273" y="600"/>
                </a:cubicBezTo>
                <a:cubicBezTo>
                  <a:pt x="5325" y="470"/>
                  <a:pt x="5228" y="430"/>
                  <a:pt x="5273" y="310"/>
                </a:cubicBezTo>
                <a:cubicBezTo>
                  <a:pt x="5243" y="230"/>
                  <a:pt x="5280" y="120"/>
                  <a:pt x="5250" y="40"/>
                </a:cubicBezTo>
                <a:cubicBezTo>
                  <a:pt x="5250" y="30"/>
                  <a:pt x="5258" y="10"/>
                  <a:pt x="5265" y="0"/>
                </a:cubicBezTo>
                <a:cubicBezTo>
                  <a:pt x="5205" y="0"/>
                  <a:pt x="5205" y="0"/>
                  <a:pt x="5205" y="0"/>
                </a:cubicBezTo>
                <a:cubicBezTo>
                  <a:pt x="5205" y="0"/>
                  <a:pt x="5205" y="10"/>
                  <a:pt x="5213" y="10"/>
                </a:cubicBezTo>
                <a:cubicBezTo>
                  <a:pt x="5190" y="60"/>
                  <a:pt x="5213" y="90"/>
                  <a:pt x="5190" y="130"/>
                </a:cubicBezTo>
                <a:cubicBezTo>
                  <a:pt x="5190" y="200"/>
                  <a:pt x="5190" y="310"/>
                  <a:pt x="5153" y="330"/>
                </a:cubicBezTo>
                <a:cubicBezTo>
                  <a:pt x="5183" y="350"/>
                  <a:pt x="5138" y="410"/>
                  <a:pt x="5160" y="430"/>
                </a:cubicBezTo>
                <a:cubicBezTo>
                  <a:pt x="5138" y="480"/>
                  <a:pt x="5168" y="500"/>
                  <a:pt x="5145" y="550"/>
                </a:cubicBezTo>
                <a:cubicBezTo>
                  <a:pt x="5108" y="640"/>
                  <a:pt x="5138" y="700"/>
                  <a:pt x="5115" y="780"/>
                </a:cubicBezTo>
                <a:cubicBezTo>
                  <a:pt x="5138" y="810"/>
                  <a:pt x="5108" y="860"/>
                  <a:pt x="5093" y="900"/>
                </a:cubicBezTo>
                <a:cubicBezTo>
                  <a:pt x="5123" y="920"/>
                  <a:pt x="5093" y="980"/>
                  <a:pt x="5078" y="1020"/>
                </a:cubicBezTo>
                <a:cubicBezTo>
                  <a:pt x="5108" y="1079"/>
                  <a:pt x="5063" y="1169"/>
                  <a:pt x="5078" y="1239"/>
                </a:cubicBezTo>
                <a:cubicBezTo>
                  <a:pt x="5063" y="1369"/>
                  <a:pt x="5055" y="1479"/>
                  <a:pt x="5055" y="1579"/>
                </a:cubicBezTo>
                <a:cubicBezTo>
                  <a:pt x="5055" y="1599"/>
                  <a:pt x="5063" y="1629"/>
                  <a:pt x="5055" y="1639"/>
                </a:cubicBezTo>
                <a:cubicBezTo>
                  <a:pt x="5048" y="1679"/>
                  <a:pt x="5063" y="1829"/>
                  <a:pt x="5063" y="1839"/>
                </a:cubicBezTo>
                <a:cubicBezTo>
                  <a:pt x="5070" y="1869"/>
                  <a:pt x="5070" y="1899"/>
                  <a:pt x="5078" y="1939"/>
                </a:cubicBezTo>
                <a:cubicBezTo>
                  <a:pt x="5085" y="2009"/>
                  <a:pt x="5100" y="2069"/>
                  <a:pt x="5078" y="2139"/>
                </a:cubicBezTo>
                <a:cubicBezTo>
                  <a:pt x="5115" y="2189"/>
                  <a:pt x="5070" y="2289"/>
                  <a:pt x="5108" y="2339"/>
                </a:cubicBezTo>
                <a:cubicBezTo>
                  <a:pt x="5093" y="2419"/>
                  <a:pt x="5115" y="2479"/>
                  <a:pt x="5100" y="2559"/>
                </a:cubicBezTo>
                <a:cubicBezTo>
                  <a:pt x="5108" y="2699"/>
                  <a:pt x="5100" y="2849"/>
                  <a:pt x="5123" y="2989"/>
                </a:cubicBezTo>
                <a:cubicBezTo>
                  <a:pt x="5123" y="3059"/>
                  <a:pt x="5123" y="3129"/>
                  <a:pt x="5145" y="3199"/>
                </a:cubicBezTo>
                <a:cubicBezTo>
                  <a:pt x="5123" y="3238"/>
                  <a:pt x="5145" y="3268"/>
                  <a:pt x="5130" y="3308"/>
                </a:cubicBezTo>
                <a:cubicBezTo>
                  <a:pt x="5160" y="3328"/>
                  <a:pt x="5115" y="3388"/>
                  <a:pt x="5145" y="3418"/>
                </a:cubicBezTo>
                <a:cubicBezTo>
                  <a:pt x="5153" y="3568"/>
                  <a:pt x="5168" y="3708"/>
                  <a:pt x="5183" y="3858"/>
                </a:cubicBezTo>
                <a:cubicBezTo>
                  <a:pt x="5235" y="3968"/>
                  <a:pt x="5190" y="4138"/>
                  <a:pt x="5235" y="4268"/>
                </a:cubicBezTo>
                <a:cubicBezTo>
                  <a:pt x="5205" y="4358"/>
                  <a:pt x="5265" y="4398"/>
                  <a:pt x="5228" y="4488"/>
                </a:cubicBezTo>
                <a:cubicBezTo>
                  <a:pt x="5258" y="4548"/>
                  <a:pt x="5235" y="4628"/>
                  <a:pt x="5250" y="4698"/>
                </a:cubicBezTo>
                <a:cubicBezTo>
                  <a:pt x="5228" y="4738"/>
                  <a:pt x="5258" y="4758"/>
                  <a:pt x="5265" y="4798"/>
                </a:cubicBezTo>
                <a:cubicBezTo>
                  <a:pt x="5250" y="4838"/>
                  <a:pt x="5243" y="4878"/>
                  <a:pt x="5250" y="4918"/>
                </a:cubicBezTo>
                <a:cubicBezTo>
                  <a:pt x="5273" y="4978"/>
                  <a:pt x="5250" y="5058"/>
                  <a:pt x="5243" y="5138"/>
                </a:cubicBezTo>
                <a:cubicBezTo>
                  <a:pt x="5258" y="5198"/>
                  <a:pt x="5273" y="5268"/>
                  <a:pt x="5243" y="5358"/>
                </a:cubicBezTo>
                <a:cubicBezTo>
                  <a:pt x="5265" y="5378"/>
                  <a:pt x="5243" y="5427"/>
                  <a:pt x="5250" y="5457"/>
                </a:cubicBezTo>
                <a:cubicBezTo>
                  <a:pt x="5235" y="5507"/>
                  <a:pt x="5295" y="5527"/>
                  <a:pt x="5258" y="5587"/>
                </a:cubicBezTo>
                <a:cubicBezTo>
                  <a:pt x="5265" y="5657"/>
                  <a:pt x="5198" y="5767"/>
                  <a:pt x="5220" y="5827"/>
                </a:cubicBezTo>
                <a:cubicBezTo>
                  <a:pt x="5205" y="5867"/>
                  <a:pt x="5190" y="5907"/>
                  <a:pt x="5175" y="5957"/>
                </a:cubicBezTo>
                <a:cubicBezTo>
                  <a:pt x="5175" y="5977"/>
                  <a:pt x="5190" y="6087"/>
                  <a:pt x="5145" y="6057"/>
                </a:cubicBezTo>
                <a:cubicBezTo>
                  <a:pt x="5153" y="5897"/>
                  <a:pt x="5123" y="5767"/>
                  <a:pt x="5160" y="5597"/>
                </a:cubicBezTo>
                <a:cubicBezTo>
                  <a:pt x="5123" y="5447"/>
                  <a:pt x="5153" y="5278"/>
                  <a:pt x="5130" y="5128"/>
                </a:cubicBezTo>
                <a:cubicBezTo>
                  <a:pt x="5085" y="5078"/>
                  <a:pt x="5160" y="4968"/>
                  <a:pt x="5100" y="4918"/>
                </a:cubicBezTo>
                <a:cubicBezTo>
                  <a:pt x="5115" y="4838"/>
                  <a:pt x="5123" y="4748"/>
                  <a:pt x="5085" y="4688"/>
                </a:cubicBezTo>
                <a:cubicBezTo>
                  <a:pt x="5093" y="4528"/>
                  <a:pt x="5055" y="4388"/>
                  <a:pt x="5025" y="4238"/>
                </a:cubicBezTo>
                <a:cubicBezTo>
                  <a:pt x="5048" y="4158"/>
                  <a:pt x="5025" y="4108"/>
                  <a:pt x="5048" y="4028"/>
                </a:cubicBezTo>
                <a:cubicBezTo>
                  <a:pt x="4996" y="4008"/>
                  <a:pt x="5018" y="3938"/>
                  <a:pt x="5025" y="3888"/>
                </a:cubicBezTo>
                <a:cubicBezTo>
                  <a:pt x="4988" y="3858"/>
                  <a:pt x="5011" y="3788"/>
                  <a:pt x="5003" y="3748"/>
                </a:cubicBezTo>
                <a:cubicBezTo>
                  <a:pt x="4981" y="3708"/>
                  <a:pt x="4958" y="3668"/>
                  <a:pt x="4981" y="3608"/>
                </a:cubicBezTo>
                <a:cubicBezTo>
                  <a:pt x="4958" y="3558"/>
                  <a:pt x="4958" y="3498"/>
                  <a:pt x="4936" y="3448"/>
                </a:cubicBezTo>
                <a:cubicBezTo>
                  <a:pt x="4966" y="3328"/>
                  <a:pt x="4898" y="3248"/>
                  <a:pt x="4928" y="3129"/>
                </a:cubicBezTo>
                <a:cubicBezTo>
                  <a:pt x="4891" y="3039"/>
                  <a:pt x="4898" y="2919"/>
                  <a:pt x="4891" y="2819"/>
                </a:cubicBezTo>
                <a:cubicBezTo>
                  <a:pt x="4898" y="2599"/>
                  <a:pt x="4831" y="2429"/>
                  <a:pt x="4898" y="2179"/>
                </a:cubicBezTo>
                <a:cubicBezTo>
                  <a:pt x="4838" y="2159"/>
                  <a:pt x="4913" y="2069"/>
                  <a:pt x="4876" y="2039"/>
                </a:cubicBezTo>
                <a:cubicBezTo>
                  <a:pt x="4928" y="1959"/>
                  <a:pt x="4853" y="1939"/>
                  <a:pt x="4891" y="1859"/>
                </a:cubicBezTo>
                <a:cubicBezTo>
                  <a:pt x="4868" y="1759"/>
                  <a:pt x="4921" y="1619"/>
                  <a:pt x="4883" y="1529"/>
                </a:cubicBezTo>
                <a:cubicBezTo>
                  <a:pt x="4906" y="1479"/>
                  <a:pt x="4913" y="1429"/>
                  <a:pt x="4906" y="1389"/>
                </a:cubicBezTo>
                <a:cubicBezTo>
                  <a:pt x="4883" y="1359"/>
                  <a:pt x="4936" y="1289"/>
                  <a:pt x="4898" y="1259"/>
                </a:cubicBezTo>
                <a:cubicBezTo>
                  <a:pt x="4928" y="1159"/>
                  <a:pt x="4928" y="1070"/>
                  <a:pt x="4898" y="1000"/>
                </a:cubicBezTo>
                <a:cubicBezTo>
                  <a:pt x="4891" y="1030"/>
                  <a:pt x="4876" y="1050"/>
                  <a:pt x="4898" y="1070"/>
                </a:cubicBezTo>
                <a:cubicBezTo>
                  <a:pt x="4883" y="1099"/>
                  <a:pt x="4913" y="1119"/>
                  <a:pt x="4891" y="1159"/>
                </a:cubicBezTo>
                <a:cubicBezTo>
                  <a:pt x="4853" y="1239"/>
                  <a:pt x="4883" y="1279"/>
                  <a:pt x="4876" y="1339"/>
                </a:cubicBezTo>
                <a:cubicBezTo>
                  <a:pt x="4816" y="1329"/>
                  <a:pt x="4861" y="1439"/>
                  <a:pt x="4846" y="1479"/>
                </a:cubicBezTo>
                <a:cubicBezTo>
                  <a:pt x="4853" y="1559"/>
                  <a:pt x="4831" y="1529"/>
                  <a:pt x="4823" y="1629"/>
                </a:cubicBezTo>
                <a:cubicBezTo>
                  <a:pt x="4853" y="1669"/>
                  <a:pt x="4838" y="1739"/>
                  <a:pt x="4808" y="1809"/>
                </a:cubicBezTo>
                <a:cubicBezTo>
                  <a:pt x="4846" y="1909"/>
                  <a:pt x="4801" y="2049"/>
                  <a:pt x="4808" y="2159"/>
                </a:cubicBezTo>
                <a:cubicBezTo>
                  <a:pt x="4801" y="2289"/>
                  <a:pt x="4808" y="2409"/>
                  <a:pt x="4771" y="2549"/>
                </a:cubicBezTo>
                <a:cubicBezTo>
                  <a:pt x="4801" y="2649"/>
                  <a:pt x="4748" y="2799"/>
                  <a:pt x="4741" y="2919"/>
                </a:cubicBezTo>
                <a:cubicBezTo>
                  <a:pt x="4771" y="2959"/>
                  <a:pt x="4711" y="3049"/>
                  <a:pt x="4756" y="3079"/>
                </a:cubicBezTo>
                <a:cubicBezTo>
                  <a:pt x="4711" y="3169"/>
                  <a:pt x="4763" y="3209"/>
                  <a:pt x="4733" y="3288"/>
                </a:cubicBezTo>
                <a:cubicBezTo>
                  <a:pt x="4756" y="3338"/>
                  <a:pt x="4748" y="3398"/>
                  <a:pt x="4718" y="3468"/>
                </a:cubicBezTo>
                <a:cubicBezTo>
                  <a:pt x="4748" y="3518"/>
                  <a:pt x="4741" y="3578"/>
                  <a:pt x="4733" y="3638"/>
                </a:cubicBezTo>
                <a:cubicBezTo>
                  <a:pt x="4718" y="3768"/>
                  <a:pt x="4771" y="3868"/>
                  <a:pt x="4718" y="4018"/>
                </a:cubicBezTo>
                <a:cubicBezTo>
                  <a:pt x="4756" y="4118"/>
                  <a:pt x="4741" y="4238"/>
                  <a:pt x="4778" y="4338"/>
                </a:cubicBezTo>
                <a:cubicBezTo>
                  <a:pt x="4733" y="4408"/>
                  <a:pt x="4763" y="4448"/>
                  <a:pt x="4741" y="4508"/>
                </a:cubicBezTo>
                <a:cubicBezTo>
                  <a:pt x="4771" y="4518"/>
                  <a:pt x="4741" y="4548"/>
                  <a:pt x="4741" y="4578"/>
                </a:cubicBezTo>
                <a:cubicBezTo>
                  <a:pt x="4748" y="4598"/>
                  <a:pt x="4801" y="4608"/>
                  <a:pt x="4763" y="4648"/>
                </a:cubicBezTo>
                <a:cubicBezTo>
                  <a:pt x="4756" y="4708"/>
                  <a:pt x="4778" y="4748"/>
                  <a:pt x="4786" y="4788"/>
                </a:cubicBezTo>
                <a:cubicBezTo>
                  <a:pt x="4793" y="4898"/>
                  <a:pt x="4831" y="4978"/>
                  <a:pt x="4808" y="5088"/>
                </a:cubicBezTo>
                <a:cubicBezTo>
                  <a:pt x="4823" y="5128"/>
                  <a:pt x="4823" y="5188"/>
                  <a:pt x="4831" y="5228"/>
                </a:cubicBezTo>
                <a:cubicBezTo>
                  <a:pt x="4823" y="5288"/>
                  <a:pt x="4868" y="5318"/>
                  <a:pt x="4823" y="5388"/>
                </a:cubicBezTo>
                <a:cubicBezTo>
                  <a:pt x="4876" y="5467"/>
                  <a:pt x="4868" y="5587"/>
                  <a:pt x="4891" y="5687"/>
                </a:cubicBezTo>
                <a:cubicBezTo>
                  <a:pt x="4868" y="5787"/>
                  <a:pt x="4921" y="5857"/>
                  <a:pt x="4883" y="5967"/>
                </a:cubicBezTo>
                <a:cubicBezTo>
                  <a:pt x="4906" y="6007"/>
                  <a:pt x="4936" y="6047"/>
                  <a:pt x="4913" y="6107"/>
                </a:cubicBezTo>
                <a:cubicBezTo>
                  <a:pt x="4928" y="6157"/>
                  <a:pt x="4958" y="6187"/>
                  <a:pt x="4958" y="6237"/>
                </a:cubicBezTo>
                <a:cubicBezTo>
                  <a:pt x="4966" y="6297"/>
                  <a:pt x="4958" y="6367"/>
                  <a:pt x="4996" y="6417"/>
                </a:cubicBezTo>
                <a:cubicBezTo>
                  <a:pt x="4951" y="6507"/>
                  <a:pt x="4966" y="6567"/>
                  <a:pt x="5003" y="6607"/>
                </a:cubicBezTo>
                <a:cubicBezTo>
                  <a:pt x="4988" y="6687"/>
                  <a:pt x="4988" y="6747"/>
                  <a:pt x="5003" y="6807"/>
                </a:cubicBezTo>
                <a:cubicBezTo>
                  <a:pt x="5003" y="6847"/>
                  <a:pt x="5011" y="6867"/>
                  <a:pt x="4981" y="6887"/>
                </a:cubicBezTo>
                <a:cubicBezTo>
                  <a:pt x="4996" y="6907"/>
                  <a:pt x="5011" y="6937"/>
                  <a:pt x="5018" y="6977"/>
                </a:cubicBezTo>
                <a:cubicBezTo>
                  <a:pt x="4943" y="7177"/>
                  <a:pt x="4988" y="7227"/>
                  <a:pt x="4921" y="7397"/>
                </a:cubicBezTo>
                <a:cubicBezTo>
                  <a:pt x="4868" y="7217"/>
                  <a:pt x="4883" y="7007"/>
                  <a:pt x="4801" y="6837"/>
                </a:cubicBezTo>
                <a:cubicBezTo>
                  <a:pt x="4831" y="6777"/>
                  <a:pt x="4801" y="6737"/>
                  <a:pt x="4778" y="6697"/>
                </a:cubicBezTo>
                <a:cubicBezTo>
                  <a:pt x="4763" y="6657"/>
                  <a:pt x="4763" y="6607"/>
                  <a:pt x="4756" y="6557"/>
                </a:cubicBezTo>
                <a:cubicBezTo>
                  <a:pt x="4711" y="6477"/>
                  <a:pt x="4756" y="6337"/>
                  <a:pt x="4688" y="6267"/>
                </a:cubicBezTo>
                <a:cubicBezTo>
                  <a:pt x="4733" y="6187"/>
                  <a:pt x="4636" y="6187"/>
                  <a:pt x="4666" y="6117"/>
                </a:cubicBezTo>
                <a:cubicBezTo>
                  <a:pt x="4681" y="6067"/>
                  <a:pt x="4629" y="6037"/>
                  <a:pt x="4644" y="5977"/>
                </a:cubicBezTo>
                <a:cubicBezTo>
                  <a:pt x="4576" y="5897"/>
                  <a:pt x="4644" y="5757"/>
                  <a:pt x="4576" y="5687"/>
                </a:cubicBezTo>
                <a:cubicBezTo>
                  <a:pt x="4539" y="5647"/>
                  <a:pt x="4591" y="5577"/>
                  <a:pt x="4554" y="5547"/>
                </a:cubicBezTo>
                <a:cubicBezTo>
                  <a:pt x="4569" y="5487"/>
                  <a:pt x="4516" y="5457"/>
                  <a:pt x="4531" y="5397"/>
                </a:cubicBezTo>
                <a:cubicBezTo>
                  <a:pt x="4501" y="5308"/>
                  <a:pt x="4531" y="5178"/>
                  <a:pt x="4494" y="5088"/>
                </a:cubicBezTo>
                <a:cubicBezTo>
                  <a:pt x="4501" y="5068"/>
                  <a:pt x="4509" y="5038"/>
                  <a:pt x="4494" y="5028"/>
                </a:cubicBezTo>
                <a:cubicBezTo>
                  <a:pt x="4464" y="5008"/>
                  <a:pt x="4494" y="4968"/>
                  <a:pt x="4471" y="4948"/>
                </a:cubicBezTo>
                <a:cubicBezTo>
                  <a:pt x="4501" y="4888"/>
                  <a:pt x="4471" y="4848"/>
                  <a:pt x="4479" y="4798"/>
                </a:cubicBezTo>
                <a:cubicBezTo>
                  <a:pt x="4449" y="4698"/>
                  <a:pt x="4479" y="4578"/>
                  <a:pt x="4441" y="4488"/>
                </a:cubicBezTo>
                <a:cubicBezTo>
                  <a:pt x="4449" y="4378"/>
                  <a:pt x="4449" y="4278"/>
                  <a:pt x="4426" y="4188"/>
                </a:cubicBezTo>
                <a:cubicBezTo>
                  <a:pt x="4464" y="4118"/>
                  <a:pt x="4419" y="4088"/>
                  <a:pt x="4456" y="4018"/>
                </a:cubicBezTo>
                <a:cubicBezTo>
                  <a:pt x="4396" y="3988"/>
                  <a:pt x="4449" y="3908"/>
                  <a:pt x="4441" y="3848"/>
                </a:cubicBezTo>
                <a:cubicBezTo>
                  <a:pt x="4396" y="3768"/>
                  <a:pt x="4486" y="3628"/>
                  <a:pt x="4426" y="3548"/>
                </a:cubicBezTo>
                <a:cubicBezTo>
                  <a:pt x="4471" y="3478"/>
                  <a:pt x="4419" y="3448"/>
                  <a:pt x="4464" y="3378"/>
                </a:cubicBezTo>
                <a:cubicBezTo>
                  <a:pt x="4419" y="3348"/>
                  <a:pt x="4479" y="3258"/>
                  <a:pt x="4449" y="3209"/>
                </a:cubicBezTo>
                <a:cubicBezTo>
                  <a:pt x="4494" y="3089"/>
                  <a:pt x="4441" y="3009"/>
                  <a:pt x="4486" y="2889"/>
                </a:cubicBezTo>
                <a:cubicBezTo>
                  <a:pt x="4494" y="2839"/>
                  <a:pt x="4516" y="2769"/>
                  <a:pt x="4494" y="2729"/>
                </a:cubicBezTo>
                <a:cubicBezTo>
                  <a:pt x="4516" y="2659"/>
                  <a:pt x="4524" y="2599"/>
                  <a:pt x="4509" y="2549"/>
                </a:cubicBezTo>
                <a:cubicBezTo>
                  <a:pt x="4396" y="2919"/>
                  <a:pt x="4389" y="3238"/>
                  <a:pt x="4381" y="3558"/>
                </a:cubicBezTo>
                <a:cubicBezTo>
                  <a:pt x="4366" y="3718"/>
                  <a:pt x="4374" y="3878"/>
                  <a:pt x="4351" y="4048"/>
                </a:cubicBezTo>
                <a:cubicBezTo>
                  <a:pt x="4374" y="4118"/>
                  <a:pt x="4359" y="4208"/>
                  <a:pt x="4366" y="4278"/>
                </a:cubicBezTo>
                <a:cubicBezTo>
                  <a:pt x="4411" y="4338"/>
                  <a:pt x="4344" y="4458"/>
                  <a:pt x="4381" y="4518"/>
                </a:cubicBezTo>
                <a:cubicBezTo>
                  <a:pt x="4359" y="4608"/>
                  <a:pt x="4404" y="4668"/>
                  <a:pt x="4396" y="4748"/>
                </a:cubicBezTo>
                <a:cubicBezTo>
                  <a:pt x="4434" y="4768"/>
                  <a:pt x="4381" y="4828"/>
                  <a:pt x="4411" y="4848"/>
                </a:cubicBezTo>
                <a:cubicBezTo>
                  <a:pt x="4374" y="4908"/>
                  <a:pt x="4434" y="4928"/>
                  <a:pt x="4411" y="4978"/>
                </a:cubicBezTo>
                <a:cubicBezTo>
                  <a:pt x="4426" y="5058"/>
                  <a:pt x="4434" y="5128"/>
                  <a:pt x="4434" y="5208"/>
                </a:cubicBezTo>
                <a:cubicBezTo>
                  <a:pt x="4419" y="5238"/>
                  <a:pt x="4434" y="5238"/>
                  <a:pt x="4441" y="5248"/>
                </a:cubicBezTo>
                <a:cubicBezTo>
                  <a:pt x="4464" y="5318"/>
                  <a:pt x="4426" y="5388"/>
                  <a:pt x="4449" y="5447"/>
                </a:cubicBezTo>
                <a:cubicBezTo>
                  <a:pt x="4479" y="5507"/>
                  <a:pt x="4471" y="5587"/>
                  <a:pt x="4494" y="5657"/>
                </a:cubicBezTo>
                <a:cubicBezTo>
                  <a:pt x="4464" y="5707"/>
                  <a:pt x="4501" y="5727"/>
                  <a:pt x="4501" y="5767"/>
                </a:cubicBezTo>
                <a:cubicBezTo>
                  <a:pt x="4524" y="5797"/>
                  <a:pt x="4524" y="5847"/>
                  <a:pt x="4509" y="5897"/>
                </a:cubicBezTo>
                <a:cubicBezTo>
                  <a:pt x="4569" y="5947"/>
                  <a:pt x="4516" y="6047"/>
                  <a:pt x="4576" y="6097"/>
                </a:cubicBezTo>
                <a:cubicBezTo>
                  <a:pt x="4576" y="6177"/>
                  <a:pt x="4629" y="6237"/>
                  <a:pt x="4621" y="6317"/>
                </a:cubicBezTo>
                <a:cubicBezTo>
                  <a:pt x="4659" y="6567"/>
                  <a:pt x="4688" y="6827"/>
                  <a:pt x="4778" y="7047"/>
                </a:cubicBezTo>
                <a:cubicBezTo>
                  <a:pt x="4756" y="7127"/>
                  <a:pt x="4793" y="7177"/>
                  <a:pt x="4816" y="7227"/>
                </a:cubicBezTo>
                <a:cubicBezTo>
                  <a:pt x="4763" y="7317"/>
                  <a:pt x="4831" y="7357"/>
                  <a:pt x="4816" y="7427"/>
                </a:cubicBezTo>
                <a:cubicBezTo>
                  <a:pt x="4838" y="7477"/>
                  <a:pt x="4808" y="7556"/>
                  <a:pt x="4823" y="7616"/>
                </a:cubicBezTo>
                <a:cubicBezTo>
                  <a:pt x="4838" y="7686"/>
                  <a:pt x="4846" y="7746"/>
                  <a:pt x="4816" y="7836"/>
                </a:cubicBezTo>
                <a:cubicBezTo>
                  <a:pt x="4801" y="7796"/>
                  <a:pt x="4771" y="7756"/>
                  <a:pt x="4793" y="7696"/>
                </a:cubicBezTo>
                <a:cubicBezTo>
                  <a:pt x="4726" y="7676"/>
                  <a:pt x="4801" y="7596"/>
                  <a:pt x="4741" y="7566"/>
                </a:cubicBezTo>
                <a:cubicBezTo>
                  <a:pt x="4726" y="7477"/>
                  <a:pt x="4718" y="7377"/>
                  <a:pt x="4696" y="7287"/>
                </a:cubicBezTo>
                <a:cubicBezTo>
                  <a:pt x="4681" y="7267"/>
                  <a:pt x="4681" y="7247"/>
                  <a:pt x="4696" y="7227"/>
                </a:cubicBezTo>
                <a:cubicBezTo>
                  <a:pt x="4673" y="7207"/>
                  <a:pt x="4651" y="7187"/>
                  <a:pt x="4673" y="7147"/>
                </a:cubicBezTo>
                <a:cubicBezTo>
                  <a:pt x="4636" y="7117"/>
                  <a:pt x="4659" y="7047"/>
                  <a:pt x="4621" y="7017"/>
                </a:cubicBezTo>
                <a:cubicBezTo>
                  <a:pt x="4576" y="6937"/>
                  <a:pt x="4576" y="6817"/>
                  <a:pt x="4531" y="6737"/>
                </a:cubicBezTo>
                <a:cubicBezTo>
                  <a:pt x="4509" y="6707"/>
                  <a:pt x="4561" y="6637"/>
                  <a:pt x="4524" y="6607"/>
                </a:cubicBezTo>
                <a:cubicBezTo>
                  <a:pt x="4486" y="6577"/>
                  <a:pt x="4509" y="6517"/>
                  <a:pt x="4471" y="6477"/>
                </a:cubicBezTo>
                <a:cubicBezTo>
                  <a:pt x="4471" y="6387"/>
                  <a:pt x="4419" y="6317"/>
                  <a:pt x="4419" y="6227"/>
                </a:cubicBezTo>
                <a:cubicBezTo>
                  <a:pt x="4366" y="6057"/>
                  <a:pt x="4366" y="5867"/>
                  <a:pt x="4306" y="5707"/>
                </a:cubicBezTo>
                <a:cubicBezTo>
                  <a:pt x="4329" y="5657"/>
                  <a:pt x="4306" y="5617"/>
                  <a:pt x="4306" y="5577"/>
                </a:cubicBezTo>
                <a:cubicBezTo>
                  <a:pt x="4299" y="5527"/>
                  <a:pt x="4299" y="5487"/>
                  <a:pt x="4284" y="5437"/>
                </a:cubicBezTo>
                <a:cubicBezTo>
                  <a:pt x="4284" y="5338"/>
                  <a:pt x="4292" y="5248"/>
                  <a:pt x="4254" y="5168"/>
                </a:cubicBezTo>
                <a:cubicBezTo>
                  <a:pt x="4269" y="5068"/>
                  <a:pt x="4262" y="4978"/>
                  <a:pt x="4224" y="4898"/>
                </a:cubicBezTo>
                <a:cubicBezTo>
                  <a:pt x="4277" y="4818"/>
                  <a:pt x="4224" y="4798"/>
                  <a:pt x="4232" y="4738"/>
                </a:cubicBezTo>
                <a:cubicBezTo>
                  <a:pt x="4239" y="4718"/>
                  <a:pt x="4224" y="4698"/>
                  <a:pt x="4202" y="4688"/>
                </a:cubicBezTo>
                <a:cubicBezTo>
                  <a:pt x="4209" y="4658"/>
                  <a:pt x="4232" y="4618"/>
                  <a:pt x="4209" y="4598"/>
                </a:cubicBezTo>
                <a:cubicBezTo>
                  <a:pt x="4142" y="4738"/>
                  <a:pt x="4209" y="4818"/>
                  <a:pt x="4187" y="4938"/>
                </a:cubicBezTo>
                <a:cubicBezTo>
                  <a:pt x="4172" y="4998"/>
                  <a:pt x="4172" y="5068"/>
                  <a:pt x="4202" y="5108"/>
                </a:cubicBezTo>
                <a:cubicBezTo>
                  <a:pt x="4172" y="5178"/>
                  <a:pt x="4164" y="5238"/>
                  <a:pt x="4187" y="5288"/>
                </a:cubicBezTo>
                <a:cubicBezTo>
                  <a:pt x="4149" y="5417"/>
                  <a:pt x="4217" y="5487"/>
                  <a:pt x="4172" y="5627"/>
                </a:cubicBezTo>
                <a:cubicBezTo>
                  <a:pt x="4194" y="5667"/>
                  <a:pt x="4172" y="5737"/>
                  <a:pt x="4179" y="5797"/>
                </a:cubicBezTo>
                <a:cubicBezTo>
                  <a:pt x="4232" y="5827"/>
                  <a:pt x="4194" y="5907"/>
                  <a:pt x="4172" y="5977"/>
                </a:cubicBezTo>
                <a:cubicBezTo>
                  <a:pt x="4209" y="6017"/>
                  <a:pt x="4202" y="6087"/>
                  <a:pt x="4202" y="6157"/>
                </a:cubicBezTo>
                <a:cubicBezTo>
                  <a:pt x="4187" y="6237"/>
                  <a:pt x="4262" y="6267"/>
                  <a:pt x="4224" y="6357"/>
                </a:cubicBezTo>
                <a:cubicBezTo>
                  <a:pt x="4239" y="6417"/>
                  <a:pt x="4209" y="6487"/>
                  <a:pt x="4187" y="6557"/>
                </a:cubicBezTo>
                <a:cubicBezTo>
                  <a:pt x="4202" y="6627"/>
                  <a:pt x="4224" y="6697"/>
                  <a:pt x="4172" y="6807"/>
                </a:cubicBezTo>
                <a:cubicBezTo>
                  <a:pt x="4217" y="6867"/>
                  <a:pt x="4172" y="6967"/>
                  <a:pt x="4157" y="7057"/>
                </a:cubicBezTo>
                <a:cubicBezTo>
                  <a:pt x="4217" y="7157"/>
                  <a:pt x="4157" y="7327"/>
                  <a:pt x="4187" y="7457"/>
                </a:cubicBezTo>
                <a:cubicBezTo>
                  <a:pt x="4157" y="7616"/>
                  <a:pt x="4209" y="7736"/>
                  <a:pt x="4209" y="7876"/>
                </a:cubicBezTo>
                <a:cubicBezTo>
                  <a:pt x="4202" y="7946"/>
                  <a:pt x="4224" y="7996"/>
                  <a:pt x="4239" y="8056"/>
                </a:cubicBezTo>
                <a:cubicBezTo>
                  <a:pt x="4239" y="8136"/>
                  <a:pt x="4247" y="8206"/>
                  <a:pt x="4269" y="8266"/>
                </a:cubicBezTo>
                <a:cubicBezTo>
                  <a:pt x="4292" y="8396"/>
                  <a:pt x="4321" y="8526"/>
                  <a:pt x="4314" y="8676"/>
                </a:cubicBezTo>
                <a:cubicBezTo>
                  <a:pt x="4381" y="8786"/>
                  <a:pt x="4329" y="8946"/>
                  <a:pt x="4404" y="9046"/>
                </a:cubicBezTo>
                <a:cubicBezTo>
                  <a:pt x="4389" y="9126"/>
                  <a:pt x="4426" y="9186"/>
                  <a:pt x="4426" y="9256"/>
                </a:cubicBezTo>
                <a:cubicBezTo>
                  <a:pt x="4389" y="9346"/>
                  <a:pt x="4464" y="9386"/>
                  <a:pt x="4449" y="9466"/>
                </a:cubicBezTo>
                <a:cubicBezTo>
                  <a:pt x="4456" y="9536"/>
                  <a:pt x="4479" y="9596"/>
                  <a:pt x="4509" y="9656"/>
                </a:cubicBezTo>
                <a:cubicBezTo>
                  <a:pt x="4524" y="9715"/>
                  <a:pt x="4509" y="9795"/>
                  <a:pt x="4531" y="9865"/>
                </a:cubicBezTo>
                <a:cubicBezTo>
                  <a:pt x="4539" y="9935"/>
                  <a:pt x="4546" y="9995"/>
                  <a:pt x="4554" y="10065"/>
                </a:cubicBezTo>
                <a:cubicBezTo>
                  <a:pt x="4584" y="10095"/>
                  <a:pt x="4576" y="10135"/>
                  <a:pt x="4599" y="10155"/>
                </a:cubicBezTo>
                <a:cubicBezTo>
                  <a:pt x="4576" y="10195"/>
                  <a:pt x="4606" y="10245"/>
                  <a:pt x="4569" y="10235"/>
                </a:cubicBezTo>
                <a:cubicBezTo>
                  <a:pt x="4464" y="10025"/>
                  <a:pt x="4314" y="9835"/>
                  <a:pt x="4089" y="9686"/>
                </a:cubicBezTo>
                <a:cubicBezTo>
                  <a:pt x="4097" y="9646"/>
                  <a:pt x="4052" y="9636"/>
                  <a:pt x="4022" y="9616"/>
                </a:cubicBezTo>
                <a:cubicBezTo>
                  <a:pt x="4014" y="9566"/>
                  <a:pt x="3992" y="9536"/>
                  <a:pt x="3954" y="9516"/>
                </a:cubicBezTo>
                <a:cubicBezTo>
                  <a:pt x="3932" y="9426"/>
                  <a:pt x="3835" y="9416"/>
                  <a:pt x="3805" y="9476"/>
                </a:cubicBezTo>
                <a:cubicBezTo>
                  <a:pt x="3827" y="9546"/>
                  <a:pt x="3925" y="9576"/>
                  <a:pt x="3962" y="9646"/>
                </a:cubicBezTo>
                <a:close/>
                <a:moveTo>
                  <a:pt x="7108" y="820"/>
                </a:moveTo>
                <a:cubicBezTo>
                  <a:pt x="7138" y="780"/>
                  <a:pt x="7130" y="870"/>
                  <a:pt x="7100" y="850"/>
                </a:cubicBezTo>
                <a:cubicBezTo>
                  <a:pt x="7085" y="900"/>
                  <a:pt x="7055" y="890"/>
                  <a:pt x="7040" y="940"/>
                </a:cubicBezTo>
                <a:cubicBezTo>
                  <a:pt x="6973" y="980"/>
                  <a:pt x="7078" y="830"/>
                  <a:pt x="7108" y="820"/>
                </a:cubicBezTo>
                <a:close/>
                <a:moveTo>
                  <a:pt x="6890" y="880"/>
                </a:moveTo>
                <a:cubicBezTo>
                  <a:pt x="6935" y="960"/>
                  <a:pt x="6816" y="950"/>
                  <a:pt x="6808" y="1060"/>
                </a:cubicBezTo>
                <a:cubicBezTo>
                  <a:pt x="6771" y="980"/>
                  <a:pt x="6860" y="900"/>
                  <a:pt x="6890" y="880"/>
                </a:cubicBezTo>
                <a:close/>
                <a:moveTo>
                  <a:pt x="5205" y="520"/>
                </a:moveTo>
                <a:cubicBezTo>
                  <a:pt x="5213" y="550"/>
                  <a:pt x="5220" y="590"/>
                  <a:pt x="5213" y="620"/>
                </a:cubicBezTo>
                <a:cubicBezTo>
                  <a:pt x="5183" y="680"/>
                  <a:pt x="5190" y="550"/>
                  <a:pt x="5205" y="520"/>
                </a:cubicBezTo>
                <a:close/>
                <a:moveTo>
                  <a:pt x="5258" y="3638"/>
                </a:moveTo>
                <a:cubicBezTo>
                  <a:pt x="5220" y="3618"/>
                  <a:pt x="5228" y="3568"/>
                  <a:pt x="5250" y="3518"/>
                </a:cubicBezTo>
                <a:cubicBezTo>
                  <a:pt x="5205" y="3438"/>
                  <a:pt x="5235" y="3328"/>
                  <a:pt x="5228" y="3238"/>
                </a:cubicBezTo>
                <a:cubicBezTo>
                  <a:pt x="5235" y="3139"/>
                  <a:pt x="5190" y="3069"/>
                  <a:pt x="5198" y="2969"/>
                </a:cubicBezTo>
                <a:cubicBezTo>
                  <a:pt x="5175" y="2929"/>
                  <a:pt x="5250" y="2849"/>
                  <a:pt x="5175" y="2829"/>
                </a:cubicBezTo>
                <a:cubicBezTo>
                  <a:pt x="5198" y="2769"/>
                  <a:pt x="5168" y="2729"/>
                  <a:pt x="5213" y="2659"/>
                </a:cubicBezTo>
                <a:cubicBezTo>
                  <a:pt x="5153" y="2639"/>
                  <a:pt x="5228" y="2549"/>
                  <a:pt x="5190" y="2519"/>
                </a:cubicBezTo>
                <a:cubicBezTo>
                  <a:pt x="5190" y="2469"/>
                  <a:pt x="5183" y="2439"/>
                  <a:pt x="5183" y="2389"/>
                </a:cubicBezTo>
                <a:cubicBezTo>
                  <a:pt x="5175" y="2209"/>
                  <a:pt x="5175" y="2019"/>
                  <a:pt x="5130" y="1849"/>
                </a:cubicBezTo>
                <a:cubicBezTo>
                  <a:pt x="5145" y="1739"/>
                  <a:pt x="5115" y="1669"/>
                  <a:pt x="5130" y="1559"/>
                </a:cubicBezTo>
                <a:cubicBezTo>
                  <a:pt x="5123" y="1469"/>
                  <a:pt x="5145" y="1369"/>
                  <a:pt x="5138" y="1279"/>
                </a:cubicBezTo>
                <a:cubicBezTo>
                  <a:pt x="5160" y="1070"/>
                  <a:pt x="5160" y="880"/>
                  <a:pt x="5198" y="680"/>
                </a:cubicBezTo>
                <a:cubicBezTo>
                  <a:pt x="5220" y="720"/>
                  <a:pt x="5250" y="750"/>
                  <a:pt x="5220" y="820"/>
                </a:cubicBezTo>
                <a:cubicBezTo>
                  <a:pt x="5243" y="840"/>
                  <a:pt x="5213" y="880"/>
                  <a:pt x="5243" y="900"/>
                </a:cubicBezTo>
                <a:cubicBezTo>
                  <a:pt x="5258" y="910"/>
                  <a:pt x="5243" y="940"/>
                  <a:pt x="5243" y="960"/>
                </a:cubicBezTo>
                <a:cubicBezTo>
                  <a:pt x="5250" y="1010"/>
                  <a:pt x="5280" y="1040"/>
                  <a:pt x="5265" y="1099"/>
                </a:cubicBezTo>
                <a:cubicBezTo>
                  <a:pt x="5265" y="1149"/>
                  <a:pt x="5273" y="1179"/>
                  <a:pt x="5303" y="1219"/>
                </a:cubicBezTo>
                <a:cubicBezTo>
                  <a:pt x="5318" y="1289"/>
                  <a:pt x="5265" y="1259"/>
                  <a:pt x="5280" y="1329"/>
                </a:cubicBezTo>
                <a:cubicBezTo>
                  <a:pt x="5318" y="1369"/>
                  <a:pt x="5295" y="1429"/>
                  <a:pt x="5333" y="1459"/>
                </a:cubicBezTo>
                <a:cubicBezTo>
                  <a:pt x="5318" y="1559"/>
                  <a:pt x="5348" y="1649"/>
                  <a:pt x="5363" y="1729"/>
                </a:cubicBezTo>
                <a:cubicBezTo>
                  <a:pt x="5355" y="1839"/>
                  <a:pt x="5378" y="1929"/>
                  <a:pt x="5378" y="2029"/>
                </a:cubicBezTo>
                <a:cubicBezTo>
                  <a:pt x="5385" y="2119"/>
                  <a:pt x="5430" y="2199"/>
                  <a:pt x="5407" y="2299"/>
                </a:cubicBezTo>
                <a:cubicBezTo>
                  <a:pt x="5460" y="2319"/>
                  <a:pt x="5392" y="2409"/>
                  <a:pt x="5430" y="2439"/>
                </a:cubicBezTo>
                <a:cubicBezTo>
                  <a:pt x="5422" y="2489"/>
                  <a:pt x="5437" y="2529"/>
                  <a:pt x="5430" y="2569"/>
                </a:cubicBezTo>
                <a:cubicBezTo>
                  <a:pt x="5445" y="2659"/>
                  <a:pt x="5415" y="2769"/>
                  <a:pt x="5460" y="2839"/>
                </a:cubicBezTo>
                <a:cubicBezTo>
                  <a:pt x="5415" y="2969"/>
                  <a:pt x="5505" y="3019"/>
                  <a:pt x="5475" y="3139"/>
                </a:cubicBezTo>
                <a:cubicBezTo>
                  <a:pt x="5490" y="3229"/>
                  <a:pt x="5497" y="3318"/>
                  <a:pt x="5505" y="3408"/>
                </a:cubicBezTo>
                <a:cubicBezTo>
                  <a:pt x="5475" y="3478"/>
                  <a:pt x="5505" y="3508"/>
                  <a:pt x="5497" y="3568"/>
                </a:cubicBezTo>
                <a:cubicBezTo>
                  <a:pt x="5520" y="3598"/>
                  <a:pt x="5467" y="3668"/>
                  <a:pt x="5497" y="3698"/>
                </a:cubicBezTo>
                <a:cubicBezTo>
                  <a:pt x="5497" y="3748"/>
                  <a:pt x="5475" y="3808"/>
                  <a:pt x="5490" y="3848"/>
                </a:cubicBezTo>
                <a:cubicBezTo>
                  <a:pt x="5512" y="3888"/>
                  <a:pt x="5460" y="3958"/>
                  <a:pt x="5497" y="3978"/>
                </a:cubicBezTo>
                <a:cubicBezTo>
                  <a:pt x="5460" y="4108"/>
                  <a:pt x="5482" y="4198"/>
                  <a:pt x="5460" y="4308"/>
                </a:cubicBezTo>
                <a:cubicBezTo>
                  <a:pt x="5505" y="4378"/>
                  <a:pt x="5415" y="4518"/>
                  <a:pt x="5452" y="4598"/>
                </a:cubicBezTo>
                <a:cubicBezTo>
                  <a:pt x="5422" y="4698"/>
                  <a:pt x="5415" y="4798"/>
                  <a:pt x="5422" y="4898"/>
                </a:cubicBezTo>
                <a:cubicBezTo>
                  <a:pt x="5400" y="4998"/>
                  <a:pt x="5363" y="5108"/>
                  <a:pt x="5363" y="5208"/>
                </a:cubicBezTo>
                <a:cubicBezTo>
                  <a:pt x="5348" y="5238"/>
                  <a:pt x="5340" y="5208"/>
                  <a:pt x="5340" y="5198"/>
                </a:cubicBezTo>
                <a:cubicBezTo>
                  <a:pt x="5333" y="5098"/>
                  <a:pt x="5363" y="4978"/>
                  <a:pt x="5325" y="4898"/>
                </a:cubicBezTo>
                <a:cubicBezTo>
                  <a:pt x="5392" y="4768"/>
                  <a:pt x="5310" y="4718"/>
                  <a:pt x="5325" y="4608"/>
                </a:cubicBezTo>
                <a:cubicBezTo>
                  <a:pt x="5355" y="4548"/>
                  <a:pt x="5325" y="4508"/>
                  <a:pt x="5303" y="4468"/>
                </a:cubicBezTo>
                <a:cubicBezTo>
                  <a:pt x="5333" y="4418"/>
                  <a:pt x="5333" y="4368"/>
                  <a:pt x="5303" y="4338"/>
                </a:cubicBezTo>
                <a:cubicBezTo>
                  <a:pt x="5318" y="4238"/>
                  <a:pt x="5288" y="4158"/>
                  <a:pt x="5303" y="4058"/>
                </a:cubicBezTo>
                <a:cubicBezTo>
                  <a:pt x="5280" y="3978"/>
                  <a:pt x="5303" y="3868"/>
                  <a:pt x="5280" y="3788"/>
                </a:cubicBezTo>
                <a:cubicBezTo>
                  <a:pt x="5243" y="3748"/>
                  <a:pt x="5295" y="3678"/>
                  <a:pt x="5258" y="3638"/>
                </a:cubicBezTo>
                <a:close/>
                <a:moveTo>
                  <a:pt x="5819" y="7427"/>
                </a:moveTo>
                <a:cubicBezTo>
                  <a:pt x="5797" y="7487"/>
                  <a:pt x="5782" y="7537"/>
                  <a:pt x="5767" y="7586"/>
                </a:cubicBezTo>
                <a:cubicBezTo>
                  <a:pt x="5707" y="7576"/>
                  <a:pt x="5692" y="7706"/>
                  <a:pt x="5640" y="7736"/>
                </a:cubicBezTo>
                <a:cubicBezTo>
                  <a:pt x="5587" y="7746"/>
                  <a:pt x="5557" y="7826"/>
                  <a:pt x="5520" y="7886"/>
                </a:cubicBezTo>
                <a:cubicBezTo>
                  <a:pt x="5475" y="7936"/>
                  <a:pt x="5452" y="8036"/>
                  <a:pt x="5407" y="8066"/>
                </a:cubicBezTo>
                <a:cubicBezTo>
                  <a:pt x="5400" y="8126"/>
                  <a:pt x="5370" y="8136"/>
                  <a:pt x="5355" y="8166"/>
                </a:cubicBezTo>
                <a:cubicBezTo>
                  <a:pt x="5340" y="8206"/>
                  <a:pt x="5333" y="8236"/>
                  <a:pt x="5303" y="8236"/>
                </a:cubicBezTo>
                <a:cubicBezTo>
                  <a:pt x="5258" y="8366"/>
                  <a:pt x="5130" y="8476"/>
                  <a:pt x="5130" y="8606"/>
                </a:cubicBezTo>
                <a:cubicBezTo>
                  <a:pt x="5100" y="8596"/>
                  <a:pt x="5093" y="8656"/>
                  <a:pt x="5070" y="8696"/>
                </a:cubicBezTo>
                <a:cubicBezTo>
                  <a:pt x="5063" y="8746"/>
                  <a:pt x="5033" y="8736"/>
                  <a:pt x="5018" y="8786"/>
                </a:cubicBezTo>
                <a:cubicBezTo>
                  <a:pt x="4973" y="8816"/>
                  <a:pt x="4966" y="8966"/>
                  <a:pt x="4906" y="8906"/>
                </a:cubicBezTo>
                <a:cubicBezTo>
                  <a:pt x="5025" y="8486"/>
                  <a:pt x="5220" y="8326"/>
                  <a:pt x="5363" y="7986"/>
                </a:cubicBezTo>
                <a:cubicBezTo>
                  <a:pt x="5415" y="7956"/>
                  <a:pt x="5460" y="7926"/>
                  <a:pt x="5490" y="7836"/>
                </a:cubicBezTo>
                <a:cubicBezTo>
                  <a:pt x="5535" y="7826"/>
                  <a:pt x="5557" y="7726"/>
                  <a:pt x="5602" y="7716"/>
                </a:cubicBezTo>
                <a:cubicBezTo>
                  <a:pt x="5640" y="7676"/>
                  <a:pt x="5670" y="7606"/>
                  <a:pt x="5707" y="7556"/>
                </a:cubicBezTo>
                <a:cubicBezTo>
                  <a:pt x="5752" y="7547"/>
                  <a:pt x="5774" y="7447"/>
                  <a:pt x="5819" y="7427"/>
                </a:cubicBezTo>
                <a:cubicBezTo>
                  <a:pt x="5834" y="7307"/>
                  <a:pt x="5879" y="7457"/>
                  <a:pt x="5819" y="7427"/>
                </a:cubicBezTo>
                <a:close/>
                <a:moveTo>
                  <a:pt x="6434" y="6687"/>
                </a:moveTo>
                <a:cubicBezTo>
                  <a:pt x="6426" y="6717"/>
                  <a:pt x="6411" y="6737"/>
                  <a:pt x="6396" y="6727"/>
                </a:cubicBezTo>
                <a:cubicBezTo>
                  <a:pt x="6381" y="6797"/>
                  <a:pt x="6336" y="6767"/>
                  <a:pt x="6329" y="6847"/>
                </a:cubicBezTo>
                <a:cubicBezTo>
                  <a:pt x="6269" y="6827"/>
                  <a:pt x="6254" y="6937"/>
                  <a:pt x="6201" y="6937"/>
                </a:cubicBezTo>
                <a:cubicBezTo>
                  <a:pt x="6231" y="6877"/>
                  <a:pt x="6261" y="6827"/>
                  <a:pt x="6306" y="6837"/>
                </a:cubicBezTo>
                <a:cubicBezTo>
                  <a:pt x="6344" y="6737"/>
                  <a:pt x="6396" y="6697"/>
                  <a:pt x="6449" y="6637"/>
                </a:cubicBezTo>
                <a:cubicBezTo>
                  <a:pt x="6471" y="6667"/>
                  <a:pt x="6441" y="6657"/>
                  <a:pt x="6434" y="6687"/>
                </a:cubicBezTo>
                <a:close/>
                <a:moveTo>
                  <a:pt x="6523" y="6557"/>
                </a:moveTo>
                <a:cubicBezTo>
                  <a:pt x="6531" y="6507"/>
                  <a:pt x="6553" y="6527"/>
                  <a:pt x="6561" y="6517"/>
                </a:cubicBezTo>
                <a:cubicBezTo>
                  <a:pt x="6628" y="6437"/>
                  <a:pt x="6508" y="6667"/>
                  <a:pt x="6523" y="6557"/>
                </a:cubicBezTo>
                <a:close/>
                <a:moveTo>
                  <a:pt x="7078" y="5358"/>
                </a:moveTo>
                <a:cubicBezTo>
                  <a:pt x="7115" y="5417"/>
                  <a:pt x="7048" y="5388"/>
                  <a:pt x="7033" y="5427"/>
                </a:cubicBezTo>
                <a:cubicBezTo>
                  <a:pt x="7003" y="5507"/>
                  <a:pt x="6995" y="5388"/>
                  <a:pt x="7078" y="5358"/>
                </a:cubicBezTo>
                <a:close/>
                <a:moveTo>
                  <a:pt x="5183" y="7397"/>
                </a:moveTo>
                <a:cubicBezTo>
                  <a:pt x="5228" y="7357"/>
                  <a:pt x="5258" y="7257"/>
                  <a:pt x="5295" y="7207"/>
                </a:cubicBezTo>
                <a:cubicBezTo>
                  <a:pt x="5348" y="7187"/>
                  <a:pt x="5370" y="7087"/>
                  <a:pt x="5422" y="7057"/>
                </a:cubicBezTo>
                <a:cubicBezTo>
                  <a:pt x="5437" y="7017"/>
                  <a:pt x="5460" y="6997"/>
                  <a:pt x="5490" y="7007"/>
                </a:cubicBezTo>
                <a:cubicBezTo>
                  <a:pt x="5475" y="6957"/>
                  <a:pt x="5490" y="6957"/>
                  <a:pt x="5512" y="6927"/>
                </a:cubicBezTo>
                <a:cubicBezTo>
                  <a:pt x="5595" y="6787"/>
                  <a:pt x="5685" y="6727"/>
                  <a:pt x="5767" y="6607"/>
                </a:cubicBezTo>
                <a:cubicBezTo>
                  <a:pt x="5819" y="6577"/>
                  <a:pt x="5849" y="6507"/>
                  <a:pt x="5902" y="6497"/>
                </a:cubicBezTo>
                <a:cubicBezTo>
                  <a:pt x="5932" y="6407"/>
                  <a:pt x="5992" y="6417"/>
                  <a:pt x="6037" y="6387"/>
                </a:cubicBezTo>
                <a:cubicBezTo>
                  <a:pt x="6164" y="6187"/>
                  <a:pt x="6314" y="6047"/>
                  <a:pt x="6456" y="5907"/>
                </a:cubicBezTo>
                <a:cubicBezTo>
                  <a:pt x="6538" y="5877"/>
                  <a:pt x="6598" y="5747"/>
                  <a:pt x="6688" y="5727"/>
                </a:cubicBezTo>
                <a:cubicBezTo>
                  <a:pt x="6741" y="5597"/>
                  <a:pt x="6845" y="5617"/>
                  <a:pt x="6905" y="5517"/>
                </a:cubicBezTo>
                <a:cubicBezTo>
                  <a:pt x="6950" y="5547"/>
                  <a:pt x="6860" y="5567"/>
                  <a:pt x="6853" y="5607"/>
                </a:cubicBezTo>
                <a:cubicBezTo>
                  <a:pt x="6816" y="5627"/>
                  <a:pt x="6793" y="5667"/>
                  <a:pt x="6756" y="5677"/>
                </a:cubicBezTo>
                <a:cubicBezTo>
                  <a:pt x="6703" y="5737"/>
                  <a:pt x="6651" y="5807"/>
                  <a:pt x="6583" y="5827"/>
                </a:cubicBezTo>
                <a:cubicBezTo>
                  <a:pt x="6531" y="5907"/>
                  <a:pt x="6471" y="5977"/>
                  <a:pt x="6411" y="6037"/>
                </a:cubicBezTo>
                <a:cubicBezTo>
                  <a:pt x="6374" y="6047"/>
                  <a:pt x="6359" y="6107"/>
                  <a:pt x="6329" y="6147"/>
                </a:cubicBezTo>
                <a:cubicBezTo>
                  <a:pt x="6284" y="6117"/>
                  <a:pt x="6284" y="6207"/>
                  <a:pt x="6246" y="6187"/>
                </a:cubicBezTo>
                <a:cubicBezTo>
                  <a:pt x="6201" y="6287"/>
                  <a:pt x="6156" y="6357"/>
                  <a:pt x="6104" y="6397"/>
                </a:cubicBezTo>
                <a:cubicBezTo>
                  <a:pt x="6082" y="6427"/>
                  <a:pt x="6052" y="6437"/>
                  <a:pt x="6029" y="6477"/>
                </a:cubicBezTo>
                <a:cubicBezTo>
                  <a:pt x="5992" y="6477"/>
                  <a:pt x="5992" y="6577"/>
                  <a:pt x="5954" y="6557"/>
                </a:cubicBezTo>
                <a:cubicBezTo>
                  <a:pt x="5857" y="6667"/>
                  <a:pt x="5752" y="6757"/>
                  <a:pt x="5670" y="6897"/>
                </a:cubicBezTo>
                <a:cubicBezTo>
                  <a:pt x="5460" y="7067"/>
                  <a:pt x="5310" y="7457"/>
                  <a:pt x="5108" y="7626"/>
                </a:cubicBezTo>
                <a:cubicBezTo>
                  <a:pt x="5070" y="7556"/>
                  <a:pt x="5160" y="7447"/>
                  <a:pt x="5183" y="7397"/>
                </a:cubicBezTo>
                <a:close/>
                <a:moveTo>
                  <a:pt x="5011" y="6017"/>
                </a:moveTo>
                <a:cubicBezTo>
                  <a:pt x="5003" y="5957"/>
                  <a:pt x="4988" y="5897"/>
                  <a:pt x="4981" y="5837"/>
                </a:cubicBezTo>
                <a:cubicBezTo>
                  <a:pt x="4988" y="5707"/>
                  <a:pt x="4943" y="5607"/>
                  <a:pt x="4958" y="5467"/>
                </a:cubicBezTo>
                <a:cubicBezTo>
                  <a:pt x="4943" y="5417"/>
                  <a:pt x="4936" y="5358"/>
                  <a:pt x="4928" y="5288"/>
                </a:cubicBezTo>
                <a:cubicBezTo>
                  <a:pt x="4921" y="5238"/>
                  <a:pt x="4936" y="5168"/>
                  <a:pt x="4913" y="5128"/>
                </a:cubicBezTo>
                <a:cubicBezTo>
                  <a:pt x="4883" y="5018"/>
                  <a:pt x="4883" y="4888"/>
                  <a:pt x="4868" y="4778"/>
                </a:cubicBezTo>
                <a:cubicBezTo>
                  <a:pt x="4861" y="4528"/>
                  <a:pt x="4801" y="4318"/>
                  <a:pt x="4831" y="4048"/>
                </a:cubicBezTo>
                <a:cubicBezTo>
                  <a:pt x="4816" y="3988"/>
                  <a:pt x="4786" y="3938"/>
                  <a:pt x="4823" y="3858"/>
                </a:cubicBezTo>
                <a:cubicBezTo>
                  <a:pt x="4756" y="3828"/>
                  <a:pt x="4853" y="3728"/>
                  <a:pt x="4808" y="3688"/>
                </a:cubicBezTo>
                <a:cubicBezTo>
                  <a:pt x="4808" y="3568"/>
                  <a:pt x="4816" y="3438"/>
                  <a:pt x="4793" y="3328"/>
                </a:cubicBezTo>
                <a:cubicBezTo>
                  <a:pt x="4808" y="3258"/>
                  <a:pt x="4823" y="3199"/>
                  <a:pt x="4801" y="3149"/>
                </a:cubicBezTo>
                <a:cubicBezTo>
                  <a:pt x="4823" y="3109"/>
                  <a:pt x="4823" y="3159"/>
                  <a:pt x="4846" y="3169"/>
                </a:cubicBezTo>
                <a:cubicBezTo>
                  <a:pt x="4846" y="3199"/>
                  <a:pt x="4853" y="3229"/>
                  <a:pt x="4838" y="3258"/>
                </a:cubicBezTo>
                <a:cubicBezTo>
                  <a:pt x="4906" y="3288"/>
                  <a:pt x="4801" y="3398"/>
                  <a:pt x="4883" y="3418"/>
                </a:cubicBezTo>
                <a:cubicBezTo>
                  <a:pt x="4846" y="3538"/>
                  <a:pt x="4913" y="3618"/>
                  <a:pt x="4891" y="3738"/>
                </a:cubicBezTo>
                <a:cubicBezTo>
                  <a:pt x="4883" y="3768"/>
                  <a:pt x="4921" y="3778"/>
                  <a:pt x="4906" y="3818"/>
                </a:cubicBezTo>
                <a:cubicBezTo>
                  <a:pt x="4883" y="3858"/>
                  <a:pt x="4906" y="3878"/>
                  <a:pt x="4928" y="3888"/>
                </a:cubicBezTo>
                <a:cubicBezTo>
                  <a:pt x="4891" y="3968"/>
                  <a:pt x="4966" y="3978"/>
                  <a:pt x="4928" y="4048"/>
                </a:cubicBezTo>
                <a:cubicBezTo>
                  <a:pt x="4966" y="4138"/>
                  <a:pt x="4958" y="4248"/>
                  <a:pt x="4966" y="4358"/>
                </a:cubicBezTo>
                <a:cubicBezTo>
                  <a:pt x="5003" y="4448"/>
                  <a:pt x="4996" y="4578"/>
                  <a:pt x="4988" y="4688"/>
                </a:cubicBezTo>
                <a:cubicBezTo>
                  <a:pt x="5033" y="4778"/>
                  <a:pt x="5025" y="4888"/>
                  <a:pt x="5025" y="4998"/>
                </a:cubicBezTo>
                <a:cubicBezTo>
                  <a:pt x="5048" y="5048"/>
                  <a:pt x="5025" y="5118"/>
                  <a:pt x="5040" y="5168"/>
                </a:cubicBezTo>
                <a:cubicBezTo>
                  <a:pt x="5033" y="5228"/>
                  <a:pt x="5078" y="5248"/>
                  <a:pt x="5033" y="5328"/>
                </a:cubicBezTo>
                <a:cubicBezTo>
                  <a:pt x="5063" y="5417"/>
                  <a:pt x="5033" y="5547"/>
                  <a:pt x="5070" y="5637"/>
                </a:cubicBezTo>
                <a:cubicBezTo>
                  <a:pt x="5063" y="5657"/>
                  <a:pt x="5055" y="5687"/>
                  <a:pt x="5048" y="5717"/>
                </a:cubicBezTo>
                <a:cubicBezTo>
                  <a:pt x="5048" y="5787"/>
                  <a:pt x="5048" y="5857"/>
                  <a:pt x="5070" y="5917"/>
                </a:cubicBezTo>
                <a:cubicBezTo>
                  <a:pt x="5063" y="5997"/>
                  <a:pt x="5040" y="6087"/>
                  <a:pt x="5063" y="6137"/>
                </a:cubicBezTo>
                <a:cubicBezTo>
                  <a:pt x="4996" y="6207"/>
                  <a:pt x="5048" y="6037"/>
                  <a:pt x="5011" y="6017"/>
                </a:cubicBezTo>
                <a:close/>
                <a:moveTo>
                  <a:pt x="5040" y="7686"/>
                </a:moveTo>
                <a:cubicBezTo>
                  <a:pt x="5078" y="7746"/>
                  <a:pt x="4988" y="7826"/>
                  <a:pt x="4973" y="7866"/>
                </a:cubicBezTo>
                <a:cubicBezTo>
                  <a:pt x="4936" y="7806"/>
                  <a:pt x="5025" y="7736"/>
                  <a:pt x="5040" y="7686"/>
                </a:cubicBezTo>
                <a:close/>
                <a:moveTo>
                  <a:pt x="4898" y="8366"/>
                </a:moveTo>
                <a:cubicBezTo>
                  <a:pt x="4936" y="8256"/>
                  <a:pt x="4973" y="8156"/>
                  <a:pt x="5011" y="8046"/>
                </a:cubicBezTo>
                <a:cubicBezTo>
                  <a:pt x="5040" y="7966"/>
                  <a:pt x="5085" y="7936"/>
                  <a:pt x="5108" y="7826"/>
                </a:cubicBezTo>
                <a:cubicBezTo>
                  <a:pt x="5145" y="7806"/>
                  <a:pt x="5175" y="7756"/>
                  <a:pt x="5205" y="7686"/>
                </a:cubicBezTo>
                <a:cubicBezTo>
                  <a:pt x="5235" y="7646"/>
                  <a:pt x="5280" y="7646"/>
                  <a:pt x="5295" y="7556"/>
                </a:cubicBezTo>
                <a:cubicBezTo>
                  <a:pt x="5363" y="7467"/>
                  <a:pt x="5437" y="7427"/>
                  <a:pt x="5475" y="7247"/>
                </a:cubicBezTo>
                <a:cubicBezTo>
                  <a:pt x="5557" y="7227"/>
                  <a:pt x="5610" y="7107"/>
                  <a:pt x="5670" y="7017"/>
                </a:cubicBezTo>
                <a:cubicBezTo>
                  <a:pt x="5722" y="7037"/>
                  <a:pt x="5730" y="6917"/>
                  <a:pt x="5774" y="6927"/>
                </a:cubicBezTo>
                <a:cubicBezTo>
                  <a:pt x="5804" y="6877"/>
                  <a:pt x="5842" y="6887"/>
                  <a:pt x="5864" y="6817"/>
                </a:cubicBezTo>
                <a:cubicBezTo>
                  <a:pt x="5932" y="6787"/>
                  <a:pt x="5977" y="6647"/>
                  <a:pt x="6052" y="6617"/>
                </a:cubicBezTo>
                <a:cubicBezTo>
                  <a:pt x="6067" y="6537"/>
                  <a:pt x="6097" y="6587"/>
                  <a:pt x="6126" y="6537"/>
                </a:cubicBezTo>
                <a:cubicBezTo>
                  <a:pt x="6134" y="6517"/>
                  <a:pt x="6134" y="6487"/>
                  <a:pt x="6141" y="6477"/>
                </a:cubicBezTo>
                <a:cubicBezTo>
                  <a:pt x="6156" y="6467"/>
                  <a:pt x="6186" y="6467"/>
                  <a:pt x="6201" y="6457"/>
                </a:cubicBezTo>
                <a:cubicBezTo>
                  <a:pt x="6216" y="6437"/>
                  <a:pt x="6216" y="6397"/>
                  <a:pt x="6239" y="6407"/>
                </a:cubicBezTo>
                <a:cubicBezTo>
                  <a:pt x="6299" y="6307"/>
                  <a:pt x="6359" y="6227"/>
                  <a:pt x="6441" y="6187"/>
                </a:cubicBezTo>
                <a:cubicBezTo>
                  <a:pt x="6493" y="6097"/>
                  <a:pt x="6561" y="6027"/>
                  <a:pt x="6628" y="5977"/>
                </a:cubicBezTo>
                <a:cubicBezTo>
                  <a:pt x="6681" y="5877"/>
                  <a:pt x="6748" y="5837"/>
                  <a:pt x="6816" y="5777"/>
                </a:cubicBezTo>
                <a:cubicBezTo>
                  <a:pt x="6875" y="5707"/>
                  <a:pt x="6943" y="5657"/>
                  <a:pt x="7018" y="5607"/>
                </a:cubicBezTo>
                <a:cubicBezTo>
                  <a:pt x="7138" y="5457"/>
                  <a:pt x="7280" y="5348"/>
                  <a:pt x="7415" y="5218"/>
                </a:cubicBezTo>
                <a:cubicBezTo>
                  <a:pt x="7542" y="5088"/>
                  <a:pt x="7684" y="5008"/>
                  <a:pt x="7827" y="4928"/>
                </a:cubicBezTo>
                <a:cubicBezTo>
                  <a:pt x="7894" y="4858"/>
                  <a:pt x="7984" y="4868"/>
                  <a:pt x="8044" y="4778"/>
                </a:cubicBezTo>
                <a:cubicBezTo>
                  <a:pt x="8089" y="4768"/>
                  <a:pt x="8111" y="4698"/>
                  <a:pt x="8156" y="4718"/>
                </a:cubicBezTo>
                <a:cubicBezTo>
                  <a:pt x="8171" y="4628"/>
                  <a:pt x="8231" y="4698"/>
                  <a:pt x="8246" y="4608"/>
                </a:cubicBezTo>
                <a:cubicBezTo>
                  <a:pt x="8268" y="4628"/>
                  <a:pt x="8246" y="4678"/>
                  <a:pt x="8224" y="4658"/>
                </a:cubicBezTo>
                <a:cubicBezTo>
                  <a:pt x="8216" y="4708"/>
                  <a:pt x="8194" y="4698"/>
                  <a:pt x="8179" y="4728"/>
                </a:cubicBezTo>
                <a:cubicBezTo>
                  <a:pt x="8156" y="4718"/>
                  <a:pt x="8149" y="4768"/>
                  <a:pt x="8119" y="4758"/>
                </a:cubicBezTo>
                <a:cubicBezTo>
                  <a:pt x="8111" y="4778"/>
                  <a:pt x="8089" y="4768"/>
                  <a:pt x="8081" y="4798"/>
                </a:cubicBezTo>
                <a:cubicBezTo>
                  <a:pt x="8059" y="4788"/>
                  <a:pt x="8051" y="4838"/>
                  <a:pt x="8036" y="4868"/>
                </a:cubicBezTo>
                <a:cubicBezTo>
                  <a:pt x="8014" y="4868"/>
                  <a:pt x="7991" y="4868"/>
                  <a:pt x="7976" y="4898"/>
                </a:cubicBezTo>
                <a:cubicBezTo>
                  <a:pt x="7946" y="4918"/>
                  <a:pt x="7916" y="4948"/>
                  <a:pt x="7879" y="4958"/>
                </a:cubicBezTo>
                <a:cubicBezTo>
                  <a:pt x="7857" y="5028"/>
                  <a:pt x="7812" y="5028"/>
                  <a:pt x="7782" y="5058"/>
                </a:cubicBezTo>
                <a:cubicBezTo>
                  <a:pt x="7744" y="5088"/>
                  <a:pt x="7714" y="5148"/>
                  <a:pt x="7677" y="5158"/>
                </a:cubicBezTo>
                <a:cubicBezTo>
                  <a:pt x="7617" y="5248"/>
                  <a:pt x="7542" y="5258"/>
                  <a:pt x="7482" y="5358"/>
                </a:cubicBezTo>
                <a:cubicBezTo>
                  <a:pt x="7415" y="5397"/>
                  <a:pt x="7355" y="5477"/>
                  <a:pt x="7287" y="5517"/>
                </a:cubicBezTo>
                <a:cubicBezTo>
                  <a:pt x="7227" y="5597"/>
                  <a:pt x="7168" y="5677"/>
                  <a:pt x="7093" y="5727"/>
                </a:cubicBezTo>
                <a:cubicBezTo>
                  <a:pt x="7040" y="5827"/>
                  <a:pt x="6958" y="5847"/>
                  <a:pt x="6898" y="5957"/>
                </a:cubicBezTo>
                <a:cubicBezTo>
                  <a:pt x="6853" y="5957"/>
                  <a:pt x="6830" y="6027"/>
                  <a:pt x="6793" y="6047"/>
                </a:cubicBezTo>
                <a:cubicBezTo>
                  <a:pt x="6771" y="6097"/>
                  <a:pt x="6718" y="6067"/>
                  <a:pt x="6711" y="6157"/>
                </a:cubicBezTo>
                <a:cubicBezTo>
                  <a:pt x="6643" y="6207"/>
                  <a:pt x="6591" y="6327"/>
                  <a:pt x="6516" y="6357"/>
                </a:cubicBezTo>
                <a:cubicBezTo>
                  <a:pt x="6501" y="6447"/>
                  <a:pt x="6456" y="6447"/>
                  <a:pt x="6426" y="6497"/>
                </a:cubicBezTo>
                <a:cubicBezTo>
                  <a:pt x="6396" y="6537"/>
                  <a:pt x="6381" y="6597"/>
                  <a:pt x="6344" y="6597"/>
                </a:cubicBezTo>
                <a:cubicBezTo>
                  <a:pt x="6216" y="6757"/>
                  <a:pt x="6089" y="6907"/>
                  <a:pt x="5962" y="7077"/>
                </a:cubicBezTo>
                <a:cubicBezTo>
                  <a:pt x="5909" y="7157"/>
                  <a:pt x="5842" y="7207"/>
                  <a:pt x="5789" y="7317"/>
                </a:cubicBezTo>
                <a:cubicBezTo>
                  <a:pt x="5707" y="7317"/>
                  <a:pt x="5677" y="7497"/>
                  <a:pt x="5595" y="7517"/>
                </a:cubicBezTo>
                <a:cubicBezTo>
                  <a:pt x="5542" y="7626"/>
                  <a:pt x="5460" y="7656"/>
                  <a:pt x="5407" y="7786"/>
                </a:cubicBezTo>
                <a:cubicBezTo>
                  <a:pt x="5378" y="7836"/>
                  <a:pt x="5333" y="7826"/>
                  <a:pt x="5318" y="7916"/>
                </a:cubicBezTo>
                <a:cubicBezTo>
                  <a:pt x="5265" y="7876"/>
                  <a:pt x="5280" y="8076"/>
                  <a:pt x="5228" y="8026"/>
                </a:cubicBezTo>
                <a:cubicBezTo>
                  <a:pt x="5108" y="8186"/>
                  <a:pt x="5011" y="8416"/>
                  <a:pt x="4906" y="8626"/>
                </a:cubicBezTo>
                <a:cubicBezTo>
                  <a:pt x="4861" y="8566"/>
                  <a:pt x="4951" y="8426"/>
                  <a:pt x="4898" y="8366"/>
                </a:cubicBezTo>
                <a:close/>
                <a:moveTo>
                  <a:pt x="4913" y="10125"/>
                </a:moveTo>
                <a:cubicBezTo>
                  <a:pt x="4876" y="10045"/>
                  <a:pt x="4988" y="10005"/>
                  <a:pt x="5011" y="9935"/>
                </a:cubicBezTo>
                <a:cubicBezTo>
                  <a:pt x="5040" y="9995"/>
                  <a:pt x="4943" y="10075"/>
                  <a:pt x="4913" y="10125"/>
                </a:cubicBezTo>
                <a:close/>
                <a:moveTo>
                  <a:pt x="6875" y="7626"/>
                </a:moveTo>
                <a:cubicBezTo>
                  <a:pt x="6898" y="7656"/>
                  <a:pt x="6860" y="7646"/>
                  <a:pt x="6853" y="7676"/>
                </a:cubicBezTo>
                <a:cubicBezTo>
                  <a:pt x="6845" y="7706"/>
                  <a:pt x="6838" y="7736"/>
                  <a:pt x="6830" y="7756"/>
                </a:cubicBezTo>
                <a:cubicBezTo>
                  <a:pt x="6786" y="7806"/>
                  <a:pt x="6763" y="7906"/>
                  <a:pt x="6718" y="7946"/>
                </a:cubicBezTo>
                <a:cubicBezTo>
                  <a:pt x="6673" y="7976"/>
                  <a:pt x="6658" y="8096"/>
                  <a:pt x="6613" y="8106"/>
                </a:cubicBezTo>
                <a:cubicBezTo>
                  <a:pt x="6583" y="8176"/>
                  <a:pt x="6538" y="8196"/>
                  <a:pt x="6508" y="8266"/>
                </a:cubicBezTo>
                <a:cubicBezTo>
                  <a:pt x="6493" y="8386"/>
                  <a:pt x="6426" y="8306"/>
                  <a:pt x="6411" y="8426"/>
                </a:cubicBezTo>
                <a:cubicBezTo>
                  <a:pt x="6374" y="8416"/>
                  <a:pt x="6374" y="8506"/>
                  <a:pt x="6344" y="8486"/>
                </a:cubicBezTo>
                <a:cubicBezTo>
                  <a:pt x="6321" y="8496"/>
                  <a:pt x="6306" y="8516"/>
                  <a:pt x="6291" y="8546"/>
                </a:cubicBezTo>
                <a:cubicBezTo>
                  <a:pt x="6246" y="8566"/>
                  <a:pt x="6224" y="8646"/>
                  <a:pt x="6179" y="8666"/>
                </a:cubicBezTo>
                <a:cubicBezTo>
                  <a:pt x="6104" y="8756"/>
                  <a:pt x="6029" y="8826"/>
                  <a:pt x="5962" y="8956"/>
                </a:cubicBezTo>
                <a:cubicBezTo>
                  <a:pt x="5782" y="9076"/>
                  <a:pt x="5632" y="9306"/>
                  <a:pt x="5452" y="9406"/>
                </a:cubicBezTo>
                <a:cubicBezTo>
                  <a:pt x="5400" y="9526"/>
                  <a:pt x="5325" y="9576"/>
                  <a:pt x="5265" y="9676"/>
                </a:cubicBezTo>
                <a:cubicBezTo>
                  <a:pt x="5198" y="9745"/>
                  <a:pt x="5145" y="9865"/>
                  <a:pt x="5063" y="9905"/>
                </a:cubicBezTo>
                <a:cubicBezTo>
                  <a:pt x="5025" y="9835"/>
                  <a:pt x="5130" y="9775"/>
                  <a:pt x="5145" y="9725"/>
                </a:cubicBezTo>
                <a:cubicBezTo>
                  <a:pt x="5190" y="9696"/>
                  <a:pt x="5228" y="9626"/>
                  <a:pt x="5273" y="9586"/>
                </a:cubicBezTo>
                <a:cubicBezTo>
                  <a:pt x="5288" y="9446"/>
                  <a:pt x="5363" y="9516"/>
                  <a:pt x="5385" y="9396"/>
                </a:cubicBezTo>
                <a:cubicBezTo>
                  <a:pt x="5430" y="9366"/>
                  <a:pt x="5460" y="9276"/>
                  <a:pt x="5520" y="9286"/>
                </a:cubicBezTo>
                <a:cubicBezTo>
                  <a:pt x="5505" y="9236"/>
                  <a:pt x="5520" y="9236"/>
                  <a:pt x="5542" y="9206"/>
                </a:cubicBezTo>
                <a:cubicBezTo>
                  <a:pt x="5580" y="9216"/>
                  <a:pt x="5542" y="9146"/>
                  <a:pt x="5580" y="9166"/>
                </a:cubicBezTo>
                <a:cubicBezTo>
                  <a:pt x="5625" y="9116"/>
                  <a:pt x="5662" y="9056"/>
                  <a:pt x="5707" y="9016"/>
                </a:cubicBezTo>
                <a:cubicBezTo>
                  <a:pt x="5737" y="8946"/>
                  <a:pt x="5789" y="8936"/>
                  <a:pt x="5827" y="8866"/>
                </a:cubicBezTo>
                <a:cubicBezTo>
                  <a:pt x="5864" y="8796"/>
                  <a:pt x="5924" y="8826"/>
                  <a:pt x="5947" y="8716"/>
                </a:cubicBezTo>
                <a:cubicBezTo>
                  <a:pt x="6007" y="8736"/>
                  <a:pt x="6029" y="8616"/>
                  <a:pt x="6074" y="8576"/>
                </a:cubicBezTo>
                <a:cubicBezTo>
                  <a:pt x="6119" y="8536"/>
                  <a:pt x="6149" y="8466"/>
                  <a:pt x="6194" y="8426"/>
                </a:cubicBezTo>
                <a:cubicBezTo>
                  <a:pt x="6284" y="8346"/>
                  <a:pt x="6351" y="8206"/>
                  <a:pt x="6449" y="8166"/>
                </a:cubicBezTo>
                <a:cubicBezTo>
                  <a:pt x="6606" y="7946"/>
                  <a:pt x="6771" y="7756"/>
                  <a:pt x="6905" y="7457"/>
                </a:cubicBezTo>
                <a:cubicBezTo>
                  <a:pt x="6950" y="7487"/>
                  <a:pt x="6875" y="7576"/>
                  <a:pt x="6875" y="7626"/>
                </a:cubicBezTo>
                <a:close/>
                <a:moveTo>
                  <a:pt x="5557" y="8476"/>
                </a:moveTo>
                <a:cubicBezTo>
                  <a:pt x="5595" y="8476"/>
                  <a:pt x="5610" y="8416"/>
                  <a:pt x="5640" y="8376"/>
                </a:cubicBezTo>
                <a:cubicBezTo>
                  <a:pt x="5685" y="8276"/>
                  <a:pt x="5752" y="8266"/>
                  <a:pt x="5789" y="8146"/>
                </a:cubicBezTo>
                <a:cubicBezTo>
                  <a:pt x="5827" y="8136"/>
                  <a:pt x="5849" y="8076"/>
                  <a:pt x="5872" y="8036"/>
                </a:cubicBezTo>
                <a:cubicBezTo>
                  <a:pt x="5902" y="8016"/>
                  <a:pt x="5924" y="7946"/>
                  <a:pt x="5954" y="7926"/>
                </a:cubicBezTo>
                <a:cubicBezTo>
                  <a:pt x="5969" y="7836"/>
                  <a:pt x="6029" y="7916"/>
                  <a:pt x="6044" y="7816"/>
                </a:cubicBezTo>
                <a:cubicBezTo>
                  <a:pt x="6074" y="7826"/>
                  <a:pt x="6082" y="7726"/>
                  <a:pt x="6119" y="7736"/>
                </a:cubicBezTo>
                <a:cubicBezTo>
                  <a:pt x="6111" y="7656"/>
                  <a:pt x="6224" y="7706"/>
                  <a:pt x="6171" y="7646"/>
                </a:cubicBezTo>
                <a:cubicBezTo>
                  <a:pt x="6201" y="7606"/>
                  <a:pt x="6246" y="7636"/>
                  <a:pt x="6261" y="7537"/>
                </a:cubicBezTo>
                <a:cubicBezTo>
                  <a:pt x="6314" y="7477"/>
                  <a:pt x="6351" y="7357"/>
                  <a:pt x="6419" y="7347"/>
                </a:cubicBezTo>
                <a:cubicBezTo>
                  <a:pt x="6508" y="7147"/>
                  <a:pt x="6651" y="7127"/>
                  <a:pt x="6741" y="6907"/>
                </a:cubicBezTo>
                <a:cubicBezTo>
                  <a:pt x="6793" y="6867"/>
                  <a:pt x="6853" y="6857"/>
                  <a:pt x="6890" y="6747"/>
                </a:cubicBezTo>
                <a:cubicBezTo>
                  <a:pt x="6950" y="6757"/>
                  <a:pt x="6980" y="6647"/>
                  <a:pt x="7033" y="6607"/>
                </a:cubicBezTo>
                <a:cubicBezTo>
                  <a:pt x="7108" y="6637"/>
                  <a:pt x="7123" y="6467"/>
                  <a:pt x="7190" y="6487"/>
                </a:cubicBezTo>
                <a:cubicBezTo>
                  <a:pt x="7227" y="6397"/>
                  <a:pt x="7287" y="6397"/>
                  <a:pt x="7325" y="6307"/>
                </a:cubicBezTo>
                <a:cubicBezTo>
                  <a:pt x="7362" y="6347"/>
                  <a:pt x="7287" y="6447"/>
                  <a:pt x="7280" y="6507"/>
                </a:cubicBezTo>
                <a:cubicBezTo>
                  <a:pt x="7235" y="6557"/>
                  <a:pt x="7212" y="6687"/>
                  <a:pt x="7160" y="6717"/>
                </a:cubicBezTo>
                <a:cubicBezTo>
                  <a:pt x="7100" y="6827"/>
                  <a:pt x="7018" y="6877"/>
                  <a:pt x="6950" y="6977"/>
                </a:cubicBezTo>
                <a:cubicBezTo>
                  <a:pt x="6905" y="6997"/>
                  <a:pt x="6875" y="7037"/>
                  <a:pt x="6838" y="7097"/>
                </a:cubicBezTo>
                <a:cubicBezTo>
                  <a:pt x="6793" y="7077"/>
                  <a:pt x="6778" y="7197"/>
                  <a:pt x="6733" y="7197"/>
                </a:cubicBezTo>
                <a:cubicBezTo>
                  <a:pt x="6673" y="7287"/>
                  <a:pt x="6591" y="7337"/>
                  <a:pt x="6531" y="7447"/>
                </a:cubicBezTo>
                <a:cubicBezTo>
                  <a:pt x="6486" y="7437"/>
                  <a:pt x="6471" y="7566"/>
                  <a:pt x="6426" y="7547"/>
                </a:cubicBezTo>
                <a:cubicBezTo>
                  <a:pt x="6396" y="7606"/>
                  <a:pt x="6359" y="7626"/>
                  <a:pt x="6344" y="7716"/>
                </a:cubicBezTo>
                <a:cubicBezTo>
                  <a:pt x="6284" y="7676"/>
                  <a:pt x="6254" y="7756"/>
                  <a:pt x="6224" y="7836"/>
                </a:cubicBezTo>
                <a:cubicBezTo>
                  <a:pt x="6171" y="7796"/>
                  <a:pt x="6156" y="7896"/>
                  <a:pt x="6126" y="7936"/>
                </a:cubicBezTo>
                <a:cubicBezTo>
                  <a:pt x="6029" y="7916"/>
                  <a:pt x="5999" y="8126"/>
                  <a:pt x="5917" y="8126"/>
                </a:cubicBezTo>
                <a:cubicBezTo>
                  <a:pt x="5902" y="8246"/>
                  <a:pt x="5834" y="8206"/>
                  <a:pt x="5812" y="8286"/>
                </a:cubicBezTo>
                <a:cubicBezTo>
                  <a:pt x="5782" y="8336"/>
                  <a:pt x="5737" y="8346"/>
                  <a:pt x="5707" y="8386"/>
                </a:cubicBezTo>
                <a:cubicBezTo>
                  <a:pt x="5640" y="8456"/>
                  <a:pt x="5572" y="8526"/>
                  <a:pt x="5512" y="8606"/>
                </a:cubicBezTo>
                <a:cubicBezTo>
                  <a:pt x="5460" y="8556"/>
                  <a:pt x="5550" y="8536"/>
                  <a:pt x="5557" y="8476"/>
                </a:cubicBezTo>
                <a:close/>
                <a:moveTo>
                  <a:pt x="5153" y="9096"/>
                </a:moveTo>
                <a:cubicBezTo>
                  <a:pt x="5183" y="9036"/>
                  <a:pt x="5220" y="9016"/>
                  <a:pt x="5235" y="8926"/>
                </a:cubicBezTo>
                <a:cubicBezTo>
                  <a:pt x="5288" y="8946"/>
                  <a:pt x="5295" y="8796"/>
                  <a:pt x="5348" y="8796"/>
                </a:cubicBezTo>
                <a:cubicBezTo>
                  <a:pt x="5363" y="8696"/>
                  <a:pt x="5415" y="8716"/>
                  <a:pt x="5430" y="8626"/>
                </a:cubicBezTo>
                <a:cubicBezTo>
                  <a:pt x="5520" y="8676"/>
                  <a:pt x="5392" y="8746"/>
                  <a:pt x="5378" y="8786"/>
                </a:cubicBezTo>
                <a:cubicBezTo>
                  <a:pt x="5355" y="8876"/>
                  <a:pt x="5303" y="8876"/>
                  <a:pt x="5288" y="8986"/>
                </a:cubicBezTo>
                <a:cubicBezTo>
                  <a:pt x="5205" y="8996"/>
                  <a:pt x="5168" y="9176"/>
                  <a:pt x="5100" y="9256"/>
                </a:cubicBezTo>
                <a:cubicBezTo>
                  <a:pt x="5048" y="9196"/>
                  <a:pt x="5138" y="9146"/>
                  <a:pt x="5153" y="9096"/>
                </a:cubicBezTo>
                <a:close/>
                <a:moveTo>
                  <a:pt x="4958" y="9735"/>
                </a:moveTo>
                <a:cubicBezTo>
                  <a:pt x="4988" y="9596"/>
                  <a:pt x="5048" y="9576"/>
                  <a:pt x="5085" y="9436"/>
                </a:cubicBezTo>
                <a:cubicBezTo>
                  <a:pt x="5130" y="9416"/>
                  <a:pt x="5153" y="9336"/>
                  <a:pt x="5198" y="9316"/>
                </a:cubicBezTo>
                <a:cubicBezTo>
                  <a:pt x="5213" y="9226"/>
                  <a:pt x="5265" y="9246"/>
                  <a:pt x="5280" y="9136"/>
                </a:cubicBezTo>
                <a:cubicBezTo>
                  <a:pt x="5318" y="9126"/>
                  <a:pt x="5348" y="9076"/>
                  <a:pt x="5370" y="9006"/>
                </a:cubicBezTo>
                <a:cubicBezTo>
                  <a:pt x="5400" y="8946"/>
                  <a:pt x="5437" y="8926"/>
                  <a:pt x="5452" y="8836"/>
                </a:cubicBezTo>
                <a:cubicBezTo>
                  <a:pt x="5497" y="8836"/>
                  <a:pt x="5527" y="8766"/>
                  <a:pt x="5557" y="8736"/>
                </a:cubicBezTo>
                <a:cubicBezTo>
                  <a:pt x="5580" y="8646"/>
                  <a:pt x="5640" y="8716"/>
                  <a:pt x="5655" y="8606"/>
                </a:cubicBezTo>
                <a:cubicBezTo>
                  <a:pt x="5715" y="8506"/>
                  <a:pt x="5812" y="8536"/>
                  <a:pt x="5849" y="8376"/>
                </a:cubicBezTo>
                <a:cubicBezTo>
                  <a:pt x="5932" y="8356"/>
                  <a:pt x="5984" y="8216"/>
                  <a:pt x="6052" y="8146"/>
                </a:cubicBezTo>
                <a:cubicBezTo>
                  <a:pt x="6097" y="8156"/>
                  <a:pt x="6104" y="8026"/>
                  <a:pt x="6156" y="8046"/>
                </a:cubicBezTo>
                <a:cubicBezTo>
                  <a:pt x="6179" y="8006"/>
                  <a:pt x="6231" y="8036"/>
                  <a:pt x="6239" y="7946"/>
                </a:cubicBezTo>
                <a:cubicBezTo>
                  <a:pt x="6314" y="7896"/>
                  <a:pt x="6374" y="7806"/>
                  <a:pt x="6441" y="7716"/>
                </a:cubicBezTo>
                <a:cubicBezTo>
                  <a:pt x="6508" y="7666"/>
                  <a:pt x="6553" y="7547"/>
                  <a:pt x="6628" y="7507"/>
                </a:cubicBezTo>
                <a:cubicBezTo>
                  <a:pt x="6681" y="7387"/>
                  <a:pt x="6771" y="7387"/>
                  <a:pt x="6816" y="7237"/>
                </a:cubicBezTo>
                <a:cubicBezTo>
                  <a:pt x="6883" y="7197"/>
                  <a:pt x="6950" y="7147"/>
                  <a:pt x="7003" y="7037"/>
                </a:cubicBezTo>
                <a:cubicBezTo>
                  <a:pt x="7040" y="7137"/>
                  <a:pt x="6928" y="7187"/>
                  <a:pt x="6913" y="7307"/>
                </a:cubicBezTo>
                <a:cubicBezTo>
                  <a:pt x="6875" y="7267"/>
                  <a:pt x="6875" y="7387"/>
                  <a:pt x="6845" y="7417"/>
                </a:cubicBezTo>
                <a:cubicBezTo>
                  <a:pt x="6823" y="7437"/>
                  <a:pt x="6808" y="7467"/>
                  <a:pt x="6793" y="7517"/>
                </a:cubicBezTo>
                <a:cubicBezTo>
                  <a:pt x="6711" y="7636"/>
                  <a:pt x="6621" y="7736"/>
                  <a:pt x="6546" y="7876"/>
                </a:cubicBezTo>
                <a:cubicBezTo>
                  <a:pt x="6501" y="7906"/>
                  <a:pt x="6464" y="7946"/>
                  <a:pt x="6426" y="8026"/>
                </a:cubicBezTo>
                <a:cubicBezTo>
                  <a:pt x="6374" y="8026"/>
                  <a:pt x="6344" y="8106"/>
                  <a:pt x="6291" y="8136"/>
                </a:cubicBezTo>
                <a:cubicBezTo>
                  <a:pt x="6216" y="8266"/>
                  <a:pt x="6111" y="8306"/>
                  <a:pt x="6037" y="8456"/>
                </a:cubicBezTo>
                <a:cubicBezTo>
                  <a:pt x="5984" y="8466"/>
                  <a:pt x="5969" y="8596"/>
                  <a:pt x="5909" y="8566"/>
                </a:cubicBezTo>
                <a:cubicBezTo>
                  <a:pt x="5887" y="8686"/>
                  <a:pt x="5827" y="8666"/>
                  <a:pt x="5797" y="8756"/>
                </a:cubicBezTo>
                <a:cubicBezTo>
                  <a:pt x="5685" y="8776"/>
                  <a:pt x="5632" y="9006"/>
                  <a:pt x="5527" y="9036"/>
                </a:cubicBezTo>
                <a:cubicBezTo>
                  <a:pt x="5512" y="9166"/>
                  <a:pt x="5430" y="9086"/>
                  <a:pt x="5407" y="9186"/>
                </a:cubicBezTo>
                <a:cubicBezTo>
                  <a:pt x="5370" y="9256"/>
                  <a:pt x="5318" y="9266"/>
                  <a:pt x="5288" y="9336"/>
                </a:cubicBezTo>
                <a:cubicBezTo>
                  <a:pt x="5258" y="9446"/>
                  <a:pt x="5190" y="9416"/>
                  <a:pt x="5160" y="9546"/>
                </a:cubicBezTo>
                <a:cubicBezTo>
                  <a:pt x="5130" y="9536"/>
                  <a:pt x="5130" y="9626"/>
                  <a:pt x="5100" y="9606"/>
                </a:cubicBezTo>
                <a:cubicBezTo>
                  <a:pt x="5070" y="9616"/>
                  <a:pt x="5055" y="9646"/>
                  <a:pt x="5040" y="9696"/>
                </a:cubicBezTo>
                <a:cubicBezTo>
                  <a:pt x="4951" y="9765"/>
                  <a:pt x="4876" y="9955"/>
                  <a:pt x="4838" y="10015"/>
                </a:cubicBezTo>
                <a:cubicBezTo>
                  <a:pt x="4793" y="9985"/>
                  <a:pt x="4868" y="9895"/>
                  <a:pt x="4868" y="9845"/>
                </a:cubicBezTo>
                <a:cubicBezTo>
                  <a:pt x="4913" y="9865"/>
                  <a:pt x="4913" y="9735"/>
                  <a:pt x="4958" y="9735"/>
                </a:cubicBezTo>
                <a:close/>
                <a:moveTo>
                  <a:pt x="4816" y="9586"/>
                </a:moveTo>
                <a:cubicBezTo>
                  <a:pt x="4838" y="9606"/>
                  <a:pt x="4853" y="9616"/>
                  <a:pt x="4876" y="9626"/>
                </a:cubicBezTo>
                <a:cubicBezTo>
                  <a:pt x="4861" y="9666"/>
                  <a:pt x="4853" y="9696"/>
                  <a:pt x="4838" y="9735"/>
                </a:cubicBezTo>
                <a:cubicBezTo>
                  <a:pt x="4786" y="9706"/>
                  <a:pt x="4808" y="9646"/>
                  <a:pt x="4816" y="9586"/>
                </a:cubicBezTo>
                <a:close/>
                <a:moveTo>
                  <a:pt x="4232" y="5857"/>
                </a:moveTo>
                <a:cubicBezTo>
                  <a:pt x="4269" y="5787"/>
                  <a:pt x="4247" y="5917"/>
                  <a:pt x="4284" y="5917"/>
                </a:cubicBezTo>
                <a:cubicBezTo>
                  <a:pt x="4277" y="5957"/>
                  <a:pt x="4306" y="5977"/>
                  <a:pt x="4299" y="6017"/>
                </a:cubicBezTo>
                <a:cubicBezTo>
                  <a:pt x="4299" y="6097"/>
                  <a:pt x="4344" y="6157"/>
                  <a:pt x="4314" y="6257"/>
                </a:cubicBezTo>
                <a:cubicBezTo>
                  <a:pt x="4359" y="6367"/>
                  <a:pt x="4396" y="6487"/>
                  <a:pt x="4426" y="6607"/>
                </a:cubicBezTo>
                <a:cubicBezTo>
                  <a:pt x="4434" y="6687"/>
                  <a:pt x="4449" y="6747"/>
                  <a:pt x="4479" y="6807"/>
                </a:cubicBezTo>
                <a:cubicBezTo>
                  <a:pt x="4471" y="6877"/>
                  <a:pt x="4501" y="6927"/>
                  <a:pt x="4516" y="6987"/>
                </a:cubicBezTo>
                <a:cubicBezTo>
                  <a:pt x="4554" y="7037"/>
                  <a:pt x="4546" y="7117"/>
                  <a:pt x="4569" y="7177"/>
                </a:cubicBezTo>
                <a:cubicBezTo>
                  <a:pt x="4584" y="7237"/>
                  <a:pt x="4599" y="7287"/>
                  <a:pt x="4599" y="7357"/>
                </a:cubicBezTo>
                <a:cubicBezTo>
                  <a:pt x="4644" y="7467"/>
                  <a:pt x="4644" y="7596"/>
                  <a:pt x="4696" y="7696"/>
                </a:cubicBezTo>
                <a:cubicBezTo>
                  <a:pt x="4681" y="7886"/>
                  <a:pt x="4748" y="8026"/>
                  <a:pt x="4741" y="8206"/>
                </a:cubicBezTo>
                <a:cubicBezTo>
                  <a:pt x="4763" y="8236"/>
                  <a:pt x="4771" y="8276"/>
                  <a:pt x="4771" y="8316"/>
                </a:cubicBezTo>
                <a:cubicBezTo>
                  <a:pt x="4718" y="8386"/>
                  <a:pt x="4831" y="8376"/>
                  <a:pt x="4778" y="8446"/>
                </a:cubicBezTo>
                <a:cubicBezTo>
                  <a:pt x="4831" y="8506"/>
                  <a:pt x="4756" y="8616"/>
                  <a:pt x="4823" y="8666"/>
                </a:cubicBezTo>
                <a:cubicBezTo>
                  <a:pt x="4808" y="8706"/>
                  <a:pt x="4793" y="8746"/>
                  <a:pt x="4816" y="8756"/>
                </a:cubicBezTo>
                <a:cubicBezTo>
                  <a:pt x="4793" y="8776"/>
                  <a:pt x="4771" y="8796"/>
                  <a:pt x="4793" y="8816"/>
                </a:cubicBezTo>
                <a:cubicBezTo>
                  <a:pt x="4808" y="8856"/>
                  <a:pt x="4786" y="8916"/>
                  <a:pt x="4763" y="8986"/>
                </a:cubicBezTo>
                <a:cubicBezTo>
                  <a:pt x="4703" y="8926"/>
                  <a:pt x="4741" y="8816"/>
                  <a:pt x="4696" y="8756"/>
                </a:cubicBezTo>
                <a:cubicBezTo>
                  <a:pt x="4711" y="8656"/>
                  <a:pt x="4666" y="8596"/>
                  <a:pt x="4688" y="8496"/>
                </a:cubicBezTo>
                <a:cubicBezTo>
                  <a:pt x="4673" y="8436"/>
                  <a:pt x="4644" y="8386"/>
                  <a:pt x="4659" y="8316"/>
                </a:cubicBezTo>
                <a:cubicBezTo>
                  <a:pt x="4636" y="8266"/>
                  <a:pt x="4621" y="8216"/>
                  <a:pt x="4614" y="8156"/>
                </a:cubicBezTo>
                <a:cubicBezTo>
                  <a:pt x="4584" y="8056"/>
                  <a:pt x="4576" y="7946"/>
                  <a:pt x="4554" y="7836"/>
                </a:cubicBezTo>
                <a:cubicBezTo>
                  <a:pt x="4531" y="7726"/>
                  <a:pt x="4501" y="7616"/>
                  <a:pt x="4479" y="7507"/>
                </a:cubicBezTo>
                <a:cubicBezTo>
                  <a:pt x="4449" y="7397"/>
                  <a:pt x="4426" y="7297"/>
                  <a:pt x="4419" y="7187"/>
                </a:cubicBezTo>
                <a:cubicBezTo>
                  <a:pt x="4419" y="7147"/>
                  <a:pt x="4389" y="7127"/>
                  <a:pt x="4411" y="7077"/>
                </a:cubicBezTo>
                <a:cubicBezTo>
                  <a:pt x="4389" y="7057"/>
                  <a:pt x="4411" y="7017"/>
                  <a:pt x="4389" y="7007"/>
                </a:cubicBezTo>
                <a:cubicBezTo>
                  <a:pt x="4404" y="6937"/>
                  <a:pt x="4336" y="6907"/>
                  <a:pt x="4374" y="6837"/>
                </a:cubicBezTo>
                <a:cubicBezTo>
                  <a:pt x="4336" y="6737"/>
                  <a:pt x="4336" y="6617"/>
                  <a:pt x="4321" y="6517"/>
                </a:cubicBezTo>
                <a:cubicBezTo>
                  <a:pt x="4321" y="6397"/>
                  <a:pt x="4277" y="6297"/>
                  <a:pt x="4292" y="6177"/>
                </a:cubicBezTo>
                <a:cubicBezTo>
                  <a:pt x="4239" y="6087"/>
                  <a:pt x="4284" y="5947"/>
                  <a:pt x="4232" y="5857"/>
                </a:cubicBezTo>
                <a:close/>
                <a:moveTo>
                  <a:pt x="4539" y="9296"/>
                </a:moveTo>
                <a:cubicBezTo>
                  <a:pt x="4501" y="9156"/>
                  <a:pt x="4494" y="9006"/>
                  <a:pt x="4434" y="8876"/>
                </a:cubicBezTo>
                <a:cubicBezTo>
                  <a:pt x="4479" y="8776"/>
                  <a:pt x="4381" y="8746"/>
                  <a:pt x="4419" y="8646"/>
                </a:cubicBezTo>
                <a:cubicBezTo>
                  <a:pt x="4366" y="8606"/>
                  <a:pt x="4411" y="8506"/>
                  <a:pt x="4366" y="8456"/>
                </a:cubicBezTo>
                <a:cubicBezTo>
                  <a:pt x="4389" y="8286"/>
                  <a:pt x="4306" y="8166"/>
                  <a:pt x="4306" y="8006"/>
                </a:cubicBezTo>
                <a:cubicBezTo>
                  <a:pt x="4321" y="7916"/>
                  <a:pt x="4254" y="7866"/>
                  <a:pt x="4292" y="7776"/>
                </a:cubicBezTo>
                <a:cubicBezTo>
                  <a:pt x="4262" y="7716"/>
                  <a:pt x="4254" y="7646"/>
                  <a:pt x="4269" y="7566"/>
                </a:cubicBezTo>
                <a:cubicBezTo>
                  <a:pt x="4239" y="7427"/>
                  <a:pt x="4232" y="7277"/>
                  <a:pt x="4224" y="7127"/>
                </a:cubicBezTo>
                <a:cubicBezTo>
                  <a:pt x="4269" y="7027"/>
                  <a:pt x="4187" y="6987"/>
                  <a:pt x="4239" y="6877"/>
                </a:cubicBezTo>
                <a:cubicBezTo>
                  <a:pt x="4209" y="6827"/>
                  <a:pt x="4247" y="6727"/>
                  <a:pt x="4217" y="6677"/>
                </a:cubicBezTo>
                <a:cubicBezTo>
                  <a:pt x="4224" y="6647"/>
                  <a:pt x="4232" y="6617"/>
                  <a:pt x="4239" y="6597"/>
                </a:cubicBezTo>
                <a:cubicBezTo>
                  <a:pt x="4292" y="6707"/>
                  <a:pt x="4284" y="6847"/>
                  <a:pt x="4299" y="6977"/>
                </a:cubicBezTo>
                <a:cubicBezTo>
                  <a:pt x="4314" y="7107"/>
                  <a:pt x="4336" y="7237"/>
                  <a:pt x="4359" y="7367"/>
                </a:cubicBezTo>
                <a:cubicBezTo>
                  <a:pt x="4351" y="7447"/>
                  <a:pt x="4381" y="7507"/>
                  <a:pt x="4381" y="7576"/>
                </a:cubicBezTo>
                <a:cubicBezTo>
                  <a:pt x="4404" y="7596"/>
                  <a:pt x="4411" y="7636"/>
                  <a:pt x="4396" y="7676"/>
                </a:cubicBezTo>
                <a:cubicBezTo>
                  <a:pt x="4434" y="7686"/>
                  <a:pt x="4426" y="7716"/>
                  <a:pt x="4419" y="7756"/>
                </a:cubicBezTo>
                <a:cubicBezTo>
                  <a:pt x="4486" y="7786"/>
                  <a:pt x="4426" y="7876"/>
                  <a:pt x="4479" y="7916"/>
                </a:cubicBezTo>
                <a:cubicBezTo>
                  <a:pt x="4449" y="7966"/>
                  <a:pt x="4509" y="7976"/>
                  <a:pt x="4494" y="8026"/>
                </a:cubicBezTo>
                <a:cubicBezTo>
                  <a:pt x="4494" y="8046"/>
                  <a:pt x="4501" y="8076"/>
                  <a:pt x="4486" y="8116"/>
                </a:cubicBezTo>
                <a:cubicBezTo>
                  <a:pt x="4501" y="8176"/>
                  <a:pt x="4546" y="8226"/>
                  <a:pt x="4539" y="8306"/>
                </a:cubicBezTo>
                <a:cubicBezTo>
                  <a:pt x="4569" y="8356"/>
                  <a:pt x="4531" y="8436"/>
                  <a:pt x="4599" y="8466"/>
                </a:cubicBezTo>
                <a:cubicBezTo>
                  <a:pt x="4569" y="8636"/>
                  <a:pt x="4621" y="8756"/>
                  <a:pt x="4621" y="8896"/>
                </a:cubicBezTo>
                <a:cubicBezTo>
                  <a:pt x="4673" y="9006"/>
                  <a:pt x="4636" y="9166"/>
                  <a:pt x="4681" y="9286"/>
                </a:cubicBezTo>
                <a:cubicBezTo>
                  <a:pt x="4651" y="9436"/>
                  <a:pt x="4726" y="9536"/>
                  <a:pt x="4711" y="9686"/>
                </a:cubicBezTo>
                <a:cubicBezTo>
                  <a:pt x="4703" y="9825"/>
                  <a:pt x="4681" y="9975"/>
                  <a:pt x="4711" y="10095"/>
                </a:cubicBezTo>
                <a:cubicBezTo>
                  <a:pt x="4688" y="10165"/>
                  <a:pt x="4644" y="10065"/>
                  <a:pt x="4659" y="10035"/>
                </a:cubicBezTo>
                <a:cubicBezTo>
                  <a:pt x="4644" y="10015"/>
                  <a:pt x="4636" y="9975"/>
                  <a:pt x="4651" y="9935"/>
                </a:cubicBezTo>
                <a:cubicBezTo>
                  <a:pt x="4614" y="9865"/>
                  <a:pt x="4621" y="9785"/>
                  <a:pt x="4606" y="9715"/>
                </a:cubicBezTo>
                <a:cubicBezTo>
                  <a:pt x="4599" y="9566"/>
                  <a:pt x="4539" y="9446"/>
                  <a:pt x="4539" y="9296"/>
                </a:cubicBezTo>
                <a:close/>
                <a:moveTo>
                  <a:pt x="247" y="8896"/>
                </a:moveTo>
                <a:cubicBezTo>
                  <a:pt x="270" y="8866"/>
                  <a:pt x="322" y="8866"/>
                  <a:pt x="330" y="8806"/>
                </a:cubicBezTo>
                <a:cubicBezTo>
                  <a:pt x="404" y="8826"/>
                  <a:pt x="352" y="8686"/>
                  <a:pt x="434" y="8716"/>
                </a:cubicBezTo>
                <a:cubicBezTo>
                  <a:pt x="539" y="8566"/>
                  <a:pt x="652" y="8436"/>
                  <a:pt x="779" y="8326"/>
                </a:cubicBezTo>
                <a:cubicBezTo>
                  <a:pt x="839" y="8256"/>
                  <a:pt x="884" y="8176"/>
                  <a:pt x="966" y="8146"/>
                </a:cubicBezTo>
                <a:cubicBezTo>
                  <a:pt x="996" y="8036"/>
                  <a:pt x="1123" y="8056"/>
                  <a:pt x="1138" y="7936"/>
                </a:cubicBezTo>
                <a:cubicBezTo>
                  <a:pt x="1303" y="7876"/>
                  <a:pt x="1386" y="7696"/>
                  <a:pt x="1543" y="7636"/>
                </a:cubicBezTo>
                <a:cubicBezTo>
                  <a:pt x="1595" y="7556"/>
                  <a:pt x="1693" y="7537"/>
                  <a:pt x="1738" y="7447"/>
                </a:cubicBezTo>
                <a:cubicBezTo>
                  <a:pt x="1790" y="7457"/>
                  <a:pt x="1827" y="7437"/>
                  <a:pt x="1842" y="7387"/>
                </a:cubicBezTo>
                <a:cubicBezTo>
                  <a:pt x="1872" y="7347"/>
                  <a:pt x="1947" y="7377"/>
                  <a:pt x="1955" y="7297"/>
                </a:cubicBezTo>
                <a:cubicBezTo>
                  <a:pt x="1887" y="7297"/>
                  <a:pt x="1842" y="7327"/>
                  <a:pt x="1820" y="7387"/>
                </a:cubicBezTo>
                <a:cubicBezTo>
                  <a:pt x="1745" y="7387"/>
                  <a:pt x="1723" y="7447"/>
                  <a:pt x="1648" y="7457"/>
                </a:cubicBezTo>
                <a:cubicBezTo>
                  <a:pt x="1580" y="7547"/>
                  <a:pt x="1468" y="7576"/>
                  <a:pt x="1393" y="7666"/>
                </a:cubicBezTo>
                <a:cubicBezTo>
                  <a:pt x="1191" y="7766"/>
                  <a:pt x="1049" y="7936"/>
                  <a:pt x="884" y="8086"/>
                </a:cubicBezTo>
                <a:cubicBezTo>
                  <a:pt x="854" y="8146"/>
                  <a:pt x="801" y="8156"/>
                  <a:pt x="771" y="8206"/>
                </a:cubicBezTo>
                <a:cubicBezTo>
                  <a:pt x="749" y="8266"/>
                  <a:pt x="659" y="8256"/>
                  <a:pt x="644" y="8326"/>
                </a:cubicBezTo>
                <a:cubicBezTo>
                  <a:pt x="532" y="8366"/>
                  <a:pt x="494" y="8496"/>
                  <a:pt x="412" y="8566"/>
                </a:cubicBezTo>
                <a:cubicBezTo>
                  <a:pt x="330" y="8646"/>
                  <a:pt x="285" y="8766"/>
                  <a:pt x="180" y="8806"/>
                </a:cubicBezTo>
                <a:cubicBezTo>
                  <a:pt x="150" y="8856"/>
                  <a:pt x="135" y="8926"/>
                  <a:pt x="75" y="8926"/>
                </a:cubicBezTo>
                <a:cubicBezTo>
                  <a:pt x="75" y="8976"/>
                  <a:pt x="52" y="8996"/>
                  <a:pt x="7" y="8986"/>
                </a:cubicBezTo>
                <a:cubicBezTo>
                  <a:pt x="7" y="8996"/>
                  <a:pt x="0" y="9006"/>
                  <a:pt x="0" y="9006"/>
                </a:cubicBezTo>
                <a:cubicBezTo>
                  <a:pt x="0" y="9176"/>
                  <a:pt x="0" y="9176"/>
                  <a:pt x="0" y="9176"/>
                </a:cubicBezTo>
                <a:cubicBezTo>
                  <a:pt x="22" y="9156"/>
                  <a:pt x="52" y="9136"/>
                  <a:pt x="75" y="9106"/>
                </a:cubicBezTo>
                <a:cubicBezTo>
                  <a:pt x="127" y="9036"/>
                  <a:pt x="210" y="8986"/>
                  <a:pt x="247" y="8896"/>
                </a:cubicBezTo>
                <a:close/>
                <a:moveTo>
                  <a:pt x="120" y="8026"/>
                </a:moveTo>
                <a:cubicBezTo>
                  <a:pt x="195" y="8016"/>
                  <a:pt x="202" y="7926"/>
                  <a:pt x="270" y="7906"/>
                </a:cubicBezTo>
                <a:cubicBezTo>
                  <a:pt x="300" y="7836"/>
                  <a:pt x="367" y="7806"/>
                  <a:pt x="419" y="7756"/>
                </a:cubicBezTo>
                <a:cubicBezTo>
                  <a:pt x="502" y="7646"/>
                  <a:pt x="592" y="7537"/>
                  <a:pt x="697" y="7457"/>
                </a:cubicBezTo>
                <a:cubicBezTo>
                  <a:pt x="719" y="7377"/>
                  <a:pt x="794" y="7377"/>
                  <a:pt x="824" y="7307"/>
                </a:cubicBezTo>
                <a:cubicBezTo>
                  <a:pt x="891" y="7277"/>
                  <a:pt x="921" y="7207"/>
                  <a:pt x="996" y="7187"/>
                </a:cubicBezTo>
                <a:cubicBezTo>
                  <a:pt x="1071" y="7067"/>
                  <a:pt x="1191" y="6997"/>
                  <a:pt x="1296" y="6917"/>
                </a:cubicBezTo>
                <a:cubicBezTo>
                  <a:pt x="1333" y="6867"/>
                  <a:pt x="1401" y="6847"/>
                  <a:pt x="1445" y="6797"/>
                </a:cubicBezTo>
                <a:cubicBezTo>
                  <a:pt x="1513" y="6777"/>
                  <a:pt x="1535" y="6687"/>
                  <a:pt x="1610" y="6677"/>
                </a:cubicBezTo>
                <a:cubicBezTo>
                  <a:pt x="1730" y="6597"/>
                  <a:pt x="1842" y="6527"/>
                  <a:pt x="1955" y="6457"/>
                </a:cubicBezTo>
                <a:cubicBezTo>
                  <a:pt x="1992" y="6457"/>
                  <a:pt x="2037" y="6467"/>
                  <a:pt x="2045" y="6427"/>
                </a:cubicBezTo>
                <a:cubicBezTo>
                  <a:pt x="1962" y="6417"/>
                  <a:pt x="1902" y="6437"/>
                  <a:pt x="1850" y="6457"/>
                </a:cubicBezTo>
                <a:cubicBezTo>
                  <a:pt x="1790" y="6477"/>
                  <a:pt x="1783" y="6567"/>
                  <a:pt x="1700" y="6557"/>
                </a:cubicBezTo>
                <a:cubicBezTo>
                  <a:pt x="1633" y="6567"/>
                  <a:pt x="1588" y="6607"/>
                  <a:pt x="1550" y="6647"/>
                </a:cubicBezTo>
                <a:cubicBezTo>
                  <a:pt x="1483" y="6667"/>
                  <a:pt x="1423" y="6697"/>
                  <a:pt x="1401" y="6767"/>
                </a:cubicBezTo>
                <a:cubicBezTo>
                  <a:pt x="1326" y="6767"/>
                  <a:pt x="1281" y="6807"/>
                  <a:pt x="1251" y="6857"/>
                </a:cubicBezTo>
                <a:cubicBezTo>
                  <a:pt x="1183" y="6887"/>
                  <a:pt x="1123" y="6907"/>
                  <a:pt x="1101" y="6977"/>
                </a:cubicBezTo>
                <a:cubicBezTo>
                  <a:pt x="1026" y="6987"/>
                  <a:pt x="1026" y="7077"/>
                  <a:pt x="951" y="7077"/>
                </a:cubicBezTo>
                <a:cubicBezTo>
                  <a:pt x="921" y="7137"/>
                  <a:pt x="839" y="7147"/>
                  <a:pt x="824" y="7227"/>
                </a:cubicBezTo>
                <a:cubicBezTo>
                  <a:pt x="741" y="7217"/>
                  <a:pt x="764" y="7337"/>
                  <a:pt x="674" y="7317"/>
                </a:cubicBezTo>
                <a:cubicBezTo>
                  <a:pt x="637" y="7367"/>
                  <a:pt x="577" y="7407"/>
                  <a:pt x="539" y="7467"/>
                </a:cubicBezTo>
                <a:cubicBezTo>
                  <a:pt x="442" y="7537"/>
                  <a:pt x="389" y="7666"/>
                  <a:pt x="262" y="7706"/>
                </a:cubicBezTo>
                <a:cubicBezTo>
                  <a:pt x="202" y="7816"/>
                  <a:pt x="97" y="7896"/>
                  <a:pt x="30" y="8006"/>
                </a:cubicBezTo>
                <a:cubicBezTo>
                  <a:pt x="22" y="8006"/>
                  <a:pt x="7" y="8026"/>
                  <a:pt x="0" y="8036"/>
                </a:cubicBezTo>
                <a:cubicBezTo>
                  <a:pt x="0" y="8196"/>
                  <a:pt x="0" y="8196"/>
                  <a:pt x="0" y="8196"/>
                </a:cubicBezTo>
                <a:cubicBezTo>
                  <a:pt x="45" y="8146"/>
                  <a:pt x="97" y="8106"/>
                  <a:pt x="120" y="8026"/>
                </a:cubicBezTo>
                <a:close/>
                <a:moveTo>
                  <a:pt x="232" y="9536"/>
                </a:moveTo>
                <a:cubicBezTo>
                  <a:pt x="262" y="9456"/>
                  <a:pt x="359" y="9466"/>
                  <a:pt x="382" y="9386"/>
                </a:cubicBezTo>
                <a:cubicBezTo>
                  <a:pt x="449" y="9346"/>
                  <a:pt x="487" y="9286"/>
                  <a:pt x="532" y="9236"/>
                </a:cubicBezTo>
                <a:cubicBezTo>
                  <a:pt x="637" y="9136"/>
                  <a:pt x="734" y="9036"/>
                  <a:pt x="831" y="8936"/>
                </a:cubicBezTo>
                <a:cubicBezTo>
                  <a:pt x="876" y="8876"/>
                  <a:pt x="921" y="8816"/>
                  <a:pt x="981" y="8786"/>
                </a:cubicBezTo>
                <a:cubicBezTo>
                  <a:pt x="1034" y="8726"/>
                  <a:pt x="1078" y="8656"/>
                  <a:pt x="1153" y="8626"/>
                </a:cubicBezTo>
                <a:cubicBezTo>
                  <a:pt x="1228" y="8506"/>
                  <a:pt x="1371" y="8456"/>
                  <a:pt x="1453" y="8326"/>
                </a:cubicBezTo>
                <a:cubicBezTo>
                  <a:pt x="1580" y="8256"/>
                  <a:pt x="1678" y="8146"/>
                  <a:pt x="1812" y="8086"/>
                </a:cubicBezTo>
                <a:cubicBezTo>
                  <a:pt x="1820" y="8036"/>
                  <a:pt x="1887" y="8066"/>
                  <a:pt x="1902" y="8026"/>
                </a:cubicBezTo>
                <a:cubicBezTo>
                  <a:pt x="1932" y="8006"/>
                  <a:pt x="1955" y="7976"/>
                  <a:pt x="1985" y="7966"/>
                </a:cubicBezTo>
                <a:cubicBezTo>
                  <a:pt x="2060" y="7946"/>
                  <a:pt x="2082" y="7866"/>
                  <a:pt x="2179" y="7866"/>
                </a:cubicBezTo>
                <a:cubicBezTo>
                  <a:pt x="2209" y="7796"/>
                  <a:pt x="2314" y="7816"/>
                  <a:pt x="2352" y="7746"/>
                </a:cubicBezTo>
                <a:cubicBezTo>
                  <a:pt x="2434" y="7726"/>
                  <a:pt x="2479" y="7666"/>
                  <a:pt x="2546" y="7626"/>
                </a:cubicBezTo>
                <a:cubicBezTo>
                  <a:pt x="2614" y="7626"/>
                  <a:pt x="2636" y="7576"/>
                  <a:pt x="2719" y="7596"/>
                </a:cubicBezTo>
                <a:cubicBezTo>
                  <a:pt x="2741" y="7537"/>
                  <a:pt x="2846" y="7586"/>
                  <a:pt x="2846" y="7497"/>
                </a:cubicBezTo>
                <a:cubicBezTo>
                  <a:pt x="2756" y="7537"/>
                  <a:pt x="2704" y="7576"/>
                  <a:pt x="2606" y="7537"/>
                </a:cubicBezTo>
                <a:cubicBezTo>
                  <a:pt x="2606" y="7586"/>
                  <a:pt x="2531" y="7556"/>
                  <a:pt x="2524" y="7596"/>
                </a:cubicBezTo>
                <a:cubicBezTo>
                  <a:pt x="2472" y="7586"/>
                  <a:pt x="2479" y="7656"/>
                  <a:pt x="2412" y="7626"/>
                </a:cubicBezTo>
                <a:cubicBezTo>
                  <a:pt x="2412" y="7686"/>
                  <a:pt x="2344" y="7646"/>
                  <a:pt x="2329" y="7696"/>
                </a:cubicBezTo>
                <a:cubicBezTo>
                  <a:pt x="2277" y="7686"/>
                  <a:pt x="2284" y="7746"/>
                  <a:pt x="2217" y="7726"/>
                </a:cubicBezTo>
                <a:cubicBezTo>
                  <a:pt x="2187" y="7796"/>
                  <a:pt x="2075" y="7766"/>
                  <a:pt x="2052" y="7846"/>
                </a:cubicBezTo>
                <a:cubicBezTo>
                  <a:pt x="2000" y="7896"/>
                  <a:pt x="1925" y="7916"/>
                  <a:pt x="1857" y="7936"/>
                </a:cubicBezTo>
                <a:cubicBezTo>
                  <a:pt x="1827" y="8016"/>
                  <a:pt x="1723" y="7996"/>
                  <a:pt x="1685" y="8066"/>
                </a:cubicBezTo>
                <a:cubicBezTo>
                  <a:pt x="1625" y="8046"/>
                  <a:pt x="1640" y="8116"/>
                  <a:pt x="1595" y="8126"/>
                </a:cubicBezTo>
                <a:cubicBezTo>
                  <a:pt x="1588" y="8166"/>
                  <a:pt x="1513" y="8126"/>
                  <a:pt x="1513" y="8186"/>
                </a:cubicBezTo>
                <a:cubicBezTo>
                  <a:pt x="1371" y="8236"/>
                  <a:pt x="1288" y="8366"/>
                  <a:pt x="1168" y="8456"/>
                </a:cubicBezTo>
                <a:cubicBezTo>
                  <a:pt x="1168" y="8506"/>
                  <a:pt x="1093" y="8476"/>
                  <a:pt x="1086" y="8516"/>
                </a:cubicBezTo>
                <a:cubicBezTo>
                  <a:pt x="1071" y="8556"/>
                  <a:pt x="1041" y="8576"/>
                  <a:pt x="996" y="8576"/>
                </a:cubicBezTo>
                <a:cubicBezTo>
                  <a:pt x="966" y="8656"/>
                  <a:pt x="906" y="8686"/>
                  <a:pt x="846" y="8726"/>
                </a:cubicBezTo>
                <a:cubicBezTo>
                  <a:pt x="839" y="8766"/>
                  <a:pt x="816" y="8796"/>
                  <a:pt x="786" y="8816"/>
                </a:cubicBezTo>
                <a:cubicBezTo>
                  <a:pt x="749" y="8826"/>
                  <a:pt x="771" y="8906"/>
                  <a:pt x="704" y="8876"/>
                </a:cubicBezTo>
                <a:cubicBezTo>
                  <a:pt x="719" y="8956"/>
                  <a:pt x="659" y="8936"/>
                  <a:pt x="637" y="8966"/>
                </a:cubicBezTo>
                <a:cubicBezTo>
                  <a:pt x="592" y="8976"/>
                  <a:pt x="599" y="9046"/>
                  <a:pt x="554" y="9056"/>
                </a:cubicBezTo>
                <a:cubicBezTo>
                  <a:pt x="382" y="9236"/>
                  <a:pt x="187" y="9396"/>
                  <a:pt x="0" y="9556"/>
                </a:cubicBezTo>
                <a:cubicBezTo>
                  <a:pt x="0" y="9706"/>
                  <a:pt x="0" y="9706"/>
                  <a:pt x="0" y="9706"/>
                </a:cubicBezTo>
                <a:cubicBezTo>
                  <a:pt x="22" y="9696"/>
                  <a:pt x="45" y="9676"/>
                  <a:pt x="67" y="9656"/>
                </a:cubicBezTo>
                <a:cubicBezTo>
                  <a:pt x="135" y="9626"/>
                  <a:pt x="150" y="9546"/>
                  <a:pt x="232" y="9536"/>
                </a:cubicBezTo>
                <a:close/>
                <a:moveTo>
                  <a:pt x="18394" y="1119"/>
                </a:moveTo>
                <a:cubicBezTo>
                  <a:pt x="18409" y="1169"/>
                  <a:pt x="18394" y="1199"/>
                  <a:pt x="18372" y="1219"/>
                </a:cubicBezTo>
                <a:cubicBezTo>
                  <a:pt x="18327" y="1229"/>
                  <a:pt x="18372" y="1319"/>
                  <a:pt x="18342" y="1349"/>
                </a:cubicBezTo>
                <a:cubicBezTo>
                  <a:pt x="18275" y="1369"/>
                  <a:pt x="18282" y="1469"/>
                  <a:pt x="18237" y="1519"/>
                </a:cubicBezTo>
                <a:cubicBezTo>
                  <a:pt x="18222" y="1599"/>
                  <a:pt x="18177" y="1649"/>
                  <a:pt x="18185" y="1739"/>
                </a:cubicBezTo>
                <a:cubicBezTo>
                  <a:pt x="18117" y="1779"/>
                  <a:pt x="18140" y="1889"/>
                  <a:pt x="18102" y="1939"/>
                </a:cubicBezTo>
                <a:cubicBezTo>
                  <a:pt x="18095" y="1979"/>
                  <a:pt x="18087" y="2009"/>
                  <a:pt x="18072" y="2039"/>
                </a:cubicBezTo>
                <a:cubicBezTo>
                  <a:pt x="18035" y="2049"/>
                  <a:pt x="18072" y="2139"/>
                  <a:pt x="18042" y="2159"/>
                </a:cubicBezTo>
                <a:cubicBezTo>
                  <a:pt x="18005" y="2219"/>
                  <a:pt x="17997" y="2299"/>
                  <a:pt x="17968" y="2359"/>
                </a:cubicBezTo>
                <a:cubicBezTo>
                  <a:pt x="18005" y="2489"/>
                  <a:pt x="17900" y="2479"/>
                  <a:pt x="17908" y="2579"/>
                </a:cubicBezTo>
                <a:cubicBezTo>
                  <a:pt x="17908" y="2669"/>
                  <a:pt x="17840" y="2709"/>
                  <a:pt x="17878" y="2829"/>
                </a:cubicBezTo>
                <a:cubicBezTo>
                  <a:pt x="17818" y="2869"/>
                  <a:pt x="17840" y="2969"/>
                  <a:pt x="17795" y="3029"/>
                </a:cubicBezTo>
                <a:cubicBezTo>
                  <a:pt x="17810" y="3129"/>
                  <a:pt x="17758" y="3169"/>
                  <a:pt x="17773" y="3268"/>
                </a:cubicBezTo>
                <a:cubicBezTo>
                  <a:pt x="17735" y="3328"/>
                  <a:pt x="17758" y="3448"/>
                  <a:pt x="17713" y="3488"/>
                </a:cubicBezTo>
                <a:cubicBezTo>
                  <a:pt x="17720" y="3538"/>
                  <a:pt x="17720" y="3578"/>
                  <a:pt x="17713" y="3608"/>
                </a:cubicBezTo>
                <a:cubicBezTo>
                  <a:pt x="17683" y="3638"/>
                  <a:pt x="17720" y="3718"/>
                  <a:pt x="17683" y="3738"/>
                </a:cubicBezTo>
                <a:cubicBezTo>
                  <a:pt x="17698" y="3798"/>
                  <a:pt x="17698" y="3848"/>
                  <a:pt x="17683" y="3888"/>
                </a:cubicBezTo>
                <a:cubicBezTo>
                  <a:pt x="17660" y="3908"/>
                  <a:pt x="17698" y="3998"/>
                  <a:pt x="17660" y="4008"/>
                </a:cubicBezTo>
                <a:cubicBezTo>
                  <a:pt x="17675" y="4078"/>
                  <a:pt x="17683" y="4148"/>
                  <a:pt x="17660" y="4188"/>
                </a:cubicBezTo>
                <a:cubicBezTo>
                  <a:pt x="17683" y="4238"/>
                  <a:pt x="17660" y="4358"/>
                  <a:pt x="17713" y="4348"/>
                </a:cubicBezTo>
                <a:cubicBezTo>
                  <a:pt x="17713" y="4198"/>
                  <a:pt x="17698" y="4028"/>
                  <a:pt x="17758" y="3928"/>
                </a:cubicBezTo>
                <a:cubicBezTo>
                  <a:pt x="17735" y="3828"/>
                  <a:pt x="17773" y="3778"/>
                  <a:pt x="17765" y="3688"/>
                </a:cubicBezTo>
                <a:cubicBezTo>
                  <a:pt x="17788" y="3628"/>
                  <a:pt x="17765" y="3518"/>
                  <a:pt x="17803" y="3468"/>
                </a:cubicBezTo>
                <a:cubicBezTo>
                  <a:pt x="17833" y="3179"/>
                  <a:pt x="17930" y="2949"/>
                  <a:pt x="17968" y="2659"/>
                </a:cubicBezTo>
                <a:cubicBezTo>
                  <a:pt x="18057" y="2419"/>
                  <a:pt x="18110" y="2149"/>
                  <a:pt x="18207" y="1909"/>
                </a:cubicBezTo>
                <a:cubicBezTo>
                  <a:pt x="18222" y="1849"/>
                  <a:pt x="18222" y="1779"/>
                  <a:pt x="18267" y="1749"/>
                </a:cubicBezTo>
                <a:cubicBezTo>
                  <a:pt x="18297" y="1689"/>
                  <a:pt x="18290" y="1599"/>
                  <a:pt x="18327" y="1559"/>
                </a:cubicBezTo>
                <a:cubicBezTo>
                  <a:pt x="18349" y="1409"/>
                  <a:pt x="18454" y="1339"/>
                  <a:pt x="18447" y="1169"/>
                </a:cubicBezTo>
                <a:cubicBezTo>
                  <a:pt x="18477" y="1119"/>
                  <a:pt x="18522" y="1089"/>
                  <a:pt x="18514" y="1000"/>
                </a:cubicBezTo>
                <a:cubicBezTo>
                  <a:pt x="18582" y="980"/>
                  <a:pt x="18552" y="870"/>
                  <a:pt x="18597" y="830"/>
                </a:cubicBezTo>
                <a:cubicBezTo>
                  <a:pt x="18604" y="790"/>
                  <a:pt x="18619" y="770"/>
                  <a:pt x="18657" y="760"/>
                </a:cubicBezTo>
                <a:cubicBezTo>
                  <a:pt x="18642" y="710"/>
                  <a:pt x="18657" y="680"/>
                  <a:pt x="18687" y="660"/>
                </a:cubicBezTo>
                <a:cubicBezTo>
                  <a:pt x="18664" y="560"/>
                  <a:pt x="18739" y="550"/>
                  <a:pt x="18739" y="470"/>
                </a:cubicBezTo>
                <a:cubicBezTo>
                  <a:pt x="18806" y="310"/>
                  <a:pt x="18881" y="150"/>
                  <a:pt x="18949" y="0"/>
                </a:cubicBezTo>
                <a:cubicBezTo>
                  <a:pt x="18866" y="0"/>
                  <a:pt x="18866" y="0"/>
                  <a:pt x="18866" y="0"/>
                </a:cubicBezTo>
                <a:cubicBezTo>
                  <a:pt x="18859" y="30"/>
                  <a:pt x="18859" y="60"/>
                  <a:pt x="18844" y="90"/>
                </a:cubicBezTo>
                <a:cubicBezTo>
                  <a:pt x="18806" y="120"/>
                  <a:pt x="18784" y="170"/>
                  <a:pt x="18769" y="220"/>
                </a:cubicBezTo>
                <a:cubicBezTo>
                  <a:pt x="18731" y="330"/>
                  <a:pt x="18702" y="440"/>
                  <a:pt x="18612" y="500"/>
                </a:cubicBezTo>
                <a:cubicBezTo>
                  <a:pt x="18604" y="670"/>
                  <a:pt x="18514" y="780"/>
                  <a:pt x="18477" y="920"/>
                </a:cubicBezTo>
                <a:cubicBezTo>
                  <a:pt x="18454" y="990"/>
                  <a:pt x="18447" y="1079"/>
                  <a:pt x="18394" y="1119"/>
                </a:cubicBezTo>
                <a:close/>
                <a:moveTo>
                  <a:pt x="187" y="9276"/>
                </a:moveTo>
                <a:cubicBezTo>
                  <a:pt x="240" y="9226"/>
                  <a:pt x="315" y="9206"/>
                  <a:pt x="337" y="9126"/>
                </a:cubicBezTo>
                <a:cubicBezTo>
                  <a:pt x="397" y="9146"/>
                  <a:pt x="382" y="9066"/>
                  <a:pt x="419" y="9066"/>
                </a:cubicBezTo>
                <a:cubicBezTo>
                  <a:pt x="464" y="9046"/>
                  <a:pt x="434" y="8946"/>
                  <a:pt x="509" y="8976"/>
                </a:cubicBezTo>
                <a:cubicBezTo>
                  <a:pt x="584" y="8836"/>
                  <a:pt x="704" y="8756"/>
                  <a:pt x="801" y="8646"/>
                </a:cubicBezTo>
                <a:cubicBezTo>
                  <a:pt x="824" y="8616"/>
                  <a:pt x="846" y="8586"/>
                  <a:pt x="869" y="8556"/>
                </a:cubicBezTo>
                <a:cubicBezTo>
                  <a:pt x="899" y="8526"/>
                  <a:pt x="951" y="8526"/>
                  <a:pt x="951" y="8466"/>
                </a:cubicBezTo>
                <a:cubicBezTo>
                  <a:pt x="1034" y="8446"/>
                  <a:pt x="1041" y="8326"/>
                  <a:pt x="1123" y="8316"/>
                </a:cubicBezTo>
                <a:cubicBezTo>
                  <a:pt x="1146" y="8226"/>
                  <a:pt x="1228" y="8216"/>
                  <a:pt x="1273" y="8166"/>
                </a:cubicBezTo>
                <a:cubicBezTo>
                  <a:pt x="1318" y="8096"/>
                  <a:pt x="1401" y="8076"/>
                  <a:pt x="1445" y="8016"/>
                </a:cubicBezTo>
                <a:cubicBezTo>
                  <a:pt x="1558" y="7916"/>
                  <a:pt x="1678" y="7816"/>
                  <a:pt x="1805" y="7736"/>
                </a:cubicBezTo>
                <a:cubicBezTo>
                  <a:pt x="1895" y="7616"/>
                  <a:pt x="2067" y="7596"/>
                  <a:pt x="2149" y="7467"/>
                </a:cubicBezTo>
                <a:cubicBezTo>
                  <a:pt x="2187" y="7457"/>
                  <a:pt x="2224" y="7447"/>
                  <a:pt x="2239" y="7407"/>
                </a:cubicBezTo>
                <a:cubicBezTo>
                  <a:pt x="2277" y="7387"/>
                  <a:pt x="2329" y="7387"/>
                  <a:pt x="2344" y="7347"/>
                </a:cubicBezTo>
                <a:cubicBezTo>
                  <a:pt x="2382" y="7337"/>
                  <a:pt x="2419" y="7327"/>
                  <a:pt x="2427" y="7287"/>
                </a:cubicBezTo>
                <a:cubicBezTo>
                  <a:pt x="2464" y="7267"/>
                  <a:pt x="2516" y="7267"/>
                  <a:pt x="2539" y="7217"/>
                </a:cubicBezTo>
                <a:cubicBezTo>
                  <a:pt x="2434" y="7207"/>
                  <a:pt x="2412" y="7287"/>
                  <a:pt x="2322" y="7287"/>
                </a:cubicBezTo>
                <a:cubicBezTo>
                  <a:pt x="2277" y="7347"/>
                  <a:pt x="2187" y="7347"/>
                  <a:pt x="2149" y="7407"/>
                </a:cubicBezTo>
                <a:cubicBezTo>
                  <a:pt x="1985" y="7437"/>
                  <a:pt x="1932" y="7606"/>
                  <a:pt x="1760" y="7626"/>
                </a:cubicBezTo>
                <a:cubicBezTo>
                  <a:pt x="1730" y="7696"/>
                  <a:pt x="1655" y="7706"/>
                  <a:pt x="1610" y="7776"/>
                </a:cubicBezTo>
                <a:cubicBezTo>
                  <a:pt x="1550" y="7816"/>
                  <a:pt x="1483" y="7836"/>
                  <a:pt x="1445" y="7896"/>
                </a:cubicBezTo>
                <a:cubicBezTo>
                  <a:pt x="1386" y="7936"/>
                  <a:pt x="1348" y="8006"/>
                  <a:pt x="1273" y="8016"/>
                </a:cubicBezTo>
                <a:cubicBezTo>
                  <a:pt x="1236" y="8096"/>
                  <a:pt x="1168" y="8126"/>
                  <a:pt x="1101" y="8166"/>
                </a:cubicBezTo>
                <a:cubicBezTo>
                  <a:pt x="1078" y="8256"/>
                  <a:pt x="981" y="8246"/>
                  <a:pt x="951" y="8316"/>
                </a:cubicBezTo>
                <a:cubicBezTo>
                  <a:pt x="906" y="8376"/>
                  <a:pt x="846" y="8416"/>
                  <a:pt x="801" y="8466"/>
                </a:cubicBezTo>
                <a:cubicBezTo>
                  <a:pt x="711" y="8596"/>
                  <a:pt x="592" y="8676"/>
                  <a:pt x="502" y="8796"/>
                </a:cubicBezTo>
                <a:cubicBezTo>
                  <a:pt x="337" y="8986"/>
                  <a:pt x="157" y="9146"/>
                  <a:pt x="0" y="9336"/>
                </a:cubicBezTo>
                <a:cubicBezTo>
                  <a:pt x="0" y="9506"/>
                  <a:pt x="0" y="9506"/>
                  <a:pt x="0" y="9506"/>
                </a:cubicBezTo>
                <a:cubicBezTo>
                  <a:pt x="67" y="9436"/>
                  <a:pt x="150" y="9376"/>
                  <a:pt x="187" y="9276"/>
                </a:cubicBezTo>
                <a:close/>
                <a:moveTo>
                  <a:pt x="45" y="8846"/>
                </a:moveTo>
                <a:cubicBezTo>
                  <a:pt x="60" y="8736"/>
                  <a:pt x="165" y="8746"/>
                  <a:pt x="172" y="8636"/>
                </a:cubicBezTo>
                <a:cubicBezTo>
                  <a:pt x="247" y="8606"/>
                  <a:pt x="270" y="8526"/>
                  <a:pt x="322" y="8486"/>
                </a:cubicBezTo>
                <a:cubicBezTo>
                  <a:pt x="315" y="8416"/>
                  <a:pt x="419" y="8496"/>
                  <a:pt x="389" y="8396"/>
                </a:cubicBezTo>
                <a:cubicBezTo>
                  <a:pt x="412" y="8366"/>
                  <a:pt x="464" y="8366"/>
                  <a:pt x="472" y="8306"/>
                </a:cubicBezTo>
                <a:cubicBezTo>
                  <a:pt x="577" y="8206"/>
                  <a:pt x="689" y="8106"/>
                  <a:pt x="794" y="8006"/>
                </a:cubicBezTo>
                <a:cubicBezTo>
                  <a:pt x="876" y="7866"/>
                  <a:pt x="1011" y="7796"/>
                  <a:pt x="1108" y="7676"/>
                </a:cubicBezTo>
                <a:cubicBezTo>
                  <a:pt x="1168" y="7626"/>
                  <a:pt x="1228" y="7596"/>
                  <a:pt x="1258" y="7527"/>
                </a:cubicBezTo>
                <a:cubicBezTo>
                  <a:pt x="1326" y="7487"/>
                  <a:pt x="1393" y="7447"/>
                  <a:pt x="1430" y="7377"/>
                </a:cubicBezTo>
                <a:cubicBezTo>
                  <a:pt x="1580" y="7327"/>
                  <a:pt x="1648" y="7157"/>
                  <a:pt x="1820" y="7127"/>
                </a:cubicBezTo>
                <a:cubicBezTo>
                  <a:pt x="1850" y="7057"/>
                  <a:pt x="1932" y="7047"/>
                  <a:pt x="1992" y="7007"/>
                </a:cubicBezTo>
                <a:cubicBezTo>
                  <a:pt x="2037" y="6947"/>
                  <a:pt x="2112" y="6917"/>
                  <a:pt x="2179" y="6887"/>
                </a:cubicBezTo>
                <a:cubicBezTo>
                  <a:pt x="2209" y="6857"/>
                  <a:pt x="2239" y="6847"/>
                  <a:pt x="2292" y="6857"/>
                </a:cubicBezTo>
                <a:cubicBezTo>
                  <a:pt x="2299" y="6807"/>
                  <a:pt x="2397" y="6847"/>
                  <a:pt x="2397" y="6787"/>
                </a:cubicBezTo>
                <a:cubicBezTo>
                  <a:pt x="2427" y="6777"/>
                  <a:pt x="2509" y="6817"/>
                  <a:pt x="2509" y="6757"/>
                </a:cubicBezTo>
                <a:cubicBezTo>
                  <a:pt x="2516" y="6777"/>
                  <a:pt x="2614" y="6827"/>
                  <a:pt x="2614" y="6757"/>
                </a:cubicBezTo>
                <a:cubicBezTo>
                  <a:pt x="2494" y="6677"/>
                  <a:pt x="2337" y="6767"/>
                  <a:pt x="2202" y="6767"/>
                </a:cubicBezTo>
                <a:cubicBezTo>
                  <a:pt x="2157" y="6837"/>
                  <a:pt x="2052" y="6827"/>
                  <a:pt x="2007" y="6887"/>
                </a:cubicBezTo>
                <a:cubicBezTo>
                  <a:pt x="1932" y="6927"/>
                  <a:pt x="1865" y="6967"/>
                  <a:pt x="1797" y="7017"/>
                </a:cubicBezTo>
                <a:cubicBezTo>
                  <a:pt x="1670" y="7117"/>
                  <a:pt x="1528" y="7177"/>
                  <a:pt x="1408" y="7287"/>
                </a:cubicBezTo>
                <a:cubicBezTo>
                  <a:pt x="1348" y="7337"/>
                  <a:pt x="1303" y="7397"/>
                  <a:pt x="1236" y="7437"/>
                </a:cubicBezTo>
                <a:cubicBezTo>
                  <a:pt x="1153" y="7467"/>
                  <a:pt x="1123" y="7556"/>
                  <a:pt x="1049" y="7586"/>
                </a:cubicBezTo>
                <a:cubicBezTo>
                  <a:pt x="936" y="7716"/>
                  <a:pt x="801" y="7806"/>
                  <a:pt x="704" y="7946"/>
                </a:cubicBezTo>
                <a:cubicBezTo>
                  <a:pt x="704" y="8006"/>
                  <a:pt x="629" y="7966"/>
                  <a:pt x="622" y="8006"/>
                </a:cubicBezTo>
                <a:cubicBezTo>
                  <a:pt x="599" y="8046"/>
                  <a:pt x="562" y="8066"/>
                  <a:pt x="532" y="8096"/>
                </a:cubicBezTo>
                <a:cubicBezTo>
                  <a:pt x="479" y="8166"/>
                  <a:pt x="412" y="8216"/>
                  <a:pt x="359" y="8276"/>
                </a:cubicBezTo>
                <a:cubicBezTo>
                  <a:pt x="247" y="8386"/>
                  <a:pt x="157" y="8536"/>
                  <a:pt x="45" y="8636"/>
                </a:cubicBezTo>
                <a:cubicBezTo>
                  <a:pt x="52" y="8686"/>
                  <a:pt x="22" y="8686"/>
                  <a:pt x="0" y="8696"/>
                </a:cubicBezTo>
                <a:cubicBezTo>
                  <a:pt x="0" y="8876"/>
                  <a:pt x="0" y="8876"/>
                  <a:pt x="0" y="8876"/>
                </a:cubicBezTo>
                <a:cubicBezTo>
                  <a:pt x="7" y="8856"/>
                  <a:pt x="15" y="8836"/>
                  <a:pt x="45" y="8846"/>
                </a:cubicBezTo>
                <a:close/>
                <a:moveTo>
                  <a:pt x="884" y="10585"/>
                </a:moveTo>
                <a:cubicBezTo>
                  <a:pt x="906" y="10625"/>
                  <a:pt x="959" y="10625"/>
                  <a:pt x="996" y="10635"/>
                </a:cubicBezTo>
                <a:cubicBezTo>
                  <a:pt x="1056" y="10625"/>
                  <a:pt x="1064" y="10695"/>
                  <a:pt x="1123" y="10685"/>
                </a:cubicBezTo>
                <a:cubicBezTo>
                  <a:pt x="1303" y="10695"/>
                  <a:pt x="1460" y="10735"/>
                  <a:pt x="1625" y="10755"/>
                </a:cubicBezTo>
                <a:cubicBezTo>
                  <a:pt x="2045" y="10735"/>
                  <a:pt x="2224" y="10805"/>
                  <a:pt x="2584" y="10695"/>
                </a:cubicBezTo>
                <a:cubicBezTo>
                  <a:pt x="2644" y="10665"/>
                  <a:pt x="2734" y="10665"/>
                  <a:pt x="2801" y="10635"/>
                </a:cubicBezTo>
                <a:cubicBezTo>
                  <a:pt x="2854" y="10655"/>
                  <a:pt x="2839" y="10575"/>
                  <a:pt x="2883" y="10575"/>
                </a:cubicBezTo>
                <a:cubicBezTo>
                  <a:pt x="2951" y="10595"/>
                  <a:pt x="2958" y="10535"/>
                  <a:pt x="3011" y="10535"/>
                </a:cubicBezTo>
                <a:cubicBezTo>
                  <a:pt x="3071" y="10495"/>
                  <a:pt x="3138" y="10455"/>
                  <a:pt x="3206" y="10415"/>
                </a:cubicBezTo>
                <a:cubicBezTo>
                  <a:pt x="3243" y="10415"/>
                  <a:pt x="3280" y="10395"/>
                  <a:pt x="3295" y="10355"/>
                </a:cubicBezTo>
                <a:cubicBezTo>
                  <a:pt x="3333" y="10345"/>
                  <a:pt x="3385" y="10345"/>
                  <a:pt x="3378" y="10265"/>
                </a:cubicBezTo>
                <a:cubicBezTo>
                  <a:pt x="3250" y="10325"/>
                  <a:pt x="3123" y="10395"/>
                  <a:pt x="3011" y="10485"/>
                </a:cubicBezTo>
                <a:cubicBezTo>
                  <a:pt x="2921" y="10485"/>
                  <a:pt x="2801" y="10525"/>
                  <a:pt x="2771" y="10575"/>
                </a:cubicBezTo>
                <a:cubicBezTo>
                  <a:pt x="2771" y="10585"/>
                  <a:pt x="2741" y="10575"/>
                  <a:pt x="2734" y="10575"/>
                </a:cubicBezTo>
                <a:cubicBezTo>
                  <a:pt x="2696" y="10585"/>
                  <a:pt x="2681" y="10575"/>
                  <a:pt x="2666" y="10605"/>
                </a:cubicBezTo>
                <a:cubicBezTo>
                  <a:pt x="2659" y="10615"/>
                  <a:pt x="2629" y="10605"/>
                  <a:pt x="2621" y="10605"/>
                </a:cubicBezTo>
                <a:cubicBezTo>
                  <a:pt x="2599" y="10625"/>
                  <a:pt x="2576" y="10615"/>
                  <a:pt x="2561" y="10645"/>
                </a:cubicBezTo>
                <a:cubicBezTo>
                  <a:pt x="2487" y="10605"/>
                  <a:pt x="2389" y="10645"/>
                  <a:pt x="2254" y="10655"/>
                </a:cubicBezTo>
                <a:cubicBezTo>
                  <a:pt x="2120" y="10655"/>
                  <a:pt x="1955" y="10655"/>
                  <a:pt x="1797" y="10665"/>
                </a:cubicBezTo>
                <a:cubicBezTo>
                  <a:pt x="1595" y="10645"/>
                  <a:pt x="1408" y="10595"/>
                  <a:pt x="1191" y="10605"/>
                </a:cubicBezTo>
                <a:cubicBezTo>
                  <a:pt x="1183" y="10545"/>
                  <a:pt x="1116" y="10585"/>
                  <a:pt x="1101" y="10545"/>
                </a:cubicBezTo>
                <a:cubicBezTo>
                  <a:pt x="1078" y="10525"/>
                  <a:pt x="1041" y="10505"/>
                  <a:pt x="996" y="10525"/>
                </a:cubicBezTo>
                <a:cubicBezTo>
                  <a:pt x="1004" y="10445"/>
                  <a:pt x="891" y="10545"/>
                  <a:pt x="906" y="10465"/>
                </a:cubicBezTo>
                <a:cubicBezTo>
                  <a:pt x="861" y="10465"/>
                  <a:pt x="816" y="10465"/>
                  <a:pt x="771" y="10465"/>
                </a:cubicBezTo>
                <a:cubicBezTo>
                  <a:pt x="779" y="10405"/>
                  <a:pt x="697" y="10455"/>
                  <a:pt x="667" y="10445"/>
                </a:cubicBezTo>
                <a:cubicBezTo>
                  <a:pt x="667" y="10385"/>
                  <a:pt x="592" y="10435"/>
                  <a:pt x="554" y="10415"/>
                </a:cubicBezTo>
                <a:cubicBezTo>
                  <a:pt x="502" y="10375"/>
                  <a:pt x="397" y="10385"/>
                  <a:pt x="359" y="10305"/>
                </a:cubicBezTo>
                <a:cubicBezTo>
                  <a:pt x="547" y="10315"/>
                  <a:pt x="667" y="10405"/>
                  <a:pt x="861" y="10405"/>
                </a:cubicBezTo>
                <a:cubicBezTo>
                  <a:pt x="861" y="10475"/>
                  <a:pt x="936" y="10415"/>
                  <a:pt x="966" y="10435"/>
                </a:cubicBezTo>
                <a:cubicBezTo>
                  <a:pt x="996" y="10465"/>
                  <a:pt x="1049" y="10455"/>
                  <a:pt x="1078" y="10485"/>
                </a:cubicBezTo>
                <a:cubicBezTo>
                  <a:pt x="1168" y="10505"/>
                  <a:pt x="1251" y="10525"/>
                  <a:pt x="1341" y="10535"/>
                </a:cubicBezTo>
                <a:cubicBezTo>
                  <a:pt x="1558" y="10525"/>
                  <a:pt x="1775" y="10525"/>
                  <a:pt x="1992" y="10515"/>
                </a:cubicBezTo>
                <a:cubicBezTo>
                  <a:pt x="2307" y="10455"/>
                  <a:pt x="2516" y="10385"/>
                  <a:pt x="2816" y="10345"/>
                </a:cubicBezTo>
                <a:cubicBezTo>
                  <a:pt x="2816" y="10285"/>
                  <a:pt x="2883" y="10325"/>
                  <a:pt x="2898" y="10285"/>
                </a:cubicBezTo>
                <a:cubicBezTo>
                  <a:pt x="2966" y="10295"/>
                  <a:pt x="2966" y="10225"/>
                  <a:pt x="3026" y="10245"/>
                </a:cubicBezTo>
                <a:cubicBezTo>
                  <a:pt x="3086" y="10185"/>
                  <a:pt x="3191" y="10185"/>
                  <a:pt x="3243" y="10125"/>
                </a:cubicBezTo>
                <a:cubicBezTo>
                  <a:pt x="3340" y="10115"/>
                  <a:pt x="3378" y="10035"/>
                  <a:pt x="3460" y="10005"/>
                </a:cubicBezTo>
                <a:cubicBezTo>
                  <a:pt x="3505" y="9935"/>
                  <a:pt x="3602" y="9915"/>
                  <a:pt x="3632" y="9825"/>
                </a:cubicBezTo>
                <a:cubicBezTo>
                  <a:pt x="3475" y="9845"/>
                  <a:pt x="3430" y="9995"/>
                  <a:pt x="3288" y="10035"/>
                </a:cubicBezTo>
                <a:cubicBezTo>
                  <a:pt x="3235" y="10075"/>
                  <a:pt x="3183" y="10115"/>
                  <a:pt x="3116" y="10125"/>
                </a:cubicBezTo>
                <a:cubicBezTo>
                  <a:pt x="3063" y="10125"/>
                  <a:pt x="3033" y="10135"/>
                  <a:pt x="3026" y="10185"/>
                </a:cubicBezTo>
                <a:cubicBezTo>
                  <a:pt x="2981" y="10185"/>
                  <a:pt x="2943" y="10195"/>
                  <a:pt x="2921" y="10225"/>
                </a:cubicBezTo>
                <a:cubicBezTo>
                  <a:pt x="2771" y="10215"/>
                  <a:pt x="2681" y="10275"/>
                  <a:pt x="2576" y="10325"/>
                </a:cubicBezTo>
                <a:cubicBezTo>
                  <a:pt x="2546" y="10315"/>
                  <a:pt x="2524" y="10275"/>
                  <a:pt x="2509" y="10325"/>
                </a:cubicBezTo>
                <a:cubicBezTo>
                  <a:pt x="2479" y="10345"/>
                  <a:pt x="2397" y="10295"/>
                  <a:pt x="2404" y="10355"/>
                </a:cubicBezTo>
                <a:cubicBezTo>
                  <a:pt x="2307" y="10345"/>
                  <a:pt x="2239" y="10375"/>
                  <a:pt x="2164" y="10395"/>
                </a:cubicBezTo>
                <a:cubicBezTo>
                  <a:pt x="2090" y="10395"/>
                  <a:pt x="2015" y="10395"/>
                  <a:pt x="1947" y="10405"/>
                </a:cubicBezTo>
                <a:cubicBezTo>
                  <a:pt x="1895" y="10415"/>
                  <a:pt x="1865" y="10445"/>
                  <a:pt x="1797" y="10435"/>
                </a:cubicBezTo>
                <a:cubicBezTo>
                  <a:pt x="1655" y="10415"/>
                  <a:pt x="1505" y="10405"/>
                  <a:pt x="1341" y="10425"/>
                </a:cubicBezTo>
                <a:cubicBezTo>
                  <a:pt x="1213" y="10375"/>
                  <a:pt x="1153" y="10405"/>
                  <a:pt x="1056" y="10345"/>
                </a:cubicBezTo>
                <a:cubicBezTo>
                  <a:pt x="974" y="10325"/>
                  <a:pt x="974" y="10345"/>
                  <a:pt x="921" y="10315"/>
                </a:cubicBezTo>
                <a:cubicBezTo>
                  <a:pt x="884" y="10325"/>
                  <a:pt x="854" y="10315"/>
                  <a:pt x="839" y="10295"/>
                </a:cubicBezTo>
                <a:cubicBezTo>
                  <a:pt x="801" y="10285"/>
                  <a:pt x="756" y="10305"/>
                  <a:pt x="749" y="10265"/>
                </a:cubicBezTo>
                <a:cubicBezTo>
                  <a:pt x="607" y="10275"/>
                  <a:pt x="532" y="10195"/>
                  <a:pt x="397" y="10195"/>
                </a:cubicBezTo>
                <a:cubicBezTo>
                  <a:pt x="330" y="10195"/>
                  <a:pt x="292" y="10165"/>
                  <a:pt x="247" y="10135"/>
                </a:cubicBezTo>
                <a:cubicBezTo>
                  <a:pt x="187" y="10115"/>
                  <a:pt x="120" y="10115"/>
                  <a:pt x="90" y="10055"/>
                </a:cubicBezTo>
                <a:cubicBezTo>
                  <a:pt x="300" y="9965"/>
                  <a:pt x="442" y="10115"/>
                  <a:pt x="637" y="10125"/>
                </a:cubicBezTo>
                <a:cubicBezTo>
                  <a:pt x="824" y="10175"/>
                  <a:pt x="1011" y="10215"/>
                  <a:pt x="1206" y="10255"/>
                </a:cubicBezTo>
                <a:cubicBezTo>
                  <a:pt x="1490" y="10245"/>
                  <a:pt x="1783" y="10235"/>
                  <a:pt x="2075" y="10225"/>
                </a:cubicBezTo>
                <a:cubicBezTo>
                  <a:pt x="2127" y="10195"/>
                  <a:pt x="2187" y="10185"/>
                  <a:pt x="2269" y="10185"/>
                </a:cubicBezTo>
                <a:cubicBezTo>
                  <a:pt x="2277" y="10135"/>
                  <a:pt x="2299" y="10195"/>
                  <a:pt x="2329" y="10185"/>
                </a:cubicBezTo>
                <a:cubicBezTo>
                  <a:pt x="2329" y="10145"/>
                  <a:pt x="2389" y="10145"/>
                  <a:pt x="2397" y="10185"/>
                </a:cubicBezTo>
                <a:cubicBezTo>
                  <a:pt x="2502" y="10115"/>
                  <a:pt x="2651" y="10105"/>
                  <a:pt x="2764" y="10055"/>
                </a:cubicBezTo>
                <a:cubicBezTo>
                  <a:pt x="2876" y="9995"/>
                  <a:pt x="3003" y="9955"/>
                  <a:pt x="3108" y="9895"/>
                </a:cubicBezTo>
                <a:cubicBezTo>
                  <a:pt x="3176" y="9895"/>
                  <a:pt x="3206" y="9825"/>
                  <a:pt x="3280" y="9835"/>
                </a:cubicBezTo>
                <a:cubicBezTo>
                  <a:pt x="3303" y="9755"/>
                  <a:pt x="3408" y="9785"/>
                  <a:pt x="3430" y="9715"/>
                </a:cubicBezTo>
                <a:cubicBezTo>
                  <a:pt x="3265" y="9725"/>
                  <a:pt x="3176" y="9815"/>
                  <a:pt x="3063" y="9865"/>
                </a:cubicBezTo>
                <a:cubicBezTo>
                  <a:pt x="2913" y="9885"/>
                  <a:pt x="2824" y="9975"/>
                  <a:pt x="2674" y="9995"/>
                </a:cubicBezTo>
                <a:cubicBezTo>
                  <a:pt x="2629" y="10035"/>
                  <a:pt x="2524" y="10015"/>
                  <a:pt x="2479" y="10065"/>
                </a:cubicBezTo>
                <a:cubicBezTo>
                  <a:pt x="2434" y="10055"/>
                  <a:pt x="2397" y="10075"/>
                  <a:pt x="2374" y="10095"/>
                </a:cubicBezTo>
                <a:cubicBezTo>
                  <a:pt x="2344" y="10115"/>
                  <a:pt x="2262" y="10065"/>
                  <a:pt x="2269" y="10125"/>
                </a:cubicBezTo>
                <a:cubicBezTo>
                  <a:pt x="2179" y="10105"/>
                  <a:pt x="2022" y="10135"/>
                  <a:pt x="1857" y="10145"/>
                </a:cubicBezTo>
                <a:cubicBezTo>
                  <a:pt x="1685" y="10155"/>
                  <a:pt x="1505" y="10155"/>
                  <a:pt x="1356" y="10155"/>
                </a:cubicBezTo>
                <a:cubicBezTo>
                  <a:pt x="1258" y="10115"/>
                  <a:pt x="1108" y="10145"/>
                  <a:pt x="1026" y="10085"/>
                </a:cubicBezTo>
                <a:cubicBezTo>
                  <a:pt x="944" y="10105"/>
                  <a:pt x="921" y="10055"/>
                  <a:pt x="854" y="10065"/>
                </a:cubicBezTo>
                <a:cubicBezTo>
                  <a:pt x="831" y="9985"/>
                  <a:pt x="682" y="10095"/>
                  <a:pt x="697" y="9975"/>
                </a:cubicBezTo>
                <a:cubicBezTo>
                  <a:pt x="959" y="10015"/>
                  <a:pt x="1168" y="9995"/>
                  <a:pt x="1356" y="10015"/>
                </a:cubicBezTo>
                <a:cubicBezTo>
                  <a:pt x="1393" y="10015"/>
                  <a:pt x="1401" y="9985"/>
                  <a:pt x="1438" y="9985"/>
                </a:cubicBezTo>
                <a:cubicBezTo>
                  <a:pt x="1468" y="9965"/>
                  <a:pt x="1550" y="10015"/>
                  <a:pt x="1543" y="9955"/>
                </a:cubicBezTo>
                <a:cubicBezTo>
                  <a:pt x="1588" y="9995"/>
                  <a:pt x="1573" y="9945"/>
                  <a:pt x="1633" y="9945"/>
                </a:cubicBezTo>
                <a:cubicBezTo>
                  <a:pt x="1693" y="9945"/>
                  <a:pt x="1678" y="9995"/>
                  <a:pt x="1723" y="9945"/>
                </a:cubicBezTo>
                <a:cubicBezTo>
                  <a:pt x="1812" y="9945"/>
                  <a:pt x="1857" y="9885"/>
                  <a:pt x="1955" y="9905"/>
                </a:cubicBezTo>
                <a:cubicBezTo>
                  <a:pt x="1985" y="9825"/>
                  <a:pt x="2112" y="9875"/>
                  <a:pt x="2149" y="9815"/>
                </a:cubicBezTo>
                <a:cubicBezTo>
                  <a:pt x="2314" y="9795"/>
                  <a:pt x="2427" y="9706"/>
                  <a:pt x="2584" y="9686"/>
                </a:cubicBezTo>
                <a:cubicBezTo>
                  <a:pt x="2741" y="9626"/>
                  <a:pt x="2809" y="9556"/>
                  <a:pt x="2973" y="9556"/>
                </a:cubicBezTo>
                <a:cubicBezTo>
                  <a:pt x="3003" y="9496"/>
                  <a:pt x="3071" y="9486"/>
                  <a:pt x="3123" y="9466"/>
                </a:cubicBezTo>
                <a:cubicBezTo>
                  <a:pt x="3138" y="9376"/>
                  <a:pt x="3265" y="9436"/>
                  <a:pt x="3250" y="9316"/>
                </a:cubicBezTo>
                <a:cubicBezTo>
                  <a:pt x="3243" y="9266"/>
                  <a:pt x="3213" y="9306"/>
                  <a:pt x="3206" y="9346"/>
                </a:cubicBezTo>
                <a:cubicBezTo>
                  <a:pt x="3146" y="9326"/>
                  <a:pt x="3153" y="9386"/>
                  <a:pt x="3101" y="9376"/>
                </a:cubicBezTo>
                <a:cubicBezTo>
                  <a:pt x="3063" y="9446"/>
                  <a:pt x="2973" y="9446"/>
                  <a:pt x="2928" y="9496"/>
                </a:cubicBezTo>
                <a:cubicBezTo>
                  <a:pt x="2666" y="9566"/>
                  <a:pt x="2374" y="9656"/>
                  <a:pt x="2082" y="9755"/>
                </a:cubicBezTo>
                <a:cubicBezTo>
                  <a:pt x="1902" y="9795"/>
                  <a:pt x="1835" y="9815"/>
                  <a:pt x="1678" y="9855"/>
                </a:cubicBezTo>
                <a:cubicBezTo>
                  <a:pt x="1655" y="9775"/>
                  <a:pt x="1625" y="9885"/>
                  <a:pt x="1588" y="9865"/>
                </a:cubicBezTo>
                <a:cubicBezTo>
                  <a:pt x="1543" y="9865"/>
                  <a:pt x="1498" y="9865"/>
                  <a:pt x="1460" y="9865"/>
                </a:cubicBezTo>
                <a:cubicBezTo>
                  <a:pt x="1416" y="9865"/>
                  <a:pt x="1371" y="9865"/>
                  <a:pt x="1326" y="9875"/>
                </a:cubicBezTo>
                <a:cubicBezTo>
                  <a:pt x="1288" y="9855"/>
                  <a:pt x="1198" y="9915"/>
                  <a:pt x="1198" y="9845"/>
                </a:cubicBezTo>
                <a:cubicBezTo>
                  <a:pt x="1341" y="9825"/>
                  <a:pt x="1460" y="9765"/>
                  <a:pt x="1588" y="9715"/>
                </a:cubicBezTo>
                <a:cubicBezTo>
                  <a:pt x="1723" y="9686"/>
                  <a:pt x="1842" y="9636"/>
                  <a:pt x="1977" y="9586"/>
                </a:cubicBezTo>
                <a:cubicBezTo>
                  <a:pt x="2007" y="9526"/>
                  <a:pt x="2112" y="9556"/>
                  <a:pt x="2142" y="9496"/>
                </a:cubicBezTo>
                <a:cubicBezTo>
                  <a:pt x="2224" y="9486"/>
                  <a:pt x="2269" y="9446"/>
                  <a:pt x="2337" y="9436"/>
                </a:cubicBezTo>
                <a:cubicBezTo>
                  <a:pt x="2404" y="9416"/>
                  <a:pt x="2449" y="9366"/>
                  <a:pt x="2509" y="9336"/>
                </a:cubicBezTo>
                <a:cubicBezTo>
                  <a:pt x="2569" y="9306"/>
                  <a:pt x="2659" y="9316"/>
                  <a:pt x="2659" y="9216"/>
                </a:cubicBezTo>
                <a:cubicBezTo>
                  <a:pt x="2546" y="9236"/>
                  <a:pt x="2479" y="9306"/>
                  <a:pt x="2382" y="9346"/>
                </a:cubicBezTo>
                <a:cubicBezTo>
                  <a:pt x="2277" y="9376"/>
                  <a:pt x="2179" y="9426"/>
                  <a:pt x="2082" y="9466"/>
                </a:cubicBezTo>
                <a:cubicBezTo>
                  <a:pt x="1880" y="9556"/>
                  <a:pt x="1648" y="9596"/>
                  <a:pt x="1453" y="9696"/>
                </a:cubicBezTo>
                <a:cubicBezTo>
                  <a:pt x="1281" y="9696"/>
                  <a:pt x="1146" y="9755"/>
                  <a:pt x="1026" y="9825"/>
                </a:cubicBezTo>
                <a:cubicBezTo>
                  <a:pt x="936" y="9785"/>
                  <a:pt x="786" y="9845"/>
                  <a:pt x="629" y="9865"/>
                </a:cubicBezTo>
                <a:cubicBezTo>
                  <a:pt x="539" y="9845"/>
                  <a:pt x="509" y="9915"/>
                  <a:pt x="419" y="9905"/>
                </a:cubicBezTo>
                <a:cubicBezTo>
                  <a:pt x="374" y="9905"/>
                  <a:pt x="330" y="9905"/>
                  <a:pt x="285" y="9905"/>
                </a:cubicBezTo>
                <a:cubicBezTo>
                  <a:pt x="300" y="9955"/>
                  <a:pt x="187" y="9955"/>
                  <a:pt x="202" y="9905"/>
                </a:cubicBezTo>
                <a:cubicBezTo>
                  <a:pt x="292" y="9885"/>
                  <a:pt x="359" y="9825"/>
                  <a:pt x="479" y="9845"/>
                </a:cubicBezTo>
                <a:cubicBezTo>
                  <a:pt x="562" y="9735"/>
                  <a:pt x="711" y="9715"/>
                  <a:pt x="824" y="9656"/>
                </a:cubicBezTo>
                <a:cubicBezTo>
                  <a:pt x="929" y="9576"/>
                  <a:pt x="1078" y="9546"/>
                  <a:pt x="1213" y="9496"/>
                </a:cubicBezTo>
                <a:cubicBezTo>
                  <a:pt x="1243" y="9436"/>
                  <a:pt x="1363" y="9486"/>
                  <a:pt x="1386" y="9406"/>
                </a:cubicBezTo>
                <a:cubicBezTo>
                  <a:pt x="1483" y="9426"/>
                  <a:pt x="1520" y="9356"/>
                  <a:pt x="1603" y="9336"/>
                </a:cubicBezTo>
                <a:cubicBezTo>
                  <a:pt x="1730" y="9286"/>
                  <a:pt x="1850" y="9226"/>
                  <a:pt x="1985" y="9186"/>
                </a:cubicBezTo>
                <a:cubicBezTo>
                  <a:pt x="2120" y="9146"/>
                  <a:pt x="2217" y="9056"/>
                  <a:pt x="2352" y="9026"/>
                </a:cubicBezTo>
                <a:cubicBezTo>
                  <a:pt x="2374" y="8946"/>
                  <a:pt x="2479" y="8976"/>
                  <a:pt x="2502" y="8906"/>
                </a:cubicBezTo>
                <a:cubicBezTo>
                  <a:pt x="2569" y="8926"/>
                  <a:pt x="2561" y="8856"/>
                  <a:pt x="2614" y="8866"/>
                </a:cubicBezTo>
                <a:cubicBezTo>
                  <a:pt x="2621" y="8826"/>
                  <a:pt x="2696" y="8866"/>
                  <a:pt x="2696" y="8806"/>
                </a:cubicBezTo>
                <a:cubicBezTo>
                  <a:pt x="2839" y="8766"/>
                  <a:pt x="2928" y="8666"/>
                  <a:pt x="3063" y="8626"/>
                </a:cubicBezTo>
                <a:cubicBezTo>
                  <a:pt x="3093" y="8566"/>
                  <a:pt x="3183" y="8566"/>
                  <a:pt x="3213" y="8506"/>
                </a:cubicBezTo>
                <a:cubicBezTo>
                  <a:pt x="3250" y="8496"/>
                  <a:pt x="3288" y="8476"/>
                  <a:pt x="3295" y="8446"/>
                </a:cubicBezTo>
                <a:cubicBezTo>
                  <a:pt x="3318" y="8436"/>
                  <a:pt x="3340" y="8436"/>
                  <a:pt x="3340" y="8406"/>
                </a:cubicBezTo>
                <a:cubicBezTo>
                  <a:pt x="3340" y="8396"/>
                  <a:pt x="3325" y="8376"/>
                  <a:pt x="3318" y="8416"/>
                </a:cubicBezTo>
                <a:cubicBezTo>
                  <a:pt x="3168" y="8466"/>
                  <a:pt x="3026" y="8546"/>
                  <a:pt x="2891" y="8626"/>
                </a:cubicBezTo>
                <a:cubicBezTo>
                  <a:pt x="2816" y="8606"/>
                  <a:pt x="2824" y="8676"/>
                  <a:pt x="2779" y="8696"/>
                </a:cubicBezTo>
                <a:cubicBezTo>
                  <a:pt x="2771" y="8746"/>
                  <a:pt x="2681" y="8696"/>
                  <a:pt x="2674" y="8756"/>
                </a:cubicBezTo>
                <a:cubicBezTo>
                  <a:pt x="2591" y="8776"/>
                  <a:pt x="2524" y="8826"/>
                  <a:pt x="2457" y="8876"/>
                </a:cubicBezTo>
                <a:cubicBezTo>
                  <a:pt x="2314" y="8886"/>
                  <a:pt x="2232" y="8986"/>
                  <a:pt x="2090" y="9006"/>
                </a:cubicBezTo>
                <a:cubicBezTo>
                  <a:pt x="1992" y="9076"/>
                  <a:pt x="1850" y="9106"/>
                  <a:pt x="1730" y="9166"/>
                </a:cubicBezTo>
                <a:cubicBezTo>
                  <a:pt x="1588" y="9186"/>
                  <a:pt x="1490" y="9256"/>
                  <a:pt x="1363" y="9286"/>
                </a:cubicBezTo>
                <a:cubicBezTo>
                  <a:pt x="1288" y="9306"/>
                  <a:pt x="1243" y="9346"/>
                  <a:pt x="1168" y="9356"/>
                </a:cubicBezTo>
                <a:cubicBezTo>
                  <a:pt x="1161" y="9396"/>
                  <a:pt x="1116" y="9386"/>
                  <a:pt x="1078" y="9386"/>
                </a:cubicBezTo>
                <a:cubicBezTo>
                  <a:pt x="1093" y="9436"/>
                  <a:pt x="981" y="9436"/>
                  <a:pt x="996" y="9386"/>
                </a:cubicBezTo>
                <a:cubicBezTo>
                  <a:pt x="1056" y="9366"/>
                  <a:pt x="1101" y="9326"/>
                  <a:pt x="1161" y="9296"/>
                </a:cubicBezTo>
                <a:cubicBezTo>
                  <a:pt x="1168" y="9256"/>
                  <a:pt x="1213" y="9266"/>
                  <a:pt x="1228" y="9236"/>
                </a:cubicBezTo>
                <a:cubicBezTo>
                  <a:pt x="1236" y="9186"/>
                  <a:pt x="1266" y="9166"/>
                  <a:pt x="1311" y="9176"/>
                </a:cubicBezTo>
                <a:cubicBezTo>
                  <a:pt x="1341" y="9106"/>
                  <a:pt x="1401" y="9076"/>
                  <a:pt x="1460" y="9056"/>
                </a:cubicBezTo>
                <a:cubicBezTo>
                  <a:pt x="1475" y="8966"/>
                  <a:pt x="1588" y="9006"/>
                  <a:pt x="1588" y="8906"/>
                </a:cubicBezTo>
                <a:cubicBezTo>
                  <a:pt x="1655" y="8886"/>
                  <a:pt x="1715" y="8856"/>
                  <a:pt x="1738" y="8786"/>
                </a:cubicBezTo>
                <a:cubicBezTo>
                  <a:pt x="1820" y="8786"/>
                  <a:pt x="1865" y="8736"/>
                  <a:pt x="1910" y="8696"/>
                </a:cubicBezTo>
                <a:cubicBezTo>
                  <a:pt x="2015" y="8606"/>
                  <a:pt x="2120" y="8526"/>
                  <a:pt x="2232" y="8446"/>
                </a:cubicBezTo>
                <a:cubicBezTo>
                  <a:pt x="2427" y="8286"/>
                  <a:pt x="2659" y="8166"/>
                  <a:pt x="2876" y="8016"/>
                </a:cubicBezTo>
                <a:cubicBezTo>
                  <a:pt x="2988" y="7956"/>
                  <a:pt x="3116" y="7916"/>
                  <a:pt x="3221" y="7836"/>
                </a:cubicBezTo>
                <a:cubicBezTo>
                  <a:pt x="3258" y="7836"/>
                  <a:pt x="3288" y="7826"/>
                  <a:pt x="3310" y="7806"/>
                </a:cubicBezTo>
                <a:cubicBezTo>
                  <a:pt x="3288" y="7726"/>
                  <a:pt x="3408" y="7816"/>
                  <a:pt x="3393" y="7746"/>
                </a:cubicBezTo>
                <a:cubicBezTo>
                  <a:pt x="3438" y="7736"/>
                  <a:pt x="3483" y="7736"/>
                  <a:pt x="3528" y="7736"/>
                </a:cubicBezTo>
                <a:cubicBezTo>
                  <a:pt x="3520" y="7706"/>
                  <a:pt x="3617" y="7676"/>
                  <a:pt x="3543" y="7646"/>
                </a:cubicBezTo>
                <a:cubicBezTo>
                  <a:pt x="3490" y="7736"/>
                  <a:pt x="3325" y="7676"/>
                  <a:pt x="3288" y="7776"/>
                </a:cubicBezTo>
                <a:cubicBezTo>
                  <a:pt x="3153" y="7766"/>
                  <a:pt x="3101" y="7836"/>
                  <a:pt x="3003" y="7876"/>
                </a:cubicBezTo>
                <a:cubicBezTo>
                  <a:pt x="2943" y="7876"/>
                  <a:pt x="2951" y="7916"/>
                  <a:pt x="2921" y="7936"/>
                </a:cubicBezTo>
                <a:cubicBezTo>
                  <a:pt x="2906" y="7936"/>
                  <a:pt x="2891" y="7926"/>
                  <a:pt x="2876" y="7936"/>
                </a:cubicBezTo>
                <a:cubicBezTo>
                  <a:pt x="2839" y="7956"/>
                  <a:pt x="2801" y="8006"/>
                  <a:pt x="2749" y="7996"/>
                </a:cubicBezTo>
                <a:cubicBezTo>
                  <a:pt x="2741" y="8066"/>
                  <a:pt x="2651" y="8026"/>
                  <a:pt x="2636" y="8086"/>
                </a:cubicBezTo>
                <a:cubicBezTo>
                  <a:pt x="2599" y="8116"/>
                  <a:pt x="2554" y="8146"/>
                  <a:pt x="2509" y="8176"/>
                </a:cubicBezTo>
                <a:cubicBezTo>
                  <a:pt x="2247" y="8256"/>
                  <a:pt x="2090" y="8456"/>
                  <a:pt x="1865" y="8576"/>
                </a:cubicBezTo>
                <a:cubicBezTo>
                  <a:pt x="1835" y="8636"/>
                  <a:pt x="1745" y="8636"/>
                  <a:pt x="1715" y="8696"/>
                </a:cubicBezTo>
                <a:cubicBezTo>
                  <a:pt x="1640" y="8706"/>
                  <a:pt x="1625" y="8786"/>
                  <a:pt x="1543" y="8796"/>
                </a:cubicBezTo>
                <a:cubicBezTo>
                  <a:pt x="1498" y="8836"/>
                  <a:pt x="1460" y="8886"/>
                  <a:pt x="1393" y="8916"/>
                </a:cubicBezTo>
                <a:cubicBezTo>
                  <a:pt x="1393" y="8956"/>
                  <a:pt x="1348" y="8946"/>
                  <a:pt x="1333" y="8976"/>
                </a:cubicBezTo>
                <a:cubicBezTo>
                  <a:pt x="1303" y="8956"/>
                  <a:pt x="1281" y="9086"/>
                  <a:pt x="1266" y="9006"/>
                </a:cubicBezTo>
                <a:cubicBezTo>
                  <a:pt x="1273" y="8926"/>
                  <a:pt x="1326" y="8906"/>
                  <a:pt x="1371" y="8886"/>
                </a:cubicBezTo>
                <a:cubicBezTo>
                  <a:pt x="1416" y="8846"/>
                  <a:pt x="1460" y="8806"/>
                  <a:pt x="1505" y="8766"/>
                </a:cubicBezTo>
                <a:cubicBezTo>
                  <a:pt x="1558" y="8656"/>
                  <a:pt x="1700" y="8656"/>
                  <a:pt x="1738" y="8526"/>
                </a:cubicBezTo>
                <a:cubicBezTo>
                  <a:pt x="1865" y="8506"/>
                  <a:pt x="1910" y="8386"/>
                  <a:pt x="2015" y="8336"/>
                </a:cubicBezTo>
                <a:cubicBezTo>
                  <a:pt x="2082" y="8246"/>
                  <a:pt x="2217" y="8236"/>
                  <a:pt x="2269" y="8126"/>
                </a:cubicBezTo>
                <a:cubicBezTo>
                  <a:pt x="2389" y="8106"/>
                  <a:pt x="2442" y="7986"/>
                  <a:pt x="2576" y="7976"/>
                </a:cubicBezTo>
                <a:cubicBezTo>
                  <a:pt x="2599" y="7926"/>
                  <a:pt x="2666" y="7926"/>
                  <a:pt x="2704" y="7886"/>
                </a:cubicBezTo>
                <a:cubicBezTo>
                  <a:pt x="2749" y="7846"/>
                  <a:pt x="2809" y="7826"/>
                  <a:pt x="2854" y="7786"/>
                </a:cubicBezTo>
                <a:cubicBezTo>
                  <a:pt x="2951" y="7736"/>
                  <a:pt x="3056" y="7686"/>
                  <a:pt x="3153" y="7636"/>
                </a:cubicBezTo>
                <a:cubicBezTo>
                  <a:pt x="3191" y="7586"/>
                  <a:pt x="3288" y="7616"/>
                  <a:pt x="3303" y="7547"/>
                </a:cubicBezTo>
                <a:cubicBezTo>
                  <a:pt x="3340" y="7497"/>
                  <a:pt x="3460" y="7556"/>
                  <a:pt x="3453" y="7447"/>
                </a:cubicBezTo>
                <a:cubicBezTo>
                  <a:pt x="3280" y="7477"/>
                  <a:pt x="3153" y="7556"/>
                  <a:pt x="3003" y="7606"/>
                </a:cubicBezTo>
                <a:cubicBezTo>
                  <a:pt x="2996" y="7666"/>
                  <a:pt x="2928" y="7626"/>
                  <a:pt x="2913" y="7676"/>
                </a:cubicBezTo>
                <a:cubicBezTo>
                  <a:pt x="2928" y="7756"/>
                  <a:pt x="2794" y="7656"/>
                  <a:pt x="2809" y="7736"/>
                </a:cubicBezTo>
                <a:cubicBezTo>
                  <a:pt x="2734" y="7756"/>
                  <a:pt x="2681" y="7816"/>
                  <a:pt x="2591" y="7826"/>
                </a:cubicBezTo>
                <a:cubicBezTo>
                  <a:pt x="2472" y="7916"/>
                  <a:pt x="2337" y="7996"/>
                  <a:pt x="2202" y="8076"/>
                </a:cubicBezTo>
                <a:cubicBezTo>
                  <a:pt x="2127" y="8096"/>
                  <a:pt x="2082" y="8156"/>
                  <a:pt x="2015" y="8196"/>
                </a:cubicBezTo>
                <a:cubicBezTo>
                  <a:pt x="1970" y="8256"/>
                  <a:pt x="1865" y="8256"/>
                  <a:pt x="1842" y="8346"/>
                </a:cubicBezTo>
                <a:cubicBezTo>
                  <a:pt x="1700" y="8406"/>
                  <a:pt x="1610" y="8546"/>
                  <a:pt x="1475" y="8616"/>
                </a:cubicBezTo>
                <a:cubicBezTo>
                  <a:pt x="1445" y="8706"/>
                  <a:pt x="1363" y="8716"/>
                  <a:pt x="1303" y="8766"/>
                </a:cubicBezTo>
                <a:cubicBezTo>
                  <a:pt x="1296" y="8806"/>
                  <a:pt x="1258" y="8826"/>
                  <a:pt x="1221" y="8836"/>
                </a:cubicBezTo>
                <a:cubicBezTo>
                  <a:pt x="1206" y="8876"/>
                  <a:pt x="1191" y="8926"/>
                  <a:pt x="1138" y="8926"/>
                </a:cubicBezTo>
                <a:cubicBezTo>
                  <a:pt x="1086" y="8976"/>
                  <a:pt x="1041" y="9046"/>
                  <a:pt x="966" y="9076"/>
                </a:cubicBezTo>
                <a:cubicBezTo>
                  <a:pt x="929" y="9146"/>
                  <a:pt x="861" y="9186"/>
                  <a:pt x="794" y="9226"/>
                </a:cubicBezTo>
                <a:cubicBezTo>
                  <a:pt x="741" y="9286"/>
                  <a:pt x="682" y="9326"/>
                  <a:pt x="622" y="9376"/>
                </a:cubicBezTo>
                <a:cubicBezTo>
                  <a:pt x="547" y="9406"/>
                  <a:pt x="502" y="9476"/>
                  <a:pt x="404" y="9496"/>
                </a:cubicBezTo>
                <a:cubicBezTo>
                  <a:pt x="374" y="9546"/>
                  <a:pt x="345" y="9586"/>
                  <a:pt x="300" y="9616"/>
                </a:cubicBezTo>
                <a:cubicBezTo>
                  <a:pt x="247" y="9606"/>
                  <a:pt x="255" y="9676"/>
                  <a:pt x="195" y="9646"/>
                </a:cubicBezTo>
                <a:cubicBezTo>
                  <a:pt x="210" y="9725"/>
                  <a:pt x="90" y="9636"/>
                  <a:pt x="105" y="9706"/>
                </a:cubicBezTo>
                <a:cubicBezTo>
                  <a:pt x="75" y="9735"/>
                  <a:pt x="37" y="9765"/>
                  <a:pt x="0" y="9775"/>
                </a:cubicBezTo>
                <a:cubicBezTo>
                  <a:pt x="0" y="10205"/>
                  <a:pt x="0" y="10205"/>
                  <a:pt x="0" y="10205"/>
                </a:cubicBezTo>
                <a:cubicBezTo>
                  <a:pt x="97" y="10185"/>
                  <a:pt x="150" y="10245"/>
                  <a:pt x="225" y="10255"/>
                </a:cubicBezTo>
                <a:cubicBezTo>
                  <a:pt x="307" y="10265"/>
                  <a:pt x="165" y="10335"/>
                  <a:pt x="187" y="10255"/>
                </a:cubicBezTo>
                <a:cubicBezTo>
                  <a:pt x="112" y="10265"/>
                  <a:pt x="52" y="10245"/>
                  <a:pt x="0" y="10225"/>
                </a:cubicBezTo>
                <a:cubicBezTo>
                  <a:pt x="0" y="10345"/>
                  <a:pt x="0" y="10345"/>
                  <a:pt x="0" y="10345"/>
                </a:cubicBezTo>
                <a:cubicBezTo>
                  <a:pt x="60" y="10365"/>
                  <a:pt x="127" y="10385"/>
                  <a:pt x="187" y="10405"/>
                </a:cubicBezTo>
                <a:cubicBezTo>
                  <a:pt x="419" y="10465"/>
                  <a:pt x="599" y="10605"/>
                  <a:pt x="884" y="10585"/>
                </a:cubicBezTo>
                <a:close/>
                <a:moveTo>
                  <a:pt x="1183" y="9036"/>
                </a:moveTo>
                <a:cubicBezTo>
                  <a:pt x="1198" y="9036"/>
                  <a:pt x="1213" y="9036"/>
                  <a:pt x="1228" y="9036"/>
                </a:cubicBezTo>
                <a:cubicBezTo>
                  <a:pt x="1236" y="9096"/>
                  <a:pt x="1198" y="9086"/>
                  <a:pt x="1161" y="9096"/>
                </a:cubicBezTo>
                <a:cubicBezTo>
                  <a:pt x="1161" y="9066"/>
                  <a:pt x="1183" y="9066"/>
                  <a:pt x="1183" y="9036"/>
                </a:cubicBezTo>
                <a:close/>
                <a:moveTo>
                  <a:pt x="944" y="9246"/>
                </a:moveTo>
                <a:cubicBezTo>
                  <a:pt x="1004" y="9266"/>
                  <a:pt x="899" y="9316"/>
                  <a:pt x="906" y="9366"/>
                </a:cubicBezTo>
                <a:cubicBezTo>
                  <a:pt x="876" y="9366"/>
                  <a:pt x="846" y="9366"/>
                  <a:pt x="839" y="9396"/>
                </a:cubicBezTo>
                <a:cubicBezTo>
                  <a:pt x="771" y="9326"/>
                  <a:pt x="944" y="9316"/>
                  <a:pt x="944" y="9246"/>
                </a:cubicBezTo>
                <a:close/>
                <a:moveTo>
                  <a:pt x="21398" y="21560"/>
                </a:moveTo>
                <a:cubicBezTo>
                  <a:pt x="21383" y="21570"/>
                  <a:pt x="21375" y="21570"/>
                  <a:pt x="21360" y="21580"/>
                </a:cubicBezTo>
                <a:cubicBezTo>
                  <a:pt x="21533" y="21580"/>
                  <a:pt x="21533" y="21580"/>
                  <a:pt x="21533" y="21580"/>
                </a:cubicBezTo>
                <a:cubicBezTo>
                  <a:pt x="21548" y="21570"/>
                  <a:pt x="21563" y="21560"/>
                  <a:pt x="21570" y="21570"/>
                </a:cubicBezTo>
                <a:cubicBezTo>
                  <a:pt x="21570" y="21450"/>
                  <a:pt x="21570" y="21450"/>
                  <a:pt x="21570" y="21450"/>
                </a:cubicBezTo>
                <a:cubicBezTo>
                  <a:pt x="21555" y="21460"/>
                  <a:pt x="21540" y="21480"/>
                  <a:pt x="21518" y="21490"/>
                </a:cubicBezTo>
                <a:cubicBezTo>
                  <a:pt x="21480" y="21520"/>
                  <a:pt x="21435" y="21530"/>
                  <a:pt x="21398" y="21560"/>
                </a:cubicBezTo>
                <a:close/>
                <a:moveTo>
                  <a:pt x="17069" y="20401"/>
                </a:moveTo>
                <a:cubicBezTo>
                  <a:pt x="17076" y="20690"/>
                  <a:pt x="17009" y="20940"/>
                  <a:pt x="17039" y="21230"/>
                </a:cubicBezTo>
                <a:cubicBezTo>
                  <a:pt x="17009" y="21310"/>
                  <a:pt x="16986" y="21380"/>
                  <a:pt x="16979" y="21470"/>
                </a:cubicBezTo>
                <a:cubicBezTo>
                  <a:pt x="16934" y="21490"/>
                  <a:pt x="16986" y="21560"/>
                  <a:pt x="16949" y="21580"/>
                </a:cubicBezTo>
                <a:cubicBezTo>
                  <a:pt x="17061" y="21580"/>
                  <a:pt x="17061" y="21580"/>
                  <a:pt x="17061" y="21580"/>
                </a:cubicBezTo>
                <a:cubicBezTo>
                  <a:pt x="17054" y="21550"/>
                  <a:pt x="17046" y="21520"/>
                  <a:pt x="17039" y="21490"/>
                </a:cubicBezTo>
                <a:cubicBezTo>
                  <a:pt x="17106" y="21340"/>
                  <a:pt x="17054" y="21120"/>
                  <a:pt x="17106" y="20960"/>
                </a:cubicBezTo>
                <a:cubicBezTo>
                  <a:pt x="17069" y="20850"/>
                  <a:pt x="17136" y="20790"/>
                  <a:pt x="17099" y="20680"/>
                </a:cubicBezTo>
                <a:cubicBezTo>
                  <a:pt x="17114" y="20630"/>
                  <a:pt x="17114" y="20580"/>
                  <a:pt x="17121" y="20530"/>
                </a:cubicBezTo>
                <a:cubicBezTo>
                  <a:pt x="17091" y="20501"/>
                  <a:pt x="17136" y="20391"/>
                  <a:pt x="17069" y="20401"/>
                </a:cubicBezTo>
                <a:close/>
                <a:moveTo>
                  <a:pt x="16956" y="20351"/>
                </a:moveTo>
                <a:cubicBezTo>
                  <a:pt x="16949" y="20281"/>
                  <a:pt x="16941" y="20221"/>
                  <a:pt x="16956" y="20161"/>
                </a:cubicBezTo>
                <a:cubicBezTo>
                  <a:pt x="16971" y="20091"/>
                  <a:pt x="16956" y="20011"/>
                  <a:pt x="16979" y="19951"/>
                </a:cubicBezTo>
                <a:cubicBezTo>
                  <a:pt x="16979" y="19811"/>
                  <a:pt x="16979" y="19681"/>
                  <a:pt x="16971" y="19531"/>
                </a:cubicBezTo>
                <a:cubicBezTo>
                  <a:pt x="16934" y="19451"/>
                  <a:pt x="16986" y="19411"/>
                  <a:pt x="16941" y="19331"/>
                </a:cubicBezTo>
                <a:cubicBezTo>
                  <a:pt x="16971" y="19301"/>
                  <a:pt x="16926" y="19251"/>
                  <a:pt x="16949" y="19221"/>
                </a:cubicBezTo>
                <a:cubicBezTo>
                  <a:pt x="16934" y="19191"/>
                  <a:pt x="16926" y="19121"/>
                  <a:pt x="16897" y="19131"/>
                </a:cubicBezTo>
                <a:cubicBezTo>
                  <a:pt x="16904" y="19261"/>
                  <a:pt x="16926" y="19391"/>
                  <a:pt x="16911" y="19511"/>
                </a:cubicBezTo>
                <a:cubicBezTo>
                  <a:pt x="16926" y="19581"/>
                  <a:pt x="16926" y="19651"/>
                  <a:pt x="16911" y="19701"/>
                </a:cubicBezTo>
                <a:cubicBezTo>
                  <a:pt x="16926" y="19771"/>
                  <a:pt x="16926" y="19841"/>
                  <a:pt x="16911" y="19901"/>
                </a:cubicBezTo>
                <a:cubicBezTo>
                  <a:pt x="16919" y="20021"/>
                  <a:pt x="16911" y="20141"/>
                  <a:pt x="16897" y="20261"/>
                </a:cubicBezTo>
                <a:cubicBezTo>
                  <a:pt x="16844" y="20301"/>
                  <a:pt x="16904" y="20391"/>
                  <a:pt x="16867" y="20441"/>
                </a:cubicBezTo>
                <a:cubicBezTo>
                  <a:pt x="16844" y="20461"/>
                  <a:pt x="16844" y="20491"/>
                  <a:pt x="16844" y="20520"/>
                </a:cubicBezTo>
                <a:cubicBezTo>
                  <a:pt x="16874" y="20570"/>
                  <a:pt x="16837" y="20590"/>
                  <a:pt x="16837" y="20620"/>
                </a:cubicBezTo>
                <a:cubicBezTo>
                  <a:pt x="16792" y="20660"/>
                  <a:pt x="16844" y="20740"/>
                  <a:pt x="16799" y="20780"/>
                </a:cubicBezTo>
                <a:cubicBezTo>
                  <a:pt x="16814" y="20810"/>
                  <a:pt x="16807" y="20840"/>
                  <a:pt x="16807" y="20870"/>
                </a:cubicBezTo>
                <a:cubicBezTo>
                  <a:pt x="16769" y="20880"/>
                  <a:pt x="16784" y="20930"/>
                  <a:pt x="16769" y="20960"/>
                </a:cubicBezTo>
                <a:cubicBezTo>
                  <a:pt x="16754" y="21020"/>
                  <a:pt x="16769" y="21090"/>
                  <a:pt x="16739" y="21140"/>
                </a:cubicBezTo>
                <a:cubicBezTo>
                  <a:pt x="16724" y="21200"/>
                  <a:pt x="16709" y="21260"/>
                  <a:pt x="16709" y="21320"/>
                </a:cubicBezTo>
                <a:cubicBezTo>
                  <a:pt x="16679" y="21410"/>
                  <a:pt x="16649" y="21490"/>
                  <a:pt x="16619" y="21580"/>
                </a:cubicBezTo>
                <a:cubicBezTo>
                  <a:pt x="16799" y="21580"/>
                  <a:pt x="16799" y="21580"/>
                  <a:pt x="16799" y="21580"/>
                </a:cubicBezTo>
                <a:cubicBezTo>
                  <a:pt x="16799" y="21560"/>
                  <a:pt x="16807" y="21540"/>
                  <a:pt x="16807" y="21520"/>
                </a:cubicBezTo>
                <a:cubicBezTo>
                  <a:pt x="16867" y="21410"/>
                  <a:pt x="16874" y="21270"/>
                  <a:pt x="16882" y="21140"/>
                </a:cubicBezTo>
                <a:cubicBezTo>
                  <a:pt x="16941" y="21020"/>
                  <a:pt x="16904" y="20860"/>
                  <a:pt x="16956" y="20740"/>
                </a:cubicBezTo>
                <a:cubicBezTo>
                  <a:pt x="16934" y="20600"/>
                  <a:pt x="16911" y="20461"/>
                  <a:pt x="16956" y="20351"/>
                </a:cubicBezTo>
                <a:close/>
                <a:moveTo>
                  <a:pt x="16185" y="19691"/>
                </a:moveTo>
                <a:cubicBezTo>
                  <a:pt x="16140" y="19551"/>
                  <a:pt x="16178" y="19451"/>
                  <a:pt x="16163" y="19321"/>
                </a:cubicBezTo>
                <a:cubicBezTo>
                  <a:pt x="16140" y="19181"/>
                  <a:pt x="16140" y="19051"/>
                  <a:pt x="16140" y="18921"/>
                </a:cubicBezTo>
                <a:cubicBezTo>
                  <a:pt x="16125" y="18771"/>
                  <a:pt x="16110" y="18621"/>
                  <a:pt x="16088" y="18471"/>
                </a:cubicBezTo>
                <a:cubicBezTo>
                  <a:pt x="16065" y="18352"/>
                  <a:pt x="16043" y="18232"/>
                  <a:pt x="16005" y="18102"/>
                </a:cubicBezTo>
                <a:cubicBezTo>
                  <a:pt x="15975" y="18012"/>
                  <a:pt x="15945" y="17932"/>
                  <a:pt x="15908" y="17842"/>
                </a:cubicBezTo>
                <a:cubicBezTo>
                  <a:pt x="15811" y="17862"/>
                  <a:pt x="15975" y="18012"/>
                  <a:pt x="15923" y="18062"/>
                </a:cubicBezTo>
                <a:cubicBezTo>
                  <a:pt x="15990" y="18122"/>
                  <a:pt x="15960" y="18192"/>
                  <a:pt x="16005" y="18292"/>
                </a:cubicBezTo>
                <a:cubicBezTo>
                  <a:pt x="16005" y="18352"/>
                  <a:pt x="16013" y="18411"/>
                  <a:pt x="16020" y="18471"/>
                </a:cubicBezTo>
                <a:cubicBezTo>
                  <a:pt x="16020" y="18501"/>
                  <a:pt x="16028" y="18531"/>
                  <a:pt x="16035" y="18571"/>
                </a:cubicBezTo>
                <a:cubicBezTo>
                  <a:pt x="16065" y="18621"/>
                  <a:pt x="16020" y="18651"/>
                  <a:pt x="16058" y="18711"/>
                </a:cubicBezTo>
                <a:cubicBezTo>
                  <a:pt x="15998" y="18721"/>
                  <a:pt x="16118" y="18821"/>
                  <a:pt x="16058" y="18841"/>
                </a:cubicBezTo>
                <a:cubicBezTo>
                  <a:pt x="16065" y="18931"/>
                  <a:pt x="16073" y="19021"/>
                  <a:pt x="16088" y="19111"/>
                </a:cubicBezTo>
                <a:cubicBezTo>
                  <a:pt x="16095" y="19161"/>
                  <a:pt x="16080" y="19191"/>
                  <a:pt x="16088" y="19241"/>
                </a:cubicBezTo>
                <a:cubicBezTo>
                  <a:pt x="16065" y="19271"/>
                  <a:pt x="16118" y="19341"/>
                  <a:pt x="16088" y="19371"/>
                </a:cubicBezTo>
                <a:cubicBezTo>
                  <a:pt x="16118" y="19741"/>
                  <a:pt x="16110" y="20091"/>
                  <a:pt x="16088" y="20431"/>
                </a:cubicBezTo>
                <a:cubicBezTo>
                  <a:pt x="16043" y="20590"/>
                  <a:pt x="16050" y="20760"/>
                  <a:pt x="15998" y="20910"/>
                </a:cubicBezTo>
                <a:cubicBezTo>
                  <a:pt x="16020" y="20960"/>
                  <a:pt x="15960" y="20980"/>
                  <a:pt x="15998" y="21040"/>
                </a:cubicBezTo>
                <a:cubicBezTo>
                  <a:pt x="15990" y="21080"/>
                  <a:pt x="15983" y="21120"/>
                  <a:pt x="15968" y="21160"/>
                </a:cubicBezTo>
                <a:cubicBezTo>
                  <a:pt x="15953" y="21240"/>
                  <a:pt x="15960" y="21340"/>
                  <a:pt x="15923" y="21420"/>
                </a:cubicBezTo>
                <a:cubicBezTo>
                  <a:pt x="15915" y="21470"/>
                  <a:pt x="15908" y="21530"/>
                  <a:pt x="15893" y="21580"/>
                </a:cubicBezTo>
                <a:cubicBezTo>
                  <a:pt x="15983" y="21580"/>
                  <a:pt x="15983" y="21580"/>
                  <a:pt x="15983" y="21580"/>
                </a:cubicBezTo>
                <a:cubicBezTo>
                  <a:pt x="15990" y="21560"/>
                  <a:pt x="15998" y="21540"/>
                  <a:pt x="16005" y="21520"/>
                </a:cubicBezTo>
                <a:cubicBezTo>
                  <a:pt x="16005" y="21390"/>
                  <a:pt x="16043" y="21280"/>
                  <a:pt x="16065" y="21160"/>
                </a:cubicBezTo>
                <a:cubicBezTo>
                  <a:pt x="16080" y="21040"/>
                  <a:pt x="16073" y="20910"/>
                  <a:pt x="16110" y="20810"/>
                </a:cubicBezTo>
                <a:cubicBezTo>
                  <a:pt x="16133" y="20690"/>
                  <a:pt x="16133" y="20560"/>
                  <a:pt x="16170" y="20451"/>
                </a:cubicBezTo>
                <a:cubicBezTo>
                  <a:pt x="16163" y="20391"/>
                  <a:pt x="16178" y="20341"/>
                  <a:pt x="16178" y="20281"/>
                </a:cubicBezTo>
                <a:cubicBezTo>
                  <a:pt x="16200" y="20221"/>
                  <a:pt x="16170" y="20141"/>
                  <a:pt x="16178" y="20081"/>
                </a:cubicBezTo>
                <a:cubicBezTo>
                  <a:pt x="16207" y="19971"/>
                  <a:pt x="16178" y="19821"/>
                  <a:pt x="16185" y="19691"/>
                </a:cubicBezTo>
                <a:close/>
                <a:moveTo>
                  <a:pt x="16627" y="19791"/>
                </a:moveTo>
                <a:cubicBezTo>
                  <a:pt x="16642" y="19661"/>
                  <a:pt x="16657" y="19531"/>
                  <a:pt x="16649" y="19391"/>
                </a:cubicBezTo>
                <a:cubicBezTo>
                  <a:pt x="16642" y="19241"/>
                  <a:pt x="16679" y="19111"/>
                  <a:pt x="16634" y="18951"/>
                </a:cubicBezTo>
                <a:cubicBezTo>
                  <a:pt x="16649" y="18821"/>
                  <a:pt x="16597" y="18661"/>
                  <a:pt x="16597" y="18521"/>
                </a:cubicBezTo>
                <a:cubicBezTo>
                  <a:pt x="16589" y="18501"/>
                  <a:pt x="16589" y="18491"/>
                  <a:pt x="16589" y="18471"/>
                </a:cubicBezTo>
                <a:cubicBezTo>
                  <a:pt x="16582" y="18411"/>
                  <a:pt x="16604" y="18361"/>
                  <a:pt x="16559" y="18292"/>
                </a:cubicBezTo>
                <a:cubicBezTo>
                  <a:pt x="16589" y="18262"/>
                  <a:pt x="16552" y="18212"/>
                  <a:pt x="16537" y="18172"/>
                </a:cubicBezTo>
                <a:cubicBezTo>
                  <a:pt x="16567" y="18152"/>
                  <a:pt x="16537" y="18082"/>
                  <a:pt x="16515" y="18092"/>
                </a:cubicBezTo>
                <a:cubicBezTo>
                  <a:pt x="16530" y="18222"/>
                  <a:pt x="16544" y="18342"/>
                  <a:pt x="16559" y="18471"/>
                </a:cubicBezTo>
                <a:cubicBezTo>
                  <a:pt x="16567" y="18511"/>
                  <a:pt x="16567" y="18551"/>
                  <a:pt x="16574" y="18601"/>
                </a:cubicBezTo>
                <a:cubicBezTo>
                  <a:pt x="16530" y="18741"/>
                  <a:pt x="16634" y="18941"/>
                  <a:pt x="16582" y="19081"/>
                </a:cubicBezTo>
                <a:cubicBezTo>
                  <a:pt x="16612" y="19171"/>
                  <a:pt x="16567" y="19231"/>
                  <a:pt x="16604" y="19321"/>
                </a:cubicBezTo>
                <a:cubicBezTo>
                  <a:pt x="16589" y="19401"/>
                  <a:pt x="16574" y="19471"/>
                  <a:pt x="16589" y="19561"/>
                </a:cubicBezTo>
                <a:cubicBezTo>
                  <a:pt x="16604" y="19601"/>
                  <a:pt x="16552" y="19611"/>
                  <a:pt x="16582" y="19661"/>
                </a:cubicBezTo>
                <a:cubicBezTo>
                  <a:pt x="16544" y="19691"/>
                  <a:pt x="16597" y="19751"/>
                  <a:pt x="16552" y="19781"/>
                </a:cubicBezTo>
                <a:cubicBezTo>
                  <a:pt x="16582" y="19871"/>
                  <a:pt x="16515" y="19921"/>
                  <a:pt x="16567" y="20021"/>
                </a:cubicBezTo>
                <a:cubicBezTo>
                  <a:pt x="16500" y="20081"/>
                  <a:pt x="16515" y="20171"/>
                  <a:pt x="16507" y="20261"/>
                </a:cubicBezTo>
                <a:cubicBezTo>
                  <a:pt x="16507" y="20351"/>
                  <a:pt x="16455" y="20421"/>
                  <a:pt x="16462" y="20511"/>
                </a:cubicBezTo>
                <a:cubicBezTo>
                  <a:pt x="16462" y="20610"/>
                  <a:pt x="16417" y="20680"/>
                  <a:pt x="16440" y="20790"/>
                </a:cubicBezTo>
                <a:cubicBezTo>
                  <a:pt x="16372" y="20850"/>
                  <a:pt x="16395" y="20950"/>
                  <a:pt x="16357" y="21030"/>
                </a:cubicBezTo>
                <a:cubicBezTo>
                  <a:pt x="16342" y="21200"/>
                  <a:pt x="16267" y="21350"/>
                  <a:pt x="16222" y="21510"/>
                </a:cubicBezTo>
                <a:cubicBezTo>
                  <a:pt x="16207" y="21530"/>
                  <a:pt x="16200" y="21560"/>
                  <a:pt x="16192" y="21580"/>
                </a:cubicBezTo>
                <a:cubicBezTo>
                  <a:pt x="16282" y="21580"/>
                  <a:pt x="16282" y="21580"/>
                  <a:pt x="16282" y="21580"/>
                </a:cubicBezTo>
                <a:cubicBezTo>
                  <a:pt x="16312" y="21500"/>
                  <a:pt x="16342" y="21420"/>
                  <a:pt x="16380" y="21340"/>
                </a:cubicBezTo>
                <a:cubicBezTo>
                  <a:pt x="16432" y="21090"/>
                  <a:pt x="16470" y="20840"/>
                  <a:pt x="16537" y="20590"/>
                </a:cubicBezTo>
                <a:cubicBezTo>
                  <a:pt x="16567" y="20471"/>
                  <a:pt x="16544" y="20321"/>
                  <a:pt x="16589" y="20201"/>
                </a:cubicBezTo>
                <a:cubicBezTo>
                  <a:pt x="16589" y="20131"/>
                  <a:pt x="16604" y="20071"/>
                  <a:pt x="16604" y="20001"/>
                </a:cubicBezTo>
                <a:cubicBezTo>
                  <a:pt x="16634" y="19941"/>
                  <a:pt x="16612" y="19861"/>
                  <a:pt x="16627" y="19791"/>
                </a:cubicBezTo>
                <a:close/>
                <a:moveTo>
                  <a:pt x="17758" y="9805"/>
                </a:moveTo>
                <a:cubicBezTo>
                  <a:pt x="17803" y="9885"/>
                  <a:pt x="17885" y="9895"/>
                  <a:pt x="17953" y="9935"/>
                </a:cubicBezTo>
                <a:cubicBezTo>
                  <a:pt x="18005" y="10015"/>
                  <a:pt x="18087" y="10035"/>
                  <a:pt x="18132" y="10115"/>
                </a:cubicBezTo>
                <a:cubicBezTo>
                  <a:pt x="18207" y="10165"/>
                  <a:pt x="18252" y="10255"/>
                  <a:pt x="18335" y="10275"/>
                </a:cubicBezTo>
                <a:cubicBezTo>
                  <a:pt x="18372" y="10375"/>
                  <a:pt x="18447" y="10395"/>
                  <a:pt x="18484" y="10495"/>
                </a:cubicBezTo>
                <a:cubicBezTo>
                  <a:pt x="18552" y="10535"/>
                  <a:pt x="18589" y="10635"/>
                  <a:pt x="18642" y="10695"/>
                </a:cubicBezTo>
                <a:cubicBezTo>
                  <a:pt x="18687" y="10685"/>
                  <a:pt x="18679" y="10795"/>
                  <a:pt x="18724" y="10785"/>
                </a:cubicBezTo>
                <a:cubicBezTo>
                  <a:pt x="18739" y="10845"/>
                  <a:pt x="18791" y="10825"/>
                  <a:pt x="18784" y="10915"/>
                </a:cubicBezTo>
                <a:cubicBezTo>
                  <a:pt x="18844" y="10995"/>
                  <a:pt x="18896" y="11065"/>
                  <a:pt x="18956" y="11145"/>
                </a:cubicBezTo>
                <a:cubicBezTo>
                  <a:pt x="18986" y="11325"/>
                  <a:pt x="19083" y="11395"/>
                  <a:pt x="19128" y="11565"/>
                </a:cubicBezTo>
                <a:cubicBezTo>
                  <a:pt x="19083" y="11555"/>
                  <a:pt x="19031" y="11545"/>
                  <a:pt x="18986" y="11515"/>
                </a:cubicBezTo>
                <a:cubicBezTo>
                  <a:pt x="18949" y="11485"/>
                  <a:pt x="18934" y="11395"/>
                  <a:pt x="18896" y="11365"/>
                </a:cubicBezTo>
                <a:cubicBezTo>
                  <a:pt x="18859" y="11325"/>
                  <a:pt x="18859" y="11225"/>
                  <a:pt x="18806" y="11205"/>
                </a:cubicBezTo>
                <a:cubicBezTo>
                  <a:pt x="18799" y="11125"/>
                  <a:pt x="18776" y="11055"/>
                  <a:pt x="18702" y="11095"/>
                </a:cubicBezTo>
                <a:cubicBezTo>
                  <a:pt x="18642" y="11155"/>
                  <a:pt x="18769" y="11155"/>
                  <a:pt x="18746" y="11255"/>
                </a:cubicBezTo>
                <a:cubicBezTo>
                  <a:pt x="18784" y="11255"/>
                  <a:pt x="18776" y="11315"/>
                  <a:pt x="18791" y="11365"/>
                </a:cubicBezTo>
                <a:cubicBezTo>
                  <a:pt x="18821" y="11365"/>
                  <a:pt x="18821" y="11425"/>
                  <a:pt x="18829" y="11475"/>
                </a:cubicBezTo>
                <a:cubicBezTo>
                  <a:pt x="18754" y="11415"/>
                  <a:pt x="18627" y="11455"/>
                  <a:pt x="18552" y="11395"/>
                </a:cubicBezTo>
                <a:cubicBezTo>
                  <a:pt x="18439" y="11405"/>
                  <a:pt x="18357" y="11375"/>
                  <a:pt x="18237" y="11395"/>
                </a:cubicBezTo>
                <a:cubicBezTo>
                  <a:pt x="18267" y="11575"/>
                  <a:pt x="18372" y="11595"/>
                  <a:pt x="18507" y="11555"/>
                </a:cubicBezTo>
                <a:cubicBezTo>
                  <a:pt x="18514" y="11585"/>
                  <a:pt x="18529" y="11585"/>
                  <a:pt x="18537" y="11605"/>
                </a:cubicBezTo>
                <a:cubicBezTo>
                  <a:pt x="18544" y="11645"/>
                  <a:pt x="18574" y="11625"/>
                  <a:pt x="18589" y="11655"/>
                </a:cubicBezTo>
                <a:cubicBezTo>
                  <a:pt x="18642" y="11635"/>
                  <a:pt x="18679" y="11635"/>
                  <a:pt x="18687" y="11715"/>
                </a:cubicBezTo>
                <a:cubicBezTo>
                  <a:pt x="18754" y="11675"/>
                  <a:pt x="18761" y="11745"/>
                  <a:pt x="18799" y="11745"/>
                </a:cubicBezTo>
                <a:cubicBezTo>
                  <a:pt x="18836" y="11765"/>
                  <a:pt x="18874" y="11775"/>
                  <a:pt x="18896" y="11805"/>
                </a:cubicBezTo>
                <a:cubicBezTo>
                  <a:pt x="18926" y="11874"/>
                  <a:pt x="19001" y="11845"/>
                  <a:pt x="19024" y="11924"/>
                </a:cubicBezTo>
                <a:cubicBezTo>
                  <a:pt x="19143" y="12244"/>
                  <a:pt x="19301" y="12474"/>
                  <a:pt x="19376" y="12894"/>
                </a:cubicBezTo>
                <a:cubicBezTo>
                  <a:pt x="19391" y="12984"/>
                  <a:pt x="19495" y="12914"/>
                  <a:pt x="19518" y="12994"/>
                </a:cubicBezTo>
                <a:cubicBezTo>
                  <a:pt x="19533" y="13074"/>
                  <a:pt x="19525" y="13184"/>
                  <a:pt x="19608" y="13124"/>
                </a:cubicBezTo>
                <a:cubicBezTo>
                  <a:pt x="19653" y="13084"/>
                  <a:pt x="19563" y="12924"/>
                  <a:pt x="19668" y="12934"/>
                </a:cubicBezTo>
                <a:cubicBezTo>
                  <a:pt x="19660" y="12894"/>
                  <a:pt x="19645" y="12874"/>
                  <a:pt x="19630" y="12854"/>
                </a:cubicBezTo>
                <a:cubicBezTo>
                  <a:pt x="19630" y="12814"/>
                  <a:pt x="19660" y="12774"/>
                  <a:pt x="19623" y="12764"/>
                </a:cubicBezTo>
                <a:cubicBezTo>
                  <a:pt x="19578" y="12644"/>
                  <a:pt x="19645" y="12624"/>
                  <a:pt x="19653" y="12554"/>
                </a:cubicBezTo>
                <a:cubicBezTo>
                  <a:pt x="19623" y="12554"/>
                  <a:pt x="19623" y="12504"/>
                  <a:pt x="19600" y="12504"/>
                </a:cubicBezTo>
                <a:cubicBezTo>
                  <a:pt x="19570" y="12504"/>
                  <a:pt x="19570" y="12444"/>
                  <a:pt x="19563" y="12394"/>
                </a:cubicBezTo>
                <a:cubicBezTo>
                  <a:pt x="19548" y="12274"/>
                  <a:pt x="19570" y="12184"/>
                  <a:pt x="19533" y="12054"/>
                </a:cubicBezTo>
                <a:cubicBezTo>
                  <a:pt x="19540" y="11914"/>
                  <a:pt x="19548" y="11865"/>
                  <a:pt x="19510" y="11735"/>
                </a:cubicBezTo>
                <a:cubicBezTo>
                  <a:pt x="19548" y="11675"/>
                  <a:pt x="19510" y="11535"/>
                  <a:pt x="19555" y="11485"/>
                </a:cubicBezTo>
                <a:cubicBezTo>
                  <a:pt x="19555" y="11375"/>
                  <a:pt x="19585" y="11315"/>
                  <a:pt x="19608" y="11235"/>
                </a:cubicBezTo>
                <a:cubicBezTo>
                  <a:pt x="19630" y="11145"/>
                  <a:pt x="19660" y="11085"/>
                  <a:pt x="19683" y="11005"/>
                </a:cubicBezTo>
                <a:cubicBezTo>
                  <a:pt x="19720" y="10925"/>
                  <a:pt x="19802" y="10895"/>
                  <a:pt x="19787" y="10775"/>
                </a:cubicBezTo>
                <a:cubicBezTo>
                  <a:pt x="19720" y="10795"/>
                  <a:pt x="19690" y="10845"/>
                  <a:pt x="19675" y="10915"/>
                </a:cubicBezTo>
                <a:cubicBezTo>
                  <a:pt x="19615" y="10955"/>
                  <a:pt x="19623" y="11035"/>
                  <a:pt x="19563" y="11065"/>
                </a:cubicBezTo>
                <a:cubicBezTo>
                  <a:pt x="19563" y="11145"/>
                  <a:pt x="19510" y="11165"/>
                  <a:pt x="19525" y="11255"/>
                </a:cubicBezTo>
                <a:cubicBezTo>
                  <a:pt x="19465" y="11275"/>
                  <a:pt x="19503" y="11385"/>
                  <a:pt x="19458" y="11415"/>
                </a:cubicBezTo>
                <a:cubicBezTo>
                  <a:pt x="19480" y="11505"/>
                  <a:pt x="19421" y="11525"/>
                  <a:pt x="19450" y="11625"/>
                </a:cubicBezTo>
                <a:cubicBezTo>
                  <a:pt x="19398" y="11665"/>
                  <a:pt x="19450" y="11795"/>
                  <a:pt x="19391" y="11825"/>
                </a:cubicBezTo>
                <a:cubicBezTo>
                  <a:pt x="19338" y="11735"/>
                  <a:pt x="19391" y="11745"/>
                  <a:pt x="19383" y="11645"/>
                </a:cubicBezTo>
                <a:cubicBezTo>
                  <a:pt x="19353" y="11585"/>
                  <a:pt x="19331" y="11505"/>
                  <a:pt x="19323" y="11395"/>
                </a:cubicBezTo>
                <a:cubicBezTo>
                  <a:pt x="19323" y="11295"/>
                  <a:pt x="19353" y="11215"/>
                  <a:pt x="19346" y="11095"/>
                </a:cubicBezTo>
                <a:cubicBezTo>
                  <a:pt x="19391" y="11075"/>
                  <a:pt x="19331" y="10965"/>
                  <a:pt x="19391" y="10965"/>
                </a:cubicBezTo>
                <a:cubicBezTo>
                  <a:pt x="19361" y="10885"/>
                  <a:pt x="19413" y="10875"/>
                  <a:pt x="19391" y="10785"/>
                </a:cubicBezTo>
                <a:cubicBezTo>
                  <a:pt x="19413" y="10755"/>
                  <a:pt x="19406" y="10685"/>
                  <a:pt x="19406" y="10635"/>
                </a:cubicBezTo>
                <a:cubicBezTo>
                  <a:pt x="19473" y="10635"/>
                  <a:pt x="19413" y="10525"/>
                  <a:pt x="19458" y="10505"/>
                </a:cubicBezTo>
                <a:cubicBezTo>
                  <a:pt x="19443" y="10375"/>
                  <a:pt x="19480" y="10295"/>
                  <a:pt x="19473" y="10175"/>
                </a:cubicBezTo>
                <a:cubicBezTo>
                  <a:pt x="19525" y="10085"/>
                  <a:pt x="19518" y="9935"/>
                  <a:pt x="19578" y="9845"/>
                </a:cubicBezTo>
                <a:cubicBezTo>
                  <a:pt x="19615" y="9735"/>
                  <a:pt x="19660" y="9626"/>
                  <a:pt x="19705" y="9526"/>
                </a:cubicBezTo>
                <a:cubicBezTo>
                  <a:pt x="19728" y="9396"/>
                  <a:pt x="19795" y="9306"/>
                  <a:pt x="19810" y="9166"/>
                </a:cubicBezTo>
                <a:cubicBezTo>
                  <a:pt x="19810" y="9096"/>
                  <a:pt x="19870" y="9076"/>
                  <a:pt x="19870" y="9006"/>
                </a:cubicBezTo>
                <a:cubicBezTo>
                  <a:pt x="19907" y="8956"/>
                  <a:pt x="19900" y="8886"/>
                  <a:pt x="19937" y="8836"/>
                </a:cubicBezTo>
                <a:cubicBezTo>
                  <a:pt x="20012" y="8756"/>
                  <a:pt x="20035" y="8626"/>
                  <a:pt x="20087" y="8536"/>
                </a:cubicBezTo>
                <a:cubicBezTo>
                  <a:pt x="20117" y="8406"/>
                  <a:pt x="20192" y="8326"/>
                  <a:pt x="20214" y="8206"/>
                </a:cubicBezTo>
                <a:cubicBezTo>
                  <a:pt x="20289" y="8116"/>
                  <a:pt x="20319" y="7996"/>
                  <a:pt x="20372" y="7896"/>
                </a:cubicBezTo>
                <a:cubicBezTo>
                  <a:pt x="20394" y="7886"/>
                  <a:pt x="20379" y="7836"/>
                  <a:pt x="20402" y="7826"/>
                </a:cubicBezTo>
                <a:cubicBezTo>
                  <a:pt x="20402" y="7776"/>
                  <a:pt x="20454" y="7786"/>
                  <a:pt x="20432" y="7726"/>
                </a:cubicBezTo>
                <a:cubicBezTo>
                  <a:pt x="20477" y="7696"/>
                  <a:pt x="20477" y="7616"/>
                  <a:pt x="20521" y="7586"/>
                </a:cubicBezTo>
                <a:cubicBezTo>
                  <a:pt x="20529" y="7527"/>
                  <a:pt x="20544" y="7477"/>
                  <a:pt x="20536" y="7407"/>
                </a:cubicBezTo>
                <a:cubicBezTo>
                  <a:pt x="20611" y="7397"/>
                  <a:pt x="20589" y="7307"/>
                  <a:pt x="20626" y="7267"/>
                </a:cubicBezTo>
                <a:cubicBezTo>
                  <a:pt x="20634" y="7197"/>
                  <a:pt x="20656" y="7157"/>
                  <a:pt x="20671" y="7107"/>
                </a:cubicBezTo>
                <a:cubicBezTo>
                  <a:pt x="20679" y="7067"/>
                  <a:pt x="20754" y="6967"/>
                  <a:pt x="20694" y="6947"/>
                </a:cubicBezTo>
                <a:cubicBezTo>
                  <a:pt x="20724" y="7067"/>
                  <a:pt x="20596" y="7027"/>
                  <a:pt x="20634" y="7147"/>
                </a:cubicBezTo>
                <a:cubicBezTo>
                  <a:pt x="20611" y="7167"/>
                  <a:pt x="20596" y="7197"/>
                  <a:pt x="20604" y="7237"/>
                </a:cubicBezTo>
                <a:cubicBezTo>
                  <a:pt x="20589" y="7277"/>
                  <a:pt x="20566" y="7307"/>
                  <a:pt x="20551" y="7347"/>
                </a:cubicBezTo>
                <a:cubicBezTo>
                  <a:pt x="20506" y="7387"/>
                  <a:pt x="20492" y="7447"/>
                  <a:pt x="20492" y="7537"/>
                </a:cubicBezTo>
                <a:cubicBezTo>
                  <a:pt x="20424" y="7566"/>
                  <a:pt x="20417" y="7646"/>
                  <a:pt x="20387" y="7716"/>
                </a:cubicBezTo>
                <a:cubicBezTo>
                  <a:pt x="20319" y="7826"/>
                  <a:pt x="20282" y="7966"/>
                  <a:pt x="20222" y="8086"/>
                </a:cubicBezTo>
                <a:cubicBezTo>
                  <a:pt x="20162" y="8116"/>
                  <a:pt x="20192" y="8216"/>
                  <a:pt x="20140" y="8256"/>
                </a:cubicBezTo>
                <a:cubicBezTo>
                  <a:pt x="20087" y="8296"/>
                  <a:pt x="20080" y="8386"/>
                  <a:pt x="20027" y="8426"/>
                </a:cubicBezTo>
                <a:cubicBezTo>
                  <a:pt x="20012" y="8496"/>
                  <a:pt x="19975" y="8546"/>
                  <a:pt x="19967" y="8626"/>
                </a:cubicBezTo>
                <a:cubicBezTo>
                  <a:pt x="19930" y="8676"/>
                  <a:pt x="19892" y="8736"/>
                  <a:pt x="19862" y="8796"/>
                </a:cubicBezTo>
                <a:cubicBezTo>
                  <a:pt x="19862" y="8836"/>
                  <a:pt x="19847" y="8866"/>
                  <a:pt x="19810" y="8876"/>
                </a:cubicBezTo>
                <a:cubicBezTo>
                  <a:pt x="19810" y="8916"/>
                  <a:pt x="19825" y="8966"/>
                  <a:pt x="19780" y="8966"/>
                </a:cubicBezTo>
                <a:cubicBezTo>
                  <a:pt x="19787" y="9016"/>
                  <a:pt x="19773" y="9046"/>
                  <a:pt x="19750" y="9066"/>
                </a:cubicBezTo>
                <a:cubicBezTo>
                  <a:pt x="19787" y="9156"/>
                  <a:pt x="19683" y="9106"/>
                  <a:pt x="19720" y="9196"/>
                </a:cubicBezTo>
                <a:cubicBezTo>
                  <a:pt x="19660" y="9306"/>
                  <a:pt x="19645" y="9466"/>
                  <a:pt x="19585" y="9586"/>
                </a:cubicBezTo>
                <a:cubicBezTo>
                  <a:pt x="19533" y="9725"/>
                  <a:pt x="19480" y="9855"/>
                  <a:pt x="19421" y="9985"/>
                </a:cubicBezTo>
                <a:cubicBezTo>
                  <a:pt x="19413" y="10145"/>
                  <a:pt x="19368" y="10275"/>
                  <a:pt x="19383" y="10465"/>
                </a:cubicBezTo>
                <a:cubicBezTo>
                  <a:pt x="19323" y="10505"/>
                  <a:pt x="19353" y="10635"/>
                  <a:pt x="19308" y="10695"/>
                </a:cubicBezTo>
                <a:cubicBezTo>
                  <a:pt x="19316" y="10745"/>
                  <a:pt x="19308" y="10795"/>
                  <a:pt x="19278" y="10815"/>
                </a:cubicBezTo>
                <a:cubicBezTo>
                  <a:pt x="19278" y="10875"/>
                  <a:pt x="19286" y="10935"/>
                  <a:pt x="19263" y="10975"/>
                </a:cubicBezTo>
                <a:cubicBezTo>
                  <a:pt x="19196" y="10825"/>
                  <a:pt x="19271" y="10625"/>
                  <a:pt x="19248" y="10445"/>
                </a:cubicBezTo>
                <a:cubicBezTo>
                  <a:pt x="19293" y="10375"/>
                  <a:pt x="19271" y="10255"/>
                  <a:pt x="19316" y="10185"/>
                </a:cubicBezTo>
                <a:cubicBezTo>
                  <a:pt x="19293" y="10105"/>
                  <a:pt x="19368" y="10115"/>
                  <a:pt x="19338" y="10035"/>
                </a:cubicBezTo>
                <a:cubicBezTo>
                  <a:pt x="19383" y="10015"/>
                  <a:pt x="19346" y="9925"/>
                  <a:pt x="19391" y="9905"/>
                </a:cubicBezTo>
                <a:cubicBezTo>
                  <a:pt x="19376" y="9835"/>
                  <a:pt x="19406" y="9805"/>
                  <a:pt x="19406" y="9745"/>
                </a:cubicBezTo>
                <a:cubicBezTo>
                  <a:pt x="19450" y="9725"/>
                  <a:pt x="19398" y="9626"/>
                  <a:pt x="19458" y="9616"/>
                </a:cubicBezTo>
                <a:cubicBezTo>
                  <a:pt x="19458" y="9506"/>
                  <a:pt x="19510" y="9436"/>
                  <a:pt x="19525" y="9336"/>
                </a:cubicBezTo>
                <a:cubicBezTo>
                  <a:pt x="19518" y="9276"/>
                  <a:pt x="19570" y="9266"/>
                  <a:pt x="19570" y="9206"/>
                </a:cubicBezTo>
                <a:cubicBezTo>
                  <a:pt x="19630" y="9196"/>
                  <a:pt x="19570" y="9086"/>
                  <a:pt x="19645" y="9096"/>
                </a:cubicBezTo>
                <a:cubicBezTo>
                  <a:pt x="19660" y="8996"/>
                  <a:pt x="19690" y="8906"/>
                  <a:pt x="19735" y="8836"/>
                </a:cubicBezTo>
                <a:cubicBezTo>
                  <a:pt x="19795" y="8656"/>
                  <a:pt x="19900" y="8516"/>
                  <a:pt x="19975" y="8356"/>
                </a:cubicBezTo>
                <a:cubicBezTo>
                  <a:pt x="20005" y="8336"/>
                  <a:pt x="20020" y="8296"/>
                  <a:pt x="20027" y="8256"/>
                </a:cubicBezTo>
                <a:cubicBezTo>
                  <a:pt x="20050" y="8216"/>
                  <a:pt x="20080" y="8186"/>
                  <a:pt x="20095" y="8146"/>
                </a:cubicBezTo>
                <a:cubicBezTo>
                  <a:pt x="20140" y="8126"/>
                  <a:pt x="20125" y="8056"/>
                  <a:pt x="20169" y="8036"/>
                </a:cubicBezTo>
                <a:cubicBezTo>
                  <a:pt x="20154" y="7966"/>
                  <a:pt x="20252" y="7996"/>
                  <a:pt x="20214" y="7906"/>
                </a:cubicBezTo>
                <a:cubicBezTo>
                  <a:pt x="20282" y="7846"/>
                  <a:pt x="20297" y="7746"/>
                  <a:pt x="20364" y="7686"/>
                </a:cubicBezTo>
                <a:cubicBezTo>
                  <a:pt x="20372" y="7586"/>
                  <a:pt x="20439" y="7527"/>
                  <a:pt x="20454" y="7427"/>
                </a:cubicBezTo>
                <a:cubicBezTo>
                  <a:pt x="20551" y="7287"/>
                  <a:pt x="20596" y="7097"/>
                  <a:pt x="20664" y="6927"/>
                </a:cubicBezTo>
                <a:cubicBezTo>
                  <a:pt x="20686" y="6827"/>
                  <a:pt x="20731" y="6757"/>
                  <a:pt x="20761" y="6667"/>
                </a:cubicBezTo>
                <a:cubicBezTo>
                  <a:pt x="20784" y="6627"/>
                  <a:pt x="20791" y="6577"/>
                  <a:pt x="20806" y="6537"/>
                </a:cubicBezTo>
                <a:cubicBezTo>
                  <a:pt x="20836" y="6507"/>
                  <a:pt x="20866" y="6477"/>
                  <a:pt x="20851" y="6407"/>
                </a:cubicBezTo>
                <a:cubicBezTo>
                  <a:pt x="20761" y="6447"/>
                  <a:pt x="20776" y="6597"/>
                  <a:pt x="20716" y="6677"/>
                </a:cubicBezTo>
                <a:cubicBezTo>
                  <a:pt x="20656" y="6767"/>
                  <a:pt x="20641" y="6897"/>
                  <a:pt x="20589" y="6977"/>
                </a:cubicBezTo>
                <a:cubicBezTo>
                  <a:pt x="20596" y="7057"/>
                  <a:pt x="20529" y="7057"/>
                  <a:pt x="20544" y="7137"/>
                </a:cubicBezTo>
                <a:cubicBezTo>
                  <a:pt x="20499" y="7167"/>
                  <a:pt x="20499" y="7247"/>
                  <a:pt x="20454" y="7277"/>
                </a:cubicBezTo>
                <a:cubicBezTo>
                  <a:pt x="20462" y="7347"/>
                  <a:pt x="20387" y="7357"/>
                  <a:pt x="20409" y="7437"/>
                </a:cubicBezTo>
                <a:cubicBezTo>
                  <a:pt x="20349" y="7457"/>
                  <a:pt x="20364" y="7547"/>
                  <a:pt x="20319" y="7586"/>
                </a:cubicBezTo>
                <a:cubicBezTo>
                  <a:pt x="20327" y="7616"/>
                  <a:pt x="20289" y="7616"/>
                  <a:pt x="20289" y="7646"/>
                </a:cubicBezTo>
                <a:cubicBezTo>
                  <a:pt x="20289" y="7686"/>
                  <a:pt x="20274" y="7696"/>
                  <a:pt x="20252" y="7716"/>
                </a:cubicBezTo>
                <a:cubicBezTo>
                  <a:pt x="20229" y="7776"/>
                  <a:pt x="20207" y="7826"/>
                  <a:pt x="20192" y="7886"/>
                </a:cubicBezTo>
                <a:cubicBezTo>
                  <a:pt x="20132" y="7896"/>
                  <a:pt x="20162" y="7986"/>
                  <a:pt x="20095" y="7996"/>
                </a:cubicBezTo>
                <a:cubicBezTo>
                  <a:pt x="20087" y="8066"/>
                  <a:pt x="20035" y="8086"/>
                  <a:pt x="20005" y="8136"/>
                </a:cubicBezTo>
                <a:cubicBezTo>
                  <a:pt x="19900" y="8326"/>
                  <a:pt x="19817" y="8526"/>
                  <a:pt x="19690" y="8696"/>
                </a:cubicBezTo>
                <a:cubicBezTo>
                  <a:pt x="19698" y="8736"/>
                  <a:pt x="19668" y="8756"/>
                  <a:pt x="19660" y="8796"/>
                </a:cubicBezTo>
                <a:cubicBezTo>
                  <a:pt x="19615" y="8796"/>
                  <a:pt x="19653" y="8886"/>
                  <a:pt x="19615" y="8896"/>
                </a:cubicBezTo>
                <a:cubicBezTo>
                  <a:pt x="19608" y="8986"/>
                  <a:pt x="19525" y="9016"/>
                  <a:pt x="19533" y="9126"/>
                </a:cubicBezTo>
                <a:cubicBezTo>
                  <a:pt x="19495" y="9176"/>
                  <a:pt x="19473" y="9226"/>
                  <a:pt x="19443" y="9266"/>
                </a:cubicBezTo>
                <a:cubicBezTo>
                  <a:pt x="19443" y="9276"/>
                  <a:pt x="19458" y="9306"/>
                  <a:pt x="19458" y="9326"/>
                </a:cubicBezTo>
                <a:cubicBezTo>
                  <a:pt x="19450" y="9336"/>
                  <a:pt x="19421" y="9346"/>
                  <a:pt x="19421" y="9366"/>
                </a:cubicBezTo>
                <a:cubicBezTo>
                  <a:pt x="19398" y="9406"/>
                  <a:pt x="19421" y="9526"/>
                  <a:pt x="19376" y="9546"/>
                </a:cubicBezTo>
                <a:cubicBezTo>
                  <a:pt x="19391" y="9606"/>
                  <a:pt x="19361" y="9616"/>
                  <a:pt x="19346" y="9646"/>
                </a:cubicBezTo>
                <a:cubicBezTo>
                  <a:pt x="19361" y="9706"/>
                  <a:pt x="19293" y="9696"/>
                  <a:pt x="19323" y="9775"/>
                </a:cubicBezTo>
                <a:cubicBezTo>
                  <a:pt x="19316" y="9865"/>
                  <a:pt x="19271" y="9925"/>
                  <a:pt x="19271" y="10025"/>
                </a:cubicBezTo>
                <a:cubicBezTo>
                  <a:pt x="19218" y="10025"/>
                  <a:pt x="19301" y="10145"/>
                  <a:pt x="19218" y="10125"/>
                </a:cubicBezTo>
                <a:cubicBezTo>
                  <a:pt x="19241" y="10185"/>
                  <a:pt x="19233" y="10235"/>
                  <a:pt x="19196" y="10245"/>
                </a:cubicBezTo>
                <a:cubicBezTo>
                  <a:pt x="19173" y="10325"/>
                  <a:pt x="19188" y="10435"/>
                  <a:pt x="19143" y="10495"/>
                </a:cubicBezTo>
                <a:cubicBezTo>
                  <a:pt x="19151" y="10425"/>
                  <a:pt x="19151" y="10335"/>
                  <a:pt x="19128" y="10235"/>
                </a:cubicBezTo>
                <a:cubicBezTo>
                  <a:pt x="19136" y="10115"/>
                  <a:pt x="19173" y="10015"/>
                  <a:pt x="19158" y="9875"/>
                </a:cubicBezTo>
                <a:cubicBezTo>
                  <a:pt x="19226" y="9795"/>
                  <a:pt x="19211" y="9656"/>
                  <a:pt x="19248" y="9556"/>
                </a:cubicBezTo>
                <a:cubicBezTo>
                  <a:pt x="19301" y="9466"/>
                  <a:pt x="19293" y="9336"/>
                  <a:pt x="19361" y="9256"/>
                </a:cubicBezTo>
                <a:cubicBezTo>
                  <a:pt x="19331" y="9106"/>
                  <a:pt x="19435" y="9066"/>
                  <a:pt x="19413" y="8916"/>
                </a:cubicBezTo>
                <a:cubicBezTo>
                  <a:pt x="19488" y="8886"/>
                  <a:pt x="19473" y="8776"/>
                  <a:pt x="19518" y="8716"/>
                </a:cubicBezTo>
                <a:cubicBezTo>
                  <a:pt x="19540" y="8636"/>
                  <a:pt x="19578" y="8566"/>
                  <a:pt x="19623" y="8506"/>
                </a:cubicBezTo>
                <a:cubicBezTo>
                  <a:pt x="19645" y="8436"/>
                  <a:pt x="19675" y="8366"/>
                  <a:pt x="19698" y="8286"/>
                </a:cubicBezTo>
                <a:cubicBezTo>
                  <a:pt x="19750" y="8276"/>
                  <a:pt x="19705" y="8196"/>
                  <a:pt x="19750" y="8176"/>
                </a:cubicBezTo>
                <a:cubicBezTo>
                  <a:pt x="19750" y="8126"/>
                  <a:pt x="19825" y="8136"/>
                  <a:pt x="19795" y="8046"/>
                </a:cubicBezTo>
                <a:cubicBezTo>
                  <a:pt x="19840" y="7986"/>
                  <a:pt x="19877" y="7926"/>
                  <a:pt x="19900" y="7846"/>
                </a:cubicBezTo>
                <a:cubicBezTo>
                  <a:pt x="19937" y="7776"/>
                  <a:pt x="19990" y="7716"/>
                  <a:pt x="20020" y="7636"/>
                </a:cubicBezTo>
                <a:cubicBezTo>
                  <a:pt x="19997" y="7556"/>
                  <a:pt x="20057" y="7566"/>
                  <a:pt x="20072" y="7527"/>
                </a:cubicBezTo>
                <a:cubicBezTo>
                  <a:pt x="20087" y="7497"/>
                  <a:pt x="20110" y="7467"/>
                  <a:pt x="20125" y="7427"/>
                </a:cubicBezTo>
                <a:cubicBezTo>
                  <a:pt x="20162" y="7357"/>
                  <a:pt x="20184" y="7267"/>
                  <a:pt x="20244" y="7217"/>
                </a:cubicBezTo>
                <a:cubicBezTo>
                  <a:pt x="20297" y="7067"/>
                  <a:pt x="20364" y="6927"/>
                  <a:pt x="20447" y="6807"/>
                </a:cubicBezTo>
                <a:cubicBezTo>
                  <a:pt x="20454" y="6717"/>
                  <a:pt x="20536" y="6697"/>
                  <a:pt x="20529" y="6577"/>
                </a:cubicBezTo>
                <a:cubicBezTo>
                  <a:pt x="20589" y="6587"/>
                  <a:pt x="20559" y="6507"/>
                  <a:pt x="20574" y="6477"/>
                </a:cubicBezTo>
                <a:cubicBezTo>
                  <a:pt x="20619" y="6457"/>
                  <a:pt x="20611" y="6387"/>
                  <a:pt x="20649" y="6367"/>
                </a:cubicBezTo>
                <a:cubicBezTo>
                  <a:pt x="20754" y="6047"/>
                  <a:pt x="20903" y="5777"/>
                  <a:pt x="20948" y="5407"/>
                </a:cubicBezTo>
                <a:cubicBezTo>
                  <a:pt x="21016" y="5328"/>
                  <a:pt x="21046" y="5208"/>
                  <a:pt x="21128" y="5148"/>
                </a:cubicBezTo>
                <a:cubicBezTo>
                  <a:pt x="21136" y="5078"/>
                  <a:pt x="21196" y="5058"/>
                  <a:pt x="21218" y="5008"/>
                </a:cubicBezTo>
                <a:cubicBezTo>
                  <a:pt x="21211" y="4928"/>
                  <a:pt x="21300" y="4938"/>
                  <a:pt x="21285" y="4838"/>
                </a:cubicBezTo>
                <a:cubicBezTo>
                  <a:pt x="21211" y="4888"/>
                  <a:pt x="21166" y="4968"/>
                  <a:pt x="21136" y="5058"/>
                </a:cubicBezTo>
                <a:cubicBezTo>
                  <a:pt x="21053" y="5098"/>
                  <a:pt x="21068" y="5268"/>
                  <a:pt x="20963" y="5228"/>
                </a:cubicBezTo>
                <a:cubicBezTo>
                  <a:pt x="20986" y="5348"/>
                  <a:pt x="20896" y="5378"/>
                  <a:pt x="20866" y="5457"/>
                </a:cubicBezTo>
                <a:cubicBezTo>
                  <a:pt x="20836" y="5487"/>
                  <a:pt x="20806" y="5517"/>
                  <a:pt x="20821" y="5587"/>
                </a:cubicBezTo>
                <a:cubicBezTo>
                  <a:pt x="20769" y="5597"/>
                  <a:pt x="20761" y="5647"/>
                  <a:pt x="20724" y="5667"/>
                </a:cubicBezTo>
                <a:cubicBezTo>
                  <a:pt x="20649" y="5827"/>
                  <a:pt x="20536" y="5947"/>
                  <a:pt x="20454" y="6097"/>
                </a:cubicBezTo>
                <a:cubicBezTo>
                  <a:pt x="20379" y="6257"/>
                  <a:pt x="20252" y="6367"/>
                  <a:pt x="20184" y="6527"/>
                </a:cubicBezTo>
                <a:cubicBezTo>
                  <a:pt x="20147" y="6547"/>
                  <a:pt x="20154" y="6617"/>
                  <a:pt x="20117" y="6637"/>
                </a:cubicBezTo>
                <a:cubicBezTo>
                  <a:pt x="20125" y="6667"/>
                  <a:pt x="20087" y="6657"/>
                  <a:pt x="20072" y="6677"/>
                </a:cubicBezTo>
                <a:cubicBezTo>
                  <a:pt x="20065" y="6697"/>
                  <a:pt x="20087" y="6757"/>
                  <a:pt x="20042" y="6737"/>
                </a:cubicBezTo>
                <a:cubicBezTo>
                  <a:pt x="20042" y="6797"/>
                  <a:pt x="19990" y="6817"/>
                  <a:pt x="19967" y="6847"/>
                </a:cubicBezTo>
                <a:cubicBezTo>
                  <a:pt x="19975" y="6907"/>
                  <a:pt x="19937" y="6937"/>
                  <a:pt x="19922" y="6977"/>
                </a:cubicBezTo>
                <a:cubicBezTo>
                  <a:pt x="19825" y="7117"/>
                  <a:pt x="19750" y="7267"/>
                  <a:pt x="19653" y="7407"/>
                </a:cubicBezTo>
                <a:cubicBezTo>
                  <a:pt x="19585" y="7566"/>
                  <a:pt x="19510" y="7726"/>
                  <a:pt x="19435" y="7876"/>
                </a:cubicBezTo>
                <a:cubicBezTo>
                  <a:pt x="19443" y="7936"/>
                  <a:pt x="19368" y="7916"/>
                  <a:pt x="19383" y="7976"/>
                </a:cubicBezTo>
                <a:cubicBezTo>
                  <a:pt x="19391" y="8036"/>
                  <a:pt x="19338" y="8056"/>
                  <a:pt x="19338" y="8116"/>
                </a:cubicBezTo>
                <a:cubicBezTo>
                  <a:pt x="19323" y="8126"/>
                  <a:pt x="19316" y="8146"/>
                  <a:pt x="19323" y="8176"/>
                </a:cubicBezTo>
                <a:cubicBezTo>
                  <a:pt x="19331" y="8216"/>
                  <a:pt x="19293" y="8206"/>
                  <a:pt x="19293" y="8246"/>
                </a:cubicBezTo>
                <a:cubicBezTo>
                  <a:pt x="19263" y="8276"/>
                  <a:pt x="19233" y="8306"/>
                  <a:pt x="19248" y="8376"/>
                </a:cubicBezTo>
                <a:cubicBezTo>
                  <a:pt x="19196" y="8446"/>
                  <a:pt x="19188" y="8556"/>
                  <a:pt x="19151" y="8636"/>
                </a:cubicBezTo>
                <a:cubicBezTo>
                  <a:pt x="19128" y="8666"/>
                  <a:pt x="19121" y="8726"/>
                  <a:pt x="19106" y="8766"/>
                </a:cubicBezTo>
                <a:cubicBezTo>
                  <a:pt x="19061" y="8796"/>
                  <a:pt x="19121" y="8906"/>
                  <a:pt x="19054" y="8836"/>
                </a:cubicBezTo>
                <a:cubicBezTo>
                  <a:pt x="19068" y="8756"/>
                  <a:pt x="19098" y="8686"/>
                  <a:pt x="19098" y="8586"/>
                </a:cubicBezTo>
                <a:cubicBezTo>
                  <a:pt x="19091" y="8536"/>
                  <a:pt x="19151" y="8536"/>
                  <a:pt x="19128" y="8466"/>
                </a:cubicBezTo>
                <a:cubicBezTo>
                  <a:pt x="19196" y="8476"/>
                  <a:pt x="19158" y="8386"/>
                  <a:pt x="19151" y="8336"/>
                </a:cubicBezTo>
                <a:cubicBezTo>
                  <a:pt x="19196" y="8306"/>
                  <a:pt x="19196" y="8226"/>
                  <a:pt x="19241" y="8196"/>
                </a:cubicBezTo>
                <a:cubicBezTo>
                  <a:pt x="19226" y="8146"/>
                  <a:pt x="19263" y="8136"/>
                  <a:pt x="19271" y="8096"/>
                </a:cubicBezTo>
                <a:cubicBezTo>
                  <a:pt x="19278" y="8066"/>
                  <a:pt x="19286" y="8026"/>
                  <a:pt x="19301" y="8006"/>
                </a:cubicBezTo>
                <a:cubicBezTo>
                  <a:pt x="19361" y="7896"/>
                  <a:pt x="19398" y="7776"/>
                  <a:pt x="19450" y="7666"/>
                </a:cubicBezTo>
                <a:cubicBezTo>
                  <a:pt x="19443" y="7586"/>
                  <a:pt x="19510" y="7576"/>
                  <a:pt x="19510" y="7507"/>
                </a:cubicBezTo>
                <a:cubicBezTo>
                  <a:pt x="19533" y="7437"/>
                  <a:pt x="19563" y="7377"/>
                  <a:pt x="19600" y="7337"/>
                </a:cubicBezTo>
                <a:cubicBezTo>
                  <a:pt x="19615" y="7277"/>
                  <a:pt x="19638" y="7227"/>
                  <a:pt x="19660" y="7167"/>
                </a:cubicBezTo>
                <a:cubicBezTo>
                  <a:pt x="19705" y="7117"/>
                  <a:pt x="19728" y="7067"/>
                  <a:pt x="19750" y="6997"/>
                </a:cubicBezTo>
                <a:cubicBezTo>
                  <a:pt x="19773" y="6947"/>
                  <a:pt x="19810" y="6907"/>
                  <a:pt x="19810" y="6837"/>
                </a:cubicBezTo>
                <a:cubicBezTo>
                  <a:pt x="19885" y="6817"/>
                  <a:pt x="19825" y="6677"/>
                  <a:pt x="19900" y="6657"/>
                </a:cubicBezTo>
                <a:cubicBezTo>
                  <a:pt x="19915" y="6527"/>
                  <a:pt x="19990" y="6437"/>
                  <a:pt x="20020" y="6307"/>
                </a:cubicBezTo>
                <a:cubicBezTo>
                  <a:pt x="20080" y="6287"/>
                  <a:pt x="20027" y="6157"/>
                  <a:pt x="20110" y="6157"/>
                </a:cubicBezTo>
                <a:cubicBezTo>
                  <a:pt x="20102" y="6077"/>
                  <a:pt x="20125" y="6007"/>
                  <a:pt x="20169" y="5967"/>
                </a:cubicBezTo>
                <a:cubicBezTo>
                  <a:pt x="20199" y="5847"/>
                  <a:pt x="20244" y="5727"/>
                  <a:pt x="20289" y="5607"/>
                </a:cubicBezTo>
                <a:cubicBezTo>
                  <a:pt x="20387" y="5378"/>
                  <a:pt x="20439" y="5118"/>
                  <a:pt x="20536" y="4898"/>
                </a:cubicBezTo>
                <a:cubicBezTo>
                  <a:pt x="20529" y="4808"/>
                  <a:pt x="20581" y="4778"/>
                  <a:pt x="20574" y="4708"/>
                </a:cubicBezTo>
                <a:cubicBezTo>
                  <a:pt x="20589" y="4638"/>
                  <a:pt x="20604" y="4568"/>
                  <a:pt x="20634" y="4508"/>
                </a:cubicBezTo>
                <a:cubicBezTo>
                  <a:pt x="20611" y="4418"/>
                  <a:pt x="20701" y="4418"/>
                  <a:pt x="20671" y="4328"/>
                </a:cubicBezTo>
                <a:cubicBezTo>
                  <a:pt x="20709" y="4318"/>
                  <a:pt x="20671" y="4248"/>
                  <a:pt x="20701" y="4228"/>
                </a:cubicBezTo>
                <a:cubicBezTo>
                  <a:pt x="20701" y="4188"/>
                  <a:pt x="20731" y="4168"/>
                  <a:pt x="20731" y="4128"/>
                </a:cubicBezTo>
                <a:cubicBezTo>
                  <a:pt x="20724" y="4048"/>
                  <a:pt x="20776" y="4018"/>
                  <a:pt x="20769" y="3948"/>
                </a:cubicBezTo>
                <a:cubicBezTo>
                  <a:pt x="20761" y="3848"/>
                  <a:pt x="20829" y="3828"/>
                  <a:pt x="20806" y="3728"/>
                </a:cubicBezTo>
                <a:cubicBezTo>
                  <a:pt x="20836" y="3678"/>
                  <a:pt x="20844" y="3618"/>
                  <a:pt x="20844" y="3538"/>
                </a:cubicBezTo>
                <a:cubicBezTo>
                  <a:pt x="20859" y="3468"/>
                  <a:pt x="20903" y="3428"/>
                  <a:pt x="20881" y="3328"/>
                </a:cubicBezTo>
                <a:cubicBezTo>
                  <a:pt x="20918" y="3288"/>
                  <a:pt x="20873" y="3169"/>
                  <a:pt x="20918" y="3139"/>
                </a:cubicBezTo>
                <a:cubicBezTo>
                  <a:pt x="20896" y="3039"/>
                  <a:pt x="20918" y="2969"/>
                  <a:pt x="20926" y="2899"/>
                </a:cubicBezTo>
                <a:cubicBezTo>
                  <a:pt x="20918" y="2739"/>
                  <a:pt x="20933" y="2599"/>
                  <a:pt x="20948" y="2449"/>
                </a:cubicBezTo>
                <a:cubicBezTo>
                  <a:pt x="20941" y="2429"/>
                  <a:pt x="20926" y="2419"/>
                  <a:pt x="20896" y="2429"/>
                </a:cubicBezTo>
                <a:cubicBezTo>
                  <a:pt x="20896" y="2399"/>
                  <a:pt x="20888" y="2359"/>
                  <a:pt x="20881" y="2319"/>
                </a:cubicBezTo>
                <a:cubicBezTo>
                  <a:pt x="20888" y="2259"/>
                  <a:pt x="20836" y="2149"/>
                  <a:pt x="20829" y="2249"/>
                </a:cubicBezTo>
                <a:cubicBezTo>
                  <a:pt x="20859" y="2239"/>
                  <a:pt x="20851" y="2299"/>
                  <a:pt x="20836" y="2329"/>
                </a:cubicBezTo>
                <a:cubicBezTo>
                  <a:pt x="20844" y="2379"/>
                  <a:pt x="20851" y="2429"/>
                  <a:pt x="20859" y="2469"/>
                </a:cubicBezTo>
                <a:cubicBezTo>
                  <a:pt x="20829" y="2529"/>
                  <a:pt x="20866" y="2639"/>
                  <a:pt x="20881" y="2739"/>
                </a:cubicBezTo>
                <a:cubicBezTo>
                  <a:pt x="20844" y="2789"/>
                  <a:pt x="20844" y="2889"/>
                  <a:pt x="20821" y="2959"/>
                </a:cubicBezTo>
                <a:cubicBezTo>
                  <a:pt x="20806" y="3039"/>
                  <a:pt x="20776" y="3109"/>
                  <a:pt x="20769" y="3209"/>
                </a:cubicBezTo>
                <a:cubicBezTo>
                  <a:pt x="20731" y="3258"/>
                  <a:pt x="20754" y="3368"/>
                  <a:pt x="20716" y="3428"/>
                </a:cubicBezTo>
                <a:cubicBezTo>
                  <a:pt x="20709" y="3518"/>
                  <a:pt x="20664" y="3578"/>
                  <a:pt x="20664" y="3678"/>
                </a:cubicBezTo>
                <a:cubicBezTo>
                  <a:pt x="20641" y="3748"/>
                  <a:pt x="20604" y="3808"/>
                  <a:pt x="20611" y="3898"/>
                </a:cubicBezTo>
                <a:cubicBezTo>
                  <a:pt x="20551" y="3948"/>
                  <a:pt x="20581" y="4068"/>
                  <a:pt x="20536" y="4128"/>
                </a:cubicBezTo>
                <a:cubicBezTo>
                  <a:pt x="20492" y="4188"/>
                  <a:pt x="20506" y="4298"/>
                  <a:pt x="20454" y="4358"/>
                </a:cubicBezTo>
                <a:cubicBezTo>
                  <a:pt x="20469" y="4458"/>
                  <a:pt x="20394" y="4498"/>
                  <a:pt x="20409" y="4608"/>
                </a:cubicBezTo>
                <a:cubicBezTo>
                  <a:pt x="20379" y="4618"/>
                  <a:pt x="20372" y="4648"/>
                  <a:pt x="20379" y="4698"/>
                </a:cubicBezTo>
                <a:cubicBezTo>
                  <a:pt x="20379" y="4758"/>
                  <a:pt x="20312" y="4738"/>
                  <a:pt x="20327" y="4808"/>
                </a:cubicBezTo>
                <a:cubicBezTo>
                  <a:pt x="20289" y="4868"/>
                  <a:pt x="20304" y="4978"/>
                  <a:pt x="20252" y="5028"/>
                </a:cubicBezTo>
                <a:cubicBezTo>
                  <a:pt x="20214" y="5098"/>
                  <a:pt x="20222" y="5208"/>
                  <a:pt x="20169" y="5258"/>
                </a:cubicBezTo>
                <a:cubicBezTo>
                  <a:pt x="20177" y="5308"/>
                  <a:pt x="20169" y="5358"/>
                  <a:pt x="20147" y="5388"/>
                </a:cubicBezTo>
                <a:cubicBezTo>
                  <a:pt x="20110" y="5397"/>
                  <a:pt x="20147" y="5477"/>
                  <a:pt x="20095" y="5487"/>
                </a:cubicBezTo>
                <a:cubicBezTo>
                  <a:pt x="20110" y="5537"/>
                  <a:pt x="20072" y="5547"/>
                  <a:pt x="20065" y="5577"/>
                </a:cubicBezTo>
                <a:cubicBezTo>
                  <a:pt x="20027" y="5597"/>
                  <a:pt x="20065" y="5677"/>
                  <a:pt x="20012" y="5687"/>
                </a:cubicBezTo>
                <a:cubicBezTo>
                  <a:pt x="20012" y="5777"/>
                  <a:pt x="19960" y="5827"/>
                  <a:pt x="19937" y="5907"/>
                </a:cubicBezTo>
                <a:cubicBezTo>
                  <a:pt x="19915" y="5937"/>
                  <a:pt x="19907" y="5987"/>
                  <a:pt x="19915" y="6037"/>
                </a:cubicBezTo>
                <a:cubicBezTo>
                  <a:pt x="19855" y="6027"/>
                  <a:pt x="19877" y="6107"/>
                  <a:pt x="19840" y="6117"/>
                </a:cubicBezTo>
                <a:cubicBezTo>
                  <a:pt x="19862" y="6187"/>
                  <a:pt x="19802" y="6187"/>
                  <a:pt x="19787" y="6217"/>
                </a:cubicBezTo>
                <a:cubicBezTo>
                  <a:pt x="19795" y="6277"/>
                  <a:pt x="19780" y="6317"/>
                  <a:pt x="19735" y="6317"/>
                </a:cubicBezTo>
                <a:cubicBezTo>
                  <a:pt x="19720" y="6477"/>
                  <a:pt x="19653" y="6597"/>
                  <a:pt x="19623" y="6737"/>
                </a:cubicBezTo>
                <a:cubicBezTo>
                  <a:pt x="19593" y="6757"/>
                  <a:pt x="19585" y="6787"/>
                  <a:pt x="19593" y="6837"/>
                </a:cubicBezTo>
                <a:cubicBezTo>
                  <a:pt x="19548" y="6837"/>
                  <a:pt x="19555" y="6887"/>
                  <a:pt x="19533" y="6907"/>
                </a:cubicBezTo>
                <a:cubicBezTo>
                  <a:pt x="19488" y="6957"/>
                  <a:pt x="19503" y="7057"/>
                  <a:pt x="19450" y="7107"/>
                </a:cubicBezTo>
                <a:cubicBezTo>
                  <a:pt x="19428" y="7117"/>
                  <a:pt x="19435" y="7177"/>
                  <a:pt x="19421" y="7207"/>
                </a:cubicBezTo>
                <a:cubicBezTo>
                  <a:pt x="19398" y="7217"/>
                  <a:pt x="19383" y="7247"/>
                  <a:pt x="19391" y="7297"/>
                </a:cubicBezTo>
                <a:cubicBezTo>
                  <a:pt x="19308" y="7317"/>
                  <a:pt x="19353" y="7447"/>
                  <a:pt x="19286" y="7477"/>
                </a:cubicBezTo>
                <a:cubicBezTo>
                  <a:pt x="19248" y="7606"/>
                  <a:pt x="19158" y="7706"/>
                  <a:pt x="19151" y="7866"/>
                </a:cubicBezTo>
                <a:cubicBezTo>
                  <a:pt x="19106" y="7906"/>
                  <a:pt x="19083" y="7976"/>
                  <a:pt x="19091" y="8056"/>
                </a:cubicBezTo>
                <a:cubicBezTo>
                  <a:pt x="19046" y="8116"/>
                  <a:pt x="19046" y="8206"/>
                  <a:pt x="19031" y="8286"/>
                </a:cubicBezTo>
                <a:cubicBezTo>
                  <a:pt x="18949" y="8386"/>
                  <a:pt x="18971" y="8566"/>
                  <a:pt x="18919" y="8696"/>
                </a:cubicBezTo>
                <a:cubicBezTo>
                  <a:pt x="18896" y="8856"/>
                  <a:pt x="18851" y="8986"/>
                  <a:pt x="18829" y="9136"/>
                </a:cubicBezTo>
                <a:cubicBezTo>
                  <a:pt x="18799" y="9196"/>
                  <a:pt x="18784" y="9276"/>
                  <a:pt x="18746" y="9336"/>
                </a:cubicBezTo>
                <a:cubicBezTo>
                  <a:pt x="18746" y="9366"/>
                  <a:pt x="18731" y="9406"/>
                  <a:pt x="18716" y="9436"/>
                </a:cubicBezTo>
                <a:cubicBezTo>
                  <a:pt x="18739" y="9476"/>
                  <a:pt x="18694" y="9566"/>
                  <a:pt x="18687" y="9496"/>
                </a:cubicBezTo>
                <a:cubicBezTo>
                  <a:pt x="18604" y="9426"/>
                  <a:pt x="18716" y="9386"/>
                  <a:pt x="18694" y="9286"/>
                </a:cubicBezTo>
                <a:cubicBezTo>
                  <a:pt x="18761" y="9246"/>
                  <a:pt x="18724" y="9116"/>
                  <a:pt x="18776" y="9066"/>
                </a:cubicBezTo>
                <a:cubicBezTo>
                  <a:pt x="18784" y="8546"/>
                  <a:pt x="18919" y="8156"/>
                  <a:pt x="18994" y="7706"/>
                </a:cubicBezTo>
                <a:cubicBezTo>
                  <a:pt x="19039" y="7616"/>
                  <a:pt x="19046" y="7507"/>
                  <a:pt x="19076" y="7417"/>
                </a:cubicBezTo>
                <a:cubicBezTo>
                  <a:pt x="19091" y="7297"/>
                  <a:pt x="19143" y="7207"/>
                  <a:pt x="19166" y="7097"/>
                </a:cubicBezTo>
                <a:cubicBezTo>
                  <a:pt x="19181" y="7047"/>
                  <a:pt x="19203" y="6997"/>
                  <a:pt x="19233" y="6957"/>
                </a:cubicBezTo>
                <a:cubicBezTo>
                  <a:pt x="19226" y="6887"/>
                  <a:pt x="19301" y="6887"/>
                  <a:pt x="19278" y="6797"/>
                </a:cubicBezTo>
                <a:cubicBezTo>
                  <a:pt x="19331" y="6717"/>
                  <a:pt x="19353" y="6607"/>
                  <a:pt x="19383" y="6507"/>
                </a:cubicBezTo>
                <a:cubicBezTo>
                  <a:pt x="19458" y="6307"/>
                  <a:pt x="19548" y="6137"/>
                  <a:pt x="19638" y="5967"/>
                </a:cubicBezTo>
                <a:cubicBezTo>
                  <a:pt x="19735" y="5787"/>
                  <a:pt x="19810" y="5597"/>
                  <a:pt x="19885" y="5397"/>
                </a:cubicBezTo>
                <a:cubicBezTo>
                  <a:pt x="19930" y="5318"/>
                  <a:pt x="19937" y="5198"/>
                  <a:pt x="19975" y="5108"/>
                </a:cubicBezTo>
                <a:cubicBezTo>
                  <a:pt x="20027" y="5018"/>
                  <a:pt x="20050" y="4908"/>
                  <a:pt x="20080" y="4808"/>
                </a:cubicBezTo>
                <a:cubicBezTo>
                  <a:pt x="20117" y="4778"/>
                  <a:pt x="20110" y="4698"/>
                  <a:pt x="20125" y="4648"/>
                </a:cubicBezTo>
                <a:cubicBezTo>
                  <a:pt x="20147" y="4598"/>
                  <a:pt x="20177" y="4568"/>
                  <a:pt x="20169" y="4488"/>
                </a:cubicBezTo>
                <a:cubicBezTo>
                  <a:pt x="20222" y="4478"/>
                  <a:pt x="20184" y="4368"/>
                  <a:pt x="20237" y="4358"/>
                </a:cubicBezTo>
                <a:cubicBezTo>
                  <a:pt x="20199" y="4288"/>
                  <a:pt x="20312" y="4228"/>
                  <a:pt x="20237" y="4208"/>
                </a:cubicBezTo>
                <a:cubicBezTo>
                  <a:pt x="20229" y="4268"/>
                  <a:pt x="20207" y="4318"/>
                  <a:pt x="20169" y="4348"/>
                </a:cubicBezTo>
                <a:cubicBezTo>
                  <a:pt x="20177" y="4418"/>
                  <a:pt x="20147" y="4448"/>
                  <a:pt x="20125" y="4498"/>
                </a:cubicBezTo>
                <a:cubicBezTo>
                  <a:pt x="20095" y="4618"/>
                  <a:pt x="20072" y="4728"/>
                  <a:pt x="20020" y="4828"/>
                </a:cubicBezTo>
                <a:cubicBezTo>
                  <a:pt x="19990" y="4938"/>
                  <a:pt x="19922" y="5018"/>
                  <a:pt x="19915" y="5148"/>
                </a:cubicBezTo>
                <a:cubicBezTo>
                  <a:pt x="19877" y="5188"/>
                  <a:pt x="19892" y="5268"/>
                  <a:pt x="19847" y="5288"/>
                </a:cubicBezTo>
                <a:cubicBezTo>
                  <a:pt x="19870" y="5388"/>
                  <a:pt x="19780" y="5378"/>
                  <a:pt x="19802" y="5477"/>
                </a:cubicBezTo>
                <a:cubicBezTo>
                  <a:pt x="19713" y="5547"/>
                  <a:pt x="19713" y="5697"/>
                  <a:pt x="19630" y="5787"/>
                </a:cubicBezTo>
                <a:cubicBezTo>
                  <a:pt x="19645" y="5867"/>
                  <a:pt x="19548" y="5857"/>
                  <a:pt x="19570" y="5947"/>
                </a:cubicBezTo>
                <a:cubicBezTo>
                  <a:pt x="19525" y="5997"/>
                  <a:pt x="19510" y="6067"/>
                  <a:pt x="19458" y="6097"/>
                </a:cubicBezTo>
                <a:cubicBezTo>
                  <a:pt x="19421" y="6227"/>
                  <a:pt x="19376" y="6337"/>
                  <a:pt x="19308" y="6437"/>
                </a:cubicBezTo>
                <a:cubicBezTo>
                  <a:pt x="19293" y="6507"/>
                  <a:pt x="19278" y="6577"/>
                  <a:pt x="19248" y="6627"/>
                </a:cubicBezTo>
                <a:cubicBezTo>
                  <a:pt x="19218" y="6687"/>
                  <a:pt x="19226" y="6767"/>
                  <a:pt x="19166" y="6797"/>
                </a:cubicBezTo>
                <a:cubicBezTo>
                  <a:pt x="19136" y="6697"/>
                  <a:pt x="19226" y="6707"/>
                  <a:pt x="19203" y="6607"/>
                </a:cubicBezTo>
                <a:cubicBezTo>
                  <a:pt x="19203" y="6567"/>
                  <a:pt x="19241" y="6567"/>
                  <a:pt x="19256" y="6537"/>
                </a:cubicBezTo>
                <a:cubicBezTo>
                  <a:pt x="19248" y="6487"/>
                  <a:pt x="19263" y="6457"/>
                  <a:pt x="19286" y="6437"/>
                </a:cubicBezTo>
                <a:cubicBezTo>
                  <a:pt x="19293" y="6287"/>
                  <a:pt x="19361" y="6197"/>
                  <a:pt x="19383" y="6057"/>
                </a:cubicBezTo>
                <a:cubicBezTo>
                  <a:pt x="19465" y="5977"/>
                  <a:pt x="19450" y="5807"/>
                  <a:pt x="19533" y="5727"/>
                </a:cubicBezTo>
                <a:cubicBezTo>
                  <a:pt x="19533" y="5647"/>
                  <a:pt x="19578" y="5597"/>
                  <a:pt x="19593" y="5527"/>
                </a:cubicBezTo>
                <a:cubicBezTo>
                  <a:pt x="19623" y="5517"/>
                  <a:pt x="19623" y="5477"/>
                  <a:pt x="19645" y="5457"/>
                </a:cubicBezTo>
                <a:cubicBezTo>
                  <a:pt x="19630" y="5407"/>
                  <a:pt x="19668" y="5397"/>
                  <a:pt x="19675" y="5358"/>
                </a:cubicBezTo>
                <a:cubicBezTo>
                  <a:pt x="19683" y="5288"/>
                  <a:pt x="19735" y="5268"/>
                  <a:pt x="19743" y="5198"/>
                </a:cubicBezTo>
                <a:cubicBezTo>
                  <a:pt x="19735" y="5148"/>
                  <a:pt x="19795" y="5158"/>
                  <a:pt x="19773" y="5098"/>
                </a:cubicBezTo>
                <a:cubicBezTo>
                  <a:pt x="19802" y="5088"/>
                  <a:pt x="19802" y="5048"/>
                  <a:pt x="19825" y="5028"/>
                </a:cubicBezTo>
                <a:cubicBezTo>
                  <a:pt x="19817" y="4938"/>
                  <a:pt x="19900" y="4928"/>
                  <a:pt x="19885" y="4828"/>
                </a:cubicBezTo>
                <a:cubicBezTo>
                  <a:pt x="19922" y="4788"/>
                  <a:pt x="19952" y="4728"/>
                  <a:pt x="19975" y="4658"/>
                </a:cubicBezTo>
                <a:cubicBezTo>
                  <a:pt x="20027" y="4558"/>
                  <a:pt x="20110" y="4468"/>
                  <a:pt x="20117" y="4328"/>
                </a:cubicBezTo>
                <a:cubicBezTo>
                  <a:pt x="20162" y="4278"/>
                  <a:pt x="20184" y="4218"/>
                  <a:pt x="20207" y="4158"/>
                </a:cubicBezTo>
                <a:cubicBezTo>
                  <a:pt x="20237" y="4138"/>
                  <a:pt x="20237" y="4098"/>
                  <a:pt x="20259" y="4078"/>
                </a:cubicBezTo>
                <a:cubicBezTo>
                  <a:pt x="20259" y="4048"/>
                  <a:pt x="20289" y="4008"/>
                  <a:pt x="20297" y="4038"/>
                </a:cubicBezTo>
                <a:cubicBezTo>
                  <a:pt x="20282" y="4058"/>
                  <a:pt x="20244" y="4168"/>
                  <a:pt x="20297" y="4158"/>
                </a:cubicBezTo>
                <a:cubicBezTo>
                  <a:pt x="20282" y="4078"/>
                  <a:pt x="20349" y="4078"/>
                  <a:pt x="20334" y="3998"/>
                </a:cubicBezTo>
                <a:cubicBezTo>
                  <a:pt x="20364" y="3988"/>
                  <a:pt x="20349" y="3968"/>
                  <a:pt x="20327" y="3948"/>
                </a:cubicBezTo>
                <a:cubicBezTo>
                  <a:pt x="20327" y="3908"/>
                  <a:pt x="20349" y="3898"/>
                  <a:pt x="20334" y="3858"/>
                </a:cubicBezTo>
                <a:cubicBezTo>
                  <a:pt x="20447" y="3698"/>
                  <a:pt x="20492" y="3498"/>
                  <a:pt x="20566" y="3318"/>
                </a:cubicBezTo>
                <a:cubicBezTo>
                  <a:pt x="20604" y="3229"/>
                  <a:pt x="20634" y="3129"/>
                  <a:pt x="20656" y="3029"/>
                </a:cubicBezTo>
                <a:cubicBezTo>
                  <a:pt x="20671" y="2919"/>
                  <a:pt x="20746" y="2849"/>
                  <a:pt x="20739" y="2709"/>
                </a:cubicBezTo>
                <a:cubicBezTo>
                  <a:pt x="20694" y="2719"/>
                  <a:pt x="20679" y="2749"/>
                  <a:pt x="20694" y="2809"/>
                </a:cubicBezTo>
                <a:cubicBezTo>
                  <a:pt x="20694" y="2869"/>
                  <a:pt x="20641" y="2889"/>
                  <a:pt x="20641" y="2949"/>
                </a:cubicBezTo>
                <a:cubicBezTo>
                  <a:pt x="20604" y="2969"/>
                  <a:pt x="20641" y="3059"/>
                  <a:pt x="20596" y="3079"/>
                </a:cubicBezTo>
                <a:cubicBezTo>
                  <a:pt x="20596" y="3129"/>
                  <a:pt x="20544" y="3139"/>
                  <a:pt x="20574" y="3229"/>
                </a:cubicBezTo>
                <a:cubicBezTo>
                  <a:pt x="20484" y="3268"/>
                  <a:pt x="20514" y="3418"/>
                  <a:pt x="20432" y="3468"/>
                </a:cubicBezTo>
                <a:cubicBezTo>
                  <a:pt x="20447" y="3608"/>
                  <a:pt x="20357" y="3648"/>
                  <a:pt x="20349" y="3758"/>
                </a:cubicBezTo>
                <a:cubicBezTo>
                  <a:pt x="20267" y="3808"/>
                  <a:pt x="20289" y="3958"/>
                  <a:pt x="20207" y="4008"/>
                </a:cubicBezTo>
                <a:cubicBezTo>
                  <a:pt x="20207" y="4068"/>
                  <a:pt x="20177" y="4098"/>
                  <a:pt x="20162" y="4138"/>
                </a:cubicBezTo>
                <a:cubicBezTo>
                  <a:pt x="20132" y="4148"/>
                  <a:pt x="20147" y="4198"/>
                  <a:pt x="20125" y="4208"/>
                </a:cubicBezTo>
                <a:cubicBezTo>
                  <a:pt x="20102" y="4218"/>
                  <a:pt x="20095" y="4248"/>
                  <a:pt x="20087" y="4278"/>
                </a:cubicBezTo>
                <a:cubicBezTo>
                  <a:pt x="20050" y="4298"/>
                  <a:pt x="20057" y="4358"/>
                  <a:pt x="20020" y="4378"/>
                </a:cubicBezTo>
                <a:cubicBezTo>
                  <a:pt x="20020" y="4448"/>
                  <a:pt x="19960" y="4468"/>
                  <a:pt x="19952" y="4518"/>
                </a:cubicBezTo>
                <a:cubicBezTo>
                  <a:pt x="19915" y="4608"/>
                  <a:pt x="19870" y="4698"/>
                  <a:pt x="19832" y="4788"/>
                </a:cubicBezTo>
                <a:cubicBezTo>
                  <a:pt x="19795" y="4808"/>
                  <a:pt x="19802" y="4878"/>
                  <a:pt x="19787" y="4918"/>
                </a:cubicBezTo>
                <a:cubicBezTo>
                  <a:pt x="19795" y="4958"/>
                  <a:pt x="19758" y="4958"/>
                  <a:pt x="19758" y="4988"/>
                </a:cubicBezTo>
                <a:cubicBezTo>
                  <a:pt x="19758" y="5018"/>
                  <a:pt x="19735" y="5038"/>
                  <a:pt x="19720" y="5058"/>
                </a:cubicBezTo>
                <a:cubicBezTo>
                  <a:pt x="19683" y="5138"/>
                  <a:pt x="19653" y="5238"/>
                  <a:pt x="19578" y="5298"/>
                </a:cubicBezTo>
                <a:cubicBezTo>
                  <a:pt x="19593" y="5388"/>
                  <a:pt x="19540" y="5407"/>
                  <a:pt x="19540" y="5487"/>
                </a:cubicBezTo>
                <a:cubicBezTo>
                  <a:pt x="19510" y="5497"/>
                  <a:pt x="19510" y="5537"/>
                  <a:pt x="19488" y="5557"/>
                </a:cubicBezTo>
                <a:cubicBezTo>
                  <a:pt x="19503" y="5617"/>
                  <a:pt x="19465" y="5627"/>
                  <a:pt x="19458" y="5657"/>
                </a:cubicBezTo>
                <a:cubicBezTo>
                  <a:pt x="19450" y="5697"/>
                  <a:pt x="19435" y="5717"/>
                  <a:pt x="19406" y="5727"/>
                </a:cubicBezTo>
                <a:cubicBezTo>
                  <a:pt x="19413" y="5777"/>
                  <a:pt x="19398" y="5807"/>
                  <a:pt x="19376" y="5827"/>
                </a:cubicBezTo>
                <a:cubicBezTo>
                  <a:pt x="19353" y="5897"/>
                  <a:pt x="19361" y="5977"/>
                  <a:pt x="19286" y="5997"/>
                </a:cubicBezTo>
                <a:cubicBezTo>
                  <a:pt x="19308" y="6167"/>
                  <a:pt x="19211" y="6227"/>
                  <a:pt x="19211" y="6377"/>
                </a:cubicBezTo>
                <a:cubicBezTo>
                  <a:pt x="19151" y="6467"/>
                  <a:pt x="19151" y="6617"/>
                  <a:pt x="19083" y="6707"/>
                </a:cubicBezTo>
                <a:cubicBezTo>
                  <a:pt x="19083" y="6777"/>
                  <a:pt x="19076" y="6847"/>
                  <a:pt x="19016" y="6867"/>
                </a:cubicBezTo>
                <a:cubicBezTo>
                  <a:pt x="19031" y="6957"/>
                  <a:pt x="18979" y="6977"/>
                  <a:pt x="18979" y="7057"/>
                </a:cubicBezTo>
                <a:cubicBezTo>
                  <a:pt x="18926" y="7157"/>
                  <a:pt x="18889" y="7287"/>
                  <a:pt x="18859" y="7417"/>
                </a:cubicBezTo>
                <a:cubicBezTo>
                  <a:pt x="18806" y="7517"/>
                  <a:pt x="18799" y="7656"/>
                  <a:pt x="18754" y="7766"/>
                </a:cubicBezTo>
                <a:cubicBezTo>
                  <a:pt x="18739" y="7896"/>
                  <a:pt x="18731" y="8036"/>
                  <a:pt x="18679" y="8136"/>
                </a:cubicBezTo>
                <a:cubicBezTo>
                  <a:pt x="18649" y="8186"/>
                  <a:pt x="18702" y="8306"/>
                  <a:pt x="18642" y="8326"/>
                </a:cubicBezTo>
                <a:cubicBezTo>
                  <a:pt x="18657" y="8416"/>
                  <a:pt x="18597" y="8436"/>
                  <a:pt x="18627" y="8536"/>
                </a:cubicBezTo>
                <a:cubicBezTo>
                  <a:pt x="18559" y="8636"/>
                  <a:pt x="18559" y="8786"/>
                  <a:pt x="18559" y="8946"/>
                </a:cubicBezTo>
                <a:cubicBezTo>
                  <a:pt x="18642" y="8916"/>
                  <a:pt x="18612" y="8776"/>
                  <a:pt x="18657" y="8706"/>
                </a:cubicBezTo>
                <a:cubicBezTo>
                  <a:pt x="18642" y="8636"/>
                  <a:pt x="18672" y="8616"/>
                  <a:pt x="18679" y="8556"/>
                </a:cubicBezTo>
                <a:cubicBezTo>
                  <a:pt x="18716" y="8536"/>
                  <a:pt x="18679" y="8446"/>
                  <a:pt x="18724" y="8426"/>
                </a:cubicBezTo>
                <a:cubicBezTo>
                  <a:pt x="18716" y="8376"/>
                  <a:pt x="18724" y="8326"/>
                  <a:pt x="18746" y="8296"/>
                </a:cubicBezTo>
                <a:cubicBezTo>
                  <a:pt x="18784" y="8276"/>
                  <a:pt x="18724" y="8166"/>
                  <a:pt x="18769" y="8146"/>
                </a:cubicBezTo>
                <a:cubicBezTo>
                  <a:pt x="18784" y="8046"/>
                  <a:pt x="18836" y="7976"/>
                  <a:pt x="18814" y="7836"/>
                </a:cubicBezTo>
                <a:cubicBezTo>
                  <a:pt x="18896" y="7696"/>
                  <a:pt x="18889" y="7467"/>
                  <a:pt x="18979" y="7327"/>
                </a:cubicBezTo>
                <a:cubicBezTo>
                  <a:pt x="19001" y="7227"/>
                  <a:pt x="19024" y="7137"/>
                  <a:pt x="19068" y="7057"/>
                </a:cubicBezTo>
                <a:cubicBezTo>
                  <a:pt x="19083" y="7017"/>
                  <a:pt x="19076" y="6947"/>
                  <a:pt x="19113" y="6927"/>
                </a:cubicBezTo>
                <a:cubicBezTo>
                  <a:pt x="19113" y="6897"/>
                  <a:pt x="19128" y="6887"/>
                  <a:pt x="19128" y="6867"/>
                </a:cubicBezTo>
                <a:cubicBezTo>
                  <a:pt x="19151" y="6867"/>
                  <a:pt x="19158" y="6817"/>
                  <a:pt x="19173" y="6857"/>
                </a:cubicBezTo>
                <a:cubicBezTo>
                  <a:pt x="19121" y="6857"/>
                  <a:pt x="19203" y="6987"/>
                  <a:pt x="19121" y="6957"/>
                </a:cubicBezTo>
                <a:cubicBezTo>
                  <a:pt x="19113" y="7007"/>
                  <a:pt x="19098" y="7037"/>
                  <a:pt x="19098" y="7087"/>
                </a:cubicBezTo>
                <a:cubicBezTo>
                  <a:pt x="19068" y="7157"/>
                  <a:pt x="19031" y="7227"/>
                  <a:pt x="19016" y="7307"/>
                </a:cubicBezTo>
                <a:cubicBezTo>
                  <a:pt x="18971" y="7367"/>
                  <a:pt x="19001" y="7497"/>
                  <a:pt x="18941" y="7537"/>
                </a:cubicBezTo>
                <a:cubicBezTo>
                  <a:pt x="18979" y="7616"/>
                  <a:pt x="18919" y="7616"/>
                  <a:pt x="18919" y="7666"/>
                </a:cubicBezTo>
                <a:cubicBezTo>
                  <a:pt x="18889" y="7686"/>
                  <a:pt x="18934" y="7776"/>
                  <a:pt x="18889" y="7786"/>
                </a:cubicBezTo>
                <a:cubicBezTo>
                  <a:pt x="18851" y="7806"/>
                  <a:pt x="18896" y="7886"/>
                  <a:pt x="18866" y="7916"/>
                </a:cubicBezTo>
                <a:cubicBezTo>
                  <a:pt x="18859" y="7956"/>
                  <a:pt x="18844" y="7996"/>
                  <a:pt x="18844" y="8036"/>
                </a:cubicBezTo>
                <a:cubicBezTo>
                  <a:pt x="18829" y="8126"/>
                  <a:pt x="18799" y="8196"/>
                  <a:pt x="18791" y="8286"/>
                </a:cubicBezTo>
                <a:cubicBezTo>
                  <a:pt x="18754" y="8306"/>
                  <a:pt x="18791" y="8386"/>
                  <a:pt x="18761" y="8416"/>
                </a:cubicBezTo>
                <a:cubicBezTo>
                  <a:pt x="18784" y="8476"/>
                  <a:pt x="18731" y="8486"/>
                  <a:pt x="18761" y="8566"/>
                </a:cubicBezTo>
                <a:cubicBezTo>
                  <a:pt x="18679" y="8536"/>
                  <a:pt x="18769" y="8666"/>
                  <a:pt x="18716" y="8666"/>
                </a:cubicBezTo>
                <a:cubicBezTo>
                  <a:pt x="18739" y="8746"/>
                  <a:pt x="18709" y="8776"/>
                  <a:pt x="18716" y="8836"/>
                </a:cubicBezTo>
                <a:cubicBezTo>
                  <a:pt x="18731" y="8866"/>
                  <a:pt x="18709" y="8866"/>
                  <a:pt x="18702" y="8876"/>
                </a:cubicBezTo>
                <a:cubicBezTo>
                  <a:pt x="18664" y="8926"/>
                  <a:pt x="18687" y="9016"/>
                  <a:pt x="18664" y="9066"/>
                </a:cubicBezTo>
                <a:cubicBezTo>
                  <a:pt x="18642" y="9146"/>
                  <a:pt x="18657" y="9256"/>
                  <a:pt x="18612" y="9316"/>
                </a:cubicBezTo>
                <a:cubicBezTo>
                  <a:pt x="18649" y="9176"/>
                  <a:pt x="18552" y="9186"/>
                  <a:pt x="18529" y="9066"/>
                </a:cubicBezTo>
                <a:cubicBezTo>
                  <a:pt x="18522" y="8996"/>
                  <a:pt x="18514" y="8906"/>
                  <a:pt x="18477" y="8876"/>
                </a:cubicBezTo>
                <a:cubicBezTo>
                  <a:pt x="18484" y="8826"/>
                  <a:pt x="18544" y="8836"/>
                  <a:pt x="18507" y="8746"/>
                </a:cubicBezTo>
                <a:cubicBezTo>
                  <a:pt x="18492" y="8676"/>
                  <a:pt x="18462" y="8706"/>
                  <a:pt x="18484" y="8636"/>
                </a:cubicBezTo>
                <a:cubicBezTo>
                  <a:pt x="18484" y="8536"/>
                  <a:pt x="18522" y="8466"/>
                  <a:pt x="18514" y="8366"/>
                </a:cubicBezTo>
                <a:cubicBezTo>
                  <a:pt x="18499" y="8286"/>
                  <a:pt x="18492" y="8206"/>
                  <a:pt x="18477" y="8136"/>
                </a:cubicBezTo>
                <a:cubicBezTo>
                  <a:pt x="18507" y="8126"/>
                  <a:pt x="18492" y="8066"/>
                  <a:pt x="18484" y="8016"/>
                </a:cubicBezTo>
                <a:cubicBezTo>
                  <a:pt x="18507" y="7986"/>
                  <a:pt x="18514" y="7946"/>
                  <a:pt x="18507" y="7886"/>
                </a:cubicBezTo>
                <a:cubicBezTo>
                  <a:pt x="18514" y="7756"/>
                  <a:pt x="18544" y="7616"/>
                  <a:pt x="18567" y="7517"/>
                </a:cubicBezTo>
                <a:cubicBezTo>
                  <a:pt x="18574" y="7487"/>
                  <a:pt x="18567" y="7427"/>
                  <a:pt x="18589" y="7397"/>
                </a:cubicBezTo>
                <a:cubicBezTo>
                  <a:pt x="18582" y="7347"/>
                  <a:pt x="18589" y="7297"/>
                  <a:pt x="18612" y="7267"/>
                </a:cubicBezTo>
                <a:cubicBezTo>
                  <a:pt x="18642" y="7247"/>
                  <a:pt x="18604" y="7157"/>
                  <a:pt x="18642" y="7147"/>
                </a:cubicBezTo>
                <a:cubicBezTo>
                  <a:pt x="18657" y="6977"/>
                  <a:pt x="18687" y="6807"/>
                  <a:pt x="18746" y="6677"/>
                </a:cubicBezTo>
                <a:cubicBezTo>
                  <a:pt x="18739" y="6567"/>
                  <a:pt x="18806" y="6537"/>
                  <a:pt x="18799" y="6427"/>
                </a:cubicBezTo>
                <a:cubicBezTo>
                  <a:pt x="18836" y="6407"/>
                  <a:pt x="18799" y="6327"/>
                  <a:pt x="18851" y="6327"/>
                </a:cubicBezTo>
                <a:cubicBezTo>
                  <a:pt x="18874" y="6297"/>
                  <a:pt x="18836" y="6207"/>
                  <a:pt x="18874" y="6197"/>
                </a:cubicBezTo>
                <a:cubicBezTo>
                  <a:pt x="18881" y="6157"/>
                  <a:pt x="18889" y="6127"/>
                  <a:pt x="18904" y="6097"/>
                </a:cubicBezTo>
                <a:cubicBezTo>
                  <a:pt x="18934" y="6077"/>
                  <a:pt x="18889" y="5987"/>
                  <a:pt x="18926" y="5977"/>
                </a:cubicBezTo>
                <a:cubicBezTo>
                  <a:pt x="18971" y="5957"/>
                  <a:pt x="18926" y="5877"/>
                  <a:pt x="18956" y="5847"/>
                </a:cubicBezTo>
                <a:cubicBezTo>
                  <a:pt x="19016" y="5857"/>
                  <a:pt x="18986" y="5777"/>
                  <a:pt x="19009" y="5747"/>
                </a:cubicBezTo>
                <a:cubicBezTo>
                  <a:pt x="19068" y="5717"/>
                  <a:pt x="19046" y="5607"/>
                  <a:pt x="19083" y="5547"/>
                </a:cubicBezTo>
                <a:cubicBezTo>
                  <a:pt x="19106" y="5467"/>
                  <a:pt x="19136" y="5397"/>
                  <a:pt x="19166" y="5318"/>
                </a:cubicBezTo>
                <a:cubicBezTo>
                  <a:pt x="19196" y="5258"/>
                  <a:pt x="19226" y="5198"/>
                  <a:pt x="19241" y="5118"/>
                </a:cubicBezTo>
                <a:cubicBezTo>
                  <a:pt x="19278" y="5058"/>
                  <a:pt x="19293" y="4968"/>
                  <a:pt x="19346" y="4918"/>
                </a:cubicBezTo>
                <a:cubicBezTo>
                  <a:pt x="19361" y="4828"/>
                  <a:pt x="19413" y="4778"/>
                  <a:pt x="19421" y="4688"/>
                </a:cubicBezTo>
                <a:cubicBezTo>
                  <a:pt x="19480" y="4698"/>
                  <a:pt x="19458" y="4618"/>
                  <a:pt x="19473" y="4588"/>
                </a:cubicBezTo>
                <a:cubicBezTo>
                  <a:pt x="19503" y="4568"/>
                  <a:pt x="19518" y="4528"/>
                  <a:pt x="19525" y="4488"/>
                </a:cubicBezTo>
                <a:cubicBezTo>
                  <a:pt x="19608" y="4368"/>
                  <a:pt x="19653" y="4218"/>
                  <a:pt x="19705" y="4078"/>
                </a:cubicBezTo>
                <a:cubicBezTo>
                  <a:pt x="19780" y="4058"/>
                  <a:pt x="19750" y="3938"/>
                  <a:pt x="19810" y="3908"/>
                </a:cubicBezTo>
                <a:cubicBezTo>
                  <a:pt x="19840" y="3828"/>
                  <a:pt x="19870" y="3758"/>
                  <a:pt x="19915" y="3698"/>
                </a:cubicBezTo>
                <a:cubicBezTo>
                  <a:pt x="19945" y="3638"/>
                  <a:pt x="19952" y="3558"/>
                  <a:pt x="20020" y="3528"/>
                </a:cubicBezTo>
                <a:cubicBezTo>
                  <a:pt x="19982" y="3438"/>
                  <a:pt x="20087" y="3488"/>
                  <a:pt x="20050" y="3398"/>
                </a:cubicBezTo>
                <a:cubicBezTo>
                  <a:pt x="20072" y="3378"/>
                  <a:pt x="20095" y="3338"/>
                  <a:pt x="20102" y="3298"/>
                </a:cubicBezTo>
                <a:cubicBezTo>
                  <a:pt x="20192" y="3189"/>
                  <a:pt x="20214" y="3009"/>
                  <a:pt x="20304" y="2889"/>
                </a:cubicBezTo>
                <a:cubicBezTo>
                  <a:pt x="20342" y="2739"/>
                  <a:pt x="20424" y="2619"/>
                  <a:pt x="20462" y="2459"/>
                </a:cubicBezTo>
                <a:cubicBezTo>
                  <a:pt x="20536" y="2339"/>
                  <a:pt x="20551" y="2169"/>
                  <a:pt x="20641" y="2059"/>
                </a:cubicBezTo>
                <a:cubicBezTo>
                  <a:pt x="20634" y="1959"/>
                  <a:pt x="20686" y="1919"/>
                  <a:pt x="20724" y="1859"/>
                </a:cubicBezTo>
                <a:cubicBezTo>
                  <a:pt x="20731" y="1819"/>
                  <a:pt x="20746" y="1779"/>
                  <a:pt x="20776" y="1759"/>
                </a:cubicBezTo>
                <a:cubicBezTo>
                  <a:pt x="20731" y="1669"/>
                  <a:pt x="20844" y="1719"/>
                  <a:pt x="20799" y="1629"/>
                </a:cubicBezTo>
                <a:cubicBezTo>
                  <a:pt x="20829" y="1609"/>
                  <a:pt x="20844" y="1569"/>
                  <a:pt x="20851" y="1529"/>
                </a:cubicBezTo>
                <a:cubicBezTo>
                  <a:pt x="20866" y="1499"/>
                  <a:pt x="20881" y="1459"/>
                  <a:pt x="20903" y="1429"/>
                </a:cubicBezTo>
                <a:cubicBezTo>
                  <a:pt x="20926" y="1349"/>
                  <a:pt x="20956" y="1279"/>
                  <a:pt x="21001" y="1219"/>
                </a:cubicBezTo>
                <a:cubicBezTo>
                  <a:pt x="21016" y="1109"/>
                  <a:pt x="21046" y="1010"/>
                  <a:pt x="21091" y="930"/>
                </a:cubicBezTo>
                <a:cubicBezTo>
                  <a:pt x="21098" y="810"/>
                  <a:pt x="21151" y="740"/>
                  <a:pt x="21181" y="640"/>
                </a:cubicBezTo>
                <a:cubicBezTo>
                  <a:pt x="21166" y="470"/>
                  <a:pt x="21255" y="380"/>
                  <a:pt x="21225" y="190"/>
                </a:cubicBezTo>
                <a:cubicBezTo>
                  <a:pt x="21263" y="140"/>
                  <a:pt x="21285" y="70"/>
                  <a:pt x="21300" y="0"/>
                </a:cubicBezTo>
                <a:cubicBezTo>
                  <a:pt x="21240" y="0"/>
                  <a:pt x="21240" y="0"/>
                  <a:pt x="21240" y="0"/>
                </a:cubicBezTo>
                <a:cubicBezTo>
                  <a:pt x="21211" y="40"/>
                  <a:pt x="21188" y="90"/>
                  <a:pt x="21173" y="140"/>
                </a:cubicBezTo>
                <a:cubicBezTo>
                  <a:pt x="21121" y="150"/>
                  <a:pt x="21166" y="230"/>
                  <a:pt x="21121" y="240"/>
                </a:cubicBezTo>
                <a:cubicBezTo>
                  <a:pt x="21158" y="330"/>
                  <a:pt x="21076" y="320"/>
                  <a:pt x="21076" y="380"/>
                </a:cubicBezTo>
                <a:cubicBezTo>
                  <a:pt x="21023" y="380"/>
                  <a:pt x="21068" y="460"/>
                  <a:pt x="21023" y="480"/>
                </a:cubicBezTo>
                <a:cubicBezTo>
                  <a:pt x="21046" y="550"/>
                  <a:pt x="20948" y="520"/>
                  <a:pt x="20978" y="610"/>
                </a:cubicBezTo>
                <a:cubicBezTo>
                  <a:pt x="20903" y="650"/>
                  <a:pt x="20851" y="710"/>
                  <a:pt x="20859" y="820"/>
                </a:cubicBezTo>
                <a:cubicBezTo>
                  <a:pt x="20746" y="820"/>
                  <a:pt x="20791" y="960"/>
                  <a:pt x="20724" y="1000"/>
                </a:cubicBezTo>
                <a:cubicBezTo>
                  <a:pt x="20686" y="1070"/>
                  <a:pt x="20619" y="1119"/>
                  <a:pt x="20604" y="1209"/>
                </a:cubicBezTo>
                <a:cubicBezTo>
                  <a:pt x="20499" y="1329"/>
                  <a:pt x="20439" y="1489"/>
                  <a:pt x="20334" y="1609"/>
                </a:cubicBezTo>
                <a:cubicBezTo>
                  <a:pt x="20274" y="1759"/>
                  <a:pt x="20177" y="1879"/>
                  <a:pt x="20080" y="1999"/>
                </a:cubicBezTo>
                <a:cubicBezTo>
                  <a:pt x="20050" y="2079"/>
                  <a:pt x="19997" y="2139"/>
                  <a:pt x="19960" y="2209"/>
                </a:cubicBezTo>
                <a:cubicBezTo>
                  <a:pt x="19937" y="2299"/>
                  <a:pt x="19892" y="2369"/>
                  <a:pt x="19832" y="2419"/>
                </a:cubicBezTo>
                <a:cubicBezTo>
                  <a:pt x="19817" y="2519"/>
                  <a:pt x="19758" y="2569"/>
                  <a:pt x="19713" y="2629"/>
                </a:cubicBezTo>
                <a:cubicBezTo>
                  <a:pt x="19728" y="2699"/>
                  <a:pt x="19653" y="2679"/>
                  <a:pt x="19660" y="2739"/>
                </a:cubicBezTo>
                <a:cubicBezTo>
                  <a:pt x="19645" y="2779"/>
                  <a:pt x="19608" y="2809"/>
                  <a:pt x="19585" y="2839"/>
                </a:cubicBezTo>
                <a:cubicBezTo>
                  <a:pt x="19563" y="2929"/>
                  <a:pt x="19525" y="2999"/>
                  <a:pt x="19465" y="3059"/>
                </a:cubicBezTo>
                <a:cubicBezTo>
                  <a:pt x="19458" y="3099"/>
                  <a:pt x="19443" y="3129"/>
                  <a:pt x="19413" y="3159"/>
                </a:cubicBezTo>
                <a:cubicBezTo>
                  <a:pt x="19443" y="3238"/>
                  <a:pt x="19346" y="3219"/>
                  <a:pt x="19368" y="3288"/>
                </a:cubicBezTo>
                <a:cubicBezTo>
                  <a:pt x="19338" y="3308"/>
                  <a:pt x="19323" y="3348"/>
                  <a:pt x="19316" y="3388"/>
                </a:cubicBezTo>
                <a:cubicBezTo>
                  <a:pt x="19301" y="3428"/>
                  <a:pt x="19241" y="3418"/>
                  <a:pt x="19263" y="3488"/>
                </a:cubicBezTo>
                <a:cubicBezTo>
                  <a:pt x="19188" y="3528"/>
                  <a:pt x="19173" y="3628"/>
                  <a:pt x="19143" y="3698"/>
                </a:cubicBezTo>
                <a:cubicBezTo>
                  <a:pt x="19068" y="3738"/>
                  <a:pt x="19106" y="3878"/>
                  <a:pt x="19016" y="3908"/>
                </a:cubicBezTo>
                <a:cubicBezTo>
                  <a:pt x="19024" y="4018"/>
                  <a:pt x="18941" y="4058"/>
                  <a:pt x="18919" y="4148"/>
                </a:cubicBezTo>
                <a:cubicBezTo>
                  <a:pt x="18844" y="4298"/>
                  <a:pt x="18784" y="4448"/>
                  <a:pt x="18724" y="4608"/>
                </a:cubicBezTo>
                <a:cubicBezTo>
                  <a:pt x="18657" y="4658"/>
                  <a:pt x="18664" y="4768"/>
                  <a:pt x="18627" y="4848"/>
                </a:cubicBezTo>
                <a:cubicBezTo>
                  <a:pt x="18567" y="4898"/>
                  <a:pt x="18597" y="5038"/>
                  <a:pt x="18529" y="5078"/>
                </a:cubicBezTo>
                <a:cubicBezTo>
                  <a:pt x="18439" y="5417"/>
                  <a:pt x="18320" y="5727"/>
                  <a:pt x="18290" y="6117"/>
                </a:cubicBezTo>
                <a:cubicBezTo>
                  <a:pt x="18275" y="6217"/>
                  <a:pt x="18260" y="6307"/>
                  <a:pt x="18237" y="6397"/>
                </a:cubicBezTo>
                <a:cubicBezTo>
                  <a:pt x="18245" y="6507"/>
                  <a:pt x="18177" y="6557"/>
                  <a:pt x="18192" y="6677"/>
                </a:cubicBezTo>
                <a:cubicBezTo>
                  <a:pt x="18155" y="6687"/>
                  <a:pt x="18192" y="6777"/>
                  <a:pt x="18170" y="6797"/>
                </a:cubicBezTo>
                <a:cubicBezTo>
                  <a:pt x="18170" y="6857"/>
                  <a:pt x="18132" y="6887"/>
                  <a:pt x="18147" y="6957"/>
                </a:cubicBezTo>
                <a:cubicBezTo>
                  <a:pt x="18110" y="7027"/>
                  <a:pt x="18155" y="7177"/>
                  <a:pt x="18102" y="7237"/>
                </a:cubicBezTo>
                <a:cubicBezTo>
                  <a:pt x="18080" y="7137"/>
                  <a:pt x="18080" y="7067"/>
                  <a:pt x="18065" y="7007"/>
                </a:cubicBezTo>
                <a:cubicBezTo>
                  <a:pt x="18057" y="6977"/>
                  <a:pt x="18042" y="6987"/>
                  <a:pt x="18042" y="6987"/>
                </a:cubicBezTo>
                <a:cubicBezTo>
                  <a:pt x="18035" y="6967"/>
                  <a:pt x="18057" y="6947"/>
                  <a:pt x="18057" y="6947"/>
                </a:cubicBezTo>
                <a:cubicBezTo>
                  <a:pt x="18050" y="6907"/>
                  <a:pt x="18042" y="6887"/>
                  <a:pt x="18020" y="6867"/>
                </a:cubicBezTo>
                <a:cubicBezTo>
                  <a:pt x="18072" y="6807"/>
                  <a:pt x="18042" y="6667"/>
                  <a:pt x="18042" y="6567"/>
                </a:cubicBezTo>
                <a:cubicBezTo>
                  <a:pt x="18095" y="6497"/>
                  <a:pt x="18065" y="6357"/>
                  <a:pt x="18110" y="6287"/>
                </a:cubicBezTo>
                <a:cubicBezTo>
                  <a:pt x="18080" y="6137"/>
                  <a:pt x="18162" y="6097"/>
                  <a:pt x="18132" y="5957"/>
                </a:cubicBezTo>
                <a:cubicBezTo>
                  <a:pt x="18177" y="5937"/>
                  <a:pt x="18162" y="5867"/>
                  <a:pt x="18147" y="5797"/>
                </a:cubicBezTo>
                <a:cubicBezTo>
                  <a:pt x="18192" y="5777"/>
                  <a:pt x="18177" y="5717"/>
                  <a:pt x="18200" y="5667"/>
                </a:cubicBezTo>
                <a:cubicBezTo>
                  <a:pt x="18207" y="5567"/>
                  <a:pt x="18207" y="5447"/>
                  <a:pt x="18267" y="5388"/>
                </a:cubicBezTo>
                <a:cubicBezTo>
                  <a:pt x="18237" y="5248"/>
                  <a:pt x="18327" y="5218"/>
                  <a:pt x="18305" y="5078"/>
                </a:cubicBezTo>
                <a:cubicBezTo>
                  <a:pt x="18372" y="5018"/>
                  <a:pt x="18364" y="4898"/>
                  <a:pt x="18402" y="4818"/>
                </a:cubicBezTo>
                <a:cubicBezTo>
                  <a:pt x="18439" y="4798"/>
                  <a:pt x="18402" y="4708"/>
                  <a:pt x="18447" y="4688"/>
                </a:cubicBezTo>
                <a:cubicBezTo>
                  <a:pt x="18447" y="4628"/>
                  <a:pt x="18484" y="4598"/>
                  <a:pt x="18469" y="4528"/>
                </a:cubicBezTo>
                <a:cubicBezTo>
                  <a:pt x="18544" y="4438"/>
                  <a:pt x="18567" y="4308"/>
                  <a:pt x="18619" y="4198"/>
                </a:cubicBezTo>
                <a:cubicBezTo>
                  <a:pt x="18687" y="4098"/>
                  <a:pt x="18687" y="3948"/>
                  <a:pt x="18791" y="3888"/>
                </a:cubicBezTo>
                <a:cubicBezTo>
                  <a:pt x="18806" y="3738"/>
                  <a:pt x="18881" y="3658"/>
                  <a:pt x="18941" y="3548"/>
                </a:cubicBezTo>
                <a:cubicBezTo>
                  <a:pt x="18941" y="3468"/>
                  <a:pt x="19031" y="3458"/>
                  <a:pt x="19024" y="3378"/>
                </a:cubicBezTo>
                <a:cubicBezTo>
                  <a:pt x="19046" y="3318"/>
                  <a:pt x="19106" y="3278"/>
                  <a:pt x="19113" y="3209"/>
                </a:cubicBezTo>
                <a:cubicBezTo>
                  <a:pt x="19136" y="3209"/>
                  <a:pt x="19136" y="3159"/>
                  <a:pt x="19151" y="3199"/>
                </a:cubicBezTo>
                <a:cubicBezTo>
                  <a:pt x="19181" y="3179"/>
                  <a:pt x="19166" y="3129"/>
                  <a:pt x="19181" y="3099"/>
                </a:cubicBezTo>
                <a:cubicBezTo>
                  <a:pt x="19241" y="3069"/>
                  <a:pt x="19218" y="2969"/>
                  <a:pt x="19293" y="2949"/>
                </a:cubicBezTo>
                <a:cubicBezTo>
                  <a:pt x="19346" y="2839"/>
                  <a:pt x="19435" y="2749"/>
                  <a:pt x="19488" y="2629"/>
                </a:cubicBezTo>
                <a:cubicBezTo>
                  <a:pt x="19570" y="2549"/>
                  <a:pt x="19608" y="2429"/>
                  <a:pt x="19690" y="2339"/>
                </a:cubicBezTo>
                <a:cubicBezTo>
                  <a:pt x="19750" y="2239"/>
                  <a:pt x="19832" y="2139"/>
                  <a:pt x="19885" y="2029"/>
                </a:cubicBezTo>
                <a:cubicBezTo>
                  <a:pt x="19960" y="1939"/>
                  <a:pt x="20035" y="1839"/>
                  <a:pt x="20087" y="1739"/>
                </a:cubicBezTo>
                <a:cubicBezTo>
                  <a:pt x="20110" y="1719"/>
                  <a:pt x="20117" y="1679"/>
                  <a:pt x="20162" y="1679"/>
                </a:cubicBezTo>
                <a:cubicBezTo>
                  <a:pt x="20169" y="1649"/>
                  <a:pt x="20177" y="1609"/>
                  <a:pt x="20192" y="1589"/>
                </a:cubicBezTo>
                <a:cubicBezTo>
                  <a:pt x="20192" y="1539"/>
                  <a:pt x="20252" y="1559"/>
                  <a:pt x="20252" y="1509"/>
                </a:cubicBezTo>
                <a:cubicBezTo>
                  <a:pt x="20252" y="1469"/>
                  <a:pt x="20289" y="1469"/>
                  <a:pt x="20304" y="1439"/>
                </a:cubicBezTo>
                <a:cubicBezTo>
                  <a:pt x="20394" y="1199"/>
                  <a:pt x="20559" y="1020"/>
                  <a:pt x="20679" y="810"/>
                </a:cubicBezTo>
                <a:cubicBezTo>
                  <a:pt x="20686" y="750"/>
                  <a:pt x="20761" y="740"/>
                  <a:pt x="20739" y="640"/>
                </a:cubicBezTo>
                <a:cubicBezTo>
                  <a:pt x="20784" y="600"/>
                  <a:pt x="20799" y="530"/>
                  <a:pt x="20851" y="490"/>
                </a:cubicBezTo>
                <a:cubicBezTo>
                  <a:pt x="20888" y="370"/>
                  <a:pt x="20971" y="270"/>
                  <a:pt x="20993" y="130"/>
                </a:cubicBezTo>
                <a:cubicBezTo>
                  <a:pt x="21031" y="90"/>
                  <a:pt x="21061" y="50"/>
                  <a:pt x="21083" y="0"/>
                </a:cubicBezTo>
                <a:cubicBezTo>
                  <a:pt x="20888" y="0"/>
                  <a:pt x="20888" y="0"/>
                  <a:pt x="20888" y="0"/>
                </a:cubicBezTo>
                <a:cubicBezTo>
                  <a:pt x="20791" y="160"/>
                  <a:pt x="20694" y="320"/>
                  <a:pt x="20611" y="500"/>
                </a:cubicBezTo>
                <a:cubicBezTo>
                  <a:pt x="20536" y="540"/>
                  <a:pt x="20521" y="640"/>
                  <a:pt x="20462" y="690"/>
                </a:cubicBezTo>
                <a:cubicBezTo>
                  <a:pt x="20432" y="720"/>
                  <a:pt x="20402" y="750"/>
                  <a:pt x="20387" y="800"/>
                </a:cubicBezTo>
                <a:cubicBezTo>
                  <a:pt x="20387" y="810"/>
                  <a:pt x="20372" y="830"/>
                  <a:pt x="20364" y="800"/>
                </a:cubicBezTo>
                <a:cubicBezTo>
                  <a:pt x="20334" y="810"/>
                  <a:pt x="20357" y="860"/>
                  <a:pt x="20334" y="870"/>
                </a:cubicBezTo>
                <a:cubicBezTo>
                  <a:pt x="20289" y="940"/>
                  <a:pt x="20237" y="1000"/>
                  <a:pt x="20207" y="1079"/>
                </a:cubicBezTo>
                <a:cubicBezTo>
                  <a:pt x="20102" y="1099"/>
                  <a:pt x="20125" y="1239"/>
                  <a:pt x="20035" y="1269"/>
                </a:cubicBezTo>
                <a:cubicBezTo>
                  <a:pt x="20057" y="1339"/>
                  <a:pt x="19982" y="1319"/>
                  <a:pt x="19990" y="1379"/>
                </a:cubicBezTo>
                <a:cubicBezTo>
                  <a:pt x="19915" y="1369"/>
                  <a:pt x="19975" y="1479"/>
                  <a:pt x="19915" y="1489"/>
                </a:cubicBezTo>
                <a:cubicBezTo>
                  <a:pt x="19840" y="1529"/>
                  <a:pt x="19825" y="1639"/>
                  <a:pt x="19773" y="1699"/>
                </a:cubicBezTo>
                <a:cubicBezTo>
                  <a:pt x="19705" y="1759"/>
                  <a:pt x="19713" y="1879"/>
                  <a:pt x="19623" y="1919"/>
                </a:cubicBezTo>
                <a:cubicBezTo>
                  <a:pt x="19615" y="1959"/>
                  <a:pt x="19608" y="2019"/>
                  <a:pt x="19555" y="2029"/>
                </a:cubicBezTo>
                <a:cubicBezTo>
                  <a:pt x="19548" y="2049"/>
                  <a:pt x="19563" y="2079"/>
                  <a:pt x="19540" y="2089"/>
                </a:cubicBezTo>
                <a:cubicBezTo>
                  <a:pt x="19510" y="2099"/>
                  <a:pt x="19525" y="2139"/>
                  <a:pt x="19503" y="2159"/>
                </a:cubicBezTo>
                <a:cubicBezTo>
                  <a:pt x="19473" y="2189"/>
                  <a:pt x="19450" y="2239"/>
                  <a:pt x="19413" y="2269"/>
                </a:cubicBezTo>
                <a:cubicBezTo>
                  <a:pt x="19413" y="2339"/>
                  <a:pt x="19316" y="2309"/>
                  <a:pt x="19346" y="2409"/>
                </a:cubicBezTo>
                <a:cubicBezTo>
                  <a:pt x="19233" y="2449"/>
                  <a:pt x="19256" y="2609"/>
                  <a:pt x="19136" y="2639"/>
                </a:cubicBezTo>
                <a:cubicBezTo>
                  <a:pt x="19106" y="2739"/>
                  <a:pt x="19039" y="2819"/>
                  <a:pt x="18971" y="2889"/>
                </a:cubicBezTo>
                <a:cubicBezTo>
                  <a:pt x="18986" y="2969"/>
                  <a:pt x="18926" y="2979"/>
                  <a:pt x="18904" y="3029"/>
                </a:cubicBezTo>
                <a:cubicBezTo>
                  <a:pt x="18904" y="3099"/>
                  <a:pt x="18844" y="3119"/>
                  <a:pt x="18844" y="3189"/>
                </a:cubicBezTo>
                <a:cubicBezTo>
                  <a:pt x="18791" y="3209"/>
                  <a:pt x="18769" y="3258"/>
                  <a:pt x="18776" y="3328"/>
                </a:cubicBezTo>
                <a:cubicBezTo>
                  <a:pt x="18709" y="3328"/>
                  <a:pt x="18731" y="3418"/>
                  <a:pt x="18679" y="3438"/>
                </a:cubicBezTo>
                <a:cubicBezTo>
                  <a:pt x="18642" y="3538"/>
                  <a:pt x="18604" y="3648"/>
                  <a:pt x="18552" y="3738"/>
                </a:cubicBezTo>
                <a:cubicBezTo>
                  <a:pt x="18484" y="3818"/>
                  <a:pt x="18462" y="3938"/>
                  <a:pt x="18394" y="4018"/>
                </a:cubicBezTo>
                <a:cubicBezTo>
                  <a:pt x="18432" y="4118"/>
                  <a:pt x="18320" y="4088"/>
                  <a:pt x="18349" y="4178"/>
                </a:cubicBezTo>
                <a:cubicBezTo>
                  <a:pt x="18305" y="4208"/>
                  <a:pt x="18305" y="4288"/>
                  <a:pt x="18260" y="4318"/>
                </a:cubicBezTo>
                <a:cubicBezTo>
                  <a:pt x="18260" y="4408"/>
                  <a:pt x="18230" y="4478"/>
                  <a:pt x="18207" y="4548"/>
                </a:cubicBezTo>
                <a:cubicBezTo>
                  <a:pt x="18215" y="4598"/>
                  <a:pt x="18155" y="4598"/>
                  <a:pt x="18177" y="4668"/>
                </a:cubicBezTo>
                <a:cubicBezTo>
                  <a:pt x="18147" y="4658"/>
                  <a:pt x="18147" y="4798"/>
                  <a:pt x="18117" y="4718"/>
                </a:cubicBezTo>
                <a:cubicBezTo>
                  <a:pt x="18155" y="4618"/>
                  <a:pt x="18192" y="4518"/>
                  <a:pt x="18207" y="4398"/>
                </a:cubicBezTo>
                <a:cubicBezTo>
                  <a:pt x="18222" y="4348"/>
                  <a:pt x="18252" y="4308"/>
                  <a:pt x="18245" y="4238"/>
                </a:cubicBezTo>
                <a:cubicBezTo>
                  <a:pt x="18290" y="4198"/>
                  <a:pt x="18297" y="4138"/>
                  <a:pt x="18282" y="4048"/>
                </a:cubicBezTo>
                <a:cubicBezTo>
                  <a:pt x="18357" y="3978"/>
                  <a:pt x="18349" y="3828"/>
                  <a:pt x="18394" y="3728"/>
                </a:cubicBezTo>
                <a:cubicBezTo>
                  <a:pt x="18439" y="3628"/>
                  <a:pt x="18462" y="3508"/>
                  <a:pt x="18499" y="3398"/>
                </a:cubicBezTo>
                <a:cubicBezTo>
                  <a:pt x="18537" y="3378"/>
                  <a:pt x="18529" y="3308"/>
                  <a:pt x="18582" y="3348"/>
                </a:cubicBezTo>
                <a:cubicBezTo>
                  <a:pt x="18574" y="3288"/>
                  <a:pt x="18627" y="3278"/>
                  <a:pt x="18649" y="3238"/>
                </a:cubicBezTo>
                <a:cubicBezTo>
                  <a:pt x="18679" y="3199"/>
                  <a:pt x="18657" y="3119"/>
                  <a:pt x="18716" y="3109"/>
                </a:cubicBezTo>
                <a:cubicBezTo>
                  <a:pt x="18709" y="3019"/>
                  <a:pt x="18754" y="2989"/>
                  <a:pt x="18784" y="2939"/>
                </a:cubicBezTo>
                <a:cubicBezTo>
                  <a:pt x="18814" y="2899"/>
                  <a:pt x="18844" y="2849"/>
                  <a:pt x="18874" y="2799"/>
                </a:cubicBezTo>
                <a:cubicBezTo>
                  <a:pt x="18881" y="2729"/>
                  <a:pt x="18934" y="2709"/>
                  <a:pt x="18964" y="2659"/>
                </a:cubicBezTo>
                <a:cubicBezTo>
                  <a:pt x="18979" y="2529"/>
                  <a:pt x="19068" y="2479"/>
                  <a:pt x="19091" y="2359"/>
                </a:cubicBezTo>
                <a:cubicBezTo>
                  <a:pt x="19181" y="2289"/>
                  <a:pt x="19196" y="2149"/>
                  <a:pt x="19301" y="2089"/>
                </a:cubicBezTo>
                <a:cubicBezTo>
                  <a:pt x="19316" y="2049"/>
                  <a:pt x="19293" y="1959"/>
                  <a:pt x="19368" y="1959"/>
                </a:cubicBezTo>
                <a:cubicBezTo>
                  <a:pt x="19353" y="1869"/>
                  <a:pt x="19398" y="1839"/>
                  <a:pt x="19428" y="1789"/>
                </a:cubicBezTo>
                <a:cubicBezTo>
                  <a:pt x="19465" y="1679"/>
                  <a:pt x="19525" y="1579"/>
                  <a:pt x="19585" y="1489"/>
                </a:cubicBezTo>
                <a:cubicBezTo>
                  <a:pt x="19593" y="1429"/>
                  <a:pt x="19653" y="1419"/>
                  <a:pt x="19653" y="1349"/>
                </a:cubicBezTo>
                <a:cubicBezTo>
                  <a:pt x="19690" y="1309"/>
                  <a:pt x="19698" y="1249"/>
                  <a:pt x="19765" y="1229"/>
                </a:cubicBezTo>
                <a:cubicBezTo>
                  <a:pt x="19758" y="1149"/>
                  <a:pt x="19825" y="1129"/>
                  <a:pt x="19832" y="1060"/>
                </a:cubicBezTo>
                <a:cubicBezTo>
                  <a:pt x="19907" y="1060"/>
                  <a:pt x="19862" y="950"/>
                  <a:pt x="19945" y="950"/>
                </a:cubicBezTo>
                <a:cubicBezTo>
                  <a:pt x="19982" y="840"/>
                  <a:pt x="20050" y="760"/>
                  <a:pt x="20102" y="670"/>
                </a:cubicBezTo>
                <a:cubicBezTo>
                  <a:pt x="20154" y="640"/>
                  <a:pt x="20169" y="580"/>
                  <a:pt x="20192" y="520"/>
                </a:cubicBezTo>
                <a:cubicBezTo>
                  <a:pt x="20237" y="490"/>
                  <a:pt x="20237" y="410"/>
                  <a:pt x="20282" y="380"/>
                </a:cubicBezTo>
                <a:cubicBezTo>
                  <a:pt x="20357" y="260"/>
                  <a:pt x="20417" y="120"/>
                  <a:pt x="20492" y="0"/>
                </a:cubicBezTo>
                <a:cubicBezTo>
                  <a:pt x="20387" y="0"/>
                  <a:pt x="20387" y="0"/>
                  <a:pt x="20387" y="0"/>
                </a:cubicBezTo>
                <a:cubicBezTo>
                  <a:pt x="20364" y="50"/>
                  <a:pt x="20349" y="100"/>
                  <a:pt x="20312" y="140"/>
                </a:cubicBezTo>
                <a:cubicBezTo>
                  <a:pt x="20259" y="140"/>
                  <a:pt x="20297" y="230"/>
                  <a:pt x="20259" y="240"/>
                </a:cubicBezTo>
                <a:cubicBezTo>
                  <a:pt x="20214" y="260"/>
                  <a:pt x="20207" y="310"/>
                  <a:pt x="20184" y="350"/>
                </a:cubicBezTo>
                <a:cubicBezTo>
                  <a:pt x="20102" y="480"/>
                  <a:pt x="20027" y="620"/>
                  <a:pt x="19937" y="740"/>
                </a:cubicBezTo>
                <a:cubicBezTo>
                  <a:pt x="19877" y="900"/>
                  <a:pt x="19728" y="980"/>
                  <a:pt x="19690" y="1159"/>
                </a:cubicBezTo>
                <a:cubicBezTo>
                  <a:pt x="19615" y="1199"/>
                  <a:pt x="19600" y="1299"/>
                  <a:pt x="19540" y="1349"/>
                </a:cubicBezTo>
                <a:cubicBezTo>
                  <a:pt x="19503" y="1429"/>
                  <a:pt x="19488" y="1519"/>
                  <a:pt x="19413" y="1559"/>
                </a:cubicBezTo>
                <a:cubicBezTo>
                  <a:pt x="19421" y="1669"/>
                  <a:pt x="19361" y="1719"/>
                  <a:pt x="19316" y="1789"/>
                </a:cubicBezTo>
                <a:cubicBezTo>
                  <a:pt x="19301" y="1829"/>
                  <a:pt x="19331" y="1899"/>
                  <a:pt x="19271" y="1899"/>
                </a:cubicBezTo>
                <a:cubicBezTo>
                  <a:pt x="19271" y="1919"/>
                  <a:pt x="19256" y="1929"/>
                  <a:pt x="19256" y="1959"/>
                </a:cubicBezTo>
                <a:cubicBezTo>
                  <a:pt x="19233" y="1959"/>
                  <a:pt x="19226" y="2009"/>
                  <a:pt x="19211" y="1969"/>
                </a:cubicBezTo>
                <a:cubicBezTo>
                  <a:pt x="19316" y="1779"/>
                  <a:pt x="19376" y="1539"/>
                  <a:pt x="19525" y="1379"/>
                </a:cubicBezTo>
                <a:cubicBezTo>
                  <a:pt x="19600" y="1169"/>
                  <a:pt x="19728" y="990"/>
                  <a:pt x="19810" y="770"/>
                </a:cubicBezTo>
                <a:cubicBezTo>
                  <a:pt x="19900" y="570"/>
                  <a:pt x="19975" y="350"/>
                  <a:pt x="20095" y="170"/>
                </a:cubicBezTo>
                <a:cubicBezTo>
                  <a:pt x="20095" y="100"/>
                  <a:pt x="20117" y="60"/>
                  <a:pt x="20162" y="30"/>
                </a:cubicBezTo>
                <a:cubicBezTo>
                  <a:pt x="20162" y="20"/>
                  <a:pt x="20162" y="10"/>
                  <a:pt x="20162" y="0"/>
                </a:cubicBezTo>
                <a:cubicBezTo>
                  <a:pt x="20057" y="0"/>
                  <a:pt x="20057" y="0"/>
                  <a:pt x="20057" y="0"/>
                </a:cubicBezTo>
                <a:cubicBezTo>
                  <a:pt x="20035" y="50"/>
                  <a:pt x="20005" y="110"/>
                  <a:pt x="19982" y="170"/>
                </a:cubicBezTo>
                <a:cubicBezTo>
                  <a:pt x="19990" y="220"/>
                  <a:pt x="19915" y="200"/>
                  <a:pt x="19930" y="270"/>
                </a:cubicBezTo>
                <a:cubicBezTo>
                  <a:pt x="19877" y="270"/>
                  <a:pt x="19922" y="360"/>
                  <a:pt x="19877" y="370"/>
                </a:cubicBezTo>
                <a:cubicBezTo>
                  <a:pt x="19862" y="460"/>
                  <a:pt x="19795" y="510"/>
                  <a:pt x="19810" y="630"/>
                </a:cubicBezTo>
                <a:cubicBezTo>
                  <a:pt x="19713" y="640"/>
                  <a:pt x="19743" y="770"/>
                  <a:pt x="19683" y="810"/>
                </a:cubicBezTo>
                <a:cubicBezTo>
                  <a:pt x="19653" y="890"/>
                  <a:pt x="19638" y="990"/>
                  <a:pt x="19585" y="1040"/>
                </a:cubicBezTo>
                <a:cubicBezTo>
                  <a:pt x="19563" y="1129"/>
                  <a:pt x="19503" y="1179"/>
                  <a:pt x="19480" y="1279"/>
                </a:cubicBezTo>
                <a:cubicBezTo>
                  <a:pt x="19421" y="1329"/>
                  <a:pt x="19413" y="1419"/>
                  <a:pt x="19338" y="1459"/>
                </a:cubicBezTo>
                <a:cubicBezTo>
                  <a:pt x="19353" y="1529"/>
                  <a:pt x="19316" y="1559"/>
                  <a:pt x="19286" y="1589"/>
                </a:cubicBezTo>
                <a:cubicBezTo>
                  <a:pt x="19301" y="1669"/>
                  <a:pt x="19233" y="1669"/>
                  <a:pt x="19248" y="1749"/>
                </a:cubicBezTo>
                <a:cubicBezTo>
                  <a:pt x="19188" y="1759"/>
                  <a:pt x="19211" y="1849"/>
                  <a:pt x="19151" y="1869"/>
                </a:cubicBezTo>
                <a:cubicBezTo>
                  <a:pt x="19143" y="1919"/>
                  <a:pt x="19121" y="1969"/>
                  <a:pt x="19083" y="1999"/>
                </a:cubicBezTo>
                <a:cubicBezTo>
                  <a:pt x="19046" y="2099"/>
                  <a:pt x="19001" y="2199"/>
                  <a:pt x="18949" y="2279"/>
                </a:cubicBezTo>
                <a:cubicBezTo>
                  <a:pt x="18934" y="2329"/>
                  <a:pt x="18874" y="2339"/>
                  <a:pt x="18881" y="2409"/>
                </a:cubicBezTo>
                <a:cubicBezTo>
                  <a:pt x="18851" y="2449"/>
                  <a:pt x="18836" y="2509"/>
                  <a:pt x="18814" y="2549"/>
                </a:cubicBezTo>
                <a:cubicBezTo>
                  <a:pt x="18829" y="2619"/>
                  <a:pt x="18731" y="2589"/>
                  <a:pt x="18769" y="2679"/>
                </a:cubicBezTo>
                <a:cubicBezTo>
                  <a:pt x="18731" y="2719"/>
                  <a:pt x="18709" y="2759"/>
                  <a:pt x="18694" y="2819"/>
                </a:cubicBezTo>
                <a:cubicBezTo>
                  <a:pt x="18619" y="2879"/>
                  <a:pt x="18574" y="2969"/>
                  <a:pt x="18559" y="3089"/>
                </a:cubicBezTo>
                <a:cubicBezTo>
                  <a:pt x="18499" y="3169"/>
                  <a:pt x="18469" y="3268"/>
                  <a:pt x="18424" y="3358"/>
                </a:cubicBezTo>
                <a:cubicBezTo>
                  <a:pt x="18417" y="3418"/>
                  <a:pt x="18394" y="3458"/>
                  <a:pt x="18357" y="3498"/>
                </a:cubicBezTo>
                <a:cubicBezTo>
                  <a:pt x="18364" y="3538"/>
                  <a:pt x="18357" y="3558"/>
                  <a:pt x="18349" y="3588"/>
                </a:cubicBezTo>
                <a:cubicBezTo>
                  <a:pt x="18327" y="3588"/>
                  <a:pt x="18320" y="3638"/>
                  <a:pt x="18305" y="3598"/>
                </a:cubicBezTo>
                <a:cubicBezTo>
                  <a:pt x="18357" y="3468"/>
                  <a:pt x="18387" y="3308"/>
                  <a:pt x="18394" y="3139"/>
                </a:cubicBezTo>
                <a:cubicBezTo>
                  <a:pt x="18432" y="3099"/>
                  <a:pt x="18439" y="3039"/>
                  <a:pt x="18432" y="2979"/>
                </a:cubicBezTo>
                <a:cubicBezTo>
                  <a:pt x="18514" y="2949"/>
                  <a:pt x="18477" y="2819"/>
                  <a:pt x="18559" y="2789"/>
                </a:cubicBezTo>
                <a:cubicBezTo>
                  <a:pt x="18559" y="2709"/>
                  <a:pt x="18582" y="2649"/>
                  <a:pt x="18619" y="2599"/>
                </a:cubicBezTo>
                <a:cubicBezTo>
                  <a:pt x="18619" y="2519"/>
                  <a:pt x="18642" y="2459"/>
                  <a:pt x="18679" y="2409"/>
                </a:cubicBezTo>
                <a:cubicBezTo>
                  <a:pt x="18694" y="2339"/>
                  <a:pt x="18724" y="2279"/>
                  <a:pt x="18761" y="2239"/>
                </a:cubicBezTo>
                <a:cubicBezTo>
                  <a:pt x="18739" y="2129"/>
                  <a:pt x="18844" y="2129"/>
                  <a:pt x="18821" y="2019"/>
                </a:cubicBezTo>
                <a:cubicBezTo>
                  <a:pt x="18874" y="1979"/>
                  <a:pt x="18874" y="1899"/>
                  <a:pt x="18904" y="1839"/>
                </a:cubicBezTo>
                <a:cubicBezTo>
                  <a:pt x="18941" y="1789"/>
                  <a:pt x="18941" y="1709"/>
                  <a:pt x="18994" y="1669"/>
                </a:cubicBezTo>
                <a:cubicBezTo>
                  <a:pt x="19054" y="1559"/>
                  <a:pt x="19091" y="1419"/>
                  <a:pt x="19158" y="1299"/>
                </a:cubicBezTo>
                <a:cubicBezTo>
                  <a:pt x="19158" y="1269"/>
                  <a:pt x="19173" y="1239"/>
                  <a:pt x="19211" y="1229"/>
                </a:cubicBezTo>
                <a:cubicBezTo>
                  <a:pt x="19203" y="1179"/>
                  <a:pt x="19218" y="1149"/>
                  <a:pt x="19241" y="1129"/>
                </a:cubicBezTo>
                <a:cubicBezTo>
                  <a:pt x="19256" y="1070"/>
                  <a:pt x="19286" y="1010"/>
                  <a:pt x="19323" y="960"/>
                </a:cubicBezTo>
                <a:cubicBezTo>
                  <a:pt x="19368" y="830"/>
                  <a:pt x="19450" y="730"/>
                  <a:pt x="19495" y="590"/>
                </a:cubicBezTo>
                <a:cubicBezTo>
                  <a:pt x="19578" y="510"/>
                  <a:pt x="19585" y="340"/>
                  <a:pt x="19660" y="250"/>
                </a:cubicBezTo>
                <a:cubicBezTo>
                  <a:pt x="19645" y="200"/>
                  <a:pt x="19683" y="190"/>
                  <a:pt x="19690" y="160"/>
                </a:cubicBezTo>
                <a:cubicBezTo>
                  <a:pt x="19690" y="110"/>
                  <a:pt x="19720" y="100"/>
                  <a:pt x="19720" y="60"/>
                </a:cubicBezTo>
                <a:cubicBezTo>
                  <a:pt x="19743" y="40"/>
                  <a:pt x="19750" y="20"/>
                  <a:pt x="19765" y="0"/>
                </a:cubicBezTo>
                <a:cubicBezTo>
                  <a:pt x="19645" y="0"/>
                  <a:pt x="19645" y="0"/>
                  <a:pt x="19645" y="0"/>
                </a:cubicBezTo>
                <a:cubicBezTo>
                  <a:pt x="19630" y="160"/>
                  <a:pt x="19518" y="240"/>
                  <a:pt x="19510" y="410"/>
                </a:cubicBezTo>
                <a:cubicBezTo>
                  <a:pt x="19465" y="410"/>
                  <a:pt x="19473" y="460"/>
                  <a:pt x="19450" y="490"/>
                </a:cubicBezTo>
                <a:cubicBezTo>
                  <a:pt x="19428" y="510"/>
                  <a:pt x="19406" y="540"/>
                  <a:pt x="19406" y="590"/>
                </a:cubicBezTo>
                <a:cubicBezTo>
                  <a:pt x="19376" y="650"/>
                  <a:pt x="19323" y="700"/>
                  <a:pt x="19323" y="790"/>
                </a:cubicBezTo>
                <a:cubicBezTo>
                  <a:pt x="19226" y="880"/>
                  <a:pt x="19203" y="1040"/>
                  <a:pt x="19136" y="1159"/>
                </a:cubicBezTo>
                <a:cubicBezTo>
                  <a:pt x="19083" y="1209"/>
                  <a:pt x="19083" y="1289"/>
                  <a:pt x="19031" y="1339"/>
                </a:cubicBezTo>
                <a:cubicBezTo>
                  <a:pt x="19039" y="1389"/>
                  <a:pt x="19024" y="1419"/>
                  <a:pt x="19001" y="1439"/>
                </a:cubicBezTo>
                <a:cubicBezTo>
                  <a:pt x="18949" y="1439"/>
                  <a:pt x="18986" y="1519"/>
                  <a:pt x="18949" y="1539"/>
                </a:cubicBezTo>
                <a:cubicBezTo>
                  <a:pt x="18956" y="1639"/>
                  <a:pt x="18866" y="1649"/>
                  <a:pt x="18866" y="1739"/>
                </a:cubicBezTo>
                <a:cubicBezTo>
                  <a:pt x="18866" y="1779"/>
                  <a:pt x="18821" y="1779"/>
                  <a:pt x="18814" y="1809"/>
                </a:cubicBezTo>
                <a:cubicBezTo>
                  <a:pt x="18836" y="1879"/>
                  <a:pt x="18776" y="1879"/>
                  <a:pt x="18784" y="1939"/>
                </a:cubicBezTo>
                <a:cubicBezTo>
                  <a:pt x="18746" y="1989"/>
                  <a:pt x="18739" y="2069"/>
                  <a:pt x="18709" y="2129"/>
                </a:cubicBezTo>
                <a:cubicBezTo>
                  <a:pt x="18679" y="2199"/>
                  <a:pt x="18612" y="2229"/>
                  <a:pt x="18627" y="2329"/>
                </a:cubicBezTo>
                <a:cubicBezTo>
                  <a:pt x="18552" y="2449"/>
                  <a:pt x="18514" y="2599"/>
                  <a:pt x="18462" y="2729"/>
                </a:cubicBezTo>
                <a:cubicBezTo>
                  <a:pt x="18469" y="2779"/>
                  <a:pt x="18409" y="2769"/>
                  <a:pt x="18432" y="2829"/>
                </a:cubicBezTo>
                <a:cubicBezTo>
                  <a:pt x="18439" y="2879"/>
                  <a:pt x="18364" y="2869"/>
                  <a:pt x="18379" y="2929"/>
                </a:cubicBezTo>
                <a:cubicBezTo>
                  <a:pt x="18349" y="2989"/>
                  <a:pt x="18342" y="3079"/>
                  <a:pt x="18305" y="3129"/>
                </a:cubicBezTo>
                <a:cubicBezTo>
                  <a:pt x="18327" y="3219"/>
                  <a:pt x="18275" y="3238"/>
                  <a:pt x="18312" y="3328"/>
                </a:cubicBezTo>
                <a:cubicBezTo>
                  <a:pt x="18252" y="3378"/>
                  <a:pt x="18252" y="3478"/>
                  <a:pt x="18237" y="3558"/>
                </a:cubicBezTo>
                <a:cubicBezTo>
                  <a:pt x="18192" y="3628"/>
                  <a:pt x="18222" y="3748"/>
                  <a:pt x="18155" y="3788"/>
                </a:cubicBezTo>
                <a:cubicBezTo>
                  <a:pt x="18140" y="3978"/>
                  <a:pt x="18057" y="4108"/>
                  <a:pt x="18057" y="4318"/>
                </a:cubicBezTo>
                <a:cubicBezTo>
                  <a:pt x="18035" y="4348"/>
                  <a:pt x="18027" y="4388"/>
                  <a:pt x="18035" y="4438"/>
                </a:cubicBezTo>
                <a:cubicBezTo>
                  <a:pt x="17975" y="4438"/>
                  <a:pt x="18072" y="4568"/>
                  <a:pt x="18005" y="4568"/>
                </a:cubicBezTo>
                <a:cubicBezTo>
                  <a:pt x="18005" y="4608"/>
                  <a:pt x="17990" y="4648"/>
                  <a:pt x="17983" y="4688"/>
                </a:cubicBezTo>
                <a:cubicBezTo>
                  <a:pt x="17953" y="4718"/>
                  <a:pt x="17997" y="4798"/>
                  <a:pt x="17960" y="4818"/>
                </a:cubicBezTo>
                <a:cubicBezTo>
                  <a:pt x="17923" y="4828"/>
                  <a:pt x="17960" y="4918"/>
                  <a:pt x="17930" y="4938"/>
                </a:cubicBezTo>
                <a:cubicBezTo>
                  <a:pt x="17930" y="4988"/>
                  <a:pt x="17915" y="5018"/>
                  <a:pt x="17908" y="5068"/>
                </a:cubicBezTo>
                <a:cubicBezTo>
                  <a:pt x="17915" y="5188"/>
                  <a:pt x="17848" y="5228"/>
                  <a:pt x="17885" y="5368"/>
                </a:cubicBezTo>
                <a:cubicBezTo>
                  <a:pt x="17855" y="5407"/>
                  <a:pt x="17818" y="5437"/>
                  <a:pt x="17840" y="5527"/>
                </a:cubicBezTo>
                <a:cubicBezTo>
                  <a:pt x="17825" y="5537"/>
                  <a:pt x="17818" y="5557"/>
                  <a:pt x="17803" y="5567"/>
                </a:cubicBezTo>
                <a:cubicBezTo>
                  <a:pt x="17795" y="5547"/>
                  <a:pt x="17795" y="5507"/>
                  <a:pt x="17773" y="5517"/>
                </a:cubicBezTo>
                <a:cubicBezTo>
                  <a:pt x="17773" y="5567"/>
                  <a:pt x="17825" y="5677"/>
                  <a:pt x="17780" y="5697"/>
                </a:cubicBezTo>
                <a:cubicBezTo>
                  <a:pt x="17750" y="5338"/>
                  <a:pt x="17563" y="4928"/>
                  <a:pt x="17668" y="4658"/>
                </a:cubicBezTo>
                <a:cubicBezTo>
                  <a:pt x="17563" y="4638"/>
                  <a:pt x="17630" y="4408"/>
                  <a:pt x="17578" y="4358"/>
                </a:cubicBezTo>
                <a:cubicBezTo>
                  <a:pt x="17616" y="4298"/>
                  <a:pt x="17586" y="4188"/>
                  <a:pt x="17630" y="4138"/>
                </a:cubicBezTo>
                <a:cubicBezTo>
                  <a:pt x="17578" y="3898"/>
                  <a:pt x="17675" y="3788"/>
                  <a:pt x="17638" y="3568"/>
                </a:cubicBezTo>
                <a:cubicBezTo>
                  <a:pt x="17683" y="3518"/>
                  <a:pt x="17638" y="3378"/>
                  <a:pt x="17660" y="3298"/>
                </a:cubicBezTo>
                <a:cubicBezTo>
                  <a:pt x="17668" y="3199"/>
                  <a:pt x="17675" y="3119"/>
                  <a:pt x="17690" y="3029"/>
                </a:cubicBezTo>
                <a:cubicBezTo>
                  <a:pt x="17683" y="2919"/>
                  <a:pt x="17720" y="2859"/>
                  <a:pt x="17713" y="2759"/>
                </a:cubicBezTo>
                <a:cubicBezTo>
                  <a:pt x="17743" y="2679"/>
                  <a:pt x="17720" y="2569"/>
                  <a:pt x="17765" y="2509"/>
                </a:cubicBezTo>
                <a:cubicBezTo>
                  <a:pt x="17788" y="2329"/>
                  <a:pt x="17855" y="2189"/>
                  <a:pt x="17893" y="2029"/>
                </a:cubicBezTo>
                <a:cubicBezTo>
                  <a:pt x="17938" y="1969"/>
                  <a:pt x="17908" y="1839"/>
                  <a:pt x="17968" y="1799"/>
                </a:cubicBezTo>
                <a:cubicBezTo>
                  <a:pt x="17990" y="1719"/>
                  <a:pt x="17997" y="1629"/>
                  <a:pt x="18042" y="1569"/>
                </a:cubicBezTo>
                <a:cubicBezTo>
                  <a:pt x="18042" y="1469"/>
                  <a:pt x="18125" y="1449"/>
                  <a:pt x="18095" y="1319"/>
                </a:cubicBezTo>
                <a:cubicBezTo>
                  <a:pt x="18155" y="1279"/>
                  <a:pt x="18147" y="1169"/>
                  <a:pt x="18170" y="1099"/>
                </a:cubicBezTo>
                <a:cubicBezTo>
                  <a:pt x="18207" y="1030"/>
                  <a:pt x="18192" y="920"/>
                  <a:pt x="18252" y="870"/>
                </a:cubicBezTo>
                <a:cubicBezTo>
                  <a:pt x="18222" y="790"/>
                  <a:pt x="18282" y="800"/>
                  <a:pt x="18297" y="770"/>
                </a:cubicBezTo>
                <a:cubicBezTo>
                  <a:pt x="18260" y="680"/>
                  <a:pt x="18320" y="690"/>
                  <a:pt x="18327" y="640"/>
                </a:cubicBezTo>
                <a:cubicBezTo>
                  <a:pt x="18364" y="630"/>
                  <a:pt x="18327" y="540"/>
                  <a:pt x="18349" y="510"/>
                </a:cubicBezTo>
                <a:cubicBezTo>
                  <a:pt x="18379" y="490"/>
                  <a:pt x="18394" y="460"/>
                  <a:pt x="18402" y="410"/>
                </a:cubicBezTo>
                <a:cubicBezTo>
                  <a:pt x="18439" y="350"/>
                  <a:pt x="18432" y="250"/>
                  <a:pt x="18477" y="180"/>
                </a:cubicBezTo>
                <a:cubicBezTo>
                  <a:pt x="18477" y="110"/>
                  <a:pt x="18507" y="60"/>
                  <a:pt x="18522" y="0"/>
                </a:cubicBezTo>
                <a:cubicBezTo>
                  <a:pt x="18417" y="0"/>
                  <a:pt x="18417" y="0"/>
                  <a:pt x="18417" y="0"/>
                </a:cubicBezTo>
                <a:cubicBezTo>
                  <a:pt x="18409" y="40"/>
                  <a:pt x="18424" y="110"/>
                  <a:pt x="18379" y="120"/>
                </a:cubicBezTo>
                <a:cubicBezTo>
                  <a:pt x="18372" y="250"/>
                  <a:pt x="18305" y="340"/>
                  <a:pt x="18297" y="470"/>
                </a:cubicBezTo>
                <a:cubicBezTo>
                  <a:pt x="18260" y="500"/>
                  <a:pt x="18252" y="560"/>
                  <a:pt x="18260" y="630"/>
                </a:cubicBezTo>
                <a:cubicBezTo>
                  <a:pt x="18192" y="640"/>
                  <a:pt x="18192" y="720"/>
                  <a:pt x="18192" y="790"/>
                </a:cubicBezTo>
                <a:cubicBezTo>
                  <a:pt x="18132" y="810"/>
                  <a:pt x="18155" y="890"/>
                  <a:pt x="18125" y="930"/>
                </a:cubicBezTo>
                <a:cubicBezTo>
                  <a:pt x="18110" y="980"/>
                  <a:pt x="18117" y="1050"/>
                  <a:pt x="18080" y="1089"/>
                </a:cubicBezTo>
                <a:cubicBezTo>
                  <a:pt x="18087" y="1159"/>
                  <a:pt x="18020" y="1159"/>
                  <a:pt x="18042" y="1249"/>
                </a:cubicBezTo>
                <a:cubicBezTo>
                  <a:pt x="18027" y="1309"/>
                  <a:pt x="17990" y="1349"/>
                  <a:pt x="18005" y="1439"/>
                </a:cubicBezTo>
                <a:cubicBezTo>
                  <a:pt x="17953" y="1529"/>
                  <a:pt x="17930" y="1649"/>
                  <a:pt x="17893" y="1759"/>
                </a:cubicBezTo>
                <a:cubicBezTo>
                  <a:pt x="17870" y="1799"/>
                  <a:pt x="17878" y="1879"/>
                  <a:pt x="17855" y="1919"/>
                </a:cubicBezTo>
                <a:cubicBezTo>
                  <a:pt x="17855" y="1949"/>
                  <a:pt x="17840" y="1969"/>
                  <a:pt x="17818" y="1989"/>
                </a:cubicBezTo>
                <a:cubicBezTo>
                  <a:pt x="17818" y="2019"/>
                  <a:pt x="17795" y="2069"/>
                  <a:pt x="17780" y="2029"/>
                </a:cubicBezTo>
                <a:cubicBezTo>
                  <a:pt x="17885" y="1799"/>
                  <a:pt x="17878" y="1469"/>
                  <a:pt x="17975" y="1239"/>
                </a:cubicBezTo>
                <a:cubicBezTo>
                  <a:pt x="17960" y="1139"/>
                  <a:pt x="18027" y="1119"/>
                  <a:pt x="18005" y="1020"/>
                </a:cubicBezTo>
                <a:cubicBezTo>
                  <a:pt x="18042" y="970"/>
                  <a:pt x="18035" y="890"/>
                  <a:pt x="18065" y="830"/>
                </a:cubicBezTo>
                <a:cubicBezTo>
                  <a:pt x="18035" y="720"/>
                  <a:pt x="18102" y="700"/>
                  <a:pt x="18102" y="610"/>
                </a:cubicBezTo>
                <a:cubicBezTo>
                  <a:pt x="18110" y="540"/>
                  <a:pt x="18110" y="460"/>
                  <a:pt x="18132" y="400"/>
                </a:cubicBezTo>
                <a:cubicBezTo>
                  <a:pt x="18170" y="390"/>
                  <a:pt x="18132" y="310"/>
                  <a:pt x="18162" y="300"/>
                </a:cubicBezTo>
                <a:cubicBezTo>
                  <a:pt x="18162" y="260"/>
                  <a:pt x="18185" y="240"/>
                  <a:pt x="18170" y="180"/>
                </a:cubicBezTo>
                <a:cubicBezTo>
                  <a:pt x="18200" y="130"/>
                  <a:pt x="18200" y="50"/>
                  <a:pt x="18222" y="0"/>
                </a:cubicBezTo>
                <a:cubicBezTo>
                  <a:pt x="18132" y="0"/>
                  <a:pt x="18132" y="0"/>
                  <a:pt x="18132" y="0"/>
                </a:cubicBezTo>
                <a:cubicBezTo>
                  <a:pt x="18117" y="70"/>
                  <a:pt x="18102" y="140"/>
                  <a:pt x="18080" y="200"/>
                </a:cubicBezTo>
                <a:cubicBezTo>
                  <a:pt x="18042" y="310"/>
                  <a:pt x="18072" y="470"/>
                  <a:pt x="18005" y="550"/>
                </a:cubicBezTo>
                <a:cubicBezTo>
                  <a:pt x="18005" y="690"/>
                  <a:pt x="17968" y="800"/>
                  <a:pt x="17945" y="920"/>
                </a:cubicBezTo>
                <a:cubicBezTo>
                  <a:pt x="17938" y="1060"/>
                  <a:pt x="17855" y="1139"/>
                  <a:pt x="17870" y="1289"/>
                </a:cubicBezTo>
                <a:cubicBezTo>
                  <a:pt x="17810" y="1379"/>
                  <a:pt x="17803" y="1509"/>
                  <a:pt x="17788" y="1639"/>
                </a:cubicBezTo>
                <a:cubicBezTo>
                  <a:pt x="17773" y="1689"/>
                  <a:pt x="17720" y="1749"/>
                  <a:pt x="17765" y="1789"/>
                </a:cubicBezTo>
                <a:cubicBezTo>
                  <a:pt x="17743" y="1849"/>
                  <a:pt x="17720" y="1899"/>
                  <a:pt x="17705" y="1959"/>
                </a:cubicBezTo>
                <a:cubicBezTo>
                  <a:pt x="17758" y="1969"/>
                  <a:pt x="17675" y="2049"/>
                  <a:pt x="17705" y="2109"/>
                </a:cubicBezTo>
                <a:cubicBezTo>
                  <a:pt x="17660" y="2139"/>
                  <a:pt x="17690" y="2239"/>
                  <a:pt x="17668" y="2299"/>
                </a:cubicBezTo>
                <a:cubicBezTo>
                  <a:pt x="17660" y="2359"/>
                  <a:pt x="17638" y="2419"/>
                  <a:pt x="17653" y="2509"/>
                </a:cubicBezTo>
                <a:cubicBezTo>
                  <a:pt x="17586" y="2519"/>
                  <a:pt x="17653" y="2649"/>
                  <a:pt x="17593" y="2669"/>
                </a:cubicBezTo>
                <a:cubicBezTo>
                  <a:pt x="17608" y="2549"/>
                  <a:pt x="17578" y="2389"/>
                  <a:pt x="17608" y="2339"/>
                </a:cubicBezTo>
                <a:cubicBezTo>
                  <a:pt x="17608" y="2339"/>
                  <a:pt x="17616" y="2249"/>
                  <a:pt x="17616" y="2249"/>
                </a:cubicBezTo>
                <a:cubicBezTo>
                  <a:pt x="17616" y="2159"/>
                  <a:pt x="17616" y="2109"/>
                  <a:pt x="17601" y="2019"/>
                </a:cubicBezTo>
                <a:cubicBezTo>
                  <a:pt x="17675" y="1989"/>
                  <a:pt x="17601" y="1969"/>
                  <a:pt x="17630" y="1889"/>
                </a:cubicBezTo>
                <a:cubicBezTo>
                  <a:pt x="17683" y="1869"/>
                  <a:pt x="17645" y="1779"/>
                  <a:pt x="17668" y="1729"/>
                </a:cubicBezTo>
                <a:cubicBezTo>
                  <a:pt x="17683" y="1609"/>
                  <a:pt x="17683" y="1479"/>
                  <a:pt x="17728" y="1389"/>
                </a:cubicBezTo>
                <a:cubicBezTo>
                  <a:pt x="17758" y="1279"/>
                  <a:pt x="17735" y="1139"/>
                  <a:pt x="17788" y="1050"/>
                </a:cubicBezTo>
                <a:cubicBezTo>
                  <a:pt x="17765" y="960"/>
                  <a:pt x="17803" y="930"/>
                  <a:pt x="17803" y="870"/>
                </a:cubicBezTo>
                <a:cubicBezTo>
                  <a:pt x="17848" y="830"/>
                  <a:pt x="17788" y="710"/>
                  <a:pt x="17848" y="680"/>
                </a:cubicBezTo>
                <a:cubicBezTo>
                  <a:pt x="17863" y="440"/>
                  <a:pt x="17923" y="220"/>
                  <a:pt x="17960" y="0"/>
                </a:cubicBezTo>
                <a:cubicBezTo>
                  <a:pt x="17960" y="0"/>
                  <a:pt x="17960" y="0"/>
                  <a:pt x="17960" y="0"/>
                </a:cubicBezTo>
                <a:cubicBezTo>
                  <a:pt x="17870" y="0"/>
                  <a:pt x="17870" y="0"/>
                  <a:pt x="17870" y="0"/>
                </a:cubicBezTo>
                <a:cubicBezTo>
                  <a:pt x="17863" y="80"/>
                  <a:pt x="17855" y="170"/>
                  <a:pt x="17825" y="240"/>
                </a:cubicBezTo>
                <a:cubicBezTo>
                  <a:pt x="17795" y="410"/>
                  <a:pt x="17788" y="590"/>
                  <a:pt x="17743" y="740"/>
                </a:cubicBezTo>
                <a:cubicBezTo>
                  <a:pt x="17705" y="890"/>
                  <a:pt x="17698" y="1060"/>
                  <a:pt x="17660" y="1199"/>
                </a:cubicBezTo>
                <a:cubicBezTo>
                  <a:pt x="17660" y="1299"/>
                  <a:pt x="17616" y="1349"/>
                  <a:pt x="17630" y="1449"/>
                </a:cubicBezTo>
                <a:cubicBezTo>
                  <a:pt x="17593" y="1519"/>
                  <a:pt x="17616" y="1629"/>
                  <a:pt x="17578" y="1699"/>
                </a:cubicBezTo>
                <a:cubicBezTo>
                  <a:pt x="17511" y="2019"/>
                  <a:pt x="17526" y="2409"/>
                  <a:pt x="17496" y="2759"/>
                </a:cubicBezTo>
                <a:cubicBezTo>
                  <a:pt x="17496" y="2899"/>
                  <a:pt x="17503" y="3049"/>
                  <a:pt x="17511" y="3189"/>
                </a:cubicBezTo>
                <a:cubicBezTo>
                  <a:pt x="17503" y="3288"/>
                  <a:pt x="17533" y="3268"/>
                  <a:pt x="17511" y="3338"/>
                </a:cubicBezTo>
                <a:cubicBezTo>
                  <a:pt x="17466" y="3378"/>
                  <a:pt x="17563" y="3528"/>
                  <a:pt x="17473" y="3528"/>
                </a:cubicBezTo>
                <a:cubicBezTo>
                  <a:pt x="17458" y="3169"/>
                  <a:pt x="17451" y="2809"/>
                  <a:pt x="17376" y="2399"/>
                </a:cubicBezTo>
                <a:cubicBezTo>
                  <a:pt x="17346" y="2319"/>
                  <a:pt x="17428" y="2319"/>
                  <a:pt x="17391" y="2219"/>
                </a:cubicBezTo>
                <a:cubicBezTo>
                  <a:pt x="17361" y="2129"/>
                  <a:pt x="17383" y="2089"/>
                  <a:pt x="17383" y="2019"/>
                </a:cubicBezTo>
                <a:cubicBezTo>
                  <a:pt x="17368" y="1869"/>
                  <a:pt x="17383" y="1759"/>
                  <a:pt x="17391" y="1629"/>
                </a:cubicBezTo>
                <a:cubicBezTo>
                  <a:pt x="17376" y="1489"/>
                  <a:pt x="17413" y="1389"/>
                  <a:pt x="17398" y="1239"/>
                </a:cubicBezTo>
                <a:cubicBezTo>
                  <a:pt x="17443" y="1149"/>
                  <a:pt x="17421" y="990"/>
                  <a:pt x="17481" y="900"/>
                </a:cubicBezTo>
                <a:cubicBezTo>
                  <a:pt x="17451" y="800"/>
                  <a:pt x="17496" y="760"/>
                  <a:pt x="17466" y="660"/>
                </a:cubicBezTo>
                <a:cubicBezTo>
                  <a:pt x="17511" y="550"/>
                  <a:pt x="17533" y="430"/>
                  <a:pt x="17541" y="290"/>
                </a:cubicBezTo>
                <a:cubicBezTo>
                  <a:pt x="17556" y="190"/>
                  <a:pt x="17578" y="100"/>
                  <a:pt x="17586" y="0"/>
                </a:cubicBezTo>
                <a:cubicBezTo>
                  <a:pt x="17503" y="0"/>
                  <a:pt x="17503" y="0"/>
                  <a:pt x="17503" y="0"/>
                </a:cubicBezTo>
                <a:cubicBezTo>
                  <a:pt x="17503" y="10"/>
                  <a:pt x="17503" y="20"/>
                  <a:pt x="17503" y="30"/>
                </a:cubicBezTo>
                <a:cubicBezTo>
                  <a:pt x="17473" y="50"/>
                  <a:pt x="17511" y="120"/>
                  <a:pt x="17473" y="130"/>
                </a:cubicBezTo>
                <a:cubicBezTo>
                  <a:pt x="17481" y="180"/>
                  <a:pt x="17458" y="200"/>
                  <a:pt x="17466" y="250"/>
                </a:cubicBezTo>
                <a:cubicBezTo>
                  <a:pt x="17443" y="300"/>
                  <a:pt x="17428" y="360"/>
                  <a:pt x="17428" y="440"/>
                </a:cubicBezTo>
                <a:cubicBezTo>
                  <a:pt x="17406" y="560"/>
                  <a:pt x="17376" y="680"/>
                  <a:pt x="17383" y="830"/>
                </a:cubicBezTo>
                <a:cubicBezTo>
                  <a:pt x="17308" y="790"/>
                  <a:pt x="17353" y="630"/>
                  <a:pt x="17338" y="550"/>
                </a:cubicBezTo>
                <a:cubicBezTo>
                  <a:pt x="17331" y="450"/>
                  <a:pt x="17368" y="400"/>
                  <a:pt x="17338" y="280"/>
                </a:cubicBezTo>
                <a:cubicBezTo>
                  <a:pt x="17361" y="210"/>
                  <a:pt x="17346" y="100"/>
                  <a:pt x="17368" y="40"/>
                </a:cubicBezTo>
                <a:cubicBezTo>
                  <a:pt x="17361" y="20"/>
                  <a:pt x="17361" y="10"/>
                  <a:pt x="17361" y="0"/>
                </a:cubicBezTo>
                <a:cubicBezTo>
                  <a:pt x="17293" y="0"/>
                  <a:pt x="17293" y="0"/>
                  <a:pt x="17293" y="0"/>
                </a:cubicBezTo>
                <a:cubicBezTo>
                  <a:pt x="17286" y="50"/>
                  <a:pt x="17286" y="110"/>
                  <a:pt x="17278" y="150"/>
                </a:cubicBezTo>
                <a:cubicBezTo>
                  <a:pt x="17293" y="340"/>
                  <a:pt x="17226" y="450"/>
                  <a:pt x="17264" y="660"/>
                </a:cubicBezTo>
                <a:cubicBezTo>
                  <a:pt x="17189" y="660"/>
                  <a:pt x="17249" y="520"/>
                  <a:pt x="17204" y="410"/>
                </a:cubicBezTo>
                <a:cubicBezTo>
                  <a:pt x="17234" y="350"/>
                  <a:pt x="17204" y="230"/>
                  <a:pt x="17234" y="160"/>
                </a:cubicBezTo>
                <a:cubicBezTo>
                  <a:pt x="17249" y="110"/>
                  <a:pt x="17256" y="50"/>
                  <a:pt x="17264" y="0"/>
                </a:cubicBezTo>
                <a:cubicBezTo>
                  <a:pt x="17159" y="0"/>
                  <a:pt x="17159" y="0"/>
                  <a:pt x="17159" y="0"/>
                </a:cubicBezTo>
                <a:cubicBezTo>
                  <a:pt x="17144" y="40"/>
                  <a:pt x="17129" y="90"/>
                  <a:pt x="17144" y="160"/>
                </a:cubicBezTo>
                <a:cubicBezTo>
                  <a:pt x="17144" y="200"/>
                  <a:pt x="17121" y="240"/>
                  <a:pt x="17121" y="280"/>
                </a:cubicBezTo>
                <a:cubicBezTo>
                  <a:pt x="17159" y="340"/>
                  <a:pt x="17084" y="400"/>
                  <a:pt x="17136" y="400"/>
                </a:cubicBezTo>
                <a:cubicBezTo>
                  <a:pt x="17121" y="480"/>
                  <a:pt x="17106" y="570"/>
                  <a:pt x="17136" y="690"/>
                </a:cubicBezTo>
                <a:cubicBezTo>
                  <a:pt x="17144" y="750"/>
                  <a:pt x="17084" y="740"/>
                  <a:pt x="17114" y="820"/>
                </a:cubicBezTo>
                <a:cubicBezTo>
                  <a:pt x="17106" y="860"/>
                  <a:pt x="17159" y="960"/>
                  <a:pt x="17114" y="970"/>
                </a:cubicBezTo>
                <a:cubicBezTo>
                  <a:pt x="17091" y="830"/>
                  <a:pt x="17069" y="700"/>
                  <a:pt x="17054" y="570"/>
                </a:cubicBezTo>
                <a:cubicBezTo>
                  <a:pt x="17091" y="540"/>
                  <a:pt x="17024" y="410"/>
                  <a:pt x="17069" y="390"/>
                </a:cubicBezTo>
                <a:cubicBezTo>
                  <a:pt x="17084" y="330"/>
                  <a:pt x="17054" y="240"/>
                  <a:pt x="17084" y="200"/>
                </a:cubicBezTo>
                <a:cubicBezTo>
                  <a:pt x="17069" y="100"/>
                  <a:pt x="17061" y="50"/>
                  <a:pt x="17061" y="0"/>
                </a:cubicBezTo>
                <a:cubicBezTo>
                  <a:pt x="16814" y="0"/>
                  <a:pt x="16814" y="0"/>
                  <a:pt x="16814" y="0"/>
                </a:cubicBezTo>
                <a:cubicBezTo>
                  <a:pt x="16859" y="250"/>
                  <a:pt x="16897" y="460"/>
                  <a:pt x="16979" y="680"/>
                </a:cubicBezTo>
                <a:cubicBezTo>
                  <a:pt x="16986" y="720"/>
                  <a:pt x="16986" y="770"/>
                  <a:pt x="16979" y="800"/>
                </a:cubicBezTo>
                <a:cubicBezTo>
                  <a:pt x="16956" y="870"/>
                  <a:pt x="17046" y="890"/>
                  <a:pt x="16994" y="910"/>
                </a:cubicBezTo>
                <a:cubicBezTo>
                  <a:pt x="17001" y="960"/>
                  <a:pt x="17009" y="1000"/>
                  <a:pt x="17016" y="1050"/>
                </a:cubicBezTo>
                <a:cubicBezTo>
                  <a:pt x="17009" y="1099"/>
                  <a:pt x="17061" y="1189"/>
                  <a:pt x="17016" y="1199"/>
                </a:cubicBezTo>
                <a:cubicBezTo>
                  <a:pt x="16979" y="960"/>
                  <a:pt x="16926" y="900"/>
                  <a:pt x="16897" y="730"/>
                </a:cubicBezTo>
                <a:cubicBezTo>
                  <a:pt x="16882" y="620"/>
                  <a:pt x="16867" y="520"/>
                  <a:pt x="16852" y="410"/>
                </a:cubicBezTo>
                <a:cubicBezTo>
                  <a:pt x="16784" y="300"/>
                  <a:pt x="16799" y="230"/>
                  <a:pt x="16739" y="90"/>
                </a:cubicBezTo>
                <a:cubicBezTo>
                  <a:pt x="16739" y="50"/>
                  <a:pt x="16732" y="20"/>
                  <a:pt x="16724" y="0"/>
                </a:cubicBezTo>
                <a:cubicBezTo>
                  <a:pt x="16627" y="0"/>
                  <a:pt x="16627" y="0"/>
                  <a:pt x="16627" y="0"/>
                </a:cubicBezTo>
                <a:cubicBezTo>
                  <a:pt x="16649" y="10"/>
                  <a:pt x="16672" y="-10"/>
                  <a:pt x="16642" y="60"/>
                </a:cubicBezTo>
                <a:cubicBezTo>
                  <a:pt x="16664" y="80"/>
                  <a:pt x="16672" y="110"/>
                  <a:pt x="16679" y="160"/>
                </a:cubicBezTo>
                <a:cubicBezTo>
                  <a:pt x="16709" y="220"/>
                  <a:pt x="16694" y="290"/>
                  <a:pt x="16754" y="350"/>
                </a:cubicBezTo>
                <a:cubicBezTo>
                  <a:pt x="16799" y="710"/>
                  <a:pt x="16889" y="970"/>
                  <a:pt x="16956" y="1269"/>
                </a:cubicBezTo>
                <a:cubicBezTo>
                  <a:pt x="16994" y="1489"/>
                  <a:pt x="17024" y="1709"/>
                  <a:pt x="17054" y="1929"/>
                </a:cubicBezTo>
                <a:cubicBezTo>
                  <a:pt x="17069" y="2039"/>
                  <a:pt x="17121" y="2069"/>
                  <a:pt x="17121" y="2199"/>
                </a:cubicBezTo>
                <a:cubicBezTo>
                  <a:pt x="17136" y="2269"/>
                  <a:pt x="17136" y="2319"/>
                  <a:pt x="17121" y="2349"/>
                </a:cubicBezTo>
                <a:cubicBezTo>
                  <a:pt x="17136" y="2369"/>
                  <a:pt x="17166" y="2419"/>
                  <a:pt x="17136" y="2439"/>
                </a:cubicBezTo>
                <a:cubicBezTo>
                  <a:pt x="17151" y="2529"/>
                  <a:pt x="17211" y="2529"/>
                  <a:pt x="17211" y="2649"/>
                </a:cubicBezTo>
                <a:cubicBezTo>
                  <a:pt x="17241" y="2849"/>
                  <a:pt x="17271" y="3049"/>
                  <a:pt x="17301" y="3248"/>
                </a:cubicBezTo>
                <a:cubicBezTo>
                  <a:pt x="17353" y="3408"/>
                  <a:pt x="17331" y="3548"/>
                  <a:pt x="17376" y="3758"/>
                </a:cubicBezTo>
                <a:cubicBezTo>
                  <a:pt x="17323" y="3728"/>
                  <a:pt x="17323" y="3598"/>
                  <a:pt x="17278" y="3548"/>
                </a:cubicBezTo>
                <a:cubicBezTo>
                  <a:pt x="17256" y="3488"/>
                  <a:pt x="17196" y="3398"/>
                  <a:pt x="17226" y="3328"/>
                </a:cubicBezTo>
                <a:cubicBezTo>
                  <a:pt x="17196" y="3169"/>
                  <a:pt x="17114" y="2949"/>
                  <a:pt x="17129" y="2819"/>
                </a:cubicBezTo>
                <a:cubicBezTo>
                  <a:pt x="17076" y="2719"/>
                  <a:pt x="17076" y="2509"/>
                  <a:pt x="17009" y="2349"/>
                </a:cubicBezTo>
                <a:cubicBezTo>
                  <a:pt x="16979" y="2149"/>
                  <a:pt x="16904" y="2049"/>
                  <a:pt x="16889" y="1819"/>
                </a:cubicBezTo>
                <a:cubicBezTo>
                  <a:pt x="16852" y="1779"/>
                  <a:pt x="16837" y="1699"/>
                  <a:pt x="16814" y="1639"/>
                </a:cubicBezTo>
                <a:cubicBezTo>
                  <a:pt x="16762" y="1619"/>
                  <a:pt x="16792" y="1449"/>
                  <a:pt x="16739" y="1449"/>
                </a:cubicBezTo>
                <a:cubicBezTo>
                  <a:pt x="16717" y="1389"/>
                  <a:pt x="16702" y="1309"/>
                  <a:pt x="16672" y="1259"/>
                </a:cubicBezTo>
                <a:cubicBezTo>
                  <a:pt x="16649" y="1189"/>
                  <a:pt x="16634" y="1109"/>
                  <a:pt x="16597" y="1070"/>
                </a:cubicBezTo>
                <a:cubicBezTo>
                  <a:pt x="16559" y="930"/>
                  <a:pt x="16492" y="840"/>
                  <a:pt x="16455" y="700"/>
                </a:cubicBezTo>
                <a:cubicBezTo>
                  <a:pt x="16440" y="610"/>
                  <a:pt x="16402" y="570"/>
                  <a:pt x="16380" y="510"/>
                </a:cubicBezTo>
                <a:cubicBezTo>
                  <a:pt x="16365" y="440"/>
                  <a:pt x="16350" y="380"/>
                  <a:pt x="16312" y="350"/>
                </a:cubicBezTo>
                <a:cubicBezTo>
                  <a:pt x="16290" y="190"/>
                  <a:pt x="16230" y="100"/>
                  <a:pt x="16178" y="0"/>
                </a:cubicBezTo>
                <a:cubicBezTo>
                  <a:pt x="16088" y="0"/>
                  <a:pt x="16088" y="0"/>
                  <a:pt x="16088" y="0"/>
                </a:cubicBezTo>
                <a:cubicBezTo>
                  <a:pt x="16095" y="10"/>
                  <a:pt x="16103" y="20"/>
                  <a:pt x="16110" y="20"/>
                </a:cubicBezTo>
                <a:cubicBezTo>
                  <a:pt x="16118" y="130"/>
                  <a:pt x="16178" y="160"/>
                  <a:pt x="16207" y="230"/>
                </a:cubicBezTo>
                <a:cubicBezTo>
                  <a:pt x="16215" y="270"/>
                  <a:pt x="16215" y="310"/>
                  <a:pt x="16237" y="310"/>
                </a:cubicBezTo>
                <a:cubicBezTo>
                  <a:pt x="16245" y="340"/>
                  <a:pt x="16215" y="370"/>
                  <a:pt x="16245" y="370"/>
                </a:cubicBezTo>
                <a:cubicBezTo>
                  <a:pt x="16260" y="440"/>
                  <a:pt x="16282" y="500"/>
                  <a:pt x="16312" y="530"/>
                </a:cubicBezTo>
                <a:cubicBezTo>
                  <a:pt x="16320" y="720"/>
                  <a:pt x="16417" y="750"/>
                  <a:pt x="16440" y="910"/>
                </a:cubicBezTo>
                <a:cubicBezTo>
                  <a:pt x="16500" y="1000"/>
                  <a:pt x="16530" y="1149"/>
                  <a:pt x="16582" y="1259"/>
                </a:cubicBezTo>
                <a:cubicBezTo>
                  <a:pt x="16582" y="1349"/>
                  <a:pt x="16627" y="1359"/>
                  <a:pt x="16649" y="1419"/>
                </a:cubicBezTo>
                <a:cubicBezTo>
                  <a:pt x="16687" y="1439"/>
                  <a:pt x="16679" y="1569"/>
                  <a:pt x="16724" y="1599"/>
                </a:cubicBezTo>
                <a:cubicBezTo>
                  <a:pt x="16799" y="1849"/>
                  <a:pt x="16889" y="2159"/>
                  <a:pt x="16941" y="2339"/>
                </a:cubicBezTo>
                <a:cubicBezTo>
                  <a:pt x="16986" y="2459"/>
                  <a:pt x="16994" y="2649"/>
                  <a:pt x="17046" y="2759"/>
                </a:cubicBezTo>
                <a:cubicBezTo>
                  <a:pt x="17061" y="2829"/>
                  <a:pt x="17069" y="2909"/>
                  <a:pt x="17084" y="2979"/>
                </a:cubicBezTo>
                <a:cubicBezTo>
                  <a:pt x="17106" y="2999"/>
                  <a:pt x="17159" y="3149"/>
                  <a:pt x="17114" y="3179"/>
                </a:cubicBezTo>
                <a:cubicBezTo>
                  <a:pt x="17114" y="3089"/>
                  <a:pt x="17046" y="3139"/>
                  <a:pt x="17046" y="3049"/>
                </a:cubicBezTo>
                <a:cubicBezTo>
                  <a:pt x="17061" y="2939"/>
                  <a:pt x="16986" y="3009"/>
                  <a:pt x="16986" y="2919"/>
                </a:cubicBezTo>
                <a:cubicBezTo>
                  <a:pt x="16941" y="2849"/>
                  <a:pt x="16979" y="2769"/>
                  <a:pt x="16941" y="2639"/>
                </a:cubicBezTo>
                <a:cubicBezTo>
                  <a:pt x="16897" y="2649"/>
                  <a:pt x="16919" y="2539"/>
                  <a:pt x="16897" y="2499"/>
                </a:cubicBezTo>
                <a:cubicBezTo>
                  <a:pt x="16889" y="2439"/>
                  <a:pt x="16882" y="2389"/>
                  <a:pt x="16874" y="2329"/>
                </a:cubicBezTo>
                <a:cubicBezTo>
                  <a:pt x="16822" y="2209"/>
                  <a:pt x="16792" y="2029"/>
                  <a:pt x="16739" y="1889"/>
                </a:cubicBezTo>
                <a:cubicBezTo>
                  <a:pt x="16702" y="1859"/>
                  <a:pt x="16709" y="1729"/>
                  <a:pt x="16672" y="1699"/>
                </a:cubicBezTo>
                <a:cubicBezTo>
                  <a:pt x="16657" y="1659"/>
                  <a:pt x="16664" y="1599"/>
                  <a:pt x="16634" y="1599"/>
                </a:cubicBezTo>
                <a:cubicBezTo>
                  <a:pt x="16619" y="1559"/>
                  <a:pt x="16619" y="1489"/>
                  <a:pt x="16589" y="1489"/>
                </a:cubicBezTo>
                <a:cubicBezTo>
                  <a:pt x="16559" y="1319"/>
                  <a:pt x="16500" y="1209"/>
                  <a:pt x="16447" y="1089"/>
                </a:cubicBezTo>
                <a:cubicBezTo>
                  <a:pt x="16402" y="930"/>
                  <a:pt x="16342" y="830"/>
                  <a:pt x="16297" y="680"/>
                </a:cubicBezTo>
                <a:cubicBezTo>
                  <a:pt x="16267" y="630"/>
                  <a:pt x="16237" y="580"/>
                  <a:pt x="16207" y="530"/>
                </a:cubicBezTo>
                <a:cubicBezTo>
                  <a:pt x="16200" y="470"/>
                  <a:pt x="16170" y="470"/>
                  <a:pt x="16170" y="420"/>
                </a:cubicBezTo>
                <a:cubicBezTo>
                  <a:pt x="16133" y="430"/>
                  <a:pt x="16140" y="340"/>
                  <a:pt x="16110" y="350"/>
                </a:cubicBezTo>
                <a:cubicBezTo>
                  <a:pt x="16073" y="190"/>
                  <a:pt x="15968" y="160"/>
                  <a:pt x="15930" y="10"/>
                </a:cubicBezTo>
                <a:cubicBezTo>
                  <a:pt x="15915" y="10"/>
                  <a:pt x="15908" y="0"/>
                  <a:pt x="15908" y="0"/>
                </a:cubicBezTo>
                <a:cubicBezTo>
                  <a:pt x="15818" y="0"/>
                  <a:pt x="15818" y="0"/>
                  <a:pt x="15818" y="0"/>
                </a:cubicBezTo>
                <a:cubicBezTo>
                  <a:pt x="15840" y="30"/>
                  <a:pt x="15863" y="60"/>
                  <a:pt x="15878" y="110"/>
                </a:cubicBezTo>
                <a:cubicBezTo>
                  <a:pt x="15900" y="110"/>
                  <a:pt x="15908" y="150"/>
                  <a:pt x="15908" y="190"/>
                </a:cubicBezTo>
                <a:cubicBezTo>
                  <a:pt x="15938" y="200"/>
                  <a:pt x="15960" y="220"/>
                  <a:pt x="15968" y="270"/>
                </a:cubicBezTo>
                <a:cubicBezTo>
                  <a:pt x="16020" y="290"/>
                  <a:pt x="16035" y="380"/>
                  <a:pt x="16080" y="420"/>
                </a:cubicBezTo>
                <a:cubicBezTo>
                  <a:pt x="16133" y="540"/>
                  <a:pt x="16200" y="640"/>
                  <a:pt x="16245" y="780"/>
                </a:cubicBezTo>
                <a:cubicBezTo>
                  <a:pt x="16282" y="810"/>
                  <a:pt x="16297" y="900"/>
                  <a:pt x="16335" y="940"/>
                </a:cubicBezTo>
                <a:cubicBezTo>
                  <a:pt x="16342" y="1040"/>
                  <a:pt x="16395" y="1060"/>
                  <a:pt x="16410" y="1149"/>
                </a:cubicBezTo>
                <a:cubicBezTo>
                  <a:pt x="16470" y="1269"/>
                  <a:pt x="16507" y="1429"/>
                  <a:pt x="16559" y="1559"/>
                </a:cubicBezTo>
                <a:cubicBezTo>
                  <a:pt x="16679" y="1799"/>
                  <a:pt x="16747" y="2139"/>
                  <a:pt x="16844" y="2429"/>
                </a:cubicBezTo>
                <a:cubicBezTo>
                  <a:pt x="16852" y="2489"/>
                  <a:pt x="16867" y="2559"/>
                  <a:pt x="16874" y="2629"/>
                </a:cubicBezTo>
                <a:cubicBezTo>
                  <a:pt x="16874" y="2679"/>
                  <a:pt x="16956" y="2749"/>
                  <a:pt x="16904" y="2799"/>
                </a:cubicBezTo>
                <a:cubicBezTo>
                  <a:pt x="16852" y="2609"/>
                  <a:pt x="16732" y="2559"/>
                  <a:pt x="16702" y="2349"/>
                </a:cubicBezTo>
                <a:cubicBezTo>
                  <a:pt x="16649" y="2379"/>
                  <a:pt x="16649" y="2299"/>
                  <a:pt x="16627" y="2279"/>
                </a:cubicBezTo>
                <a:cubicBezTo>
                  <a:pt x="16589" y="2259"/>
                  <a:pt x="16567" y="2209"/>
                  <a:pt x="16544" y="2179"/>
                </a:cubicBezTo>
                <a:cubicBezTo>
                  <a:pt x="16522" y="2129"/>
                  <a:pt x="16515" y="2059"/>
                  <a:pt x="16462" y="2089"/>
                </a:cubicBezTo>
                <a:cubicBezTo>
                  <a:pt x="16455" y="2009"/>
                  <a:pt x="16417" y="2009"/>
                  <a:pt x="16395" y="1959"/>
                </a:cubicBezTo>
                <a:cubicBezTo>
                  <a:pt x="16312" y="1789"/>
                  <a:pt x="16207" y="1669"/>
                  <a:pt x="16148" y="1459"/>
                </a:cubicBezTo>
                <a:cubicBezTo>
                  <a:pt x="16103" y="1429"/>
                  <a:pt x="16080" y="1379"/>
                  <a:pt x="16058" y="1309"/>
                </a:cubicBezTo>
                <a:cubicBezTo>
                  <a:pt x="16005" y="1289"/>
                  <a:pt x="15990" y="1199"/>
                  <a:pt x="15945" y="1159"/>
                </a:cubicBezTo>
                <a:cubicBezTo>
                  <a:pt x="15908" y="1000"/>
                  <a:pt x="15811" y="960"/>
                  <a:pt x="15766" y="820"/>
                </a:cubicBezTo>
                <a:cubicBezTo>
                  <a:pt x="15736" y="800"/>
                  <a:pt x="15721" y="760"/>
                  <a:pt x="15721" y="690"/>
                </a:cubicBezTo>
                <a:cubicBezTo>
                  <a:pt x="15676" y="700"/>
                  <a:pt x="15661" y="630"/>
                  <a:pt x="15653" y="560"/>
                </a:cubicBezTo>
                <a:cubicBezTo>
                  <a:pt x="15608" y="550"/>
                  <a:pt x="15586" y="500"/>
                  <a:pt x="15571" y="430"/>
                </a:cubicBezTo>
                <a:cubicBezTo>
                  <a:pt x="15541" y="440"/>
                  <a:pt x="15541" y="390"/>
                  <a:pt x="15518" y="390"/>
                </a:cubicBezTo>
                <a:cubicBezTo>
                  <a:pt x="15518" y="330"/>
                  <a:pt x="15481" y="340"/>
                  <a:pt x="15466" y="310"/>
                </a:cubicBezTo>
                <a:cubicBezTo>
                  <a:pt x="15503" y="240"/>
                  <a:pt x="15421" y="240"/>
                  <a:pt x="15414" y="150"/>
                </a:cubicBezTo>
                <a:cubicBezTo>
                  <a:pt x="15391" y="90"/>
                  <a:pt x="15354" y="60"/>
                  <a:pt x="15331" y="0"/>
                </a:cubicBezTo>
                <a:cubicBezTo>
                  <a:pt x="15241" y="0"/>
                  <a:pt x="15241" y="0"/>
                  <a:pt x="15241" y="0"/>
                </a:cubicBezTo>
                <a:cubicBezTo>
                  <a:pt x="15249" y="20"/>
                  <a:pt x="15264" y="40"/>
                  <a:pt x="15271" y="70"/>
                </a:cubicBezTo>
                <a:cubicBezTo>
                  <a:pt x="15354" y="180"/>
                  <a:pt x="15406" y="360"/>
                  <a:pt x="15488" y="480"/>
                </a:cubicBezTo>
                <a:cubicBezTo>
                  <a:pt x="15518" y="560"/>
                  <a:pt x="15563" y="610"/>
                  <a:pt x="15601" y="660"/>
                </a:cubicBezTo>
                <a:cubicBezTo>
                  <a:pt x="15631" y="740"/>
                  <a:pt x="15668" y="800"/>
                  <a:pt x="15706" y="870"/>
                </a:cubicBezTo>
                <a:cubicBezTo>
                  <a:pt x="15736" y="930"/>
                  <a:pt x="15773" y="990"/>
                  <a:pt x="15803" y="1079"/>
                </a:cubicBezTo>
                <a:cubicBezTo>
                  <a:pt x="15833" y="1089"/>
                  <a:pt x="15848" y="1129"/>
                  <a:pt x="15863" y="1179"/>
                </a:cubicBezTo>
                <a:cubicBezTo>
                  <a:pt x="15878" y="1179"/>
                  <a:pt x="15938" y="1259"/>
                  <a:pt x="15893" y="1259"/>
                </a:cubicBezTo>
                <a:cubicBezTo>
                  <a:pt x="15848" y="1189"/>
                  <a:pt x="15803" y="1119"/>
                  <a:pt x="15751" y="1060"/>
                </a:cubicBezTo>
                <a:cubicBezTo>
                  <a:pt x="15728" y="950"/>
                  <a:pt x="15676" y="900"/>
                  <a:pt x="15616" y="860"/>
                </a:cubicBezTo>
                <a:cubicBezTo>
                  <a:pt x="15578" y="770"/>
                  <a:pt x="15526" y="720"/>
                  <a:pt x="15473" y="670"/>
                </a:cubicBezTo>
                <a:cubicBezTo>
                  <a:pt x="15429" y="580"/>
                  <a:pt x="15369" y="530"/>
                  <a:pt x="15309" y="470"/>
                </a:cubicBezTo>
                <a:cubicBezTo>
                  <a:pt x="15211" y="290"/>
                  <a:pt x="15092" y="140"/>
                  <a:pt x="14972" y="0"/>
                </a:cubicBezTo>
                <a:cubicBezTo>
                  <a:pt x="14852" y="0"/>
                  <a:pt x="14852" y="0"/>
                  <a:pt x="14852" y="0"/>
                </a:cubicBezTo>
                <a:cubicBezTo>
                  <a:pt x="14859" y="0"/>
                  <a:pt x="14859" y="0"/>
                  <a:pt x="14859" y="0"/>
                </a:cubicBezTo>
                <a:cubicBezTo>
                  <a:pt x="14927" y="70"/>
                  <a:pt x="14987" y="150"/>
                  <a:pt x="15054" y="220"/>
                </a:cubicBezTo>
                <a:cubicBezTo>
                  <a:pt x="15144" y="420"/>
                  <a:pt x="15279" y="540"/>
                  <a:pt x="15391" y="720"/>
                </a:cubicBezTo>
                <a:cubicBezTo>
                  <a:pt x="15436" y="730"/>
                  <a:pt x="15444" y="810"/>
                  <a:pt x="15473" y="840"/>
                </a:cubicBezTo>
                <a:cubicBezTo>
                  <a:pt x="15526" y="840"/>
                  <a:pt x="15541" y="920"/>
                  <a:pt x="15578" y="930"/>
                </a:cubicBezTo>
                <a:cubicBezTo>
                  <a:pt x="15608" y="1070"/>
                  <a:pt x="15698" y="1089"/>
                  <a:pt x="15736" y="1219"/>
                </a:cubicBezTo>
                <a:cubicBezTo>
                  <a:pt x="15870" y="1349"/>
                  <a:pt x="15968" y="1559"/>
                  <a:pt x="16110" y="1679"/>
                </a:cubicBezTo>
                <a:cubicBezTo>
                  <a:pt x="16260" y="1909"/>
                  <a:pt x="16395" y="2149"/>
                  <a:pt x="16544" y="2359"/>
                </a:cubicBezTo>
                <a:cubicBezTo>
                  <a:pt x="16582" y="2419"/>
                  <a:pt x="16604" y="2489"/>
                  <a:pt x="16642" y="2539"/>
                </a:cubicBezTo>
                <a:cubicBezTo>
                  <a:pt x="16694" y="2559"/>
                  <a:pt x="16709" y="2679"/>
                  <a:pt x="16754" y="2719"/>
                </a:cubicBezTo>
                <a:cubicBezTo>
                  <a:pt x="16814" y="2869"/>
                  <a:pt x="16889" y="2989"/>
                  <a:pt x="16971" y="3099"/>
                </a:cubicBezTo>
                <a:cubicBezTo>
                  <a:pt x="16986" y="3149"/>
                  <a:pt x="16971" y="3278"/>
                  <a:pt x="17016" y="3268"/>
                </a:cubicBezTo>
                <a:cubicBezTo>
                  <a:pt x="17009" y="3238"/>
                  <a:pt x="17016" y="3189"/>
                  <a:pt x="17031" y="3229"/>
                </a:cubicBezTo>
                <a:cubicBezTo>
                  <a:pt x="17039" y="3308"/>
                  <a:pt x="17076" y="3308"/>
                  <a:pt x="17099" y="3358"/>
                </a:cubicBezTo>
                <a:cubicBezTo>
                  <a:pt x="17106" y="3438"/>
                  <a:pt x="17129" y="3498"/>
                  <a:pt x="17166" y="3518"/>
                </a:cubicBezTo>
                <a:cubicBezTo>
                  <a:pt x="17166" y="3618"/>
                  <a:pt x="17241" y="3568"/>
                  <a:pt x="17234" y="3678"/>
                </a:cubicBezTo>
                <a:cubicBezTo>
                  <a:pt x="17234" y="3728"/>
                  <a:pt x="17316" y="3808"/>
                  <a:pt x="17256" y="3848"/>
                </a:cubicBezTo>
                <a:cubicBezTo>
                  <a:pt x="17219" y="3758"/>
                  <a:pt x="17174" y="3678"/>
                  <a:pt x="17129" y="3588"/>
                </a:cubicBezTo>
                <a:cubicBezTo>
                  <a:pt x="17114" y="3538"/>
                  <a:pt x="17061" y="3558"/>
                  <a:pt x="17069" y="3458"/>
                </a:cubicBezTo>
                <a:cubicBezTo>
                  <a:pt x="17009" y="3488"/>
                  <a:pt x="17061" y="3298"/>
                  <a:pt x="17001" y="3328"/>
                </a:cubicBezTo>
                <a:cubicBezTo>
                  <a:pt x="17009" y="3348"/>
                  <a:pt x="16994" y="3368"/>
                  <a:pt x="16979" y="3338"/>
                </a:cubicBezTo>
                <a:cubicBezTo>
                  <a:pt x="16979" y="3308"/>
                  <a:pt x="16956" y="3308"/>
                  <a:pt x="16949" y="3288"/>
                </a:cubicBezTo>
                <a:cubicBezTo>
                  <a:pt x="16941" y="3229"/>
                  <a:pt x="16889" y="3258"/>
                  <a:pt x="16889" y="3179"/>
                </a:cubicBezTo>
                <a:cubicBezTo>
                  <a:pt x="16852" y="3109"/>
                  <a:pt x="16807" y="3059"/>
                  <a:pt x="16769" y="2979"/>
                </a:cubicBezTo>
                <a:cubicBezTo>
                  <a:pt x="16717" y="2939"/>
                  <a:pt x="16687" y="2859"/>
                  <a:pt x="16657" y="2769"/>
                </a:cubicBezTo>
                <a:cubicBezTo>
                  <a:pt x="16604" y="2729"/>
                  <a:pt x="16567" y="2659"/>
                  <a:pt x="16537" y="2569"/>
                </a:cubicBezTo>
                <a:cubicBezTo>
                  <a:pt x="16380" y="2439"/>
                  <a:pt x="16267" y="2239"/>
                  <a:pt x="16133" y="2089"/>
                </a:cubicBezTo>
                <a:cubicBezTo>
                  <a:pt x="16080" y="1969"/>
                  <a:pt x="16005" y="1899"/>
                  <a:pt x="15930" y="1809"/>
                </a:cubicBezTo>
                <a:cubicBezTo>
                  <a:pt x="15908" y="1759"/>
                  <a:pt x="15855" y="1749"/>
                  <a:pt x="15840" y="1659"/>
                </a:cubicBezTo>
                <a:cubicBezTo>
                  <a:pt x="15773" y="1679"/>
                  <a:pt x="15773" y="1569"/>
                  <a:pt x="15736" y="1539"/>
                </a:cubicBezTo>
                <a:cubicBezTo>
                  <a:pt x="15578" y="1439"/>
                  <a:pt x="15473" y="1209"/>
                  <a:pt x="15316" y="1089"/>
                </a:cubicBezTo>
                <a:cubicBezTo>
                  <a:pt x="15301" y="1010"/>
                  <a:pt x="15249" y="1000"/>
                  <a:pt x="15211" y="970"/>
                </a:cubicBezTo>
                <a:cubicBezTo>
                  <a:pt x="15196" y="890"/>
                  <a:pt x="15144" y="880"/>
                  <a:pt x="15099" y="850"/>
                </a:cubicBezTo>
                <a:cubicBezTo>
                  <a:pt x="15047" y="740"/>
                  <a:pt x="14964" y="680"/>
                  <a:pt x="14904" y="580"/>
                </a:cubicBezTo>
                <a:cubicBezTo>
                  <a:pt x="14882" y="580"/>
                  <a:pt x="14874" y="540"/>
                  <a:pt x="14874" y="500"/>
                </a:cubicBezTo>
                <a:cubicBezTo>
                  <a:pt x="14844" y="510"/>
                  <a:pt x="14822" y="510"/>
                  <a:pt x="14822" y="460"/>
                </a:cubicBezTo>
                <a:cubicBezTo>
                  <a:pt x="14769" y="450"/>
                  <a:pt x="14747" y="390"/>
                  <a:pt x="14717" y="340"/>
                </a:cubicBezTo>
                <a:cubicBezTo>
                  <a:pt x="14665" y="330"/>
                  <a:pt x="14665" y="210"/>
                  <a:pt x="14605" y="220"/>
                </a:cubicBezTo>
                <a:cubicBezTo>
                  <a:pt x="14597" y="130"/>
                  <a:pt x="14537" y="140"/>
                  <a:pt x="14515" y="60"/>
                </a:cubicBezTo>
                <a:cubicBezTo>
                  <a:pt x="14500" y="50"/>
                  <a:pt x="14485" y="20"/>
                  <a:pt x="14470" y="0"/>
                </a:cubicBezTo>
                <a:cubicBezTo>
                  <a:pt x="14350" y="0"/>
                  <a:pt x="14350" y="0"/>
                  <a:pt x="14350" y="0"/>
                </a:cubicBezTo>
                <a:cubicBezTo>
                  <a:pt x="14350" y="0"/>
                  <a:pt x="14358" y="10"/>
                  <a:pt x="14358" y="20"/>
                </a:cubicBezTo>
                <a:cubicBezTo>
                  <a:pt x="14425" y="90"/>
                  <a:pt x="14492" y="160"/>
                  <a:pt x="14545" y="260"/>
                </a:cubicBezTo>
                <a:cubicBezTo>
                  <a:pt x="14612" y="360"/>
                  <a:pt x="14680" y="440"/>
                  <a:pt x="14747" y="540"/>
                </a:cubicBezTo>
                <a:cubicBezTo>
                  <a:pt x="14882" y="690"/>
                  <a:pt x="14994" y="890"/>
                  <a:pt x="15151" y="1020"/>
                </a:cubicBezTo>
                <a:cubicBezTo>
                  <a:pt x="15211" y="1099"/>
                  <a:pt x="15271" y="1189"/>
                  <a:pt x="15339" y="1259"/>
                </a:cubicBezTo>
                <a:cubicBezTo>
                  <a:pt x="15369" y="1259"/>
                  <a:pt x="15376" y="1289"/>
                  <a:pt x="15391" y="1309"/>
                </a:cubicBezTo>
                <a:cubicBezTo>
                  <a:pt x="15391" y="1369"/>
                  <a:pt x="15429" y="1359"/>
                  <a:pt x="15451" y="1379"/>
                </a:cubicBezTo>
                <a:cubicBezTo>
                  <a:pt x="15488" y="1419"/>
                  <a:pt x="15503" y="1489"/>
                  <a:pt x="15556" y="1499"/>
                </a:cubicBezTo>
                <a:cubicBezTo>
                  <a:pt x="15623" y="1569"/>
                  <a:pt x="15676" y="1669"/>
                  <a:pt x="15743" y="1749"/>
                </a:cubicBezTo>
                <a:cubicBezTo>
                  <a:pt x="15796" y="1759"/>
                  <a:pt x="15811" y="1829"/>
                  <a:pt x="15855" y="1869"/>
                </a:cubicBezTo>
                <a:cubicBezTo>
                  <a:pt x="15878" y="1929"/>
                  <a:pt x="15923" y="1949"/>
                  <a:pt x="15960" y="1979"/>
                </a:cubicBezTo>
                <a:cubicBezTo>
                  <a:pt x="16013" y="2089"/>
                  <a:pt x="16073" y="2179"/>
                  <a:pt x="16148" y="2229"/>
                </a:cubicBezTo>
                <a:cubicBezTo>
                  <a:pt x="16192" y="2359"/>
                  <a:pt x="16282" y="2409"/>
                  <a:pt x="16327" y="2539"/>
                </a:cubicBezTo>
                <a:cubicBezTo>
                  <a:pt x="16425" y="2559"/>
                  <a:pt x="16440" y="2729"/>
                  <a:pt x="16537" y="2749"/>
                </a:cubicBezTo>
                <a:cubicBezTo>
                  <a:pt x="16500" y="2829"/>
                  <a:pt x="16582" y="2809"/>
                  <a:pt x="16604" y="2879"/>
                </a:cubicBezTo>
                <a:cubicBezTo>
                  <a:pt x="16612" y="2909"/>
                  <a:pt x="16634" y="2909"/>
                  <a:pt x="16634" y="2959"/>
                </a:cubicBezTo>
                <a:cubicBezTo>
                  <a:pt x="16642" y="2999"/>
                  <a:pt x="16694" y="2959"/>
                  <a:pt x="16694" y="3029"/>
                </a:cubicBezTo>
                <a:cubicBezTo>
                  <a:pt x="16747" y="3129"/>
                  <a:pt x="16814" y="3209"/>
                  <a:pt x="16852" y="3338"/>
                </a:cubicBezTo>
                <a:cubicBezTo>
                  <a:pt x="16897" y="3348"/>
                  <a:pt x="16934" y="3388"/>
                  <a:pt x="16941" y="3498"/>
                </a:cubicBezTo>
                <a:cubicBezTo>
                  <a:pt x="16986" y="3508"/>
                  <a:pt x="17016" y="3558"/>
                  <a:pt x="17031" y="3648"/>
                </a:cubicBezTo>
                <a:cubicBezTo>
                  <a:pt x="17061" y="3688"/>
                  <a:pt x="17106" y="3688"/>
                  <a:pt x="17114" y="3768"/>
                </a:cubicBezTo>
                <a:cubicBezTo>
                  <a:pt x="17159" y="3788"/>
                  <a:pt x="17166" y="3898"/>
                  <a:pt x="17204" y="3928"/>
                </a:cubicBezTo>
                <a:cubicBezTo>
                  <a:pt x="17234" y="4078"/>
                  <a:pt x="17338" y="4118"/>
                  <a:pt x="17323" y="4278"/>
                </a:cubicBezTo>
                <a:cubicBezTo>
                  <a:pt x="17338" y="4328"/>
                  <a:pt x="17353" y="4248"/>
                  <a:pt x="17368" y="4298"/>
                </a:cubicBezTo>
                <a:cubicBezTo>
                  <a:pt x="17376" y="4348"/>
                  <a:pt x="17406" y="4348"/>
                  <a:pt x="17406" y="4398"/>
                </a:cubicBezTo>
                <a:cubicBezTo>
                  <a:pt x="17436" y="4428"/>
                  <a:pt x="17481" y="4598"/>
                  <a:pt x="17443" y="4628"/>
                </a:cubicBezTo>
                <a:cubicBezTo>
                  <a:pt x="17451" y="4498"/>
                  <a:pt x="17353" y="4518"/>
                  <a:pt x="17391" y="4438"/>
                </a:cubicBezTo>
                <a:cubicBezTo>
                  <a:pt x="17323" y="4448"/>
                  <a:pt x="17316" y="4338"/>
                  <a:pt x="17293" y="4258"/>
                </a:cubicBezTo>
                <a:cubicBezTo>
                  <a:pt x="17256" y="4238"/>
                  <a:pt x="17249" y="4158"/>
                  <a:pt x="17196" y="4168"/>
                </a:cubicBezTo>
                <a:cubicBezTo>
                  <a:pt x="17166" y="4118"/>
                  <a:pt x="17129" y="4098"/>
                  <a:pt x="17106" y="4038"/>
                </a:cubicBezTo>
                <a:cubicBezTo>
                  <a:pt x="17084" y="3998"/>
                  <a:pt x="17046" y="3968"/>
                  <a:pt x="17024" y="3918"/>
                </a:cubicBezTo>
                <a:cubicBezTo>
                  <a:pt x="17001" y="3918"/>
                  <a:pt x="16994" y="3878"/>
                  <a:pt x="16994" y="3838"/>
                </a:cubicBezTo>
                <a:cubicBezTo>
                  <a:pt x="16986" y="3798"/>
                  <a:pt x="16949" y="3818"/>
                  <a:pt x="16941" y="3788"/>
                </a:cubicBezTo>
                <a:cubicBezTo>
                  <a:pt x="16867" y="3748"/>
                  <a:pt x="16837" y="3598"/>
                  <a:pt x="16754" y="3578"/>
                </a:cubicBezTo>
                <a:cubicBezTo>
                  <a:pt x="16702" y="3478"/>
                  <a:pt x="16634" y="3408"/>
                  <a:pt x="16597" y="3288"/>
                </a:cubicBezTo>
                <a:cubicBezTo>
                  <a:pt x="16432" y="3149"/>
                  <a:pt x="16297" y="2929"/>
                  <a:pt x="16140" y="2759"/>
                </a:cubicBezTo>
                <a:cubicBezTo>
                  <a:pt x="16133" y="2659"/>
                  <a:pt x="16043" y="2739"/>
                  <a:pt x="16050" y="2609"/>
                </a:cubicBezTo>
                <a:cubicBezTo>
                  <a:pt x="15975" y="2629"/>
                  <a:pt x="15968" y="2529"/>
                  <a:pt x="15923" y="2499"/>
                </a:cubicBezTo>
                <a:cubicBezTo>
                  <a:pt x="15855" y="2379"/>
                  <a:pt x="15758" y="2329"/>
                  <a:pt x="15706" y="2199"/>
                </a:cubicBezTo>
                <a:cubicBezTo>
                  <a:pt x="15661" y="2199"/>
                  <a:pt x="15638" y="2159"/>
                  <a:pt x="15608" y="2139"/>
                </a:cubicBezTo>
                <a:cubicBezTo>
                  <a:pt x="15593" y="2069"/>
                  <a:pt x="15518" y="2119"/>
                  <a:pt x="15503" y="2049"/>
                </a:cubicBezTo>
                <a:cubicBezTo>
                  <a:pt x="15451" y="2069"/>
                  <a:pt x="15466" y="1939"/>
                  <a:pt x="15406" y="1989"/>
                </a:cubicBezTo>
                <a:cubicBezTo>
                  <a:pt x="15399" y="1889"/>
                  <a:pt x="15339" y="1929"/>
                  <a:pt x="15316" y="1859"/>
                </a:cubicBezTo>
                <a:cubicBezTo>
                  <a:pt x="15256" y="1809"/>
                  <a:pt x="15219" y="1689"/>
                  <a:pt x="15136" y="1669"/>
                </a:cubicBezTo>
                <a:cubicBezTo>
                  <a:pt x="15106" y="1539"/>
                  <a:pt x="14994" y="1579"/>
                  <a:pt x="14972" y="1449"/>
                </a:cubicBezTo>
                <a:cubicBezTo>
                  <a:pt x="14897" y="1419"/>
                  <a:pt x="14859" y="1299"/>
                  <a:pt x="14784" y="1259"/>
                </a:cubicBezTo>
                <a:cubicBezTo>
                  <a:pt x="14792" y="1169"/>
                  <a:pt x="14717" y="1219"/>
                  <a:pt x="14725" y="1129"/>
                </a:cubicBezTo>
                <a:cubicBezTo>
                  <a:pt x="14657" y="1169"/>
                  <a:pt x="14672" y="1040"/>
                  <a:pt x="14620" y="1040"/>
                </a:cubicBezTo>
                <a:cubicBezTo>
                  <a:pt x="14567" y="970"/>
                  <a:pt x="14515" y="880"/>
                  <a:pt x="14455" y="820"/>
                </a:cubicBezTo>
                <a:cubicBezTo>
                  <a:pt x="14440" y="760"/>
                  <a:pt x="14402" y="760"/>
                  <a:pt x="14373" y="720"/>
                </a:cubicBezTo>
                <a:cubicBezTo>
                  <a:pt x="14343" y="690"/>
                  <a:pt x="14328" y="610"/>
                  <a:pt x="14290" y="600"/>
                </a:cubicBezTo>
                <a:cubicBezTo>
                  <a:pt x="14298" y="630"/>
                  <a:pt x="14268" y="650"/>
                  <a:pt x="14298" y="660"/>
                </a:cubicBezTo>
                <a:cubicBezTo>
                  <a:pt x="14328" y="650"/>
                  <a:pt x="14328" y="700"/>
                  <a:pt x="14350" y="700"/>
                </a:cubicBezTo>
                <a:cubicBezTo>
                  <a:pt x="14343" y="810"/>
                  <a:pt x="14410" y="770"/>
                  <a:pt x="14417" y="860"/>
                </a:cubicBezTo>
                <a:cubicBezTo>
                  <a:pt x="14470" y="850"/>
                  <a:pt x="14470" y="960"/>
                  <a:pt x="14500" y="990"/>
                </a:cubicBezTo>
                <a:cubicBezTo>
                  <a:pt x="14575" y="970"/>
                  <a:pt x="14515" y="1030"/>
                  <a:pt x="14560" y="1089"/>
                </a:cubicBezTo>
                <a:cubicBezTo>
                  <a:pt x="14642" y="1129"/>
                  <a:pt x="14680" y="1249"/>
                  <a:pt x="14747" y="1299"/>
                </a:cubicBezTo>
                <a:cubicBezTo>
                  <a:pt x="14814" y="1389"/>
                  <a:pt x="14874" y="1469"/>
                  <a:pt x="14942" y="1549"/>
                </a:cubicBezTo>
                <a:cubicBezTo>
                  <a:pt x="15009" y="1609"/>
                  <a:pt x="15062" y="1689"/>
                  <a:pt x="15129" y="1759"/>
                </a:cubicBezTo>
                <a:cubicBezTo>
                  <a:pt x="15144" y="1829"/>
                  <a:pt x="15211" y="1799"/>
                  <a:pt x="15211" y="1889"/>
                </a:cubicBezTo>
                <a:cubicBezTo>
                  <a:pt x="15271" y="1879"/>
                  <a:pt x="15271" y="1999"/>
                  <a:pt x="15316" y="2009"/>
                </a:cubicBezTo>
                <a:cubicBezTo>
                  <a:pt x="15346" y="2049"/>
                  <a:pt x="15384" y="2079"/>
                  <a:pt x="15421" y="2099"/>
                </a:cubicBezTo>
                <a:cubicBezTo>
                  <a:pt x="15429" y="2179"/>
                  <a:pt x="15496" y="2149"/>
                  <a:pt x="15511" y="2219"/>
                </a:cubicBezTo>
                <a:cubicBezTo>
                  <a:pt x="15571" y="2189"/>
                  <a:pt x="15578" y="2289"/>
                  <a:pt x="15623" y="2279"/>
                </a:cubicBezTo>
                <a:cubicBezTo>
                  <a:pt x="15646" y="2359"/>
                  <a:pt x="15706" y="2339"/>
                  <a:pt x="15736" y="2399"/>
                </a:cubicBezTo>
                <a:cubicBezTo>
                  <a:pt x="15751" y="2469"/>
                  <a:pt x="15811" y="2469"/>
                  <a:pt x="15825" y="2549"/>
                </a:cubicBezTo>
                <a:cubicBezTo>
                  <a:pt x="15855" y="2549"/>
                  <a:pt x="15855" y="2609"/>
                  <a:pt x="15878" y="2629"/>
                </a:cubicBezTo>
                <a:cubicBezTo>
                  <a:pt x="15908" y="2629"/>
                  <a:pt x="15930" y="2649"/>
                  <a:pt x="15930" y="2699"/>
                </a:cubicBezTo>
                <a:cubicBezTo>
                  <a:pt x="15998" y="2699"/>
                  <a:pt x="16005" y="2809"/>
                  <a:pt x="16058" y="2809"/>
                </a:cubicBezTo>
                <a:cubicBezTo>
                  <a:pt x="16088" y="2889"/>
                  <a:pt x="16148" y="2889"/>
                  <a:pt x="16170" y="2959"/>
                </a:cubicBezTo>
                <a:cubicBezTo>
                  <a:pt x="16200" y="3039"/>
                  <a:pt x="16275" y="3009"/>
                  <a:pt x="16282" y="3109"/>
                </a:cubicBezTo>
                <a:cubicBezTo>
                  <a:pt x="16320" y="3149"/>
                  <a:pt x="16380" y="3159"/>
                  <a:pt x="16395" y="3258"/>
                </a:cubicBezTo>
                <a:cubicBezTo>
                  <a:pt x="16462" y="3238"/>
                  <a:pt x="16447" y="3398"/>
                  <a:pt x="16522" y="3368"/>
                </a:cubicBezTo>
                <a:cubicBezTo>
                  <a:pt x="16537" y="3468"/>
                  <a:pt x="16604" y="3448"/>
                  <a:pt x="16612" y="3548"/>
                </a:cubicBezTo>
                <a:cubicBezTo>
                  <a:pt x="16702" y="3628"/>
                  <a:pt x="16754" y="3768"/>
                  <a:pt x="16837" y="3848"/>
                </a:cubicBezTo>
                <a:cubicBezTo>
                  <a:pt x="16882" y="3878"/>
                  <a:pt x="16919" y="3938"/>
                  <a:pt x="16949" y="3998"/>
                </a:cubicBezTo>
                <a:cubicBezTo>
                  <a:pt x="16956" y="4038"/>
                  <a:pt x="17009" y="3998"/>
                  <a:pt x="17001" y="4068"/>
                </a:cubicBezTo>
                <a:cubicBezTo>
                  <a:pt x="17039" y="4058"/>
                  <a:pt x="17024" y="4148"/>
                  <a:pt x="17061" y="4138"/>
                </a:cubicBezTo>
                <a:cubicBezTo>
                  <a:pt x="17091" y="4198"/>
                  <a:pt x="17136" y="4238"/>
                  <a:pt x="17166" y="4288"/>
                </a:cubicBezTo>
                <a:cubicBezTo>
                  <a:pt x="17204" y="4278"/>
                  <a:pt x="17196" y="4368"/>
                  <a:pt x="17226" y="4368"/>
                </a:cubicBezTo>
                <a:cubicBezTo>
                  <a:pt x="17241" y="4398"/>
                  <a:pt x="17264" y="4408"/>
                  <a:pt x="17264" y="4468"/>
                </a:cubicBezTo>
                <a:cubicBezTo>
                  <a:pt x="17346" y="4548"/>
                  <a:pt x="17376" y="4738"/>
                  <a:pt x="17451" y="4838"/>
                </a:cubicBezTo>
                <a:cubicBezTo>
                  <a:pt x="17451" y="4938"/>
                  <a:pt x="17496" y="4938"/>
                  <a:pt x="17503" y="5028"/>
                </a:cubicBezTo>
                <a:cubicBezTo>
                  <a:pt x="17518" y="5098"/>
                  <a:pt x="17533" y="5158"/>
                  <a:pt x="17571" y="5188"/>
                </a:cubicBezTo>
                <a:cubicBezTo>
                  <a:pt x="17593" y="5358"/>
                  <a:pt x="17630" y="5487"/>
                  <a:pt x="17675" y="5597"/>
                </a:cubicBezTo>
                <a:cubicBezTo>
                  <a:pt x="17668" y="5687"/>
                  <a:pt x="17675" y="5757"/>
                  <a:pt x="17713" y="5827"/>
                </a:cubicBezTo>
                <a:cubicBezTo>
                  <a:pt x="17720" y="5877"/>
                  <a:pt x="17728" y="5927"/>
                  <a:pt x="17735" y="5967"/>
                </a:cubicBezTo>
                <a:cubicBezTo>
                  <a:pt x="17750" y="6007"/>
                  <a:pt x="17728" y="6127"/>
                  <a:pt x="17773" y="6107"/>
                </a:cubicBezTo>
                <a:cubicBezTo>
                  <a:pt x="17773" y="6227"/>
                  <a:pt x="17795" y="6217"/>
                  <a:pt x="17810" y="6367"/>
                </a:cubicBezTo>
                <a:cubicBezTo>
                  <a:pt x="17810" y="6467"/>
                  <a:pt x="17908" y="6537"/>
                  <a:pt x="17825" y="6597"/>
                </a:cubicBezTo>
                <a:cubicBezTo>
                  <a:pt x="17803" y="6407"/>
                  <a:pt x="17743" y="6297"/>
                  <a:pt x="17698" y="6157"/>
                </a:cubicBezTo>
                <a:cubicBezTo>
                  <a:pt x="17645" y="6007"/>
                  <a:pt x="17556" y="5947"/>
                  <a:pt x="17526" y="5757"/>
                </a:cubicBezTo>
                <a:cubicBezTo>
                  <a:pt x="17488" y="5707"/>
                  <a:pt x="17466" y="5637"/>
                  <a:pt x="17428" y="5577"/>
                </a:cubicBezTo>
                <a:cubicBezTo>
                  <a:pt x="17413" y="5487"/>
                  <a:pt x="17346" y="5497"/>
                  <a:pt x="17338" y="5397"/>
                </a:cubicBezTo>
                <a:cubicBezTo>
                  <a:pt x="17256" y="5308"/>
                  <a:pt x="17181" y="5208"/>
                  <a:pt x="17114" y="5098"/>
                </a:cubicBezTo>
                <a:cubicBezTo>
                  <a:pt x="16971" y="4908"/>
                  <a:pt x="16867" y="4638"/>
                  <a:pt x="16724" y="4438"/>
                </a:cubicBezTo>
                <a:cubicBezTo>
                  <a:pt x="16679" y="4408"/>
                  <a:pt x="16679" y="4288"/>
                  <a:pt x="16619" y="4288"/>
                </a:cubicBezTo>
                <a:cubicBezTo>
                  <a:pt x="16597" y="4208"/>
                  <a:pt x="16552" y="4178"/>
                  <a:pt x="16522" y="4108"/>
                </a:cubicBezTo>
                <a:cubicBezTo>
                  <a:pt x="16522" y="4048"/>
                  <a:pt x="16485" y="4058"/>
                  <a:pt x="16470" y="4038"/>
                </a:cubicBezTo>
                <a:cubicBezTo>
                  <a:pt x="16462" y="3988"/>
                  <a:pt x="16440" y="3968"/>
                  <a:pt x="16410" y="3958"/>
                </a:cubicBezTo>
                <a:cubicBezTo>
                  <a:pt x="16395" y="3868"/>
                  <a:pt x="16342" y="3848"/>
                  <a:pt x="16297" y="3808"/>
                </a:cubicBezTo>
                <a:cubicBezTo>
                  <a:pt x="16252" y="3738"/>
                  <a:pt x="16207" y="3648"/>
                  <a:pt x="16155" y="3588"/>
                </a:cubicBezTo>
                <a:cubicBezTo>
                  <a:pt x="16163" y="3488"/>
                  <a:pt x="16095" y="3538"/>
                  <a:pt x="16073" y="3488"/>
                </a:cubicBezTo>
                <a:cubicBezTo>
                  <a:pt x="16065" y="3408"/>
                  <a:pt x="16013" y="3418"/>
                  <a:pt x="16005" y="3328"/>
                </a:cubicBezTo>
                <a:cubicBezTo>
                  <a:pt x="15930" y="3308"/>
                  <a:pt x="15908" y="3179"/>
                  <a:pt x="15848" y="3139"/>
                </a:cubicBezTo>
                <a:cubicBezTo>
                  <a:pt x="15796" y="3139"/>
                  <a:pt x="15811" y="3039"/>
                  <a:pt x="15766" y="3039"/>
                </a:cubicBezTo>
                <a:cubicBezTo>
                  <a:pt x="15728" y="3019"/>
                  <a:pt x="15721" y="2929"/>
                  <a:pt x="15661" y="2949"/>
                </a:cubicBezTo>
                <a:cubicBezTo>
                  <a:pt x="15668" y="2859"/>
                  <a:pt x="15616" y="2869"/>
                  <a:pt x="15578" y="2849"/>
                </a:cubicBezTo>
                <a:cubicBezTo>
                  <a:pt x="15541" y="2839"/>
                  <a:pt x="15563" y="2709"/>
                  <a:pt x="15496" y="2759"/>
                </a:cubicBezTo>
                <a:cubicBezTo>
                  <a:pt x="15488" y="2689"/>
                  <a:pt x="15451" y="2679"/>
                  <a:pt x="15421" y="2659"/>
                </a:cubicBezTo>
                <a:cubicBezTo>
                  <a:pt x="15406" y="2589"/>
                  <a:pt x="15361" y="2569"/>
                  <a:pt x="15331" y="2539"/>
                </a:cubicBezTo>
                <a:cubicBezTo>
                  <a:pt x="15316" y="2479"/>
                  <a:pt x="15279" y="2469"/>
                  <a:pt x="15249" y="2439"/>
                </a:cubicBezTo>
                <a:cubicBezTo>
                  <a:pt x="15234" y="2379"/>
                  <a:pt x="15196" y="2359"/>
                  <a:pt x="15166" y="2319"/>
                </a:cubicBezTo>
                <a:cubicBezTo>
                  <a:pt x="15106" y="2249"/>
                  <a:pt x="15047" y="2179"/>
                  <a:pt x="14987" y="2129"/>
                </a:cubicBezTo>
                <a:cubicBezTo>
                  <a:pt x="14934" y="2049"/>
                  <a:pt x="14874" y="1999"/>
                  <a:pt x="14822" y="1929"/>
                </a:cubicBezTo>
                <a:cubicBezTo>
                  <a:pt x="14754" y="1879"/>
                  <a:pt x="14717" y="1779"/>
                  <a:pt x="14657" y="1709"/>
                </a:cubicBezTo>
                <a:cubicBezTo>
                  <a:pt x="14597" y="1649"/>
                  <a:pt x="14552" y="1559"/>
                  <a:pt x="14492" y="1489"/>
                </a:cubicBezTo>
                <a:cubicBezTo>
                  <a:pt x="14447" y="1399"/>
                  <a:pt x="14358" y="1379"/>
                  <a:pt x="14320" y="1269"/>
                </a:cubicBezTo>
                <a:cubicBezTo>
                  <a:pt x="14253" y="1239"/>
                  <a:pt x="14208" y="1149"/>
                  <a:pt x="14163" y="1079"/>
                </a:cubicBezTo>
                <a:cubicBezTo>
                  <a:pt x="14125" y="1060"/>
                  <a:pt x="14088" y="1050"/>
                  <a:pt x="14080" y="980"/>
                </a:cubicBezTo>
                <a:cubicBezTo>
                  <a:pt x="14065" y="910"/>
                  <a:pt x="13998" y="950"/>
                  <a:pt x="13998" y="860"/>
                </a:cubicBezTo>
                <a:cubicBezTo>
                  <a:pt x="13938" y="790"/>
                  <a:pt x="13871" y="730"/>
                  <a:pt x="13848" y="600"/>
                </a:cubicBezTo>
                <a:cubicBezTo>
                  <a:pt x="13788" y="630"/>
                  <a:pt x="13811" y="500"/>
                  <a:pt x="13766" y="500"/>
                </a:cubicBezTo>
                <a:cubicBezTo>
                  <a:pt x="13736" y="500"/>
                  <a:pt x="13743" y="470"/>
                  <a:pt x="13758" y="450"/>
                </a:cubicBezTo>
                <a:cubicBezTo>
                  <a:pt x="13751" y="410"/>
                  <a:pt x="13713" y="430"/>
                  <a:pt x="13706" y="400"/>
                </a:cubicBezTo>
                <a:cubicBezTo>
                  <a:pt x="13683" y="220"/>
                  <a:pt x="13594" y="190"/>
                  <a:pt x="13579" y="0"/>
                </a:cubicBezTo>
                <a:cubicBezTo>
                  <a:pt x="13534" y="0"/>
                  <a:pt x="13534" y="0"/>
                  <a:pt x="13534" y="0"/>
                </a:cubicBezTo>
                <a:cubicBezTo>
                  <a:pt x="13549" y="40"/>
                  <a:pt x="13564" y="90"/>
                  <a:pt x="13579" y="140"/>
                </a:cubicBezTo>
                <a:cubicBezTo>
                  <a:pt x="13586" y="190"/>
                  <a:pt x="13594" y="230"/>
                  <a:pt x="13616" y="250"/>
                </a:cubicBezTo>
                <a:cubicBezTo>
                  <a:pt x="13646" y="260"/>
                  <a:pt x="13639" y="360"/>
                  <a:pt x="13676" y="350"/>
                </a:cubicBezTo>
                <a:cubicBezTo>
                  <a:pt x="13706" y="400"/>
                  <a:pt x="13624" y="460"/>
                  <a:pt x="13691" y="460"/>
                </a:cubicBezTo>
                <a:cubicBezTo>
                  <a:pt x="13743" y="450"/>
                  <a:pt x="13713" y="560"/>
                  <a:pt x="13706" y="580"/>
                </a:cubicBezTo>
                <a:cubicBezTo>
                  <a:pt x="13751" y="580"/>
                  <a:pt x="13766" y="640"/>
                  <a:pt x="13788" y="670"/>
                </a:cubicBezTo>
                <a:cubicBezTo>
                  <a:pt x="13811" y="710"/>
                  <a:pt x="13863" y="750"/>
                  <a:pt x="13856" y="830"/>
                </a:cubicBezTo>
                <a:cubicBezTo>
                  <a:pt x="13938" y="870"/>
                  <a:pt x="13968" y="1010"/>
                  <a:pt x="14028" y="1079"/>
                </a:cubicBezTo>
                <a:cubicBezTo>
                  <a:pt x="14073" y="1189"/>
                  <a:pt x="14140" y="1259"/>
                  <a:pt x="14163" y="1399"/>
                </a:cubicBezTo>
                <a:cubicBezTo>
                  <a:pt x="14238" y="1459"/>
                  <a:pt x="14268" y="1599"/>
                  <a:pt x="14335" y="1649"/>
                </a:cubicBezTo>
                <a:cubicBezTo>
                  <a:pt x="14365" y="1689"/>
                  <a:pt x="14380" y="1759"/>
                  <a:pt x="14417" y="1779"/>
                </a:cubicBezTo>
                <a:cubicBezTo>
                  <a:pt x="14455" y="1799"/>
                  <a:pt x="14455" y="1909"/>
                  <a:pt x="14507" y="1899"/>
                </a:cubicBezTo>
                <a:cubicBezTo>
                  <a:pt x="14515" y="1939"/>
                  <a:pt x="14545" y="1919"/>
                  <a:pt x="14560" y="1949"/>
                </a:cubicBezTo>
                <a:cubicBezTo>
                  <a:pt x="14567" y="1979"/>
                  <a:pt x="14567" y="2029"/>
                  <a:pt x="14590" y="2029"/>
                </a:cubicBezTo>
                <a:cubicBezTo>
                  <a:pt x="14612" y="2079"/>
                  <a:pt x="14650" y="2109"/>
                  <a:pt x="14680" y="2149"/>
                </a:cubicBezTo>
                <a:cubicBezTo>
                  <a:pt x="14732" y="2139"/>
                  <a:pt x="14725" y="2249"/>
                  <a:pt x="14777" y="2239"/>
                </a:cubicBezTo>
                <a:cubicBezTo>
                  <a:pt x="14777" y="2289"/>
                  <a:pt x="14799" y="2309"/>
                  <a:pt x="14814" y="2319"/>
                </a:cubicBezTo>
                <a:cubicBezTo>
                  <a:pt x="14822" y="2339"/>
                  <a:pt x="14852" y="2349"/>
                  <a:pt x="14867" y="2369"/>
                </a:cubicBezTo>
                <a:cubicBezTo>
                  <a:pt x="14919" y="2449"/>
                  <a:pt x="14979" y="2529"/>
                  <a:pt x="15032" y="2619"/>
                </a:cubicBezTo>
                <a:cubicBezTo>
                  <a:pt x="15069" y="2639"/>
                  <a:pt x="15084" y="2719"/>
                  <a:pt x="15121" y="2739"/>
                </a:cubicBezTo>
                <a:cubicBezTo>
                  <a:pt x="15136" y="2809"/>
                  <a:pt x="15204" y="2769"/>
                  <a:pt x="15204" y="2869"/>
                </a:cubicBezTo>
                <a:cubicBezTo>
                  <a:pt x="15286" y="2909"/>
                  <a:pt x="15316" y="3039"/>
                  <a:pt x="15376" y="3119"/>
                </a:cubicBezTo>
                <a:cubicBezTo>
                  <a:pt x="15444" y="3179"/>
                  <a:pt x="15473" y="3318"/>
                  <a:pt x="15548" y="3368"/>
                </a:cubicBezTo>
                <a:cubicBezTo>
                  <a:pt x="15541" y="3408"/>
                  <a:pt x="15571" y="3428"/>
                  <a:pt x="15578" y="3448"/>
                </a:cubicBezTo>
                <a:cubicBezTo>
                  <a:pt x="15593" y="3458"/>
                  <a:pt x="15623" y="3468"/>
                  <a:pt x="15631" y="3488"/>
                </a:cubicBezTo>
                <a:cubicBezTo>
                  <a:pt x="15638" y="3578"/>
                  <a:pt x="15691" y="3568"/>
                  <a:pt x="15698" y="3648"/>
                </a:cubicBezTo>
                <a:cubicBezTo>
                  <a:pt x="15736" y="3678"/>
                  <a:pt x="15751" y="3748"/>
                  <a:pt x="15788" y="3778"/>
                </a:cubicBezTo>
                <a:cubicBezTo>
                  <a:pt x="15818" y="3798"/>
                  <a:pt x="15818" y="3908"/>
                  <a:pt x="15870" y="3898"/>
                </a:cubicBezTo>
                <a:cubicBezTo>
                  <a:pt x="15885" y="3968"/>
                  <a:pt x="15923" y="3988"/>
                  <a:pt x="15953" y="4028"/>
                </a:cubicBezTo>
                <a:cubicBezTo>
                  <a:pt x="15990" y="4048"/>
                  <a:pt x="15983" y="4158"/>
                  <a:pt x="16043" y="4148"/>
                </a:cubicBezTo>
                <a:cubicBezTo>
                  <a:pt x="16103" y="4228"/>
                  <a:pt x="16133" y="4358"/>
                  <a:pt x="16215" y="4398"/>
                </a:cubicBezTo>
                <a:cubicBezTo>
                  <a:pt x="16215" y="4438"/>
                  <a:pt x="16230" y="4458"/>
                  <a:pt x="16245" y="4478"/>
                </a:cubicBezTo>
                <a:cubicBezTo>
                  <a:pt x="16252" y="4508"/>
                  <a:pt x="16222" y="4528"/>
                  <a:pt x="16252" y="4538"/>
                </a:cubicBezTo>
                <a:cubicBezTo>
                  <a:pt x="16282" y="4538"/>
                  <a:pt x="16290" y="4558"/>
                  <a:pt x="16305" y="4578"/>
                </a:cubicBezTo>
                <a:cubicBezTo>
                  <a:pt x="16305" y="4608"/>
                  <a:pt x="16342" y="4618"/>
                  <a:pt x="16312" y="4638"/>
                </a:cubicBezTo>
                <a:cubicBezTo>
                  <a:pt x="16207" y="4598"/>
                  <a:pt x="16178" y="4418"/>
                  <a:pt x="16073" y="4378"/>
                </a:cubicBezTo>
                <a:cubicBezTo>
                  <a:pt x="16065" y="4338"/>
                  <a:pt x="16035" y="4328"/>
                  <a:pt x="16035" y="4268"/>
                </a:cubicBezTo>
                <a:cubicBezTo>
                  <a:pt x="15998" y="4278"/>
                  <a:pt x="15975" y="4258"/>
                  <a:pt x="15968" y="4228"/>
                </a:cubicBezTo>
                <a:cubicBezTo>
                  <a:pt x="15938" y="4158"/>
                  <a:pt x="15885" y="4138"/>
                  <a:pt x="15855" y="4078"/>
                </a:cubicBezTo>
                <a:cubicBezTo>
                  <a:pt x="15706" y="3878"/>
                  <a:pt x="15548" y="3688"/>
                  <a:pt x="15391" y="3498"/>
                </a:cubicBezTo>
                <a:cubicBezTo>
                  <a:pt x="15226" y="3318"/>
                  <a:pt x="15054" y="3159"/>
                  <a:pt x="14904" y="2949"/>
                </a:cubicBezTo>
                <a:cubicBezTo>
                  <a:pt x="14822" y="2859"/>
                  <a:pt x="14747" y="2769"/>
                  <a:pt x="14672" y="2689"/>
                </a:cubicBezTo>
                <a:cubicBezTo>
                  <a:pt x="14605" y="2689"/>
                  <a:pt x="14597" y="2579"/>
                  <a:pt x="14537" y="2569"/>
                </a:cubicBezTo>
                <a:cubicBezTo>
                  <a:pt x="14537" y="2519"/>
                  <a:pt x="14515" y="2499"/>
                  <a:pt x="14485" y="2499"/>
                </a:cubicBezTo>
                <a:cubicBezTo>
                  <a:pt x="14500" y="2399"/>
                  <a:pt x="14440" y="2439"/>
                  <a:pt x="14425" y="2399"/>
                </a:cubicBezTo>
                <a:cubicBezTo>
                  <a:pt x="14283" y="2169"/>
                  <a:pt x="14118" y="2009"/>
                  <a:pt x="13961" y="1809"/>
                </a:cubicBezTo>
                <a:cubicBezTo>
                  <a:pt x="13871" y="1739"/>
                  <a:pt x="13818" y="1599"/>
                  <a:pt x="13721" y="1549"/>
                </a:cubicBezTo>
                <a:cubicBezTo>
                  <a:pt x="13698" y="1479"/>
                  <a:pt x="13661" y="1429"/>
                  <a:pt x="13609" y="1399"/>
                </a:cubicBezTo>
                <a:cubicBezTo>
                  <a:pt x="13609" y="1349"/>
                  <a:pt x="13586" y="1329"/>
                  <a:pt x="13556" y="1329"/>
                </a:cubicBezTo>
                <a:cubicBezTo>
                  <a:pt x="13549" y="1279"/>
                  <a:pt x="13526" y="1239"/>
                  <a:pt x="13496" y="1229"/>
                </a:cubicBezTo>
                <a:cubicBezTo>
                  <a:pt x="13346" y="1020"/>
                  <a:pt x="13212" y="780"/>
                  <a:pt x="13069" y="570"/>
                </a:cubicBezTo>
                <a:cubicBezTo>
                  <a:pt x="13032" y="580"/>
                  <a:pt x="13039" y="500"/>
                  <a:pt x="13009" y="500"/>
                </a:cubicBezTo>
                <a:cubicBezTo>
                  <a:pt x="13009" y="440"/>
                  <a:pt x="12979" y="440"/>
                  <a:pt x="12972" y="390"/>
                </a:cubicBezTo>
                <a:cubicBezTo>
                  <a:pt x="12927" y="360"/>
                  <a:pt x="12905" y="280"/>
                  <a:pt x="12860" y="240"/>
                </a:cubicBezTo>
                <a:cubicBezTo>
                  <a:pt x="12845" y="150"/>
                  <a:pt x="12777" y="160"/>
                  <a:pt x="12770" y="60"/>
                </a:cubicBezTo>
                <a:cubicBezTo>
                  <a:pt x="12755" y="40"/>
                  <a:pt x="12747" y="20"/>
                  <a:pt x="12732" y="0"/>
                </a:cubicBezTo>
                <a:cubicBezTo>
                  <a:pt x="12695" y="0"/>
                  <a:pt x="12695" y="0"/>
                  <a:pt x="12695" y="0"/>
                </a:cubicBezTo>
                <a:cubicBezTo>
                  <a:pt x="12710" y="20"/>
                  <a:pt x="12725" y="50"/>
                  <a:pt x="12732" y="100"/>
                </a:cubicBezTo>
                <a:cubicBezTo>
                  <a:pt x="12762" y="90"/>
                  <a:pt x="12755" y="180"/>
                  <a:pt x="12785" y="170"/>
                </a:cubicBezTo>
                <a:cubicBezTo>
                  <a:pt x="12800" y="210"/>
                  <a:pt x="12822" y="220"/>
                  <a:pt x="12822" y="280"/>
                </a:cubicBezTo>
                <a:cubicBezTo>
                  <a:pt x="12905" y="360"/>
                  <a:pt x="12949" y="520"/>
                  <a:pt x="13024" y="610"/>
                </a:cubicBezTo>
                <a:cubicBezTo>
                  <a:pt x="13099" y="720"/>
                  <a:pt x="13167" y="830"/>
                  <a:pt x="13234" y="940"/>
                </a:cubicBezTo>
                <a:cubicBezTo>
                  <a:pt x="13316" y="1040"/>
                  <a:pt x="13376" y="1169"/>
                  <a:pt x="13459" y="1269"/>
                </a:cubicBezTo>
                <a:cubicBezTo>
                  <a:pt x="13534" y="1359"/>
                  <a:pt x="13586" y="1499"/>
                  <a:pt x="13683" y="1559"/>
                </a:cubicBezTo>
                <a:cubicBezTo>
                  <a:pt x="13691" y="1659"/>
                  <a:pt x="13766" y="1629"/>
                  <a:pt x="13788" y="1709"/>
                </a:cubicBezTo>
                <a:cubicBezTo>
                  <a:pt x="13833" y="1749"/>
                  <a:pt x="13856" y="1819"/>
                  <a:pt x="13901" y="1859"/>
                </a:cubicBezTo>
                <a:cubicBezTo>
                  <a:pt x="13968" y="1959"/>
                  <a:pt x="14058" y="2029"/>
                  <a:pt x="14125" y="2149"/>
                </a:cubicBezTo>
                <a:cubicBezTo>
                  <a:pt x="14163" y="2139"/>
                  <a:pt x="14155" y="2199"/>
                  <a:pt x="14178" y="2229"/>
                </a:cubicBezTo>
                <a:cubicBezTo>
                  <a:pt x="14185" y="2229"/>
                  <a:pt x="14215" y="2209"/>
                  <a:pt x="14223" y="2209"/>
                </a:cubicBezTo>
                <a:cubicBezTo>
                  <a:pt x="14230" y="2219"/>
                  <a:pt x="14230" y="2279"/>
                  <a:pt x="14253" y="2259"/>
                </a:cubicBezTo>
                <a:cubicBezTo>
                  <a:pt x="14283" y="2329"/>
                  <a:pt x="14313" y="2409"/>
                  <a:pt x="14365" y="2439"/>
                </a:cubicBezTo>
                <a:cubicBezTo>
                  <a:pt x="14492" y="2689"/>
                  <a:pt x="14672" y="2819"/>
                  <a:pt x="14829" y="2999"/>
                </a:cubicBezTo>
                <a:cubicBezTo>
                  <a:pt x="14874" y="3029"/>
                  <a:pt x="14897" y="3109"/>
                  <a:pt x="14934" y="3149"/>
                </a:cubicBezTo>
                <a:cubicBezTo>
                  <a:pt x="14964" y="3219"/>
                  <a:pt x="15039" y="3189"/>
                  <a:pt x="15047" y="3288"/>
                </a:cubicBezTo>
                <a:cubicBezTo>
                  <a:pt x="15077" y="3298"/>
                  <a:pt x="15099" y="3318"/>
                  <a:pt x="15106" y="3368"/>
                </a:cubicBezTo>
                <a:cubicBezTo>
                  <a:pt x="15129" y="3368"/>
                  <a:pt x="15159" y="3378"/>
                  <a:pt x="15174" y="3408"/>
                </a:cubicBezTo>
                <a:cubicBezTo>
                  <a:pt x="15219" y="3448"/>
                  <a:pt x="15256" y="3518"/>
                  <a:pt x="15309" y="3548"/>
                </a:cubicBezTo>
                <a:cubicBezTo>
                  <a:pt x="15391" y="3628"/>
                  <a:pt x="15459" y="3738"/>
                  <a:pt x="15548" y="3808"/>
                </a:cubicBezTo>
                <a:cubicBezTo>
                  <a:pt x="15616" y="3918"/>
                  <a:pt x="15691" y="4038"/>
                  <a:pt x="15773" y="4128"/>
                </a:cubicBezTo>
                <a:cubicBezTo>
                  <a:pt x="15818" y="4168"/>
                  <a:pt x="15833" y="4248"/>
                  <a:pt x="15900" y="4248"/>
                </a:cubicBezTo>
                <a:cubicBezTo>
                  <a:pt x="15923" y="4328"/>
                  <a:pt x="15960" y="4378"/>
                  <a:pt x="16013" y="4398"/>
                </a:cubicBezTo>
                <a:cubicBezTo>
                  <a:pt x="16073" y="4528"/>
                  <a:pt x="16163" y="4598"/>
                  <a:pt x="16252" y="4678"/>
                </a:cubicBezTo>
                <a:cubicBezTo>
                  <a:pt x="16297" y="4798"/>
                  <a:pt x="16372" y="4858"/>
                  <a:pt x="16432" y="4958"/>
                </a:cubicBezTo>
                <a:cubicBezTo>
                  <a:pt x="16462" y="4988"/>
                  <a:pt x="16477" y="5058"/>
                  <a:pt x="16515" y="5088"/>
                </a:cubicBezTo>
                <a:cubicBezTo>
                  <a:pt x="16552" y="5128"/>
                  <a:pt x="16589" y="5158"/>
                  <a:pt x="16619" y="5208"/>
                </a:cubicBezTo>
                <a:cubicBezTo>
                  <a:pt x="16642" y="5308"/>
                  <a:pt x="16694" y="5348"/>
                  <a:pt x="16724" y="5447"/>
                </a:cubicBezTo>
                <a:cubicBezTo>
                  <a:pt x="16754" y="5457"/>
                  <a:pt x="16769" y="5497"/>
                  <a:pt x="16784" y="5547"/>
                </a:cubicBezTo>
                <a:cubicBezTo>
                  <a:pt x="16822" y="5547"/>
                  <a:pt x="16837" y="5577"/>
                  <a:pt x="16844" y="5647"/>
                </a:cubicBezTo>
                <a:cubicBezTo>
                  <a:pt x="16904" y="5677"/>
                  <a:pt x="16934" y="5757"/>
                  <a:pt x="16979" y="5817"/>
                </a:cubicBezTo>
                <a:cubicBezTo>
                  <a:pt x="17016" y="5807"/>
                  <a:pt x="17009" y="5907"/>
                  <a:pt x="17054" y="5887"/>
                </a:cubicBezTo>
                <a:cubicBezTo>
                  <a:pt x="17061" y="5907"/>
                  <a:pt x="17061" y="5937"/>
                  <a:pt x="17084" y="5937"/>
                </a:cubicBezTo>
                <a:cubicBezTo>
                  <a:pt x="17091" y="5967"/>
                  <a:pt x="17121" y="5977"/>
                  <a:pt x="17091" y="5997"/>
                </a:cubicBezTo>
                <a:cubicBezTo>
                  <a:pt x="17031" y="5977"/>
                  <a:pt x="17016" y="5877"/>
                  <a:pt x="16964" y="5857"/>
                </a:cubicBezTo>
                <a:cubicBezTo>
                  <a:pt x="16926" y="5787"/>
                  <a:pt x="16867" y="5777"/>
                  <a:pt x="16829" y="5707"/>
                </a:cubicBezTo>
                <a:cubicBezTo>
                  <a:pt x="16799" y="5707"/>
                  <a:pt x="16799" y="5657"/>
                  <a:pt x="16777" y="5637"/>
                </a:cubicBezTo>
                <a:cubicBezTo>
                  <a:pt x="16732" y="5657"/>
                  <a:pt x="16702" y="5627"/>
                  <a:pt x="16694" y="5567"/>
                </a:cubicBezTo>
                <a:cubicBezTo>
                  <a:pt x="16664" y="5567"/>
                  <a:pt x="16657" y="5527"/>
                  <a:pt x="16627" y="5527"/>
                </a:cubicBezTo>
                <a:cubicBezTo>
                  <a:pt x="16619" y="5457"/>
                  <a:pt x="16559" y="5517"/>
                  <a:pt x="16552" y="5457"/>
                </a:cubicBezTo>
                <a:cubicBezTo>
                  <a:pt x="16574" y="5447"/>
                  <a:pt x="16567" y="5407"/>
                  <a:pt x="16559" y="5368"/>
                </a:cubicBezTo>
                <a:cubicBezTo>
                  <a:pt x="16552" y="5338"/>
                  <a:pt x="16522" y="5338"/>
                  <a:pt x="16522" y="5288"/>
                </a:cubicBezTo>
                <a:cubicBezTo>
                  <a:pt x="16492" y="5288"/>
                  <a:pt x="16462" y="5258"/>
                  <a:pt x="16447" y="5218"/>
                </a:cubicBezTo>
                <a:cubicBezTo>
                  <a:pt x="16432" y="5168"/>
                  <a:pt x="16372" y="5218"/>
                  <a:pt x="16372" y="5158"/>
                </a:cubicBezTo>
                <a:cubicBezTo>
                  <a:pt x="16327" y="5098"/>
                  <a:pt x="16275" y="5048"/>
                  <a:pt x="16215" y="5018"/>
                </a:cubicBezTo>
                <a:cubicBezTo>
                  <a:pt x="16222" y="4938"/>
                  <a:pt x="16163" y="4968"/>
                  <a:pt x="16155" y="4918"/>
                </a:cubicBezTo>
                <a:cubicBezTo>
                  <a:pt x="16110" y="4938"/>
                  <a:pt x="16118" y="4838"/>
                  <a:pt x="16080" y="4848"/>
                </a:cubicBezTo>
                <a:cubicBezTo>
                  <a:pt x="16035" y="4788"/>
                  <a:pt x="15990" y="4728"/>
                  <a:pt x="15960" y="4648"/>
                </a:cubicBezTo>
                <a:cubicBezTo>
                  <a:pt x="15796" y="4548"/>
                  <a:pt x="15691" y="4318"/>
                  <a:pt x="15518" y="4228"/>
                </a:cubicBezTo>
                <a:cubicBezTo>
                  <a:pt x="15526" y="4128"/>
                  <a:pt x="15429" y="4218"/>
                  <a:pt x="15436" y="4108"/>
                </a:cubicBezTo>
                <a:cubicBezTo>
                  <a:pt x="15384" y="4098"/>
                  <a:pt x="15369" y="4028"/>
                  <a:pt x="15316" y="4018"/>
                </a:cubicBezTo>
                <a:cubicBezTo>
                  <a:pt x="15301" y="3928"/>
                  <a:pt x="15249" y="3918"/>
                  <a:pt x="15226" y="3868"/>
                </a:cubicBezTo>
                <a:cubicBezTo>
                  <a:pt x="15181" y="3848"/>
                  <a:pt x="15159" y="3768"/>
                  <a:pt x="15114" y="3748"/>
                </a:cubicBezTo>
                <a:cubicBezTo>
                  <a:pt x="14987" y="3568"/>
                  <a:pt x="14844" y="3428"/>
                  <a:pt x="14710" y="3268"/>
                </a:cubicBezTo>
                <a:cubicBezTo>
                  <a:pt x="14672" y="3248"/>
                  <a:pt x="14657" y="3179"/>
                  <a:pt x="14627" y="3139"/>
                </a:cubicBezTo>
                <a:cubicBezTo>
                  <a:pt x="14575" y="3129"/>
                  <a:pt x="14560" y="3049"/>
                  <a:pt x="14522" y="3019"/>
                </a:cubicBezTo>
                <a:cubicBezTo>
                  <a:pt x="14477" y="2989"/>
                  <a:pt x="14447" y="2939"/>
                  <a:pt x="14432" y="2869"/>
                </a:cubicBezTo>
                <a:cubicBezTo>
                  <a:pt x="14380" y="2859"/>
                  <a:pt x="14365" y="2779"/>
                  <a:pt x="14328" y="2749"/>
                </a:cubicBezTo>
                <a:cubicBezTo>
                  <a:pt x="14275" y="2639"/>
                  <a:pt x="14185" y="2599"/>
                  <a:pt x="14148" y="2469"/>
                </a:cubicBezTo>
                <a:cubicBezTo>
                  <a:pt x="14095" y="2459"/>
                  <a:pt x="14073" y="2399"/>
                  <a:pt x="14043" y="2349"/>
                </a:cubicBezTo>
                <a:cubicBezTo>
                  <a:pt x="14021" y="2279"/>
                  <a:pt x="13953" y="2309"/>
                  <a:pt x="13953" y="2199"/>
                </a:cubicBezTo>
                <a:cubicBezTo>
                  <a:pt x="13871" y="2159"/>
                  <a:pt x="13833" y="2019"/>
                  <a:pt x="13758" y="1949"/>
                </a:cubicBezTo>
                <a:cubicBezTo>
                  <a:pt x="13713" y="1829"/>
                  <a:pt x="13631" y="1769"/>
                  <a:pt x="13579" y="1649"/>
                </a:cubicBezTo>
                <a:cubicBezTo>
                  <a:pt x="13526" y="1659"/>
                  <a:pt x="13534" y="1549"/>
                  <a:pt x="13496" y="1519"/>
                </a:cubicBezTo>
                <a:cubicBezTo>
                  <a:pt x="13436" y="1529"/>
                  <a:pt x="13444" y="1409"/>
                  <a:pt x="13391" y="1399"/>
                </a:cubicBezTo>
                <a:cubicBezTo>
                  <a:pt x="13331" y="1299"/>
                  <a:pt x="13264" y="1219"/>
                  <a:pt x="13212" y="1089"/>
                </a:cubicBezTo>
                <a:cubicBezTo>
                  <a:pt x="13174" y="1060"/>
                  <a:pt x="13137" y="1020"/>
                  <a:pt x="13107" y="980"/>
                </a:cubicBezTo>
                <a:cubicBezTo>
                  <a:pt x="13099" y="870"/>
                  <a:pt x="13017" y="930"/>
                  <a:pt x="13017" y="820"/>
                </a:cubicBezTo>
                <a:cubicBezTo>
                  <a:pt x="12979" y="790"/>
                  <a:pt x="12964" y="700"/>
                  <a:pt x="12927" y="670"/>
                </a:cubicBezTo>
                <a:cubicBezTo>
                  <a:pt x="12890" y="630"/>
                  <a:pt x="12875" y="540"/>
                  <a:pt x="12837" y="520"/>
                </a:cubicBezTo>
                <a:cubicBezTo>
                  <a:pt x="12837" y="620"/>
                  <a:pt x="12882" y="650"/>
                  <a:pt x="12912" y="700"/>
                </a:cubicBezTo>
                <a:cubicBezTo>
                  <a:pt x="12927" y="770"/>
                  <a:pt x="12957" y="830"/>
                  <a:pt x="13002" y="860"/>
                </a:cubicBezTo>
                <a:cubicBezTo>
                  <a:pt x="13017" y="930"/>
                  <a:pt x="13047" y="980"/>
                  <a:pt x="13084" y="1010"/>
                </a:cubicBezTo>
                <a:cubicBezTo>
                  <a:pt x="13107" y="1079"/>
                  <a:pt x="13137" y="1129"/>
                  <a:pt x="13174" y="1159"/>
                </a:cubicBezTo>
                <a:cubicBezTo>
                  <a:pt x="13189" y="1249"/>
                  <a:pt x="13242" y="1259"/>
                  <a:pt x="13264" y="1319"/>
                </a:cubicBezTo>
                <a:cubicBezTo>
                  <a:pt x="13279" y="1399"/>
                  <a:pt x="13339" y="1399"/>
                  <a:pt x="13354" y="1469"/>
                </a:cubicBezTo>
                <a:cubicBezTo>
                  <a:pt x="13376" y="1539"/>
                  <a:pt x="13451" y="1509"/>
                  <a:pt x="13444" y="1619"/>
                </a:cubicBezTo>
                <a:cubicBezTo>
                  <a:pt x="13496" y="1649"/>
                  <a:pt x="13534" y="1699"/>
                  <a:pt x="13556" y="1769"/>
                </a:cubicBezTo>
                <a:cubicBezTo>
                  <a:pt x="13579" y="1769"/>
                  <a:pt x="13586" y="1809"/>
                  <a:pt x="13594" y="1849"/>
                </a:cubicBezTo>
                <a:cubicBezTo>
                  <a:pt x="13616" y="1859"/>
                  <a:pt x="13639" y="1879"/>
                  <a:pt x="13646" y="1919"/>
                </a:cubicBezTo>
                <a:cubicBezTo>
                  <a:pt x="13691" y="1949"/>
                  <a:pt x="13706" y="2019"/>
                  <a:pt x="13751" y="2039"/>
                </a:cubicBezTo>
                <a:cubicBezTo>
                  <a:pt x="13766" y="2129"/>
                  <a:pt x="13811" y="2129"/>
                  <a:pt x="13818" y="2169"/>
                </a:cubicBezTo>
                <a:cubicBezTo>
                  <a:pt x="13826" y="2209"/>
                  <a:pt x="13833" y="2179"/>
                  <a:pt x="13841" y="2199"/>
                </a:cubicBezTo>
                <a:cubicBezTo>
                  <a:pt x="13871" y="2239"/>
                  <a:pt x="13901" y="2329"/>
                  <a:pt x="13953" y="2339"/>
                </a:cubicBezTo>
                <a:cubicBezTo>
                  <a:pt x="13953" y="2449"/>
                  <a:pt x="14035" y="2389"/>
                  <a:pt x="14043" y="2499"/>
                </a:cubicBezTo>
                <a:cubicBezTo>
                  <a:pt x="14073" y="2549"/>
                  <a:pt x="14118" y="2559"/>
                  <a:pt x="14133" y="2649"/>
                </a:cubicBezTo>
                <a:cubicBezTo>
                  <a:pt x="14223" y="2699"/>
                  <a:pt x="14275" y="2839"/>
                  <a:pt x="14350" y="2919"/>
                </a:cubicBezTo>
                <a:cubicBezTo>
                  <a:pt x="14417" y="3009"/>
                  <a:pt x="14485" y="3089"/>
                  <a:pt x="14545" y="3189"/>
                </a:cubicBezTo>
                <a:cubicBezTo>
                  <a:pt x="14627" y="3258"/>
                  <a:pt x="14687" y="3378"/>
                  <a:pt x="14762" y="3458"/>
                </a:cubicBezTo>
                <a:cubicBezTo>
                  <a:pt x="14837" y="3528"/>
                  <a:pt x="14904" y="3618"/>
                  <a:pt x="14979" y="3698"/>
                </a:cubicBezTo>
                <a:cubicBezTo>
                  <a:pt x="15047" y="3798"/>
                  <a:pt x="15114" y="3888"/>
                  <a:pt x="15196" y="3958"/>
                </a:cubicBezTo>
                <a:cubicBezTo>
                  <a:pt x="15204" y="4048"/>
                  <a:pt x="15256" y="4058"/>
                  <a:pt x="15301" y="4078"/>
                </a:cubicBezTo>
                <a:cubicBezTo>
                  <a:pt x="15316" y="4168"/>
                  <a:pt x="15361" y="4178"/>
                  <a:pt x="15406" y="4198"/>
                </a:cubicBezTo>
                <a:cubicBezTo>
                  <a:pt x="15414" y="4298"/>
                  <a:pt x="15481" y="4268"/>
                  <a:pt x="15511" y="4318"/>
                </a:cubicBezTo>
                <a:cubicBezTo>
                  <a:pt x="15548" y="4368"/>
                  <a:pt x="15586" y="4418"/>
                  <a:pt x="15623" y="4468"/>
                </a:cubicBezTo>
                <a:cubicBezTo>
                  <a:pt x="15721" y="4498"/>
                  <a:pt x="15758" y="4648"/>
                  <a:pt x="15855" y="4668"/>
                </a:cubicBezTo>
                <a:cubicBezTo>
                  <a:pt x="15893" y="4818"/>
                  <a:pt x="16013" y="4818"/>
                  <a:pt x="16058" y="4978"/>
                </a:cubicBezTo>
                <a:cubicBezTo>
                  <a:pt x="15998" y="4908"/>
                  <a:pt x="15923" y="4868"/>
                  <a:pt x="15855" y="4818"/>
                </a:cubicBezTo>
                <a:cubicBezTo>
                  <a:pt x="15796" y="4758"/>
                  <a:pt x="15736" y="4688"/>
                  <a:pt x="15668" y="4628"/>
                </a:cubicBezTo>
                <a:cubicBezTo>
                  <a:pt x="15616" y="4558"/>
                  <a:pt x="15548" y="4498"/>
                  <a:pt x="15488" y="4448"/>
                </a:cubicBezTo>
                <a:cubicBezTo>
                  <a:pt x="15436" y="4468"/>
                  <a:pt x="15451" y="4338"/>
                  <a:pt x="15391" y="4378"/>
                </a:cubicBezTo>
                <a:cubicBezTo>
                  <a:pt x="15354" y="4358"/>
                  <a:pt x="15346" y="4268"/>
                  <a:pt x="15286" y="4288"/>
                </a:cubicBezTo>
                <a:cubicBezTo>
                  <a:pt x="15271" y="4238"/>
                  <a:pt x="15219" y="4248"/>
                  <a:pt x="15204" y="4198"/>
                </a:cubicBezTo>
                <a:cubicBezTo>
                  <a:pt x="15151" y="4198"/>
                  <a:pt x="15144" y="4118"/>
                  <a:pt x="15106" y="4108"/>
                </a:cubicBezTo>
                <a:cubicBezTo>
                  <a:pt x="15062" y="4108"/>
                  <a:pt x="15047" y="4038"/>
                  <a:pt x="15024" y="4008"/>
                </a:cubicBezTo>
                <a:cubicBezTo>
                  <a:pt x="15009" y="3938"/>
                  <a:pt x="14942" y="3978"/>
                  <a:pt x="14934" y="3878"/>
                </a:cubicBezTo>
                <a:cubicBezTo>
                  <a:pt x="14859" y="3848"/>
                  <a:pt x="14822" y="3748"/>
                  <a:pt x="14754" y="3698"/>
                </a:cubicBezTo>
                <a:cubicBezTo>
                  <a:pt x="14725" y="3658"/>
                  <a:pt x="14687" y="3658"/>
                  <a:pt x="14672" y="3598"/>
                </a:cubicBezTo>
                <a:cubicBezTo>
                  <a:pt x="14635" y="3578"/>
                  <a:pt x="14597" y="3548"/>
                  <a:pt x="14575" y="3508"/>
                </a:cubicBezTo>
                <a:cubicBezTo>
                  <a:pt x="14552" y="3468"/>
                  <a:pt x="14530" y="3448"/>
                  <a:pt x="14515" y="3408"/>
                </a:cubicBezTo>
                <a:cubicBezTo>
                  <a:pt x="14455" y="3438"/>
                  <a:pt x="14477" y="3308"/>
                  <a:pt x="14432" y="3308"/>
                </a:cubicBezTo>
                <a:cubicBezTo>
                  <a:pt x="14380" y="3238"/>
                  <a:pt x="14328" y="3169"/>
                  <a:pt x="14268" y="3119"/>
                </a:cubicBezTo>
                <a:cubicBezTo>
                  <a:pt x="14223" y="3039"/>
                  <a:pt x="14185" y="2959"/>
                  <a:pt x="14125" y="2919"/>
                </a:cubicBezTo>
                <a:cubicBezTo>
                  <a:pt x="14103" y="2889"/>
                  <a:pt x="14080" y="2839"/>
                  <a:pt x="14050" y="2819"/>
                </a:cubicBezTo>
                <a:cubicBezTo>
                  <a:pt x="14050" y="2729"/>
                  <a:pt x="13968" y="2799"/>
                  <a:pt x="13968" y="2729"/>
                </a:cubicBezTo>
                <a:cubicBezTo>
                  <a:pt x="13886" y="2549"/>
                  <a:pt x="13758" y="2469"/>
                  <a:pt x="13683" y="2299"/>
                </a:cubicBezTo>
                <a:cubicBezTo>
                  <a:pt x="13616" y="2269"/>
                  <a:pt x="13586" y="2179"/>
                  <a:pt x="13526" y="2139"/>
                </a:cubicBezTo>
                <a:cubicBezTo>
                  <a:pt x="13504" y="2079"/>
                  <a:pt x="13496" y="2009"/>
                  <a:pt x="13444" y="2039"/>
                </a:cubicBezTo>
                <a:cubicBezTo>
                  <a:pt x="13436" y="1969"/>
                  <a:pt x="13399" y="1959"/>
                  <a:pt x="13361" y="1939"/>
                </a:cubicBezTo>
                <a:cubicBezTo>
                  <a:pt x="13436" y="2119"/>
                  <a:pt x="13526" y="2249"/>
                  <a:pt x="13624" y="2369"/>
                </a:cubicBezTo>
                <a:cubicBezTo>
                  <a:pt x="13661" y="2459"/>
                  <a:pt x="13728" y="2479"/>
                  <a:pt x="13766" y="2569"/>
                </a:cubicBezTo>
                <a:cubicBezTo>
                  <a:pt x="13826" y="2619"/>
                  <a:pt x="13856" y="2739"/>
                  <a:pt x="13931" y="2769"/>
                </a:cubicBezTo>
                <a:cubicBezTo>
                  <a:pt x="13923" y="2849"/>
                  <a:pt x="13976" y="2809"/>
                  <a:pt x="13991" y="2869"/>
                </a:cubicBezTo>
                <a:cubicBezTo>
                  <a:pt x="13998" y="2889"/>
                  <a:pt x="14013" y="2899"/>
                  <a:pt x="14035" y="2879"/>
                </a:cubicBezTo>
                <a:cubicBezTo>
                  <a:pt x="14043" y="2919"/>
                  <a:pt x="14043" y="2969"/>
                  <a:pt x="14065" y="2959"/>
                </a:cubicBezTo>
                <a:cubicBezTo>
                  <a:pt x="14118" y="3019"/>
                  <a:pt x="14155" y="3099"/>
                  <a:pt x="14208" y="3159"/>
                </a:cubicBezTo>
                <a:cubicBezTo>
                  <a:pt x="14245" y="3159"/>
                  <a:pt x="14268" y="3199"/>
                  <a:pt x="14268" y="3268"/>
                </a:cubicBezTo>
                <a:cubicBezTo>
                  <a:pt x="14335" y="3219"/>
                  <a:pt x="14313" y="3348"/>
                  <a:pt x="14350" y="3358"/>
                </a:cubicBezTo>
                <a:cubicBezTo>
                  <a:pt x="14417" y="3408"/>
                  <a:pt x="14447" y="3518"/>
                  <a:pt x="14515" y="3558"/>
                </a:cubicBezTo>
                <a:cubicBezTo>
                  <a:pt x="14507" y="3608"/>
                  <a:pt x="14462" y="3618"/>
                  <a:pt x="14492" y="3708"/>
                </a:cubicBezTo>
                <a:cubicBezTo>
                  <a:pt x="14575" y="3738"/>
                  <a:pt x="14605" y="3868"/>
                  <a:pt x="14680" y="3918"/>
                </a:cubicBezTo>
                <a:cubicBezTo>
                  <a:pt x="14740" y="3988"/>
                  <a:pt x="14807" y="4048"/>
                  <a:pt x="14867" y="4138"/>
                </a:cubicBezTo>
                <a:cubicBezTo>
                  <a:pt x="14934" y="4188"/>
                  <a:pt x="14972" y="4318"/>
                  <a:pt x="15054" y="4358"/>
                </a:cubicBezTo>
                <a:cubicBezTo>
                  <a:pt x="15099" y="4468"/>
                  <a:pt x="15181" y="4518"/>
                  <a:pt x="15226" y="4628"/>
                </a:cubicBezTo>
                <a:cubicBezTo>
                  <a:pt x="15324" y="4678"/>
                  <a:pt x="15384" y="4788"/>
                  <a:pt x="15481" y="4828"/>
                </a:cubicBezTo>
                <a:cubicBezTo>
                  <a:pt x="15511" y="4888"/>
                  <a:pt x="15556" y="4928"/>
                  <a:pt x="15593" y="4978"/>
                </a:cubicBezTo>
                <a:cubicBezTo>
                  <a:pt x="15623" y="4968"/>
                  <a:pt x="15616" y="5048"/>
                  <a:pt x="15661" y="5018"/>
                </a:cubicBezTo>
                <a:cubicBezTo>
                  <a:pt x="15676" y="5058"/>
                  <a:pt x="15706" y="5058"/>
                  <a:pt x="15721" y="5088"/>
                </a:cubicBezTo>
                <a:cubicBezTo>
                  <a:pt x="15773" y="5098"/>
                  <a:pt x="15803" y="5178"/>
                  <a:pt x="15848" y="5208"/>
                </a:cubicBezTo>
                <a:cubicBezTo>
                  <a:pt x="15893" y="5238"/>
                  <a:pt x="15915" y="5308"/>
                  <a:pt x="15975" y="5318"/>
                </a:cubicBezTo>
                <a:cubicBezTo>
                  <a:pt x="15983" y="5417"/>
                  <a:pt x="16058" y="5397"/>
                  <a:pt x="16088" y="5467"/>
                </a:cubicBezTo>
                <a:cubicBezTo>
                  <a:pt x="16118" y="5457"/>
                  <a:pt x="16110" y="5547"/>
                  <a:pt x="16140" y="5537"/>
                </a:cubicBezTo>
                <a:cubicBezTo>
                  <a:pt x="16155" y="5577"/>
                  <a:pt x="16178" y="5587"/>
                  <a:pt x="16178" y="5647"/>
                </a:cubicBezTo>
                <a:cubicBezTo>
                  <a:pt x="16267" y="5617"/>
                  <a:pt x="16267" y="5767"/>
                  <a:pt x="16350" y="5747"/>
                </a:cubicBezTo>
                <a:cubicBezTo>
                  <a:pt x="16387" y="5827"/>
                  <a:pt x="16440" y="5887"/>
                  <a:pt x="16507" y="5917"/>
                </a:cubicBezTo>
                <a:cubicBezTo>
                  <a:pt x="16597" y="6047"/>
                  <a:pt x="16702" y="6137"/>
                  <a:pt x="16784" y="6287"/>
                </a:cubicBezTo>
                <a:cubicBezTo>
                  <a:pt x="16852" y="6297"/>
                  <a:pt x="16874" y="6407"/>
                  <a:pt x="16956" y="6387"/>
                </a:cubicBezTo>
                <a:cubicBezTo>
                  <a:pt x="16971" y="6427"/>
                  <a:pt x="16994" y="6447"/>
                  <a:pt x="17031" y="6457"/>
                </a:cubicBezTo>
                <a:cubicBezTo>
                  <a:pt x="17046" y="6507"/>
                  <a:pt x="17084" y="6517"/>
                  <a:pt x="17114" y="6547"/>
                </a:cubicBezTo>
                <a:cubicBezTo>
                  <a:pt x="17129" y="6647"/>
                  <a:pt x="17189" y="6667"/>
                  <a:pt x="17211" y="6757"/>
                </a:cubicBezTo>
                <a:cubicBezTo>
                  <a:pt x="17264" y="6817"/>
                  <a:pt x="17316" y="6877"/>
                  <a:pt x="17368" y="6927"/>
                </a:cubicBezTo>
                <a:cubicBezTo>
                  <a:pt x="17398" y="7027"/>
                  <a:pt x="17466" y="7057"/>
                  <a:pt x="17488" y="7157"/>
                </a:cubicBezTo>
                <a:cubicBezTo>
                  <a:pt x="17541" y="7217"/>
                  <a:pt x="17586" y="7287"/>
                  <a:pt x="17630" y="7357"/>
                </a:cubicBezTo>
                <a:cubicBezTo>
                  <a:pt x="17698" y="7397"/>
                  <a:pt x="17735" y="7497"/>
                  <a:pt x="17795" y="7547"/>
                </a:cubicBezTo>
                <a:cubicBezTo>
                  <a:pt x="17878" y="7716"/>
                  <a:pt x="17968" y="7856"/>
                  <a:pt x="18042" y="8046"/>
                </a:cubicBezTo>
                <a:cubicBezTo>
                  <a:pt x="18087" y="8036"/>
                  <a:pt x="18072" y="8136"/>
                  <a:pt x="18125" y="8116"/>
                </a:cubicBezTo>
                <a:cubicBezTo>
                  <a:pt x="18140" y="8156"/>
                  <a:pt x="18147" y="8226"/>
                  <a:pt x="18185" y="8246"/>
                </a:cubicBezTo>
                <a:cubicBezTo>
                  <a:pt x="18192" y="8316"/>
                  <a:pt x="18200" y="8386"/>
                  <a:pt x="18252" y="8376"/>
                </a:cubicBezTo>
                <a:cubicBezTo>
                  <a:pt x="18297" y="8476"/>
                  <a:pt x="18155" y="8406"/>
                  <a:pt x="18200" y="8506"/>
                </a:cubicBezTo>
                <a:cubicBezTo>
                  <a:pt x="18170" y="8516"/>
                  <a:pt x="18177" y="8426"/>
                  <a:pt x="18147" y="8436"/>
                </a:cubicBezTo>
                <a:cubicBezTo>
                  <a:pt x="18117" y="8416"/>
                  <a:pt x="18095" y="8386"/>
                  <a:pt x="18087" y="8326"/>
                </a:cubicBezTo>
                <a:cubicBezTo>
                  <a:pt x="18042" y="8266"/>
                  <a:pt x="17997" y="8206"/>
                  <a:pt x="17968" y="8126"/>
                </a:cubicBezTo>
                <a:cubicBezTo>
                  <a:pt x="17878" y="8016"/>
                  <a:pt x="17788" y="7916"/>
                  <a:pt x="17720" y="7776"/>
                </a:cubicBezTo>
                <a:cubicBezTo>
                  <a:pt x="17533" y="7576"/>
                  <a:pt x="17376" y="7327"/>
                  <a:pt x="17181" y="7157"/>
                </a:cubicBezTo>
                <a:cubicBezTo>
                  <a:pt x="17121" y="7137"/>
                  <a:pt x="17099" y="7037"/>
                  <a:pt x="17046" y="7007"/>
                </a:cubicBezTo>
                <a:cubicBezTo>
                  <a:pt x="17016" y="6927"/>
                  <a:pt x="16934" y="6947"/>
                  <a:pt x="16911" y="6837"/>
                </a:cubicBezTo>
                <a:cubicBezTo>
                  <a:pt x="16874" y="6857"/>
                  <a:pt x="16867" y="6817"/>
                  <a:pt x="16837" y="6797"/>
                </a:cubicBezTo>
                <a:cubicBezTo>
                  <a:pt x="16829" y="6747"/>
                  <a:pt x="16777" y="6777"/>
                  <a:pt x="16777" y="6697"/>
                </a:cubicBezTo>
                <a:cubicBezTo>
                  <a:pt x="16724" y="6737"/>
                  <a:pt x="16724" y="6657"/>
                  <a:pt x="16687" y="6667"/>
                </a:cubicBezTo>
                <a:cubicBezTo>
                  <a:pt x="16694" y="6567"/>
                  <a:pt x="16612" y="6667"/>
                  <a:pt x="16627" y="6567"/>
                </a:cubicBezTo>
                <a:cubicBezTo>
                  <a:pt x="16589" y="6577"/>
                  <a:pt x="16567" y="6557"/>
                  <a:pt x="16552" y="6527"/>
                </a:cubicBezTo>
                <a:cubicBezTo>
                  <a:pt x="16530" y="6497"/>
                  <a:pt x="16500" y="6477"/>
                  <a:pt x="16477" y="6457"/>
                </a:cubicBezTo>
                <a:cubicBezTo>
                  <a:pt x="16417" y="6437"/>
                  <a:pt x="16395" y="6327"/>
                  <a:pt x="16320" y="6317"/>
                </a:cubicBezTo>
                <a:cubicBezTo>
                  <a:pt x="16312" y="6277"/>
                  <a:pt x="16275" y="6297"/>
                  <a:pt x="16252" y="6277"/>
                </a:cubicBezTo>
                <a:cubicBezTo>
                  <a:pt x="16230" y="6237"/>
                  <a:pt x="16207" y="6217"/>
                  <a:pt x="16178" y="6207"/>
                </a:cubicBezTo>
                <a:cubicBezTo>
                  <a:pt x="16133" y="6147"/>
                  <a:pt x="16080" y="6107"/>
                  <a:pt x="16020" y="6077"/>
                </a:cubicBezTo>
                <a:cubicBezTo>
                  <a:pt x="15998" y="5947"/>
                  <a:pt x="15900" y="5977"/>
                  <a:pt x="15878" y="5847"/>
                </a:cubicBezTo>
                <a:cubicBezTo>
                  <a:pt x="15840" y="5827"/>
                  <a:pt x="15788" y="5847"/>
                  <a:pt x="15796" y="5747"/>
                </a:cubicBezTo>
                <a:cubicBezTo>
                  <a:pt x="15721" y="5807"/>
                  <a:pt x="15743" y="5657"/>
                  <a:pt x="15676" y="5697"/>
                </a:cubicBezTo>
                <a:cubicBezTo>
                  <a:pt x="15616" y="5637"/>
                  <a:pt x="15571" y="5537"/>
                  <a:pt x="15496" y="5507"/>
                </a:cubicBezTo>
                <a:cubicBezTo>
                  <a:pt x="15444" y="5427"/>
                  <a:pt x="15391" y="5348"/>
                  <a:pt x="15324" y="5288"/>
                </a:cubicBezTo>
                <a:cubicBezTo>
                  <a:pt x="15301" y="5258"/>
                  <a:pt x="15294" y="5188"/>
                  <a:pt x="15249" y="5188"/>
                </a:cubicBezTo>
                <a:cubicBezTo>
                  <a:pt x="15211" y="5168"/>
                  <a:pt x="15189" y="5128"/>
                  <a:pt x="15166" y="5098"/>
                </a:cubicBezTo>
                <a:cubicBezTo>
                  <a:pt x="15084" y="5058"/>
                  <a:pt x="15047" y="4958"/>
                  <a:pt x="14979" y="4908"/>
                </a:cubicBezTo>
                <a:cubicBezTo>
                  <a:pt x="14859" y="4778"/>
                  <a:pt x="14754" y="4618"/>
                  <a:pt x="14650" y="4458"/>
                </a:cubicBezTo>
                <a:cubicBezTo>
                  <a:pt x="14590" y="4408"/>
                  <a:pt x="14552" y="4318"/>
                  <a:pt x="14485" y="4268"/>
                </a:cubicBezTo>
                <a:cubicBezTo>
                  <a:pt x="14455" y="4148"/>
                  <a:pt x="14380" y="4118"/>
                  <a:pt x="14335" y="4018"/>
                </a:cubicBezTo>
                <a:cubicBezTo>
                  <a:pt x="14275" y="3958"/>
                  <a:pt x="14238" y="3838"/>
                  <a:pt x="14170" y="3788"/>
                </a:cubicBezTo>
                <a:cubicBezTo>
                  <a:pt x="14125" y="3698"/>
                  <a:pt x="14080" y="3608"/>
                  <a:pt x="14021" y="3538"/>
                </a:cubicBezTo>
                <a:cubicBezTo>
                  <a:pt x="13938" y="3338"/>
                  <a:pt x="13826" y="3219"/>
                  <a:pt x="13743" y="3019"/>
                </a:cubicBezTo>
                <a:cubicBezTo>
                  <a:pt x="13706" y="3009"/>
                  <a:pt x="13698" y="2939"/>
                  <a:pt x="13683" y="2889"/>
                </a:cubicBezTo>
                <a:cubicBezTo>
                  <a:pt x="13639" y="2869"/>
                  <a:pt x="13624" y="2809"/>
                  <a:pt x="13616" y="2729"/>
                </a:cubicBezTo>
                <a:cubicBezTo>
                  <a:pt x="13541" y="2689"/>
                  <a:pt x="13534" y="2519"/>
                  <a:pt x="13466" y="2479"/>
                </a:cubicBezTo>
                <a:cubicBezTo>
                  <a:pt x="13474" y="2599"/>
                  <a:pt x="13504" y="2669"/>
                  <a:pt x="13541" y="2719"/>
                </a:cubicBezTo>
                <a:cubicBezTo>
                  <a:pt x="13579" y="2789"/>
                  <a:pt x="13586" y="2909"/>
                  <a:pt x="13646" y="2929"/>
                </a:cubicBezTo>
                <a:cubicBezTo>
                  <a:pt x="13668" y="3019"/>
                  <a:pt x="13706" y="3079"/>
                  <a:pt x="13743" y="3139"/>
                </a:cubicBezTo>
                <a:cubicBezTo>
                  <a:pt x="13781" y="3209"/>
                  <a:pt x="13803" y="3308"/>
                  <a:pt x="13863" y="3348"/>
                </a:cubicBezTo>
                <a:cubicBezTo>
                  <a:pt x="13998" y="3628"/>
                  <a:pt x="14148" y="3868"/>
                  <a:pt x="14305" y="4108"/>
                </a:cubicBezTo>
                <a:cubicBezTo>
                  <a:pt x="14343" y="4178"/>
                  <a:pt x="14387" y="4228"/>
                  <a:pt x="14425" y="4288"/>
                </a:cubicBezTo>
                <a:cubicBezTo>
                  <a:pt x="14462" y="4348"/>
                  <a:pt x="14500" y="4408"/>
                  <a:pt x="14537" y="4468"/>
                </a:cubicBezTo>
                <a:cubicBezTo>
                  <a:pt x="14575" y="4528"/>
                  <a:pt x="14627" y="4548"/>
                  <a:pt x="14650" y="4638"/>
                </a:cubicBezTo>
                <a:cubicBezTo>
                  <a:pt x="14732" y="4638"/>
                  <a:pt x="14732" y="4788"/>
                  <a:pt x="14792" y="4808"/>
                </a:cubicBezTo>
                <a:cubicBezTo>
                  <a:pt x="14949" y="5038"/>
                  <a:pt x="15136" y="5218"/>
                  <a:pt x="15324" y="5407"/>
                </a:cubicBezTo>
                <a:cubicBezTo>
                  <a:pt x="15376" y="5527"/>
                  <a:pt x="15473" y="5577"/>
                  <a:pt x="15526" y="5707"/>
                </a:cubicBezTo>
                <a:cubicBezTo>
                  <a:pt x="15638" y="5757"/>
                  <a:pt x="15728" y="5867"/>
                  <a:pt x="15811" y="5987"/>
                </a:cubicBezTo>
                <a:cubicBezTo>
                  <a:pt x="15870" y="5997"/>
                  <a:pt x="15908" y="6087"/>
                  <a:pt x="15960" y="6117"/>
                </a:cubicBezTo>
                <a:cubicBezTo>
                  <a:pt x="16005" y="6187"/>
                  <a:pt x="16065" y="6207"/>
                  <a:pt x="16095" y="6287"/>
                </a:cubicBezTo>
                <a:cubicBezTo>
                  <a:pt x="16200" y="6317"/>
                  <a:pt x="16275" y="6407"/>
                  <a:pt x="16350" y="6487"/>
                </a:cubicBezTo>
                <a:cubicBezTo>
                  <a:pt x="16462" y="6507"/>
                  <a:pt x="16477" y="6707"/>
                  <a:pt x="16597" y="6687"/>
                </a:cubicBezTo>
                <a:cubicBezTo>
                  <a:pt x="16612" y="6767"/>
                  <a:pt x="16664" y="6777"/>
                  <a:pt x="16709" y="6807"/>
                </a:cubicBezTo>
                <a:cubicBezTo>
                  <a:pt x="16732" y="6817"/>
                  <a:pt x="16754" y="6837"/>
                  <a:pt x="16762" y="6877"/>
                </a:cubicBezTo>
                <a:cubicBezTo>
                  <a:pt x="16799" y="6857"/>
                  <a:pt x="16814" y="6907"/>
                  <a:pt x="16837" y="6917"/>
                </a:cubicBezTo>
                <a:cubicBezTo>
                  <a:pt x="16904" y="7027"/>
                  <a:pt x="17001" y="7087"/>
                  <a:pt x="17054" y="7217"/>
                </a:cubicBezTo>
                <a:cubicBezTo>
                  <a:pt x="17114" y="7247"/>
                  <a:pt x="17166" y="7297"/>
                  <a:pt x="17211" y="7357"/>
                </a:cubicBezTo>
                <a:cubicBezTo>
                  <a:pt x="17271" y="7397"/>
                  <a:pt x="17308" y="7467"/>
                  <a:pt x="17383" y="7487"/>
                </a:cubicBezTo>
                <a:cubicBezTo>
                  <a:pt x="17383" y="7576"/>
                  <a:pt x="17428" y="7566"/>
                  <a:pt x="17451" y="7616"/>
                </a:cubicBezTo>
                <a:cubicBezTo>
                  <a:pt x="17496" y="7606"/>
                  <a:pt x="17481" y="7716"/>
                  <a:pt x="17526" y="7706"/>
                </a:cubicBezTo>
                <a:cubicBezTo>
                  <a:pt x="17548" y="7766"/>
                  <a:pt x="17586" y="7766"/>
                  <a:pt x="17593" y="7836"/>
                </a:cubicBezTo>
                <a:cubicBezTo>
                  <a:pt x="17623" y="7836"/>
                  <a:pt x="17623" y="7886"/>
                  <a:pt x="17645" y="7886"/>
                </a:cubicBezTo>
                <a:cubicBezTo>
                  <a:pt x="17653" y="7926"/>
                  <a:pt x="17683" y="7906"/>
                  <a:pt x="17698" y="7936"/>
                </a:cubicBezTo>
                <a:cubicBezTo>
                  <a:pt x="17795" y="8106"/>
                  <a:pt x="17923" y="8206"/>
                  <a:pt x="18012" y="8406"/>
                </a:cubicBezTo>
                <a:cubicBezTo>
                  <a:pt x="17960" y="8366"/>
                  <a:pt x="17923" y="8296"/>
                  <a:pt x="17878" y="8236"/>
                </a:cubicBezTo>
                <a:cubicBezTo>
                  <a:pt x="17825" y="8266"/>
                  <a:pt x="17870" y="8106"/>
                  <a:pt x="17795" y="8166"/>
                </a:cubicBezTo>
                <a:cubicBezTo>
                  <a:pt x="17803" y="8076"/>
                  <a:pt x="17728" y="8136"/>
                  <a:pt x="17735" y="8036"/>
                </a:cubicBezTo>
                <a:cubicBezTo>
                  <a:pt x="17653" y="7986"/>
                  <a:pt x="17578" y="7936"/>
                  <a:pt x="17526" y="7826"/>
                </a:cubicBezTo>
                <a:cubicBezTo>
                  <a:pt x="17496" y="7836"/>
                  <a:pt x="17473" y="7826"/>
                  <a:pt x="17458" y="7816"/>
                </a:cubicBezTo>
                <a:cubicBezTo>
                  <a:pt x="17458" y="7756"/>
                  <a:pt x="17421" y="7766"/>
                  <a:pt x="17398" y="7746"/>
                </a:cubicBezTo>
                <a:cubicBezTo>
                  <a:pt x="17353" y="7736"/>
                  <a:pt x="17338" y="7646"/>
                  <a:pt x="17278" y="7656"/>
                </a:cubicBezTo>
                <a:cubicBezTo>
                  <a:pt x="17219" y="7566"/>
                  <a:pt x="17129" y="7547"/>
                  <a:pt x="17054" y="7487"/>
                </a:cubicBezTo>
                <a:cubicBezTo>
                  <a:pt x="17031" y="7417"/>
                  <a:pt x="16971" y="7427"/>
                  <a:pt x="16949" y="7367"/>
                </a:cubicBezTo>
                <a:cubicBezTo>
                  <a:pt x="16882" y="7377"/>
                  <a:pt x="16897" y="7237"/>
                  <a:pt x="16822" y="7277"/>
                </a:cubicBezTo>
                <a:cubicBezTo>
                  <a:pt x="16769" y="7177"/>
                  <a:pt x="16672" y="7167"/>
                  <a:pt x="16597" y="7107"/>
                </a:cubicBezTo>
                <a:cubicBezTo>
                  <a:pt x="16507" y="7057"/>
                  <a:pt x="16432" y="6987"/>
                  <a:pt x="16350" y="6937"/>
                </a:cubicBezTo>
                <a:cubicBezTo>
                  <a:pt x="16305" y="6917"/>
                  <a:pt x="16267" y="6887"/>
                  <a:pt x="16222" y="6847"/>
                </a:cubicBezTo>
                <a:cubicBezTo>
                  <a:pt x="16185" y="6827"/>
                  <a:pt x="16140" y="6797"/>
                  <a:pt x="16103" y="6767"/>
                </a:cubicBezTo>
                <a:cubicBezTo>
                  <a:pt x="16028" y="6687"/>
                  <a:pt x="15923" y="6687"/>
                  <a:pt x="15855" y="6597"/>
                </a:cubicBezTo>
                <a:cubicBezTo>
                  <a:pt x="15796" y="6617"/>
                  <a:pt x="15796" y="6517"/>
                  <a:pt x="15736" y="6537"/>
                </a:cubicBezTo>
                <a:cubicBezTo>
                  <a:pt x="15698" y="6507"/>
                  <a:pt x="15653" y="6477"/>
                  <a:pt x="15616" y="6447"/>
                </a:cubicBezTo>
                <a:cubicBezTo>
                  <a:pt x="15571" y="6417"/>
                  <a:pt x="15533" y="6387"/>
                  <a:pt x="15488" y="6367"/>
                </a:cubicBezTo>
                <a:cubicBezTo>
                  <a:pt x="15466" y="6307"/>
                  <a:pt x="15414" y="6297"/>
                  <a:pt x="15369" y="6277"/>
                </a:cubicBezTo>
                <a:cubicBezTo>
                  <a:pt x="15331" y="6137"/>
                  <a:pt x="15211" y="6177"/>
                  <a:pt x="15174" y="6037"/>
                </a:cubicBezTo>
                <a:cubicBezTo>
                  <a:pt x="15077" y="6007"/>
                  <a:pt x="15032" y="5877"/>
                  <a:pt x="14942" y="5827"/>
                </a:cubicBezTo>
                <a:cubicBezTo>
                  <a:pt x="14889" y="5737"/>
                  <a:pt x="14822" y="5657"/>
                  <a:pt x="14754" y="5587"/>
                </a:cubicBezTo>
                <a:cubicBezTo>
                  <a:pt x="14725" y="5527"/>
                  <a:pt x="14680" y="5507"/>
                  <a:pt x="14642" y="5467"/>
                </a:cubicBezTo>
                <a:cubicBezTo>
                  <a:pt x="14635" y="5388"/>
                  <a:pt x="14575" y="5388"/>
                  <a:pt x="14552" y="5318"/>
                </a:cubicBezTo>
                <a:cubicBezTo>
                  <a:pt x="14485" y="5228"/>
                  <a:pt x="14425" y="5128"/>
                  <a:pt x="14358" y="5038"/>
                </a:cubicBezTo>
                <a:cubicBezTo>
                  <a:pt x="14283" y="4978"/>
                  <a:pt x="14253" y="4818"/>
                  <a:pt x="14163" y="4768"/>
                </a:cubicBezTo>
                <a:cubicBezTo>
                  <a:pt x="14215" y="4998"/>
                  <a:pt x="14343" y="5078"/>
                  <a:pt x="14417" y="5268"/>
                </a:cubicBezTo>
                <a:cubicBezTo>
                  <a:pt x="14485" y="5288"/>
                  <a:pt x="14522" y="5368"/>
                  <a:pt x="14552" y="5467"/>
                </a:cubicBezTo>
                <a:cubicBezTo>
                  <a:pt x="14627" y="5497"/>
                  <a:pt x="14665" y="5597"/>
                  <a:pt x="14717" y="5657"/>
                </a:cubicBezTo>
                <a:cubicBezTo>
                  <a:pt x="14769" y="5707"/>
                  <a:pt x="14814" y="5787"/>
                  <a:pt x="14859" y="5857"/>
                </a:cubicBezTo>
                <a:cubicBezTo>
                  <a:pt x="14919" y="5917"/>
                  <a:pt x="14979" y="5947"/>
                  <a:pt x="15017" y="6047"/>
                </a:cubicBezTo>
                <a:cubicBezTo>
                  <a:pt x="15159" y="6117"/>
                  <a:pt x="15234" y="6307"/>
                  <a:pt x="15376" y="6367"/>
                </a:cubicBezTo>
                <a:cubicBezTo>
                  <a:pt x="15481" y="6497"/>
                  <a:pt x="15616" y="6567"/>
                  <a:pt x="15728" y="6657"/>
                </a:cubicBezTo>
                <a:cubicBezTo>
                  <a:pt x="15788" y="6707"/>
                  <a:pt x="15855" y="6727"/>
                  <a:pt x="15923" y="6747"/>
                </a:cubicBezTo>
                <a:cubicBezTo>
                  <a:pt x="15945" y="6787"/>
                  <a:pt x="15960" y="6857"/>
                  <a:pt x="16020" y="6817"/>
                </a:cubicBezTo>
                <a:cubicBezTo>
                  <a:pt x="16013" y="6907"/>
                  <a:pt x="16095" y="6837"/>
                  <a:pt x="16103" y="6907"/>
                </a:cubicBezTo>
                <a:cubicBezTo>
                  <a:pt x="16148" y="6897"/>
                  <a:pt x="16140" y="6977"/>
                  <a:pt x="16192" y="6947"/>
                </a:cubicBezTo>
                <a:cubicBezTo>
                  <a:pt x="16237" y="6947"/>
                  <a:pt x="16230" y="7047"/>
                  <a:pt x="16297" y="7007"/>
                </a:cubicBezTo>
                <a:cubicBezTo>
                  <a:pt x="16335" y="7097"/>
                  <a:pt x="16432" y="7077"/>
                  <a:pt x="16470" y="7167"/>
                </a:cubicBezTo>
                <a:cubicBezTo>
                  <a:pt x="16537" y="7207"/>
                  <a:pt x="16604" y="7257"/>
                  <a:pt x="16672" y="7287"/>
                </a:cubicBezTo>
                <a:cubicBezTo>
                  <a:pt x="16709" y="7387"/>
                  <a:pt x="16799" y="7367"/>
                  <a:pt x="16867" y="7417"/>
                </a:cubicBezTo>
                <a:cubicBezTo>
                  <a:pt x="16882" y="7497"/>
                  <a:pt x="16949" y="7477"/>
                  <a:pt x="16971" y="7537"/>
                </a:cubicBezTo>
                <a:cubicBezTo>
                  <a:pt x="16994" y="7596"/>
                  <a:pt x="17054" y="7596"/>
                  <a:pt x="17076" y="7656"/>
                </a:cubicBezTo>
                <a:cubicBezTo>
                  <a:pt x="17241" y="7746"/>
                  <a:pt x="17383" y="7876"/>
                  <a:pt x="17533" y="8006"/>
                </a:cubicBezTo>
                <a:cubicBezTo>
                  <a:pt x="17563" y="8036"/>
                  <a:pt x="17571" y="8126"/>
                  <a:pt x="17630" y="8096"/>
                </a:cubicBezTo>
                <a:cubicBezTo>
                  <a:pt x="17653" y="8156"/>
                  <a:pt x="17683" y="8216"/>
                  <a:pt x="17735" y="8216"/>
                </a:cubicBezTo>
                <a:cubicBezTo>
                  <a:pt x="17773" y="8356"/>
                  <a:pt x="17870" y="8366"/>
                  <a:pt x="17915" y="8496"/>
                </a:cubicBezTo>
                <a:cubicBezTo>
                  <a:pt x="17953" y="8506"/>
                  <a:pt x="17990" y="8536"/>
                  <a:pt x="18012" y="8586"/>
                </a:cubicBezTo>
                <a:cubicBezTo>
                  <a:pt x="18035" y="8646"/>
                  <a:pt x="18110" y="8626"/>
                  <a:pt x="18102" y="8736"/>
                </a:cubicBezTo>
                <a:cubicBezTo>
                  <a:pt x="18177" y="8796"/>
                  <a:pt x="18245" y="8876"/>
                  <a:pt x="18282" y="9016"/>
                </a:cubicBezTo>
                <a:cubicBezTo>
                  <a:pt x="18335" y="9006"/>
                  <a:pt x="18327" y="9116"/>
                  <a:pt x="18364" y="9146"/>
                </a:cubicBezTo>
                <a:cubicBezTo>
                  <a:pt x="18417" y="9156"/>
                  <a:pt x="18417" y="9256"/>
                  <a:pt x="18454" y="9296"/>
                </a:cubicBezTo>
                <a:cubicBezTo>
                  <a:pt x="18477" y="9346"/>
                  <a:pt x="18507" y="9386"/>
                  <a:pt x="18522" y="9456"/>
                </a:cubicBezTo>
                <a:cubicBezTo>
                  <a:pt x="18537" y="9496"/>
                  <a:pt x="18619" y="9586"/>
                  <a:pt x="18567" y="9616"/>
                </a:cubicBezTo>
                <a:cubicBezTo>
                  <a:pt x="18522" y="9446"/>
                  <a:pt x="18409" y="9396"/>
                  <a:pt x="18357" y="9236"/>
                </a:cubicBezTo>
                <a:cubicBezTo>
                  <a:pt x="18282" y="9216"/>
                  <a:pt x="18245" y="9106"/>
                  <a:pt x="18177" y="9076"/>
                </a:cubicBezTo>
                <a:cubicBezTo>
                  <a:pt x="18140" y="8976"/>
                  <a:pt x="18087" y="8906"/>
                  <a:pt x="18012" y="8876"/>
                </a:cubicBezTo>
                <a:cubicBezTo>
                  <a:pt x="17975" y="8786"/>
                  <a:pt x="17923" y="8726"/>
                  <a:pt x="17855" y="8686"/>
                </a:cubicBezTo>
                <a:cubicBezTo>
                  <a:pt x="17818" y="8576"/>
                  <a:pt x="17720" y="8586"/>
                  <a:pt x="17690" y="8466"/>
                </a:cubicBezTo>
                <a:cubicBezTo>
                  <a:pt x="17623" y="8506"/>
                  <a:pt x="17645" y="8376"/>
                  <a:pt x="17593" y="8406"/>
                </a:cubicBezTo>
                <a:cubicBezTo>
                  <a:pt x="17578" y="8386"/>
                  <a:pt x="17578" y="8346"/>
                  <a:pt x="17563" y="8356"/>
                </a:cubicBezTo>
                <a:cubicBezTo>
                  <a:pt x="17533" y="8356"/>
                  <a:pt x="17533" y="8306"/>
                  <a:pt x="17511" y="8306"/>
                </a:cubicBezTo>
                <a:cubicBezTo>
                  <a:pt x="17481" y="8276"/>
                  <a:pt x="17473" y="8206"/>
                  <a:pt x="17428" y="8206"/>
                </a:cubicBezTo>
                <a:cubicBezTo>
                  <a:pt x="17391" y="8186"/>
                  <a:pt x="17383" y="8096"/>
                  <a:pt x="17323" y="8116"/>
                </a:cubicBezTo>
                <a:cubicBezTo>
                  <a:pt x="17211" y="7986"/>
                  <a:pt x="17076" y="7906"/>
                  <a:pt x="16964" y="7776"/>
                </a:cubicBezTo>
                <a:cubicBezTo>
                  <a:pt x="16911" y="7796"/>
                  <a:pt x="16889" y="7746"/>
                  <a:pt x="16867" y="7706"/>
                </a:cubicBezTo>
                <a:cubicBezTo>
                  <a:pt x="16837" y="7676"/>
                  <a:pt x="16799" y="7666"/>
                  <a:pt x="16769" y="7646"/>
                </a:cubicBezTo>
                <a:cubicBezTo>
                  <a:pt x="16739" y="7616"/>
                  <a:pt x="16724" y="7566"/>
                  <a:pt x="16672" y="7586"/>
                </a:cubicBezTo>
                <a:cubicBezTo>
                  <a:pt x="16627" y="7566"/>
                  <a:pt x="16619" y="7487"/>
                  <a:pt x="16567" y="7497"/>
                </a:cubicBezTo>
                <a:cubicBezTo>
                  <a:pt x="16500" y="7457"/>
                  <a:pt x="16440" y="7407"/>
                  <a:pt x="16372" y="7367"/>
                </a:cubicBezTo>
                <a:cubicBezTo>
                  <a:pt x="16365" y="7347"/>
                  <a:pt x="16350" y="7347"/>
                  <a:pt x="16327" y="7357"/>
                </a:cubicBezTo>
                <a:cubicBezTo>
                  <a:pt x="16297" y="7357"/>
                  <a:pt x="16297" y="7307"/>
                  <a:pt x="16275" y="7307"/>
                </a:cubicBezTo>
                <a:cubicBezTo>
                  <a:pt x="16237" y="7287"/>
                  <a:pt x="16207" y="7237"/>
                  <a:pt x="16155" y="7247"/>
                </a:cubicBezTo>
                <a:cubicBezTo>
                  <a:pt x="16035" y="7137"/>
                  <a:pt x="15885" y="7077"/>
                  <a:pt x="15758" y="6977"/>
                </a:cubicBezTo>
                <a:cubicBezTo>
                  <a:pt x="15728" y="6937"/>
                  <a:pt x="15691" y="6937"/>
                  <a:pt x="15661" y="6907"/>
                </a:cubicBezTo>
                <a:cubicBezTo>
                  <a:pt x="15631" y="6877"/>
                  <a:pt x="15616" y="6827"/>
                  <a:pt x="15563" y="6847"/>
                </a:cubicBezTo>
                <a:cubicBezTo>
                  <a:pt x="15518" y="6757"/>
                  <a:pt x="15436" y="6727"/>
                  <a:pt x="15361" y="6697"/>
                </a:cubicBezTo>
                <a:cubicBezTo>
                  <a:pt x="15339" y="6637"/>
                  <a:pt x="15301" y="6617"/>
                  <a:pt x="15279" y="6567"/>
                </a:cubicBezTo>
                <a:cubicBezTo>
                  <a:pt x="15226" y="6577"/>
                  <a:pt x="15211" y="6497"/>
                  <a:pt x="15174" y="6477"/>
                </a:cubicBezTo>
                <a:cubicBezTo>
                  <a:pt x="15121" y="6387"/>
                  <a:pt x="15047" y="6337"/>
                  <a:pt x="14987" y="6267"/>
                </a:cubicBezTo>
                <a:cubicBezTo>
                  <a:pt x="14859" y="6047"/>
                  <a:pt x="14717" y="5857"/>
                  <a:pt x="14582" y="5657"/>
                </a:cubicBezTo>
                <a:cubicBezTo>
                  <a:pt x="14537" y="5527"/>
                  <a:pt x="14440" y="5487"/>
                  <a:pt x="14402" y="5328"/>
                </a:cubicBezTo>
                <a:cubicBezTo>
                  <a:pt x="14305" y="5278"/>
                  <a:pt x="14290" y="5088"/>
                  <a:pt x="14200" y="5028"/>
                </a:cubicBezTo>
                <a:cubicBezTo>
                  <a:pt x="14215" y="5138"/>
                  <a:pt x="14238" y="5218"/>
                  <a:pt x="14298" y="5238"/>
                </a:cubicBezTo>
                <a:cubicBezTo>
                  <a:pt x="14320" y="5348"/>
                  <a:pt x="14373" y="5388"/>
                  <a:pt x="14402" y="5477"/>
                </a:cubicBezTo>
                <a:cubicBezTo>
                  <a:pt x="14440" y="5467"/>
                  <a:pt x="14432" y="5567"/>
                  <a:pt x="14462" y="5577"/>
                </a:cubicBezTo>
                <a:cubicBezTo>
                  <a:pt x="14477" y="5617"/>
                  <a:pt x="14507" y="5637"/>
                  <a:pt x="14522" y="5677"/>
                </a:cubicBezTo>
                <a:cubicBezTo>
                  <a:pt x="14575" y="5727"/>
                  <a:pt x="14605" y="5807"/>
                  <a:pt x="14642" y="5887"/>
                </a:cubicBezTo>
                <a:cubicBezTo>
                  <a:pt x="14740" y="5967"/>
                  <a:pt x="14799" y="6127"/>
                  <a:pt x="14889" y="6227"/>
                </a:cubicBezTo>
                <a:cubicBezTo>
                  <a:pt x="14972" y="6377"/>
                  <a:pt x="15077" y="6447"/>
                  <a:pt x="15151" y="6607"/>
                </a:cubicBezTo>
                <a:cubicBezTo>
                  <a:pt x="15211" y="6627"/>
                  <a:pt x="15249" y="6697"/>
                  <a:pt x="15301" y="6737"/>
                </a:cubicBezTo>
                <a:cubicBezTo>
                  <a:pt x="15331" y="6747"/>
                  <a:pt x="15361" y="6767"/>
                  <a:pt x="15376" y="6807"/>
                </a:cubicBezTo>
                <a:cubicBezTo>
                  <a:pt x="15406" y="6837"/>
                  <a:pt x="15429" y="6857"/>
                  <a:pt x="15459" y="6877"/>
                </a:cubicBezTo>
                <a:cubicBezTo>
                  <a:pt x="15571" y="6947"/>
                  <a:pt x="15691" y="7027"/>
                  <a:pt x="15781" y="7147"/>
                </a:cubicBezTo>
                <a:cubicBezTo>
                  <a:pt x="15848" y="7137"/>
                  <a:pt x="15915" y="7227"/>
                  <a:pt x="15953" y="7247"/>
                </a:cubicBezTo>
                <a:cubicBezTo>
                  <a:pt x="16013" y="7287"/>
                  <a:pt x="16080" y="7317"/>
                  <a:pt x="16148" y="7347"/>
                </a:cubicBezTo>
                <a:cubicBezTo>
                  <a:pt x="16252" y="7437"/>
                  <a:pt x="16372" y="7507"/>
                  <a:pt x="16492" y="7576"/>
                </a:cubicBezTo>
                <a:cubicBezTo>
                  <a:pt x="16515" y="7596"/>
                  <a:pt x="16544" y="7616"/>
                  <a:pt x="16567" y="7646"/>
                </a:cubicBezTo>
                <a:cubicBezTo>
                  <a:pt x="16574" y="7696"/>
                  <a:pt x="16642" y="7646"/>
                  <a:pt x="16642" y="7706"/>
                </a:cubicBezTo>
                <a:cubicBezTo>
                  <a:pt x="16717" y="7726"/>
                  <a:pt x="16769" y="7776"/>
                  <a:pt x="16822" y="7846"/>
                </a:cubicBezTo>
                <a:cubicBezTo>
                  <a:pt x="16867" y="7826"/>
                  <a:pt x="16889" y="7846"/>
                  <a:pt x="16897" y="7906"/>
                </a:cubicBezTo>
                <a:cubicBezTo>
                  <a:pt x="16949" y="7876"/>
                  <a:pt x="16949" y="7956"/>
                  <a:pt x="16986" y="7946"/>
                </a:cubicBezTo>
                <a:cubicBezTo>
                  <a:pt x="17031" y="8016"/>
                  <a:pt x="17106" y="8036"/>
                  <a:pt x="17144" y="8106"/>
                </a:cubicBezTo>
                <a:cubicBezTo>
                  <a:pt x="17204" y="8076"/>
                  <a:pt x="17196" y="8156"/>
                  <a:pt x="17226" y="8176"/>
                </a:cubicBezTo>
                <a:cubicBezTo>
                  <a:pt x="17278" y="8146"/>
                  <a:pt x="17271" y="8226"/>
                  <a:pt x="17301" y="8246"/>
                </a:cubicBezTo>
                <a:cubicBezTo>
                  <a:pt x="17368" y="8266"/>
                  <a:pt x="17406" y="8356"/>
                  <a:pt x="17458" y="8406"/>
                </a:cubicBezTo>
                <a:cubicBezTo>
                  <a:pt x="17511" y="8456"/>
                  <a:pt x="17563" y="8496"/>
                  <a:pt x="17593" y="8576"/>
                </a:cubicBezTo>
                <a:cubicBezTo>
                  <a:pt x="17630" y="8586"/>
                  <a:pt x="17653" y="8606"/>
                  <a:pt x="17668" y="8646"/>
                </a:cubicBezTo>
                <a:cubicBezTo>
                  <a:pt x="17690" y="8646"/>
                  <a:pt x="17713" y="8636"/>
                  <a:pt x="17720" y="8666"/>
                </a:cubicBezTo>
                <a:cubicBezTo>
                  <a:pt x="17720" y="8696"/>
                  <a:pt x="17758" y="8696"/>
                  <a:pt x="17728" y="8726"/>
                </a:cubicBezTo>
                <a:cubicBezTo>
                  <a:pt x="17690" y="8726"/>
                  <a:pt x="17698" y="8656"/>
                  <a:pt x="17653" y="8686"/>
                </a:cubicBezTo>
                <a:cubicBezTo>
                  <a:pt x="17623" y="8686"/>
                  <a:pt x="17623" y="8626"/>
                  <a:pt x="17601" y="8606"/>
                </a:cubicBezTo>
                <a:cubicBezTo>
                  <a:pt x="17533" y="8606"/>
                  <a:pt x="17481" y="8566"/>
                  <a:pt x="17428" y="8536"/>
                </a:cubicBezTo>
                <a:cubicBezTo>
                  <a:pt x="17338" y="8446"/>
                  <a:pt x="17211" y="8436"/>
                  <a:pt x="17114" y="8356"/>
                </a:cubicBezTo>
                <a:cubicBezTo>
                  <a:pt x="17046" y="8356"/>
                  <a:pt x="17009" y="8296"/>
                  <a:pt x="16934" y="8316"/>
                </a:cubicBezTo>
                <a:cubicBezTo>
                  <a:pt x="16897" y="8256"/>
                  <a:pt x="16814" y="8276"/>
                  <a:pt x="16784" y="8206"/>
                </a:cubicBezTo>
                <a:cubicBezTo>
                  <a:pt x="16657" y="8196"/>
                  <a:pt x="16574" y="8086"/>
                  <a:pt x="16432" y="8096"/>
                </a:cubicBezTo>
                <a:cubicBezTo>
                  <a:pt x="16395" y="8026"/>
                  <a:pt x="16335" y="7996"/>
                  <a:pt x="16267" y="7986"/>
                </a:cubicBezTo>
                <a:cubicBezTo>
                  <a:pt x="16245" y="7876"/>
                  <a:pt x="16163" y="7896"/>
                  <a:pt x="16110" y="7856"/>
                </a:cubicBezTo>
                <a:cubicBezTo>
                  <a:pt x="15990" y="7786"/>
                  <a:pt x="15878" y="7706"/>
                  <a:pt x="15781" y="7586"/>
                </a:cubicBezTo>
                <a:cubicBezTo>
                  <a:pt x="15728" y="7556"/>
                  <a:pt x="15661" y="7537"/>
                  <a:pt x="15631" y="7447"/>
                </a:cubicBezTo>
                <a:cubicBezTo>
                  <a:pt x="15533" y="7477"/>
                  <a:pt x="15533" y="7327"/>
                  <a:pt x="15459" y="7317"/>
                </a:cubicBezTo>
                <a:cubicBezTo>
                  <a:pt x="15354" y="7217"/>
                  <a:pt x="15249" y="7117"/>
                  <a:pt x="15144" y="7017"/>
                </a:cubicBezTo>
                <a:cubicBezTo>
                  <a:pt x="15062" y="6947"/>
                  <a:pt x="15024" y="6797"/>
                  <a:pt x="14927" y="6757"/>
                </a:cubicBezTo>
                <a:cubicBezTo>
                  <a:pt x="14942" y="6867"/>
                  <a:pt x="15002" y="6877"/>
                  <a:pt x="15024" y="6967"/>
                </a:cubicBezTo>
                <a:cubicBezTo>
                  <a:pt x="15069" y="7007"/>
                  <a:pt x="15121" y="7047"/>
                  <a:pt x="15136" y="7137"/>
                </a:cubicBezTo>
                <a:cubicBezTo>
                  <a:pt x="15249" y="7197"/>
                  <a:pt x="15331" y="7317"/>
                  <a:pt x="15429" y="7417"/>
                </a:cubicBezTo>
                <a:cubicBezTo>
                  <a:pt x="15473" y="7457"/>
                  <a:pt x="15533" y="7467"/>
                  <a:pt x="15556" y="7556"/>
                </a:cubicBezTo>
                <a:cubicBezTo>
                  <a:pt x="15623" y="7566"/>
                  <a:pt x="15661" y="7646"/>
                  <a:pt x="15713" y="7696"/>
                </a:cubicBezTo>
                <a:cubicBezTo>
                  <a:pt x="15766" y="7726"/>
                  <a:pt x="15811" y="7766"/>
                  <a:pt x="15863" y="7806"/>
                </a:cubicBezTo>
                <a:cubicBezTo>
                  <a:pt x="15893" y="7806"/>
                  <a:pt x="15915" y="7836"/>
                  <a:pt x="15938" y="7866"/>
                </a:cubicBezTo>
                <a:cubicBezTo>
                  <a:pt x="15945" y="7926"/>
                  <a:pt x="16013" y="7876"/>
                  <a:pt x="16013" y="7936"/>
                </a:cubicBezTo>
                <a:cubicBezTo>
                  <a:pt x="16080" y="7886"/>
                  <a:pt x="16043" y="8026"/>
                  <a:pt x="16110" y="7976"/>
                </a:cubicBezTo>
                <a:cubicBezTo>
                  <a:pt x="16125" y="8006"/>
                  <a:pt x="16148" y="8036"/>
                  <a:pt x="16185" y="8046"/>
                </a:cubicBezTo>
                <a:cubicBezTo>
                  <a:pt x="16237" y="8086"/>
                  <a:pt x="16305" y="8096"/>
                  <a:pt x="16357" y="8146"/>
                </a:cubicBezTo>
                <a:cubicBezTo>
                  <a:pt x="16402" y="8176"/>
                  <a:pt x="16470" y="8186"/>
                  <a:pt x="16507" y="8256"/>
                </a:cubicBezTo>
                <a:cubicBezTo>
                  <a:pt x="16597" y="8216"/>
                  <a:pt x="16612" y="8326"/>
                  <a:pt x="16694" y="8316"/>
                </a:cubicBezTo>
                <a:cubicBezTo>
                  <a:pt x="16769" y="8306"/>
                  <a:pt x="16799" y="8406"/>
                  <a:pt x="16882" y="8386"/>
                </a:cubicBezTo>
                <a:cubicBezTo>
                  <a:pt x="16934" y="8426"/>
                  <a:pt x="16994" y="8456"/>
                  <a:pt x="17069" y="8456"/>
                </a:cubicBezTo>
                <a:cubicBezTo>
                  <a:pt x="17091" y="8536"/>
                  <a:pt x="17189" y="8476"/>
                  <a:pt x="17211" y="8566"/>
                </a:cubicBezTo>
                <a:cubicBezTo>
                  <a:pt x="17301" y="8536"/>
                  <a:pt x="17323" y="8646"/>
                  <a:pt x="17406" y="8626"/>
                </a:cubicBezTo>
                <a:cubicBezTo>
                  <a:pt x="17421" y="8736"/>
                  <a:pt x="17526" y="8686"/>
                  <a:pt x="17556" y="8766"/>
                </a:cubicBezTo>
                <a:cubicBezTo>
                  <a:pt x="17586" y="8776"/>
                  <a:pt x="17616" y="8796"/>
                  <a:pt x="17653" y="8806"/>
                </a:cubicBezTo>
                <a:cubicBezTo>
                  <a:pt x="17645" y="8846"/>
                  <a:pt x="17743" y="8846"/>
                  <a:pt x="17683" y="8876"/>
                </a:cubicBezTo>
                <a:cubicBezTo>
                  <a:pt x="17653" y="8846"/>
                  <a:pt x="17616" y="8836"/>
                  <a:pt x="17586" y="8816"/>
                </a:cubicBezTo>
                <a:cubicBezTo>
                  <a:pt x="17533" y="8826"/>
                  <a:pt x="17533" y="8726"/>
                  <a:pt x="17466" y="8766"/>
                </a:cubicBezTo>
                <a:cubicBezTo>
                  <a:pt x="17391" y="8726"/>
                  <a:pt x="17301" y="8726"/>
                  <a:pt x="17234" y="8676"/>
                </a:cubicBezTo>
                <a:cubicBezTo>
                  <a:pt x="17151" y="8646"/>
                  <a:pt x="17076" y="8616"/>
                  <a:pt x="16994" y="8596"/>
                </a:cubicBezTo>
                <a:cubicBezTo>
                  <a:pt x="16897" y="8616"/>
                  <a:pt x="16852" y="8516"/>
                  <a:pt x="16747" y="8536"/>
                </a:cubicBezTo>
                <a:cubicBezTo>
                  <a:pt x="16619" y="8426"/>
                  <a:pt x="16425" y="8446"/>
                  <a:pt x="16312" y="8306"/>
                </a:cubicBezTo>
                <a:cubicBezTo>
                  <a:pt x="16230" y="8276"/>
                  <a:pt x="16163" y="8226"/>
                  <a:pt x="16095" y="8186"/>
                </a:cubicBezTo>
                <a:cubicBezTo>
                  <a:pt x="16080" y="8116"/>
                  <a:pt x="16020" y="8136"/>
                  <a:pt x="15990" y="8096"/>
                </a:cubicBezTo>
                <a:cubicBezTo>
                  <a:pt x="15953" y="8066"/>
                  <a:pt x="15953" y="7976"/>
                  <a:pt x="15893" y="8006"/>
                </a:cubicBezTo>
                <a:cubicBezTo>
                  <a:pt x="15893" y="8136"/>
                  <a:pt x="15975" y="8096"/>
                  <a:pt x="16005" y="8176"/>
                </a:cubicBezTo>
                <a:cubicBezTo>
                  <a:pt x="16065" y="8196"/>
                  <a:pt x="16095" y="8276"/>
                  <a:pt x="16155" y="8286"/>
                </a:cubicBezTo>
                <a:cubicBezTo>
                  <a:pt x="16192" y="8346"/>
                  <a:pt x="16245" y="8376"/>
                  <a:pt x="16305" y="8396"/>
                </a:cubicBezTo>
                <a:cubicBezTo>
                  <a:pt x="16357" y="8436"/>
                  <a:pt x="16395" y="8506"/>
                  <a:pt x="16477" y="8496"/>
                </a:cubicBezTo>
                <a:cubicBezTo>
                  <a:pt x="16530" y="8656"/>
                  <a:pt x="16649" y="8686"/>
                  <a:pt x="16724" y="8816"/>
                </a:cubicBezTo>
                <a:cubicBezTo>
                  <a:pt x="16882" y="8896"/>
                  <a:pt x="17009" y="9046"/>
                  <a:pt x="17166" y="9136"/>
                </a:cubicBezTo>
                <a:cubicBezTo>
                  <a:pt x="17241" y="9196"/>
                  <a:pt x="17331" y="9226"/>
                  <a:pt x="17413" y="9276"/>
                </a:cubicBezTo>
                <a:cubicBezTo>
                  <a:pt x="17421" y="9356"/>
                  <a:pt x="17496" y="9306"/>
                  <a:pt x="17533" y="9336"/>
                </a:cubicBezTo>
                <a:cubicBezTo>
                  <a:pt x="17533" y="9376"/>
                  <a:pt x="17571" y="9356"/>
                  <a:pt x="17578" y="9386"/>
                </a:cubicBezTo>
                <a:cubicBezTo>
                  <a:pt x="17616" y="9376"/>
                  <a:pt x="17623" y="9416"/>
                  <a:pt x="17653" y="9416"/>
                </a:cubicBezTo>
                <a:cubicBezTo>
                  <a:pt x="17720" y="9386"/>
                  <a:pt x="17720" y="9486"/>
                  <a:pt x="17773" y="9476"/>
                </a:cubicBezTo>
                <a:cubicBezTo>
                  <a:pt x="17825" y="9476"/>
                  <a:pt x="17863" y="9526"/>
                  <a:pt x="17900" y="9566"/>
                </a:cubicBezTo>
                <a:cubicBezTo>
                  <a:pt x="17975" y="9516"/>
                  <a:pt x="17945" y="9656"/>
                  <a:pt x="18012" y="9616"/>
                </a:cubicBezTo>
                <a:cubicBezTo>
                  <a:pt x="18027" y="9715"/>
                  <a:pt x="18110" y="9656"/>
                  <a:pt x="18125" y="9735"/>
                </a:cubicBezTo>
                <a:cubicBezTo>
                  <a:pt x="18222" y="9745"/>
                  <a:pt x="18275" y="9845"/>
                  <a:pt x="18349" y="9915"/>
                </a:cubicBezTo>
                <a:cubicBezTo>
                  <a:pt x="18417" y="9985"/>
                  <a:pt x="18492" y="10045"/>
                  <a:pt x="18559" y="10125"/>
                </a:cubicBezTo>
                <a:cubicBezTo>
                  <a:pt x="18574" y="10165"/>
                  <a:pt x="18597" y="10185"/>
                  <a:pt x="18619" y="10225"/>
                </a:cubicBezTo>
                <a:cubicBezTo>
                  <a:pt x="18664" y="10225"/>
                  <a:pt x="18642" y="10355"/>
                  <a:pt x="18694" y="10325"/>
                </a:cubicBezTo>
                <a:cubicBezTo>
                  <a:pt x="18716" y="10435"/>
                  <a:pt x="18769" y="10495"/>
                  <a:pt x="18821" y="10555"/>
                </a:cubicBezTo>
                <a:cubicBezTo>
                  <a:pt x="18851" y="10665"/>
                  <a:pt x="18911" y="10685"/>
                  <a:pt x="18949" y="10785"/>
                </a:cubicBezTo>
                <a:cubicBezTo>
                  <a:pt x="18971" y="10815"/>
                  <a:pt x="18986" y="10855"/>
                  <a:pt x="18986" y="10925"/>
                </a:cubicBezTo>
                <a:cubicBezTo>
                  <a:pt x="19024" y="10905"/>
                  <a:pt x="19046" y="11075"/>
                  <a:pt x="19009" y="11065"/>
                </a:cubicBezTo>
                <a:cubicBezTo>
                  <a:pt x="19001" y="10965"/>
                  <a:pt x="18926" y="10985"/>
                  <a:pt x="18919" y="10885"/>
                </a:cubicBezTo>
                <a:cubicBezTo>
                  <a:pt x="18896" y="10785"/>
                  <a:pt x="18821" y="10795"/>
                  <a:pt x="18799" y="10705"/>
                </a:cubicBezTo>
                <a:cubicBezTo>
                  <a:pt x="18761" y="10715"/>
                  <a:pt x="18776" y="10635"/>
                  <a:pt x="18746" y="10635"/>
                </a:cubicBezTo>
                <a:cubicBezTo>
                  <a:pt x="18716" y="10625"/>
                  <a:pt x="18694" y="10585"/>
                  <a:pt x="18687" y="10535"/>
                </a:cubicBezTo>
                <a:cubicBezTo>
                  <a:pt x="18627" y="10515"/>
                  <a:pt x="18597" y="10435"/>
                  <a:pt x="18552" y="10395"/>
                </a:cubicBezTo>
                <a:cubicBezTo>
                  <a:pt x="18469" y="10285"/>
                  <a:pt x="18394" y="10165"/>
                  <a:pt x="18290" y="10105"/>
                </a:cubicBezTo>
                <a:cubicBezTo>
                  <a:pt x="18215" y="9985"/>
                  <a:pt x="18087" y="9975"/>
                  <a:pt x="18027" y="9825"/>
                </a:cubicBezTo>
                <a:cubicBezTo>
                  <a:pt x="17923" y="9865"/>
                  <a:pt x="17893" y="9735"/>
                  <a:pt x="17810" y="9735"/>
                </a:cubicBezTo>
                <a:cubicBezTo>
                  <a:pt x="17750" y="9676"/>
                  <a:pt x="17653" y="9686"/>
                  <a:pt x="17593" y="9616"/>
                </a:cubicBezTo>
                <a:cubicBezTo>
                  <a:pt x="17511" y="9596"/>
                  <a:pt x="17443" y="9546"/>
                  <a:pt x="17376" y="9496"/>
                </a:cubicBezTo>
                <a:cubicBezTo>
                  <a:pt x="17346" y="9476"/>
                  <a:pt x="17293" y="9486"/>
                  <a:pt x="17278" y="9436"/>
                </a:cubicBezTo>
                <a:cubicBezTo>
                  <a:pt x="17256" y="9436"/>
                  <a:pt x="17181" y="9336"/>
                  <a:pt x="17166" y="9436"/>
                </a:cubicBezTo>
                <a:cubicBezTo>
                  <a:pt x="17204" y="9456"/>
                  <a:pt x="17241" y="9466"/>
                  <a:pt x="17264" y="9496"/>
                </a:cubicBezTo>
                <a:cubicBezTo>
                  <a:pt x="17278" y="9556"/>
                  <a:pt x="17331" y="9536"/>
                  <a:pt x="17361" y="9556"/>
                </a:cubicBezTo>
                <a:cubicBezTo>
                  <a:pt x="17406" y="9646"/>
                  <a:pt x="17496" y="9646"/>
                  <a:pt x="17541" y="9715"/>
                </a:cubicBezTo>
                <a:cubicBezTo>
                  <a:pt x="17630" y="9706"/>
                  <a:pt x="17660" y="9815"/>
                  <a:pt x="17758" y="9805"/>
                </a:cubicBezTo>
                <a:close/>
                <a:moveTo>
                  <a:pt x="19218" y="11015"/>
                </a:moveTo>
                <a:cubicBezTo>
                  <a:pt x="19308" y="10975"/>
                  <a:pt x="19241" y="11135"/>
                  <a:pt x="19248" y="11185"/>
                </a:cubicBezTo>
                <a:cubicBezTo>
                  <a:pt x="19181" y="11165"/>
                  <a:pt x="19233" y="11055"/>
                  <a:pt x="19218" y="11015"/>
                </a:cubicBezTo>
                <a:close/>
                <a:moveTo>
                  <a:pt x="19241" y="12034"/>
                </a:moveTo>
                <a:cubicBezTo>
                  <a:pt x="19271" y="12074"/>
                  <a:pt x="19293" y="12114"/>
                  <a:pt x="19323" y="12134"/>
                </a:cubicBezTo>
                <a:cubicBezTo>
                  <a:pt x="19338" y="12214"/>
                  <a:pt x="19346" y="12284"/>
                  <a:pt x="19361" y="12364"/>
                </a:cubicBezTo>
                <a:cubicBezTo>
                  <a:pt x="19361" y="12414"/>
                  <a:pt x="19383" y="12404"/>
                  <a:pt x="19391" y="12444"/>
                </a:cubicBezTo>
                <a:cubicBezTo>
                  <a:pt x="19398" y="12474"/>
                  <a:pt x="19398" y="12494"/>
                  <a:pt x="19406" y="12524"/>
                </a:cubicBezTo>
                <a:cubicBezTo>
                  <a:pt x="19413" y="12554"/>
                  <a:pt x="19413" y="12584"/>
                  <a:pt x="19421" y="12614"/>
                </a:cubicBezTo>
                <a:cubicBezTo>
                  <a:pt x="19391" y="12614"/>
                  <a:pt x="19391" y="12544"/>
                  <a:pt x="19383" y="12504"/>
                </a:cubicBezTo>
                <a:cubicBezTo>
                  <a:pt x="19361" y="12434"/>
                  <a:pt x="19331" y="12384"/>
                  <a:pt x="19293" y="12354"/>
                </a:cubicBezTo>
                <a:cubicBezTo>
                  <a:pt x="19293" y="12264"/>
                  <a:pt x="19256" y="12254"/>
                  <a:pt x="19241" y="12184"/>
                </a:cubicBezTo>
                <a:cubicBezTo>
                  <a:pt x="19226" y="12134"/>
                  <a:pt x="19218" y="12074"/>
                  <a:pt x="19181" y="12054"/>
                </a:cubicBezTo>
                <a:cubicBezTo>
                  <a:pt x="19188" y="12004"/>
                  <a:pt x="19218" y="12044"/>
                  <a:pt x="19241" y="12034"/>
                </a:cubicBezTo>
                <a:close/>
                <a:moveTo>
                  <a:pt x="19413" y="7417"/>
                </a:moveTo>
                <a:cubicBezTo>
                  <a:pt x="19443" y="7377"/>
                  <a:pt x="19465" y="7327"/>
                  <a:pt x="19480" y="7277"/>
                </a:cubicBezTo>
                <a:cubicBezTo>
                  <a:pt x="19488" y="7247"/>
                  <a:pt x="19488" y="7217"/>
                  <a:pt x="19510" y="7207"/>
                </a:cubicBezTo>
                <a:cubicBezTo>
                  <a:pt x="19533" y="7197"/>
                  <a:pt x="19518" y="7147"/>
                  <a:pt x="19548" y="7137"/>
                </a:cubicBezTo>
                <a:cubicBezTo>
                  <a:pt x="19570" y="7027"/>
                  <a:pt x="19653" y="6967"/>
                  <a:pt x="19660" y="6847"/>
                </a:cubicBezTo>
                <a:cubicBezTo>
                  <a:pt x="19758" y="6667"/>
                  <a:pt x="19795" y="6437"/>
                  <a:pt x="19907" y="6277"/>
                </a:cubicBezTo>
                <a:cubicBezTo>
                  <a:pt x="19915" y="6147"/>
                  <a:pt x="19960" y="6057"/>
                  <a:pt x="20012" y="5977"/>
                </a:cubicBezTo>
                <a:cubicBezTo>
                  <a:pt x="20012" y="5847"/>
                  <a:pt x="20072" y="5767"/>
                  <a:pt x="20125" y="5687"/>
                </a:cubicBezTo>
                <a:cubicBezTo>
                  <a:pt x="20132" y="5557"/>
                  <a:pt x="20184" y="5477"/>
                  <a:pt x="20207" y="5368"/>
                </a:cubicBezTo>
                <a:cubicBezTo>
                  <a:pt x="20259" y="5278"/>
                  <a:pt x="20259" y="5148"/>
                  <a:pt x="20319" y="5068"/>
                </a:cubicBezTo>
                <a:cubicBezTo>
                  <a:pt x="20327" y="4948"/>
                  <a:pt x="20379" y="4858"/>
                  <a:pt x="20409" y="4748"/>
                </a:cubicBezTo>
                <a:cubicBezTo>
                  <a:pt x="20439" y="4718"/>
                  <a:pt x="20432" y="4638"/>
                  <a:pt x="20447" y="4588"/>
                </a:cubicBezTo>
                <a:cubicBezTo>
                  <a:pt x="20469" y="4548"/>
                  <a:pt x="20499" y="4508"/>
                  <a:pt x="20492" y="4438"/>
                </a:cubicBezTo>
                <a:cubicBezTo>
                  <a:pt x="20536" y="4348"/>
                  <a:pt x="20566" y="4238"/>
                  <a:pt x="20574" y="4118"/>
                </a:cubicBezTo>
                <a:cubicBezTo>
                  <a:pt x="20641" y="4038"/>
                  <a:pt x="20619" y="3888"/>
                  <a:pt x="20686" y="3818"/>
                </a:cubicBezTo>
                <a:cubicBezTo>
                  <a:pt x="20671" y="3668"/>
                  <a:pt x="20746" y="3608"/>
                  <a:pt x="20746" y="3478"/>
                </a:cubicBezTo>
                <a:cubicBezTo>
                  <a:pt x="20776" y="3438"/>
                  <a:pt x="20769" y="3368"/>
                  <a:pt x="20791" y="3318"/>
                </a:cubicBezTo>
                <a:cubicBezTo>
                  <a:pt x="20814" y="3278"/>
                  <a:pt x="20806" y="3199"/>
                  <a:pt x="20829" y="3159"/>
                </a:cubicBezTo>
                <a:cubicBezTo>
                  <a:pt x="20836" y="3109"/>
                  <a:pt x="20851" y="3149"/>
                  <a:pt x="20859" y="3179"/>
                </a:cubicBezTo>
                <a:cubicBezTo>
                  <a:pt x="20836" y="3189"/>
                  <a:pt x="20844" y="3219"/>
                  <a:pt x="20844" y="3248"/>
                </a:cubicBezTo>
                <a:cubicBezTo>
                  <a:pt x="20836" y="3288"/>
                  <a:pt x="20821" y="3328"/>
                  <a:pt x="20821" y="3368"/>
                </a:cubicBezTo>
                <a:cubicBezTo>
                  <a:pt x="20814" y="3468"/>
                  <a:pt x="20799" y="3548"/>
                  <a:pt x="20769" y="3618"/>
                </a:cubicBezTo>
                <a:cubicBezTo>
                  <a:pt x="20761" y="3818"/>
                  <a:pt x="20679" y="3938"/>
                  <a:pt x="20664" y="4118"/>
                </a:cubicBezTo>
                <a:cubicBezTo>
                  <a:pt x="20626" y="4138"/>
                  <a:pt x="20679" y="4248"/>
                  <a:pt x="20619" y="4248"/>
                </a:cubicBezTo>
                <a:cubicBezTo>
                  <a:pt x="20626" y="4308"/>
                  <a:pt x="20619" y="4348"/>
                  <a:pt x="20596" y="4378"/>
                </a:cubicBezTo>
                <a:cubicBezTo>
                  <a:pt x="20574" y="4458"/>
                  <a:pt x="20536" y="4528"/>
                  <a:pt x="20544" y="4628"/>
                </a:cubicBezTo>
                <a:cubicBezTo>
                  <a:pt x="20484" y="4678"/>
                  <a:pt x="20484" y="4778"/>
                  <a:pt x="20469" y="4858"/>
                </a:cubicBezTo>
                <a:cubicBezTo>
                  <a:pt x="20462" y="4948"/>
                  <a:pt x="20402" y="4998"/>
                  <a:pt x="20417" y="5108"/>
                </a:cubicBezTo>
                <a:cubicBezTo>
                  <a:pt x="20327" y="5198"/>
                  <a:pt x="20297" y="5348"/>
                  <a:pt x="20274" y="5497"/>
                </a:cubicBezTo>
                <a:cubicBezTo>
                  <a:pt x="20207" y="5597"/>
                  <a:pt x="20169" y="5737"/>
                  <a:pt x="20132" y="5857"/>
                </a:cubicBezTo>
                <a:cubicBezTo>
                  <a:pt x="20065" y="5967"/>
                  <a:pt x="20042" y="6107"/>
                  <a:pt x="19960" y="6197"/>
                </a:cubicBezTo>
                <a:cubicBezTo>
                  <a:pt x="19975" y="6257"/>
                  <a:pt x="19967" y="6287"/>
                  <a:pt x="19930" y="6297"/>
                </a:cubicBezTo>
                <a:cubicBezTo>
                  <a:pt x="19937" y="6347"/>
                  <a:pt x="19922" y="6377"/>
                  <a:pt x="19900" y="6397"/>
                </a:cubicBezTo>
                <a:cubicBezTo>
                  <a:pt x="19892" y="6427"/>
                  <a:pt x="19870" y="6447"/>
                  <a:pt x="19847" y="6467"/>
                </a:cubicBezTo>
                <a:cubicBezTo>
                  <a:pt x="19855" y="6517"/>
                  <a:pt x="19840" y="6547"/>
                  <a:pt x="19817" y="6567"/>
                </a:cubicBezTo>
                <a:cubicBezTo>
                  <a:pt x="19780" y="6707"/>
                  <a:pt x="19713" y="6817"/>
                  <a:pt x="19675" y="6957"/>
                </a:cubicBezTo>
                <a:cubicBezTo>
                  <a:pt x="19638" y="7007"/>
                  <a:pt x="19608" y="7057"/>
                  <a:pt x="19593" y="7127"/>
                </a:cubicBezTo>
                <a:cubicBezTo>
                  <a:pt x="19563" y="7187"/>
                  <a:pt x="19533" y="7247"/>
                  <a:pt x="19503" y="7297"/>
                </a:cubicBezTo>
                <a:cubicBezTo>
                  <a:pt x="19421" y="7387"/>
                  <a:pt x="19421" y="7556"/>
                  <a:pt x="19338" y="7636"/>
                </a:cubicBezTo>
                <a:cubicBezTo>
                  <a:pt x="19323" y="7706"/>
                  <a:pt x="19308" y="7786"/>
                  <a:pt x="19278" y="7836"/>
                </a:cubicBezTo>
                <a:cubicBezTo>
                  <a:pt x="19241" y="7886"/>
                  <a:pt x="19263" y="7986"/>
                  <a:pt x="19188" y="8006"/>
                </a:cubicBezTo>
                <a:cubicBezTo>
                  <a:pt x="19233" y="7786"/>
                  <a:pt x="19361" y="7626"/>
                  <a:pt x="19413" y="7417"/>
                </a:cubicBezTo>
                <a:close/>
                <a:moveTo>
                  <a:pt x="18185" y="4108"/>
                </a:moveTo>
                <a:cubicBezTo>
                  <a:pt x="18155" y="4028"/>
                  <a:pt x="18215" y="4038"/>
                  <a:pt x="18207" y="3978"/>
                </a:cubicBezTo>
                <a:cubicBezTo>
                  <a:pt x="18222" y="3888"/>
                  <a:pt x="18260" y="3808"/>
                  <a:pt x="18282" y="3728"/>
                </a:cubicBezTo>
                <a:cubicBezTo>
                  <a:pt x="18312" y="3728"/>
                  <a:pt x="18290" y="3778"/>
                  <a:pt x="18267" y="3788"/>
                </a:cubicBezTo>
                <a:cubicBezTo>
                  <a:pt x="18267" y="3958"/>
                  <a:pt x="18192" y="4068"/>
                  <a:pt x="18177" y="4228"/>
                </a:cubicBezTo>
                <a:cubicBezTo>
                  <a:pt x="18125" y="4228"/>
                  <a:pt x="18162" y="4118"/>
                  <a:pt x="18185" y="4108"/>
                </a:cubicBezTo>
                <a:close/>
                <a:moveTo>
                  <a:pt x="17286" y="2249"/>
                </a:moveTo>
                <a:cubicBezTo>
                  <a:pt x="17286" y="2299"/>
                  <a:pt x="17323" y="2389"/>
                  <a:pt x="17256" y="2379"/>
                </a:cubicBezTo>
                <a:cubicBezTo>
                  <a:pt x="17293" y="2309"/>
                  <a:pt x="17226" y="2309"/>
                  <a:pt x="17234" y="2199"/>
                </a:cubicBezTo>
                <a:cubicBezTo>
                  <a:pt x="17204" y="2119"/>
                  <a:pt x="17256" y="2109"/>
                  <a:pt x="17226" y="2029"/>
                </a:cubicBezTo>
                <a:cubicBezTo>
                  <a:pt x="17211" y="1919"/>
                  <a:pt x="17196" y="1819"/>
                  <a:pt x="17181" y="1719"/>
                </a:cubicBezTo>
                <a:cubicBezTo>
                  <a:pt x="17181" y="1359"/>
                  <a:pt x="17219" y="1040"/>
                  <a:pt x="17226" y="700"/>
                </a:cubicBezTo>
                <a:cubicBezTo>
                  <a:pt x="17249" y="690"/>
                  <a:pt x="17249" y="730"/>
                  <a:pt x="17256" y="750"/>
                </a:cubicBezTo>
                <a:cubicBezTo>
                  <a:pt x="17271" y="1000"/>
                  <a:pt x="17249" y="1219"/>
                  <a:pt x="17301" y="1509"/>
                </a:cubicBezTo>
                <a:cubicBezTo>
                  <a:pt x="17308" y="1609"/>
                  <a:pt x="17278" y="1679"/>
                  <a:pt x="17301" y="1799"/>
                </a:cubicBezTo>
                <a:cubicBezTo>
                  <a:pt x="17346" y="1859"/>
                  <a:pt x="17219" y="1899"/>
                  <a:pt x="17301" y="1919"/>
                </a:cubicBezTo>
                <a:cubicBezTo>
                  <a:pt x="17286" y="1959"/>
                  <a:pt x="17293" y="2029"/>
                  <a:pt x="17278" y="2069"/>
                </a:cubicBezTo>
                <a:cubicBezTo>
                  <a:pt x="17271" y="2129"/>
                  <a:pt x="17331" y="2229"/>
                  <a:pt x="17286" y="2249"/>
                </a:cubicBezTo>
                <a:close/>
                <a:moveTo>
                  <a:pt x="17323" y="2799"/>
                </a:moveTo>
                <a:cubicBezTo>
                  <a:pt x="17316" y="2759"/>
                  <a:pt x="17308" y="2729"/>
                  <a:pt x="17301" y="2689"/>
                </a:cubicBezTo>
                <a:cubicBezTo>
                  <a:pt x="17308" y="2639"/>
                  <a:pt x="17323" y="2679"/>
                  <a:pt x="17331" y="2709"/>
                </a:cubicBezTo>
                <a:cubicBezTo>
                  <a:pt x="17338" y="2749"/>
                  <a:pt x="17338" y="2789"/>
                  <a:pt x="17346" y="2819"/>
                </a:cubicBezTo>
                <a:cubicBezTo>
                  <a:pt x="17346" y="2869"/>
                  <a:pt x="17323" y="2829"/>
                  <a:pt x="17323" y="2799"/>
                </a:cubicBezTo>
                <a:close/>
                <a:moveTo>
                  <a:pt x="17361" y="990"/>
                </a:moveTo>
                <a:cubicBezTo>
                  <a:pt x="17316" y="980"/>
                  <a:pt x="17346" y="940"/>
                  <a:pt x="17346" y="900"/>
                </a:cubicBezTo>
                <a:cubicBezTo>
                  <a:pt x="17376" y="820"/>
                  <a:pt x="17353" y="950"/>
                  <a:pt x="17361" y="990"/>
                </a:cubicBezTo>
                <a:close/>
                <a:moveTo>
                  <a:pt x="17323" y="3838"/>
                </a:moveTo>
                <a:cubicBezTo>
                  <a:pt x="17368" y="3718"/>
                  <a:pt x="17413" y="3918"/>
                  <a:pt x="17413" y="4018"/>
                </a:cubicBezTo>
                <a:cubicBezTo>
                  <a:pt x="17361" y="3998"/>
                  <a:pt x="17376" y="3858"/>
                  <a:pt x="17323" y="3838"/>
                </a:cubicBezTo>
                <a:close/>
                <a:moveTo>
                  <a:pt x="17421" y="4188"/>
                </a:moveTo>
                <a:cubicBezTo>
                  <a:pt x="17413" y="4158"/>
                  <a:pt x="17406" y="4118"/>
                  <a:pt x="17406" y="4078"/>
                </a:cubicBezTo>
                <a:cubicBezTo>
                  <a:pt x="17406" y="4028"/>
                  <a:pt x="17428" y="4068"/>
                  <a:pt x="17428" y="4098"/>
                </a:cubicBezTo>
                <a:cubicBezTo>
                  <a:pt x="17436" y="4138"/>
                  <a:pt x="17443" y="4178"/>
                  <a:pt x="17443" y="4218"/>
                </a:cubicBezTo>
                <a:cubicBezTo>
                  <a:pt x="17443" y="4258"/>
                  <a:pt x="17421" y="4218"/>
                  <a:pt x="17421" y="4188"/>
                </a:cubicBezTo>
                <a:close/>
                <a:moveTo>
                  <a:pt x="14545" y="3638"/>
                </a:moveTo>
                <a:cubicBezTo>
                  <a:pt x="14590" y="3658"/>
                  <a:pt x="14642" y="3668"/>
                  <a:pt x="14650" y="3748"/>
                </a:cubicBezTo>
                <a:cubicBezTo>
                  <a:pt x="14612" y="3728"/>
                  <a:pt x="14560" y="3718"/>
                  <a:pt x="14545" y="3638"/>
                </a:cubicBezTo>
                <a:close/>
                <a:moveTo>
                  <a:pt x="14762" y="3898"/>
                </a:moveTo>
                <a:cubicBezTo>
                  <a:pt x="14725" y="3888"/>
                  <a:pt x="14710" y="3808"/>
                  <a:pt x="14665" y="3808"/>
                </a:cubicBezTo>
                <a:cubicBezTo>
                  <a:pt x="14672" y="3728"/>
                  <a:pt x="14717" y="3858"/>
                  <a:pt x="14754" y="3838"/>
                </a:cubicBezTo>
                <a:cubicBezTo>
                  <a:pt x="14784" y="3888"/>
                  <a:pt x="14814" y="3918"/>
                  <a:pt x="14859" y="3938"/>
                </a:cubicBezTo>
                <a:cubicBezTo>
                  <a:pt x="14852" y="4018"/>
                  <a:pt x="14777" y="3928"/>
                  <a:pt x="14762" y="3898"/>
                </a:cubicBezTo>
                <a:close/>
                <a:moveTo>
                  <a:pt x="17930" y="5947"/>
                </a:moveTo>
                <a:cubicBezTo>
                  <a:pt x="17990" y="5907"/>
                  <a:pt x="17915" y="5757"/>
                  <a:pt x="17983" y="5727"/>
                </a:cubicBezTo>
                <a:cubicBezTo>
                  <a:pt x="17960" y="5607"/>
                  <a:pt x="18050" y="5587"/>
                  <a:pt x="18035" y="5477"/>
                </a:cubicBezTo>
                <a:cubicBezTo>
                  <a:pt x="18080" y="5427"/>
                  <a:pt x="18065" y="5318"/>
                  <a:pt x="18117" y="5278"/>
                </a:cubicBezTo>
                <a:cubicBezTo>
                  <a:pt x="18080" y="5168"/>
                  <a:pt x="18140" y="5128"/>
                  <a:pt x="18125" y="5038"/>
                </a:cubicBezTo>
                <a:cubicBezTo>
                  <a:pt x="18185" y="4928"/>
                  <a:pt x="18207" y="4778"/>
                  <a:pt x="18267" y="4678"/>
                </a:cubicBezTo>
                <a:cubicBezTo>
                  <a:pt x="18290" y="4538"/>
                  <a:pt x="18357" y="4438"/>
                  <a:pt x="18364" y="4298"/>
                </a:cubicBezTo>
                <a:cubicBezTo>
                  <a:pt x="18492" y="4128"/>
                  <a:pt x="18552" y="3898"/>
                  <a:pt x="18657" y="3718"/>
                </a:cubicBezTo>
                <a:cubicBezTo>
                  <a:pt x="18702" y="3618"/>
                  <a:pt x="18754" y="3518"/>
                  <a:pt x="18814" y="3438"/>
                </a:cubicBezTo>
                <a:cubicBezTo>
                  <a:pt x="18844" y="3338"/>
                  <a:pt x="18896" y="3248"/>
                  <a:pt x="18949" y="3159"/>
                </a:cubicBezTo>
                <a:cubicBezTo>
                  <a:pt x="19046" y="2969"/>
                  <a:pt x="19151" y="2789"/>
                  <a:pt x="19286" y="2629"/>
                </a:cubicBezTo>
                <a:cubicBezTo>
                  <a:pt x="19293" y="2559"/>
                  <a:pt x="19353" y="2539"/>
                  <a:pt x="19376" y="2489"/>
                </a:cubicBezTo>
                <a:cubicBezTo>
                  <a:pt x="19428" y="2459"/>
                  <a:pt x="19406" y="2379"/>
                  <a:pt x="19473" y="2369"/>
                </a:cubicBezTo>
                <a:cubicBezTo>
                  <a:pt x="19488" y="2319"/>
                  <a:pt x="19510" y="2279"/>
                  <a:pt x="19540" y="2239"/>
                </a:cubicBezTo>
                <a:cubicBezTo>
                  <a:pt x="19608" y="2229"/>
                  <a:pt x="19585" y="2139"/>
                  <a:pt x="19630" y="2119"/>
                </a:cubicBezTo>
                <a:cubicBezTo>
                  <a:pt x="19690" y="2099"/>
                  <a:pt x="19645" y="1999"/>
                  <a:pt x="19705" y="1989"/>
                </a:cubicBezTo>
                <a:cubicBezTo>
                  <a:pt x="19720" y="1969"/>
                  <a:pt x="19705" y="1929"/>
                  <a:pt x="19735" y="1919"/>
                </a:cubicBezTo>
                <a:cubicBezTo>
                  <a:pt x="19758" y="1909"/>
                  <a:pt x="19750" y="1879"/>
                  <a:pt x="19750" y="1849"/>
                </a:cubicBezTo>
                <a:cubicBezTo>
                  <a:pt x="19877" y="1749"/>
                  <a:pt x="19937" y="1579"/>
                  <a:pt x="20042" y="1449"/>
                </a:cubicBezTo>
                <a:cubicBezTo>
                  <a:pt x="20095" y="1379"/>
                  <a:pt x="20147" y="1309"/>
                  <a:pt x="20184" y="1229"/>
                </a:cubicBezTo>
                <a:cubicBezTo>
                  <a:pt x="20222" y="1209"/>
                  <a:pt x="20274" y="1199"/>
                  <a:pt x="20259" y="1129"/>
                </a:cubicBezTo>
                <a:cubicBezTo>
                  <a:pt x="20319" y="1129"/>
                  <a:pt x="20297" y="1060"/>
                  <a:pt x="20334" y="1050"/>
                </a:cubicBezTo>
                <a:cubicBezTo>
                  <a:pt x="20357" y="950"/>
                  <a:pt x="20447" y="910"/>
                  <a:pt x="20477" y="830"/>
                </a:cubicBezTo>
                <a:cubicBezTo>
                  <a:pt x="20544" y="780"/>
                  <a:pt x="20551" y="680"/>
                  <a:pt x="20626" y="640"/>
                </a:cubicBezTo>
                <a:cubicBezTo>
                  <a:pt x="20611" y="570"/>
                  <a:pt x="20709" y="600"/>
                  <a:pt x="20679" y="510"/>
                </a:cubicBezTo>
                <a:cubicBezTo>
                  <a:pt x="20731" y="500"/>
                  <a:pt x="20739" y="450"/>
                  <a:pt x="20746" y="400"/>
                </a:cubicBezTo>
                <a:cubicBezTo>
                  <a:pt x="20806" y="350"/>
                  <a:pt x="20851" y="280"/>
                  <a:pt x="20873" y="190"/>
                </a:cubicBezTo>
                <a:cubicBezTo>
                  <a:pt x="20933" y="190"/>
                  <a:pt x="20844" y="250"/>
                  <a:pt x="20866" y="280"/>
                </a:cubicBezTo>
                <a:cubicBezTo>
                  <a:pt x="20836" y="310"/>
                  <a:pt x="20821" y="340"/>
                  <a:pt x="20814" y="390"/>
                </a:cubicBezTo>
                <a:cubicBezTo>
                  <a:pt x="20776" y="440"/>
                  <a:pt x="20761" y="520"/>
                  <a:pt x="20709" y="560"/>
                </a:cubicBezTo>
                <a:cubicBezTo>
                  <a:pt x="20656" y="710"/>
                  <a:pt x="20559" y="810"/>
                  <a:pt x="20499" y="940"/>
                </a:cubicBezTo>
                <a:cubicBezTo>
                  <a:pt x="20402" y="1050"/>
                  <a:pt x="20334" y="1179"/>
                  <a:pt x="20267" y="1299"/>
                </a:cubicBezTo>
                <a:cubicBezTo>
                  <a:pt x="20244" y="1339"/>
                  <a:pt x="20237" y="1369"/>
                  <a:pt x="20214" y="1409"/>
                </a:cubicBezTo>
                <a:cubicBezTo>
                  <a:pt x="20199" y="1429"/>
                  <a:pt x="20177" y="1469"/>
                  <a:pt x="20154" y="1479"/>
                </a:cubicBezTo>
                <a:cubicBezTo>
                  <a:pt x="20125" y="1489"/>
                  <a:pt x="20080" y="1629"/>
                  <a:pt x="20027" y="1659"/>
                </a:cubicBezTo>
                <a:cubicBezTo>
                  <a:pt x="19975" y="1799"/>
                  <a:pt x="19847" y="1879"/>
                  <a:pt x="19795" y="2019"/>
                </a:cubicBezTo>
                <a:cubicBezTo>
                  <a:pt x="19698" y="2119"/>
                  <a:pt x="19638" y="2259"/>
                  <a:pt x="19563" y="2379"/>
                </a:cubicBezTo>
                <a:cubicBezTo>
                  <a:pt x="19510" y="2429"/>
                  <a:pt x="19480" y="2499"/>
                  <a:pt x="19435" y="2559"/>
                </a:cubicBezTo>
                <a:cubicBezTo>
                  <a:pt x="19413" y="2569"/>
                  <a:pt x="19421" y="2599"/>
                  <a:pt x="19421" y="2619"/>
                </a:cubicBezTo>
                <a:cubicBezTo>
                  <a:pt x="19398" y="2629"/>
                  <a:pt x="19383" y="2639"/>
                  <a:pt x="19383" y="2659"/>
                </a:cubicBezTo>
                <a:cubicBezTo>
                  <a:pt x="19346" y="2669"/>
                  <a:pt x="19331" y="2699"/>
                  <a:pt x="19331" y="2739"/>
                </a:cubicBezTo>
                <a:cubicBezTo>
                  <a:pt x="19226" y="2829"/>
                  <a:pt x="19188" y="2969"/>
                  <a:pt x="19091" y="3069"/>
                </a:cubicBezTo>
                <a:cubicBezTo>
                  <a:pt x="19106" y="3129"/>
                  <a:pt x="19031" y="3109"/>
                  <a:pt x="19039" y="3169"/>
                </a:cubicBezTo>
                <a:cubicBezTo>
                  <a:pt x="19054" y="3229"/>
                  <a:pt x="18979" y="3219"/>
                  <a:pt x="18986" y="3268"/>
                </a:cubicBezTo>
                <a:cubicBezTo>
                  <a:pt x="18934" y="3318"/>
                  <a:pt x="18934" y="3398"/>
                  <a:pt x="18881" y="3448"/>
                </a:cubicBezTo>
                <a:cubicBezTo>
                  <a:pt x="18859" y="3528"/>
                  <a:pt x="18821" y="3588"/>
                  <a:pt x="18776" y="3648"/>
                </a:cubicBezTo>
                <a:cubicBezTo>
                  <a:pt x="18761" y="3688"/>
                  <a:pt x="18746" y="3718"/>
                  <a:pt x="18724" y="3758"/>
                </a:cubicBezTo>
                <a:cubicBezTo>
                  <a:pt x="18716" y="3788"/>
                  <a:pt x="18687" y="3798"/>
                  <a:pt x="18702" y="3848"/>
                </a:cubicBezTo>
                <a:cubicBezTo>
                  <a:pt x="18649" y="3908"/>
                  <a:pt x="18612" y="3968"/>
                  <a:pt x="18597" y="4058"/>
                </a:cubicBezTo>
                <a:cubicBezTo>
                  <a:pt x="18559" y="4068"/>
                  <a:pt x="18597" y="4148"/>
                  <a:pt x="18544" y="4158"/>
                </a:cubicBezTo>
                <a:cubicBezTo>
                  <a:pt x="18522" y="4178"/>
                  <a:pt x="18507" y="4208"/>
                  <a:pt x="18514" y="4258"/>
                </a:cubicBezTo>
                <a:cubicBezTo>
                  <a:pt x="18477" y="4318"/>
                  <a:pt x="18484" y="4418"/>
                  <a:pt x="18409" y="4458"/>
                </a:cubicBezTo>
                <a:cubicBezTo>
                  <a:pt x="18417" y="4558"/>
                  <a:pt x="18372" y="4598"/>
                  <a:pt x="18357" y="4678"/>
                </a:cubicBezTo>
                <a:cubicBezTo>
                  <a:pt x="18327" y="4748"/>
                  <a:pt x="18312" y="4838"/>
                  <a:pt x="18282" y="4908"/>
                </a:cubicBezTo>
                <a:cubicBezTo>
                  <a:pt x="18290" y="5008"/>
                  <a:pt x="18237" y="5048"/>
                  <a:pt x="18230" y="5128"/>
                </a:cubicBezTo>
                <a:cubicBezTo>
                  <a:pt x="18230" y="5228"/>
                  <a:pt x="18147" y="5258"/>
                  <a:pt x="18177" y="5378"/>
                </a:cubicBezTo>
                <a:cubicBezTo>
                  <a:pt x="18140" y="5437"/>
                  <a:pt x="18140" y="5527"/>
                  <a:pt x="18117" y="5597"/>
                </a:cubicBezTo>
                <a:cubicBezTo>
                  <a:pt x="18117" y="5787"/>
                  <a:pt x="18057" y="5917"/>
                  <a:pt x="18042" y="6097"/>
                </a:cubicBezTo>
                <a:cubicBezTo>
                  <a:pt x="18027" y="6267"/>
                  <a:pt x="17983" y="6407"/>
                  <a:pt x="17983" y="6587"/>
                </a:cubicBezTo>
                <a:cubicBezTo>
                  <a:pt x="17930" y="6587"/>
                  <a:pt x="17953" y="6447"/>
                  <a:pt x="17930" y="6387"/>
                </a:cubicBezTo>
                <a:cubicBezTo>
                  <a:pt x="17878" y="6387"/>
                  <a:pt x="17900" y="6257"/>
                  <a:pt x="17878" y="6197"/>
                </a:cubicBezTo>
                <a:cubicBezTo>
                  <a:pt x="17840" y="6067"/>
                  <a:pt x="17953" y="6067"/>
                  <a:pt x="17930" y="5947"/>
                </a:cubicBezTo>
                <a:close/>
                <a:moveTo>
                  <a:pt x="17945" y="6917"/>
                </a:moveTo>
                <a:cubicBezTo>
                  <a:pt x="17930" y="6977"/>
                  <a:pt x="17915" y="6907"/>
                  <a:pt x="17915" y="6867"/>
                </a:cubicBezTo>
                <a:cubicBezTo>
                  <a:pt x="17923" y="6817"/>
                  <a:pt x="17938" y="6877"/>
                  <a:pt x="17945" y="6917"/>
                </a:cubicBezTo>
                <a:close/>
                <a:moveTo>
                  <a:pt x="14163" y="1219"/>
                </a:moveTo>
                <a:cubicBezTo>
                  <a:pt x="14223" y="1219"/>
                  <a:pt x="14215" y="1329"/>
                  <a:pt x="14268" y="1339"/>
                </a:cubicBezTo>
                <a:cubicBezTo>
                  <a:pt x="14253" y="1409"/>
                  <a:pt x="14170" y="1289"/>
                  <a:pt x="14163" y="1219"/>
                </a:cubicBezTo>
                <a:close/>
                <a:moveTo>
                  <a:pt x="16627" y="5118"/>
                </a:moveTo>
                <a:cubicBezTo>
                  <a:pt x="16612" y="5098"/>
                  <a:pt x="16597" y="5078"/>
                  <a:pt x="16597" y="5038"/>
                </a:cubicBezTo>
                <a:cubicBezTo>
                  <a:pt x="16537" y="5048"/>
                  <a:pt x="16544" y="4928"/>
                  <a:pt x="16492" y="4948"/>
                </a:cubicBezTo>
                <a:cubicBezTo>
                  <a:pt x="16447" y="4838"/>
                  <a:pt x="16387" y="4758"/>
                  <a:pt x="16320" y="4698"/>
                </a:cubicBezTo>
                <a:cubicBezTo>
                  <a:pt x="16327" y="4638"/>
                  <a:pt x="16365" y="4668"/>
                  <a:pt x="16372" y="4708"/>
                </a:cubicBezTo>
                <a:cubicBezTo>
                  <a:pt x="16402" y="4718"/>
                  <a:pt x="16410" y="4748"/>
                  <a:pt x="16440" y="4748"/>
                </a:cubicBezTo>
                <a:cubicBezTo>
                  <a:pt x="16507" y="4908"/>
                  <a:pt x="16604" y="4988"/>
                  <a:pt x="16679" y="5128"/>
                </a:cubicBezTo>
                <a:cubicBezTo>
                  <a:pt x="16664" y="5188"/>
                  <a:pt x="16657" y="5108"/>
                  <a:pt x="16627" y="5118"/>
                </a:cubicBezTo>
                <a:close/>
                <a:moveTo>
                  <a:pt x="16874" y="5547"/>
                </a:moveTo>
                <a:cubicBezTo>
                  <a:pt x="16867" y="5407"/>
                  <a:pt x="16777" y="5447"/>
                  <a:pt x="16769" y="5318"/>
                </a:cubicBezTo>
                <a:cubicBezTo>
                  <a:pt x="16829" y="5348"/>
                  <a:pt x="16852" y="5477"/>
                  <a:pt x="16911" y="5507"/>
                </a:cubicBezTo>
                <a:cubicBezTo>
                  <a:pt x="16941" y="5597"/>
                  <a:pt x="17001" y="5627"/>
                  <a:pt x="17031" y="5717"/>
                </a:cubicBezTo>
                <a:cubicBezTo>
                  <a:pt x="16956" y="5697"/>
                  <a:pt x="16949" y="5557"/>
                  <a:pt x="16874" y="5547"/>
                </a:cubicBezTo>
                <a:close/>
                <a:moveTo>
                  <a:pt x="16792" y="5158"/>
                </a:moveTo>
                <a:cubicBezTo>
                  <a:pt x="16717" y="4978"/>
                  <a:pt x="16589" y="4888"/>
                  <a:pt x="16522" y="4698"/>
                </a:cubicBezTo>
                <a:cubicBezTo>
                  <a:pt x="16462" y="4658"/>
                  <a:pt x="16425" y="4578"/>
                  <a:pt x="16380" y="4498"/>
                </a:cubicBezTo>
                <a:cubicBezTo>
                  <a:pt x="16327" y="4448"/>
                  <a:pt x="16282" y="4368"/>
                  <a:pt x="16237" y="4298"/>
                </a:cubicBezTo>
                <a:cubicBezTo>
                  <a:pt x="16170" y="4278"/>
                  <a:pt x="16170" y="4118"/>
                  <a:pt x="16103" y="4108"/>
                </a:cubicBezTo>
                <a:cubicBezTo>
                  <a:pt x="16065" y="4008"/>
                  <a:pt x="16013" y="3958"/>
                  <a:pt x="15960" y="3908"/>
                </a:cubicBezTo>
                <a:cubicBezTo>
                  <a:pt x="15938" y="3788"/>
                  <a:pt x="15855" y="3788"/>
                  <a:pt x="15833" y="3668"/>
                </a:cubicBezTo>
                <a:cubicBezTo>
                  <a:pt x="15781" y="3628"/>
                  <a:pt x="15766" y="3498"/>
                  <a:pt x="15713" y="3438"/>
                </a:cubicBezTo>
                <a:cubicBezTo>
                  <a:pt x="15653" y="3358"/>
                  <a:pt x="15608" y="3258"/>
                  <a:pt x="15541" y="3189"/>
                </a:cubicBezTo>
                <a:cubicBezTo>
                  <a:pt x="15473" y="3139"/>
                  <a:pt x="15444" y="2999"/>
                  <a:pt x="15369" y="2939"/>
                </a:cubicBezTo>
                <a:cubicBezTo>
                  <a:pt x="15331" y="2829"/>
                  <a:pt x="15256" y="2779"/>
                  <a:pt x="15204" y="2689"/>
                </a:cubicBezTo>
                <a:cubicBezTo>
                  <a:pt x="15144" y="2609"/>
                  <a:pt x="15084" y="2529"/>
                  <a:pt x="15032" y="2439"/>
                </a:cubicBezTo>
                <a:cubicBezTo>
                  <a:pt x="14957" y="2389"/>
                  <a:pt x="14919" y="2259"/>
                  <a:pt x="14844" y="2219"/>
                </a:cubicBezTo>
                <a:cubicBezTo>
                  <a:pt x="14837" y="2129"/>
                  <a:pt x="14777" y="2159"/>
                  <a:pt x="14754" y="2099"/>
                </a:cubicBezTo>
                <a:cubicBezTo>
                  <a:pt x="14747" y="2029"/>
                  <a:pt x="14665" y="2089"/>
                  <a:pt x="14672" y="1969"/>
                </a:cubicBezTo>
                <a:cubicBezTo>
                  <a:pt x="14635" y="1959"/>
                  <a:pt x="14620" y="1879"/>
                  <a:pt x="14567" y="1879"/>
                </a:cubicBezTo>
                <a:cubicBezTo>
                  <a:pt x="14537" y="1849"/>
                  <a:pt x="14530" y="1769"/>
                  <a:pt x="14485" y="1759"/>
                </a:cubicBezTo>
                <a:cubicBezTo>
                  <a:pt x="14462" y="1699"/>
                  <a:pt x="14425" y="1679"/>
                  <a:pt x="14402" y="1629"/>
                </a:cubicBezTo>
                <a:cubicBezTo>
                  <a:pt x="14395" y="1539"/>
                  <a:pt x="14328" y="1589"/>
                  <a:pt x="14335" y="1469"/>
                </a:cubicBezTo>
                <a:cubicBezTo>
                  <a:pt x="14305" y="1469"/>
                  <a:pt x="14283" y="1449"/>
                  <a:pt x="14275" y="1399"/>
                </a:cubicBezTo>
                <a:cubicBezTo>
                  <a:pt x="14298" y="1409"/>
                  <a:pt x="14313" y="1419"/>
                  <a:pt x="14343" y="1409"/>
                </a:cubicBezTo>
                <a:cubicBezTo>
                  <a:pt x="14402" y="1559"/>
                  <a:pt x="14530" y="1589"/>
                  <a:pt x="14575" y="1759"/>
                </a:cubicBezTo>
                <a:cubicBezTo>
                  <a:pt x="14642" y="1759"/>
                  <a:pt x="14642" y="1909"/>
                  <a:pt x="14710" y="1909"/>
                </a:cubicBezTo>
                <a:cubicBezTo>
                  <a:pt x="14754" y="1929"/>
                  <a:pt x="14762" y="2049"/>
                  <a:pt x="14814" y="2049"/>
                </a:cubicBezTo>
                <a:cubicBezTo>
                  <a:pt x="14897" y="2159"/>
                  <a:pt x="14972" y="2259"/>
                  <a:pt x="15062" y="2339"/>
                </a:cubicBezTo>
                <a:cubicBezTo>
                  <a:pt x="15144" y="2429"/>
                  <a:pt x="15211" y="2549"/>
                  <a:pt x="15301" y="2629"/>
                </a:cubicBezTo>
                <a:cubicBezTo>
                  <a:pt x="15331" y="2649"/>
                  <a:pt x="15324" y="2739"/>
                  <a:pt x="15384" y="2699"/>
                </a:cubicBezTo>
                <a:cubicBezTo>
                  <a:pt x="15384" y="2749"/>
                  <a:pt x="15406" y="2769"/>
                  <a:pt x="15436" y="2779"/>
                </a:cubicBezTo>
                <a:cubicBezTo>
                  <a:pt x="15466" y="2849"/>
                  <a:pt x="15511" y="2899"/>
                  <a:pt x="15548" y="2949"/>
                </a:cubicBezTo>
                <a:cubicBezTo>
                  <a:pt x="15631" y="3049"/>
                  <a:pt x="15721" y="3129"/>
                  <a:pt x="15796" y="3238"/>
                </a:cubicBezTo>
                <a:cubicBezTo>
                  <a:pt x="15945" y="3448"/>
                  <a:pt x="16095" y="3668"/>
                  <a:pt x="16245" y="3888"/>
                </a:cubicBezTo>
                <a:cubicBezTo>
                  <a:pt x="16267" y="3958"/>
                  <a:pt x="16327" y="3978"/>
                  <a:pt x="16372" y="3998"/>
                </a:cubicBezTo>
                <a:cubicBezTo>
                  <a:pt x="16380" y="4108"/>
                  <a:pt x="16455" y="4088"/>
                  <a:pt x="16470" y="4178"/>
                </a:cubicBezTo>
                <a:cubicBezTo>
                  <a:pt x="16544" y="4258"/>
                  <a:pt x="16589" y="4408"/>
                  <a:pt x="16664" y="4488"/>
                </a:cubicBezTo>
                <a:cubicBezTo>
                  <a:pt x="16679" y="4588"/>
                  <a:pt x="16747" y="4568"/>
                  <a:pt x="16762" y="4668"/>
                </a:cubicBezTo>
                <a:cubicBezTo>
                  <a:pt x="16777" y="4748"/>
                  <a:pt x="16829" y="4778"/>
                  <a:pt x="16852" y="4848"/>
                </a:cubicBezTo>
                <a:cubicBezTo>
                  <a:pt x="16919" y="4948"/>
                  <a:pt x="16986" y="5048"/>
                  <a:pt x="17039" y="5178"/>
                </a:cubicBezTo>
                <a:cubicBezTo>
                  <a:pt x="17091" y="5268"/>
                  <a:pt x="17159" y="5308"/>
                  <a:pt x="17204" y="5407"/>
                </a:cubicBezTo>
                <a:cubicBezTo>
                  <a:pt x="17278" y="5437"/>
                  <a:pt x="17293" y="5587"/>
                  <a:pt x="17368" y="5627"/>
                </a:cubicBezTo>
                <a:cubicBezTo>
                  <a:pt x="17398" y="5787"/>
                  <a:pt x="17473" y="5867"/>
                  <a:pt x="17518" y="5997"/>
                </a:cubicBezTo>
                <a:cubicBezTo>
                  <a:pt x="17556" y="6037"/>
                  <a:pt x="17571" y="6117"/>
                  <a:pt x="17586" y="6187"/>
                </a:cubicBezTo>
                <a:cubicBezTo>
                  <a:pt x="17638" y="6197"/>
                  <a:pt x="17630" y="6327"/>
                  <a:pt x="17675" y="6337"/>
                </a:cubicBezTo>
                <a:cubicBezTo>
                  <a:pt x="17713" y="6577"/>
                  <a:pt x="17810" y="6697"/>
                  <a:pt x="17833" y="6947"/>
                </a:cubicBezTo>
                <a:cubicBezTo>
                  <a:pt x="17788" y="6957"/>
                  <a:pt x="17803" y="6847"/>
                  <a:pt x="17758" y="6847"/>
                </a:cubicBezTo>
                <a:cubicBezTo>
                  <a:pt x="17735" y="6807"/>
                  <a:pt x="17728" y="6737"/>
                  <a:pt x="17690" y="6717"/>
                </a:cubicBezTo>
                <a:cubicBezTo>
                  <a:pt x="17698" y="6627"/>
                  <a:pt x="17645" y="6647"/>
                  <a:pt x="17623" y="6587"/>
                </a:cubicBezTo>
                <a:cubicBezTo>
                  <a:pt x="17616" y="6537"/>
                  <a:pt x="17601" y="6497"/>
                  <a:pt x="17571" y="6487"/>
                </a:cubicBezTo>
                <a:cubicBezTo>
                  <a:pt x="17563" y="6417"/>
                  <a:pt x="17541" y="6377"/>
                  <a:pt x="17503" y="6357"/>
                </a:cubicBezTo>
                <a:cubicBezTo>
                  <a:pt x="17473" y="6347"/>
                  <a:pt x="17481" y="6247"/>
                  <a:pt x="17443" y="6257"/>
                </a:cubicBezTo>
                <a:cubicBezTo>
                  <a:pt x="17413" y="6157"/>
                  <a:pt x="17346" y="6137"/>
                  <a:pt x="17316" y="6027"/>
                </a:cubicBezTo>
                <a:cubicBezTo>
                  <a:pt x="17136" y="5747"/>
                  <a:pt x="16979" y="5417"/>
                  <a:pt x="16792" y="5158"/>
                </a:cubicBezTo>
                <a:close/>
                <a:moveTo>
                  <a:pt x="17091" y="5817"/>
                </a:moveTo>
                <a:cubicBezTo>
                  <a:pt x="17181" y="5867"/>
                  <a:pt x="17189" y="6087"/>
                  <a:pt x="17293" y="6117"/>
                </a:cubicBezTo>
                <a:cubicBezTo>
                  <a:pt x="17293" y="6227"/>
                  <a:pt x="17353" y="6217"/>
                  <a:pt x="17361" y="6307"/>
                </a:cubicBezTo>
                <a:cubicBezTo>
                  <a:pt x="17278" y="6257"/>
                  <a:pt x="17226" y="6137"/>
                  <a:pt x="17151" y="6067"/>
                </a:cubicBezTo>
                <a:cubicBezTo>
                  <a:pt x="17159" y="5947"/>
                  <a:pt x="17129" y="5927"/>
                  <a:pt x="17091" y="5817"/>
                </a:cubicBezTo>
                <a:close/>
                <a:moveTo>
                  <a:pt x="17997" y="7736"/>
                </a:moveTo>
                <a:cubicBezTo>
                  <a:pt x="17938" y="7646"/>
                  <a:pt x="17885" y="7537"/>
                  <a:pt x="17840" y="7417"/>
                </a:cubicBezTo>
                <a:cubicBezTo>
                  <a:pt x="17773" y="7367"/>
                  <a:pt x="17720" y="7277"/>
                  <a:pt x="17653" y="7207"/>
                </a:cubicBezTo>
                <a:cubicBezTo>
                  <a:pt x="17593" y="7137"/>
                  <a:pt x="17541" y="7067"/>
                  <a:pt x="17503" y="6947"/>
                </a:cubicBezTo>
                <a:cubicBezTo>
                  <a:pt x="17428" y="6867"/>
                  <a:pt x="17361" y="6757"/>
                  <a:pt x="17286" y="6677"/>
                </a:cubicBezTo>
                <a:cubicBezTo>
                  <a:pt x="17264" y="6607"/>
                  <a:pt x="17211" y="6617"/>
                  <a:pt x="17196" y="6527"/>
                </a:cubicBezTo>
                <a:cubicBezTo>
                  <a:pt x="17174" y="6467"/>
                  <a:pt x="17106" y="6487"/>
                  <a:pt x="17106" y="6377"/>
                </a:cubicBezTo>
                <a:cubicBezTo>
                  <a:pt x="17016" y="6327"/>
                  <a:pt x="16941" y="6257"/>
                  <a:pt x="16859" y="6207"/>
                </a:cubicBezTo>
                <a:cubicBezTo>
                  <a:pt x="16822" y="6127"/>
                  <a:pt x="16762" y="6077"/>
                  <a:pt x="16717" y="6007"/>
                </a:cubicBezTo>
                <a:cubicBezTo>
                  <a:pt x="16694" y="5977"/>
                  <a:pt x="16657" y="5967"/>
                  <a:pt x="16642" y="5907"/>
                </a:cubicBezTo>
                <a:cubicBezTo>
                  <a:pt x="16619" y="5867"/>
                  <a:pt x="16597" y="5847"/>
                  <a:pt x="16559" y="5837"/>
                </a:cubicBezTo>
                <a:cubicBezTo>
                  <a:pt x="16530" y="5747"/>
                  <a:pt x="16440" y="5757"/>
                  <a:pt x="16402" y="5677"/>
                </a:cubicBezTo>
                <a:cubicBezTo>
                  <a:pt x="16342" y="5657"/>
                  <a:pt x="16320" y="5547"/>
                  <a:pt x="16252" y="5537"/>
                </a:cubicBezTo>
                <a:cubicBezTo>
                  <a:pt x="16222" y="5447"/>
                  <a:pt x="16163" y="5417"/>
                  <a:pt x="16133" y="5338"/>
                </a:cubicBezTo>
                <a:cubicBezTo>
                  <a:pt x="16088" y="5258"/>
                  <a:pt x="16013" y="5248"/>
                  <a:pt x="15975" y="5168"/>
                </a:cubicBezTo>
                <a:cubicBezTo>
                  <a:pt x="15900" y="5168"/>
                  <a:pt x="15885" y="5058"/>
                  <a:pt x="15818" y="5038"/>
                </a:cubicBezTo>
                <a:cubicBezTo>
                  <a:pt x="15736" y="4898"/>
                  <a:pt x="15586" y="4888"/>
                  <a:pt x="15526" y="4698"/>
                </a:cubicBezTo>
                <a:cubicBezTo>
                  <a:pt x="15429" y="4648"/>
                  <a:pt x="15346" y="4568"/>
                  <a:pt x="15256" y="4508"/>
                </a:cubicBezTo>
                <a:cubicBezTo>
                  <a:pt x="15241" y="4408"/>
                  <a:pt x="15166" y="4428"/>
                  <a:pt x="15159" y="4328"/>
                </a:cubicBezTo>
                <a:cubicBezTo>
                  <a:pt x="15099" y="4318"/>
                  <a:pt x="15092" y="4208"/>
                  <a:pt x="15032" y="4208"/>
                </a:cubicBezTo>
                <a:cubicBezTo>
                  <a:pt x="15017" y="4138"/>
                  <a:pt x="15054" y="4158"/>
                  <a:pt x="15054" y="4208"/>
                </a:cubicBezTo>
                <a:cubicBezTo>
                  <a:pt x="15084" y="4208"/>
                  <a:pt x="15092" y="4248"/>
                  <a:pt x="15129" y="4248"/>
                </a:cubicBezTo>
                <a:cubicBezTo>
                  <a:pt x="15159" y="4298"/>
                  <a:pt x="15204" y="4338"/>
                  <a:pt x="15256" y="4358"/>
                </a:cubicBezTo>
                <a:cubicBezTo>
                  <a:pt x="15331" y="4438"/>
                  <a:pt x="15391" y="4548"/>
                  <a:pt x="15488" y="4588"/>
                </a:cubicBezTo>
                <a:cubicBezTo>
                  <a:pt x="15511" y="4668"/>
                  <a:pt x="15586" y="4638"/>
                  <a:pt x="15616" y="4708"/>
                </a:cubicBezTo>
                <a:cubicBezTo>
                  <a:pt x="15653" y="4758"/>
                  <a:pt x="15691" y="4798"/>
                  <a:pt x="15743" y="4818"/>
                </a:cubicBezTo>
                <a:cubicBezTo>
                  <a:pt x="15811" y="4918"/>
                  <a:pt x="15908" y="4958"/>
                  <a:pt x="15975" y="5048"/>
                </a:cubicBezTo>
                <a:cubicBezTo>
                  <a:pt x="16073" y="5118"/>
                  <a:pt x="16155" y="5188"/>
                  <a:pt x="16230" y="5278"/>
                </a:cubicBezTo>
                <a:cubicBezTo>
                  <a:pt x="16260" y="5268"/>
                  <a:pt x="16252" y="5328"/>
                  <a:pt x="16260" y="5328"/>
                </a:cubicBezTo>
                <a:cubicBezTo>
                  <a:pt x="16282" y="5348"/>
                  <a:pt x="16342" y="5318"/>
                  <a:pt x="16365" y="5397"/>
                </a:cubicBezTo>
                <a:cubicBezTo>
                  <a:pt x="16395" y="5437"/>
                  <a:pt x="16432" y="5477"/>
                  <a:pt x="16470" y="5507"/>
                </a:cubicBezTo>
                <a:cubicBezTo>
                  <a:pt x="16500" y="5577"/>
                  <a:pt x="16559" y="5577"/>
                  <a:pt x="16597" y="5627"/>
                </a:cubicBezTo>
                <a:cubicBezTo>
                  <a:pt x="16619" y="5687"/>
                  <a:pt x="16679" y="5687"/>
                  <a:pt x="16702" y="5747"/>
                </a:cubicBezTo>
                <a:cubicBezTo>
                  <a:pt x="16799" y="5787"/>
                  <a:pt x="16859" y="5897"/>
                  <a:pt x="16956" y="5947"/>
                </a:cubicBezTo>
                <a:cubicBezTo>
                  <a:pt x="17009" y="6067"/>
                  <a:pt x="17076" y="6167"/>
                  <a:pt x="17174" y="6207"/>
                </a:cubicBezTo>
                <a:cubicBezTo>
                  <a:pt x="17219" y="6337"/>
                  <a:pt x="17301" y="6397"/>
                  <a:pt x="17383" y="6447"/>
                </a:cubicBezTo>
                <a:cubicBezTo>
                  <a:pt x="17421" y="6587"/>
                  <a:pt x="17511" y="6617"/>
                  <a:pt x="17556" y="6727"/>
                </a:cubicBezTo>
                <a:cubicBezTo>
                  <a:pt x="17630" y="6797"/>
                  <a:pt x="17668" y="6927"/>
                  <a:pt x="17750" y="6967"/>
                </a:cubicBezTo>
                <a:cubicBezTo>
                  <a:pt x="17773" y="7107"/>
                  <a:pt x="17848" y="7127"/>
                  <a:pt x="17863" y="7267"/>
                </a:cubicBezTo>
                <a:cubicBezTo>
                  <a:pt x="17908" y="7307"/>
                  <a:pt x="17938" y="7387"/>
                  <a:pt x="17990" y="7407"/>
                </a:cubicBezTo>
                <a:cubicBezTo>
                  <a:pt x="17990" y="7497"/>
                  <a:pt x="18042" y="7487"/>
                  <a:pt x="18042" y="7576"/>
                </a:cubicBezTo>
                <a:cubicBezTo>
                  <a:pt x="18057" y="7626"/>
                  <a:pt x="18110" y="7606"/>
                  <a:pt x="18102" y="7706"/>
                </a:cubicBezTo>
                <a:cubicBezTo>
                  <a:pt x="18125" y="7826"/>
                  <a:pt x="18177" y="7866"/>
                  <a:pt x="18192" y="8006"/>
                </a:cubicBezTo>
                <a:cubicBezTo>
                  <a:pt x="18102" y="7966"/>
                  <a:pt x="18050" y="7846"/>
                  <a:pt x="17997" y="7736"/>
                </a:cubicBezTo>
                <a:close/>
                <a:moveTo>
                  <a:pt x="18207" y="7676"/>
                </a:moveTo>
                <a:cubicBezTo>
                  <a:pt x="18207" y="7576"/>
                  <a:pt x="18177" y="7547"/>
                  <a:pt x="18162" y="7487"/>
                </a:cubicBezTo>
                <a:cubicBezTo>
                  <a:pt x="18162" y="7397"/>
                  <a:pt x="18185" y="7327"/>
                  <a:pt x="18192" y="7237"/>
                </a:cubicBezTo>
                <a:cubicBezTo>
                  <a:pt x="18230" y="7177"/>
                  <a:pt x="18200" y="7067"/>
                  <a:pt x="18245" y="7017"/>
                </a:cubicBezTo>
                <a:cubicBezTo>
                  <a:pt x="18215" y="6807"/>
                  <a:pt x="18297" y="6697"/>
                  <a:pt x="18275" y="6507"/>
                </a:cubicBezTo>
                <a:cubicBezTo>
                  <a:pt x="18335" y="6467"/>
                  <a:pt x="18305" y="6347"/>
                  <a:pt x="18335" y="6287"/>
                </a:cubicBezTo>
                <a:cubicBezTo>
                  <a:pt x="18394" y="6287"/>
                  <a:pt x="18297" y="6157"/>
                  <a:pt x="18357" y="6157"/>
                </a:cubicBezTo>
                <a:cubicBezTo>
                  <a:pt x="18372" y="6127"/>
                  <a:pt x="18372" y="6087"/>
                  <a:pt x="18364" y="6037"/>
                </a:cubicBezTo>
                <a:cubicBezTo>
                  <a:pt x="18402" y="5977"/>
                  <a:pt x="18394" y="5887"/>
                  <a:pt x="18417" y="5817"/>
                </a:cubicBezTo>
                <a:cubicBezTo>
                  <a:pt x="18379" y="5727"/>
                  <a:pt x="18484" y="5777"/>
                  <a:pt x="18447" y="5687"/>
                </a:cubicBezTo>
                <a:cubicBezTo>
                  <a:pt x="18447" y="5647"/>
                  <a:pt x="18477" y="5637"/>
                  <a:pt x="18477" y="5597"/>
                </a:cubicBezTo>
                <a:cubicBezTo>
                  <a:pt x="18529" y="5288"/>
                  <a:pt x="18672" y="5048"/>
                  <a:pt x="18746" y="4758"/>
                </a:cubicBezTo>
                <a:cubicBezTo>
                  <a:pt x="18814" y="4728"/>
                  <a:pt x="18769" y="4588"/>
                  <a:pt x="18851" y="4578"/>
                </a:cubicBezTo>
                <a:cubicBezTo>
                  <a:pt x="18821" y="4508"/>
                  <a:pt x="18889" y="4508"/>
                  <a:pt x="18874" y="4448"/>
                </a:cubicBezTo>
                <a:cubicBezTo>
                  <a:pt x="18896" y="4428"/>
                  <a:pt x="18889" y="4378"/>
                  <a:pt x="18934" y="4378"/>
                </a:cubicBezTo>
                <a:cubicBezTo>
                  <a:pt x="18971" y="4238"/>
                  <a:pt x="19024" y="4118"/>
                  <a:pt x="19098" y="4008"/>
                </a:cubicBezTo>
                <a:cubicBezTo>
                  <a:pt x="19136" y="3858"/>
                  <a:pt x="19218" y="3748"/>
                  <a:pt x="19286" y="3638"/>
                </a:cubicBezTo>
                <a:cubicBezTo>
                  <a:pt x="19278" y="3538"/>
                  <a:pt x="19353" y="3508"/>
                  <a:pt x="19368" y="3438"/>
                </a:cubicBezTo>
                <a:cubicBezTo>
                  <a:pt x="19428" y="3398"/>
                  <a:pt x="19406" y="3288"/>
                  <a:pt x="19473" y="3258"/>
                </a:cubicBezTo>
                <a:cubicBezTo>
                  <a:pt x="19480" y="3169"/>
                  <a:pt x="19555" y="3159"/>
                  <a:pt x="19555" y="3059"/>
                </a:cubicBezTo>
                <a:cubicBezTo>
                  <a:pt x="19623" y="3029"/>
                  <a:pt x="19615" y="2929"/>
                  <a:pt x="19683" y="2909"/>
                </a:cubicBezTo>
                <a:cubicBezTo>
                  <a:pt x="19713" y="2839"/>
                  <a:pt x="19713" y="2749"/>
                  <a:pt x="19795" y="2729"/>
                </a:cubicBezTo>
                <a:cubicBezTo>
                  <a:pt x="19810" y="2659"/>
                  <a:pt x="19840" y="2609"/>
                  <a:pt x="19877" y="2559"/>
                </a:cubicBezTo>
                <a:cubicBezTo>
                  <a:pt x="19967" y="2459"/>
                  <a:pt x="19975" y="2289"/>
                  <a:pt x="20087" y="2209"/>
                </a:cubicBezTo>
                <a:cubicBezTo>
                  <a:pt x="20140" y="2069"/>
                  <a:pt x="20229" y="1969"/>
                  <a:pt x="20304" y="1849"/>
                </a:cubicBezTo>
                <a:cubicBezTo>
                  <a:pt x="20447" y="1629"/>
                  <a:pt x="20566" y="1379"/>
                  <a:pt x="20731" y="1179"/>
                </a:cubicBezTo>
                <a:cubicBezTo>
                  <a:pt x="20731" y="1139"/>
                  <a:pt x="20761" y="1119"/>
                  <a:pt x="20761" y="1079"/>
                </a:cubicBezTo>
                <a:cubicBezTo>
                  <a:pt x="20821" y="1089"/>
                  <a:pt x="20761" y="1189"/>
                  <a:pt x="20739" y="1209"/>
                </a:cubicBezTo>
                <a:cubicBezTo>
                  <a:pt x="20761" y="1289"/>
                  <a:pt x="20686" y="1299"/>
                  <a:pt x="20694" y="1359"/>
                </a:cubicBezTo>
                <a:cubicBezTo>
                  <a:pt x="20679" y="1379"/>
                  <a:pt x="20656" y="1399"/>
                  <a:pt x="20656" y="1429"/>
                </a:cubicBezTo>
                <a:cubicBezTo>
                  <a:pt x="20656" y="1469"/>
                  <a:pt x="20619" y="1459"/>
                  <a:pt x="20626" y="1499"/>
                </a:cubicBezTo>
                <a:cubicBezTo>
                  <a:pt x="20611" y="1559"/>
                  <a:pt x="20589" y="1599"/>
                  <a:pt x="20559" y="1639"/>
                </a:cubicBezTo>
                <a:cubicBezTo>
                  <a:pt x="20506" y="1849"/>
                  <a:pt x="20394" y="1999"/>
                  <a:pt x="20334" y="2199"/>
                </a:cubicBezTo>
                <a:cubicBezTo>
                  <a:pt x="20289" y="2249"/>
                  <a:pt x="20259" y="2299"/>
                  <a:pt x="20222" y="2349"/>
                </a:cubicBezTo>
                <a:cubicBezTo>
                  <a:pt x="20192" y="2399"/>
                  <a:pt x="20177" y="2459"/>
                  <a:pt x="20132" y="2489"/>
                </a:cubicBezTo>
                <a:cubicBezTo>
                  <a:pt x="20125" y="2569"/>
                  <a:pt x="20072" y="2599"/>
                  <a:pt x="20050" y="2659"/>
                </a:cubicBezTo>
                <a:cubicBezTo>
                  <a:pt x="20042" y="2729"/>
                  <a:pt x="19982" y="2749"/>
                  <a:pt x="19960" y="2799"/>
                </a:cubicBezTo>
                <a:cubicBezTo>
                  <a:pt x="19937" y="2869"/>
                  <a:pt x="19915" y="2929"/>
                  <a:pt x="19870" y="2979"/>
                </a:cubicBezTo>
                <a:cubicBezTo>
                  <a:pt x="19892" y="3069"/>
                  <a:pt x="19802" y="3059"/>
                  <a:pt x="19810" y="3139"/>
                </a:cubicBezTo>
                <a:cubicBezTo>
                  <a:pt x="19743" y="3229"/>
                  <a:pt x="19713" y="3368"/>
                  <a:pt x="19660" y="3478"/>
                </a:cubicBezTo>
                <a:cubicBezTo>
                  <a:pt x="19660" y="3558"/>
                  <a:pt x="19615" y="3598"/>
                  <a:pt x="19578" y="3648"/>
                </a:cubicBezTo>
                <a:cubicBezTo>
                  <a:pt x="19570" y="3718"/>
                  <a:pt x="19518" y="3738"/>
                  <a:pt x="19510" y="3808"/>
                </a:cubicBezTo>
                <a:cubicBezTo>
                  <a:pt x="19435" y="3898"/>
                  <a:pt x="19413" y="4028"/>
                  <a:pt x="19338" y="4118"/>
                </a:cubicBezTo>
                <a:cubicBezTo>
                  <a:pt x="19331" y="4158"/>
                  <a:pt x="19316" y="4188"/>
                  <a:pt x="19278" y="4198"/>
                </a:cubicBezTo>
                <a:cubicBezTo>
                  <a:pt x="19263" y="4228"/>
                  <a:pt x="19278" y="4278"/>
                  <a:pt x="19248" y="4288"/>
                </a:cubicBezTo>
                <a:cubicBezTo>
                  <a:pt x="19218" y="4338"/>
                  <a:pt x="19226" y="4418"/>
                  <a:pt x="19188" y="4458"/>
                </a:cubicBezTo>
                <a:cubicBezTo>
                  <a:pt x="19158" y="4458"/>
                  <a:pt x="19188" y="4508"/>
                  <a:pt x="19173" y="4518"/>
                </a:cubicBezTo>
                <a:cubicBezTo>
                  <a:pt x="19166" y="4528"/>
                  <a:pt x="19136" y="4518"/>
                  <a:pt x="19136" y="4528"/>
                </a:cubicBezTo>
                <a:cubicBezTo>
                  <a:pt x="19121" y="4568"/>
                  <a:pt x="19143" y="4618"/>
                  <a:pt x="19106" y="4628"/>
                </a:cubicBezTo>
                <a:cubicBezTo>
                  <a:pt x="19113" y="4708"/>
                  <a:pt x="19009" y="4688"/>
                  <a:pt x="19039" y="4798"/>
                </a:cubicBezTo>
                <a:cubicBezTo>
                  <a:pt x="18971" y="4808"/>
                  <a:pt x="19001" y="4918"/>
                  <a:pt x="18956" y="4968"/>
                </a:cubicBezTo>
                <a:cubicBezTo>
                  <a:pt x="18926" y="5008"/>
                  <a:pt x="18881" y="5048"/>
                  <a:pt x="18889" y="5128"/>
                </a:cubicBezTo>
                <a:cubicBezTo>
                  <a:pt x="18829" y="5228"/>
                  <a:pt x="18784" y="5348"/>
                  <a:pt x="18769" y="5487"/>
                </a:cubicBezTo>
                <a:cubicBezTo>
                  <a:pt x="18687" y="5567"/>
                  <a:pt x="18702" y="5747"/>
                  <a:pt x="18619" y="5817"/>
                </a:cubicBezTo>
                <a:cubicBezTo>
                  <a:pt x="18597" y="5957"/>
                  <a:pt x="18529" y="6057"/>
                  <a:pt x="18522" y="6207"/>
                </a:cubicBezTo>
                <a:cubicBezTo>
                  <a:pt x="18424" y="6427"/>
                  <a:pt x="18379" y="6697"/>
                  <a:pt x="18349" y="6987"/>
                </a:cubicBezTo>
                <a:cubicBezTo>
                  <a:pt x="18320" y="7047"/>
                  <a:pt x="18349" y="7147"/>
                  <a:pt x="18320" y="7207"/>
                </a:cubicBezTo>
                <a:cubicBezTo>
                  <a:pt x="18312" y="7267"/>
                  <a:pt x="18290" y="7327"/>
                  <a:pt x="18305" y="7417"/>
                </a:cubicBezTo>
                <a:cubicBezTo>
                  <a:pt x="18290" y="7547"/>
                  <a:pt x="18282" y="7686"/>
                  <a:pt x="18282" y="7836"/>
                </a:cubicBezTo>
                <a:cubicBezTo>
                  <a:pt x="18237" y="7816"/>
                  <a:pt x="18237" y="7716"/>
                  <a:pt x="18207" y="7676"/>
                </a:cubicBezTo>
                <a:close/>
                <a:moveTo>
                  <a:pt x="18260" y="8606"/>
                </a:moveTo>
                <a:cubicBezTo>
                  <a:pt x="18282" y="8606"/>
                  <a:pt x="18305" y="8596"/>
                  <a:pt x="18327" y="8586"/>
                </a:cubicBezTo>
                <a:cubicBezTo>
                  <a:pt x="18357" y="8616"/>
                  <a:pt x="18364" y="8686"/>
                  <a:pt x="18372" y="8756"/>
                </a:cubicBezTo>
                <a:cubicBezTo>
                  <a:pt x="18327" y="8726"/>
                  <a:pt x="18290" y="8676"/>
                  <a:pt x="18260" y="8606"/>
                </a:cubicBezTo>
                <a:close/>
                <a:moveTo>
                  <a:pt x="18432" y="8536"/>
                </a:moveTo>
                <a:cubicBezTo>
                  <a:pt x="18349" y="8476"/>
                  <a:pt x="18394" y="8376"/>
                  <a:pt x="18349" y="8286"/>
                </a:cubicBezTo>
                <a:cubicBezTo>
                  <a:pt x="18372" y="8286"/>
                  <a:pt x="18387" y="8276"/>
                  <a:pt x="18387" y="8246"/>
                </a:cubicBezTo>
                <a:cubicBezTo>
                  <a:pt x="18447" y="8286"/>
                  <a:pt x="18432" y="8466"/>
                  <a:pt x="18432" y="8536"/>
                </a:cubicBezTo>
                <a:close/>
                <a:moveTo>
                  <a:pt x="18417" y="8176"/>
                </a:moveTo>
                <a:cubicBezTo>
                  <a:pt x="18342" y="8176"/>
                  <a:pt x="18409" y="8116"/>
                  <a:pt x="18372" y="8016"/>
                </a:cubicBezTo>
                <a:cubicBezTo>
                  <a:pt x="18364" y="7946"/>
                  <a:pt x="18364" y="7876"/>
                  <a:pt x="18387" y="7836"/>
                </a:cubicBezTo>
                <a:cubicBezTo>
                  <a:pt x="18349" y="7656"/>
                  <a:pt x="18394" y="7556"/>
                  <a:pt x="18364" y="7397"/>
                </a:cubicBezTo>
                <a:cubicBezTo>
                  <a:pt x="18394" y="7347"/>
                  <a:pt x="18379" y="7257"/>
                  <a:pt x="18409" y="7207"/>
                </a:cubicBezTo>
                <a:cubicBezTo>
                  <a:pt x="18387" y="7127"/>
                  <a:pt x="18439" y="7107"/>
                  <a:pt x="18424" y="7027"/>
                </a:cubicBezTo>
                <a:cubicBezTo>
                  <a:pt x="18454" y="7017"/>
                  <a:pt x="18417" y="6937"/>
                  <a:pt x="18454" y="6927"/>
                </a:cubicBezTo>
                <a:cubicBezTo>
                  <a:pt x="18462" y="6897"/>
                  <a:pt x="18469" y="6877"/>
                  <a:pt x="18447" y="6877"/>
                </a:cubicBezTo>
                <a:cubicBezTo>
                  <a:pt x="18447" y="6807"/>
                  <a:pt x="18484" y="6777"/>
                  <a:pt x="18462" y="6697"/>
                </a:cubicBezTo>
                <a:cubicBezTo>
                  <a:pt x="18499" y="6637"/>
                  <a:pt x="18529" y="6577"/>
                  <a:pt x="18514" y="6467"/>
                </a:cubicBezTo>
                <a:cubicBezTo>
                  <a:pt x="18537" y="6447"/>
                  <a:pt x="18544" y="6407"/>
                  <a:pt x="18544" y="6377"/>
                </a:cubicBezTo>
                <a:cubicBezTo>
                  <a:pt x="18574" y="6357"/>
                  <a:pt x="18582" y="6327"/>
                  <a:pt x="18574" y="6277"/>
                </a:cubicBezTo>
                <a:cubicBezTo>
                  <a:pt x="18589" y="6207"/>
                  <a:pt x="18634" y="6167"/>
                  <a:pt x="18634" y="6087"/>
                </a:cubicBezTo>
                <a:cubicBezTo>
                  <a:pt x="18649" y="6057"/>
                  <a:pt x="18657" y="6027"/>
                  <a:pt x="18664" y="5987"/>
                </a:cubicBezTo>
                <a:cubicBezTo>
                  <a:pt x="18687" y="5967"/>
                  <a:pt x="18702" y="5937"/>
                  <a:pt x="18694" y="5887"/>
                </a:cubicBezTo>
                <a:cubicBezTo>
                  <a:pt x="18754" y="5777"/>
                  <a:pt x="18784" y="5627"/>
                  <a:pt x="18836" y="5497"/>
                </a:cubicBezTo>
                <a:cubicBezTo>
                  <a:pt x="18896" y="5388"/>
                  <a:pt x="18904" y="5228"/>
                  <a:pt x="18979" y="5138"/>
                </a:cubicBezTo>
                <a:cubicBezTo>
                  <a:pt x="19068" y="4878"/>
                  <a:pt x="19203" y="4658"/>
                  <a:pt x="19293" y="4398"/>
                </a:cubicBezTo>
                <a:cubicBezTo>
                  <a:pt x="19361" y="4368"/>
                  <a:pt x="19338" y="4268"/>
                  <a:pt x="19398" y="4228"/>
                </a:cubicBezTo>
                <a:cubicBezTo>
                  <a:pt x="19406" y="4188"/>
                  <a:pt x="19443" y="4178"/>
                  <a:pt x="19428" y="4128"/>
                </a:cubicBezTo>
                <a:cubicBezTo>
                  <a:pt x="19450" y="4108"/>
                  <a:pt x="19450" y="4068"/>
                  <a:pt x="19480" y="4058"/>
                </a:cubicBezTo>
                <a:cubicBezTo>
                  <a:pt x="19555" y="3948"/>
                  <a:pt x="19570" y="3798"/>
                  <a:pt x="19653" y="3708"/>
                </a:cubicBezTo>
                <a:cubicBezTo>
                  <a:pt x="19735" y="3448"/>
                  <a:pt x="19870" y="3229"/>
                  <a:pt x="19960" y="2979"/>
                </a:cubicBezTo>
                <a:cubicBezTo>
                  <a:pt x="20087" y="2749"/>
                  <a:pt x="20222" y="2539"/>
                  <a:pt x="20349" y="2309"/>
                </a:cubicBezTo>
                <a:cubicBezTo>
                  <a:pt x="20409" y="2199"/>
                  <a:pt x="20447" y="2059"/>
                  <a:pt x="20514" y="1949"/>
                </a:cubicBezTo>
                <a:cubicBezTo>
                  <a:pt x="20559" y="1819"/>
                  <a:pt x="20611" y="1699"/>
                  <a:pt x="20656" y="1579"/>
                </a:cubicBezTo>
                <a:cubicBezTo>
                  <a:pt x="20709" y="1579"/>
                  <a:pt x="20671" y="1489"/>
                  <a:pt x="20709" y="1479"/>
                </a:cubicBezTo>
                <a:cubicBezTo>
                  <a:pt x="20724" y="1449"/>
                  <a:pt x="20754" y="1439"/>
                  <a:pt x="20739" y="1379"/>
                </a:cubicBezTo>
                <a:cubicBezTo>
                  <a:pt x="20731" y="1349"/>
                  <a:pt x="20776" y="1359"/>
                  <a:pt x="20776" y="1339"/>
                </a:cubicBezTo>
                <a:cubicBezTo>
                  <a:pt x="20791" y="1309"/>
                  <a:pt x="20769" y="1239"/>
                  <a:pt x="20829" y="1209"/>
                </a:cubicBezTo>
                <a:cubicBezTo>
                  <a:pt x="20821" y="1119"/>
                  <a:pt x="20844" y="1060"/>
                  <a:pt x="20888" y="1020"/>
                </a:cubicBezTo>
                <a:cubicBezTo>
                  <a:pt x="20896" y="950"/>
                  <a:pt x="20896" y="870"/>
                  <a:pt x="20918" y="800"/>
                </a:cubicBezTo>
                <a:cubicBezTo>
                  <a:pt x="20993" y="660"/>
                  <a:pt x="21091" y="550"/>
                  <a:pt x="21143" y="390"/>
                </a:cubicBezTo>
                <a:cubicBezTo>
                  <a:pt x="21173" y="390"/>
                  <a:pt x="21173" y="440"/>
                  <a:pt x="21151" y="440"/>
                </a:cubicBezTo>
                <a:cubicBezTo>
                  <a:pt x="21188" y="530"/>
                  <a:pt x="21136" y="540"/>
                  <a:pt x="21128" y="600"/>
                </a:cubicBezTo>
                <a:cubicBezTo>
                  <a:pt x="21113" y="630"/>
                  <a:pt x="21143" y="700"/>
                  <a:pt x="21083" y="700"/>
                </a:cubicBezTo>
                <a:cubicBezTo>
                  <a:pt x="21098" y="820"/>
                  <a:pt x="21016" y="860"/>
                  <a:pt x="21031" y="980"/>
                </a:cubicBezTo>
                <a:cubicBezTo>
                  <a:pt x="20941" y="1109"/>
                  <a:pt x="20918" y="1299"/>
                  <a:pt x="20814" y="1419"/>
                </a:cubicBezTo>
                <a:cubicBezTo>
                  <a:pt x="20814" y="1529"/>
                  <a:pt x="20761" y="1589"/>
                  <a:pt x="20716" y="1649"/>
                </a:cubicBezTo>
                <a:cubicBezTo>
                  <a:pt x="20716" y="1709"/>
                  <a:pt x="20679" y="1739"/>
                  <a:pt x="20694" y="1809"/>
                </a:cubicBezTo>
                <a:cubicBezTo>
                  <a:pt x="20619" y="1789"/>
                  <a:pt x="20694" y="1899"/>
                  <a:pt x="20619" y="1889"/>
                </a:cubicBezTo>
                <a:cubicBezTo>
                  <a:pt x="20604" y="1979"/>
                  <a:pt x="20566" y="2059"/>
                  <a:pt x="20521" y="2119"/>
                </a:cubicBezTo>
                <a:cubicBezTo>
                  <a:pt x="20506" y="2159"/>
                  <a:pt x="20514" y="2229"/>
                  <a:pt x="20469" y="2249"/>
                </a:cubicBezTo>
                <a:cubicBezTo>
                  <a:pt x="20514" y="2339"/>
                  <a:pt x="20409" y="2289"/>
                  <a:pt x="20447" y="2379"/>
                </a:cubicBezTo>
                <a:cubicBezTo>
                  <a:pt x="20409" y="2449"/>
                  <a:pt x="20364" y="2519"/>
                  <a:pt x="20349" y="2609"/>
                </a:cubicBezTo>
                <a:cubicBezTo>
                  <a:pt x="20289" y="2669"/>
                  <a:pt x="20282" y="2759"/>
                  <a:pt x="20229" y="2819"/>
                </a:cubicBezTo>
                <a:cubicBezTo>
                  <a:pt x="20177" y="2989"/>
                  <a:pt x="20087" y="3129"/>
                  <a:pt x="20027" y="3288"/>
                </a:cubicBezTo>
                <a:cubicBezTo>
                  <a:pt x="19975" y="3288"/>
                  <a:pt x="20027" y="3398"/>
                  <a:pt x="19960" y="3398"/>
                </a:cubicBezTo>
                <a:cubicBezTo>
                  <a:pt x="19952" y="3438"/>
                  <a:pt x="19937" y="3468"/>
                  <a:pt x="19907" y="3498"/>
                </a:cubicBezTo>
                <a:cubicBezTo>
                  <a:pt x="19847" y="3658"/>
                  <a:pt x="19773" y="3798"/>
                  <a:pt x="19683" y="3938"/>
                </a:cubicBezTo>
                <a:cubicBezTo>
                  <a:pt x="19675" y="4028"/>
                  <a:pt x="19593" y="4058"/>
                  <a:pt x="19608" y="4168"/>
                </a:cubicBezTo>
                <a:cubicBezTo>
                  <a:pt x="19525" y="4198"/>
                  <a:pt x="19563" y="4338"/>
                  <a:pt x="19488" y="4378"/>
                </a:cubicBezTo>
                <a:cubicBezTo>
                  <a:pt x="19473" y="4418"/>
                  <a:pt x="19435" y="4448"/>
                  <a:pt x="19443" y="4508"/>
                </a:cubicBezTo>
                <a:cubicBezTo>
                  <a:pt x="19413" y="4528"/>
                  <a:pt x="19391" y="4568"/>
                  <a:pt x="19391" y="4608"/>
                </a:cubicBezTo>
                <a:cubicBezTo>
                  <a:pt x="19353" y="4688"/>
                  <a:pt x="19278" y="4728"/>
                  <a:pt x="19293" y="4848"/>
                </a:cubicBezTo>
                <a:cubicBezTo>
                  <a:pt x="19263" y="4878"/>
                  <a:pt x="19226" y="4908"/>
                  <a:pt x="19241" y="4978"/>
                </a:cubicBezTo>
                <a:cubicBezTo>
                  <a:pt x="19181" y="4968"/>
                  <a:pt x="19211" y="5048"/>
                  <a:pt x="19166" y="5058"/>
                </a:cubicBezTo>
                <a:cubicBezTo>
                  <a:pt x="19136" y="5238"/>
                  <a:pt x="19039" y="5368"/>
                  <a:pt x="18994" y="5547"/>
                </a:cubicBezTo>
                <a:cubicBezTo>
                  <a:pt x="19001" y="5607"/>
                  <a:pt x="18949" y="5617"/>
                  <a:pt x="18949" y="5677"/>
                </a:cubicBezTo>
                <a:cubicBezTo>
                  <a:pt x="18934" y="5707"/>
                  <a:pt x="18919" y="5737"/>
                  <a:pt x="18896" y="5777"/>
                </a:cubicBezTo>
                <a:cubicBezTo>
                  <a:pt x="18881" y="5857"/>
                  <a:pt x="18866" y="5947"/>
                  <a:pt x="18821" y="6007"/>
                </a:cubicBezTo>
                <a:cubicBezTo>
                  <a:pt x="18799" y="6197"/>
                  <a:pt x="18716" y="6337"/>
                  <a:pt x="18702" y="6537"/>
                </a:cubicBezTo>
                <a:cubicBezTo>
                  <a:pt x="18627" y="6677"/>
                  <a:pt x="18604" y="6877"/>
                  <a:pt x="18559" y="7047"/>
                </a:cubicBezTo>
                <a:cubicBezTo>
                  <a:pt x="18537" y="7137"/>
                  <a:pt x="18537" y="7247"/>
                  <a:pt x="18514" y="7327"/>
                </a:cubicBezTo>
                <a:cubicBezTo>
                  <a:pt x="18514" y="7387"/>
                  <a:pt x="18477" y="7417"/>
                  <a:pt x="18492" y="7487"/>
                </a:cubicBezTo>
                <a:cubicBezTo>
                  <a:pt x="18462" y="7507"/>
                  <a:pt x="18507" y="7596"/>
                  <a:pt x="18469" y="7606"/>
                </a:cubicBezTo>
                <a:cubicBezTo>
                  <a:pt x="18492" y="7836"/>
                  <a:pt x="18387" y="7946"/>
                  <a:pt x="18417" y="8176"/>
                </a:cubicBezTo>
                <a:close/>
                <a:moveTo>
                  <a:pt x="18087" y="9516"/>
                </a:moveTo>
                <a:cubicBezTo>
                  <a:pt x="18042" y="9496"/>
                  <a:pt x="17990" y="9486"/>
                  <a:pt x="17968" y="9426"/>
                </a:cubicBezTo>
                <a:cubicBezTo>
                  <a:pt x="17915" y="9426"/>
                  <a:pt x="17863" y="9416"/>
                  <a:pt x="17840" y="9346"/>
                </a:cubicBezTo>
                <a:cubicBezTo>
                  <a:pt x="17765" y="9376"/>
                  <a:pt x="17743" y="9316"/>
                  <a:pt x="17698" y="9286"/>
                </a:cubicBezTo>
                <a:cubicBezTo>
                  <a:pt x="17638" y="9326"/>
                  <a:pt x="17630" y="9226"/>
                  <a:pt x="17578" y="9236"/>
                </a:cubicBezTo>
                <a:cubicBezTo>
                  <a:pt x="17578" y="9206"/>
                  <a:pt x="17548" y="9216"/>
                  <a:pt x="17533" y="9216"/>
                </a:cubicBezTo>
                <a:cubicBezTo>
                  <a:pt x="17518" y="9216"/>
                  <a:pt x="17518" y="9196"/>
                  <a:pt x="17511" y="9196"/>
                </a:cubicBezTo>
                <a:cubicBezTo>
                  <a:pt x="17488" y="9186"/>
                  <a:pt x="17451" y="9156"/>
                  <a:pt x="17413" y="9156"/>
                </a:cubicBezTo>
                <a:cubicBezTo>
                  <a:pt x="17391" y="9166"/>
                  <a:pt x="17338" y="9146"/>
                  <a:pt x="17316" y="9096"/>
                </a:cubicBezTo>
                <a:cubicBezTo>
                  <a:pt x="17219" y="9086"/>
                  <a:pt x="17144" y="9016"/>
                  <a:pt x="17076" y="8956"/>
                </a:cubicBezTo>
                <a:cubicBezTo>
                  <a:pt x="17031" y="8986"/>
                  <a:pt x="17039" y="8906"/>
                  <a:pt x="17001" y="8916"/>
                </a:cubicBezTo>
                <a:cubicBezTo>
                  <a:pt x="16979" y="8906"/>
                  <a:pt x="16964" y="8906"/>
                  <a:pt x="16949" y="8866"/>
                </a:cubicBezTo>
                <a:cubicBezTo>
                  <a:pt x="16911" y="8836"/>
                  <a:pt x="16852" y="8846"/>
                  <a:pt x="16829" y="8786"/>
                </a:cubicBezTo>
                <a:cubicBezTo>
                  <a:pt x="16777" y="8776"/>
                  <a:pt x="16754" y="8706"/>
                  <a:pt x="16702" y="8696"/>
                </a:cubicBezTo>
                <a:cubicBezTo>
                  <a:pt x="16694" y="8666"/>
                  <a:pt x="16657" y="8696"/>
                  <a:pt x="16649" y="8656"/>
                </a:cubicBezTo>
                <a:cubicBezTo>
                  <a:pt x="16642" y="8636"/>
                  <a:pt x="16627" y="8606"/>
                  <a:pt x="16604" y="8606"/>
                </a:cubicBezTo>
                <a:cubicBezTo>
                  <a:pt x="16612" y="8526"/>
                  <a:pt x="16687" y="8626"/>
                  <a:pt x="16717" y="8636"/>
                </a:cubicBezTo>
                <a:cubicBezTo>
                  <a:pt x="16754" y="8656"/>
                  <a:pt x="16829" y="8606"/>
                  <a:pt x="16837" y="8696"/>
                </a:cubicBezTo>
                <a:cubicBezTo>
                  <a:pt x="16904" y="8656"/>
                  <a:pt x="16934" y="8706"/>
                  <a:pt x="16971" y="8716"/>
                </a:cubicBezTo>
                <a:cubicBezTo>
                  <a:pt x="17031" y="8696"/>
                  <a:pt x="17046" y="8766"/>
                  <a:pt x="17106" y="8736"/>
                </a:cubicBezTo>
                <a:cubicBezTo>
                  <a:pt x="17166" y="8816"/>
                  <a:pt x="17271" y="8806"/>
                  <a:pt x="17346" y="8856"/>
                </a:cubicBezTo>
                <a:cubicBezTo>
                  <a:pt x="17443" y="8866"/>
                  <a:pt x="17496" y="8946"/>
                  <a:pt x="17601" y="8936"/>
                </a:cubicBezTo>
                <a:cubicBezTo>
                  <a:pt x="17690" y="9036"/>
                  <a:pt x="17795" y="9086"/>
                  <a:pt x="17900" y="9146"/>
                </a:cubicBezTo>
                <a:cubicBezTo>
                  <a:pt x="17930" y="9196"/>
                  <a:pt x="17960" y="9226"/>
                  <a:pt x="18005" y="9236"/>
                </a:cubicBezTo>
                <a:cubicBezTo>
                  <a:pt x="17997" y="9346"/>
                  <a:pt x="18087" y="9266"/>
                  <a:pt x="18087" y="9366"/>
                </a:cubicBezTo>
                <a:cubicBezTo>
                  <a:pt x="18170" y="9396"/>
                  <a:pt x="18237" y="9466"/>
                  <a:pt x="18312" y="9516"/>
                </a:cubicBezTo>
                <a:cubicBezTo>
                  <a:pt x="18372" y="9676"/>
                  <a:pt x="18484" y="9755"/>
                  <a:pt x="18552" y="9915"/>
                </a:cubicBezTo>
                <a:cubicBezTo>
                  <a:pt x="18394" y="9775"/>
                  <a:pt x="18237" y="9656"/>
                  <a:pt x="18087" y="9516"/>
                </a:cubicBezTo>
                <a:close/>
                <a:moveTo>
                  <a:pt x="18574" y="9945"/>
                </a:moveTo>
                <a:cubicBezTo>
                  <a:pt x="18597" y="9955"/>
                  <a:pt x="18612" y="9985"/>
                  <a:pt x="18627" y="10015"/>
                </a:cubicBezTo>
                <a:cubicBezTo>
                  <a:pt x="18634" y="10085"/>
                  <a:pt x="18574" y="9985"/>
                  <a:pt x="18574" y="9945"/>
                </a:cubicBezTo>
                <a:close/>
                <a:moveTo>
                  <a:pt x="19024" y="8936"/>
                </a:moveTo>
                <a:cubicBezTo>
                  <a:pt x="19039" y="8826"/>
                  <a:pt x="19068" y="8976"/>
                  <a:pt x="19054" y="8986"/>
                </a:cubicBezTo>
                <a:cubicBezTo>
                  <a:pt x="19039" y="8996"/>
                  <a:pt x="19016" y="8956"/>
                  <a:pt x="19024" y="8936"/>
                </a:cubicBezTo>
                <a:close/>
                <a:moveTo>
                  <a:pt x="18784" y="9855"/>
                </a:moveTo>
                <a:cubicBezTo>
                  <a:pt x="18754" y="9855"/>
                  <a:pt x="18754" y="9805"/>
                  <a:pt x="18746" y="9775"/>
                </a:cubicBezTo>
                <a:cubicBezTo>
                  <a:pt x="18784" y="9755"/>
                  <a:pt x="18791" y="9785"/>
                  <a:pt x="18799" y="9825"/>
                </a:cubicBezTo>
                <a:cubicBezTo>
                  <a:pt x="18784" y="9825"/>
                  <a:pt x="18784" y="9835"/>
                  <a:pt x="18784" y="9855"/>
                </a:cubicBezTo>
                <a:close/>
                <a:moveTo>
                  <a:pt x="18874" y="10155"/>
                </a:moveTo>
                <a:cubicBezTo>
                  <a:pt x="18859" y="10165"/>
                  <a:pt x="18836" y="10125"/>
                  <a:pt x="18844" y="10105"/>
                </a:cubicBezTo>
                <a:cubicBezTo>
                  <a:pt x="18859" y="9995"/>
                  <a:pt x="18889" y="10145"/>
                  <a:pt x="18874" y="10155"/>
                </a:cubicBezTo>
                <a:close/>
                <a:moveTo>
                  <a:pt x="18896" y="9266"/>
                </a:moveTo>
                <a:cubicBezTo>
                  <a:pt x="18904" y="9336"/>
                  <a:pt x="18874" y="9366"/>
                  <a:pt x="18874" y="9416"/>
                </a:cubicBezTo>
                <a:cubicBezTo>
                  <a:pt x="18881" y="9456"/>
                  <a:pt x="18844" y="9466"/>
                  <a:pt x="18836" y="9486"/>
                </a:cubicBezTo>
                <a:cubicBezTo>
                  <a:pt x="18836" y="9496"/>
                  <a:pt x="18851" y="9536"/>
                  <a:pt x="18844" y="9546"/>
                </a:cubicBezTo>
                <a:cubicBezTo>
                  <a:pt x="18844" y="9546"/>
                  <a:pt x="18829" y="9546"/>
                  <a:pt x="18821" y="9546"/>
                </a:cubicBezTo>
                <a:cubicBezTo>
                  <a:pt x="18814" y="9586"/>
                  <a:pt x="18844" y="9686"/>
                  <a:pt x="18776" y="9686"/>
                </a:cubicBezTo>
                <a:cubicBezTo>
                  <a:pt x="18746" y="9596"/>
                  <a:pt x="18799" y="9586"/>
                  <a:pt x="18799" y="9526"/>
                </a:cubicBezTo>
                <a:cubicBezTo>
                  <a:pt x="18814" y="9486"/>
                  <a:pt x="18821" y="9436"/>
                  <a:pt x="18844" y="9396"/>
                </a:cubicBezTo>
                <a:cubicBezTo>
                  <a:pt x="18844" y="9286"/>
                  <a:pt x="18904" y="9236"/>
                  <a:pt x="18896" y="9116"/>
                </a:cubicBezTo>
                <a:cubicBezTo>
                  <a:pt x="18949" y="9126"/>
                  <a:pt x="18919" y="9246"/>
                  <a:pt x="18896" y="9266"/>
                </a:cubicBezTo>
                <a:close/>
                <a:moveTo>
                  <a:pt x="18934" y="10435"/>
                </a:moveTo>
                <a:cubicBezTo>
                  <a:pt x="18911" y="10365"/>
                  <a:pt x="18971" y="10365"/>
                  <a:pt x="18964" y="10315"/>
                </a:cubicBezTo>
                <a:cubicBezTo>
                  <a:pt x="18986" y="10285"/>
                  <a:pt x="18949" y="10205"/>
                  <a:pt x="18986" y="10185"/>
                </a:cubicBezTo>
                <a:cubicBezTo>
                  <a:pt x="18934" y="10095"/>
                  <a:pt x="18979" y="9905"/>
                  <a:pt x="18941" y="9755"/>
                </a:cubicBezTo>
                <a:cubicBezTo>
                  <a:pt x="18986" y="9706"/>
                  <a:pt x="18964" y="9586"/>
                  <a:pt x="18971" y="9506"/>
                </a:cubicBezTo>
                <a:cubicBezTo>
                  <a:pt x="18994" y="9466"/>
                  <a:pt x="19024" y="9426"/>
                  <a:pt x="19016" y="9356"/>
                </a:cubicBezTo>
                <a:cubicBezTo>
                  <a:pt x="19054" y="9316"/>
                  <a:pt x="19061" y="9256"/>
                  <a:pt x="19061" y="9196"/>
                </a:cubicBezTo>
                <a:cubicBezTo>
                  <a:pt x="19106" y="9106"/>
                  <a:pt x="19136" y="9016"/>
                  <a:pt x="19151" y="8906"/>
                </a:cubicBezTo>
                <a:cubicBezTo>
                  <a:pt x="19211" y="8836"/>
                  <a:pt x="19188" y="8696"/>
                  <a:pt x="19263" y="8636"/>
                </a:cubicBezTo>
                <a:cubicBezTo>
                  <a:pt x="19271" y="8516"/>
                  <a:pt x="19331" y="8446"/>
                  <a:pt x="19323" y="8326"/>
                </a:cubicBezTo>
                <a:cubicBezTo>
                  <a:pt x="19398" y="8296"/>
                  <a:pt x="19383" y="8196"/>
                  <a:pt x="19435" y="8146"/>
                </a:cubicBezTo>
                <a:cubicBezTo>
                  <a:pt x="19443" y="8066"/>
                  <a:pt x="19495" y="8036"/>
                  <a:pt x="19518" y="7976"/>
                </a:cubicBezTo>
                <a:cubicBezTo>
                  <a:pt x="19555" y="7956"/>
                  <a:pt x="19518" y="7876"/>
                  <a:pt x="19540" y="7846"/>
                </a:cubicBezTo>
                <a:cubicBezTo>
                  <a:pt x="19593" y="7856"/>
                  <a:pt x="19563" y="7786"/>
                  <a:pt x="19600" y="7776"/>
                </a:cubicBezTo>
                <a:cubicBezTo>
                  <a:pt x="19600" y="7696"/>
                  <a:pt x="19675" y="7686"/>
                  <a:pt x="19660" y="7586"/>
                </a:cubicBezTo>
                <a:cubicBezTo>
                  <a:pt x="19728" y="7556"/>
                  <a:pt x="19735" y="7477"/>
                  <a:pt x="19765" y="7407"/>
                </a:cubicBezTo>
                <a:cubicBezTo>
                  <a:pt x="19802" y="7357"/>
                  <a:pt x="19832" y="7307"/>
                  <a:pt x="19847" y="7237"/>
                </a:cubicBezTo>
                <a:cubicBezTo>
                  <a:pt x="19945" y="7147"/>
                  <a:pt x="19975" y="6997"/>
                  <a:pt x="20065" y="6917"/>
                </a:cubicBezTo>
                <a:cubicBezTo>
                  <a:pt x="20162" y="6647"/>
                  <a:pt x="20327" y="6457"/>
                  <a:pt x="20447" y="6217"/>
                </a:cubicBezTo>
                <a:cubicBezTo>
                  <a:pt x="20447" y="6167"/>
                  <a:pt x="20514" y="6177"/>
                  <a:pt x="20499" y="6117"/>
                </a:cubicBezTo>
                <a:cubicBezTo>
                  <a:pt x="20529" y="6097"/>
                  <a:pt x="20529" y="6057"/>
                  <a:pt x="20559" y="6037"/>
                </a:cubicBezTo>
                <a:cubicBezTo>
                  <a:pt x="20589" y="5987"/>
                  <a:pt x="20604" y="5917"/>
                  <a:pt x="20664" y="5897"/>
                </a:cubicBezTo>
                <a:cubicBezTo>
                  <a:pt x="20716" y="5767"/>
                  <a:pt x="20821" y="5687"/>
                  <a:pt x="20859" y="5547"/>
                </a:cubicBezTo>
                <a:cubicBezTo>
                  <a:pt x="20911" y="5537"/>
                  <a:pt x="20844" y="5627"/>
                  <a:pt x="20851" y="5667"/>
                </a:cubicBezTo>
                <a:cubicBezTo>
                  <a:pt x="20829" y="5697"/>
                  <a:pt x="20791" y="5727"/>
                  <a:pt x="20806" y="5797"/>
                </a:cubicBezTo>
                <a:cubicBezTo>
                  <a:pt x="20761" y="5817"/>
                  <a:pt x="20776" y="5887"/>
                  <a:pt x="20761" y="5927"/>
                </a:cubicBezTo>
                <a:cubicBezTo>
                  <a:pt x="20746" y="5957"/>
                  <a:pt x="20724" y="5997"/>
                  <a:pt x="20709" y="6027"/>
                </a:cubicBezTo>
                <a:cubicBezTo>
                  <a:pt x="20686" y="6117"/>
                  <a:pt x="20649" y="6187"/>
                  <a:pt x="20611" y="6267"/>
                </a:cubicBezTo>
                <a:cubicBezTo>
                  <a:pt x="20596" y="6307"/>
                  <a:pt x="20589" y="6357"/>
                  <a:pt x="20566" y="6397"/>
                </a:cubicBezTo>
                <a:cubicBezTo>
                  <a:pt x="20521" y="6407"/>
                  <a:pt x="20566" y="6487"/>
                  <a:pt x="20514" y="6497"/>
                </a:cubicBezTo>
                <a:cubicBezTo>
                  <a:pt x="20492" y="6527"/>
                  <a:pt x="20484" y="6587"/>
                  <a:pt x="20469" y="6627"/>
                </a:cubicBezTo>
                <a:cubicBezTo>
                  <a:pt x="20439" y="6667"/>
                  <a:pt x="20394" y="6677"/>
                  <a:pt x="20394" y="6737"/>
                </a:cubicBezTo>
                <a:cubicBezTo>
                  <a:pt x="20334" y="6737"/>
                  <a:pt x="20394" y="6847"/>
                  <a:pt x="20319" y="6847"/>
                </a:cubicBezTo>
                <a:cubicBezTo>
                  <a:pt x="20319" y="6887"/>
                  <a:pt x="20297" y="6917"/>
                  <a:pt x="20274" y="6947"/>
                </a:cubicBezTo>
                <a:cubicBezTo>
                  <a:pt x="20244" y="6977"/>
                  <a:pt x="20237" y="7037"/>
                  <a:pt x="20222" y="7077"/>
                </a:cubicBezTo>
                <a:cubicBezTo>
                  <a:pt x="20162" y="7067"/>
                  <a:pt x="20192" y="7147"/>
                  <a:pt x="20147" y="7157"/>
                </a:cubicBezTo>
                <a:cubicBezTo>
                  <a:pt x="20154" y="7267"/>
                  <a:pt x="20065" y="7297"/>
                  <a:pt x="20072" y="7417"/>
                </a:cubicBezTo>
                <a:cubicBezTo>
                  <a:pt x="19982" y="7417"/>
                  <a:pt x="20027" y="7547"/>
                  <a:pt x="19945" y="7566"/>
                </a:cubicBezTo>
                <a:cubicBezTo>
                  <a:pt x="19930" y="7646"/>
                  <a:pt x="19877" y="7686"/>
                  <a:pt x="19862" y="7766"/>
                </a:cubicBezTo>
                <a:cubicBezTo>
                  <a:pt x="19795" y="7796"/>
                  <a:pt x="19810" y="7896"/>
                  <a:pt x="19758" y="7936"/>
                </a:cubicBezTo>
                <a:cubicBezTo>
                  <a:pt x="19750" y="7976"/>
                  <a:pt x="19735" y="8006"/>
                  <a:pt x="19698" y="8016"/>
                </a:cubicBezTo>
                <a:cubicBezTo>
                  <a:pt x="19713" y="8066"/>
                  <a:pt x="19698" y="8096"/>
                  <a:pt x="19675" y="8116"/>
                </a:cubicBezTo>
                <a:cubicBezTo>
                  <a:pt x="19645" y="8176"/>
                  <a:pt x="19630" y="8256"/>
                  <a:pt x="19593" y="8306"/>
                </a:cubicBezTo>
                <a:cubicBezTo>
                  <a:pt x="19563" y="8366"/>
                  <a:pt x="19563" y="8456"/>
                  <a:pt x="19503" y="8476"/>
                </a:cubicBezTo>
                <a:cubicBezTo>
                  <a:pt x="19503" y="8526"/>
                  <a:pt x="19488" y="8556"/>
                  <a:pt x="19480" y="8606"/>
                </a:cubicBezTo>
                <a:cubicBezTo>
                  <a:pt x="19473" y="8636"/>
                  <a:pt x="19435" y="8646"/>
                  <a:pt x="19450" y="8706"/>
                </a:cubicBezTo>
                <a:cubicBezTo>
                  <a:pt x="19376" y="8716"/>
                  <a:pt x="19428" y="8846"/>
                  <a:pt x="19338" y="8846"/>
                </a:cubicBezTo>
                <a:cubicBezTo>
                  <a:pt x="19361" y="8936"/>
                  <a:pt x="19286" y="8936"/>
                  <a:pt x="19323" y="9036"/>
                </a:cubicBezTo>
                <a:cubicBezTo>
                  <a:pt x="19286" y="9066"/>
                  <a:pt x="19301" y="9146"/>
                  <a:pt x="19256" y="9166"/>
                </a:cubicBezTo>
                <a:cubicBezTo>
                  <a:pt x="19263" y="9306"/>
                  <a:pt x="19188" y="9356"/>
                  <a:pt x="19188" y="9486"/>
                </a:cubicBezTo>
                <a:cubicBezTo>
                  <a:pt x="19091" y="9636"/>
                  <a:pt x="19113" y="9905"/>
                  <a:pt x="19039" y="10085"/>
                </a:cubicBezTo>
                <a:cubicBezTo>
                  <a:pt x="19054" y="10305"/>
                  <a:pt x="19054" y="10525"/>
                  <a:pt x="19076" y="10755"/>
                </a:cubicBezTo>
                <a:cubicBezTo>
                  <a:pt x="18986" y="10735"/>
                  <a:pt x="18994" y="10515"/>
                  <a:pt x="18934" y="10435"/>
                </a:cubicBezTo>
                <a:close/>
                <a:moveTo>
                  <a:pt x="21390" y="21150"/>
                </a:moveTo>
                <a:cubicBezTo>
                  <a:pt x="21345" y="21170"/>
                  <a:pt x="21308" y="21210"/>
                  <a:pt x="21263" y="21220"/>
                </a:cubicBezTo>
                <a:cubicBezTo>
                  <a:pt x="21203" y="21240"/>
                  <a:pt x="21113" y="21240"/>
                  <a:pt x="21046" y="21300"/>
                </a:cubicBezTo>
                <a:cubicBezTo>
                  <a:pt x="21008" y="21200"/>
                  <a:pt x="20933" y="21280"/>
                  <a:pt x="20881" y="21270"/>
                </a:cubicBezTo>
                <a:cubicBezTo>
                  <a:pt x="20814" y="21300"/>
                  <a:pt x="20754" y="21250"/>
                  <a:pt x="20694" y="21250"/>
                </a:cubicBezTo>
                <a:cubicBezTo>
                  <a:pt x="20566" y="21250"/>
                  <a:pt x="20439" y="21270"/>
                  <a:pt x="20319" y="21220"/>
                </a:cubicBezTo>
                <a:cubicBezTo>
                  <a:pt x="20252" y="21280"/>
                  <a:pt x="20207" y="21220"/>
                  <a:pt x="20147" y="21230"/>
                </a:cubicBezTo>
                <a:cubicBezTo>
                  <a:pt x="20087" y="21190"/>
                  <a:pt x="20012" y="21250"/>
                  <a:pt x="19960" y="21210"/>
                </a:cubicBezTo>
                <a:cubicBezTo>
                  <a:pt x="19892" y="21250"/>
                  <a:pt x="19832" y="21210"/>
                  <a:pt x="19765" y="21240"/>
                </a:cubicBezTo>
                <a:cubicBezTo>
                  <a:pt x="19720" y="21320"/>
                  <a:pt x="19713" y="21170"/>
                  <a:pt x="19668" y="21250"/>
                </a:cubicBezTo>
                <a:cubicBezTo>
                  <a:pt x="19645" y="21200"/>
                  <a:pt x="19600" y="21280"/>
                  <a:pt x="19570" y="21260"/>
                </a:cubicBezTo>
                <a:cubicBezTo>
                  <a:pt x="19555" y="21220"/>
                  <a:pt x="19518" y="21290"/>
                  <a:pt x="19495" y="21260"/>
                </a:cubicBezTo>
                <a:cubicBezTo>
                  <a:pt x="19458" y="21270"/>
                  <a:pt x="19428" y="21260"/>
                  <a:pt x="19398" y="21270"/>
                </a:cubicBezTo>
                <a:cubicBezTo>
                  <a:pt x="19331" y="21290"/>
                  <a:pt x="19271" y="21260"/>
                  <a:pt x="19203" y="21290"/>
                </a:cubicBezTo>
                <a:cubicBezTo>
                  <a:pt x="19143" y="21280"/>
                  <a:pt x="19076" y="21300"/>
                  <a:pt x="19009" y="21320"/>
                </a:cubicBezTo>
                <a:cubicBezTo>
                  <a:pt x="18979" y="21330"/>
                  <a:pt x="18949" y="21320"/>
                  <a:pt x="18911" y="21330"/>
                </a:cubicBezTo>
                <a:cubicBezTo>
                  <a:pt x="18889" y="21300"/>
                  <a:pt x="18844" y="21380"/>
                  <a:pt x="18814" y="21340"/>
                </a:cubicBezTo>
                <a:cubicBezTo>
                  <a:pt x="18634" y="21400"/>
                  <a:pt x="18454" y="21480"/>
                  <a:pt x="18267" y="21580"/>
                </a:cubicBezTo>
                <a:cubicBezTo>
                  <a:pt x="18432" y="21580"/>
                  <a:pt x="18432" y="21580"/>
                  <a:pt x="18432" y="21580"/>
                </a:cubicBezTo>
                <a:cubicBezTo>
                  <a:pt x="18537" y="21540"/>
                  <a:pt x="18634" y="21500"/>
                  <a:pt x="18731" y="21480"/>
                </a:cubicBezTo>
                <a:cubicBezTo>
                  <a:pt x="18889" y="21450"/>
                  <a:pt x="19061" y="21370"/>
                  <a:pt x="19211" y="21420"/>
                </a:cubicBezTo>
                <a:cubicBezTo>
                  <a:pt x="19263" y="21350"/>
                  <a:pt x="19286" y="21410"/>
                  <a:pt x="19331" y="21390"/>
                </a:cubicBezTo>
                <a:cubicBezTo>
                  <a:pt x="19368" y="21400"/>
                  <a:pt x="19421" y="21360"/>
                  <a:pt x="19458" y="21390"/>
                </a:cubicBezTo>
                <a:cubicBezTo>
                  <a:pt x="19540" y="21350"/>
                  <a:pt x="19615" y="21390"/>
                  <a:pt x="19705" y="21320"/>
                </a:cubicBezTo>
                <a:cubicBezTo>
                  <a:pt x="19735" y="21410"/>
                  <a:pt x="19802" y="21310"/>
                  <a:pt x="19832" y="21380"/>
                </a:cubicBezTo>
                <a:cubicBezTo>
                  <a:pt x="19975" y="21320"/>
                  <a:pt x="20102" y="21350"/>
                  <a:pt x="20229" y="21360"/>
                </a:cubicBezTo>
                <a:cubicBezTo>
                  <a:pt x="20289" y="21390"/>
                  <a:pt x="20357" y="21370"/>
                  <a:pt x="20417" y="21380"/>
                </a:cubicBezTo>
                <a:cubicBezTo>
                  <a:pt x="20454" y="21370"/>
                  <a:pt x="20484" y="21380"/>
                  <a:pt x="20514" y="21370"/>
                </a:cubicBezTo>
                <a:cubicBezTo>
                  <a:pt x="20529" y="21380"/>
                  <a:pt x="20544" y="21380"/>
                  <a:pt x="20566" y="21360"/>
                </a:cubicBezTo>
                <a:cubicBezTo>
                  <a:pt x="20574" y="21390"/>
                  <a:pt x="20611" y="21380"/>
                  <a:pt x="20589" y="21410"/>
                </a:cubicBezTo>
                <a:cubicBezTo>
                  <a:pt x="20439" y="21480"/>
                  <a:pt x="20319" y="21450"/>
                  <a:pt x="20177" y="21510"/>
                </a:cubicBezTo>
                <a:cubicBezTo>
                  <a:pt x="20050" y="21470"/>
                  <a:pt x="19900" y="21590"/>
                  <a:pt x="19780" y="21490"/>
                </a:cubicBezTo>
                <a:cubicBezTo>
                  <a:pt x="19728" y="21550"/>
                  <a:pt x="19630" y="21540"/>
                  <a:pt x="19600" y="21540"/>
                </a:cubicBezTo>
                <a:cubicBezTo>
                  <a:pt x="19563" y="21550"/>
                  <a:pt x="19548" y="21570"/>
                  <a:pt x="19518" y="21580"/>
                </a:cubicBezTo>
                <a:cubicBezTo>
                  <a:pt x="19510" y="21580"/>
                  <a:pt x="19488" y="21540"/>
                  <a:pt x="19473" y="21540"/>
                </a:cubicBezTo>
                <a:cubicBezTo>
                  <a:pt x="19421" y="21550"/>
                  <a:pt x="19391" y="21570"/>
                  <a:pt x="19361" y="21570"/>
                </a:cubicBezTo>
                <a:cubicBezTo>
                  <a:pt x="19338" y="21570"/>
                  <a:pt x="19316" y="21580"/>
                  <a:pt x="19293" y="21580"/>
                </a:cubicBezTo>
                <a:cubicBezTo>
                  <a:pt x="20454" y="21580"/>
                  <a:pt x="20454" y="21580"/>
                  <a:pt x="20454" y="21580"/>
                </a:cubicBezTo>
                <a:cubicBezTo>
                  <a:pt x="20499" y="21570"/>
                  <a:pt x="20551" y="21550"/>
                  <a:pt x="20596" y="21540"/>
                </a:cubicBezTo>
                <a:cubicBezTo>
                  <a:pt x="20626" y="21530"/>
                  <a:pt x="20649" y="21540"/>
                  <a:pt x="20679" y="21500"/>
                </a:cubicBezTo>
                <a:cubicBezTo>
                  <a:pt x="20694" y="21520"/>
                  <a:pt x="20776" y="21530"/>
                  <a:pt x="20746" y="21480"/>
                </a:cubicBezTo>
                <a:cubicBezTo>
                  <a:pt x="20806" y="21510"/>
                  <a:pt x="20881" y="21440"/>
                  <a:pt x="20941" y="21460"/>
                </a:cubicBezTo>
                <a:cubicBezTo>
                  <a:pt x="20888" y="21500"/>
                  <a:pt x="20844" y="21540"/>
                  <a:pt x="20791" y="21580"/>
                </a:cubicBezTo>
                <a:cubicBezTo>
                  <a:pt x="20948" y="21580"/>
                  <a:pt x="20948" y="21580"/>
                  <a:pt x="20948" y="21580"/>
                </a:cubicBezTo>
                <a:cubicBezTo>
                  <a:pt x="20971" y="21570"/>
                  <a:pt x="20986" y="21560"/>
                  <a:pt x="21001" y="21580"/>
                </a:cubicBezTo>
                <a:cubicBezTo>
                  <a:pt x="21001" y="21580"/>
                  <a:pt x="20993" y="21580"/>
                  <a:pt x="20993" y="21580"/>
                </a:cubicBezTo>
                <a:cubicBezTo>
                  <a:pt x="21158" y="21580"/>
                  <a:pt x="21158" y="21580"/>
                  <a:pt x="21158" y="21580"/>
                </a:cubicBezTo>
                <a:cubicBezTo>
                  <a:pt x="21203" y="21550"/>
                  <a:pt x="21240" y="21510"/>
                  <a:pt x="21285" y="21480"/>
                </a:cubicBezTo>
                <a:cubicBezTo>
                  <a:pt x="21323" y="21430"/>
                  <a:pt x="21345" y="21490"/>
                  <a:pt x="21390" y="21430"/>
                </a:cubicBezTo>
                <a:cubicBezTo>
                  <a:pt x="21450" y="21380"/>
                  <a:pt x="21495" y="21340"/>
                  <a:pt x="21533" y="21310"/>
                </a:cubicBezTo>
                <a:cubicBezTo>
                  <a:pt x="21548" y="21290"/>
                  <a:pt x="21563" y="21320"/>
                  <a:pt x="21563" y="21320"/>
                </a:cubicBezTo>
                <a:cubicBezTo>
                  <a:pt x="21570" y="21310"/>
                  <a:pt x="21570" y="21310"/>
                  <a:pt x="21570" y="21310"/>
                </a:cubicBezTo>
                <a:cubicBezTo>
                  <a:pt x="21570" y="21120"/>
                  <a:pt x="21570" y="21120"/>
                  <a:pt x="21570" y="21120"/>
                </a:cubicBezTo>
                <a:cubicBezTo>
                  <a:pt x="21540" y="21130"/>
                  <a:pt x="21510" y="21140"/>
                  <a:pt x="21488" y="21140"/>
                </a:cubicBezTo>
                <a:cubicBezTo>
                  <a:pt x="21443" y="21220"/>
                  <a:pt x="21405" y="21150"/>
                  <a:pt x="21390" y="21150"/>
                </a:cubicBezTo>
                <a:close/>
                <a:moveTo>
                  <a:pt x="17264" y="14893"/>
                </a:moveTo>
                <a:cubicBezTo>
                  <a:pt x="17181" y="14993"/>
                  <a:pt x="17151" y="15103"/>
                  <a:pt x="17084" y="15203"/>
                </a:cubicBezTo>
                <a:cubicBezTo>
                  <a:pt x="17076" y="15263"/>
                  <a:pt x="17046" y="15313"/>
                  <a:pt x="17024" y="15373"/>
                </a:cubicBezTo>
                <a:cubicBezTo>
                  <a:pt x="16994" y="15423"/>
                  <a:pt x="17001" y="15483"/>
                  <a:pt x="16934" y="15523"/>
                </a:cubicBezTo>
                <a:cubicBezTo>
                  <a:pt x="16926" y="15583"/>
                  <a:pt x="16934" y="15643"/>
                  <a:pt x="16889" y="15673"/>
                </a:cubicBezTo>
                <a:cubicBezTo>
                  <a:pt x="16882" y="15743"/>
                  <a:pt x="16874" y="15793"/>
                  <a:pt x="16852" y="15853"/>
                </a:cubicBezTo>
                <a:cubicBezTo>
                  <a:pt x="16852" y="15853"/>
                  <a:pt x="16852" y="15853"/>
                  <a:pt x="16852" y="15853"/>
                </a:cubicBezTo>
                <a:cubicBezTo>
                  <a:pt x="16829" y="15913"/>
                  <a:pt x="16874" y="16003"/>
                  <a:pt x="16822" y="16053"/>
                </a:cubicBezTo>
                <a:cubicBezTo>
                  <a:pt x="16784" y="15963"/>
                  <a:pt x="16754" y="15903"/>
                  <a:pt x="16732" y="15853"/>
                </a:cubicBezTo>
                <a:cubicBezTo>
                  <a:pt x="16694" y="15773"/>
                  <a:pt x="16672" y="15703"/>
                  <a:pt x="16627" y="15573"/>
                </a:cubicBezTo>
                <a:cubicBezTo>
                  <a:pt x="16612" y="15543"/>
                  <a:pt x="16657" y="15523"/>
                  <a:pt x="16627" y="15483"/>
                </a:cubicBezTo>
                <a:cubicBezTo>
                  <a:pt x="16612" y="15443"/>
                  <a:pt x="16597" y="15413"/>
                  <a:pt x="16582" y="15373"/>
                </a:cubicBezTo>
                <a:cubicBezTo>
                  <a:pt x="16604" y="15293"/>
                  <a:pt x="16582" y="15213"/>
                  <a:pt x="16567" y="15123"/>
                </a:cubicBezTo>
                <a:cubicBezTo>
                  <a:pt x="16522" y="15063"/>
                  <a:pt x="16597" y="15043"/>
                  <a:pt x="16552" y="14983"/>
                </a:cubicBezTo>
                <a:cubicBezTo>
                  <a:pt x="16544" y="14933"/>
                  <a:pt x="16522" y="14883"/>
                  <a:pt x="16537" y="14843"/>
                </a:cubicBezTo>
                <a:cubicBezTo>
                  <a:pt x="16530" y="14793"/>
                  <a:pt x="16507" y="14743"/>
                  <a:pt x="16552" y="14723"/>
                </a:cubicBezTo>
                <a:cubicBezTo>
                  <a:pt x="16530" y="14663"/>
                  <a:pt x="16522" y="14623"/>
                  <a:pt x="16537" y="14583"/>
                </a:cubicBezTo>
                <a:cubicBezTo>
                  <a:pt x="16507" y="14483"/>
                  <a:pt x="16522" y="14403"/>
                  <a:pt x="16537" y="14313"/>
                </a:cubicBezTo>
                <a:cubicBezTo>
                  <a:pt x="16507" y="14133"/>
                  <a:pt x="16544" y="13984"/>
                  <a:pt x="16552" y="13814"/>
                </a:cubicBezTo>
                <a:cubicBezTo>
                  <a:pt x="16552" y="13724"/>
                  <a:pt x="16552" y="13634"/>
                  <a:pt x="16574" y="13554"/>
                </a:cubicBezTo>
                <a:cubicBezTo>
                  <a:pt x="16559" y="13464"/>
                  <a:pt x="16597" y="13384"/>
                  <a:pt x="16627" y="13314"/>
                </a:cubicBezTo>
                <a:cubicBezTo>
                  <a:pt x="16619" y="13204"/>
                  <a:pt x="16619" y="13094"/>
                  <a:pt x="16649" y="13004"/>
                </a:cubicBezTo>
                <a:cubicBezTo>
                  <a:pt x="16612" y="12934"/>
                  <a:pt x="16672" y="12904"/>
                  <a:pt x="16657" y="12854"/>
                </a:cubicBezTo>
                <a:cubicBezTo>
                  <a:pt x="16672" y="12804"/>
                  <a:pt x="16657" y="12734"/>
                  <a:pt x="16672" y="12684"/>
                </a:cubicBezTo>
                <a:cubicBezTo>
                  <a:pt x="16657" y="12574"/>
                  <a:pt x="16702" y="12484"/>
                  <a:pt x="16672" y="12364"/>
                </a:cubicBezTo>
                <a:cubicBezTo>
                  <a:pt x="16694" y="12324"/>
                  <a:pt x="16672" y="12264"/>
                  <a:pt x="16679" y="12214"/>
                </a:cubicBezTo>
                <a:cubicBezTo>
                  <a:pt x="16694" y="12164"/>
                  <a:pt x="16687" y="12104"/>
                  <a:pt x="16672" y="12044"/>
                </a:cubicBezTo>
                <a:cubicBezTo>
                  <a:pt x="16724" y="11984"/>
                  <a:pt x="16687" y="11904"/>
                  <a:pt x="16717" y="11835"/>
                </a:cubicBezTo>
                <a:cubicBezTo>
                  <a:pt x="16732" y="11755"/>
                  <a:pt x="16709" y="11665"/>
                  <a:pt x="16724" y="11595"/>
                </a:cubicBezTo>
                <a:cubicBezTo>
                  <a:pt x="16694" y="11505"/>
                  <a:pt x="16717" y="11435"/>
                  <a:pt x="16694" y="11355"/>
                </a:cubicBezTo>
                <a:cubicBezTo>
                  <a:pt x="16709" y="11285"/>
                  <a:pt x="16657" y="11175"/>
                  <a:pt x="16672" y="11105"/>
                </a:cubicBezTo>
                <a:cubicBezTo>
                  <a:pt x="16627" y="10965"/>
                  <a:pt x="16582" y="10825"/>
                  <a:pt x="16552" y="10695"/>
                </a:cubicBezTo>
                <a:cubicBezTo>
                  <a:pt x="16530" y="10655"/>
                  <a:pt x="16515" y="10605"/>
                  <a:pt x="16492" y="10565"/>
                </a:cubicBezTo>
                <a:cubicBezTo>
                  <a:pt x="16470" y="10525"/>
                  <a:pt x="16462" y="10405"/>
                  <a:pt x="16410" y="10475"/>
                </a:cubicBezTo>
                <a:cubicBezTo>
                  <a:pt x="16537" y="10735"/>
                  <a:pt x="16552" y="10955"/>
                  <a:pt x="16627" y="11195"/>
                </a:cubicBezTo>
                <a:cubicBezTo>
                  <a:pt x="16597" y="11225"/>
                  <a:pt x="16649" y="11285"/>
                  <a:pt x="16627" y="11315"/>
                </a:cubicBezTo>
                <a:cubicBezTo>
                  <a:pt x="16612" y="11345"/>
                  <a:pt x="16619" y="11395"/>
                  <a:pt x="16642" y="11445"/>
                </a:cubicBezTo>
                <a:cubicBezTo>
                  <a:pt x="16612" y="11475"/>
                  <a:pt x="16664" y="11535"/>
                  <a:pt x="16649" y="11565"/>
                </a:cubicBezTo>
                <a:cubicBezTo>
                  <a:pt x="16627" y="11605"/>
                  <a:pt x="16649" y="11655"/>
                  <a:pt x="16657" y="11705"/>
                </a:cubicBezTo>
                <a:cubicBezTo>
                  <a:pt x="16604" y="11825"/>
                  <a:pt x="16649" y="11984"/>
                  <a:pt x="16589" y="12104"/>
                </a:cubicBezTo>
                <a:cubicBezTo>
                  <a:pt x="16642" y="12514"/>
                  <a:pt x="16544" y="12874"/>
                  <a:pt x="16537" y="13264"/>
                </a:cubicBezTo>
                <a:cubicBezTo>
                  <a:pt x="16507" y="13294"/>
                  <a:pt x="16530" y="13344"/>
                  <a:pt x="16500" y="13374"/>
                </a:cubicBezTo>
                <a:cubicBezTo>
                  <a:pt x="16515" y="13404"/>
                  <a:pt x="16477" y="13424"/>
                  <a:pt x="16485" y="13444"/>
                </a:cubicBezTo>
                <a:cubicBezTo>
                  <a:pt x="16492" y="13474"/>
                  <a:pt x="16485" y="13494"/>
                  <a:pt x="16470" y="13514"/>
                </a:cubicBezTo>
                <a:cubicBezTo>
                  <a:pt x="16500" y="13624"/>
                  <a:pt x="16425" y="13684"/>
                  <a:pt x="16477" y="13804"/>
                </a:cubicBezTo>
                <a:cubicBezTo>
                  <a:pt x="16432" y="13974"/>
                  <a:pt x="16462" y="14173"/>
                  <a:pt x="16417" y="14343"/>
                </a:cubicBezTo>
                <a:cubicBezTo>
                  <a:pt x="16462" y="14403"/>
                  <a:pt x="16440" y="14443"/>
                  <a:pt x="16432" y="14483"/>
                </a:cubicBezTo>
                <a:cubicBezTo>
                  <a:pt x="16462" y="14543"/>
                  <a:pt x="16425" y="14583"/>
                  <a:pt x="16455" y="14643"/>
                </a:cubicBezTo>
                <a:cubicBezTo>
                  <a:pt x="16410" y="14723"/>
                  <a:pt x="16477" y="14843"/>
                  <a:pt x="16440" y="14923"/>
                </a:cubicBezTo>
                <a:cubicBezTo>
                  <a:pt x="16507" y="15103"/>
                  <a:pt x="16470" y="15243"/>
                  <a:pt x="16515" y="15423"/>
                </a:cubicBezTo>
                <a:cubicBezTo>
                  <a:pt x="16507" y="15493"/>
                  <a:pt x="16574" y="15593"/>
                  <a:pt x="16552" y="15663"/>
                </a:cubicBezTo>
                <a:cubicBezTo>
                  <a:pt x="16574" y="15713"/>
                  <a:pt x="16582" y="15753"/>
                  <a:pt x="16582" y="15783"/>
                </a:cubicBezTo>
                <a:cubicBezTo>
                  <a:pt x="16589" y="15803"/>
                  <a:pt x="16597" y="15833"/>
                  <a:pt x="16604" y="15853"/>
                </a:cubicBezTo>
                <a:cubicBezTo>
                  <a:pt x="16604" y="15853"/>
                  <a:pt x="16604" y="15853"/>
                  <a:pt x="16604" y="15853"/>
                </a:cubicBezTo>
                <a:cubicBezTo>
                  <a:pt x="16619" y="15883"/>
                  <a:pt x="16649" y="15873"/>
                  <a:pt x="16627" y="15903"/>
                </a:cubicBezTo>
                <a:cubicBezTo>
                  <a:pt x="16604" y="15893"/>
                  <a:pt x="16589" y="15873"/>
                  <a:pt x="16567" y="15853"/>
                </a:cubicBezTo>
                <a:cubicBezTo>
                  <a:pt x="16559" y="15833"/>
                  <a:pt x="16544" y="15813"/>
                  <a:pt x="16537" y="15793"/>
                </a:cubicBezTo>
                <a:cubicBezTo>
                  <a:pt x="16552" y="15773"/>
                  <a:pt x="16537" y="15753"/>
                  <a:pt x="16515" y="15743"/>
                </a:cubicBezTo>
                <a:cubicBezTo>
                  <a:pt x="16500" y="15703"/>
                  <a:pt x="16485" y="15673"/>
                  <a:pt x="16470" y="15633"/>
                </a:cubicBezTo>
                <a:cubicBezTo>
                  <a:pt x="16470" y="15503"/>
                  <a:pt x="16410" y="15343"/>
                  <a:pt x="16432" y="15223"/>
                </a:cubicBezTo>
                <a:cubicBezTo>
                  <a:pt x="16365" y="15053"/>
                  <a:pt x="16380" y="14923"/>
                  <a:pt x="16380" y="14783"/>
                </a:cubicBezTo>
                <a:cubicBezTo>
                  <a:pt x="16350" y="14803"/>
                  <a:pt x="16372" y="14753"/>
                  <a:pt x="16357" y="14723"/>
                </a:cubicBezTo>
                <a:cubicBezTo>
                  <a:pt x="16335" y="14683"/>
                  <a:pt x="16350" y="14653"/>
                  <a:pt x="16335" y="14613"/>
                </a:cubicBezTo>
                <a:cubicBezTo>
                  <a:pt x="16365" y="14443"/>
                  <a:pt x="16327" y="14233"/>
                  <a:pt x="16365" y="14063"/>
                </a:cubicBezTo>
                <a:cubicBezTo>
                  <a:pt x="16342" y="14014"/>
                  <a:pt x="16365" y="13974"/>
                  <a:pt x="16380" y="13934"/>
                </a:cubicBezTo>
                <a:cubicBezTo>
                  <a:pt x="16357" y="13874"/>
                  <a:pt x="16380" y="13834"/>
                  <a:pt x="16387" y="13784"/>
                </a:cubicBezTo>
                <a:cubicBezTo>
                  <a:pt x="16395" y="13744"/>
                  <a:pt x="16372" y="13684"/>
                  <a:pt x="16387" y="13634"/>
                </a:cubicBezTo>
                <a:cubicBezTo>
                  <a:pt x="16410" y="13594"/>
                  <a:pt x="16387" y="13534"/>
                  <a:pt x="16395" y="13484"/>
                </a:cubicBezTo>
                <a:cubicBezTo>
                  <a:pt x="16425" y="13404"/>
                  <a:pt x="16410" y="13304"/>
                  <a:pt x="16410" y="13214"/>
                </a:cubicBezTo>
                <a:cubicBezTo>
                  <a:pt x="16440" y="13174"/>
                  <a:pt x="16417" y="13124"/>
                  <a:pt x="16425" y="13084"/>
                </a:cubicBezTo>
                <a:cubicBezTo>
                  <a:pt x="16410" y="13054"/>
                  <a:pt x="16440" y="13044"/>
                  <a:pt x="16440" y="13014"/>
                </a:cubicBezTo>
                <a:cubicBezTo>
                  <a:pt x="16432" y="12984"/>
                  <a:pt x="16440" y="12964"/>
                  <a:pt x="16455" y="12944"/>
                </a:cubicBezTo>
                <a:cubicBezTo>
                  <a:pt x="16410" y="12884"/>
                  <a:pt x="16477" y="12864"/>
                  <a:pt x="16440" y="12804"/>
                </a:cubicBezTo>
                <a:cubicBezTo>
                  <a:pt x="16455" y="12784"/>
                  <a:pt x="16455" y="12764"/>
                  <a:pt x="16455" y="12734"/>
                </a:cubicBezTo>
                <a:cubicBezTo>
                  <a:pt x="16440" y="12704"/>
                  <a:pt x="16477" y="12694"/>
                  <a:pt x="16470" y="12664"/>
                </a:cubicBezTo>
                <a:cubicBezTo>
                  <a:pt x="16477" y="12614"/>
                  <a:pt x="16447" y="12554"/>
                  <a:pt x="16470" y="12514"/>
                </a:cubicBezTo>
                <a:cubicBezTo>
                  <a:pt x="16462" y="12484"/>
                  <a:pt x="16455" y="12464"/>
                  <a:pt x="16485" y="12444"/>
                </a:cubicBezTo>
                <a:cubicBezTo>
                  <a:pt x="16477" y="12414"/>
                  <a:pt x="16455" y="12384"/>
                  <a:pt x="16477" y="12364"/>
                </a:cubicBezTo>
                <a:cubicBezTo>
                  <a:pt x="16477" y="12174"/>
                  <a:pt x="16470" y="11984"/>
                  <a:pt x="16485" y="11805"/>
                </a:cubicBezTo>
                <a:cubicBezTo>
                  <a:pt x="16440" y="11745"/>
                  <a:pt x="16515" y="11725"/>
                  <a:pt x="16470" y="11665"/>
                </a:cubicBezTo>
                <a:cubicBezTo>
                  <a:pt x="16507" y="11625"/>
                  <a:pt x="16447" y="11555"/>
                  <a:pt x="16477" y="11515"/>
                </a:cubicBezTo>
                <a:cubicBezTo>
                  <a:pt x="16432" y="11395"/>
                  <a:pt x="16447" y="11305"/>
                  <a:pt x="16432" y="11195"/>
                </a:cubicBezTo>
                <a:cubicBezTo>
                  <a:pt x="16402" y="11095"/>
                  <a:pt x="16410" y="10995"/>
                  <a:pt x="16395" y="10895"/>
                </a:cubicBezTo>
                <a:cubicBezTo>
                  <a:pt x="16387" y="10845"/>
                  <a:pt x="16387" y="10795"/>
                  <a:pt x="16372" y="10745"/>
                </a:cubicBezTo>
                <a:cubicBezTo>
                  <a:pt x="16410" y="10705"/>
                  <a:pt x="16342" y="10635"/>
                  <a:pt x="16372" y="10595"/>
                </a:cubicBezTo>
                <a:cubicBezTo>
                  <a:pt x="16312" y="10365"/>
                  <a:pt x="16282" y="10235"/>
                  <a:pt x="16207" y="9975"/>
                </a:cubicBezTo>
                <a:cubicBezTo>
                  <a:pt x="16170" y="9885"/>
                  <a:pt x="16125" y="9785"/>
                  <a:pt x="16088" y="9686"/>
                </a:cubicBezTo>
                <a:cubicBezTo>
                  <a:pt x="16065" y="9496"/>
                  <a:pt x="16020" y="9406"/>
                  <a:pt x="15983" y="9236"/>
                </a:cubicBezTo>
                <a:cubicBezTo>
                  <a:pt x="15960" y="9176"/>
                  <a:pt x="15923" y="9106"/>
                  <a:pt x="15938" y="9066"/>
                </a:cubicBezTo>
                <a:cubicBezTo>
                  <a:pt x="15900" y="9086"/>
                  <a:pt x="15878" y="9036"/>
                  <a:pt x="15855" y="8976"/>
                </a:cubicBezTo>
                <a:cubicBezTo>
                  <a:pt x="15833" y="8876"/>
                  <a:pt x="15803" y="8776"/>
                  <a:pt x="15751" y="8676"/>
                </a:cubicBezTo>
                <a:cubicBezTo>
                  <a:pt x="15728" y="8616"/>
                  <a:pt x="15751" y="8586"/>
                  <a:pt x="15713" y="8526"/>
                </a:cubicBezTo>
                <a:cubicBezTo>
                  <a:pt x="15683" y="8486"/>
                  <a:pt x="15668" y="8366"/>
                  <a:pt x="15631" y="8376"/>
                </a:cubicBezTo>
                <a:cubicBezTo>
                  <a:pt x="15721" y="8646"/>
                  <a:pt x="15781" y="8906"/>
                  <a:pt x="15870" y="9176"/>
                </a:cubicBezTo>
                <a:cubicBezTo>
                  <a:pt x="15855" y="9206"/>
                  <a:pt x="15878" y="9266"/>
                  <a:pt x="15885" y="9306"/>
                </a:cubicBezTo>
                <a:cubicBezTo>
                  <a:pt x="15878" y="9356"/>
                  <a:pt x="15900" y="9406"/>
                  <a:pt x="15900" y="9446"/>
                </a:cubicBezTo>
                <a:cubicBezTo>
                  <a:pt x="15953" y="9556"/>
                  <a:pt x="15908" y="9626"/>
                  <a:pt x="15975" y="9735"/>
                </a:cubicBezTo>
                <a:cubicBezTo>
                  <a:pt x="15930" y="9825"/>
                  <a:pt x="16005" y="9955"/>
                  <a:pt x="15968" y="10035"/>
                </a:cubicBezTo>
                <a:cubicBezTo>
                  <a:pt x="16005" y="10155"/>
                  <a:pt x="15953" y="10235"/>
                  <a:pt x="15990" y="10345"/>
                </a:cubicBezTo>
                <a:cubicBezTo>
                  <a:pt x="15983" y="10395"/>
                  <a:pt x="15960" y="10435"/>
                  <a:pt x="15983" y="10495"/>
                </a:cubicBezTo>
                <a:cubicBezTo>
                  <a:pt x="15968" y="10545"/>
                  <a:pt x="15960" y="10585"/>
                  <a:pt x="15953" y="10635"/>
                </a:cubicBezTo>
                <a:cubicBezTo>
                  <a:pt x="15990" y="10705"/>
                  <a:pt x="15923" y="10725"/>
                  <a:pt x="15975" y="10795"/>
                </a:cubicBezTo>
                <a:cubicBezTo>
                  <a:pt x="15953" y="10845"/>
                  <a:pt x="15945" y="10885"/>
                  <a:pt x="15945" y="10935"/>
                </a:cubicBezTo>
                <a:cubicBezTo>
                  <a:pt x="15908" y="10975"/>
                  <a:pt x="15983" y="11055"/>
                  <a:pt x="15915" y="11075"/>
                </a:cubicBezTo>
                <a:cubicBezTo>
                  <a:pt x="15923" y="11135"/>
                  <a:pt x="15908" y="11175"/>
                  <a:pt x="15915" y="11225"/>
                </a:cubicBezTo>
                <a:cubicBezTo>
                  <a:pt x="15930" y="11285"/>
                  <a:pt x="15870" y="11315"/>
                  <a:pt x="15908" y="11375"/>
                </a:cubicBezTo>
                <a:cubicBezTo>
                  <a:pt x="15893" y="11395"/>
                  <a:pt x="15870" y="11415"/>
                  <a:pt x="15893" y="11445"/>
                </a:cubicBezTo>
                <a:cubicBezTo>
                  <a:pt x="15908" y="11475"/>
                  <a:pt x="15870" y="11485"/>
                  <a:pt x="15878" y="11515"/>
                </a:cubicBezTo>
                <a:cubicBezTo>
                  <a:pt x="15848" y="11715"/>
                  <a:pt x="15863" y="11924"/>
                  <a:pt x="15796" y="12104"/>
                </a:cubicBezTo>
                <a:cubicBezTo>
                  <a:pt x="15833" y="12224"/>
                  <a:pt x="15781" y="12304"/>
                  <a:pt x="15811" y="12414"/>
                </a:cubicBezTo>
                <a:cubicBezTo>
                  <a:pt x="15773" y="12484"/>
                  <a:pt x="15796" y="12584"/>
                  <a:pt x="15758" y="12664"/>
                </a:cubicBezTo>
                <a:cubicBezTo>
                  <a:pt x="15788" y="12714"/>
                  <a:pt x="15766" y="12754"/>
                  <a:pt x="15751" y="12784"/>
                </a:cubicBezTo>
                <a:cubicBezTo>
                  <a:pt x="15796" y="12854"/>
                  <a:pt x="15751" y="12874"/>
                  <a:pt x="15758" y="12924"/>
                </a:cubicBezTo>
                <a:cubicBezTo>
                  <a:pt x="15773" y="12974"/>
                  <a:pt x="15706" y="12994"/>
                  <a:pt x="15751" y="13054"/>
                </a:cubicBezTo>
                <a:cubicBezTo>
                  <a:pt x="15743" y="13094"/>
                  <a:pt x="15751" y="13144"/>
                  <a:pt x="15736" y="13184"/>
                </a:cubicBezTo>
                <a:cubicBezTo>
                  <a:pt x="15713" y="13264"/>
                  <a:pt x="15743" y="13354"/>
                  <a:pt x="15713" y="13434"/>
                </a:cubicBezTo>
                <a:cubicBezTo>
                  <a:pt x="15736" y="13534"/>
                  <a:pt x="15698" y="13604"/>
                  <a:pt x="15713" y="13704"/>
                </a:cubicBezTo>
                <a:cubicBezTo>
                  <a:pt x="15676" y="13774"/>
                  <a:pt x="15706" y="13874"/>
                  <a:pt x="15683" y="13954"/>
                </a:cubicBezTo>
                <a:cubicBezTo>
                  <a:pt x="15706" y="14004"/>
                  <a:pt x="15683" y="14043"/>
                  <a:pt x="15698" y="14093"/>
                </a:cubicBezTo>
                <a:cubicBezTo>
                  <a:pt x="15646" y="14113"/>
                  <a:pt x="15713" y="14183"/>
                  <a:pt x="15683" y="14213"/>
                </a:cubicBezTo>
                <a:cubicBezTo>
                  <a:pt x="15698" y="14323"/>
                  <a:pt x="15706" y="14413"/>
                  <a:pt x="15691" y="14503"/>
                </a:cubicBezTo>
                <a:cubicBezTo>
                  <a:pt x="15743" y="14583"/>
                  <a:pt x="15706" y="14623"/>
                  <a:pt x="15751" y="14693"/>
                </a:cubicBezTo>
                <a:cubicBezTo>
                  <a:pt x="15713" y="14733"/>
                  <a:pt x="15781" y="14823"/>
                  <a:pt x="15758" y="14873"/>
                </a:cubicBezTo>
                <a:cubicBezTo>
                  <a:pt x="15788" y="14933"/>
                  <a:pt x="15803" y="15003"/>
                  <a:pt x="15788" y="15053"/>
                </a:cubicBezTo>
                <a:cubicBezTo>
                  <a:pt x="15803" y="15113"/>
                  <a:pt x="15833" y="15183"/>
                  <a:pt x="15818" y="15233"/>
                </a:cubicBezTo>
                <a:cubicBezTo>
                  <a:pt x="15796" y="15133"/>
                  <a:pt x="15743" y="15183"/>
                  <a:pt x="15713" y="15133"/>
                </a:cubicBezTo>
                <a:cubicBezTo>
                  <a:pt x="15676" y="15093"/>
                  <a:pt x="15631" y="15083"/>
                  <a:pt x="15601" y="15013"/>
                </a:cubicBezTo>
                <a:cubicBezTo>
                  <a:pt x="15548" y="14893"/>
                  <a:pt x="15548" y="14793"/>
                  <a:pt x="15503" y="14673"/>
                </a:cubicBezTo>
                <a:cubicBezTo>
                  <a:pt x="15526" y="14613"/>
                  <a:pt x="15481" y="14523"/>
                  <a:pt x="15496" y="14443"/>
                </a:cubicBezTo>
                <a:cubicBezTo>
                  <a:pt x="15511" y="14383"/>
                  <a:pt x="15466" y="14283"/>
                  <a:pt x="15459" y="14203"/>
                </a:cubicBezTo>
                <a:cubicBezTo>
                  <a:pt x="15481" y="14143"/>
                  <a:pt x="15459" y="14063"/>
                  <a:pt x="15459" y="14004"/>
                </a:cubicBezTo>
                <a:cubicBezTo>
                  <a:pt x="15481" y="13934"/>
                  <a:pt x="15414" y="13844"/>
                  <a:pt x="15466" y="13794"/>
                </a:cubicBezTo>
                <a:cubicBezTo>
                  <a:pt x="15451" y="13724"/>
                  <a:pt x="15436" y="13644"/>
                  <a:pt x="15466" y="13584"/>
                </a:cubicBezTo>
                <a:cubicBezTo>
                  <a:pt x="15444" y="13544"/>
                  <a:pt x="15496" y="13524"/>
                  <a:pt x="15459" y="13474"/>
                </a:cubicBezTo>
                <a:cubicBezTo>
                  <a:pt x="15466" y="13434"/>
                  <a:pt x="15473" y="13404"/>
                  <a:pt x="15481" y="13364"/>
                </a:cubicBezTo>
                <a:cubicBezTo>
                  <a:pt x="15488" y="13084"/>
                  <a:pt x="15563" y="12834"/>
                  <a:pt x="15533" y="12534"/>
                </a:cubicBezTo>
                <a:cubicBezTo>
                  <a:pt x="15586" y="12464"/>
                  <a:pt x="15563" y="12354"/>
                  <a:pt x="15601" y="12284"/>
                </a:cubicBezTo>
                <a:cubicBezTo>
                  <a:pt x="15601" y="12184"/>
                  <a:pt x="15601" y="12094"/>
                  <a:pt x="15616" y="12004"/>
                </a:cubicBezTo>
                <a:cubicBezTo>
                  <a:pt x="15638" y="11914"/>
                  <a:pt x="15661" y="11835"/>
                  <a:pt x="15661" y="11735"/>
                </a:cubicBezTo>
                <a:cubicBezTo>
                  <a:pt x="15683" y="11655"/>
                  <a:pt x="15661" y="11545"/>
                  <a:pt x="15706" y="11465"/>
                </a:cubicBezTo>
                <a:cubicBezTo>
                  <a:pt x="15691" y="11415"/>
                  <a:pt x="15736" y="11395"/>
                  <a:pt x="15721" y="11345"/>
                </a:cubicBezTo>
                <a:cubicBezTo>
                  <a:pt x="15706" y="11315"/>
                  <a:pt x="15736" y="11295"/>
                  <a:pt x="15736" y="11275"/>
                </a:cubicBezTo>
                <a:cubicBezTo>
                  <a:pt x="15728" y="11245"/>
                  <a:pt x="15736" y="11225"/>
                  <a:pt x="15751" y="11205"/>
                </a:cubicBezTo>
                <a:cubicBezTo>
                  <a:pt x="15743" y="11185"/>
                  <a:pt x="15728" y="11155"/>
                  <a:pt x="15743" y="11145"/>
                </a:cubicBezTo>
                <a:cubicBezTo>
                  <a:pt x="15766" y="11125"/>
                  <a:pt x="15743" y="11095"/>
                  <a:pt x="15758" y="11075"/>
                </a:cubicBezTo>
                <a:cubicBezTo>
                  <a:pt x="15751" y="11025"/>
                  <a:pt x="15758" y="10975"/>
                  <a:pt x="15788" y="10935"/>
                </a:cubicBezTo>
                <a:cubicBezTo>
                  <a:pt x="15736" y="10815"/>
                  <a:pt x="15833" y="10765"/>
                  <a:pt x="15781" y="10645"/>
                </a:cubicBezTo>
                <a:cubicBezTo>
                  <a:pt x="15833" y="10565"/>
                  <a:pt x="15781" y="10445"/>
                  <a:pt x="15840" y="10365"/>
                </a:cubicBezTo>
                <a:cubicBezTo>
                  <a:pt x="15818" y="10315"/>
                  <a:pt x="15796" y="10265"/>
                  <a:pt x="15825" y="10235"/>
                </a:cubicBezTo>
                <a:cubicBezTo>
                  <a:pt x="15803" y="10175"/>
                  <a:pt x="15825" y="10135"/>
                  <a:pt x="15833" y="10085"/>
                </a:cubicBezTo>
                <a:cubicBezTo>
                  <a:pt x="15796" y="9975"/>
                  <a:pt x="15848" y="9895"/>
                  <a:pt x="15825" y="9795"/>
                </a:cubicBezTo>
                <a:cubicBezTo>
                  <a:pt x="15833" y="9706"/>
                  <a:pt x="15833" y="9606"/>
                  <a:pt x="15811" y="9506"/>
                </a:cubicBezTo>
                <a:cubicBezTo>
                  <a:pt x="15833" y="9466"/>
                  <a:pt x="15796" y="9396"/>
                  <a:pt x="15788" y="9346"/>
                </a:cubicBezTo>
                <a:cubicBezTo>
                  <a:pt x="15818" y="9306"/>
                  <a:pt x="15758" y="9236"/>
                  <a:pt x="15796" y="9196"/>
                </a:cubicBezTo>
                <a:cubicBezTo>
                  <a:pt x="15758" y="9076"/>
                  <a:pt x="15751" y="9086"/>
                  <a:pt x="15728" y="8986"/>
                </a:cubicBezTo>
                <a:cubicBezTo>
                  <a:pt x="15743" y="8956"/>
                  <a:pt x="15736" y="8916"/>
                  <a:pt x="15721" y="8866"/>
                </a:cubicBezTo>
                <a:cubicBezTo>
                  <a:pt x="15698" y="8836"/>
                  <a:pt x="15736" y="8736"/>
                  <a:pt x="15676" y="8756"/>
                </a:cubicBezTo>
                <a:cubicBezTo>
                  <a:pt x="15706" y="8896"/>
                  <a:pt x="15698" y="9016"/>
                  <a:pt x="15736" y="9156"/>
                </a:cubicBezTo>
                <a:cubicBezTo>
                  <a:pt x="15781" y="9236"/>
                  <a:pt x="15713" y="9276"/>
                  <a:pt x="15773" y="9366"/>
                </a:cubicBezTo>
                <a:cubicBezTo>
                  <a:pt x="15743" y="9416"/>
                  <a:pt x="15758" y="9496"/>
                  <a:pt x="15773" y="9566"/>
                </a:cubicBezTo>
                <a:cubicBezTo>
                  <a:pt x="15788" y="9636"/>
                  <a:pt x="15758" y="9686"/>
                  <a:pt x="15758" y="9755"/>
                </a:cubicBezTo>
                <a:cubicBezTo>
                  <a:pt x="15751" y="9815"/>
                  <a:pt x="15788" y="9885"/>
                  <a:pt x="15751" y="9935"/>
                </a:cubicBezTo>
                <a:cubicBezTo>
                  <a:pt x="15766" y="10075"/>
                  <a:pt x="15773" y="10215"/>
                  <a:pt x="15736" y="10325"/>
                </a:cubicBezTo>
                <a:cubicBezTo>
                  <a:pt x="15743" y="10455"/>
                  <a:pt x="15736" y="10575"/>
                  <a:pt x="15713" y="10695"/>
                </a:cubicBezTo>
                <a:cubicBezTo>
                  <a:pt x="15721" y="10735"/>
                  <a:pt x="15713" y="10765"/>
                  <a:pt x="15683" y="10785"/>
                </a:cubicBezTo>
                <a:cubicBezTo>
                  <a:pt x="15698" y="10815"/>
                  <a:pt x="15706" y="10855"/>
                  <a:pt x="15706" y="10885"/>
                </a:cubicBezTo>
                <a:cubicBezTo>
                  <a:pt x="15713" y="10955"/>
                  <a:pt x="15653" y="11005"/>
                  <a:pt x="15676" y="11075"/>
                </a:cubicBezTo>
                <a:cubicBezTo>
                  <a:pt x="15638" y="11195"/>
                  <a:pt x="15661" y="11325"/>
                  <a:pt x="15623" y="11435"/>
                </a:cubicBezTo>
                <a:cubicBezTo>
                  <a:pt x="15586" y="11555"/>
                  <a:pt x="15623" y="11705"/>
                  <a:pt x="15563" y="11815"/>
                </a:cubicBezTo>
                <a:cubicBezTo>
                  <a:pt x="15563" y="11934"/>
                  <a:pt x="15541" y="12054"/>
                  <a:pt x="15511" y="12174"/>
                </a:cubicBezTo>
                <a:cubicBezTo>
                  <a:pt x="15511" y="12304"/>
                  <a:pt x="15511" y="12434"/>
                  <a:pt x="15473" y="12554"/>
                </a:cubicBezTo>
                <a:cubicBezTo>
                  <a:pt x="15481" y="12584"/>
                  <a:pt x="15459" y="12614"/>
                  <a:pt x="15466" y="12644"/>
                </a:cubicBezTo>
                <a:cubicBezTo>
                  <a:pt x="15444" y="12664"/>
                  <a:pt x="15488" y="12714"/>
                  <a:pt x="15466" y="12734"/>
                </a:cubicBezTo>
                <a:cubicBezTo>
                  <a:pt x="15444" y="12794"/>
                  <a:pt x="15436" y="12854"/>
                  <a:pt x="15451" y="12924"/>
                </a:cubicBezTo>
                <a:cubicBezTo>
                  <a:pt x="15421" y="12974"/>
                  <a:pt x="15421" y="13034"/>
                  <a:pt x="15444" y="13104"/>
                </a:cubicBezTo>
                <a:cubicBezTo>
                  <a:pt x="15414" y="13164"/>
                  <a:pt x="15406" y="13234"/>
                  <a:pt x="15414" y="13304"/>
                </a:cubicBezTo>
                <a:cubicBezTo>
                  <a:pt x="15391" y="13324"/>
                  <a:pt x="15414" y="13364"/>
                  <a:pt x="15406" y="13394"/>
                </a:cubicBezTo>
                <a:cubicBezTo>
                  <a:pt x="15391" y="13424"/>
                  <a:pt x="15384" y="13454"/>
                  <a:pt x="15399" y="13484"/>
                </a:cubicBezTo>
                <a:cubicBezTo>
                  <a:pt x="15384" y="13544"/>
                  <a:pt x="15346" y="13594"/>
                  <a:pt x="15391" y="13674"/>
                </a:cubicBezTo>
                <a:cubicBezTo>
                  <a:pt x="15376" y="13734"/>
                  <a:pt x="15376" y="13794"/>
                  <a:pt x="15376" y="13854"/>
                </a:cubicBezTo>
                <a:cubicBezTo>
                  <a:pt x="15354" y="13914"/>
                  <a:pt x="15391" y="14004"/>
                  <a:pt x="15376" y="14063"/>
                </a:cubicBezTo>
                <a:cubicBezTo>
                  <a:pt x="15421" y="14213"/>
                  <a:pt x="15384" y="14333"/>
                  <a:pt x="15414" y="14473"/>
                </a:cubicBezTo>
                <a:cubicBezTo>
                  <a:pt x="15399" y="14533"/>
                  <a:pt x="15421" y="14603"/>
                  <a:pt x="15429" y="14673"/>
                </a:cubicBezTo>
                <a:cubicBezTo>
                  <a:pt x="15399" y="14723"/>
                  <a:pt x="15473" y="14823"/>
                  <a:pt x="15459" y="14883"/>
                </a:cubicBezTo>
                <a:cubicBezTo>
                  <a:pt x="15429" y="14893"/>
                  <a:pt x="15414" y="14803"/>
                  <a:pt x="15384" y="14823"/>
                </a:cubicBezTo>
                <a:cubicBezTo>
                  <a:pt x="15384" y="14763"/>
                  <a:pt x="15301" y="14783"/>
                  <a:pt x="15346" y="14733"/>
                </a:cubicBezTo>
                <a:cubicBezTo>
                  <a:pt x="15339" y="14693"/>
                  <a:pt x="15346" y="14653"/>
                  <a:pt x="15346" y="14613"/>
                </a:cubicBezTo>
                <a:cubicBezTo>
                  <a:pt x="15324" y="14573"/>
                  <a:pt x="15286" y="14623"/>
                  <a:pt x="15271" y="14553"/>
                </a:cubicBezTo>
                <a:cubicBezTo>
                  <a:pt x="15301" y="14503"/>
                  <a:pt x="15256" y="14433"/>
                  <a:pt x="15264" y="14383"/>
                </a:cubicBezTo>
                <a:cubicBezTo>
                  <a:pt x="15249" y="14313"/>
                  <a:pt x="15271" y="14253"/>
                  <a:pt x="15249" y="14183"/>
                </a:cubicBezTo>
                <a:cubicBezTo>
                  <a:pt x="15279" y="14073"/>
                  <a:pt x="15256" y="13944"/>
                  <a:pt x="15286" y="13844"/>
                </a:cubicBezTo>
                <a:cubicBezTo>
                  <a:pt x="15249" y="13764"/>
                  <a:pt x="15271" y="13724"/>
                  <a:pt x="15279" y="13664"/>
                </a:cubicBezTo>
                <a:cubicBezTo>
                  <a:pt x="15271" y="13634"/>
                  <a:pt x="15286" y="13604"/>
                  <a:pt x="15256" y="13564"/>
                </a:cubicBezTo>
                <a:cubicBezTo>
                  <a:pt x="15294" y="13544"/>
                  <a:pt x="15279" y="13514"/>
                  <a:pt x="15286" y="13484"/>
                </a:cubicBezTo>
                <a:cubicBezTo>
                  <a:pt x="15286" y="13354"/>
                  <a:pt x="15294" y="13234"/>
                  <a:pt x="15309" y="13114"/>
                </a:cubicBezTo>
                <a:cubicBezTo>
                  <a:pt x="15339" y="13064"/>
                  <a:pt x="15286" y="12994"/>
                  <a:pt x="15331" y="12954"/>
                </a:cubicBezTo>
                <a:cubicBezTo>
                  <a:pt x="15331" y="12884"/>
                  <a:pt x="15339" y="12824"/>
                  <a:pt x="15346" y="12764"/>
                </a:cubicBezTo>
                <a:cubicBezTo>
                  <a:pt x="15361" y="12744"/>
                  <a:pt x="15339" y="12704"/>
                  <a:pt x="15346" y="12674"/>
                </a:cubicBezTo>
                <a:cubicBezTo>
                  <a:pt x="15369" y="12644"/>
                  <a:pt x="15369" y="12624"/>
                  <a:pt x="15354" y="12584"/>
                </a:cubicBezTo>
                <a:cubicBezTo>
                  <a:pt x="15414" y="12544"/>
                  <a:pt x="15376" y="12464"/>
                  <a:pt x="15391" y="12404"/>
                </a:cubicBezTo>
                <a:cubicBezTo>
                  <a:pt x="15436" y="12304"/>
                  <a:pt x="15429" y="12184"/>
                  <a:pt x="15451" y="12074"/>
                </a:cubicBezTo>
                <a:cubicBezTo>
                  <a:pt x="15473" y="11954"/>
                  <a:pt x="15451" y="11815"/>
                  <a:pt x="15526" y="11725"/>
                </a:cubicBezTo>
                <a:cubicBezTo>
                  <a:pt x="15511" y="11695"/>
                  <a:pt x="15511" y="11665"/>
                  <a:pt x="15511" y="11645"/>
                </a:cubicBezTo>
                <a:cubicBezTo>
                  <a:pt x="15496" y="11605"/>
                  <a:pt x="15548" y="11595"/>
                  <a:pt x="15518" y="11545"/>
                </a:cubicBezTo>
                <a:cubicBezTo>
                  <a:pt x="15533" y="11495"/>
                  <a:pt x="15533" y="11425"/>
                  <a:pt x="15526" y="11365"/>
                </a:cubicBezTo>
                <a:cubicBezTo>
                  <a:pt x="15578" y="11325"/>
                  <a:pt x="15518" y="11245"/>
                  <a:pt x="15578" y="11215"/>
                </a:cubicBezTo>
                <a:cubicBezTo>
                  <a:pt x="15556" y="11145"/>
                  <a:pt x="15556" y="11075"/>
                  <a:pt x="15586" y="11025"/>
                </a:cubicBezTo>
                <a:cubicBezTo>
                  <a:pt x="15601" y="10975"/>
                  <a:pt x="15563" y="10905"/>
                  <a:pt x="15608" y="10865"/>
                </a:cubicBezTo>
                <a:cubicBezTo>
                  <a:pt x="15593" y="10825"/>
                  <a:pt x="15593" y="10795"/>
                  <a:pt x="15616" y="10775"/>
                </a:cubicBezTo>
                <a:cubicBezTo>
                  <a:pt x="15608" y="10745"/>
                  <a:pt x="15608" y="10705"/>
                  <a:pt x="15616" y="10685"/>
                </a:cubicBezTo>
                <a:cubicBezTo>
                  <a:pt x="15623" y="10555"/>
                  <a:pt x="15653" y="10445"/>
                  <a:pt x="15638" y="10315"/>
                </a:cubicBezTo>
                <a:cubicBezTo>
                  <a:pt x="15676" y="10075"/>
                  <a:pt x="15676" y="9835"/>
                  <a:pt x="15668" y="9586"/>
                </a:cubicBezTo>
                <a:cubicBezTo>
                  <a:pt x="15668" y="9526"/>
                  <a:pt x="15668" y="9476"/>
                  <a:pt x="15661" y="9416"/>
                </a:cubicBezTo>
                <a:cubicBezTo>
                  <a:pt x="15676" y="9356"/>
                  <a:pt x="15631" y="9276"/>
                  <a:pt x="15646" y="9216"/>
                </a:cubicBezTo>
                <a:cubicBezTo>
                  <a:pt x="15653" y="9156"/>
                  <a:pt x="15638" y="9086"/>
                  <a:pt x="15631" y="9026"/>
                </a:cubicBezTo>
                <a:cubicBezTo>
                  <a:pt x="15623" y="8986"/>
                  <a:pt x="15638" y="8966"/>
                  <a:pt x="15616" y="8926"/>
                </a:cubicBezTo>
                <a:cubicBezTo>
                  <a:pt x="15601" y="8896"/>
                  <a:pt x="15623" y="8846"/>
                  <a:pt x="15586" y="8856"/>
                </a:cubicBezTo>
                <a:cubicBezTo>
                  <a:pt x="15631" y="8996"/>
                  <a:pt x="15578" y="9086"/>
                  <a:pt x="15631" y="9236"/>
                </a:cubicBezTo>
                <a:cubicBezTo>
                  <a:pt x="15593" y="9336"/>
                  <a:pt x="15646" y="9476"/>
                  <a:pt x="15623" y="9586"/>
                </a:cubicBezTo>
                <a:cubicBezTo>
                  <a:pt x="15608" y="9706"/>
                  <a:pt x="15638" y="9835"/>
                  <a:pt x="15623" y="9945"/>
                </a:cubicBezTo>
                <a:cubicBezTo>
                  <a:pt x="15601" y="10065"/>
                  <a:pt x="15601" y="10185"/>
                  <a:pt x="15601" y="10315"/>
                </a:cubicBezTo>
                <a:cubicBezTo>
                  <a:pt x="15563" y="10355"/>
                  <a:pt x="15586" y="10425"/>
                  <a:pt x="15548" y="10465"/>
                </a:cubicBezTo>
                <a:cubicBezTo>
                  <a:pt x="15556" y="10505"/>
                  <a:pt x="15548" y="10525"/>
                  <a:pt x="15571" y="10565"/>
                </a:cubicBezTo>
                <a:cubicBezTo>
                  <a:pt x="15533" y="10585"/>
                  <a:pt x="15548" y="10625"/>
                  <a:pt x="15541" y="10655"/>
                </a:cubicBezTo>
                <a:cubicBezTo>
                  <a:pt x="15571" y="10725"/>
                  <a:pt x="15488" y="10755"/>
                  <a:pt x="15526" y="10835"/>
                </a:cubicBezTo>
                <a:cubicBezTo>
                  <a:pt x="15511" y="10895"/>
                  <a:pt x="15503" y="10955"/>
                  <a:pt x="15518" y="11025"/>
                </a:cubicBezTo>
                <a:cubicBezTo>
                  <a:pt x="15473" y="11125"/>
                  <a:pt x="15488" y="11245"/>
                  <a:pt x="15459" y="11355"/>
                </a:cubicBezTo>
                <a:cubicBezTo>
                  <a:pt x="15488" y="11435"/>
                  <a:pt x="15429" y="11465"/>
                  <a:pt x="15451" y="11545"/>
                </a:cubicBezTo>
                <a:cubicBezTo>
                  <a:pt x="15436" y="11595"/>
                  <a:pt x="15436" y="11665"/>
                  <a:pt x="15436" y="11725"/>
                </a:cubicBezTo>
                <a:cubicBezTo>
                  <a:pt x="15421" y="11745"/>
                  <a:pt x="15399" y="11765"/>
                  <a:pt x="15421" y="11795"/>
                </a:cubicBezTo>
                <a:cubicBezTo>
                  <a:pt x="15406" y="11815"/>
                  <a:pt x="15384" y="11835"/>
                  <a:pt x="15406" y="11865"/>
                </a:cubicBezTo>
                <a:cubicBezTo>
                  <a:pt x="15376" y="11914"/>
                  <a:pt x="15391" y="11974"/>
                  <a:pt x="15361" y="12014"/>
                </a:cubicBezTo>
                <a:cubicBezTo>
                  <a:pt x="15391" y="12084"/>
                  <a:pt x="15361" y="12134"/>
                  <a:pt x="15339" y="12184"/>
                </a:cubicBezTo>
                <a:cubicBezTo>
                  <a:pt x="15354" y="12244"/>
                  <a:pt x="15376" y="12304"/>
                  <a:pt x="15324" y="12344"/>
                </a:cubicBezTo>
                <a:cubicBezTo>
                  <a:pt x="15316" y="12394"/>
                  <a:pt x="15346" y="12454"/>
                  <a:pt x="15294" y="12484"/>
                </a:cubicBezTo>
                <a:cubicBezTo>
                  <a:pt x="15316" y="12544"/>
                  <a:pt x="15286" y="12594"/>
                  <a:pt x="15271" y="12644"/>
                </a:cubicBezTo>
                <a:cubicBezTo>
                  <a:pt x="15271" y="12754"/>
                  <a:pt x="15256" y="12864"/>
                  <a:pt x="15226" y="12964"/>
                </a:cubicBezTo>
                <a:cubicBezTo>
                  <a:pt x="15249" y="13024"/>
                  <a:pt x="15249" y="13074"/>
                  <a:pt x="15226" y="13114"/>
                </a:cubicBezTo>
                <a:cubicBezTo>
                  <a:pt x="15211" y="13174"/>
                  <a:pt x="15264" y="13244"/>
                  <a:pt x="15204" y="13284"/>
                </a:cubicBezTo>
                <a:cubicBezTo>
                  <a:pt x="15234" y="13344"/>
                  <a:pt x="15196" y="13384"/>
                  <a:pt x="15211" y="13454"/>
                </a:cubicBezTo>
                <a:cubicBezTo>
                  <a:pt x="15166" y="13494"/>
                  <a:pt x="15219" y="13574"/>
                  <a:pt x="15189" y="13614"/>
                </a:cubicBezTo>
                <a:cubicBezTo>
                  <a:pt x="15196" y="13674"/>
                  <a:pt x="15166" y="13714"/>
                  <a:pt x="15196" y="13784"/>
                </a:cubicBezTo>
                <a:cubicBezTo>
                  <a:pt x="15144" y="13824"/>
                  <a:pt x="15226" y="13914"/>
                  <a:pt x="15174" y="13944"/>
                </a:cubicBezTo>
                <a:cubicBezTo>
                  <a:pt x="15189" y="14014"/>
                  <a:pt x="15196" y="14073"/>
                  <a:pt x="15181" y="14123"/>
                </a:cubicBezTo>
                <a:cubicBezTo>
                  <a:pt x="15189" y="14153"/>
                  <a:pt x="15196" y="14173"/>
                  <a:pt x="15166" y="14193"/>
                </a:cubicBezTo>
                <a:cubicBezTo>
                  <a:pt x="15181" y="14223"/>
                  <a:pt x="15174" y="14253"/>
                  <a:pt x="15159" y="14283"/>
                </a:cubicBezTo>
                <a:cubicBezTo>
                  <a:pt x="15181" y="14343"/>
                  <a:pt x="15196" y="14393"/>
                  <a:pt x="15181" y="14443"/>
                </a:cubicBezTo>
                <a:cubicBezTo>
                  <a:pt x="15196" y="14473"/>
                  <a:pt x="15196" y="14493"/>
                  <a:pt x="15196" y="14523"/>
                </a:cubicBezTo>
                <a:cubicBezTo>
                  <a:pt x="15174" y="14533"/>
                  <a:pt x="15181" y="14573"/>
                  <a:pt x="15159" y="14543"/>
                </a:cubicBezTo>
                <a:cubicBezTo>
                  <a:pt x="15084" y="14503"/>
                  <a:pt x="15106" y="14363"/>
                  <a:pt x="15039" y="14253"/>
                </a:cubicBezTo>
                <a:cubicBezTo>
                  <a:pt x="15062" y="14083"/>
                  <a:pt x="14987" y="13874"/>
                  <a:pt x="15032" y="13704"/>
                </a:cubicBezTo>
                <a:cubicBezTo>
                  <a:pt x="15002" y="13654"/>
                  <a:pt x="15024" y="13614"/>
                  <a:pt x="15039" y="13574"/>
                </a:cubicBezTo>
                <a:cubicBezTo>
                  <a:pt x="15017" y="13514"/>
                  <a:pt x="15039" y="13474"/>
                  <a:pt x="15047" y="13424"/>
                </a:cubicBezTo>
                <a:cubicBezTo>
                  <a:pt x="15017" y="13374"/>
                  <a:pt x="15039" y="13334"/>
                  <a:pt x="15062" y="13304"/>
                </a:cubicBezTo>
                <a:cubicBezTo>
                  <a:pt x="15039" y="13244"/>
                  <a:pt x="15054" y="13194"/>
                  <a:pt x="15062" y="13154"/>
                </a:cubicBezTo>
                <a:cubicBezTo>
                  <a:pt x="15047" y="13054"/>
                  <a:pt x="15054" y="12954"/>
                  <a:pt x="15077" y="12874"/>
                </a:cubicBezTo>
                <a:cubicBezTo>
                  <a:pt x="15069" y="12774"/>
                  <a:pt x="15092" y="12684"/>
                  <a:pt x="15099" y="12594"/>
                </a:cubicBezTo>
                <a:cubicBezTo>
                  <a:pt x="15084" y="12544"/>
                  <a:pt x="15121" y="12514"/>
                  <a:pt x="15106" y="12474"/>
                </a:cubicBezTo>
                <a:cubicBezTo>
                  <a:pt x="15144" y="12434"/>
                  <a:pt x="15121" y="12374"/>
                  <a:pt x="15136" y="12334"/>
                </a:cubicBezTo>
                <a:cubicBezTo>
                  <a:pt x="15144" y="12284"/>
                  <a:pt x="15121" y="12234"/>
                  <a:pt x="15151" y="12204"/>
                </a:cubicBezTo>
                <a:cubicBezTo>
                  <a:pt x="15166" y="12154"/>
                  <a:pt x="15144" y="12094"/>
                  <a:pt x="15159" y="12054"/>
                </a:cubicBezTo>
                <a:cubicBezTo>
                  <a:pt x="15166" y="11994"/>
                  <a:pt x="15211" y="11944"/>
                  <a:pt x="15196" y="11874"/>
                </a:cubicBezTo>
                <a:cubicBezTo>
                  <a:pt x="15234" y="11835"/>
                  <a:pt x="15234" y="11765"/>
                  <a:pt x="15256" y="11715"/>
                </a:cubicBezTo>
                <a:cubicBezTo>
                  <a:pt x="15279" y="11645"/>
                  <a:pt x="15226" y="11535"/>
                  <a:pt x="15294" y="11485"/>
                </a:cubicBezTo>
                <a:cubicBezTo>
                  <a:pt x="15271" y="11395"/>
                  <a:pt x="15331" y="11335"/>
                  <a:pt x="15301" y="11235"/>
                </a:cubicBezTo>
                <a:cubicBezTo>
                  <a:pt x="15354" y="11225"/>
                  <a:pt x="15316" y="11165"/>
                  <a:pt x="15324" y="11135"/>
                </a:cubicBezTo>
                <a:cubicBezTo>
                  <a:pt x="15339" y="11095"/>
                  <a:pt x="15361" y="11065"/>
                  <a:pt x="15339" y="11005"/>
                </a:cubicBezTo>
                <a:cubicBezTo>
                  <a:pt x="15354" y="10975"/>
                  <a:pt x="15361" y="10945"/>
                  <a:pt x="15361" y="10905"/>
                </a:cubicBezTo>
                <a:cubicBezTo>
                  <a:pt x="15421" y="10885"/>
                  <a:pt x="15354" y="10815"/>
                  <a:pt x="15399" y="10785"/>
                </a:cubicBezTo>
                <a:cubicBezTo>
                  <a:pt x="15391" y="10745"/>
                  <a:pt x="15399" y="10715"/>
                  <a:pt x="15421" y="10685"/>
                </a:cubicBezTo>
                <a:cubicBezTo>
                  <a:pt x="15436" y="10645"/>
                  <a:pt x="15429" y="10595"/>
                  <a:pt x="15436" y="10555"/>
                </a:cubicBezTo>
                <a:cubicBezTo>
                  <a:pt x="15459" y="10485"/>
                  <a:pt x="15459" y="10395"/>
                  <a:pt x="15466" y="10325"/>
                </a:cubicBezTo>
                <a:cubicBezTo>
                  <a:pt x="15466" y="10145"/>
                  <a:pt x="15511" y="9995"/>
                  <a:pt x="15503" y="9825"/>
                </a:cubicBezTo>
                <a:cubicBezTo>
                  <a:pt x="15518" y="9745"/>
                  <a:pt x="15548" y="9676"/>
                  <a:pt x="15511" y="9586"/>
                </a:cubicBezTo>
                <a:cubicBezTo>
                  <a:pt x="15533" y="9506"/>
                  <a:pt x="15541" y="9436"/>
                  <a:pt x="15526" y="9346"/>
                </a:cubicBezTo>
                <a:cubicBezTo>
                  <a:pt x="15548" y="9316"/>
                  <a:pt x="15548" y="9276"/>
                  <a:pt x="15518" y="9226"/>
                </a:cubicBezTo>
                <a:cubicBezTo>
                  <a:pt x="15526" y="9186"/>
                  <a:pt x="15518" y="9136"/>
                  <a:pt x="15533" y="9096"/>
                </a:cubicBezTo>
                <a:cubicBezTo>
                  <a:pt x="15526" y="9006"/>
                  <a:pt x="15488" y="8906"/>
                  <a:pt x="15503" y="8826"/>
                </a:cubicBezTo>
                <a:cubicBezTo>
                  <a:pt x="15511" y="8746"/>
                  <a:pt x="15436" y="8636"/>
                  <a:pt x="15488" y="8576"/>
                </a:cubicBezTo>
                <a:cubicBezTo>
                  <a:pt x="15459" y="8476"/>
                  <a:pt x="15444" y="8396"/>
                  <a:pt x="15444" y="8316"/>
                </a:cubicBezTo>
                <a:cubicBezTo>
                  <a:pt x="15399" y="8126"/>
                  <a:pt x="15361" y="7936"/>
                  <a:pt x="15324" y="7756"/>
                </a:cubicBezTo>
                <a:cubicBezTo>
                  <a:pt x="15256" y="7776"/>
                  <a:pt x="15346" y="7866"/>
                  <a:pt x="15324" y="7906"/>
                </a:cubicBezTo>
                <a:cubicBezTo>
                  <a:pt x="15354" y="7976"/>
                  <a:pt x="15331" y="8026"/>
                  <a:pt x="15376" y="8096"/>
                </a:cubicBezTo>
                <a:cubicBezTo>
                  <a:pt x="15354" y="8146"/>
                  <a:pt x="15414" y="8226"/>
                  <a:pt x="15384" y="8266"/>
                </a:cubicBezTo>
                <a:cubicBezTo>
                  <a:pt x="15414" y="8336"/>
                  <a:pt x="15406" y="8396"/>
                  <a:pt x="15414" y="8446"/>
                </a:cubicBezTo>
                <a:cubicBezTo>
                  <a:pt x="15429" y="8556"/>
                  <a:pt x="15459" y="8686"/>
                  <a:pt x="15444" y="8786"/>
                </a:cubicBezTo>
                <a:cubicBezTo>
                  <a:pt x="15429" y="8836"/>
                  <a:pt x="15503" y="8916"/>
                  <a:pt x="15451" y="8956"/>
                </a:cubicBezTo>
                <a:cubicBezTo>
                  <a:pt x="15459" y="9016"/>
                  <a:pt x="15488" y="9086"/>
                  <a:pt x="15459" y="9126"/>
                </a:cubicBezTo>
                <a:cubicBezTo>
                  <a:pt x="15473" y="9236"/>
                  <a:pt x="15488" y="9356"/>
                  <a:pt x="15459" y="9446"/>
                </a:cubicBezTo>
                <a:cubicBezTo>
                  <a:pt x="15473" y="9516"/>
                  <a:pt x="15436" y="9556"/>
                  <a:pt x="15466" y="9626"/>
                </a:cubicBezTo>
                <a:cubicBezTo>
                  <a:pt x="15451" y="9676"/>
                  <a:pt x="15444" y="9725"/>
                  <a:pt x="15444" y="9785"/>
                </a:cubicBezTo>
                <a:cubicBezTo>
                  <a:pt x="15414" y="9885"/>
                  <a:pt x="15436" y="10005"/>
                  <a:pt x="15399" y="10105"/>
                </a:cubicBezTo>
                <a:cubicBezTo>
                  <a:pt x="15421" y="10225"/>
                  <a:pt x="15361" y="10315"/>
                  <a:pt x="15384" y="10445"/>
                </a:cubicBezTo>
                <a:cubicBezTo>
                  <a:pt x="15339" y="10475"/>
                  <a:pt x="15339" y="10425"/>
                  <a:pt x="15324" y="10495"/>
                </a:cubicBezTo>
                <a:cubicBezTo>
                  <a:pt x="15384" y="10595"/>
                  <a:pt x="15316" y="10645"/>
                  <a:pt x="15331" y="10725"/>
                </a:cubicBezTo>
                <a:cubicBezTo>
                  <a:pt x="15286" y="10745"/>
                  <a:pt x="15339" y="10795"/>
                  <a:pt x="15309" y="10825"/>
                </a:cubicBezTo>
                <a:cubicBezTo>
                  <a:pt x="15271" y="10855"/>
                  <a:pt x="15294" y="10915"/>
                  <a:pt x="15264" y="10945"/>
                </a:cubicBezTo>
                <a:cubicBezTo>
                  <a:pt x="15316" y="11005"/>
                  <a:pt x="15219" y="11005"/>
                  <a:pt x="15271" y="11055"/>
                </a:cubicBezTo>
                <a:cubicBezTo>
                  <a:pt x="15241" y="11085"/>
                  <a:pt x="15264" y="11145"/>
                  <a:pt x="15234" y="11175"/>
                </a:cubicBezTo>
                <a:cubicBezTo>
                  <a:pt x="15234" y="11215"/>
                  <a:pt x="15226" y="11255"/>
                  <a:pt x="15234" y="11285"/>
                </a:cubicBezTo>
                <a:cubicBezTo>
                  <a:pt x="15189" y="11315"/>
                  <a:pt x="15256" y="11385"/>
                  <a:pt x="15196" y="11405"/>
                </a:cubicBezTo>
                <a:cubicBezTo>
                  <a:pt x="15226" y="11505"/>
                  <a:pt x="15159" y="11555"/>
                  <a:pt x="15189" y="11645"/>
                </a:cubicBezTo>
                <a:cubicBezTo>
                  <a:pt x="15151" y="11715"/>
                  <a:pt x="15159" y="11805"/>
                  <a:pt x="15121" y="11874"/>
                </a:cubicBezTo>
                <a:cubicBezTo>
                  <a:pt x="15129" y="11954"/>
                  <a:pt x="15084" y="12014"/>
                  <a:pt x="15092" y="12104"/>
                </a:cubicBezTo>
                <a:cubicBezTo>
                  <a:pt x="15069" y="12134"/>
                  <a:pt x="15062" y="12164"/>
                  <a:pt x="15069" y="12204"/>
                </a:cubicBezTo>
                <a:cubicBezTo>
                  <a:pt x="15077" y="12254"/>
                  <a:pt x="15009" y="12274"/>
                  <a:pt x="15054" y="12334"/>
                </a:cubicBezTo>
                <a:cubicBezTo>
                  <a:pt x="15017" y="12404"/>
                  <a:pt x="15032" y="12494"/>
                  <a:pt x="15017" y="12564"/>
                </a:cubicBezTo>
                <a:cubicBezTo>
                  <a:pt x="15002" y="12644"/>
                  <a:pt x="15024" y="12734"/>
                  <a:pt x="14979" y="12794"/>
                </a:cubicBezTo>
                <a:cubicBezTo>
                  <a:pt x="15017" y="12894"/>
                  <a:pt x="14972" y="12954"/>
                  <a:pt x="14972" y="13044"/>
                </a:cubicBezTo>
                <a:cubicBezTo>
                  <a:pt x="14972" y="13124"/>
                  <a:pt x="14972" y="13204"/>
                  <a:pt x="14964" y="13284"/>
                </a:cubicBezTo>
                <a:cubicBezTo>
                  <a:pt x="14964" y="13364"/>
                  <a:pt x="14972" y="13454"/>
                  <a:pt x="14927" y="13514"/>
                </a:cubicBezTo>
                <a:cubicBezTo>
                  <a:pt x="14972" y="13614"/>
                  <a:pt x="14927" y="13674"/>
                  <a:pt x="14942" y="13764"/>
                </a:cubicBezTo>
                <a:cubicBezTo>
                  <a:pt x="14964" y="13854"/>
                  <a:pt x="14934" y="13924"/>
                  <a:pt x="14964" y="14014"/>
                </a:cubicBezTo>
                <a:cubicBezTo>
                  <a:pt x="14912" y="14083"/>
                  <a:pt x="14994" y="14193"/>
                  <a:pt x="14927" y="14253"/>
                </a:cubicBezTo>
                <a:cubicBezTo>
                  <a:pt x="14882" y="14143"/>
                  <a:pt x="14912" y="14073"/>
                  <a:pt x="14844" y="13954"/>
                </a:cubicBezTo>
                <a:cubicBezTo>
                  <a:pt x="14889" y="13924"/>
                  <a:pt x="14837" y="13854"/>
                  <a:pt x="14852" y="13804"/>
                </a:cubicBezTo>
                <a:cubicBezTo>
                  <a:pt x="14882" y="13744"/>
                  <a:pt x="14814" y="13684"/>
                  <a:pt x="14874" y="13644"/>
                </a:cubicBezTo>
                <a:cubicBezTo>
                  <a:pt x="14822" y="13554"/>
                  <a:pt x="14882" y="13514"/>
                  <a:pt x="14822" y="13414"/>
                </a:cubicBezTo>
                <a:cubicBezTo>
                  <a:pt x="14874" y="13284"/>
                  <a:pt x="14807" y="13094"/>
                  <a:pt x="14874" y="12964"/>
                </a:cubicBezTo>
                <a:cubicBezTo>
                  <a:pt x="14822" y="12904"/>
                  <a:pt x="14919" y="12904"/>
                  <a:pt x="14874" y="12854"/>
                </a:cubicBezTo>
                <a:cubicBezTo>
                  <a:pt x="14867" y="12814"/>
                  <a:pt x="14874" y="12774"/>
                  <a:pt x="14897" y="12744"/>
                </a:cubicBezTo>
                <a:cubicBezTo>
                  <a:pt x="14904" y="12664"/>
                  <a:pt x="14889" y="12584"/>
                  <a:pt x="14927" y="12514"/>
                </a:cubicBezTo>
                <a:cubicBezTo>
                  <a:pt x="14927" y="12354"/>
                  <a:pt x="14972" y="12214"/>
                  <a:pt x="15009" y="12074"/>
                </a:cubicBezTo>
                <a:cubicBezTo>
                  <a:pt x="15002" y="12034"/>
                  <a:pt x="15054" y="12014"/>
                  <a:pt x="15009" y="11954"/>
                </a:cubicBezTo>
                <a:cubicBezTo>
                  <a:pt x="15047" y="11934"/>
                  <a:pt x="15047" y="11884"/>
                  <a:pt x="15047" y="11845"/>
                </a:cubicBezTo>
                <a:cubicBezTo>
                  <a:pt x="15017" y="11795"/>
                  <a:pt x="15084" y="11785"/>
                  <a:pt x="15069" y="11735"/>
                </a:cubicBezTo>
                <a:cubicBezTo>
                  <a:pt x="15054" y="11685"/>
                  <a:pt x="15092" y="11655"/>
                  <a:pt x="15106" y="11615"/>
                </a:cubicBezTo>
                <a:cubicBezTo>
                  <a:pt x="15077" y="11535"/>
                  <a:pt x="15129" y="11485"/>
                  <a:pt x="15106" y="11415"/>
                </a:cubicBezTo>
                <a:cubicBezTo>
                  <a:pt x="15121" y="11345"/>
                  <a:pt x="15136" y="11285"/>
                  <a:pt x="15136" y="11215"/>
                </a:cubicBezTo>
                <a:cubicBezTo>
                  <a:pt x="15211" y="11175"/>
                  <a:pt x="15151" y="11085"/>
                  <a:pt x="15189" y="11025"/>
                </a:cubicBezTo>
                <a:cubicBezTo>
                  <a:pt x="15196" y="10955"/>
                  <a:pt x="15204" y="10895"/>
                  <a:pt x="15219" y="10835"/>
                </a:cubicBezTo>
                <a:cubicBezTo>
                  <a:pt x="15241" y="10775"/>
                  <a:pt x="15234" y="10695"/>
                  <a:pt x="15249" y="10635"/>
                </a:cubicBezTo>
                <a:cubicBezTo>
                  <a:pt x="15316" y="10585"/>
                  <a:pt x="15234" y="10495"/>
                  <a:pt x="15301" y="10445"/>
                </a:cubicBezTo>
                <a:cubicBezTo>
                  <a:pt x="15279" y="10365"/>
                  <a:pt x="15309" y="10315"/>
                  <a:pt x="15331" y="10245"/>
                </a:cubicBezTo>
                <a:cubicBezTo>
                  <a:pt x="15309" y="10175"/>
                  <a:pt x="15339" y="10115"/>
                  <a:pt x="15331" y="10045"/>
                </a:cubicBezTo>
                <a:cubicBezTo>
                  <a:pt x="15369" y="9985"/>
                  <a:pt x="15331" y="9905"/>
                  <a:pt x="15361" y="9845"/>
                </a:cubicBezTo>
                <a:cubicBezTo>
                  <a:pt x="15384" y="9785"/>
                  <a:pt x="15331" y="9696"/>
                  <a:pt x="15384" y="9646"/>
                </a:cubicBezTo>
                <a:cubicBezTo>
                  <a:pt x="15354" y="9566"/>
                  <a:pt x="15369" y="9506"/>
                  <a:pt x="15391" y="9446"/>
                </a:cubicBezTo>
                <a:cubicBezTo>
                  <a:pt x="15376" y="9366"/>
                  <a:pt x="15361" y="9296"/>
                  <a:pt x="15391" y="9236"/>
                </a:cubicBezTo>
                <a:cubicBezTo>
                  <a:pt x="15384" y="9166"/>
                  <a:pt x="15384" y="9096"/>
                  <a:pt x="15391" y="9026"/>
                </a:cubicBezTo>
                <a:cubicBezTo>
                  <a:pt x="15361" y="8946"/>
                  <a:pt x="15421" y="8896"/>
                  <a:pt x="15369" y="8806"/>
                </a:cubicBezTo>
                <a:cubicBezTo>
                  <a:pt x="15399" y="8756"/>
                  <a:pt x="15354" y="8666"/>
                  <a:pt x="15369" y="8606"/>
                </a:cubicBezTo>
                <a:cubicBezTo>
                  <a:pt x="15339" y="8556"/>
                  <a:pt x="15384" y="8536"/>
                  <a:pt x="15339" y="8476"/>
                </a:cubicBezTo>
                <a:cubicBezTo>
                  <a:pt x="15309" y="8446"/>
                  <a:pt x="15361" y="8366"/>
                  <a:pt x="15301" y="8386"/>
                </a:cubicBezTo>
                <a:cubicBezTo>
                  <a:pt x="15301" y="8466"/>
                  <a:pt x="15316" y="8546"/>
                  <a:pt x="15339" y="8626"/>
                </a:cubicBezTo>
                <a:cubicBezTo>
                  <a:pt x="15309" y="8656"/>
                  <a:pt x="15361" y="8716"/>
                  <a:pt x="15339" y="8746"/>
                </a:cubicBezTo>
                <a:cubicBezTo>
                  <a:pt x="15361" y="8786"/>
                  <a:pt x="15309" y="8806"/>
                  <a:pt x="15346" y="8856"/>
                </a:cubicBezTo>
                <a:cubicBezTo>
                  <a:pt x="15354" y="9016"/>
                  <a:pt x="15309" y="9146"/>
                  <a:pt x="15331" y="9306"/>
                </a:cubicBezTo>
                <a:cubicBezTo>
                  <a:pt x="15301" y="9446"/>
                  <a:pt x="15324" y="9606"/>
                  <a:pt x="15294" y="9745"/>
                </a:cubicBezTo>
                <a:cubicBezTo>
                  <a:pt x="15279" y="9825"/>
                  <a:pt x="15286" y="9895"/>
                  <a:pt x="15279" y="9965"/>
                </a:cubicBezTo>
                <a:cubicBezTo>
                  <a:pt x="15271" y="10035"/>
                  <a:pt x="15241" y="10125"/>
                  <a:pt x="15271" y="10205"/>
                </a:cubicBezTo>
                <a:cubicBezTo>
                  <a:pt x="15219" y="10265"/>
                  <a:pt x="15226" y="10345"/>
                  <a:pt x="15226" y="10415"/>
                </a:cubicBezTo>
                <a:cubicBezTo>
                  <a:pt x="15196" y="10485"/>
                  <a:pt x="15181" y="10565"/>
                  <a:pt x="15189" y="10645"/>
                </a:cubicBezTo>
                <a:cubicBezTo>
                  <a:pt x="15144" y="10795"/>
                  <a:pt x="15114" y="10945"/>
                  <a:pt x="15092" y="11105"/>
                </a:cubicBezTo>
                <a:cubicBezTo>
                  <a:pt x="15054" y="11175"/>
                  <a:pt x="15069" y="11255"/>
                  <a:pt x="15054" y="11335"/>
                </a:cubicBezTo>
                <a:cubicBezTo>
                  <a:pt x="15024" y="11405"/>
                  <a:pt x="15054" y="11495"/>
                  <a:pt x="14994" y="11555"/>
                </a:cubicBezTo>
                <a:cubicBezTo>
                  <a:pt x="15032" y="11605"/>
                  <a:pt x="14979" y="11625"/>
                  <a:pt x="14994" y="11675"/>
                </a:cubicBezTo>
                <a:cubicBezTo>
                  <a:pt x="14972" y="11705"/>
                  <a:pt x="15017" y="11765"/>
                  <a:pt x="14957" y="11785"/>
                </a:cubicBezTo>
                <a:cubicBezTo>
                  <a:pt x="15002" y="11884"/>
                  <a:pt x="14904" y="11934"/>
                  <a:pt x="14919" y="12024"/>
                </a:cubicBezTo>
                <a:cubicBezTo>
                  <a:pt x="14889" y="12044"/>
                  <a:pt x="14942" y="12104"/>
                  <a:pt x="14897" y="12124"/>
                </a:cubicBezTo>
                <a:cubicBezTo>
                  <a:pt x="14897" y="12164"/>
                  <a:pt x="14882" y="12194"/>
                  <a:pt x="14874" y="12234"/>
                </a:cubicBezTo>
                <a:cubicBezTo>
                  <a:pt x="14882" y="12314"/>
                  <a:pt x="14837" y="12374"/>
                  <a:pt x="14844" y="12464"/>
                </a:cubicBezTo>
                <a:cubicBezTo>
                  <a:pt x="14807" y="12614"/>
                  <a:pt x="14807" y="12774"/>
                  <a:pt x="14769" y="12924"/>
                </a:cubicBezTo>
                <a:cubicBezTo>
                  <a:pt x="14807" y="12974"/>
                  <a:pt x="14754" y="12994"/>
                  <a:pt x="14777" y="13044"/>
                </a:cubicBezTo>
                <a:cubicBezTo>
                  <a:pt x="14740" y="13074"/>
                  <a:pt x="14814" y="13144"/>
                  <a:pt x="14762" y="13164"/>
                </a:cubicBezTo>
                <a:cubicBezTo>
                  <a:pt x="14747" y="13244"/>
                  <a:pt x="14777" y="13334"/>
                  <a:pt x="14754" y="13414"/>
                </a:cubicBezTo>
                <a:cubicBezTo>
                  <a:pt x="14777" y="13504"/>
                  <a:pt x="14762" y="13574"/>
                  <a:pt x="14769" y="13664"/>
                </a:cubicBezTo>
                <a:cubicBezTo>
                  <a:pt x="14740" y="13684"/>
                  <a:pt x="14792" y="13744"/>
                  <a:pt x="14769" y="13774"/>
                </a:cubicBezTo>
                <a:cubicBezTo>
                  <a:pt x="14762" y="13794"/>
                  <a:pt x="14762" y="13814"/>
                  <a:pt x="14777" y="13834"/>
                </a:cubicBezTo>
                <a:cubicBezTo>
                  <a:pt x="14754" y="13844"/>
                  <a:pt x="14762" y="13884"/>
                  <a:pt x="14740" y="13864"/>
                </a:cubicBezTo>
                <a:cubicBezTo>
                  <a:pt x="14672" y="13714"/>
                  <a:pt x="14702" y="13604"/>
                  <a:pt x="14672" y="13474"/>
                </a:cubicBezTo>
                <a:cubicBezTo>
                  <a:pt x="14665" y="13344"/>
                  <a:pt x="14642" y="13214"/>
                  <a:pt x="14665" y="13094"/>
                </a:cubicBezTo>
                <a:cubicBezTo>
                  <a:pt x="14612" y="12944"/>
                  <a:pt x="14657" y="12834"/>
                  <a:pt x="14657" y="12714"/>
                </a:cubicBezTo>
                <a:cubicBezTo>
                  <a:pt x="14665" y="12584"/>
                  <a:pt x="14687" y="12474"/>
                  <a:pt x="14680" y="12344"/>
                </a:cubicBezTo>
                <a:cubicBezTo>
                  <a:pt x="14702" y="12324"/>
                  <a:pt x="14687" y="12294"/>
                  <a:pt x="14672" y="12264"/>
                </a:cubicBezTo>
                <a:cubicBezTo>
                  <a:pt x="14702" y="12244"/>
                  <a:pt x="14710" y="12214"/>
                  <a:pt x="14702" y="12184"/>
                </a:cubicBezTo>
                <a:cubicBezTo>
                  <a:pt x="14702" y="12124"/>
                  <a:pt x="14717" y="12064"/>
                  <a:pt x="14717" y="11994"/>
                </a:cubicBezTo>
                <a:cubicBezTo>
                  <a:pt x="14747" y="11944"/>
                  <a:pt x="14732" y="11884"/>
                  <a:pt x="14754" y="11825"/>
                </a:cubicBezTo>
                <a:cubicBezTo>
                  <a:pt x="14740" y="11795"/>
                  <a:pt x="14769" y="11795"/>
                  <a:pt x="14777" y="11775"/>
                </a:cubicBezTo>
                <a:cubicBezTo>
                  <a:pt x="14777" y="11765"/>
                  <a:pt x="14754" y="11745"/>
                  <a:pt x="14754" y="11735"/>
                </a:cubicBezTo>
                <a:cubicBezTo>
                  <a:pt x="14762" y="11705"/>
                  <a:pt x="14784" y="11675"/>
                  <a:pt x="14792" y="11645"/>
                </a:cubicBezTo>
                <a:cubicBezTo>
                  <a:pt x="14814" y="11535"/>
                  <a:pt x="14807" y="11405"/>
                  <a:pt x="14867" y="11295"/>
                </a:cubicBezTo>
                <a:cubicBezTo>
                  <a:pt x="14882" y="11185"/>
                  <a:pt x="14897" y="11065"/>
                  <a:pt x="14942" y="10955"/>
                </a:cubicBezTo>
                <a:cubicBezTo>
                  <a:pt x="14949" y="10895"/>
                  <a:pt x="14949" y="10845"/>
                  <a:pt x="14987" y="10795"/>
                </a:cubicBezTo>
                <a:cubicBezTo>
                  <a:pt x="14972" y="10725"/>
                  <a:pt x="15002" y="10675"/>
                  <a:pt x="14994" y="10615"/>
                </a:cubicBezTo>
                <a:cubicBezTo>
                  <a:pt x="15047" y="10565"/>
                  <a:pt x="15017" y="10495"/>
                  <a:pt x="15032" y="10435"/>
                </a:cubicBezTo>
                <a:cubicBezTo>
                  <a:pt x="15039" y="10375"/>
                  <a:pt x="15047" y="10315"/>
                  <a:pt x="15069" y="10265"/>
                </a:cubicBezTo>
                <a:cubicBezTo>
                  <a:pt x="15077" y="10135"/>
                  <a:pt x="15099" y="10025"/>
                  <a:pt x="15121" y="9905"/>
                </a:cubicBezTo>
                <a:cubicBezTo>
                  <a:pt x="15129" y="9785"/>
                  <a:pt x="15136" y="9656"/>
                  <a:pt x="15166" y="9546"/>
                </a:cubicBezTo>
                <a:cubicBezTo>
                  <a:pt x="15114" y="9466"/>
                  <a:pt x="15204" y="9436"/>
                  <a:pt x="15151" y="9356"/>
                </a:cubicBezTo>
                <a:cubicBezTo>
                  <a:pt x="15174" y="9326"/>
                  <a:pt x="15174" y="9296"/>
                  <a:pt x="15159" y="9256"/>
                </a:cubicBezTo>
                <a:cubicBezTo>
                  <a:pt x="15144" y="9226"/>
                  <a:pt x="15196" y="9206"/>
                  <a:pt x="15166" y="9166"/>
                </a:cubicBezTo>
                <a:cubicBezTo>
                  <a:pt x="15144" y="9126"/>
                  <a:pt x="15166" y="9106"/>
                  <a:pt x="15174" y="9076"/>
                </a:cubicBezTo>
                <a:cubicBezTo>
                  <a:pt x="15159" y="8976"/>
                  <a:pt x="15174" y="8886"/>
                  <a:pt x="15159" y="8786"/>
                </a:cubicBezTo>
                <a:cubicBezTo>
                  <a:pt x="15189" y="8766"/>
                  <a:pt x="15144" y="8716"/>
                  <a:pt x="15166" y="8696"/>
                </a:cubicBezTo>
                <a:cubicBezTo>
                  <a:pt x="15159" y="8666"/>
                  <a:pt x="15174" y="8636"/>
                  <a:pt x="15144" y="8596"/>
                </a:cubicBezTo>
                <a:cubicBezTo>
                  <a:pt x="15159" y="8536"/>
                  <a:pt x="15166" y="8476"/>
                  <a:pt x="15129" y="8396"/>
                </a:cubicBezTo>
                <a:cubicBezTo>
                  <a:pt x="15166" y="8346"/>
                  <a:pt x="15136" y="8276"/>
                  <a:pt x="15114" y="8206"/>
                </a:cubicBezTo>
                <a:cubicBezTo>
                  <a:pt x="15144" y="8156"/>
                  <a:pt x="15099" y="8076"/>
                  <a:pt x="15129" y="8016"/>
                </a:cubicBezTo>
                <a:cubicBezTo>
                  <a:pt x="15077" y="7956"/>
                  <a:pt x="15121" y="7846"/>
                  <a:pt x="15054" y="7836"/>
                </a:cubicBezTo>
                <a:cubicBezTo>
                  <a:pt x="15092" y="7936"/>
                  <a:pt x="15062" y="8006"/>
                  <a:pt x="15092" y="8106"/>
                </a:cubicBezTo>
                <a:cubicBezTo>
                  <a:pt x="15077" y="8136"/>
                  <a:pt x="15099" y="8196"/>
                  <a:pt x="15106" y="8236"/>
                </a:cubicBezTo>
                <a:cubicBezTo>
                  <a:pt x="15106" y="8286"/>
                  <a:pt x="15106" y="8326"/>
                  <a:pt x="15099" y="8366"/>
                </a:cubicBezTo>
                <a:cubicBezTo>
                  <a:pt x="15129" y="8456"/>
                  <a:pt x="15106" y="8536"/>
                  <a:pt x="15114" y="8616"/>
                </a:cubicBezTo>
                <a:cubicBezTo>
                  <a:pt x="15092" y="8656"/>
                  <a:pt x="15121" y="8706"/>
                  <a:pt x="15129" y="8756"/>
                </a:cubicBezTo>
                <a:cubicBezTo>
                  <a:pt x="15114" y="8796"/>
                  <a:pt x="15114" y="8836"/>
                  <a:pt x="15114" y="8886"/>
                </a:cubicBezTo>
                <a:cubicBezTo>
                  <a:pt x="15114" y="8966"/>
                  <a:pt x="15114" y="9046"/>
                  <a:pt x="15106" y="9126"/>
                </a:cubicBezTo>
                <a:cubicBezTo>
                  <a:pt x="15099" y="9166"/>
                  <a:pt x="15121" y="9216"/>
                  <a:pt x="15114" y="9266"/>
                </a:cubicBezTo>
                <a:cubicBezTo>
                  <a:pt x="15054" y="9286"/>
                  <a:pt x="15121" y="9356"/>
                  <a:pt x="15106" y="9386"/>
                </a:cubicBezTo>
                <a:cubicBezTo>
                  <a:pt x="15039" y="9406"/>
                  <a:pt x="15106" y="9476"/>
                  <a:pt x="15092" y="9516"/>
                </a:cubicBezTo>
                <a:cubicBezTo>
                  <a:pt x="15077" y="9556"/>
                  <a:pt x="15054" y="9586"/>
                  <a:pt x="15077" y="9646"/>
                </a:cubicBezTo>
                <a:cubicBezTo>
                  <a:pt x="15032" y="9666"/>
                  <a:pt x="15099" y="9735"/>
                  <a:pt x="15039" y="9765"/>
                </a:cubicBezTo>
                <a:cubicBezTo>
                  <a:pt x="15032" y="9805"/>
                  <a:pt x="15054" y="9855"/>
                  <a:pt x="15024" y="9885"/>
                </a:cubicBezTo>
                <a:cubicBezTo>
                  <a:pt x="15032" y="10065"/>
                  <a:pt x="14949" y="10195"/>
                  <a:pt x="14964" y="10375"/>
                </a:cubicBezTo>
                <a:cubicBezTo>
                  <a:pt x="14942" y="10405"/>
                  <a:pt x="14934" y="10435"/>
                  <a:pt x="14942" y="10475"/>
                </a:cubicBezTo>
                <a:cubicBezTo>
                  <a:pt x="14934" y="10525"/>
                  <a:pt x="14912" y="10555"/>
                  <a:pt x="14904" y="10595"/>
                </a:cubicBezTo>
                <a:cubicBezTo>
                  <a:pt x="14904" y="10685"/>
                  <a:pt x="14882" y="10765"/>
                  <a:pt x="14874" y="10855"/>
                </a:cubicBezTo>
                <a:cubicBezTo>
                  <a:pt x="14837" y="10875"/>
                  <a:pt x="14882" y="10925"/>
                  <a:pt x="14852" y="10955"/>
                </a:cubicBezTo>
                <a:cubicBezTo>
                  <a:pt x="14822" y="10985"/>
                  <a:pt x="14844" y="11045"/>
                  <a:pt x="14814" y="11075"/>
                </a:cubicBezTo>
                <a:cubicBezTo>
                  <a:pt x="14844" y="11125"/>
                  <a:pt x="14754" y="11135"/>
                  <a:pt x="14799" y="11205"/>
                </a:cubicBezTo>
                <a:cubicBezTo>
                  <a:pt x="14784" y="11235"/>
                  <a:pt x="14747" y="11265"/>
                  <a:pt x="14762" y="11315"/>
                </a:cubicBezTo>
                <a:cubicBezTo>
                  <a:pt x="14747" y="11405"/>
                  <a:pt x="14777" y="11495"/>
                  <a:pt x="14710" y="11565"/>
                </a:cubicBezTo>
                <a:cubicBezTo>
                  <a:pt x="14725" y="11615"/>
                  <a:pt x="14702" y="11645"/>
                  <a:pt x="14695" y="11685"/>
                </a:cubicBezTo>
                <a:cubicBezTo>
                  <a:pt x="14710" y="11735"/>
                  <a:pt x="14672" y="11765"/>
                  <a:pt x="14657" y="11805"/>
                </a:cubicBezTo>
                <a:cubicBezTo>
                  <a:pt x="14665" y="11894"/>
                  <a:pt x="14650" y="11984"/>
                  <a:pt x="14657" y="12074"/>
                </a:cubicBezTo>
                <a:cubicBezTo>
                  <a:pt x="14597" y="12094"/>
                  <a:pt x="14665" y="12164"/>
                  <a:pt x="14620" y="12184"/>
                </a:cubicBezTo>
                <a:cubicBezTo>
                  <a:pt x="14650" y="12244"/>
                  <a:pt x="14597" y="12274"/>
                  <a:pt x="14590" y="12324"/>
                </a:cubicBezTo>
                <a:cubicBezTo>
                  <a:pt x="14612" y="12384"/>
                  <a:pt x="14590" y="12424"/>
                  <a:pt x="14582" y="12474"/>
                </a:cubicBezTo>
                <a:cubicBezTo>
                  <a:pt x="14620" y="12544"/>
                  <a:pt x="14605" y="12584"/>
                  <a:pt x="14582" y="12624"/>
                </a:cubicBezTo>
                <a:cubicBezTo>
                  <a:pt x="14620" y="12694"/>
                  <a:pt x="14560" y="12724"/>
                  <a:pt x="14575" y="12774"/>
                </a:cubicBezTo>
                <a:cubicBezTo>
                  <a:pt x="14560" y="12824"/>
                  <a:pt x="14597" y="12884"/>
                  <a:pt x="14545" y="12914"/>
                </a:cubicBezTo>
                <a:cubicBezTo>
                  <a:pt x="14582" y="13004"/>
                  <a:pt x="14552" y="13054"/>
                  <a:pt x="14575" y="13134"/>
                </a:cubicBezTo>
                <a:cubicBezTo>
                  <a:pt x="14582" y="13214"/>
                  <a:pt x="14575" y="13284"/>
                  <a:pt x="14582" y="13364"/>
                </a:cubicBezTo>
                <a:cubicBezTo>
                  <a:pt x="14582" y="13444"/>
                  <a:pt x="14582" y="13514"/>
                  <a:pt x="14590" y="13594"/>
                </a:cubicBezTo>
                <a:cubicBezTo>
                  <a:pt x="14605" y="13674"/>
                  <a:pt x="14642" y="13764"/>
                  <a:pt x="14620" y="13834"/>
                </a:cubicBezTo>
                <a:cubicBezTo>
                  <a:pt x="14590" y="13664"/>
                  <a:pt x="14545" y="13604"/>
                  <a:pt x="14522" y="13434"/>
                </a:cubicBezTo>
                <a:cubicBezTo>
                  <a:pt x="14485" y="13294"/>
                  <a:pt x="14455" y="13144"/>
                  <a:pt x="14455" y="13014"/>
                </a:cubicBezTo>
                <a:cubicBezTo>
                  <a:pt x="14440" y="12874"/>
                  <a:pt x="14447" y="12744"/>
                  <a:pt x="14440" y="12614"/>
                </a:cubicBezTo>
                <a:cubicBezTo>
                  <a:pt x="14462" y="12554"/>
                  <a:pt x="14440" y="12484"/>
                  <a:pt x="14425" y="12414"/>
                </a:cubicBezTo>
                <a:cubicBezTo>
                  <a:pt x="14462" y="12364"/>
                  <a:pt x="14447" y="12284"/>
                  <a:pt x="14432" y="12214"/>
                </a:cubicBezTo>
                <a:cubicBezTo>
                  <a:pt x="14477" y="12144"/>
                  <a:pt x="14440" y="12034"/>
                  <a:pt x="14485" y="11964"/>
                </a:cubicBezTo>
                <a:cubicBezTo>
                  <a:pt x="14440" y="11904"/>
                  <a:pt x="14530" y="11894"/>
                  <a:pt x="14470" y="11825"/>
                </a:cubicBezTo>
                <a:cubicBezTo>
                  <a:pt x="14500" y="11795"/>
                  <a:pt x="14477" y="11745"/>
                  <a:pt x="14507" y="11715"/>
                </a:cubicBezTo>
                <a:cubicBezTo>
                  <a:pt x="14500" y="11665"/>
                  <a:pt x="14470" y="11615"/>
                  <a:pt x="14522" y="11585"/>
                </a:cubicBezTo>
                <a:cubicBezTo>
                  <a:pt x="14492" y="11535"/>
                  <a:pt x="14515" y="11495"/>
                  <a:pt x="14530" y="11455"/>
                </a:cubicBezTo>
                <a:cubicBezTo>
                  <a:pt x="14545" y="11375"/>
                  <a:pt x="14530" y="11285"/>
                  <a:pt x="14582" y="11215"/>
                </a:cubicBezTo>
                <a:cubicBezTo>
                  <a:pt x="14575" y="11165"/>
                  <a:pt x="14552" y="11115"/>
                  <a:pt x="14597" y="11085"/>
                </a:cubicBezTo>
                <a:cubicBezTo>
                  <a:pt x="14597" y="11065"/>
                  <a:pt x="14582" y="11045"/>
                  <a:pt x="14597" y="11025"/>
                </a:cubicBezTo>
                <a:cubicBezTo>
                  <a:pt x="14620" y="11015"/>
                  <a:pt x="14597" y="10975"/>
                  <a:pt x="14612" y="10955"/>
                </a:cubicBezTo>
                <a:cubicBezTo>
                  <a:pt x="14597" y="10905"/>
                  <a:pt x="14642" y="10885"/>
                  <a:pt x="14627" y="10835"/>
                </a:cubicBezTo>
                <a:cubicBezTo>
                  <a:pt x="14672" y="10805"/>
                  <a:pt x="14605" y="10735"/>
                  <a:pt x="14665" y="10715"/>
                </a:cubicBezTo>
                <a:cubicBezTo>
                  <a:pt x="14650" y="10665"/>
                  <a:pt x="14695" y="10635"/>
                  <a:pt x="14680" y="10585"/>
                </a:cubicBezTo>
                <a:cubicBezTo>
                  <a:pt x="14650" y="10535"/>
                  <a:pt x="14732" y="10525"/>
                  <a:pt x="14687" y="10455"/>
                </a:cubicBezTo>
                <a:cubicBezTo>
                  <a:pt x="14725" y="10375"/>
                  <a:pt x="14717" y="10275"/>
                  <a:pt x="14732" y="10195"/>
                </a:cubicBezTo>
                <a:cubicBezTo>
                  <a:pt x="14725" y="10145"/>
                  <a:pt x="14792" y="10125"/>
                  <a:pt x="14747" y="10065"/>
                </a:cubicBezTo>
                <a:cubicBezTo>
                  <a:pt x="14762" y="10025"/>
                  <a:pt x="14754" y="9975"/>
                  <a:pt x="14762" y="9935"/>
                </a:cubicBezTo>
                <a:cubicBezTo>
                  <a:pt x="14777" y="9855"/>
                  <a:pt x="14784" y="9765"/>
                  <a:pt x="14784" y="9686"/>
                </a:cubicBezTo>
                <a:cubicBezTo>
                  <a:pt x="14799" y="9606"/>
                  <a:pt x="14799" y="9516"/>
                  <a:pt x="14814" y="9426"/>
                </a:cubicBezTo>
                <a:cubicBezTo>
                  <a:pt x="14814" y="9386"/>
                  <a:pt x="14814" y="9336"/>
                  <a:pt x="14822" y="9306"/>
                </a:cubicBezTo>
                <a:cubicBezTo>
                  <a:pt x="14859" y="9266"/>
                  <a:pt x="14807" y="9206"/>
                  <a:pt x="14837" y="9176"/>
                </a:cubicBezTo>
                <a:cubicBezTo>
                  <a:pt x="14799" y="9116"/>
                  <a:pt x="14882" y="9106"/>
                  <a:pt x="14822" y="9036"/>
                </a:cubicBezTo>
                <a:cubicBezTo>
                  <a:pt x="14859" y="9006"/>
                  <a:pt x="14829" y="8956"/>
                  <a:pt x="14837" y="8906"/>
                </a:cubicBezTo>
                <a:cubicBezTo>
                  <a:pt x="14852" y="8876"/>
                  <a:pt x="14829" y="8816"/>
                  <a:pt x="14822" y="8776"/>
                </a:cubicBezTo>
                <a:cubicBezTo>
                  <a:pt x="14859" y="8746"/>
                  <a:pt x="14807" y="8676"/>
                  <a:pt x="14837" y="8646"/>
                </a:cubicBezTo>
                <a:cubicBezTo>
                  <a:pt x="14829" y="8596"/>
                  <a:pt x="14807" y="8546"/>
                  <a:pt x="14822" y="8506"/>
                </a:cubicBezTo>
                <a:cubicBezTo>
                  <a:pt x="14844" y="8476"/>
                  <a:pt x="14777" y="8406"/>
                  <a:pt x="14814" y="8376"/>
                </a:cubicBezTo>
                <a:cubicBezTo>
                  <a:pt x="14792" y="8316"/>
                  <a:pt x="14814" y="8286"/>
                  <a:pt x="14769" y="8226"/>
                </a:cubicBezTo>
                <a:cubicBezTo>
                  <a:pt x="14792" y="8206"/>
                  <a:pt x="14792" y="8086"/>
                  <a:pt x="14740" y="8096"/>
                </a:cubicBezTo>
                <a:cubicBezTo>
                  <a:pt x="14784" y="8326"/>
                  <a:pt x="14769" y="8536"/>
                  <a:pt x="14799" y="8766"/>
                </a:cubicBezTo>
                <a:cubicBezTo>
                  <a:pt x="14777" y="8806"/>
                  <a:pt x="14799" y="8866"/>
                  <a:pt x="14792" y="8916"/>
                </a:cubicBezTo>
                <a:cubicBezTo>
                  <a:pt x="14814" y="8976"/>
                  <a:pt x="14769" y="9016"/>
                  <a:pt x="14799" y="9086"/>
                </a:cubicBezTo>
                <a:cubicBezTo>
                  <a:pt x="14784" y="9106"/>
                  <a:pt x="14784" y="9126"/>
                  <a:pt x="14784" y="9156"/>
                </a:cubicBezTo>
                <a:cubicBezTo>
                  <a:pt x="14799" y="9196"/>
                  <a:pt x="14747" y="9206"/>
                  <a:pt x="14777" y="9246"/>
                </a:cubicBezTo>
                <a:cubicBezTo>
                  <a:pt x="14769" y="9296"/>
                  <a:pt x="14762" y="9356"/>
                  <a:pt x="14762" y="9406"/>
                </a:cubicBezTo>
                <a:cubicBezTo>
                  <a:pt x="14725" y="9506"/>
                  <a:pt x="14725" y="9606"/>
                  <a:pt x="14732" y="9725"/>
                </a:cubicBezTo>
                <a:cubicBezTo>
                  <a:pt x="14702" y="9815"/>
                  <a:pt x="14672" y="9915"/>
                  <a:pt x="14687" y="10025"/>
                </a:cubicBezTo>
                <a:cubicBezTo>
                  <a:pt x="14650" y="10225"/>
                  <a:pt x="14627" y="10445"/>
                  <a:pt x="14590" y="10645"/>
                </a:cubicBezTo>
                <a:cubicBezTo>
                  <a:pt x="14560" y="10685"/>
                  <a:pt x="14582" y="10745"/>
                  <a:pt x="14560" y="10785"/>
                </a:cubicBezTo>
                <a:cubicBezTo>
                  <a:pt x="14590" y="10855"/>
                  <a:pt x="14507" y="10885"/>
                  <a:pt x="14545" y="10955"/>
                </a:cubicBezTo>
                <a:cubicBezTo>
                  <a:pt x="14492" y="10985"/>
                  <a:pt x="14530" y="11045"/>
                  <a:pt x="14515" y="11095"/>
                </a:cubicBezTo>
                <a:cubicBezTo>
                  <a:pt x="14492" y="11105"/>
                  <a:pt x="14500" y="11135"/>
                  <a:pt x="14500" y="11165"/>
                </a:cubicBezTo>
                <a:cubicBezTo>
                  <a:pt x="14507" y="11195"/>
                  <a:pt x="14462" y="11205"/>
                  <a:pt x="14492" y="11255"/>
                </a:cubicBezTo>
                <a:cubicBezTo>
                  <a:pt x="14432" y="11455"/>
                  <a:pt x="14410" y="11665"/>
                  <a:pt x="14402" y="11874"/>
                </a:cubicBezTo>
                <a:cubicBezTo>
                  <a:pt x="14387" y="11984"/>
                  <a:pt x="14373" y="12084"/>
                  <a:pt x="14380" y="12194"/>
                </a:cubicBezTo>
                <a:cubicBezTo>
                  <a:pt x="14335" y="12284"/>
                  <a:pt x="14387" y="12404"/>
                  <a:pt x="14350" y="12504"/>
                </a:cubicBezTo>
                <a:cubicBezTo>
                  <a:pt x="14373" y="12564"/>
                  <a:pt x="14358" y="12604"/>
                  <a:pt x="14350" y="12654"/>
                </a:cubicBezTo>
                <a:cubicBezTo>
                  <a:pt x="14365" y="12714"/>
                  <a:pt x="14365" y="12774"/>
                  <a:pt x="14358" y="12824"/>
                </a:cubicBezTo>
                <a:cubicBezTo>
                  <a:pt x="14373" y="12884"/>
                  <a:pt x="14373" y="12944"/>
                  <a:pt x="14358" y="12994"/>
                </a:cubicBezTo>
                <a:cubicBezTo>
                  <a:pt x="14373" y="13054"/>
                  <a:pt x="14380" y="13114"/>
                  <a:pt x="14365" y="13164"/>
                </a:cubicBezTo>
                <a:cubicBezTo>
                  <a:pt x="14432" y="13304"/>
                  <a:pt x="14387" y="13394"/>
                  <a:pt x="14447" y="13524"/>
                </a:cubicBezTo>
                <a:cubicBezTo>
                  <a:pt x="14440" y="13624"/>
                  <a:pt x="14545" y="13774"/>
                  <a:pt x="14500" y="13864"/>
                </a:cubicBezTo>
                <a:cubicBezTo>
                  <a:pt x="14477" y="13824"/>
                  <a:pt x="14455" y="13774"/>
                  <a:pt x="14417" y="13774"/>
                </a:cubicBezTo>
                <a:cubicBezTo>
                  <a:pt x="14410" y="13744"/>
                  <a:pt x="14387" y="13714"/>
                  <a:pt x="14410" y="13694"/>
                </a:cubicBezTo>
                <a:cubicBezTo>
                  <a:pt x="14402" y="13664"/>
                  <a:pt x="14373" y="13674"/>
                  <a:pt x="14387" y="13654"/>
                </a:cubicBezTo>
                <a:cubicBezTo>
                  <a:pt x="14380" y="13584"/>
                  <a:pt x="14305" y="13464"/>
                  <a:pt x="14335" y="13364"/>
                </a:cubicBezTo>
                <a:cubicBezTo>
                  <a:pt x="14275" y="13244"/>
                  <a:pt x="14305" y="13164"/>
                  <a:pt x="14275" y="13054"/>
                </a:cubicBezTo>
                <a:cubicBezTo>
                  <a:pt x="14245" y="12934"/>
                  <a:pt x="14260" y="12864"/>
                  <a:pt x="14223" y="12774"/>
                </a:cubicBezTo>
                <a:cubicBezTo>
                  <a:pt x="14245" y="12704"/>
                  <a:pt x="14215" y="12624"/>
                  <a:pt x="14215" y="12544"/>
                </a:cubicBezTo>
                <a:cubicBezTo>
                  <a:pt x="14245" y="12514"/>
                  <a:pt x="14193" y="12464"/>
                  <a:pt x="14215" y="12434"/>
                </a:cubicBezTo>
                <a:cubicBezTo>
                  <a:pt x="14200" y="12384"/>
                  <a:pt x="14223" y="12344"/>
                  <a:pt x="14200" y="12294"/>
                </a:cubicBezTo>
                <a:cubicBezTo>
                  <a:pt x="14223" y="12144"/>
                  <a:pt x="14215" y="11984"/>
                  <a:pt x="14200" y="11825"/>
                </a:cubicBezTo>
                <a:cubicBezTo>
                  <a:pt x="14208" y="11745"/>
                  <a:pt x="14238" y="11685"/>
                  <a:pt x="14193" y="11595"/>
                </a:cubicBezTo>
                <a:cubicBezTo>
                  <a:pt x="14245" y="11535"/>
                  <a:pt x="14185" y="11425"/>
                  <a:pt x="14230" y="11365"/>
                </a:cubicBezTo>
                <a:cubicBezTo>
                  <a:pt x="14208" y="11315"/>
                  <a:pt x="14260" y="11295"/>
                  <a:pt x="14223" y="11245"/>
                </a:cubicBezTo>
                <a:cubicBezTo>
                  <a:pt x="14268" y="11225"/>
                  <a:pt x="14170" y="11145"/>
                  <a:pt x="14245" y="11145"/>
                </a:cubicBezTo>
                <a:cubicBezTo>
                  <a:pt x="14223" y="11045"/>
                  <a:pt x="14268" y="10985"/>
                  <a:pt x="14230" y="10885"/>
                </a:cubicBezTo>
                <a:cubicBezTo>
                  <a:pt x="14283" y="10875"/>
                  <a:pt x="14245" y="10815"/>
                  <a:pt x="14253" y="10785"/>
                </a:cubicBezTo>
                <a:cubicBezTo>
                  <a:pt x="14275" y="10755"/>
                  <a:pt x="14283" y="10715"/>
                  <a:pt x="14275" y="10675"/>
                </a:cubicBezTo>
                <a:cubicBezTo>
                  <a:pt x="14268" y="10595"/>
                  <a:pt x="14283" y="10515"/>
                  <a:pt x="14313" y="10445"/>
                </a:cubicBezTo>
                <a:cubicBezTo>
                  <a:pt x="14290" y="10395"/>
                  <a:pt x="14298" y="10365"/>
                  <a:pt x="14335" y="10345"/>
                </a:cubicBezTo>
                <a:cubicBezTo>
                  <a:pt x="14305" y="10285"/>
                  <a:pt x="14298" y="10245"/>
                  <a:pt x="14343" y="10215"/>
                </a:cubicBezTo>
                <a:cubicBezTo>
                  <a:pt x="14313" y="10125"/>
                  <a:pt x="14373" y="10065"/>
                  <a:pt x="14358" y="9975"/>
                </a:cubicBezTo>
                <a:cubicBezTo>
                  <a:pt x="14395" y="9825"/>
                  <a:pt x="14387" y="9666"/>
                  <a:pt x="14432" y="9536"/>
                </a:cubicBezTo>
                <a:cubicBezTo>
                  <a:pt x="14440" y="9366"/>
                  <a:pt x="14477" y="9216"/>
                  <a:pt x="14477" y="9056"/>
                </a:cubicBezTo>
                <a:cubicBezTo>
                  <a:pt x="14515" y="8996"/>
                  <a:pt x="14477" y="8906"/>
                  <a:pt x="14522" y="8846"/>
                </a:cubicBezTo>
                <a:cubicBezTo>
                  <a:pt x="14545" y="8776"/>
                  <a:pt x="14507" y="8676"/>
                  <a:pt x="14560" y="8616"/>
                </a:cubicBezTo>
                <a:cubicBezTo>
                  <a:pt x="14530" y="8526"/>
                  <a:pt x="14597" y="8466"/>
                  <a:pt x="14567" y="8376"/>
                </a:cubicBezTo>
                <a:cubicBezTo>
                  <a:pt x="14567" y="8296"/>
                  <a:pt x="14605" y="8226"/>
                  <a:pt x="14582" y="8136"/>
                </a:cubicBezTo>
                <a:cubicBezTo>
                  <a:pt x="14590" y="8056"/>
                  <a:pt x="14582" y="7986"/>
                  <a:pt x="14597" y="7916"/>
                </a:cubicBezTo>
                <a:cubicBezTo>
                  <a:pt x="14575" y="7826"/>
                  <a:pt x="14605" y="7756"/>
                  <a:pt x="14582" y="7656"/>
                </a:cubicBezTo>
                <a:cubicBezTo>
                  <a:pt x="14612" y="7636"/>
                  <a:pt x="14560" y="7576"/>
                  <a:pt x="14575" y="7547"/>
                </a:cubicBezTo>
                <a:cubicBezTo>
                  <a:pt x="14582" y="7507"/>
                  <a:pt x="14560" y="7447"/>
                  <a:pt x="14567" y="7407"/>
                </a:cubicBezTo>
                <a:cubicBezTo>
                  <a:pt x="14582" y="7377"/>
                  <a:pt x="14530" y="7317"/>
                  <a:pt x="14560" y="7297"/>
                </a:cubicBezTo>
                <a:cubicBezTo>
                  <a:pt x="14537" y="7257"/>
                  <a:pt x="14567" y="7167"/>
                  <a:pt x="14515" y="7187"/>
                </a:cubicBezTo>
                <a:cubicBezTo>
                  <a:pt x="14530" y="7247"/>
                  <a:pt x="14515" y="7307"/>
                  <a:pt x="14530" y="7377"/>
                </a:cubicBezTo>
                <a:cubicBezTo>
                  <a:pt x="14537" y="7447"/>
                  <a:pt x="14515" y="7507"/>
                  <a:pt x="14552" y="7596"/>
                </a:cubicBezTo>
                <a:cubicBezTo>
                  <a:pt x="14515" y="7646"/>
                  <a:pt x="14567" y="7736"/>
                  <a:pt x="14552" y="7796"/>
                </a:cubicBezTo>
                <a:cubicBezTo>
                  <a:pt x="14575" y="7876"/>
                  <a:pt x="14522" y="7926"/>
                  <a:pt x="14552" y="8006"/>
                </a:cubicBezTo>
                <a:cubicBezTo>
                  <a:pt x="14530" y="8136"/>
                  <a:pt x="14530" y="8266"/>
                  <a:pt x="14507" y="8386"/>
                </a:cubicBezTo>
                <a:cubicBezTo>
                  <a:pt x="14500" y="8456"/>
                  <a:pt x="14515" y="8526"/>
                  <a:pt x="14485" y="8586"/>
                </a:cubicBezTo>
                <a:cubicBezTo>
                  <a:pt x="14470" y="8646"/>
                  <a:pt x="14477" y="8726"/>
                  <a:pt x="14455" y="8786"/>
                </a:cubicBezTo>
                <a:cubicBezTo>
                  <a:pt x="14462" y="8916"/>
                  <a:pt x="14410" y="9036"/>
                  <a:pt x="14417" y="9166"/>
                </a:cubicBezTo>
                <a:cubicBezTo>
                  <a:pt x="14387" y="9226"/>
                  <a:pt x="14402" y="9296"/>
                  <a:pt x="14387" y="9366"/>
                </a:cubicBezTo>
                <a:cubicBezTo>
                  <a:pt x="14373" y="9426"/>
                  <a:pt x="14335" y="9476"/>
                  <a:pt x="14358" y="9556"/>
                </a:cubicBezTo>
                <a:cubicBezTo>
                  <a:pt x="14335" y="9686"/>
                  <a:pt x="14313" y="9805"/>
                  <a:pt x="14290" y="9935"/>
                </a:cubicBezTo>
                <a:cubicBezTo>
                  <a:pt x="14260" y="10055"/>
                  <a:pt x="14290" y="10205"/>
                  <a:pt x="14238" y="10325"/>
                </a:cubicBezTo>
                <a:cubicBezTo>
                  <a:pt x="14238" y="10385"/>
                  <a:pt x="14238" y="10455"/>
                  <a:pt x="14230" y="10505"/>
                </a:cubicBezTo>
                <a:cubicBezTo>
                  <a:pt x="14230" y="10545"/>
                  <a:pt x="14223" y="10575"/>
                  <a:pt x="14193" y="10595"/>
                </a:cubicBezTo>
                <a:cubicBezTo>
                  <a:pt x="14208" y="10635"/>
                  <a:pt x="14215" y="10675"/>
                  <a:pt x="14200" y="10705"/>
                </a:cubicBezTo>
                <a:cubicBezTo>
                  <a:pt x="14193" y="10845"/>
                  <a:pt x="14155" y="10965"/>
                  <a:pt x="14170" y="11115"/>
                </a:cubicBezTo>
                <a:cubicBezTo>
                  <a:pt x="14133" y="11225"/>
                  <a:pt x="14170" y="11375"/>
                  <a:pt x="14133" y="11495"/>
                </a:cubicBezTo>
                <a:cubicBezTo>
                  <a:pt x="14163" y="11645"/>
                  <a:pt x="14103" y="11765"/>
                  <a:pt x="14155" y="11914"/>
                </a:cubicBezTo>
                <a:cubicBezTo>
                  <a:pt x="14088" y="11954"/>
                  <a:pt x="14163" y="12044"/>
                  <a:pt x="14118" y="12094"/>
                </a:cubicBezTo>
                <a:cubicBezTo>
                  <a:pt x="14140" y="12164"/>
                  <a:pt x="14125" y="12234"/>
                  <a:pt x="14110" y="12294"/>
                </a:cubicBezTo>
                <a:cubicBezTo>
                  <a:pt x="14163" y="12384"/>
                  <a:pt x="14095" y="12434"/>
                  <a:pt x="14140" y="12514"/>
                </a:cubicBezTo>
                <a:cubicBezTo>
                  <a:pt x="14110" y="12534"/>
                  <a:pt x="14155" y="12584"/>
                  <a:pt x="14133" y="12604"/>
                </a:cubicBezTo>
                <a:cubicBezTo>
                  <a:pt x="14163" y="12654"/>
                  <a:pt x="14118" y="12674"/>
                  <a:pt x="14163" y="12734"/>
                </a:cubicBezTo>
                <a:cubicBezTo>
                  <a:pt x="14148" y="12804"/>
                  <a:pt x="14155" y="12864"/>
                  <a:pt x="14163" y="12934"/>
                </a:cubicBezTo>
                <a:cubicBezTo>
                  <a:pt x="14163" y="13004"/>
                  <a:pt x="14170" y="13084"/>
                  <a:pt x="14208" y="13164"/>
                </a:cubicBezTo>
                <a:cubicBezTo>
                  <a:pt x="14185" y="13224"/>
                  <a:pt x="14245" y="13314"/>
                  <a:pt x="14238" y="13384"/>
                </a:cubicBezTo>
                <a:cubicBezTo>
                  <a:pt x="14275" y="13464"/>
                  <a:pt x="14275" y="13534"/>
                  <a:pt x="14260" y="13604"/>
                </a:cubicBezTo>
                <a:cubicBezTo>
                  <a:pt x="14230" y="13504"/>
                  <a:pt x="14178" y="13544"/>
                  <a:pt x="14148" y="13444"/>
                </a:cubicBezTo>
                <a:cubicBezTo>
                  <a:pt x="14170" y="13434"/>
                  <a:pt x="14163" y="13414"/>
                  <a:pt x="14178" y="13394"/>
                </a:cubicBezTo>
                <a:cubicBezTo>
                  <a:pt x="14185" y="13414"/>
                  <a:pt x="14193" y="13444"/>
                  <a:pt x="14208" y="13434"/>
                </a:cubicBezTo>
                <a:cubicBezTo>
                  <a:pt x="14118" y="13344"/>
                  <a:pt x="14125" y="13174"/>
                  <a:pt x="14065" y="13034"/>
                </a:cubicBezTo>
                <a:cubicBezTo>
                  <a:pt x="14088" y="12934"/>
                  <a:pt x="14043" y="12814"/>
                  <a:pt x="14013" y="12694"/>
                </a:cubicBezTo>
                <a:cubicBezTo>
                  <a:pt x="14028" y="12604"/>
                  <a:pt x="13998" y="12494"/>
                  <a:pt x="14028" y="12414"/>
                </a:cubicBezTo>
                <a:cubicBezTo>
                  <a:pt x="13968" y="12294"/>
                  <a:pt x="14050" y="12234"/>
                  <a:pt x="13998" y="12124"/>
                </a:cubicBezTo>
                <a:cubicBezTo>
                  <a:pt x="13998" y="12024"/>
                  <a:pt x="13998" y="11934"/>
                  <a:pt x="14013" y="11845"/>
                </a:cubicBezTo>
                <a:cubicBezTo>
                  <a:pt x="13998" y="11745"/>
                  <a:pt x="14013" y="11655"/>
                  <a:pt x="14006" y="11555"/>
                </a:cubicBezTo>
                <a:cubicBezTo>
                  <a:pt x="14028" y="11375"/>
                  <a:pt x="14013" y="11185"/>
                  <a:pt x="14065" y="11015"/>
                </a:cubicBezTo>
                <a:cubicBezTo>
                  <a:pt x="14050" y="10915"/>
                  <a:pt x="14073" y="10825"/>
                  <a:pt x="14080" y="10735"/>
                </a:cubicBezTo>
                <a:cubicBezTo>
                  <a:pt x="14118" y="10655"/>
                  <a:pt x="14080" y="10545"/>
                  <a:pt x="14148" y="10475"/>
                </a:cubicBezTo>
                <a:cubicBezTo>
                  <a:pt x="14125" y="10395"/>
                  <a:pt x="14155" y="10335"/>
                  <a:pt x="14140" y="10245"/>
                </a:cubicBezTo>
                <a:cubicBezTo>
                  <a:pt x="14170" y="10145"/>
                  <a:pt x="14193" y="10045"/>
                  <a:pt x="14208" y="9935"/>
                </a:cubicBezTo>
                <a:cubicBezTo>
                  <a:pt x="14200" y="9875"/>
                  <a:pt x="14238" y="9835"/>
                  <a:pt x="14230" y="9775"/>
                </a:cubicBezTo>
                <a:cubicBezTo>
                  <a:pt x="14275" y="9735"/>
                  <a:pt x="14208" y="9656"/>
                  <a:pt x="14275" y="9626"/>
                </a:cubicBezTo>
                <a:cubicBezTo>
                  <a:pt x="14245" y="9556"/>
                  <a:pt x="14275" y="9506"/>
                  <a:pt x="14298" y="9456"/>
                </a:cubicBezTo>
                <a:cubicBezTo>
                  <a:pt x="14298" y="9406"/>
                  <a:pt x="14283" y="9346"/>
                  <a:pt x="14313" y="9296"/>
                </a:cubicBezTo>
                <a:cubicBezTo>
                  <a:pt x="14290" y="9226"/>
                  <a:pt x="14313" y="9186"/>
                  <a:pt x="14313" y="9126"/>
                </a:cubicBezTo>
                <a:cubicBezTo>
                  <a:pt x="14328" y="9066"/>
                  <a:pt x="14313" y="8996"/>
                  <a:pt x="14350" y="8946"/>
                </a:cubicBezTo>
                <a:cubicBezTo>
                  <a:pt x="14350" y="8716"/>
                  <a:pt x="14425" y="8516"/>
                  <a:pt x="14417" y="8276"/>
                </a:cubicBezTo>
                <a:cubicBezTo>
                  <a:pt x="14447" y="8236"/>
                  <a:pt x="14432" y="8166"/>
                  <a:pt x="14440" y="8116"/>
                </a:cubicBezTo>
                <a:cubicBezTo>
                  <a:pt x="14425" y="8056"/>
                  <a:pt x="14485" y="8016"/>
                  <a:pt x="14432" y="7946"/>
                </a:cubicBezTo>
                <a:cubicBezTo>
                  <a:pt x="14485" y="7846"/>
                  <a:pt x="14447" y="7716"/>
                  <a:pt x="14470" y="7596"/>
                </a:cubicBezTo>
                <a:cubicBezTo>
                  <a:pt x="14425" y="7646"/>
                  <a:pt x="14447" y="7716"/>
                  <a:pt x="14432" y="7776"/>
                </a:cubicBezTo>
                <a:cubicBezTo>
                  <a:pt x="14395" y="7826"/>
                  <a:pt x="14425" y="7906"/>
                  <a:pt x="14402" y="7966"/>
                </a:cubicBezTo>
                <a:cubicBezTo>
                  <a:pt x="14395" y="8096"/>
                  <a:pt x="14380" y="8226"/>
                  <a:pt x="14365" y="8356"/>
                </a:cubicBezTo>
                <a:cubicBezTo>
                  <a:pt x="14335" y="8476"/>
                  <a:pt x="14343" y="8606"/>
                  <a:pt x="14298" y="8726"/>
                </a:cubicBezTo>
                <a:cubicBezTo>
                  <a:pt x="14305" y="8866"/>
                  <a:pt x="14245" y="8986"/>
                  <a:pt x="14268" y="9126"/>
                </a:cubicBezTo>
                <a:cubicBezTo>
                  <a:pt x="14253" y="9156"/>
                  <a:pt x="14245" y="9186"/>
                  <a:pt x="14260" y="9216"/>
                </a:cubicBezTo>
                <a:cubicBezTo>
                  <a:pt x="14223" y="9236"/>
                  <a:pt x="14238" y="9276"/>
                  <a:pt x="14230" y="9306"/>
                </a:cubicBezTo>
                <a:cubicBezTo>
                  <a:pt x="14223" y="9366"/>
                  <a:pt x="14238" y="9446"/>
                  <a:pt x="14200" y="9496"/>
                </a:cubicBezTo>
                <a:cubicBezTo>
                  <a:pt x="14238" y="9576"/>
                  <a:pt x="14140" y="9606"/>
                  <a:pt x="14193" y="9686"/>
                </a:cubicBezTo>
                <a:cubicBezTo>
                  <a:pt x="14118" y="9725"/>
                  <a:pt x="14178" y="9815"/>
                  <a:pt x="14140" y="9875"/>
                </a:cubicBezTo>
                <a:cubicBezTo>
                  <a:pt x="14155" y="9935"/>
                  <a:pt x="14110" y="9985"/>
                  <a:pt x="14125" y="10055"/>
                </a:cubicBezTo>
                <a:cubicBezTo>
                  <a:pt x="14088" y="10115"/>
                  <a:pt x="14103" y="10185"/>
                  <a:pt x="14073" y="10245"/>
                </a:cubicBezTo>
                <a:cubicBezTo>
                  <a:pt x="14058" y="10305"/>
                  <a:pt x="14080" y="10385"/>
                  <a:pt x="14043" y="10435"/>
                </a:cubicBezTo>
                <a:cubicBezTo>
                  <a:pt x="14088" y="10525"/>
                  <a:pt x="13998" y="10565"/>
                  <a:pt x="14043" y="10645"/>
                </a:cubicBezTo>
                <a:cubicBezTo>
                  <a:pt x="14013" y="10675"/>
                  <a:pt x="13976" y="10705"/>
                  <a:pt x="14006" y="10765"/>
                </a:cubicBezTo>
                <a:cubicBezTo>
                  <a:pt x="13961" y="10845"/>
                  <a:pt x="13983" y="10955"/>
                  <a:pt x="13968" y="11055"/>
                </a:cubicBezTo>
                <a:cubicBezTo>
                  <a:pt x="13946" y="11155"/>
                  <a:pt x="13961" y="11265"/>
                  <a:pt x="13916" y="11355"/>
                </a:cubicBezTo>
                <a:cubicBezTo>
                  <a:pt x="13946" y="11405"/>
                  <a:pt x="13923" y="11445"/>
                  <a:pt x="13931" y="11495"/>
                </a:cubicBezTo>
                <a:cubicBezTo>
                  <a:pt x="13976" y="11555"/>
                  <a:pt x="13886" y="11565"/>
                  <a:pt x="13916" y="11615"/>
                </a:cubicBezTo>
                <a:cubicBezTo>
                  <a:pt x="13953" y="11725"/>
                  <a:pt x="13878" y="11795"/>
                  <a:pt x="13931" y="11904"/>
                </a:cubicBezTo>
                <a:cubicBezTo>
                  <a:pt x="13908" y="11984"/>
                  <a:pt x="13901" y="12074"/>
                  <a:pt x="13931" y="12174"/>
                </a:cubicBezTo>
                <a:cubicBezTo>
                  <a:pt x="13916" y="12184"/>
                  <a:pt x="13916" y="12204"/>
                  <a:pt x="13931" y="12224"/>
                </a:cubicBezTo>
                <a:cubicBezTo>
                  <a:pt x="13908" y="12244"/>
                  <a:pt x="13893" y="12264"/>
                  <a:pt x="13916" y="12294"/>
                </a:cubicBezTo>
                <a:cubicBezTo>
                  <a:pt x="13968" y="12284"/>
                  <a:pt x="13886" y="12374"/>
                  <a:pt x="13946" y="12424"/>
                </a:cubicBezTo>
                <a:cubicBezTo>
                  <a:pt x="13938" y="12504"/>
                  <a:pt x="13916" y="12574"/>
                  <a:pt x="13938" y="12664"/>
                </a:cubicBezTo>
                <a:cubicBezTo>
                  <a:pt x="13931" y="12704"/>
                  <a:pt x="13953" y="12754"/>
                  <a:pt x="13976" y="12814"/>
                </a:cubicBezTo>
                <a:cubicBezTo>
                  <a:pt x="13938" y="12844"/>
                  <a:pt x="13961" y="12894"/>
                  <a:pt x="13991" y="12944"/>
                </a:cubicBezTo>
                <a:cubicBezTo>
                  <a:pt x="13953" y="13034"/>
                  <a:pt x="14028" y="13154"/>
                  <a:pt x="13998" y="13234"/>
                </a:cubicBezTo>
                <a:cubicBezTo>
                  <a:pt x="13923" y="13144"/>
                  <a:pt x="13976" y="13034"/>
                  <a:pt x="13923" y="12994"/>
                </a:cubicBezTo>
                <a:cubicBezTo>
                  <a:pt x="13916" y="12914"/>
                  <a:pt x="13863" y="12814"/>
                  <a:pt x="13826" y="12714"/>
                </a:cubicBezTo>
                <a:cubicBezTo>
                  <a:pt x="13781" y="12504"/>
                  <a:pt x="13796" y="12314"/>
                  <a:pt x="13721" y="12094"/>
                </a:cubicBezTo>
                <a:cubicBezTo>
                  <a:pt x="13736" y="11994"/>
                  <a:pt x="13713" y="11884"/>
                  <a:pt x="13698" y="11785"/>
                </a:cubicBezTo>
                <a:cubicBezTo>
                  <a:pt x="13713" y="11735"/>
                  <a:pt x="13698" y="11685"/>
                  <a:pt x="13676" y="11625"/>
                </a:cubicBezTo>
                <a:cubicBezTo>
                  <a:pt x="13706" y="11575"/>
                  <a:pt x="13698" y="11515"/>
                  <a:pt x="13668" y="11445"/>
                </a:cubicBezTo>
                <a:cubicBezTo>
                  <a:pt x="13713" y="11415"/>
                  <a:pt x="13661" y="11345"/>
                  <a:pt x="13676" y="11305"/>
                </a:cubicBezTo>
                <a:cubicBezTo>
                  <a:pt x="13698" y="11255"/>
                  <a:pt x="13676" y="11185"/>
                  <a:pt x="13698" y="11135"/>
                </a:cubicBezTo>
                <a:cubicBezTo>
                  <a:pt x="13706" y="11095"/>
                  <a:pt x="13661" y="11025"/>
                  <a:pt x="13698" y="10985"/>
                </a:cubicBezTo>
                <a:cubicBezTo>
                  <a:pt x="13683" y="10925"/>
                  <a:pt x="13683" y="10865"/>
                  <a:pt x="13691" y="10815"/>
                </a:cubicBezTo>
                <a:cubicBezTo>
                  <a:pt x="13661" y="10695"/>
                  <a:pt x="13706" y="10605"/>
                  <a:pt x="13691" y="10495"/>
                </a:cubicBezTo>
                <a:cubicBezTo>
                  <a:pt x="13713" y="10475"/>
                  <a:pt x="13706" y="10445"/>
                  <a:pt x="13706" y="10425"/>
                </a:cubicBezTo>
                <a:cubicBezTo>
                  <a:pt x="13713" y="10405"/>
                  <a:pt x="13713" y="10375"/>
                  <a:pt x="13721" y="10355"/>
                </a:cubicBezTo>
                <a:cubicBezTo>
                  <a:pt x="13736" y="10335"/>
                  <a:pt x="13736" y="10315"/>
                  <a:pt x="13736" y="10285"/>
                </a:cubicBezTo>
                <a:cubicBezTo>
                  <a:pt x="13713" y="10245"/>
                  <a:pt x="13743" y="10225"/>
                  <a:pt x="13743" y="10195"/>
                </a:cubicBezTo>
                <a:cubicBezTo>
                  <a:pt x="13736" y="10135"/>
                  <a:pt x="13751" y="10095"/>
                  <a:pt x="13743" y="10045"/>
                </a:cubicBezTo>
                <a:cubicBezTo>
                  <a:pt x="13796" y="10005"/>
                  <a:pt x="13736" y="9925"/>
                  <a:pt x="13796" y="9895"/>
                </a:cubicBezTo>
                <a:cubicBezTo>
                  <a:pt x="13781" y="9775"/>
                  <a:pt x="13818" y="9686"/>
                  <a:pt x="13841" y="9586"/>
                </a:cubicBezTo>
                <a:cubicBezTo>
                  <a:pt x="13856" y="9496"/>
                  <a:pt x="13871" y="9396"/>
                  <a:pt x="13901" y="9306"/>
                </a:cubicBezTo>
                <a:cubicBezTo>
                  <a:pt x="13886" y="9256"/>
                  <a:pt x="13931" y="9226"/>
                  <a:pt x="13931" y="9166"/>
                </a:cubicBezTo>
                <a:cubicBezTo>
                  <a:pt x="14006" y="9136"/>
                  <a:pt x="13931" y="9056"/>
                  <a:pt x="13983" y="9016"/>
                </a:cubicBezTo>
                <a:cubicBezTo>
                  <a:pt x="14021" y="8816"/>
                  <a:pt x="14065" y="8626"/>
                  <a:pt x="14133" y="8436"/>
                </a:cubicBezTo>
                <a:cubicBezTo>
                  <a:pt x="14140" y="8326"/>
                  <a:pt x="14185" y="8236"/>
                  <a:pt x="14208" y="8146"/>
                </a:cubicBezTo>
                <a:cubicBezTo>
                  <a:pt x="14185" y="8086"/>
                  <a:pt x="14260" y="8056"/>
                  <a:pt x="14238" y="8006"/>
                </a:cubicBezTo>
                <a:cubicBezTo>
                  <a:pt x="14268" y="7956"/>
                  <a:pt x="14238" y="7886"/>
                  <a:pt x="14283" y="7846"/>
                </a:cubicBezTo>
                <a:cubicBezTo>
                  <a:pt x="14275" y="7796"/>
                  <a:pt x="14290" y="7756"/>
                  <a:pt x="14290" y="7696"/>
                </a:cubicBezTo>
                <a:cubicBezTo>
                  <a:pt x="14358" y="7666"/>
                  <a:pt x="14290" y="7586"/>
                  <a:pt x="14335" y="7547"/>
                </a:cubicBezTo>
                <a:cubicBezTo>
                  <a:pt x="14335" y="7497"/>
                  <a:pt x="14350" y="7457"/>
                  <a:pt x="14343" y="7397"/>
                </a:cubicBezTo>
                <a:cubicBezTo>
                  <a:pt x="14358" y="7377"/>
                  <a:pt x="14358" y="7357"/>
                  <a:pt x="14358" y="7327"/>
                </a:cubicBezTo>
                <a:cubicBezTo>
                  <a:pt x="14343" y="7297"/>
                  <a:pt x="14365" y="7257"/>
                  <a:pt x="14328" y="7267"/>
                </a:cubicBezTo>
                <a:cubicBezTo>
                  <a:pt x="14328" y="7327"/>
                  <a:pt x="14313" y="7387"/>
                  <a:pt x="14290" y="7437"/>
                </a:cubicBezTo>
                <a:cubicBezTo>
                  <a:pt x="14313" y="7477"/>
                  <a:pt x="14283" y="7497"/>
                  <a:pt x="14283" y="7527"/>
                </a:cubicBezTo>
                <a:cubicBezTo>
                  <a:pt x="14253" y="7556"/>
                  <a:pt x="14305" y="7606"/>
                  <a:pt x="14260" y="7636"/>
                </a:cubicBezTo>
                <a:cubicBezTo>
                  <a:pt x="14260" y="7696"/>
                  <a:pt x="14245" y="7756"/>
                  <a:pt x="14223" y="7806"/>
                </a:cubicBezTo>
                <a:cubicBezTo>
                  <a:pt x="14245" y="7886"/>
                  <a:pt x="14170" y="7926"/>
                  <a:pt x="14193" y="8006"/>
                </a:cubicBezTo>
                <a:cubicBezTo>
                  <a:pt x="14125" y="8106"/>
                  <a:pt x="14148" y="8246"/>
                  <a:pt x="14080" y="8356"/>
                </a:cubicBezTo>
                <a:cubicBezTo>
                  <a:pt x="14058" y="8486"/>
                  <a:pt x="14006" y="8606"/>
                  <a:pt x="13968" y="8726"/>
                </a:cubicBezTo>
                <a:cubicBezTo>
                  <a:pt x="13923" y="8846"/>
                  <a:pt x="13923" y="8976"/>
                  <a:pt x="13878" y="9096"/>
                </a:cubicBezTo>
                <a:cubicBezTo>
                  <a:pt x="13863" y="9216"/>
                  <a:pt x="13811" y="9336"/>
                  <a:pt x="13788" y="9456"/>
                </a:cubicBezTo>
                <a:cubicBezTo>
                  <a:pt x="13781" y="9586"/>
                  <a:pt x="13728" y="9696"/>
                  <a:pt x="13721" y="9825"/>
                </a:cubicBezTo>
                <a:cubicBezTo>
                  <a:pt x="13728" y="9865"/>
                  <a:pt x="13698" y="9875"/>
                  <a:pt x="13691" y="9905"/>
                </a:cubicBezTo>
                <a:cubicBezTo>
                  <a:pt x="13743" y="9965"/>
                  <a:pt x="13646" y="9965"/>
                  <a:pt x="13691" y="10025"/>
                </a:cubicBezTo>
                <a:cubicBezTo>
                  <a:pt x="13654" y="10075"/>
                  <a:pt x="13691" y="10155"/>
                  <a:pt x="13639" y="10205"/>
                </a:cubicBezTo>
                <a:cubicBezTo>
                  <a:pt x="13676" y="10335"/>
                  <a:pt x="13631" y="10425"/>
                  <a:pt x="13639" y="10535"/>
                </a:cubicBezTo>
                <a:cubicBezTo>
                  <a:pt x="13609" y="10625"/>
                  <a:pt x="13639" y="10745"/>
                  <a:pt x="13616" y="10845"/>
                </a:cubicBezTo>
                <a:cubicBezTo>
                  <a:pt x="13594" y="10945"/>
                  <a:pt x="13639" y="11065"/>
                  <a:pt x="13594" y="11155"/>
                </a:cubicBezTo>
                <a:cubicBezTo>
                  <a:pt x="13624" y="11225"/>
                  <a:pt x="13579" y="11265"/>
                  <a:pt x="13601" y="11325"/>
                </a:cubicBezTo>
                <a:cubicBezTo>
                  <a:pt x="13586" y="11385"/>
                  <a:pt x="13624" y="11445"/>
                  <a:pt x="13601" y="11505"/>
                </a:cubicBezTo>
                <a:cubicBezTo>
                  <a:pt x="13631" y="11725"/>
                  <a:pt x="13624" y="11944"/>
                  <a:pt x="13668" y="12184"/>
                </a:cubicBezTo>
                <a:cubicBezTo>
                  <a:pt x="13661" y="12234"/>
                  <a:pt x="13706" y="12294"/>
                  <a:pt x="13691" y="12344"/>
                </a:cubicBezTo>
                <a:cubicBezTo>
                  <a:pt x="13743" y="12424"/>
                  <a:pt x="13668" y="12454"/>
                  <a:pt x="13721" y="12524"/>
                </a:cubicBezTo>
                <a:cubicBezTo>
                  <a:pt x="13728" y="12584"/>
                  <a:pt x="13728" y="12644"/>
                  <a:pt x="13758" y="12714"/>
                </a:cubicBezTo>
                <a:cubicBezTo>
                  <a:pt x="13751" y="12764"/>
                  <a:pt x="13818" y="12844"/>
                  <a:pt x="13758" y="12884"/>
                </a:cubicBezTo>
                <a:cubicBezTo>
                  <a:pt x="13736" y="12734"/>
                  <a:pt x="13654" y="12564"/>
                  <a:pt x="13631" y="12414"/>
                </a:cubicBezTo>
                <a:cubicBezTo>
                  <a:pt x="13624" y="12354"/>
                  <a:pt x="13616" y="12334"/>
                  <a:pt x="13601" y="12234"/>
                </a:cubicBezTo>
                <a:cubicBezTo>
                  <a:pt x="13586" y="12164"/>
                  <a:pt x="13609" y="12054"/>
                  <a:pt x="13564" y="12034"/>
                </a:cubicBezTo>
                <a:cubicBezTo>
                  <a:pt x="13594" y="11974"/>
                  <a:pt x="13526" y="11884"/>
                  <a:pt x="13564" y="11825"/>
                </a:cubicBezTo>
                <a:cubicBezTo>
                  <a:pt x="13549" y="11755"/>
                  <a:pt x="13556" y="11685"/>
                  <a:pt x="13541" y="11605"/>
                </a:cubicBezTo>
                <a:cubicBezTo>
                  <a:pt x="13519" y="11565"/>
                  <a:pt x="13526" y="11545"/>
                  <a:pt x="13541" y="11515"/>
                </a:cubicBezTo>
                <a:cubicBezTo>
                  <a:pt x="13519" y="11465"/>
                  <a:pt x="13511" y="11425"/>
                  <a:pt x="13541" y="11405"/>
                </a:cubicBezTo>
                <a:cubicBezTo>
                  <a:pt x="13526" y="11355"/>
                  <a:pt x="13519" y="11315"/>
                  <a:pt x="13534" y="11285"/>
                </a:cubicBezTo>
                <a:cubicBezTo>
                  <a:pt x="13556" y="11255"/>
                  <a:pt x="13504" y="11195"/>
                  <a:pt x="13534" y="11175"/>
                </a:cubicBezTo>
                <a:cubicBezTo>
                  <a:pt x="13511" y="11095"/>
                  <a:pt x="13526" y="11025"/>
                  <a:pt x="13534" y="10965"/>
                </a:cubicBezTo>
                <a:cubicBezTo>
                  <a:pt x="13511" y="10925"/>
                  <a:pt x="13541" y="10905"/>
                  <a:pt x="13541" y="10875"/>
                </a:cubicBezTo>
                <a:cubicBezTo>
                  <a:pt x="13534" y="10835"/>
                  <a:pt x="13541" y="10795"/>
                  <a:pt x="13564" y="10765"/>
                </a:cubicBezTo>
                <a:cubicBezTo>
                  <a:pt x="13549" y="10615"/>
                  <a:pt x="13571" y="10485"/>
                  <a:pt x="13586" y="10335"/>
                </a:cubicBezTo>
                <a:cubicBezTo>
                  <a:pt x="13601" y="10315"/>
                  <a:pt x="13609" y="10285"/>
                  <a:pt x="13586" y="10245"/>
                </a:cubicBezTo>
                <a:cubicBezTo>
                  <a:pt x="13661" y="10235"/>
                  <a:pt x="13571" y="10165"/>
                  <a:pt x="13609" y="10145"/>
                </a:cubicBezTo>
                <a:cubicBezTo>
                  <a:pt x="13624" y="10075"/>
                  <a:pt x="13601" y="10005"/>
                  <a:pt x="13639" y="9945"/>
                </a:cubicBezTo>
                <a:cubicBezTo>
                  <a:pt x="13661" y="9805"/>
                  <a:pt x="13668" y="9666"/>
                  <a:pt x="13683" y="9526"/>
                </a:cubicBezTo>
                <a:cubicBezTo>
                  <a:pt x="13706" y="9516"/>
                  <a:pt x="13683" y="9476"/>
                  <a:pt x="13698" y="9456"/>
                </a:cubicBezTo>
                <a:cubicBezTo>
                  <a:pt x="13721" y="9436"/>
                  <a:pt x="13713" y="9416"/>
                  <a:pt x="13713" y="9386"/>
                </a:cubicBezTo>
                <a:cubicBezTo>
                  <a:pt x="13751" y="9346"/>
                  <a:pt x="13728" y="9286"/>
                  <a:pt x="13766" y="9236"/>
                </a:cubicBezTo>
                <a:cubicBezTo>
                  <a:pt x="13743" y="9126"/>
                  <a:pt x="13796" y="9036"/>
                  <a:pt x="13811" y="8936"/>
                </a:cubicBezTo>
                <a:cubicBezTo>
                  <a:pt x="13841" y="8726"/>
                  <a:pt x="13901" y="8526"/>
                  <a:pt x="13961" y="8326"/>
                </a:cubicBezTo>
                <a:cubicBezTo>
                  <a:pt x="13976" y="8226"/>
                  <a:pt x="14028" y="8146"/>
                  <a:pt x="14035" y="8036"/>
                </a:cubicBezTo>
                <a:cubicBezTo>
                  <a:pt x="14058" y="8016"/>
                  <a:pt x="14035" y="7986"/>
                  <a:pt x="14050" y="7966"/>
                </a:cubicBezTo>
                <a:cubicBezTo>
                  <a:pt x="14065" y="7946"/>
                  <a:pt x="14065" y="7926"/>
                  <a:pt x="14065" y="7896"/>
                </a:cubicBezTo>
                <a:cubicBezTo>
                  <a:pt x="14095" y="7856"/>
                  <a:pt x="14080" y="7786"/>
                  <a:pt x="14110" y="7746"/>
                </a:cubicBezTo>
                <a:cubicBezTo>
                  <a:pt x="14110" y="7636"/>
                  <a:pt x="14163" y="7547"/>
                  <a:pt x="14163" y="7447"/>
                </a:cubicBezTo>
                <a:cubicBezTo>
                  <a:pt x="14193" y="7397"/>
                  <a:pt x="14170" y="7337"/>
                  <a:pt x="14178" y="7277"/>
                </a:cubicBezTo>
                <a:cubicBezTo>
                  <a:pt x="14200" y="7227"/>
                  <a:pt x="14230" y="7187"/>
                  <a:pt x="14200" y="7117"/>
                </a:cubicBezTo>
                <a:cubicBezTo>
                  <a:pt x="14155" y="7157"/>
                  <a:pt x="14163" y="7217"/>
                  <a:pt x="14155" y="7267"/>
                </a:cubicBezTo>
                <a:cubicBezTo>
                  <a:pt x="14148" y="7327"/>
                  <a:pt x="14110" y="7377"/>
                  <a:pt x="14118" y="7447"/>
                </a:cubicBezTo>
                <a:cubicBezTo>
                  <a:pt x="14103" y="7497"/>
                  <a:pt x="14095" y="7547"/>
                  <a:pt x="14095" y="7606"/>
                </a:cubicBezTo>
                <a:cubicBezTo>
                  <a:pt x="14073" y="7666"/>
                  <a:pt x="14058" y="7716"/>
                  <a:pt x="14058" y="7786"/>
                </a:cubicBezTo>
                <a:cubicBezTo>
                  <a:pt x="14043" y="7796"/>
                  <a:pt x="14021" y="7816"/>
                  <a:pt x="14043" y="7856"/>
                </a:cubicBezTo>
                <a:cubicBezTo>
                  <a:pt x="14028" y="7876"/>
                  <a:pt x="14013" y="7906"/>
                  <a:pt x="14013" y="7936"/>
                </a:cubicBezTo>
                <a:cubicBezTo>
                  <a:pt x="13991" y="7986"/>
                  <a:pt x="13976" y="8046"/>
                  <a:pt x="13976" y="8106"/>
                </a:cubicBezTo>
                <a:cubicBezTo>
                  <a:pt x="13953" y="8126"/>
                  <a:pt x="13938" y="8146"/>
                  <a:pt x="13961" y="8176"/>
                </a:cubicBezTo>
                <a:cubicBezTo>
                  <a:pt x="13931" y="8196"/>
                  <a:pt x="13923" y="8226"/>
                  <a:pt x="13931" y="8266"/>
                </a:cubicBezTo>
                <a:cubicBezTo>
                  <a:pt x="13871" y="8306"/>
                  <a:pt x="13908" y="8376"/>
                  <a:pt x="13863" y="8426"/>
                </a:cubicBezTo>
                <a:cubicBezTo>
                  <a:pt x="13803" y="8646"/>
                  <a:pt x="13758" y="8866"/>
                  <a:pt x="13698" y="9076"/>
                </a:cubicBezTo>
                <a:cubicBezTo>
                  <a:pt x="13654" y="9306"/>
                  <a:pt x="13616" y="9536"/>
                  <a:pt x="13564" y="9765"/>
                </a:cubicBezTo>
                <a:cubicBezTo>
                  <a:pt x="13571" y="10005"/>
                  <a:pt x="13504" y="10225"/>
                  <a:pt x="13504" y="10455"/>
                </a:cubicBezTo>
                <a:cubicBezTo>
                  <a:pt x="13466" y="10565"/>
                  <a:pt x="13481" y="10695"/>
                  <a:pt x="13466" y="10805"/>
                </a:cubicBezTo>
                <a:cubicBezTo>
                  <a:pt x="13466" y="10865"/>
                  <a:pt x="13459" y="10915"/>
                  <a:pt x="13451" y="10965"/>
                </a:cubicBezTo>
                <a:cubicBezTo>
                  <a:pt x="13436" y="11025"/>
                  <a:pt x="13451" y="11095"/>
                  <a:pt x="13436" y="11155"/>
                </a:cubicBezTo>
                <a:cubicBezTo>
                  <a:pt x="13466" y="11225"/>
                  <a:pt x="13436" y="11265"/>
                  <a:pt x="13444" y="11325"/>
                </a:cubicBezTo>
                <a:cubicBezTo>
                  <a:pt x="13414" y="11345"/>
                  <a:pt x="13459" y="11395"/>
                  <a:pt x="13436" y="11415"/>
                </a:cubicBezTo>
                <a:cubicBezTo>
                  <a:pt x="13459" y="11455"/>
                  <a:pt x="13436" y="11485"/>
                  <a:pt x="13459" y="11525"/>
                </a:cubicBezTo>
                <a:cubicBezTo>
                  <a:pt x="13406" y="11555"/>
                  <a:pt x="13481" y="11645"/>
                  <a:pt x="13466" y="11695"/>
                </a:cubicBezTo>
                <a:cubicBezTo>
                  <a:pt x="13466" y="11755"/>
                  <a:pt x="13481" y="11825"/>
                  <a:pt x="13481" y="11884"/>
                </a:cubicBezTo>
                <a:cubicBezTo>
                  <a:pt x="13496" y="12014"/>
                  <a:pt x="13481" y="12124"/>
                  <a:pt x="13526" y="12264"/>
                </a:cubicBezTo>
                <a:cubicBezTo>
                  <a:pt x="13511" y="12324"/>
                  <a:pt x="13556" y="12404"/>
                  <a:pt x="13541" y="12454"/>
                </a:cubicBezTo>
                <a:cubicBezTo>
                  <a:pt x="13564" y="12534"/>
                  <a:pt x="13631" y="12614"/>
                  <a:pt x="13586" y="12664"/>
                </a:cubicBezTo>
                <a:cubicBezTo>
                  <a:pt x="13541" y="12624"/>
                  <a:pt x="13504" y="12554"/>
                  <a:pt x="13459" y="12524"/>
                </a:cubicBezTo>
                <a:cubicBezTo>
                  <a:pt x="13429" y="12474"/>
                  <a:pt x="13496" y="12454"/>
                  <a:pt x="13481" y="12414"/>
                </a:cubicBezTo>
                <a:cubicBezTo>
                  <a:pt x="13496" y="12384"/>
                  <a:pt x="13444" y="12324"/>
                  <a:pt x="13474" y="12304"/>
                </a:cubicBezTo>
                <a:cubicBezTo>
                  <a:pt x="13354" y="12004"/>
                  <a:pt x="13421" y="11775"/>
                  <a:pt x="13309" y="11485"/>
                </a:cubicBezTo>
                <a:cubicBezTo>
                  <a:pt x="13346" y="11415"/>
                  <a:pt x="13316" y="11315"/>
                  <a:pt x="13324" y="11245"/>
                </a:cubicBezTo>
                <a:cubicBezTo>
                  <a:pt x="13324" y="11155"/>
                  <a:pt x="13316" y="11075"/>
                  <a:pt x="13302" y="10985"/>
                </a:cubicBezTo>
                <a:cubicBezTo>
                  <a:pt x="13324" y="10835"/>
                  <a:pt x="13316" y="10665"/>
                  <a:pt x="13324" y="10505"/>
                </a:cubicBezTo>
                <a:cubicBezTo>
                  <a:pt x="13346" y="10345"/>
                  <a:pt x="13324" y="10175"/>
                  <a:pt x="13369" y="10035"/>
                </a:cubicBezTo>
                <a:cubicBezTo>
                  <a:pt x="13399" y="10005"/>
                  <a:pt x="13346" y="9945"/>
                  <a:pt x="13361" y="9915"/>
                </a:cubicBezTo>
                <a:cubicBezTo>
                  <a:pt x="13414" y="9885"/>
                  <a:pt x="13384" y="9835"/>
                  <a:pt x="13376" y="9785"/>
                </a:cubicBezTo>
                <a:cubicBezTo>
                  <a:pt x="13414" y="9715"/>
                  <a:pt x="13399" y="9626"/>
                  <a:pt x="13399" y="9536"/>
                </a:cubicBezTo>
                <a:cubicBezTo>
                  <a:pt x="13429" y="9466"/>
                  <a:pt x="13451" y="9386"/>
                  <a:pt x="13466" y="9316"/>
                </a:cubicBezTo>
                <a:cubicBezTo>
                  <a:pt x="13481" y="9276"/>
                  <a:pt x="13504" y="9236"/>
                  <a:pt x="13474" y="9186"/>
                </a:cubicBezTo>
                <a:cubicBezTo>
                  <a:pt x="13519" y="9156"/>
                  <a:pt x="13519" y="9116"/>
                  <a:pt x="13519" y="9066"/>
                </a:cubicBezTo>
                <a:cubicBezTo>
                  <a:pt x="13564" y="8906"/>
                  <a:pt x="13624" y="8756"/>
                  <a:pt x="13646" y="8586"/>
                </a:cubicBezTo>
                <a:cubicBezTo>
                  <a:pt x="13668" y="8506"/>
                  <a:pt x="13706" y="8436"/>
                  <a:pt x="13728" y="8356"/>
                </a:cubicBezTo>
                <a:cubicBezTo>
                  <a:pt x="13766" y="8276"/>
                  <a:pt x="13766" y="8196"/>
                  <a:pt x="13803" y="8116"/>
                </a:cubicBezTo>
                <a:cubicBezTo>
                  <a:pt x="13848" y="8046"/>
                  <a:pt x="13818" y="7946"/>
                  <a:pt x="13886" y="7886"/>
                </a:cubicBezTo>
                <a:cubicBezTo>
                  <a:pt x="13886" y="7846"/>
                  <a:pt x="13878" y="7796"/>
                  <a:pt x="13923" y="7766"/>
                </a:cubicBezTo>
                <a:cubicBezTo>
                  <a:pt x="13908" y="7736"/>
                  <a:pt x="13961" y="7646"/>
                  <a:pt x="13901" y="7666"/>
                </a:cubicBezTo>
                <a:cubicBezTo>
                  <a:pt x="13961" y="7726"/>
                  <a:pt x="13848" y="7726"/>
                  <a:pt x="13878" y="7766"/>
                </a:cubicBezTo>
                <a:cubicBezTo>
                  <a:pt x="13856" y="7796"/>
                  <a:pt x="13848" y="7836"/>
                  <a:pt x="13833" y="7866"/>
                </a:cubicBezTo>
                <a:cubicBezTo>
                  <a:pt x="13833" y="7946"/>
                  <a:pt x="13788" y="8016"/>
                  <a:pt x="13766" y="8086"/>
                </a:cubicBezTo>
                <a:cubicBezTo>
                  <a:pt x="13736" y="8116"/>
                  <a:pt x="13773" y="8166"/>
                  <a:pt x="13721" y="8186"/>
                </a:cubicBezTo>
                <a:cubicBezTo>
                  <a:pt x="13766" y="8246"/>
                  <a:pt x="13676" y="8256"/>
                  <a:pt x="13706" y="8306"/>
                </a:cubicBezTo>
                <a:cubicBezTo>
                  <a:pt x="13639" y="8366"/>
                  <a:pt x="13654" y="8456"/>
                  <a:pt x="13616" y="8526"/>
                </a:cubicBezTo>
                <a:cubicBezTo>
                  <a:pt x="13586" y="8666"/>
                  <a:pt x="13526" y="8796"/>
                  <a:pt x="13511" y="8956"/>
                </a:cubicBezTo>
                <a:cubicBezTo>
                  <a:pt x="13459" y="9016"/>
                  <a:pt x="13466" y="9096"/>
                  <a:pt x="13451" y="9176"/>
                </a:cubicBezTo>
                <a:cubicBezTo>
                  <a:pt x="13391" y="9236"/>
                  <a:pt x="13421" y="9326"/>
                  <a:pt x="13361" y="9386"/>
                </a:cubicBezTo>
                <a:cubicBezTo>
                  <a:pt x="13384" y="9496"/>
                  <a:pt x="13316" y="9566"/>
                  <a:pt x="13354" y="9686"/>
                </a:cubicBezTo>
                <a:cubicBezTo>
                  <a:pt x="13309" y="9715"/>
                  <a:pt x="13339" y="9785"/>
                  <a:pt x="13324" y="9825"/>
                </a:cubicBezTo>
                <a:cubicBezTo>
                  <a:pt x="13339" y="9885"/>
                  <a:pt x="13294" y="9925"/>
                  <a:pt x="13302" y="9985"/>
                </a:cubicBezTo>
                <a:cubicBezTo>
                  <a:pt x="13302" y="10085"/>
                  <a:pt x="13264" y="10175"/>
                  <a:pt x="13272" y="10275"/>
                </a:cubicBezTo>
                <a:cubicBezTo>
                  <a:pt x="13249" y="10315"/>
                  <a:pt x="13279" y="10385"/>
                  <a:pt x="13242" y="10415"/>
                </a:cubicBezTo>
                <a:cubicBezTo>
                  <a:pt x="13287" y="10505"/>
                  <a:pt x="13212" y="10525"/>
                  <a:pt x="13249" y="10585"/>
                </a:cubicBezTo>
                <a:cubicBezTo>
                  <a:pt x="13227" y="10645"/>
                  <a:pt x="13249" y="10715"/>
                  <a:pt x="13264" y="10785"/>
                </a:cubicBezTo>
                <a:cubicBezTo>
                  <a:pt x="13234" y="10845"/>
                  <a:pt x="13249" y="10915"/>
                  <a:pt x="13234" y="10985"/>
                </a:cubicBezTo>
                <a:cubicBezTo>
                  <a:pt x="13249" y="11125"/>
                  <a:pt x="13264" y="11265"/>
                  <a:pt x="13234" y="11395"/>
                </a:cubicBezTo>
                <a:cubicBezTo>
                  <a:pt x="13294" y="11565"/>
                  <a:pt x="13249" y="11695"/>
                  <a:pt x="13316" y="11865"/>
                </a:cubicBezTo>
                <a:cubicBezTo>
                  <a:pt x="13287" y="11884"/>
                  <a:pt x="13339" y="11944"/>
                  <a:pt x="13316" y="11974"/>
                </a:cubicBezTo>
                <a:cubicBezTo>
                  <a:pt x="13287" y="12004"/>
                  <a:pt x="13339" y="12064"/>
                  <a:pt x="13324" y="12094"/>
                </a:cubicBezTo>
                <a:cubicBezTo>
                  <a:pt x="13324" y="12134"/>
                  <a:pt x="13324" y="12164"/>
                  <a:pt x="13324" y="12204"/>
                </a:cubicBezTo>
                <a:cubicBezTo>
                  <a:pt x="13346" y="12214"/>
                  <a:pt x="13399" y="12264"/>
                  <a:pt x="13339" y="12284"/>
                </a:cubicBezTo>
                <a:cubicBezTo>
                  <a:pt x="13234" y="12104"/>
                  <a:pt x="13249" y="11964"/>
                  <a:pt x="13174" y="11785"/>
                </a:cubicBezTo>
                <a:cubicBezTo>
                  <a:pt x="13204" y="11765"/>
                  <a:pt x="13152" y="11705"/>
                  <a:pt x="13174" y="11675"/>
                </a:cubicBezTo>
                <a:cubicBezTo>
                  <a:pt x="13152" y="11625"/>
                  <a:pt x="13204" y="11615"/>
                  <a:pt x="13167" y="11565"/>
                </a:cubicBezTo>
                <a:cubicBezTo>
                  <a:pt x="13107" y="11365"/>
                  <a:pt x="13122" y="11205"/>
                  <a:pt x="13069" y="11015"/>
                </a:cubicBezTo>
                <a:cubicBezTo>
                  <a:pt x="13069" y="10975"/>
                  <a:pt x="13077" y="10935"/>
                  <a:pt x="13069" y="10895"/>
                </a:cubicBezTo>
                <a:cubicBezTo>
                  <a:pt x="13084" y="10865"/>
                  <a:pt x="13017" y="10795"/>
                  <a:pt x="13084" y="10775"/>
                </a:cubicBezTo>
                <a:cubicBezTo>
                  <a:pt x="13024" y="10665"/>
                  <a:pt x="13054" y="10585"/>
                  <a:pt x="13054" y="10495"/>
                </a:cubicBezTo>
                <a:cubicBezTo>
                  <a:pt x="13047" y="10325"/>
                  <a:pt x="13062" y="10165"/>
                  <a:pt x="13062" y="9995"/>
                </a:cubicBezTo>
                <a:cubicBezTo>
                  <a:pt x="13099" y="9825"/>
                  <a:pt x="13114" y="9656"/>
                  <a:pt x="13114" y="9486"/>
                </a:cubicBezTo>
                <a:cubicBezTo>
                  <a:pt x="13152" y="9436"/>
                  <a:pt x="13129" y="9376"/>
                  <a:pt x="13167" y="9326"/>
                </a:cubicBezTo>
                <a:cubicBezTo>
                  <a:pt x="13174" y="9276"/>
                  <a:pt x="13182" y="9226"/>
                  <a:pt x="13182" y="9166"/>
                </a:cubicBezTo>
                <a:cubicBezTo>
                  <a:pt x="13204" y="9146"/>
                  <a:pt x="13219" y="9136"/>
                  <a:pt x="13197" y="9096"/>
                </a:cubicBezTo>
                <a:cubicBezTo>
                  <a:pt x="13234" y="9076"/>
                  <a:pt x="13219" y="9046"/>
                  <a:pt x="13227" y="9016"/>
                </a:cubicBezTo>
                <a:cubicBezTo>
                  <a:pt x="13212" y="8986"/>
                  <a:pt x="13249" y="8986"/>
                  <a:pt x="13257" y="8966"/>
                </a:cubicBezTo>
                <a:cubicBezTo>
                  <a:pt x="13257" y="8956"/>
                  <a:pt x="13234" y="8936"/>
                  <a:pt x="13234" y="8926"/>
                </a:cubicBezTo>
                <a:cubicBezTo>
                  <a:pt x="13242" y="8896"/>
                  <a:pt x="13264" y="8866"/>
                  <a:pt x="13264" y="8846"/>
                </a:cubicBezTo>
                <a:cubicBezTo>
                  <a:pt x="13309" y="8616"/>
                  <a:pt x="13384" y="8406"/>
                  <a:pt x="13406" y="8176"/>
                </a:cubicBezTo>
                <a:cubicBezTo>
                  <a:pt x="13474" y="8086"/>
                  <a:pt x="13399" y="7946"/>
                  <a:pt x="13474" y="7866"/>
                </a:cubicBezTo>
                <a:cubicBezTo>
                  <a:pt x="13451" y="7736"/>
                  <a:pt x="13504" y="7636"/>
                  <a:pt x="13481" y="7507"/>
                </a:cubicBezTo>
                <a:cubicBezTo>
                  <a:pt x="13511" y="7457"/>
                  <a:pt x="13459" y="7387"/>
                  <a:pt x="13504" y="7347"/>
                </a:cubicBezTo>
                <a:cubicBezTo>
                  <a:pt x="13474" y="7267"/>
                  <a:pt x="13526" y="7227"/>
                  <a:pt x="13489" y="7147"/>
                </a:cubicBezTo>
                <a:cubicBezTo>
                  <a:pt x="13481" y="7087"/>
                  <a:pt x="13511" y="7047"/>
                  <a:pt x="13481" y="6977"/>
                </a:cubicBezTo>
                <a:cubicBezTo>
                  <a:pt x="13474" y="6947"/>
                  <a:pt x="13489" y="6917"/>
                  <a:pt x="13459" y="6877"/>
                </a:cubicBezTo>
                <a:cubicBezTo>
                  <a:pt x="13481" y="6857"/>
                  <a:pt x="13489" y="6807"/>
                  <a:pt x="13459" y="6817"/>
                </a:cubicBezTo>
                <a:cubicBezTo>
                  <a:pt x="13436" y="6887"/>
                  <a:pt x="13451" y="6977"/>
                  <a:pt x="13451" y="7057"/>
                </a:cubicBezTo>
                <a:cubicBezTo>
                  <a:pt x="13436" y="7137"/>
                  <a:pt x="13459" y="7227"/>
                  <a:pt x="13444" y="7307"/>
                </a:cubicBezTo>
                <a:cubicBezTo>
                  <a:pt x="13459" y="7477"/>
                  <a:pt x="13414" y="7626"/>
                  <a:pt x="13429" y="7806"/>
                </a:cubicBezTo>
                <a:cubicBezTo>
                  <a:pt x="13376" y="7916"/>
                  <a:pt x="13399" y="8046"/>
                  <a:pt x="13354" y="8156"/>
                </a:cubicBezTo>
                <a:cubicBezTo>
                  <a:pt x="13309" y="8266"/>
                  <a:pt x="13324" y="8396"/>
                  <a:pt x="13257" y="8496"/>
                </a:cubicBezTo>
                <a:cubicBezTo>
                  <a:pt x="13242" y="8616"/>
                  <a:pt x="13219" y="8736"/>
                  <a:pt x="13182" y="8846"/>
                </a:cubicBezTo>
                <a:cubicBezTo>
                  <a:pt x="13197" y="8916"/>
                  <a:pt x="13122" y="8946"/>
                  <a:pt x="13144" y="9016"/>
                </a:cubicBezTo>
                <a:cubicBezTo>
                  <a:pt x="13152" y="9056"/>
                  <a:pt x="13129" y="9076"/>
                  <a:pt x="13137" y="9116"/>
                </a:cubicBezTo>
                <a:cubicBezTo>
                  <a:pt x="13099" y="9126"/>
                  <a:pt x="13114" y="9166"/>
                  <a:pt x="13107" y="9196"/>
                </a:cubicBezTo>
                <a:cubicBezTo>
                  <a:pt x="13054" y="9306"/>
                  <a:pt x="13069" y="9436"/>
                  <a:pt x="13032" y="9546"/>
                </a:cubicBezTo>
                <a:cubicBezTo>
                  <a:pt x="13024" y="9666"/>
                  <a:pt x="12979" y="9775"/>
                  <a:pt x="13009" y="9915"/>
                </a:cubicBezTo>
                <a:cubicBezTo>
                  <a:pt x="12979" y="9965"/>
                  <a:pt x="12979" y="10025"/>
                  <a:pt x="13002" y="10095"/>
                </a:cubicBezTo>
                <a:cubicBezTo>
                  <a:pt x="12972" y="10155"/>
                  <a:pt x="12964" y="10215"/>
                  <a:pt x="12987" y="10285"/>
                </a:cubicBezTo>
                <a:cubicBezTo>
                  <a:pt x="12949" y="10405"/>
                  <a:pt x="12949" y="10535"/>
                  <a:pt x="13002" y="10685"/>
                </a:cubicBezTo>
                <a:cubicBezTo>
                  <a:pt x="12935" y="10705"/>
                  <a:pt x="13009" y="10775"/>
                  <a:pt x="12987" y="10815"/>
                </a:cubicBezTo>
                <a:cubicBezTo>
                  <a:pt x="12957" y="10845"/>
                  <a:pt x="13009" y="10905"/>
                  <a:pt x="12972" y="10935"/>
                </a:cubicBezTo>
                <a:cubicBezTo>
                  <a:pt x="13017" y="10995"/>
                  <a:pt x="12979" y="11025"/>
                  <a:pt x="12987" y="11075"/>
                </a:cubicBezTo>
                <a:cubicBezTo>
                  <a:pt x="13017" y="11135"/>
                  <a:pt x="13032" y="11195"/>
                  <a:pt x="13009" y="11235"/>
                </a:cubicBezTo>
                <a:cubicBezTo>
                  <a:pt x="13039" y="11345"/>
                  <a:pt x="13017" y="11425"/>
                  <a:pt x="13069" y="11545"/>
                </a:cubicBezTo>
                <a:cubicBezTo>
                  <a:pt x="13039" y="11625"/>
                  <a:pt x="13114" y="11745"/>
                  <a:pt x="13084" y="11825"/>
                </a:cubicBezTo>
                <a:cubicBezTo>
                  <a:pt x="13032" y="11735"/>
                  <a:pt x="13092" y="11695"/>
                  <a:pt x="13024" y="11635"/>
                </a:cubicBezTo>
                <a:cubicBezTo>
                  <a:pt x="13009" y="11585"/>
                  <a:pt x="13039" y="11555"/>
                  <a:pt x="13009" y="11505"/>
                </a:cubicBezTo>
                <a:cubicBezTo>
                  <a:pt x="12957" y="11425"/>
                  <a:pt x="13024" y="11405"/>
                  <a:pt x="12987" y="11345"/>
                </a:cubicBezTo>
                <a:cubicBezTo>
                  <a:pt x="12964" y="11355"/>
                  <a:pt x="12964" y="11325"/>
                  <a:pt x="12972" y="11295"/>
                </a:cubicBezTo>
                <a:cubicBezTo>
                  <a:pt x="12957" y="11265"/>
                  <a:pt x="12957" y="11245"/>
                  <a:pt x="12957" y="11215"/>
                </a:cubicBezTo>
                <a:cubicBezTo>
                  <a:pt x="12972" y="11165"/>
                  <a:pt x="12927" y="11105"/>
                  <a:pt x="12935" y="11055"/>
                </a:cubicBezTo>
                <a:cubicBezTo>
                  <a:pt x="12905" y="10855"/>
                  <a:pt x="12905" y="10655"/>
                  <a:pt x="12882" y="10445"/>
                </a:cubicBezTo>
                <a:cubicBezTo>
                  <a:pt x="12905" y="10435"/>
                  <a:pt x="12882" y="10415"/>
                  <a:pt x="12882" y="10395"/>
                </a:cubicBezTo>
                <a:cubicBezTo>
                  <a:pt x="12882" y="10375"/>
                  <a:pt x="12897" y="10345"/>
                  <a:pt x="12897" y="10325"/>
                </a:cubicBezTo>
                <a:cubicBezTo>
                  <a:pt x="12890" y="10305"/>
                  <a:pt x="12875" y="10295"/>
                  <a:pt x="12875" y="10275"/>
                </a:cubicBezTo>
                <a:cubicBezTo>
                  <a:pt x="12867" y="10225"/>
                  <a:pt x="12905" y="10215"/>
                  <a:pt x="12875" y="10165"/>
                </a:cubicBezTo>
                <a:cubicBezTo>
                  <a:pt x="12882" y="10065"/>
                  <a:pt x="12875" y="9965"/>
                  <a:pt x="12882" y="9865"/>
                </a:cubicBezTo>
                <a:cubicBezTo>
                  <a:pt x="12897" y="9775"/>
                  <a:pt x="12860" y="9666"/>
                  <a:pt x="12897" y="9586"/>
                </a:cubicBezTo>
                <a:cubicBezTo>
                  <a:pt x="12875" y="9526"/>
                  <a:pt x="12897" y="9486"/>
                  <a:pt x="12897" y="9436"/>
                </a:cubicBezTo>
                <a:cubicBezTo>
                  <a:pt x="12912" y="9396"/>
                  <a:pt x="12890" y="9336"/>
                  <a:pt x="12905" y="9286"/>
                </a:cubicBezTo>
                <a:cubicBezTo>
                  <a:pt x="12920" y="9246"/>
                  <a:pt x="12912" y="9206"/>
                  <a:pt x="12920" y="9156"/>
                </a:cubicBezTo>
                <a:cubicBezTo>
                  <a:pt x="12920" y="9116"/>
                  <a:pt x="12942" y="9066"/>
                  <a:pt x="12920" y="9006"/>
                </a:cubicBezTo>
                <a:cubicBezTo>
                  <a:pt x="12957" y="8976"/>
                  <a:pt x="12927" y="8916"/>
                  <a:pt x="12949" y="8876"/>
                </a:cubicBezTo>
                <a:cubicBezTo>
                  <a:pt x="12957" y="8826"/>
                  <a:pt x="12972" y="8776"/>
                  <a:pt x="12957" y="8726"/>
                </a:cubicBezTo>
                <a:cubicBezTo>
                  <a:pt x="13032" y="8656"/>
                  <a:pt x="12964" y="8536"/>
                  <a:pt x="13024" y="8466"/>
                </a:cubicBezTo>
                <a:cubicBezTo>
                  <a:pt x="13009" y="8406"/>
                  <a:pt x="13024" y="8366"/>
                  <a:pt x="13024" y="8316"/>
                </a:cubicBezTo>
                <a:cubicBezTo>
                  <a:pt x="13062" y="8276"/>
                  <a:pt x="13032" y="8216"/>
                  <a:pt x="13054" y="8176"/>
                </a:cubicBezTo>
                <a:cubicBezTo>
                  <a:pt x="13047" y="8076"/>
                  <a:pt x="13092" y="7996"/>
                  <a:pt x="13069" y="7896"/>
                </a:cubicBezTo>
                <a:cubicBezTo>
                  <a:pt x="13107" y="7866"/>
                  <a:pt x="13084" y="7796"/>
                  <a:pt x="13099" y="7756"/>
                </a:cubicBezTo>
                <a:cubicBezTo>
                  <a:pt x="13084" y="7706"/>
                  <a:pt x="13144" y="7676"/>
                  <a:pt x="13107" y="7606"/>
                </a:cubicBezTo>
                <a:cubicBezTo>
                  <a:pt x="13122" y="7517"/>
                  <a:pt x="13129" y="7427"/>
                  <a:pt x="13122" y="7337"/>
                </a:cubicBezTo>
                <a:cubicBezTo>
                  <a:pt x="13092" y="7267"/>
                  <a:pt x="13129" y="7237"/>
                  <a:pt x="13099" y="7177"/>
                </a:cubicBezTo>
                <a:cubicBezTo>
                  <a:pt x="13129" y="7137"/>
                  <a:pt x="13069" y="7057"/>
                  <a:pt x="13107" y="7027"/>
                </a:cubicBezTo>
                <a:cubicBezTo>
                  <a:pt x="13047" y="6927"/>
                  <a:pt x="13062" y="6857"/>
                  <a:pt x="13047" y="6777"/>
                </a:cubicBezTo>
                <a:cubicBezTo>
                  <a:pt x="12994" y="6687"/>
                  <a:pt x="12994" y="6617"/>
                  <a:pt x="12964" y="6537"/>
                </a:cubicBezTo>
                <a:cubicBezTo>
                  <a:pt x="12920" y="6467"/>
                  <a:pt x="12949" y="6327"/>
                  <a:pt x="12867" y="6347"/>
                </a:cubicBezTo>
                <a:cubicBezTo>
                  <a:pt x="12912" y="6497"/>
                  <a:pt x="12942" y="6637"/>
                  <a:pt x="13009" y="6797"/>
                </a:cubicBezTo>
                <a:cubicBezTo>
                  <a:pt x="12987" y="6897"/>
                  <a:pt x="13069" y="7037"/>
                  <a:pt x="13039" y="7127"/>
                </a:cubicBezTo>
                <a:cubicBezTo>
                  <a:pt x="13062" y="7257"/>
                  <a:pt x="13047" y="7357"/>
                  <a:pt x="13077" y="7487"/>
                </a:cubicBezTo>
                <a:cubicBezTo>
                  <a:pt x="13032" y="7556"/>
                  <a:pt x="13069" y="7656"/>
                  <a:pt x="13024" y="7726"/>
                </a:cubicBezTo>
                <a:cubicBezTo>
                  <a:pt x="13054" y="7786"/>
                  <a:pt x="13024" y="7816"/>
                  <a:pt x="13009" y="7856"/>
                </a:cubicBezTo>
                <a:cubicBezTo>
                  <a:pt x="13024" y="7906"/>
                  <a:pt x="13047" y="7956"/>
                  <a:pt x="13002" y="7986"/>
                </a:cubicBezTo>
                <a:cubicBezTo>
                  <a:pt x="12994" y="8156"/>
                  <a:pt x="12972" y="8326"/>
                  <a:pt x="12920" y="8486"/>
                </a:cubicBezTo>
                <a:cubicBezTo>
                  <a:pt x="12949" y="8536"/>
                  <a:pt x="12920" y="8576"/>
                  <a:pt x="12905" y="8606"/>
                </a:cubicBezTo>
                <a:cubicBezTo>
                  <a:pt x="12920" y="8656"/>
                  <a:pt x="12897" y="8696"/>
                  <a:pt x="12897" y="8736"/>
                </a:cubicBezTo>
                <a:cubicBezTo>
                  <a:pt x="12897" y="8826"/>
                  <a:pt x="12852" y="8896"/>
                  <a:pt x="12867" y="8986"/>
                </a:cubicBezTo>
                <a:cubicBezTo>
                  <a:pt x="12852" y="9076"/>
                  <a:pt x="12845" y="9156"/>
                  <a:pt x="12845" y="9246"/>
                </a:cubicBezTo>
                <a:cubicBezTo>
                  <a:pt x="12830" y="9286"/>
                  <a:pt x="12830" y="9326"/>
                  <a:pt x="12830" y="9376"/>
                </a:cubicBezTo>
                <a:cubicBezTo>
                  <a:pt x="12815" y="9386"/>
                  <a:pt x="12815" y="9406"/>
                  <a:pt x="12807" y="9416"/>
                </a:cubicBezTo>
                <a:cubicBezTo>
                  <a:pt x="12815" y="9446"/>
                  <a:pt x="12822" y="9486"/>
                  <a:pt x="12800" y="9456"/>
                </a:cubicBezTo>
                <a:cubicBezTo>
                  <a:pt x="12777" y="9396"/>
                  <a:pt x="12822" y="9346"/>
                  <a:pt x="12792" y="9286"/>
                </a:cubicBezTo>
                <a:cubicBezTo>
                  <a:pt x="12815" y="9256"/>
                  <a:pt x="12792" y="9216"/>
                  <a:pt x="12800" y="9186"/>
                </a:cubicBezTo>
                <a:cubicBezTo>
                  <a:pt x="12815" y="9166"/>
                  <a:pt x="12822" y="9136"/>
                  <a:pt x="12800" y="9096"/>
                </a:cubicBezTo>
                <a:cubicBezTo>
                  <a:pt x="12830" y="9046"/>
                  <a:pt x="12837" y="8986"/>
                  <a:pt x="12815" y="8916"/>
                </a:cubicBezTo>
                <a:cubicBezTo>
                  <a:pt x="12837" y="8856"/>
                  <a:pt x="12837" y="8796"/>
                  <a:pt x="12822" y="8726"/>
                </a:cubicBezTo>
                <a:cubicBezTo>
                  <a:pt x="12837" y="8676"/>
                  <a:pt x="12837" y="8616"/>
                  <a:pt x="12822" y="8556"/>
                </a:cubicBezTo>
                <a:cubicBezTo>
                  <a:pt x="12837" y="8506"/>
                  <a:pt x="12845" y="8436"/>
                  <a:pt x="12830" y="8376"/>
                </a:cubicBezTo>
                <a:cubicBezTo>
                  <a:pt x="12860" y="8256"/>
                  <a:pt x="12852" y="8126"/>
                  <a:pt x="12852" y="8006"/>
                </a:cubicBezTo>
                <a:cubicBezTo>
                  <a:pt x="12860" y="7886"/>
                  <a:pt x="12867" y="7766"/>
                  <a:pt x="12860" y="7646"/>
                </a:cubicBezTo>
                <a:cubicBezTo>
                  <a:pt x="12860" y="7527"/>
                  <a:pt x="12860" y="7397"/>
                  <a:pt x="12830" y="7257"/>
                </a:cubicBezTo>
                <a:cubicBezTo>
                  <a:pt x="12852" y="7147"/>
                  <a:pt x="12785" y="6997"/>
                  <a:pt x="12785" y="6877"/>
                </a:cubicBezTo>
                <a:cubicBezTo>
                  <a:pt x="12740" y="6737"/>
                  <a:pt x="12680" y="6587"/>
                  <a:pt x="12650" y="6447"/>
                </a:cubicBezTo>
                <a:cubicBezTo>
                  <a:pt x="12583" y="6307"/>
                  <a:pt x="12515" y="6117"/>
                  <a:pt x="12463" y="6007"/>
                </a:cubicBezTo>
                <a:cubicBezTo>
                  <a:pt x="12440" y="5967"/>
                  <a:pt x="12433" y="5887"/>
                  <a:pt x="12388" y="5877"/>
                </a:cubicBezTo>
                <a:cubicBezTo>
                  <a:pt x="12395" y="5997"/>
                  <a:pt x="12455" y="6037"/>
                  <a:pt x="12470" y="6137"/>
                </a:cubicBezTo>
                <a:cubicBezTo>
                  <a:pt x="12523" y="6257"/>
                  <a:pt x="12568" y="6367"/>
                  <a:pt x="12612" y="6477"/>
                </a:cubicBezTo>
                <a:cubicBezTo>
                  <a:pt x="12650" y="6637"/>
                  <a:pt x="12687" y="6797"/>
                  <a:pt x="12747" y="6967"/>
                </a:cubicBezTo>
                <a:cubicBezTo>
                  <a:pt x="12725" y="7027"/>
                  <a:pt x="12762" y="7117"/>
                  <a:pt x="12785" y="7207"/>
                </a:cubicBezTo>
                <a:cubicBezTo>
                  <a:pt x="12755" y="7277"/>
                  <a:pt x="12807" y="7377"/>
                  <a:pt x="12800" y="7457"/>
                </a:cubicBezTo>
                <a:cubicBezTo>
                  <a:pt x="12770" y="7477"/>
                  <a:pt x="12822" y="7537"/>
                  <a:pt x="12807" y="7566"/>
                </a:cubicBezTo>
                <a:cubicBezTo>
                  <a:pt x="12770" y="7596"/>
                  <a:pt x="12822" y="7666"/>
                  <a:pt x="12792" y="7696"/>
                </a:cubicBezTo>
                <a:cubicBezTo>
                  <a:pt x="12807" y="7736"/>
                  <a:pt x="12807" y="7776"/>
                  <a:pt x="12792" y="7806"/>
                </a:cubicBezTo>
                <a:cubicBezTo>
                  <a:pt x="12762" y="7846"/>
                  <a:pt x="12830" y="7916"/>
                  <a:pt x="12785" y="7936"/>
                </a:cubicBezTo>
                <a:cubicBezTo>
                  <a:pt x="12770" y="8096"/>
                  <a:pt x="12785" y="8266"/>
                  <a:pt x="12762" y="8426"/>
                </a:cubicBezTo>
                <a:cubicBezTo>
                  <a:pt x="12770" y="8506"/>
                  <a:pt x="12785" y="8596"/>
                  <a:pt x="12755" y="8666"/>
                </a:cubicBezTo>
                <a:cubicBezTo>
                  <a:pt x="12762" y="8746"/>
                  <a:pt x="12770" y="8836"/>
                  <a:pt x="12747" y="8906"/>
                </a:cubicBezTo>
                <a:cubicBezTo>
                  <a:pt x="12770" y="8996"/>
                  <a:pt x="12755" y="9056"/>
                  <a:pt x="12725" y="9126"/>
                </a:cubicBezTo>
                <a:cubicBezTo>
                  <a:pt x="12717" y="9206"/>
                  <a:pt x="12755" y="9296"/>
                  <a:pt x="12717" y="9366"/>
                </a:cubicBezTo>
                <a:cubicBezTo>
                  <a:pt x="12732" y="9456"/>
                  <a:pt x="12725" y="9536"/>
                  <a:pt x="12710" y="9606"/>
                </a:cubicBezTo>
                <a:cubicBezTo>
                  <a:pt x="12710" y="9696"/>
                  <a:pt x="12710" y="9775"/>
                  <a:pt x="12695" y="9855"/>
                </a:cubicBezTo>
                <a:cubicBezTo>
                  <a:pt x="12702" y="10015"/>
                  <a:pt x="12717" y="10185"/>
                  <a:pt x="12702" y="10345"/>
                </a:cubicBezTo>
                <a:cubicBezTo>
                  <a:pt x="12725" y="10385"/>
                  <a:pt x="12672" y="10405"/>
                  <a:pt x="12710" y="10455"/>
                </a:cubicBezTo>
                <a:cubicBezTo>
                  <a:pt x="12717" y="10505"/>
                  <a:pt x="12680" y="10535"/>
                  <a:pt x="12725" y="10595"/>
                </a:cubicBezTo>
                <a:cubicBezTo>
                  <a:pt x="12702" y="10675"/>
                  <a:pt x="12755" y="10775"/>
                  <a:pt x="12710" y="10835"/>
                </a:cubicBezTo>
                <a:cubicBezTo>
                  <a:pt x="12792" y="11005"/>
                  <a:pt x="12747" y="11125"/>
                  <a:pt x="12815" y="11295"/>
                </a:cubicBezTo>
                <a:cubicBezTo>
                  <a:pt x="12792" y="11315"/>
                  <a:pt x="12822" y="11355"/>
                  <a:pt x="12837" y="11395"/>
                </a:cubicBezTo>
                <a:cubicBezTo>
                  <a:pt x="12800" y="11415"/>
                  <a:pt x="12860" y="11485"/>
                  <a:pt x="12867" y="11525"/>
                </a:cubicBezTo>
                <a:cubicBezTo>
                  <a:pt x="12815" y="11535"/>
                  <a:pt x="12920" y="11615"/>
                  <a:pt x="12867" y="11635"/>
                </a:cubicBezTo>
                <a:cubicBezTo>
                  <a:pt x="12875" y="11675"/>
                  <a:pt x="12935" y="11735"/>
                  <a:pt x="12897" y="11755"/>
                </a:cubicBezTo>
                <a:cubicBezTo>
                  <a:pt x="12815" y="11715"/>
                  <a:pt x="12860" y="11595"/>
                  <a:pt x="12815" y="11505"/>
                </a:cubicBezTo>
                <a:cubicBezTo>
                  <a:pt x="12762" y="11395"/>
                  <a:pt x="12785" y="11375"/>
                  <a:pt x="12725" y="11295"/>
                </a:cubicBezTo>
                <a:cubicBezTo>
                  <a:pt x="12702" y="11135"/>
                  <a:pt x="12657" y="10965"/>
                  <a:pt x="12605" y="10795"/>
                </a:cubicBezTo>
                <a:cubicBezTo>
                  <a:pt x="12635" y="10775"/>
                  <a:pt x="12590" y="10715"/>
                  <a:pt x="12605" y="10685"/>
                </a:cubicBezTo>
                <a:cubicBezTo>
                  <a:pt x="12605" y="10645"/>
                  <a:pt x="12605" y="10605"/>
                  <a:pt x="12575" y="10555"/>
                </a:cubicBezTo>
                <a:cubicBezTo>
                  <a:pt x="12568" y="10485"/>
                  <a:pt x="12575" y="10405"/>
                  <a:pt x="12538" y="10325"/>
                </a:cubicBezTo>
                <a:cubicBezTo>
                  <a:pt x="12560" y="10175"/>
                  <a:pt x="12530" y="10015"/>
                  <a:pt x="12553" y="9875"/>
                </a:cubicBezTo>
                <a:cubicBezTo>
                  <a:pt x="12530" y="9785"/>
                  <a:pt x="12560" y="9725"/>
                  <a:pt x="12545" y="9646"/>
                </a:cubicBezTo>
                <a:cubicBezTo>
                  <a:pt x="12530" y="9556"/>
                  <a:pt x="12545" y="9496"/>
                  <a:pt x="12508" y="9406"/>
                </a:cubicBezTo>
                <a:cubicBezTo>
                  <a:pt x="12560" y="9376"/>
                  <a:pt x="12538" y="9326"/>
                  <a:pt x="12523" y="9276"/>
                </a:cubicBezTo>
                <a:cubicBezTo>
                  <a:pt x="12553" y="9236"/>
                  <a:pt x="12545" y="9186"/>
                  <a:pt x="12530" y="9126"/>
                </a:cubicBezTo>
                <a:cubicBezTo>
                  <a:pt x="12545" y="9036"/>
                  <a:pt x="12553" y="8936"/>
                  <a:pt x="12538" y="8826"/>
                </a:cubicBezTo>
                <a:cubicBezTo>
                  <a:pt x="12553" y="8736"/>
                  <a:pt x="12553" y="8636"/>
                  <a:pt x="12545" y="8526"/>
                </a:cubicBezTo>
                <a:cubicBezTo>
                  <a:pt x="12568" y="8486"/>
                  <a:pt x="12560" y="8436"/>
                  <a:pt x="12545" y="8376"/>
                </a:cubicBezTo>
                <a:cubicBezTo>
                  <a:pt x="12597" y="8346"/>
                  <a:pt x="12575" y="8286"/>
                  <a:pt x="12553" y="8226"/>
                </a:cubicBezTo>
                <a:cubicBezTo>
                  <a:pt x="12583" y="8136"/>
                  <a:pt x="12553" y="8026"/>
                  <a:pt x="12560" y="7926"/>
                </a:cubicBezTo>
                <a:cubicBezTo>
                  <a:pt x="12560" y="7826"/>
                  <a:pt x="12568" y="7726"/>
                  <a:pt x="12538" y="7616"/>
                </a:cubicBezTo>
                <a:cubicBezTo>
                  <a:pt x="12568" y="7576"/>
                  <a:pt x="12508" y="7507"/>
                  <a:pt x="12545" y="7467"/>
                </a:cubicBezTo>
                <a:cubicBezTo>
                  <a:pt x="12538" y="7417"/>
                  <a:pt x="12538" y="7367"/>
                  <a:pt x="12523" y="7307"/>
                </a:cubicBezTo>
                <a:cubicBezTo>
                  <a:pt x="12485" y="7247"/>
                  <a:pt x="12553" y="7217"/>
                  <a:pt x="12500" y="7147"/>
                </a:cubicBezTo>
                <a:cubicBezTo>
                  <a:pt x="12530" y="7117"/>
                  <a:pt x="12470" y="7037"/>
                  <a:pt x="12500" y="6997"/>
                </a:cubicBezTo>
                <a:cubicBezTo>
                  <a:pt x="12440" y="6867"/>
                  <a:pt x="12433" y="6757"/>
                  <a:pt x="12395" y="6637"/>
                </a:cubicBezTo>
                <a:cubicBezTo>
                  <a:pt x="12358" y="6547"/>
                  <a:pt x="12320" y="6457"/>
                  <a:pt x="12283" y="6367"/>
                </a:cubicBezTo>
                <a:cubicBezTo>
                  <a:pt x="12268" y="6307"/>
                  <a:pt x="12230" y="6347"/>
                  <a:pt x="12216" y="6267"/>
                </a:cubicBezTo>
                <a:cubicBezTo>
                  <a:pt x="12201" y="6237"/>
                  <a:pt x="12186" y="6147"/>
                  <a:pt x="12148" y="6207"/>
                </a:cubicBezTo>
                <a:cubicBezTo>
                  <a:pt x="12275" y="6427"/>
                  <a:pt x="12350" y="6717"/>
                  <a:pt x="12440" y="7017"/>
                </a:cubicBezTo>
                <a:cubicBezTo>
                  <a:pt x="12425" y="7077"/>
                  <a:pt x="12455" y="7147"/>
                  <a:pt x="12433" y="7197"/>
                </a:cubicBezTo>
                <a:cubicBezTo>
                  <a:pt x="12485" y="7287"/>
                  <a:pt x="12440" y="7327"/>
                  <a:pt x="12470" y="7407"/>
                </a:cubicBezTo>
                <a:cubicBezTo>
                  <a:pt x="12448" y="7457"/>
                  <a:pt x="12478" y="7537"/>
                  <a:pt x="12485" y="7596"/>
                </a:cubicBezTo>
                <a:cubicBezTo>
                  <a:pt x="12485" y="7666"/>
                  <a:pt x="12478" y="7716"/>
                  <a:pt x="12478" y="7786"/>
                </a:cubicBezTo>
                <a:cubicBezTo>
                  <a:pt x="12500" y="7826"/>
                  <a:pt x="12478" y="7846"/>
                  <a:pt x="12493" y="7886"/>
                </a:cubicBezTo>
                <a:cubicBezTo>
                  <a:pt x="12470" y="7906"/>
                  <a:pt x="12515" y="7956"/>
                  <a:pt x="12493" y="7976"/>
                </a:cubicBezTo>
                <a:cubicBezTo>
                  <a:pt x="12470" y="8036"/>
                  <a:pt x="12538" y="8126"/>
                  <a:pt x="12478" y="8166"/>
                </a:cubicBezTo>
                <a:cubicBezTo>
                  <a:pt x="12515" y="8306"/>
                  <a:pt x="12463" y="8426"/>
                  <a:pt x="12493" y="8566"/>
                </a:cubicBezTo>
                <a:cubicBezTo>
                  <a:pt x="12448" y="8676"/>
                  <a:pt x="12493" y="8816"/>
                  <a:pt x="12440" y="8926"/>
                </a:cubicBezTo>
                <a:cubicBezTo>
                  <a:pt x="12485" y="9076"/>
                  <a:pt x="12440" y="9186"/>
                  <a:pt x="12455" y="9326"/>
                </a:cubicBezTo>
                <a:cubicBezTo>
                  <a:pt x="12448" y="9446"/>
                  <a:pt x="12463" y="9576"/>
                  <a:pt x="12463" y="9706"/>
                </a:cubicBezTo>
                <a:cubicBezTo>
                  <a:pt x="12463" y="9765"/>
                  <a:pt x="12463" y="9835"/>
                  <a:pt x="12448" y="9885"/>
                </a:cubicBezTo>
                <a:cubicBezTo>
                  <a:pt x="12433" y="9955"/>
                  <a:pt x="12485" y="10045"/>
                  <a:pt x="12448" y="10095"/>
                </a:cubicBezTo>
                <a:cubicBezTo>
                  <a:pt x="12418" y="9815"/>
                  <a:pt x="12403" y="9546"/>
                  <a:pt x="12395" y="9286"/>
                </a:cubicBezTo>
                <a:cubicBezTo>
                  <a:pt x="12410" y="9226"/>
                  <a:pt x="12380" y="9156"/>
                  <a:pt x="12380" y="9086"/>
                </a:cubicBezTo>
                <a:cubicBezTo>
                  <a:pt x="12373" y="9016"/>
                  <a:pt x="12403" y="8956"/>
                  <a:pt x="12380" y="8886"/>
                </a:cubicBezTo>
                <a:cubicBezTo>
                  <a:pt x="12388" y="8816"/>
                  <a:pt x="12373" y="8746"/>
                  <a:pt x="12365" y="8686"/>
                </a:cubicBezTo>
                <a:cubicBezTo>
                  <a:pt x="12403" y="8626"/>
                  <a:pt x="12335" y="8536"/>
                  <a:pt x="12365" y="8476"/>
                </a:cubicBezTo>
                <a:cubicBezTo>
                  <a:pt x="12335" y="8406"/>
                  <a:pt x="12388" y="8366"/>
                  <a:pt x="12350" y="8286"/>
                </a:cubicBezTo>
                <a:cubicBezTo>
                  <a:pt x="12373" y="8226"/>
                  <a:pt x="12328" y="8136"/>
                  <a:pt x="12358" y="8076"/>
                </a:cubicBezTo>
                <a:cubicBezTo>
                  <a:pt x="12305" y="7926"/>
                  <a:pt x="12358" y="7816"/>
                  <a:pt x="12313" y="7666"/>
                </a:cubicBezTo>
                <a:cubicBezTo>
                  <a:pt x="12335" y="7606"/>
                  <a:pt x="12298" y="7537"/>
                  <a:pt x="12298" y="7477"/>
                </a:cubicBezTo>
                <a:cubicBezTo>
                  <a:pt x="12275" y="7397"/>
                  <a:pt x="12283" y="7327"/>
                  <a:pt x="12253" y="7247"/>
                </a:cubicBezTo>
                <a:cubicBezTo>
                  <a:pt x="12238" y="7107"/>
                  <a:pt x="12178" y="6957"/>
                  <a:pt x="12156" y="6817"/>
                </a:cubicBezTo>
                <a:cubicBezTo>
                  <a:pt x="12081" y="6637"/>
                  <a:pt x="12088" y="6607"/>
                  <a:pt x="12028" y="6437"/>
                </a:cubicBezTo>
                <a:cubicBezTo>
                  <a:pt x="12013" y="6377"/>
                  <a:pt x="11931" y="6277"/>
                  <a:pt x="11961" y="6227"/>
                </a:cubicBezTo>
                <a:cubicBezTo>
                  <a:pt x="11916" y="6127"/>
                  <a:pt x="11908" y="6147"/>
                  <a:pt x="11886" y="6047"/>
                </a:cubicBezTo>
                <a:cubicBezTo>
                  <a:pt x="11826" y="5957"/>
                  <a:pt x="11766" y="5847"/>
                  <a:pt x="11706" y="5737"/>
                </a:cubicBezTo>
                <a:cubicBezTo>
                  <a:pt x="11661" y="5777"/>
                  <a:pt x="11669" y="5587"/>
                  <a:pt x="11624" y="5627"/>
                </a:cubicBezTo>
                <a:cubicBezTo>
                  <a:pt x="11594" y="5557"/>
                  <a:pt x="11564" y="5487"/>
                  <a:pt x="11519" y="5497"/>
                </a:cubicBezTo>
                <a:cubicBezTo>
                  <a:pt x="11601" y="5697"/>
                  <a:pt x="11706" y="5827"/>
                  <a:pt x="11796" y="5997"/>
                </a:cubicBezTo>
                <a:cubicBezTo>
                  <a:pt x="11849" y="6127"/>
                  <a:pt x="11901" y="6247"/>
                  <a:pt x="11953" y="6377"/>
                </a:cubicBezTo>
                <a:cubicBezTo>
                  <a:pt x="11983" y="6537"/>
                  <a:pt x="12081" y="6727"/>
                  <a:pt x="12103" y="6887"/>
                </a:cubicBezTo>
                <a:cubicBezTo>
                  <a:pt x="12163" y="6917"/>
                  <a:pt x="12103" y="7007"/>
                  <a:pt x="12171" y="7097"/>
                </a:cubicBezTo>
                <a:cubicBezTo>
                  <a:pt x="12133" y="7127"/>
                  <a:pt x="12193" y="7187"/>
                  <a:pt x="12201" y="7227"/>
                </a:cubicBezTo>
                <a:cubicBezTo>
                  <a:pt x="12178" y="7257"/>
                  <a:pt x="12230" y="7317"/>
                  <a:pt x="12201" y="7337"/>
                </a:cubicBezTo>
                <a:cubicBezTo>
                  <a:pt x="12230" y="7387"/>
                  <a:pt x="12238" y="7427"/>
                  <a:pt x="12230" y="7467"/>
                </a:cubicBezTo>
                <a:cubicBezTo>
                  <a:pt x="12216" y="7497"/>
                  <a:pt x="12268" y="7556"/>
                  <a:pt x="12238" y="7576"/>
                </a:cubicBezTo>
                <a:cubicBezTo>
                  <a:pt x="12245" y="7656"/>
                  <a:pt x="12283" y="7746"/>
                  <a:pt x="12245" y="7806"/>
                </a:cubicBezTo>
                <a:cubicBezTo>
                  <a:pt x="12253" y="7966"/>
                  <a:pt x="12283" y="8136"/>
                  <a:pt x="12290" y="8296"/>
                </a:cubicBezTo>
                <a:cubicBezTo>
                  <a:pt x="12305" y="8376"/>
                  <a:pt x="12283" y="8446"/>
                  <a:pt x="12298" y="8526"/>
                </a:cubicBezTo>
                <a:cubicBezTo>
                  <a:pt x="12298" y="8606"/>
                  <a:pt x="12283" y="8676"/>
                  <a:pt x="12305" y="8756"/>
                </a:cubicBezTo>
                <a:cubicBezTo>
                  <a:pt x="12298" y="8826"/>
                  <a:pt x="12313" y="8906"/>
                  <a:pt x="12313" y="8986"/>
                </a:cubicBezTo>
                <a:cubicBezTo>
                  <a:pt x="12268" y="9056"/>
                  <a:pt x="12343" y="9166"/>
                  <a:pt x="12305" y="9226"/>
                </a:cubicBezTo>
                <a:cubicBezTo>
                  <a:pt x="12328" y="9316"/>
                  <a:pt x="12328" y="9386"/>
                  <a:pt x="12313" y="9456"/>
                </a:cubicBezTo>
                <a:cubicBezTo>
                  <a:pt x="12328" y="9506"/>
                  <a:pt x="12335" y="9546"/>
                  <a:pt x="12320" y="9576"/>
                </a:cubicBezTo>
                <a:cubicBezTo>
                  <a:pt x="12298" y="9606"/>
                  <a:pt x="12350" y="9666"/>
                  <a:pt x="12320" y="9686"/>
                </a:cubicBezTo>
                <a:cubicBezTo>
                  <a:pt x="12358" y="9855"/>
                  <a:pt x="12365" y="10015"/>
                  <a:pt x="12343" y="10175"/>
                </a:cubicBezTo>
                <a:cubicBezTo>
                  <a:pt x="12388" y="10295"/>
                  <a:pt x="12373" y="10395"/>
                  <a:pt x="12403" y="10515"/>
                </a:cubicBezTo>
                <a:cubicBezTo>
                  <a:pt x="12395" y="10615"/>
                  <a:pt x="12455" y="10745"/>
                  <a:pt x="12425" y="10845"/>
                </a:cubicBezTo>
                <a:cubicBezTo>
                  <a:pt x="12448" y="10895"/>
                  <a:pt x="12470" y="10945"/>
                  <a:pt x="12493" y="11005"/>
                </a:cubicBezTo>
                <a:cubicBezTo>
                  <a:pt x="12440" y="11025"/>
                  <a:pt x="12560" y="11115"/>
                  <a:pt x="12508" y="11135"/>
                </a:cubicBezTo>
                <a:cubicBezTo>
                  <a:pt x="12478" y="11085"/>
                  <a:pt x="12395" y="11075"/>
                  <a:pt x="12418" y="10975"/>
                </a:cubicBezTo>
                <a:cubicBezTo>
                  <a:pt x="12365" y="10885"/>
                  <a:pt x="12395" y="10825"/>
                  <a:pt x="12335" y="10735"/>
                </a:cubicBezTo>
                <a:cubicBezTo>
                  <a:pt x="12275" y="10565"/>
                  <a:pt x="12245" y="10405"/>
                  <a:pt x="12201" y="10245"/>
                </a:cubicBezTo>
                <a:cubicBezTo>
                  <a:pt x="12201" y="10175"/>
                  <a:pt x="12178" y="10095"/>
                  <a:pt x="12178" y="10035"/>
                </a:cubicBezTo>
                <a:cubicBezTo>
                  <a:pt x="12163" y="9995"/>
                  <a:pt x="12156" y="9955"/>
                  <a:pt x="12156" y="9925"/>
                </a:cubicBezTo>
                <a:cubicBezTo>
                  <a:pt x="12178" y="9895"/>
                  <a:pt x="12126" y="9845"/>
                  <a:pt x="12156" y="9815"/>
                </a:cubicBezTo>
                <a:cubicBezTo>
                  <a:pt x="12111" y="9656"/>
                  <a:pt x="12178" y="9536"/>
                  <a:pt x="12096" y="9356"/>
                </a:cubicBezTo>
                <a:cubicBezTo>
                  <a:pt x="12126" y="9316"/>
                  <a:pt x="12118" y="9256"/>
                  <a:pt x="12088" y="9186"/>
                </a:cubicBezTo>
                <a:cubicBezTo>
                  <a:pt x="12111" y="9136"/>
                  <a:pt x="12118" y="9066"/>
                  <a:pt x="12103" y="9006"/>
                </a:cubicBezTo>
                <a:cubicBezTo>
                  <a:pt x="12111" y="8876"/>
                  <a:pt x="12096" y="8746"/>
                  <a:pt x="12096" y="8626"/>
                </a:cubicBezTo>
                <a:cubicBezTo>
                  <a:pt x="12111" y="8566"/>
                  <a:pt x="12096" y="8506"/>
                  <a:pt x="12088" y="8446"/>
                </a:cubicBezTo>
                <a:cubicBezTo>
                  <a:pt x="12051" y="8376"/>
                  <a:pt x="12111" y="8326"/>
                  <a:pt x="12073" y="8256"/>
                </a:cubicBezTo>
                <a:cubicBezTo>
                  <a:pt x="12081" y="8126"/>
                  <a:pt x="12081" y="8006"/>
                  <a:pt x="12096" y="7886"/>
                </a:cubicBezTo>
                <a:cubicBezTo>
                  <a:pt x="12036" y="7686"/>
                  <a:pt x="12021" y="7507"/>
                  <a:pt x="12021" y="7327"/>
                </a:cubicBezTo>
                <a:cubicBezTo>
                  <a:pt x="12021" y="7237"/>
                  <a:pt x="11991" y="7137"/>
                  <a:pt x="11991" y="7057"/>
                </a:cubicBezTo>
                <a:cubicBezTo>
                  <a:pt x="11953" y="7077"/>
                  <a:pt x="11991" y="6977"/>
                  <a:pt x="11976" y="6947"/>
                </a:cubicBezTo>
                <a:cubicBezTo>
                  <a:pt x="11968" y="6907"/>
                  <a:pt x="11946" y="6847"/>
                  <a:pt x="11961" y="6817"/>
                </a:cubicBezTo>
                <a:cubicBezTo>
                  <a:pt x="11953" y="6777"/>
                  <a:pt x="11893" y="6717"/>
                  <a:pt x="11931" y="6687"/>
                </a:cubicBezTo>
                <a:cubicBezTo>
                  <a:pt x="11923" y="6647"/>
                  <a:pt x="11864" y="6587"/>
                  <a:pt x="11901" y="6567"/>
                </a:cubicBezTo>
                <a:cubicBezTo>
                  <a:pt x="11893" y="6527"/>
                  <a:pt x="11834" y="6467"/>
                  <a:pt x="11871" y="6437"/>
                </a:cubicBezTo>
                <a:cubicBezTo>
                  <a:pt x="11864" y="6397"/>
                  <a:pt x="11796" y="6327"/>
                  <a:pt x="11834" y="6297"/>
                </a:cubicBezTo>
                <a:cubicBezTo>
                  <a:pt x="11781" y="6197"/>
                  <a:pt x="11804" y="6127"/>
                  <a:pt x="11744" y="6037"/>
                </a:cubicBezTo>
                <a:cubicBezTo>
                  <a:pt x="11721" y="5937"/>
                  <a:pt x="11706" y="5837"/>
                  <a:pt x="11639" y="5817"/>
                </a:cubicBezTo>
                <a:cubicBezTo>
                  <a:pt x="11766" y="6197"/>
                  <a:pt x="11849" y="6547"/>
                  <a:pt x="11901" y="6887"/>
                </a:cubicBezTo>
                <a:cubicBezTo>
                  <a:pt x="11931" y="7057"/>
                  <a:pt x="11961" y="7237"/>
                  <a:pt x="11961" y="7397"/>
                </a:cubicBezTo>
                <a:cubicBezTo>
                  <a:pt x="11983" y="7566"/>
                  <a:pt x="11961" y="7726"/>
                  <a:pt x="12021" y="7916"/>
                </a:cubicBezTo>
                <a:cubicBezTo>
                  <a:pt x="11998" y="7966"/>
                  <a:pt x="12021" y="8026"/>
                  <a:pt x="11998" y="8076"/>
                </a:cubicBezTo>
                <a:cubicBezTo>
                  <a:pt x="12013" y="8116"/>
                  <a:pt x="12036" y="8156"/>
                  <a:pt x="11998" y="8166"/>
                </a:cubicBezTo>
                <a:cubicBezTo>
                  <a:pt x="12006" y="8206"/>
                  <a:pt x="12028" y="8246"/>
                  <a:pt x="11991" y="8256"/>
                </a:cubicBezTo>
                <a:cubicBezTo>
                  <a:pt x="12036" y="8376"/>
                  <a:pt x="12006" y="8456"/>
                  <a:pt x="12028" y="8556"/>
                </a:cubicBezTo>
                <a:cubicBezTo>
                  <a:pt x="12006" y="8646"/>
                  <a:pt x="12043" y="8766"/>
                  <a:pt x="12021" y="8856"/>
                </a:cubicBezTo>
                <a:cubicBezTo>
                  <a:pt x="12028" y="8956"/>
                  <a:pt x="12028" y="9046"/>
                  <a:pt x="12028" y="9146"/>
                </a:cubicBezTo>
                <a:cubicBezTo>
                  <a:pt x="12036" y="9246"/>
                  <a:pt x="12036" y="9346"/>
                  <a:pt x="12021" y="9446"/>
                </a:cubicBezTo>
                <a:cubicBezTo>
                  <a:pt x="12051" y="9546"/>
                  <a:pt x="12058" y="9646"/>
                  <a:pt x="12058" y="9735"/>
                </a:cubicBezTo>
                <a:cubicBezTo>
                  <a:pt x="12096" y="9795"/>
                  <a:pt x="12028" y="9815"/>
                  <a:pt x="12073" y="9875"/>
                </a:cubicBezTo>
                <a:cubicBezTo>
                  <a:pt x="12036" y="9915"/>
                  <a:pt x="12126" y="9995"/>
                  <a:pt x="12066" y="10025"/>
                </a:cubicBezTo>
                <a:cubicBezTo>
                  <a:pt x="12118" y="10125"/>
                  <a:pt x="12126" y="10195"/>
                  <a:pt x="12126" y="10275"/>
                </a:cubicBezTo>
                <a:cubicBezTo>
                  <a:pt x="12141" y="10315"/>
                  <a:pt x="12148" y="10355"/>
                  <a:pt x="12133" y="10395"/>
                </a:cubicBezTo>
                <a:cubicBezTo>
                  <a:pt x="12156" y="10445"/>
                  <a:pt x="12193" y="10435"/>
                  <a:pt x="12148" y="10495"/>
                </a:cubicBezTo>
                <a:cubicBezTo>
                  <a:pt x="12103" y="10425"/>
                  <a:pt x="12133" y="10355"/>
                  <a:pt x="12088" y="10335"/>
                </a:cubicBezTo>
                <a:cubicBezTo>
                  <a:pt x="12006" y="9975"/>
                  <a:pt x="11961" y="9636"/>
                  <a:pt x="11938" y="9296"/>
                </a:cubicBezTo>
                <a:cubicBezTo>
                  <a:pt x="11931" y="9216"/>
                  <a:pt x="11908" y="9126"/>
                  <a:pt x="11923" y="9046"/>
                </a:cubicBezTo>
                <a:cubicBezTo>
                  <a:pt x="11893" y="8996"/>
                  <a:pt x="11931" y="8976"/>
                  <a:pt x="11893" y="8926"/>
                </a:cubicBezTo>
                <a:cubicBezTo>
                  <a:pt x="11878" y="8876"/>
                  <a:pt x="11923" y="8846"/>
                  <a:pt x="11878" y="8786"/>
                </a:cubicBezTo>
                <a:cubicBezTo>
                  <a:pt x="11901" y="8626"/>
                  <a:pt x="11878" y="8446"/>
                  <a:pt x="11864" y="8266"/>
                </a:cubicBezTo>
                <a:cubicBezTo>
                  <a:pt x="11886" y="8116"/>
                  <a:pt x="11826" y="7926"/>
                  <a:pt x="11856" y="7776"/>
                </a:cubicBezTo>
                <a:cubicBezTo>
                  <a:pt x="11804" y="7676"/>
                  <a:pt x="11864" y="7616"/>
                  <a:pt x="11811" y="7517"/>
                </a:cubicBezTo>
                <a:cubicBezTo>
                  <a:pt x="11841" y="7437"/>
                  <a:pt x="11774" y="7337"/>
                  <a:pt x="11796" y="7257"/>
                </a:cubicBezTo>
                <a:cubicBezTo>
                  <a:pt x="11759" y="7087"/>
                  <a:pt x="11774" y="6927"/>
                  <a:pt x="11736" y="6747"/>
                </a:cubicBezTo>
                <a:cubicBezTo>
                  <a:pt x="11774" y="6677"/>
                  <a:pt x="11691" y="6567"/>
                  <a:pt x="11721" y="6497"/>
                </a:cubicBezTo>
                <a:cubicBezTo>
                  <a:pt x="11669" y="6387"/>
                  <a:pt x="11661" y="6297"/>
                  <a:pt x="11639" y="6197"/>
                </a:cubicBezTo>
                <a:cubicBezTo>
                  <a:pt x="11579" y="6047"/>
                  <a:pt x="11511" y="5897"/>
                  <a:pt x="11452" y="5747"/>
                </a:cubicBezTo>
                <a:cubicBezTo>
                  <a:pt x="11414" y="5757"/>
                  <a:pt x="11407" y="5647"/>
                  <a:pt x="11369" y="5667"/>
                </a:cubicBezTo>
                <a:cubicBezTo>
                  <a:pt x="11474" y="5877"/>
                  <a:pt x="11504" y="6057"/>
                  <a:pt x="11601" y="6257"/>
                </a:cubicBezTo>
                <a:cubicBezTo>
                  <a:pt x="11639" y="6407"/>
                  <a:pt x="11624" y="6537"/>
                  <a:pt x="11691" y="6687"/>
                </a:cubicBezTo>
                <a:cubicBezTo>
                  <a:pt x="11669" y="6747"/>
                  <a:pt x="11706" y="6837"/>
                  <a:pt x="11691" y="6897"/>
                </a:cubicBezTo>
                <a:cubicBezTo>
                  <a:pt x="11744" y="6997"/>
                  <a:pt x="11669" y="7047"/>
                  <a:pt x="11721" y="7137"/>
                </a:cubicBezTo>
                <a:cubicBezTo>
                  <a:pt x="11706" y="7197"/>
                  <a:pt x="11751" y="7287"/>
                  <a:pt x="11721" y="7347"/>
                </a:cubicBezTo>
                <a:cubicBezTo>
                  <a:pt x="11759" y="7437"/>
                  <a:pt x="11751" y="7507"/>
                  <a:pt x="11751" y="7586"/>
                </a:cubicBezTo>
                <a:cubicBezTo>
                  <a:pt x="11751" y="7726"/>
                  <a:pt x="11796" y="7886"/>
                  <a:pt x="11789" y="8026"/>
                </a:cubicBezTo>
                <a:cubicBezTo>
                  <a:pt x="11804" y="8106"/>
                  <a:pt x="11774" y="8166"/>
                  <a:pt x="11811" y="8246"/>
                </a:cubicBezTo>
                <a:cubicBezTo>
                  <a:pt x="11789" y="8316"/>
                  <a:pt x="11774" y="8386"/>
                  <a:pt x="11819" y="8476"/>
                </a:cubicBezTo>
                <a:cubicBezTo>
                  <a:pt x="11796" y="8536"/>
                  <a:pt x="11819" y="8616"/>
                  <a:pt x="11819" y="8686"/>
                </a:cubicBezTo>
                <a:cubicBezTo>
                  <a:pt x="11789" y="8706"/>
                  <a:pt x="11834" y="8766"/>
                  <a:pt x="11819" y="8796"/>
                </a:cubicBezTo>
                <a:cubicBezTo>
                  <a:pt x="11841" y="8846"/>
                  <a:pt x="11789" y="8866"/>
                  <a:pt x="11826" y="8916"/>
                </a:cubicBezTo>
                <a:cubicBezTo>
                  <a:pt x="11841" y="8996"/>
                  <a:pt x="11811" y="9046"/>
                  <a:pt x="11849" y="9136"/>
                </a:cubicBezTo>
                <a:cubicBezTo>
                  <a:pt x="11834" y="9206"/>
                  <a:pt x="11878" y="9296"/>
                  <a:pt x="11856" y="9356"/>
                </a:cubicBezTo>
                <a:cubicBezTo>
                  <a:pt x="11878" y="9516"/>
                  <a:pt x="11886" y="9666"/>
                  <a:pt x="11916" y="9815"/>
                </a:cubicBezTo>
                <a:cubicBezTo>
                  <a:pt x="11864" y="9835"/>
                  <a:pt x="11968" y="9915"/>
                  <a:pt x="11916" y="9935"/>
                </a:cubicBezTo>
                <a:cubicBezTo>
                  <a:pt x="11946" y="9985"/>
                  <a:pt x="11908" y="10005"/>
                  <a:pt x="11946" y="10055"/>
                </a:cubicBezTo>
                <a:cubicBezTo>
                  <a:pt x="11946" y="10135"/>
                  <a:pt x="12013" y="10235"/>
                  <a:pt x="11983" y="10295"/>
                </a:cubicBezTo>
                <a:cubicBezTo>
                  <a:pt x="11953" y="10155"/>
                  <a:pt x="11908" y="10125"/>
                  <a:pt x="11849" y="9985"/>
                </a:cubicBezTo>
                <a:cubicBezTo>
                  <a:pt x="11819" y="9845"/>
                  <a:pt x="11826" y="9715"/>
                  <a:pt x="11766" y="9576"/>
                </a:cubicBezTo>
                <a:cubicBezTo>
                  <a:pt x="11796" y="9556"/>
                  <a:pt x="11751" y="9506"/>
                  <a:pt x="11774" y="9476"/>
                </a:cubicBezTo>
                <a:cubicBezTo>
                  <a:pt x="11751" y="9436"/>
                  <a:pt x="11774" y="9416"/>
                  <a:pt x="11751" y="9376"/>
                </a:cubicBezTo>
                <a:cubicBezTo>
                  <a:pt x="11774" y="9356"/>
                  <a:pt x="11744" y="9316"/>
                  <a:pt x="11729" y="9276"/>
                </a:cubicBezTo>
                <a:cubicBezTo>
                  <a:pt x="11714" y="9236"/>
                  <a:pt x="11766" y="9216"/>
                  <a:pt x="11729" y="9156"/>
                </a:cubicBezTo>
                <a:cubicBezTo>
                  <a:pt x="11759" y="9136"/>
                  <a:pt x="11714" y="9096"/>
                  <a:pt x="11736" y="9066"/>
                </a:cubicBezTo>
                <a:cubicBezTo>
                  <a:pt x="11714" y="9026"/>
                  <a:pt x="11729" y="9006"/>
                  <a:pt x="11714" y="8966"/>
                </a:cubicBezTo>
                <a:cubicBezTo>
                  <a:pt x="11744" y="8946"/>
                  <a:pt x="11699" y="8896"/>
                  <a:pt x="11721" y="8876"/>
                </a:cubicBezTo>
                <a:cubicBezTo>
                  <a:pt x="11714" y="8836"/>
                  <a:pt x="11721" y="8816"/>
                  <a:pt x="11699" y="8776"/>
                </a:cubicBezTo>
                <a:cubicBezTo>
                  <a:pt x="11706" y="8646"/>
                  <a:pt x="11669" y="8496"/>
                  <a:pt x="11684" y="8366"/>
                </a:cubicBezTo>
                <a:cubicBezTo>
                  <a:pt x="11639" y="8286"/>
                  <a:pt x="11676" y="8236"/>
                  <a:pt x="11669" y="8176"/>
                </a:cubicBezTo>
                <a:cubicBezTo>
                  <a:pt x="11676" y="8116"/>
                  <a:pt x="11646" y="8036"/>
                  <a:pt x="11684" y="7986"/>
                </a:cubicBezTo>
                <a:cubicBezTo>
                  <a:pt x="11661" y="7856"/>
                  <a:pt x="11676" y="7726"/>
                  <a:pt x="11669" y="7586"/>
                </a:cubicBezTo>
                <a:cubicBezTo>
                  <a:pt x="11654" y="7457"/>
                  <a:pt x="11654" y="7337"/>
                  <a:pt x="11639" y="7197"/>
                </a:cubicBezTo>
                <a:cubicBezTo>
                  <a:pt x="11631" y="7137"/>
                  <a:pt x="11624" y="7067"/>
                  <a:pt x="11594" y="6997"/>
                </a:cubicBezTo>
                <a:cubicBezTo>
                  <a:pt x="11586" y="6947"/>
                  <a:pt x="11601" y="6807"/>
                  <a:pt x="11541" y="6807"/>
                </a:cubicBezTo>
                <a:cubicBezTo>
                  <a:pt x="11519" y="6927"/>
                  <a:pt x="11624" y="7087"/>
                  <a:pt x="11571" y="7197"/>
                </a:cubicBezTo>
                <a:cubicBezTo>
                  <a:pt x="11631" y="7347"/>
                  <a:pt x="11571" y="7447"/>
                  <a:pt x="11624" y="7596"/>
                </a:cubicBezTo>
                <a:cubicBezTo>
                  <a:pt x="11594" y="7706"/>
                  <a:pt x="11609" y="7836"/>
                  <a:pt x="11601" y="7956"/>
                </a:cubicBezTo>
                <a:cubicBezTo>
                  <a:pt x="11579" y="8086"/>
                  <a:pt x="11616" y="8226"/>
                  <a:pt x="11586" y="8356"/>
                </a:cubicBezTo>
                <a:cubicBezTo>
                  <a:pt x="11616" y="8426"/>
                  <a:pt x="11594" y="8476"/>
                  <a:pt x="11601" y="8546"/>
                </a:cubicBezTo>
                <a:cubicBezTo>
                  <a:pt x="11579" y="8566"/>
                  <a:pt x="11609" y="8616"/>
                  <a:pt x="11624" y="8646"/>
                </a:cubicBezTo>
                <a:cubicBezTo>
                  <a:pt x="11601" y="8676"/>
                  <a:pt x="11624" y="8716"/>
                  <a:pt x="11616" y="8746"/>
                </a:cubicBezTo>
                <a:cubicBezTo>
                  <a:pt x="11631" y="8876"/>
                  <a:pt x="11654" y="9016"/>
                  <a:pt x="11631" y="9146"/>
                </a:cubicBezTo>
                <a:cubicBezTo>
                  <a:pt x="11654" y="9216"/>
                  <a:pt x="11676" y="9286"/>
                  <a:pt x="11646" y="9336"/>
                </a:cubicBezTo>
                <a:cubicBezTo>
                  <a:pt x="11684" y="9416"/>
                  <a:pt x="11684" y="9476"/>
                  <a:pt x="11691" y="9546"/>
                </a:cubicBezTo>
                <a:cubicBezTo>
                  <a:pt x="11699" y="9606"/>
                  <a:pt x="11691" y="9666"/>
                  <a:pt x="11729" y="9745"/>
                </a:cubicBezTo>
                <a:cubicBezTo>
                  <a:pt x="11714" y="9805"/>
                  <a:pt x="11796" y="9915"/>
                  <a:pt x="11729" y="9955"/>
                </a:cubicBezTo>
                <a:cubicBezTo>
                  <a:pt x="11631" y="9805"/>
                  <a:pt x="11646" y="9755"/>
                  <a:pt x="11586" y="9556"/>
                </a:cubicBezTo>
                <a:cubicBezTo>
                  <a:pt x="11594" y="9466"/>
                  <a:pt x="11601" y="9366"/>
                  <a:pt x="11541" y="9236"/>
                </a:cubicBezTo>
                <a:cubicBezTo>
                  <a:pt x="11579" y="9176"/>
                  <a:pt x="11534" y="9076"/>
                  <a:pt x="11549" y="8996"/>
                </a:cubicBezTo>
                <a:cubicBezTo>
                  <a:pt x="11519" y="8896"/>
                  <a:pt x="11564" y="8826"/>
                  <a:pt x="11526" y="8726"/>
                </a:cubicBezTo>
                <a:cubicBezTo>
                  <a:pt x="11541" y="8686"/>
                  <a:pt x="11519" y="8636"/>
                  <a:pt x="11511" y="8586"/>
                </a:cubicBezTo>
                <a:cubicBezTo>
                  <a:pt x="11497" y="8536"/>
                  <a:pt x="11526" y="8506"/>
                  <a:pt x="11497" y="8446"/>
                </a:cubicBezTo>
                <a:cubicBezTo>
                  <a:pt x="11549" y="8426"/>
                  <a:pt x="11437" y="8336"/>
                  <a:pt x="11482" y="8316"/>
                </a:cubicBezTo>
                <a:cubicBezTo>
                  <a:pt x="11459" y="8256"/>
                  <a:pt x="11482" y="8226"/>
                  <a:pt x="11474" y="8176"/>
                </a:cubicBezTo>
                <a:cubicBezTo>
                  <a:pt x="11444" y="8086"/>
                  <a:pt x="11474" y="8016"/>
                  <a:pt x="11429" y="7916"/>
                </a:cubicBezTo>
                <a:cubicBezTo>
                  <a:pt x="11444" y="7836"/>
                  <a:pt x="11437" y="7736"/>
                  <a:pt x="11429" y="7646"/>
                </a:cubicBezTo>
                <a:cubicBezTo>
                  <a:pt x="11437" y="7566"/>
                  <a:pt x="11369" y="7457"/>
                  <a:pt x="11399" y="7377"/>
                </a:cubicBezTo>
                <a:cubicBezTo>
                  <a:pt x="11369" y="7277"/>
                  <a:pt x="11354" y="7177"/>
                  <a:pt x="11377" y="7097"/>
                </a:cubicBezTo>
                <a:cubicBezTo>
                  <a:pt x="11317" y="6937"/>
                  <a:pt x="11317" y="6807"/>
                  <a:pt x="11279" y="6707"/>
                </a:cubicBezTo>
                <a:cubicBezTo>
                  <a:pt x="11219" y="6567"/>
                  <a:pt x="11167" y="6437"/>
                  <a:pt x="11107" y="6297"/>
                </a:cubicBezTo>
                <a:cubicBezTo>
                  <a:pt x="11077" y="6257"/>
                  <a:pt x="11040" y="6217"/>
                  <a:pt x="11017" y="6137"/>
                </a:cubicBezTo>
                <a:cubicBezTo>
                  <a:pt x="10972" y="6137"/>
                  <a:pt x="10965" y="5987"/>
                  <a:pt x="10920" y="5997"/>
                </a:cubicBezTo>
                <a:cubicBezTo>
                  <a:pt x="10890" y="5927"/>
                  <a:pt x="10845" y="5927"/>
                  <a:pt x="10822" y="5837"/>
                </a:cubicBezTo>
                <a:cubicBezTo>
                  <a:pt x="10778" y="5847"/>
                  <a:pt x="10763" y="5687"/>
                  <a:pt x="10703" y="5747"/>
                </a:cubicBezTo>
                <a:cubicBezTo>
                  <a:pt x="10688" y="5827"/>
                  <a:pt x="10733" y="5817"/>
                  <a:pt x="10763" y="5847"/>
                </a:cubicBezTo>
                <a:cubicBezTo>
                  <a:pt x="10792" y="5937"/>
                  <a:pt x="10830" y="5947"/>
                  <a:pt x="10867" y="5977"/>
                </a:cubicBezTo>
                <a:cubicBezTo>
                  <a:pt x="10920" y="6087"/>
                  <a:pt x="10980" y="6197"/>
                  <a:pt x="11040" y="6297"/>
                </a:cubicBezTo>
                <a:cubicBezTo>
                  <a:pt x="11100" y="6447"/>
                  <a:pt x="11167" y="6587"/>
                  <a:pt x="11227" y="6737"/>
                </a:cubicBezTo>
                <a:cubicBezTo>
                  <a:pt x="11219" y="6787"/>
                  <a:pt x="11242" y="6837"/>
                  <a:pt x="11264" y="6887"/>
                </a:cubicBezTo>
                <a:cubicBezTo>
                  <a:pt x="11234" y="6917"/>
                  <a:pt x="11287" y="6977"/>
                  <a:pt x="11272" y="7007"/>
                </a:cubicBezTo>
                <a:cubicBezTo>
                  <a:pt x="11249" y="7037"/>
                  <a:pt x="11317" y="7107"/>
                  <a:pt x="11279" y="7137"/>
                </a:cubicBezTo>
                <a:cubicBezTo>
                  <a:pt x="11317" y="7247"/>
                  <a:pt x="11302" y="7327"/>
                  <a:pt x="11332" y="7427"/>
                </a:cubicBezTo>
                <a:cubicBezTo>
                  <a:pt x="11309" y="7586"/>
                  <a:pt x="11414" y="7806"/>
                  <a:pt x="11362" y="7966"/>
                </a:cubicBezTo>
                <a:cubicBezTo>
                  <a:pt x="11422" y="8066"/>
                  <a:pt x="11362" y="8126"/>
                  <a:pt x="11407" y="8226"/>
                </a:cubicBezTo>
                <a:cubicBezTo>
                  <a:pt x="11392" y="8306"/>
                  <a:pt x="11422" y="8406"/>
                  <a:pt x="11429" y="8496"/>
                </a:cubicBezTo>
                <a:cubicBezTo>
                  <a:pt x="11422" y="8586"/>
                  <a:pt x="11437" y="8676"/>
                  <a:pt x="11459" y="8776"/>
                </a:cubicBezTo>
                <a:cubicBezTo>
                  <a:pt x="11437" y="8856"/>
                  <a:pt x="11474" y="8956"/>
                  <a:pt x="11482" y="9046"/>
                </a:cubicBezTo>
                <a:cubicBezTo>
                  <a:pt x="11497" y="9106"/>
                  <a:pt x="11444" y="9136"/>
                  <a:pt x="11482" y="9196"/>
                </a:cubicBezTo>
                <a:cubicBezTo>
                  <a:pt x="11467" y="9256"/>
                  <a:pt x="11497" y="9316"/>
                  <a:pt x="11482" y="9366"/>
                </a:cubicBezTo>
                <a:cubicBezTo>
                  <a:pt x="11519" y="9436"/>
                  <a:pt x="11497" y="9476"/>
                  <a:pt x="11504" y="9526"/>
                </a:cubicBezTo>
                <a:cubicBezTo>
                  <a:pt x="11497" y="9586"/>
                  <a:pt x="11571" y="9666"/>
                  <a:pt x="11511" y="9706"/>
                </a:cubicBezTo>
                <a:cubicBezTo>
                  <a:pt x="11407" y="9496"/>
                  <a:pt x="11422" y="9336"/>
                  <a:pt x="11347" y="9146"/>
                </a:cubicBezTo>
                <a:cubicBezTo>
                  <a:pt x="11369" y="9056"/>
                  <a:pt x="11332" y="8936"/>
                  <a:pt x="11332" y="8836"/>
                </a:cubicBezTo>
                <a:cubicBezTo>
                  <a:pt x="11294" y="8716"/>
                  <a:pt x="11294" y="8606"/>
                  <a:pt x="11272" y="8496"/>
                </a:cubicBezTo>
                <a:cubicBezTo>
                  <a:pt x="11302" y="8456"/>
                  <a:pt x="11242" y="8386"/>
                  <a:pt x="11279" y="8346"/>
                </a:cubicBezTo>
                <a:cubicBezTo>
                  <a:pt x="11234" y="8276"/>
                  <a:pt x="11264" y="8246"/>
                  <a:pt x="11227" y="8176"/>
                </a:cubicBezTo>
                <a:cubicBezTo>
                  <a:pt x="11242" y="8136"/>
                  <a:pt x="11227" y="8076"/>
                  <a:pt x="11204" y="8016"/>
                </a:cubicBezTo>
                <a:cubicBezTo>
                  <a:pt x="11212" y="7966"/>
                  <a:pt x="11242" y="7916"/>
                  <a:pt x="11204" y="7846"/>
                </a:cubicBezTo>
                <a:cubicBezTo>
                  <a:pt x="11212" y="7796"/>
                  <a:pt x="11204" y="7746"/>
                  <a:pt x="11182" y="7686"/>
                </a:cubicBezTo>
                <a:cubicBezTo>
                  <a:pt x="11167" y="7636"/>
                  <a:pt x="11197" y="7596"/>
                  <a:pt x="11159" y="7527"/>
                </a:cubicBezTo>
                <a:cubicBezTo>
                  <a:pt x="11174" y="7487"/>
                  <a:pt x="11137" y="7417"/>
                  <a:pt x="11137" y="7367"/>
                </a:cubicBezTo>
                <a:cubicBezTo>
                  <a:pt x="11115" y="7307"/>
                  <a:pt x="11092" y="7237"/>
                  <a:pt x="11100" y="7187"/>
                </a:cubicBezTo>
                <a:cubicBezTo>
                  <a:pt x="11025" y="6937"/>
                  <a:pt x="10995" y="6717"/>
                  <a:pt x="10912" y="6477"/>
                </a:cubicBezTo>
                <a:cubicBezTo>
                  <a:pt x="10785" y="6157"/>
                  <a:pt x="10763" y="6047"/>
                  <a:pt x="10628" y="5777"/>
                </a:cubicBezTo>
                <a:cubicBezTo>
                  <a:pt x="10605" y="5757"/>
                  <a:pt x="10590" y="5737"/>
                  <a:pt x="10568" y="5737"/>
                </a:cubicBezTo>
                <a:cubicBezTo>
                  <a:pt x="10538" y="5707"/>
                  <a:pt x="10538" y="5607"/>
                  <a:pt x="10500" y="5637"/>
                </a:cubicBezTo>
                <a:cubicBezTo>
                  <a:pt x="10463" y="5567"/>
                  <a:pt x="10425" y="5497"/>
                  <a:pt x="10366" y="5527"/>
                </a:cubicBezTo>
                <a:cubicBezTo>
                  <a:pt x="10403" y="5627"/>
                  <a:pt x="10463" y="5607"/>
                  <a:pt x="10500" y="5687"/>
                </a:cubicBezTo>
                <a:cubicBezTo>
                  <a:pt x="10568" y="5847"/>
                  <a:pt x="10635" y="5947"/>
                  <a:pt x="10703" y="6067"/>
                </a:cubicBezTo>
                <a:cubicBezTo>
                  <a:pt x="10725" y="6197"/>
                  <a:pt x="10792" y="6327"/>
                  <a:pt x="10845" y="6467"/>
                </a:cubicBezTo>
                <a:cubicBezTo>
                  <a:pt x="10852" y="6527"/>
                  <a:pt x="10875" y="6597"/>
                  <a:pt x="10912" y="6677"/>
                </a:cubicBezTo>
                <a:cubicBezTo>
                  <a:pt x="10920" y="6727"/>
                  <a:pt x="10920" y="6787"/>
                  <a:pt x="10935" y="6837"/>
                </a:cubicBezTo>
                <a:cubicBezTo>
                  <a:pt x="10935" y="6917"/>
                  <a:pt x="10987" y="6907"/>
                  <a:pt x="10965" y="6967"/>
                </a:cubicBezTo>
                <a:cubicBezTo>
                  <a:pt x="10987" y="7027"/>
                  <a:pt x="11002" y="7077"/>
                  <a:pt x="10987" y="7127"/>
                </a:cubicBezTo>
                <a:cubicBezTo>
                  <a:pt x="10995" y="7177"/>
                  <a:pt x="11070" y="7257"/>
                  <a:pt x="11040" y="7297"/>
                </a:cubicBezTo>
                <a:cubicBezTo>
                  <a:pt x="11085" y="7407"/>
                  <a:pt x="11070" y="7507"/>
                  <a:pt x="11107" y="7626"/>
                </a:cubicBezTo>
                <a:cubicBezTo>
                  <a:pt x="11077" y="7716"/>
                  <a:pt x="11152" y="7856"/>
                  <a:pt x="11137" y="7956"/>
                </a:cubicBezTo>
                <a:cubicBezTo>
                  <a:pt x="11159" y="8166"/>
                  <a:pt x="11204" y="8396"/>
                  <a:pt x="11212" y="8606"/>
                </a:cubicBezTo>
                <a:cubicBezTo>
                  <a:pt x="11227" y="8716"/>
                  <a:pt x="11227" y="8816"/>
                  <a:pt x="11257" y="8926"/>
                </a:cubicBezTo>
                <a:cubicBezTo>
                  <a:pt x="11227" y="9016"/>
                  <a:pt x="11332" y="9166"/>
                  <a:pt x="11279" y="9256"/>
                </a:cubicBezTo>
                <a:cubicBezTo>
                  <a:pt x="11272" y="9226"/>
                  <a:pt x="11257" y="9196"/>
                  <a:pt x="11272" y="9176"/>
                </a:cubicBezTo>
                <a:cubicBezTo>
                  <a:pt x="11264" y="9136"/>
                  <a:pt x="11219" y="9136"/>
                  <a:pt x="11242" y="9106"/>
                </a:cubicBezTo>
                <a:cubicBezTo>
                  <a:pt x="11264" y="9056"/>
                  <a:pt x="11182" y="8956"/>
                  <a:pt x="11204" y="8906"/>
                </a:cubicBezTo>
                <a:cubicBezTo>
                  <a:pt x="11189" y="8776"/>
                  <a:pt x="11152" y="8646"/>
                  <a:pt x="11130" y="8516"/>
                </a:cubicBezTo>
                <a:cubicBezTo>
                  <a:pt x="11070" y="8246"/>
                  <a:pt x="11077" y="8006"/>
                  <a:pt x="10950" y="7716"/>
                </a:cubicBezTo>
                <a:cubicBezTo>
                  <a:pt x="10965" y="7676"/>
                  <a:pt x="10942" y="7626"/>
                  <a:pt x="10935" y="7576"/>
                </a:cubicBezTo>
                <a:cubicBezTo>
                  <a:pt x="10905" y="7517"/>
                  <a:pt x="10942" y="7477"/>
                  <a:pt x="10912" y="7417"/>
                </a:cubicBezTo>
                <a:cubicBezTo>
                  <a:pt x="10837" y="7227"/>
                  <a:pt x="10800" y="7047"/>
                  <a:pt x="10748" y="6857"/>
                </a:cubicBezTo>
                <a:cubicBezTo>
                  <a:pt x="10560" y="6437"/>
                  <a:pt x="10523" y="6217"/>
                  <a:pt x="10321" y="5887"/>
                </a:cubicBezTo>
                <a:cubicBezTo>
                  <a:pt x="10276" y="5837"/>
                  <a:pt x="10238" y="5737"/>
                  <a:pt x="10193" y="5687"/>
                </a:cubicBezTo>
                <a:cubicBezTo>
                  <a:pt x="10178" y="5617"/>
                  <a:pt x="10141" y="5667"/>
                  <a:pt x="10118" y="5617"/>
                </a:cubicBezTo>
                <a:cubicBezTo>
                  <a:pt x="10103" y="5547"/>
                  <a:pt x="10073" y="5557"/>
                  <a:pt x="10051" y="5497"/>
                </a:cubicBezTo>
                <a:cubicBezTo>
                  <a:pt x="9999" y="5457"/>
                  <a:pt x="9946" y="5407"/>
                  <a:pt x="9894" y="5348"/>
                </a:cubicBezTo>
                <a:cubicBezTo>
                  <a:pt x="9879" y="5308"/>
                  <a:pt x="9856" y="5278"/>
                  <a:pt x="9826" y="5288"/>
                </a:cubicBezTo>
                <a:cubicBezTo>
                  <a:pt x="9804" y="5248"/>
                  <a:pt x="9781" y="5188"/>
                  <a:pt x="9736" y="5228"/>
                </a:cubicBezTo>
                <a:cubicBezTo>
                  <a:pt x="9826" y="5338"/>
                  <a:pt x="9916" y="5447"/>
                  <a:pt x="10014" y="5527"/>
                </a:cubicBezTo>
                <a:cubicBezTo>
                  <a:pt x="10059" y="5617"/>
                  <a:pt x="10126" y="5727"/>
                  <a:pt x="10171" y="5737"/>
                </a:cubicBezTo>
                <a:cubicBezTo>
                  <a:pt x="10171" y="5737"/>
                  <a:pt x="10186" y="5777"/>
                  <a:pt x="10186" y="5777"/>
                </a:cubicBezTo>
                <a:cubicBezTo>
                  <a:pt x="10208" y="5817"/>
                  <a:pt x="10208" y="5827"/>
                  <a:pt x="10231" y="5837"/>
                </a:cubicBezTo>
                <a:cubicBezTo>
                  <a:pt x="10238" y="5837"/>
                  <a:pt x="10246" y="5877"/>
                  <a:pt x="10253" y="5877"/>
                </a:cubicBezTo>
                <a:cubicBezTo>
                  <a:pt x="10268" y="5907"/>
                  <a:pt x="10276" y="5927"/>
                  <a:pt x="10298" y="5937"/>
                </a:cubicBezTo>
                <a:cubicBezTo>
                  <a:pt x="10306" y="6027"/>
                  <a:pt x="10366" y="6107"/>
                  <a:pt x="10425" y="6247"/>
                </a:cubicBezTo>
                <a:cubicBezTo>
                  <a:pt x="10485" y="6387"/>
                  <a:pt x="10553" y="6557"/>
                  <a:pt x="10620" y="6717"/>
                </a:cubicBezTo>
                <a:cubicBezTo>
                  <a:pt x="10695" y="6937"/>
                  <a:pt x="10740" y="7157"/>
                  <a:pt x="10837" y="7387"/>
                </a:cubicBezTo>
                <a:cubicBezTo>
                  <a:pt x="10807" y="7417"/>
                  <a:pt x="10852" y="7467"/>
                  <a:pt x="10837" y="7497"/>
                </a:cubicBezTo>
                <a:cubicBezTo>
                  <a:pt x="10837" y="7537"/>
                  <a:pt x="10837" y="7576"/>
                  <a:pt x="10867" y="7626"/>
                </a:cubicBezTo>
                <a:cubicBezTo>
                  <a:pt x="10815" y="7646"/>
                  <a:pt x="10920" y="7726"/>
                  <a:pt x="10875" y="7736"/>
                </a:cubicBezTo>
                <a:cubicBezTo>
                  <a:pt x="10890" y="7786"/>
                  <a:pt x="10912" y="7826"/>
                  <a:pt x="10927" y="7876"/>
                </a:cubicBezTo>
                <a:cubicBezTo>
                  <a:pt x="10890" y="7896"/>
                  <a:pt x="10950" y="7956"/>
                  <a:pt x="10957" y="7996"/>
                </a:cubicBezTo>
                <a:cubicBezTo>
                  <a:pt x="10920" y="8026"/>
                  <a:pt x="10980" y="8086"/>
                  <a:pt x="10987" y="8126"/>
                </a:cubicBezTo>
                <a:cubicBezTo>
                  <a:pt x="10980" y="8206"/>
                  <a:pt x="11032" y="8306"/>
                  <a:pt x="11002" y="8376"/>
                </a:cubicBezTo>
                <a:cubicBezTo>
                  <a:pt x="10935" y="8176"/>
                  <a:pt x="10935" y="8006"/>
                  <a:pt x="10860" y="7806"/>
                </a:cubicBezTo>
                <a:cubicBezTo>
                  <a:pt x="10897" y="7786"/>
                  <a:pt x="10830" y="7726"/>
                  <a:pt x="10830" y="7686"/>
                </a:cubicBezTo>
                <a:cubicBezTo>
                  <a:pt x="10830" y="7646"/>
                  <a:pt x="10807" y="7586"/>
                  <a:pt x="10815" y="7547"/>
                </a:cubicBezTo>
                <a:cubicBezTo>
                  <a:pt x="10785" y="7447"/>
                  <a:pt x="10763" y="7357"/>
                  <a:pt x="10733" y="7257"/>
                </a:cubicBezTo>
                <a:cubicBezTo>
                  <a:pt x="10643" y="7027"/>
                  <a:pt x="10545" y="6807"/>
                  <a:pt x="10455" y="6577"/>
                </a:cubicBezTo>
                <a:cubicBezTo>
                  <a:pt x="10291" y="6277"/>
                  <a:pt x="10163" y="6087"/>
                  <a:pt x="10014" y="5787"/>
                </a:cubicBezTo>
                <a:cubicBezTo>
                  <a:pt x="9984" y="5807"/>
                  <a:pt x="9976" y="5717"/>
                  <a:pt x="9946" y="5727"/>
                </a:cubicBezTo>
                <a:cubicBezTo>
                  <a:pt x="9931" y="5647"/>
                  <a:pt x="9886" y="5677"/>
                  <a:pt x="9871" y="5597"/>
                </a:cubicBezTo>
                <a:cubicBezTo>
                  <a:pt x="9811" y="5567"/>
                  <a:pt x="9766" y="5457"/>
                  <a:pt x="9706" y="5427"/>
                </a:cubicBezTo>
                <a:cubicBezTo>
                  <a:pt x="9662" y="5338"/>
                  <a:pt x="9602" y="5328"/>
                  <a:pt x="9549" y="5258"/>
                </a:cubicBezTo>
                <a:cubicBezTo>
                  <a:pt x="9489" y="5228"/>
                  <a:pt x="9444" y="5138"/>
                  <a:pt x="9377" y="5148"/>
                </a:cubicBezTo>
                <a:cubicBezTo>
                  <a:pt x="9452" y="5298"/>
                  <a:pt x="9564" y="5288"/>
                  <a:pt x="9639" y="5417"/>
                </a:cubicBezTo>
                <a:cubicBezTo>
                  <a:pt x="9684" y="5457"/>
                  <a:pt x="9729" y="5497"/>
                  <a:pt x="9766" y="5567"/>
                </a:cubicBezTo>
                <a:cubicBezTo>
                  <a:pt x="9781" y="5617"/>
                  <a:pt x="9804" y="5647"/>
                  <a:pt x="9834" y="5627"/>
                </a:cubicBezTo>
                <a:cubicBezTo>
                  <a:pt x="9856" y="5687"/>
                  <a:pt x="9879" y="5707"/>
                  <a:pt x="9901" y="5727"/>
                </a:cubicBezTo>
                <a:cubicBezTo>
                  <a:pt x="9954" y="5887"/>
                  <a:pt x="10029" y="5957"/>
                  <a:pt x="10103" y="6047"/>
                </a:cubicBezTo>
                <a:cubicBezTo>
                  <a:pt x="10111" y="6077"/>
                  <a:pt x="10088" y="6117"/>
                  <a:pt x="10126" y="6117"/>
                </a:cubicBezTo>
                <a:cubicBezTo>
                  <a:pt x="10148" y="6137"/>
                  <a:pt x="10156" y="6247"/>
                  <a:pt x="10193" y="6217"/>
                </a:cubicBezTo>
                <a:cubicBezTo>
                  <a:pt x="10223" y="6327"/>
                  <a:pt x="10268" y="6377"/>
                  <a:pt x="10313" y="6447"/>
                </a:cubicBezTo>
                <a:cubicBezTo>
                  <a:pt x="10343" y="6527"/>
                  <a:pt x="10373" y="6597"/>
                  <a:pt x="10403" y="6677"/>
                </a:cubicBezTo>
                <a:cubicBezTo>
                  <a:pt x="10433" y="6727"/>
                  <a:pt x="10470" y="6737"/>
                  <a:pt x="10485" y="6817"/>
                </a:cubicBezTo>
                <a:cubicBezTo>
                  <a:pt x="10538" y="6977"/>
                  <a:pt x="10590" y="7137"/>
                  <a:pt x="10665" y="7307"/>
                </a:cubicBezTo>
                <a:cubicBezTo>
                  <a:pt x="10688" y="7457"/>
                  <a:pt x="10740" y="7507"/>
                  <a:pt x="10740" y="7636"/>
                </a:cubicBezTo>
                <a:cubicBezTo>
                  <a:pt x="10763" y="7726"/>
                  <a:pt x="10770" y="7716"/>
                  <a:pt x="10778" y="7776"/>
                </a:cubicBezTo>
                <a:cubicBezTo>
                  <a:pt x="10792" y="7816"/>
                  <a:pt x="10800" y="7856"/>
                  <a:pt x="10800" y="7886"/>
                </a:cubicBezTo>
                <a:cubicBezTo>
                  <a:pt x="10807" y="7916"/>
                  <a:pt x="10837" y="7956"/>
                  <a:pt x="10822" y="7986"/>
                </a:cubicBezTo>
                <a:cubicBezTo>
                  <a:pt x="10882" y="8126"/>
                  <a:pt x="10867" y="8236"/>
                  <a:pt x="10920" y="8376"/>
                </a:cubicBezTo>
                <a:cubicBezTo>
                  <a:pt x="10950" y="8446"/>
                  <a:pt x="10942" y="8506"/>
                  <a:pt x="10950" y="8566"/>
                </a:cubicBezTo>
                <a:cubicBezTo>
                  <a:pt x="10957" y="8626"/>
                  <a:pt x="10987" y="8706"/>
                  <a:pt x="10965" y="8756"/>
                </a:cubicBezTo>
                <a:cubicBezTo>
                  <a:pt x="10830" y="8576"/>
                  <a:pt x="10852" y="8366"/>
                  <a:pt x="10785" y="8156"/>
                </a:cubicBezTo>
                <a:cubicBezTo>
                  <a:pt x="10733" y="7946"/>
                  <a:pt x="10680" y="7726"/>
                  <a:pt x="10620" y="7517"/>
                </a:cubicBezTo>
                <a:cubicBezTo>
                  <a:pt x="10500" y="7217"/>
                  <a:pt x="10373" y="6917"/>
                  <a:pt x="10246" y="6617"/>
                </a:cubicBezTo>
                <a:cubicBezTo>
                  <a:pt x="10208" y="6567"/>
                  <a:pt x="10178" y="6507"/>
                  <a:pt x="10148" y="6427"/>
                </a:cubicBezTo>
                <a:cubicBezTo>
                  <a:pt x="10118" y="6437"/>
                  <a:pt x="10141" y="6397"/>
                  <a:pt x="10118" y="6357"/>
                </a:cubicBezTo>
                <a:cubicBezTo>
                  <a:pt x="10096" y="6377"/>
                  <a:pt x="10073" y="6307"/>
                  <a:pt x="10088" y="6287"/>
                </a:cubicBezTo>
                <a:cubicBezTo>
                  <a:pt x="10014" y="6207"/>
                  <a:pt x="9946" y="6057"/>
                  <a:pt x="9864" y="5957"/>
                </a:cubicBezTo>
                <a:cubicBezTo>
                  <a:pt x="9789" y="5857"/>
                  <a:pt x="9714" y="5747"/>
                  <a:pt x="9632" y="5657"/>
                </a:cubicBezTo>
                <a:cubicBezTo>
                  <a:pt x="9602" y="5597"/>
                  <a:pt x="9549" y="5587"/>
                  <a:pt x="9527" y="5507"/>
                </a:cubicBezTo>
                <a:cubicBezTo>
                  <a:pt x="9467" y="5517"/>
                  <a:pt x="9444" y="5388"/>
                  <a:pt x="9392" y="5397"/>
                </a:cubicBezTo>
                <a:cubicBezTo>
                  <a:pt x="9467" y="5567"/>
                  <a:pt x="9557" y="5627"/>
                  <a:pt x="9632" y="5717"/>
                </a:cubicBezTo>
                <a:cubicBezTo>
                  <a:pt x="9706" y="5877"/>
                  <a:pt x="9796" y="5927"/>
                  <a:pt x="9871" y="6077"/>
                </a:cubicBezTo>
                <a:cubicBezTo>
                  <a:pt x="9916" y="6107"/>
                  <a:pt x="9939" y="6227"/>
                  <a:pt x="9984" y="6247"/>
                </a:cubicBezTo>
                <a:cubicBezTo>
                  <a:pt x="10006" y="6307"/>
                  <a:pt x="10029" y="6337"/>
                  <a:pt x="10051" y="6347"/>
                </a:cubicBezTo>
                <a:cubicBezTo>
                  <a:pt x="10073" y="6377"/>
                  <a:pt x="10081" y="6477"/>
                  <a:pt x="10111" y="6447"/>
                </a:cubicBezTo>
                <a:cubicBezTo>
                  <a:pt x="10133" y="6557"/>
                  <a:pt x="10216" y="6707"/>
                  <a:pt x="10291" y="6877"/>
                </a:cubicBezTo>
                <a:cubicBezTo>
                  <a:pt x="10366" y="7047"/>
                  <a:pt x="10440" y="7237"/>
                  <a:pt x="10508" y="7397"/>
                </a:cubicBezTo>
                <a:cubicBezTo>
                  <a:pt x="10523" y="7517"/>
                  <a:pt x="10598" y="7656"/>
                  <a:pt x="10598" y="7766"/>
                </a:cubicBezTo>
                <a:cubicBezTo>
                  <a:pt x="10643" y="7846"/>
                  <a:pt x="10620" y="7886"/>
                  <a:pt x="10658" y="7956"/>
                </a:cubicBezTo>
                <a:cubicBezTo>
                  <a:pt x="10620" y="8006"/>
                  <a:pt x="10748" y="8116"/>
                  <a:pt x="10673" y="8156"/>
                </a:cubicBezTo>
                <a:cubicBezTo>
                  <a:pt x="10583" y="7866"/>
                  <a:pt x="10493" y="7656"/>
                  <a:pt x="10425" y="7457"/>
                </a:cubicBezTo>
                <a:cubicBezTo>
                  <a:pt x="10411" y="7407"/>
                  <a:pt x="10381" y="7417"/>
                  <a:pt x="10366" y="7377"/>
                </a:cubicBezTo>
                <a:cubicBezTo>
                  <a:pt x="10343" y="7357"/>
                  <a:pt x="10343" y="7247"/>
                  <a:pt x="10306" y="7277"/>
                </a:cubicBezTo>
                <a:cubicBezTo>
                  <a:pt x="10313" y="7217"/>
                  <a:pt x="10291" y="7247"/>
                  <a:pt x="10268" y="7187"/>
                </a:cubicBezTo>
                <a:cubicBezTo>
                  <a:pt x="10238" y="7127"/>
                  <a:pt x="10276" y="7127"/>
                  <a:pt x="10231" y="7097"/>
                </a:cubicBezTo>
                <a:cubicBezTo>
                  <a:pt x="10193" y="7007"/>
                  <a:pt x="10141" y="6977"/>
                  <a:pt x="10111" y="6867"/>
                </a:cubicBezTo>
                <a:cubicBezTo>
                  <a:pt x="10051" y="6877"/>
                  <a:pt x="10029" y="6717"/>
                  <a:pt x="9976" y="6697"/>
                </a:cubicBezTo>
                <a:cubicBezTo>
                  <a:pt x="9894" y="6537"/>
                  <a:pt x="9804" y="6457"/>
                  <a:pt x="9721" y="6297"/>
                </a:cubicBezTo>
                <a:cubicBezTo>
                  <a:pt x="9624" y="6157"/>
                  <a:pt x="9557" y="6117"/>
                  <a:pt x="9489" y="5947"/>
                </a:cubicBezTo>
                <a:cubicBezTo>
                  <a:pt x="9437" y="5937"/>
                  <a:pt x="9407" y="5877"/>
                  <a:pt x="9369" y="5827"/>
                </a:cubicBezTo>
                <a:cubicBezTo>
                  <a:pt x="9317" y="5847"/>
                  <a:pt x="9295" y="5687"/>
                  <a:pt x="9227" y="5757"/>
                </a:cubicBezTo>
                <a:cubicBezTo>
                  <a:pt x="9205" y="5777"/>
                  <a:pt x="9242" y="5797"/>
                  <a:pt x="9265" y="5787"/>
                </a:cubicBezTo>
                <a:cubicBezTo>
                  <a:pt x="9280" y="5857"/>
                  <a:pt x="9310" y="5827"/>
                  <a:pt x="9332" y="5887"/>
                </a:cubicBezTo>
                <a:cubicBezTo>
                  <a:pt x="9384" y="5897"/>
                  <a:pt x="9422" y="5987"/>
                  <a:pt x="9474" y="6017"/>
                </a:cubicBezTo>
                <a:cubicBezTo>
                  <a:pt x="9624" y="6267"/>
                  <a:pt x="9789" y="6527"/>
                  <a:pt x="9969" y="6797"/>
                </a:cubicBezTo>
                <a:cubicBezTo>
                  <a:pt x="10066" y="6967"/>
                  <a:pt x="10103" y="7027"/>
                  <a:pt x="10201" y="7177"/>
                </a:cubicBezTo>
                <a:cubicBezTo>
                  <a:pt x="10156" y="7237"/>
                  <a:pt x="10231" y="7217"/>
                  <a:pt x="10238" y="7267"/>
                </a:cubicBezTo>
                <a:cubicBezTo>
                  <a:pt x="10253" y="7317"/>
                  <a:pt x="10276" y="7357"/>
                  <a:pt x="10291" y="7407"/>
                </a:cubicBezTo>
                <a:cubicBezTo>
                  <a:pt x="10313" y="7447"/>
                  <a:pt x="10328" y="7497"/>
                  <a:pt x="10351" y="7537"/>
                </a:cubicBezTo>
                <a:cubicBezTo>
                  <a:pt x="10358" y="7586"/>
                  <a:pt x="10425" y="7656"/>
                  <a:pt x="10388" y="7686"/>
                </a:cubicBezTo>
                <a:cubicBezTo>
                  <a:pt x="10313" y="7547"/>
                  <a:pt x="10231" y="7447"/>
                  <a:pt x="10148" y="7337"/>
                </a:cubicBezTo>
                <a:cubicBezTo>
                  <a:pt x="10073" y="7197"/>
                  <a:pt x="9999" y="7097"/>
                  <a:pt x="9916" y="6977"/>
                </a:cubicBezTo>
                <a:cubicBezTo>
                  <a:pt x="9864" y="6977"/>
                  <a:pt x="9841" y="6847"/>
                  <a:pt x="9789" y="6837"/>
                </a:cubicBezTo>
                <a:cubicBezTo>
                  <a:pt x="9759" y="6757"/>
                  <a:pt x="9714" y="6727"/>
                  <a:pt x="9677" y="6657"/>
                </a:cubicBezTo>
                <a:cubicBezTo>
                  <a:pt x="9632" y="6597"/>
                  <a:pt x="9587" y="6567"/>
                  <a:pt x="9549" y="6517"/>
                </a:cubicBezTo>
                <a:cubicBezTo>
                  <a:pt x="9504" y="6477"/>
                  <a:pt x="9474" y="6367"/>
                  <a:pt x="9414" y="6407"/>
                </a:cubicBezTo>
                <a:cubicBezTo>
                  <a:pt x="9474" y="6527"/>
                  <a:pt x="9542" y="6567"/>
                  <a:pt x="9602" y="6657"/>
                </a:cubicBezTo>
                <a:cubicBezTo>
                  <a:pt x="9669" y="6747"/>
                  <a:pt x="9736" y="6827"/>
                  <a:pt x="9804" y="6917"/>
                </a:cubicBezTo>
                <a:cubicBezTo>
                  <a:pt x="9939" y="7087"/>
                  <a:pt x="10059" y="7317"/>
                  <a:pt x="10193" y="7477"/>
                </a:cubicBezTo>
                <a:cubicBezTo>
                  <a:pt x="10268" y="7666"/>
                  <a:pt x="10351" y="7776"/>
                  <a:pt x="10448" y="7876"/>
                </a:cubicBezTo>
                <a:cubicBezTo>
                  <a:pt x="10463" y="7986"/>
                  <a:pt x="10553" y="8116"/>
                  <a:pt x="10628" y="8266"/>
                </a:cubicBezTo>
                <a:cubicBezTo>
                  <a:pt x="10658" y="8376"/>
                  <a:pt x="10710" y="8376"/>
                  <a:pt x="10740" y="8486"/>
                </a:cubicBezTo>
                <a:cubicBezTo>
                  <a:pt x="10763" y="8526"/>
                  <a:pt x="10778" y="8576"/>
                  <a:pt x="10800" y="8616"/>
                </a:cubicBezTo>
                <a:cubicBezTo>
                  <a:pt x="10815" y="8586"/>
                  <a:pt x="10867" y="8706"/>
                  <a:pt x="10837" y="8706"/>
                </a:cubicBezTo>
                <a:cubicBezTo>
                  <a:pt x="10778" y="8626"/>
                  <a:pt x="10725" y="8576"/>
                  <a:pt x="10680" y="8436"/>
                </a:cubicBezTo>
                <a:cubicBezTo>
                  <a:pt x="10583" y="8406"/>
                  <a:pt x="10515" y="8256"/>
                  <a:pt x="10425" y="8156"/>
                </a:cubicBezTo>
                <a:cubicBezTo>
                  <a:pt x="10336" y="8076"/>
                  <a:pt x="10261" y="7936"/>
                  <a:pt x="10178" y="7816"/>
                </a:cubicBezTo>
                <a:cubicBezTo>
                  <a:pt x="10126" y="7806"/>
                  <a:pt x="10103" y="7666"/>
                  <a:pt x="10051" y="7676"/>
                </a:cubicBezTo>
                <a:cubicBezTo>
                  <a:pt x="10021" y="7556"/>
                  <a:pt x="9961" y="7547"/>
                  <a:pt x="9924" y="7477"/>
                </a:cubicBezTo>
                <a:cubicBezTo>
                  <a:pt x="9841" y="7357"/>
                  <a:pt x="9751" y="7257"/>
                  <a:pt x="9669" y="7127"/>
                </a:cubicBezTo>
                <a:cubicBezTo>
                  <a:pt x="9594" y="7007"/>
                  <a:pt x="9504" y="6937"/>
                  <a:pt x="9429" y="6817"/>
                </a:cubicBezTo>
                <a:cubicBezTo>
                  <a:pt x="9377" y="6817"/>
                  <a:pt x="9347" y="6697"/>
                  <a:pt x="9295" y="6707"/>
                </a:cubicBezTo>
                <a:cubicBezTo>
                  <a:pt x="9280" y="6627"/>
                  <a:pt x="9250" y="6667"/>
                  <a:pt x="9235" y="6607"/>
                </a:cubicBezTo>
                <a:cubicBezTo>
                  <a:pt x="9205" y="6607"/>
                  <a:pt x="9190" y="6517"/>
                  <a:pt x="9160" y="6537"/>
                </a:cubicBezTo>
                <a:cubicBezTo>
                  <a:pt x="9077" y="6407"/>
                  <a:pt x="8980" y="6357"/>
                  <a:pt x="8898" y="6237"/>
                </a:cubicBezTo>
                <a:cubicBezTo>
                  <a:pt x="8853" y="6227"/>
                  <a:pt x="8823" y="6127"/>
                  <a:pt x="8770" y="6127"/>
                </a:cubicBezTo>
                <a:cubicBezTo>
                  <a:pt x="8748" y="6087"/>
                  <a:pt x="8725" y="6057"/>
                  <a:pt x="8695" y="6057"/>
                </a:cubicBezTo>
                <a:cubicBezTo>
                  <a:pt x="8688" y="6047"/>
                  <a:pt x="8680" y="6017"/>
                  <a:pt x="8665" y="6027"/>
                </a:cubicBezTo>
                <a:cubicBezTo>
                  <a:pt x="8650" y="6037"/>
                  <a:pt x="8650" y="6057"/>
                  <a:pt x="8673" y="6047"/>
                </a:cubicBezTo>
                <a:cubicBezTo>
                  <a:pt x="8770" y="6187"/>
                  <a:pt x="8875" y="6307"/>
                  <a:pt x="8973" y="6417"/>
                </a:cubicBezTo>
                <a:cubicBezTo>
                  <a:pt x="8987" y="6497"/>
                  <a:pt x="9032" y="6467"/>
                  <a:pt x="9055" y="6497"/>
                </a:cubicBezTo>
                <a:cubicBezTo>
                  <a:pt x="9092" y="6497"/>
                  <a:pt x="9100" y="6607"/>
                  <a:pt x="9137" y="6587"/>
                </a:cubicBezTo>
                <a:cubicBezTo>
                  <a:pt x="9182" y="6667"/>
                  <a:pt x="9242" y="6707"/>
                  <a:pt x="9295" y="6767"/>
                </a:cubicBezTo>
                <a:cubicBezTo>
                  <a:pt x="9362" y="6917"/>
                  <a:pt x="9452" y="6957"/>
                  <a:pt x="9527" y="7097"/>
                </a:cubicBezTo>
                <a:cubicBezTo>
                  <a:pt x="9609" y="7167"/>
                  <a:pt x="9684" y="7307"/>
                  <a:pt x="9766" y="7417"/>
                </a:cubicBezTo>
                <a:cubicBezTo>
                  <a:pt x="9834" y="7556"/>
                  <a:pt x="9924" y="7626"/>
                  <a:pt x="9991" y="7746"/>
                </a:cubicBezTo>
                <a:cubicBezTo>
                  <a:pt x="10029" y="7816"/>
                  <a:pt x="10073" y="7846"/>
                  <a:pt x="10111" y="7926"/>
                </a:cubicBezTo>
                <a:cubicBezTo>
                  <a:pt x="10141" y="7906"/>
                  <a:pt x="10148" y="7966"/>
                  <a:pt x="10163" y="7996"/>
                </a:cubicBezTo>
                <a:cubicBezTo>
                  <a:pt x="10186" y="7966"/>
                  <a:pt x="10238" y="8086"/>
                  <a:pt x="10201" y="8086"/>
                </a:cubicBezTo>
                <a:cubicBezTo>
                  <a:pt x="10163" y="8026"/>
                  <a:pt x="10118" y="7996"/>
                  <a:pt x="10073" y="7946"/>
                </a:cubicBezTo>
                <a:cubicBezTo>
                  <a:pt x="10051" y="7956"/>
                  <a:pt x="10036" y="7916"/>
                  <a:pt x="10014" y="7906"/>
                </a:cubicBezTo>
                <a:cubicBezTo>
                  <a:pt x="9984" y="7916"/>
                  <a:pt x="9961" y="7896"/>
                  <a:pt x="9946" y="7836"/>
                </a:cubicBezTo>
                <a:cubicBezTo>
                  <a:pt x="9894" y="7846"/>
                  <a:pt x="9849" y="7786"/>
                  <a:pt x="9811" y="7736"/>
                </a:cubicBezTo>
                <a:cubicBezTo>
                  <a:pt x="9751" y="7756"/>
                  <a:pt x="9729" y="7626"/>
                  <a:pt x="9669" y="7656"/>
                </a:cubicBezTo>
                <a:cubicBezTo>
                  <a:pt x="9632" y="7606"/>
                  <a:pt x="9594" y="7547"/>
                  <a:pt x="9542" y="7556"/>
                </a:cubicBezTo>
                <a:cubicBezTo>
                  <a:pt x="9504" y="7467"/>
                  <a:pt x="9459" y="7447"/>
                  <a:pt x="9414" y="7407"/>
                </a:cubicBezTo>
                <a:cubicBezTo>
                  <a:pt x="9317" y="7337"/>
                  <a:pt x="9227" y="7257"/>
                  <a:pt x="9137" y="7177"/>
                </a:cubicBezTo>
                <a:cubicBezTo>
                  <a:pt x="8958" y="7037"/>
                  <a:pt x="8793" y="6847"/>
                  <a:pt x="8621" y="6677"/>
                </a:cubicBezTo>
                <a:cubicBezTo>
                  <a:pt x="8538" y="6587"/>
                  <a:pt x="8456" y="6467"/>
                  <a:pt x="8373" y="6387"/>
                </a:cubicBezTo>
                <a:cubicBezTo>
                  <a:pt x="8358" y="6347"/>
                  <a:pt x="8336" y="6327"/>
                  <a:pt x="8321" y="6317"/>
                </a:cubicBezTo>
                <a:cubicBezTo>
                  <a:pt x="8276" y="6367"/>
                  <a:pt x="8283" y="6197"/>
                  <a:pt x="8246" y="6247"/>
                </a:cubicBezTo>
                <a:cubicBezTo>
                  <a:pt x="8231" y="6207"/>
                  <a:pt x="8209" y="6157"/>
                  <a:pt x="8194" y="6117"/>
                </a:cubicBezTo>
                <a:cubicBezTo>
                  <a:pt x="8171" y="6127"/>
                  <a:pt x="8119" y="6047"/>
                  <a:pt x="8134" y="6127"/>
                </a:cubicBezTo>
                <a:cubicBezTo>
                  <a:pt x="8201" y="6147"/>
                  <a:pt x="8239" y="6347"/>
                  <a:pt x="8313" y="6347"/>
                </a:cubicBezTo>
                <a:cubicBezTo>
                  <a:pt x="8358" y="6487"/>
                  <a:pt x="8426" y="6517"/>
                  <a:pt x="8486" y="6607"/>
                </a:cubicBezTo>
                <a:cubicBezTo>
                  <a:pt x="8508" y="6667"/>
                  <a:pt x="8531" y="6637"/>
                  <a:pt x="8553" y="6667"/>
                </a:cubicBezTo>
                <a:cubicBezTo>
                  <a:pt x="8561" y="6677"/>
                  <a:pt x="8561" y="6707"/>
                  <a:pt x="8576" y="6717"/>
                </a:cubicBezTo>
                <a:cubicBezTo>
                  <a:pt x="8598" y="6747"/>
                  <a:pt x="8650" y="6757"/>
                  <a:pt x="8665" y="6827"/>
                </a:cubicBezTo>
                <a:cubicBezTo>
                  <a:pt x="8703" y="6797"/>
                  <a:pt x="8718" y="6907"/>
                  <a:pt x="8763" y="6897"/>
                </a:cubicBezTo>
                <a:cubicBezTo>
                  <a:pt x="8793" y="6927"/>
                  <a:pt x="8830" y="6957"/>
                  <a:pt x="8868" y="6997"/>
                </a:cubicBezTo>
                <a:cubicBezTo>
                  <a:pt x="9017" y="7237"/>
                  <a:pt x="9197" y="7327"/>
                  <a:pt x="9362" y="7507"/>
                </a:cubicBezTo>
                <a:cubicBezTo>
                  <a:pt x="9414" y="7517"/>
                  <a:pt x="9444" y="7606"/>
                  <a:pt x="9497" y="7616"/>
                </a:cubicBezTo>
                <a:cubicBezTo>
                  <a:pt x="9534" y="7686"/>
                  <a:pt x="9587" y="7676"/>
                  <a:pt x="9624" y="7756"/>
                </a:cubicBezTo>
                <a:cubicBezTo>
                  <a:pt x="9669" y="7786"/>
                  <a:pt x="9714" y="7806"/>
                  <a:pt x="9759" y="7866"/>
                </a:cubicBezTo>
                <a:cubicBezTo>
                  <a:pt x="9781" y="7846"/>
                  <a:pt x="9796" y="7896"/>
                  <a:pt x="9819" y="7906"/>
                </a:cubicBezTo>
                <a:cubicBezTo>
                  <a:pt x="9819" y="7946"/>
                  <a:pt x="9909" y="7906"/>
                  <a:pt x="9864" y="7956"/>
                </a:cubicBezTo>
                <a:cubicBezTo>
                  <a:pt x="9811" y="7986"/>
                  <a:pt x="9781" y="7946"/>
                  <a:pt x="9751" y="7896"/>
                </a:cubicBezTo>
                <a:cubicBezTo>
                  <a:pt x="9706" y="7866"/>
                  <a:pt x="9662" y="7846"/>
                  <a:pt x="9624" y="7816"/>
                </a:cubicBezTo>
                <a:cubicBezTo>
                  <a:pt x="9542" y="7796"/>
                  <a:pt x="9482" y="7656"/>
                  <a:pt x="9384" y="7666"/>
                </a:cubicBezTo>
                <a:cubicBezTo>
                  <a:pt x="9325" y="7537"/>
                  <a:pt x="9235" y="7537"/>
                  <a:pt x="9167" y="7447"/>
                </a:cubicBezTo>
                <a:cubicBezTo>
                  <a:pt x="9085" y="7417"/>
                  <a:pt x="9017" y="7287"/>
                  <a:pt x="8935" y="7267"/>
                </a:cubicBezTo>
                <a:cubicBezTo>
                  <a:pt x="8868" y="7147"/>
                  <a:pt x="8778" y="7147"/>
                  <a:pt x="8718" y="7017"/>
                </a:cubicBezTo>
                <a:cubicBezTo>
                  <a:pt x="8680" y="7007"/>
                  <a:pt x="8650" y="6937"/>
                  <a:pt x="8613" y="6917"/>
                </a:cubicBezTo>
                <a:cubicBezTo>
                  <a:pt x="8576" y="6877"/>
                  <a:pt x="8538" y="6827"/>
                  <a:pt x="8501" y="6797"/>
                </a:cubicBezTo>
                <a:cubicBezTo>
                  <a:pt x="8426" y="6717"/>
                  <a:pt x="8358" y="6627"/>
                  <a:pt x="8283" y="6547"/>
                </a:cubicBezTo>
                <a:cubicBezTo>
                  <a:pt x="8239" y="6527"/>
                  <a:pt x="8216" y="6417"/>
                  <a:pt x="8164" y="6427"/>
                </a:cubicBezTo>
                <a:cubicBezTo>
                  <a:pt x="8126" y="6407"/>
                  <a:pt x="8111" y="6257"/>
                  <a:pt x="8051" y="6307"/>
                </a:cubicBezTo>
                <a:cubicBezTo>
                  <a:pt x="8141" y="6467"/>
                  <a:pt x="8239" y="6577"/>
                  <a:pt x="8328" y="6717"/>
                </a:cubicBezTo>
                <a:cubicBezTo>
                  <a:pt x="8366" y="6697"/>
                  <a:pt x="8373" y="6787"/>
                  <a:pt x="8403" y="6777"/>
                </a:cubicBezTo>
                <a:cubicBezTo>
                  <a:pt x="8448" y="6737"/>
                  <a:pt x="8441" y="6917"/>
                  <a:pt x="8486" y="6867"/>
                </a:cubicBezTo>
                <a:cubicBezTo>
                  <a:pt x="8531" y="6937"/>
                  <a:pt x="8583" y="6967"/>
                  <a:pt x="8628" y="7057"/>
                </a:cubicBezTo>
                <a:cubicBezTo>
                  <a:pt x="8733" y="7147"/>
                  <a:pt x="8830" y="7247"/>
                  <a:pt x="8928" y="7357"/>
                </a:cubicBezTo>
                <a:cubicBezTo>
                  <a:pt x="8973" y="7437"/>
                  <a:pt x="9032" y="7457"/>
                  <a:pt x="9077" y="7507"/>
                </a:cubicBezTo>
                <a:cubicBezTo>
                  <a:pt x="9137" y="7527"/>
                  <a:pt x="9175" y="7646"/>
                  <a:pt x="9242" y="7626"/>
                </a:cubicBezTo>
                <a:cubicBezTo>
                  <a:pt x="9340" y="7746"/>
                  <a:pt x="9452" y="7786"/>
                  <a:pt x="9549" y="7896"/>
                </a:cubicBezTo>
                <a:cubicBezTo>
                  <a:pt x="9609" y="7896"/>
                  <a:pt x="9654" y="7976"/>
                  <a:pt x="9706" y="8016"/>
                </a:cubicBezTo>
                <a:cubicBezTo>
                  <a:pt x="9736" y="8016"/>
                  <a:pt x="9759" y="8036"/>
                  <a:pt x="9781" y="8076"/>
                </a:cubicBezTo>
                <a:cubicBezTo>
                  <a:pt x="9811" y="8076"/>
                  <a:pt x="9849" y="8076"/>
                  <a:pt x="9871" y="8136"/>
                </a:cubicBezTo>
                <a:cubicBezTo>
                  <a:pt x="9924" y="8166"/>
                  <a:pt x="9976" y="8186"/>
                  <a:pt x="10029" y="8246"/>
                </a:cubicBezTo>
                <a:cubicBezTo>
                  <a:pt x="10088" y="8256"/>
                  <a:pt x="10133" y="8316"/>
                  <a:pt x="10186" y="8366"/>
                </a:cubicBezTo>
                <a:cubicBezTo>
                  <a:pt x="10238" y="8396"/>
                  <a:pt x="10291" y="8436"/>
                  <a:pt x="10343" y="8486"/>
                </a:cubicBezTo>
                <a:cubicBezTo>
                  <a:pt x="10396" y="8556"/>
                  <a:pt x="10455" y="8566"/>
                  <a:pt x="10508" y="8656"/>
                </a:cubicBezTo>
                <a:cubicBezTo>
                  <a:pt x="10545" y="8676"/>
                  <a:pt x="10583" y="8686"/>
                  <a:pt x="10620" y="8716"/>
                </a:cubicBezTo>
                <a:cubicBezTo>
                  <a:pt x="10635" y="8776"/>
                  <a:pt x="10673" y="8746"/>
                  <a:pt x="10680" y="8816"/>
                </a:cubicBezTo>
                <a:cubicBezTo>
                  <a:pt x="10725" y="8766"/>
                  <a:pt x="10718" y="8936"/>
                  <a:pt x="10755" y="8886"/>
                </a:cubicBezTo>
                <a:cubicBezTo>
                  <a:pt x="10800" y="8936"/>
                  <a:pt x="10852" y="8966"/>
                  <a:pt x="10890" y="9046"/>
                </a:cubicBezTo>
                <a:cubicBezTo>
                  <a:pt x="10830" y="9056"/>
                  <a:pt x="10792" y="8966"/>
                  <a:pt x="10740" y="8956"/>
                </a:cubicBezTo>
                <a:cubicBezTo>
                  <a:pt x="10695" y="8896"/>
                  <a:pt x="10635" y="8906"/>
                  <a:pt x="10598" y="8826"/>
                </a:cubicBezTo>
                <a:cubicBezTo>
                  <a:pt x="10538" y="8826"/>
                  <a:pt x="10508" y="8716"/>
                  <a:pt x="10448" y="8726"/>
                </a:cubicBezTo>
                <a:cubicBezTo>
                  <a:pt x="10403" y="8676"/>
                  <a:pt x="10351" y="8666"/>
                  <a:pt x="10298" y="8636"/>
                </a:cubicBezTo>
                <a:cubicBezTo>
                  <a:pt x="10201" y="8566"/>
                  <a:pt x="10096" y="8506"/>
                  <a:pt x="9999" y="8446"/>
                </a:cubicBezTo>
                <a:cubicBezTo>
                  <a:pt x="9946" y="8416"/>
                  <a:pt x="9894" y="8406"/>
                  <a:pt x="9849" y="8346"/>
                </a:cubicBezTo>
                <a:cubicBezTo>
                  <a:pt x="9796" y="8316"/>
                  <a:pt x="9736" y="8296"/>
                  <a:pt x="9692" y="8236"/>
                </a:cubicBezTo>
                <a:cubicBezTo>
                  <a:pt x="9587" y="8206"/>
                  <a:pt x="9497" y="8076"/>
                  <a:pt x="9392" y="8046"/>
                </a:cubicBezTo>
                <a:cubicBezTo>
                  <a:pt x="9295" y="7936"/>
                  <a:pt x="9190" y="7876"/>
                  <a:pt x="9100" y="7766"/>
                </a:cubicBezTo>
                <a:cubicBezTo>
                  <a:pt x="9062" y="7786"/>
                  <a:pt x="9055" y="7696"/>
                  <a:pt x="9025" y="7696"/>
                </a:cubicBezTo>
                <a:cubicBezTo>
                  <a:pt x="9002" y="7666"/>
                  <a:pt x="8980" y="7656"/>
                  <a:pt x="8958" y="7636"/>
                </a:cubicBezTo>
                <a:cubicBezTo>
                  <a:pt x="8913" y="7566"/>
                  <a:pt x="8853" y="7566"/>
                  <a:pt x="8823" y="7467"/>
                </a:cubicBezTo>
                <a:cubicBezTo>
                  <a:pt x="8763" y="7477"/>
                  <a:pt x="8733" y="7347"/>
                  <a:pt x="8680" y="7337"/>
                </a:cubicBezTo>
                <a:cubicBezTo>
                  <a:pt x="8635" y="7267"/>
                  <a:pt x="8576" y="7247"/>
                  <a:pt x="8531" y="7187"/>
                </a:cubicBezTo>
                <a:cubicBezTo>
                  <a:pt x="8501" y="7107"/>
                  <a:pt x="8456" y="7117"/>
                  <a:pt x="8433" y="7017"/>
                </a:cubicBezTo>
                <a:cubicBezTo>
                  <a:pt x="8396" y="7017"/>
                  <a:pt x="8381" y="6887"/>
                  <a:pt x="8328" y="6927"/>
                </a:cubicBezTo>
                <a:cubicBezTo>
                  <a:pt x="8388" y="7007"/>
                  <a:pt x="8433" y="7047"/>
                  <a:pt x="8448" y="7157"/>
                </a:cubicBezTo>
                <a:cubicBezTo>
                  <a:pt x="8478" y="7137"/>
                  <a:pt x="8493" y="7227"/>
                  <a:pt x="8523" y="7217"/>
                </a:cubicBezTo>
                <a:cubicBezTo>
                  <a:pt x="8538" y="7277"/>
                  <a:pt x="8568" y="7247"/>
                  <a:pt x="8583" y="7317"/>
                </a:cubicBezTo>
                <a:cubicBezTo>
                  <a:pt x="8613" y="7307"/>
                  <a:pt x="8628" y="7387"/>
                  <a:pt x="8658" y="7387"/>
                </a:cubicBezTo>
                <a:cubicBezTo>
                  <a:pt x="8673" y="7447"/>
                  <a:pt x="8703" y="7417"/>
                  <a:pt x="8718" y="7487"/>
                </a:cubicBezTo>
                <a:cubicBezTo>
                  <a:pt x="8770" y="7497"/>
                  <a:pt x="8800" y="7616"/>
                  <a:pt x="8860" y="7616"/>
                </a:cubicBezTo>
                <a:cubicBezTo>
                  <a:pt x="8913" y="7646"/>
                  <a:pt x="8950" y="7716"/>
                  <a:pt x="8995" y="7776"/>
                </a:cubicBezTo>
                <a:cubicBezTo>
                  <a:pt x="9055" y="7776"/>
                  <a:pt x="9085" y="7896"/>
                  <a:pt x="9137" y="7906"/>
                </a:cubicBezTo>
                <a:cubicBezTo>
                  <a:pt x="9152" y="7976"/>
                  <a:pt x="9190" y="7926"/>
                  <a:pt x="9205" y="7976"/>
                </a:cubicBezTo>
                <a:cubicBezTo>
                  <a:pt x="9235" y="7966"/>
                  <a:pt x="9250" y="8056"/>
                  <a:pt x="9280" y="8036"/>
                </a:cubicBezTo>
                <a:cubicBezTo>
                  <a:pt x="9369" y="8166"/>
                  <a:pt x="9482" y="8196"/>
                  <a:pt x="9579" y="8286"/>
                </a:cubicBezTo>
                <a:cubicBezTo>
                  <a:pt x="9609" y="8266"/>
                  <a:pt x="9624" y="8356"/>
                  <a:pt x="9654" y="8346"/>
                </a:cubicBezTo>
                <a:cubicBezTo>
                  <a:pt x="9677" y="8346"/>
                  <a:pt x="9699" y="8376"/>
                  <a:pt x="9721" y="8416"/>
                </a:cubicBezTo>
                <a:cubicBezTo>
                  <a:pt x="9781" y="8416"/>
                  <a:pt x="9826" y="8476"/>
                  <a:pt x="9871" y="8506"/>
                </a:cubicBezTo>
                <a:cubicBezTo>
                  <a:pt x="9901" y="8506"/>
                  <a:pt x="9924" y="8516"/>
                  <a:pt x="9954" y="8536"/>
                </a:cubicBezTo>
                <a:cubicBezTo>
                  <a:pt x="9969" y="8566"/>
                  <a:pt x="10014" y="8516"/>
                  <a:pt x="10021" y="8606"/>
                </a:cubicBezTo>
                <a:cubicBezTo>
                  <a:pt x="10059" y="8556"/>
                  <a:pt x="10073" y="8626"/>
                  <a:pt x="10096" y="8636"/>
                </a:cubicBezTo>
                <a:cubicBezTo>
                  <a:pt x="10126" y="8676"/>
                  <a:pt x="10163" y="8646"/>
                  <a:pt x="10186" y="8686"/>
                </a:cubicBezTo>
                <a:cubicBezTo>
                  <a:pt x="10396" y="8806"/>
                  <a:pt x="10590" y="8966"/>
                  <a:pt x="10785" y="9126"/>
                </a:cubicBezTo>
                <a:cubicBezTo>
                  <a:pt x="10673" y="9116"/>
                  <a:pt x="10583" y="8976"/>
                  <a:pt x="10463" y="8986"/>
                </a:cubicBezTo>
                <a:cubicBezTo>
                  <a:pt x="10418" y="8946"/>
                  <a:pt x="10373" y="8876"/>
                  <a:pt x="10313" y="8886"/>
                </a:cubicBezTo>
                <a:cubicBezTo>
                  <a:pt x="10298" y="8816"/>
                  <a:pt x="10261" y="8866"/>
                  <a:pt x="10246" y="8826"/>
                </a:cubicBezTo>
                <a:cubicBezTo>
                  <a:pt x="10216" y="8786"/>
                  <a:pt x="10171" y="8856"/>
                  <a:pt x="10156" y="8766"/>
                </a:cubicBezTo>
                <a:cubicBezTo>
                  <a:pt x="10044" y="8746"/>
                  <a:pt x="9946" y="8656"/>
                  <a:pt x="9841" y="8596"/>
                </a:cubicBezTo>
                <a:cubicBezTo>
                  <a:pt x="9811" y="8586"/>
                  <a:pt x="9789" y="8576"/>
                  <a:pt x="9759" y="8566"/>
                </a:cubicBezTo>
                <a:cubicBezTo>
                  <a:pt x="9729" y="8546"/>
                  <a:pt x="9714" y="8496"/>
                  <a:pt x="9677" y="8506"/>
                </a:cubicBezTo>
                <a:cubicBezTo>
                  <a:pt x="9632" y="8436"/>
                  <a:pt x="9557" y="8476"/>
                  <a:pt x="9512" y="8396"/>
                </a:cubicBezTo>
                <a:cubicBezTo>
                  <a:pt x="9459" y="8406"/>
                  <a:pt x="9414" y="8326"/>
                  <a:pt x="9362" y="8296"/>
                </a:cubicBezTo>
                <a:cubicBezTo>
                  <a:pt x="9310" y="8276"/>
                  <a:pt x="9265" y="8196"/>
                  <a:pt x="9205" y="8186"/>
                </a:cubicBezTo>
                <a:cubicBezTo>
                  <a:pt x="9100" y="8096"/>
                  <a:pt x="8995" y="8016"/>
                  <a:pt x="8898" y="7916"/>
                </a:cubicBezTo>
                <a:cubicBezTo>
                  <a:pt x="8785" y="7876"/>
                  <a:pt x="8703" y="7706"/>
                  <a:pt x="8598" y="7666"/>
                </a:cubicBezTo>
                <a:cubicBezTo>
                  <a:pt x="8576" y="7626"/>
                  <a:pt x="8553" y="7596"/>
                  <a:pt x="8523" y="7596"/>
                </a:cubicBezTo>
                <a:cubicBezTo>
                  <a:pt x="8501" y="7566"/>
                  <a:pt x="8478" y="7517"/>
                  <a:pt x="8441" y="7517"/>
                </a:cubicBezTo>
                <a:cubicBezTo>
                  <a:pt x="8426" y="7477"/>
                  <a:pt x="8403" y="7447"/>
                  <a:pt x="8373" y="7447"/>
                </a:cubicBezTo>
                <a:cubicBezTo>
                  <a:pt x="8343" y="7417"/>
                  <a:pt x="8328" y="7367"/>
                  <a:pt x="8291" y="7357"/>
                </a:cubicBezTo>
                <a:cubicBezTo>
                  <a:pt x="8328" y="7477"/>
                  <a:pt x="8381" y="7467"/>
                  <a:pt x="8418" y="7556"/>
                </a:cubicBezTo>
                <a:cubicBezTo>
                  <a:pt x="8471" y="7576"/>
                  <a:pt x="8508" y="7676"/>
                  <a:pt x="8561" y="7686"/>
                </a:cubicBezTo>
                <a:cubicBezTo>
                  <a:pt x="8643" y="7856"/>
                  <a:pt x="8763" y="7836"/>
                  <a:pt x="8845" y="8006"/>
                </a:cubicBezTo>
                <a:cubicBezTo>
                  <a:pt x="8905" y="8016"/>
                  <a:pt x="8943" y="8086"/>
                  <a:pt x="8995" y="8106"/>
                </a:cubicBezTo>
                <a:cubicBezTo>
                  <a:pt x="9040" y="8146"/>
                  <a:pt x="9085" y="8206"/>
                  <a:pt x="9137" y="8236"/>
                </a:cubicBezTo>
                <a:cubicBezTo>
                  <a:pt x="9190" y="8266"/>
                  <a:pt x="9242" y="8286"/>
                  <a:pt x="9280" y="8356"/>
                </a:cubicBezTo>
                <a:cubicBezTo>
                  <a:pt x="9340" y="8366"/>
                  <a:pt x="9392" y="8426"/>
                  <a:pt x="9437" y="8476"/>
                </a:cubicBezTo>
                <a:cubicBezTo>
                  <a:pt x="9497" y="8456"/>
                  <a:pt x="9534" y="8576"/>
                  <a:pt x="9587" y="8576"/>
                </a:cubicBezTo>
                <a:cubicBezTo>
                  <a:pt x="9639" y="8596"/>
                  <a:pt x="9692" y="8636"/>
                  <a:pt x="9736" y="8666"/>
                </a:cubicBezTo>
                <a:cubicBezTo>
                  <a:pt x="9849" y="8706"/>
                  <a:pt x="9946" y="8796"/>
                  <a:pt x="10059" y="8846"/>
                </a:cubicBezTo>
                <a:cubicBezTo>
                  <a:pt x="10268" y="8956"/>
                  <a:pt x="10470" y="9106"/>
                  <a:pt x="10688" y="9196"/>
                </a:cubicBezTo>
                <a:cubicBezTo>
                  <a:pt x="10748" y="9296"/>
                  <a:pt x="10830" y="9276"/>
                  <a:pt x="10890" y="9366"/>
                </a:cubicBezTo>
                <a:cubicBezTo>
                  <a:pt x="10965" y="9396"/>
                  <a:pt x="11040" y="9426"/>
                  <a:pt x="11100" y="9506"/>
                </a:cubicBezTo>
                <a:cubicBezTo>
                  <a:pt x="11137" y="9506"/>
                  <a:pt x="11167" y="9566"/>
                  <a:pt x="11197" y="9586"/>
                </a:cubicBezTo>
                <a:cubicBezTo>
                  <a:pt x="11234" y="9606"/>
                  <a:pt x="11279" y="9596"/>
                  <a:pt x="11302" y="9676"/>
                </a:cubicBezTo>
                <a:cubicBezTo>
                  <a:pt x="11347" y="9666"/>
                  <a:pt x="11369" y="9765"/>
                  <a:pt x="11422" y="9745"/>
                </a:cubicBezTo>
                <a:cubicBezTo>
                  <a:pt x="11437" y="9765"/>
                  <a:pt x="11444" y="9805"/>
                  <a:pt x="11467" y="9795"/>
                </a:cubicBezTo>
                <a:cubicBezTo>
                  <a:pt x="11474" y="9845"/>
                  <a:pt x="11511" y="9835"/>
                  <a:pt x="11489" y="9865"/>
                </a:cubicBezTo>
                <a:cubicBezTo>
                  <a:pt x="11452" y="9885"/>
                  <a:pt x="11444" y="9795"/>
                  <a:pt x="11407" y="9815"/>
                </a:cubicBezTo>
                <a:cubicBezTo>
                  <a:pt x="11377" y="9775"/>
                  <a:pt x="11347" y="9785"/>
                  <a:pt x="11324" y="9725"/>
                </a:cubicBezTo>
                <a:cubicBezTo>
                  <a:pt x="11257" y="9725"/>
                  <a:pt x="11204" y="9626"/>
                  <a:pt x="11137" y="9596"/>
                </a:cubicBezTo>
                <a:cubicBezTo>
                  <a:pt x="11077" y="9596"/>
                  <a:pt x="11025" y="9506"/>
                  <a:pt x="10965" y="9496"/>
                </a:cubicBezTo>
                <a:cubicBezTo>
                  <a:pt x="10897" y="9466"/>
                  <a:pt x="10837" y="9426"/>
                  <a:pt x="10778" y="9366"/>
                </a:cubicBezTo>
                <a:cubicBezTo>
                  <a:pt x="10748" y="9356"/>
                  <a:pt x="10718" y="9336"/>
                  <a:pt x="10688" y="9316"/>
                </a:cubicBezTo>
                <a:cubicBezTo>
                  <a:pt x="10658" y="9296"/>
                  <a:pt x="10628" y="9306"/>
                  <a:pt x="10605" y="9266"/>
                </a:cubicBezTo>
                <a:cubicBezTo>
                  <a:pt x="10530" y="9266"/>
                  <a:pt x="10478" y="9196"/>
                  <a:pt x="10411" y="9166"/>
                </a:cubicBezTo>
                <a:cubicBezTo>
                  <a:pt x="10343" y="9136"/>
                  <a:pt x="10291" y="9076"/>
                  <a:pt x="10216" y="9076"/>
                </a:cubicBezTo>
                <a:cubicBezTo>
                  <a:pt x="10186" y="9056"/>
                  <a:pt x="10163" y="9006"/>
                  <a:pt x="10126" y="9026"/>
                </a:cubicBezTo>
                <a:cubicBezTo>
                  <a:pt x="10111" y="8936"/>
                  <a:pt x="10051" y="9046"/>
                  <a:pt x="10036" y="8946"/>
                </a:cubicBezTo>
                <a:cubicBezTo>
                  <a:pt x="9909" y="8906"/>
                  <a:pt x="9781" y="8846"/>
                  <a:pt x="9662" y="8756"/>
                </a:cubicBezTo>
                <a:cubicBezTo>
                  <a:pt x="9602" y="8716"/>
                  <a:pt x="9534" y="8706"/>
                  <a:pt x="9482" y="8626"/>
                </a:cubicBezTo>
                <a:cubicBezTo>
                  <a:pt x="9407" y="8646"/>
                  <a:pt x="9362" y="8506"/>
                  <a:pt x="9287" y="8536"/>
                </a:cubicBezTo>
                <a:cubicBezTo>
                  <a:pt x="9182" y="8386"/>
                  <a:pt x="9047" y="8376"/>
                  <a:pt x="8943" y="8236"/>
                </a:cubicBezTo>
                <a:cubicBezTo>
                  <a:pt x="8875" y="8206"/>
                  <a:pt x="8823" y="8116"/>
                  <a:pt x="8755" y="8106"/>
                </a:cubicBezTo>
                <a:cubicBezTo>
                  <a:pt x="8733" y="8046"/>
                  <a:pt x="8710" y="8016"/>
                  <a:pt x="8673" y="8016"/>
                </a:cubicBezTo>
                <a:cubicBezTo>
                  <a:pt x="8643" y="8006"/>
                  <a:pt x="8621" y="7916"/>
                  <a:pt x="8576" y="7946"/>
                </a:cubicBezTo>
                <a:cubicBezTo>
                  <a:pt x="8606" y="8006"/>
                  <a:pt x="8643" y="8046"/>
                  <a:pt x="8688" y="8036"/>
                </a:cubicBezTo>
                <a:cubicBezTo>
                  <a:pt x="8710" y="8126"/>
                  <a:pt x="8763" y="8126"/>
                  <a:pt x="8793" y="8196"/>
                </a:cubicBezTo>
                <a:cubicBezTo>
                  <a:pt x="8875" y="8236"/>
                  <a:pt x="8943" y="8336"/>
                  <a:pt x="9025" y="8376"/>
                </a:cubicBezTo>
                <a:cubicBezTo>
                  <a:pt x="9167" y="8546"/>
                  <a:pt x="9325" y="8626"/>
                  <a:pt x="9482" y="8736"/>
                </a:cubicBezTo>
                <a:cubicBezTo>
                  <a:pt x="9527" y="8746"/>
                  <a:pt x="9557" y="8796"/>
                  <a:pt x="9594" y="8806"/>
                </a:cubicBezTo>
                <a:cubicBezTo>
                  <a:pt x="9647" y="8806"/>
                  <a:pt x="9669" y="8906"/>
                  <a:pt x="9721" y="8886"/>
                </a:cubicBezTo>
                <a:cubicBezTo>
                  <a:pt x="9789" y="8986"/>
                  <a:pt x="9879" y="8976"/>
                  <a:pt x="9961" y="9036"/>
                </a:cubicBezTo>
                <a:cubicBezTo>
                  <a:pt x="10036" y="9086"/>
                  <a:pt x="10126" y="9086"/>
                  <a:pt x="10193" y="9186"/>
                </a:cubicBezTo>
                <a:cubicBezTo>
                  <a:pt x="10238" y="9186"/>
                  <a:pt x="10283" y="9176"/>
                  <a:pt x="10306" y="9246"/>
                </a:cubicBezTo>
                <a:cubicBezTo>
                  <a:pt x="10336" y="9216"/>
                  <a:pt x="10358" y="9236"/>
                  <a:pt x="10373" y="9286"/>
                </a:cubicBezTo>
                <a:cubicBezTo>
                  <a:pt x="10396" y="9276"/>
                  <a:pt x="10418" y="9286"/>
                  <a:pt x="10433" y="9326"/>
                </a:cubicBezTo>
                <a:cubicBezTo>
                  <a:pt x="10470" y="9306"/>
                  <a:pt x="10493" y="9366"/>
                  <a:pt x="10530" y="9346"/>
                </a:cubicBezTo>
                <a:cubicBezTo>
                  <a:pt x="10553" y="9406"/>
                  <a:pt x="10598" y="9356"/>
                  <a:pt x="10628" y="9426"/>
                </a:cubicBezTo>
                <a:cubicBezTo>
                  <a:pt x="10688" y="9446"/>
                  <a:pt x="10755" y="9476"/>
                  <a:pt x="10815" y="9516"/>
                </a:cubicBezTo>
                <a:cubicBezTo>
                  <a:pt x="10867" y="9606"/>
                  <a:pt x="10950" y="9566"/>
                  <a:pt x="11002" y="9636"/>
                </a:cubicBezTo>
                <a:cubicBezTo>
                  <a:pt x="11040" y="9636"/>
                  <a:pt x="11070" y="9666"/>
                  <a:pt x="11100" y="9715"/>
                </a:cubicBezTo>
                <a:cubicBezTo>
                  <a:pt x="11122" y="9706"/>
                  <a:pt x="11137" y="9715"/>
                  <a:pt x="11152" y="9735"/>
                </a:cubicBezTo>
                <a:cubicBezTo>
                  <a:pt x="11159" y="9765"/>
                  <a:pt x="11189" y="9755"/>
                  <a:pt x="11174" y="9775"/>
                </a:cubicBezTo>
                <a:cubicBezTo>
                  <a:pt x="11137" y="9775"/>
                  <a:pt x="11115" y="9745"/>
                  <a:pt x="11085" y="9725"/>
                </a:cubicBezTo>
                <a:cubicBezTo>
                  <a:pt x="11062" y="9666"/>
                  <a:pt x="11010" y="9755"/>
                  <a:pt x="10995" y="9676"/>
                </a:cubicBezTo>
                <a:cubicBezTo>
                  <a:pt x="10965" y="9666"/>
                  <a:pt x="10935" y="9636"/>
                  <a:pt x="10905" y="9626"/>
                </a:cubicBezTo>
                <a:cubicBezTo>
                  <a:pt x="10897" y="9596"/>
                  <a:pt x="10867" y="9626"/>
                  <a:pt x="10852" y="9606"/>
                </a:cubicBezTo>
                <a:cubicBezTo>
                  <a:pt x="10837" y="9576"/>
                  <a:pt x="10822" y="9586"/>
                  <a:pt x="10800" y="9586"/>
                </a:cubicBezTo>
                <a:cubicBezTo>
                  <a:pt x="10680" y="9486"/>
                  <a:pt x="10538" y="9486"/>
                  <a:pt x="10425" y="9366"/>
                </a:cubicBezTo>
                <a:cubicBezTo>
                  <a:pt x="10396" y="9366"/>
                  <a:pt x="10366" y="9356"/>
                  <a:pt x="10343" y="9336"/>
                </a:cubicBezTo>
                <a:cubicBezTo>
                  <a:pt x="10321" y="9326"/>
                  <a:pt x="10283" y="9376"/>
                  <a:pt x="10268" y="9306"/>
                </a:cubicBezTo>
                <a:cubicBezTo>
                  <a:pt x="10201" y="9336"/>
                  <a:pt x="10163" y="9216"/>
                  <a:pt x="10096" y="9256"/>
                </a:cubicBezTo>
                <a:cubicBezTo>
                  <a:pt x="10051" y="9196"/>
                  <a:pt x="9991" y="9206"/>
                  <a:pt x="9946" y="9166"/>
                </a:cubicBezTo>
                <a:cubicBezTo>
                  <a:pt x="9909" y="9196"/>
                  <a:pt x="9909" y="9056"/>
                  <a:pt x="9864" y="9136"/>
                </a:cubicBezTo>
                <a:cubicBezTo>
                  <a:pt x="9834" y="9116"/>
                  <a:pt x="9819" y="9056"/>
                  <a:pt x="9781" y="9076"/>
                </a:cubicBezTo>
                <a:cubicBezTo>
                  <a:pt x="9677" y="9006"/>
                  <a:pt x="9572" y="8936"/>
                  <a:pt x="9467" y="8866"/>
                </a:cubicBezTo>
                <a:cubicBezTo>
                  <a:pt x="9354" y="8836"/>
                  <a:pt x="9257" y="8726"/>
                  <a:pt x="9145" y="8666"/>
                </a:cubicBezTo>
                <a:cubicBezTo>
                  <a:pt x="9092" y="8626"/>
                  <a:pt x="9055" y="8576"/>
                  <a:pt x="8995" y="8576"/>
                </a:cubicBezTo>
                <a:cubicBezTo>
                  <a:pt x="8943" y="8516"/>
                  <a:pt x="8898" y="8466"/>
                  <a:pt x="8838" y="8456"/>
                </a:cubicBezTo>
                <a:cubicBezTo>
                  <a:pt x="8740" y="8316"/>
                  <a:pt x="8621" y="8316"/>
                  <a:pt x="8531" y="8156"/>
                </a:cubicBezTo>
                <a:cubicBezTo>
                  <a:pt x="8478" y="8156"/>
                  <a:pt x="8441" y="8076"/>
                  <a:pt x="8388" y="8026"/>
                </a:cubicBezTo>
                <a:cubicBezTo>
                  <a:pt x="8336" y="7996"/>
                  <a:pt x="8291" y="7926"/>
                  <a:pt x="8239" y="7866"/>
                </a:cubicBezTo>
                <a:cubicBezTo>
                  <a:pt x="8216" y="7856"/>
                  <a:pt x="8194" y="7826"/>
                  <a:pt x="8179" y="7766"/>
                </a:cubicBezTo>
                <a:cubicBezTo>
                  <a:pt x="8141" y="7776"/>
                  <a:pt x="8134" y="7666"/>
                  <a:pt x="8096" y="7686"/>
                </a:cubicBezTo>
                <a:cubicBezTo>
                  <a:pt x="8074" y="7656"/>
                  <a:pt x="8066" y="7556"/>
                  <a:pt x="8029" y="7586"/>
                </a:cubicBezTo>
                <a:cubicBezTo>
                  <a:pt x="8036" y="7566"/>
                  <a:pt x="8029" y="7447"/>
                  <a:pt x="7984" y="7467"/>
                </a:cubicBezTo>
                <a:cubicBezTo>
                  <a:pt x="7991" y="7626"/>
                  <a:pt x="8111" y="7756"/>
                  <a:pt x="8164" y="7896"/>
                </a:cubicBezTo>
                <a:cubicBezTo>
                  <a:pt x="8224" y="7916"/>
                  <a:pt x="8254" y="8036"/>
                  <a:pt x="8313" y="8046"/>
                </a:cubicBezTo>
                <a:cubicBezTo>
                  <a:pt x="8366" y="8116"/>
                  <a:pt x="8418" y="8176"/>
                  <a:pt x="8478" y="8226"/>
                </a:cubicBezTo>
                <a:cubicBezTo>
                  <a:pt x="8583" y="8316"/>
                  <a:pt x="8688" y="8436"/>
                  <a:pt x="8793" y="8516"/>
                </a:cubicBezTo>
                <a:cubicBezTo>
                  <a:pt x="8845" y="8556"/>
                  <a:pt x="8905" y="8576"/>
                  <a:pt x="8958" y="8636"/>
                </a:cubicBezTo>
                <a:cubicBezTo>
                  <a:pt x="9002" y="8716"/>
                  <a:pt x="9070" y="8706"/>
                  <a:pt x="9122" y="8776"/>
                </a:cubicBezTo>
                <a:cubicBezTo>
                  <a:pt x="9242" y="8826"/>
                  <a:pt x="9354" y="8936"/>
                  <a:pt x="9474" y="8986"/>
                </a:cubicBezTo>
                <a:cubicBezTo>
                  <a:pt x="9504" y="8966"/>
                  <a:pt x="9519" y="9046"/>
                  <a:pt x="9542" y="9046"/>
                </a:cubicBezTo>
                <a:cubicBezTo>
                  <a:pt x="9579" y="9056"/>
                  <a:pt x="9602" y="9086"/>
                  <a:pt x="9632" y="9096"/>
                </a:cubicBezTo>
                <a:cubicBezTo>
                  <a:pt x="9692" y="9126"/>
                  <a:pt x="9751" y="9176"/>
                  <a:pt x="9811" y="9206"/>
                </a:cubicBezTo>
                <a:cubicBezTo>
                  <a:pt x="9916" y="9286"/>
                  <a:pt x="10036" y="9316"/>
                  <a:pt x="10148" y="9396"/>
                </a:cubicBezTo>
                <a:cubicBezTo>
                  <a:pt x="10186" y="9356"/>
                  <a:pt x="10193" y="9446"/>
                  <a:pt x="10231" y="9426"/>
                </a:cubicBezTo>
                <a:cubicBezTo>
                  <a:pt x="10261" y="9426"/>
                  <a:pt x="10298" y="9416"/>
                  <a:pt x="10313" y="9476"/>
                </a:cubicBezTo>
                <a:cubicBezTo>
                  <a:pt x="10381" y="9466"/>
                  <a:pt x="10440" y="9526"/>
                  <a:pt x="10500" y="9546"/>
                </a:cubicBezTo>
                <a:cubicBezTo>
                  <a:pt x="10560" y="9586"/>
                  <a:pt x="10620" y="9606"/>
                  <a:pt x="10673" y="9646"/>
                </a:cubicBezTo>
                <a:cubicBezTo>
                  <a:pt x="10733" y="9676"/>
                  <a:pt x="10800" y="9676"/>
                  <a:pt x="10860" y="9715"/>
                </a:cubicBezTo>
                <a:cubicBezTo>
                  <a:pt x="11017" y="9825"/>
                  <a:pt x="11182" y="9925"/>
                  <a:pt x="11347" y="9995"/>
                </a:cubicBezTo>
                <a:cubicBezTo>
                  <a:pt x="11467" y="10105"/>
                  <a:pt x="11601" y="10155"/>
                  <a:pt x="11721" y="10255"/>
                </a:cubicBezTo>
                <a:cubicBezTo>
                  <a:pt x="11736" y="10295"/>
                  <a:pt x="11759" y="10305"/>
                  <a:pt x="11781" y="10295"/>
                </a:cubicBezTo>
                <a:cubicBezTo>
                  <a:pt x="11796" y="10325"/>
                  <a:pt x="11811" y="10385"/>
                  <a:pt x="11834" y="10375"/>
                </a:cubicBezTo>
                <a:cubicBezTo>
                  <a:pt x="11871" y="10445"/>
                  <a:pt x="11923" y="10425"/>
                  <a:pt x="11946" y="10525"/>
                </a:cubicBezTo>
                <a:cubicBezTo>
                  <a:pt x="11893" y="10535"/>
                  <a:pt x="11849" y="10475"/>
                  <a:pt x="11804" y="10455"/>
                </a:cubicBezTo>
                <a:cubicBezTo>
                  <a:pt x="11759" y="10435"/>
                  <a:pt x="11706" y="10415"/>
                  <a:pt x="11661" y="10385"/>
                </a:cubicBezTo>
                <a:cubicBezTo>
                  <a:pt x="11609" y="10395"/>
                  <a:pt x="11579" y="10315"/>
                  <a:pt x="11526" y="10315"/>
                </a:cubicBezTo>
                <a:cubicBezTo>
                  <a:pt x="11482" y="10265"/>
                  <a:pt x="11429" y="10275"/>
                  <a:pt x="11392" y="10205"/>
                </a:cubicBezTo>
                <a:cubicBezTo>
                  <a:pt x="11302" y="10185"/>
                  <a:pt x="11212" y="10155"/>
                  <a:pt x="11130" y="10105"/>
                </a:cubicBezTo>
                <a:cubicBezTo>
                  <a:pt x="11085" y="10105"/>
                  <a:pt x="11040" y="10085"/>
                  <a:pt x="11002" y="10055"/>
                </a:cubicBezTo>
                <a:cubicBezTo>
                  <a:pt x="10957" y="10035"/>
                  <a:pt x="10897" y="10085"/>
                  <a:pt x="10867" y="10005"/>
                </a:cubicBezTo>
                <a:cubicBezTo>
                  <a:pt x="10807" y="10055"/>
                  <a:pt x="10792" y="9925"/>
                  <a:pt x="10733" y="9985"/>
                </a:cubicBezTo>
                <a:cubicBezTo>
                  <a:pt x="10710" y="9965"/>
                  <a:pt x="10688" y="9955"/>
                  <a:pt x="10665" y="9945"/>
                </a:cubicBezTo>
                <a:cubicBezTo>
                  <a:pt x="10643" y="9965"/>
                  <a:pt x="10628" y="9895"/>
                  <a:pt x="10598" y="9935"/>
                </a:cubicBezTo>
                <a:cubicBezTo>
                  <a:pt x="10515" y="9895"/>
                  <a:pt x="10425" y="9855"/>
                  <a:pt x="10336" y="9835"/>
                </a:cubicBezTo>
                <a:cubicBezTo>
                  <a:pt x="10298" y="9765"/>
                  <a:pt x="10246" y="9795"/>
                  <a:pt x="10201" y="9735"/>
                </a:cubicBezTo>
                <a:cubicBezTo>
                  <a:pt x="10148" y="9745"/>
                  <a:pt x="10111" y="9686"/>
                  <a:pt x="10059" y="9696"/>
                </a:cubicBezTo>
                <a:cubicBezTo>
                  <a:pt x="10006" y="9666"/>
                  <a:pt x="9946" y="9646"/>
                  <a:pt x="9916" y="9626"/>
                </a:cubicBezTo>
                <a:cubicBezTo>
                  <a:pt x="9864" y="9606"/>
                  <a:pt x="9819" y="9556"/>
                  <a:pt x="9759" y="9566"/>
                </a:cubicBezTo>
                <a:cubicBezTo>
                  <a:pt x="9721" y="9486"/>
                  <a:pt x="9662" y="9526"/>
                  <a:pt x="9624" y="9456"/>
                </a:cubicBezTo>
                <a:cubicBezTo>
                  <a:pt x="9572" y="9456"/>
                  <a:pt x="9527" y="9396"/>
                  <a:pt x="9474" y="9366"/>
                </a:cubicBezTo>
                <a:cubicBezTo>
                  <a:pt x="9377" y="9316"/>
                  <a:pt x="9280" y="9276"/>
                  <a:pt x="9190" y="9196"/>
                </a:cubicBezTo>
                <a:cubicBezTo>
                  <a:pt x="9137" y="9206"/>
                  <a:pt x="9100" y="9126"/>
                  <a:pt x="9047" y="9126"/>
                </a:cubicBezTo>
                <a:cubicBezTo>
                  <a:pt x="9002" y="9066"/>
                  <a:pt x="8950" y="9056"/>
                  <a:pt x="8905" y="8996"/>
                </a:cubicBezTo>
                <a:cubicBezTo>
                  <a:pt x="8800" y="8956"/>
                  <a:pt x="8718" y="8866"/>
                  <a:pt x="8621" y="8786"/>
                </a:cubicBezTo>
                <a:cubicBezTo>
                  <a:pt x="8576" y="8766"/>
                  <a:pt x="8538" y="8706"/>
                  <a:pt x="8493" y="8686"/>
                </a:cubicBezTo>
                <a:cubicBezTo>
                  <a:pt x="8448" y="8616"/>
                  <a:pt x="8388" y="8626"/>
                  <a:pt x="8351" y="8556"/>
                </a:cubicBezTo>
                <a:cubicBezTo>
                  <a:pt x="8261" y="8466"/>
                  <a:pt x="8171" y="8376"/>
                  <a:pt x="8081" y="8286"/>
                </a:cubicBezTo>
                <a:cubicBezTo>
                  <a:pt x="8066" y="8246"/>
                  <a:pt x="8051" y="8196"/>
                  <a:pt x="8029" y="8206"/>
                </a:cubicBezTo>
                <a:cubicBezTo>
                  <a:pt x="8059" y="8286"/>
                  <a:pt x="8089" y="8346"/>
                  <a:pt x="8126" y="8396"/>
                </a:cubicBezTo>
                <a:cubicBezTo>
                  <a:pt x="8164" y="8456"/>
                  <a:pt x="8216" y="8416"/>
                  <a:pt x="8246" y="8516"/>
                </a:cubicBezTo>
                <a:cubicBezTo>
                  <a:pt x="8276" y="8576"/>
                  <a:pt x="8321" y="8606"/>
                  <a:pt x="8358" y="8636"/>
                </a:cubicBezTo>
                <a:cubicBezTo>
                  <a:pt x="8396" y="8686"/>
                  <a:pt x="8441" y="8746"/>
                  <a:pt x="8493" y="8736"/>
                </a:cubicBezTo>
                <a:cubicBezTo>
                  <a:pt x="8523" y="8816"/>
                  <a:pt x="8568" y="8846"/>
                  <a:pt x="8606" y="8856"/>
                </a:cubicBezTo>
                <a:cubicBezTo>
                  <a:pt x="8650" y="8916"/>
                  <a:pt x="8688" y="8966"/>
                  <a:pt x="8740" y="8966"/>
                </a:cubicBezTo>
                <a:cubicBezTo>
                  <a:pt x="8770" y="9046"/>
                  <a:pt x="8830" y="9006"/>
                  <a:pt x="8860" y="9086"/>
                </a:cubicBezTo>
                <a:cubicBezTo>
                  <a:pt x="8905" y="9086"/>
                  <a:pt x="8943" y="9166"/>
                  <a:pt x="8995" y="9156"/>
                </a:cubicBezTo>
                <a:cubicBezTo>
                  <a:pt x="9025" y="9246"/>
                  <a:pt x="9092" y="9166"/>
                  <a:pt x="9115" y="9276"/>
                </a:cubicBezTo>
                <a:cubicBezTo>
                  <a:pt x="9160" y="9296"/>
                  <a:pt x="9205" y="9336"/>
                  <a:pt x="9250" y="9356"/>
                </a:cubicBezTo>
                <a:cubicBezTo>
                  <a:pt x="9340" y="9426"/>
                  <a:pt x="9437" y="9426"/>
                  <a:pt x="9512" y="9546"/>
                </a:cubicBezTo>
                <a:cubicBezTo>
                  <a:pt x="9602" y="9566"/>
                  <a:pt x="9684" y="9636"/>
                  <a:pt x="9781" y="9666"/>
                </a:cubicBezTo>
                <a:cubicBezTo>
                  <a:pt x="9819" y="9696"/>
                  <a:pt x="9864" y="9696"/>
                  <a:pt x="9901" y="9745"/>
                </a:cubicBezTo>
                <a:cubicBezTo>
                  <a:pt x="9931" y="9735"/>
                  <a:pt x="9946" y="9765"/>
                  <a:pt x="9976" y="9755"/>
                </a:cubicBezTo>
                <a:cubicBezTo>
                  <a:pt x="10006" y="9735"/>
                  <a:pt x="10014" y="9825"/>
                  <a:pt x="10051" y="9785"/>
                </a:cubicBezTo>
                <a:cubicBezTo>
                  <a:pt x="10088" y="9815"/>
                  <a:pt x="10133" y="9835"/>
                  <a:pt x="10178" y="9835"/>
                </a:cubicBezTo>
                <a:cubicBezTo>
                  <a:pt x="10216" y="9915"/>
                  <a:pt x="10276" y="9895"/>
                  <a:pt x="10321" y="9905"/>
                </a:cubicBezTo>
                <a:cubicBezTo>
                  <a:pt x="10358" y="9975"/>
                  <a:pt x="10411" y="9925"/>
                  <a:pt x="10448" y="9995"/>
                </a:cubicBezTo>
                <a:cubicBezTo>
                  <a:pt x="10470" y="9985"/>
                  <a:pt x="10493" y="10005"/>
                  <a:pt x="10515" y="10005"/>
                </a:cubicBezTo>
                <a:cubicBezTo>
                  <a:pt x="10530" y="10055"/>
                  <a:pt x="10575" y="9995"/>
                  <a:pt x="10590" y="10035"/>
                </a:cubicBezTo>
                <a:cubicBezTo>
                  <a:pt x="10688" y="10065"/>
                  <a:pt x="10778" y="10095"/>
                  <a:pt x="10875" y="10115"/>
                </a:cubicBezTo>
                <a:cubicBezTo>
                  <a:pt x="10905" y="10165"/>
                  <a:pt x="10965" y="10105"/>
                  <a:pt x="11002" y="10165"/>
                </a:cubicBezTo>
                <a:cubicBezTo>
                  <a:pt x="11047" y="10195"/>
                  <a:pt x="11107" y="10185"/>
                  <a:pt x="11145" y="10245"/>
                </a:cubicBezTo>
                <a:cubicBezTo>
                  <a:pt x="11332" y="10265"/>
                  <a:pt x="11497" y="10425"/>
                  <a:pt x="11676" y="10515"/>
                </a:cubicBezTo>
                <a:cubicBezTo>
                  <a:pt x="11766" y="10565"/>
                  <a:pt x="11856" y="10605"/>
                  <a:pt x="11938" y="10675"/>
                </a:cubicBezTo>
                <a:cubicBezTo>
                  <a:pt x="11983" y="10685"/>
                  <a:pt x="12021" y="10745"/>
                  <a:pt x="12066" y="10765"/>
                </a:cubicBezTo>
                <a:cubicBezTo>
                  <a:pt x="12103" y="10825"/>
                  <a:pt x="12163" y="10795"/>
                  <a:pt x="12193" y="10905"/>
                </a:cubicBezTo>
                <a:cubicBezTo>
                  <a:pt x="12081" y="10845"/>
                  <a:pt x="11983" y="10775"/>
                  <a:pt x="11878" y="10695"/>
                </a:cubicBezTo>
                <a:cubicBezTo>
                  <a:pt x="11661" y="10605"/>
                  <a:pt x="11429" y="10555"/>
                  <a:pt x="11212" y="10455"/>
                </a:cubicBezTo>
                <a:cubicBezTo>
                  <a:pt x="11085" y="10485"/>
                  <a:pt x="10987" y="10385"/>
                  <a:pt x="10867" y="10415"/>
                </a:cubicBezTo>
                <a:cubicBezTo>
                  <a:pt x="10845" y="10365"/>
                  <a:pt x="10822" y="10355"/>
                  <a:pt x="10785" y="10385"/>
                </a:cubicBezTo>
                <a:cubicBezTo>
                  <a:pt x="10770" y="10305"/>
                  <a:pt x="10725" y="10375"/>
                  <a:pt x="10695" y="10335"/>
                </a:cubicBezTo>
                <a:cubicBezTo>
                  <a:pt x="10673" y="10315"/>
                  <a:pt x="10643" y="10325"/>
                  <a:pt x="10613" y="10345"/>
                </a:cubicBezTo>
                <a:cubicBezTo>
                  <a:pt x="10583" y="10315"/>
                  <a:pt x="10560" y="10285"/>
                  <a:pt x="10515" y="10325"/>
                </a:cubicBezTo>
                <a:cubicBezTo>
                  <a:pt x="10485" y="10235"/>
                  <a:pt x="10425" y="10315"/>
                  <a:pt x="10396" y="10235"/>
                </a:cubicBezTo>
                <a:cubicBezTo>
                  <a:pt x="10351" y="10215"/>
                  <a:pt x="10283" y="10265"/>
                  <a:pt x="10253" y="10165"/>
                </a:cubicBezTo>
                <a:cubicBezTo>
                  <a:pt x="10186" y="10235"/>
                  <a:pt x="10163" y="10115"/>
                  <a:pt x="10096" y="10165"/>
                </a:cubicBezTo>
                <a:cubicBezTo>
                  <a:pt x="10051" y="10145"/>
                  <a:pt x="10014" y="10085"/>
                  <a:pt x="9961" y="10095"/>
                </a:cubicBezTo>
                <a:cubicBezTo>
                  <a:pt x="9931" y="10105"/>
                  <a:pt x="9916" y="10055"/>
                  <a:pt x="9894" y="10045"/>
                </a:cubicBezTo>
                <a:cubicBezTo>
                  <a:pt x="9871" y="10075"/>
                  <a:pt x="9849" y="10065"/>
                  <a:pt x="9826" y="10045"/>
                </a:cubicBezTo>
                <a:cubicBezTo>
                  <a:pt x="9781" y="10025"/>
                  <a:pt x="9736" y="9985"/>
                  <a:pt x="9684" y="9965"/>
                </a:cubicBezTo>
                <a:cubicBezTo>
                  <a:pt x="9639" y="9955"/>
                  <a:pt x="9594" y="9935"/>
                  <a:pt x="9549" y="9895"/>
                </a:cubicBezTo>
                <a:cubicBezTo>
                  <a:pt x="9497" y="9885"/>
                  <a:pt x="9452" y="9865"/>
                  <a:pt x="9407" y="9825"/>
                </a:cubicBezTo>
                <a:cubicBezTo>
                  <a:pt x="9310" y="9805"/>
                  <a:pt x="9227" y="9725"/>
                  <a:pt x="9137" y="9706"/>
                </a:cubicBezTo>
                <a:cubicBezTo>
                  <a:pt x="9047" y="9636"/>
                  <a:pt x="8958" y="9556"/>
                  <a:pt x="8860" y="9526"/>
                </a:cubicBezTo>
                <a:cubicBezTo>
                  <a:pt x="8845" y="9486"/>
                  <a:pt x="8823" y="9476"/>
                  <a:pt x="8800" y="9486"/>
                </a:cubicBezTo>
                <a:cubicBezTo>
                  <a:pt x="8778" y="9446"/>
                  <a:pt x="8755" y="9416"/>
                  <a:pt x="8733" y="9416"/>
                </a:cubicBezTo>
                <a:cubicBezTo>
                  <a:pt x="8688" y="9356"/>
                  <a:pt x="8643" y="9336"/>
                  <a:pt x="8598" y="9306"/>
                </a:cubicBezTo>
                <a:cubicBezTo>
                  <a:pt x="8561" y="9236"/>
                  <a:pt x="8501" y="9266"/>
                  <a:pt x="8463" y="9206"/>
                </a:cubicBezTo>
                <a:cubicBezTo>
                  <a:pt x="8426" y="9156"/>
                  <a:pt x="8373" y="9146"/>
                  <a:pt x="8328" y="9096"/>
                </a:cubicBezTo>
                <a:cubicBezTo>
                  <a:pt x="8291" y="9056"/>
                  <a:pt x="8254" y="9006"/>
                  <a:pt x="8216" y="8976"/>
                </a:cubicBezTo>
                <a:cubicBezTo>
                  <a:pt x="8201" y="8936"/>
                  <a:pt x="8179" y="8926"/>
                  <a:pt x="8156" y="8936"/>
                </a:cubicBezTo>
                <a:cubicBezTo>
                  <a:pt x="8134" y="8896"/>
                  <a:pt x="8126" y="8806"/>
                  <a:pt x="8081" y="8866"/>
                </a:cubicBezTo>
                <a:cubicBezTo>
                  <a:pt x="8111" y="8926"/>
                  <a:pt x="8141" y="8986"/>
                  <a:pt x="8179" y="8996"/>
                </a:cubicBezTo>
                <a:cubicBezTo>
                  <a:pt x="8224" y="9036"/>
                  <a:pt x="8254" y="9116"/>
                  <a:pt x="8298" y="9116"/>
                </a:cubicBezTo>
                <a:cubicBezTo>
                  <a:pt x="8366" y="9206"/>
                  <a:pt x="8441" y="9276"/>
                  <a:pt x="8531" y="9306"/>
                </a:cubicBezTo>
                <a:cubicBezTo>
                  <a:pt x="8591" y="9416"/>
                  <a:pt x="8680" y="9416"/>
                  <a:pt x="8748" y="9516"/>
                </a:cubicBezTo>
                <a:cubicBezTo>
                  <a:pt x="8838" y="9566"/>
                  <a:pt x="8913" y="9646"/>
                  <a:pt x="8995" y="9686"/>
                </a:cubicBezTo>
                <a:cubicBezTo>
                  <a:pt x="9070" y="9765"/>
                  <a:pt x="9160" y="9775"/>
                  <a:pt x="9227" y="9865"/>
                </a:cubicBezTo>
                <a:cubicBezTo>
                  <a:pt x="9280" y="9855"/>
                  <a:pt x="9317" y="9895"/>
                  <a:pt x="9354" y="9915"/>
                </a:cubicBezTo>
                <a:cubicBezTo>
                  <a:pt x="9377" y="9955"/>
                  <a:pt x="9407" y="9905"/>
                  <a:pt x="9422" y="9965"/>
                </a:cubicBezTo>
                <a:cubicBezTo>
                  <a:pt x="9444" y="9945"/>
                  <a:pt x="9467" y="9975"/>
                  <a:pt x="9489" y="9965"/>
                </a:cubicBezTo>
                <a:cubicBezTo>
                  <a:pt x="9557" y="10065"/>
                  <a:pt x="9654" y="10045"/>
                  <a:pt x="9729" y="10115"/>
                </a:cubicBezTo>
                <a:cubicBezTo>
                  <a:pt x="9774" y="10105"/>
                  <a:pt x="9811" y="10155"/>
                  <a:pt x="9856" y="10165"/>
                </a:cubicBezTo>
                <a:cubicBezTo>
                  <a:pt x="9871" y="10205"/>
                  <a:pt x="9909" y="10155"/>
                  <a:pt x="9916" y="10205"/>
                </a:cubicBezTo>
                <a:cubicBezTo>
                  <a:pt x="9946" y="10185"/>
                  <a:pt x="9969" y="10195"/>
                  <a:pt x="9991" y="10215"/>
                </a:cubicBezTo>
                <a:cubicBezTo>
                  <a:pt x="10029" y="10225"/>
                  <a:pt x="10073" y="10215"/>
                  <a:pt x="10103" y="10275"/>
                </a:cubicBezTo>
                <a:cubicBezTo>
                  <a:pt x="10156" y="10235"/>
                  <a:pt x="10186" y="10315"/>
                  <a:pt x="10231" y="10325"/>
                </a:cubicBezTo>
                <a:cubicBezTo>
                  <a:pt x="10283" y="10315"/>
                  <a:pt x="10321" y="10355"/>
                  <a:pt x="10366" y="10375"/>
                </a:cubicBezTo>
                <a:cubicBezTo>
                  <a:pt x="10418" y="10335"/>
                  <a:pt x="10448" y="10415"/>
                  <a:pt x="10500" y="10395"/>
                </a:cubicBezTo>
                <a:cubicBezTo>
                  <a:pt x="10515" y="10415"/>
                  <a:pt x="10538" y="10415"/>
                  <a:pt x="10553" y="10415"/>
                </a:cubicBezTo>
                <a:cubicBezTo>
                  <a:pt x="10583" y="10395"/>
                  <a:pt x="10590" y="10465"/>
                  <a:pt x="10620" y="10425"/>
                </a:cubicBezTo>
                <a:cubicBezTo>
                  <a:pt x="10658" y="10465"/>
                  <a:pt x="10703" y="10485"/>
                  <a:pt x="10755" y="10475"/>
                </a:cubicBezTo>
                <a:cubicBezTo>
                  <a:pt x="10763" y="10505"/>
                  <a:pt x="10785" y="10465"/>
                  <a:pt x="10800" y="10465"/>
                </a:cubicBezTo>
                <a:cubicBezTo>
                  <a:pt x="10807" y="10475"/>
                  <a:pt x="10807" y="10505"/>
                  <a:pt x="10815" y="10515"/>
                </a:cubicBezTo>
                <a:cubicBezTo>
                  <a:pt x="10837" y="10525"/>
                  <a:pt x="10860" y="10515"/>
                  <a:pt x="10882" y="10525"/>
                </a:cubicBezTo>
                <a:cubicBezTo>
                  <a:pt x="10927" y="10545"/>
                  <a:pt x="10980" y="10525"/>
                  <a:pt x="11017" y="10575"/>
                </a:cubicBezTo>
                <a:cubicBezTo>
                  <a:pt x="11070" y="10535"/>
                  <a:pt x="11100" y="10555"/>
                  <a:pt x="11137" y="10595"/>
                </a:cubicBezTo>
                <a:cubicBezTo>
                  <a:pt x="11197" y="10545"/>
                  <a:pt x="11227" y="10635"/>
                  <a:pt x="11279" y="10615"/>
                </a:cubicBezTo>
                <a:cubicBezTo>
                  <a:pt x="11317" y="10635"/>
                  <a:pt x="11369" y="10605"/>
                  <a:pt x="11407" y="10665"/>
                </a:cubicBezTo>
                <a:cubicBezTo>
                  <a:pt x="11452" y="10685"/>
                  <a:pt x="11504" y="10655"/>
                  <a:pt x="11534" y="10715"/>
                </a:cubicBezTo>
                <a:cubicBezTo>
                  <a:pt x="11579" y="10715"/>
                  <a:pt x="11624" y="10695"/>
                  <a:pt x="11661" y="10735"/>
                </a:cubicBezTo>
                <a:cubicBezTo>
                  <a:pt x="11699" y="10765"/>
                  <a:pt x="11751" y="10745"/>
                  <a:pt x="11789" y="10785"/>
                </a:cubicBezTo>
                <a:cubicBezTo>
                  <a:pt x="11878" y="10825"/>
                  <a:pt x="11961" y="10875"/>
                  <a:pt x="12043" y="10925"/>
                </a:cubicBezTo>
                <a:cubicBezTo>
                  <a:pt x="12111" y="10955"/>
                  <a:pt x="12156" y="11055"/>
                  <a:pt x="12230" y="11055"/>
                </a:cubicBezTo>
                <a:cubicBezTo>
                  <a:pt x="12283" y="11125"/>
                  <a:pt x="12358" y="11105"/>
                  <a:pt x="12395" y="11245"/>
                </a:cubicBezTo>
                <a:cubicBezTo>
                  <a:pt x="12358" y="11255"/>
                  <a:pt x="12335" y="11155"/>
                  <a:pt x="12283" y="11185"/>
                </a:cubicBezTo>
                <a:cubicBezTo>
                  <a:pt x="12253" y="11125"/>
                  <a:pt x="12201" y="11155"/>
                  <a:pt x="12156" y="11135"/>
                </a:cubicBezTo>
                <a:cubicBezTo>
                  <a:pt x="12111" y="11125"/>
                  <a:pt x="12088" y="11045"/>
                  <a:pt x="12043" y="11075"/>
                </a:cubicBezTo>
                <a:cubicBezTo>
                  <a:pt x="11998" y="11035"/>
                  <a:pt x="11953" y="11045"/>
                  <a:pt x="11916" y="10985"/>
                </a:cubicBezTo>
                <a:cubicBezTo>
                  <a:pt x="11878" y="11005"/>
                  <a:pt x="11841" y="10985"/>
                  <a:pt x="11804" y="10985"/>
                </a:cubicBezTo>
                <a:cubicBezTo>
                  <a:pt x="11774" y="10935"/>
                  <a:pt x="11729" y="10975"/>
                  <a:pt x="11699" y="10945"/>
                </a:cubicBezTo>
                <a:cubicBezTo>
                  <a:pt x="11676" y="10955"/>
                  <a:pt x="11661" y="10935"/>
                  <a:pt x="11646" y="10925"/>
                </a:cubicBezTo>
                <a:cubicBezTo>
                  <a:pt x="11639" y="10895"/>
                  <a:pt x="11609" y="10925"/>
                  <a:pt x="11594" y="10905"/>
                </a:cubicBezTo>
                <a:cubicBezTo>
                  <a:pt x="11556" y="10905"/>
                  <a:pt x="11519" y="10895"/>
                  <a:pt x="11489" y="10865"/>
                </a:cubicBezTo>
                <a:cubicBezTo>
                  <a:pt x="11407" y="10915"/>
                  <a:pt x="11354" y="10845"/>
                  <a:pt x="11279" y="10875"/>
                </a:cubicBezTo>
                <a:cubicBezTo>
                  <a:pt x="11249" y="10815"/>
                  <a:pt x="11204" y="10855"/>
                  <a:pt x="11174" y="10835"/>
                </a:cubicBezTo>
                <a:cubicBezTo>
                  <a:pt x="11130" y="10835"/>
                  <a:pt x="11100" y="10815"/>
                  <a:pt x="11062" y="10835"/>
                </a:cubicBezTo>
                <a:cubicBezTo>
                  <a:pt x="11055" y="10805"/>
                  <a:pt x="11047" y="10825"/>
                  <a:pt x="11032" y="10825"/>
                </a:cubicBezTo>
                <a:cubicBezTo>
                  <a:pt x="11025" y="10825"/>
                  <a:pt x="11010" y="10815"/>
                  <a:pt x="11010" y="10815"/>
                </a:cubicBezTo>
                <a:cubicBezTo>
                  <a:pt x="10987" y="10815"/>
                  <a:pt x="10965" y="10835"/>
                  <a:pt x="10950" y="10825"/>
                </a:cubicBezTo>
                <a:cubicBezTo>
                  <a:pt x="10912" y="10825"/>
                  <a:pt x="10882" y="10795"/>
                  <a:pt x="10845" y="10785"/>
                </a:cubicBezTo>
                <a:cubicBezTo>
                  <a:pt x="10807" y="10785"/>
                  <a:pt x="10770" y="10785"/>
                  <a:pt x="10733" y="10785"/>
                </a:cubicBezTo>
                <a:cubicBezTo>
                  <a:pt x="10695" y="10775"/>
                  <a:pt x="10650" y="10745"/>
                  <a:pt x="10620" y="10775"/>
                </a:cubicBezTo>
                <a:cubicBezTo>
                  <a:pt x="10545" y="10755"/>
                  <a:pt x="10478" y="10725"/>
                  <a:pt x="10396" y="10765"/>
                </a:cubicBezTo>
                <a:cubicBezTo>
                  <a:pt x="10366" y="10715"/>
                  <a:pt x="10321" y="10755"/>
                  <a:pt x="10291" y="10725"/>
                </a:cubicBezTo>
                <a:cubicBezTo>
                  <a:pt x="10268" y="10745"/>
                  <a:pt x="10246" y="10755"/>
                  <a:pt x="10238" y="10705"/>
                </a:cubicBezTo>
                <a:cubicBezTo>
                  <a:pt x="10216" y="10715"/>
                  <a:pt x="10193" y="10745"/>
                  <a:pt x="10178" y="10725"/>
                </a:cubicBezTo>
                <a:cubicBezTo>
                  <a:pt x="10029" y="10725"/>
                  <a:pt x="9879" y="10715"/>
                  <a:pt x="9729" y="10705"/>
                </a:cubicBezTo>
                <a:cubicBezTo>
                  <a:pt x="9654" y="10685"/>
                  <a:pt x="9587" y="10655"/>
                  <a:pt x="9504" y="10695"/>
                </a:cubicBezTo>
                <a:cubicBezTo>
                  <a:pt x="9444" y="10625"/>
                  <a:pt x="9354" y="10675"/>
                  <a:pt x="9295" y="10615"/>
                </a:cubicBezTo>
                <a:cubicBezTo>
                  <a:pt x="9212" y="10655"/>
                  <a:pt x="9152" y="10555"/>
                  <a:pt x="9077" y="10565"/>
                </a:cubicBezTo>
                <a:cubicBezTo>
                  <a:pt x="9010" y="10525"/>
                  <a:pt x="8943" y="10505"/>
                  <a:pt x="8868" y="10485"/>
                </a:cubicBezTo>
                <a:cubicBezTo>
                  <a:pt x="8800" y="10445"/>
                  <a:pt x="8733" y="10425"/>
                  <a:pt x="8658" y="10405"/>
                </a:cubicBezTo>
                <a:cubicBezTo>
                  <a:pt x="8628" y="10365"/>
                  <a:pt x="8591" y="10365"/>
                  <a:pt x="8561" y="10335"/>
                </a:cubicBezTo>
                <a:cubicBezTo>
                  <a:pt x="8516" y="10375"/>
                  <a:pt x="8493" y="10305"/>
                  <a:pt x="8456" y="10295"/>
                </a:cubicBezTo>
                <a:cubicBezTo>
                  <a:pt x="8418" y="10285"/>
                  <a:pt x="8388" y="10265"/>
                  <a:pt x="8351" y="10255"/>
                </a:cubicBezTo>
                <a:cubicBezTo>
                  <a:pt x="8328" y="10205"/>
                  <a:pt x="8276" y="10255"/>
                  <a:pt x="8254" y="10175"/>
                </a:cubicBezTo>
                <a:cubicBezTo>
                  <a:pt x="8216" y="10185"/>
                  <a:pt x="8179" y="10165"/>
                  <a:pt x="8149" y="10135"/>
                </a:cubicBezTo>
                <a:cubicBezTo>
                  <a:pt x="8111" y="10165"/>
                  <a:pt x="8096" y="10055"/>
                  <a:pt x="8051" y="10065"/>
                </a:cubicBezTo>
                <a:cubicBezTo>
                  <a:pt x="8081" y="10155"/>
                  <a:pt x="8119" y="10195"/>
                  <a:pt x="8171" y="10185"/>
                </a:cubicBezTo>
                <a:cubicBezTo>
                  <a:pt x="8216" y="10185"/>
                  <a:pt x="8239" y="10285"/>
                  <a:pt x="8291" y="10265"/>
                </a:cubicBezTo>
                <a:cubicBezTo>
                  <a:pt x="8373" y="10345"/>
                  <a:pt x="8471" y="10365"/>
                  <a:pt x="8553" y="10425"/>
                </a:cubicBezTo>
                <a:cubicBezTo>
                  <a:pt x="8598" y="10435"/>
                  <a:pt x="8635" y="10485"/>
                  <a:pt x="8688" y="10475"/>
                </a:cubicBezTo>
                <a:cubicBezTo>
                  <a:pt x="8733" y="10505"/>
                  <a:pt x="8778" y="10525"/>
                  <a:pt x="8830" y="10545"/>
                </a:cubicBezTo>
                <a:cubicBezTo>
                  <a:pt x="8853" y="10535"/>
                  <a:pt x="8868" y="10595"/>
                  <a:pt x="8898" y="10555"/>
                </a:cubicBezTo>
                <a:cubicBezTo>
                  <a:pt x="8913" y="10595"/>
                  <a:pt x="8935" y="10605"/>
                  <a:pt x="8958" y="10595"/>
                </a:cubicBezTo>
                <a:cubicBezTo>
                  <a:pt x="9002" y="10645"/>
                  <a:pt x="9055" y="10625"/>
                  <a:pt x="9100" y="10675"/>
                </a:cubicBezTo>
                <a:cubicBezTo>
                  <a:pt x="9122" y="10665"/>
                  <a:pt x="9145" y="10675"/>
                  <a:pt x="9160" y="10715"/>
                </a:cubicBezTo>
                <a:cubicBezTo>
                  <a:pt x="9190" y="10685"/>
                  <a:pt x="9212" y="10675"/>
                  <a:pt x="9235" y="10685"/>
                </a:cubicBezTo>
                <a:cubicBezTo>
                  <a:pt x="9280" y="10735"/>
                  <a:pt x="9325" y="10745"/>
                  <a:pt x="9384" y="10725"/>
                </a:cubicBezTo>
                <a:cubicBezTo>
                  <a:pt x="9422" y="10755"/>
                  <a:pt x="9467" y="10775"/>
                  <a:pt x="9512" y="10775"/>
                </a:cubicBezTo>
                <a:cubicBezTo>
                  <a:pt x="9572" y="10745"/>
                  <a:pt x="9609" y="10815"/>
                  <a:pt x="9669" y="10775"/>
                </a:cubicBezTo>
                <a:cubicBezTo>
                  <a:pt x="9759" y="10825"/>
                  <a:pt x="9864" y="10795"/>
                  <a:pt x="9954" y="10825"/>
                </a:cubicBezTo>
                <a:cubicBezTo>
                  <a:pt x="10059" y="10815"/>
                  <a:pt x="10148" y="10865"/>
                  <a:pt x="10261" y="10805"/>
                </a:cubicBezTo>
                <a:cubicBezTo>
                  <a:pt x="10298" y="10895"/>
                  <a:pt x="10373" y="10795"/>
                  <a:pt x="10411" y="10865"/>
                </a:cubicBezTo>
                <a:cubicBezTo>
                  <a:pt x="10485" y="10835"/>
                  <a:pt x="10530" y="10895"/>
                  <a:pt x="10598" y="10885"/>
                </a:cubicBezTo>
                <a:cubicBezTo>
                  <a:pt x="10650" y="10885"/>
                  <a:pt x="10703" y="10905"/>
                  <a:pt x="10763" y="10905"/>
                </a:cubicBezTo>
                <a:cubicBezTo>
                  <a:pt x="10792" y="10905"/>
                  <a:pt x="10815" y="10905"/>
                  <a:pt x="10845" y="10905"/>
                </a:cubicBezTo>
                <a:cubicBezTo>
                  <a:pt x="10867" y="10965"/>
                  <a:pt x="10920" y="10875"/>
                  <a:pt x="10935" y="10955"/>
                </a:cubicBezTo>
                <a:cubicBezTo>
                  <a:pt x="10995" y="10925"/>
                  <a:pt x="11047" y="10945"/>
                  <a:pt x="11107" y="10945"/>
                </a:cubicBezTo>
                <a:cubicBezTo>
                  <a:pt x="11145" y="10905"/>
                  <a:pt x="11152" y="10995"/>
                  <a:pt x="11182" y="10975"/>
                </a:cubicBezTo>
                <a:cubicBezTo>
                  <a:pt x="11227" y="10935"/>
                  <a:pt x="11249" y="10965"/>
                  <a:pt x="11279" y="10995"/>
                </a:cubicBezTo>
                <a:cubicBezTo>
                  <a:pt x="11347" y="10945"/>
                  <a:pt x="11384" y="11035"/>
                  <a:pt x="11444" y="11015"/>
                </a:cubicBezTo>
                <a:cubicBezTo>
                  <a:pt x="11467" y="11025"/>
                  <a:pt x="11511" y="10975"/>
                  <a:pt x="11519" y="11045"/>
                </a:cubicBezTo>
                <a:cubicBezTo>
                  <a:pt x="11564" y="11015"/>
                  <a:pt x="11586" y="11045"/>
                  <a:pt x="11624" y="11025"/>
                </a:cubicBezTo>
                <a:cubicBezTo>
                  <a:pt x="11721" y="11105"/>
                  <a:pt x="11826" y="11115"/>
                  <a:pt x="11931" y="11125"/>
                </a:cubicBezTo>
                <a:cubicBezTo>
                  <a:pt x="11976" y="11175"/>
                  <a:pt x="12021" y="11205"/>
                  <a:pt x="12073" y="11195"/>
                </a:cubicBezTo>
                <a:cubicBezTo>
                  <a:pt x="12081" y="11265"/>
                  <a:pt x="12126" y="11215"/>
                  <a:pt x="12148" y="11225"/>
                </a:cubicBezTo>
                <a:cubicBezTo>
                  <a:pt x="12163" y="11295"/>
                  <a:pt x="12201" y="11245"/>
                  <a:pt x="12230" y="11255"/>
                </a:cubicBezTo>
                <a:cubicBezTo>
                  <a:pt x="12238" y="11345"/>
                  <a:pt x="12290" y="11235"/>
                  <a:pt x="12298" y="11325"/>
                </a:cubicBezTo>
                <a:cubicBezTo>
                  <a:pt x="12335" y="11285"/>
                  <a:pt x="12343" y="11375"/>
                  <a:pt x="12380" y="11355"/>
                </a:cubicBezTo>
                <a:cubicBezTo>
                  <a:pt x="12418" y="11425"/>
                  <a:pt x="12478" y="11415"/>
                  <a:pt x="12515" y="11485"/>
                </a:cubicBezTo>
                <a:cubicBezTo>
                  <a:pt x="12470" y="11485"/>
                  <a:pt x="12433" y="11445"/>
                  <a:pt x="12380" y="11465"/>
                </a:cubicBezTo>
                <a:cubicBezTo>
                  <a:pt x="12358" y="11485"/>
                  <a:pt x="12358" y="11445"/>
                  <a:pt x="12343" y="11435"/>
                </a:cubicBezTo>
                <a:cubicBezTo>
                  <a:pt x="12335" y="11435"/>
                  <a:pt x="12320" y="11465"/>
                  <a:pt x="12313" y="11465"/>
                </a:cubicBezTo>
                <a:cubicBezTo>
                  <a:pt x="12290" y="11455"/>
                  <a:pt x="12268" y="11425"/>
                  <a:pt x="12253" y="11415"/>
                </a:cubicBezTo>
                <a:cubicBezTo>
                  <a:pt x="12156" y="11395"/>
                  <a:pt x="12058" y="11395"/>
                  <a:pt x="11968" y="11335"/>
                </a:cubicBezTo>
                <a:cubicBezTo>
                  <a:pt x="11901" y="11355"/>
                  <a:pt x="11841" y="11345"/>
                  <a:pt x="11789" y="11315"/>
                </a:cubicBezTo>
                <a:cubicBezTo>
                  <a:pt x="11721" y="11345"/>
                  <a:pt x="11661" y="11335"/>
                  <a:pt x="11609" y="11305"/>
                </a:cubicBezTo>
                <a:cubicBezTo>
                  <a:pt x="11579" y="11335"/>
                  <a:pt x="11541" y="11315"/>
                  <a:pt x="11519" y="11315"/>
                </a:cubicBezTo>
                <a:cubicBezTo>
                  <a:pt x="11489" y="11305"/>
                  <a:pt x="11459" y="11305"/>
                  <a:pt x="11429" y="11295"/>
                </a:cubicBezTo>
                <a:cubicBezTo>
                  <a:pt x="11377" y="11255"/>
                  <a:pt x="11302" y="11305"/>
                  <a:pt x="11257" y="11245"/>
                </a:cubicBezTo>
                <a:cubicBezTo>
                  <a:pt x="11182" y="11305"/>
                  <a:pt x="11130" y="11265"/>
                  <a:pt x="11062" y="11265"/>
                </a:cubicBezTo>
                <a:cubicBezTo>
                  <a:pt x="10995" y="11275"/>
                  <a:pt x="10935" y="11265"/>
                  <a:pt x="10875" y="11235"/>
                </a:cubicBezTo>
                <a:cubicBezTo>
                  <a:pt x="10725" y="11275"/>
                  <a:pt x="10598" y="11245"/>
                  <a:pt x="10463" y="11245"/>
                </a:cubicBezTo>
                <a:cubicBezTo>
                  <a:pt x="10381" y="11285"/>
                  <a:pt x="10328" y="11205"/>
                  <a:pt x="10246" y="11255"/>
                </a:cubicBezTo>
                <a:cubicBezTo>
                  <a:pt x="10223" y="11215"/>
                  <a:pt x="10171" y="11305"/>
                  <a:pt x="10148" y="11245"/>
                </a:cubicBezTo>
                <a:cubicBezTo>
                  <a:pt x="10103" y="11275"/>
                  <a:pt x="10073" y="11245"/>
                  <a:pt x="10036" y="11235"/>
                </a:cubicBezTo>
                <a:cubicBezTo>
                  <a:pt x="9961" y="11255"/>
                  <a:pt x="9894" y="11245"/>
                  <a:pt x="9834" y="11215"/>
                </a:cubicBezTo>
                <a:cubicBezTo>
                  <a:pt x="9751" y="11245"/>
                  <a:pt x="9692" y="11205"/>
                  <a:pt x="9624" y="11195"/>
                </a:cubicBezTo>
                <a:cubicBezTo>
                  <a:pt x="9557" y="11175"/>
                  <a:pt x="9482" y="11185"/>
                  <a:pt x="9422" y="11135"/>
                </a:cubicBezTo>
                <a:cubicBezTo>
                  <a:pt x="9384" y="11155"/>
                  <a:pt x="9362" y="11125"/>
                  <a:pt x="9325" y="11115"/>
                </a:cubicBezTo>
                <a:cubicBezTo>
                  <a:pt x="9287" y="11115"/>
                  <a:pt x="9257" y="11095"/>
                  <a:pt x="9220" y="11115"/>
                </a:cubicBezTo>
                <a:cubicBezTo>
                  <a:pt x="9092" y="11025"/>
                  <a:pt x="8958" y="11015"/>
                  <a:pt x="8830" y="10925"/>
                </a:cubicBezTo>
                <a:cubicBezTo>
                  <a:pt x="8800" y="10925"/>
                  <a:pt x="8770" y="10895"/>
                  <a:pt x="8740" y="10875"/>
                </a:cubicBezTo>
                <a:cubicBezTo>
                  <a:pt x="8695" y="10915"/>
                  <a:pt x="8673" y="10845"/>
                  <a:pt x="8635" y="10835"/>
                </a:cubicBezTo>
                <a:cubicBezTo>
                  <a:pt x="8568" y="10835"/>
                  <a:pt x="8523" y="10725"/>
                  <a:pt x="8448" y="10745"/>
                </a:cubicBezTo>
                <a:cubicBezTo>
                  <a:pt x="8508" y="10875"/>
                  <a:pt x="8621" y="10825"/>
                  <a:pt x="8688" y="10945"/>
                </a:cubicBezTo>
                <a:cubicBezTo>
                  <a:pt x="8725" y="10945"/>
                  <a:pt x="8770" y="10935"/>
                  <a:pt x="8808" y="10975"/>
                </a:cubicBezTo>
                <a:cubicBezTo>
                  <a:pt x="8830" y="10955"/>
                  <a:pt x="8838" y="11005"/>
                  <a:pt x="8860" y="10995"/>
                </a:cubicBezTo>
                <a:cubicBezTo>
                  <a:pt x="8875" y="11025"/>
                  <a:pt x="8913" y="10985"/>
                  <a:pt x="8920" y="11035"/>
                </a:cubicBezTo>
                <a:cubicBezTo>
                  <a:pt x="8965" y="11035"/>
                  <a:pt x="8987" y="11115"/>
                  <a:pt x="9040" y="11065"/>
                </a:cubicBezTo>
                <a:cubicBezTo>
                  <a:pt x="9085" y="11085"/>
                  <a:pt x="9122" y="11135"/>
                  <a:pt x="9167" y="11145"/>
                </a:cubicBezTo>
                <a:cubicBezTo>
                  <a:pt x="9212" y="11135"/>
                  <a:pt x="9242" y="11195"/>
                  <a:pt x="9287" y="11175"/>
                </a:cubicBezTo>
                <a:cubicBezTo>
                  <a:pt x="9317" y="11215"/>
                  <a:pt x="9369" y="11175"/>
                  <a:pt x="9399" y="11235"/>
                </a:cubicBezTo>
                <a:cubicBezTo>
                  <a:pt x="9422" y="11225"/>
                  <a:pt x="9444" y="11215"/>
                  <a:pt x="9452" y="11255"/>
                </a:cubicBezTo>
                <a:cubicBezTo>
                  <a:pt x="9482" y="11235"/>
                  <a:pt x="9504" y="11245"/>
                  <a:pt x="9519" y="11265"/>
                </a:cubicBezTo>
                <a:cubicBezTo>
                  <a:pt x="9572" y="11265"/>
                  <a:pt x="9617" y="11285"/>
                  <a:pt x="9654" y="11315"/>
                </a:cubicBezTo>
                <a:cubicBezTo>
                  <a:pt x="9766" y="11265"/>
                  <a:pt x="9864" y="11315"/>
                  <a:pt x="9961" y="11325"/>
                </a:cubicBezTo>
                <a:cubicBezTo>
                  <a:pt x="10021" y="11315"/>
                  <a:pt x="10059" y="11355"/>
                  <a:pt x="10118" y="11325"/>
                </a:cubicBezTo>
                <a:cubicBezTo>
                  <a:pt x="10156" y="11385"/>
                  <a:pt x="10231" y="11305"/>
                  <a:pt x="10268" y="11365"/>
                </a:cubicBezTo>
                <a:cubicBezTo>
                  <a:pt x="10321" y="11345"/>
                  <a:pt x="10381" y="11325"/>
                  <a:pt x="10418" y="11365"/>
                </a:cubicBezTo>
                <a:cubicBezTo>
                  <a:pt x="10448" y="11335"/>
                  <a:pt x="10470" y="11365"/>
                  <a:pt x="10500" y="11335"/>
                </a:cubicBezTo>
                <a:cubicBezTo>
                  <a:pt x="10530" y="11325"/>
                  <a:pt x="10545" y="11395"/>
                  <a:pt x="10583" y="11335"/>
                </a:cubicBezTo>
                <a:cubicBezTo>
                  <a:pt x="10680" y="11375"/>
                  <a:pt x="10785" y="11365"/>
                  <a:pt x="10897" y="11335"/>
                </a:cubicBezTo>
                <a:cubicBezTo>
                  <a:pt x="11055" y="11405"/>
                  <a:pt x="11227" y="11395"/>
                  <a:pt x="11392" y="11375"/>
                </a:cubicBezTo>
                <a:cubicBezTo>
                  <a:pt x="11452" y="11445"/>
                  <a:pt x="11534" y="11385"/>
                  <a:pt x="11586" y="11465"/>
                </a:cubicBezTo>
                <a:cubicBezTo>
                  <a:pt x="11691" y="11405"/>
                  <a:pt x="11766" y="11465"/>
                  <a:pt x="11864" y="11445"/>
                </a:cubicBezTo>
                <a:cubicBezTo>
                  <a:pt x="11901" y="11465"/>
                  <a:pt x="11946" y="11445"/>
                  <a:pt x="11983" y="11465"/>
                </a:cubicBezTo>
                <a:cubicBezTo>
                  <a:pt x="11998" y="11495"/>
                  <a:pt x="12028" y="11465"/>
                  <a:pt x="12051" y="11475"/>
                </a:cubicBezTo>
                <a:cubicBezTo>
                  <a:pt x="12073" y="11495"/>
                  <a:pt x="12096" y="11505"/>
                  <a:pt x="12126" y="11485"/>
                </a:cubicBezTo>
                <a:cubicBezTo>
                  <a:pt x="12201" y="11545"/>
                  <a:pt x="12290" y="11525"/>
                  <a:pt x="12365" y="11595"/>
                </a:cubicBezTo>
                <a:cubicBezTo>
                  <a:pt x="12463" y="11585"/>
                  <a:pt x="12553" y="11605"/>
                  <a:pt x="12635" y="11665"/>
                </a:cubicBezTo>
                <a:cubicBezTo>
                  <a:pt x="12687" y="11695"/>
                  <a:pt x="12732" y="11735"/>
                  <a:pt x="12777" y="11785"/>
                </a:cubicBezTo>
                <a:cubicBezTo>
                  <a:pt x="12702" y="11785"/>
                  <a:pt x="12635" y="11745"/>
                  <a:pt x="12568" y="11705"/>
                </a:cubicBezTo>
                <a:cubicBezTo>
                  <a:pt x="12530" y="11705"/>
                  <a:pt x="12500" y="11685"/>
                  <a:pt x="12463" y="11675"/>
                </a:cubicBezTo>
                <a:cubicBezTo>
                  <a:pt x="12425" y="11665"/>
                  <a:pt x="12380" y="11655"/>
                  <a:pt x="12343" y="11645"/>
                </a:cubicBezTo>
                <a:cubicBezTo>
                  <a:pt x="12305" y="11645"/>
                  <a:pt x="12268" y="11635"/>
                  <a:pt x="12238" y="11605"/>
                </a:cubicBezTo>
                <a:cubicBezTo>
                  <a:pt x="12193" y="11595"/>
                  <a:pt x="12156" y="11585"/>
                  <a:pt x="12118" y="11575"/>
                </a:cubicBezTo>
                <a:cubicBezTo>
                  <a:pt x="12043" y="11545"/>
                  <a:pt x="11961" y="11575"/>
                  <a:pt x="11886" y="11545"/>
                </a:cubicBezTo>
                <a:cubicBezTo>
                  <a:pt x="11804" y="11545"/>
                  <a:pt x="11736" y="11505"/>
                  <a:pt x="11669" y="11495"/>
                </a:cubicBezTo>
                <a:cubicBezTo>
                  <a:pt x="11586" y="11485"/>
                  <a:pt x="11504" y="11525"/>
                  <a:pt x="11429" y="11465"/>
                </a:cubicBezTo>
                <a:cubicBezTo>
                  <a:pt x="11347" y="11475"/>
                  <a:pt x="11264" y="11495"/>
                  <a:pt x="11189" y="11465"/>
                </a:cubicBezTo>
                <a:cubicBezTo>
                  <a:pt x="11107" y="11495"/>
                  <a:pt x="11025" y="11495"/>
                  <a:pt x="10950" y="11475"/>
                </a:cubicBezTo>
                <a:cubicBezTo>
                  <a:pt x="10905" y="11525"/>
                  <a:pt x="10882" y="11495"/>
                  <a:pt x="10837" y="11525"/>
                </a:cubicBezTo>
                <a:cubicBezTo>
                  <a:pt x="10792" y="11515"/>
                  <a:pt x="10740" y="11505"/>
                  <a:pt x="10688" y="11525"/>
                </a:cubicBezTo>
                <a:cubicBezTo>
                  <a:pt x="10658" y="11525"/>
                  <a:pt x="10635" y="11525"/>
                  <a:pt x="10613" y="11515"/>
                </a:cubicBezTo>
                <a:cubicBezTo>
                  <a:pt x="10590" y="11495"/>
                  <a:pt x="10553" y="11555"/>
                  <a:pt x="10530" y="11515"/>
                </a:cubicBezTo>
                <a:cubicBezTo>
                  <a:pt x="10411" y="11565"/>
                  <a:pt x="10298" y="11575"/>
                  <a:pt x="10186" y="11595"/>
                </a:cubicBezTo>
                <a:cubicBezTo>
                  <a:pt x="10141" y="11575"/>
                  <a:pt x="10081" y="11615"/>
                  <a:pt x="10036" y="11595"/>
                </a:cubicBezTo>
                <a:cubicBezTo>
                  <a:pt x="9976" y="11615"/>
                  <a:pt x="9931" y="11605"/>
                  <a:pt x="9879" y="11595"/>
                </a:cubicBezTo>
                <a:cubicBezTo>
                  <a:pt x="9766" y="11615"/>
                  <a:pt x="9654" y="11615"/>
                  <a:pt x="9549" y="11595"/>
                </a:cubicBezTo>
                <a:cubicBezTo>
                  <a:pt x="9452" y="11585"/>
                  <a:pt x="9340" y="11615"/>
                  <a:pt x="9250" y="11555"/>
                </a:cubicBezTo>
                <a:cubicBezTo>
                  <a:pt x="9220" y="11565"/>
                  <a:pt x="9205" y="11555"/>
                  <a:pt x="9175" y="11585"/>
                </a:cubicBezTo>
                <a:cubicBezTo>
                  <a:pt x="9160" y="11515"/>
                  <a:pt x="9115" y="11565"/>
                  <a:pt x="9092" y="11555"/>
                </a:cubicBezTo>
                <a:cubicBezTo>
                  <a:pt x="9070" y="11535"/>
                  <a:pt x="9047" y="11525"/>
                  <a:pt x="9017" y="11525"/>
                </a:cubicBezTo>
                <a:cubicBezTo>
                  <a:pt x="8987" y="11515"/>
                  <a:pt x="8965" y="11505"/>
                  <a:pt x="8935" y="11495"/>
                </a:cubicBezTo>
                <a:cubicBezTo>
                  <a:pt x="8883" y="11505"/>
                  <a:pt x="8845" y="11445"/>
                  <a:pt x="8785" y="11455"/>
                </a:cubicBezTo>
                <a:cubicBezTo>
                  <a:pt x="8748" y="11395"/>
                  <a:pt x="8680" y="11485"/>
                  <a:pt x="8650" y="11385"/>
                </a:cubicBezTo>
                <a:cubicBezTo>
                  <a:pt x="8591" y="11415"/>
                  <a:pt x="8553" y="11335"/>
                  <a:pt x="8501" y="11345"/>
                </a:cubicBezTo>
                <a:cubicBezTo>
                  <a:pt x="8448" y="11335"/>
                  <a:pt x="8411" y="11255"/>
                  <a:pt x="8343" y="11295"/>
                </a:cubicBezTo>
                <a:cubicBezTo>
                  <a:pt x="8463" y="11455"/>
                  <a:pt x="8613" y="11435"/>
                  <a:pt x="8748" y="11515"/>
                </a:cubicBezTo>
                <a:cubicBezTo>
                  <a:pt x="8830" y="11495"/>
                  <a:pt x="8875" y="11615"/>
                  <a:pt x="8965" y="11565"/>
                </a:cubicBezTo>
                <a:cubicBezTo>
                  <a:pt x="9017" y="11665"/>
                  <a:pt x="9115" y="11565"/>
                  <a:pt x="9167" y="11675"/>
                </a:cubicBezTo>
                <a:cubicBezTo>
                  <a:pt x="9197" y="11655"/>
                  <a:pt x="9227" y="11655"/>
                  <a:pt x="9250" y="11675"/>
                </a:cubicBezTo>
                <a:cubicBezTo>
                  <a:pt x="9280" y="11685"/>
                  <a:pt x="9317" y="11635"/>
                  <a:pt x="9332" y="11705"/>
                </a:cubicBezTo>
                <a:cubicBezTo>
                  <a:pt x="9362" y="11685"/>
                  <a:pt x="9392" y="11675"/>
                  <a:pt x="9414" y="11695"/>
                </a:cubicBezTo>
                <a:cubicBezTo>
                  <a:pt x="9437" y="11735"/>
                  <a:pt x="9482" y="11675"/>
                  <a:pt x="9497" y="11725"/>
                </a:cubicBezTo>
                <a:cubicBezTo>
                  <a:pt x="9579" y="11685"/>
                  <a:pt x="9647" y="11735"/>
                  <a:pt x="9729" y="11705"/>
                </a:cubicBezTo>
                <a:cubicBezTo>
                  <a:pt x="9796" y="11735"/>
                  <a:pt x="9879" y="11695"/>
                  <a:pt x="9954" y="11715"/>
                </a:cubicBezTo>
                <a:cubicBezTo>
                  <a:pt x="10044" y="11645"/>
                  <a:pt x="10096" y="11745"/>
                  <a:pt x="10186" y="11685"/>
                </a:cubicBezTo>
                <a:cubicBezTo>
                  <a:pt x="10253" y="11725"/>
                  <a:pt x="10351" y="11655"/>
                  <a:pt x="10425" y="11685"/>
                </a:cubicBezTo>
                <a:cubicBezTo>
                  <a:pt x="10508" y="11625"/>
                  <a:pt x="10583" y="11645"/>
                  <a:pt x="10665" y="11625"/>
                </a:cubicBezTo>
                <a:cubicBezTo>
                  <a:pt x="10740" y="11625"/>
                  <a:pt x="10830" y="11605"/>
                  <a:pt x="10905" y="11625"/>
                </a:cubicBezTo>
                <a:cubicBezTo>
                  <a:pt x="11077" y="11535"/>
                  <a:pt x="11212" y="11625"/>
                  <a:pt x="11384" y="11565"/>
                </a:cubicBezTo>
                <a:cubicBezTo>
                  <a:pt x="11414" y="11645"/>
                  <a:pt x="11482" y="11585"/>
                  <a:pt x="11534" y="11595"/>
                </a:cubicBezTo>
                <a:cubicBezTo>
                  <a:pt x="11586" y="11585"/>
                  <a:pt x="11631" y="11635"/>
                  <a:pt x="11684" y="11605"/>
                </a:cubicBezTo>
                <a:cubicBezTo>
                  <a:pt x="11706" y="11645"/>
                  <a:pt x="11744" y="11595"/>
                  <a:pt x="11759" y="11665"/>
                </a:cubicBezTo>
                <a:cubicBezTo>
                  <a:pt x="11796" y="11635"/>
                  <a:pt x="11826" y="11665"/>
                  <a:pt x="11856" y="11685"/>
                </a:cubicBezTo>
                <a:cubicBezTo>
                  <a:pt x="11946" y="11665"/>
                  <a:pt x="12028" y="11655"/>
                  <a:pt x="12103" y="11705"/>
                </a:cubicBezTo>
                <a:cubicBezTo>
                  <a:pt x="12163" y="11635"/>
                  <a:pt x="12178" y="11765"/>
                  <a:pt x="12223" y="11735"/>
                </a:cubicBezTo>
                <a:cubicBezTo>
                  <a:pt x="12268" y="11715"/>
                  <a:pt x="12305" y="11745"/>
                  <a:pt x="12350" y="11755"/>
                </a:cubicBezTo>
                <a:cubicBezTo>
                  <a:pt x="12425" y="11775"/>
                  <a:pt x="12508" y="11805"/>
                  <a:pt x="12583" y="11845"/>
                </a:cubicBezTo>
                <a:cubicBezTo>
                  <a:pt x="12612" y="11914"/>
                  <a:pt x="12672" y="11835"/>
                  <a:pt x="12695" y="11904"/>
                </a:cubicBezTo>
                <a:cubicBezTo>
                  <a:pt x="12732" y="11924"/>
                  <a:pt x="12785" y="11894"/>
                  <a:pt x="12815" y="11934"/>
                </a:cubicBezTo>
                <a:cubicBezTo>
                  <a:pt x="12852" y="11984"/>
                  <a:pt x="12905" y="11934"/>
                  <a:pt x="12927" y="12034"/>
                </a:cubicBezTo>
                <a:cubicBezTo>
                  <a:pt x="12949" y="12024"/>
                  <a:pt x="12972" y="12034"/>
                  <a:pt x="12987" y="12074"/>
                </a:cubicBezTo>
                <a:cubicBezTo>
                  <a:pt x="13017" y="12054"/>
                  <a:pt x="13032" y="12064"/>
                  <a:pt x="13047" y="12114"/>
                </a:cubicBezTo>
                <a:cubicBezTo>
                  <a:pt x="12979" y="12134"/>
                  <a:pt x="12935" y="12084"/>
                  <a:pt x="12882" y="12034"/>
                </a:cubicBezTo>
                <a:cubicBezTo>
                  <a:pt x="12867" y="12044"/>
                  <a:pt x="12845" y="12064"/>
                  <a:pt x="12837" y="12034"/>
                </a:cubicBezTo>
                <a:cubicBezTo>
                  <a:pt x="12822" y="12004"/>
                  <a:pt x="12800" y="12044"/>
                  <a:pt x="12785" y="12014"/>
                </a:cubicBezTo>
                <a:cubicBezTo>
                  <a:pt x="12762" y="11974"/>
                  <a:pt x="12725" y="12004"/>
                  <a:pt x="12687" y="12004"/>
                </a:cubicBezTo>
                <a:cubicBezTo>
                  <a:pt x="12575" y="11954"/>
                  <a:pt x="12448" y="11954"/>
                  <a:pt x="12335" y="11884"/>
                </a:cubicBezTo>
                <a:cubicBezTo>
                  <a:pt x="12290" y="11914"/>
                  <a:pt x="12260" y="11924"/>
                  <a:pt x="12230" y="11904"/>
                </a:cubicBezTo>
                <a:cubicBezTo>
                  <a:pt x="12201" y="11884"/>
                  <a:pt x="12171" y="11894"/>
                  <a:pt x="12133" y="11884"/>
                </a:cubicBezTo>
                <a:cubicBezTo>
                  <a:pt x="12051" y="11934"/>
                  <a:pt x="12006" y="11825"/>
                  <a:pt x="11923" y="11894"/>
                </a:cubicBezTo>
                <a:cubicBezTo>
                  <a:pt x="11893" y="11855"/>
                  <a:pt x="11841" y="11944"/>
                  <a:pt x="11826" y="11884"/>
                </a:cubicBezTo>
                <a:cubicBezTo>
                  <a:pt x="11781" y="11934"/>
                  <a:pt x="11766" y="11845"/>
                  <a:pt x="11721" y="11894"/>
                </a:cubicBezTo>
                <a:cubicBezTo>
                  <a:pt x="11654" y="11904"/>
                  <a:pt x="11579" y="11894"/>
                  <a:pt x="11511" y="11874"/>
                </a:cubicBezTo>
                <a:cubicBezTo>
                  <a:pt x="11437" y="11934"/>
                  <a:pt x="11377" y="11894"/>
                  <a:pt x="11309" y="11914"/>
                </a:cubicBezTo>
                <a:cubicBezTo>
                  <a:pt x="11242" y="11904"/>
                  <a:pt x="11159" y="11934"/>
                  <a:pt x="11092" y="11924"/>
                </a:cubicBezTo>
                <a:cubicBezTo>
                  <a:pt x="10957" y="11934"/>
                  <a:pt x="10830" y="11894"/>
                  <a:pt x="10673" y="11974"/>
                </a:cubicBezTo>
                <a:cubicBezTo>
                  <a:pt x="10643" y="11924"/>
                  <a:pt x="10598" y="11944"/>
                  <a:pt x="10553" y="11944"/>
                </a:cubicBezTo>
                <a:cubicBezTo>
                  <a:pt x="10508" y="11964"/>
                  <a:pt x="10470" y="11914"/>
                  <a:pt x="10425" y="11954"/>
                </a:cubicBezTo>
                <a:cubicBezTo>
                  <a:pt x="10336" y="11964"/>
                  <a:pt x="10253" y="11904"/>
                  <a:pt x="10156" y="11944"/>
                </a:cubicBezTo>
                <a:cubicBezTo>
                  <a:pt x="10081" y="11894"/>
                  <a:pt x="9999" y="11904"/>
                  <a:pt x="9909" y="11924"/>
                </a:cubicBezTo>
                <a:cubicBezTo>
                  <a:pt x="9864" y="11904"/>
                  <a:pt x="9826" y="11904"/>
                  <a:pt x="9774" y="11934"/>
                </a:cubicBezTo>
                <a:cubicBezTo>
                  <a:pt x="9736" y="11904"/>
                  <a:pt x="9692" y="11894"/>
                  <a:pt x="9639" y="11914"/>
                </a:cubicBezTo>
                <a:cubicBezTo>
                  <a:pt x="9564" y="11874"/>
                  <a:pt x="9474" y="11894"/>
                  <a:pt x="9392" y="11865"/>
                </a:cubicBezTo>
                <a:cubicBezTo>
                  <a:pt x="9377" y="11874"/>
                  <a:pt x="9362" y="11835"/>
                  <a:pt x="9347" y="11845"/>
                </a:cubicBezTo>
                <a:cubicBezTo>
                  <a:pt x="9317" y="11865"/>
                  <a:pt x="9295" y="11855"/>
                  <a:pt x="9272" y="11835"/>
                </a:cubicBezTo>
                <a:cubicBezTo>
                  <a:pt x="9250" y="11845"/>
                  <a:pt x="9227" y="11815"/>
                  <a:pt x="9205" y="11825"/>
                </a:cubicBezTo>
                <a:cubicBezTo>
                  <a:pt x="9175" y="11845"/>
                  <a:pt x="9167" y="11775"/>
                  <a:pt x="9137" y="11815"/>
                </a:cubicBezTo>
                <a:cubicBezTo>
                  <a:pt x="9055" y="11795"/>
                  <a:pt x="8973" y="11775"/>
                  <a:pt x="8898" y="11725"/>
                </a:cubicBezTo>
                <a:cubicBezTo>
                  <a:pt x="8853" y="11745"/>
                  <a:pt x="8823" y="11685"/>
                  <a:pt x="8778" y="11705"/>
                </a:cubicBezTo>
                <a:cubicBezTo>
                  <a:pt x="8748" y="11645"/>
                  <a:pt x="8688" y="11705"/>
                  <a:pt x="8650" y="11655"/>
                </a:cubicBezTo>
                <a:cubicBezTo>
                  <a:pt x="8598" y="11605"/>
                  <a:pt x="8531" y="11625"/>
                  <a:pt x="8486" y="11535"/>
                </a:cubicBezTo>
                <a:cubicBezTo>
                  <a:pt x="8463" y="11535"/>
                  <a:pt x="8433" y="11525"/>
                  <a:pt x="8411" y="11505"/>
                </a:cubicBezTo>
                <a:cubicBezTo>
                  <a:pt x="8388" y="11525"/>
                  <a:pt x="8321" y="11455"/>
                  <a:pt x="8336" y="11535"/>
                </a:cubicBezTo>
                <a:cubicBezTo>
                  <a:pt x="8366" y="11515"/>
                  <a:pt x="8373" y="11605"/>
                  <a:pt x="8403" y="11595"/>
                </a:cubicBezTo>
                <a:cubicBezTo>
                  <a:pt x="8433" y="11605"/>
                  <a:pt x="8463" y="11635"/>
                  <a:pt x="8501" y="11615"/>
                </a:cubicBezTo>
                <a:cubicBezTo>
                  <a:pt x="8553" y="11685"/>
                  <a:pt x="8621" y="11685"/>
                  <a:pt x="8665" y="11755"/>
                </a:cubicBezTo>
                <a:cubicBezTo>
                  <a:pt x="8725" y="11705"/>
                  <a:pt x="8755" y="11785"/>
                  <a:pt x="8808" y="11765"/>
                </a:cubicBezTo>
                <a:cubicBezTo>
                  <a:pt x="8845" y="11815"/>
                  <a:pt x="8898" y="11795"/>
                  <a:pt x="8935" y="11815"/>
                </a:cubicBezTo>
                <a:cubicBezTo>
                  <a:pt x="9032" y="11815"/>
                  <a:pt x="9107" y="11914"/>
                  <a:pt x="9205" y="11884"/>
                </a:cubicBezTo>
                <a:cubicBezTo>
                  <a:pt x="9377" y="11964"/>
                  <a:pt x="9564" y="11974"/>
                  <a:pt x="9744" y="12014"/>
                </a:cubicBezTo>
                <a:cubicBezTo>
                  <a:pt x="9796" y="12004"/>
                  <a:pt x="9834" y="12054"/>
                  <a:pt x="9894" y="11994"/>
                </a:cubicBezTo>
                <a:cubicBezTo>
                  <a:pt x="9931" y="12034"/>
                  <a:pt x="9976" y="12034"/>
                  <a:pt x="10029" y="12004"/>
                </a:cubicBezTo>
                <a:cubicBezTo>
                  <a:pt x="10118" y="12034"/>
                  <a:pt x="10216" y="12014"/>
                  <a:pt x="10306" y="12034"/>
                </a:cubicBezTo>
                <a:cubicBezTo>
                  <a:pt x="10396" y="12064"/>
                  <a:pt x="10493" y="12034"/>
                  <a:pt x="10583" y="12064"/>
                </a:cubicBezTo>
                <a:cubicBezTo>
                  <a:pt x="10688" y="12034"/>
                  <a:pt x="10778" y="12084"/>
                  <a:pt x="10890" y="12014"/>
                </a:cubicBezTo>
                <a:cubicBezTo>
                  <a:pt x="10972" y="12044"/>
                  <a:pt x="11062" y="12034"/>
                  <a:pt x="11159" y="12024"/>
                </a:cubicBezTo>
                <a:cubicBezTo>
                  <a:pt x="11204" y="12034"/>
                  <a:pt x="11249" y="12044"/>
                  <a:pt x="11302" y="12004"/>
                </a:cubicBezTo>
                <a:cubicBezTo>
                  <a:pt x="11339" y="12064"/>
                  <a:pt x="11399" y="11984"/>
                  <a:pt x="11444" y="12014"/>
                </a:cubicBezTo>
                <a:cubicBezTo>
                  <a:pt x="11541" y="11994"/>
                  <a:pt x="11631" y="12034"/>
                  <a:pt x="11729" y="12014"/>
                </a:cubicBezTo>
                <a:cubicBezTo>
                  <a:pt x="11819" y="12014"/>
                  <a:pt x="11916" y="12014"/>
                  <a:pt x="12013" y="12004"/>
                </a:cubicBezTo>
                <a:cubicBezTo>
                  <a:pt x="12051" y="12024"/>
                  <a:pt x="12096" y="12024"/>
                  <a:pt x="12141" y="11994"/>
                </a:cubicBezTo>
                <a:cubicBezTo>
                  <a:pt x="12178" y="12024"/>
                  <a:pt x="12223" y="12034"/>
                  <a:pt x="12275" y="12014"/>
                </a:cubicBezTo>
                <a:cubicBezTo>
                  <a:pt x="12358" y="12064"/>
                  <a:pt x="12455" y="12054"/>
                  <a:pt x="12545" y="12074"/>
                </a:cubicBezTo>
                <a:cubicBezTo>
                  <a:pt x="12590" y="12094"/>
                  <a:pt x="12635" y="12114"/>
                  <a:pt x="12680" y="12124"/>
                </a:cubicBezTo>
                <a:cubicBezTo>
                  <a:pt x="12710" y="12094"/>
                  <a:pt x="12725" y="12134"/>
                  <a:pt x="12747" y="12134"/>
                </a:cubicBezTo>
                <a:cubicBezTo>
                  <a:pt x="12762" y="12184"/>
                  <a:pt x="12785" y="12164"/>
                  <a:pt x="12807" y="12174"/>
                </a:cubicBezTo>
                <a:cubicBezTo>
                  <a:pt x="12852" y="12184"/>
                  <a:pt x="12905" y="12174"/>
                  <a:pt x="12942" y="12224"/>
                </a:cubicBezTo>
                <a:cubicBezTo>
                  <a:pt x="12957" y="12254"/>
                  <a:pt x="12979" y="12244"/>
                  <a:pt x="13002" y="12274"/>
                </a:cubicBezTo>
                <a:cubicBezTo>
                  <a:pt x="13024" y="12264"/>
                  <a:pt x="13054" y="12274"/>
                  <a:pt x="13039" y="12304"/>
                </a:cubicBezTo>
                <a:cubicBezTo>
                  <a:pt x="13017" y="12264"/>
                  <a:pt x="12972" y="12324"/>
                  <a:pt x="12957" y="12274"/>
                </a:cubicBezTo>
                <a:cubicBezTo>
                  <a:pt x="12920" y="12294"/>
                  <a:pt x="12897" y="12234"/>
                  <a:pt x="12860" y="12254"/>
                </a:cubicBezTo>
                <a:cubicBezTo>
                  <a:pt x="12800" y="12254"/>
                  <a:pt x="12725" y="12264"/>
                  <a:pt x="12672" y="12224"/>
                </a:cubicBezTo>
                <a:cubicBezTo>
                  <a:pt x="12612" y="12204"/>
                  <a:pt x="12553" y="12224"/>
                  <a:pt x="12500" y="12174"/>
                </a:cubicBezTo>
                <a:cubicBezTo>
                  <a:pt x="12455" y="12224"/>
                  <a:pt x="12440" y="12134"/>
                  <a:pt x="12395" y="12194"/>
                </a:cubicBezTo>
                <a:cubicBezTo>
                  <a:pt x="12373" y="12144"/>
                  <a:pt x="12320" y="12214"/>
                  <a:pt x="12298" y="12174"/>
                </a:cubicBezTo>
                <a:cubicBezTo>
                  <a:pt x="12223" y="12234"/>
                  <a:pt x="12186" y="12124"/>
                  <a:pt x="12111" y="12194"/>
                </a:cubicBezTo>
                <a:cubicBezTo>
                  <a:pt x="12058" y="12144"/>
                  <a:pt x="11983" y="12194"/>
                  <a:pt x="11923" y="12164"/>
                </a:cubicBezTo>
                <a:cubicBezTo>
                  <a:pt x="11856" y="12174"/>
                  <a:pt x="11796" y="12184"/>
                  <a:pt x="11736" y="12144"/>
                </a:cubicBezTo>
                <a:cubicBezTo>
                  <a:pt x="11661" y="12204"/>
                  <a:pt x="11609" y="12154"/>
                  <a:pt x="11526" y="12214"/>
                </a:cubicBezTo>
                <a:cubicBezTo>
                  <a:pt x="11422" y="12164"/>
                  <a:pt x="11287" y="12274"/>
                  <a:pt x="11189" y="12204"/>
                </a:cubicBezTo>
                <a:cubicBezTo>
                  <a:pt x="11115" y="12284"/>
                  <a:pt x="11062" y="12254"/>
                  <a:pt x="11002" y="12284"/>
                </a:cubicBezTo>
                <a:cubicBezTo>
                  <a:pt x="10942" y="12274"/>
                  <a:pt x="10875" y="12324"/>
                  <a:pt x="10822" y="12274"/>
                </a:cubicBezTo>
                <a:cubicBezTo>
                  <a:pt x="10695" y="12364"/>
                  <a:pt x="10590" y="12324"/>
                  <a:pt x="10478" y="12344"/>
                </a:cubicBezTo>
                <a:cubicBezTo>
                  <a:pt x="10358" y="12384"/>
                  <a:pt x="10246" y="12384"/>
                  <a:pt x="10118" y="12434"/>
                </a:cubicBezTo>
                <a:cubicBezTo>
                  <a:pt x="10073" y="12434"/>
                  <a:pt x="10021" y="12414"/>
                  <a:pt x="9969" y="12434"/>
                </a:cubicBezTo>
                <a:cubicBezTo>
                  <a:pt x="9939" y="12414"/>
                  <a:pt x="9916" y="12424"/>
                  <a:pt x="9879" y="12444"/>
                </a:cubicBezTo>
                <a:cubicBezTo>
                  <a:pt x="9856" y="12404"/>
                  <a:pt x="9826" y="12414"/>
                  <a:pt x="9796" y="12444"/>
                </a:cubicBezTo>
                <a:cubicBezTo>
                  <a:pt x="9699" y="12394"/>
                  <a:pt x="9572" y="12454"/>
                  <a:pt x="9474" y="12414"/>
                </a:cubicBezTo>
                <a:cubicBezTo>
                  <a:pt x="9414" y="12454"/>
                  <a:pt x="9377" y="12384"/>
                  <a:pt x="9317" y="12414"/>
                </a:cubicBezTo>
                <a:cubicBezTo>
                  <a:pt x="9265" y="12404"/>
                  <a:pt x="9205" y="12404"/>
                  <a:pt x="9152" y="12394"/>
                </a:cubicBezTo>
                <a:cubicBezTo>
                  <a:pt x="9092" y="12434"/>
                  <a:pt x="9055" y="12344"/>
                  <a:pt x="8980" y="12404"/>
                </a:cubicBezTo>
                <a:cubicBezTo>
                  <a:pt x="8958" y="12374"/>
                  <a:pt x="8935" y="12364"/>
                  <a:pt x="8905" y="12374"/>
                </a:cubicBezTo>
                <a:cubicBezTo>
                  <a:pt x="8875" y="12394"/>
                  <a:pt x="8860" y="12304"/>
                  <a:pt x="8823" y="12344"/>
                </a:cubicBezTo>
                <a:cubicBezTo>
                  <a:pt x="8853" y="12444"/>
                  <a:pt x="8928" y="12364"/>
                  <a:pt x="8958" y="12454"/>
                </a:cubicBezTo>
                <a:cubicBezTo>
                  <a:pt x="9017" y="12414"/>
                  <a:pt x="9062" y="12464"/>
                  <a:pt x="9115" y="12454"/>
                </a:cubicBezTo>
                <a:cubicBezTo>
                  <a:pt x="9205" y="12524"/>
                  <a:pt x="9317" y="12484"/>
                  <a:pt x="9407" y="12524"/>
                </a:cubicBezTo>
                <a:cubicBezTo>
                  <a:pt x="9467" y="12484"/>
                  <a:pt x="9512" y="12524"/>
                  <a:pt x="9572" y="12494"/>
                </a:cubicBezTo>
                <a:cubicBezTo>
                  <a:pt x="9609" y="12554"/>
                  <a:pt x="9677" y="12474"/>
                  <a:pt x="9721" y="12534"/>
                </a:cubicBezTo>
                <a:cubicBezTo>
                  <a:pt x="9834" y="12494"/>
                  <a:pt x="9924" y="12554"/>
                  <a:pt x="10036" y="12504"/>
                </a:cubicBezTo>
                <a:cubicBezTo>
                  <a:pt x="10051" y="12534"/>
                  <a:pt x="10081" y="12514"/>
                  <a:pt x="10096" y="12544"/>
                </a:cubicBezTo>
                <a:cubicBezTo>
                  <a:pt x="10141" y="12474"/>
                  <a:pt x="10141" y="12604"/>
                  <a:pt x="10186" y="12534"/>
                </a:cubicBezTo>
                <a:cubicBezTo>
                  <a:pt x="10238" y="12534"/>
                  <a:pt x="10298" y="12494"/>
                  <a:pt x="10358" y="12474"/>
                </a:cubicBezTo>
                <a:cubicBezTo>
                  <a:pt x="10411" y="12504"/>
                  <a:pt x="10485" y="12444"/>
                  <a:pt x="10538" y="12484"/>
                </a:cubicBezTo>
                <a:cubicBezTo>
                  <a:pt x="10620" y="12384"/>
                  <a:pt x="10665" y="12504"/>
                  <a:pt x="10748" y="12414"/>
                </a:cubicBezTo>
                <a:cubicBezTo>
                  <a:pt x="10800" y="12454"/>
                  <a:pt x="10882" y="12364"/>
                  <a:pt x="10935" y="12394"/>
                </a:cubicBezTo>
                <a:cubicBezTo>
                  <a:pt x="11010" y="12374"/>
                  <a:pt x="11077" y="12364"/>
                  <a:pt x="11137" y="12394"/>
                </a:cubicBezTo>
                <a:cubicBezTo>
                  <a:pt x="11189" y="12324"/>
                  <a:pt x="11227" y="12354"/>
                  <a:pt x="11279" y="12314"/>
                </a:cubicBezTo>
                <a:cubicBezTo>
                  <a:pt x="11369" y="12344"/>
                  <a:pt x="11474" y="12284"/>
                  <a:pt x="11556" y="12344"/>
                </a:cubicBezTo>
                <a:cubicBezTo>
                  <a:pt x="11654" y="12244"/>
                  <a:pt x="11714" y="12324"/>
                  <a:pt x="11796" y="12284"/>
                </a:cubicBezTo>
                <a:cubicBezTo>
                  <a:pt x="11871" y="12274"/>
                  <a:pt x="11946" y="12284"/>
                  <a:pt x="12021" y="12294"/>
                </a:cubicBezTo>
                <a:cubicBezTo>
                  <a:pt x="12171" y="12284"/>
                  <a:pt x="12313" y="12324"/>
                  <a:pt x="12478" y="12274"/>
                </a:cubicBezTo>
                <a:cubicBezTo>
                  <a:pt x="12500" y="12324"/>
                  <a:pt x="12538" y="12284"/>
                  <a:pt x="12560" y="12334"/>
                </a:cubicBezTo>
                <a:cubicBezTo>
                  <a:pt x="12620" y="12264"/>
                  <a:pt x="12627" y="12394"/>
                  <a:pt x="12672" y="12334"/>
                </a:cubicBezTo>
                <a:cubicBezTo>
                  <a:pt x="12702" y="12374"/>
                  <a:pt x="12740" y="12344"/>
                  <a:pt x="12770" y="12354"/>
                </a:cubicBezTo>
                <a:cubicBezTo>
                  <a:pt x="12792" y="12344"/>
                  <a:pt x="12807" y="12354"/>
                  <a:pt x="12822" y="12374"/>
                </a:cubicBezTo>
                <a:cubicBezTo>
                  <a:pt x="12837" y="12404"/>
                  <a:pt x="12860" y="12374"/>
                  <a:pt x="12875" y="12394"/>
                </a:cubicBezTo>
                <a:cubicBezTo>
                  <a:pt x="12957" y="12344"/>
                  <a:pt x="13009" y="12434"/>
                  <a:pt x="13084" y="12414"/>
                </a:cubicBezTo>
                <a:cubicBezTo>
                  <a:pt x="13144" y="12464"/>
                  <a:pt x="13219" y="12454"/>
                  <a:pt x="13272" y="12544"/>
                </a:cubicBezTo>
                <a:cubicBezTo>
                  <a:pt x="13227" y="12544"/>
                  <a:pt x="13197" y="12524"/>
                  <a:pt x="13159" y="12534"/>
                </a:cubicBezTo>
                <a:cubicBezTo>
                  <a:pt x="13129" y="12474"/>
                  <a:pt x="13077" y="12514"/>
                  <a:pt x="13039" y="12474"/>
                </a:cubicBezTo>
                <a:cubicBezTo>
                  <a:pt x="13002" y="12484"/>
                  <a:pt x="12964" y="12464"/>
                  <a:pt x="12927" y="12474"/>
                </a:cubicBezTo>
                <a:cubicBezTo>
                  <a:pt x="12920" y="12444"/>
                  <a:pt x="12890" y="12474"/>
                  <a:pt x="12875" y="12454"/>
                </a:cubicBezTo>
                <a:cubicBezTo>
                  <a:pt x="12860" y="12424"/>
                  <a:pt x="12837" y="12424"/>
                  <a:pt x="12807" y="12444"/>
                </a:cubicBezTo>
                <a:cubicBezTo>
                  <a:pt x="12785" y="12394"/>
                  <a:pt x="12732" y="12434"/>
                  <a:pt x="12702" y="12404"/>
                </a:cubicBezTo>
                <a:cubicBezTo>
                  <a:pt x="12665" y="12374"/>
                  <a:pt x="12620" y="12404"/>
                  <a:pt x="12583" y="12374"/>
                </a:cubicBezTo>
                <a:cubicBezTo>
                  <a:pt x="12493" y="12384"/>
                  <a:pt x="12418" y="12364"/>
                  <a:pt x="12328" y="12394"/>
                </a:cubicBezTo>
                <a:cubicBezTo>
                  <a:pt x="12290" y="12384"/>
                  <a:pt x="12253" y="12354"/>
                  <a:pt x="12216" y="12384"/>
                </a:cubicBezTo>
                <a:cubicBezTo>
                  <a:pt x="12171" y="12394"/>
                  <a:pt x="12141" y="12324"/>
                  <a:pt x="12088" y="12354"/>
                </a:cubicBezTo>
                <a:cubicBezTo>
                  <a:pt x="11998" y="12384"/>
                  <a:pt x="11923" y="12334"/>
                  <a:pt x="11834" y="12374"/>
                </a:cubicBezTo>
                <a:cubicBezTo>
                  <a:pt x="11804" y="12344"/>
                  <a:pt x="11759" y="12374"/>
                  <a:pt x="11721" y="12364"/>
                </a:cubicBezTo>
                <a:cubicBezTo>
                  <a:pt x="11684" y="12334"/>
                  <a:pt x="11631" y="12394"/>
                  <a:pt x="11594" y="12374"/>
                </a:cubicBezTo>
                <a:cubicBezTo>
                  <a:pt x="11549" y="12384"/>
                  <a:pt x="11497" y="12434"/>
                  <a:pt x="11467" y="12384"/>
                </a:cubicBezTo>
                <a:cubicBezTo>
                  <a:pt x="11414" y="12404"/>
                  <a:pt x="11369" y="12444"/>
                  <a:pt x="11324" y="12424"/>
                </a:cubicBezTo>
                <a:cubicBezTo>
                  <a:pt x="11242" y="12444"/>
                  <a:pt x="11159" y="12474"/>
                  <a:pt x="11070" y="12494"/>
                </a:cubicBezTo>
                <a:cubicBezTo>
                  <a:pt x="10972" y="12554"/>
                  <a:pt x="10897" y="12514"/>
                  <a:pt x="10807" y="12544"/>
                </a:cubicBezTo>
                <a:cubicBezTo>
                  <a:pt x="10785" y="12514"/>
                  <a:pt x="10763" y="12604"/>
                  <a:pt x="10718" y="12554"/>
                </a:cubicBezTo>
                <a:cubicBezTo>
                  <a:pt x="10665" y="12594"/>
                  <a:pt x="10620" y="12614"/>
                  <a:pt x="10583" y="12594"/>
                </a:cubicBezTo>
                <a:cubicBezTo>
                  <a:pt x="10493" y="12624"/>
                  <a:pt x="10396" y="12664"/>
                  <a:pt x="10313" y="12684"/>
                </a:cubicBezTo>
                <a:cubicBezTo>
                  <a:pt x="10223" y="12714"/>
                  <a:pt x="10148" y="12674"/>
                  <a:pt x="10059" y="12714"/>
                </a:cubicBezTo>
                <a:cubicBezTo>
                  <a:pt x="10029" y="12684"/>
                  <a:pt x="9976" y="12734"/>
                  <a:pt x="9931" y="12724"/>
                </a:cubicBezTo>
                <a:cubicBezTo>
                  <a:pt x="9894" y="12704"/>
                  <a:pt x="9849" y="12714"/>
                  <a:pt x="9804" y="12734"/>
                </a:cubicBezTo>
                <a:cubicBezTo>
                  <a:pt x="9729" y="12714"/>
                  <a:pt x="9647" y="12714"/>
                  <a:pt x="9572" y="12704"/>
                </a:cubicBezTo>
                <a:cubicBezTo>
                  <a:pt x="9512" y="12754"/>
                  <a:pt x="9497" y="12654"/>
                  <a:pt x="9444" y="12704"/>
                </a:cubicBezTo>
                <a:cubicBezTo>
                  <a:pt x="9429" y="12684"/>
                  <a:pt x="9407" y="12684"/>
                  <a:pt x="9392" y="12684"/>
                </a:cubicBezTo>
                <a:cubicBezTo>
                  <a:pt x="9377" y="12654"/>
                  <a:pt x="9332" y="12694"/>
                  <a:pt x="9362" y="12734"/>
                </a:cubicBezTo>
                <a:cubicBezTo>
                  <a:pt x="9414" y="12754"/>
                  <a:pt x="9474" y="12754"/>
                  <a:pt x="9527" y="12764"/>
                </a:cubicBezTo>
                <a:cubicBezTo>
                  <a:pt x="9579" y="12814"/>
                  <a:pt x="9654" y="12754"/>
                  <a:pt x="9699" y="12804"/>
                </a:cubicBezTo>
                <a:cubicBezTo>
                  <a:pt x="9774" y="12744"/>
                  <a:pt x="9811" y="12864"/>
                  <a:pt x="9894" y="12784"/>
                </a:cubicBezTo>
                <a:cubicBezTo>
                  <a:pt x="9946" y="12814"/>
                  <a:pt x="10006" y="12824"/>
                  <a:pt x="10073" y="12794"/>
                </a:cubicBezTo>
                <a:cubicBezTo>
                  <a:pt x="10096" y="12824"/>
                  <a:pt x="10126" y="12814"/>
                  <a:pt x="10156" y="12794"/>
                </a:cubicBezTo>
                <a:cubicBezTo>
                  <a:pt x="10178" y="12834"/>
                  <a:pt x="10208" y="12824"/>
                  <a:pt x="10246" y="12784"/>
                </a:cubicBezTo>
                <a:cubicBezTo>
                  <a:pt x="10291" y="12844"/>
                  <a:pt x="10373" y="12744"/>
                  <a:pt x="10433" y="12764"/>
                </a:cubicBezTo>
                <a:cubicBezTo>
                  <a:pt x="10560" y="12734"/>
                  <a:pt x="10688" y="12714"/>
                  <a:pt x="10830" y="12614"/>
                </a:cubicBezTo>
                <a:cubicBezTo>
                  <a:pt x="10890" y="12654"/>
                  <a:pt x="10950" y="12634"/>
                  <a:pt x="11017" y="12624"/>
                </a:cubicBezTo>
                <a:cubicBezTo>
                  <a:pt x="11055" y="12644"/>
                  <a:pt x="11115" y="12564"/>
                  <a:pt x="11152" y="12584"/>
                </a:cubicBezTo>
                <a:cubicBezTo>
                  <a:pt x="11189" y="12574"/>
                  <a:pt x="11249" y="12594"/>
                  <a:pt x="11264" y="12534"/>
                </a:cubicBezTo>
                <a:cubicBezTo>
                  <a:pt x="11362" y="12564"/>
                  <a:pt x="11474" y="12514"/>
                  <a:pt x="11579" y="12504"/>
                </a:cubicBezTo>
                <a:cubicBezTo>
                  <a:pt x="11684" y="12494"/>
                  <a:pt x="11796" y="12474"/>
                  <a:pt x="11893" y="12474"/>
                </a:cubicBezTo>
                <a:cubicBezTo>
                  <a:pt x="11998" y="12474"/>
                  <a:pt x="12103" y="12474"/>
                  <a:pt x="12208" y="12474"/>
                </a:cubicBezTo>
                <a:cubicBezTo>
                  <a:pt x="12313" y="12484"/>
                  <a:pt x="12418" y="12524"/>
                  <a:pt x="12530" y="12474"/>
                </a:cubicBezTo>
                <a:cubicBezTo>
                  <a:pt x="12620" y="12534"/>
                  <a:pt x="12732" y="12504"/>
                  <a:pt x="12830" y="12544"/>
                </a:cubicBezTo>
                <a:cubicBezTo>
                  <a:pt x="12852" y="12534"/>
                  <a:pt x="12875" y="12564"/>
                  <a:pt x="12897" y="12554"/>
                </a:cubicBezTo>
                <a:cubicBezTo>
                  <a:pt x="12935" y="12534"/>
                  <a:pt x="12942" y="12614"/>
                  <a:pt x="12979" y="12584"/>
                </a:cubicBezTo>
                <a:cubicBezTo>
                  <a:pt x="13024" y="12614"/>
                  <a:pt x="13077" y="12604"/>
                  <a:pt x="13122" y="12624"/>
                </a:cubicBezTo>
                <a:cubicBezTo>
                  <a:pt x="13167" y="12664"/>
                  <a:pt x="13219" y="12664"/>
                  <a:pt x="13272" y="12654"/>
                </a:cubicBezTo>
                <a:cubicBezTo>
                  <a:pt x="13316" y="12684"/>
                  <a:pt x="13361" y="12724"/>
                  <a:pt x="13421" y="12694"/>
                </a:cubicBezTo>
                <a:cubicBezTo>
                  <a:pt x="13459" y="12764"/>
                  <a:pt x="13511" y="12754"/>
                  <a:pt x="13564" y="12764"/>
                </a:cubicBezTo>
                <a:cubicBezTo>
                  <a:pt x="13579" y="12794"/>
                  <a:pt x="13586" y="12854"/>
                  <a:pt x="13616" y="12844"/>
                </a:cubicBezTo>
                <a:cubicBezTo>
                  <a:pt x="13616" y="12914"/>
                  <a:pt x="13691" y="12894"/>
                  <a:pt x="13654" y="12934"/>
                </a:cubicBezTo>
                <a:cubicBezTo>
                  <a:pt x="13601" y="12934"/>
                  <a:pt x="13556" y="12904"/>
                  <a:pt x="13511" y="12864"/>
                </a:cubicBezTo>
                <a:cubicBezTo>
                  <a:pt x="13481" y="12894"/>
                  <a:pt x="13466" y="12854"/>
                  <a:pt x="13444" y="12854"/>
                </a:cubicBezTo>
                <a:cubicBezTo>
                  <a:pt x="13406" y="12894"/>
                  <a:pt x="13399" y="12804"/>
                  <a:pt x="13361" y="12824"/>
                </a:cubicBezTo>
                <a:cubicBezTo>
                  <a:pt x="13339" y="12834"/>
                  <a:pt x="13316" y="12824"/>
                  <a:pt x="13302" y="12784"/>
                </a:cubicBezTo>
                <a:cubicBezTo>
                  <a:pt x="13264" y="12834"/>
                  <a:pt x="13249" y="12764"/>
                  <a:pt x="13219" y="12784"/>
                </a:cubicBezTo>
                <a:cubicBezTo>
                  <a:pt x="13174" y="12744"/>
                  <a:pt x="13114" y="12764"/>
                  <a:pt x="13077" y="12714"/>
                </a:cubicBezTo>
                <a:cubicBezTo>
                  <a:pt x="13047" y="12734"/>
                  <a:pt x="13024" y="12734"/>
                  <a:pt x="13009" y="12704"/>
                </a:cubicBezTo>
                <a:cubicBezTo>
                  <a:pt x="12979" y="12724"/>
                  <a:pt x="12949" y="12754"/>
                  <a:pt x="12935" y="12704"/>
                </a:cubicBezTo>
                <a:cubicBezTo>
                  <a:pt x="12875" y="12754"/>
                  <a:pt x="12845" y="12664"/>
                  <a:pt x="12777" y="12734"/>
                </a:cubicBezTo>
                <a:cubicBezTo>
                  <a:pt x="12740" y="12634"/>
                  <a:pt x="12672" y="12734"/>
                  <a:pt x="12635" y="12664"/>
                </a:cubicBezTo>
                <a:cubicBezTo>
                  <a:pt x="12575" y="12694"/>
                  <a:pt x="12530" y="12654"/>
                  <a:pt x="12478" y="12654"/>
                </a:cubicBezTo>
                <a:cubicBezTo>
                  <a:pt x="12425" y="12664"/>
                  <a:pt x="12380" y="12624"/>
                  <a:pt x="12328" y="12654"/>
                </a:cubicBezTo>
                <a:cubicBezTo>
                  <a:pt x="12268" y="12634"/>
                  <a:pt x="12216" y="12644"/>
                  <a:pt x="12163" y="12634"/>
                </a:cubicBezTo>
                <a:cubicBezTo>
                  <a:pt x="12036" y="12684"/>
                  <a:pt x="11953" y="12594"/>
                  <a:pt x="11826" y="12674"/>
                </a:cubicBezTo>
                <a:cubicBezTo>
                  <a:pt x="11789" y="12604"/>
                  <a:pt x="11714" y="12704"/>
                  <a:pt x="11669" y="12674"/>
                </a:cubicBezTo>
                <a:cubicBezTo>
                  <a:pt x="11601" y="12724"/>
                  <a:pt x="11564" y="12654"/>
                  <a:pt x="11482" y="12754"/>
                </a:cubicBezTo>
                <a:cubicBezTo>
                  <a:pt x="11414" y="12714"/>
                  <a:pt x="11317" y="12794"/>
                  <a:pt x="11242" y="12754"/>
                </a:cubicBezTo>
                <a:cubicBezTo>
                  <a:pt x="10920" y="12904"/>
                  <a:pt x="10620" y="12994"/>
                  <a:pt x="10336" y="13164"/>
                </a:cubicBezTo>
                <a:cubicBezTo>
                  <a:pt x="10358" y="13234"/>
                  <a:pt x="10411" y="13164"/>
                  <a:pt x="10448" y="13164"/>
                </a:cubicBezTo>
                <a:cubicBezTo>
                  <a:pt x="10493" y="13124"/>
                  <a:pt x="10523" y="13184"/>
                  <a:pt x="10568" y="13134"/>
                </a:cubicBezTo>
                <a:cubicBezTo>
                  <a:pt x="10650" y="13184"/>
                  <a:pt x="10748" y="13154"/>
                  <a:pt x="10845" y="13164"/>
                </a:cubicBezTo>
                <a:cubicBezTo>
                  <a:pt x="10935" y="13164"/>
                  <a:pt x="11040" y="13144"/>
                  <a:pt x="11130" y="13164"/>
                </a:cubicBezTo>
                <a:cubicBezTo>
                  <a:pt x="11324" y="13104"/>
                  <a:pt x="11497" y="13194"/>
                  <a:pt x="11714" y="13044"/>
                </a:cubicBezTo>
                <a:cubicBezTo>
                  <a:pt x="11811" y="13084"/>
                  <a:pt x="11908" y="13064"/>
                  <a:pt x="12013" y="13064"/>
                </a:cubicBezTo>
                <a:cubicBezTo>
                  <a:pt x="12118" y="13034"/>
                  <a:pt x="12216" y="13034"/>
                  <a:pt x="12320" y="13014"/>
                </a:cubicBezTo>
                <a:cubicBezTo>
                  <a:pt x="12358" y="13044"/>
                  <a:pt x="12418" y="12974"/>
                  <a:pt x="12455" y="13024"/>
                </a:cubicBezTo>
                <a:cubicBezTo>
                  <a:pt x="12523" y="12954"/>
                  <a:pt x="12560" y="13034"/>
                  <a:pt x="12620" y="12994"/>
                </a:cubicBezTo>
                <a:cubicBezTo>
                  <a:pt x="12717" y="13014"/>
                  <a:pt x="12822" y="13014"/>
                  <a:pt x="12920" y="13034"/>
                </a:cubicBezTo>
                <a:cubicBezTo>
                  <a:pt x="13024" y="13034"/>
                  <a:pt x="13122" y="13034"/>
                  <a:pt x="13212" y="13084"/>
                </a:cubicBezTo>
                <a:cubicBezTo>
                  <a:pt x="13242" y="13054"/>
                  <a:pt x="13257" y="13094"/>
                  <a:pt x="13279" y="13094"/>
                </a:cubicBezTo>
                <a:cubicBezTo>
                  <a:pt x="13309" y="13084"/>
                  <a:pt x="13331" y="13094"/>
                  <a:pt x="13354" y="13124"/>
                </a:cubicBezTo>
                <a:cubicBezTo>
                  <a:pt x="13384" y="13104"/>
                  <a:pt x="13414" y="13074"/>
                  <a:pt x="13429" y="13134"/>
                </a:cubicBezTo>
                <a:cubicBezTo>
                  <a:pt x="13466" y="13084"/>
                  <a:pt x="13481" y="13154"/>
                  <a:pt x="13511" y="13124"/>
                </a:cubicBezTo>
                <a:cubicBezTo>
                  <a:pt x="13549" y="13154"/>
                  <a:pt x="13594" y="13174"/>
                  <a:pt x="13639" y="13174"/>
                </a:cubicBezTo>
                <a:cubicBezTo>
                  <a:pt x="13661" y="13204"/>
                  <a:pt x="13683" y="13194"/>
                  <a:pt x="13706" y="13214"/>
                </a:cubicBezTo>
                <a:cubicBezTo>
                  <a:pt x="13743" y="13184"/>
                  <a:pt x="13751" y="13274"/>
                  <a:pt x="13781" y="13244"/>
                </a:cubicBezTo>
                <a:cubicBezTo>
                  <a:pt x="13803" y="13274"/>
                  <a:pt x="13826" y="13264"/>
                  <a:pt x="13841" y="13294"/>
                </a:cubicBezTo>
                <a:cubicBezTo>
                  <a:pt x="13878" y="13254"/>
                  <a:pt x="13893" y="13344"/>
                  <a:pt x="13923" y="13324"/>
                </a:cubicBezTo>
                <a:cubicBezTo>
                  <a:pt x="13976" y="13324"/>
                  <a:pt x="14013" y="13394"/>
                  <a:pt x="14050" y="13464"/>
                </a:cubicBezTo>
                <a:cubicBezTo>
                  <a:pt x="13931" y="13424"/>
                  <a:pt x="13811" y="13364"/>
                  <a:pt x="13698" y="13314"/>
                </a:cubicBezTo>
                <a:cubicBezTo>
                  <a:pt x="13564" y="13304"/>
                  <a:pt x="13451" y="13214"/>
                  <a:pt x="13331" y="13174"/>
                </a:cubicBezTo>
                <a:cubicBezTo>
                  <a:pt x="13287" y="13164"/>
                  <a:pt x="13234" y="13204"/>
                  <a:pt x="13197" y="13154"/>
                </a:cubicBezTo>
                <a:cubicBezTo>
                  <a:pt x="13152" y="13124"/>
                  <a:pt x="13084" y="13164"/>
                  <a:pt x="13047" y="13114"/>
                </a:cubicBezTo>
                <a:cubicBezTo>
                  <a:pt x="13002" y="13104"/>
                  <a:pt x="12949" y="13124"/>
                  <a:pt x="12905" y="13104"/>
                </a:cubicBezTo>
                <a:cubicBezTo>
                  <a:pt x="12860" y="13084"/>
                  <a:pt x="12792" y="13154"/>
                  <a:pt x="12755" y="13104"/>
                </a:cubicBezTo>
                <a:cubicBezTo>
                  <a:pt x="12650" y="13124"/>
                  <a:pt x="12553" y="13104"/>
                  <a:pt x="12448" y="13154"/>
                </a:cubicBezTo>
                <a:cubicBezTo>
                  <a:pt x="12343" y="13134"/>
                  <a:pt x="12230" y="13184"/>
                  <a:pt x="12141" y="13114"/>
                </a:cubicBezTo>
                <a:cubicBezTo>
                  <a:pt x="12036" y="13184"/>
                  <a:pt x="11953" y="13144"/>
                  <a:pt x="11849" y="13214"/>
                </a:cubicBezTo>
                <a:cubicBezTo>
                  <a:pt x="11804" y="13204"/>
                  <a:pt x="11751" y="13194"/>
                  <a:pt x="11699" y="13214"/>
                </a:cubicBezTo>
                <a:cubicBezTo>
                  <a:pt x="11676" y="13174"/>
                  <a:pt x="11631" y="13234"/>
                  <a:pt x="11609" y="13214"/>
                </a:cubicBezTo>
                <a:cubicBezTo>
                  <a:pt x="11579" y="13234"/>
                  <a:pt x="11564" y="13164"/>
                  <a:pt x="11526" y="13224"/>
                </a:cubicBezTo>
                <a:cubicBezTo>
                  <a:pt x="11422" y="13184"/>
                  <a:pt x="11287" y="13264"/>
                  <a:pt x="11182" y="13244"/>
                </a:cubicBezTo>
                <a:cubicBezTo>
                  <a:pt x="11122" y="13264"/>
                  <a:pt x="11062" y="13264"/>
                  <a:pt x="11010" y="13254"/>
                </a:cubicBezTo>
                <a:cubicBezTo>
                  <a:pt x="10957" y="13234"/>
                  <a:pt x="10890" y="13294"/>
                  <a:pt x="10837" y="13264"/>
                </a:cubicBezTo>
                <a:cubicBezTo>
                  <a:pt x="10770" y="13294"/>
                  <a:pt x="10718" y="13274"/>
                  <a:pt x="10658" y="13304"/>
                </a:cubicBezTo>
                <a:cubicBezTo>
                  <a:pt x="10598" y="13324"/>
                  <a:pt x="10545" y="13284"/>
                  <a:pt x="10485" y="13314"/>
                </a:cubicBezTo>
                <a:cubicBezTo>
                  <a:pt x="10440" y="13284"/>
                  <a:pt x="10381" y="13324"/>
                  <a:pt x="10336" y="13274"/>
                </a:cubicBezTo>
                <a:cubicBezTo>
                  <a:pt x="10276" y="13314"/>
                  <a:pt x="10231" y="13244"/>
                  <a:pt x="10163" y="13284"/>
                </a:cubicBezTo>
                <a:cubicBezTo>
                  <a:pt x="10156" y="13214"/>
                  <a:pt x="10111" y="13274"/>
                  <a:pt x="10088" y="13254"/>
                </a:cubicBezTo>
                <a:cubicBezTo>
                  <a:pt x="10059" y="13244"/>
                  <a:pt x="10036" y="13234"/>
                  <a:pt x="10006" y="13224"/>
                </a:cubicBezTo>
                <a:cubicBezTo>
                  <a:pt x="9954" y="13224"/>
                  <a:pt x="9901" y="13204"/>
                  <a:pt x="9849" y="13164"/>
                </a:cubicBezTo>
                <a:cubicBezTo>
                  <a:pt x="9744" y="13164"/>
                  <a:pt x="9647" y="13074"/>
                  <a:pt x="9542" y="13044"/>
                </a:cubicBezTo>
                <a:cubicBezTo>
                  <a:pt x="9489" y="12994"/>
                  <a:pt x="9437" y="12984"/>
                  <a:pt x="9392" y="12954"/>
                </a:cubicBezTo>
                <a:cubicBezTo>
                  <a:pt x="9362" y="12944"/>
                  <a:pt x="9347" y="12874"/>
                  <a:pt x="9310" y="12924"/>
                </a:cubicBezTo>
                <a:cubicBezTo>
                  <a:pt x="9295" y="12864"/>
                  <a:pt x="9272" y="12844"/>
                  <a:pt x="9242" y="12854"/>
                </a:cubicBezTo>
                <a:cubicBezTo>
                  <a:pt x="9242" y="12974"/>
                  <a:pt x="9369" y="12964"/>
                  <a:pt x="9429" y="13044"/>
                </a:cubicBezTo>
                <a:cubicBezTo>
                  <a:pt x="9459" y="13074"/>
                  <a:pt x="9504" y="13084"/>
                  <a:pt x="9542" y="13104"/>
                </a:cubicBezTo>
                <a:cubicBezTo>
                  <a:pt x="9557" y="13134"/>
                  <a:pt x="9587" y="13124"/>
                  <a:pt x="9602" y="13144"/>
                </a:cubicBezTo>
                <a:cubicBezTo>
                  <a:pt x="9617" y="13184"/>
                  <a:pt x="9654" y="13134"/>
                  <a:pt x="9662" y="13194"/>
                </a:cubicBezTo>
                <a:cubicBezTo>
                  <a:pt x="9706" y="13174"/>
                  <a:pt x="9736" y="13234"/>
                  <a:pt x="9781" y="13214"/>
                </a:cubicBezTo>
                <a:cubicBezTo>
                  <a:pt x="9834" y="13214"/>
                  <a:pt x="9856" y="13314"/>
                  <a:pt x="9916" y="13264"/>
                </a:cubicBezTo>
                <a:cubicBezTo>
                  <a:pt x="9946" y="13334"/>
                  <a:pt x="10006" y="13254"/>
                  <a:pt x="10029" y="13334"/>
                </a:cubicBezTo>
                <a:cubicBezTo>
                  <a:pt x="10073" y="13334"/>
                  <a:pt x="10118" y="13344"/>
                  <a:pt x="10163" y="13384"/>
                </a:cubicBezTo>
                <a:cubicBezTo>
                  <a:pt x="10253" y="13354"/>
                  <a:pt x="10321" y="13424"/>
                  <a:pt x="10411" y="13404"/>
                </a:cubicBezTo>
                <a:cubicBezTo>
                  <a:pt x="10448" y="13424"/>
                  <a:pt x="10500" y="13364"/>
                  <a:pt x="10530" y="13424"/>
                </a:cubicBezTo>
                <a:cubicBezTo>
                  <a:pt x="10583" y="13404"/>
                  <a:pt x="10628" y="13434"/>
                  <a:pt x="10680" y="13404"/>
                </a:cubicBezTo>
                <a:cubicBezTo>
                  <a:pt x="10770" y="13404"/>
                  <a:pt x="10867" y="13374"/>
                  <a:pt x="10950" y="13384"/>
                </a:cubicBezTo>
                <a:cubicBezTo>
                  <a:pt x="11002" y="13344"/>
                  <a:pt x="11040" y="13374"/>
                  <a:pt x="11085" y="13374"/>
                </a:cubicBezTo>
                <a:cubicBezTo>
                  <a:pt x="11122" y="13404"/>
                  <a:pt x="11182" y="13334"/>
                  <a:pt x="11219" y="13384"/>
                </a:cubicBezTo>
                <a:cubicBezTo>
                  <a:pt x="11294" y="13334"/>
                  <a:pt x="11362" y="13354"/>
                  <a:pt x="11437" y="13314"/>
                </a:cubicBezTo>
                <a:cubicBezTo>
                  <a:pt x="11497" y="13354"/>
                  <a:pt x="11579" y="13314"/>
                  <a:pt x="11639" y="13334"/>
                </a:cubicBezTo>
                <a:cubicBezTo>
                  <a:pt x="11714" y="13324"/>
                  <a:pt x="11789" y="13304"/>
                  <a:pt x="11856" y="13324"/>
                </a:cubicBezTo>
                <a:cubicBezTo>
                  <a:pt x="11931" y="13294"/>
                  <a:pt x="11998" y="13314"/>
                  <a:pt x="12088" y="13244"/>
                </a:cubicBezTo>
                <a:cubicBezTo>
                  <a:pt x="12141" y="13274"/>
                  <a:pt x="12208" y="13234"/>
                  <a:pt x="12268" y="13254"/>
                </a:cubicBezTo>
                <a:cubicBezTo>
                  <a:pt x="12328" y="13274"/>
                  <a:pt x="12395" y="13234"/>
                  <a:pt x="12448" y="13264"/>
                </a:cubicBezTo>
                <a:cubicBezTo>
                  <a:pt x="12500" y="13214"/>
                  <a:pt x="12523" y="13264"/>
                  <a:pt x="12575" y="13204"/>
                </a:cubicBezTo>
                <a:cubicBezTo>
                  <a:pt x="12650" y="13254"/>
                  <a:pt x="12740" y="13214"/>
                  <a:pt x="12822" y="13224"/>
                </a:cubicBezTo>
                <a:cubicBezTo>
                  <a:pt x="12912" y="13204"/>
                  <a:pt x="12987" y="13254"/>
                  <a:pt x="13077" y="13244"/>
                </a:cubicBezTo>
                <a:cubicBezTo>
                  <a:pt x="13092" y="13264"/>
                  <a:pt x="13107" y="13264"/>
                  <a:pt x="13129" y="13264"/>
                </a:cubicBezTo>
                <a:cubicBezTo>
                  <a:pt x="13159" y="13244"/>
                  <a:pt x="13167" y="13314"/>
                  <a:pt x="13197" y="13274"/>
                </a:cubicBezTo>
                <a:cubicBezTo>
                  <a:pt x="13227" y="13334"/>
                  <a:pt x="13279" y="13304"/>
                  <a:pt x="13316" y="13294"/>
                </a:cubicBezTo>
                <a:cubicBezTo>
                  <a:pt x="13361" y="13314"/>
                  <a:pt x="13399" y="13324"/>
                  <a:pt x="13444" y="13324"/>
                </a:cubicBezTo>
                <a:cubicBezTo>
                  <a:pt x="13451" y="13374"/>
                  <a:pt x="13481" y="13354"/>
                  <a:pt x="13504" y="13364"/>
                </a:cubicBezTo>
                <a:cubicBezTo>
                  <a:pt x="13526" y="13364"/>
                  <a:pt x="13556" y="13374"/>
                  <a:pt x="13541" y="13404"/>
                </a:cubicBezTo>
                <a:cubicBezTo>
                  <a:pt x="13414" y="13384"/>
                  <a:pt x="13279" y="13414"/>
                  <a:pt x="13167" y="13354"/>
                </a:cubicBezTo>
                <a:cubicBezTo>
                  <a:pt x="13092" y="13394"/>
                  <a:pt x="13032" y="13364"/>
                  <a:pt x="12957" y="13384"/>
                </a:cubicBezTo>
                <a:cubicBezTo>
                  <a:pt x="12935" y="13344"/>
                  <a:pt x="12890" y="13414"/>
                  <a:pt x="12867" y="13374"/>
                </a:cubicBezTo>
                <a:cubicBezTo>
                  <a:pt x="12815" y="13454"/>
                  <a:pt x="12807" y="13334"/>
                  <a:pt x="12762" y="13384"/>
                </a:cubicBezTo>
                <a:cubicBezTo>
                  <a:pt x="12665" y="13414"/>
                  <a:pt x="12583" y="13394"/>
                  <a:pt x="12478" y="13454"/>
                </a:cubicBezTo>
                <a:cubicBezTo>
                  <a:pt x="12470" y="13424"/>
                  <a:pt x="12440" y="13454"/>
                  <a:pt x="12425" y="13434"/>
                </a:cubicBezTo>
                <a:cubicBezTo>
                  <a:pt x="12395" y="13464"/>
                  <a:pt x="12380" y="13424"/>
                  <a:pt x="12358" y="13424"/>
                </a:cubicBezTo>
                <a:cubicBezTo>
                  <a:pt x="12358" y="13484"/>
                  <a:pt x="12268" y="13464"/>
                  <a:pt x="12238" y="13454"/>
                </a:cubicBezTo>
                <a:cubicBezTo>
                  <a:pt x="12186" y="13494"/>
                  <a:pt x="12148" y="13484"/>
                  <a:pt x="12103" y="13494"/>
                </a:cubicBezTo>
                <a:cubicBezTo>
                  <a:pt x="12073" y="13524"/>
                  <a:pt x="12058" y="13494"/>
                  <a:pt x="12028" y="13524"/>
                </a:cubicBezTo>
                <a:cubicBezTo>
                  <a:pt x="12013" y="13484"/>
                  <a:pt x="11976" y="13544"/>
                  <a:pt x="11953" y="13514"/>
                </a:cubicBezTo>
                <a:cubicBezTo>
                  <a:pt x="11908" y="13544"/>
                  <a:pt x="11871" y="13524"/>
                  <a:pt x="11819" y="13554"/>
                </a:cubicBezTo>
                <a:cubicBezTo>
                  <a:pt x="11781" y="13534"/>
                  <a:pt x="11714" y="13624"/>
                  <a:pt x="11684" y="13544"/>
                </a:cubicBezTo>
                <a:cubicBezTo>
                  <a:pt x="11549" y="13644"/>
                  <a:pt x="11444" y="13614"/>
                  <a:pt x="11317" y="13664"/>
                </a:cubicBezTo>
                <a:cubicBezTo>
                  <a:pt x="11257" y="13674"/>
                  <a:pt x="11197" y="13694"/>
                  <a:pt x="11137" y="13714"/>
                </a:cubicBezTo>
                <a:cubicBezTo>
                  <a:pt x="11077" y="13684"/>
                  <a:pt x="11002" y="13754"/>
                  <a:pt x="10950" y="13734"/>
                </a:cubicBezTo>
                <a:cubicBezTo>
                  <a:pt x="10927" y="13694"/>
                  <a:pt x="10882" y="13764"/>
                  <a:pt x="10860" y="13744"/>
                </a:cubicBezTo>
                <a:cubicBezTo>
                  <a:pt x="10830" y="13764"/>
                  <a:pt x="10815" y="13694"/>
                  <a:pt x="10778" y="13744"/>
                </a:cubicBezTo>
                <a:cubicBezTo>
                  <a:pt x="10763" y="13684"/>
                  <a:pt x="10703" y="13814"/>
                  <a:pt x="10695" y="13714"/>
                </a:cubicBezTo>
                <a:cubicBezTo>
                  <a:pt x="10658" y="13754"/>
                  <a:pt x="10628" y="13724"/>
                  <a:pt x="10590" y="13734"/>
                </a:cubicBezTo>
                <a:cubicBezTo>
                  <a:pt x="10478" y="13744"/>
                  <a:pt x="10366" y="13694"/>
                  <a:pt x="10246" y="13694"/>
                </a:cubicBezTo>
                <a:cubicBezTo>
                  <a:pt x="10298" y="13804"/>
                  <a:pt x="10373" y="13764"/>
                  <a:pt x="10440" y="13784"/>
                </a:cubicBezTo>
                <a:cubicBezTo>
                  <a:pt x="10478" y="13774"/>
                  <a:pt x="10500" y="13824"/>
                  <a:pt x="10538" y="13804"/>
                </a:cubicBezTo>
                <a:cubicBezTo>
                  <a:pt x="10560" y="13794"/>
                  <a:pt x="10568" y="13834"/>
                  <a:pt x="10590" y="13824"/>
                </a:cubicBezTo>
                <a:cubicBezTo>
                  <a:pt x="10613" y="13814"/>
                  <a:pt x="10628" y="13834"/>
                  <a:pt x="10643" y="13844"/>
                </a:cubicBezTo>
                <a:cubicBezTo>
                  <a:pt x="10710" y="13804"/>
                  <a:pt x="10755" y="13854"/>
                  <a:pt x="10815" y="13834"/>
                </a:cubicBezTo>
                <a:cubicBezTo>
                  <a:pt x="10875" y="13834"/>
                  <a:pt x="10942" y="13804"/>
                  <a:pt x="10995" y="13844"/>
                </a:cubicBezTo>
                <a:cubicBezTo>
                  <a:pt x="11062" y="13814"/>
                  <a:pt x="11115" y="13824"/>
                  <a:pt x="11174" y="13804"/>
                </a:cubicBezTo>
                <a:cubicBezTo>
                  <a:pt x="11227" y="13854"/>
                  <a:pt x="11317" y="13714"/>
                  <a:pt x="11362" y="13784"/>
                </a:cubicBezTo>
                <a:cubicBezTo>
                  <a:pt x="11429" y="13744"/>
                  <a:pt x="11497" y="13694"/>
                  <a:pt x="11541" y="13734"/>
                </a:cubicBezTo>
                <a:cubicBezTo>
                  <a:pt x="11571" y="13734"/>
                  <a:pt x="11616" y="13644"/>
                  <a:pt x="11639" y="13694"/>
                </a:cubicBezTo>
                <a:cubicBezTo>
                  <a:pt x="11669" y="13684"/>
                  <a:pt x="11706" y="13654"/>
                  <a:pt x="11736" y="13674"/>
                </a:cubicBezTo>
                <a:cubicBezTo>
                  <a:pt x="11864" y="13654"/>
                  <a:pt x="11998" y="13604"/>
                  <a:pt x="12126" y="13594"/>
                </a:cubicBezTo>
                <a:cubicBezTo>
                  <a:pt x="12171" y="13624"/>
                  <a:pt x="12245" y="13564"/>
                  <a:pt x="12305" y="13554"/>
                </a:cubicBezTo>
                <a:cubicBezTo>
                  <a:pt x="12358" y="13574"/>
                  <a:pt x="12425" y="13544"/>
                  <a:pt x="12493" y="13534"/>
                </a:cubicBezTo>
                <a:cubicBezTo>
                  <a:pt x="12545" y="13544"/>
                  <a:pt x="12620" y="13494"/>
                  <a:pt x="12680" y="13504"/>
                </a:cubicBezTo>
                <a:cubicBezTo>
                  <a:pt x="12740" y="13494"/>
                  <a:pt x="12807" y="13484"/>
                  <a:pt x="12860" y="13524"/>
                </a:cubicBezTo>
                <a:cubicBezTo>
                  <a:pt x="12994" y="13454"/>
                  <a:pt x="13099" y="13494"/>
                  <a:pt x="13219" y="13484"/>
                </a:cubicBezTo>
                <a:cubicBezTo>
                  <a:pt x="13242" y="13524"/>
                  <a:pt x="13287" y="13464"/>
                  <a:pt x="13309" y="13484"/>
                </a:cubicBezTo>
                <a:cubicBezTo>
                  <a:pt x="13331" y="13524"/>
                  <a:pt x="13369" y="13494"/>
                  <a:pt x="13406" y="13504"/>
                </a:cubicBezTo>
                <a:cubicBezTo>
                  <a:pt x="13459" y="13514"/>
                  <a:pt x="13519" y="13534"/>
                  <a:pt x="13586" y="13514"/>
                </a:cubicBezTo>
                <a:cubicBezTo>
                  <a:pt x="13721" y="13594"/>
                  <a:pt x="13871" y="13614"/>
                  <a:pt x="14021" y="13664"/>
                </a:cubicBezTo>
                <a:cubicBezTo>
                  <a:pt x="14050" y="13704"/>
                  <a:pt x="14095" y="13654"/>
                  <a:pt x="14118" y="13734"/>
                </a:cubicBezTo>
                <a:cubicBezTo>
                  <a:pt x="14163" y="13714"/>
                  <a:pt x="14200" y="13754"/>
                  <a:pt x="14230" y="13794"/>
                </a:cubicBezTo>
                <a:cubicBezTo>
                  <a:pt x="14268" y="13784"/>
                  <a:pt x="14298" y="13824"/>
                  <a:pt x="14328" y="13874"/>
                </a:cubicBezTo>
                <a:cubicBezTo>
                  <a:pt x="14350" y="13864"/>
                  <a:pt x="14365" y="13874"/>
                  <a:pt x="14380" y="13894"/>
                </a:cubicBezTo>
                <a:cubicBezTo>
                  <a:pt x="14402" y="13884"/>
                  <a:pt x="14440" y="13894"/>
                  <a:pt x="14417" y="13924"/>
                </a:cubicBezTo>
                <a:cubicBezTo>
                  <a:pt x="14380" y="13944"/>
                  <a:pt x="14358" y="13894"/>
                  <a:pt x="14328" y="13874"/>
                </a:cubicBezTo>
                <a:cubicBezTo>
                  <a:pt x="14298" y="13854"/>
                  <a:pt x="14245" y="13894"/>
                  <a:pt x="14223" y="13834"/>
                </a:cubicBezTo>
                <a:cubicBezTo>
                  <a:pt x="14178" y="13884"/>
                  <a:pt x="14155" y="13804"/>
                  <a:pt x="14110" y="13824"/>
                </a:cubicBezTo>
                <a:cubicBezTo>
                  <a:pt x="14088" y="13774"/>
                  <a:pt x="14035" y="13814"/>
                  <a:pt x="14006" y="13784"/>
                </a:cubicBezTo>
                <a:cubicBezTo>
                  <a:pt x="13931" y="13774"/>
                  <a:pt x="13863" y="13744"/>
                  <a:pt x="13796" y="13704"/>
                </a:cubicBezTo>
                <a:cubicBezTo>
                  <a:pt x="13713" y="13754"/>
                  <a:pt x="13654" y="13664"/>
                  <a:pt x="13571" y="13694"/>
                </a:cubicBezTo>
                <a:cubicBezTo>
                  <a:pt x="13504" y="13674"/>
                  <a:pt x="13436" y="13644"/>
                  <a:pt x="13354" y="13654"/>
                </a:cubicBezTo>
                <a:cubicBezTo>
                  <a:pt x="13287" y="13624"/>
                  <a:pt x="13204" y="13674"/>
                  <a:pt x="13129" y="13644"/>
                </a:cubicBezTo>
                <a:cubicBezTo>
                  <a:pt x="13054" y="13654"/>
                  <a:pt x="12979" y="13634"/>
                  <a:pt x="12897" y="13664"/>
                </a:cubicBezTo>
                <a:cubicBezTo>
                  <a:pt x="12830" y="13634"/>
                  <a:pt x="12747" y="13684"/>
                  <a:pt x="12680" y="13624"/>
                </a:cubicBezTo>
                <a:cubicBezTo>
                  <a:pt x="12568" y="13674"/>
                  <a:pt x="12463" y="13694"/>
                  <a:pt x="12358" y="13684"/>
                </a:cubicBezTo>
                <a:cubicBezTo>
                  <a:pt x="12305" y="13704"/>
                  <a:pt x="12260" y="13674"/>
                  <a:pt x="12201" y="13684"/>
                </a:cubicBezTo>
                <a:cubicBezTo>
                  <a:pt x="12156" y="13664"/>
                  <a:pt x="12088" y="13734"/>
                  <a:pt x="12051" y="13684"/>
                </a:cubicBezTo>
                <a:cubicBezTo>
                  <a:pt x="12028" y="13704"/>
                  <a:pt x="12028" y="13754"/>
                  <a:pt x="11998" y="13724"/>
                </a:cubicBezTo>
                <a:cubicBezTo>
                  <a:pt x="11976" y="13694"/>
                  <a:pt x="11931" y="13764"/>
                  <a:pt x="11908" y="13724"/>
                </a:cubicBezTo>
                <a:cubicBezTo>
                  <a:pt x="11856" y="13754"/>
                  <a:pt x="11804" y="13754"/>
                  <a:pt x="11751" y="13754"/>
                </a:cubicBezTo>
                <a:cubicBezTo>
                  <a:pt x="11691" y="13784"/>
                  <a:pt x="11639" y="13784"/>
                  <a:pt x="11586" y="13794"/>
                </a:cubicBezTo>
                <a:cubicBezTo>
                  <a:pt x="11511" y="13874"/>
                  <a:pt x="11474" y="13774"/>
                  <a:pt x="11399" y="13874"/>
                </a:cubicBezTo>
                <a:cubicBezTo>
                  <a:pt x="11294" y="13824"/>
                  <a:pt x="11152" y="13924"/>
                  <a:pt x="11047" y="13864"/>
                </a:cubicBezTo>
                <a:cubicBezTo>
                  <a:pt x="10912" y="13924"/>
                  <a:pt x="10800" y="13864"/>
                  <a:pt x="10665" y="13914"/>
                </a:cubicBezTo>
                <a:cubicBezTo>
                  <a:pt x="10553" y="13884"/>
                  <a:pt x="10418" y="13924"/>
                  <a:pt x="10306" y="13884"/>
                </a:cubicBezTo>
                <a:cubicBezTo>
                  <a:pt x="10231" y="13934"/>
                  <a:pt x="10186" y="13864"/>
                  <a:pt x="10118" y="13914"/>
                </a:cubicBezTo>
                <a:cubicBezTo>
                  <a:pt x="10096" y="13884"/>
                  <a:pt x="10066" y="13874"/>
                  <a:pt x="10036" y="13884"/>
                </a:cubicBezTo>
                <a:cubicBezTo>
                  <a:pt x="10014" y="13834"/>
                  <a:pt x="9969" y="13864"/>
                  <a:pt x="9991" y="13914"/>
                </a:cubicBezTo>
                <a:cubicBezTo>
                  <a:pt x="10073" y="13924"/>
                  <a:pt x="10156" y="13984"/>
                  <a:pt x="10246" y="13964"/>
                </a:cubicBezTo>
                <a:cubicBezTo>
                  <a:pt x="10283" y="14004"/>
                  <a:pt x="10343" y="13934"/>
                  <a:pt x="10373" y="13984"/>
                </a:cubicBezTo>
                <a:cubicBezTo>
                  <a:pt x="10418" y="13964"/>
                  <a:pt x="10463" y="13994"/>
                  <a:pt x="10515" y="13964"/>
                </a:cubicBezTo>
                <a:cubicBezTo>
                  <a:pt x="10598" y="13994"/>
                  <a:pt x="10695" y="13984"/>
                  <a:pt x="10778" y="14014"/>
                </a:cubicBezTo>
                <a:cubicBezTo>
                  <a:pt x="10882" y="13954"/>
                  <a:pt x="10965" y="13994"/>
                  <a:pt x="11070" y="13974"/>
                </a:cubicBezTo>
                <a:cubicBezTo>
                  <a:pt x="11145" y="14033"/>
                  <a:pt x="11249" y="13944"/>
                  <a:pt x="11332" y="13974"/>
                </a:cubicBezTo>
                <a:cubicBezTo>
                  <a:pt x="11437" y="13904"/>
                  <a:pt x="11519" y="13954"/>
                  <a:pt x="11616" y="13914"/>
                </a:cubicBezTo>
                <a:cubicBezTo>
                  <a:pt x="11714" y="13864"/>
                  <a:pt x="11804" y="13884"/>
                  <a:pt x="11901" y="13854"/>
                </a:cubicBezTo>
                <a:cubicBezTo>
                  <a:pt x="12006" y="13804"/>
                  <a:pt x="12088" y="13854"/>
                  <a:pt x="12201" y="13774"/>
                </a:cubicBezTo>
                <a:cubicBezTo>
                  <a:pt x="12230" y="13854"/>
                  <a:pt x="12298" y="13764"/>
                  <a:pt x="12335" y="13794"/>
                </a:cubicBezTo>
                <a:cubicBezTo>
                  <a:pt x="12380" y="13804"/>
                  <a:pt x="12440" y="13764"/>
                  <a:pt x="12478" y="13804"/>
                </a:cubicBezTo>
                <a:cubicBezTo>
                  <a:pt x="12523" y="13794"/>
                  <a:pt x="12583" y="13764"/>
                  <a:pt x="12620" y="13784"/>
                </a:cubicBezTo>
                <a:cubicBezTo>
                  <a:pt x="12687" y="13724"/>
                  <a:pt x="12717" y="13814"/>
                  <a:pt x="12785" y="13754"/>
                </a:cubicBezTo>
                <a:cubicBezTo>
                  <a:pt x="12875" y="13784"/>
                  <a:pt x="12979" y="13754"/>
                  <a:pt x="13077" y="13774"/>
                </a:cubicBezTo>
                <a:cubicBezTo>
                  <a:pt x="13182" y="13754"/>
                  <a:pt x="13272" y="13794"/>
                  <a:pt x="13376" y="13754"/>
                </a:cubicBezTo>
                <a:cubicBezTo>
                  <a:pt x="13481" y="13814"/>
                  <a:pt x="13601" y="13814"/>
                  <a:pt x="13713" y="13824"/>
                </a:cubicBezTo>
                <a:cubicBezTo>
                  <a:pt x="13766" y="13874"/>
                  <a:pt x="13826" y="13824"/>
                  <a:pt x="13871" y="13884"/>
                </a:cubicBezTo>
                <a:cubicBezTo>
                  <a:pt x="13946" y="13844"/>
                  <a:pt x="13983" y="13934"/>
                  <a:pt x="14050" y="13904"/>
                </a:cubicBezTo>
                <a:cubicBezTo>
                  <a:pt x="14065" y="13964"/>
                  <a:pt x="14103" y="13914"/>
                  <a:pt x="14133" y="13934"/>
                </a:cubicBezTo>
                <a:cubicBezTo>
                  <a:pt x="14155" y="13954"/>
                  <a:pt x="14178" y="13964"/>
                  <a:pt x="14208" y="13964"/>
                </a:cubicBezTo>
                <a:cubicBezTo>
                  <a:pt x="14260" y="14004"/>
                  <a:pt x="14328" y="13994"/>
                  <a:pt x="14380" y="14043"/>
                </a:cubicBezTo>
                <a:cubicBezTo>
                  <a:pt x="14432" y="14053"/>
                  <a:pt x="14485" y="14123"/>
                  <a:pt x="14545" y="14123"/>
                </a:cubicBezTo>
                <a:cubicBezTo>
                  <a:pt x="14560" y="14193"/>
                  <a:pt x="14597" y="14143"/>
                  <a:pt x="14612" y="14183"/>
                </a:cubicBezTo>
                <a:cubicBezTo>
                  <a:pt x="14627" y="14203"/>
                  <a:pt x="14635" y="14233"/>
                  <a:pt x="14650" y="14223"/>
                </a:cubicBezTo>
                <a:cubicBezTo>
                  <a:pt x="14657" y="14243"/>
                  <a:pt x="14687" y="14233"/>
                  <a:pt x="14672" y="14263"/>
                </a:cubicBezTo>
                <a:cubicBezTo>
                  <a:pt x="14612" y="14303"/>
                  <a:pt x="14597" y="14173"/>
                  <a:pt x="14530" y="14253"/>
                </a:cubicBezTo>
                <a:cubicBezTo>
                  <a:pt x="14462" y="14183"/>
                  <a:pt x="14380" y="14203"/>
                  <a:pt x="14320" y="14113"/>
                </a:cubicBezTo>
                <a:cubicBezTo>
                  <a:pt x="14260" y="14143"/>
                  <a:pt x="14208" y="14093"/>
                  <a:pt x="14148" y="14123"/>
                </a:cubicBezTo>
                <a:cubicBezTo>
                  <a:pt x="14103" y="14063"/>
                  <a:pt x="14035" y="14113"/>
                  <a:pt x="13991" y="14063"/>
                </a:cubicBezTo>
                <a:cubicBezTo>
                  <a:pt x="13923" y="14113"/>
                  <a:pt x="13886" y="14024"/>
                  <a:pt x="13826" y="14043"/>
                </a:cubicBezTo>
                <a:cubicBezTo>
                  <a:pt x="13773" y="14024"/>
                  <a:pt x="13713" y="14024"/>
                  <a:pt x="13661" y="14014"/>
                </a:cubicBezTo>
                <a:cubicBezTo>
                  <a:pt x="13549" y="14004"/>
                  <a:pt x="13429" y="14033"/>
                  <a:pt x="13331" y="13964"/>
                </a:cubicBezTo>
                <a:cubicBezTo>
                  <a:pt x="13212" y="14004"/>
                  <a:pt x="13099" y="13984"/>
                  <a:pt x="12994" y="13954"/>
                </a:cubicBezTo>
                <a:cubicBezTo>
                  <a:pt x="12927" y="13984"/>
                  <a:pt x="12815" y="13984"/>
                  <a:pt x="12777" y="13964"/>
                </a:cubicBezTo>
                <a:cubicBezTo>
                  <a:pt x="12777" y="13964"/>
                  <a:pt x="12755" y="13984"/>
                  <a:pt x="12747" y="13984"/>
                </a:cubicBezTo>
                <a:cubicBezTo>
                  <a:pt x="12725" y="13994"/>
                  <a:pt x="12702" y="13994"/>
                  <a:pt x="12680" y="13984"/>
                </a:cubicBezTo>
                <a:cubicBezTo>
                  <a:pt x="12665" y="13974"/>
                  <a:pt x="12665" y="14014"/>
                  <a:pt x="12672" y="14014"/>
                </a:cubicBezTo>
                <a:cubicBezTo>
                  <a:pt x="12650" y="14024"/>
                  <a:pt x="12635" y="14004"/>
                  <a:pt x="12612" y="14033"/>
                </a:cubicBezTo>
                <a:cubicBezTo>
                  <a:pt x="12553" y="14004"/>
                  <a:pt x="12478" y="14033"/>
                  <a:pt x="12410" y="14033"/>
                </a:cubicBezTo>
                <a:cubicBezTo>
                  <a:pt x="12350" y="13984"/>
                  <a:pt x="12268" y="14063"/>
                  <a:pt x="12201" y="14043"/>
                </a:cubicBezTo>
                <a:cubicBezTo>
                  <a:pt x="12051" y="14083"/>
                  <a:pt x="11923" y="14063"/>
                  <a:pt x="11774" y="14093"/>
                </a:cubicBezTo>
                <a:cubicBezTo>
                  <a:pt x="11646" y="14053"/>
                  <a:pt x="11504" y="14093"/>
                  <a:pt x="11369" y="14063"/>
                </a:cubicBezTo>
                <a:cubicBezTo>
                  <a:pt x="11294" y="14093"/>
                  <a:pt x="11234" y="14043"/>
                  <a:pt x="11159" y="14083"/>
                </a:cubicBezTo>
                <a:cubicBezTo>
                  <a:pt x="11130" y="14053"/>
                  <a:pt x="11100" y="14024"/>
                  <a:pt x="11062" y="14063"/>
                </a:cubicBezTo>
                <a:cubicBezTo>
                  <a:pt x="11047" y="14043"/>
                  <a:pt x="11025" y="14043"/>
                  <a:pt x="11010" y="14043"/>
                </a:cubicBezTo>
                <a:cubicBezTo>
                  <a:pt x="10995" y="14024"/>
                  <a:pt x="10980" y="14043"/>
                  <a:pt x="11002" y="14073"/>
                </a:cubicBezTo>
                <a:cubicBezTo>
                  <a:pt x="11070" y="14103"/>
                  <a:pt x="11137" y="14113"/>
                  <a:pt x="11204" y="14133"/>
                </a:cubicBezTo>
                <a:cubicBezTo>
                  <a:pt x="11227" y="14173"/>
                  <a:pt x="11272" y="14103"/>
                  <a:pt x="11287" y="14183"/>
                </a:cubicBezTo>
                <a:cubicBezTo>
                  <a:pt x="11324" y="14183"/>
                  <a:pt x="11354" y="14243"/>
                  <a:pt x="11384" y="14263"/>
                </a:cubicBezTo>
                <a:cubicBezTo>
                  <a:pt x="11362" y="14273"/>
                  <a:pt x="11249" y="14203"/>
                  <a:pt x="11294" y="14303"/>
                </a:cubicBezTo>
                <a:cubicBezTo>
                  <a:pt x="11309" y="14333"/>
                  <a:pt x="11339" y="14303"/>
                  <a:pt x="11362" y="14313"/>
                </a:cubicBezTo>
                <a:cubicBezTo>
                  <a:pt x="11392" y="14293"/>
                  <a:pt x="11399" y="14353"/>
                  <a:pt x="11429" y="14313"/>
                </a:cubicBezTo>
                <a:cubicBezTo>
                  <a:pt x="11474" y="14343"/>
                  <a:pt x="11519" y="14363"/>
                  <a:pt x="11564" y="14363"/>
                </a:cubicBezTo>
                <a:cubicBezTo>
                  <a:pt x="11609" y="14453"/>
                  <a:pt x="11676" y="14453"/>
                  <a:pt x="11729" y="14503"/>
                </a:cubicBezTo>
                <a:cubicBezTo>
                  <a:pt x="11796" y="14523"/>
                  <a:pt x="11856" y="14583"/>
                  <a:pt x="11923" y="14593"/>
                </a:cubicBezTo>
                <a:cubicBezTo>
                  <a:pt x="12051" y="14653"/>
                  <a:pt x="12171" y="14723"/>
                  <a:pt x="12305" y="14723"/>
                </a:cubicBezTo>
                <a:cubicBezTo>
                  <a:pt x="12365" y="14813"/>
                  <a:pt x="12448" y="14773"/>
                  <a:pt x="12500" y="14873"/>
                </a:cubicBezTo>
                <a:cubicBezTo>
                  <a:pt x="12575" y="14873"/>
                  <a:pt x="12635" y="14953"/>
                  <a:pt x="12702" y="14993"/>
                </a:cubicBezTo>
                <a:cubicBezTo>
                  <a:pt x="12845" y="15043"/>
                  <a:pt x="12972" y="15143"/>
                  <a:pt x="13114" y="15183"/>
                </a:cubicBezTo>
                <a:cubicBezTo>
                  <a:pt x="13144" y="15213"/>
                  <a:pt x="13182" y="15223"/>
                  <a:pt x="13219" y="15223"/>
                </a:cubicBezTo>
                <a:cubicBezTo>
                  <a:pt x="13242" y="15283"/>
                  <a:pt x="13287" y="15243"/>
                  <a:pt x="13324" y="15263"/>
                </a:cubicBezTo>
                <a:cubicBezTo>
                  <a:pt x="13354" y="15313"/>
                  <a:pt x="13399" y="15273"/>
                  <a:pt x="13429" y="15303"/>
                </a:cubicBezTo>
                <a:cubicBezTo>
                  <a:pt x="13459" y="15323"/>
                  <a:pt x="13496" y="15323"/>
                  <a:pt x="13534" y="15343"/>
                </a:cubicBezTo>
                <a:cubicBezTo>
                  <a:pt x="13571" y="15333"/>
                  <a:pt x="13609" y="15353"/>
                  <a:pt x="13646" y="15353"/>
                </a:cubicBezTo>
                <a:cubicBezTo>
                  <a:pt x="13661" y="15373"/>
                  <a:pt x="13676" y="15373"/>
                  <a:pt x="13698" y="15373"/>
                </a:cubicBezTo>
                <a:cubicBezTo>
                  <a:pt x="13721" y="15353"/>
                  <a:pt x="13728" y="15393"/>
                  <a:pt x="13751" y="15393"/>
                </a:cubicBezTo>
                <a:cubicBezTo>
                  <a:pt x="13788" y="15393"/>
                  <a:pt x="13818" y="15423"/>
                  <a:pt x="13863" y="15393"/>
                </a:cubicBezTo>
                <a:cubicBezTo>
                  <a:pt x="13886" y="15453"/>
                  <a:pt x="13938" y="15403"/>
                  <a:pt x="13961" y="15473"/>
                </a:cubicBezTo>
                <a:cubicBezTo>
                  <a:pt x="14006" y="15443"/>
                  <a:pt x="14050" y="15443"/>
                  <a:pt x="14088" y="15463"/>
                </a:cubicBezTo>
                <a:cubicBezTo>
                  <a:pt x="14125" y="15473"/>
                  <a:pt x="14170" y="15483"/>
                  <a:pt x="14208" y="15483"/>
                </a:cubicBezTo>
                <a:cubicBezTo>
                  <a:pt x="14298" y="15493"/>
                  <a:pt x="14387" y="15503"/>
                  <a:pt x="14477" y="15493"/>
                </a:cubicBezTo>
                <a:cubicBezTo>
                  <a:pt x="14492" y="15523"/>
                  <a:pt x="14515" y="15493"/>
                  <a:pt x="14530" y="15513"/>
                </a:cubicBezTo>
                <a:cubicBezTo>
                  <a:pt x="14545" y="15533"/>
                  <a:pt x="14560" y="15533"/>
                  <a:pt x="14582" y="15533"/>
                </a:cubicBezTo>
                <a:cubicBezTo>
                  <a:pt x="14612" y="15573"/>
                  <a:pt x="14672" y="15503"/>
                  <a:pt x="14702" y="15563"/>
                </a:cubicBezTo>
                <a:cubicBezTo>
                  <a:pt x="14740" y="15553"/>
                  <a:pt x="14777" y="15573"/>
                  <a:pt x="14814" y="15563"/>
                </a:cubicBezTo>
                <a:cubicBezTo>
                  <a:pt x="14867" y="15533"/>
                  <a:pt x="14889" y="15623"/>
                  <a:pt x="14942" y="15563"/>
                </a:cubicBezTo>
                <a:cubicBezTo>
                  <a:pt x="14987" y="15593"/>
                  <a:pt x="15024" y="15613"/>
                  <a:pt x="15077" y="15613"/>
                </a:cubicBezTo>
                <a:cubicBezTo>
                  <a:pt x="15092" y="15633"/>
                  <a:pt x="15114" y="15643"/>
                  <a:pt x="15144" y="15613"/>
                </a:cubicBezTo>
                <a:cubicBezTo>
                  <a:pt x="15151" y="15703"/>
                  <a:pt x="15204" y="15593"/>
                  <a:pt x="15211" y="15683"/>
                </a:cubicBezTo>
                <a:cubicBezTo>
                  <a:pt x="15294" y="15633"/>
                  <a:pt x="15361" y="15673"/>
                  <a:pt x="15436" y="15633"/>
                </a:cubicBezTo>
                <a:cubicBezTo>
                  <a:pt x="15473" y="15713"/>
                  <a:pt x="15541" y="15663"/>
                  <a:pt x="15593" y="15693"/>
                </a:cubicBezTo>
                <a:cubicBezTo>
                  <a:pt x="15616" y="15723"/>
                  <a:pt x="15646" y="15733"/>
                  <a:pt x="15676" y="15723"/>
                </a:cubicBezTo>
                <a:cubicBezTo>
                  <a:pt x="15683" y="15753"/>
                  <a:pt x="15698" y="15713"/>
                  <a:pt x="15713" y="15723"/>
                </a:cubicBezTo>
                <a:cubicBezTo>
                  <a:pt x="15736" y="15723"/>
                  <a:pt x="15743" y="15783"/>
                  <a:pt x="15766" y="15743"/>
                </a:cubicBezTo>
                <a:cubicBezTo>
                  <a:pt x="15818" y="15783"/>
                  <a:pt x="15885" y="15713"/>
                  <a:pt x="15923" y="15803"/>
                </a:cubicBezTo>
                <a:cubicBezTo>
                  <a:pt x="15960" y="15783"/>
                  <a:pt x="15990" y="15773"/>
                  <a:pt x="16013" y="15793"/>
                </a:cubicBezTo>
                <a:cubicBezTo>
                  <a:pt x="16035" y="15833"/>
                  <a:pt x="16080" y="15763"/>
                  <a:pt x="16095" y="15853"/>
                </a:cubicBezTo>
                <a:cubicBezTo>
                  <a:pt x="16095" y="15853"/>
                  <a:pt x="16095" y="15853"/>
                  <a:pt x="16095" y="15853"/>
                </a:cubicBezTo>
                <a:cubicBezTo>
                  <a:pt x="15998" y="15873"/>
                  <a:pt x="15908" y="15853"/>
                  <a:pt x="15811" y="15893"/>
                </a:cubicBezTo>
                <a:cubicBezTo>
                  <a:pt x="15758" y="15903"/>
                  <a:pt x="15713" y="15893"/>
                  <a:pt x="15653" y="15943"/>
                </a:cubicBezTo>
                <a:cubicBezTo>
                  <a:pt x="15638" y="15913"/>
                  <a:pt x="15608" y="15953"/>
                  <a:pt x="15578" y="15973"/>
                </a:cubicBezTo>
                <a:cubicBezTo>
                  <a:pt x="15593" y="16013"/>
                  <a:pt x="15586" y="16033"/>
                  <a:pt x="15548" y="16053"/>
                </a:cubicBezTo>
                <a:cubicBezTo>
                  <a:pt x="15578" y="16153"/>
                  <a:pt x="15668" y="16023"/>
                  <a:pt x="15721" y="16043"/>
                </a:cubicBezTo>
                <a:cubicBezTo>
                  <a:pt x="15781" y="16023"/>
                  <a:pt x="15848" y="16003"/>
                  <a:pt x="15915" y="15983"/>
                </a:cubicBezTo>
                <a:cubicBezTo>
                  <a:pt x="15983" y="15933"/>
                  <a:pt x="16028" y="15993"/>
                  <a:pt x="16095" y="15943"/>
                </a:cubicBezTo>
                <a:cubicBezTo>
                  <a:pt x="16148" y="15963"/>
                  <a:pt x="16215" y="15943"/>
                  <a:pt x="16267" y="15993"/>
                </a:cubicBezTo>
                <a:cubicBezTo>
                  <a:pt x="16200" y="16013"/>
                  <a:pt x="16140" y="16003"/>
                  <a:pt x="16065" y="16083"/>
                </a:cubicBezTo>
                <a:cubicBezTo>
                  <a:pt x="16103" y="16183"/>
                  <a:pt x="16185" y="16073"/>
                  <a:pt x="16245" y="16093"/>
                </a:cubicBezTo>
                <a:cubicBezTo>
                  <a:pt x="16290" y="16033"/>
                  <a:pt x="16320" y="16063"/>
                  <a:pt x="16350" y="16073"/>
                </a:cubicBezTo>
                <a:cubicBezTo>
                  <a:pt x="16387" y="16043"/>
                  <a:pt x="16417" y="16073"/>
                  <a:pt x="16440" y="16093"/>
                </a:cubicBezTo>
                <a:cubicBezTo>
                  <a:pt x="16387" y="16133"/>
                  <a:pt x="16350" y="16073"/>
                  <a:pt x="16290" y="16153"/>
                </a:cubicBezTo>
                <a:cubicBezTo>
                  <a:pt x="16267" y="16153"/>
                  <a:pt x="16297" y="16192"/>
                  <a:pt x="16290" y="16202"/>
                </a:cubicBezTo>
                <a:cubicBezTo>
                  <a:pt x="16282" y="16222"/>
                  <a:pt x="16237" y="16242"/>
                  <a:pt x="16222" y="16252"/>
                </a:cubicBezTo>
                <a:cubicBezTo>
                  <a:pt x="16185" y="16292"/>
                  <a:pt x="16125" y="16272"/>
                  <a:pt x="16125" y="16332"/>
                </a:cubicBezTo>
                <a:cubicBezTo>
                  <a:pt x="16207" y="16442"/>
                  <a:pt x="16275" y="16332"/>
                  <a:pt x="16372" y="16292"/>
                </a:cubicBezTo>
                <a:cubicBezTo>
                  <a:pt x="16410" y="16332"/>
                  <a:pt x="16470" y="16232"/>
                  <a:pt x="16500" y="16282"/>
                </a:cubicBezTo>
                <a:cubicBezTo>
                  <a:pt x="16559" y="16232"/>
                  <a:pt x="16597" y="16262"/>
                  <a:pt x="16657" y="16232"/>
                </a:cubicBezTo>
                <a:cubicBezTo>
                  <a:pt x="16664" y="16242"/>
                  <a:pt x="16679" y="16242"/>
                  <a:pt x="16694" y="16232"/>
                </a:cubicBezTo>
                <a:cubicBezTo>
                  <a:pt x="16747" y="16272"/>
                  <a:pt x="16807" y="16282"/>
                  <a:pt x="16874" y="16272"/>
                </a:cubicBezTo>
                <a:cubicBezTo>
                  <a:pt x="16911" y="16262"/>
                  <a:pt x="16919" y="16412"/>
                  <a:pt x="16971" y="16352"/>
                </a:cubicBezTo>
                <a:cubicBezTo>
                  <a:pt x="17009" y="16392"/>
                  <a:pt x="17061" y="16392"/>
                  <a:pt x="17114" y="16382"/>
                </a:cubicBezTo>
                <a:cubicBezTo>
                  <a:pt x="17129" y="16422"/>
                  <a:pt x="17166" y="16362"/>
                  <a:pt x="17181" y="16392"/>
                </a:cubicBezTo>
                <a:cubicBezTo>
                  <a:pt x="17234" y="16402"/>
                  <a:pt x="17204" y="16372"/>
                  <a:pt x="17249" y="16342"/>
                </a:cubicBezTo>
                <a:cubicBezTo>
                  <a:pt x="17196" y="16153"/>
                  <a:pt x="17084" y="16242"/>
                  <a:pt x="17031" y="16073"/>
                </a:cubicBezTo>
                <a:cubicBezTo>
                  <a:pt x="16994" y="15983"/>
                  <a:pt x="17031" y="15933"/>
                  <a:pt x="17001" y="15853"/>
                </a:cubicBezTo>
                <a:cubicBezTo>
                  <a:pt x="17001" y="15843"/>
                  <a:pt x="16994" y="15833"/>
                  <a:pt x="16994" y="15833"/>
                </a:cubicBezTo>
                <a:cubicBezTo>
                  <a:pt x="17016" y="15803"/>
                  <a:pt x="17024" y="15763"/>
                  <a:pt x="17016" y="15723"/>
                </a:cubicBezTo>
                <a:cubicBezTo>
                  <a:pt x="17031" y="15683"/>
                  <a:pt x="17054" y="15653"/>
                  <a:pt x="17054" y="15613"/>
                </a:cubicBezTo>
                <a:cubicBezTo>
                  <a:pt x="17046" y="15513"/>
                  <a:pt x="17121" y="15453"/>
                  <a:pt x="17106" y="15363"/>
                </a:cubicBezTo>
                <a:cubicBezTo>
                  <a:pt x="17189" y="15303"/>
                  <a:pt x="17114" y="15193"/>
                  <a:pt x="17211" y="15143"/>
                </a:cubicBezTo>
                <a:cubicBezTo>
                  <a:pt x="17196" y="15043"/>
                  <a:pt x="17308" y="15003"/>
                  <a:pt x="17264" y="14893"/>
                </a:cubicBezTo>
                <a:close/>
                <a:moveTo>
                  <a:pt x="12777" y="9676"/>
                </a:moveTo>
                <a:cubicBezTo>
                  <a:pt x="12792" y="9636"/>
                  <a:pt x="12785" y="9586"/>
                  <a:pt x="12792" y="9546"/>
                </a:cubicBezTo>
                <a:cubicBezTo>
                  <a:pt x="12860" y="9536"/>
                  <a:pt x="12777" y="9626"/>
                  <a:pt x="12822" y="9676"/>
                </a:cubicBezTo>
                <a:cubicBezTo>
                  <a:pt x="12807" y="9715"/>
                  <a:pt x="12815" y="9755"/>
                  <a:pt x="12807" y="9795"/>
                </a:cubicBezTo>
                <a:cubicBezTo>
                  <a:pt x="12740" y="9805"/>
                  <a:pt x="12822" y="9715"/>
                  <a:pt x="12777" y="9676"/>
                </a:cubicBezTo>
                <a:close/>
                <a:moveTo>
                  <a:pt x="12792" y="10015"/>
                </a:moveTo>
                <a:cubicBezTo>
                  <a:pt x="12785" y="9965"/>
                  <a:pt x="12785" y="9905"/>
                  <a:pt x="12785" y="9845"/>
                </a:cubicBezTo>
                <a:cubicBezTo>
                  <a:pt x="12830" y="9835"/>
                  <a:pt x="12770" y="9945"/>
                  <a:pt x="12822" y="9995"/>
                </a:cubicBezTo>
                <a:cubicBezTo>
                  <a:pt x="12800" y="10045"/>
                  <a:pt x="12800" y="10105"/>
                  <a:pt x="12815" y="10175"/>
                </a:cubicBezTo>
                <a:cubicBezTo>
                  <a:pt x="12762" y="10185"/>
                  <a:pt x="12785" y="10055"/>
                  <a:pt x="12792" y="10015"/>
                </a:cubicBezTo>
                <a:close/>
                <a:moveTo>
                  <a:pt x="12800" y="10515"/>
                </a:moveTo>
                <a:cubicBezTo>
                  <a:pt x="12807" y="10435"/>
                  <a:pt x="12815" y="10545"/>
                  <a:pt x="12822" y="10575"/>
                </a:cubicBezTo>
                <a:cubicBezTo>
                  <a:pt x="12785" y="10585"/>
                  <a:pt x="12807" y="10545"/>
                  <a:pt x="12800" y="10515"/>
                </a:cubicBezTo>
                <a:close/>
                <a:moveTo>
                  <a:pt x="12433" y="10165"/>
                </a:moveTo>
                <a:cubicBezTo>
                  <a:pt x="12478" y="10135"/>
                  <a:pt x="12470" y="10235"/>
                  <a:pt x="12470" y="10255"/>
                </a:cubicBezTo>
                <a:cubicBezTo>
                  <a:pt x="12410" y="10275"/>
                  <a:pt x="12463" y="10195"/>
                  <a:pt x="12433" y="10165"/>
                </a:cubicBezTo>
                <a:close/>
                <a:moveTo>
                  <a:pt x="12485" y="10565"/>
                </a:moveTo>
                <a:cubicBezTo>
                  <a:pt x="12500" y="10485"/>
                  <a:pt x="12508" y="10605"/>
                  <a:pt x="12515" y="10635"/>
                </a:cubicBezTo>
                <a:cubicBezTo>
                  <a:pt x="12478" y="10635"/>
                  <a:pt x="12500" y="10595"/>
                  <a:pt x="12485" y="10565"/>
                </a:cubicBezTo>
                <a:close/>
                <a:moveTo>
                  <a:pt x="9916" y="8036"/>
                </a:moveTo>
                <a:cubicBezTo>
                  <a:pt x="9909" y="8026"/>
                  <a:pt x="9901" y="8006"/>
                  <a:pt x="9901" y="7996"/>
                </a:cubicBezTo>
                <a:cubicBezTo>
                  <a:pt x="9931" y="7956"/>
                  <a:pt x="9946" y="7996"/>
                  <a:pt x="9961" y="8036"/>
                </a:cubicBezTo>
                <a:cubicBezTo>
                  <a:pt x="9946" y="8036"/>
                  <a:pt x="9931" y="8026"/>
                  <a:pt x="9916" y="8036"/>
                </a:cubicBezTo>
                <a:close/>
                <a:moveTo>
                  <a:pt x="10133" y="8196"/>
                </a:moveTo>
                <a:cubicBezTo>
                  <a:pt x="10126" y="8126"/>
                  <a:pt x="10193" y="8216"/>
                  <a:pt x="10223" y="8186"/>
                </a:cubicBezTo>
                <a:cubicBezTo>
                  <a:pt x="10238" y="8226"/>
                  <a:pt x="10246" y="8256"/>
                  <a:pt x="10268" y="8246"/>
                </a:cubicBezTo>
                <a:cubicBezTo>
                  <a:pt x="10253" y="8346"/>
                  <a:pt x="10178" y="8176"/>
                  <a:pt x="10133" y="8196"/>
                </a:cubicBezTo>
                <a:close/>
                <a:moveTo>
                  <a:pt x="11002" y="9166"/>
                </a:moveTo>
                <a:cubicBezTo>
                  <a:pt x="11047" y="9156"/>
                  <a:pt x="11077" y="9196"/>
                  <a:pt x="11100" y="9246"/>
                </a:cubicBezTo>
                <a:cubicBezTo>
                  <a:pt x="11062" y="9256"/>
                  <a:pt x="11032" y="9216"/>
                  <a:pt x="11002" y="9166"/>
                </a:cubicBezTo>
                <a:close/>
                <a:moveTo>
                  <a:pt x="11032" y="8856"/>
                </a:moveTo>
                <a:cubicBezTo>
                  <a:pt x="11062" y="8866"/>
                  <a:pt x="11085" y="8856"/>
                  <a:pt x="11092" y="8806"/>
                </a:cubicBezTo>
                <a:cubicBezTo>
                  <a:pt x="11040" y="8706"/>
                  <a:pt x="11047" y="8626"/>
                  <a:pt x="11025" y="8536"/>
                </a:cubicBezTo>
                <a:cubicBezTo>
                  <a:pt x="10995" y="8446"/>
                  <a:pt x="11100" y="8566"/>
                  <a:pt x="11047" y="8576"/>
                </a:cubicBezTo>
                <a:cubicBezTo>
                  <a:pt x="11122" y="8746"/>
                  <a:pt x="11092" y="8876"/>
                  <a:pt x="11145" y="9036"/>
                </a:cubicBezTo>
                <a:cubicBezTo>
                  <a:pt x="11100" y="9026"/>
                  <a:pt x="11077" y="8886"/>
                  <a:pt x="11032" y="8856"/>
                </a:cubicBezTo>
                <a:close/>
                <a:moveTo>
                  <a:pt x="12163" y="10515"/>
                </a:moveTo>
                <a:cubicBezTo>
                  <a:pt x="12223" y="10515"/>
                  <a:pt x="12171" y="10615"/>
                  <a:pt x="12223" y="10675"/>
                </a:cubicBezTo>
                <a:cubicBezTo>
                  <a:pt x="12156" y="10705"/>
                  <a:pt x="12163" y="10565"/>
                  <a:pt x="12163" y="10515"/>
                </a:cubicBezTo>
                <a:close/>
                <a:moveTo>
                  <a:pt x="13309" y="12954"/>
                </a:moveTo>
                <a:cubicBezTo>
                  <a:pt x="13279" y="12994"/>
                  <a:pt x="13257" y="12974"/>
                  <a:pt x="13234" y="12984"/>
                </a:cubicBezTo>
                <a:cubicBezTo>
                  <a:pt x="13189" y="12954"/>
                  <a:pt x="13144" y="12934"/>
                  <a:pt x="13099" y="12934"/>
                </a:cubicBezTo>
                <a:cubicBezTo>
                  <a:pt x="13047" y="12954"/>
                  <a:pt x="13009" y="12914"/>
                  <a:pt x="12964" y="12914"/>
                </a:cubicBezTo>
                <a:cubicBezTo>
                  <a:pt x="12920" y="12904"/>
                  <a:pt x="12867" y="12924"/>
                  <a:pt x="12822" y="12904"/>
                </a:cubicBezTo>
                <a:cubicBezTo>
                  <a:pt x="12725" y="12914"/>
                  <a:pt x="12642" y="12864"/>
                  <a:pt x="12538" y="12904"/>
                </a:cubicBezTo>
                <a:cubicBezTo>
                  <a:pt x="12455" y="12864"/>
                  <a:pt x="12343" y="12934"/>
                  <a:pt x="12260" y="12874"/>
                </a:cubicBezTo>
                <a:cubicBezTo>
                  <a:pt x="12058" y="12954"/>
                  <a:pt x="11871" y="12984"/>
                  <a:pt x="11699" y="12944"/>
                </a:cubicBezTo>
                <a:cubicBezTo>
                  <a:pt x="11601" y="13004"/>
                  <a:pt x="11519" y="12984"/>
                  <a:pt x="11422" y="13034"/>
                </a:cubicBezTo>
                <a:cubicBezTo>
                  <a:pt x="11347" y="12994"/>
                  <a:pt x="11257" y="13064"/>
                  <a:pt x="11182" y="13034"/>
                </a:cubicBezTo>
                <a:cubicBezTo>
                  <a:pt x="11092" y="13064"/>
                  <a:pt x="11010" y="13054"/>
                  <a:pt x="10920" y="13084"/>
                </a:cubicBezTo>
                <a:cubicBezTo>
                  <a:pt x="10830" y="13104"/>
                  <a:pt x="10763" y="13064"/>
                  <a:pt x="10665" y="13124"/>
                </a:cubicBezTo>
                <a:cubicBezTo>
                  <a:pt x="10695" y="12994"/>
                  <a:pt x="10792" y="13104"/>
                  <a:pt x="10860" y="13004"/>
                </a:cubicBezTo>
                <a:cubicBezTo>
                  <a:pt x="10935" y="12984"/>
                  <a:pt x="11002" y="12964"/>
                  <a:pt x="11085" y="12904"/>
                </a:cubicBezTo>
                <a:cubicBezTo>
                  <a:pt x="11122" y="12924"/>
                  <a:pt x="11182" y="12864"/>
                  <a:pt x="11227" y="12884"/>
                </a:cubicBezTo>
                <a:cubicBezTo>
                  <a:pt x="11279" y="12854"/>
                  <a:pt x="11317" y="12854"/>
                  <a:pt x="11362" y="12874"/>
                </a:cubicBezTo>
                <a:cubicBezTo>
                  <a:pt x="11459" y="12814"/>
                  <a:pt x="11534" y="12854"/>
                  <a:pt x="11631" y="12784"/>
                </a:cubicBezTo>
                <a:cubicBezTo>
                  <a:pt x="11714" y="12814"/>
                  <a:pt x="11819" y="12754"/>
                  <a:pt x="11908" y="12764"/>
                </a:cubicBezTo>
                <a:cubicBezTo>
                  <a:pt x="11991" y="12764"/>
                  <a:pt x="12073" y="12774"/>
                  <a:pt x="12163" y="12744"/>
                </a:cubicBezTo>
                <a:cubicBezTo>
                  <a:pt x="12208" y="12764"/>
                  <a:pt x="12260" y="12744"/>
                  <a:pt x="12305" y="12764"/>
                </a:cubicBezTo>
                <a:cubicBezTo>
                  <a:pt x="12328" y="12764"/>
                  <a:pt x="12350" y="12754"/>
                  <a:pt x="12380" y="12734"/>
                </a:cubicBezTo>
                <a:cubicBezTo>
                  <a:pt x="12388" y="12774"/>
                  <a:pt x="12410" y="12764"/>
                  <a:pt x="12433" y="12754"/>
                </a:cubicBezTo>
                <a:cubicBezTo>
                  <a:pt x="12508" y="12774"/>
                  <a:pt x="12597" y="12754"/>
                  <a:pt x="12672" y="12804"/>
                </a:cubicBezTo>
                <a:cubicBezTo>
                  <a:pt x="12725" y="12774"/>
                  <a:pt x="12755" y="12814"/>
                  <a:pt x="12792" y="12834"/>
                </a:cubicBezTo>
                <a:cubicBezTo>
                  <a:pt x="12822" y="12814"/>
                  <a:pt x="12845" y="12834"/>
                  <a:pt x="12875" y="12804"/>
                </a:cubicBezTo>
                <a:cubicBezTo>
                  <a:pt x="12882" y="12854"/>
                  <a:pt x="12905" y="12844"/>
                  <a:pt x="12927" y="12824"/>
                </a:cubicBezTo>
                <a:cubicBezTo>
                  <a:pt x="12957" y="12884"/>
                  <a:pt x="13009" y="12814"/>
                  <a:pt x="13047" y="12854"/>
                </a:cubicBezTo>
                <a:cubicBezTo>
                  <a:pt x="13092" y="12834"/>
                  <a:pt x="13122" y="12884"/>
                  <a:pt x="13174" y="12844"/>
                </a:cubicBezTo>
                <a:cubicBezTo>
                  <a:pt x="13234" y="12904"/>
                  <a:pt x="13302" y="12934"/>
                  <a:pt x="13369" y="12944"/>
                </a:cubicBezTo>
                <a:cubicBezTo>
                  <a:pt x="13391" y="12994"/>
                  <a:pt x="13316" y="12984"/>
                  <a:pt x="13309" y="12954"/>
                </a:cubicBezTo>
                <a:close/>
                <a:moveTo>
                  <a:pt x="15938" y="15463"/>
                </a:moveTo>
                <a:cubicBezTo>
                  <a:pt x="15900" y="15513"/>
                  <a:pt x="15885" y="15443"/>
                  <a:pt x="15863" y="15433"/>
                </a:cubicBezTo>
                <a:cubicBezTo>
                  <a:pt x="15840" y="15393"/>
                  <a:pt x="15803" y="15443"/>
                  <a:pt x="15788" y="15373"/>
                </a:cubicBezTo>
                <a:cubicBezTo>
                  <a:pt x="15840" y="15403"/>
                  <a:pt x="15900" y="15383"/>
                  <a:pt x="15938" y="15463"/>
                </a:cubicBezTo>
                <a:close/>
                <a:moveTo>
                  <a:pt x="14627" y="14383"/>
                </a:moveTo>
                <a:cubicBezTo>
                  <a:pt x="14650" y="14443"/>
                  <a:pt x="14575" y="14433"/>
                  <a:pt x="14567" y="14393"/>
                </a:cubicBezTo>
                <a:cubicBezTo>
                  <a:pt x="14545" y="14363"/>
                  <a:pt x="14500" y="14433"/>
                  <a:pt x="14485" y="14343"/>
                </a:cubicBezTo>
                <a:cubicBezTo>
                  <a:pt x="14545" y="14313"/>
                  <a:pt x="14575" y="14413"/>
                  <a:pt x="14627" y="14383"/>
                </a:cubicBezTo>
                <a:close/>
                <a:moveTo>
                  <a:pt x="14545" y="14503"/>
                </a:moveTo>
                <a:cubicBezTo>
                  <a:pt x="14582" y="14523"/>
                  <a:pt x="14620" y="14563"/>
                  <a:pt x="14672" y="14533"/>
                </a:cubicBezTo>
                <a:cubicBezTo>
                  <a:pt x="14687" y="14603"/>
                  <a:pt x="14740" y="14563"/>
                  <a:pt x="14777" y="14573"/>
                </a:cubicBezTo>
                <a:cubicBezTo>
                  <a:pt x="14852" y="14653"/>
                  <a:pt x="14949" y="14643"/>
                  <a:pt x="15017" y="14743"/>
                </a:cubicBezTo>
                <a:cubicBezTo>
                  <a:pt x="15069" y="14723"/>
                  <a:pt x="15106" y="14783"/>
                  <a:pt x="15151" y="14793"/>
                </a:cubicBezTo>
                <a:cubicBezTo>
                  <a:pt x="15159" y="14843"/>
                  <a:pt x="15196" y="14793"/>
                  <a:pt x="15211" y="14833"/>
                </a:cubicBezTo>
                <a:cubicBezTo>
                  <a:pt x="15234" y="14843"/>
                  <a:pt x="15249" y="14883"/>
                  <a:pt x="15271" y="14873"/>
                </a:cubicBezTo>
                <a:cubicBezTo>
                  <a:pt x="15286" y="14953"/>
                  <a:pt x="15219" y="14883"/>
                  <a:pt x="15196" y="14903"/>
                </a:cubicBezTo>
                <a:cubicBezTo>
                  <a:pt x="15174" y="14873"/>
                  <a:pt x="15151" y="14863"/>
                  <a:pt x="15121" y="14873"/>
                </a:cubicBezTo>
                <a:cubicBezTo>
                  <a:pt x="15114" y="14813"/>
                  <a:pt x="15084" y="14863"/>
                  <a:pt x="15069" y="14853"/>
                </a:cubicBezTo>
                <a:cubicBezTo>
                  <a:pt x="15054" y="14843"/>
                  <a:pt x="15054" y="14793"/>
                  <a:pt x="15032" y="14823"/>
                </a:cubicBezTo>
                <a:cubicBezTo>
                  <a:pt x="15009" y="14773"/>
                  <a:pt x="14972" y="14823"/>
                  <a:pt x="14957" y="14753"/>
                </a:cubicBezTo>
                <a:cubicBezTo>
                  <a:pt x="14927" y="14753"/>
                  <a:pt x="14897" y="14753"/>
                  <a:pt x="14867" y="14733"/>
                </a:cubicBezTo>
                <a:cubicBezTo>
                  <a:pt x="14852" y="14683"/>
                  <a:pt x="14807" y="14743"/>
                  <a:pt x="14784" y="14703"/>
                </a:cubicBezTo>
                <a:cubicBezTo>
                  <a:pt x="14732" y="14683"/>
                  <a:pt x="14665" y="14693"/>
                  <a:pt x="14620" y="14623"/>
                </a:cubicBezTo>
                <a:cubicBezTo>
                  <a:pt x="14522" y="14653"/>
                  <a:pt x="14447" y="14583"/>
                  <a:pt x="14350" y="14613"/>
                </a:cubicBezTo>
                <a:cubicBezTo>
                  <a:pt x="14313" y="14573"/>
                  <a:pt x="14253" y="14643"/>
                  <a:pt x="14223" y="14563"/>
                </a:cubicBezTo>
                <a:cubicBezTo>
                  <a:pt x="14170" y="14603"/>
                  <a:pt x="14140" y="14573"/>
                  <a:pt x="14095" y="14573"/>
                </a:cubicBezTo>
                <a:cubicBezTo>
                  <a:pt x="14050" y="14553"/>
                  <a:pt x="14006" y="14553"/>
                  <a:pt x="13953" y="14563"/>
                </a:cubicBezTo>
                <a:cubicBezTo>
                  <a:pt x="13916" y="14543"/>
                  <a:pt x="13878" y="14523"/>
                  <a:pt x="13833" y="14533"/>
                </a:cubicBezTo>
                <a:cubicBezTo>
                  <a:pt x="13788" y="14513"/>
                  <a:pt x="13736" y="14553"/>
                  <a:pt x="13698" y="14513"/>
                </a:cubicBezTo>
                <a:cubicBezTo>
                  <a:pt x="13646" y="14553"/>
                  <a:pt x="13609" y="14533"/>
                  <a:pt x="13556" y="14563"/>
                </a:cubicBezTo>
                <a:cubicBezTo>
                  <a:pt x="13459" y="14513"/>
                  <a:pt x="13346" y="14553"/>
                  <a:pt x="13249" y="14493"/>
                </a:cubicBezTo>
                <a:cubicBezTo>
                  <a:pt x="13212" y="14483"/>
                  <a:pt x="13159" y="14533"/>
                  <a:pt x="13114" y="14503"/>
                </a:cubicBezTo>
                <a:cubicBezTo>
                  <a:pt x="13107" y="14503"/>
                  <a:pt x="13107" y="14473"/>
                  <a:pt x="13092" y="14493"/>
                </a:cubicBezTo>
                <a:cubicBezTo>
                  <a:pt x="13054" y="14543"/>
                  <a:pt x="13039" y="14473"/>
                  <a:pt x="13002" y="14503"/>
                </a:cubicBezTo>
                <a:cubicBezTo>
                  <a:pt x="12987" y="14493"/>
                  <a:pt x="12957" y="14523"/>
                  <a:pt x="12935" y="14493"/>
                </a:cubicBezTo>
                <a:cubicBezTo>
                  <a:pt x="12822" y="14523"/>
                  <a:pt x="12732" y="14463"/>
                  <a:pt x="12627" y="14493"/>
                </a:cubicBezTo>
                <a:cubicBezTo>
                  <a:pt x="12530" y="14433"/>
                  <a:pt x="12425" y="14453"/>
                  <a:pt x="12328" y="14413"/>
                </a:cubicBezTo>
                <a:cubicBezTo>
                  <a:pt x="12313" y="14423"/>
                  <a:pt x="12305" y="14403"/>
                  <a:pt x="12290" y="14413"/>
                </a:cubicBezTo>
                <a:cubicBezTo>
                  <a:pt x="12283" y="14343"/>
                  <a:pt x="12365" y="14393"/>
                  <a:pt x="12388" y="14403"/>
                </a:cubicBezTo>
                <a:cubicBezTo>
                  <a:pt x="12433" y="14373"/>
                  <a:pt x="12470" y="14363"/>
                  <a:pt x="12500" y="14403"/>
                </a:cubicBezTo>
                <a:cubicBezTo>
                  <a:pt x="12545" y="14373"/>
                  <a:pt x="12575" y="14403"/>
                  <a:pt x="12612" y="14413"/>
                </a:cubicBezTo>
                <a:cubicBezTo>
                  <a:pt x="12665" y="14363"/>
                  <a:pt x="12695" y="14393"/>
                  <a:pt x="12732" y="14383"/>
                </a:cubicBezTo>
                <a:cubicBezTo>
                  <a:pt x="12807" y="14383"/>
                  <a:pt x="12890" y="14353"/>
                  <a:pt x="12964" y="14353"/>
                </a:cubicBezTo>
                <a:cubicBezTo>
                  <a:pt x="13039" y="14363"/>
                  <a:pt x="13122" y="14333"/>
                  <a:pt x="13189" y="14363"/>
                </a:cubicBezTo>
                <a:cubicBezTo>
                  <a:pt x="13264" y="14293"/>
                  <a:pt x="13309" y="14333"/>
                  <a:pt x="13369" y="14313"/>
                </a:cubicBezTo>
                <a:cubicBezTo>
                  <a:pt x="13429" y="14323"/>
                  <a:pt x="13489" y="14303"/>
                  <a:pt x="13534" y="14343"/>
                </a:cubicBezTo>
                <a:cubicBezTo>
                  <a:pt x="13571" y="14293"/>
                  <a:pt x="13586" y="14363"/>
                  <a:pt x="13624" y="14333"/>
                </a:cubicBezTo>
                <a:cubicBezTo>
                  <a:pt x="13639" y="14393"/>
                  <a:pt x="13676" y="14323"/>
                  <a:pt x="13698" y="14363"/>
                </a:cubicBezTo>
                <a:cubicBezTo>
                  <a:pt x="13758" y="14333"/>
                  <a:pt x="13796" y="14383"/>
                  <a:pt x="13848" y="14403"/>
                </a:cubicBezTo>
                <a:cubicBezTo>
                  <a:pt x="13878" y="14373"/>
                  <a:pt x="13901" y="14373"/>
                  <a:pt x="13923" y="14373"/>
                </a:cubicBezTo>
                <a:cubicBezTo>
                  <a:pt x="13938" y="14373"/>
                  <a:pt x="13961" y="14393"/>
                  <a:pt x="13976" y="14393"/>
                </a:cubicBezTo>
                <a:cubicBezTo>
                  <a:pt x="13998" y="14403"/>
                  <a:pt x="14013" y="14383"/>
                  <a:pt x="14035" y="14383"/>
                </a:cubicBezTo>
                <a:cubicBezTo>
                  <a:pt x="14043" y="14383"/>
                  <a:pt x="14050" y="14393"/>
                  <a:pt x="14058" y="14393"/>
                </a:cubicBezTo>
                <a:cubicBezTo>
                  <a:pt x="14073" y="14393"/>
                  <a:pt x="14080" y="14373"/>
                  <a:pt x="14088" y="14403"/>
                </a:cubicBezTo>
                <a:cubicBezTo>
                  <a:pt x="14170" y="14393"/>
                  <a:pt x="14245" y="14433"/>
                  <a:pt x="14320" y="14433"/>
                </a:cubicBezTo>
                <a:cubicBezTo>
                  <a:pt x="14358" y="14443"/>
                  <a:pt x="14402" y="14463"/>
                  <a:pt x="14440" y="14463"/>
                </a:cubicBezTo>
                <a:cubicBezTo>
                  <a:pt x="14470" y="14503"/>
                  <a:pt x="14507" y="14513"/>
                  <a:pt x="14545" y="14503"/>
                </a:cubicBezTo>
                <a:close/>
                <a:moveTo>
                  <a:pt x="11691" y="14303"/>
                </a:moveTo>
                <a:cubicBezTo>
                  <a:pt x="11669" y="14263"/>
                  <a:pt x="11616" y="14323"/>
                  <a:pt x="11594" y="14283"/>
                </a:cubicBezTo>
                <a:cubicBezTo>
                  <a:pt x="11526" y="14283"/>
                  <a:pt x="11467" y="14253"/>
                  <a:pt x="11407" y="14253"/>
                </a:cubicBezTo>
                <a:cubicBezTo>
                  <a:pt x="11384" y="14153"/>
                  <a:pt x="11332" y="14213"/>
                  <a:pt x="11317" y="14143"/>
                </a:cubicBezTo>
                <a:cubicBezTo>
                  <a:pt x="11414" y="14153"/>
                  <a:pt x="11519" y="14163"/>
                  <a:pt x="11624" y="14143"/>
                </a:cubicBezTo>
                <a:cubicBezTo>
                  <a:pt x="11646" y="14163"/>
                  <a:pt x="11676" y="14163"/>
                  <a:pt x="11714" y="14143"/>
                </a:cubicBezTo>
                <a:cubicBezTo>
                  <a:pt x="11736" y="14143"/>
                  <a:pt x="11751" y="14173"/>
                  <a:pt x="11781" y="14143"/>
                </a:cubicBezTo>
                <a:cubicBezTo>
                  <a:pt x="11826" y="14143"/>
                  <a:pt x="11864" y="14183"/>
                  <a:pt x="11916" y="14163"/>
                </a:cubicBezTo>
                <a:cubicBezTo>
                  <a:pt x="12111" y="14193"/>
                  <a:pt x="12343" y="14063"/>
                  <a:pt x="12530" y="14153"/>
                </a:cubicBezTo>
                <a:cubicBezTo>
                  <a:pt x="12627" y="14083"/>
                  <a:pt x="12695" y="14153"/>
                  <a:pt x="12800" y="14063"/>
                </a:cubicBezTo>
                <a:cubicBezTo>
                  <a:pt x="12830" y="14123"/>
                  <a:pt x="12882" y="14053"/>
                  <a:pt x="12912" y="14073"/>
                </a:cubicBezTo>
                <a:cubicBezTo>
                  <a:pt x="12935" y="14113"/>
                  <a:pt x="12987" y="14043"/>
                  <a:pt x="13009" y="14083"/>
                </a:cubicBezTo>
                <a:cubicBezTo>
                  <a:pt x="13077" y="14083"/>
                  <a:pt x="13144" y="14073"/>
                  <a:pt x="13204" y="14083"/>
                </a:cubicBezTo>
                <a:cubicBezTo>
                  <a:pt x="13257" y="14033"/>
                  <a:pt x="13279" y="14113"/>
                  <a:pt x="13316" y="14093"/>
                </a:cubicBezTo>
                <a:cubicBezTo>
                  <a:pt x="13354" y="14093"/>
                  <a:pt x="13384" y="14093"/>
                  <a:pt x="13414" y="14113"/>
                </a:cubicBezTo>
                <a:cubicBezTo>
                  <a:pt x="13481" y="14113"/>
                  <a:pt x="13549" y="14093"/>
                  <a:pt x="13609" y="14143"/>
                </a:cubicBezTo>
                <a:cubicBezTo>
                  <a:pt x="13631" y="14113"/>
                  <a:pt x="13646" y="14133"/>
                  <a:pt x="13661" y="14163"/>
                </a:cubicBezTo>
                <a:cubicBezTo>
                  <a:pt x="13683" y="14143"/>
                  <a:pt x="13706" y="14123"/>
                  <a:pt x="13721" y="14153"/>
                </a:cubicBezTo>
                <a:cubicBezTo>
                  <a:pt x="13751" y="14153"/>
                  <a:pt x="13781" y="14143"/>
                  <a:pt x="13811" y="14163"/>
                </a:cubicBezTo>
                <a:cubicBezTo>
                  <a:pt x="13871" y="14193"/>
                  <a:pt x="13953" y="14143"/>
                  <a:pt x="14006" y="14203"/>
                </a:cubicBezTo>
                <a:cubicBezTo>
                  <a:pt x="14050" y="14153"/>
                  <a:pt x="14073" y="14223"/>
                  <a:pt x="14118" y="14203"/>
                </a:cubicBezTo>
                <a:cubicBezTo>
                  <a:pt x="14133" y="14273"/>
                  <a:pt x="14185" y="14173"/>
                  <a:pt x="14200" y="14253"/>
                </a:cubicBezTo>
                <a:cubicBezTo>
                  <a:pt x="14260" y="14243"/>
                  <a:pt x="14373" y="14223"/>
                  <a:pt x="14358" y="14313"/>
                </a:cubicBezTo>
                <a:cubicBezTo>
                  <a:pt x="14328" y="14313"/>
                  <a:pt x="14298" y="14323"/>
                  <a:pt x="14268" y="14303"/>
                </a:cubicBezTo>
                <a:cubicBezTo>
                  <a:pt x="14238" y="14273"/>
                  <a:pt x="14200" y="14303"/>
                  <a:pt x="14163" y="14313"/>
                </a:cubicBezTo>
                <a:cubicBezTo>
                  <a:pt x="14140" y="14243"/>
                  <a:pt x="14095" y="14283"/>
                  <a:pt x="14058" y="14273"/>
                </a:cubicBezTo>
                <a:cubicBezTo>
                  <a:pt x="14021" y="14283"/>
                  <a:pt x="13991" y="14243"/>
                  <a:pt x="13938" y="14303"/>
                </a:cubicBezTo>
                <a:cubicBezTo>
                  <a:pt x="13908" y="14233"/>
                  <a:pt x="13856" y="14313"/>
                  <a:pt x="13826" y="14243"/>
                </a:cubicBezTo>
                <a:cubicBezTo>
                  <a:pt x="13781" y="14273"/>
                  <a:pt x="13751" y="14253"/>
                  <a:pt x="13713" y="14243"/>
                </a:cubicBezTo>
                <a:cubicBezTo>
                  <a:pt x="13639" y="14243"/>
                  <a:pt x="13564" y="14243"/>
                  <a:pt x="13496" y="14193"/>
                </a:cubicBezTo>
                <a:cubicBezTo>
                  <a:pt x="13421" y="14213"/>
                  <a:pt x="13354" y="14233"/>
                  <a:pt x="13294" y="14193"/>
                </a:cubicBezTo>
                <a:cubicBezTo>
                  <a:pt x="13227" y="14243"/>
                  <a:pt x="13174" y="14233"/>
                  <a:pt x="13114" y="14243"/>
                </a:cubicBezTo>
                <a:cubicBezTo>
                  <a:pt x="13084" y="14243"/>
                  <a:pt x="13062" y="14243"/>
                  <a:pt x="13032" y="14243"/>
                </a:cubicBezTo>
                <a:cubicBezTo>
                  <a:pt x="13017" y="14213"/>
                  <a:pt x="12979" y="14273"/>
                  <a:pt x="12964" y="14243"/>
                </a:cubicBezTo>
                <a:cubicBezTo>
                  <a:pt x="12905" y="14253"/>
                  <a:pt x="12860" y="14243"/>
                  <a:pt x="12800" y="14273"/>
                </a:cubicBezTo>
                <a:cubicBezTo>
                  <a:pt x="12755" y="14223"/>
                  <a:pt x="12687" y="14313"/>
                  <a:pt x="12642" y="14273"/>
                </a:cubicBezTo>
                <a:cubicBezTo>
                  <a:pt x="12620" y="14243"/>
                  <a:pt x="12575" y="14313"/>
                  <a:pt x="12560" y="14273"/>
                </a:cubicBezTo>
                <a:cubicBezTo>
                  <a:pt x="12538" y="14233"/>
                  <a:pt x="12493" y="14303"/>
                  <a:pt x="12470" y="14283"/>
                </a:cubicBezTo>
                <a:cubicBezTo>
                  <a:pt x="12418" y="14293"/>
                  <a:pt x="12373" y="14263"/>
                  <a:pt x="12320" y="14273"/>
                </a:cubicBezTo>
                <a:cubicBezTo>
                  <a:pt x="12208" y="14293"/>
                  <a:pt x="12111" y="14273"/>
                  <a:pt x="11998" y="14303"/>
                </a:cubicBezTo>
                <a:cubicBezTo>
                  <a:pt x="11953" y="14273"/>
                  <a:pt x="11901" y="14283"/>
                  <a:pt x="11849" y="14273"/>
                </a:cubicBezTo>
                <a:cubicBezTo>
                  <a:pt x="11804" y="14243"/>
                  <a:pt x="11766" y="14193"/>
                  <a:pt x="11706" y="14233"/>
                </a:cubicBezTo>
                <a:cubicBezTo>
                  <a:pt x="11729" y="14243"/>
                  <a:pt x="11736" y="14283"/>
                  <a:pt x="11766" y="14273"/>
                </a:cubicBezTo>
                <a:cubicBezTo>
                  <a:pt x="11781" y="14333"/>
                  <a:pt x="11714" y="14283"/>
                  <a:pt x="11691" y="14303"/>
                </a:cubicBezTo>
                <a:close/>
                <a:moveTo>
                  <a:pt x="12463" y="14673"/>
                </a:moveTo>
                <a:cubicBezTo>
                  <a:pt x="12425" y="14643"/>
                  <a:pt x="12373" y="14673"/>
                  <a:pt x="12335" y="14643"/>
                </a:cubicBezTo>
                <a:cubicBezTo>
                  <a:pt x="12290" y="14653"/>
                  <a:pt x="12260" y="14603"/>
                  <a:pt x="12216" y="14613"/>
                </a:cubicBezTo>
                <a:cubicBezTo>
                  <a:pt x="12171" y="14563"/>
                  <a:pt x="12111" y="14543"/>
                  <a:pt x="12066" y="14463"/>
                </a:cubicBezTo>
                <a:cubicBezTo>
                  <a:pt x="12043" y="14483"/>
                  <a:pt x="12073" y="14533"/>
                  <a:pt x="12088" y="14563"/>
                </a:cubicBezTo>
                <a:cubicBezTo>
                  <a:pt x="11961" y="14553"/>
                  <a:pt x="11849" y="14473"/>
                  <a:pt x="11736" y="14413"/>
                </a:cubicBezTo>
                <a:cubicBezTo>
                  <a:pt x="11729" y="14383"/>
                  <a:pt x="11751" y="14393"/>
                  <a:pt x="11751" y="14403"/>
                </a:cubicBezTo>
                <a:cubicBezTo>
                  <a:pt x="11849" y="14353"/>
                  <a:pt x="11916" y="14423"/>
                  <a:pt x="12013" y="14383"/>
                </a:cubicBezTo>
                <a:cubicBezTo>
                  <a:pt x="12043" y="14413"/>
                  <a:pt x="12081" y="14423"/>
                  <a:pt x="12111" y="14463"/>
                </a:cubicBezTo>
                <a:cubicBezTo>
                  <a:pt x="12201" y="14433"/>
                  <a:pt x="12283" y="14493"/>
                  <a:pt x="12365" y="14503"/>
                </a:cubicBezTo>
                <a:cubicBezTo>
                  <a:pt x="12410" y="14493"/>
                  <a:pt x="12440" y="14563"/>
                  <a:pt x="12493" y="14533"/>
                </a:cubicBezTo>
                <a:cubicBezTo>
                  <a:pt x="12523" y="14573"/>
                  <a:pt x="12575" y="14543"/>
                  <a:pt x="12612" y="14553"/>
                </a:cubicBezTo>
                <a:cubicBezTo>
                  <a:pt x="12680" y="14613"/>
                  <a:pt x="12777" y="14563"/>
                  <a:pt x="12852" y="14613"/>
                </a:cubicBezTo>
                <a:cubicBezTo>
                  <a:pt x="12905" y="14593"/>
                  <a:pt x="12942" y="14583"/>
                  <a:pt x="12979" y="14603"/>
                </a:cubicBezTo>
                <a:cubicBezTo>
                  <a:pt x="13024" y="14623"/>
                  <a:pt x="13069" y="14583"/>
                  <a:pt x="13114" y="14593"/>
                </a:cubicBezTo>
                <a:cubicBezTo>
                  <a:pt x="13152" y="14643"/>
                  <a:pt x="13212" y="14583"/>
                  <a:pt x="13249" y="14613"/>
                </a:cubicBezTo>
                <a:cubicBezTo>
                  <a:pt x="13264" y="14643"/>
                  <a:pt x="13302" y="14583"/>
                  <a:pt x="13316" y="14623"/>
                </a:cubicBezTo>
                <a:cubicBezTo>
                  <a:pt x="13339" y="14613"/>
                  <a:pt x="13346" y="14653"/>
                  <a:pt x="13369" y="14643"/>
                </a:cubicBezTo>
                <a:cubicBezTo>
                  <a:pt x="13429" y="14583"/>
                  <a:pt x="13444" y="14693"/>
                  <a:pt x="13504" y="14633"/>
                </a:cubicBezTo>
                <a:cubicBezTo>
                  <a:pt x="13534" y="14663"/>
                  <a:pt x="13586" y="14633"/>
                  <a:pt x="13624" y="14663"/>
                </a:cubicBezTo>
                <a:cubicBezTo>
                  <a:pt x="13713" y="14643"/>
                  <a:pt x="13796" y="14643"/>
                  <a:pt x="13878" y="14643"/>
                </a:cubicBezTo>
                <a:cubicBezTo>
                  <a:pt x="13916" y="14683"/>
                  <a:pt x="13968" y="14613"/>
                  <a:pt x="13998" y="14673"/>
                </a:cubicBezTo>
                <a:cubicBezTo>
                  <a:pt x="14021" y="14703"/>
                  <a:pt x="14058" y="14643"/>
                  <a:pt x="14073" y="14683"/>
                </a:cubicBezTo>
                <a:cubicBezTo>
                  <a:pt x="14088" y="14683"/>
                  <a:pt x="14110" y="14683"/>
                  <a:pt x="14133" y="14663"/>
                </a:cubicBezTo>
                <a:cubicBezTo>
                  <a:pt x="14170" y="14723"/>
                  <a:pt x="14238" y="14663"/>
                  <a:pt x="14268" y="14733"/>
                </a:cubicBezTo>
                <a:cubicBezTo>
                  <a:pt x="14313" y="14683"/>
                  <a:pt x="14320" y="14753"/>
                  <a:pt x="14358" y="14733"/>
                </a:cubicBezTo>
                <a:cubicBezTo>
                  <a:pt x="14387" y="14693"/>
                  <a:pt x="14395" y="14753"/>
                  <a:pt x="14425" y="14743"/>
                </a:cubicBezTo>
                <a:cubicBezTo>
                  <a:pt x="14470" y="14763"/>
                  <a:pt x="14530" y="14733"/>
                  <a:pt x="14582" y="14743"/>
                </a:cubicBezTo>
                <a:cubicBezTo>
                  <a:pt x="14597" y="14753"/>
                  <a:pt x="14612" y="14773"/>
                  <a:pt x="14635" y="14763"/>
                </a:cubicBezTo>
                <a:cubicBezTo>
                  <a:pt x="14657" y="14753"/>
                  <a:pt x="14665" y="14793"/>
                  <a:pt x="14687" y="14783"/>
                </a:cubicBezTo>
                <a:cubicBezTo>
                  <a:pt x="14710" y="14823"/>
                  <a:pt x="14747" y="14793"/>
                  <a:pt x="14777" y="14833"/>
                </a:cubicBezTo>
                <a:cubicBezTo>
                  <a:pt x="14844" y="14833"/>
                  <a:pt x="14904" y="14893"/>
                  <a:pt x="14972" y="14893"/>
                </a:cubicBezTo>
                <a:cubicBezTo>
                  <a:pt x="15002" y="14933"/>
                  <a:pt x="15032" y="14923"/>
                  <a:pt x="15054" y="14983"/>
                </a:cubicBezTo>
                <a:cubicBezTo>
                  <a:pt x="15144" y="14983"/>
                  <a:pt x="15219" y="15053"/>
                  <a:pt x="15309" y="15053"/>
                </a:cubicBezTo>
                <a:cubicBezTo>
                  <a:pt x="15324" y="15093"/>
                  <a:pt x="15346" y="15103"/>
                  <a:pt x="15369" y="15103"/>
                </a:cubicBezTo>
                <a:cubicBezTo>
                  <a:pt x="15391" y="15093"/>
                  <a:pt x="15399" y="15133"/>
                  <a:pt x="15421" y="15123"/>
                </a:cubicBezTo>
                <a:cubicBezTo>
                  <a:pt x="15451" y="15173"/>
                  <a:pt x="15496" y="15153"/>
                  <a:pt x="15526" y="15213"/>
                </a:cubicBezTo>
                <a:cubicBezTo>
                  <a:pt x="15459" y="15283"/>
                  <a:pt x="15436" y="15173"/>
                  <a:pt x="15376" y="15173"/>
                </a:cubicBezTo>
                <a:cubicBezTo>
                  <a:pt x="15339" y="15143"/>
                  <a:pt x="15294" y="15133"/>
                  <a:pt x="15249" y="15133"/>
                </a:cubicBezTo>
                <a:cubicBezTo>
                  <a:pt x="15166" y="15063"/>
                  <a:pt x="15069" y="15083"/>
                  <a:pt x="14987" y="15033"/>
                </a:cubicBezTo>
                <a:cubicBezTo>
                  <a:pt x="14972" y="15003"/>
                  <a:pt x="14934" y="15053"/>
                  <a:pt x="14919" y="15023"/>
                </a:cubicBezTo>
                <a:cubicBezTo>
                  <a:pt x="14889" y="15033"/>
                  <a:pt x="14874" y="15003"/>
                  <a:pt x="14852" y="15013"/>
                </a:cubicBezTo>
                <a:cubicBezTo>
                  <a:pt x="14814" y="14963"/>
                  <a:pt x="14754" y="15023"/>
                  <a:pt x="14717" y="14963"/>
                </a:cubicBezTo>
                <a:cubicBezTo>
                  <a:pt x="14620" y="14993"/>
                  <a:pt x="14537" y="14913"/>
                  <a:pt x="14432" y="14973"/>
                </a:cubicBezTo>
                <a:cubicBezTo>
                  <a:pt x="14343" y="14893"/>
                  <a:pt x="14223" y="14943"/>
                  <a:pt x="14125" y="14873"/>
                </a:cubicBezTo>
                <a:cubicBezTo>
                  <a:pt x="14043" y="14913"/>
                  <a:pt x="13976" y="14883"/>
                  <a:pt x="13901" y="14863"/>
                </a:cubicBezTo>
                <a:cubicBezTo>
                  <a:pt x="13833" y="14833"/>
                  <a:pt x="13751" y="14853"/>
                  <a:pt x="13691" y="14813"/>
                </a:cubicBezTo>
                <a:cubicBezTo>
                  <a:pt x="13609" y="14823"/>
                  <a:pt x="13534" y="14823"/>
                  <a:pt x="13474" y="14773"/>
                </a:cubicBezTo>
                <a:cubicBezTo>
                  <a:pt x="13384" y="14813"/>
                  <a:pt x="13324" y="14743"/>
                  <a:pt x="13242" y="14793"/>
                </a:cubicBezTo>
                <a:cubicBezTo>
                  <a:pt x="13204" y="14733"/>
                  <a:pt x="13152" y="14763"/>
                  <a:pt x="13107" y="14743"/>
                </a:cubicBezTo>
                <a:cubicBezTo>
                  <a:pt x="13069" y="14733"/>
                  <a:pt x="13032" y="14723"/>
                  <a:pt x="12987" y="14723"/>
                </a:cubicBezTo>
                <a:cubicBezTo>
                  <a:pt x="12957" y="14743"/>
                  <a:pt x="12935" y="14733"/>
                  <a:pt x="12920" y="14713"/>
                </a:cubicBezTo>
                <a:cubicBezTo>
                  <a:pt x="12897" y="14703"/>
                  <a:pt x="12867" y="14733"/>
                  <a:pt x="12845" y="14703"/>
                </a:cubicBezTo>
                <a:cubicBezTo>
                  <a:pt x="12800" y="14743"/>
                  <a:pt x="12762" y="14703"/>
                  <a:pt x="12725" y="14673"/>
                </a:cubicBezTo>
                <a:cubicBezTo>
                  <a:pt x="12665" y="14733"/>
                  <a:pt x="12642" y="14623"/>
                  <a:pt x="12583" y="14693"/>
                </a:cubicBezTo>
                <a:cubicBezTo>
                  <a:pt x="12545" y="14653"/>
                  <a:pt x="12500" y="14673"/>
                  <a:pt x="12463" y="14673"/>
                </a:cubicBezTo>
                <a:close/>
                <a:moveTo>
                  <a:pt x="15938" y="15673"/>
                </a:moveTo>
                <a:cubicBezTo>
                  <a:pt x="15923" y="15663"/>
                  <a:pt x="15908" y="15643"/>
                  <a:pt x="15885" y="15653"/>
                </a:cubicBezTo>
                <a:cubicBezTo>
                  <a:pt x="15855" y="15653"/>
                  <a:pt x="15811" y="15683"/>
                  <a:pt x="15788" y="15633"/>
                </a:cubicBezTo>
                <a:cubicBezTo>
                  <a:pt x="15758" y="15623"/>
                  <a:pt x="15728" y="15623"/>
                  <a:pt x="15698" y="15623"/>
                </a:cubicBezTo>
                <a:cubicBezTo>
                  <a:pt x="15661" y="15633"/>
                  <a:pt x="15646" y="15543"/>
                  <a:pt x="15601" y="15603"/>
                </a:cubicBezTo>
                <a:cubicBezTo>
                  <a:pt x="15541" y="15553"/>
                  <a:pt x="15466" y="15553"/>
                  <a:pt x="15399" y="15543"/>
                </a:cubicBezTo>
                <a:cubicBezTo>
                  <a:pt x="15346" y="15483"/>
                  <a:pt x="15264" y="15573"/>
                  <a:pt x="15211" y="15513"/>
                </a:cubicBezTo>
                <a:cubicBezTo>
                  <a:pt x="15069" y="15543"/>
                  <a:pt x="14949" y="15443"/>
                  <a:pt x="14814" y="15453"/>
                </a:cubicBezTo>
                <a:cubicBezTo>
                  <a:pt x="14777" y="15423"/>
                  <a:pt x="14732" y="15453"/>
                  <a:pt x="14702" y="15443"/>
                </a:cubicBezTo>
                <a:cubicBezTo>
                  <a:pt x="14672" y="15403"/>
                  <a:pt x="14635" y="15433"/>
                  <a:pt x="14605" y="15433"/>
                </a:cubicBezTo>
                <a:cubicBezTo>
                  <a:pt x="14545" y="15403"/>
                  <a:pt x="14477" y="15413"/>
                  <a:pt x="14417" y="15363"/>
                </a:cubicBezTo>
                <a:cubicBezTo>
                  <a:pt x="14245" y="15393"/>
                  <a:pt x="14088" y="15373"/>
                  <a:pt x="13938" y="15313"/>
                </a:cubicBezTo>
                <a:cubicBezTo>
                  <a:pt x="13848" y="15333"/>
                  <a:pt x="13788" y="15263"/>
                  <a:pt x="13706" y="15273"/>
                </a:cubicBezTo>
                <a:cubicBezTo>
                  <a:pt x="13668" y="15253"/>
                  <a:pt x="13631" y="15213"/>
                  <a:pt x="13579" y="15253"/>
                </a:cubicBezTo>
                <a:cubicBezTo>
                  <a:pt x="13549" y="15213"/>
                  <a:pt x="13519" y="15193"/>
                  <a:pt x="13474" y="15213"/>
                </a:cubicBezTo>
                <a:cubicBezTo>
                  <a:pt x="13399" y="15193"/>
                  <a:pt x="13324" y="15163"/>
                  <a:pt x="13249" y="15143"/>
                </a:cubicBezTo>
                <a:cubicBezTo>
                  <a:pt x="13227" y="15133"/>
                  <a:pt x="13204" y="15133"/>
                  <a:pt x="13182" y="15133"/>
                </a:cubicBezTo>
                <a:cubicBezTo>
                  <a:pt x="13174" y="15093"/>
                  <a:pt x="13152" y="15103"/>
                  <a:pt x="13129" y="15113"/>
                </a:cubicBezTo>
                <a:cubicBezTo>
                  <a:pt x="13099" y="15083"/>
                  <a:pt x="13062" y="15073"/>
                  <a:pt x="13024" y="15073"/>
                </a:cubicBezTo>
                <a:cubicBezTo>
                  <a:pt x="12957" y="15003"/>
                  <a:pt x="12882" y="14983"/>
                  <a:pt x="12807" y="14973"/>
                </a:cubicBezTo>
                <a:cubicBezTo>
                  <a:pt x="12777" y="14903"/>
                  <a:pt x="12732" y="14913"/>
                  <a:pt x="12695" y="14913"/>
                </a:cubicBezTo>
                <a:cubicBezTo>
                  <a:pt x="12665" y="14853"/>
                  <a:pt x="12627" y="14853"/>
                  <a:pt x="12597" y="14833"/>
                </a:cubicBezTo>
                <a:cubicBezTo>
                  <a:pt x="12575" y="14783"/>
                  <a:pt x="12650" y="14793"/>
                  <a:pt x="12657" y="14823"/>
                </a:cubicBezTo>
                <a:cubicBezTo>
                  <a:pt x="12695" y="14773"/>
                  <a:pt x="12710" y="14843"/>
                  <a:pt x="12740" y="14813"/>
                </a:cubicBezTo>
                <a:cubicBezTo>
                  <a:pt x="12792" y="14833"/>
                  <a:pt x="12852" y="14823"/>
                  <a:pt x="12905" y="14843"/>
                </a:cubicBezTo>
                <a:cubicBezTo>
                  <a:pt x="12949" y="14893"/>
                  <a:pt x="13024" y="14823"/>
                  <a:pt x="13069" y="14863"/>
                </a:cubicBezTo>
                <a:cubicBezTo>
                  <a:pt x="13122" y="14863"/>
                  <a:pt x="13182" y="14853"/>
                  <a:pt x="13234" y="14893"/>
                </a:cubicBezTo>
                <a:cubicBezTo>
                  <a:pt x="13287" y="14923"/>
                  <a:pt x="13346" y="14893"/>
                  <a:pt x="13399" y="14913"/>
                </a:cubicBezTo>
                <a:cubicBezTo>
                  <a:pt x="13451" y="14943"/>
                  <a:pt x="13519" y="14873"/>
                  <a:pt x="13564" y="14943"/>
                </a:cubicBezTo>
                <a:cubicBezTo>
                  <a:pt x="13676" y="14903"/>
                  <a:pt x="13773" y="14983"/>
                  <a:pt x="13878" y="14963"/>
                </a:cubicBezTo>
                <a:cubicBezTo>
                  <a:pt x="13983" y="15023"/>
                  <a:pt x="14103" y="14993"/>
                  <a:pt x="14208" y="15013"/>
                </a:cubicBezTo>
                <a:cubicBezTo>
                  <a:pt x="14268" y="15003"/>
                  <a:pt x="14313" y="15083"/>
                  <a:pt x="14373" y="15043"/>
                </a:cubicBezTo>
                <a:cubicBezTo>
                  <a:pt x="14395" y="15093"/>
                  <a:pt x="14432" y="15033"/>
                  <a:pt x="14455" y="15073"/>
                </a:cubicBezTo>
                <a:cubicBezTo>
                  <a:pt x="14485" y="15033"/>
                  <a:pt x="14492" y="15093"/>
                  <a:pt x="14522" y="15083"/>
                </a:cubicBezTo>
                <a:cubicBezTo>
                  <a:pt x="14582" y="15083"/>
                  <a:pt x="14642" y="15063"/>
                  <a:pt x="14687" y="15103"/>
                </a:cubicBezTo>
                <a:cubicBezTo>
                  <a:pt x="14732" y="15033"/>
                  <a:pt x="14732" y="15163"/>
                  <a:pt x="14777" y="15103"/>
                </a:cubicBezTo>
                <a:cubicBezTo>
                  <a:pt x="14792" y="15143"/>
                  <a:pt x="14837" y="15073"/>
                  <a:pt x="14852" y="15133"/>
                </a:cubicBezTo>
                <a:cubicBezTo>
                  <a:pt x="14904" y="15153"/>
                  <a:pt x="14949" y="15203"/>
                  <a:pt x="15017" y="15153"/>
                </a:cubicBezTo>
                <a:cubicBezTo>
                  <a:pt x="15032" y="15223"/>
                  <a:pt x="15069" y="15173"/>
                  <a:pt x="15092" y="15183"/>
                </a:cubicBezTo>
                <a:cubicBezTo>
                  <a:pt x="15114" y="15203"/>
                  <a:pt x="15136" y="15213"/>
                  <a:pt x="15166" y="15193"/>
                </a:cubicBezTo>
                <a:cubicBezTo>
                  <a:pt x="15196" y="15263"/>
                  <a:pt x="15256" y="15213"/>
                  <a:pt x="15286" y="15273"/>
                </a:cubicBezTo>
                <a:cubicBezTo>
                  <a:pt x="15331" y="15283"/>
                  <a:pt x="15376" y="15273"/>
                  <a:pt x="15399" y="15333"/>
                </a:cubicBezTo>
                <a:cubicBezTo>
                  <a:pt x="15488" y="15333"/>
                  <a:pt x="15571" y="15393"/>
                  <a:pt x="15653" y="15413"/>
                </a:cubicBezTo>
                <a:cubicBezTo>
                  <a:pt x="15706" y="15453"/>
                  <a:pt x="15751" y="15533"/>
                  <a:pt x="15811" y="15533"/>
                </a:cubicBezTo>
                <a:cubicBezTo>
                  <a:pt x="15863" y="15573"/>
                  <a:pt x="15915" y="15623"/>
                  <a:pt x="15975" y="15653"/>
                </a:cubicBezTo>
                <a:cubicBezTo>
                  <a:pt x="15975" y="15683"/>
                  <a:pt x="15953" y="15663"/>
                  <a:pt x="15938" y="15673"/>
                </a:cubicBezTo>
                <a:close/>
                <a:moveTo>
                  <a:pt x="16020" y="15403"/>
                </a:moveTo>
                <a:cubicBezTo>
                  <a:pt x="15938" y="15383"/>
                  <a:pt x="15953" y="15193"/>
                  <a:pt x="15885" y="15123"/>
                </a:cubicBezTo>
                <a:cubicBezTo>
                  <a:pt x="15908" y="15073"/>
                  <a:pt x="15863" y="14993"/>
                  <a:pt x="15870" y="14933"/>
                </a:cubicBezTo>
                <a:cubicBezTo>
                  <a:pt x="15878" y="14873"/>
                  <a:pt x="15818" y="14793"/>
                  <a:pt x="15840" y="14753"/>
                </a:cubicBezTo>
                <a:cubicBezTo>
                  <a:pt x="15811" y="14703"/>
                  <a:pt x="15825" y="14683"/>
                  <a:pt x="15818" y="14643"/>
                </a:cubicBezTo>
                <a:cubicBezTo>
                  <a:pt x="15803" y="14613"/>
                  <a:pt x="15773" y="14563"/>
                  <a:pt x="15796" y="14543"/>
                </a:cubicBezTo>
                <a:cubicBezTo>
                  <a:pt x="15818" y="14493"/>
                  <a:pt x="15743" y="14413"/>
                  <a:pt x="15796" y="14373"/>
                </a:cubicBezTo>
                <a:cubicBezTo>
                  <a:pt x="15736" y="14283"/>
                  <a:pt x="15781" y="14243"/>
                  <a:pt x="15773" y="14173"/>
                </a:cubicBezTo>
                <a:cubicBezTo>
                  <a:pt x="15773" y="14123"/>
                  <a:pt x="15758" y="14063"/>
                  <a:pt x="15773" y="14004"/>
                </a:cubicBezTo>
                <a:cubicBezTo>
                  <a:pt x="15796" y="13904"/>
                  <a:pt x="15743" y="13764"/>
                  <a:pt x="15811" y="13684"/>
                </a:cubicBezTo>
                <a:cubicBezTo>
                  <a:pt x="15758" y="13464"/>
                  <a:pt x="15833" y="13304"/>
                  <a:pt x="15811" y="13094"/>
                </a:cubicBezTo>
                <a:cubicBezTo>
                  <a:pt x="15825" y="13034"/>
                  <a:pt x="15840" y="12984"/>
                  <a:pt x="15848" y="12924"/>
                </a:cubicBezTo>
                <a:cubicBezTo>
                  <a:pt x="15840" y="12854"/>
                  <a:pt x="15855" y="12794"/>
                  <a:pt x="15833" y="12724"/>
                </a:cubicBezTo>
                <a:cubicBezTo>
                  <a:pt x="15878" y="12564"/>
                  <a:pt x="15900" y="12384"/>
                  <a:pt x="15878" y="12194"/>
                </a:cubicBezTo>
                <a:cubicBezTo>
                  <a:pt x="15915" y="12174"/>
                  <a:pt x="15870" y="12114"/>
                  <a:pt x="15900" y="12094"/>
                </a:cubicBezTo>
                <a:cubicBezTo>
                  <a:pt x="15923" y="12064"/>
                  <a:pt x="15923" y="12024"/>
                  <a:pt x="15893" y="11974"/>
                </a:cubicBezTo>
                <a:cubicBezTo>
                  <a:pt x="15945" y="11954"/>
                  <a:pt x="15908" y="11904"/>
                  <a:pt x="15915" y="11874"/>
                </a:cubicBezTo>
                <a:cubicBezTo>
                  <a:pt x="15930" y="11845"/>
                  <a:pt x="15938" y="11815"/>
                  <a:pt x="15923" y="11775"/>
                </a:cubicBezTo>
                <a:cubicBezTo>
                  <a:pt x="15938" y="11705"/>
                  <a:pt x="15953" y="11645"/>
                  <a:pt x="15938" y="11555"/>
                </a:cubicBezTo>
                <a:cubicBezTo>
                  <a:pt x="15983" y="11505"/>
                  <a:pt x="15945" y="11425"/>
                  <a:pt x="15998" y="11375"/>
                </a:cubicBezTo>
                <a:cubicBezTo>
                  <a:pt x="15960" y="11295"/>
                  <a:pt x="16020" y="11255"/>
                  <a:pt x="15983" y="11175"/>
                </a:cubicBezTo>
                <a:cubicBezTo>
                  <a:pt x="16028" y="11135"/>
                  <a:pt x="15968" y="11055"/>
                  <a:pt x="16028" y="11025"/>
                </a:cubicBezTo>
                <a:cubicBezTo>
                  <a:pt x="15983" y="10885"/>
                  <a:pt x="16050" y="10795"/>
                  <a:pt x="16035" y="10665"/>
                </a:cubicBezTo>
                <a:cubicBezTo>
                  <a:pt x="16088" y="10645"/>
                  <a:pt x="16035" y="10725"/>
                  <a:pt x="16073" y="10755"/>
                </a:cubicBezTo>
                <a:cubicBezTo>
                  <a:pt x="16043" y="10785"/>
                  <a:pt x="16088" y="10845"/>
                  <a:pt x="16073" y="10875"/>
                </a:cubicBezTo>
                <a:cubicBezTo>
                  <a:pt x="16095" y="10955"/>
                  <a:pt x="16065" y="11005"/>
                  <a:pt x="16095" y="11085"/>
                </a:cubicBezTo>
                <a:cubicBezTo>
                  <a:pt x="16050" y="11215"/>
                  <a:pt x="16095" y="11375"/>
                  <a:pt x="16080" y="11515"/>
                </a:cubicBezTo>
                <a:cubicBezTo>
                  <a:pt x="16050" y="11585"/>
                  <a:pt x="16080" y="11665"/>
                  <a:pt x="16058" y="11735"/>
                </a:cubicBezTo>
                <a:cubicBezTo>
                  <a:pt x="16050" y="11775"/>
                  <a:pt x="16088" y="11825"/>
                  <a:pt x="16035" y="11845"/>
                </a:cubicBezTo>
                <a:cubicBezTo>
                  <a:pt x="16050" y="11874"/>
                  <a:pt x="16050" y="11904"/>
                  <a:pt x="16028" y="11934"/>
                </a:cubicBezTo>
                <a:cubicBezTo>
                  <a:pt x="16050" y="12084"/>
                  <a:pt x="15990" y="12204"/>
                  <a:pt x="16013" y="12354"/>
                </a:cubicBezTo>
                <a:cubicBezTo>
                  <a:pt x="15968" y="12414"/>
                  <a:pt x="16013" y="12514"/>
                  <a:pt x="15968" y="12564"/>
                </a:cubicBezTo>
                <a:cubicBezTo>
                  <a:pt x="16005" y="12624"/>
                  <a:pt x="15953" y="12634"/>
                  <a:pt x="15968" y="12684"/>
                </a:cubicBezTo>
                <a:cubicBezTo>
                  <a:pt x="15998" y="12724"/>
                  <a:pt x="15953" y="12744"/>
                  <a:pt x="15960" y="12774"/>
                </a:cubicBezTo>
                <a:cubicBezTo>
                  <a:pt x="15983" y="12854"/>
                  <a:pt x="15945" y="12924"/>
                  <a:pt x="15945" y="12994"/>
                </a:cubicBezTo>
                <a:cubicBezTo>
                  <a:pt x="15908" y="13054"/>
                  <a:pt x="15945" y="13134"/>
                  <a:pt x="15915" y="13194"/>
                </a:cubicBezTo>
                <a:cubicBezTo>
                  <a:pt x="15923" y="13274"/>
                  <a:pt x="15915" y="13344"/>
                  <a:pt x="15900" y="13414"/>
                </a:cubicBezTo>
                <a:cubicBezTo>
                  <a:pt x="15878" y="13474"/>
                  <a:pt x="15923" y="13564"/>
                  <a:pt x="15870" y="13614"/>
                </a:cubicBezTo>
                <a:cubicBezTo>
                  <a:pt x="15915" y="13764"/>
                  <a:pt x="15855" y="13884"/>
                  <a:pt x="15915" y="14043"/>
                </a:cubicBezTo>
                <a:cubicBezTo>
                  <a:pt x="15863" y="14193"/>
                  <a:pt x="15930" y="14383"/>
                  <a:pt x="15885" y="14543"/>
                </a:cubicBezTo>
                <a:cubicBezTo>
                  <a:pt x="15908" y="14593"/>
                  <a:pt x="15915" y="14643"/>
                  <a:pt x="15893" y="14673"/>
                </a:cubicBezTo>
                <a:cubicBezTo>
                  <a:pt x="15915" y="14713"/>
                  <a:pt x="15900" y="14723"/>
                  <a:pt x="15908" y="14753"/>
                </a:cubicBezTo>
                <a:cubicBezTo>
                  <a:pt x="15930" y="14743"/>
                  <a:pt x="15930" y="14773"/>
                  <a:pt x="15915" y="14783"/>
                </a:cubicBezTo>
                <a:cubicBezTo>
                  <a:pt x="15938" y="14863"/>
                  <a:pt x="15953" y="14953"/>
                  <a:pt x="15930" y="15033"/>
                </a:cubicBezTo>
                <a:cubicBezTo>
                  <a:pt x="16005" y="15093"/>
                  <a:pt x="16013" y="15263"/>
                  <a:pt x="16005" y="15363"/>
                </a:cubicBezTo>
                <a:cubicBezTo>
                  <a:pt x="16013" y="15373"/>
                  <a:pt x="16028" y="15373"/>
                  <a:pt x="16043" y="15393"/>
                </a:cubicBezTo>
                <a:cubicBezTo>
                  <a:pt x="16050" y="15423"/>
                  <a:pt x="16028" y="15413"/>
                  <a:pt x="16020" y="15403"/>
                </a:cubicBezTo>
                <a:close/>
                <a:moveTo>
                  <a:pt x="16095" y="15263"/>
                </a:moveTo>
                <a:cubicBezTo>
                  <a:pt x="16118" y="15233"/>
                  <a:pt x="16065" y="15233"/>
                  <a:pt x="16095" y="15203"/>
                </a:cubicBezTo>
                <a:cubicBezTo>
                  <a:pt x="16058" y="15133"/>
                  <a:pt x="16043" y="15063"/>
                  <a:pt x="16050" y="15003"/>
                </a:cubicBezTo>
                <a:cubicBezTo>
                  <a:pt x="16028" y="14933"/>
                  <a:pt x="16020" y="14863"/>
                  <a:pt x="16013" y="14793"/>
                </a:cubicBezTo>
                <a:cubicBezTo>
                  <a:pt x="16035" y="14773"/>
                  <a:pt x="16005" y="14733"/>
                  <a:pt x="15990" y="14693"/>
                </a:cubicBezTo>
                <a:cubicBezTo>
                  <a:pt x="15990" y="14663"/>
                  <a:pt x="16020" y="14643"/>
                  <a:pt x="15998" y="14603"/>
                </a:cubicBezTo>
                <a:cubicBezTo>
                  <a:pt x="15983" y="14523"/>
                  <a:pt x="15968" y="14453"/>
                  <a:pt x="15998" y="14393"/>
                </a:cubicBezTo>
                <a:cubicBezTo>
                  <a:pt x="15968" y="14323"/>
                  <a:pt x="15975" y="14263"/>
                  <a:pt x="15983" y="14203"/>
                </a:cubicBezTo>
                <a:cubicBezTo>
                  <a:pt x="15975" y="14073"/>
                  <a:pt x="15960" y="13944"/>
                  <a:pt x="15983" y="13824"/>
                </a:cubicBezTo>
                <a:cubicBezTo>
                  <a:pt x="15938" y="13734"/>
                  <a:pt x="16005" y="13694"/>
                  <a:pt x="15953" y="13604"/>
                </a:cubicBezTo>
                <a:cubicBezTo>
                  <a:pt x="15983" y="13554"/>
                  <a:pt x="15990" y="13494"/>
                  <a:pt x="15968" y="13424"/>
                </a:cubicBezTo>
                <a:cubicBezTo>
                  <a:pt x="15998" y="13304"/>
                  <a:pt x="15990" y="13174"/>
                  <a:pt x="16013" y="13064"/>
                </a:cubicBezTo>
                <a:cubicBezTo>
                  <a:pt x="16020" y="12994"/>
                  <a:pt x="16028" y="12934"/>
                  <a:pt x="16028" y="12874"/>
                </a:cubicBezTo>
                <a:cubicBezTo>
                  <a:pt x="16035" y="12844"/>
                  <a:pt x="16035" y="12814"/>
                  <a:pt x="16035" y="12784"/>
                </a:cubicBezTo>
                <a:cubicBezTo>
                  <a:pt x="16035" y="12754"/>
                  <a:pt x="16065" y="12734"/>
                  <a:pt x="16035" y="12694"/>
                </a:cubicBezTo>
                <a:cubicBezTo>
                  <a:pt x="16088" y="12584"/>
                  <a:pt x="16050" y="12444"/>
                  <a:pt x="16088" y="12334"/>
                </a:cubicBezTo>
                <a:cubicBezTo>
                  <a:pt x="16103" y="12204"/>
                  <a:pt x="16125" y="12084"/>
                  <a:pt x="16125" y="11954"/>
                </a:cubicBezTo>
                <a:cubicBezTo>
                  <a:pt x="16118" y="11914"/>
                  <a:pt x="16140" y="11894"/>
                  <a:pt x="16133" y="11855"/>
                </a:cubicBezTo>
                <a:cubicBezTo>
                  <a:pt x="16155" y="11835"/>
                  <a:pt x="16110" y="11785"/>
                  <a:pt x="16140" y="11765"/>
                </a:cubicBezTo>
                <a:cubicBezTo>
                  <a:pt x="16133" y="11735"/>
                  <a:pt x="16155" y="11705"/>
                  <a:pt x="16140" y="11675"/>
                </a:cubicBezTo>
                <a:cubicBezTo>
                  <a:pt x="16163" y="11655"/>
                  <a:pt x="16118" y="11605"/>
                  <a:pt x="16148" y="11585"/>
                </a:cubicBezTo>
                <a:cubicBezTo>
                  <a:pt x="16140" y="11515"/>
                  <a:pt x="16155" y="11455"/>
                  <a:pt x="16133" y="11385"/>
                </a:cubicBezTo>
                <a:cubicBezTo>
                  <a:pt x="16155" y="11335"/>
                  <a:pt x="16133" y="11265"/>
                  <a:pt x="16148" y="11205"/>
                </a:cubicBezTo>
                <a:cubicBezTo>
                  <a:pt x="16095" y="11115"/>
                  <a:pt x="16178" y="11085"/>
                  <a:pt x="16133" y="11005"/>
                </a:cubicBezTo>
                <a:cubicBezTo>
                  <a:pt x="16148" y="10955"/>
                  <a:pt x="16125" y="10875"/>
                  <a:pt x="16118" y="10815"/>
                </a:cubicBezTo>
                <a:cubicBezTo>
                  <a:pt x="16125" y="10745"/>
                  <a:pt x="16103" y="10665"/>
                  <a:pt x="16088" y="10595"/>
                </a:cubicBezTo>
                <a:cubicBezTo>
                  <a:pt x="16125" y="10545"/>
                  <a:pt x="16065" y="10455"/>
                  <a:pt x="16073" y="10405"/>
                </a:cubicBezTo>
                <a:cubicBezTo>
                  <a:pt x="16065" y="10275"/>
                  <a:pt x="16035" y="10135"/>
                  <a:pt x="16043" y="10015"/>
                </a:cubicBezTo>
                <a:cubicBezTo>
                  <a:pt x="16020" y="9755"/>
                  <a:pt x="15983" y="9486"/>
                  <a:pt x="15908" y="9206"/>
                </a:cubicBezTo>
                <a:cubicBezTo>
                  <a:pt x="15960" y="9196"/>
                  <a:pt x="15953" y="9326"/>
                  <a:pt x="15975" y="9366"/>
                </a:cubicBezTo>
                <a:cubicBezTo>
                  <a:pt x="16005" y="9426"/>
                  <a:pt x="15983" y="9476"/>
                  <a:pt x="16028" y="9556"/>
                </a:cubicBezTo>
                <a:cubicBezTo>
                  <a:pt x="16005" y="9596"/>
                  <a:pt x="16065" y="9676"/>
                  <a:pt x="16035" y="9725"/>
                </a:cubicBezTo>
                <a:cubicBezTo>
                  <a:pt x="16080" y="9795"/>
                  <a:pt x="16058" y="9845"/>
                  <a:pt x="16065" y="9905"/>
                </a:cubicBezTo>
                <a:cubicBezTo>
                  <a:pt x="16125" y="10045"/>
                  <a:pt x="16088" y="10145"/>
                  <a:pt x="16133" y="10275"/>
                </a:cubicBezTo>
                <a:cubicBezTo>
                  <a:pt x="16118" y="10325"/>
                  <a:pt x="16155" y="10395"/>
                  <a:pt x="16140" y="10445"/>
                </a:cubicBezTo>
                <a:cubicBezTo>
                  <a:pt x="16192" y="10525"/>
                  <a:pt x="16140" y="10555"/>
                  <a:pt x="16170" y="10625"/>
                </a:cubicBezTo>
                <a:cubicBezTo>
                  <a:pt x="16178" y="10745"/>
                  <a:pt x="16207" y="10865"/>
                  <a:pt x="16207" y="10975"/>
                </a:cubicBezTo>
                <a:cubicBezTo>
                  <a:pt x="16245" y="11105"/>
                  <a:pt x="16230" y="11215"/>
                  <a:pt x="16245" y="11335"/>
                </a:cubicBezTo>
                <a:cubicBezTo>
                  <a:pt x="16267" y="11455"/>
                  <a:pt x="16230" y="11555"/>
                  <a:pt x="16252" y="11675"/>
                </a:cubicBezTo>
                <a:cubicBezTo>
                  <a:pt x="16237" y="11785"/>
                  <a:pt x="16230" y="11894"/>
                  <a:pt x="16267" y="12024"/>
                </a:cubicBezTo>
                <a:cubicBezTo>
                  <a:pt x="16252" y="12074"/>
                  <a:pt x="16260" y="12144"/>
                  <a:pt x="16230" y="12194"/>
                </a:cubicBezTo>
                <a:cubicBezTo>
                  <a:pt x="16245" y="12234"/>
                  <a:pt x="16230" y="12264"/>
                  <a:pt x="16252" y="12304"/>
                </a:cubicBezTo>
                <a:cubicBezTo>
                  <a:pt x="16245" y="12334"/>
                  <a:pt x="16222" y="12354"/>
                  <a:pt x="16245" y="12394"/>
                </a:cubicBezTo>
                <a:cubicBezTo>
                  <a:pt x="16230" y="12444"/>
                  <a:pt x="16245" y="12514"/>
                  <a:pt x="16230" y="12574"/>
                </a:cubicBezTo>
                <a:cubicBezTo>
                  <a:pt x="16200" y="12624"/>
                  <a:pt x="16207" y="12684"/>
                  <a:pt x="16215" y="12734"/>
                </a:cubicBezTo>
                <a:cubicBezTo>
                  <a:pt x="16200" y="12764"/>
                  <a:pt x="16215" y="12804"/>
                  <a:pt x="16178" y="12824"/>
                </a:cubicBezTo>
                <a:cubicBezTo>
                  <a:pt x="16178" y="12854"/>
                  <a:pt x="16185" y="12884"/>
                  <a:pt x="16200" y="12924"/>
                </a:cubicBezTo>
                <a:cubicBezTo>
                  <a:pt x="16148" y="12954"/>
                  <a:pt x="16192" y="13034"/>
                  <a:pt x="16178" y="13084"/>
                </a:cubicBezTo>
                <a:cubicBezTo>
                  <a:pt x="16170" y="13114"/>
                  <a:pt x="16170" y="13144"/>
                  <a:pt x="16178" y="13174"/>
                </a:cubicBezTo>
                <a:cubicBezTo>
                  <a:pt x="16155" y="13204"/>
                  <a:pt x="16155" y="13234"/>
                  <a:pt x="16170" y="13274"/>
                </a:cubicBezTo>
                <a:cubicBezTo>
                  <a:pt x="16155" y="13324"/>
                  <a:pt x="16125" y="13364"/>
                  <a:pt x="16148" y="13434"/>
                </a:cubicBezTo>
                <a:cubicBezTo>
                  <a:pt x="16103" y="13534"/>
                  <a:pt x="16118" y="13664"/>
                  <a:pt x="16088" y="13764"/>
                </a:cubicBezTo>
                <a:cubicBezTo>
                  <a:pt x="16118" y="13894"/>
                  <a:pt x="16080" y="14004"/>
                  <a:pt x="16088" y="14123"/>
                </a:cubicBezTo>
                <a:cubicBezTo>
                  <a:pt x="16050" y="14233"/>
                  <a:pt x="16125" y="14383"/>
                  <a:pt x="16080" y="14483"/>
                </a:cubicBezTo>
                <a:cubicBezTo>
                  <a:pt x="16110" y="14553"/>
                  <a:pt x="16058" y="14603"/>
                  <a:pt x="16095" y="14673"/>
                </a:cubicBezTo>
                <a:cubicBezTo>
                  <a:pt x="16065" y="14723"/>
                  <a:pt x="16118" y="14803"/>
                  <a:pt x="16073" y="14843"/>
                </a:cubicBezTo>
                <a:cubicBezTo>
                  <a:pt x="16118" y="14943"/>
                  <a:pt x="16125" y="15033"/>
                  <a:pt x="16125" y="15123"/>
                </a:cubicBezTo>
                <a:cubicBezTo>
                  <a:pt x="16155" y="15173"/>
                  <a:pt x="16133" y="15213"/>
                  <a:pt x="16140" y="15263"/>
                </a:cubicBezTo>
                <a:cubicBezTo>
                  <a:pt x="16118" y="15293"/>
                  <a:pt x="16192" y="15363"/>
                  <a:pt x="16125" y="15383"/>
                </a:cubicBezTo>
                <a:cubicBezTo>
                  <a:pt x="16125" y="15343"/>
                  <a:pt x="16058" y="15283"/>
                  <a:pt x="16095" y="15263"/>
                </a:cubicBezTo>
                <a:close/>
                <a:moveTo>
                  <a:pt x="16140" y="15463"/>
                </a:moveTo>
                <a:cubicBezTo>
                  <a:pt x="16163" y="15453"/>
                  <a:pt x="16178" y="15513"/>
                  <a:pt x="16192" y="15543"/>
                </a:cubicBezTo>
                <a:cubicBezTo>
                  <a:pt x="16148" y="15563"/>
                  <a:pt x="16125" y="15513"/>
                  <a:pt x="16140" y="15463"/>
                </a:cubicBezTo>
                <a:close/>
                <a:moveTo>
                  <a:pt x="16245" y="15413"/>
                </a:moveTo>
                <a:cubicBezTo>
                  <a:pt x="16215" y="15353"/>
                  <a:pt x="16245" y="15313"/>
                  <a:pt x="16252" y="15263"/>
                </a:cubicBezTo>
                <a:cubicBezTo>
                  <a:pt x="16230" y="15213"/>
                  <a:pt x="16207" y="15163"/>
                  <a:pt x="16185" y="15103"/>
                </a:cubicBezTo>
                <a:cubicBezTo>
                  <a:pt x="16230" y="15033"/>
                  <a:pt x="16155" y="14923"/>
                  <a:pt x="16185" y="14843"/>
                </a:cubicBezTo>
                <a:cubicBezTo>
                  <a:pt x="16163" y="14753"/>
                  <a:pt x="16178" y="14673"/>
                  <a:pt x="16170" y="14593"/>
                </a:cubicBezTo>
                <a:cubicBezTo>
                  <a:pt x="16170" y="14433"/>
                  <a:pt x="16163" y="14263"/>
                  <a:pt x="16163" y="14093"/>
                </a:cubicBezTo>
                <a:cubicBezTo>
                  <a:pt x="16178" y="14024"/>
                  <a:pt x="16155" y="13934"/>
                  <a:pt x="16200" y="13864"/>
                </a:cubicBezTo>
                <a:cubicBezTo>
                  <a:pt x="16140" y="13804"/>
                  <a:pt x="16222" y="13784"/>
                  <a:pt x="16185" y="13734"/>
                </a:cubicBezTo>
                <a:cubicBezTo>
                  <a:pt x="16222" y="13704"/>
                  <a:pt x="16178" y="13654"/>
                  <a:pt x="16207" y="13624"/>
                </a:cubicBezTo>
                <a:cubicBezTo>
                  <a:pt x="16200" y="13534"/>
                  <a:pt x="16237" y="13474"/>
                  <a:pt x="16215" y="13384"/>
                </a:cubicBezTo>
                <a:cubicBezTo>
                  <a:pt x="16222" y="13344"/>
                  <a:pt x="16245" y="13304"/>
                  <a:pt x="16230" y="13254"/>
                </a:cubicBezTo>
                <a:cubicBezTo>
                  <a:pt x="16260" y="13224"/>
                  <a:pt x="16207" y="13174"/>
                  <a:pt x="16252" y="13154"/>
                </a:cubicBezTo>
                <a:cubicBezTo>
                  <a:pt x="16245" y="13064"/>
                  <a:pt x="16260" y="12994"/>
                  <a:pt x="16260" y="12904"/>
                </a:cubicBezTo>
                <a:cubicBezTo>
                  <a:pt x="16275" y="12884"/>
                  <a:pt x="16252" y="12854"/>
                  <a:pt x="16275" y="12834"/>
                </a:cubicBezTo>
                <a:cubicBezTo>
                  <a:pt x="16290" y="12824"/>
                  <a:pt x="16275" y="12804"/>
                  <a:pt x="16275" y="12784"/>
                </a:cubicBezTo>
                <a:cubicBezTo>
                  <a:pt x="16320" y="12764"/>
                  <a:pt x="16222" y="12684"/>
                  <a:pt x="16297" y="12674"/>
                </a:cubicBezTo>
                <a:cubicBezTo>
                  <a:pt x="16297" y="12594"/>
                  <a:pt x="16312" y="12514"/>
                  <a:pt x="16305" y="12434"/>
                </a:cubicBezTo>
                <a:cubicBezTo>
                  <a:pt x="16357" y="12404"/>
                  <a:pt x="16290" y="12334"/>
                  <a:pt x="16320" y="12304"/>
                </a:cubicBezTo>
                <a:cubicBezTo>
                  <a:pt x="16297" y="12264"/>
                  <a:pt x="16350" y="12244"/>
                  <a:pt x="16312" y="12194"/>
                </a:cubicBezTo>
                <a:cubicBezTo>
                  <a:pt x="16350" y="12124"/>
                  <a:pt x="16297" y="12024"/>
                  <a:pt x="16327" y="11954"/>
                </a:cubicBezTo>
                <a:cubicBezTo>
                  <a:pt x="16335" y="11874"/>
                  <a:pt x="16327" y="11785"/>
                  <a:pt x="16335" y="11705"/>
                </a:cubicBezTo>
                <a:cubicBezTo>
                  <a:pt x="16312" y="11615"/>
                  <a:pt x="16320" y="11535"/>
                  <a:pt x="16342" y="11465"/>
                </a:cubicBezTo>
                <a:cubicBezTo>
                  <a:pt x="16305" y="11375"/>
                  <a:pt x="16320" y="11295"/>
                  <a:pt x="16327" y="11215"/>
                </a:cubicBezTo>
                <a:cubicBezTo>
                  <a:pt x="16260" y="10985"/>
                  <a:pt x="16252" y="10785"/>
                  <a:pt x="16207" y="10565"/>
                </a:cubicBezTo>
                <a:cubicBezTo>
                  <a:pt x="16222" y="10525"/>
                  <a:pt x="16207" y="10465"/>
                  <a:pt x="16185" y="10405"/>
                </a:cubicBezTo>
                <a:cubicBezTo>
                  <a:pt x="16200" y="10365"/>
                  <a:pt x="16185" y="10305"/>
                  <a:pt x="16163" y="10245"/>
                </a:cubicBezTo>
                <a:cubicBezTo>
                  <a:pt x="16192" y="10205"/>
                  <a:pt x="16133" y="10135"/>
                  <a:pt x="16170" y="10095"/>
                </a:cubicBezTo>
                <a:cubicBezTo>
                  <a:pt x="16125" y="10035"/>
                  <a:pt x="16170" y="10005"/>
                  <a:pt x="16133" y="9945"/>
                </a:cubicBezTo>
                <a:cubicBezTo>
                  <a:pt x="16200" y="9955"/>
                  <a:pt x="16155" y="10075"/>
                  <a:pt x="16207" y="10125"/>
                </a:cubicBezTo>
                <a:cubicBezTo>
                  <a:pt x="16252" y="10205"/>
                  <a:pt x="16230" y="10255"/>
                  <a:pt x="16260" y="10325"/>
                </a:cubicBezTo>
                <a:cubicBezTo>
                  <a:pt x="16290" y="10455"/>
                  <a:pt x="16305" y="10575"/>
                  <a:pt x="16335" y="10705"/>
                </a:cubicBezTo>
                <a:cubicBezTo>
                  <a:pt x="16327" y="10765"/>
                  <a:pt x="16320" y="10825"/>
                  <a:pt x="16350" y="10905"/>
                </a:cubicBezTo>
                <a:cubicBezTo>
                  <a:pt x="16357" y="10965"/>
                  <a:pt x="16327" y="11005"/>
                  <a:pt x="16357" y="11075"/>
                </a:cubicBezTo>
                <a:cubicBezTo>
                  <a:pt x="16365" y="11195"/>
                  <a:pt x="16365" y="11305"/>
                  <a:pt x="16395" y="11425"/>
                </a:cubicBezTo>
                <a:cubicBezTo>
                  <a:pt x="16387" y="11495"/>
                  <a:pt x="16402" y="11555"/>
                  <a:pt x="16410" y="11625"/>
                </a:cubicBezTo>
                <a:cubicBezTo>
                  <a:pt x="16402" y="11675"/>
                  <a:pt x="16372" y="11725"/>
                  <a:pt x="16417" y="11795"/>
                </a:cubicBezTo>
                <a:cubicBezTo>
                  <a:pt x="16380" y="11904"/>
                  <a:pt x="16417" y="12034"/>
                  <a:pt x="16410" y="12154"/>
                </a:cubicBezTo>
                <a:cubicBezTo>
                  <a:pt x="16395" y="12204"/>
                  <a:pt x="16410" y="12274"/>
                  <a:pt x="16395" y="12334"/>
                </a:cubicBezTo>
                <a:cubicBezTo>
                  <a:pt x="16440" y="12414"/>
                  <a:pt x="16357" y="12434"/>
                  <a:pt x="16402" y="12504"/>
                </a:cubicBezTo>
                <a:cubicBezTo>
                  <a:pt x="16372" y="12614"/>
                  <a:pt x="16372" y="12724"/>
                  <a:pt x="16387" y="12844"/>
                </a:cubicBezTo>
                <a:cubicBezTo>
                  <a:pt x="16350" y="12894"/>
                  <a:pt x="16365" y="12964"/>
                  <a:pt x="16350" y="13014"/>
                </a:cubicBezTo>
                <a:cubicBezTo>
                  <a:pt x="16357" y="13074"/>
                  <a:pt x="16372" y="13144"/>
                  <a:pt x="16327" y="13184"/>
                </a:cubicBezTo>
                <a:cubicBezTo>
                  <a:pt x="16357" y="13224"/>
                  <a:pt x="16312" y="13234"/>
                  <a:pt x="16327" y="13274"/>
                </a:cubicBezTo>
                <a:cubicBezTo>
                  <a:pt x="16342" y="13314"/>
                  <a:pt x="16335" y="13344"/>
                  <a:pt x="16320" y="13364"/>
                </a:cubicBezTo>
                <a:cubicBezTo>
                  <a:pt x="16357" y="13434"/>
                  <a:pt x="16282" y="13464"/>
                  <a:pt x="16327" y="13534"/>
                </a:cubicBezTo>
                <a:cubicBezTo>
                  <a:pt x="16305" y="13594"/>
                  <a:pt x="16320" y="13664"/>
                  <a:pt x="16290" y="13714"/>
                </a:cubicBezTo>
                <a:cubicBezTo>
                  <a:pt x="16290" y="13774"/>
                  <a:pt x="16305" y="13834"/>
                  <a:pt x="16290" y="13884"/>
                </a:cubicBezTo>
                <a:cubicBezTo>
                  <a:pt x="16245" y="13984"/>
                  <a:pt x="16290" y="14103"/>
                  <a:pt x="16252" y="14203"/>
                </a:cubicBezTo>
                <a:cubicBezTo>
                  <a:pt x="16297" y="14343"/>
                  <a:pt x="16215" y="14433"/>
                  <a:pt x="16275" y="14573"/>
                </a:cubicBezTo>
                <a:cubicBezTo>
                  <a:pt x="16237" y="14623"/>
                  <a:pt x="16267" y="14693"/>
                  <a:pt x="16290" y="14773"/>
                </a:cubicBezTo>
                <a:cubicBezTo>
                  <a:pt x="16237" y="14803"/>
                  <a:pt x="16312" y="14893"/>
                  <a:pt x="16290" y="14943"/>
                </a:cubicBezTo>
                <a:cubicBezTo>
                  <a:pt x="16260" y="14993"/>
                  <a:pt x="16320" y="15073"/>
                  <a:pt x="16305" y="15133"/>
                </a:cubicBezTo>
                <a:cubicBezTo>
                  <a:pt x="16312" y="15193"/>
                  <a:pt x="16297" y="15243"/>
                  <a:pt x="16342" y="15313"/>
                </a:cubicBezTo>
                <a:cubicBezTo>
                  <a:pt x="16312" y="15363"/>
                  <a:pt x="16387" y="15453"/>
                  <a:pt x="16342" y="15493"/>
                </a:cubicBezTo>
                <a:cubicBezTo>
                  <a:pt x="16380" y="15563"/>
                  <a:pt x="16357" y="15603"/>
                  <a:pt x="16402" y="15683"/>
                </a:cubicBezTo>
                <a:cubicBezTo>
                  <a:pt x="16305" y="15693"/>
                  <a:pt x="16297" y="15533"/>
                  <a:pt x="16245" y="15413"/>
                </a:cubicBezTo>
                <a:close/>
                <a:moveTo>
                  <a:pt x="14118" y="20790"/>
                </a:moveTo>
                <a:cubicBezTo>
                  <a:pt x="14095" y="20750"/>
                  <a:pt x="14095" y="20710"/>
                  <a:pt x="14095" y="20670"/>
                </a:cubicBezTo>
                <a:cubicBezTo>
                  <a:pt x="14118" y="20640"/>
                  <a:pt x="14065" y="20570"/>
                  <a:pt x="14103" y="20540"/>
                </a:cubicBezTo>
                <a:cubicBezTo>
                  <a:pt x="14095" y="20381"/>
                  <a:pt x="14088" y="20201"/>
                  <a:pt x="14080" y="20041"/>
                </a:cubicBezTo>
                <a:cubicBezTo>
                  <a:pt x="14065" y="19871"/>
                  <a:pt x="14088" y="19721"/>
                  <a:pt x="14043" y="19541"/>
                </a:cubicBezTo>
                <a:cubicBezTo>
                  <a:pt x="14058" y="19381"/>
                  <a:pt x="14065" y="19221"/>
                  <a:pt x="14028" y="19041"/>
                </a:cubicBezTo>
                <a:cubicBezTo>
                  <a:pt x="14065" y="18901"/>
                  <a:pt x="13998" y="18711"/>
                  <a:pt x="13991" y="18551"/>
                </a:cubicBezTo>
                <a:cubicBezTo>
                  <a:pt x="13991" y="18521"/>
                  <a:pt x="13983" y="18501"/>
                  <a:pt x="13976" y="18471"/>
                </a:cubicBezTo>
                <a:cubicBezTo>
                  <a:pt x="13946" y="18312"/>
                  <a:pt x="13946" y="18172"/>
                  <a:pt x="13893" y="18002"/>
                </a:cubicBezTo>
                <a:cubicBezTo>
                  <a:pt x="13916" y="17982"/>
                  <a:pt x="13886" y="17922"/>
                  <a:pt x="13871" y="17882"/>
                </a:cubicBezTo>
                <a:cubicBezTo>
                  <a:pt x="13826" y="17822"/>
                  <a:pt x="13871" y="17802"/>
                  <a:pt x="13841" y="17742"/>
                </a:cubicBezTo>
                <a:cubicBezTo>
                  <a:pt x="13818" y="17652"/>
                  <a:pt x="13818" y="17572"/>
                  <a:pt x="13766" y="17472"/>
                </a:cubicBezTo>
                <a:cubicBezTo>
                  <a:pt x="13758" y="17402"/>
                  <a:pt x="13728" y="17312"/>
                  <a:pt x="13691" y="17202"/>
                </a:cubicBezTo>
                <a:cubicBezTo>
                  <a:pt x="13661" y="17122"/>
                  <a:pt x="13639" y="17032"/>
                  <a:pt x="13624" y="16952"/>
                </a:cubicBezTo>
                <a:cubicBezTo>
                  <a:pt x="13556" y="16962"/>
                  <a:pt x="13609" y="17032"/>
                  <a:pt x="13624" y="17082"/>
                </a:cubicBezTo>
                <a:cubicBezTo>
                  <a:pt x="13639" y="17122"/>
                  <a:pt x="13654" y="17162"/>
                  <a:pt x="13668" y="17202"/>
                </a:cubicBezTo>
                <a:cubicBezTo>
                  <a:pt x="13676" y="17212"/>
                  <a:pt x="13676" y="17222"/>
                  <a:pt x="13683" y="17232"/>
                </a:cubicBezTo>
                <a:cubicBezTo>
                  <a:pt x="13616" y="17312"/>
                  <a:pt x="13758" y="17362"/>
                  <a:pt x="13721" y="17472"/>
                </a:cubicBezTo>
                <a:cubicBezTo>
                  <a:pt x="13781" y="17672"/>
                  <a:pt x="13803" y="17872"/>
                  <a:pt x="13841" y="18062"/>
                </a:cubicBezTo>
                <a:cubicBezTo>
                  <a:pt x="13878" y="18172"/>
                  <a:pt x="13863" y="18252"/>
                  <a:pt x="13901" y="18352"/>
                </a:cubicBezTo>
                <a:cubicBezTo>
                  <a:pt x="13878" y="18381"/>
                  <a:pt x="13923" y="18441"/>
                  <a:pt x="13901" y="18471"/>
                </a:cubicBezTo>
                <a:cubicBezTo>
                  <a:pt x="13901" y="18471"/>
                  <a:pt x="13901" y="18481"/>
                  <a:pt x="13901" y="18481"/>
                </a:cubicBezTo>
                <a:cubicBezTo>
                  <a:pt x="13901" y="18521"/>
                  <a:pt x="13968" y="18601"/>
                  <a:pt x="13923" y="18621"/>
                </a:cubicBezTo>
                <a:cubicBezTo>
                  <a:pt x="13968" y="18821"/>
                  <a:pt x="13931" y="18981"/>
                  <a:pt x="13991" y="19191"/>
                </a:cubicBezTo>
                <a:cubicBezTo>
                  <a:pt x="13968" y="19211"/>
                  <a:pt x="13991" y="19251"/>
                  <a:pt x="13968" y="19271"/>
                </a:cubicBezTo>
                <a:cubicBezTo>
                  <a:pt x="13946" y="19291"/>
                  <a:pt x="13961" y="19331"/>
                  <a:pt x="13983" y="19361"/>
                </a:cubicBezTo>
                <a:cubicBezTo>
                  <a:pt x="13983" y="19431"/>
                  <a:pt x="13991" y="19501"/>
                  <a:pt x="13976" y="19561"/>
                </a:cubicBezTo>
                <a:cubicBezTo>
                  <a:pt x="14006" y="19691"/>
                  <a:pt x="13983" y="19801"/>
                  <a:pt x="13998" y="19931"/>
                </a:cubicBezTo>
                <a:cubicBezTo>
                  <a:pt x="14035" y="20081"/>
                  <a:pt x="14006" y="20181"/>
                  <a:pt x="14013" y="20311"/>
                </a:cubicBezTo>
                <a:cubicBezTo>
                  <a:pt x="14021" y="20441"/>
                  <a:pt x="14028" y="20580"/>
                  <a:pt x="14013" y="20700"/>
                </a:cubicBezTo>
                <a:cubicBezTo>
                  <a:pt x="14043" y="20830"/>
                  <a:pt x="14028" y="20950"/>
                  <a:pt x="14028" y="21070"/>
                </a:cubicBezTo>
                <a:cubicBezTo>
                  <a:pt x="14028" y="21200"/>
                  <a:pt x="14035" y="21340"/>
                  <a:pt x="14028" y="21460"/>
                </a:cubicBezTo>
                <a:cubicBezTo>
                  <a:pt x="14028" y="21500"/>
                  <a:pt x="14028" y="21540"/>
                  <a:pt x="14028" y="21580"/>
                </a:cubicBezTo>
                <a:cubicBezTo>
                  <a:pt x="14110" y="21580"/>
                  <a:pt x="14110" y="21580"/>
                  <a:pt x="14110" y="21580"/>
                </a:cubicBezTo>
                <a:cubicBezTo>
                  <a:pt x="14110" y="21540"/>
                  <a:pt x="14118" y="21500"/>
                  <a:pt x="14125" y="21460"/>
                </a:cubicBezTo>
                <a:cubicBezTo>
                  <a:pt x="14080" y="21370"/>
                  <a:pt x="14118" y="21320"/>
                  <a:pt x="14118" y="21240"/>
                </a:cubicBezTo>
                <a:cubicBezTo>
                  <a:pt x="14095" y="21160"/>
                  <a:pt x="14103" y="21090"/>
                  <a:pt x="14133" y="21040"/>
                </a:cubicBezTo>
                <a:cubicBezTo>
                  <a:pt x="14103" y="20940"/>
                  <a:pt x="14080" y="20850"/>
                  <a:pt x="14118" y="20790"/>
                </a:cubicBezTo>
                <a:close/>
                <a:moveTo>
                  <a:pt x="14425" y="19331"/>
                </a:moveTo>
                <a:cubicBezTo>
                  <a:pt x="14455" y="19251"/>
                  <a:pt x="14387" y="19141"/>
                  <a:pt x="14425" y="19071"/>
                </a:cubicBezTo>
                <a:cubicBezTo>
                  <a:pt x="14387" y="19011"/>
                  <a:pt x="14432" y="18981"/>
                  <a:pt x="14402" y="18931"/>
                </a:cubicBezTo>
                <a:cubicBezTo>
                  <a:pt x="14417" y="18891"/>
                  <a:pt x="14365" y="18821"/>
                  <a:pt x="14402" y="18801"/>
                </a:cubicBezTo>
                <a:cubicBezTo>
                  <a:pt x="14373" y="18681"/>
                  <a:pt x="14373" y="18581"/>
                  <a:pt x="14358" y="18471"/>
                </a:cubicBezTo>
                <a:cubicBezTo>
                  <a:pt x="14343" y="18391"/>
                  <a:pt x="14328" y="18312"/>
                  <a:pt x="14290" y="18222"/>
                </a:cubicBezTo>
                <a:cubicBezTo>
                  <a:pt x="14305" y="18172"/>
                  <a:pt x="14290" y="18112"/>
                  <a:pt x="14268" y="18042"/>
                </a:cubicBezTo>
                <a:cubicBezTo>
                  <a:pt x="14268" y="17982"/>
                  <a:pt x="14268" y="17932"/>
                  <a:pt x="14253" y="17862"/>
                </a:cubicBezTo>
                <a:cubicBezTo>
                  <a:pt x="14245" y="17742"/>
                  <a:pt x="14200" y="17592"/>
                  <a:pt x="14178" y="17462"/>
                </a:cubicBezTo>
                <a:cubicBezTo>
                  <a:pt x="14148" y="17372"/>
                  <a:pt x="14125" y="17292"/>
                  <a:pt x="14103" y="17202"/>
                </a:cubicBezTo>
                <a:cubicBezTo>
                  <a:pt x="14050" y="17012"/>
                  <a:pt x="14006" y="16832"/>
                  <a:pt x="13976" y="16652"/>
                </a:cubicBezTo>
                <a:cubicBezTo>
                  <a:pt x="13908" y="16662"/>
                  <a:pt x="13938" y="16542"/>
                  <a:pt x="13916" y="16502"/>
                </a:cubicBezTo>
                <a:cubicBezTo>
                  <a:pt x="13871" y="16522"/>
                  <a:pt x="13863" y="16382"/>
                  <a:pt x="13803" y="16442"/>
                </a:cubicBezTo>
                <a:cubicBezTo>
                  <a:pt x="13766" y="16462"/>
                  <a:pt x="13818" y="16522"/>
                  <a:pt x="13788" y="16552"/>
                </a:cubicBezTo>
                <a:cubicBezTo>
                  <a:pt x="13811" y="16612"/>
                  <a:pt x="13833" y="16642"/>
                  <a:pt x="13856" y="16662"/>
                </a:cubicBezTo>
                <a:cubicBezTo>
                  <a:pt x="13833" y="16692"/>
                  <a:pt x="13863" y="16732"/>
                  <a:pt x="13886" y="16742"/>
                </a:cubicBezTo>
                <a:cubicBezTo>
                  <a:pt x="13841" y="16782"/>
                  <a:pt x="13931" y="16772"/>
                  <a:pt x="13923" y="16852"/>
                </a:cubicBezTo>
                <a:cubicBezTo>
                  <a:pt x="13946" y="16962"/>
                  <a:pt x="13976" y="17042"/>
                  <a:pt x="14028" y="17202"/>
                </a:cubicBezTo>
                <a:cubicBezTo>
                  <a:pt x="14035" y="17212"/>
                  <a:pt x="14035" y="17222"/>
                  <a:pt x="14043" y="17222"/>
                </a:cubicBezTo>
                <a:cubicBezTo>
                  <a:pt x="14043" y="17372"/>
                  <a:pt x="14118" y="17552"/>
                  <a:pt x="14148" y="17702"/>
                </a:cubicBezTo>
                <a:cubicBezTo>
                  <a:pt x="14148" y="17782"/>
                  <a:pt x="14140" y="17852"/>
                  <a:pt x="14178" y="17942"/>
                </a:cubicBezTo>
                <a:cubicBezTo>
                  <a:pt x="14155" y="18002"/>
                  <a:pt x="14230" y="18102"/>
                  <a:pt x="14193" y="18162"/>
                </a:cubicBezTo>
                <a:cubicBezTo>
                  <a:pt x="14245" y="18282"/>
                  <a:pt x="14253" y="18371"/>
                  <a:pt x="14268" y="18471"/>
                </a:cubicBezTo>
                <a:cubicBezTo>
                  <a:pt x="14268" y="18531"/>
                  <a:pt x="14275" y="18581"/>
                  <a:pt x="14298" y="18641"/>
                </a:cubicBezTo>
                <a:cubicBezTo>
                  <a:pt x="14328" y="18801"/>
                  <a:pt x="14290" y="18931"/>
                  <a:pt x="14343" y="19091"/>
                </a:cubicBezTo>
                <a:cubicBezTo>
                  <a:pt x="14313" y="19151"/>
                  <a:pt x="14387" y="19261"/>
                  <a:pt x="14350" y="19311"/>
                </a:cubicBezTo>
                <a:cubicBezTo>
                  <a:pt x="14387" y="19401"/>
                  <a:pt x="14358" y="19461"/>
                  <a:pt x="14387" y="19551"/>
                </a:cubicBezTo>
                <a:cubicBezTo>
                  <a:pt x="14358" y="19571"/>
                  <a:pt x="14402" y="19631"/>
                  <a:pt x="14373" y="19651"/>
                </a:cubicBezTo>
                <a:cubicBezTo>
                  <a:pt x="14380" y="19691"/>
                  <a:pt x="14365" y="19721"/>
                  <a:pt x="14395" y="19771"/>
                </a:cubicBezTo>
                <a:cubicBezTo>
                  <a:pt x="14350" y="19821"/>
                  <a:pt x="14387" y="19911"/>
                  <a:pt x="14373" y="19981"/>
                </a:cubicBezTo>
                <a:cubicBezTo>
                  <a:pt x="14380" y="20051"/>
                  <a:pt x="14358" y="20111"/>
                  <a:pt x="14380" y="20201"/>
                </a:cubicBezTo>
                <a:cubicBezTo>
                  <a:pt x="14387" y="20271"/>
                  <a:pt x="14350" y="20321"/>
                  <a:pt x="14395" y="20421"/>
                </a:cubicBezTo>
                <a:cubicBezTo>
                  <a:pt x="14358" y="20471"/>
                  <a:pt x="14402" y="20570"/>
                  <a:pt x="14373" y="20620"/>
                </a:cubicBezTo>
                <a:cubicBezTo>
                  <a:pt x="14402" y="20710"/>
                  <a:pt x="14343" y="20750"/>
                  <a:pt x="14380" y="20840"/>
                </a:cubicBezTo>
                <a:cubicBezTo>
                  <a:pt x="14335" y="20900"/>
                  <a:pt x="14373" y="20980"/>
                  <a:pt x="14358" y="21050"/>
                </a:cubicBezTo>
                <a:cubicBezTo>
                  <a:pt x="14373" y="21130"/>
                  <a:pt x="14350" y="21190"/>
                  <a:pt x="14365" y="21270"/>
                </a:cubicBezTo>
                <a:cubicBezTo>
                  <a:pt x="14320" y="21320"/>
                  <a:pt x="14402" y="21430"/>
                  <a:pt x="14350" y="21480"/>
                </a:cubicBezTo>
                <a:cubicBezTo>
                  <a:pt x="14320" y="21500"/>
                  <a:pt x="14343" y="21540"/>
                  <a:pt x="14358" y="21580"/>
                </a:cubicBezTo>
                <a:cubicBezTo>
                  <a:pt x="14432" y="21580"/>
                  <a:pt x="14432" y="21580"/>
                  <a:pt x="14432" y="21580"/>
                </a:cubicBezTo>
                <a:cubicBezTo>
                  <a:pt x="14440" y="21530"/>
                  <a:pt x="14440" y="21470"/>
                  <a:pt x="14447" y="21420"/>
                </a:cubicBezTo>
                <a:cubicBezTo>
                  <a:pt x="14425" y="21230"/>
                  <a:pt x="14455" y="21070"/>
                  <a:pt x="14447" y="20900"/>
                </a:cubicBezTo>
                <a:cubicBezTo>
                  <a:pt x="14447" y="20720"/>
                  <a:pt x="14485" y="20570"/>
                  <a:pt x="14447" y="20381"/>
                </a:cubicBezTo>
                <a:cubicBezTo>
                  <a:pt x="14485" y="20351"/>
                  <a:pt x="14432" y="20281"/>
                  <a:pt x="14447" y="20251"/>
                </a:cubicBezTo>
                <a:cubicBezTo>
                  <a:pt x="14470" y="20211"/>
                  <a:pt x="14470" y="20171"/>
                  <a:pt x="14455" y="20121"/>
                </a:cubicBezTo>
                <a:cubicBezTo>
                  <a:pt x="14485" y="20051"/>
                  <a:pt x="14432" y="19941"/>
                  <a:pt x="14485" y="19871"/>
                </a:cubicBezTo>
                <a:cubicBezTo>
                  <a:pt x="14432" y="19681"/>
                  <a:pt x="14500" y="19541"/>
                  <a:pt x="14425" y="19331"/>
                </a:cubicBezTo>
                <a:close/>
                <a:moveTo>
                  <a:pt x="13803" y="20990"/>
                </a:moveTo>
                <a:cubicBezTo>
                  <a:pt x="13848" y="20960"/>
                  <a:pt x="13781" y="20870"/>
                  <a:pt x="13818" y="20830"/>
                </a:cubicBezTo>
                <a:cubicBezTo>
                  <a:pt x="13781" y="20750"/>
                  <a:pt x="13833" y="20720"/>
                  <a:pt x="13796" y="20640"/>
                </a:cubicBezTo>
                <a:cubicBezTo>
                  <a:pt x="13818" y="20530"/>
                  <a:pt x="13803" y="20401"/>
                  <a:pt x="13811" y="20281"/>
                </a:cubicBezTo>
                <a:cubicBezTo>
                  <a:pt x="13773" y="20031"/>
                  <a:pt x="13811" y="19821"/>
                  <a:pt x="13766" y="19571"/>
                </a:cubicBezTo>
                <a:cubicBezTo>
                  <a:pt x="13811" y="19531"/>
                  <a:pt x="13758" y="19451"/>
                  <a:pt x="13773" y="19401"/>
                </a:cubicBezTo>
                <a:cubicBezTo>
                  <a:pt x="13818" y="19361"/>
                  <a:pt x="13751" y="19271"/>
                  <a:pt x="13788" y="19231"/>
                </a:cubicBezTo>
                <a:cubicBezTo>
                  <a:pt x="13803" y="19181"/>
                  <a:pt x="13751" y="19101"/>
                  <a:pt x="13766" y="19051"/>
                </a:cubicBezTo>
                <a:cubicBezTo>
                  <a:pt x="13751" y="19011"/>
                  <a:pt x="13758" y="18991"/>
                  <a:pt x="13758" y="18961"/>
                </a:cubicBezTo>
                <a:cubicBezTo>
                  <a:pt x="13743" y="18921"/>
                  <a:pt x="13803" y="18911"/>
                  <a:pt x="13766" y="18851"/>
                </a:cubicBezTo>
                <a:cubicBezTo>
                  <a:pt x="13736" y="18751"/>
                  <a:pt x="13743" y="18671"/>
                  <a:pt x="13743" y="18581"/>
                </a:cubicBezTo>
                <a:cubicBezTo>
                  <a:pt x="13736" y="18551"/>
                  <a:pt x="13736" y="18511"/>
                  <a:pt x="13728" y="18471"/>
                </a:cubicBezTo>
                <a:cubicBezTo>
                  <a:pt x="13721" y="18411"/>
                  <a:pt x="13721" y="18352"/>
                  <a:pt x="13736" y="18302"/>
                </a:cubicBezTo>
                <a:cubicBezTo>
                  <a:pt x="13691" y="18232"/>
                  <a:pt x="13736" y="18212"/>
                  <a:pt x="13706" y="18152"/>
                </a:cubicBezTo>
                <a:cubicBezTo>
                  <a:pt x="13728" y="18122"/>
                  <a:pt x="13668" y="18052"/>
                  <a:pt x="13706" y="18022"/>
                </a:cubicBezTo>
                <a:cubicBezTo>
                  <a:pt x="13676" y="17972"/>
                  <a:pt x="13668" y="17922"/>
                  <a:pt x="13676" y="17882"/>
                </a:cubicBezTo>
                <a:cubicBezTo>
                  <a:pt x="13668" y="17832"/>
                  <a:pt x="13646" y="17772"/>
                  <a:pt x="13668" y="17732"/>
                </a:cubicBezTo>
                <a:cubicBezTo>
                  <a:pt x="13646" y="17672"/>
                  <a:pt x="13631" y="17622"/>
                  <a:pt x="13609" y="17572"/>
                </a:cubicBezTo>
                <a:cubicBezTo>
                  <a:pt x="13668" y="17552"/>
                  <a:pt x="13541" y="17442"/>
                  <a:pt x="13601" y="17412"/>
                </a:cubicBezTo>
                <a:cubicBezTo>
                  <a:pt x="13586" y="17362"/>
                  <a:pt x="13564" y="17312"/>
                  <a:pt x="13541" y="17262"/>
                </a:cubicBezTo>
                <a:cubicBezTo>
                  <a:pt x="13564" y="17232"/>
                  <a:pt x="13556" y="17212"/>
                  <a:pt x="13541" y="17202"/>
                </a:cubicBezTo>
                <a:cubicBezTo>
                  <a:pt x="13526" y="17192"/>
                  <a:pt x="13511" y="17172"/>
                  <a:pt x="13526" y="17142"/>
                </a:cubicBezTo>
                <a:cubicBezTo>
                  <a:pt x="13436" y="16912"/>
                  <a:pt x="13354" y="16672"/>
                  <a:pt x="13264" y="16442"/>
                </a:cubicBezTo>
                <a:cubicBezTo>
                  <a:pt x="13219" y="16382"/>
                  <a:pt x="13182" y="16292"/>
                  <a:pt x="13152" y="16192"/>
                </a:cubicBezTo>
                <a:cubicBezTo>
                  <a:pt x="13137" y="16163"/>
                  <a:pt x="13107" y="16163"/>
                  <a:pt x="13092" y="16103"/>
                </a:cubicBezTo>
                <a:cubicBezTo>
                  <a:pt x="13099" y="16033"/>
                  <a:pt x="13017" y="15993"/>
                  <a:pt x="13039" y="16073"/>
                </a:cubicBezTo>
                <a:cubicBezTo>
                  <a:pt x="13077" y="16043"/>
                  <a:pt x="13077" y="16163"/>
                  <a:pt x="13107" y="16192"/>
                </a:cubicBezTo>
                <a:cubicBezTo>
                  <a:pt x="13122" y="16242"/>
                  <a:pt x="13144" y="16292"/>
                  <a:pt x="13159" y="16352"/>
                </a:cubicBezTo>
                <a:cubicBezTo>
                  <a:pt x="13212" y="16492"/>
                  <a:pt x="13234" y="16492"/>
                  <a:pt x="13264" y="16632"/>
                </a:cubicBezTo>
                <a:cubicBezTo>
                  <a:pt x="13324" y="16582"/>
                  <a:pt x="13242" y="16742"/>
                  <a:pt x="13316" y="16702"/>
                </a:cubicBezTo>
                <a:cubicBezTo>
                  <a:pt x="13339" y="16762"/>
                  <a:pt x="13309" y="16802"/>
                  <a:pt x="13354" y="16872"/>
                </a:cubicBezTo>
                <a:cubicBezTo>
                  <a:pt x="13391" y="16902"/>
                  <a:pt x="13399" y="17052"/>
                  <a:pt x="13459" y="17152"/>
                </a:cubicBezTo>
                <a:cubicBezTo>
                  <a:pt x="13459" y="17172"/>
                  <a:pt x="13466" y="17182"/>
                  <a:pt x="13466" y="17202"/>
                </a:cubicBezTo>
                <a:cubicBezTo>
                  <a:pt x="13541" y="17542"/>
                  <a:pt x="13624" y="17892"/>
                  <a:pt x="13624" y="18202"/>
                </a:cubicBezTo>
                <a:cubicBezTo>
                  <a:pt x="13668" y="18302"/>
                  <a:pt x="13631" y="18371"/>
                  <a:pt x="13646" y="18451"/>
                </a:cubicBezTo>
                <a:cubicBezTo>
                  <a:pt x="13646" y="18461"/>
                  <a:pt x="13646" y="18461"/>
                  <a:pt x="13654" y="18471"/>
                </a:cubicBezTo>
                <a:cubicBezTo>
                  <a:pt x="13676" y="18561"/>
                  <a:pt x="13631" y="18621"/>
                  <a:pt x="13676" y="18721"/>
                </a:cubicBezTo>
                <a:cubicBezTo>
                  <a:pt x="13676" y="18891"/>
                  <a:pt x="13676" y="19061"/>
                  <a:pt x="13691" y="19231"/>
                </a:cubicBezTo>
                <a:cubicBezTo>
                  <a:pt x="13691" y="19391"/>
                  <a:pt x="13728" y="19571"/>
                  <a:pt x="13698" y="19711"/>
                </a:cubicBezTo>
                <a:cubicBezTo>
                  <a:pt x="13751" y="19811"/>
                  <a:pt x="13668" y="19861"/>
                  <a:pt x="13713" y="19961"/>
                </a:cubicBezTo>
                <a:cubicBezTo>
                  <a:pt x="13676" y="19981"/>
                  <a:pt x="13736" y="20051"/>
                  <a:pt x="13713" y="20091"/>
                </a:cubicBezTo>
                <a:cubicBezTo>
                  <a:pt x="13721" y="20131"/>
                  <a:pt x="13706" y="20171"/>
                  <a:pt x="13713" y="20211"/>
                </a:cubicBezTo>
                <a:cubicBezTo>
                  <a:pt x="13713" y="20381"/>
                  <a:pt x="13721" y="20550"/>
                  <a:pt x="13728" y="20720"/>
                </a:cubicBezTo>
                <a:cubicBezTo>
                  <a:pt x="13706" y="20880"/>
                  <a:pt x="13736" y="21050"/>
                  <a:pt x="13743" y="21230"/>
                </a:cubicBezTo>
                <a:cubicBezTo>
                  <a:pt x="13721" y="21300"/>
                  <a:pt x="13743" y="21380"/>
                  <a:pt x="13736" y="21460"/>
                </a:cubicBezTo>
                <a:cubicBezTo>
                  <a:pt x="13728" y="21500"/>
                  <a:pt x="13728" y="21540"/>
                  <a:pt x="13721" y="21580"/>
                </a:cubicBezTo>
                <a:cubicBezTo>
                  <a:pt x="13811" y="21580"/>
                  <a:pt x="13811" y="21580"/>
                  <a:pt x="13811" y="21580"/>
                </a:cubicBezTo>
                <a:cubicBezTo>
                  <a:pt x="13811" y="21560"/>
                  <a:pt x="13811" y="21540"/>
                  <a:pt x="13833" y="21530"/>
                </a:cubicBezTo>
                <a:cubicBezTo>
                  <a:pt x="13796" y="21450"/>
                  <a:pt x="13818" y="21400"/>
                  <a:pt x="13841" y="21360"/>
                </a:cubicBezTo>
                <a:cubicBezTo>
                  <a:pt x="13788" y="21220"/>
                  <a:pt x="13848" y="21130"/>
                  <a:pt x="13803" y="20990"/>
                </a:cubicBezTo>
                <a:close/>
                <a:moveTo>
                  <a:pt x="15915" y="20031"/>
                </a:moveTo>
                <a:cubicBezTo>
                  <a:pt x="15968" y="19911"/>
                  <a:pt x="15930" y="19741"/>
                  <a:pt x="15990" y="19631"/>
                </a:cubicBezTo>
                <a:cubicBezTo>
                  <a:pt x="15975" y="19471"/>
                  <a:pt x="16020" y="19341"/>
                  <a:pt x="16020" y="19191"/>
                </a:cubicBezTo>
                <a:cubicBezTo>
                  <a:pt x="16050" y="19131"/>
                  <a:pt x="15998" y="19031"/>
                  <a:pt x="16043" y="18981"/>
                </a:cubicBezTo>
                <a:cubicBezTo>
                  <a:pt x="16020" y="18891"/>
                  <a:pt x="16058" y="18831"/>
                  <a:pt x="16020" y="18731"/>
                </a:cubicBezTo>
                <a:cubicBezTo>
                  <a:pt x="16050" y="18671"/>
                  <a:pt x="15975" y="18571"/>
                  <a:pt x="16013" y="18511"/>
                </a:cubicBezTo>
                <a:cubicBezTo>
                  <a:pt x="16005" y="18501"/>
                  <a:pt x="15998" y="18481"/>
                  <a:pt x="15998" y="18471"/>
                </a:cubicBezTo>
                <a:cubicBezTo>
                  <a:pt x="15968" y="18391"/>
                  <a:pt x="15990" y="18332"/>
                  <a:pt x="15968" y="18252"/>
                </a:cubicBezTo>
                <a:cubicBezTo>
                  <a:pt x="15930" y="18272"/>
                  <a:pt x="15960" y="18202"/>
                  <a:pt x="15930" y="18212"/>
                </a:cubicBezTo>
                <a:cubicBezTo>
                  <a:pt x="15893" y="18182"/>
                  <a:pt x="15953" y="18092"/>
                  <a:pt x="15893" y="18112"/>
                </a:cubicBezTo>
                <a:cubicBezTo>
                  <a:pt x="15908" y="18232"/>
                  <a:pt x="15923" y="18352"/>
                  <a:pt x="15938" y="18471"/>
                </a:cubicBezTo>
                <a:cubicBezTo>
                  <a:pt x="15968" y="18701"/>
                  <a:pt x="15975" y="18911"/>
                  <a:pt x="15945" y="19111"/>
                </a:cubicBezTo>
                <a:cubicBezTo>
                  <a:pt x="15968" y="19281"/>
                  <a:pt x="15893" y="19401"/>
                  <a:pt x="15923" y="19581"/>
                </a:cubicBezTo>
                <a:cubicBezTo>
                  <a:pt x="15900" y="19651"/>
                  <a:pt x="15900" y="19731"/>
                  <a:pt x="15878" y="19801"/>
                </a:cubicBezTo>
                <a:cubicBezTo>
                  <a:pt x="15900" y="19851"/>
                  <a:pt x="15840" y="19861"/>
                  <a:pt x="15878" y="19931"/>
                </a:cubicBezTo>
                <a:cubicBezTo>
                  <a:pt x="15796" y="19931"/>
                  <a:pt x="15900" y="20021"/>
                  <a:pt x="15848" y="20041"/>
                </a:cubicBezTo>
                <a:cubicBezTo>
                  <a:pt x="15818" y="20111"/>
                  <a:pt x="15863" y="20211"/>
                  <a:pt x="15811" y="20261"/>
                </a:cubicBezTo>
                <a:cubicBezTo>
                  <a:pt x="15833" y="20351"/>
                  <a:pt x="15796" y="20411"/>
                  <a:pt x="15796" y="20501"/>
                </a:cubicBezTo>
                <a:cubicBezTo>
                  <a:pt x="15781" y="20520"/>
                  <a:pt x="15773" y="20550"/>
                  <a:pt x="15788" y="20600"/>
                </a:cubicBezTo>
                <a:cubicBezTo>
                  <a:pt x="15728" y="20620"/>
                  <a:pt x="15773" y="20680"/>
                  <a:pt x="15758" y="20710"/>
                </a:cubicBezTo>
                <a:cubicBezTo>
                  <a:pt x="15736" y="20790"/>
                  <a:pt x="15721" y="20870"/>
                  <a:pt x="15698" y="20950"/>
                </a:cubicBezTo>
                <a:cubicBezTo>
                  <a:pt x="15691" y="21020"/>
                  <a:pt x="15676" y="21100"/>
                  <a:pt x="15661" y="21170"/>
                </a:cubicBezTo>
                <a:cubicBezTo>
                  <a:pt x="15691" y="21220"/>
                  <a:pt x="15616" y="21230"/>
                  <a:pt x="15631" y="21280"/>
                </a:cubicBezTo>
                <a:cubicBezTo>
                  <a:pt x="15631" y="21330"/>
                  <a:pt x="15623" y="21370"/>
                  <a:pt x="15601" y="21400"/>
                </a:cubicBezTo>
                <a:cubicBezTo>
                  <a:pt x="15623" y="21480"/>
                  <a:pt x="15563" y="21520"/>
                  <a:pt x="15556" y="21580"/>
                </a:cubicBezTo>
                <a:cubicBezTo>
                  <a:pt x="15646" y="21580"/>
                  <a:pt x="15646" y="21580"/>
                  <a:pt x="15646" y="21580"/>
                </a:cubicBezTo>
                <a:cubicBezTo>
                  <a:pt x="15676" y="21480"/>
                  <a:pt x="15706" y="21390"/>
                  <a:pt x="15728" y="21290"/>
                </a:cubicBezTo>
                <a:cubicBezTo>
                  <a:pt x="15743" y="21140"/>
                  <a:pt x="15788" y="21010"/>
                  <a:pt x="15788" y="20860"/>
                </a:cubicBezTo>
                <a:cubicBezTo>
                  <a:pt x="15840" y="20740"/>
                  <a:pt x="15848" y="20600"/>
                  <a:pt x="15885" y="20471"/>
                </a:cubicBezTo>
                <a:cubicBezTo>
                  <a:pt x="15893" y="20321"/>
                  <a:pt x="15930" y="20191"/>
                  <a:pt x="15915" y="20031"/>
                </a:cubicBezTo>
                <a:close/>
                <a:moveTo>
                  <a:pt x="15099" y="19371"/>
                </a:moveTo>
                <a:cubicBezTo>
                  <a:pt x="15129" y="19241"/>
                  <a:pt x="15099" y="19071"/>
                  <a:pt x="15129" y="18931"/>
                </a:cubicBezTo>
                <a:cubicBezTo>
                  <a:pt x="15121" y="18781"/>
                  <a:pt x="15121" y="18631"/>
                  <a:pt x="15129" y="18481"/>
                </a:cubicBezTo>
                <a:cubicBezTo>
                  <a:pt x="15129" y="18481"/>
                  <a:pt x="15129" y="18471"/>
                  <a:pt x="15129" y="18471"/>
                </a:cubicBezTo>
                <a:cubicBezTo>
                  <a:pt x="15121" y="18332"/>
                  <a:pt x="15114" y="18182"/>
                  <a:pt x="15114" y="18042"/>
                </a:cubicBezTo>
                <a:cubicBezTo>
                  <a:pt x="15106" y="17882"/>
                  <a:pt x="15084" y="17722"/>
                  <a:pt x="15054" y="17562"/>
                </a:cubicBezTo>
                <a:cubicBezTo>
                  <a:pt x="15047" y="17522"/>
                  <a:pt x="15077" y="17492"/>
                  <a:pt x="15069" y="17452"/>
                </a:cubicBezTo>
                <a:cubicBezTo>
                  <a:pt x="15054" y="17412"/>
                  <a:pt x="15024" y="17362"/>
                  <a:pt x="15047" y="17342"/>
                </a:cubicBezTo>
                <a:cubicBezTo>
                  <a:pt x="15032" y="17262"/>
                  <a:pt x="15017" y="17242"/>
                  <a:pt x="15009" y="17202"/>
                </a:cubicBezTo>
                <a:cubicBezTo>
                  <a:pt x="15002" y="17182"/>
                  <a:pt x="14994" y="17162"/>
                  <a:pt x="14994" y="17122"/>
                </a:cubicBezTo>
                <a:cubicBezTo>
                  <a:pt x="14957" y="17032"/>
                  <a:pt x="14927" y="16942"/>
                  <a:pt x="14897" y="16862"/>
                </a:cubicBezTo>
                <a:cubicBezTo>
                  <a:pt x="14912" y="16782"/>
                  <a:pt x="14844" y="16692"/>
                  <a:pt x="14784" y="16742"/>
                </a:cubicBezTo>
                <a:cubicBezTo>
                  <a:pt x="14769" y="16752"/>
                  <a:pt x="14754" y="16762"/>
                  <a:pt x="14740" y="16762"/>
                </a:cubicBezTo>
                <a:cubicBezTo>
                  <a:pt x="14754" y="16802"/>
                  <a:pt x="14769" y="16812"/>
                  <a:pt x="14792" y="16832"/>
                </a:cubicBezTo>
                <a:cubicBezTo>
                  <a:pt x="14732" y="16902"/>
                  <a:pt x="14829" y="16872"/>
                  <a:pt x="14837" y="16892"/>
                </a:cubicBezTo>
                <a:cubicBezTo>
                  <a:pt x="14807" y="16942"/>
                  <a:pt x="14882" y="17092"/>
                  <a:pt x="14912" y="17102"/>
                </a:cubicBezTo>
                <a:cubicBezTo>
                  <a:pt x="14904" y="17132"/>
                  <a:pt x="14904" y="17162"/>
                  <a:pt x="14912" y="17202"/>
                </a:cubicBezTo>
                <a:cubicBezTo>
                  <a:pt x="14927" y="17282"/>
                  <a:pt x="14972" y="17362"/>
                  <a:pt x="14964" y="17432"/>
                </a:cubicBezTo>
                <a:cubicBezTo>
                  <a:pt x="15002" y="17552"/>
                  <a:pt x="14994" y="17662"/>
                  <a:pt x="15017" y="17782"/>
                </a:cubicBezTo>
                <a:cubicBezTo>
                  <a:pt x="15032" y="17892"/>
                  <a:pt x="15017" y="17982"/>
                  <a:pt x="15032" y="18092"/>
                </a:cubicBezTo>
                <a:cubicBezTo>
                  <a:pt x="15009" y="18192"/>
                  <a:pt x="15077" y="18322"/>
                  <a:pt x="15032" y="18411"/>
                </a:cubicBezTo>
                <a:cubicBezTo>
                  <a:pt x="15039" y="18431"/>
                  <a:pt x="15039" y="18451"/>
                  <a:pt x="15047" y="18471"/>
                </a:cubicBezTo>
                <a:cubicBezTo>
                  <a:pt x="15054" y="18511"/>
                  <a:pt x="15054" y="18541"/>
                  <a:pt x="15039" y="18571"/>
                </a:cubicBezTo>
                <a:cubicBezTo>
                  <a:pt x="15062" y="18601"/>
                  <a:pt x="15047" y="18621"/>
                  <a:pt x="15039" y="18631"/>
                </a:cubicBezTo>
                <a:cubicBezTo>
                  <a:pt x="15039" y="18661"/>
                  <a:pt x="15024" y="18691"/>
                  <a:pt x="15024" y="18711"/>
                </a:cubicBezTo>
                <a:cubicBezTo>
                  <a:pt x="15069" y="18841"/>
                  <a:pt x="14987" y="18911"/>
                  <a:pt x="15047" y="19051"/>
                </a:cubicBezTo>
                <a:cubicBezTo>
                  <a:pt x="15009" y="19081"/>
                  <a:pt x="15039" y="19141"/>
                  <a:pt x="15032" y="19191"/>
                </a:cubicBezTo>
                <a:cubicBezTo>
                  <a:pt x="15077" y="19261"/>
                  <a:pt x="14994" y="19281"/>
                  <a:pt x="15039" y="19351"/>
                </a:cubicBezTo>
                <a:cubicBezTo>
                  <a:pt x="14972" y="19431"/>
                  <a:pt x="15069" y="19581"/>
                  <a:pt x="15009" y="19661"/>
                </a:cubicBezTo>
                <a:cubicBezTo>
                  <a:pt x="15024" y="19771"/>
                  <a:pt x="14979" y="19851"/>
                  <a:pt x="14994" y="19961"/>
                </a:cubicBezTo>
                <a:cubicBezTo>
                  <a:pt x="14972" y="20051"/>
                  <a:pt x="15002" y="20171"/>
                  <a:pt x="14964" y="20271"/>
                </a:cubicBezTo>
                <a:cubicBezTo>
                  <a:pt x="14957" y="20361"/>
                  <a:pt x="14942" y="20461"/>
                  <a:pt x="14927" y="20550"/>
                </a:cubicBezTo>
                <a:cubicBezTo>
                  <a:pt x="14919" y="20600"/>
                  <a:pt x="14919" y="20650"/>
                  <a:pt x="14904" y="20690"/>
                </a:cubicBezTo>
                <a:cubicBezTo>
                  <a:pt x="14964" y="20780"/>
                  <a:pt x="14897" y="20800"/>
                  <a:pt x="14897" y="20860"/>
                </a:cubicBezTo>
                <a:cubicBezTo>
                  <a:pt x="14882" y="21070"/>
                  <a:pt x="14852" y="21260"/>
                  <a:pt x="14822" y="21460"/>
                </a:cubicBezTo>
                <a:cubicBezTo>
                  <a:pt x="14807" y="21490"/>
                  <a:pt x="14784" y="21530"/>
                  <a:pt x="14799" y="21580"/>
                </a:cubicBezTo>
                <a:cubicBezTo>
                  <a:pt x="14874" y="21580"/>
                  <a:pt x="14874" y="21580"/>
                  <a:pt x="14874" y="21580"/>
                </a:cubicBezTo>
                <a:cubicBezTo>
                  <a:pt x="14882" y="21540"/>
                  <a:pt x="14889" y="21490"/>
                  <a:pt x="14889" y="21450"/>
                </a:cubicBezTo>
                <a:cubicBezTo>
                  <a:pt x="14912" y="21420"/>
                  <a:pt x="14919" y="21390"/>
                  <a:pt x="14904" y="21340"/>
                </a:cubicBezTo>
                <a:cubicBezTo>
                  <a:pt x="14942" y="21320"/>
                  <a:pt x="14927" y="21280"/>
                  <a:pt x="14942" y="21250"/>
                </a:cubicBezTo>
                <a:cubicBezTo>
                  <a:pt x="14927" y="21170"/>
                  <a:pt x="14957" y="21120"/>
                  <a:pt x="14964" y="21040"/>
                </a:cubicBezTo>
                <a:cubicBezTo>
                  <a:pt x="15002" y="20930"/>
                  <a:pt x="14964" y="20770"/>
                  <a:pt x="15009" y="20660"/>
                </a:cubicBezTo>
                <a:cubicBezTo>
                  <a:pt x="15002" y="20620"/>
                  <a:pt x="15024" y="20590"/>
                  <a:pt x="14994" y="20540"/>
                </a:cubicBezTo>
                <a:cubicBezTo>
                  <a:pt x="15024" y="20520"/>
                  <a:pt x="15032" y="20491"/>
                  <a:pt x="15032" y="20451"/>
                </a:cubicBezTo>
                <a:cubicBezTo>
                  <a:pt x="15039" y="20381"/>
                  <a:pt x="15039" y="20311"/>
                  <a:pt x="15084" y="20251"/>
                </a:cubicBezTo>
                <a:cubicBezTo>
                  <a:pt x="15017" y="20151"/>
                  <a:pt x="15077" y="20111"/>
                  <a:pt x="15077" y="20031"/>
                </a:cubicBezTo>
                <a:cubicBezTo>
                  <a:pt x="15069" y="19961"/>
                  <a:pt x="15077" y="19891"/>
                  <a:pt x="15092" y="19831"/>
                </a:cubicBezTo>
                <a:cubicBezTo>
                  <a:pt x="15069" y="19661"/>
                  <a:pt x="15121" y="19541"/>
                  <a:pt x="15099" y="19371"/>
                </a:cubicBezTo>
                <a:close/>
                <a:moveTo>
                  <a:pt x="15563" y="18871"/>
                </a:moveTo>
                <a:cubicBezTo>
                  <a:pt x="15623" y="18801"/>
                  <a:pt x="15548" y="18661"/>
                  <a:pt x="15608" y="18591"/>
                </a:cubicBezTo>
                <a:cubicBezTo>
                  <a:pt x="15593" y="18541"/>
                  <a:pt x="15593" y="18511"/>
                  <a:pt x="15593" y="18471"/>
                </a:cubicBezTo>
                <a:cubicBezTo>
                  <a:pt x="15601" y="18421"/>
                  <a:pt x="15608" y="18371"/>
                  <a:pt x="15601" y="18302"/>
                </a:cubicBezTo>
                <a:cubicBezTo>
                  <a:pt x="15638" y="18272"/>
                  <a:pt x="15578" y="18192"/>
                  <a:pt x="15616" y="18162"/>
                </a:cubicBezTo>
                <a:cubicBezTo>
                  <a:pt x="15608" y="18112"/>
                  <a:pt x="15586" y="18042"/>
                  <a:pt x="15608" y="18002"/>
                </a:cubicBezTo>
                <a:cubicBezTo>
                  <a:pt x="15608" y="17982"/>
                  <a:pt x="15616" y="17962"/>
                  <a:pt x="15638" y="17952"/>
                </a:cubicBezTo>
                <a:cubicBezTo>
                  <a:pt x="15623" y="17922"/>
                  <a:pt x="15601" y="17932"/>
                  <a:pt x="15593" y="17892"/>
                </a:cubicBezTo>
                <a:cubicBezTo>
                  <a:pt x="15608" y="17852"/>
                  <a:pt x="15608" y="17792"/>
                  <a:pt x="15578" y="17732"/>
                </a:cubicBezTo>
                <a:cubicBezTo>
                  <a:pt x="15578" y="17622"/>
                  <a:pt x="15556" y="17532"/>
                  <a:pt x="15496" y="17432"/>
                </a:cubicBezTo>
                <a:cubicBezTo>
                  <a:pt x="15436" y="17472"/>
                  <a:pt x="15466" y="17552"/>
                  <a:pt x="15496" y="17632"/>
                </a:cubicBezTo>
                <a:cubicBezTo>
                  <a:pt x="15503" y="17702"/>
                  <a:pt x="15488" y="17772"/>
                  <a:pt x="15533" y="17862"/>
                </a:cubicBezTo>
                <a:cubicBezTo>
                  <a:pt x="15488" y="17912"/>
                  <a:pt x="15518" y="18002"/>
                  <a:pt x="15511" y="18072"/>
                </a:cubicBezTo>
                <a:cubicBezTo>
                  <a:pt x="15563" y="18172"/>
                  <a:pt x="15488" y="18222"/>
                  <a:pt x="15526" y="18312"/>
                </a:cubicBezTo>
                <a:cubicBezTo>
                  <a:pt x="15526" y="18371"/>
                  <a:pt x="15518" y="18421"/>
                  <a:pt x="15511" y="18471"/>
                </a:cubicBezTo>
                <a:cubicBezTo>
                  <a:pt x="15503" y="18561"/>
                  <a:pt x="15496" y="18661"/>
                  <a:pt x="15526" y="18771"/>
                </a:cubicBezTo>
                <a:cubicBezTo>
                  <a:pt x="15488" y="18841"/>
                  <a:pt x="15473" y="18931"/>
                  <a:pt x="15473" y="19031"/>
                </a:cubicBezTo>
                <a:cubicBezTo>
                  <a:pt x="15466" y="19111"/>
                  <a:pt x="15436" y="19201"/>
                  <a:pt x="15459" y="19301"/>
                </a:cubicBezTo>
                <a:cubicBezTo>
                  <a:pt x="15444" y="19391"/>
                  <a:pt x="15421" y="19471"/>
                  <a:pt x="15436" y="19571"/>
                </a:cubicBezTo>
                <a:cubicBezTo>
                  <a:pt x="15391" y="19651"/>
                  <a:pt x="15399" y="19761"/>
                  <a:pt x="15391" y="19861"/>
                </a:cubicBezTo>
                <a:cubicBezTo>
                  <a:pt x="15361" y="20031"/>
                  <a:pt x="15354" y="20211"/>
                  <a:pt x="15324" y="20391"/>
                </a:cubicBezTo>
                <a:cubicBezTo>
                  <a:pt x="15309" y="20471"/>
                  <a:pt x="15309" y="20570"/>
                  <a:pt x="15271" y="20650"/>
                </a:cubicBezTo>
                <a:cubicBezTo>
                  <a:pt x="15264" y="20740"/>
                  <a:pt x="15256" y="20840"/>
                  <a:pt x="15234" y="20930"/>
                </a:cubicBezTo>
                <a:cubicBezTo>
                  <a:pt x="15204" y="21100"/>
                  <a:pt x="15181" y="21280"/>
                  <a:pt x="15136" y="21450"/>
                </a:cubicBezTo>
                <a:cubicBezTo>
                  <a:pt x="15136" y="21500"/>
                  <a:pt x="15129" y="21540"/>
                  <a:pt x="15121" y="21580"/>
                </a:cubicBezTo>
                <a:cubicBezTo>
                  <a:pt x="15211" y="21580"/>
                  <a:pt x="15211" y="21580"/>
                  <a:pt x="15211" y="21580"/>
                </a:cubicBezTo>
                <a:cubicBezTo>
                  <a:pt x="15196" y="21490"/>
                  <a:pt x="15264" y="21440"/>
                  <a:pt x="15241" y="21350"/>
                </a:cubicBezTo>
                <a:cubicBezTo>
                  <a:pt x="15286" y="21190"/>
                  <a:pt x="15316" y="21030"/>
                  <a:pt x="15301" y="20850"/>
                </a:cubicBezTo>
                <a:cubicBezTo>
                  <a:pt x="15324" y="20820"/>
                  <a:pt x="15339" y="20780"/>
                  <a:pt x="15361" y="20750"/>
                </a:cubicBezTo>
                <a:cubicBezTo>
                  <a:pt x="15376" y="20710"/>
                  <a:pt x="15331" y="20650"/>
                  <a:pt x="15391" y="20630"/>
                </a:cubicBezTo>
                <a:cubicBezTo>
                  <a:pt x="15369" y="20540"/>
                  <a:pt x="15406" y="20481"/>
                  <a:pt x="15399" y="20401"/>
                </a:cubicBezTo>
                <a:cubicBezTo>
                  <a:pt x="15436" y="20341"/>
                  <a:pt x="15399" y="20241"/>
                  <a:pt x="15444" y="20181"/>
                </a:cubicBezTo>
                <a:cubicBezTo>
                  <a:pt x="15459" y="20021"/>
                  <a:pt x="15459" y="19861"/>
                  <a:pt x="15511" y="19711"/>
                </a:cubicBezTo>
                <a:cubicBezTo>
                  <a:pt x="15503" y="19621"/>
                  <a:pt x="15511" y="19521"/>
                  <a:pt x="15503" y="19431"/>
                </a:cubicBezTo>
                <a:cubicBezTo>
                  <a:pt x="15548" y="19351"/>
                  <a:pt x="15518" y="19231"/>
                  <a:pt x="15541" y="19141"/>
                </a:cubicBezTo>
                <a:cubicBezTo>
                  <a:pt x="15548" y="19051"/>
                  <a:pt x="15571" y="18971"/>
                  <a:pt x="15563" y="18871"/>
                </a:cubicBezTo>
                <a:close/>
                <a:moveTo>
                  <a:pt x="21480" y="20091"/>
                </a:moveTo>
                <a:cubicBezTo>
                  <a:pt x="21458" y="20061"/>
                  <a:pt x="21428" y="20091"/>
                  <a:pt x="21405" y="20091"/>
                </a:cubicBezTo>
                <a:cubicBezTo>
                  <a:pt x="21383" y="20061"/>
                  <a:pt x="21353" y="20051"/>
                  <a:pt x="21323" y="20081"/>
                </a:cubicBezTo>
                <a:cubicBezTo>
                  <a:pt x="21278" y="20061"/>
                  <a:pt x="21240" y="20021"/>
                  <a:pt x="21188" y="20061"/>
                </a:cubicBezTo>
                <a:cubicBezTo>
                  <a:pt x="21136" y="20031"/>
                  <a:pt x="21091" y="19991"/>
                  <a:pt x="21038" y="20011"/>
                </a:cubicBezTo>
                <a:cubicBezTo>
                  <a:pt x="21001" y="19951"/>
                  <a:pt x="20933" y="20051"/>
                  <a:pt x="20903" y="19951"/>
                </a:cubicBezTo>
                <a:cubicBezTo>
                  <a:pt x="20844" y="20011"/>
                  <a:pt x="20806" y="19931"/>
                  <a:pt x="20746" y="19981"/>
                </a:cubicBezTo>
                <a:cubicBezTo>
                  <a:pt x="20701" y="19921"/>
                  <a:pt x="20641" y="19961"/>
                  <a:pt x="20596" y="19941"/>
                </a:cubicBezTo>
                <a:cubicBezTo>
                  <a:pt x="20574" y="19901"/>
                  <a:pt x="20536" y="19971"/>
                  <a:pt x="20514" y="19931"/>
                </a:cubicBezTo>
                <a:cubicBezTo>
                  <a:pt x="20484" y="19951"/>
                  <a:pt x="20462" y="19921"/>
                  <a:pt x="20439" y="19931"/>
                </a:cubicBezTo>
                <a:cubicBezTo>
                  <a:pt x="20394" y="19901"/>
                  <a:pt x="20342" y="19941"/>
                  <a:pt x="20297" y="19911"/>
                </a:cubicBezTo>
                <a:cubicBezTo>
                  <a:pt x="20237" y="19941"/>
                  <a:pt x="20199" y="19871"/>
                  <a:pt x="20132" y="19941"/>
                </a:cubicBezTo>
                <a:cubicBezTo>
                  <a:pt x="20042" y="19911"/>
                  <a:pt x="19937" y="19931"/>
                  <a:pt x="19832" y="19951"/>
                </a:cubicBezTo>
                <a:cubicBezTo>
                  <a:pt x="19735" y="19961"/>
                  <a:pt x="19623" y="20011"/>
                  <a:pt x="19525" y="20001"/>
                </a:cubicBezTo>
                <a:cubicBezTo>
                  <a:pt x="19413" y="20061"/>
                  <a:pt x="19323" y="20001"/>
                  <a:pt x="19211" y="20091"/>
                </a:cubicBezTo>
                <a:cubicBezTo>
                  <a:pt x="19166" y="20051"/>
                  <a:pt x="19106" y="20151"/>
                  <a:pt x="19061" y="20111"/>
                </a:cubicBezTo>
                <a:cubicBezTo>
                  <a:pt x="19001" y="20151"/>
                  <a:pt x="18949" y="20171"/>
                  <a:pt x="18896" y="20181"/>
                </a:cubicBezTo>
                <a:cubicBezTo>
                  <a:pt x="18784" y="20251"/>
                  <a:pt x="18672" y="20311"/>
                  <a:pt x="18567" y="20351"/>
                </a:cubicBezTo>
                <a:cubicBezTo>
                  <a:pt x="18447" y="20471"/>
                  <a:pt x="18342" y="20481"/>
                  <a:pt x="18222" y="20600"/>
                </a:cubicBezTo>
                <a:cubicBezTo>
                  <a:pt x="18177" y="20560"/>
                  <a:pt x="18102" y="20690"/>
                  <a:pt x="18042" y="20720"/>
                </a:cubicBezTo>
                <a:cubicBezTo>
                  <a:pt x="18012" y="20710"/>
                  <a:pt x="17885" y="20780"/>
                  <a:pt x="17893" y="20840"/>
                </a:cubicBezTo>
                <a:cubicBezTo>
                  <a:pt x="18132" y="20730"/>
                  <a:pt x="18387" y="20560"/>
                  <a:pt x="18634" y="20401"/>
                </a:cubicBezTo>
                <a:cubicBezTo>
                  <a:pt x="18664" y="20441"/>
                  <a:pt x="18657" y="20361"/>
                  <a:pt x="18687" y="20391"/>
                </a:cubicBezTo>
                <a:cubicBezTo>
                  <a:pt x="18716" y="20361"/>
                  <a:pt x="18746" y="20351"/>
                  <a:pt x="18769" y="20361"/>
                </a:cubicBezTo>
                <a:cubicBezTo>
                  <a:pt x="18829" y="20361"/>
                  <a:pt x="18896" y="20271"/>
                  <a:pt x="18956" y="20271"/>
                </a:cubicBezTo>
                <a:cubicBezTo>
                  <a:pt x="19083" y="20191"/>
                  <a:pt x="19196" y="20211"/>
                  <a:pt x="19331" y="20131"/>
                </a:cubicBezTo>
                <a:cubicBezTo>
                  <a:pt x="19398" y="20161"/>
                  <a:pt x="19473" y="20141"/>
                  <a:pt x="19555" y="20121"/>
                </a:cubicBezTo>
                <a:cubicBezTo>
                  <a:pt x="19585" y="20141"/>
                  <a:pt x="19630" y="20101"/>
                  <a:pt x="19668" y="20091"/>
                </a:cubicBezTo>
                <a:cubicBezTo>
                  <a:pt x="19705" y="20121"/>
                  <a:pt x="19750" y="20081"/>
                  <a:pt x="19795" y="20091"/>
                </a:cubicBezTo>
                <a:cubicBezTo>
                  <a:pt x="19952" y="20071"/>
                  <a:pt x="20110" y="20041"/>
                  <a:pt x="20259" y="20041"/>
                </a:cubicBezTo>
                <a:cubicBezTo>
                  <a:pt x="20327" y="20061"/>
                  <a:pt x="20402" y="20051"/>
                  <a:pt x="20477" y="20071"/>
                </a:cubicBezTo>
                <a:cubicBezTo>
                  <a:pt x="20514" y="20071"/>
                  <a:pt x="20551" y="20031"/>
                  <a:pt x="20581" y="20081"/>
                </a:cubicBezTo>
                <a:cubicBezTo>
                  <a:pt x="20619" y="20101"/>
                  <a:pt x="20671" y="20061"/>
                  <a:pt x="20709" y="20081"/>
                </a:cubicBezTo>
                <a:cubicBezTo>
                  <a:pt x="20776" y="20141"/>
                  <a:pt x="20873" y="20061"/>
                  <a:pt x="20941" y="20131"/>
                </a:cubicBezTo>
                <a:cubicBezTo>
                  <a:pt x="20986" y="20061"/>
                  <a:pt x="21001" y="20191"/>
                  <a:pt x="21046" y="20141"/>
                </a:cubicBezTo>
                <a:cubicBezTo>
                  <a:pt x="21091" y="20111"/>
                  <a:pt x="21121" y="20201"/>
                  <a:pt x="21173" y="20141"/>
                </a:cubicBezTo>
                <a:cubicBezTo>
                  <a:pt x="21233" y="20201"/>
                  <a:pt x="21323" y="20141"/>
                  <a:pt x="21383" y="20211"/>
                </a:cubicBezTo>
                <a:cubicBezTo>
                  <a:pt x="21450" y="20191"/>
                  <a:pt x="21510" y="20241"/>
                  <a:pt x="21570" y="20251"/>
                </a:cubicBezTo>
                <a:cubicBezTo>
                  <a:pt x="21570" y="20111"/>
                  <a:pt x="21570" y="20111"/>
                  <a:pt x="21570" y="20111"/>
                </a:cubicBezTo>
                <a:cubicBezTo>
                  <a:pt x="21540" y="20111"/>
                  <a:pt x="21503" y="20131"/>
                  <a:pt x="21480" y="20091"/>
                </a:cubicBezTo>
                <a:close/>
                <a:moveTo>
                  <a:pt x="21368" y="18751"/>
                </a:moveTo>
                <a:cubicBezTo>
                  <a:pt x="21270" y="18701"/>
                  <a:pt x="21173" y="18681"/>
                  <a:pt x="21068" y="18651"/>
                </a:cubicBezTo>
                <a:cubicBezTo>
                  <a:pt x="20971" y="18631"/>
                  <a:pt x="20866" y="18641"/>
                  <a:pt x="20761" y="18601"/>
                </a:cubicBezTo>
                <a:cubicBezTo>
                  <a:pt x="20649" y="18661"/>
                  <a:pt x="20559" y="18581"/>
                  <a:pt x="20447" y="18631"/>
                </a:cubicBezTo>
                <a:cubicBezTo>
                  <a:pt x="20424" y="18601"/>
                  <a:pt x="20394" y="18631"/>
                  <a:pt x="20364" y="18621"/>
                </a:cubicBezTo>
                <a:cubicBezTo>
                  <a:pt x="20342" y="18601"/>
                  <a:pt x="20319" y="18591"/>
                  <a:pt x="20289" y="18621"/>
                </a:cubicBezTo>
                <a:cubicBezTo>
                  <a:pt x="20267" y="18581"/>
                  <a:pt x="20229" y="18651"/>
                  <a:pt x="20207" y="18621"/>
                </a:cubicBezTo>
                <a:cubicBezTo>
                  <a:pt x="20169" y="18611"/>
                  <a:pt x="20147" y="18631"/>
                  <a:pt x="20140" y="18681"/>
                </a:cubicBezTo>
                <a:cubicBezTo>
                  <a:pt x="20102" y="18551"/>
                  <a:pt x="20020" y="18681"/>
                  <a:pt x="19967" y="18651"/>
                </a:cubicBezTo>
                <a:cubicBezTo>
                  <a:pt x="19915" y="18601"/>
                  <a:pt x="19840" y="18651"/>
                  <a:pt x="19780" y="18631"/>
                </a:cubicBezTo>
                <a:cubicBezTo>
                  <a:pt x="19720" y="18611"/>
                  <a:pt x="19653" y="18631"/>
                  <a:pt x="19593" y="18611"/>
                </a:cubicBezTo>
                <a:cubicBezTo>
                  <a:pt x="19525" y="18661"/>
                  <a:pt x="19473" y="18601"/>
                  <a:pt x="19406" y="18641"/>
                </a:cubicBezTo>
                <a:cubicBezTo>
                  <a:pt x="19346" y="18611"/>
                  <a:pt x="19271" y="18661"/>
                  <a:pt x="19211" y="18661"/>
                </a:cubicBezTo>
                <a:cubicBezTo>
                  <a:pt x="19136" y="18701"/>
                  <a:pt x="19083" y="18641"/>
                  <a:pt x="19009" y="18721"/>
                </a:cubicBezTo>
                <a:cubicBezTo>
                  <a:pt x="18949" y="18691"/>
                  <a:pt x="18874" y="18751"/>
                  <a:pt x="18806" y="18791"/>
                </a:cubicBezTo>
                <a:cubicBezTo>
                  <a:pt x="18776" y="18791"/>
                  <a:pt x="18746" y="18801"/>
                  <a:pt x="18702" y="18841"/>
                </a:cubicBezTo>
                <a:cubicBezTo>
                  <a:pt x="18702" y="18791"/>
                  <a:pt x="18597" y="18871"/>
                  <a:pt x="18627" y="18901"/>
                </a:cubicBezTo>
                <a:cubicBezTo>
                  <a:pt x="18702" y="18891"/>
                  <a:pt x="18784" y="18811"/>
                  <a:pt x="18851" y="18821"/>
                </a:cubicBezTo>
                <a:cubicBezTo>
                  <a:pt x="18934" y="18781"/>
                  <a:pt x="18994" y="18821"/>
                  <a:pt x="19083" y="18731"/>
                </a:cubicBezTo>
                <a:cubicBezTo>
                  <a:pt x="19143" y="18781"/>
                  <a:pt x="19226" y="18721"/>
                  <a:pt x="19293" y="18731"/>
                </a:cubicBezTo>
                <a:cubicBezTo>
                  <a:pt x="19361" y="18711"/>
                  <a:pt x="19428" y="18711"/>
                  <a:pt x="19503" y="18691"/>
                </a:cubicBezTo>
                <a:cubicBezTo>
                  <a:pt x="19630" y="18741"/>
                  <a:pt x="19780" y="18671"/>
                  <a:pt x="19907" y="18731"/>
                </a:cubicBezTo>
                <a:cubicBezTo>
                  <a:pt x="19982" y="18681"/>
                  <a:pt x="20035" y="18781"/>
                  <a:pt x="20110" y="18731"/>
                </a:cubicBezTo>
                <a:cubicBezTo>
                  <a:pt x="20154" y="18761"/>
                  <a:pt x="20214" y="18791"/>
                  <a:pt x="20244" y="18791"/>
                </a:cubicBezTo>
                <a:cubicBezTo>
                  <a:pt x="20259" y="18801"/>
                  <a:pt x="20289" y="18751"/>
                  <a:pt x="20304" y="18811"/>
                </a:cubicBezTo>
                <a:cubicBezTo>
                  <a:pt x="20342" y="18781"/>
                  <a:pt x="20357" y="18861"/>
                  <a:pt x="20402" y="18801"/>
                </a:cubicBezTo>
                <a:cubicBezTo>
                  <a:pt x="20417" y="18891"/>
                  <a:pt x="20477" y="18791"/>
                  <a:pt x="20499" y="18851"/>
                </a:cubicBezTo>
                <a:cubicBezTo>
                  <a:pt x="20566" y="18871"/>
                  <a:pt x="20626" y="18901"/>
                  <a:pt x="20694" y="18941"/>
                </a:cubicBezTo>
                <a:cubicBezTo>
                  <a:pt x="20761" y="18941"/>
                  <a:pt x="20814" y="19011"/>
                  <a:pt x="20881" y="19021"/>
                </a:cubicBezTo>
                <a:cubicBezTo>
                  <a:pt x="20903" y="19081"/>
                  <a:pt x="20948" y="19001"/>
                  <a:pt x="20971" y="19041"/>
                </a:cubicBezTo>
                <a:cubicBezTo>
                  <a:pt x="21001" y="19061"/>
                  <a:pt x="21038" y="19091"/>
                  <a:pt x="21068" y="19101"/>
                </a:cubicBezTo>
                <a:cubicBezTo>
                  <a:pt x="21203" y="19151"/>
                  <a:pt x="21323" y="19231"/>
                  <a:pt x="21450" y="19261"/>
                </a:cubicBezTo>
                <a:cubicBezTo>
                  <a:pt x="21495" y="19291"/>
                  <a:pt x="21533" y="19331"/>
                  <a:pt x="21570" y="19341"/>
                </a:cubicBezTo>
                <a:cubicBezTo>
                  <a:pt x="21570" y="19211"/>
                  <a:pt x="21570" y="19211"/>
                  <a:pt x="21570" y="19211"/>
                </a:cubicBezTo>
                <a:cubicBezTo>
                  <a:pt x="21443" y="19161"/>
                  <a:pt x="21315" y="19101"/>
                  <a:pt x="21196" y="19031"/>
                </a:cubicBezTo>
                <a:cubicBezTo>
                  <a:pt x="21053" y="18981"/>
                  <a:pt x="20911" y="18921"/>
                  <a:pt x="20769" y="18831"/>
                </a:cubicBezTo>
                <a:cubicBezTo>
                  <a:pt x="20731" y="18841"/>
                  <a:pt x="20686" y="18831"/>
                  <a:pt x="20649" y="18801"/>
                </a:cubicBezTo>
                <a:cubicBezTo>
                  <a:pt x="20619" y="18791"/>
                  <a:pt x="20574" y="18801"/>
                  <a:pt x="20544" y="18781"/>
                </a:cubicBezTo>
                <a:cubicBezTo>
                  <a:pt x="20514" y="18741"/>
                  <a:pt x="20469" y="18781"/>
                  <a:pt x="20439" y="18731"/>
                </a:cubicBezTo>
                <a:cubicBezTo>
                  <a:pt x="20394" y="18801"/>
                  <a:pt x="20379" y="18671"/>
                  <a:pt x="20334" y="18721"/>
                </a:cubicBezTo>
                <a:cubicBezTo>
                  <a:pt x="20304" y="18731"/>
                  <a:pt x="20282" y="18701"/>
                  <a:pt x="20259" y="18721"/>
                </a:cubicBezTo>
                <a:cubicBezTo>
                  <a:pt x="20222" y="18701"/>
                  <a:pt x="20214" y="18681"/>
                  <a:pt x="20252" y="18651"/>
                </a:cubicBezTo>
                <a:cubicBezTo>
                  <a:pt x="20274" y="18741"/>
                  <a:pt x="20327" y="18641"/>
                  <a:pt x="20357" y="18661"/>
                </a:cubicBezTo>
                <a:cubicBezTo>
                  <a:pt x="20387" y="18741"/>
                  <a:pt x="20439" y="18631"/>
                  <a:pt x="20469" y="18681"/>
                </a:cubicBezTo>
                <a:cubicBezTo>
                  <a:pt x="20536" y="18681"/>
                  <a:pt x="20611" y="18701"/>
                  <a:pt x="20686" y="18701"/>
                </a:cubicBezTo>
                <a:cubicBezTo>
                  <a:pt x="20709" y="18671"/>
                  <a:pt x="20731" y="18691"/>
                  <a:pt x="20746" y="18721"/>
                </a:cubicBezTo>
                <a:cubicBezTo>
                  <a:pt x="20761" y="18701"/>
                  <a:pt x="20776" y="18701"/>
                  <a:pt x="20791" y="18711"/>
                </a:cubicBezTo>
                <a:cubicBezTo>
                  <a:pt x="20829" y="18721"/>
                  <a:pt x="20873" y="18681"/>
                  <a:pt x="20903" y="18731"/>
                </a:cubicBezTo>
                <a:cubicBezTo>
                  <a:pt x="20978" y="18681"/>
                  <a:pt x="21038" y="18801"/>
                  <a:pt x="21113" y="18751"/>
                </a:cubicBezTo>
                <a:cubicBezTo>
                  <a:pt x="21143" y="18791"/>
                  <a:pt x="21196" y="18711"/>
                  <a:pt x="21218" y="18811"/>
                </a:cubicBezTo>
                <a:cubicBezTo>
                  <a:pt x="21255" y="18781"/>
                  <a:pt x="21285" y="18841"/>
                  <a:pt x="21323" y="18821"/>
                </a:cubicBezTo>
                <a:cubicBezTo>
                  <a:pt x="21398" y="18821"/>
                  <a:pt x="21458" y="18901"/>
                  <a:pt x="21533" y="18881"/>
                </a:cubicBezTo>
                <a:cubicBezTo>
                  <a:pt x="21548" y="18891"/>
                  <a:pt x="21555" y="18891"/>
                  <a:pt x="21570" y="18901"/>
                </a:cubicBezTo>
                <a:cubicBezTo>
                  <a:pt x="21570" y="18781"/>
                  <a:pt x="21570" y="18781"/>
                  <a:pt x="21570" y="18781"/>
                </a:cubicBezTo>
                <a:cubicBezTo>
                  <a:pt x="21555" y="18771"/>
                  <a:pt x="21540" y="18761"/>
                  <a:pt x="21525" y="18761"/>
                </a:cubicBezTo>
                <a:cubicBezTo>
                  <a:pt x="21465" y="18811"/>
                  <a:pt x="21428" y="18721"/>
                  <a:pt x="21368" y="18751"/>
                </a:cubicBezTo>
                <a:close/>
                <a:moveTo>
                  <a:pt x="21488" y="17732"/>
                </a:moveTo>
                <a:cubicBezTo>
                  <a:pt x="21518" y="17722"/>
                  <a:pt x="21540" y="17712"/>
                  <a:pt x="21570" y="17712"/>
                </a:cubicBezTo>
                <a:cubicBezTo>
                  <a:pt x="21570" y="17672"/>
                  <a:pt x="21570" y="17672"/>
                  <a:pt x="21570" y="17672"/>
                </a:cubicBezTo>
                <a:cubicBezTo>
                  <a:pt x="21533" y="17692"/>
                  <a:pt x="21473" y="17662"/>
                  <a:pt x="21488" y="17732"/>
                </a:cubicBezTo>
                <a:close/>
                <a:moveTo>
                  <a:pt x="21443" y="18471"/>
                </a:moveTo>
                <a:cubicBezTo>
                  <a:pt x="21398" y="18461"/>
                  <a:pt x="21345" y="18461"/>
                  <a:pt x="21293" y="18471"/>
                </a:cubicBezTo>
                <a:cubicBezTo>
                  <a:pt x="21293" y="18471"/>
                  <a:pt x="21293" y="18471"/>
                  <a:pt x="21293" y="18471"/>
                </a:cubicBezTo>
                <a:cubicBezTo>
                  <a:pt x="21270" y="18501"/>
                  <a:pt x="21293" y="18511"/>
                  <a:pt x="21315" y="18521"/>
                </a:cubicBezTo>
                <a:cubicBezTo>
                  <a:pt x="21345" y="18501"/>
                  <a:pt x="21368" y="18541"/>
                  <a:pt x="21390" y="18521"/>
                </a:cubicBezTo>
                <a:cubicBezTo>
                  <a:pt x="21443" y="18561"/>
                  <a:pt x="21488" y="18571"/>
                  <a:pt x="21540" y="18571"/>
                </a:cubicBezTo>
                <a:cubicBezTo>
                  <a:pt x="21555" y="18571"/>
                  <a:pt x="21563" y="18581"/>
                  <a:pt x="21570" y="18581"/>
                </a:cubicBezTo>
                <a:cubicBezTo>
                  <a:pt x="21570" y="18501"/>
                  <a:pt x="21570" y="18501"/>
                  <a:pt x="21570" y="18501"/>
                </a:cubicBezTo>
                <a:cubicBezTo>
                  <a:pt x="21548" y="18501"/>
                  <a:pt x="21525" y="18501"/>
                  <a:pt x="21510" y="18501"/>
                </a:cubicBezTo>
                <a:cubicBezTo>
                  <a:pt x="21488" y="18491"/>
                  <a:pt x="21465" y="18481"/>
                  <a:pt x="21443" y="18471"/>
                </a:cubicBezTo>
                <a:close/>
                <a:moveTo>
                  <a:pt x="21203" y="20970"/>
                </a:moveTo>
                <a:cubicBezTo>
                  <a:pt x="21113" y="20970"/>
                  <a:pt x="21008" y="21030"/>
                  <a:pt x="20926" y="20990"/>
                </a:cubicBezTo>
                <a:cubicBezTo>
                  <a:pt x="20836" y="21010"/>
                  <a:pt x="20739" y="21040"/>
                  <a:pt x="20656" y="21010"/>
                </a:cubicBezTo>
                <a:cubicBezTo>
                  <a:pt x="20566" y="21030"/>
                  <a:pt x="20477" y="21030"/>
                  <a:pt x="20387" y="21030"/>
                </a:cubicBezTo>
                <a:cubicBezTo>
                  <a:pt x="20297" y="21040"/>
                  <a:pt x="20214" y="20980"/>
                  <a:pt x="20117" y="21010"/>
                </a:cubicBezTo>
                <a:cubicBezTo>
                  <a:pt x="20042" y="20960"/>
                  <a:pt x="19937" y="21020"/>
                  <a:pt x="19855" y="20990"/>
                </a:cubicBezTo>
                <a:cubicBezTo>
                  <a:pt x="19817" y="20970"/>
                  <a:pt x="19765" y="21010"/>
                  <a:pt x="19728" y="20990"/>
                </a:cubicBezTo>
                <a:cubicBezTo>
                  <a:pt x="19690" y="20950"/>
                  <a:pt x="19638" y="20980"/>
                  <a:pt x="19593" y="20970"/>
                </a:cubicBezTo>
                <a:cubicBezTo>
                  <a:pt x="19585" y="20940"/>
                  <a:pt x="19578" y="20960"/>
                  <a:pt x="19563" y="20960"/>
                </a:cubicBezTo>
                <a:cubicBezTo>
                  <a:pt x="19518" y="20960"/>
                  <a:pt x="19510" y="20910"/>
                  <a:pt x="19465" y="20970"/>
                </a:cubicBezTo>
                <a:cubicBezTo>
                  <a:pt x="19428" y="20930"/>
                  <a:pt x="19376" y="20950"/>
                  <a:pt x="19323" y="20950"/>
                </a:cubicBezTo>
                <a:cubicBezTo>
                  <a:pt x="19278" y="20970"/>
                  <a:pt x="19241" y="20950"/>
                  <a:pt x="19203" y="20950"/>
                </a:cubicBezTo>
                <a:cubicBezTo>
                  <a:pt x="19158" y="20940"/>
                  <a:pt x="19098" y="20990"/>
                  <a:pt x="19054" y="20970"/>
                </a:cubicBezTo>
                <a:cubicBezTo>
                  <a:pt x="18866" y="21020"/>
                  <a:pt x="18687" y="21020"/>
                  <a:pt x="18492" y="21130"/>
                </a:cubicBezTo>
                <a:cubicBezTo>
                  <a:pt x="18454" y="21110"/>
                  <a:pt x="18402" y="21140"/>
                  <a:pt x="18357" y="21170"/>
                </a:cubicBezTo>
                <a:cubicBezTo>
                  <a:pt x="18312" y="21180"/>
                  <a:pt x="18252" y="21210"/>
                  <a:pt x="18207" y="21230"/>
                </a:cubicBezTo>
                <a:cubicBezTo>
                  <a:pt x="18110" y="21280"/>
                  <a:pt x="18012" y="21320"/>
                  <a:pt x="17915" y="21370"/>
                </a:cubicBezTo>
                <a:cubicBezTo>
                  <a:pt x="17810" y="21470"/>
                  <a:pt x="17720" y="21520"/>
                  <a:pt x="17630" y="21580"/>
                </a:cubicBezTo>
                <a:cubicBezTo>
                  <a:pt x="17698" y="21580"/>
                  <a:pt x="17698" y="21580"/>
                  <a:pt x="17698" y="21580"/>
                </a:cubicBezTo>
                <a:cubicBezTo>
                  <a:pt x="17705" y="21580"/>
                  <a:pt x="17720" y="21570"/>
                  <a:pt x="17728" y="21580"/>
                </a:cubicBezTo>
                <a:cubicBezTo>
                  <a:pt x="17728" y="21580"/>
                  <a:pt x="17728" y="21580"/>
                  <a:pt x="17728" y="21590"/>
                </a:cubicBezTo>
                <a:cubicBezTo>
                  <a:pt x="17728" y="21590"/>
                  <a:pt x="17728" y="21590"/>
                  <a:pt x="17735" y="21590"/>
                </a:cubicBezTo>
                <a:cubicBezTo>
                  <a:pt x="17735" y="21590"/>
                  <a:pt x="17735" y="21590"/>
                  <a:pt x="17735" y="21590"/>
                </a:cubicBezTo>
                <a:cubicBezTo>
                  <a:pt x="17735" y="21580"/>
                  <a:pt x="17735" y="21580"/>
                  <a:pt x="17735" y="21580"/>
                </a:cubicBezTo>
                <a:cubicBezTo>
                  <a:pt x="17750" y="21520"/>
                  <a:pt x="17788" y="21570"/>
                  <a:pt x="17840" y="21500"/>
                </a:cubicBezTo>
                <a:cubicBezTo>
                  <a:pt x="17893" y="21430"/>
                  <a:pt x="17938" y="21440"/>
                  <a:pt x="17983" y="21410"/>
                </a:cubicBezTo>
                <a:cubicBezTo>
                  <a:pt x="18170" y="21300"/>
                  <a:pt x="18342" y="21280"/>
                  <a:pt x="18529" y="21170"/>
                </a:cubicBezTo>
                <a:cubicBezTo>
                  <a:pt x="18612" y="21190"/>
                  <a:pt x="18709" y="21130"/>
                  <a:pt x="18791" y="21120"/>
                </a:cubicBezTo>
                <a:cubicBezTo>
                  <a:pt x="18829" y="21140"/>
                  <a:pt x="18889" y="21060"/>
                  <a:pt x="18926" y="21080"/>
                </a:cubicBezTo>
                <a:cubicBezTo>
                  <a:pt x="18956" y="21130"/>
                  <a:pt x="19016" y="21040"/>
                  <a:pt x="19054" y="21080"/>
                </a:cubicBezTo>
                <a:cubicBezTo>
                  <a:pt x="19106" y="21020"/>
                  <a:pt x="19128" y="21120"/>
                  <a:pt x="19188" y="21030"/>
                </a:cubicBezTo>
                <a:cubicBezTo>
                  <a:pt x="19226" y="21060"/>
                  <a:pt x="19271" y="21020"/>
                  <a:pt x="19308" y="21070"/>
                </a:cubicBezTo>
                <a:cubicBezTo>
                  <a:pt x="19406" y="21010"/>
                  <a:pt x="19480" y="21090"/>
                  <a:pt x="19578" y="21050"/>
                </a:cubicBezTo>
                <a:cubicBezTo>
                  <a:pt x="19645" y="21120"/>
                  <a:pt x="19743" y="21070"/>
                  <a:pt x="19817" y="21130"/>
                </a:cubicBezTo>
                <a:cubicBezTo>
                  <a:pt x="19870" y="21070"/>
                  <a:pt x="19907" y="21090"/>
                  <a:pt x="19945" y="21120"/>
                </a:cubicBezTo>
                <a:cubicBezTo>
                  <a:pt x="19990" y="21090"/>
                  <a:pt x="20027" y="21110"/>
                  <a:pt x="20072" y="21120"/>
                </a:cubicBezTo>
                <a:cubicBezTo>
                  <a:pt x="20154" y="21120"/>
                  <a:pt x="20237" y="21110"/>
                  <a:pt x="20319" y="21160"/>
                </a:cubicBezTo>
                <a:cubicBezTo>
                  <a:pt x="20342" y="21140"/>
                  <a:pt x="20364" y="21110"/>
                  <a:pt x="20379" y="21130"/>
                </a:cubicBezTo>
                <a:cubicBezTo>
                  <a:pt x="20402" y="21170"/>
                  <a:pt x="20424" y="21130"/>
                  <a:pt x="20439" y="21150"/>
                </a:cubicBezTo>
                <a:cubicBezTo>
                  <a:pt x="20492" y="21120"/>
                  <a:pt x="20529" y="21180"/>
                  <a:pt x="20589" y="21140"/>
                </a:cubicBezTo>
                <a:cubicBezTo>
                  <a:pt x="20671" y="21150"/>
                  <a:pt x="20754" y="21140"/>
                  <a:pt x="20844" y="21130"/>
                </a:cubicBezTo>
                <a:cubicBezTo>
                  <a:pt x="20926" y="21140"/>
                  <a:pt x="21016" y="21080"/>
                  <a:pt x="21091" y="21130"/>
                </a:cubicBezTo>
                <a:cubicBezTo>
                  <a:pt x="21188" y="21070"/>
                  <a:pt x="21255" y="21140"/>
                  <a:pt x="21353" y="21080"/>
                </a:cubicBezTo>
                <a:cubicBezTo>
                  <a:pt x="21413" y="21140"/>
                  <a:pt x="21495" y="21090"/>
                  <a:pt x="21570" y="21090"/>
                </a:cubicBezTo>
                <a:cubicBezTo>
                  <a:pt x="21570" y="20950"/>
                  <a:pt x="21570" y="20950"/>
                  <a:pt x="21570" y="20950"/>
                </a:cubicBezTo>
                <a:cubicBezTo>
                  <a:pt x="21540" y="20950"/>
                  <a:pt x="21503" y="20960"/>
                  <a:pt x="21465" y="20990"/>
                </a:cubicBezTo>
                <a:cubicBezTo>
                  <a:pt x="21383" y="20940"/>
                  <a:pt x="21278" y="21020"/>
                  <a:pt x="21203" y="20970"/>
                </a:cubicBezTo>
                <a:close/>
                <a:moveTo>
                  <a:pt x="21555" y="10875"/>
                </a:moveTo>
                <a:cubicBezTo>
                  <a:pt x="21525" y="10755"/>
                  <a:pt x="21510" y="10635"/>
                  <a:pt x="21488" y="10515"/>
                </a:cubicBezTo>
                <a:cubicBezTo>
                  <a:pt x="21465" y="10455"/>
                  <a:pt x="21458" y="10395"/>
                  <a:pt x="21450" y="10335"/>
                </a:cubicBezTo>
                <a:cubicBezTo>
                  <a:pt x="21435" y="10275"/>
                  <a:pt x="21428" y="10215"/>
                  <a:pt x="21420" y="10155"/>
                </a:cubicBezTo>
                <a:cubicBezTo>
                  <a:pt x="21413" y="10025"/>
                  <a:pt x="21345" y="9915"/>
                  <a:pt x="21353" y="9795"/>
                </a:cubicBezTo>
                <a:cubicBezTo>
                  <a:pt x="21300" y="9745"/>
                  <a:pt x="21353" y="9686"/>
                  <a:pt x="21300" y="9636"/>
                </a:cubicBezTo>
                <a:cubicBezTo>
                  <a:pt x="21293" y="9576"/>
                  <a:pt x="21285" y="9516"/>
                  <a:pt x="21270" y="9456"/>
                </a:cubicBezTo>
                <a:cubicBezTo>
                  <a:pt x="21263" y="9396"/>
                  <a:pt x="21255" y="9336"/>
                  <a:pt x="21233" y="9276"/>
                </a:cubicBezTo>
                <a:cubicBezTo>
                  <a:pt x="21255" y="9206"/>
                  <a:pt x="21225" y="9156"/>
                  <a:pt x="21203" y="9096"/>
                </a:cubicBezTo>
                <a:cubicBezTo>
                  <a:pt x="21255" y="8966"/>
                  <a:pt x="21158" y="8866"/>
                  <a:pt x="21211" y="8746"/>
                </a:cubicBezTo>
                <a:cubicBezTo>
                  <a:pt x="21166" y="8626"/>
                  <a:pt x="21211" y="8496"/>
                  <a:pt x="21173" y="8376"/>
                </a:cubicBezTo>
                <a:cubicBezTo>
                  <a:pt x="21196" y="8256"/>
                  <a:pt x="21188" y="8136"/>
                  <a:pt x="21181" y="8026"/>
                </a:cubicBezTo>
                <a:cubicBezTo>
                  <a:pt x="21203" y="7956"/>
                  <a:pt x="21188" y="7896"/>
                  <a:pt x="21181" y="7836"/>
                </a:cubicBezTo>
                <a:cubicBezTo>
                  <a:pt x="21218" y="7766"/>
                  <a:pt x="21181" y="7716"/>
                  <a:pt x="21211" y="7646"/>
                </a:cubicBezTo>
                <a:cubicBezTo>
                  <a:pt x="21211" y="7527"/>
                  <a:pt x="21225" y="7397"/>
                  <a:pt x="21233" y="7267"/>
                </a:cubicBezTo>
                <a:cubicBezTo>
                  <a:pt x="21218" y="7147"/>
                  <a:pt x="21285" y="7007"/>
                  <a:pt x="21255" y="6897"/>
                </a:cubicBezTo>
                <a:cubicBezTo>
                  <a:pt x="21166" y="7097"/>
                  <a:pt x="21203" y="7277"/>
                  <a:pt x="21143" y="7467"/>
                </a:cubicBezTo>
                <a:cubicBezTo>
                  <a:pt x="21173" y="7556"/>
                  <a:pt x="21151" y="7646"/>
                  <a:pt x="21121" y="7746"/>
                </a:cubicBezTo>
                <a:cubicBezTo>
                  <a:pt x="21151" y="7836"/>
                  <a:pt x="21121" y="7936"/>
                  <a:pt x="21121" y="8036"/>
                </a:cubicBezTo>
                <a:cubicBezTo>
                  <a:pt x="21128" y="8126"/>
                  <a:pt x="21113" y="8216"/>
                  <a:pt x="21106" y="8306"/>
                </a:cubicBezTo>
                <a:cubicBezTo>
                  <a:pt x="21113" y="8406"/>
                  <a:pt x="21136" y="8496"/>
                  <a:pt x="21106" y="8596"/>
                </a:cubicBezTo>
                <a:cubicBezTo>
                  <a:pt x="21151" y="8776"/>
                  <a:pt x="21098" y="8986"/>
                  <a:pt x="21166" y="9166"/>
                </a:cubicBezTo>
                <a:cubicBezTo>
                  <a:pt x="21158" y="9356"/>
                  <a:pt x="21211" y="9526"/>
                  <a:pt x="21233" y="9706"/>
                </a:cubicBezTo>
                <a:cubicBezTo>
                  <a:pt x="21240" y="9795"/>
                  <a:pt x="21278" y="9885"/>
                  <a:pt x="21308" y="9965"/>
                </a:cubicBezTo>
                <a:cubicBezTo>
                  <a:pt x="21300" y="10015"/>
                  <a:pt x="21270" y="10065"/>
                  <a:pt x="21338" y="10105"/>
                </a:cubicBezTo>
                <a:cubicBezTo>
                  <a:pt x="21278" y="10165"/>
                  <a:pt x="21375" y="10195"/>
                  <a:pt x="21338" y="10245"/>
                </a:cubicBezTo>
                <a:cubicBezTo>
                  <a:pt x="21368" y="10285"/>
                  <a:pt x="21323" y="10335"/>
                  <a:pt x="21383" y="10365"/>
                </a:cubicBezTo>
                <a:cubicBezTo>
                  <a:pt x="21405" y="10405"/>
                  <a:pt x="21345" y="10465"/>
                  <a:pt x="21413" y="10505"/>
                </a:cubicBezTo>
                <a:cubicBezTo>
                  <a:pt x="21390" y="10605"/>
                  <a:pt x="21465" y="10685"/>
                  <a:pt x="21435" y="10785"/>
                </a:cubicBezTo>
                <a:cubicBezTo>
                  <a:pt x="21458" y="10885"/>
                  <a:pt x="21473" y="10975"/>
                  <a:pt x="21495" y="11065"/>
                </a:cubicBezTo>
                <a:cubicBezTo>
                  <a:pt x="21473" y="11165"/>
                  <a:pt x="21540" y="11255"/>
                  <a:pt x="21555" y="11345"/>
                </a:cubicBezTo>
                <a:cubicBezTo>
                  <a:pt x="21525" y="11415"/>
                  <a:pt x="21578" y="11465"/>
                  <a:pt x="21563" y="11535"/>
                </a:cubicBezTo>
                <a:cubicBezTo>
                  <a:pt x="21540" y="11595"/>
                  <a:pt x="21585" y="11655"/>
                  <a:pt x="21563" y="11715"/>
                </a:cubicBezTo>
                <a:cubicBezTo>
                  <a:pt x="21570" y="11725"/>
                  <a:pt x="21570" y="11735"/>
                  <a:pt x="21570" y="11735"/>
                </a:cubicBezTo>
                <a:cubicBezTo>
                  <a:pt x="21570" y="10955"/>
                  <a:pt x="21570" y="10955"/>
                  <a:pt x="21570" y="10955"/>
                </a:cubicBezTo>
                <a:cubicBezTo>
                  <a:pt x="21563" y="10925"/>
                  <a:pt x="21555" y="10895"/>
                  <a:pt x="21555" y="10875"/>
                </a:cubicBezTo>
                <a:close/>
                <a:moveTo>
                  <a:pt x="21510" y="14353"/>
                </a:moveTo>
                <a:cubicBezTo>
                  <a:pt x="21495" y="14393"/>
                  <a:pt x="21503" y="14533"/>
                  <a:pt x="21450" y="14513"/>
                </a:cubicBezTo>
                <a:cubicBezTo>
                  <a:pt x="21510" y="14343"/>
                  <a:pt x="21473" y="14203"/>
                  <a:pt x="21525" y="14043"/>
                </a:cubicBezTo>
                <a:cubicBezTo>
                  <a:pt x="21488" y="13954"/>
                  <a:pt x="21525" y="13844"/>
                  <a:pt x="21495" y="13754"/>
                </a:cubicBezTo>
                <a:cubicBezTo>
                  <a:pt x="21525" y="13654"/>
                  <a:pt x="21533" y="13554"/>
                  <a:pt x="21495" y="13464"/>
                </a:cubicBezTo>
                <a:cubicBezTo>
                  <a:pt x="21525" y="13364"/>
                  <a:pt x="21518" y="13274"/>
                  <a:pt x="21503" y="13174"/>
                </a:cubicBezTo>
                <a:cubicBezTo>
                  <a:pt x="21540" y="13064"/>
                  <a:pt x="21465" y="12974"/>
                  <a:pt x="21510" y="12864"/>
                </a:cubicBezTo>
                <a:cubicBezTo>
                  <a:pt x="21450" y="12824"/>
                  <a:pt x="21533" y="12764"/>
                  <a:pt x="21488" y="12724"/>
                </a:cubicBezTo>
                <a:cubicBezTo>
                  <a:pt x="21488" y="12704"/>
                  <a:pt x="21510" y="12674"/>
                  <a:pt x="21495" y="12664"/>
                </a:cubicBezTo>
                <a:cubicBezTo>
                  <a:pt x="21473" y="12634"/>
                  <a:pt x="21503" y="12604"/>
                  <a:pt x="21488" y="12584"/>
                </a:cubicBezTo>
                <a:cubicBezTo>
                  <a:pt x="21488" y="12534"/>
                  <a:pt x="21518" y="12474"/>
                  <a:pt x="21488" y="12434"/>
                </a:cubicBezTo>
                <a:cubicBezTo>
                  <a:pt x="21473" y="12384"/>
                  <a:pt x="21518" y="12314"/>
                  <a:pt x="21465" y="12274"/>
                </a:cubicBezTo>
                <a:cubicBezTo>
                  <a:pt x="21473" y="12074"/>
                  <a:pt x="21420" y="11884"/>
                  <a:pt x="21420" y="11685"/>
                </a:cubicBezTo>
                <a:cubicBezTo>
                  <a:pt x="21375" y="11645"/>
                  <a:pt x="21390" y="11595"/>
                  <a:pt x="21390" y="11545"/>
                </a:cubicBezTo>
                <a:cubicBezTo>
                  <a:pt x="21390" y="11495"/>
                  <a:pt x="21375" y="11445"/>
                  <a:pt x="21360" y="11405"/>
                </a:cubicBezTo>
                <a:cubicBezTo>
                  <a:pt x="21368" y="11355"/>
                  <a:pt x="21375" y="11305"/>
                  <a:pt x="21330" y="11265"/>
                </a:cubicBezTo>
                <a:cubicBezTo>
                  <a:pt x="21315" y="11215"/>
                  <a:pt x="21353" y="11145"/>
                  <a:pt x="21315" y="11105"/>
                </a:cubicBezTo>
                <a:cubicBezTo>
                  <a:pt x="21293" y="11005"/>
                  <a:pt x="21278" y="10915"/>
                  <a:pt x="21255" y="10825"/>
                </a:cubicBezTo>
                <a:cubicBezTo>
                  <a:pt x="21263" y="10805"/>
                  <a:pt x="21255" y="10785"/>
                  <a:pt x="21233" y="10765"/>
                </a:cubicBezTo>
                <a:cubicBezTo>
                  <a:pt x="21211" y="10745"/>
                  <a:pt x="21240" y="10705"/>
                  <a:pt x="21225" y="10685"/>
                </a:cubicBezTo>
                <a:cubicBezTo>
                  <a:pt x="21218" y="10625"/>
                  <a:pt x="21225" y="10575"/>
                  <a:pt x="21181" y="10525"/>
                </a:cubicBezTo>
                <a:cubicBezTo>
                  <a:pt x="21166" y="10325"/>
                  <a:pt x="21098" y="10145"/>
                  <a:pt x="21076" y="9945"/>
                </a:cubicBezTo>
                <a:cubicBezTo>
                  <a:pt x="21076" y="9895"/>
                  <a:pt x="21053" y="9855"/>
                  <a:pt x="21046" y="9805"/>
                </a:cubicBezTo>
                <a:cubicBezTo>
                  <a:pt x="21046" y="9755"/>
                  <a:pt x="21061" y="9706"/>
                  <a:pt x="21016" y="9666"/>
                </a:cubicBezTo>
                <a:cubicBezTo>
                  <a:pt x="21031" y="9556"/>
                  <a:pt x="21001" y="9466"/>
                  <a:pt x="20963" y="9366"/>
                </a:cubicBezTo>
                <a:cubicBezTo>
                  <a:pt x="20986" y="9306"/>
                  <a:pt x="20971" y="9256"/>
                  <a:pt x="20978" y="9196"/>
                </a:cubicBezTo>
                <a:cubicBezTo>
                  <a:pt x="20941" y="9146"/>
                  <a:pt x="20978" y="9086"/>
                  <a:pt x="20963" y="9036"/>
                </a:cubicBezTo>
                <a:cubicBezTo>
                  <a:pt x="20978" y="8926"/>
                  <a:pt x="20956" y="8816"/>
                  <a:pt x="20963" y="8706"/>
                </a:cubicBezTo>
                <a:cubicBezTo>
                  <a:pt x="20993" y="8436"/>
                  <a:pt x="21008" y="8176"/>
                  <a:pt x="21031" y="7906"/>
                </a:cubicBezTo>
                <a:cubicBezTo>
                  <a:pt x="21068" y="7766"/>
                  <a:pt x="21031" y="7646"/>
                  <a:pt x="21098" y="7497"/>
                </a:cubicBezTo>
                <a:cubicBezTo>
                  <a:pt x="21061" y="7377"/>
                  <a:pt x="21158" y="7227"/>
                  <a:pt x="21136" y="7097"/>
                </a:cubicBezTo>
                <a:cubicBezTo>
                  <a:pt x="21076" y="7187"/>
                  <a:pt x="21053" y="7267"/>
                  <a:pt x="21083" y="7337"/>
                </a:cubicBezTo>
                <a:cubicBezTo>
                  <a:pt x="21031" y="7427"/>
                  <a:pt x="21046" y="7507"/>
                  <a:pt x="21016" y="7596"/>
                </a:cubicBezTo>
                <a:cubicBezTo>
                  <a:pt x="21046" y="7636"/>
                  <a:pt x="20978" y="7686"/>
                  <a:pt x="21001" y="7726"/>
                </a:cubicBezTo>
                <a:cubicBezTo>
                  <a:pt x="20986" y="7766"/>
                  <a:pt x="20993" y="7806"/>
                  <a:pt x="20978" y="7856"/>
                </a:cubicBezTo>
                <a:cubicBezTo>
                  <a:pt x="20986" y="7936"/>
                  <a:pt x="20963" y="8026"/>
                  <a:pt x="20948" y="8106"/>
                </a:cubicBezTo>
                <a:cubicBezTo>
                  <a:pt x="20963" y="8266"/>
                  <a:pt x="20911" y="8426"/>
                  <a:pt x="20918" y="8586"/>
                </a:cubicBezTo>
                <a:cubicBezTo>
                  <a:pt x="20888" y="8756"/>
                  <a:pt x="20918" y="8916"/>
                  <a:pt x="20873" y="9096"/>
                </a:cubicBezTo>
                <a:cubicBezTo>
                  <a:pt x="20903" y="9166"/>
                  <a:pt x="20896" y="9256"/>
                  <a:pt x="20903" y="9336"/>
                </a:cubicBezTo>
                <a:cubicBezTo>
                  <a:pt x="20918" y="9376"/>
                  <a:pt x="20926" y="9416"/>
                  <a:pt x="20911" y="9456"/>
                </a:cubicBezTo>
                <a:cubicBezTo>
                  <a:pt x="20918" y="9496"/>
                  <a:pt x="20918" y="9536"/>
                  <a:pt x="20926" y="9576"/>
                </a:cubicBezTo>
                <a:cubicBezTo>
                  <a:pt x="20963" y="9745"/>
                  <a:pt x="20993" y="9915"/>
                  <a:pt x="20993" y="10085"/>
                </a:cubicBezTo>
                <a:cubicBezTo>
                  <a:pt x="21046" y="10145"/>
                  <a:pt x="21038" y="10275"/>
                  <a:pt x="21046" y="10325"/>
                </a:cubicBezTo>
                <a:cubicBezTo>
                  <a:pt x="21068" y="10405"/>
                  <a:pt x="21091" y="10495"/>
                  <a:pt x="21121" y="10575"/>
                </a:cubicBezTo>
                <a:cubicBezTo>
                  <a:pt x="21143" y="10745"/>
                  <a:pt x="21181" y="10915"/>
                  <a:pt x="21218" y="11075"/>
                </a:cubicBezTo>
                <a:cubicBezTo>
                  <a:pt x="21225" y="11115"/>
                  <a:pt x="21225" y="11155"/>
                  <a:pt x="21233" y="11195"/>
                </a:cubicBezTo>
                <a:cubicBezTo>
                  <a:pt x="21211" y="11245"/>
                  <a:pt x="21278" y="11275"/>
                  <a:pt x="21248" y="11325"/>
                </a:cubicBezTo>
                <a:cubicBezTo>
                  <a:pt x="21285" y="11405"/>
                  <a:pt x="21293" y="11495"/>
                  <a:pt x="21285" y="11585"/>
                </a:cubicBezTo>
                <a:cubicBezTo>
                  <a:pt x="21330" y="11615"/>
                  <a:pt x="21330" y="11655"/>
                  <a:pt x="21300" y="11705"/>
                </a:cubicBezTo>
                <a:cubicBezTo>
                  <a:pt x="21360" y="11735"/>
                  <a:pt x="21308" y="11785"/>
                  <a:pt x="21345" y="11825"/>
                </a:cubicBezTo>
                <a:cubicBezTo>
                  <a:pt x="21330" y="11914"/>
                  <a:pt x="21368" y="11994"/>
                  <a:pt x="21353" y="12084"/>
                </a:cubicBezTo>
                <a:cubicBezTo>
                  <a:pt x="21413" y="12114"/>
                  <a:pt x="21360" y="12164"/>
                  <a:pt x="21368" y="12204"/>
                </a:cubicBezTo>
                <a:cubicBezTo>
                  <a:pt x="21428" y="12234"/>
                  <a:pt x="21375" y="12294"/>
                  <a:pt x="21383" y="12334"/>
                </a:cubicBezTo>
                <a:cubicBezTo>
                  <a:pt x="21413" y="12414"/>
                  <a:pt x="21383" y="12504"/>
                  <a:pt x="21390" y="12594"/>
                </a:cubicBezTo>
                <a:cubicBezTo>
                  <a:pt x="21405" y="12674"/>
                  <a:pt x="21413" y="12754"/>
                  <a:pt x="21390" y="12844"/>
                </a:cubicBezTo>
                <a:cubicBezTo>
                  <a:pt x="21405" y="12884"/>
                  <a:pt x="21413" y="12924"/>
                  <a:pt x="21398" y="12964"/>
                </a:cubicBezTo>
                <a:cubicBezTo>
                  <a:pt x="21413" y="12984"/>
                  <a:pt x="21435" y="13004"/>
                  <a:pt x="21420" y="13024"/>
                </a:cubicBezTo>
                <a:cubicBezTo>
                  <a:pt x="21405" y="13054"/>
                  <a:pt x="21428" y="13084"/>
                  <a:pt x="21398" y="13074"/>
                </a:cubicBezTo>
                <a:cubicBezTo>
                  <a:pt x="21368" y="13044"/>
                  <a:pt x="21413" y="13004"/>
                  <a:pt x="21368" y="12974"/>
                </a:cubicBezTo>
                <a:cubicBezTo>
                  <a:pt x="21345" y="12944"/>
                  <a:pt x="21383" y="12904"/>
                  <a:pt x="21375" y="12864"/>
                </a:cubicBezTo>
                <a:cubicBezTo>
                  <a:pt x="21338" y="12804"/>
                  <a:pt x="21323" y="12724"/>
                  <a:pt x="21308" y="12654"/>
                </a:cubicBezTo>
                <a:cubicBezTo>
                  <a:pt x="21293" y="12504"/>
                  <a:pt x="21218" y="12364"/>
                  <a:pt x="21196" y="12214"/>
                </a:cubicBezTo>
                <a:cubicBezTo>
                  <a:pt x="21151" y="12154"/>
                  <a:pt x="21158" y="12074"/>
                  <a:pt x="21098" y="12004"/>
                </a:cubicBezTo>
                <a:cubicBezTo>
                  <a:pt x="21106" y="11934"/>
                  <a:pt x="21046" y="11865"/>
                  <a:pt x="21061" y="11785"/>
                </a:cubicBezTo>
                <a:cubicBezTo>
                  <a:pt x="20986" y="11655"/>
                  <a:pt x="20986" y="11495"/>
                  <a:pt x="20896" y="11365"/>
                </a:cubicBezTo>
                <a:cubicBezTo>
                  <a:pt x="20903" y="11285"/>
                  <a:pt x="20881" y="11205"/>
                  <a:pt x="20836" y="11125"/>
                </a:cubicBezTo>
                <a:cubicBezTo>
                  <a:pt x="20888" y="11035"/>
                  <a:pt x="20821" y="10965"/>
                  <a:pt x="20814" y="10885"/>
                </a:cubicBezTo>
                <a:cubicBezTo>
                  <a:pt x="20776" y="10715"/>
                  <a:pt x="20746" y="10555"/>
                  <a:pt x="20746" y="10375"/>
                </a:cubicBezTo>
                <a:cubicBezTo>
                  <a:pt x="20724" y="10295"/>
                  <a:pt x="20694" y="10225"/>
                  <a:pt x="20724" y="10135"/>
                </a:cubicBezTo>
                <a:cubicBezTo>
                  <a:pt x="20641" y="10055"/>
                  <a:pt x="20731" y="9955"/>
                  <a:pt x="20679" y="9875"/>
                </a:cubicBezTo>
                <a:cubicBezTo>
                  <a:pt x="20671" y="9706"/>
                  <a:pt x="20656" y="9536"/>
                  <a:pt x="20641" y="9366"/>
                </a:cubicBezTo>
                <a:cubicBezTo>
                  <a:pt x="20634" y="9236"/>
                  <a:pt x="20686" y="9096"/>
                  <a:pt x="20649" y="8966"/>
                </a:cubicBezTo>
                <a:cubicBezTo>
                  <a:pt x="20596" y="9056"/>
                  <a:pt x="20626" y="9126"/>
                  <a:pt x="20596" y="9206"/>
                </a:cubicBezTo>
                <a:cubicBezTo>
                  <a:pt x="20596" y="9286"/>
                  <a:pt x="20604" y="9356"/>
                  <a:pt x="20574" y="9436"/>
                </a:cubicBezTo>
                <a:cubicBezTo>
                  <a:pt x="20611" y="9586"/>
                  <a:pt x="20596" y="9755"/>
                  <a:pt x="20604" y="9905"/>
                </a:cubicBezTo>
                <a:cubicBezTo>
                  <a:pt x="20619" y="9985"/>
                  <a:pt x="20649" y="10055"/>
                  <a:pt x="20611" y="10135"/>
                </a:cubicBezTo>
                <a:cubicBezTo>
                  <a:pt x="20649" y="10205"/>
                  <a:pt x="20634" y="10295"/>
                  <a:pt x="20634" y="10375"/>
                </a:cubicBezTo>
                <a:cubicBezTo>
                  <a:pt x="20656" y="10445"/>
                  <a:pt x="20664" y="10525"/>
                  <a:pt x="20679" y="10595"/>
                </a:cubicBezTo>
                <a:cubicBezTo>
                  <a:pt x="20694" y="10635"/>
                  <a:pt x="20694" y="10675"/>
                  <a:pt x="20686" y="10725"/>
                </a:cubicBezTo>
                <a:cubicBezTo>
                  <a:pt x="20664" y="10765"/>
                  <a:pt x="20739" y="10795"/>
                  <a:pt x="20701" y="10845"/>
                </a:cubicBezTo>
                <a:cubicBezTo>
                  <a:pt x="20769" y="10875"/>
                  <a:pt x="20671" y="10935"/>
                  <a:pt x="20746" y="10955"/>
                </a:cubicBezTo>
                <a:cubicBezTo>
                  <a:pt x="20731" y="11005"/>
                  <a:pt x="20739" y="11045"/>
                  <a:pt x="20754" y="11075"/>
                </a:cubicBezTo>
                <a:cubicBezTo>
                  <a:pt x="20769" y="11165"/>
                  <a:pt x="20799" y="11235"/>
                  <a:pt x="20814" y="11315"/>
                </a:cubicBezTo>
                <a:cubicBezTo>
                  <a:pt x="20821" y="11395"/>
                  <a:pt x="20866" y="11455"/>
                  <a:pt x="20851" y="11535"/>
                </a:cubicBezTo>
                <a:cubicBezTo>
                  <a:pt x="20933" y="11605"/>
                  <a:pt x="20881" y="11695"/>
                  <a:pt x="20933" y="11775"/>
                </a:cubicBezTo>
                <a:cubicBezTo>
                  <a:pt x="21001" y="11845"/>
                  <a:pt x="20963" y="11934"/>
                  <a:pt x="21023" y="12004"/>
                </a:cubicBezTo>
                <a:cubicBezTo>
                  <a:pt x="21031" y="12084"/>
                  <a:pt x="21061" y="12164"/>
                  <a:pt x="21106" y="12234"/>
                </a:cubicBezTo>
                <a:cubicBezTo>
                  <a:pt x="21076" y="12314"/>
                  <a:pt x="21173" y="12374"/>
                  <a:pt x="21143" y="12454"/>
                </a:cubicBezTo>
                <a:cubicBezTo>
                  <a:pt x="21218" y="12524"/>
                  <a:pt x="21166" y="12614"/>
                  <a:pt x="21233" y="12684"/>
                </a:cubicBezTo>
                <a:cubicBezTo>
                  <a:pt x="21188" y="12784"/>
                  <a:pt x="21285" y="12844"/>
                  <a:pt x="21255" y="12934"/>
                </a:cubicBezTo>
                <a:cubicBezTo>
                  <a:pt x="21278" y="12974"/>
                  <a:pt x="21278" y="13014"/>
                  <a:pt x="21300" y="13044"/>
                </a:cubicBezTo>
                <a:cubicBezTo>
                  <a:pt x="21270" y="13074"/>
                  <a:pt x="21338" y="13174"/>
                  <a:pt x="21278" y="13134"/>
                </a:cubicBezTo>
                <a:cubicBezTo>
                  <a:pt x="21278" y="13084"/>
                  <a:pt x="21255" y="13044"/>
                  <a:pt x="21248" y="12994"/>
                </a:cubicBezTo>
                <a:cubicBezTo>
                  <a:pt x="21211" y="12944"/>
                  <a:pt x="21263" y="12884"/>
                  <a:pt x="21203" y="12834"/>
                </a:cubicBezTo>
                <a:cubicBezTo>
                  <a:pt x="21173" y="12744"/>
                  <a:pt x="21113" y="12644"/>
                  <a:pt x="21091" y="12544"/>
                </a:cubicBezTo>
                <a:cubicBezTo>
                  <a:pt x="21061" y="12454"/>
                  <a:pt x="21023" y="12354"/>
                  <a:pt x="20986" y="12254"/>
                </a:cubicBezTo>
                <a:cubicBezTo>
                  <a:pt x="20903" y="12174"/>
                  <a:pt x="20926" y="12064"/>
                  <a:pt x="20851" y="11974"/>
                </a:cubicBezTo>
                <a:cubicBezTo>
                  <a:pt x="20829" y="11775"/>
                  <a:pt x="20686" y="11585"/>
                  <a:pt x="20694" y="11385"/>
                </a:cubicBezTo>
                <a:cubicBezTo>
                  <a:pt x="20649" y="11285"/>
                  <a:pt x="20641" y="11185"/>
                  <a:pt x="20619" y="11085"/>
                </a:cubicBezTo>
                <a:cubicBezTo>
                  <a:pt x="20641" y="11025"/>
                  <a:pt x="20589" y="10975"/>
                  <a:pt x="20596" y="10925"/>
                </a:cubicBezTo>
                <a:cubicBezTo>
                  <a:pt x="20589" y="10865"/>
                  <a:pt x="20634" y="10805"/>
                  <a:pt x="20581" y="10755"/>
                </a:cubicBezTo>
                <a:cubicBezTo>
                  <a:pt x="20514" y="10845"/>
                  <a:pt x="20589" y="10915"/>
                  <a:pt x="20559" y="10995"/>
                </a:cubicBezTo>
                <a:cubicBezTo>
                  <a:pt x="20596" y="11065"/>
                  <a:pt x="20566" y="11145"/>
                  <a:pt x="20596" y="11215"/>
                </a:cubicBezTo>
                <a:cubicBezTo>
                  <a:pt x="20589" y="11295"/>
                  <a:pt x="20604" y="11365"/>
                  <a:pt x="20634" y="11435"/>
                </a:cubicBezTo>
                <a:cubicBezTo>
                  <a:pt x="20649" y="11515"/>
                  <a:pt x="20641" y="11595"/>
                  <a:pt x="20694" y="11675"/>
                </a:cubicBezTo>
                <a:cubicBezTo>
                  <a:pt x="20641" y="11835"/>
                  <a:pt x="20709" y="11974"/>
                  <a:pt x="20679" y="12124"/>
                </a:cubicBezTo>
                <a:cubicBezTo>
                  <a:pt x="20739" y="12344"/>
                  <a:pt x="20739" y="12574"/>
                  <a:pt x="20791" y="12794"/>
                </a:cubicBezTo>
                <a:cubicBezTo>
                  <a:pt x="20806" y="12904"/>
                  <a:pt x="20851" y="13014"/>
                  <a:pt x="20873" y="13124"/>
                </a:cubicBezTo>
                <a:cubicBezTo>
                  <a:pt x="20844" y="13184"/>
                  <a:pt x="20918" y="13224"/>
                  <a:pt x="20918" y="13284"/>
                </a:cubicBezTo>
                <a:cubicBezTo>
                  <a:pt x="20903" y="13314"/>
                  <a:pt x="20941" y="13334"/>
                  <a:pt x="20933" y="13364"/>
                </a:cubicBezTo>
                <a:cubicBezTo>
                  <a:pt x="20948" y="13394"/>
                  <a:pt x="20941" y="13434"/>
                  <a:pt x="20956" y="13464"/>
                </a:cubicBezTo>
                <a:cubicBezTo>
                  <a:pt x="21016" y="13504"/>
                  <a:pt x="20963" y="13574"/>
                  <a:pt x="21001" y="13624"/>
                </a:cubicBezTo>
                <a:cubicBezTo>
                  <a:pt x="21038" y="13674"/>
                  <a:pt x="21031" y="13744"/>
                  <a:pt x="21038" y="13804"/>
                </a:cubicBezTo>
                <a:cubicBezTo>
                  <a:pt x="21113" y="13844"/>
                  <a:pt x="21016" y="13914"/>
                  <a:pt x="21083" y="13954"/>
                </a:cubicBezTo>
                <a:cubicBezTo>
                  <a:pt x="21038" y="14024"/>
                  <a:pt x="21121" y="14073"/>
                  <a:pt x="21091" y="14143"/>
                </a:cubicBezTo>
                <a:cubicBezTo>
                  <a:pt x="21143" y="14253"/>
                  <a:pt x="21128" y="14373"/>
                  <a:pt x="21136" y="14483"/>
                </a:cubicBezTo>
                <a:cubicBezTo>
                  <a:pt x="21151" y="14603"/>
                  <a:pt x="21158" y="14713"/>
                  <a:pt x="21158" y="14833"/>
                </a:cubicBezTo>
                <a:cubicBezTo>
                  <a:pt x="21151" y="14873"/>
                  <a:pt x="21151" y="14913"/>
                  <a:pt x="21143" y="14963"/>
                </a:cubicBezTo>
                <a:cubicBezTo>
                  <a:pt x="21173" y="15003"/>
                  <a:pt x="21091" y="15063"/>
                  <a:pt x="21143" y="15103"/>
                </a:cubicBezTo>
                <a:cubicBezTo>
                  <a:pt x="21091" y="15203"/>
                  <a:pt x="21091" y="15293"/>
                  <a:pt x="21091" y="15383"/>
                </a:cubicBezTo>
                <a:cubicBezTo>
                  <a:pt x="21053" y="15483"/>
                  <a:pt x="21076" y="15563"/>
                  <a:pt x="21046" y="15663"/>
                </a:cubicBezTo>
                <a:cubicBezTo>
                  <a:pt x="21046" y="15703"/>
                  <a:pt x="21031" y="15743"/>
                  <a:pt x="20993" y="15793"/>
                </a:cubicBezTo>
                <a:cubicBezTo>
                  <a:pt x="21008" y="15803"/>
                  <a:pt x="21008" y="15823"/>
                  <a:pt x="20993" y="15853"/>
                </a:cubicBezTo>
                <a:cubicBezTo>
                  <a:pt x="20978" y="15893"/>
                  <a:pt x="20941" y="15933"/>
                  <a:pt x="20933" y="15913"/>
                </a:cubicBezTo>
                <a:cubicBezTo>
                  <a:pt x="20941" y="15893"/>
                  <a:pt x="20948" y="15873"/>
                  <a:pt x="20948" y="15853"/>
                </a:cubicBezTo>
                <a:cubicBezTo>
                  <a:pt x="20956" y="15803"/>
                  <a:pt x="20941" y="15753"/>
                  <a:pt x="20971" y="15693"/>
                </a:cubicBezTo>
                <a:cubicBezTo>
                  <a:pt x="21008" y="15613"/>
                  <a:pt x="20956" y="15543"/>
                  <a:pt x="20993" y="15463"/>
                </a:cubicBezTo>
                <a:cubicBezTo>
                  <a:pt x="20963" y="15433"/>
                  <a:pt x="21016" y="15393"/>
                  <a:pt x="20993" y="15363"/>
                </a:cubicBezTo>
                <a:cubicBezTo>
                  <a:pt x="20986" y="15323"/>
                  <a:pt x="20993" y="15273"/>
                  <a:pt x="21016" y="15233"/>
                </a:cubicBezTo>
                <a:cubicBezTo>
                  <a:pt x="20978" y="15163"/>
                  <a:pt x="21008" y="15083"/>
                  <a:pt x="21008" y="15003"/>
                </a:cubicBezTo>
                <a:cubicBezTo>
                  <a:pt x="21008" y="14853"/>
                  <a:pt x="21031" y="14693"/>
                  <a:pt x="20993" y="14553"/>
                </a:cubicBezTo>
                <a:cubicBezTo>
                  <a:pt x="21008" y="14393"/>
                  <a:pt x="20933" y="14263"/>
                  <a:pt x="20978" y="14103"/>
                </a:cubicBezTo>
                <a:cubicBezTo>
                  <a:pt x="20881" y="14024"/>
                  <a:pt x="20941" y="13914"/>
                  <a:pt x="20888" y="13824"/>
                </a:cubicBezTo>
                <a:cubicBezTo>
                  <a:pt x="20873" y="13724"/>
                  <a:pt x="20806" y="13634"/>
                  <a:pt x="20806" y="13534"/>
                </a:cubicBezTo>
                <a:cubicBezTo>
                  <a:pt x="20769" y="13434"/>
                  <a:pt x="20746" y="13334"/>
                  <a:pt x="20731" y="13234"/>
                </a:cubicBezTo>
                <a:cubicBezTo>
                  <a:pt x="20724" y="13194"/>
                  <a:pt x="20679" y="13144"/>
                  <a:pt x="20701" y="13094"/>
                </a:cubicBezTo>
                <a:cubicBezTo>
                  <a:pt x="20686" y="13064"/>
                  <a:pt x="20686" y="12934"/>
                  <a:pt x="20626" y="12984"/>
                </a:cubicBezTo>
                <a:cubicBezTo>
                  <a:pt x="20634" y="13034"/>
                  <a:pt x="20656" y="13074"/>
                  <a:pt x="20656" y="13124"/>
                </a:cubicBezTo>
                <a:cubicBezTo>
                  <a:pt x="20634" y="13174"/>
                  <a:pt x="20679" y="13214"/>
                  <a:pt x="20686" y="13264"/>
                </a:cubicBezTo>
                <a:cubicBezTo>
                  <a:pt x="20664" y="13364"/>
                  <a:pt x="20724" y="13454"/>
                  <a:pt x="20716" y="13544"/>
                </a:cubicBezTo>
                <a:cubicBezTo>
                  <a:pt x="20784" y="13634"/>
                  <a:pt x="20739" y="13734"/>
                  <a:pt x="20806" y="13824"/>
                </a:cubicBezTo>
                <a:cubicBezTo>
                  <a:pt x="20799" y="13924"/>
                  <a:pt x="20836" y="14014"/>
                  <a:pt x="20866" y="14103"/>
                </a:cubicBezTo>
                <a:cubicBezTo>
                  <a:pt x="20851" y="14203"/>
                  <a:pt x="20896" y="14303"/>
                  <a:pt x="20881" y="14403"/>
                </a:cubicBezTo>
                <a:cubicBezTo>
                  <a:pt x="20903" y="14503"/>
                  <a:pt x="20888" y="14613"/>
                  <a:pt x="20926" y="14713"/>
                </a:cubicBezTo>
                <a:cubicBezTo>
                  <a:pt x="20896" y="14813"/>
                  <a:pt x="20933" y="14903"/>
                  <a:pt x="20896" y="15003"/>
                </a:cubicBezTo>
                <a:cubicBezTo>
                  <a:pt x="20926" y="15093"/>
                  <a:pt x="20896" y="15203"/>
                  <a:pt x="20896" y="15293"/>
                </a:cubicBezTo>
                <a:cubicBezTo>
                  <a:pt x="20926" y="15333"/>
                  <a:pt x="20866" y="15393"/>
                  <a:pt x="20896" y="15443"/>
                </a:cubicBezTo>
                <a:cubicBezTo>
                  <a:pt x="20881" y="15493"/>
                  <a:pt x="20926" y="15533"/>
                  <a:pt x="20866" y="15593"/>
                </a:cubicBezTo>
                <a:cubicBezTo>
                  <a:pt x="20859" y="15673"/>
                  <a:pt x="20859" y="15763"/>
                  <a:pt x="20851" y="15853"/>
                </a:cubicBezTo>
                <a:cubicBezTo>
                  <a:pt x="20851" y="15863"/>
                  <a:pt x="20851" y="15883"/>
                  <a:pt x="20851" y="15903"/>
                </a:cubicBezTo>
                <a:cubicBezTo>
                  <a:pt x="20769" y="16063"/>
                  <a:pt x="20799" y="16202"/>
                  <a:pt x="20731" y="16362"/>
                </a:cubicBezTo>
                <a:cubicBezTo>
                  <a:pt x="20701" y="16302"/>
                  <a:pt x="20671" y="16242"/>
                  <a:pt x="20664" y="16183"/>
                </a:cubicBezTo>
                <a:cubicBezTo>
                  <a:pt x="20649" y="16123"/>
                  <a:pt x="20694" y="16053"/>
                  <a:pt x="20694" y="15993"/>
                </a:cubicBezTo>
                <a:cubicBezTo>
                  <a:pt x="20686" y="15953"/>
                  <a:pt x="20716" y="15893"/>
                  <a:pt x="20724" y="15853"/>
                </a:cubicBezTo>
                <a:cubicBezTo>
                  <a:pt x="20724" y="15833"/>
                  <a:pt x="20724" y="15823"/>
                  <a:pt x="20716" y="15803"/>
                </a:cubicBezTo>
                <a:cubicBezTo>
                  <a:pt x="20754" y="15733"/>
                  <a:pt x="20784" y="15663"/>
                  <a:pt x="20716" y="15613"/>
                </a:cubicBezTo>
                <a:cubicBezTo>
                  <a:pt x="20634" y="15603"/>
                  <a:pt x="20724" y="15723"/>
                  <a:pt x="20649" y="15773"/>
                </a:cubicBezTo>
                <a:cubicBezTo>
                  <a:pt x="20671" y="15793"/>
                  <a:pt x="20656" y="15823"/>
                  <a:pt x="20634" y="15853"/>
                </a:cubicBezTo>
                <a:cubicBezTo>
                  <a:pt x="20626" y="15863"/>
                  <a:pt x="20626" y="15873"/>
                  <a:pt x="20619" y="15883"/>
                </a:cubicBezTo>
                <a:cubicBezTo>
                  <a:pt x="20641" y="15913"/>
                  <a:pt x="20604" y="15953"/>
                  <a:pt x="20581" y="15993"/>
                </a:cubicBezTo>
                <a:cubicBezTo>
                  <a:pt x="20574" y="15943"/>
                  <a:pt x="20551" y="15893"/>
                  <a:pt x="20521" y="15853"/>
                </a:cubicBezTo>
                <a:cubicBezTo>
                  <a:pt x="20492" y="15793"/>
                  <a:pt x="20454" y="15733"/>
                  <a:pt x="20439" y="15673"/>
                </a:cubicBezTo>
                <a:cubicBezTo>
                  <a:pt x="20364" y="15563"/>
                  <a:pt x="20327" y="15453"/>
                  <a:pt x="20237" y="15353"/>
                </a:cubicBezTo>
                <a:cubicBezTo>
                  <a:pt x="20154" y="15503"/>
                  <a:pt x="20207" y="15623"/>
                  <a:pt x="20319" y="15733"/>
                </a:cubicBezTo>
                <a:cubicBezTo>
                  <a:pt x="20312" y="15753"/>
                  <a:pt x="20319" y="15773"/>
                  <a:pt x="20312" y="15793"/>
                </a:cubicBezTo>
                <a:cubicBezTo>
                  <a:pt x="20304" y="15813"/>
                  <a:pt x="20312" y="15833"/>
                  <a:pt x="20319" y="15853"/>
                </a:cubicBezTo>
                <a:cubicBezTo>
                  <a:pt x="20327" y="15863"/>
                  <a:pt x="20327" y="15863"/>
                  <a:pt x="20319" y="15873"/>
                </a:cubicBezTo>
                <a:cubicBezTo>
                  <a:pt x="20372" y="15913"/>
                  <a:pt x="20394" y="15963"/>
                  <a:pt x="20349" y="16013"/>
                </a:cubicBezTo>
                <a:cubicBezTo>
                  <a:pt x="20417" y="16053"/>
                  <a:pt x="20387" y="16103"/>
                  <a:pt x="20409" y="16153"/>
                </a:cubicBezTo>
                <a:cubicBezTo>
                  <a:pt x="20424" y="16192"/>
                  <a:pt x="20439" y="16242"/>
                  <a:pt x="20439" y="16292"/>
                </a:cubicBezTo>
                <a:cubicBezTo>
                  <a:pt x="20417" y="16362"/>
                  <a:pt x="20492" y="16412"/>
                  <a:pt x="20462" y="16492"/>
                </a:cubicBezTo>
                <a:cubicBezTo>
                  <a:pt x="20387" y="16732"/>
                  <a:pt x="20349" y="16962"/>
                  <a:pt x="20267" y="17202"/>
                </a:cubicBezTo>
                <a:cubicBezTo>
                  <a:pt x="20237" y="17292"/>
                  <a:pt x="20199" y="17382"/>
                  <a:pt x="20147" y="17482"/>
                </a:cubicBezTo>
                <a:cubicBezTo>
                  <a:pt x="20110" y="17562"/>
                  <a:pt x="20214" y="17622"/>
                  <a:pt x="20184" y="17702"/>
                </a:cubicBezTo>
                <a:cubicBezTo>
                  <a:pt x="20147" y="17762"/>
                  <a:pt x="20087" y="17832"/>
                  <a:pt x="20169" y="17872"/>
                </a:cubicBezTo>
                <a:cubicBezTo>
                  <a:pt x="20222" y="17892"/>
                  <a:pt x="20259" y="17692"/>
                  <a:pt x="20319" y="17802"/>
                </a:cubicBezTo>
                <a:cubicBezTo>
                  <a:pt x="20342" y="17772"/>
                  <a:pt x="20342" y="17742"/>
                  <a:pt x="20342" y="17712"/>
                </a:cubicBezTo>
                <a:cubicBezTo>
                  <a:pt x="20357" y="17692"/>
                  <a:pt x="20402" y="17692"/>
                  <a:pt x="20379" y="17642"/>
                </a:cubicBezTo>
                <a:cubicBezTo>
                  <a:pt x="20417" y="17522"/>
                  <a:pt x="20477" y="17572"/>
                  <a:pt x="20521" y="17532"/>
                </a:cubicBezTo>
                <a:cubicBezTo>
                  <a:pt x="20499" y="17512"/>
                  <a:pt x="20529" y="17482"/>
                  <a:pt x="20514" y="17452"/>
                </a:cubicBezTo>
                <a:cubicBezTo>
                  <a:pt x="20492" y="17422"/>
                  <a:pt x="20529" y="17382"/>
                  <a:pt x="20551" y="17342"/>
                </a:cubicBezTo>
                <a:cubicBezTo>
                  <a:pt x="20581" y="17282"/>
                  <a:pt x="20619" y="17252"/>
                  <a:pt x="20656" y="17202"/>
                </a:cubicBezTo>
                <a:cubicBezTo>
                  <a:pt x="20679" y="17172"/>
                  <a:pt x="20701" y="17132"/>
                  <a:pt x="20724" y="17082"/>
                </a:cubicBezTo>
                <a:cubicBezTo>
                  <a:pt x="20806" y="17002"/>
                  <a:pt x="20836" y="16972"/>
                  <a:pt x="20888" y="16842"/>
                </a:cubicBezTo>
                <a:cubicBezTo>
                  <a:pt x="20948" y="16852"/>
                  <a:pt x="21001" y="16712"/>
                  <a:pt x="21061" y="16732"/>
                </a:cubicBezTo>
                <a:cubicBezTo>
                  <a:pt x="21113" y="16662"/>
                  <a:pt x="21173" y="16652"/>
                  <a:pt x="21233" y="16622"/>
                </a:cubicBezTo>
                <a:cubicBezTo>
                  <a:pt x="21293" y="16582"/>
                  <a:pt x="21353" y="16572"/>
                  <a:pt x="21413" y="16542"/>
                </a:cubicBezTo>
                <a:cubicBezTo>
                  <a:pt x="21465" y="16522"/>
                  <a:pt x="21518" y="16562"/>
                  <a:pt x="21570" y="16532"/>
                </a:cubicBezTo>
                <a:cubicBezTo>
                  <a:pt x="21570" y="16462"/>
                  <a:pt x="21570" y="16462"/>
                  <a:pt x="21570" y="16462"/>
                </a:cubicBezTo>
                <a:cubicBezTo>
                  <a:pt x="21533" y="16442"/>
                  <a:pt x="21488" y="16452"/>
                  <a:pt x="21450" y="16472"/>
                </a:cubicBezTo>
                <a:cubicBezTo>
                  <a:pt x="21398" y="16442"/>
                  <a:pt x="21353" y="16492"/>
                  <a:pt x="21300" y="16462"/>
                </a:cubicBezTo>
                <a:cubicBezTo>
                  <a:pt x="21255" y="16512"/>
                  <a:pt x="21203" y="16482"/>
                  <a:pt x="21166" y="16552"/>
                </a:cubicBezTo>
                <a:cubicBezTo>
                  <a:pt x="21113" y="16512"/>
                  <a:pt x="21083" y="16612"/>
                  <a:pt x="21031" y="16592"/>
                </a:cubicBezTo>
                <a:cubicBezTo>
                  <a:pt x="20993" y="16672"/>
                  <a:pt x="20941" y="16622"/>
                  <a:pt x="20903" y="16722"/>
                </a:cubicBezTo>
                <a:cubicBezTo>
                  <a:pt x="20851" y="16692"/>
                  <a:pt x="20814" y="16832"/>
                  <a:pt x="20754" y="16792"/>
                </a:cubicBezTo>
                <a:cubicBezTo>
                  <a:pt x="20776" y="16672"/>
                  <a:pt x="20799" y="16742"/>
                  <a:pt x="20851" y="16672"/>
                </a:cubicBezTo>
                <a:cubicBezTo>
                  <a:pt x="20873" y="16592"/>
                  <a:pt x="20903" y="16522"/>
                  <a:pt x="20956" y="16442"/>
                </a:cubicBezTo>
                <a:cubicBezTo>
                  <a:pt x="21016" y="16372"/>
                  <a:pt x="21076" y="16352"/>
                  <a:pt x="21136" y="16262"/>
                </a:cubicBezTo>
                <a:cubicBezTo>
                  <a:pt x="21173" y="16292"/>
                  <a:pt x="21196" y="16163"/>
                  <a:pt x="21240" y="16222"/>
                </a:cubicBezTo>
                <a:cubicBezTo>
                  <a:pt x="21270" y="16143"/>
                  <a:pt x="21308" y="16183"/>
                  <a:pt x="21338" y="16103"/>
                </a:cubicBezTo>
                <a:cubicBezTo>
                  <a:pt x="21375" y="16113"/>
                  <a:pt x="21405" y="16053"/>
                  <a:pt x="21435" y="16023"/>
                </a:cubicBezTo>
                <a:cubicBezTo>
                  <a:pt x="21480" y="16083"/>
                  <a:pt x="21503" y="15953"/>
                  <a:pt x="21540" y="15983"/>
                </a:cubicBezTo>
                <a:cubicBezTo>
                  <a:pt x="21548" y="15973"/>
                  <a:pt x="21563" y="15953"/>
                  <a:pt x="21570" y="15943"/>
                </a:cubicBezTo>
                <a:cubicBezTo>
                  <a:pt x="21570" y="15813"/>
                  <a:pt x="21570" y="15813"/>
                  <a:pt x="21570" y="15813"/>
                </a:cubicBezTo>
                <a:cubicBezTo>
                  <a:pt x="21563" y="15823"/>
                  <a:pt x="21548" y="15833"/>
                  <a:pt x="21540" y="15853"/>
                </a:cubicBezTo>
                <a:cubicBezTo>
                  <a:pt x="21533" y="15863"/>
                  <a:pt x="21525" y="15873"/>
                  <a:pt x="21518" y="15883"/>
                </a:cubicBezTo>
                <a:cubicBezTo>
                  <a:pt x="21450" y="15853"/>
                  <a:pt x="21398" y="15973"/>
                  <a:pt x="21338" y="15963"/>
                </a:cubicBezTo>
                <a:cubicBezTo>
                  <a:pt x="21308" y="16003"/>
                  <a:pt x="21285" y="16023"/>
                  <a:pt x="21248" y="16013"/>
                </a:cubicBezTo>
                <a:cubicBezTo>
                  <a:pt x="21218" y="16043"/>
                  <a:pt x="21188" y="16103"/>
                  <a:pt x="21151" y="16093"/>
                </a:cubicBezTo>
                <a:cubicBezTo>
                  <a:pt x="21173" y="15983"/>
                  <a:pt x="21255" y="15923"/>
                  <a:pt x="21338" y="15853"/>
                </a:cubicBezTo>
                <a:cubicBezTo>
                  <a:pt x="21375" y="15813"/>
                  <a:pt x="21413" y="15783"/>
                  <a:pt x="21435" y="15733"/>
                </a:cubicBezTo>
                <a:cubicBezTo>
                  <a:pt x="21488" y="15733"/>
                  <a:pt x="21525" y="15683"/>
                  <a:pt x="21570" y="15653"/>
                </a:cubicBezTo>
                <a:cubicBezTo>
                  <a:pt x="21570" y="15543"/>
                  <a:pt x="21570" y="15543"/>
                  <a:pt x="21570" y="15543"/>
                </a:cubicBezTo>
                <a:cubicBezTo>
                  <a:pt x="21555" y="15563"/>
                  <a:pt x="21533" y="15573"/>
                  <a:pt x="21510" y="15553"/>
                </a:cubicBezTo>
                <a:cubicBezTo>
                  <a:pt x="21458" y="15583"/>
                  <a:pt x="21398" y="15673"/>
                  <a:pt x="21338" y="15673"/>
                </a:cubicBezTo>
                <a:cubicBezTo>
                  <a:pt x="21383" y="15623"/>
                  <a:pt x="21435" y="15563"/>
                  <a:pt x="21473" y="15473"/>
                </a:cubicBezTo>
                <a:cubicBezTo>
                  <a:pt x="21503" y="15443"/>
                  <a:pt x="21540" y="15423"/>
                  <a:pt x="21570" y="15403"/>
                </a:cubicBezTo>
                <a:cubicBezTo>
                  <a:pt x="21570" y="15253"/>
                  <a:pt x="21570" y="15253"/>
                  <a:pt x="21570" y="15253"/>
                </a:cubicBezTo>
                <a:cubicBezTo>
                  <a:pt x="21548" y="15273"/>
                  <a:pt x="21525" y="15283"/>
                  <a:pt x="21503" y="15283"/>
                </a:cubicBezTo>
                <a:cubicBezTo>
                  <a:pt x="21383" y="15453"/>
                  <a:pt x="21263" y="15603"/>
                  <a:pt x="21151" y="15763"/>
                </a:cubicBezTo>
                <a:cubicBezTo>
                  <a:pt x="21106" y="15663"/>
                  <a:pt x="21233" y="15533"/>
                  <a:pt x="21233" y="15423"/>
                </a:cubicBezTo>
                <a:cubicBezTo>
                  <a:pt x="21255" y="15343"/>
                  <a:pt x="21293" y="15403"/>
                  <a:pt x="21323" y="15363"/>
                </a:cubicBezTo>
                <a:cubicBezTo>
                  <a:pt x="21353" y="15373"/>
                  <a:pt x="21375" y="15273"/>
                  <a:pt x="21413" y="15303"/>
                </a:cubicBezTo>
                <a:cubicBezTo>
                  <a:pt x="21420" y="15213"/>
                  <a:pt x="21503" y="15143"/>
                  <a:pt x="21570" y="15063"/>
                </a:cubicBezTo>
                <a:cubicBezTo>
                  <a:pt x="21570" y="14783"/>
                  <a:pt x="21570" y="14783"/>
                  <a:pt x="21570" y="14783"/>
                </a:cubicBezTo>
                <a:cubicBezTo>
                  <a:pt x="21563" y="14773"/>
                  <a:pt x="21563" y="14773"/>
                  <a:pt x="21555" y="14763"/>
                </a:cubicBezTo>
                <a:cubicBezTo>
                  <a:pt x="21563" y="14743"/>
                  <a:pt x="21563" y="14733"/>
                  <a:pt x="21570" y="14723"/>
                </a:cubicBezTo>
                <a:cubicBezTo>
                  <a:pt x="21570" y="14113"/>
                  <a:pt x="21570" y="14113"/>
                  <a:pt x="21570" y="14113"/>
                </a:cubicBezTo>
                <a:cubicBezTo>
                  <a:pt x="21563" y="14133"/>
                  <a:pt x="21555" y="14153"/>
                  <a:pt x="21555" y="14183"/>
                </a:cubicBezTo>
                <a:cubicBezTo>
                  <a:pt x="21548" y="14233"/>
                  <a:pt x="21540" y="14293"/>
                  <a:pt x="21510" y="14353"/>
                </a:cubicBezTo>
                <a:close/>
                <a:moveTo>
                  <a:pt x="20536" y="16932"/>
                </a:moveTo>
                <a:cubicBezTo>
                  <a:pt x="20506" y="16992"/>
                  <a:pt x="20469" y="17052"/>
                  <a:pt x="20432" y="17112"/>
                </a:cubicBezTo>
                <a:cubicBezTo>
                  <a:pt x="20409" y="17152"/>
                  <a:pt x="20432" y="17172"/>
                  <a:pt x="20409" y="17202"/>
                </a:cubicBezTo>
                <a:cubicBezTo>
                  <a:pt x="20409" y="17202"/>
                  <a:pt x="20409" y="17202"/>
                  <a:pt x="20409" y="17202"/>
                </a:cubicBezTo>
                <a:cubicBezTo>
                  <a:pt x="20402" y="17222"/>
                  <a:pt x="20387" y="17252"/>
                  <a:pt x="20372" y="17272"/>
                </a:cubicBezTo>
                <a:cubicBezTo>
                  <a:pt x="20357" y="17292"/>
                  <a:pt x="20349" y="17322"/>
                  <a:pt x="20334" y="17342"/>
                </a:cubicBezTo>
                <a:cubicBezTo>
                  <a:pt x="20312" y="17312"/>
                  <a:pt x="20349" y="17272"/>
                  <a:pt x="20372" y="17232"/>
                </a:cubicBezTo>
                <a:cubicBezTo>
                  <a:pt x="20372" y="17222"/>
                  <a:pt x="20379" y="17212"/>
                  <a:pt x="20379" y="17202"/>
                </a:cubicBezTo>
                <a:cubicBezTo>
                  <a:pt x="20394" y="17142"/>
                  <a:pt x="20402" y="17092"/>
                  <a:pt x="20394" y="17042"/>
                </a:cubicBezTo>
                <a:cubicBezTo>
                  <a:pt x="20447" y="16982"/>
                  <a:pt x="20424" y="16942"/>
                  <a:pt x="20454" y="16882"/>
                </a:cubicBezTo>
                <a:cubicBezTo>
                  <a:pt x="20469" y="16832"/>
                  <a:pt x="20499" y="16782"/>
                  <a:pt x="20492" y="16732"/>
                </a:cubicBezTo>
                <a:cubicBezTo>
                  <a:pt x="20521" y="16702"/>
                  <a:pt x="20521" y="16762"/>
                  <a:pt x="20536" y="16792"/>
                </a:cubicBezTo>
                <a:cubicBezTo>
                  <a:pt x="20536" y="16832"/>
                  <a:pt x="20529" y="16882"/>
                  <a:pt x="20536" y="16932"/>
                </a:cubicBezTo>
                <a:close/>
                <a:moveTo>
                  <a:pt x="21023" y="16222"/>
                </a:moveTo>
                <a:cubicBezTo>
                  <a:pt x="20986" y="16153"/>
                  <a:pt x="21083" y="16133"/>
                  <a:pt x="21106" y="16083"/>
                </a:cubicBezTo>
                <a:cubicBezTo>
                  <a:pt x="21181" y="16153"/>
                  <a:pt x="21046" y="16183"/>
                  <a:pt x="21023" y="16222"/>
                </a:cubicBezTo>
                <a:close/>
                <a:moveTo>
                  <a:pt x="21270" y="14833"/>
                </a:moveTo>
                <a:cubicBezTo>
                  <a:pt x="21225" y="14883"/>
                  <a:pt x="21255" y="14753"/>
                  <a:pt x="21270" y="14733"/>
                </a:cubicBezTo>
                <a:cubicBezTo>
                  <a:pt x="21278" y="14763"/>
                  <a:pt x="21278" y="14793"/>
                  <a:pt x="21270" y="14833"/>
                </a:cubicBezTo>
                <a:close/>
                <a:moveTo>
                  <a:pt x="21270" y="14683"/>
                </a:moveTo>
                <a:cubicBezTo>
                  <a:pt x="21248" y="14443"/>
                  <a:pt x="21211" y="14203"/>
                  <a:pt x="21196" y="13954"/>
                </a:cubicBezTo>
                <a:cubicBezTo>
                  <a:pt x="21173" y="13904"/>
                  <a:pt x="21143" y="13844"/>
                  <a:pt x="21158" y="13774"/>
                </a:cubicBezTo>
                <a:cubicBezTo>
                  <a:pt x="21128" y="13724"/>
                  <a:pt x="21098" y="13664"/>
                  <a:pt x="21128" y="13594"/>
                </a:cubicBezTo>
                <a:cubicBezTo>
                  <a:pt x="21053" y="13544"/>
                  <a:pt x="21068" y="13484"/>
                  <a:pt x="21061" y="13424"/>
                </a:cubicBezTo>
                <a:cubicBezTo>
                  <a:pt x="21001" y="13384"/>
                  <a:pt x="21053" y="13314"/>
                  <a:pt x="21016" y="13264"/>
                </a:cubicBezTo>
                <a:cubicBezTo>
                  <a:pt x="21023" y="13244"/>
                  <a:pt x="21001" y="13224"/>
                  <a:pt x="20993" y="13204"/>
                </a:cubicBezTo>
                <a:cubicBezTo>
                  <a:pt x="20978" y="13184"/>
                  <a:pt x="20993" y="13184"/>
                  <a:pt x="20986" y="13164"/>
                </a:cubicBezTo>
                <a:cubicBezTo>
                  <a:pt x="20978" y="13144"/>
                  <a:pt x="20971" y="13084"/>
                  <a:pt x="20941" y="13054"/>
                </a:cubicBezTo>
                <a:cubicBezTo>
                  <a:pt x="20926" y="13034"/>
                  <a:pt x="20903" y="12964"/>
                  <a:pt x="20911" y="12914"/>
                </a:cubicBezTo>
                <a:cubicBezTo>
                  <a:pt x="20859" y="12804"/>
                  <a:pt x="20844" y="12694"/>
                  <a:pt x="20836" y="12574"/>
                </a:cubicBezTo>
                <a:cubicBezTo>
                  <a:pt x="20791" y="12554"/>
                  <a:pt x="20836" y="12504"/>
                  <a:pt x="20806" y="12474"/>
                </a:cubicBezTo>
                <a:cubicBezTo>
                  <a:pt x="20799" y="12454"/>
                  <a:pt x="20791" y="12424"/>
                  <a:pt x="20799" y="12394"/>
                </a:cubicBezTo>
                <a:cubicBezTo>
                  <a:pt x="20791" y="12334"/>
                  <a:pt x="20746" y="12284"/>
                  <a:pt x="20761" y="12214"/>
                </a:cubicBezTo>
                <a:cubicBezTo>
                  <a:pt x="20731" y="12164"/>
                  <a:pt x="20761" y="12094"/>
                  <a:pt x="20731" y="12034"/>
                </a:cubicBezTo>
                <a:cubicBezTo>
                  <a:pt x="20739" y="12004"/>
                  <a:pt x="20709" y="11984"/>
                  <a:pt x="20724" y="11954"/>
                </a:cubicBezTo>
                <a:cubicBezTo>
                  <a:pt x="20724" y="11924"/>
                  <a:pt x="20731" y="11894"/>
                  <a:pt x="20716" y="11874"/>
                </a:cubicBezTo>
                <a:cubicBezTo>
                  <a:pt x="20769" y="11835"/>
                  <a:pt x="20761" y="11974"/>
                  <a:pt x="20776" y="12004"/>
                </a:cubicBezTo>
                <a:cubicBezTo>
                  <a:pt x="20791" y="12054"/>
                  <a:pt x="20866" y="12104"/>
                  <a:pt x="20821" y="12164"/>
                </a:cubicBezTo>
                <a:cubicBezTo>
                  <a:pt x="20888" y="12204"/>
                  <a:pt x="20881" y="12264"/>
                  <a:pt x="20896" y="12314"/>
                </a:cubicBezTo>
                <a:cubicBezTo>
                  <a:pt x="20956" y="12364"/>
                  <a:pt x="20926" y="12424"/>
                  <a:pt x="20978" y="12464"/>
                </a:cubicBezTo>
                <a:cubicBezTo>
                  <a:pt x="20971" y="12574"/>
                  <a:pt x="21046" y="12674"/>
                  <a:pt x="21068" y="12784"/>
                </a:cubicBezTo>
                <a:cubicBezTo>
                  <a:pt x="21128" y="12884"/>
                  <a:pt x="21121" y="12994"/>
                  <a:pt x="21196" y="13084"/>
                </a:cubicBezTo>
                <a:cubicBezTo>
                  <a:pt x="21196" y="13244"/>
                  <a:pt x="21240" y="13384"/>
                  <a:pt x="21270" y="13534"/>
                </a:cubicBezTo>
                <a:cubicBezTo>
                  <a:pt x="21263" y="13584"/>
                  <a:pt x="21270" y="13644"/>
                  <a:pt x="21293" y="13694"/>
                </a:cubicBezTo>
                <a:cubicBezTo>
                  <a:pt x="21225" y="13764"/>
                  <a:pt x="21330" y="13794"/>
                  <a:pt x="21278" y="13864"/>
                </a:cubicBezTo>
                <a:cubicBezTo>
                  <a:pt x="21315" y="13964"/>
                  <a:pt x="21315" y="14073"/>
                  <a:pt x="21338" y="14183"/>
                </a:cubicBezTo>
                <a:cubicBezTo>
                  <a:pt x="21285" y="14353"/>
                  <a:pt x="21323" y="14513"/>
                  <a:pt x="21270" y="14683"/>
                </a:cubicBezTo>
                <a:close/>
                <a:moveTo>
                  <a:pt x="21353" y="15173"/>
                </a:moveTo>
                <a:cubicBezTo>
                  <a:pt x="21338" y="15163"/>
                  <a:pt x="21345" y="15113"/>
                  <a:pt x="21360" y="15103"/>
                </a:cubicBezTo>
                <a:cubicBezTo>
                  <a:pt x="21428" y="15053"/>
                  <a:pt x="21368" y="15183"/>
                  <a:pt x="21353" y="15173"/>
                </a:cubicBezTo>
                <a:close/>
                <a:moveTo>
                  <a:pt x="21488" y="14873"/>
                </a:moveTo>
                <a:cubicBezTo>
                  <a:pt x="21480" y="14853"/>
                  <a:pt x="21465" y="14863"/>
                  <a:pt x="21458" y="14883"/>
                </a:cubicBezTo>
                <a:cubicBezTo>
                  <a:pt x="21443" y="14853"/>
                  <a:pt x="21465" y="14823"/>
                  <a:pt x="21480" y="14793"/>
                </a:cubicBezTo>
                <a:cubicBezTo>
                  <a:pt x="21518" y="14813"/>
                  <a:pt x="21503" y="14843"/>
                  <a:pt x="21488" y="14873"/>
                </a:cubicBezTo>
                <a:close/>
                <a:moveTo>
                  <a:pt x="21121" y="18212"/>
                </a:moveTo>
                <a:cubicBezTo>
                  <a:pt x="21076" y="18182"/>
                  <a:pt x="21016" y="18252"/>
                  <a:pt x="20978" y="18182"/>
                </a:cubicBezTo>
                <a:cubicBezTo>
                  <a:pt x="20956" y="18202"/>
                  <a:pt x="20926" y="18232"/>
                  <a:pt x="20911" y="18212"/>
                </a:cubicBezTo>
                <a:cubicBezTo>
                  <a:pt x="20888" y="18242"/>
                  <a:pt x="20851" y="18212"/>
                  <a:pt x="20859" y="18252"/>
                </a:cubicBezTo>
                <a:cubicBezTo>
                  <a:pt x="20948" y="18252"/>
                  <a:pt x="21031" y="18272"/>
                  <a:pt x="21121" y="18272"/>
                </a:cubicBezTo>
                <a:cubicBezTo>
                  <a:pt x="21218" y="18252"/>
                  <a:pt x="21293" y="18312"/>
                  <a:pt x="21390" y="18252"/>
                </a:cubicBezTo>
                <a:cubicBezTo>
                  <a:pt x="21435" y="18282"/>
                  <a:pt x="21473" y="18332"/>
                  <a:pt x="21525" y="18312"/>
                </a:cubicBezTo>
                <a:cubicBezTo>
                  <a:pt x="21540" y="18322"/>
                  <a:pt x="21555" y="18322"/>
                  <a:pt x="21570" y="18322"/>
                </a:cubicBezTo>
                <a:cubicBezTo>
                  <a:pt x="21570" y="18232"/>
                  <a:pt x="21570" y="18232"/>
                  <a:pt x="21570" y="18232"/>
                </a:cubicBezTo>
                <a:cubicBezTo>
                  <a:pt x="21510" y="18232"/>
                  <a:pt x="21458" y="18232"/>
                  <a:pt x="21405" y="18172"/>
                </a:cubicBezTo>
                <a:cubicBezTo>
                  <a:pt x="21300" y="18252"/>
                  <a:pt x="21218" y="18162"/>
                  <a:pt x="21121" y="18212"/>
                </a:cubicBezTo>
                <a:close/>
                <a:moveTo>
                  <a:pt x="21293" y="19361"/>
                </a:moveTo>
                <a:cubicBezTo>
                  <a:pt x="21263" y="19361"/>
                  <a:pt x="21233" y="19361"/>
                  <a:pt x="21203" y="19331"/>
                </a:cubicBezTo>
                <a:cubicBezTo>
                  <a:pt x="21166" y="19351"/>
                  <a:pt x="21136" y="19321"/>
                  <a:pt x="21098" y="19321"/>
                </a:cubicBezTo>
                <a:cubicBezTo>
                  <a:pt x="21061" y="19301"/>
                  <a:pt x="21031" y="19271"/>
                  <a:pt x="20993" y="19261"/>
                </a:cubicBezTo>
                <a:cubicBezTo>
                  <a:pt x="20956" y="19291"/>
                  <a:pt x="20926" y="19231"/>
                  <a:pt x="20896" y="19211"/>
                </a:cubicBezTo>
                <a:cubicBezTo>
                  <a:pt x="20859" y="19221"/>
                  <a:pt x="20829" y="19211"/>
                  <a:pt x="20799" y="19221"/>
                </a:cubicBezTo>
                <a:cubicBezTo>
                  <a:pt x="20776" y="19131"/>
                  <a:pt x="20724" y="19211"/>
                  <a:pt x="20694" y="19171"/>
                </a:cubicBezTo>
                <a:cubicBezTo>
                  <a:pt x="20664" y="19171"/>
                  <a:pt x="20626" y="19131"/>
                  <a:pt x="20589" y="19161"/>
                </a:cubicBezTo>
                <a:cubicBezTo>
                  <a:pt x="20566" y="19091"/>
                  <a:pt x="20506" y="19201"/>
                  <a:pt x="20484" y="19101"/>
                </a:cubicBezTo>
                <a:cubicBezTo>
                  <a:pt x="20417" y="19121"/>
                  <a:pt x="20342" y="19141"/>
                  <a:pt x="20282" y="19101"/>
                </a:cubicBezTo>
                <a:cubicBezTo>
                  <a:pt x="20207" y="19101"/>
                  <a:pt x="20132" y="19131"/>
                  <a:pt x="20065" y="19081"/>
                </a:cubicBezTo>
                <a:cubicBezTo>
                  <a:pt x="19952" y="19181"/>
                  <a:pt x="19877" y="19061"/>
                  <a:pt x="19773" y="19151"/>
                </a:cubicBezTo>
                <a:cubicBezTo>
                  <a:pt x="19683" y="19111"/>
                  <a:pt x="19570" y="19201"/>
                  <a:pt x="19480" y="19191"/>
                </a:cubicBezTo>
                <a:cubicBezTo>
                  <a:pt x="19383" y="19191"/>
                  <a:pt x="19278" y="19251"/>
                  <a:pt x="19181" y="19261"/>
                </a:cubicBezTo>
                <a:cubicBezTo>
                  <a:pt x="19128" y="19301"/>
                  <a:pt x="19083" y="19281"/>
                  <a:pt x="19031" y="19321"/>
                </a:cubicBezTo>
                <a:cubicBezTo>
                  <a:pt x="19001" y="19311"/>
                  <a:pt x="18889" y="19371"/>
                  <a:pt x="18904" y="19431"/>
                </a:cubicBezTo>
                <a:cubicBezTo>
                  <a:pt x="19024" y="19351"/>
                  <a:pt x="19128" y="19401"/>
                  <a:pt x="19256" y="19311"/>
                </a:cubicBezTo>
                <a:cubicBezTo>
                  <a:pt x="19271" y="19341"/>
                  <a:pt x="19308" y="19291"/>
                  <a:pt x="19338" y="19271"/>
                </a:cubicBezTo>
                <a:cubicBezTo>
                  <a:pt x="19361" y="19311"/>
                  <a:pt x="19398" y="19301"/>
                  <a:pt x="19435" y="19261"/>
                </a:cubicBezTo>
                <a:cubicBezTo>
                  <a:pt x="19450" y="19301"/>
                  <a:pt x="19495" y="19231"/>
                  <a:pt x="19510" y="19261"/>
                </a:cubicBezTo>
                <a:cubicBezTo>
                  <a:pt x="19555" y="19211"/>
                  <a:pt x="19570" y="19271"/>
                  <a:pt x="19615" y="19211"/>
                </a:cubicBezTo>
                <a:cubicBezTo>
                  <a:pt x="19698" y="19241"/>
                  <a:pt x="19780" y="19251"/>
                  <a:pt x="19870" y="19211"/>
                </a:cubicBezTo>
                <a:cubicBezTo>
                  <a:pt x="19960" y="19191"/>
                  <a:pt x="20042" y="19191"/>
                  <a:pt x="20125" y="19201"/>
                </a:cubicBezTo>
                <a:cubicBezTo>
                  <a:pt x="20207" y="19211"/>
                  <a:pt x="20289" y="19231"/>
                  <a:pt x="20379" y="19201"/>
                </a:cubicBezTo>
                <a:cubicBezTo>
                  <a:pt x="20454" y="19241"/>
                  <a:pt x="20544" y="19251"/>
                  <a:pt x="20619" y="19231"/>
                </a:cubicBezTo>
                <a:cubicBezTo>
                  <a:pt x="20679" y="19331"/>
                  <a:pt x="20761" y="19271"/>
                  <a:pt x="20829" y="19341"/>
                </a:cubicBezTo>
                <a:cubicBezTo>
                  <a:pt x="20873" y="19291"/>
                  <a:pt x="20881" y="19421"/>
                  <a:pt x="20933" y="19351"/>
                </a:cubicBezTo>
                <a:cubicBezTo>
                  <a:pt x="20956" y="19411"/>
                  <a:pt x="20993" y="19401"/>
                  <a:pt x="21031" y="19401"/>
                </a:cubicBezTo>
                <a:cubicBezTo>
                  <a:pt x="21098" y="19441"/>
                  <a:pt x="21173" y="19461"/>
                  <a:pt x="21240" y="19471"/>
                </a:cubicBezTo>
                <a:cubicBezTo>
                  <a:pt x="21308" y="19531"/>
                  <a:pt x="21390" y="19481"/>
                  <a:pt x="21443" y="19571"/>
                </a:cubicBezTo>
                <a:cubicBezTo>
                  <a:pt x="21488" y="19561"/>
                  <a:pt x="21533" y="19581"/>
                  <a:pt x="21570" y="19601"/>
                </a:cubicBezTo>
                <a:cubicBezTo>
                  <a:pt x="21570" y="19471"/>
                  <a:pt x="21570" y="19471"/>
                  <a:pt x="21570" y="19471"/>
                </a:cubicBezTo>
                <a:cubicBezTo>
                  <a:pt x="21548" y="19471"/>
                  <a:pt x="21518" y="19471"/>
                  <a:pt x="21495" y="19461"/>
                </a:cubicBezTo>
                <a:cubicBezTo>
                  <a:pt x="21435" y="19411"/>
                  <a:pt x="21353" y="19431"/>
                  <a:pt x="21293" y="19361"/>
                </a:cubicBezTo>
                <a:close/>
                <a:moveTo>
                  <a:pt x="21413" y="20550"/>
                </a:moveTo>
                <a:cubicBezTo>
                  <a:pt x="21345" y="20461"/>
                  <a:pt x="21248" y="20560"/>
                  <a:pt x="21173" y="20481"/>
                </a:cubicBezTo>
                <a:cubicBezTo>
                  <a:pt x="21128" y="20491"/>
                  <a:pt x="21091" y="20481"/>
                  <a:pt x="21053" y="20481"/>
                </a:cubicBezTo>
                <a:cubicBezTo>
                  <a:pt x="21031" y="20461"/>
                  <a:pt x="21008" y="20461"/>
                  <a:pt x="20993" y="20461"/>
                </a:cubicBezTo>
                <a:cubicBezTo>
                  <a:pt x="20956" y="20481"/>
                  <a:pt x="20948" y="20411"/>
                  <a:pt x="20911" y="20461"/>
                </a:cubicBezTo>
                <a:cubicBezTo>
                  <a:pt x="20844" y="20381"/>
                  <a:pt x="20746" y="20431"/>
                  <a:pt x="20671" y="20381"/>
                </a:cubicBezTo>
                <a:cubicBezTo>
                  <a:pt x="20626" y="20421"/>
                  <a:pt x="20581" y="20411"/>
                  <a:pt x="20551" y="20351"/>
                </a:cubicBezTo>
                <a:cubicBezTo>
                  <a:pt x="20499" y="20411"/>
                  <a:pt x="20477" y="20321"/>
                  <a:pt x="20424" y="20351"/>
                </a:cubicBezTo>
                <a:cubicBezTo>
                  <a:pt x="20402" y="20371"/>
                  <a:pt x="20387" y="20321"/>
                  <a:pt x="20364" y="20331"/>
                </a:cubicBezTo>
                <a:cubicBezTo>
                  <a:pt x="20342" y="20351"/>
                  <a:pt x="20319" y="20351"/>
                  <a:pt x="20297" y="20351"/>
                </a:cubicBezTo>
                <a:cubicBezTo>
                  <a:pt x="20267" y="20301"/>
                  <a:pt x="20214" y="20341"/>
                  <a:pt x="20177" y="20311"/>
                </a:cubicBezTo>
                <a:cubicBezTo>
                  <a:pt x="20095" y="20311"/>
                  <a:pt x="20005" y="20311"/>
                  <a:pt x="19915" y="20291"/>
                </a:cubicBezTo>
                <a:cubicBezTo>
                  <a:pt x="19840" y="20261"/>
                  <a:pt x="19750" y="20291"/>
                  <a:pt x="19668" y="20261"/>
                </a:cubicBezTo>
                <a:cubicBezTo>
                  <a:pt x="19585" y="20281"/>
                  <a:pt x="19495" y="20311"/>
                  <a:pt x="19413" y="20261"/>
                </a:cubicBezTo>
                <a:cubicBezTo>
                  <a:pt x="19233" y="20331"/>
                  <a:pt x="19054" y="20331"/>
                  <a:pt x="18874" y="20411"/>
                </a:cubicBezTo>
                <a:cubicBezTo>
                  <a:pt x="18889" y="20461"/>
                  <a:pt x="18919" y="20471"/>
                  <a:pt x="18956" y="20441"/>
                </a:cubicBezTo>
                <a:cubicBezTo>
                  <a:pt x="19009" y="20371"/>
                  <a:pt x="19024" y="20471"/>
                  <a:pt x="19076" y="20411"/>
                </a:cubicBezTo>
                <a:cubicBezTo>
                  <a:pt x="19151" y="20381"/>
                  <a:pt x="19211" y="20401"/>
                  <a:pt x="19286" y="20371"/>
                </a:cubicBezTo>
                <a:cubicBezTo>
                  <a:pt x="19353" y="20361"/>
                  <a:pt x="19428" y="20351"/>
                  <a:pt x="19488" y="20371"/>
                </a:cubicBezTo>
                <a:cubicBezTo>
                  <a:pt x="19570" y="20331"/>
                  <a:pt x="19630" y="20381"/>
                  <a:pt x="19705" y="20331"/>
                </a:cubicBezTo>
                <a:cubicBezTo>
                  <a:pt x="19728" y="20421"/>
                  <a:pt x="19780" y="20361"/>
                  <a:pt x="19825" y="20371"/>
                </a:cubicBezTo>
                <a:cubicBezTo>
                  <a:pt x="19862" y="20401"/>
                  <a:pt x="19900" y="20411"/>
                  <a:pt x="19945" y="20411"/>
                </a:cubicBezTo>
                <a:cubicBezTo>
                  <a:pt x="19997" y="20351"/>
                  <a:pt x="20020" y="20431"/>
                  <a:pt x="20072" y="20401"/>
                </a:cubicBezTo>
                <a:cubicBezTo>
                  <a:pt x="20102" y="20461"/>
                  <a:pt x="20154" y="20411"/>
                  <a:pt x="20192" y="20441"/>
                </a:cubicBezTo>
                <a:cubicBezTo>
                  <a:pt x="20274" y="20451"/>
                  <a:pt x="20349" y="20471"/>
                  <a:pt x="20432" y="20481"/>
                </a:cubicBezTo>
                <a:cubicBezTo>
                  <a:pt x="20477" y="20481"/>
                  <a:pt x="20514" y="20511"/>
                  <a:pt x="20559" y="20471"/>
                </a:cubicBezTo>
                <a:cubicBezTo>
                  <a:pt x="20589" y="20580"/>
                  <a:pt x="20656" y="20471"/>
                  <a:pt x="20694" y="20540"/>
                </a:cubicBezTo>
                <a:cubicBezTo>
                  <a:pt x="20716" y="20520"/>
                  <a:pt x="20731" y="20570"/>
                  <a:pt x="20754" y="20560"/>
                </a:cubicBezTo>
                <a:cubicBezTo>
                  <a:pt x="20776" y="20530"/>
                  <a:pt x="20799" y="20530"/>
                  <a:pt x="20821" y="20530"/>
                </a:cubicBezTo>
                <a:cubicBezTo>
                  <a:pt x="20851" y="20590"/>
                  <a:pt x="20903" y="20540"/>
                  <a:pt x="20941" y="20570"/>
                </a:cubicBezTo>
                <a:cubicBezTo>
                  <a:pt x="21023" y="20610"/>
                  <a:pt x="21113" y="20620"/>
                  <a:pt x="21196" y="20630"/>
                </a:cubicBezTo>
                <a:cubicBezTo>
                  <a:pt x="21285" y="20620"/>
                  <a:pt x="21360" y="20660"/>
                  <a:pt x="21443" y="20670"/>
                </a:cubicBezTo>
                <a:cubicBezTo>
                  <a:pt x="21473" y="20730"/>
                  <a:pt x="21533" y="20640"/>
                  <a:pt x="21563" y="20700"/>
                </a:cubicBezTo>
                <a:cubicBezTo>
                  <a:pt x="21563" y="20700"/>
                  <a:pt x="21570" y="20700"/>
                  <a:pt x="21570" y="20700"/>
                </a:cubicBezTo>
                <a:cubicBezTo>
                  <a:pt x="21570" y="20560"/>
                  <a:pt x="21570" y="20560"/>
                  <a:pt x="21570" y="20560"/>
                </a:cubicBezTo>
                <a:cubicBezTo>
                  <a:pt x="21563" y="20560"/>
                  <a:pt x="21548" y="20560"/>
                  <a:pt x="21540" y="20550"/>
                </a:cubicBezTo>
                <a:cubicBezTo>
                  <a:pt x="21495" y="20580"/>
                  <a:pt x="21465" y="20491"/>
                  <a:pt x="21413" y="20550"/>
                </a:cubicBezTo>
                <a:close/>
                <a:moveTo>
                  <a:pt x="21173" y="20750"/>
                </a:moveTo>
                <a:cubicBezTo>
                  <a:pt x="21128" y="20690"/>
                  <a:pt x="21053" y="20790"/>
                  <a:pt x="21008" y="20720"/>
                </a:cubicBezTo>
                <a:cubicBezTo>
                  <a:pt x="20941" y="20760"/>
                  <a:pt x="20896" y="20710"/>
                  <a:pt x="20836" y="20730"/>
                </a:cubicBezTo>
                <a:cubicBezTo>
                  <a:pt x="20806" y="20730"/>
                  <a:pt x="20776" y="20740"/>
                  <a:pt x="20754" y="20720"/>
                </a:cubicBezTo>
                <a:cubicBezTo>
                  <a:pt x="20731" y="20680"/>
                  <a:pt x="20686" y="20760"/>
                  <a:pt x="20664" y="20700"/>
                </a:cubicBezTo>
                <a:cubicBezTo>
                  <a:pt x="20544" y="20720"/>
                  <a:pt x="20439" y="20670"/>
                  <a:pt x="20312" y="20710"/>
                </a:cubicBezTo>
                <a:cubicBezTo>
                  <a:pt x="20274" y="20690"/>
                  <a:pt x="20229" y="20650"/>
                  <a:pt x="20177" y="20690"/>
                </a:cubicBezTo>
                <a:cubicBezTo>
                  <a:pt x="20140" y="20650"/>
                  <a:pt x="20095" y="20620"/>
                  <a:pt x="20042" y="20670"/>
                </a:cubicBezTo>
                <a:cubicBezTo>
                  <a:pt x="19952" y="20600"/>
                  <a:pt x="19840" y="20670"/>
                  <a:pt x="19750" y="20600"/>
                </a:cubicBezTo>
                <a:cubicBezTo>
                  <a:pt x="19698" y="20640"/>
                  <a:pt x="19660" y="20590"/>
                  <a:pt x="19608" y="20620"/>
                </a:cubicBezTo>
                <a:cubicBezTo>
                  <a:pt x="19555" y="20600"/>
                  <a:pt x="19495" y="20650"/>
                  <a:pt x="19450" y="20610"/>
                </a:cubicBezTo>
                <a:cubicBezTo>
                  <a:pt x="19346" y="20650"/>
                  <a:pt x="19248" y="20630"/>
                  <a:pt x="19151" y="20620"/>
                </a:cubicBezTo>
                <a:cubicBezTo>
                  <a:pt x="18994" y="20700"/>
                  <a:pt x="18859" y="20650"/>
                  <a:pt x="18702" y="20750"/>
                </a:cubicBezTo>
                <a:cubicBezTo>
                  <a:pt x="18679" y="20680"/>
                  <a:pt x="18619" y="20840"/>
                  <a:pt x="18604" y="20770"/>
                </a:cubicBezTo>
                <a:cubicBezTo>
                  <a:pt x="18559" y="20780"/>
                  <a:pt x="18522" y="20820"/>
                  <a:pt x="18484" y="20790"/>
                </a:cubicBezTo>
                <a:cubicBezTo>
                  <a:pt x="18439" y="20860"/>
                  <a:pt x="18409" y="20800"/>
                  <a:pt x="18364" y="20860"/>
                </a:cubicBezTo>
                <a:cubicBezTo>
                  <a:pt x="18335" y="20830"/>
                  <a:pt x="18275" y="20930"/>
                  <a:pt x="18252" y="20890"/>
                </a:cubicBezTo>
                <a:cubicBezTo>
                  <a:pt x="18095" y="20960"/>
                  <a:pt x="17938" y="21060"/>
                  <a:pt x="17780" y="21140"/>
                </a:cubicBezTo>
                <a:cubicBezTo>
                  <a:pt x="17735" y="21190"/>
                  <a:pt x="17713" y="21230"/>
                  <a:pt x="17713" y="21270"/>
                </a:cubicBezTo>
                <a:cubicBezTo>
                  <a:pt x="17773" y="21160"/>
                  <a:pt x="17923" y="21140"/>
                  <a:pt x="18027" y="21070"/>
                </a:cubicBezTo>
                <a:cubicBezTo>
                  <a:pt x="18147" y="21000"/>
                  <a:pt x="18267" y="20980"/>
                  <a:pt x="18387" y="20910"/>
                </a:cubicBezTo>
                <a:cubicBezTo>
                  <a:pt x="18439" y="20930"/>
                  <a:pt x="18499" y="20860"/>
                  <a:pt x="18552" y="20880"/>
                </a:cubicBezTo>
                <a:cubicBezTo>
                  <a:pt x="18604" y="20860"/>
                  <a:pt x="18664" y="20840"/>
                  <a:pt x="18724" y="20800"/>
                </a:cubicBezTo>
                <a:cubicBezTo>
                  <a:pt x="18829" y="20830"/>
                  <a:pt x="18956" y="20730"/>
                  <a:pt x="19061" y="20760"/>
                </a:cubicBezTo>
                <a:cubicBezTo>
                  <a:pt x="19113" y="20760"/>
                  <a:pt x="19173" y="20730"/>
                  <a:pt x="19226" y="20730"/>
                </a:cubicBezTo>
                <a:cubicBezTo>
                  <a:pt x="19271" y="20770"/>
                  <a:pt x="19331" y="20700"/>
                  <a:pt x="19383" y="20740"/>
                </a:cubicBezTo>
                <a:cubicBezTo>
                  <a:pt x="19435" y="20730"/>
                  <a:pt x="19480" y="20770"/>
                  <a:pt x="19540" y="20700"/>
                </a:cubicBezTo>
                <a:cubicBezTo>
                  <a:pt x="19585" y="20790"/>
                  <a:pt x="19660" y="20690"/>
                  <a:pt x="19713" y="20730"/>
                </a:cubicBezTo>
                <a:cubicBezTo>
                  <a:pt x="19773" y="20710"/>
                  <a:pt x="19810" y="20770"/>
                  <a:pt x="19870" y="20740"/>
                </a:cubicBezTo>
                <a:cubicBezTo>
                  <a:pt x="19907" y="20810"/>
                  <a:pt x="19975" y="20730"/>
                  <a:pt x="20020" y="20790"/>
                </a:cubicBezTo>
                <a:cubicBezTo>
                  <a:pt x="20132" y="20750"/>
                  <a:pt x="20237" y="20790"/>
                  <a:pt x="20342" y="20830"/>
                </a:cubicBezTo>
                <a:cubicBezTo>
                  <a:pt x="20379" y="20830"/>
                  <a:pt x="20424" y="20790"/>
                  <a:pt x="20447" y="20840"/>
                </a:cubicBezTo>
                <a:cubicBezTo>
                  <a:pt x="20506" y="20750"/>
                  <a:pt x="20529" y="20870"/>
                  <a:pt x="20574" y="20840"/>
                </a:cubicBezTo>
                <a:cubicBezTo>
                  <a:pt x="20634" y="20770"/>
                  <a:pt x="20649" y="20920"/>
                  <a:pt x="20701" y="20830"/>
                </a:cubicBezTo>
                <a:cubicBezTo>
                  <a:pt x="20731" y="20900"/>
                  <a:pt x="20791" y="20810"/>
                  <a:pt x="20821" y="20870"/>
                </a:cubicBezTo>
                <a:cubicBezTo>
                  <a:pt x="20911" y="20830"/>
                  <a:pt x="20978" y="20880"/>
                  <a:pt x="21068" y="20840"/>
                </a:cubicBezTo>
                <a:cubicBezTo>
                  <a:pt x="21143" y="20880"/>
                  <a:pt x="21233" y="20830"/>
                  <a:pt x="21308" y="20880"/>
                </a:cubicBezTo>
                <a:cubicBezTo>
                  <a:pt x="21390" y="20860"/>
                  <a:pt x="21465" y="20880"/>
                  <a:pt x="21548" y="20890"/>
                </a:cubicBezTo>
                <a:cubicBezTo>
                  <a:pt x="21555" y="20890"/>
                  <a:pt x="21563" y="20890"/>
                  <a:pt x="21570" y="20890"/>
                </a:cubicBezTo>
                <a:cubicBezTo>
                  <a:pt x="21570" y="20750"/>
                  <a:pt x="21570" y="20750"/>
                  <a:pt x="21570" y="20750"/>
                </a:cubicBezTo>
                <a:cubicBezTo>
                  <a:pt x="21495" y="20760"/>
                  <a:pt x="21428" y="20740"/>
                  <a:pt x="21353" y="20740"/>
                </a:cubicBezTo>
                <a:cubicBezTo>
                  <a:pt x="21293" y="20760"/>
                  <a:pt x="21240" y="20710"/>
                  <a:pt x="21173" y="20750"/>
                </a:cubicBezTo>
                <a:close/>
                <a:moveTo>
                  <a:pt x="13406" y="21220"/>
                </a:moveTo>
                <a:cubicBezTo>
                  <a:pt x="13414" y="21090"/>
                  <a:pt x="13376" y="20930"/>
                  <a:pt x="13399" y="20810"/>
                </a:cubicBezTo>
                <a:cubicBezTo>
                  <a:pt x="13361" y="20660"/>
                  <a:pt x="13421" y="20560"/>
                  <a:pt x="13369" y="20411"/>
                </a:cubicBezTo>
                <a:cubicBezTo>
                  <a:pt x="13391" y="20351"/>
                  <a:pt x="13391" y="20281"/>
                  <a:pt x="13376" y="20211"/>
                </a:cubicBezTo>
                <a:cubicBezTo>
                  <a:pt x="13391" y="20151"/>
                  <a:pt x="13399" y="20081"/>
                  <a:pt x="13361" y="19991"/>
                </a:cubicBezTo>
                <a:cubicBezTo>
                  <a:pt x="13399" y="19941"/>
                  <a:pt x="13346" y="19851"/>
                  <a:pt x="13391" y="19811"/>
                </a:cubicBezTo>
                <a:cubicBezTo>
                  <a:pt x="13369" y="19731"/>
                  <a:pt x="13391" y="19681"/>
                  <a:pt x="13369" y="19601"/>
                </a:cubicBezTo>
                <a:cubicBezTo>
                  <a:pt x="13376" y="19481"/>
                  <a:pt x="13376" y="19351"/>
                  <a:pt x="13369" y="19211"/>
                </a:cubicBezTo>
                <a:cubicBezTo>
                  <a:pt x="13346" y="18961"/>
                  <a:pt x="13354" y="18721"/>
                  <a:pt x="13339" y="18471"/>
                </a:cubicBezTo>
                <a:cubicBezTo>
                  <a:pt x="13339" y="18451"/>
                  <a:pt x="13339" y="18421"/>
                  <a:pt x="13331" y="18401"/>
                </a:cubicBezTo>
                <a:cubicBezTo>
                  <a:pt x="13316" y="18262"/>
                  <a:pt x="13302" y="18122"/>
                  <a:pt x="13279" y="17982"/>
                </a:cubicBezTo>
                <a:cubicBezTo>
                  <a:pt x="13242" y="17902"/>
                  <a:pt x="13302" y="17862"/>
                  <a:pt x="13249" y="17772"/>
                </a:cubicBezTo>
                <a:cubicBezTo>
                  <a:pt x="13279" y="17712"/>
                  <a:pt x="13204" y="17612"/>
                  <a:pt x="13242" y="17552"/>
                </a:cubicBezTo>
                <a:cubicBezTo>
                  <a:pt x="13212" y="17432"/>
                  <a:pt x="13189" y="17322"/>
                  <a:pt x="13174" y="17202"/>
                </a:cubicBezTo>
                <a:cubicBezTo>
                  <a:pt x="13144" y="17032"/>
                  <a:pt x="13114" y="16852"/>
                  <a:pt x="13062" y="16672"/>
                </a:cubicBezTo>
                <a:cubicBezTo>
                  <a:pt x="12935" y="16272"/>
                  <a:pt x="12890" y="16183"/>
                  <a:pt x="12762" y="15853"/>
                </a:cubicBezTo>
                <a:cubicBezTo>
                  <a:pt x="12747" y="15803"/>
                  <a:pt x="12725" y="15743"/>
                  <a:pt x="12702" y="15683"/>
                </a:cubicBezTo>
                <a:cubicBezTo>
                  <a:pt x="12620" y="15563"/>
                  <a:pt x="12545" y="15453"/>
                  <a:pt x="12478" y="15283"/>
                </a:cubicBezTo>
                <a:cubicBezTo>
                  <a:pt x="12455" y="15293"/>
                  <a:pt x="12433" y="15323"/>
                  <a:pt x="12470" y="15313"/>
                </a:cubicBezTo>
                <a:cubicBezTo>
                  <a:pt x="12478" y="15363"/>
                  <a:pt x="12440" y="15343"/>
                  <a:pt x="12418" y="15313"/>
                </a:cubicBezTo>
                <a:cubicBezTo>
                  <a:pt x="12388" y="15273"/>
                  <a:pt x="12380" y="15113"/>
                  <a:pt x="12320" y="15183"/>
                </a:cubicBezTo>
                <a:cubicBezTo>
                  <a:pt x="12448" y="15453"/>
                  <a:pt x="12470" y="15633"/>
                  <a:pt x="12583" y="15823"/>
                </a:cubicBezTo>
                <a:cubicBezTo>
                  <a:pt x="12583" y="15833"/>
                  <a:pt x="12583" y="15843"/>
                  <a:pt x="12583" y="15853"/>
                </a:cubicBezTo>
                <a:cubicBezTo>
                  <a:pt x="12605" y="15983"/>
                  <a:pt x="12657" y="16123"/>
                  <a:pt x="12695" y="16262"/>
                </a:cubicBezTo>
                <a:cubicBezTo>
                  <a:pt x="12680" y="16322"/>
                  <a:pt x="12725" y="16412"/>
                  <a:pt x="12755" y="16482"/>
                </a:cubicBezTo>
                <a:cubicBezTo>
                  <a:pt x="12717" y="16542"/>
                  <a:pt x="12830" y="16662"/>
                  <a:pt x="12792" y="16722"/>
                </a:cubicBezTo>
                <a:cubicBezTo>
                  <a:pt x="12845" y="16812"/>
                  <a:pt x="12815" y="16862"/>
                  <a:pt x="12845" y="16942"/>
                </a:cubicBezTo>
                <a:cubicBezTo>
                  <a:pt x="12830" y="17002"/>
                  <a:pt x="12897" y="17112"/>
                  <a:pt x="12852" y="17162"/>
                </a:cubicBezTo>
                <a:cubicBezTo>
                  <a:pt x="12860" y="17172"/>
                  <a:pt x="12867" y="17192"/>
                  <a:pt x="12875" y="17202"/>
                </a:cubicBezTo>
                <a:cubicBezTo>
                  <a:pt x="12897" y="17272"/>
                  <a:pt x="12905" y="17322"/>
                  <a:pt x="12912" y="17382"/>
                </a:cubicBezTo>
                <a:cubicBezTo>
                  <a:pt x="12867" y="17432"/>
                  <a:pt x="12994" y="17562"/>
                  <a:pt x="12920" y="17602"/>
                </a:cubicBezTo>
                <a:cubicBezTo>
                  <a:pt x="12964" y="17752"/>
                  <a:pt x="12949" y="17872"/>
                  <a:pt x="12979" y="18022"/>
                </a:cubicBezTo>
                <a:cubicBezTo>
                  <a:pt x="12987" y="18162"/>
                  <a:pt x="12979" y="18292"/>
                  <a:pt x="12987" y="18431"/>
                </a:cubicBezTo>
                <a:cubicBezTo>
                  <a:pt x="12979" y="18441"/>
                  <a:pt x="12979" y="18461"/>
                  <a:pt x="12979" y="18471"/>
                </a:cubicBezTo>
                <a:cubicBezTo>
                  <a:pt x="12972" y="18591"/>
                  <a:pt x="13009" y="18731"/>
                  <a:pt x="12994" y="18851"/>
                </a:cubicBezTo>
                <a:cubicBezTo>
                  <a:pt x="12994" y="18911"/>
                  <a:pt x="12964" y="18961"/>
                  <a:pt x="12994" y="19041"/>
                </a:cubicBezTo>
                <a:cubicBezTo>
                  <a:pt x="12949" y="19091"/>
                  <a:pt x="13047" y="19211"/>
                  <a:pt x="12972" y="19251"/>
                </a:cubicBezTo>
                <a:cubicBezTo>
                  <a:pt x="12927" y="19031"/>
                  <a:pt x="12927" y="18831"/>
                  <a:pt x="12875" y="18601"/>
                </a:cubicBezTo>
                <a:cubicBezTo>
                  <a:pt x="12875" y="18561"/>
                  <a:pt x="12867" y="18511"/>
                  <a:pt x="12860" y="18471"/>
                </a:cubicBezTo>
                <a:cubicBezTo>
                  <a:pt x="12822" y="18292"/>
                  <a:pt x="12777" y="18112"/>
                  <a:pt x="12755" y="17942"/>
                </a:cubicBezTo>
                <a:cubicBezTo>
                  <a:pt x="12710" y="17712"/>
                  <a:pt x="12642" y="17452"/>
                  <a:pt x="12575" y="17202"/>
                </a:cubicBezTo>
                <a:cubicBezTo>
                  <a:pt x="12515" y="16982"/>
                  <a:pt x="12455" y="16762"/>
                  <a:pt x="12403" y="16582"/>
                </a:cubicBezTo>
                <a:cubicBezTo>
                  <a:pt x="12380" y="16522"/>
                  <a:pt x="12343" y="16422"/>
                  <a:pt x="12313" y="16352"/>
                </a:cubicBezTo>
                <a:cubicBezTo>
                  <a:pt x="12275" y="16252"/>
                  <a:pt x="12268" y="16163"/>
                  <a:pt x="12208" y="16133"/>
                </a:cubicBezTo>
                <a:cubicBezTo>
                  <a:pt x="12313" y="16452"/>
                  <a:pt x="12418" y="16832"/>
                  <a:pt x="12523" y="17202"/>
                </a:cubicBezTo>
                <a:cubicBezTo>
                  <a:pt x="12553" y="17332"/>
                  <a:pt x="12590" y="17452"/>
                  <a:pt x="12620" y="17572"/>
                </a:cubicBezTo>
                <a:cubicBezTo>
                  <a:pt x="12650" y="17802"/>
                  <a:pt x="12725" y="18052"/>
                  <a:pt x="12762" y="18292"/>
                </a:cubicBezTo>
                <a:cubicBezTo>
                  <a:pt x="12777" y="18352"/>
                  <a:pt x="12785" y="18411"/>
                  <a:pt x="12792" y="18471"/>
                </a:cubicBezTo>
                <a:cubicBezTo>
                  <a:pt x="12815" y="18651"/>
                  <a:pt x="12830" y="18821"/>
                  <a:pt x="12882" y="19011"/>
                </a:cubicBezTo>
                <a:cubicBezTo>
                  <a:pt x="12852" y="19041"/>
                  <a:pt x="12897" y="19091"/>
                  <a:pt x="12875" y="19121"/>
                </a:cubicBezTo>
                <a:cubicBezTo>
                  <a:pt x="12845" y="19141"/>
                  <a:pt x="12890" y="19201"/>
                  <a:pt x="12867" y="19221"/>
                </a:cubicBezTo>
                <a:cubicBezTo>
                  <a:pt x="12912" y="19321"/>
                  <a:pt x="12875" y="19371"/>
                  <a:pt x="12927" y="19471"/>
                </a:cubicBezTo>
                <a:cubicBezTo>
                  <a:pt x="12897" y="19531"/>
                  <a:pt x="12942" y="19631"/>
                  <a:pt x="12920" y="19701"/>
                </a:cubicBezTo>
                <a:cubicBezTo>
                  <a:pt x="12979" y="19821"/>
                  <a:pt x="12890" y="19861"/>
                  <a:pt x="12949" y="19971"/>
                </a:cubicBezTo>
                <a:cubicBezTo>
                  <a:pt x="12897" y="20041"/>
                  <a:pt x="12957" y="20151"/>
                  <a:pt x="12942" y="20231"/>
                </a:cubicBezTo>
                <a:cubicBezTo>
                  <a:pt x="12882" y="20291"/>
                  <a:pt x="12987" y="20421"/>
                  <a:pt x="12942" y="20491"/>
                </a:cubicBezTo>
                <a:cubicBezTo>
                  <a:pt x="12987" y="20590"/>
                  <a:pt x="12942" y="20650"/>
                  <a:pt x="12964" y="20740"/>
                </a:cubicBezTo>
                <a:cubicBezTo>
                  <a:pt x="12979" y="20830"/>
                  <a:pt x="12979" y="20920"/>
                  <a:pt x="12957" y="21000"/>
                </a:cubicBezTo>
                <a:cubicBezTo>
                  <a:pt x="13002" y="21190"/>
                  <a:pt x="12972" y="21350"/>
                  <a:pt x="12987" y="21530"/>
                </a:cubicBezTo>
                <a:cubicBezTo>
                  <a:pt x="12994" y="21550"/>
                  <a:pt x="12994" y="21570"/>
                  <a:pt x="13002" y="21580"/>
                </a:cubicBezTo>
                <a:cubicBezTo>
                  <a:pt x="13167" y="21580"/>
                  <a:pt x="13167" y="21580"/>
                  <a:pt x="13167" y="21580"/>
                </a:cubicBezTo>
                <a:cubicBezTo>
                  <a:pt x="13167" y="21530"/>
                  <a:pt x="13167" y="21470"/>
                  <a:pt x="13159" y="21420"/>
                </a:cubicBezTo>
                <a:cubicBezTo>
                  <a:pt x="13144" y="21240"/>
                  <a:pt x="13152" y="21080"/>
                  <a:pt x="13144" y="20910"/>
                </a:cubicBezTo>
                <a:cubicBezTo>
                  <a:pt x="13122" y="20740"/>
                  <a:pt x="13159" y="20600"/>
                  <a:pt x="13107" y="20421"/>
                </a:cubicBezTo>
                <a:cubicBezTo>
                  <a:pt x="13137" y="20351"/>
                  <a:pt x="13092" y="20251"/>
                  <a:pt x="13122" y="20181"/>
                </a:cubicBezTo>
                <a:cubicBezTo>
                  <a:pt x="13099" y="20091"/>
                  <a:pt x="13099" y="20021"/>
                  <a:pt x="13099" y="19941"/>
                </a:cubicBezTo>
                <a:cubicBezTo>
                  <a:pt x="13137" y="19911"/>
                  <a:pt x="13084" y="19841"/>
                  <a:pt x="13107" y="19811"/>
                </a:cubicBezTo>
                <a:cubicBezTo>
                  <a:pt x="13084" y="19761"/>
                  <a:pt x="13107" y="19741"/>
                  <a:pt x="13084" y="19691"/>
                </a:cubicBezTo>
                <a:cubicBezTo>
                  <a:pt x="13077" y="19611"/>
                  <a:pt x="13107" y="19541"/>
                  <a:pt x="13069" y="19441"/>
                </a:cubicBezTo>
                <a:cubicBezTo>
                  <a:pt x="13099" y="19371"/>
                  <a:pt x="13062" y="19271"/>
                  <a:pt x="13069" y="19181"/>
                </a:cubicBezTo>
                <a:cubicBezTo>
                  <a:pt x="13054" y="19101"/>
                  <a:pt x="13092" y="19041"/>
                  <a:pt x="13047" y="18941"/>
                </a:cubicBezTo>
                <a:cubicBezTo>
                  <a:pt x="13107" y="18811"/>
                  <a:pt x="13032" y="18611"/>
                  <a:pt x="13069" y="18471"/>
                </a:cubicBezTo>
                <a:cubicBezTo>
                  <a:pt x="13069" y="18471"/>
                  <a:pt x="13069" y="18471"/>
                  <a:pt x="13069" y="18471"/>
                </a:cubicBezTo>
                <a:cubicBezTo>
                  <a:pt x="13047" y="18302"/>
                  <a:pt x="13054" y="18142"/>
                  <a:pt x="13032" y="17982"/>
                </a:cubicBezTo>
                <a:cubicBezTo>
                  <a:pt x="13039" y="17902"/>
                  <a:pt x="13039" y="17822"/>
                  <a:pt x="13017" y="17732"/>
                </a:cubicBezTo>
                <a:cubicBezTo>
                  <a:pt x="13054" y="17692"/>
                  <a:pt x="12979" y="17712"/>
                  <a:pt x="13009" y="17642"/>
                </a:cubicBezTo>
                <a:cubicBezTo>
                  <a:pt x="13032" y="17622"/>
                  <a:pt x="13002" y="17572"/>
                  <a:pt x="12987" y="17522"/>
                </a:cubicBezTo>
                <a:cubicBezTo>
                  <a:pt x="13009" y="17452"/>
                  <a:pt x="12949" y="17332"/>
                  <a:pt x="12964" y="17252"/>
                </a:cubicBezTo>
                <a:cubicBezTo>
                  <a:pt x="12949" y="17232"/>
                  <a:pt x="12949" y="17222"/>
                  <a:pt x="12942" y="17202"/>
                </a:cubicBezTo>
                <a:cubicBezTo>
                  <a:pt x="12920" y="17132"/>
                  <a:pt x="12935" y="17072"/>
                  <a:pt x="12912" y="16992"/>
                </a:cubicBezTo>
                <a:cubicBezTo>
                  <a:pt x="12897" y="16832"/>
                  <a:pt x="12830" y="16642"/>
                  <a:pt x="12822" y="16472"/>
                </a:cubicBezTo>
                <a:cubicBezTo>
                  <a:pt x="12770" y="16292"/>
                  <a:pt x="12695" y="16103"/>
                  <a:pt x="12665" y="15933"/>
                </a:cubicBezTo>
                <a:cubicBezTo>
                  <a:pt x="12635" y="15913"/>
                  <a:pt x="12627" y="15883"/>
                  <a:pt x="12620" y="15853"/>
                </a:cubicBezTo>
                <a:cubicBezTo>
                  <a:pt x="12612" y="15803"/>
                  <a:pt x="12612" y="15753"/>
                  <a:pt x="12583" y="15693"/>
                </a:cubicBezTo>
                <a:cubicBezTo>
                  <a:pt x="12530" y="15583"/>
                  <a:pt x="12515" y="15583"/>
                  <a:pt x="12493" y="15463"/>
                </a:cubicBezTo>
                <a:cubicBezTo>
                  <a:pt x="12538" y="15463"/>
                  <a:pt x="12560" y="15553"/>
                  <a:pt x="12590" y="15593"/>
                </a:cubicBezTo>
                <a:cubicBezTo>
                  <a:pt x="12612" y="15653"/>
                  <a:pt x="12635" y="15713"/>
                  <a:pt x="12657" y="15773"/>
                </a:cubicBezTo>
                <a:cubicBezTo>
                  <a:pt x="12680" y="15803"/>
                  <a:pt x="12687" y="15823"/>
                  <a:pt x="12702" y="15853"/>
                </a:cubicBezTo>
                <a:cubicBezTo>
                  <a:pt x="12725" y="15903"/>
                  <a:pt x="12740" y="15943"/>
                  <a:pt x="12785" y="16043"/>
                </a:cubicBezTo>
                <a:cubicBezTo>
                  <a:pt x="12897" y="16302"/>
                  <a:pt x="12912" y="16512"/>
                  <a:pt x="13024" y="16762"/>
                </a:cubicBezTo>
                <a:cubicBezTo>
                  <a:pt x="13047" y="16902"/>
                  <a:pt x="13069" y="17052"/>
                  <a:pt x="13114" y="17202"/>
                </a:cubicBezTo>
                <a:cubicBezTo>
                  <a:pt x="13114" y="17212"/>
                  <a:pt x="13114" y="17212"/>
                  <a:pt x="13114" y="17212"/>
                </a:cubicBezTo>
                <a:cubicBezTo>
                  <a:pt x="13107" y="17282"/>
                  <a:pt x="13152" y="17372"/>
                  <a:pt x="13129" y="17432"/>
                </a:cubicBezTo>
                <a:cubicBezTo>
                  <a:pt x="13159" y="17512"/>
                  <a:pt x="13167" y="17582"/>
                  <a:pt x="13152" y="17642"/>
                </a:cubicBezTo>
                <a:cubicBezTo>
                  <a:pt x="13197" y="17802"/>
                  <a:pt x="13219" y="17952"/>
                  <a:pt x="13219" y="18082"/>
                </a:cubicBezTo>
                <a:cubicBezTo>
                  <a:pt x="13212" y="18142"/>
                  <a:pt x="13287" y="18242"/>
                  <a:pt x="13219" y="18282"/>
                </a:cubicBezTo>
                <a:cubicBezTo>
                  <a:pt x="13249" y="18352"/>
                  <a:pt x="13257" y="18421"/>
                  <a:pt x="13249" y="18471"/>
                </a:cubicBezTo>
                <a:cubicBezTo>
                  <a:pt x="13249" y="18481"/>
                  <a:pt x="13249" y="18481"/>
                  <a:pt x="13249" y="18491"/>
                </a:cubicBezTo>
                <a:cubicBezTo>
                  <a:pt x="13294" y="18781"/>
                  <a:pt x="13249" y="19031"/>
                  <a:pt x="13287" y="19331"/>
                </a:cubicBezTo>
                <a:cubicBezTo>
                  <a:pt x="13264" y="19391"/>
                  <a:pt x="13309" y="19481"/>
                  <a:pt x="13302" y="19551"/>
                </a:cubicBezTo>
                <a:cubicBezTo>
                  <a:pt x="13302" y="19621"/>
                  <a:pt x="13264" y="19671"/>
                  <a:pt x="13294" y="19741"/>
                </a:cubicBezTo>
                <a:cubicBezTo>
                  <a:pt x="13302" y="19881"/>
                  <a:pt x="13279" y="19991"/>
                  <a:pt x="13294" y="20131"/>
                </a:cubicBezTo>
                <a:cubicBezTo>
                  <a:pt x="13302" y="20271"/>
                  <a:pt x="13302" y="20411"/>
                  <a:pt x="13302" y="20550"/>
                </a:cubicBezTo>
                <a:cubicBezTo>
                  <a:pt x="13309" y="20620"/>
                  <a:pt x="13287" y="20690"/>
                  <a:pt x="13309" y="20770"/>
                </a:cubicBezTo>
                <a:cubicBezTo>
                  <a:pt x="13279" y="20820"/>
                  <a:pt x="13346" y="20910"/>
                  <a:pt x="13309" y="20960"/>
                </a:cubicBezTo>
                <a:cubicBezTo>
                  <a:pt x="13346" y="21120"/>
                  <a:pt x="13309" y="21240"/>
                  <a:pt x="13346" y="21390"/>
                </a:cubicBezTo>
                <a:cubicBezTo>
                  <a:pt x="13316" y="21440"/>
                  <a:pt x="13354" y="21520"/>
                  <a:pt x="13346" y="21580"/>
                </a:cubicBezTo>
                <a:cubicBezTo>
                  <a:pt x="13421" y="21580"/>
                  <a:pt x="13421" y="21580"/>
                  <a:pt x="13421" y="21580"/>
                </a:cubicBezTo>
                <a:cubicBezTo>
                  <a:pt x="13391" y="21450"/>
                  <a:pt x="13436" y="21350"/>
                  <a:pt x="13406" y="21220"/>
                </a:cubicBezTo>
                <a:close/>
                <a:moveTo>
                  <a:pt x="21510" y="19761"/>
                </a:moveTo>
                <a:cubicBezTo>
                  <a:pt x="21428" y="19691"/>
                  <a:pt x="21323" y="19751"/>
                  <a:pt x="21240" y="19681"/>
                </a:cubicBezTo>
                <a:cubicBezTo>
                  <a:pt x="21218" y="19691"/>
                  <a:pt x="21188" y="19701"/>
                  <a:pt x="21181" y="19661"/>
                </a:cubicBezTo>
                <a:cubicBezTo>
                  <a:pt x="21143" y="19691"/>
                  <a:pt x="21128" y="19651"/>
                  <a:pt x="21098" y="19651"/>
                </a:cubicBezTo>
                <a:cubicBezTo>
                  <a:pt x="21053" y="19641"/>
                  <a:pt x="21008" y="19631"/>
                  <a:pt x="20963" y="19631"/>
                </a:cubicBezTo>
                <a:cubicBezTo>
                  <a:pt x="20859" y="19651"/>
                  <a:pt x="20776" y="19561"/>
                  <a:pt x="20671" y="19601"/>
                </a:cubicBezTo>
                <a:cubicBezTo>
                  <a:pt x="20634" y="19531"/>
                  <a:pt x="20566" y="19621"/>
                  <a:pt x="20536" y="19541"/>
                </a:cubicBezTo>
                <a:cubicBezTo>
                  <a:pt x="20477" y="19611"/>
                  <a:pt x="20454" y="19491"/>
                  <a:pt x="20394" y="19561"/>
                </a:cubicBezTo>
                <a:cubicBezTo>
                  <a:pt x="20304" y="19531"/>
                  <a:pt x="20207" y="19551"/>
                  <a:pt x="20117" y="19511"/>
                </a:cubicBezTo>
                <a:cubicBezTo>
                  <a:pt x="20057" y="19561"/>
                  <a:pt x="20020" y="19501"/>
                  <a:pt x="19967" y="19531"/>
                </a:cubicBezTo>
                <a:cubicBezTo>
                  <a:pt x="19922" y="19521"/>
                  <a:pt x="19870" y="19551"/>
                  <a:pt x="19832" y="19511"/>
                </a:cubicBezTo>
                <a:cubicBezTo>
                  <a:pt x="19773" y="19581"/>
                  <a:pt x="19735" y="19511"/>
                  <a:pt x="19683" y="19571"/>
                </a:cubicBezTo>
                <a:cubicBezTo>
                  <a:pt x="19638" y="19501"/>
                  <a:pt x="19570" y="19611"/>
                  <a:pt x="19525" y="19561"/>
                </a:cubicBezTo>
                <a:cubicBezTo>
                  <a:pt x="19421" y="19621"/>
                  <a:pt x="19331" y="19581"/>
                  <a:pt x="19226" y="19641"/>
                </a:cubicBezTo>
                <a:cubicBezTo>
                  <a:pt x="19128" y="19661"/>
                  <a:pt x="19024" y="19701"/>
                  <a:pt x="18926" y="19751"/>
                </a:cubicBezTo>
                <a:cubicBezTo>
                  <a:pt x="18881" y="19741"/>
                  <a:pt x="18821" y="19781"/>
                  <a:pt x="18769" y="19811"/>
                </a:cubicBezTo>
                <a:cubicBezTo>
                  <a:pt x="18724" y="19771"/>
                  <a:pt x="18716" y="19901"/>
                  <a:pt x="18657" y="19841"/>
                </a:cubicBezTo>
                <a:cubicBezTo>
                  <a:pt x="18597" y="19911"/>
                  <a:pt x="18552" y="19881"/>
                  <a:pt x="18499" y="19931"/>
                </a:cubicBezTo>
                <a:cubicBezTo>
                  <a:pt x="18477" y="19901"/>
                  <a:pt x="18439" y="19951"/>
                  <a:pt x="18409" y="19971"/>
                </a:cubicBezTo>
                <a:cubicBezTo>
                  <a:pt x="18387" y="20001"/>
                  <a:pt x="18342" y="20021"/>
                  <a:pt x="18349" y="20061"/>
                </a:cubicBezTo>
                <a:cubicBezTo>
                  <a:pt x="18469" y="20011"/>
                  <a:pt x="18589" y="19951"/>
                  <a:pt x="18709" y="19891"/>
                </a:cubicBezTo>
                <a:cubicBezTo>
                  <a:pt x="18769" y="19861"/>
                  <a:pt x="18829" y="19861"/>
                  <a:pt x="18896" y="19811"/>
                </a:cubicBezTo>
                <a:cubicBezTo>
                  <a:pt x="18949" y="19821"/>
                  <a:pt x="19016" y="19781"/>
                  <a:pt x="19076" y="19761"/>
                </a:cubicBezTo>
                <a:cubicBezTo>
                  <a:pt x="19128" y="19801"/>
                  <a:pt x="19203" y="19721"/>
                  <a:pt x="19263" y="19711"/>
                </a:cubicBezTo>
                <a:cubicBezTo>
                  <a:pt x="19278" y="19751"/>
                  <a:pt x="19316" y="19681"/>
                  <a:pt x="19338" y="19711"/>
                </a:cubicBezTo>
                <a:cubicBezTo>
                  <a:pt x="19383" y="19651"/>
                  <a:pt x="19398" y="19731"/>
                  <a:pt x="19435" y="19701"/>
                </a:cubicBezTo>
                <a:cubicBezTo>
                  <a:pt x="19563" y="19651"/>
                  <a:pt x="19668" y="19691"/>
                  <a:pt x="19802" y="19601"/>
                </a:cubicBezTo>
                <a:cubicBezTo>
                  <a:pt x="19855" y="19641"/>
                  <a:pt x="19922" y="19621"/>
                  <a:pt x="19990" y="19621"/>
                </a:cubicBezTo>
                <a:cubicBezTo>
                  <a:pt x="20042" y="19641"/>
                  <a:pt x="20102" y="19661"/>
                  <a:pt x="20169" y="19641"/>
                </a:cubicBezTo>
                <a:cubicBezTo>
                  <a:pt x="20297" y="19671"/>
                  <a:pt x="20432" y="19671"/>
                  <a:pt x="20559" y="19691"/>
                </a:cubicBezTo>
                <a:cubicBezTo>
                  <a:pt x="20619" y="19701"/>
                  <a:pt x="20679" y="19721"/>
                  <a:pt x="20746" y="19711"/>
                </a:cubicBezTo>
                <a:cubicBezTo>
                  <a:pt x="20776" y="19701"/>
                  <a:pt x="20806" y="19711"/>
                  <a:pt x="20836" y="19741"/>
                </a:cubicBezTo>
                <a:cubicBezTo>
                  <a:pt x="20866" y="19761"/>
                  <a:pt x="20903" y="19751"/>
                  <a:pt x="20941" y="19751"/>
                </a:cubicBezTo>
                <a:cubicBezTo>
                  <a:pt x="20963" y="19821"/>
                  <a:pt x="21016" y="19671"/>
                  <a:pt x="21031" y="19781"/>
                </a:cubicBezTo>
                <a:cubicBezTo>
                  <a:pt x="21068" y="19751"/>
                  <a:pt x="21083" y="19831"/>
                  <a:pt x="21128" y="19771"/>
                </a:cubicBezTo>
                <a:cubicBezTo>
                  <a:pt x="21143" y="19871"/>
                  <a:pt x="21196" y="19741"/>
                  <a:pt x="21211" y="19841"/>
                </a:cubicBezTo>
                <a:cubicBezTo>
                  <a:pt x="21255" y="19791"/>
                  <a:pt x="21285" y="19831"/>
                  <a:pt x="21315" y="19851"/>
                </a:cubicBezTo>
                <a:cubicBezTo>
                  <a:pt x="21405" y="19851"/>
                  <a:pt x="21488" y="19871"/>
                  <a:pt x="21570" y="19891"/>
                </a:cubicBezTo>
                <a:cubicBezTo>
                  <a:pt x="21570" y="19761"/>
                  <a:pt x="21570" y="19761"/>
                  <a:pt x="21570" y="19761"/>
                </a:cubicBezTo>
                <a:cubicBezTo>
                  <a:pt x="21548" y="19751"/>
                  <a:pt x="21533" y="19741"/>
                  <a:pt x="21510" y="19761"/>
                </a:cubicBezTo>
                <a:close/>
                <a:moveTo>
                  <a:pt x="11571" y="21360"/>
                </a:moveTo>
                <a:cubicBezTo>
                  <a:pt x="11519" y="21360"/>
                  <a:pt x="11497" y="21260"/>
                  <a:pt x="11452" y="21240"/>
                </a:cubicBezTo>
                <a:cubicBezTo>
                  <a:pt x="11377" y="21160"/>
                  <a:pt x="11317" y="21020"/>
                  <a:pt x="11234" y="20970"/>
                </a:cubicBezTo>
                <a:cubicBezTo>
                  <a:pt x="11212" y="20880"/>
                  <a:pt x="11167" y="20890"/>
                  <a:pt x="11137" y="20840"/>
                </a:cubicBezTo>
                <a:cubicBezTo>
                  <a:pt x="11092" y="20810"/>
                  <a:pt x="11070" y="20710"/>
                  <a:pt x="11017" y="20720"/>
                </a:cubicBezTo>
                <a:cubicBezTo>
                  <a:pt x="10950" y="20610"/>
                  <a:pt x="10875" y="20540"/>
                  <a:pt x="10800" y="20451"/>
                </a:cubicBezTo>
                <a:cubicBezTo>
                  <a:pt x="10770" y="20391"/>
                  <a:pt x="10733" y="20351"/>
                  <a:pt x="10703" y="20311"/>
                </a:cubicBezTo>
                <a:cubicBezTo>
                  <a:pt x="10658" y="20291"/>
                  <a:pt x="10635" y="20191"/>
                  <a:pt x="10583" y="20201"/>
                </a:cubicBezTo>
                <a:cubicBezTo>
                  <a:pt x="10523" y="20061"/>
                  <a:pt x="10425" y="20051"/>
                  <a:pt x="10366" y="19921"/>
                </a:cubicBezTo>
                <a:cubicBezTo>
                  <a:pt x="10291" y="19851"/>
                  <a:pt x="10223" y="19751"/>
                  <a:pt x="10163" y="19641"/>
                </a:cubicBezTo>
                <a:cubicBezTo>
                  <a:pt x="10111" y="19641"/>
                  <a:pt x="10103" y="19491"/>
                  <a:pt x="10044" y="19521"/>
                </a:cubicBezTo>
                <a:cubicBezTo>
                  <a:pt x="10021" y="19441"/>
                  <a:pt x="9984" y="19381"/>
                  <a:pt x="9939" y="19361"/>
                </a:cubicBezTo>
                <a:cubicBezTo>
                  <a:pt x="9804" y="19141"/>
                  <a:pt x="9669" y="18951"/>
                  <a:pt x="9534" y="18721"/>
                </a:cubicBezTo>
                <a:cubicBezTo>
                  <a:pt x="9527" y="18661"/>
                  <a:pt x="9497" y="18571"/>
                  <a:pt x="9467" y="18471"/>
                </a:cubicBezTo>
                <a:cubicBezTo>
                  <a:pt x="9452" y="18411"/>
                  <a:pt x="9429" y="18342"/>
                  <a:pt x="9422" y="18282"/>
                </a:cubicBezTo>
                <a:cubicBezTo>
                  <a:pt x="9399" y="18212"/>
                  <a:pt x="9369" y="18142"/>
                  <a:pt x="9347" y="18072"/>
                </a:cubicBezTo>
                <a:cubicBezTo>
                  <a:pt x="9317" y="18002"/>
                  <a:pt x="9302" y="17912"/>
                  <a:pt x="9250" y="17942"/>
                </a:cubicBezTo>
                <a:cubicBezTo>
                  <a:pt x="9257" y="17982"/>
                  <a:pt x="9235" y="17992"/>
                  <a:pt x="9257" y="18032"/>
                </a:cubicBezTo>
                <a:cubicBezTo>
                  <a:pt x="9280" y="18072"/>
                  <a:pt x="9257" y="18122"/>
                  <a:pt x="9287" y="18112"/>
                </a:cubicBezTo>
                <a:cubicBezTo>
                  <a:pt x="9280" y="18172"/>
                  <a:pt x="9340" y="18262"/>
                  <a:pt x="9317" y="18322"/>
                </a:cubicBezTo>
                <a:cubicBezTo>
                  <a:pt x="9122" y="17852"/>
                  <a:pt x="9017" y="17642"/>
                  <a:pt x="8853" y="17202"/>
                </a:cubicBezTo>
                <a:cubicBezTo>
                  <a:pt x="8845" y="17172"/>
                  <a:pt x="8830" y="17132"/>
                  <a:pt x="8815" y="17092"/>
                </a:cubicBezTo>
                <a:cubicBezTo>
                  <a:pt x="8800" y="17052"/>
                  <a:pt x="8815" y="16912"/>
                  <a:pt x="8748" y="16912"/>
                </a:cubicBezTo>
                <a:cubicBezTo>
                  <a:pt x="8763" y="17012"/>
                  <a:pt x="8785" y="17112"/>
                  <a:pt x="8815" y="17202"/>
                </a:cubicBezTo>
                <a:cubicBezTo>
                  <a:pt x="8928" y="17602"/>
                  <a:pt x="9122" y="17992"/>
                  <a:pt x="9257" y="18361"/>
                </a:cubicBezTo>
                <a:cubicBezTo>
                  <a:pt x="9280" y="18411"/>
                  <a:pt x="9310" y="18431"/>
                  <a:pt x="9340" y="18471"/>
                </a:cubicBezTo>
                <a:cubicBezTo>
                  <a:pt x="9354" y="18491"/>
                  <a:pt x="9362" y="18511"/>
                  <a:pt x="9369" y="18541"/>
                </a:cubicBezTo>
                <a:cubicBezTo>
                  <a:pt x="9437" y="18711"/>
                  <a:pt x="9452" y="18731"/>
                  <a:pt x="9504" y="18901"/>
                </a:cubicBezTo>
                <a:cubicBezTo>
                  <a:pt x="9557" y="19051"/>
                  <a:pt x="9617" y="19201"/>
                  <a:pt x="9669" y="19351"/>
                </a:cubicBezTo>
                <a:cubicBezTo>
                  <a:pt x="9826" y="19671"/>
                  <a:pt x="9984" y="19981"/>
                  <a:pt x="10126" y="20341"/>
                </a:cubicBezTo>
                <a:cubicBezTo>
                  <a:pt x="10261" y="20550"/>
                  <a:pt x="10396" y="20780"/>
                  <a:pt x="10530" y="20970"/>
                </a:cubicBezTo>
                <a:cubicBezTo>
                  <a:pt x="10590" y="21120"/>
                  <a:pt x="10673" y="21200"/>
                  <a:pt x="10733" y="21330"/>
                </a:cubicBezTo>
                <a:cubicBezTo>
                  <a:pt x="10763" y="21400"/>
                  <a:pt x="10807" y="21410"/>
                  <a:pt x="10837" y="21480"/>
                </a:cubicBezTo>
                <a:cubicBezTo>
                  <a:pt x="10852" y="21520"/>
                  <a:pt x="10882" y="21500"/>
                  <a:pt x="10890" y="21550"/>
                </a:cubicBezTo>
                <a:cubicBezTo>
                  <a:pt x="10905" y="21580"/>
                  <a:pt x="10935" y="21550"/>
                  <a:pt x="10950" y="21580"/>
                </a:cubicBezTo>
                <a:cubicBezTo>
                  <a:pt x="11062" y="21580"/>
                  <a:pt x="11062" y="21580"/>
                  <a:pt x="11062" y="21580"/>
                </a:cubicBezTo>
                <a:cubicBezTo>
                  <a:pt x="10995" y="21490"/>
                  <a:pt x="10927" y="21420"/>
                  <a:pt x="10860" y="21340"/>
                </a:cubicBezTo>
                <a:cubicBezTo>
                  <a:pt x="10800" y="21210"/>
                  <a:pt x="10718" y="21170"/>
                  <a:pt x="10665" y="21010"/>
                </a:cubicBezTo>
                <a:cubicBezTo>
                  <a:pt x="10628" y="20990"/>
                  <a:pt x="10598" y="20920"/>
                  <a:pt x="10560" y="20860"/>
                </a:cubicBezTo>
                <a:cubicBezTo>
                  <a:pt x="10530" y="20790"/>
                  <a:pt x="10485" y="20770"/>
                  <a:pt x="10455" y="20700"/>
                </a:cubicBezTo>
                <a:cubicBezTo>
                  <a:pt x="10388" y="20610"/>
                  <a:pt x="10321" y="20511"/>
                  <a:pt x="10261" y="20381"/>
                </a:cubicBezTo>
                <a:cubicBezTo>
                  <a:pt x="10133" y="20151"/>
                  <a:pt x="10021" y="19831"/>
                  <a:pt x="9886" y="19621"/>
                </a:cubicBezTo>
                <a:cubicBezTo>
                  <a:pt x="9871" y="19561"/>
                  <a:pt x="9841" y="19481"/>
                  <a:pt x="9811" y="19411"/>
                </a:cubicBezTo>
                <a:cubicBezTo>
                  <a:pt x="9789" y="19341"/>
                  <a:pt x="9774" y="19251"/>
                  <a:pt x="9729" y="19241"/>
                </a:cubicBezTo>
                <a:cubicBezTo>
                  <a:pt x="9706" y="19201"/>
                  <a:pt x="9729" y="19181"/>
                  <a:pt x="9736" y="19201"/>
                </a:cubicBezTo>
                <a:cubicBezTo>
                  <a:pt x="9751" y="19221"/>
                  <a:pt x="9774" y="19231"/>
                  <a:pt x="9781" y="19271"/>
                </a:cubicBezTo>
                <a:cubicBezTo>
                  <a:pt x="9819" y="19301"/>
                  <a:pt x="9841" y="19391"/>
                  <a:pt x="9879" y="19401"/>
                </a:cubicBezTo>
                <a:cubicBezTo>
                  <a:pt x="9931" y="19541"/>
                  <a:pt x="10014" y="19551"/>
                  <a:pt x="10066" y="19701"/>
                </a:cubicBezTo>
                <a:cubicBezTo>
                  <a:pt x="10096" y="19731"/>
                  <a:pt x="10141" y="19731"/>
                  <a:pt x="10163" y="19831"/>
                </a:cubicBezTo>
                <a:cubicBezTo>
                  <a:pt x="10201" y="19841"/>
                  <a:pt x="10231" y="19901"/>
                  <a:pt x="10261" y="19961"/>
                </a:cubicBezTo>
                <a:cubicBezTo>
                  <a:pt x="10313" y="20001"/>
                  <a:pt x="10351" y="20091"/>
                  <a:pt x="10411" y="20121"/>
                </a:cubicBezTo>
                <a:cubicBezTo>
                  <a:pt x="10448" y="20121"/>
                  <a:pt x="10448" y="20221"/>
                  <a:pt x="10485" y="20201"/>
                </a:cubicBezTo>
                <a:cubicBezTo>
                  <a:pt x="10523" y="20191"/>
                  <a:pt x="10530" y="20291"/>
                  <a:pt x="10568" y="20271"/>
                </a:cubicBezTo>
                <a:cubicBezTo>
                  <a:pt x="10658" y="20431"/>
                  <a:pt x="10755" y="20550"/>
                  <a:pt x="10852" y="20670"/>
                </a:cubicBezTo>
                <a:cubicBezTo>
                  <a:pt x="10912" y="20700"/>
                  <a:pt x="10942" y="20840"/>
                  <a:pt x="11010" y="20820"/>
                </a:cubicBezTo>
                <a:cubicBezTo>
                  <a:pt x="11040" y="20960"/>
                  <a:pt x="11122" y="20890"/>
                  <a:pt x="11152" y="21020"/>
                </a:cubicBezTo>
                <a:cubicBezTo>
                  <a:pt x="11212" y="21030"/>
                  <a:pt x="11242" y="21180"/>
                  <a:pt x="11309" y="21180"/>
                </a:cubicBezTo>
                <a:cubicBezTo>
                  <a:pt x="11339" y="21280"/>
                  <a:pt x="11399" y="21280"/>
                  <a:pt x="11437" y="21390"/>
                </a:cubicBezTo>
                <a:cubicBezTo>
                  <a:pt x="11504" y="21450"/>
                  <a:pt x="11571" y="21510"/>
                  <a:pt x="11639" y="21580"/>
                </a:cubicBezTo>
                <a:cubicBezTo>
                  <a:pt x="11766" y="21580"/>
                  <a:pt x="11766" y="21580"/>
                  <a:pt x="11766" y="21580"/>
                </a:cubicBezTo>
                <a:cubicBezTo>
                  <a:pt x="11736" y="21540"/>
                  <a:pt x="11706" y="21510"/>
                  <a:pt x="11669" y="21490"/>
                </a:cubicBezTo>
                <a:cubicBezTo>
                  <a:pt x="11646" y="21410"/>
                  <a:pt x="11594" y="21440"/>
                  <a:pt x="11571" y="21360"/>
                </a:cubicBezTo>
                <a:close/>
                <a:moveTo>
                  <a:pt x="6329" y="20870"/>
                </a:moveTo>
                <a:cubicBezTo>
                  <a:pt x="6299" y="20710"/>
                  <a:pt x="6284" y="20550"/>
                  <a:pt x="6261" y="20401"/>
                </a:cubicBezTo>
                <a:cubicBezTo>
                  <a:pt x="6269" y="20301"/>
                  <a:pt x="6224" y="20251"/>
                  <a:pt x="6246" y="20151"/>
                </a:cubicBezTo>
                <a:cubicBezTo>
                  <a:pt x="6261" y="20101"/>
                  <a:pt x="6231" y="20081"/>
                  <a:pt x="6246" y="20031"/>
                </a:cubicBezTo>
                <a:cubicBezTo>
                  <a:pt x="6194" y="20021"/>
                  <a:pt x="6284" y="19911"/>
                  <a:pt x="6201" y="19921"/>
                </a:cubicBezTo>
                <a:cubicBezTo>
                  <a:pt x="6194" y="20051"/>
                  <a:pt x="6216" y="20151"/>
                  <a:pt x="6194" y="20281"/>
                </a:cubicBezTo>
                <a:cubicBezTo>
                  <a:pt x="6216" y="20331"/>
                  <a:pt x="6201" y="20411"/>
                  <a:pt x="6231" y="20441"/>
                </a:cubicBezTo>
                <a:cubicBezTo>
                  <a:pt x="6224" y="20520"/>
                  <a:pt x="6216" y="20580"/>
                  <a:pt x="6239" y="20630"/>
                </a:cubicBezTo>
                <a:cubicBezTo>
                  <a:pt x="6254" y="20870"/>
                  <a:pt x="6284" y="21100"/>
                  <a:pt x="6329" y="21320"/>
                </a:cubicBezTo>
                <a:cubicBezTo>
                  <a:pt x="6351" y="21410"/>
                  <a:pt x="6374" y="21490"/>
                  <a:pt x="6389" y="21580"/>
                </a:cubicBezTo>
                <a:cubicBezTo>
                  <a:pt x="6486" y="21580"/>
                  <a:pt x="6486" y="21580"/>
                  <a:pt x="6486" y="21580"/>
                </a:cubicBezTo>
                <a:cubicBezTo>
                  <a:pt x="6464" y="21500"/>
                  <a:pt x="6449" y="21400"/>
                  <a:pt x="6419" y="21320"/>
                </a:cubicBezTo>
                <a:cubicBezTo>
                  <a:pt x="6381" y="21170"/>
                  <a:pt x="6351" y="21020"/>
                  <a:pt x="6329" y="20870"/>
                </a:cubicBezTo>
                <a:close/>
                <a:moveTo>
                  <a:pt x="5385" y="21430"/>
                </a:moveTo>
                <a:cubicBezTo>
                  <a:pt x="5333" y="21380"/>
                  <a:pt x="5415" y="21220"/>
                  <a:pt x="5348" y="21180"/>
                </a:cubicBezTo>
                <a:cubicBezTo>
                  <a:pt x="5280" y="21290"/>
                  <a:pt x="5325" y="21450"/>
                  <a:pt x="5333" y="21580"/>
                </a:cubicBezTo>
                <a:cubicBezTo>
                  <a:pt x="5385" y="21580"/>
                  <a:pt x="5385" y="21580"/>
                  <a:pt x="5385" y="21580"/>
                </a:cubicBezTo>
                <a:cubicBezTo>
                  <a:pt x="5385" y="21540"/>
                  <a:pt x="5378" y="21490"/>
                  <a:pt x="5385" y="21430"/>
                </a:cubicBezTo>
                <a:close/>
                <a:moveTo>
                  <a:pt x="3108" y="20520"/>
                </a:moveTo>
                <a:cubicBezTo>
                  <a:pt x="3033" y="20520"/>
                  <a:pt x="2966" y="20501"/>
                  <a:pt x="2898" y="20471"/>
                </a:cubicBezTo>
                <a:cubicBezTo>
                  <a:pt x="2861" y="20471"/>
                  <a:pt x="2824" y="20441"/>
                  <a:pt x="2786" y="20461"/>
                </a:cubicBezTo>
                <a:cubicBezTo>
                  <a:pt x="2771" y="20451"/>
                  <a:pt x="2764" y="20421"/>
                  <a:pt x="2741" y="20431"/>
                </a:cubicBezTo>
                <a:cubicBezTo>
                  <a:pt x="2719" y="20451"/>
                  <a:pt x="2704" y="20401"/>
                  <a:pt x="2681" y="20411"/>
                </a:cubicBezTo>
                <a:cubicBezTo>
                  <a:pt x="2651" y="20391"/>
                  <a:pt x="2621" y="20361"/>
                  <a:pt x="2576" y="20411"/>
                </a:cubicBezTo>
                <a:cubicBezTo>
                  <a:pt x="2546" y="20341"/>
                  <a:pt x="2509" y="20361"/>
                  <a:pt x="2479" y="20321"/>
                </a:cubicBezTo>
                <a:cubicBezTo>
                  <a:pt x="2442" y="20321"/>
                  <a:pt x="2404" y="20331"/>
                  <a:pt x="2374" y="20311"/>
                </a:cubicBezTo>
                <a:cubicBezTo>
                  <a:pt x="2344" y="20251"/>
                  <a:pt x="2307" y="20261"/>
                  <a:pt x="2269" y="20261"/>
                </a:cubicBezTo>
                <a:cubicBezTo>
                  <a:pt x="2202" y="20211"/>
                  <a:pt x="2135" y="20201"/>
                  <a:pt x="2060" y="20171"/>
                </a:cubicBezTo>
                <a:cubicBezTo>
                  <a:pt x="2052" y="20141"/>
                  <a:pt x="2037" y="20141"/>
                  <a:pt x="2022" y="20141"/>
                </a:cubicBezTo>
                <a:cubicBezTo>
                  <a:pt x="2007" y="20131"/>
                  <a:pt x="1977" y="20131"/>
                  <a:pt x="1962" y="20121"/>
                </a:cubicBezTo>
                <a:cubicBezTo>
                  <a:pt x="1940" y="20031"/>
                  <a:pt x="1887" y="20121"/>
                  <a:pt x="1865" y="20031"/>
                </a:cubicBezTo>
                <a:cubicBezTo>
                  <a:pt x="1678" y="20001"/>
                  <a:pt x="1498" y="19961"/>
                  <a:pt x="1318" y="19891"/>
                </a:cubicBezTo>
                <a:cubicBezTo>
                  <a:pt x="1228" y="19881"/>
                  <a:pt x="1138" y="19861"/>
                  <a:pt x="1049" y="19821"/>
                </a:cubicBezTo>
                <a:cubicBezTo>
                  <a:pt x="959" y="19831"/>
                  <a:pt x="861" y="19811"/>
                  <a:pt x="771" y="19791"/>
                </a:cubicBezTo>
                <a:cubicBezTo>
                  <a:pt x="726" y="19761"/>
                  <a:pt x="674" y="19801"/>
                  <a:pt x="637" y="19771"/>
                </a:cubicBezTo>
                <a:cubicBezTo>
                  <a:pt x="592" y="19731"/>
                  <a:pt x="532" y="19821"/>
                  <a:pt x="494" y="19761"/>
                </a:cubicBezTo>
                <a:cubicBezTo>
                  <a:pt x="442" y="19831"/>
                  <a:pt x="412" y="19711"/>
                  <a:pt x="352" y="19781"/>
                </a:cubicBezTo>
                <a:cubicBezTo>
                  <a:pt x="307" y="19771"/>
                  <a:pt x="262" y="19751"/>
                  <a:pt x="210" y="19771"/>
                </a:cubicBezTo>
                <a:cubicBezTo>
                  <a:pt x="165" y="19781"/>
                  <a:pt x="120" y="19741"/>
                  <a:pt x="67" y="19791"/>
                </a:cubicBezTo>
                <a:cubicBezTo>
                  <a:pt x="45" y="19801"/>
                  <a:pt x="22" y="19791"/>
                  <a:pt x="0" y="19791"/>
                </a:cubicBezTo>
                <a:cubicBezTo>
                  <a:pt x="0" y="19911"/>
                  <a:pt x="0" y="19911"/>
                  <a:pt x="0" y="19911"/>
                </a:cubicBezTo>
                <a:cubicBezTo>
                  <a:pt x="7" y="19911"/>
                  <a:pt x="15" y="19911"/>
                  <a:pt x="22" y="19911"/>
                </a:cubicBezTo>
                <a:cubicBezTo>
                  <a:pt x="67" y="19921"/>
                  <a:pt x="120" y="19871"/>
                  <a:pt x="165" y="19881"/>
                </a:cubicBezTo>
                <a:cubicBezTo>
                  <a:pt x="217" y="19901"/>
                  <a:pt x="270" y="19871"/>
                  <a:pt x="322" y="19881"/>
                </a:cubicBezTo>
                <a:cubicBezTo>
                  <a:pt x="367" y="19871"/>
                  <a:pt x="419" y="19851"/>
                  <a:pt x="457" y="19901"/>
                </a:cubicBezTo>
                <a:cubicBezTo>
                  <a:pt x="517" y="19861"/>
                  <a:pt x="569" y="19861"/>
                  <a:pt x="614" y="19901"/>
                </a:cubicBezTo>
                <a:cubicBezTo>
                  <a:pt x="667" y="19871"/>
                  <a:pt x="711" y="19901"/>
                  <a:pt x="756" y="19911"/>
                </a:cubicBezTo>
                <a:cubicBezTo>
                  <a:pt x="786" y="19891"/>
                  <a:pt x="809" y="19921"/>
                  <a:pt x="831" y="19911"/>
                </a:cubicBezTo>
                <a:cubicBezTo>
                  <a:pt x="861" y="19891"/>
                  <a:pt x="876" y="19961"/>
                  <a:pt x="914" y="19911"/>
                </a:cubicBezTo>
                <a:cubicBezTo>
                  <a:pt x="1004" y="19981"/>
                  <a:pt x="1108" y="19901"/>
                  <a:pt x="1198" y="20001"/>
                </a:cubicBezTo>
                <a:cubicBezTo>
                  <a:pt x="1251" y="19961"/>
                  <a:pt x="1281" y="20041"/>
                  <a:pt x="1333" y="20021"/>
                </a:cubicBezTo>
                <a:cubicBezTo>
                  <a:pt x="1363" y="20001"/>
                  <a:pt x="1378" y="20051"/>
                  <a:pt x="1408" y="20061"/>
                </a:cubicBezTo>
                <a:cubicBezTo>
                  <a:pt x="1430" y="20051"/>
                  <a:pt x="1460" y="20061"/>
                  <a:pt x="1475" y="20101"/>
                </a:cubicBezTo>
                <a:cubicBezTo>
                  <a:pt x="1528" y="20041"/>
                  <a:pt x="1558" y="20121"/>
                  <a:pt x="1603" y="20091"/>
                </a:cubicBezTo>
                <a:cubicBezTo>
                  <a:pt x="1640" y="20161"/>
                  <a:pt x="1708" y="20041"/>
                  <a:pt x="1738" y="20151"/>
                </a:cubicBezTo>
                <a:cubicBezTo>
                  <a:pt x="1790" y="20101"/>
                  <a:pt x="1820" y="20171"/>
                  <a:pt x="1857" y="20181"/>
                </a:cubicBezTo>
                <a:cubicBezTo>
                  <a:pt x="1910" y="20141"/>
                  <a:pt x="1940" y="20251"/>
                  <a:pt x="1992" y="20231"/>
                </a:cubicBezTo>
                <a:cubicBezTo>
                  <a:pt x="2075" y="20271"/>
                  <a:pt x="2157" y="20331"/>
                  <a:pt x="2247" y="20321"/>
                </a:cubicBezTo>
                <a:cubicBezTo>
                  <a:pt x="2277" y="20361"/>
                  <a:pt x="2322" y="20361"/>
                  <a:pt x="2359" y="20391"/>
                </a:cubicBezTo>
                <a:cubicBezTo>
                  <a:pt x="2412" y="20361"/>
                  <a:pt x="2442" y="20461"/>
                  <a:pt x="2494" y="20451"/>
                </a:cubicBezTo>
                <a:cubicBezTo>
                  <a:pt x="2539" y="20391"/>
                  <a:pt x="2576" y="20461"/>
                  <a:pt x="2614" y="20481"/>
                </a:cubicBezTo>
                <a:cubicBezTo>
                  <a:pt x="2651" y="20511"/>
                  <a:pt x="2711" y="20451"/>
                  <a:pt x="2741" y="20530"/>
                </a:cubicBezTo>
                <a:cubicBezTo>
                  <a:pt x="2794" y="20471"/>
                  <a:pt x="2824" y="20560"/>
                  <a:pt x="2868" y="20530"/>
                </a:cubicBezTo>
                <a:cubicBezTo>
                  <a:pt x="2913" y="20580"/>
                  <a:pt x="2958" y="20570"/>
                  <a:pt x="3003" y="20580"/>
                </a:cubicBezTo>
                <a:cubicBezTo>
                  <a:pt x="3048" y="20550"/>
                  <a:pt x="3078" y="20630"/>
                  <a:pt x="3131" y="20570"/>
                </a:cubicBezTo>
                <a:cubicBezTo>
                  <a:pt x="3146" y="20610"/>
                  <a:pt x="3168" y="20620"/>
                  <a:pt x="3183" y="20630"/>
                </a:cubicBezTo>
                <a:cubicBezTo>
                  <a:pt x="3213" y="20590"/>
                  <a:pt x="3235" y="20630"/>
                  <a:pt x="3265" y="20630"/>
                </a:cubicBezTo>
                <a:cubicBezTo>
                  <a:pt x="3310" y="20640"/>
                  <a:pt x="3355" y="20650"/>
                  <a:pt x="3400" y="20640"/>
                </a:cubicBezTo>
                <a:cubicBezTo>
                  <a:pt x="3423" y="20710"/>
                  <a:pt x="3535" y="20630"/>
                  <a:pt x="3520" y="20570"/>
                </a:cubicBezTo>
                <a:cubicBezTo>
                  <a:pt x="3370" y="20620"/>
                  <a:pt x="3243" y="20550"/>
                  <a:pt x="3108" y="20520"/>
                </a:cubicBezTo>
                <a:close/>
                <a:moveTo>
                  <a:pt x="4696" y="19731"/>
                </a:moveTo>
                <a:cubicBezTo>
                  <a:pt x="4651" y="19681"/>
                  <a:pt x="4606" y="19701"/>
                  <a:pt x="4554" y="19711"/>
                </a:cubicBezTo>
                <a:cubicBezTo>
                  <a:pt x="4464" y="19671"/>
                  <a:pt x="4366" y="19731"/>
                  <a:pt x="4277" y="19681"/>
                </a:cubicBezTo>
                <a:cubicBezTo>
                  <a:pt x="4172" y="19741"/>
                  <a:pt x="4097" y="19651"/>
                  <a:pt x="3992" y="19691"/>
                </a:cubicBezTo>
                <a:cubicBezTo>
                  <a:pt x="3947" y="19701"/>
                  <a:pt x="3902" y="19691"/>
                  <a:pt x="3857" y="19681"/>
                </a:cubicBezTo>
                <a:cubicBezTo>
                  <a:pt x="3805" y="19681"/>
                  <a:pt x="3760" y="19701"/>
                  <a:pt x="3715" y="19661"/>
                </a:cubicBezTo>
                <a:cubicBezTo>
                  <a:pt x="3677" y="19671"/>
                  <a:pt x="3632" y="19651"/>
                  <a:pt x="3587" y="19671"/>
                </a:cubicBezTo>
                <a:cubicBezTo>
                  <a:pt x="3543" y="19661"/>
                  <a:pt x="3498" y="19651"/>
                  <a:pt x="3453" y="19651"/>
                </a:cubicBezTo>
                <a:cubicBezTo>
                  <a:pt x="3370" y="19571"/>
                  <a:pt x="3258" y="19691"/>
                  <a:pt x="3183" y="19581"/>
                </a:cubicBezTo>
                <a:cubicBezTo>
                  <a:pt x="3078" y="19641"/>
                  <a:pt x="3003" y="19531"/>
                  <a:pt x="2906" y="19551"/>
                </a:cubicBezTo>
                <a:cubicBezTo>
                  <a:pt x="2861" y="19511"/>
                  <a:pt x="2809" y="19541"/>
                  <a:pt x="2771" y="19501"/>
                </a:cubicBezTo>
                <a:cubicBezTo>
                  <a:pt x="2719" y="19551"/>
                  <a:pt x="2681" y="19451"/>
                  <a:pt x="2636" y="19441"/>
                </a:cubicBezTo>
                <a:cubicBezTo>
                  <a:pt x="2494" y="19461"/>
                  <a:pt x="2367" y="19391"/>
                  <a:pt x="2224" y="19401"/>
                </a:cubicBezTo>
                <a:cubicBezTo>
                  <a:pt x="2157" y="19361"/>
                  <a:pt x="2090" y="19341"/>
                  <a:pt x="2015" y="19301"/>
                </a:cubicBezTo>
                <a:cubicBezTo>
                  <a:pt x="1977" y="19331"/>
                  <a:pt x="1947" y="19301"/>
                  <a:pt x="1910" y="19291"/>
                </a:cubicBezTo>
                <a:cubicBezTo>
                  <a:pt x="1872" y="19321"/>
                  <a:pt x="1842" y="19261"/>
                  <a:pt x="1805" y="19251"/>
                </a:cubicBezTo>
                <a:cubicBezTo>
                  <a:pt x="1738" y="19271"/>
                  <a:pt x="1678" y="19221"/>
                  <a:pt x="1610" y="19211"/>
                </a:cubicBezTo>
                <a:cubicBezTo>
                  <a:pt x="1543" y="19151"/>
                  <a:pt x="1460" y="19221"/>
                  <a:pt x="1401" y="19161"/>
                </a:cubicBezTo>
                <a:cubicBezTo>
                  <a:pt x="1356" y="19181"/>
                  <a:pt x="1326" y="19131"/>
                  <a:pt x="1288" y="19151"/>
                </a:cubicBezTo>
                <a:cubicBezTo>
                  <a:pt x="1251" y="19151"/>
                  <a:pt x="1221" y="19121"/>
                  <a:pt x="1183" y="19141"/>
                </a:cubicBezTo>
                <a:cubicBezTo>
                  <a:pt x="1108" y="19131"/>
                  <a:pt x="1034" y="19171"/>
                  <a:pt x="966" y="19131"/>
                </a:cubicBezTo>
                <a:cubicBezTo>
                  <a:pt x="899" y="19131"/>
                  <a:pt x="824" y="19151"/>
                  <a:pt x="764" y="19101"/>
                </a:cubicBezTo>
                <a:cubicBezTo>
                  <a:pt x="689" y="19101"/>
                  <a:pt x="614" y="19131"/>
                  <a:pt x="547" y="19081"/>
                </a:cubicBezTo>
                <a:cubicBezTo>
                  <a:pt x="472" y="19121"/>
                  <a:pt x="404" y="19071"/>
                  <a:pt x="322" y="19111"/>
                </a:cubicBezTo>
                <a:cubicBezTo>
                  <a:pt x="255" y="19111"/>
                  <a:pt x="180" y="19081"/>
                  <a:pt x="105" y="19131"/>
                </a:cubicBezTo>
                <a:cubicBezTo>
                  <a:pt x="67" y="19131"/>
                  <a:pt x="37" y="19121"/>
                  <a:pt x="0" y="19131"/>
                </a:cubicBezTo>
                <a:cubicBezTo>
                  <a:pt x="0" y="19251"/>
                  <a:pt x="0" y="19251"/>
                  <a:pt x="0" y="19251"/>
                </a:cubicBezTo>
                <a:cubicBezTo>
                  <a:pt x="37" y="19251"/>
                  <a:pt x="67" y="19231"/>
                  <a:pt x="105" y="19241"/>
                </a:cubicBezTo>
                <a:cubicBezTo>
                  <a:pt x="142" y="19241"/>
                  <a:pt x="195" y="19201"/>
                  <a:pt x="232" y="19231"/>
                </a:cubicBezTo>
                <a:cubicBezTo>
                  <a:pt x="255" y="19211"/>
                  <a:pt x="277" y="19201"/>
                  <a:pt x="292" y="19251"/>
                </a:cubicBezTo>
                <a:cubicBezTo>
                  <a:pt x="315" y="19221"/>
                  <a:pt x="337" y="19201"/>
                  <a:pt x="359" y="19181"/>
                </a:cubicBezTo>
                <a:cubicBezTo>
                  <a:pt x="382" y="19211"/>
                  <a:pt x="412" y="19191"/>
                  <a:pt x="434" y="19221"/>
                </a:cubicBezTo>
                <a:cubicBezTo>
                  <a:pt x="457" y="19281"/>
                  <a:pt x="509" y="19131"/>
                  <a:pt x="524" y="19241"/>
                </a:cubicBezTo>
                <a:cubicBezTo>
                  <a:pt x="592" y="19211"/>
                  <a:pt x="652" y="19231"/>
                  <a:pt x="711" y="19251"/>
                </a:cubicBezTo>
                <a:cubicBezTo>
                  <a:pt x="839" y="19221"/>
                  <a:pt x="959" y="19271"/>
                  <a:pt x="1086" y="19271"/>
                </a:cubicBezTo>
                <a:cubicBezTo>
                  <a:pt x="1138" y="19301"/>
                  <a:pt x="1206" y="19241"/>
                  <a:pt x="1251" y="19291"/>
                </a:cubicBezTo>
                <a:cubicBezTo>
                  <a:pt x="1296" y="19231"/>
                  <a:pt x="1311" y="19311"/>
                  <a:pt x="1341" y="19311"/>
                </a:cubicBezTo>
                <a:cubicBezTo>
                  <a:pt x="1378" y="19291"/>
                  <a:pt x="1408" y="19271"/>
                  <a:pt x="1438" y="19301"/>
                </a:cubicBezTo>
                <a:cubicBezTo>
                  <a:pt x="1468" y="19341"/>
                  <a:pt x="1505" y="19261"/>
                  <a:pt x="1528" y="19321"/>
                </a:cubicBezTo>
                <a:cubicBezTo>
                  <a:pt x="1558" y="19341"/>
                  <a:pt x="1588" y="19351"/>
                  <a:pt x="1618" y="19341"/>
                </a:cubicBezTo>
                <a:cubicBezTo>
                  <a:pt x="1685" y="19361"/>
                  <a:pt x="1745" y="19371"/>
                  <a:pt x="1797" y="19431"/>
                </a:cubicBezTo>
                <a:cubicBezTo>
                  <a:pt x="1835" y="19361"/>
                  <a:pt x="1865" y="19411"/>
                  <a:pt x="1895" y="19411"/>
                </a:cubicBezTo>
                <a:cubicBezTo>
                  <a:pt x="1932" y="19421"/>
                  <a:pt x="1940" y="19431"/>
                  <a:pt x="1985" y="19441"/>
                </a:cubicBezTo>
                <a:cubicBezTo>
                  <a:pt x="2015" y="19441"/>
                  <a:pt x="2045" y="19451"/>
                  <a:pt x="2075" y="19461"/>
                </a:cubicBezTo>
                <a:cubicBezTo>
                  <a:pt x="2105" y="19431"/>
                  <a:pt x="2127" y="19531"/>
                  <a:pt x="2164" y="19481"/>
                </a:cubicBezTo>
                <a:cubicBezTo>
                  <a:pt x="2187" y="19531"/>
                  <a:pt x="2232" y="19451"/>
                  <a:pt x="2254" y="19511"/>
                </a:cubicBezTo>
                <a:cubicBezTo>
                  <a:pt x="2284" y="19521"/>
                  <a:pt x="2314" y="19521"/>
                  <a:pt x="2344" y="19531"/>
                </a:cubicBezTo>
                <a:cubicBezTo>
                  <a:pt x="2412" y="19551"/>
                  <a:pt x="2479" y="19521"/>
                  <a:pt x="2546" y="19561"/>
                </a:cubicBezTo>
                <a:cubicBezTo>
                  <a:pt x="2576" y="19551"/>
                  <a:pt x="2606" y="19561"/>
                  <a:pt x="2636" y="19591"/>
                </a:cubicBezTo>
                <a:cubicBezTo>
                  <a:pt x="2659" y="19631"/>
                  <a:pt x="2704" y="19551"/>
                  <a:pt x="2726" y="19611"/>
                </a:cubicBezTo>
                <a:cubicBezTo>
                  <a:pt x="2756" y="19621"/>
                  <a:pt x="2786" y="19621"/>
                  <a:pt x="2816" y="19631"/>
                </a:cubicBezTo>
                <a:cubicBezTo>
                  <a:pt x="2854" y="19611"/>
                  <a:pt x="2876" y="19711"/>
                  <a:pt x="2921" y="19641"/>
                </a:cubicBezTo>
                <a:cubicBezTo>
                  <a:pt x="2943" y="19691"/>
                  <a:pt x="2988" y="19631"/>
                  <a:pt x="3003" y="19711"/>
                </a:cubicBezTo>
                <a:cubicBezTo>
                  <a:pt x="3033" y="19721"/>
                  <a:pt x="3078" y="19651"/>
                  <a:pt x="3101" y="19731"/>
                </a:cubicBezTo>
                <a:cubicBezTo>
                  <a:pt x="3176" y="19661"/>
                  <a:pt x="3221" y="19791"/>
                  <a:pt x="3303" y="19721"/>
                </a:cubicBezTo>
                <a:cubicBezTo>
                  <a:pt x="3363" y="19751"/>
                  <a:pt x="3423" y="19771"/>
                  <a:pt x="3490" y="19731"/>
                </a:cubicBezTo>
                <a:cubicBezTo>
                  <a:pt x="3535" y="19811"/>
                  <a:pt x="3617" y="19711"/>
                  <a:pt x="3670" y="19771"/>
                </a:cubicBezTo>
                <a:cubicBezTo>
                  <a:pt x="3737" y="19721"/>
                  <a:pt x="3790" y="19801"/>
                  <a:pt x="3865" y="19741"/>
                </a:cubicBezTo>
                <a:cubicBezTo>
                  <a:pt x="3880" y="19851"/>
                  <a:pt x="3932" y="19701"/>
                  <a:pt x="3954" y="19761"/>
                </a:cubicBezTo>
                <a:cubicBezTo>
                  <a:pt x="3992" y="19741"/>
                  <a:pt x="4022" y="19801"/>
                  <a:pt x="4067" y="19731"/>
                </a:cubicBezTo>
                <a:cubicBezTo>
                  <a:pt x="4119" y="19801"/>
                  <a:pt x="4187" y="19741"/>
                  <a:pt x="4247" y="19781"/>
                </a:cubicBezTo>
                <a:cubicBezTo>
                  <a:pt x="4321" y="19751"/>
                  <a:pt x="4381" y="19801"/>
                  <a:pt x="4449" y="19771"/>
                </a:cubicBezTo>
                <a:cubicBezTo>
                  <a:pt x="4494" y="19691"/>
                  <a:pt x="4509" y="19831"/>
                  <a:pt x="4546" y="19751"/>
                </a:cubicBezTo>
                <a:cubicBezTo>
                  <a:pt x="4569" y="19811"/>
                  <a:pt x="4614" y="19731"/>
                  <a:pt x="4636" y="19781"/>
                </a:cubicBezTo>
                <a:cubicBezTo>
                  <a:pt x="4673" y="19751"/>
                  <a:pt x="4711" y="19741"/>
                  <a:pt x="4733" y="19761"/>
                </a:cubicBezTo>
                <a:cubicBezTo>
                  <a:pt x="4763" y="19691"/>
                  <a:pt x="4846" y="19761"/>
                  <a:pt x="4823" y="19681"/>
                </a:cubicBezTo>
                <a:cubicBezTo>
                  <a:pt x="4778" y="19701"/>
                  <a:pt x="4741" y="19671"/>
                  <a:pt x="4696" y="19731"/>
                </a:cubicBezTo>
                <a:close/>
                <a:moveTo>
                  <a:pt x="6074" y="21020"/>
                </a:moveTo>
                <a:cubicBezTo>
                  <a:pt x="6022" y="20800"/>
                  <a:pt x="5969" y="20580"/>
                  <a:pt x="5939" y="20341"/>
                </a:cubicBezTo>
                <a:cubicBezTo>
                  <a:pt x="5947" y="20271"/>
                  <a:pt x="5939" y="20221"/>
                  <a:pt x="5932" y="20161"/>
                </a:cubicBezTo>
                <a:cubicBezTo>
                  <a:pt x="5939" y="20081"/>
                  <a:pt x="5984" y="19971"/>
                  <a:pt x="5924" y="19951"/>
                </a:cubicBezTo>
                <a:cubicBezTo>
                  <a:pt x="5872" y="20041"/>
                  <a:pt x="5894" y="20171"/>
                  <a:pt x="5872" y="20351"/>
                </a:cubicBezTo>
                <a:cubicBezTo>
                  <a:pt x="5909" y="20411"/>
                  <a:pt x="5894" y="20520"/>
                  <a:pt x="5909" y="20600"/>
                </a:cubicBezTo>
                <a:cubicBezTo>
                  <a:pt x="5909" y="20690"/>
                  <a:pt x="5954" y="20760"/>
                  <a:pt x="5947" y="20850"/>
                </a:cubicBezTo>
                <a:cubicBezTo>
                  <a:pt x="5992" y="20920"/>
                  <a:pt x="5977" y="21020"/>
                  <a:pt x="6014" y="21090"/>
                </a:cubicBezTo>
                <a:cubicBezTo>
                  <a:pt x="6029" y="21180"/>
                  <a:pt x="6067" y="21250"/>
                  <a:pt x="6074" y="21350"/>
                </a:cubicBezTo>
                <a:cubicBezTo>
                  <a:pt x="6104" y="21430"/>
                  <a:pt x="6126" y="21500"/>
                  <a:pt x="6149" y="21580"/>
                </a:cubicBezTo>
                <a:cubicBezTo>
                  <a:pt x="6254" y="21580"/>
                  <a:pt x="6254" y="21580"/>
                  <a:pt x="6254" y="21580"/>
                </a:cubicBezTo>
                <a:cubicBezTo>
                  <a:pt x="6239" y="21500"/>
                  <a:pt x="6186" y="21440"/>
                  <a:pt x="6194" y="21330"/>
                </a:cubicBezTo>
                <a:cubicBezTo>
                  <a:pt x="6126" y="21250"/>
                  <a:pt x="6119" y="21110"/>
                  <a:pt x="6074" y="21020"/>
                </a:cubicBezTo>
                <a:close/>
                <a:moveTo>
                  <a:pt x="5834" y="21080"/>
                </a:moveTo>
                <a:cubicBezTo>
                  <a:pt x="5812" y="21000"/>
                  <a:pt x="5782" y="20920"/>
                  <a:pt x="5752" y="20840"/>
                </a:cubicBezTo>
                <a:cubicBezTo>
                  <a:pt x="5745" y="20740"/>
                  <a:pt x="5670" y="20690"/>
                  <a:pt x="5692" y="20550"/>
                </a:cubicBezTo>
                <a:cubicBezTo>
                  <a:pt x="5640" y="20491"/>
                  <a:pt x="5655" y="20381"/>
                  <a:pt x="5632" y="20291"/>
                </a:cubicBezTo>
                <a:cubicBezTo>
                  <a:pt x="5617" y="20191"/>
                  <a:pt x="5595" y="20101"/>
                  <a:pt x="5602" y="19981"/>
                </a:cubicBezTo>
                <a:cubicBezTo>
                  <a:pt x="5572" y="19911"/>
                  <a:pt x="5572" y="19801"/>
                  <a:pt x="5595" y="19681"/>
                </a:cubicBezTo>
                <a:cubicBezTo>
                  <a:pt x="5557" y="19661"/>
                  <a:pt x="5617" y="19551"/>
                  <a:pt x="5587" y="19521"/>
                </a:cubicBezTo>
                <a:cubicBezTo>
                  <a:pt x="5580" y="19471"/>
                  <a:pt x="5640" y="19371"/>
                  <a:pt x="5595" y="19351"/>
                </a:cubicBezTo>
                <a:cubicBezTo>
                  <a:pt x="5572" y="19371"/>
                  <a:pt x="5512" y="19531"/>
                  <a:pt x="5550" y="19571"/>
                </a:cubicBezTo>
                <a:cubicBezTo>
                  <a:pt x="5542" y="19621"/>
                  <a:pt x="5542" y="19661"/>
                  <a:pt x="5550" y="19691"/>
                </a:cubicBezTo>
                <a:cubicBezTo>
                  <a:pt x="5542" y="19741"/>
                  <a:pt x="5520" y="19791"/>
                  <a:pt x="5550" y="19811"/>
                </a:cubicBezTo>
                <a:cubicBezTo>
                  <a:pt x="5542" y="19981"/>
                  <a:pt x="5557" y="20121"/>
                  <a:pt x="5572" y="20271"/>
                </a:cubicBezTo>
                <a:cubicBezTo>
                  <a:pt x="5550" y="20321"/>
                  <a:pt x="5497" y="20301"/>
                  <a:pt x="5497" y="20401"/>
                </a:cubicBezTo>
                <a:cubicBezTo>
                  <a:pt x="5535" y="20451"/>
                  <a:pt x="5505" y="20550"/>
                  <a:pt x="5527" y="20610"/>
                </a:cubicBezTo>
                <a:cubicBezTo>
                  <a:pt x="5512" y="20700"/>
                  <a:pt x="5542" y="20760"/>
                  <a:pt x="5550" y="20830"/>
                </a:cubicBezTo>
                <a:cubicBezTo>
                  <a:pt x="5572" y="20970"/>
                  <a:pt x="5572" y="21130"/>
                  <a:pt x="5625" y="21250"/>
                </a:cubicBezTo>
                <a:cubicBezTo>
                  <a:pt x="5617" y="21380"/>
                  <a:pt x="5670" y="21470"/>
                  <a:pt x="5685" y="21580"/>
                </a:cubicBezTo>
                <a:cubicBezTo>
                  <a:pt x="5767" y="21580"/>
                  <a:pt x="5767" y="21580"/>
                  <a:pt x="5767" y="21580"/>
                </a:cubicBezTo>
                <a:cubicBezTo>
                  <a:pt x="5759" y="21540"/>
                  <a:pt x="5752" y="21500"/>
                  <a:pt x="5737" y="21470"/>
                </a:cubicBezTo>
                <a:cubicBezTo>
                  <a:pt x="5737" y="21410"/>
                  <a:pt x="5707" y="21360"/>
                  <a:pt x="5700" y="21310"/>
                </a:cubicBezTo>
                <a:cubicBezTo>
                  <a:pt x="5722" y="21240"/>
                  <a:pt x="5685" y="21210"/>
                  <a:pt x="5662" y="21170"/>
                </a:cubicBezTo>
                <a:cubicBezTo>
                  <a:pt x="5670" y="20930"/>
                  <a:pt x="5572" y="20770"/>
                  <a:pt x="5587" y="20520"/>
                </a:cubicBezTo>
                <a:cubicBezTo>
                  <a:pt x="5647" y="20530"/>
                  <a:pt x="5587" y="20630"/>
                  <a:pt x="5632" y="20650"/>
                </a:cubicBezTo>
                <a:cubicBezTo>
                  <a:pt x="5655" y="20680"/>
                  <a:pt x="5655" y="20720"/>
                  <a:pt x="5647" y="20780"/>
                </a:cubicBezTo>
                <a:cubicBezTo>
                  <a:pt x="5685" y="20850"/>
                  <a:pt x="5715" y="20920"/>
                  <a:pt x="5715" y="21010"/>
                </a:cubicBezTo>
                <a:cubicBezTo>
                  <a:pt x="5797" y="21190"/>
                  <a:pt x="5849" y="21390"/>
                  <a:pt x="5909" y="21580"/>
                </a:cubicBezTo>
                <a:cubicBezTo>
                  <a:pt x="5984" y="21580"/>
                  <a:pt x="5984" y="21580"/>
                  <a:pt x="5984" y="21580"/>
                </a:cubicBezTo>
                <a:cubicBezTo>
                  <a:pt x="5984" y="21480"/>
                  <a:pt x="5932" y="21420"/>
                  <a:pt x="5924" y="21320"/>
                </a:cubicBezTo>
                <a:cubicBezTo>
                  <a:pt x="5887" y="21250"/>
                  <a:pt x="5857" y="21170"/>
                  <a:pt x="5834" y="21080"/>
                </a:cubicBezTo>
                <a:close/>
                <a:moveTo>
                  <a:pt x="5595" y="20491"/>
                </a:moveTo>
                <a:cubicBezTo>
                  <a:pt x="5527" y="20491"/>
                  <a:pt x="5572" y="20411"/>
                  <a:pt x="5572" y="20361"/>
                </a:cubicBezTo>
                <a:cubicBezTo>
                  <a:pt x="5602" y="20391"/>
                  <a:pt x="5602" y="20441"/>
                  <a:pt x="5595" y="20491"/>
                </a:cubicBezTo>
                <a:close/>
                <a:moveTo>
                  <a:pt x="5535" y="21340"/>
                </a:moveTo>
                <a:cubicBezTo>
                  <a:pt x="5460" y="21240"/>
                  <a:pt x="5460" y="21080"/>
                  <a:pt x="5407" y="20960"/>
                </a:cubicBezTo>
                <a:cubicBezTo>
                  <a:pt x="5430" y="20900"/>
                  <a:pt x="5385" y="20890"/>
                  <a:pt x="5415" y="20820"/>
                </a:cubicBezTo>
                <a:cubicBezTo>
                  <a:pt x="5385" y="20780"/>
                  <a:pt x="5452" y="20680"/>
                  <a:pt x="5378" y="20680"/>
                </a:cubicBezTo>
                <a:cubicBezTo>
                  <a:pt x="5310" y="20940"/>
                  <a:pt x="5415" y="21080"/>
                  <a:pt x="5415" y="21290"/>
                </a:cubicBezTo>
                <a:cubicBezTo>
                  <a:pt x="5445" y="21370"/>
                  <a:pt x="5460" y="21460"/>
                  <a:pt x="5475" y="21560"/>
                </a:cubicBezTo>
                <a:cubicBezTo>
                  <a:pt x="5475" y="21560"/>
                  <a:pt x="5482" y="21570"/>
                  <a:pt x="5490" y="21580"/>
                </a:cubicBezTo>
                <a:cubicBezTo>
                  <a:pt x="5565" y="21580"/>
                  <a:pt x="5565" y="21580"/>
                  <a:pt x="5565" y="21580"/>
                </a:cubicBezTo>
                <a:cubicBezTo>
                  <a:pt x="5565" y="21570"/>
                  <a:pt x="5565" y="21570"/>
                  <a:pt x="5565" y="21560"/>
                </a:cubicBezTo>
                <a:cubicBezTo>
                  <a:pt x="5565" y="21470"/>
                  <a:pt x="5505" y="21440"/>
                  <a:pt x="5535" y="21340"/>
                </a:cubicBezTo>
                <a:close/>
                <a:moveTo>
                  <a:pt x="105" y="19661"/>
                </a:moveTo>
                <a:cubicBezTo>
                  <a:pt x="157" y="19671"/>
                  <a:pt x="225" y="19631"/>
                  <a:pt x="270" y="19681"/>
                </a:cubicBezTo>
                <a:cubicBezTo>
                  <a:pt x="419" y="19581"/>
                  <a:pt x="539" y="19661"/>
                  <a:pt x="667" y="19641"/>
                </a:cubicBezTo>
                <a:cubicBezTo>
                  <a:pt x="786" y="19711"/>
                  <a:pt x="929" y="19631"/>
                  <a:pt x="1056" y="19681"/>
                </a:cubicBezTo>
                <a:cubicBezTo>
                  <a:pt x="1183" y="19681"/>
                  <a:pt x="1311" y="19701"/>
                  <a:pt x="1438" y="19751"/>
                </a:cubicBezTo>
                <a:cubicBezTo>
                  <a:pt x="1498" y="19751"/>
                  <a:pt x="1558" y="19761"/>
                  <a:pt x="1625" y="19761"/>
                </a:cubicBezTo>
                <a:cubicBezTo>
                  <a:pt x="1655" y="19771"/>
                  <a:pt x="1685" y="19781"/>
                  <a:pt x="1715" y="19781"/>
                </a:cubicBezTo>
                <a:cubicBezTo>
                  <a:pt x="1745" y="19801"/>
                  <a:pt x="1783" y="19791"/>
                  <a:pt x="1820" y="19791"/>
                </a:cubicBezTo>
                <a:cubicBezTo>
                  <a:pt x="1947" y="19831"/>
                  <a:pt x="2082" y="19801"/>
                  <a:pt x="2202" y="19871"/>
                </a:cubicBezTo>
                <a:cubicBezTo>
                  <a:pt x="2262" y="19871"/>
                  <a:pt x="2322" y="19881"/>
                  <a:pt x="2382" y="19921"/>
                </a:cubicBezTo>
                <a:cubicBezTo>
                  <a:pt x="2419" y="19871"/>
                  <a:pt x="2434" y="19971"/>
                  <a:pt x="2472" y="19941"/>
                </a:cubicBezTo>
                <a:cubicBezTo>
                  <a:pt x="2509" y="19921"/>
                  <a:pt x="2539" y="19971"/>
                  <a:pt x="2576" y="19951"/>
                </a:cubicBezTo>
                <a:cubicBezTo>
                  <a:pt x="2636" y="19981"/>
                  <a:pt x="2696" y="20001"/>
                  <a:pt x="2764" y="20001"/>
                </a:cubicBezTo>
                <a:cubicBezTo>
                  <a:pt x="2816" y="20071"/>
                  <a:pt x="2898" y="20011"/>
                  <a:pt x="2951" y="20071"/>
                </a:cubicBezTo>
                <a:cubicBezTo>
                  <a:pt x="2973" y="20141"/>
                  <a:pt x="3011" y="20081"/>
                  <a:pt x="3041" y="20091"/>
                </a:cubicBezTo>
                <a:cubicBezTo>
                  <a:pt x="3071" y="20151"/>
                  <a:pt x="3101" y="20151"/>
                  <a:pt x="3138" y="20111"/>
                </a:cubicBezTo>
                <a:cubicBezTo>
                  <a:pt x="3153" y="20211"/>
                  <a:pt x="3191" y="20151"/>
                  <a:pt x="3221" y="20181"/>
                </a:cubicBezTo>
                <a:cubicBezTo>
                  <a:pt x="3243" y="20151"/>
                  <a:pt x="3325" y="20201"/>
                  <a:pt x="3303" y="20141"/>
                </a:cubicBezTo>
                <a:cubicBezTo>
                  <a:pt x="3206" y="20091"/>
                  <a:pt x="3101" y="20091"/>
                  <a:pt x="3011" y="20021"/>
                </a:cubicBezTo>
                <a:cubicBezTo>
                  <a:pt x="2951" y="20081"/>
                  <a:pt x="2921" y="19921"/>
                  <a:pt x="2861" y="19981"/>
                </a:cubicBezTo>
                <a:cubicBezTo>
                  <a:pt x="2839" y="19951"/>
                  <a:pt x="2809" y="19971"/>
                  <a:pt x="2786" y="19941"/>
                </a:cubicBezTo>
                <a:cubicBezTo>
                  <a:pt x="2764" y="19901"/>
                  <a:pt x="2719" y="19981"/>
                  <a:pt x="2696" y="19921"/>
                </a:cubicBezTo>
                <a:cubicBezTo>
                  <a:pt x="2651" y="19861"/>
                  <a:pt x="2591" y="19921"/>
                  <a:pt x="2546" y="19841"/>
                </a:cubicBezTo>
                <a:cubicBezTo>
                  <a:pt x="2487" y="19881"/>
                  <a:pt x="2434" y="19831"/>
                  <a:pt x="2382" y="19811"/>
                </a:cubicBezTo>
                <a:cubicBezTo>
                  <a:pt x="2269" y="19811"/>
                  <a:pt x="2172" y="19741"/>
                  <a:pt x="2067" y="19711"/>
                </a:cubicBezTo>
                <a:cubicBezTo>
                  <a:pt x="2000" y="19731"/>
                  <a:pt x="1940" y="19681"/>
                  <a:pt x="1865" y="19721"/>
                </a:cubicBezTo>
                <a:cubicBezTo>
                  <a:pt x="1805" y="19631"/>
                  <a:pt x="1723" y="19701"/>
                  <a:pt x="1655" y="19661"/>
                </a:cubicBezTo>
                <a:cubicBezTo>
                  <a:pt x="1625" y="19641"/>
                  <a:pt x="1595" y="19631"/>
                  <a:pt x="1558" y="19641"/>
                </a:cubicBezTo>
                <a:cubicBezTo>
                  <a:pt x="1543" y="19651"/>
                  <a:pt x="1528" y="19641"/>
                  <a:pt x="1520" y="19611"/>
                </a:cubicBezTo>
                <a:cubicBezTo>
                  <a:pt x="1498" y="19631"/>
                  <a:pt x="1475" y="19641"/>
                  <a:pt x="1460" y="19591"/>
                </a:cubicBezTo>
                <a:cubicBezTo>
                  <a:pt x="1445" y="19601"/>
                  <a:pt x="1423" y="19621"/>
                  <a:pt x="1408" y="19601"/>
                </a:cubicBezTo>
                <a:cubicBezTo>
                  <a:pt x="1393" y="19571"/>
                  <a:pt x="1371" y="19611"/>
                  <a:pt x="1348" y="19591"/>
                </a:cubicBezTo>
                <a:cubicBezTo>
                  <a:pt x="1311" y="19581"/>
                  <a:pt x="1273" y="19591"/>
                  <a:pt x="1243" y="19581"/>
                </a:cubicBezTo>
                <a:cubicBezTo>
                  <a:pt x="1221" y="19521"/>
                  <a:pt x="1176" y="19601"/>
                  <a:pt x="1153" y="19551"/>
                </a:cubicBezTo>
                <a:cubicBezTo>
                  <a:pt x="1108" y="19581"/>
                  <a:pt x="1078" y="19551"/>
                  <a:pt x="1041" y="19551"/>
                </a:cubicBezTo>
                <a:cubicBezTo>
                  <a:pt x="974" y="19541"/>
                  <a:pt x="891" y="19571"/>
                  <a:pt x="824" y="19531"/>
                </a:cubicBezTo>
                <a:cubicBezTo>
                  <a:pt x="749" y="19591"/>
                  <a:pt x="697" y="19501"/>
                  <a:pt x="622" y="19541"/>
                </a:cubicBezTo>
                <a:cubicBezTo>
                  <a:pt x="562" y="19481"/>
                  <a:pt x="472" y="19551"/>
                  <a:pt x="412" y="19491"/>
                </a:cubicBezTo>
                <a:cubicBezTo>
                  <a:pt x="345" y="19541"/>
                  <a:pt x="292" y="19501"/>
                  <a:pt x="232" y="19541"/>
                </a:cubicBezTo>
                <a:cubicBezTo>
                  <a:pt x="180" y="19481"/>
                  <a:pt x="97" y="19571"/>
                  <a:pt x="45" y="19541"/>
                </a:cubicBezTo>
                <a:cubicBezTo>
                  <a:pt x="30" y="19531"/>
                  <a:pt x="15" y="19531"/>
                  <a:pt x="0" y="19531"/>
                </a:cubicBezTo>
                <a:cubicBezTo>
                  <a:pt x="0" y="19651"/>
                  <a:pt x="0" y="19651"/>
                  <a:pt x="0" y="19651"/>
                </a:cubicBezTo>
                <a:cubicBezTo>
                  <a:pt x="7" y="19641"/>
                  <a:pt x="7" y="19641"/>
                  <a:pt x="15" y="19631"/>
                </a:cubicBezTo>
                <a:cubicBezTo>
                  <a:pt x="37" y="19711"/>
                  <a:pt x="75" y="19651"/>
                  <a:pt x="105" y="19661"/>
                </a:cubicBezTo>
                <a:close/>
                <a:moveTo>
                  <a:pt x="404" y="20610"/>
                </a:moveTo>
                <a:cubicBezTo>
                  <a:pt x="427" y="20640"/>
                  <a:pt x="457" y="20650"/>
                  <a:pt x="494" y="20640"/>
                </a:cubicBezTo>
                <a:cubicBezTo>
                  <a:pt x="524" y="20610"/>
                  <a:pt x="547" y="20700"/>
                  <a:pt x="584" y="20660"/>
                </a:cubicBezTo>
                <a:cubicBezTo>
                  <a:pt x="644" y="20660"/>
                  <a:pt x="704" y="20670"/>
                  <a:pt x="764" y="20710"/>
                </a:cubicBezTo>
                <a:cubicBezTo>
                  <a:pt x="801" y="20640"/>
                  <a:pt x="824" y="20720"/>
                  <a:pt x="861" y="20690"/>
                </a:cubicBezTo>
                <a:cubicBezTo>
                  <a:pt x="884" y="20750"/>
                  <a:pt x="929" y="20670"/>
                  <a:pt x="951" y="20710"/>
                </a:cubicBezTo>
                <a:cubicBezTo>
                  <a:pt x="1004" y="20760"/>
                  <a:pt x="1071" y="20730"/>
                  <a:pt x="1131" y="20760"/>
                </a:cubicBezTo>
                <a:cubicBezTo>
                  <a:pt x="1146" y="20860"/>
                  <a:pt x="1198" y="20730"/>
                  <a:pt x="1213" y="20820"/>
                </a:cubicBezTo>
                <a:cubicBezTo>
                  <a:pt x="1251" y="20810"/>
                  <a:pt x="1281" y="20820"/>
                  <a:pt x="1303" y="20850"/>
                </a:cubicBezTo>
                <a:cubicBezTo>
                  <a:pt x="1341" y="20820"/>
                  <a:pt x="1356" y="20920"/>
                  <a:pt x="1393" y="20870"/>
                </a:cubicBezTo>
                <a:cubicBezTo>
                  <a:pt x="1438" y="20820"/>
                  <a:pt x="1445" y="20990"/>
                  <a:pt x="1490" y="20900"/>
                </a:cubicBezTo>
                <a:cubicBezTo>
                  <a:pt x="1505" y="20990"/>
                  <a:pt x="1558" y="20860"/>
                  <a:pt x="1573" y="20960"/>
                </a:cubicBezTo>
                <a:cubicBezTo>
                  <a:pt x="1603" y="20950"/>
                  <a:pt x="1633" y="20960"/>
                  <a:pt x="1663" y="20980"/>
                </a:cubicBezTo>
                <a:cubicBezTo>
                  <a:pt x="1723" y="20980"/>
                  <a:pt x="1783" y="21000"/>
                  <a:pt x="1842" y="21030"/>
                </a:cubicBezTo>
                <a:cubicBezTo>
                  <a:pt x="1872" y="21020"/>
                  <a:pt x="1902" y="21030"/>
                  <a:pt x="1932" y="21050"/>
                </a:cubicBezTo>
                <a:cubicBezTo>
                  <a:pt x="1962" y="21060"/>
                  <a:pt x="2007" y="21000"/>
                  <a:pt x="2022" y="21080"/>
                </a:cubicBezTo>
                <a:cubicBezTo>
                  <a:pt x="2067" y="21020"/>
                  <a:pt x="2082" y="21090"/>
                  <a:pt x="2120" y="21060"/>
                </a:cubicBezTo>
                <a:cubicBezTo>
                  <a:pt x="2135" y="21060"/>
                  <a:pt x="2217" y="21060"/>
                  <a:pt x="2194" y="21000"/>
                </a:cubicBezTo>
                <a:cubicBezTo>
                  <a:pt x="2097" y="21020"/>
                  <a:pt x="2022" y="20930"/>
                  <a:pt x="1925" y="20990"/>
                </a:cubicBezTo>
                <a:cubicBezTo>
                  <a:pt x="1887" y="20920"/>
                  <a:pt x="1842" y="20940"/>
                  <a:pt x="1797" y="20930"/>
                </a:cubicBezTo>
                <a:cubicBezTo>
                  <a:pt x="1753" y="20900"/>
                  <a:pt x="1708" y="20890"/>
                  <a:pt x="1663" y="20880"/>
                </a:cubicBezTo>
                <a:cubicBezTo>
                  <a:pt x="1573" y="20860"/>
                  <a:pt x="1483" y="20830"/>
                  <a:pt x="1393" y="20770"/>
                </a:cubicBezTo>
                <a:cubicBezTo>
                  <a:pt x="1303" y="20750"/>
                  <a:pt x="1221" y="20710"/>
                  <a:pt x="1131" y="20660"/>
                </a:cubicBezTo>
                <a:cubicBezTo>
                  <a:pt x="1041" y="20650"/>
                  <a:pt x="966" y="20580"/>
                  <a:pt x="869" y="20610"/>
                </a:cubicBezTo>
                <a:cubicBezTo>
                  <a:pt x="786" y="20540"/>
                  <a:pt x="689" y="20570"/>
                  <a:pt x="599" y="20540"/>
                </a:cubicBezTo>
                <a:cubicBezTo>
                  <a:pt x="509" y="20550"/>
                  <a:pt x="427" y="20471"/>
                  <a:pt x="322" y="20511"/>
                </a:cubicBezTo>
                <a:cubicBezTo>
                  <a:pt x="292" y="20431"/>
                  <a:pt x="232" y="20511"/>
                  <a:pt x="187" y="20491"/>
                </a:cubicBezTo>
                <a:cubicBezTo>
                  <a:pt x="142" y="20451"/>
                  <a:pt x="97" y="20471"/>
                  <a:pt x="45" y="20481"/>
                </a:cubicBezTo>
                <a:cubicBezTo>
                  <a:pt x="30" y="20471"/>
                  <a:pt x="15" y="20471"/>
                  <a:pt x="0" y="20471"/>
                </a:cubicBezTo>
                <a:cubicBezTo>
                  <a:pt x="0" y="20590"/>
                  <a:pt x="0" y="20590"/>
                  <a:pt x="0" y="20590"/>
                </a:cubicBezTo>
                <a:cubicBezTo>
                  <a:pt x="7" y="20590"/>
                  <a:pt x="22" y="20590"/>
                  <a:pt x="30" y="20600"/>
                </a:cubicBezTo>
                <a:cubicBezTo>
                  <a:pt x="157" y="20570"/>
                  <a:pt x="277" y="20620"/>
                  <a:pt x="404" y="20610"/>
                </a:cubicBezTo>
                <a:close/>
                <a:moveTo>
                  <a:pt x="3198" y="20860"/>
                </a:moveTo>
                <a:cubicBezTo>
                  <a:pt x="3146" y="20730"/>
                  <a:pt x="3063" y="20860"/>
                  <a:pt x="3003" y="20790"/>
                </a:cubicBezTo>
                <a:cubicBezTo>
                  <a:pt x="2936" y="20770"/>
                  <a:pt x="2868" y="20810"/>
                  <a:pt x="2809" y="20760"/>
                </a:cubicBezTo>
                <a:cubicBezTo>
                  <a:pt x="2734" y="20770"/>
                  <a:pt x="2674" y="20710"/>
                  <a:pt x="2606" y="20730"/>
                </a:cubicBezTo>
                <a:cubicBezTo>
                  <a:pt x="2539" y="20720"/>
                  <a:pt x="2457" y="20730"/>
                  <a:pt x="2397" y="20670"/>
                </a:cubicBezTo>
                <a:cubicBezTo>
                  <a:pt x="2120" y="20640"/>
                  <a:pt x="1865" y="20441"/>
                  <a:pt x="1595" y="20381"/>
                </a:cubicBezTo>
                <a:cubicBezTo>
                  <a:pt x="1558" y="20411"/>
                  <a:pt x="1543" y="20311"/>
                  <a:pt x="1505" y="20361"/>
                </a:cubicBezTo>
                <a:cubicBezTo>
                  <a:pt x="1475" y="20311"/>
                  <a:pt x="1430" y="20351"/>
                  <a:pt x="1401" y="20311"/>
                </a:cubicBezTo>
                <a:cubicBezTo>
                  <a:pt x="1356" y="20381"/>
                  <a:pt x="1333" y="20251"/>
                  <a:pt x="1296" y="20301"/>
                </a:cubicBezTo>
                <a:cubicBezTo>
                  <a:pt x="1258" y="20301"/>
                  <a:pt x="1221" y="20271"/>
                  <a:pt x="1183" y="20291"/>
                </a:cubicBezTo>
                <a:cubicBezTo>
                  <a:pt x="1123" y="20271"/>
                  <a:pt x="1056" y="20221"/>
                  <a:pt x="989" y="20261"/>
                </a:cubicBezTo>
                <a:cubicBezTo>
                  <a:pt x="974" y="20231"/>
                  <a:pt x="959" y="20241"/>
                  <a:pt x="944" y="20231"/>
                </a:cubicBezTo>
                <a:cubicBezTo>
                  <a:pt x="929" y="20221"/>
                  <a:pt x="899" y="20231"/>
                  <a:pt x="884" y="20221"/>
                </a:cubicBezTo>
                <a:cubicBezTo>
                  <a:pt x="846" y="20211"/>
                  <a:pt x="809" y="20221"/>
                  <a:pt x="771" y="20211"/>
                </a:cubicBezTo>
                <a:cubicBezTo>
                  <a:pt x="711" y="20201"/>
                  <a:pt x="644" y="20191"/>
                  <a:pt x="577" y="20181"/>
                </a:cubicBezTo>
                <a:cubicBezTo>
                  <a:pt x="509" y="20151"/>
                  <a:pt x="427" y="20201"/>
                  <a:pt x="359" y="20161"/>
                </a:cubicBezTo>
                <a:cubicBezTo>
                  <a:pt x="285" y="20211"/>
                  <a:pt x="225" y="20161"/>
                  <a:pt x="157" y="20171"/>
                </a:cubicBezTo>
                <a:cubicBezTo>
                  <a:pt x="105" y="20141"/>
                  <a:pt x="52" y="20171"/>
                  <a:pt x="0" y="20161"/>
                </a:cubicBezTo>
                <a:cubicBezTo>
                  <a:pt x="0" y="20271"/>
                  <a:pt x="0" y="20271"/>
                  <a:pt x="0" y="20271"/>
                </a:cubicBezTo>
                <a:cubicBezTo>
                  <a:pt x="67" y="20271"/>
                  <a:pt x="127" y="20301"/>
                  <a:pt x="202" y="20271"/>
                </a:cubicBezTo>
                <a:cubicBezTo>
                  <a:pt x="285" y="20341"/>
                  <a:pt x="389" y="20261"/>
                  <a:pt x="479" y="20301"/>
                </a:cubicBezTo>
                <a:cubicBezTo>
                  <a:pt x="524" y="20291"/>
                  <a:pt x="577" y="20271"/>
                  <a:pt x="622" y="20311"/>
                </a:cubicBezTo>
                <a:cubicBezTo>
                  <a:pt x="674" y="20261"/>
                  <a:pt x="711" y="20321"/>
                  <a:pt x="749" y="20371"/>
                </a:cubicBezTo>
                <a:cubicBezTo>
                  <a:pt x="779" y="20351"/>
                  <a:pt x="816" y="20301"/>
                  <a:pt x="831" y="20331"/>
                </a:cubicBezTo>
                <a:cubicBezTo>
                  <a:pt x="861" y="20301"/>
                  <a:pt x="876" y="20381"/>
                  <a:pt x="914" y="20331"/>
                </a:cubicBezTo>
                <a:cubicBezTo>
                  <a:pt x="966" y="20351"/>
                  <a:pt x="1019" y="20401"/>
                  <a:pt x="1078" y="20351"/>
                </a:cubicBezTo>
                <a:cubicBezTo>
                  <a:pt x="1123" y="20441"/>
                  <a:pt x="1183" y="20381"/>
                  <a:pt x="1228" y="20431"/>
                </a:cubicBezTo>
                <a:cubicBezTo>
                  <a:pt x="1296" y="20361"/>
                  <a:pt x="1333" y="20481"/>
                  <a:pt x="1401" y="20411"/>
                </a:cubicBezTo>
                <a:cubicBezTo>
                  <a:pt x="1445" y="20461"/>
                  <a:pt x="1498" y="20481"/>
                  <a:pt x="1550" y="20451"/>
                </a:cubicBezTo>
                <a:cubicBezTo>
                  <a:pt x="1595" y="20530"/>
                  <a:pt x="1655" y="20511"/>
                  <a:pt x="1715" y="20520"/>
                </a:cubicBezTo>
                <a:cubicBezTo>
                  <a:pt x="1768" y="20540"/>
                  <a:pt x="1820" y="20600"/>
                  <a:pt x="1880" y="20580"/>
                </a:cubicBezTo>
                <a:cubicBezTo>
                  <a:pt x="1902" y="20600"/>
                  <a:pt x="1925" y="20620"/>
                  <a:pt x="1947" y="20620"/>
                </a:cubicBezTo>
                <a:cubicBezTo>
                  <a:pt x="1985" y="20590"/>
                  <a:pt x="2000" y="20690"/>
                  <a:pt x="2037" y="20680"/>
                </a:cubicBezTo>
                <a:cubicBezTo>
                  <a:pt x="2142" y="20700"/>
                  <a:pt x="2247" y="20750"/>
                  <a:pt x="2352" y="20790"/>
                </a:cubicBezTo>
                <a:cubicBezTo>
                  <a:pt x="2404" y="20770"/>
                  <a:pt x="2457" y="20830"/>
                  <a:pt x="2516" y="20810"/>
                </a:cubicBezTo>
                <a:cubicBezTo>
                  <a:pt x="2576" y="20800"/>
                  <a:pt x="2629" y="20810"/>
                  <a:pt x="2689" y="20830"/>
                </a:cubicBezTo>
                <a:cubicBezTo>
                  <a:pt x="2794" y="20840"/>
                  <a:pt x="2898" y="20860"/>
                  <a:pt x="3011" y="20850"/>
                </a:cubicBezTo>
                <a:cubicBezTo>
                  <a:pt x="3033" y="20880"/>
                  <a:pt x="3056" y="20880"/>
                  <a:pt x="3086" y="20850"/>
                </a:cubicBezTo>
                <a:cubicBezTo>
                  <a:pt x="3116" y="20860"/>
                  <a:pt x="3146" y="20870"/>
                  <a:pt x="3176" y="20880"/>
                </a:cubicBezTo>
                <a:cubicBezTo>
                  <a:pt x="3198" y="20920"/>
                  <a:pt x="3235" y="20850"/>
                  <a:pt x="3258" y="20880"/>
                </a:cubicBezTo>
                <a:cubicBezTo>
                  <a:pt x="3295" y="20820"/>
                  <a:pt x="3318" y="20890"/>
                  <a:pt x="3355" y="20860"/>
                </a:cubicBezTo>
                <a:cubicBezTo>
                  <a:pt x="3310" y="20780"/>
                  <a:pt x="3258" y="20820"/>
                  <a:pt x="3198" y="20860"/>
                </a:cubicBezTo>
                <a:close/>
                <a:moveTo>
                  <a:pt x="1783" y="21430"/>
                </a:moveTo>
                <a:cubicBezTo>
                  <a:pt x="1730" y="21430"/>
                  <a:pt x="1670" y="21440"/>
                  <a:pt x="1610" y="21450"/>
                </a:cubicBezTo>
                <a:cubicBezTo>
                  <a:pt x="1498" y="21440"/>
                  <a:pt x="1393" y="21430"/>
                  <a:pt x="1281" y="21470"/>
                </a:cubicBezTo>
                <a:cubicBezTo>
                  <a:pt x="1236" y="21380"/>
                  <a:pt x="1176" y="21440"/>
                  <a:pt x="1131" y="21390"/>
                </a:cubicBezTo>
                <a:cubicBezTo>
                  <a:pt x="1071" y="21450"/>
                  <a:pt x="1034" y="21340"/>
                  <a:pt x="974" y="21390"/>
                </a:cubicBezTo>
                <a:cubicBezTo>
                  <a:pt x="929" y="21380"/>
                  <a:pt x="876" y="21360"/>
                  <a:pt x="824" y="21350"/>
                </a:cubicBezTo>
                <a:cubicBezTo>
                  <a:pt x="779" y="21330"/>
                  <a:pt x="719" y="21360"/>
                  <a:pt x="674" y="21310"/>
                </a:cubicBezTo>
                <a:cubicBezTo>
                  <a:pt x="614" y="21370"/>
                  <a:pt x="584" y="21230"/>
                  <a:pt x="517" y="21310"/>
                </a:cubicBezTo>
                <a:cubicBezTo>
                  <a:pt x="494" y="21280"/>
                  <a:pt x="472" y="21300"/>
                  <a:pt x="449" y="21270"/>
                </a:cubicBezTo>
                <a:cubicBezTo>
                  <a:pt x="412" y="21310"/>
                  <a:pt x="397" y="21270"/>
                  <a:pt x="367" y="21270"/>
                </a:cubicBezTo>
                <a:cubicBezTo>
                  <a:pt x="262" y="21240"/>
                  <a:pt x="157" y="21230"/>
                  <a:pt x="52" y="21210"/>
                </a:cubicBezTo>
                <a:cubicBezTo>
                  <a:pt x="30" y="21210"/>
                  <a:pt x="15" y="21200"/>
                  <a:pt x="0" y="21200"/>
                </a:cubicBezTo>
                <a:cubicBezTo>
                  <a:pt x="0" y="21320"/>
                  <a:pt x="0" y="21320"/>
                  <a:pt x="0" y="21320"/>
                </a:cubicBezTo>
                <a:cubicBezTo>
                  <a:pt x="37" y="21330"/>
                  <a:pt x="82" y="21340"/>
                  <a:pt x="127" y="21310"/>
                </a:cubicBezTo>
                <a:cubicBezTo>
                  <a:pt x="195" y="21370"/>
                  <a:pt x="262" y="21390"/>
                  <a:pt x="337" y="21370"/>
                </a:cubicBezTo>
                <a:cubicBezTo>
                  <a:pt x="412" y="21380"/>
                  <a:pt x="487" y="21430"/>
                  <a:pt x="569" y="21410"/>
                </a:cubicBezTo>
                <a:cubicBezTo>
                  <a:pt x="599" y="21430"/>
                  <a:pt x="629" y="21460"/>
                  <a:pt x="674" y="21410"/>
                </a:cubicBezTo>
                <a:cubicBezTo>
                  <a:pt x="704" y="21460"/>
                  <a:pt x="741" y="21450"/>
                  <a:pt x="779" y="21460"/>
                </a:cubicBezTo>
                <a:cubicBezTo>
                  <a:pt x="861" y="21440"/>
                  <a:pt x="936" y="21460"/>
                  <a:pt x="1004" y="21500"/>
                </a:cubicBezTo>
                <a:cubicBezTo>
                  <a:pt x="1161" y="21500"/>
                  <a:pt x="1303" y="21540"/>
                  <a:pt x="1460" y="21510"/>
                </a:cubicBezTo>
                <a:cubicBezTo>
                  <a:pt x="1535" y="21550"/>
                  <a:pt x="1625" y="21450"/>
                  <a:pt x="1693" y="21510"/>
                </a:cubicBezTo>
                <a:cubicBezTo>
                  <a:pt x="1730" y="21490"/>
                  <a:pt x="1768" y="21520"/>
                  <a:pt x="1805" y="21480"/>
                </a:cubicBezTo>
                <a:cubicBezTo>
                  <a:pt x="1857" y="21450"/>
                  <a:pt x="1887" y="21530"/>
                  <a:pt x="1932" y="21470"/>
                </a:cubicBezTo>
                <a:cubicBezTo>
                  <a:pt x="1895" y="21390"/>
                  <a:pt x="1827" y="21470"/>
                  <a:pt x="1783" y="21430"/>
                </a:cubicBezTo>
                <a:close/>
                <a:moveTo>
                  <a:pt x="2389" y="21340"/>
                </a:moveTo>
                <a:cubicBezTo>
                  <a:pt x="2329" y="21280"/>
                  <a:pt x="2254" y="21340"/>
                  <a:pt x="2194" y="21310"/>
                </a:cubicBezTo>
                <a:cubicBezTo>
                  <a:pt x="2120" y="21320"/>
                  <a:pt x="2067" y="21260"/>
                  <a:pt x="1992" y="21280"/>
                </a:cubicBezTo>
                <a:cubicBezTo>
                  <a:pt x="1857" y="21230"/>
                  <a:pt x="1723" y="21230"/>
                  <a:pt x="1580" y="21230"/>
                </a:cubicBezTo>
                <a:cubicBezTo>
                  <a:pt x="1550" y="21190"/>
                  <a:pt x="1505" y="21210"/>
                  <a:pt x="1483" y="21140"/>
                </a:cubicBezTo>
                <a:cubicBezTo>
                  <a:pt x="1438" y="21220"/>
                  <a:pt x="1416" y="21090"/>
                  <a:pt x="1371" y="21140"/>
                </a:cubicBezTo>
                <a:cubicBezTo>
                  <a:pt x="1311" y="21070"/>
                  <a:pt x="1228" y="21130"/>
                  <a:pt x="1168" y="21040"/>
                </a:cubicBezTo>
                <a:cubicBezTo>
                  <a:pt x="1086" y="21110"/>
                  <a:pt x="1034" y="20980"/>
                  <a:pt x="951" y="21030"/>
                </a:cubicBezTo>
                <a:cubicBezTo>
                  <a:pt x="884" y="20930"/>
                  <a:pt x="794" y="21020"/>
                  <a:pt x="726" y="20950"/>
                </a:cubicBezTo>
                <a:cubicBezTo>
                  <a:pt x="487" y="20900"/>
                  <a:pt x="240" y="20850"/>
                  <a:pt x="0" y="20800"/>
                </a:cubicBezTo>
                <a:cubicBezTo>
                  <a:pt x="0" y="20920"/>
                  <a:pt x="0" y="20920"/>
                  <a:pt x="0" y="20920"/>
                </a:cubicBezTo>
                <a:cubicBezTo>
                  <a:pt x="97" y="20940"/>
                  <a:pt x="195" y="20950"/>
                  <a:pt x="285" y="21000"/>
                </a:cubicBezTo>
                <a:cubicBezTo>
                  <a:pt x="367" y="20930"/>
                  <a:pt x="419" y="21060"/>
                  <a:pt x="502" y="21010"/>
                </a:cubicBezTo>
                <a:cubicBezTo>
                  <a:pt x="569" y="21070"/>
                  <a:pt x="659" y="21000"/>
                  <a:pt x="726" y="21090"/>
                </a:cubicBezTo>
                <a:cubicBezTo>
                  <a:pt x="876" y="21090"/>
                  <a:pt x="1019" y="21160"/>
                  <a:pt x="1161" y="21190"/>
                </a:cubicBezTo>
                <a:cubicBezTo>
                  <a:pt x="1236" y="21170"/>
                  <a:pt x="1303" y="21230"/>
                  <a:pt x="1371" y="21240"/>
                </a:cubicBezTo>
                <a:cubicBezTo>
                  <a:pt x="1393" y="21330"/>
                  <a:pt x="1445" y="21250"/>
                  <a:pt x="1475" y="21290"/>
                </a:cubicBezTo>
                <a:cubicBezTo>
                  <a:pt x="1513" y="21340"/>
                  <a:pt x="1558" y="21280"/>
                  <a:pt x="1588" y="21360"/>
                </a:cubicBezTo>
                <a:cubicBezTo>
                  <a:pt x="1625" y="21320"/>
                  <a:pt x="1640" y="21360"/>
                  <a:pt x="1670" y="21360"/>
                </a:cubicBezTo>
                <a:cubicBezTo>
                  <a:pt x="1715" y="21280"/>
                  <a:pt x="1723" y="21430"/>
                  <a:pt x="1768" y="21340"/>
                </a:cubicBezTo>
                <a:cubicBezTo>
                  <a:pt x="1812" y="21390"/>
                  <a:pt x="1880" y="21360"/>
                  <a:pt x="1932" y="21370"/>
                </a:cubicBezTo>
                <a:cubicBezTo>
                  <a:pt x="1955" y="21400"/>
                  <a:pt x="1992" y="21340"/>
                  <a:pt x="2007" y="21410"/>
                </a:cubicBezTo>
                <a:cubicBezTo>
                  <a:pt x="2045" y="21380"/>
                  <a:pt x="2060" y="21450"/>
                  <a:pt x="2105" y="21390"/>
                </a:cubicBezTo>
                <a:cubicBezTo>
                  <a:pt x="2149" y="21470"/>
                  <a:pt x="2217" y="21390"/>
                  <a:pt x="2269" y="21450"/>
                </a:cubicBezTo>
                <a:cubicBezTo>
                  <a:pt x="2314" y="21420"/>
                  <a:pt x="2359" y="21410"/>
                  <a:pt x="2389" y="21450"/>
                </a:cubicBezTo>
                <a:cubicBezTo>
                  <a:pt x="2442" y="21410"/>
                  <a:pt x="2479" y="21430"/>
                  <a:pt x="2516" y="21440"/>
                </a:cubicBezTo>
                <a:cubicBezTo>
                  <a:pt x="2561" y="21370"/>
                  <a:pt x="2591" y="21430"/>
                  <a:pt x="2636" y="21360"/>
                </a:cubicBezTo>
                <a:cubicBezTo>
                  <a:pt x="2681" y="21380"/>
                  <a:pt x="2749" y="21320"/>
                  <a:pt x="2719" y="21260"/>
                </a:cubicBezTo>
                <a:cubicBezTo>
                  <a:pt x="2606" y="21300"/>
                  <a:pt x="2509" y="21270"/>
                  <a:pt x="2389" y="21340"/>
                </a:cubicBezTo>
                <a:close/>
                <a:moveTo>
                  <a:pt x="9766" y="21510"/>
                </a:moveTo>
                <a:cubicBezTo>
                  <a:pt x="9744" y="21470"/>
                  <a:pt x="9736" y="21410"/>
                  <a:pt x="9706" y="21420"/>
                </a:cubicBezTo>
                <a:cubicBezTo>
                  <a:pt x="9579" y="21180"/>
                  <a:pt x="9429" y="21050"/>
                  <a:pt x="9310" y="20810"/>
                </a:cubicBezTo>
                <a:cubicBezTo>
                  <a:pt x="9242" y="20750"/>
                  <a:pt x="9190" y="20550"/>
                  <a:pt x="9137" y="20530"/>
                </a:cubicBezTo>
                <a:cubicBezTo>
                  <a:pt x="9122" y="20530"/>
                  <a:pt x="9145" y="20491"/>
                  <a:pt x="9145" y="20491"/>
                </a:cubicBezTo>
                <a:cubicBezTo>
                  <a:pt x="9115" y="20441"/>
                  <a:pt x="9085" y="20421"/>
                  <a:pt x="9047" y="20361"/>
                </a:cubicBezTo>
                <a:cubicBezTo>
                  <a:pt x="9055" y="20371"/>
                  <a:pt x="9070" y="20341"/>
                  <a:pt x="9062" y="20321"/>
                </a:cubicBezTo>
                <a:cubicBezTo>
                  <a:pt x="9062" y="20321"/>
                  <a:pt x="9040" y="20321"/>
                  <a:pt x="9032" y="20311"/>
                </a:cubicBezTo>
                <a:cubicBezTo>
                  <a:pt x="9010" y="20281"/>
                  <a:pt x="8987" y="20281"/>
                  <a:pt x="8973" y="20221"/>
                </a:cubicBezTo>
                <a:cubicBezTo>
                  <a:pt x="8943" y="20111"/>
                  <a:pt x="8868" y="19981"/>
                  <a:pt x="8875" y="19891"/>
                </a:cubicBezTo>
                <a:cubicBezTo>
                  <a:pt x="8838" y="19921"/>
                  <a:pt x="8830" y="19791"/>
                  <a:pt x="8800" y="19751"/>
                </a:cubicBezTo>
                <a:cubicBezTo>
                  <a:pt x="8770" y="19741"/>
                  <a:pt x="8748" y="19671"/>
                  <a:pt x="8725" y="19611"/>
                </a:cubicBezTo>
                <a:cubicBezTo>
                  <a:pt x="8688" y="19441"/>
                  <a:pt x="8621" y="19261"/>
                  <a:pt x="8553" y="19081"/>
                </a:cubicBezTo>
                <a:cubicBezTo>
                  <a:pt x="8531" y="19031"/>
                  <a:pt x="8553" y="19001"/>
                  <a:pt x="8531" y="18961"/>
                </a:cubicBezTo>
                <a:cubicBezTo>
                  <a:pt x="8523" y="18921"/>
                  <a:pt x="8493" y="18871"/>
                  <a:pt x="8516" y="18841"/>
                </a:cubicBezTo>
                <a:cubicBezTo>
                  <a:pt x="8478" y="18771"/>
                  <a:pt x="8463" y="18621"/>
                  <a:pt x="8403" y="18661"/>
                </a:cubicBezTo>
                <a:cubicBezTo>
                  <a:pt x="8388" y="18771"/>
                  <a:pt x="8411" y="18891"/>
                  <a:pt x="8433" y="19021"/>
                </a:cubicBezTo>
                <a:cubicBezTo>
                  <a:pt x="8538" y="19291"/>
                  <a:pt x="8613" y="19491"/>
                  <a:pt x="8658" y="19691"/>
                </a:cubicBezTo>
                <a:cubicBezTo>
                  <a:pt x="8703" y="19771"/>
                  <a:pt x="8755" y="19861"/>
                  <a:pt x="8793" y="19991"/>
                </a:cubicBezTo>
                <a:cubicBezTo>
                  <a:pt x="8845" y="20021"/>
                  <a:pt x="8800" y="20021"/>
                  <a:pt x="8830" y="20091"/>
                </a:cubicBezTo>
                <a:cubicBezTo>
                  <a:pt x="8853" y="20151"/>
                  <a:pt x="8875" y="20211"/>
                  <a:pt x="8898" y="20271"/>
                </a:cubicBezTo>
                <a:cubicBezTo>
                  <a:pt x="9055" y="20530"/>
                  <a:pt x="9182" y="20770"/>
                  <a:pt x="9354" y="21070"/>
                </a:cubicBezTo>
                <a:cubicBezTo>
                  <a:pt x="9414" y="21080"/>
                  <a:pt x="9437" y="21230"/>
                  <a:pt x="9489" y="21240"/>
                </a:cubicBezTo>
                <a:cubicBezTo>
                  <a:pt x="9527" y="21330"/>
                  <a:pt x="9579" y="21370"/>
                  <a:pt x="9617" y="21450"/>
                </a:cubicBezTo>
                <a:cubicBezTo>
                  <a:pt x="9654" y="21480"/>
                  <a:pt x="9684" y="21540"/>
                  <a:pt x="9714" y="21580"/>
                </a:cubicBezTo>
                <a:cubicBezTo>
                  <a:pt x="9819" y="21580"/>
                  <a:pt x="9819" y="21580"/>
                  <a:pt x="9819" y="21580"/>
                </a:cubicBezTo>
                <a:cubicBezTo>
                  <a:pt x="9811" y="21580"/>
                  <a:pt x="9811" y="21580"/>
                  <a:pt x="9811" y="21580"/>
                </a:cubicBezTo>
                <a:cubicBezTo>
                  <a:pt x="9796" y="21550"/>
                  <a:pt x="9789" y="21500"/>
                  <a:pt x="9766" y="21510"/>
                </a:cubicBezTo>
                <a:close/>
                <a:moveTo>
                  <a:pt x="12770" y="20800"/>
                </a:moveTo>
                <a:cubicBezTo>
                  <a:pt x="12747" y="20690"/>
                  <a:pt x="12785" y="20600"/>
                  <a:pt x="12740" y="20461"/>
                </a:cubicBezTo>
                <a:cubicBezTo>
                  <a:pt x="12770" y="20371"/>
                  <a:pt x="12740" y="20251"/>
                  <a:pt x="12710" y="20131"/>
                </a:cubicBezTo>
                <a:cubicBezTo>
                  <a:pt x="12732" y="20081"/>
                  <a:pt x="12717" y="20011"/>
                  <a:pt x="12695" y="19951"/>
                </a:cubicBezTo>
                <a:cubicBezTo>
                  <a:pt x="12695" y="19891"/>
                  <a:pt x="12695" y="19831"/>
                  <a:pt x="12680" y="19761"/>
                </a:cubicBezTo>
                <a:cubicBezTo>
                  <a:pt x="12680" y="19551"/>
                  <a:pt x="12635" y="19311"/>
                  <a:pt x="12590" y="19081"/>
                </a:cubicBezTo>
                <a:cubicBezTo>
                  <a:pt x="12590" y="18891"/>
                  <a:pt x="12538" y="18681"/>
                  <a:pt x="12493" y="18471"/>
                </a:cubicBezTo>
                <a:cubicBezTo>
                  <a:pt x="12485" y="18431"/>
                  <a:pt x="12478" y="18391"/>
                  <a:pt x="12470" y="18352"/>
                </a:cubicBezTo>
                <a:cubicBezTo>
                  <a:pt x="12410" y="18022"/>
                  <a:pt x="12283" y="17612"/>
                  <a:pt x="12171" y="17202"/>
                </a:cubicBezTo>
                <a:cubicBezTo>
                  <a:pt x="12141" y="17102"/>
                  <a:pt x="12111" y="16992"/>
                  <a:pt x="12081" y="16892"/>
                </a:cubicBezTo>
                <a:cubicBezTo>
                  <a:pt x="12013" y="16702"/>
                  <a:pt x="11938" y="16512"/>
                  <a:pt x="11871" y="16322"/>
                </a:cubicBezTo>
                <a:cubicBezTo>
                  <a:pt x="11871" y="16232"/>
                  <a:pt x="11819" y="16212"/>
                  <a:pt x="11781" y="16093"/>
                </a:cubicBezTo>
                <a:cubicBezTo>
                  <a:pt x="11766" y="16033"/>
                  <a:pt x="11744" y="15983"/>
                  <a:pt x="11729" y="15933"/>
                </a:cubicBezTo>
                <a:cubicBezTo>
                  <a:pt x="11714" y="15913"/>
                  <a:pt x="11706" y="15883"/>
                  <a:pt x="11699" y="15853"/>
                </a:cubicBezTo>
                <a:cubicBezTo>
                  <a:pt x="11691" y="15823"/>
                  <a:pt x="11676" y="15803"/>
                  <a:pt x="11661" y="15813"/>
                </a:cubicBezTo>
                <a:cubicBezTo>
                  <a:pt x="11654" y="15823"/>
                  <a:pt x="11654" y="15843"/>
                  <a:pt x="11654" y="15853"/>
                </a:cubicBezTo>
                <a:cubicBezTo>
                  <a:pt x="11661" y="15883"/>
                  <a:pt x="11669" y="15913"/>
                  <a:pt x="11684" y="15963"/>
                </a:cubicBezTo>
                <a:cubicBezTo>
                  <a:pt x="11706" y="15963"/>
                  <a:pt x="11781" y="16053"/>
                  <a:pt x="11736" y="16093"/>
                </a:cubicBezTo>
                <a:cubicBezTo>
                  <a:pt x="11796" y="16222"/>
                  <a:pt x="11789" y="16212"/>
                  <a:pt x="11849" y="16332"/>
                </a:cubicBezTo>
                <a:cubicBezTo>
                  <a:pt x="11849" y="16462"/>
                  <a:pt x="11953" y="16642"/>
                  <a:pt x="11991" y="16792"/>
                </a:cubicBezTo>
                <a:cubicBezTo>
                  <a:pt x="11976" y="16852"/>
                  <a:pt x="12013" y="16882"/>
                  <a:pt x="12043" y="16922"/>
                </a:cubicBezTo>
                <a:cubicBezTo>
                  <a:pt x="12006" y="16972"/>
                  <a:pt x="12096" y="17092"/>
                  <a:pt x="12111" y="17172"/>
                </a:cubicBezTo>
                <a:cubicBezTo>
                  <a:pt x="12111" y="17182"/>
                  <a:pt x="12111" y="17192"/>
                  <a:pt x="12111" y="17202"/>
                </a:cubicBezTo>
                <a:cubicBezTo>
                  <a:pt x="12126" y="17302"/>
                  <a:pt x="12201" y="17432"/>
                  <a:pt x="12201" y="17562"/>
                </a:cubicBezTo>
                <a:cubicBezTo>
                  <a:pt x="12216" y="17592"/>
                  <a:pt x="12230" y="17622"/>
                  <a:pt x="12238" y="17662"/>
                </a:cubicBezTo>
                <a:cubicBezTo>
                  <a:pt x="12268" y="17702"/>
                  <a:pt x="12238" y="17742"/>
                  <a:pt x="12268" y="17742"/>
                </a:cubicBezTo>
                <a:cubicBezTo>
                  <a:pt x="12238" y="17792"/>
                  <a:pt x="12350" y="17922"/>
                  <a:pt x="12305" y="17972"/>
                </a:cubicBezTo>
                <a:cubicBezTo>
                  <a:pt x="12358" y="18142"/>
                  <a:pt x="12403" y="18312"/>
                  <a:pt x="12433" y="18471"/>
                </a:cubicBezTo>
                <a:cubicBezTo>
                  <a:pt x="12463" y="18601"/>
                  <a:pt x="12478" y="18731"/>
                  <a:pt x="12485" y="18851"/>
                </a:cubicBezTo>
                <a:cubicBezTo>
                  <a:pt x="12538" y="19011"/>
                  <a:pt x="12530" y="19131"/>
                  <a:pt x="12545" y="19271"/>
                </a:cubicBezTo>
                <a:cubicBezTo>
                  <a:pt x="12553" y="19411"/>
                  <a:pt x="12612" y="19571"/>
                  <a:pt x="12583" y="19701"/>
                </a:cubicBezTo>
                <a:cubicBezTo>
                  <a:pt x="12538" y="19591"/>
                  <a:pt x="12553" y="19511"/>
                  <a:pt x="12485" y="19441"/>
                </a:cubicBezTo>
                <a:cubicBezTo>
                  <a:pt x="12515" y="19351"/>
                  <a:pt x="12455" y="19191"/>
                  <a:pt x="12418" y="19131"/>
                </a:cubicBezTo>
                <a:cubicBezTo>
                  <a:pt x="12478" y="19101"/>
                  <a:pt x="12350" y="18991"/>
                  <a:pt x="12410" y="18971"/>
                </a:cubicBezTo>
                <a:cubicBezTo>
                  <a:pt x="12403" y="18911"/>
                  <a:pt x="12320" y="18821"/>
                  <a:pt x="12358" y="18781"/>
                </a:cubicBezTo>
                <a:cubicBezTo>
                  <a:pt x="12313" y="18691"/>
                  <a:pt x="12268" y="18581"/>
                  <a:pt x="12223" y="18471"/>
                </a:cubicBezTo>
                <a:cubicBezTo>
                  <a:pt x="12141" y="18252"/>
                  <a:pt x="12066" y="18012"/>
                  <a:pt x="11976" y="17802"/>
                </a:cubicBezTo>
                <a:cubicBezTo>
                  <a:pt x="11871" y="17602"/>
                  <a:pt x="11789" y="17382"/>
                  <a:pt x="11714" y="17202"/>
                </a:cubicBezTo>
                <a:cubicBezTo>
                  <a:pt x="11706" y="17192"/>
                  <a:pt x="11706" y="17182"/>
                  <a:pt x="11699" y="17172"/>
                </a:cubicBezTo>
                <a:cubicBezTo>
                  <a:pt x="11586" y="17002"/>
                  <a:pt x="11467" y="16812"/>
                  <a:pt x="11354" y="16632"/>
                </a:cubicBezTo>
                <a:cubicBezTo>
                  <a:pt x="11287" y="16562"/>
                  <a:pt x="11234" y="16462"/>
                  <a:pt x="11167" y="16392"/>
                </a:cubicBezTo>
                <a:cubicBezTo>
                  <a:pt x="11145" y="16332"/>
                  <a:pt x="11107" y="16302"/>
                  <a:pt x="11077" y="16262"/>
                </a:cubicBezTo>
                <a:cubicBezTo>
                  <a:pt x="11040" y="16232"/>
                  <a:pt x="11017" y="16133"/>
                  <a:pt x="10980" y="16133"/>
                </a:cubicBezTo>
                <a:cubicBezTo>
                  <a:pt x="10912" y="16033"/>
                  <a:pt x="10845" y="15943"/>
                  <a:pt x="10770" y="15853"/>
                </a:cubicBezTo>
                <a:cubicBezTo>
                  <a:pt x="10718" y="15773"/>
                  <a:pt x="10665" y="15693"/>
                  <a:pt x="10613" y="15593"/>
                </a:cubicBezTo>
                <a:cubicBezTo>
                  <a:pt x="10545" y="15533"/>
                  <a:pt x="10485" y="15453"/>
                  <a:pt x="10425" y="15363"/>
                </a:cubicBezTo>
                <a:cubicBezTo>
                  <a:pt x="10403" y="15283"/>
                  <a:pt x="10358" y="15313"/>
                  <a:pt x="10328" y="15233"/>
                </a:cubicBezTo>
                <a:cubicBezTo>
                  <a:pt x="10276" y="15273"/>
                  <a:pt x="10291" y="15043"/>
                  <a:pt x="10223" y="15143"/>
                </a:cubicBezTo>
                <a:cubicBezTo>
                  <a:pt x="10351" y="15403"/>
                  <a:pt x="10500" y="15583"/>
                  <a:pt x="10650" y="15763"/>
                </a:cubicBezTo>
                <a:cubicBezTo>
                  <a:pt x="10658" y="15813"/>
                  <a:pt x="10673" y="15833"/>
                  <a:pt x="10688" y="15853"/>
                </a:cubicBezTo>
                <a:cubicBezTo>
                  <a:pt x="10710" y="15883"/>
                  <a:pt x="10733" y="15903"/>
                  <a:pt x="10748" y="15963"/>
                </a:cubicBezTo>
                <a:cubicBezTo>
                  <a:pt x="10792" y="15953"/>
                  <a:pt x="10807" y="16083"/>
                  <a:pt x="10860" y="16083"/>
                </a:cubicBezTo>
                <a:cubicBezTo>
                  <a:pt x="10927" y="16222"/>
                  <a:pt x="11010" y="16292"/>
                  <a:pt x="11085" y="16422"/>
                </a:cubicBezTo>
                <a:cubicBezTo>
                  <a:pt x="11107" y="16412"/>
                  <a:pt x="11107" y="16442"/>
                  <a:pt x="11100" y="16472"/>
                </a:cubicBezTo>
                <a:cubicBezTo>
                  <a:pt x="11122" y="16492"/>
                  <a:pt x="11145" y="16512"/>
                  <a:pt x="11167" y="16522"/>
                </a:cubicBezTo>
                <a:cubicBezTo>
                  <a:pt x="11212" y="16552"/>
                  <a:pt x="11227" y="16672"/>
                  <a:pt x="11272" y="16682"/>
                </a:cubicBezTo>
                <a:cubicBezTo>
                  <a:pt x="11339" y="16802"/>
                  <a:pt x="11414" y="16902"/>
                  <a:pt x="11489" y="16992"/>
                </a:cubicBezTo>
                <a:cubicBezTo>
                  <a:pt x="11526" y="17062"/>
                  <a:pt x="11564" y="17132"/>
                  <a:pt x="11601" y="17202"/>
                </a:cubicBezTo>
                <a:cubicBezTo>
                  <a:pt x="11699" y="17392"/>
                  <a:pt x="11789" y="17602"/>
                  <a:pt x="11878" y="17802"/>
                </a:cubicBezTo>
                <a:cubicBezTo>
                  <a:pt x="11946" y="17982"/>
                  <a:pt x="12013" y="18162"/>
                  <a:pt x="12081" y="18342"/>
                </a:cubicBezTo>
                <a:cubicBezTo>
                  <a:pt x="12096" y="18391"/>
                  <a:pt x="12111" y="18431"/>
                  <a:pt x="12126" y="18471"/>
                </a:cubicBezTo>
                <a:cubicBezTo>
                  <a:pt x="12186" y="18621"/>
                  <a:pt x="12238" y="18731"/>
                  <a:pt x="12275" y="18871"/>
                </a:cubicBezTo>
                <a:cubicBezTo>
                  <a:pt x="12403" y="19241"/>
                  <a:pt x="12433" y="19561"/>
                  <a:pt x="12538" y="19921"/>
                </a:cubicBezTo>
                <a:cubicBezTo>
                  <a:pt x="12485" y="20011"/>
                  <a:pt x="12575" y="20161"/>
                  <a:pt x="12515" y="20261"/>
                </a:cubicBezTo>
                <a:cubicBezTo>
                  <a:pt x="12463" y="19901"/>
                  <a:pt x="12395" y="19531"/>
                  <a:pt x="12313" y="19161"/>
                </a:cubicBezTo>
                <a:cubicBezTo>
                  <a:pt x="12223" y="18931"/>
                  <a:pt x="12163" y="18701"/>
                  <a:pt x="12103" y="18471"/>
                </a:cubicBezTo>
                <a:cubicBezTo>
                  <a:pt x="12096" y="18461"/>
                  <a:pt x="12096" y="18451"/>
                  <a:pt x="12088" y="18441"/>
                </a:cubicBezTo>
                <a:cubicBezTo>
                  <a:pt x="12043" y="18312"/>
                  <a:pt x="11998" y="18182"/>
                  <a:pt x="11946" y="18052"/>
                </a:cubicBezTo>
                <a:cubicBezTo>
                  <a:pt x="11804" y="17782"/>
                  <a:pt x="11676" y="17452"/>
                  <a:pt x="11526" y="17202"/>
                </a:cubicBezTo>
                <a:cubicBezTo>
                  <a:pt x="11489" y="17132"/>
                  <a:pt x="11444" y="17072"/>
                  <a:pt x="11399" y="17022"/>
                </a:cubicBezTo>
                <a:cubicBezTo>
                  <a:pt x="11384" y="16962"/>
                  <a:pt x="11362" y="16912"/>
                  <a:pt x="11339" y="16862"/>
                </a:cubicBezTo>
                <a:cubicBezTo>
                  <a:pt x="11302" y="16882"/>
                  <a:pt x="11294" y="16752"/>
                  <a:pt x="11257" y="16762"/>
                </a:cubicBezTo>
                <a:cubicBezTo>
                  <a:pt x="11219" y="16742"/>
                  <a:pt x="11197" y="16652"/>
                  <a:pt x="11167" y="16592"/>
                </a:cubicBezTo>
                <a:cubicBezTo>
                  <a:pt x="11130" y="16582"/>
                  <a:pt x="11100" y="16552"/>
                  <a:pt x="11085" y="16482"/>
                </a:cubicBezTo>
                <a:cubicBezTo>
                  <a:pt x="11040" y="16472"/>
                  <a:pt x="11017" y="16402"/>
                  <a:pt x="10972" y="16392"/>
                </a:cubicBezTo>
                <a:cubicBezTo>
                  <a:pt x="11115" y="16662"/>
                  <a:pt x="11279" y="16862"/>
                  <a:pt x="11422" y="17132"/>
                </a:cubicBezTo>
                <a:cubicBezTo>
                  <a:pt x="11429" y="17162"/>
                  <a:pt x="11444" y="17182"/>
                  <a:pt x="11459" y="17202"/>
                </a:cubicBezTo>
                <a:cubicBezTo>
                  <a:pt x="11519" y="17312"/>
                  <a:pt x="11579" y="17422"/>
                  <a:pt x="11639" y="17542"/>
                </a:cubicBezTo>
                <a:cubicBezTo>
                  <a:pt x="11721" y="17752"/>
                  <a:pt x="11744" y="17802"/>
                  <a:pt x="11819" y="17972"/>
                </a:cubicBezTo>
                <a:cubicBezTo>
                  <a:pt x="11886" y="18132"/>
                  <a:pt x="11946" y="18302"/>
                  <a:pt x="12006" y="18471"/>
                </a:cubicBezTo>
                <a:cubicBezTo>
                  <a:pt x="12036" y="18551"/>
                  <a:pt x="12066" y="18621"/>
                  <a:pt x="12088" y="18701"/>
                </a:cubicBezTo>
                <a:cubicBezTo>
                  <a:pt x="12148" y="18971"/>
                  <a:pt x="12216" y="19191"/>
                  <a:pt x="12320" y="19511"/>
                </a:cubicBezTo>
                <a:cubicBezTo>
                  <a:pt x="12328" y="19601"/>
                  <a:pt x="12328" y="19691"/>
                  <a:pt x="12373" y="19801"/>
                </a:cubicBezTo>
                <a:cubicBezTo>
                  <a:pt x="12350" y="19881"/>
                  <a:pt x="12410" y="20001"/>
                  <a:pt x="12380" y="20091"/>
                </a:cubicBezTo>
                <a:cubicBezTo>
                  <a:pt x="12463" y="20351"/>
                  <a:pt x="12515" y="20590"/>
                  <a:pt x="12538" y="20830"/>
                </a:cubicBezTo>
                <a:cubicBezTo>
                  <a:pt x="12583" y="20910"/>
                  <a:pt x="12545" y="20940"/>
                  <a:pt x="12583" y="21020"/>
                </a:cubicBezTo>
                <a:cubicBezTo>
                  <a:pt x="12605" y="21090"/>
                  <a:pt x="12620" y="21150"/>
                  <a:pt x="12597" y="21200"/>
                </a:cubicBezTo>
                <a:cubicBezTo>
                  <a:pt x="12650" y="21280"/>
                  <a:pt x="12605" y="21320"/>
                  <a:pt x="12650" y="21400"/>
                </a:cubicBezTo>
                <a:cubicBezTo>
                  <a:pt x="12605" y="21440"/>
                  <a:pt x="12702" y="21540"/>
                  <a:pt x="12635" y="21570"/>
                </a:cubicBezTo>
                <a:cubicBezTo>
                  <a:pt x="12650" y="21510"/>
                  <a:pt x="12612" y="21440"/>
                  <a:pt x="12590" y="21370"/>
                </a:cubicBezTo>
                <a:cubicBezTo>
                  <a:pt x="12553" y="21300"/>
                  <a:pt x="12627" y="21270"/>
                  <a:pt x="12568" y="21190"/>
                </a:cubicBezTo>
                <a:cubicBezTo>
                  <a:pt x="12500" y="21040"/>
                  <a:pt x="12493" y="20910"/>
                  <a:pt x="12470" y="20770"/>
                </a:cubicBezTo>
                <a:cubicBezTo>
                  <a:pt x="12403" y="20710"/>
                  <a:pt x="12425" y="20610"/>
                  <a:pt x="12358" y="20491"/>
                </a:cubicBezTo>
                <a:cubicBezTo>
                  <a:pt x="12365" y="20451"/>
                  <a:pt x="12358" y="20401"/>
                  <a:pt x="12335" y="20341"/>
                </a:cubicBezTo>
                <a:cubicBezTo>
                  <a:pt x="12395" y="20331"/>
                  <a:pt x="12275" y="20231"/>
                  <a:pt x="12335" y="20211"/>
                </a:cubicBezTo>
                <a:cubicBezTo>
                  <a:pt x="12245" y="20101"/>
                  <a:pt x="12223" y="19941"/>
                  <a:pt x="12171" y="19771"/>
                </a:cubicBezTo>
                <a:cubicBezTo>
                  <a:pt x="12058" y="19441"/>
                  <a:pt x="11901" y="19111"/>
                  <a:pt x="11781" y="18771"/>
                </a:cubicBezTo>
                <a:cubicBezTo>
                  <a:pt x="11721" y="18681"/>
                  <a:pt x="11676" y="18581"/>
                  <a:pt x="11624" y="18471"/>
                </a:cubicBezTo>
                <a:cubicBezTo>
                  <a:pt x="11586" y="18391"/>
                  <a:pt x="11549" y="18312"/>
                  <a:pt x="11511" y="18242"/>
                </a:cubicBezTo>
                <a:cubicBezTo>
                  <a:pt x="11467" y="18142"/>
                  <a:pt x="11422" y="18062"/>
                  <a:pt x="11377" y="18002"/>
                </a:cubicBezTo>
                <a:cubicBezTo>
                  <a:pt x="11347" y="17972"/>
                  <a:pt x="11347" y="17852"/>
                  <a:pt x="11309" y="17882"/>
                </a:cubicBezTo>
                <a:cubicBezTo>
                  <a:pt x="11279" y="17842"/>
                  <a:pt x="11279" y="17712"/>
                  <a:pt x="11219" y="17782"/>
                </a:cubicBezTo>
                <a:cubicBezTo>
                  <a:pt x="11317" y="17962"/>
                  <a:pt x="11414" y="18172"/>
                  <a:pt x="11511" y="18371"/>
                </a:cubicBezTo>
                <a:cubicBezTo>
                  <a:pt x="11519" y="18411"/>
                  <a:pt x="11534" y="18441"/>
                  <a:pt x="11549" y="18471"/>
                </a:cubicBezTo>
                <a:cubicBezTo>
                  <a:pt x="11579" y="18531"/>
                  <a:pt x="11616" y="18571"/>
                  <a:pt x="11646" y="18661"/>
                </a:cubicBezTo>
                <a:cubicBezTo>
                  <a:pt x="11631" y="18671"/>
                  <a:pt x="11631" y="18701"/>
                  <a:pt x="11654" y="18691"/>
                </a:cubicBezTo>
                <a:cubicBezTo>
                  <a:pt x="11661" y="18731"/>
                  <a:pt x="11684" y="18741"/>
                  <a:pt x="11699" y="18761"/>
                </a:cubicBezTo>
                <a:cubicBezTo>
                  <a:pt x="11654" y="18821"/>
                  <a:pt x="11751" y="18811"/>
                  <a:pt x="11751" y="18891"/>
                </a:cubicBezTo>
                <a:cubicBezTo>
                  <a:pt x="11819" y="19111"/>
                  <a:pt x="11893" y="19231"/>
                  <a:pt x="11938" y="19411"/>
                </a:cubicBezTo>
                <a:cubicBezTo>
                  <a:pt x="12013" y="19601"/>
                  <a:pt x="12081" y="19791"/>
                  <a:pt x="12148" y="19981"/>
                </a:cubicBezTo>
                <a:cubicBezTo>
                  <a:pt x="12171" y="20041"/>
                  <a:pt x="12148" y="20081"/>
                  <a:pt x="12186" y="20151"/>
                </a:cubicBezTo>
                <a:cubicBezTo>
                  <a:pt x="12216" y="20211"/>
                  <a:pt x="12238" y="20271"/>
                  <a:pt x="12201" y="20301"/>
                </a:cubicBezTo>
                <a:cubicBezTo>
                  <a:pt x="11976" y="19771"/>
                  <a:pt x="11789" y="19371"/>
                  <a:pt x="11556" y="18821"/>
                </a:cubicBezTo>
                <a:cubicBezTo>
                  <a:pt x="11467" y="18721"/>
                  <a:pt x="11399" y="18601"/>
                  <a:pt x="11339" y="18471"/>
                </a:cubicBezTo>
                <a:cubicBezTo>
                  <a:pt x="11227" y="18242"/>
                  <a:pt x="11137" y="17992"/>
                  <a:pt x="10995" y="17762"/>
                </a:cubicBezTo>
                <a:cubicBezTo>
                  <a:pt x="10905" y="17592"/>
                  <a:pt x="10815" y="17402"/>
                  <a:pt x="10733" y="17202"/>
                </a:cubicBezTo>
                <a:cubicBezTo>
                  <a:pt x="10635" y="16982"/>
                  <a:pt x="10538" y="16762"/>
                  <a:pt x="10433" y="16552"/>
                </a:cubicBezTo>
                <a:cubicBezTo>
                  <a:pt x="10381" y="16382"/>
                  <a:pt x="10306" y="16332"/>
                  <a:pt x="10328" y="16202"/>
                </a:cubicBezTo>
                <a:cubicBezTo>
                  <a:pt x="10261" y="16232"/>
                  <a:pt x="10283" y="16302"/>
                  <a:pt x="10313" y="16372"/>
                </a:cubicBezTo>
                <a:cubicBezTo>
                  <a:pt x="10343" y="16452"/>
                  <a:pt x="10373" y="16532"/>
                  <a:pt x="10403" y="16602"/>
                </a:cubicBezTo>
                <a:cubicBezTo>
                  <a:pt x="10425" y="16672"/>
                  <a:pt x="10448" y="16762"/>
                  <a:pt x="10485" y="16772"/>
                </a:cubicBezTo>
                <a:cubicBezTo>
                  <a:pt x="10448" y="16822"/>
                  <a:pt x="10538" y="16922"/>
                  <a:pt x="10545" y="16992"/>
                </a:cubicBezTo>
                <a:cubicBezTo>
                  <a:pt x="10590" y="17062"/>
                  <a:pt x="10620" y="17132"/>
                  <a:pt x="10650" y="17202"/>
                </a:cubicBezTo>
                <a:cubicBezTo>
                  <a:pt x="10725" y="17362"/>
                  <a:pt x="10778" y="17512"/>
                  <a:pt x="10882" y="17652"/>
                </a:cubicBezTo>
                <a:cubicBezTo>
                  <a:pt x="11002" y="17932"/>
                  <a:pt x="11122" y="18222"/>
                  <a:pt x="11249" y="18471"/>
                </a:cubicBezTo>
                <a:cubicBezTo>
                  <a:pt x="11324" y="18621"/>
                  <a:pt x="11407" y="18771"/>
                  <a:pt x="11489" y="18901"/>
                </a:cubicBezTo>
                <a:cubicBezTo>
                  <a:pt x="11609" y="19171"/>
                  <a:pt x="11721" y="19461"/>
                  <a:pt x="11849" y="19691"/>
                </a:cubicBezTo>
                <a:cubicBezTo>
                  <a:pt x="11916" y="19871"/>
                  <a:pt x="11976" y="20041"/>
                  <a:pt x="12051" y="20171"/>
                </a:cubicBezTo>
                <a:cubicBezTo>
                  <a:pt x="12156" y="20461"/>
                  <a:pt x="12260" y="20750"/>
                  <a:pt x="12365" y="21030"/>
                </a:cubicBezTo>
                <a:cubicBezTo>
                  <a:pt x="12388" y="21080"/>
                  <a:pt x="12403" y="21120"/>
                  <a:pt x="12418" y="21160"/>
                </a:cubicBezTo>
                <a:cubicBezTo>
                  <a:pt x="12358" y="21180"/>
                  <a:pt x="12478" y="21280"/>
                  <a:pt x="12418" y="21290"/>
                </a:cubicBezTo>
                <a:cubicBezTo>
                  <a:pt x="12343" y="21040"/>
                  <a:pt x="12223" y="20950"/>
                  <a:pt x="12133" y="20730"/>
                </a:cubicBezTo>
                <a:cubicBezTo>
                  <a:pt x="12043" y="20560"/>
                  <a:pt x="11953" y="20361"/>
                  <a:pt x="11849" y="20211"/>
                </a:cubicBezTo>
                <a:cubicBezTo>
                  <a:pt x="11654" y="19871"/>
                  <a:pt x="11459" y="19521"/>
                  <a:pt x="11294" y="19091"/>
                </a:cubicBezTo>
                <a:cubicBezTo>
                  <a:pt x="11174" y="18901"/>
                  <a:pt x="11137" y="18741"/>
                  <a:pt x="11040" y="18541"/>
                </a:cubicBezTo>
                <a:cubicBezTo>
                  <a:pt x="11025" y="18521"/>
                  <a:pt x="11010" y="18491"/>
                  <a:pt x="11002" y="18471"/>
                </a:cubicBezTo>
                <a:cubicBezTo>
                  <a:pt x="10972" y="18411"/>
                  <a:pt x="10965" y="18352"/>
                  <a:pt x="10927" y="18292"/>
                </a:cubicBezTo>
                <a:cubicBezTo>
                  <a:pt x="10778" y="17922"/>
                  <a:pt x="10680" y="17562"/>
                  <a:pt x="10553" y="17202"/>
                </a:cubicBezTo>
                <a:cubicBezTo>
                  <a:pt x="10485" y="17032"/>
                  <a:pt x="10418" y="16852"/>
                  <a:pt x="10336" y="16682"/>
                </a:cubicBezTo>
                <a:cubicBezTo>
                  <a:pt x="10351" y="16612"/>
                  <a:pt x="10283" y="16502"/>
                  <a:pt x="10261" y="16412"/>
                </a:cubicBezTo>
                <a:cubicBezTo>
                  <a:pt x="10238" y="16362"/>
                  <a:pt x="10261" y="16342"/>
                  <a:pt x="10238" y="16292"/>
                </a:cubicBezTo>
                <a:cubicBezTo>
                  <a:pt x="10238" y="16252"/>
                  <a:pt x="10163" y="16173"/>
                  <a:pt x="10208" y="16153"/>
                </a:cubicBezTo>
                <a:cubicBezTo>
                  <a:pt x="10163" y="16053"/>
                  <a:pt x="10156" y="15963"/>
                  <a:pt x="10163" y="15893"/>
                </a:cubicBezTo>
                <a:cubicBezTo>
                  <a:pt x="10156" y="15873"/>
                  <a:pt x="10148" y="15863"/>
                  <a:pt x="10148" y="15853"/>
                </a:cubicBezTo>
                <a:cubicBezTo>
                  <a:pt x="10111" y="15763"/>
                  <a:pt x="10133" y="15693"/>
                  <a:pt x="10073" y="15593"/>
                </a:cubicBezTo>
                <a:cubicBezTo>
                  <a:pt x="10111" y="15573"/>
                  <a:pt x="10059" y="15513"/>
                  <a:pt x="10088" y="15493"/>
                </a:cubicBezTo>
                <a:cubicBezTo>
                  <a:pt x="10118" y="15423"/>
                  <a:pt x="10036" y="15443"/>
                  <a:pt x="10081" y="15393"/>
                </a:cubicBezTo>
                <a:cubicBezTo>
                  <a:pt x="10073" y="15303"/>
                  <a:pt x="10044" y="15333"/>
                  <a:pt x="10059" y="15283"/>
                </a:cubicBezTo>
                <a:cubicBezTo>
                  <a:pt x="10066" y="15263"/>
                  <a:pt x="10014" y="15173"/>
                  <a:pt x="9999" y="15193"/>
                </a:cubicBezTo>
                <a:cubicBezTo>
                  <a:pt x="10036" y="15413"/>
                  <a:pt x="10066" y="15633"/>
                  <a:pt x="10096" y="15853"/>
                </a:cubicBezTo>
                <a:cubicBezTo>
                  <a:pt x="10096" y="15873"/>
                  <a:pt x="10103" y="15903"/>
                  <a:pt x="10103" y="15933"/>
                </a:cubicBezTo>
                <a:cubicBezTo>
                  <a:pt x="10126" y="16212"/>
                  <a:pt x="10186" y="16382"/>
                  <a:pt x="10253" y="16672"/>
                </a:cubicBezTo>
                <a:cubicBezTo>
                  <a:pt x="10321" y="16852"/>
                  <a:pt x="10388" y="17032"/>
                  <a:pt x="10455" y="17202"/>
                </a:cubicBezTo>
                <a:cubicBezTo>
                  <a:pt x="10590" y="17572"/>
                  <a:pt x="10710" y="17922"/>
                  <a:pt x="10807" y="18242"/>
                </a:cubicBezTo>
                <a:cubicBezTo>
                  <a:pt x="10852" y="18312"/>
                  <a:pt x="10890" y="18391"/>
                  <a:pt x="10920" y="18471"/>
                </a:cubicBezTo>
                <a:cubicBezTo>
                  <a:pt x="10942" y="18521"/>
                  <a:pt x="10965" y="18571"/>
                  <a:pt x="10995" y="18611"/>
                </a:cubicBezTo>
                <a:cubicBezTo>
                  <a:pt x="11047" y="18751"/>
                  <a:pt x="11032" y="18771"/>
                  <a:pt x="11100" y="18891"/>
                </a:cubicBezTo>
                <a:cubicBezTo>
                  <a:pt x="11122" y="19031"/>
                  <a:pt x="11219" y="19081"/>
                  <a:pt x="11204" y="19181"/>
                </a:cubicBezTo>
                <a:cubicBezTo>
                  <a:pt x="11309" y="19351"/>
                  <a:pt x="11392" y="19581"/>
                  <a:pt x="11504" y="19731"/>
                </a:cubicBezTo>
                <a:cubicBezTo>
                  <a:pt x="11534" y="19811"/>
                  <a:pt x="11564" y="19901"/>
                  <a:pt x="11594" y="19991"/>
                </a:cubicBezTo>
                <a:cubicBezTo>
                  <a:pt x="11646" y="19981"/>
                  <a:pt x="11654" y="20161"/>
                  <a:pt x="11706" y="20141"/>
                </a:cubicBezTo>
                <a:cubicBezTo>
                  <a:pt x="11714" y="20241"/>
                  <a:pt x="11819" y="20261"/>
                  <a:pt x="11781" y="20351"/>
                </a:cubicBezTo>
                <a:cubicBezTo>
                  <a:pt x="11609" y="20151"/>
                  <a:pt x="11459" y="19861"/>
                  <a:pt x="11294" y="19631"/>
                </a:cubicBezTo>
                <a:cubicBezTo>
                  <a:pt x="11130" y="19411"/>
                  <a:pt x="10972" y="19141"/>
                  <a:pt x="10807" y="18891"/>
                </a:cubicBezTo>
                <a:cubicBezTo>
                  <a:pt x="10703" y="18771"/>
                  <a:pt x="10613" y="18621"/>
                  <a:pt x="10515" y="18471"/>
                </a:cubicBezTo>
                <a:cubicBezTo>
                  <a:pt x="10448" y="18361"/>
                  <a:pt x="10381" y="18252"/>
                  <a:pt x="10313" y="18152"/>
                </a:cubicBezTo>
                <a:cubicBezTo>
                  <a:pt x="10171" y="17932"/>
                  <a:pt x="10044" y="17592"/>
                  <a:pt x="9871" y="17342"/>
                </a:cubicBezTo>
                <a:cubicBezTo>
                  <a:pt x="9901" y="17262"/>
                  <a:pt x="9834" y="17242"/>
                  <a:pt x="9826" y="17202"/>
                </a:cubicBezTo>
                <a:cubicBezTo>
                  <a:pt x="9826" y="17192"/>
                  <a:pt x="9826" y="17182"/>
                  <a:pt x="9834" y="17172"/>
                </a:cubicBezTo>
                <a:cubicBezTo>
                  <a:pt x="9759" y="17152"/>
                  <a:pt x="9819" y="17002"/>
                  <a:pt x="9736" y="17042"/>
                </a:cubicBezTo>
                <a:cubicBezTo>
                  <a:pt x="9759" y="17102"/>
                  <a:pt x="9781" y="17152"/>
                  <a:pt x="9796" y="17202"/>
                </a:cubicBezTo>
                <a:cubicBezTo>
                  <a:pt x="9909" y="17502"/>
                  <a:pt x="9999" y="17682"/>
                  <a:pt x="10133" y="17982"/>
                </a:cubicBezTo>
                <a:cubicBezTo>
                  <a:pt x="10186" y="17972"/>
                  <a:pt x="10193" y="18162"/>
                  <a:pt x="10246" y="18162"/>
                </a:cubicBezTo>
                <a:cubicBezTo>
                  <a:pt x="10291" y="18232"/>
                  <a:pt x="10328" y="18322"/>
                  <a:pt x="10373" y="18371"/>
                </a:cubicBezTo>
                <a:cubicBezTo>
                  <a:pt x="10388" y="18401"/>
                  <a:pt x="10411" y="18441"/>
                  <a:pt x="10425" y="18471"/>
                </a:cubicBezTo>
                <a:cubicBezTo>
                  <a:pt x="10485" y="18581"/>
                  <a:pt x="10545" y="18671"/>
                  <a:pt x="10613" y="18761"/>
                </a:cubicBezTo>
                <a:cubicBezTo>
                  <a:pt x="10643" y="18741"/>
                  <a:pt x="10658" y="18811"/>
                  <a:pt x="10673" y="18851"/>
                </a:cubicBezTo>
                <a:cubicBezTo>
                  <a:pt x="10688" y="18881"/>
                  <a:pt x="10718" y="18881"/>
                  <a:pt x="10725" y="18941"/>
                </a:cubicBezTo>
                <a:cubicBezTo>
                  <a:pt x="10763" y="18931"/>
                  <a:pt x="10770" y="18991"/>
                  <a:pt x="10785" y="19031"/>
                </a:cubicBezTo>
                <a:cubicBezTo>
                  <a:pt x="10830" y="19001"/>
                  <a:pt x="10830" y="19121"/>
                  <a:pt x="10852" y="19151"/>
                </a:cubicBezTo>
                <a:cubicBezTo>
                  <a:pt x="10882" y="19141"/>
                  <a:pt x="10897" y="19201"/>
                  <a:pt x="10912" y="19241"/>
                </a:cubicBezTo>
                <a:cubicBezTo>
                  <a:pt x="10942" y="19231"/>
                  <a:pt x="10950" y="19291"/>
                  <a:pt x="10972" y="19331"/>
                </a:cubicBezTo>
                <a:cubicBezTo>
                  <a:pt x="11032" y="19331"/>
                  <a:pt x="11047" y="19491"/>
                  <a:pt x="11107" y="19501"/>
                </a:cubicBezTo>
                <a:cubicBezTo>
                  <a:pt x="11174" y="19691"/>
                  <a:pt x="11279" y="19711"/>
                  <a:pt x="11347" y="19891"/>
                </a:cubicBezTo>
                <a:cubicBezTo>
                  <a:pt x="11429" y="20011"/>
                  <a:pt x="11511" y="20131"/>
                  <a:pt x="11586" y="20291"/>
                </a:cubicBezTo>
                <a:cubicBezTo>
                  <a:pt x="11616" y="20261"/>
                  <a:pt x="11624" y="20351"/>
                  <a:pt x="11654" y="20341"/>
                </a:cubicBezTo>
                <a:cubicBezTo>
                  <a:pt x="11669" y="20371"/>
                  <a:pt x="11699" y="20371"/>
                  <a:pt x="11714" y="20431"/>
                </a:cubicBezTo>
                <a:cubicBezTo>
                  <a:pt x="11766" y="20421"/>
                  <a:pt x="11781" y="20570"/>
                  <a:pt x="11834" y="20570"/>
                </a:cubicBezTo>
                <a:cubicBezTo>
                  <a:pt x="11908" y="20740"/>
                  <a:pt x="11946" y="20830"/>
                  <a:pt x="12051" y="20950"/>
                </a:cubicBezTo>
                <a:cubicBezTo>
                  <a:pt x="12163" y="21150"/>
                  <a:pt x="12268" y="21370"/>
                  <a:pt x="12388" y="21580"/>
                </a:cubicBezTo>
                <a:cubicBezTo>
                  <a:pt x="12845" y="21580"/>
                  <a:pt x="12845" y="21580"/>
                  <a:pt x="12845" y="21580"/>
                </a:cubicBezTo>
                <a:cubicBezTo>
                  <a:pt x="12830" y="21440"/>
                  <a:pt x="12807" y="21290"/>
                  <a:pt x="12792" y="21140"/>
                </a:cubicBezTo>
                <a:cubicBezTo>
                  <a:pt x="12815" y="21040"/>
                  <a:pt x="12792" y="20920"/>
                  <a:pt x="12770" y="20800"/>
                </a:cubicBezTo>
                <a:close/>
                <a:moveTo>
                  <a:pt x="11819" y="20391"/>
                </a:moveTo>
                <a:cubicBezTo>
                  <a:pt x="11819" y="20331"/>
                  <a:pt x="11849" y="20391"/>
                  <a:pt x="11856" y="20431"/>
                </a:cubicBezTo>
                <a:cubicBezTo>
                  <a:pt x="11856" y="20491"/>
                  <a:pt x="11834" y="20431"/>
                  <a:pt x="11819" y="20391"/>
                </a:cubicBezTo>
                <a:close/>
                <a:moveTo>
                  <a:pt x="12605" y="20291"/>
                </a:moveTo>
                <a:cubicBezTo>
                  <a:pt x="12635" y="20191"/>
                  <a:pt x="12583" y="20041"/>
                  <a:pt x="12590" y="19921"/>
                </a:cubicBezTo>
                <a:cubicBezTo>
                  <a:pt x="12650" y="19901"/>
                  <a:pt x="12590" y="19991"/>
                  <a:pt x="12627" y="20021"/>
                </a:cubicBezTo>
                <a:cubicBezTo>
                  <a:pt x="12620" y="20061"/>
                  <a:pt x="12627" y="20111"/>
                  <a:pt x="12657" y="20171"/>
                </a:cubicBezTo>
                <a:cubicBezTo>
                  <a:pt x="12620" y="20241"/>
                  <a:pt x="12642" y="20351"/>
                  <a:pt x="12665" y="20451"/>
                </a:cubicBezTo>
                <a:cubicBezTo>
                  <a:pt x="12590" y="20461"/>
                  <a:pt x="12650" y="20351"/>
                  <a:pt x="12605" y="20291"/>
                </a:cubicBezTo>
                <a:close/>
                <a:moveTo>
                  <a:pt x="12635" y="20630"/>
                </a:moveTo>
                <a:cubicBezTo>
                  <a:pt x="12702" y="20560"/>
                  <a:pt x="12665" y="20720"/>
                  <a:pt x="12680" y="20760"/>
                </a:cubicBezTo>
                <a:cubicBezTo>
                  <a:pt x="12612" y="20780"/>
                  <a:pt x="12680" y="20680"/>
                  <a:pt x="12635" y="20630"/>
                </a:cubicBezTo>
                <a:close/>
                <a:moveTo>
                  <a:pt x="12687" y="21050"/>
                </a:moveTo>
                <a:cubicBezTo>
                  <a:pt x="12702" y="20960"/>
                  <a:pt x="12710" y="21090"/>
                  <a:pt x="12717" y="21130"/>
                </a:cubicBezTo>
                <a:cubicBezTo>
                  <a:pt x="12672" y="21130"/>
                  <a:pt x="12695" y="21080"/>
                  <a:pt x="12687" y="21050"/>
                </a:cubicBezTo>
                <a:close/>
                <a:moveTo>
                  <a:pt x="10193" y="21170"/>
                </a:moveTo>
                <a:cubicBezTo>
                  <a:pt x="10088" y="20980"/>
                  <a:pt x="9976" y="20830"/>
                  <a:pt x="9864" y="20670"/>
                </a:cubicBezTo>
                <a:cubicBezTo>
                  <a:pt x="9751" y="20491"/>
                  <a:pt x="9647" y="20291"/>
                  <a:pt x="9527" y="20151"/>
                </a:cubicBezTo>
                <a:cubicBezTo>
                  <a:pt x="9549" y="20061"/>
                  <a:pt x="9459" y="20041"/>
                  <a:pt x="9444" y="19911"/>
                </a:cubicBezTo>
                <a:cubicBezTo>
                  <a:pt x="9384" y="19881"/>
                  <a:pt x="9362" y="19731"/>
                  <a:pt x="9317" y="19641"/>
                </a:cubicBezTo>
                <a:cubicBezTo>
                  <a:pt x="9250" y="19681"/>
                  <a:pt x="9325" y="19531"/>
                  <a:pt x="9272" y="19581"/>
                </a:cubicBezTo>
                <a:cubicBezTo>
                  <a:pt x="9250" y="19521"/>
                  <a:pt x="9227" y="19471"/>
                  <a:pt x="9212" y="19421"/>
                </a:cubicBezTo>
                <a:cubicBezTo>
                  <a:pt x="9182" y="19281"/>
                  <a:pt x="9122" y="19271"/>
                  <a:pt x="9085" y="19151"/>
                </a:cubicBezTo>
                <a:cubicBezTo>
                  <a:pt x="9047" y="19061"/>
                  <a:pt x="9040" y="18991"/>
                  <a:pt x="9032" y="18921"/>
                </a:cubicBezTo>
                <a:cubicBezTo>
                  <a:pt x="9002" y="18851"/>
                  <a:pt x="8980" y="18731"/>
                  <a:pt x="8920" y="18771"/>
                </a:cubicBezTo>
                <a:cubicBezTo>
                  <a:pt x="8928" y="18811"/>
                  <a:pt x="8868" y="18831"/>
                  <a:pt x="8920" y="18901"/>
                </a:cubicBezTo>
                <a:cubicBezTo>
                  <a:pt x="8943" y="18951"/>
                  <a:pt x="8958" y="19001"/>
                  <a:pt x="8980" y="19051"/>
                </a:cubicBezTo>
                <a:cubicBezTo>
                  <a:pt x="8943" y="19061"/>
                  <a:pt x="8995" y="19201"/>
                  <a:pt x="9017" y="19161"/>
                </a:cubicBezTo>
                <a:cubicBezTo>
                  <a:pt x="9047" y="19221"/>
                  <a:pt x="9002" y="19241"/>
                  <a:pt x="9047" y="19301"/>
                </a:cubicBezTo>
                <a:cubicBezTo>
                  <a:pt x="9107" y="19371"/>
                  <a:pt x="9145" y="19511"/>
                  <a:pt x="9190" y="19631"/>
                </a:cubicBezTo>
                <a:cubicBezTo>
                  <a:pt x="9310" y="19801"/>
                  <a:pt x="9407" y="20051"/>
                  <a:pt x="9504" y="20291"/>
                </a:cubicBezTo>
                <a:cubicBezTo>
                  <a:pt x="9594" y="20361"/>
                  <a:pt x="9647" y="20550"/>
                  <a:pt x="9729" y="20630"/>
                </a:cubicBezTo>
                <a:cubicBezTo>
                  <a:pt x="9804" y="20740"/>
                  <a:pt x="9879" y="20860"/>
                  <a:pt x="9954" y="20970"/>
                </a:cubicBezTo>
                <a:cubicBezTo>
                  <a:pt x="9976" y="21070"/>
                  <a:pt x="10029" y="21040"/>
                  <a:pt x="10059" y="21130"/>
                </a:cubicBezTo>
                <a:cubicBezTo>
                  <a:pt x="10096" y="21180"/>
                  <a:pt x="10133" y="21260"/>
                  <a:pt x="10178" y="21270"/>
                </a:cubicBezTo>
                <a:cubicBezTo>
                  <a:pt x="10216" y="21330"/>
                  <a:pt x="10253" y="21370"/>
                  <a:pt x="10298" y="21390"/>
                </a:cubicBezTo>
                <a:cubicBezTo>
                  <a:pt x="10336" y="21440"/>
                  <a:pt x="10373" y="21520"/>
                  <a:pt x="10425" y="21530"/>
                </a:cubicBezTo>
                <a:cubicBezTo>
                  <a:pt x="10433" y="21550"/>
                  <a:pt x="10448" y="21570"/>
                  <a:pt x="10463" y="21580"/>
                </a:cubicBezTo>
                <a:cubicBezTo>
                  <a:pt x="10583" y="21580"/>
                  <a:pt x="10583" y="21580"/>
                  <a:pt x="10583" y="21580"/>
                </a:cubicBezTo>
                <a:cubicBezTo>
                  <a:pt x="10523" y="21540"/>
                  <a:pt x="10478" y="21420"/>
                  <a:pt x="10403" y="21410"/>
                </a:cubicBezTo>
                <a:cubicBezTo>
                  <a:pt x="10343" y="21280"/>
                  <a:pt x="10261" y="21240"/>
                  <a:pt x="10193" y="21170"/>
                </a:cubicBezTo>
                <a:close/>
                <a:moveTo>
                  <a:pt x="7797" y="20940"/>
                </a:moveTo>
                <a:cubicBezTo>
                  <a:pt x="7782" y="21220"/>
                  <a:pt x="7759" y="21390"/>
                  <a:pt x="7729" y="21580"/>
                </a:cubicBezTo>
                <a:cubicBezTo>
                  <a:pt x="7774" y="21580"/>
                  <a:pt x="7774" y="21580"/>
                  <a:pt x="7774" y="21580"/>
                </a:cubicBezTo>
                <a:cubicBezTo>
                  <a:pt x="7782" y="21500"/>
                  <a:pt x="7797" y="21430"/>
                  <a:pt x="7827" y="21370"/>
                </a:cubicBezTo>
                <a:cubicBezTo>
                  <a:pt x="7804" y="21320"/>
                  <a:pt x="7812" y="21230"/>
                  <a:pt x="7819" y="21160"/>
                </a:cubicBezTo>
                <a:cubicBezTo>
                  <a:pt x="7827" y="21070"/>
                  <a:pt x="7842" y="20980"/>
                  <a:pt x="7797" y="20940"/>
                </a:cubicBezTo>
                <a:close/>
                <a:moveTo>
                  <a:pt x="8516" y="15843"/>
                </a:moveTo>
                <a:cubicBezTo>
                  <a:pt x="8546" y="15853"/>
                  <a:pt x="8673" y="15773"/>
                  <a:pt x="8658" y="15713"/>
                </a:cubicBezTo>
                <a:cubicBezTo>
                  <a:pt x="8583" y="15753"/>
                  <a:pt x="8501" y="15803"/>
                  <a:pt x="8426" y="15853"/>
                </a:cubicBezTo>
                <a:cubicBezTo>
                  <a:pt x="8261" y="15953"/>
                  <a:pt x="8096" y="16073"/>
                  <a:pt x="7931" y="16192"/>
                </a:cubicBezTo>
                <a:cubicBezTo>
                  <a:pt x="7909" y="16153"/>
                  <a:pt x="7909" y="16232"/>
                  <a:pt x="7887" y="16202"/>
                </a:cubicBezTo>
                <a:cubicBezTo>
                  <a:pt x="7857" y="16232"/>
                  <a:pt x="7827" y="16242"/>
                  <a:pt x="7804" y="16242"/>
                </a:cubicBezTo>
                <a:cubicBezTo>
                  <a:pt x="7744" y="16232"/>
                  <a:pt x="7677" y="16332"/>
                  <a:pt x="7617" y="16332"/>
                </a:cubicBezTo>
                <a:cubicBezTo>
                  <a:pt x="7490" y="16422"/>
                  <a:pt x="7377" y="16402"/>
                  <a:pt x="7250" y="16492"/>
                </a:cubicBezTo>
                <a:cubicBezTo>
                  <a:pt x="7183" y="16462"/>
                  <a:pt x="7100" y="16492"/>
                  <a:pt x="7025" y="16512"/>
                </a:cubicBezTo>
                <a:cubicBezTo>
                  <a:pt x="6995" y="16492"/>
                  <a:pt x="6950" y="16532"/>
                  <a:pt x="6913" y="16552"/>
                </a:cubicBezTo>
                <a:cubicBezTo>
                  <a:pt x="6875" y="16522"/>
                  <a:pt x="6823" y="16562"/>
                  <a:pt x="6786" y="16562"/>
                </a:cubicBezTo>
                <a:cubicBezTo>
                  <a:pt x="6628" y="16582"/>
                  <a:pt x="6471" y="16612"/>
                  <a:pt x="6321" y="16622"/>
                </a:cubicBezTo>
                <a:cubicBezTo>
                  <a:pt x="6254" y="16612"/>
                  <a:pt x="6179" y="16622"/>
                  <a:pt x="6104" y="16612"/>
                </a:cubicBezTo>
                <a:cubicBezTo>
                  <a:pt x="6067" y="16612"/>
                  <a:pt x="6029" y="16652"/>
                  <a:pt x="5999" y="16602"/>
                </a:cubicBezTo>
                <a:cubicBezTo>
                  <a:pt x="5954" y="16582"/>
                  <a:pt x="5909" y="16622"/>
                  <a:pt x="5872" y="16612"/>
                </a:cubicBezTo>
                <a:cubicBezTo>
                  <a:pt x="5797" y="16562"/>
                  <a:pt x="5707" y="16642"/>
                  <a:pt x="5640" y="16572"/>
                </a:cubicBezTo>
                <a:cubicBezTo>
                  <a:pt x="5595" y="16642"/>
                  <a:pt x="5580" y="16512"/>
                  <a:pt x="5535" y="16562"/>
                </a:cubicBezTo>
                <a:cubicBezTo>
                  <a:pt x="5490" y="16592"/>
                  <a:pt x="5460" y="16512"/>
                  <a:pt x="5407" y="16572"/>
                </a:cubicBezTo>
                <a:cubicBezTo>
                  <a:pt x="5340" y="16512"/>
                  <a:pt x="5258" y="16582"/>
                  <a:pt x="5198" y="16522"/>
                </a:cubicBezTo>
                <a:cubicBezTo>
                  <a:pt x="5115" y="16542"/>
                  <a:pt x="5048" y="16462"/>
                  <a:pt x="4966" y="16482"/>
                </a:cubicBezTo>
                <a:cubicBezTo>
                  <a:pt x="4936" y="16432"/>
                  <a:pt x="4891" y="16472"/>
                  <a:pt x="4861" y="16432"/>
                </a:cubicBezTo>
                <a:cubicBezTo>
                  <a:pt x="4816" y="16482"/>
                  <a:pt x="4786" y="16402"/>
                  <a:pt x="4741" y="16442"/>
                </a:cubicBezTo>
                <a:cubicBezTo>
                  <a:pt x="4711" y="16352"/>
                  <a:pt x="4659" y="16462"/>
                  <a:pt x="4636" y="16392"/>
                </a:cubicBezTo>
                <a:cubicBezTo>
                  <a:pt x="4591" y="16412"/>
                  <a:pt x="4554" y="16392"/>
                  <a:pt x="4509" y="16402"/>
                </a:cubicBezTo>
                <a:cubicBezTo>
                  <a:pt x="4441" y="16382"/>
                  <a:pt x="4366" y="16402"/>
                  <a:pt x="4292" y="16382"/>
                </a:cubicBezTo>
                <a:cubicBezTo>
                  <a:pt x="4217" y="16362"/>
                  <a:pt x="4142" y="16362"/>
                  <a:pt x="4059" y="16352"/>
                </a:cubicBezTo>
                <a:cubicBezTo>
                  <a:pt x="4029" y="16342"/>
                  <a:pt x="3984" y="16362"/>
                  <a:pt x="3954" y="16342"/>
                </a:cubicBezTo>
                <a:cubicBezTo>
                  <a:pt x="3917" y="16322"/>
                  <a:pt x="3865" y="16362"/>
                  <a:pt x="3827" y="16352"/>
                </a:cubicBezTo>
                <a:cubicBezTo>
                  <a:pt x="3790" y="16342"/>
                  <a:pt x="3752" y="16382"/>
                  <a:pt x="3722" y="16342"/>
                </a:cubicBezTo>
                <a:cubicBezTo>
                  <a:pt x="3692" y="16362"/>
                  <a:pt x="3677" y="16332"/>
                  <a:pt x="3655" y="16362"/>
                </a:cubicBezTo>
                <a:cubicBezTo>
                  <a:pt x="3640" y="16342"/>
                  <a:pt x="3610" y="16352"/>
                  <a:pt x="3632" y="16322"/>
                </a:cubicBezTo>
                <a:cubicBezTo>
                  <a:pt x="3812" y="16222"/>
                  <a:pt x="3977" y="16242"/>
                  <a:pt x="4149" y="16202"/>
                </a:cubicBezTo>
                <a:cubicBezTo>
                  <a:pt x="4232" y="16173"/>
                  <a:pt x="4314" y="16183"/>
                  <a:pt x="4404" y="16143"/>
                </a:cubicBezTo>
                <a:cubicBezTo>
                  <a:pt x="4486" y="16143"/>
                  <a:pt x="4576" y="16123"/>
                  <a:pt x="4659" y="16133"/>
                </a:cubicBezTo>
                <a:cubicBezTo>
                  <a:pt x="4741" y="16133"/>
                  <a:pt x="4823" y="16143"/>
                  <a:pt x="4906" y="16153"/>
                </a:cubicBezTo>
                <a:cubicBezTo>
                  <a:pt x="4936" y="16202"/>
                  <a:pt x="4988" y="16153"/>
                  <a:pt x="5025" y="16183"/>
                </a:cubicBezTo>
                <a:cubicBezTo>
                  <a:pt x="5070" y="16153"/>
                  <a:pt x="5100" y="16232"/>
                  <a:pt x="5153" y="16173"/>
                </a:cubicBezTo>
                <a:cubicBezTo>
                  <a:pt x="5220" y="16262"/>
                  <a:pt x="5318" y="16163"/>
                  <a:pt x="5392" y="16232"/>
                </a:cubicBezTo>
                <a:cubicBezTo>
                  <a:pt x="5437" y="16212"/>
                  <a:pt x="5475" y="16232"/>
                  <a:pt x="5520" y="16232"/>
                </a:cubicBezTo>
                <a:cubicBezTo>
                  <a:pt x="5535" y="16252"/>
                  <a:pt x="5557" y="16242"/>
                  <a:pt x="5580" y="16242"/>
                </a:cubicBezTo>
                <a:cubicBezTo>
                  <a:pt x="5610" y="16222"/>
                  <a:pt x="5625" y="16292"/>
                  <a:pt x="5655" y="16242"/>
                </a:cubicBezTo>
                <a:cubicBezTo>
                  <a:pt x="5730" y="16322"/>
                  <a:pt x="5819" y="16262"/>
                  <a:pt x="5902" y="16302"/>
                </a:cubicBezTo>
                <a:cubicBezTo>
                  <a:pt x="5947" y="16272"/>
                  <a:pt x="5984" y="16282"/>
                  <a:pt x="6022" y="16342"/>
                </a:cubicBezTo>
                <a:cubicBezTo>
                  <a:pt x="6074" y="16272"/>
                  <a:pt x="6097" y="16362"/>
                  <a:pt x="6149" y="16332"/>
                </a:cubicBezTo>
                <a:cubicBezTo>
                  <a:pt x="6171" y="16312"/>
                  <a:pt x="6186" y="16352"/>
                  <a:pt x="6209" y="16342"/>
                </a:cubicBezTo>
                <a:cubicBezTo>
                  <a:pt x="6231" y="16322"/>
                  <a:pt x="6254" y="16322"/>
                  <a:pt x="6276" y="16322"/>
                </a:cubicBezTo>
                <a:cubicBezTo>
                  <a:pt x="6306" y="16372"/>
                  <a:pt x="6359" y="16322"/>
                  <a:pt x="6396" y="16352"/>
                </a:cubicBezTo>
                <a:cubicBezTo>
                  <a:pt x="6478" y="16352"/>
                  <a:pt x="6568" y="16352"/>
                  <a:pt x="6658" y="16362"/>
                </a:cubicBezTo>
                <a:cubicBezTo>
                  <a:pt x="6733" y="16392"/>
                  <a:pt x="6823" y="16362"/>
                  <a:pt x="6905" y="16382"/>
                </a:cubicBezTo>
                <a:cubicBezTo>
                  <a:pt x="6995" y="16362"/>
                  <a:pt x="7078" y="16322"/>
                  <a:pt x="7160" y="16362"/>
                </a:cubicBezTo>
                <a:cubicBezTo>
                  <a:pt x="7340" y="16282"/>
                  <a:pt x="7512" y="16272"/>
                  <a:pt x="7699" y="16192"/>
                </a:cubicBezTo>
                <a:cubicBezTo>
                  <a:pt x="7677" y="16133"/>
                  <a:pt x="7647" y="16133"/>
                  <a:pt x="7609" y="16173"/>
                </a:cubicBezTo>
                <a:cubicBezTo>
                  <a:pt x="7564" y="16232"/>
                  <a:pt x="7542" y="16133"/>
                  <a:pt x="7497" y="16202"/>
                </a:cubicBezTo>
                <a:cubicBezTo>
                  <a:pt x="7422" y="16232"/>
                  <a:pt x="7355" y="16212"/>
                  <a:pt x="7287" y="16252"/>
                </a:cubicBezTo>
                <a:cubicBezTo>
                  <a:pt x="7212" y="16262"/>
                  <a:pt x="7145" y="16282"/>
                  <a:pt x="7078" y="16262"/>
                </a:cubicBezTo>
                <a:cubicBezTo>
                  <a:pt x="7003" y="16302"/>
                  <a:pt x="6943" y="16262"/>
                  <a:pt x="6868" y="16312"/>
                </a:cubicBezTo>
                <a:cubicBezTo>
                  <a:pt x="6838" y="16222"/>
                  <a:pt x="6786" y="16282"/>
                  <a:pt x="6748" y="16272"/>
                </a:cubicBezTo>
                <a:cubicBezTo>
                  <a:pt x="6711" y="16252"/>
                  <a:pt x="6673" y="16242"/>
                  <a:pt x="6628" y="16242"/>
                </a:cubicBezTo>
                <a:cubicBezTo>
                  <a:pt x="6576" y="16312"/>
                  <a:pt x="6546" y="16222"/>
                  <a:pt x="6501" y="16252"/>
                </a:cubicBezTo>
                <a:cubicBezTo>
                  <a:pt x="6464" y="16202"/>
                  <a:pt x="6419" y="16252"/>
                  <a:pt x="6381" y="16222"/>
                </a:cubicBezTo>
                <a:cubicBezTo>
                  <a:pt x="6299" y="16212"/>
                  <a:pt x="6216" y="16202"/>
                  <a:pt x="6134" y="16202"/>
                </a:cubicBezTo>
                <a:cubicBezTo>
                  <a:pt x="6089" y="16192"/>
                  <a:pt x="6052" y="16173"/>
                  <a:pt x="6007" y="16212"/>
                </a:cubicBezTo>
                <a:cubicBezTo>
                  <a:pt x="5977" y="16103"/>
                  <a:pt x="5909" y="16222"/>
                  <a:pt x="5872" y="16153"/>
                </a:cubicBezTo>
                <a:cubicBezTo>
                  <a:pt x="5849" y="16173"/>
                  <a:pt x="5834" y="16123"/>
                  <a:pt x="5812" y="16143"/>
                </a:cubicBezTo>
                <a:cubicBezTo>
                  <a:pt x="5789" y="16163"/>
                  <a:pt x="5767" y="16163"/>
                  <a:pt x="5745" y="16163"/>
                </a:cubicBezTo>
                <a:cubicBezTo>
                  <a:pt x="5715" y="16113"/>
                  <a:pt x="5662" y="16163"/>
                  <a:pt x="5625" y="16133"/>
                </a:cubicBezTo>
                <a:cubicBezTo>
                  <a:pt x="5542" y="16103"/>
                  <a:pt x="5452" y="16093"/>
                  <a:pt x="5370" y="16083"/>
                </a:cubicBezTo>
                <a:cubicBezTo>
                  <a:pt x="5280" y="16103"/>
                  <a:pt x="5205" y="16063"/>
                  <a:pt x="5123" y="16063"/>
                </a:cubicBezTo>
                <a:cubicBezTo>
                  <a:pt x="5085" y="16003"/>
                  <a:pt x="5033" y="16093"/>
                  <a:pt x="5003" y="16033"/>
                </a:cubicBezTo>
                <a:cubicBezTo>
                  <a:pt x="4981" y="16043"/>
                  <a:pt x="4958" y="16063"/>
                  <a:pt x="4943" y="16013"/>
                </a:cubicBezTo>
                <a:cubicBezTo>
                  <a:pt x="4913" y="16023"/>
                  <a:pt x="4891" y="16023"/>
                  <a:pt x="4861" y="16013"/>
                </a:cubicBezTo>
                <a:cubicBezTo>
                  <a:pt x="4988" y="15953"/>
                  <a:pt x="5093" y="15993"/>
                  <a:pt x="5213" y="15983"/>
                </a:cubicBezTo>
                <a:cubicBezTo>
                  <a:pt x="5273" y="15963"/>
                  <a:pt x="5325" y="16003"/>
                  <a:pt x="5385" y="15963"/>
                </a:cubicBezTo>
                <a:cubicBezTo>
                  <a:pt x="5437" y="16023"/>
                  <a:pt x="5505" y="15923"/>
                  <a:pt x="5557" y="15983"/>
                </a:cubicBezTo>
                <a:cubicBezTo>
                  <a:pt x="5617" y="15943"/>
                  <a:pt x="5670" y="15983"/>
                  <a:pt x="5730" y="15973"/>
                </a:cubicBezTo>
                <a:cubicBezTo>
                  <a:pt x="5759" y="15963"/>
                  <a:pt x="5782" y="15963"/>
                  <a:pt x="5804" y="15973"/>
                </a:cubicBezTo>
                <a:cubicBezTo>
                  <a:pt x="5834" y="16013"/>
                  <a:pt x="5879" y="15933"/>
                  <a:pt x="5902" y="15993"/>
                </a:cubicBezTo>
                <a:cubicBezTo>
                  <a:pt x="6014" y="15973"/>
                  <a:pt x="6126" y="16003"/>
                  <a:pt x="6246" y="15963"/>
                </a:cubicBezTo>
                <a:cubicBezTo>
                  <a:pt x="6291" y="15983"/>
                  <a:pt x="6329" y="16023"/>
                  <a:pt x="6389" y="15973"/>
                </a:cubicBezTo>
                <a:cubicBezTo>
                  <a:pt x="6426" y="16013"/>
                  <a:pt x="6471" y="16043"/>
                  <a:pt x="6523" y="15993"/>
                </a:cubicBezTo>
                <a:cubicBezTo>
                  <a:pt x="6613" y="16053"/>
                  <a:pt x="6726" y="15983"/>
                  <a:pt x="6816" y="16043"/>
                </a:cubicBezTo>
                <a:cubicBezTo>
                  <a:pt x="6868" y="15993"/>
                  <a:pt x="6905" y="16053"/>
                  <a:pt x="6958" y="16023"/>
                </a:cubicBezTo>
                <a:cubicBezTo>
                  <a:pt x="7010" y="16033"/>
                  <a:pt x="7070" y="15983"/>
                  <a:pt x="7115" y="16023"/>
                </a:cubicBezTo>
                <a:cubicBezTo>
                  <a:pt x="7220" y="15973"/>
                  <a:pt x="7317" y="15983"/>
                  <a:pt x="7415" y="15993"/>
                </a:cubicBezTo>
                <a:cubicBezTo>
                  <a:pt x="7564" y="15903"/>
                  <a:pt x="7692" y="15943"/>
                  <a:pt x="7842" y="15853"/>
                </a:cubicBezTo>
                <a:cubicBezTo>
                  <a:pt x="7849" y="15843"/>
                  <a:pt x="7857" y="15843"/>
                  <a:pt x="7864" y="15833"/>
                </a:cubicBezTo>
                <a:cubicBezTo>
                  <a:pt x="7864" y="15843"/>
                  <a:pt x="7864" y="15843"/>
                  <a:pt x="7864" y="15853"/>
                </a:cubicBezTo>
                <a:cubicBezTo>
                  <a:pt x="7872" y="15863"/>
                  <a:pt x="7879" y="15863"/>
                  <a:pt x="7894" y="15853"/>
                </a:cubicBezTo>
                <a:cubicBezTo>
                  <a:pt x="7916" y="15833"/>
                  <a:pt x="7946" y="15773"/>
                  <a:pt x="7954" y="15823"/>
                </a:cubicBezTo>
                <a:cubicBezTo>
                  <a:pt x="7999" y="15803"/>
                  <a:pt x="8036" y="15763"/>
                  <a:pt x="8074" y="15793"/>
                </a:cubicBezTo>
                <a:cubicBezTo>
                  <a:pt x="8119" y="15723"/>
                  <a:pt x="8149" y="15783"/>
                  <a:pt x="8194" y="15713"/>
                </a:cubicBezTo>
                <a:cubicBezTo>
                  <a:pt x="8224" y="15743"/>
                  <a:pt x="8276" y="15633"/>
                  <a:pt x="8306" y="15683"/>
                </a:cubicBezTo>
                <a:cubicBezTo>
                  <a:pt x="8456" y="15603"/>
                  <a:pt x="8613" y="15493"/>
                  <a:pt x="8770" y="15403"/>
                </a:cubicBezTo>
                <a:cubicBezTo>
                  <a:pt x="8845" y="15323"/>
                  <a:pt x="8913" y="15343"/>
                  <a:pt x="8995" y="15273"/>
                </a:cubicBezTo>
                <a:cubicBezTo>
                  <a:pt x="9040" y="15213"/>
                  <a:pt x="9070" y="15243"/>
                  <a:pt x="9115" y="15203"/>
                </a:cubicBezTo>
                <a:cubicBezTo>
                  <a:pt x="9160" y="15163"/>
                  <a:pt x="9190" y="15203"/>
                  <a:pt x="9175" y="15113"/>
                </a:cubicBezTo>
                <a:cubicBezTo>
                  <a:pt x="9115" y="15193"/>
                  <a:pt x="9032" y="15133"/>
                  <a:pt x="9017" y="15223"/>
                </a:cubicBezTo>
                <a:cubicBezTo>
                  <a:pt x="8958" y="15243"/>
                  <a:pt x="8890" y="15293"/>
                  <a:pt x="8838" y="15273"/>
                </a:cubicBezTo>
                <a:cubicBezTo>
                  <a:pt x="8770" y="15383"/>
                  <a:pt x="8628" y="15413"/>
                  <a:pt x="8523" y="15493"/>
                </a:cubicBezTo>
                <a:cubicBezTo>
                  <a:pt x="8403" y="15563"/>
                  <a:pt x="8291" y="15583"/>
                  <a:pt x="8171" y="15663"/>
                </a:cubicBezTo>
                <a:cubicBezTo>
                  <a:pt x="8119" y="15653"/>
                  <a:pt x="8051" y="15723"/>
                  <a:pt x="8006" y="15713"/>
                </a:cubicBezTo>
                <a:cubicBezTo>
                  <a:pt x="7954" y="15723"/>
                  <a:pt x="7894" y="15743"/>
                  <a:pt x="7834" y="15793"/>
                </a:cubicBezTo>
                <a:cubicBezTo>
                  <a:pt x="7752" y="15773"/>
                  <a:pt x="7662" y="15833"/>
                  <a:pt x="7572" y="15853"/>
                </a:cubicBezTo>
                <a:cubicBezTo>
                  <a:pt x="7549" y="15853"/>
                  <a:pt x="7535" y="15853"/>
                  <a:pt x="7512" y="15853"/>
                </a:cubicBezTo>
                <a:cubicBezTo>
                  <a:pt x="7505" y="15853"/>
                  <a:pt x="7505" y="15853"/>
                  <a:pt x="7497" y="15843"/>
                </a:cubicBezTo>
                <a:cubicBezTo>
                  <a:pt x="7497" y="15853"/>
                  <a:pt x="7490" y="15853"/>
                  <a:pt x="7490" y="15853"/>
                </a:cubicBezTo>
                <a:cubicBezTo>
                  <a:pt x="7437" y="15863"/>
                  <a:pt x="7385" y="15893"/>
                  <a:pt x="7340" y="15893"/>
                </a:cubicBezTo>
                <a:cubicBezTo>
                  <a:pt x="7287" y="15853"/>
                  <a:pt x="7227" y="15923"/>
                  <a:pt x="7183" y="15893"/>
                </a:cubicBezTo>
                <a:cubicBezTo>
                  <a:pt x="7130" y="15903"/>
                  <a:pt x="7078" y="15863"/>
                  <a:pt x="7018" y="15933"/>
                </a:cubicBezTo>
                <a:cubicBezTo>
                  <a:pt x="6973" y="15843"/>
                  <a:pt x="6898" y="15943"/>
                  <a:pt x="6853" y="15903"/>
                </a:cubicBezTo>
                <a:cubicBezTo>
                  <a:pt x="6793" y="15943"/>
                  <a:pt x="6748" y="15873"/>
                  <a:pt x="6696" y="15913"/>
                </a:cubicBezTo>
                <a:cubicBezTo>
                  <a:pt x="6651" y="15843"/>
                  <a:pt x="6583" y="15923"/>
                  <a:pt x="6546" y="15873"/>
                </a:cubicBezTo>
                <a:cubicBezTo>
                  <a:pt x="6434" y="15903"/>
                  <a:pt x="6329" y="15883"/>
                  <a:pt x="6231" y="15853"/>
                </a:cubicBezTo>
                <a:cubicBezTo>
                  <a:pt x="6224" y="15853"/>
                  <a:pt x="6224" y="15843"/>
                  <a:pt x="6216" y="15843"/>
                </a:cubicBezTo>
                <a:cubicBezTo>
                  <a:pt x="6209" y="15843"/>
                  <a:pt x="6201" y="15843"/>
                  <a:pt x="6194" y="15853"/>
                </a:cubicBezTo>
                <a:cubicBezTo>
                  <a:pt x="6164" y="15853"/>
                  <a:pt x="6141" y="15873"/>
                  <a:pt x="6119" y="15853"/>
                </a:cubicBezTo>
                <a:cubicBezTo>
                  <a:pt x="6111" y="15843"/>
                  <a:pt x="6111" y="15843"/>
                  <a:pt x="6111" y="15843"/>
                </a:cubicBezTo>
                <a:cubicBezTo>
                  <a:pt x="6104" y="15843"/>
                  <a:pt x="6104" y="15843"/>
                  <a:pt x="6104" y="15853"/>
                </a:cubicBezTo>
                <a:cubicBezTo>
                  <a:pt x="6067" y="15893"/>
                  <a:pt x="6052" y="15863"/>
                  <a:pt x="6022" y="15853"/>
                </a:cubicBezTo>
                <a:cubicBezTo>
                  <a:pt x="6014" y="15843"/>
                  <a:pt x="5999" y="15833"/>
                  <a:pt x="5984" y="15853"/>
                </a:cubicBezTo>
                <a:cubicBezTo>
                  <a:pt x="5984" y="15853"/>
                  <a:pt x="5984" y="15853"/>
                  <a:pt x="5977" y="15853"/>
                </a:cubicBezTo>
                <a:cubicBezTo>
                  <a:pt x="5954" y="15883"/>
                  <a:pt x="5939" y="15863"/>
                  <a:pt x="5924" y="15853"/>
                </a:cubicBezTo>
                <a:cubicBezTo>
                  <a:pt x="5902" y="15833"/>
                  <a:pt x="5887" y="15813"/>
                  <a:pt x="5857" y="15853"/>
                </a:cubicBezTo>
                <a:cubicBezTo>
                  <a:pt x="5857" y="15853"/>
                  <a:pt x="5857" y="15853"/>
                  <a:pt x="5857" y="15853"/>
                </a:cubicBezTo>
                <a:cubicBezTo>
                  <a:pt x="5857" y="15853"/>
                  <a:pt x="5849" y="15853"/>
                  <a:pt x="5849" y="15853"/>
                </a:cubicBezTo>
                <a:cubicBezTo>
                  <a:pt x="5819" y="15803"/>
                  <a:pt x="5767" y="15883"/>
                  <a:pt x="5737" y="15823"/>
                </a:cubicBezTo>
                <a:cubicBezTo>
                  <a:pt x="5670" y="15863"/>
                  <a:pt x="5610" y="15843"/>
                  <a:pt x="5550" y="15853"/>
                </a:cubicBezTo>
                <a:cubicBezTo>
                  <a:pt x="5535" y="15853"/>
                  <a:pt x="5512" y="15853"/>
                  <a:pt x="5497" y="15863"/>
                </a:cubicBezTo>
                <a:cubicBezTo>
                  <a:pt x="5422" y="15833"/>
                  <a:pt x="5333" y="15883"/>
                  <a:pt x="5258" y="15853"/>
                </a:cubicBezTo>
                <a:cubicBezTo>
                  <a:pt x="5258" y="15853"/>
                  <a:pt x="5250" y="15843"/>
                  <a:pt x="5250" y="15843"/>
                </a:cubicBezTo>
                <a:cubicBezTo>
                  <a:pt x="5235" y="15843"/>
                  <a:pt x="5228" y="15853"/>
                  <a:pt x="5220" y="15853"/>
                </a:cubicBezTo>
                <a:cubicBezTo>
                  <a:pt x="5175" y="15853"/>
                  <a:pt x="5130" y="15853"/>
                  <a:pt x="5085" y="15853"/>
                </a:cubicBezTo>
                <a:cubicBezTo>
                  <a:pt x="5063" y="15853"/>
                  <a:pt x="5040" y="15843"/>
                  <a:pt x="5011" y="15843"/>
                </a:cubicBezTo>
                <a:cubicBezTo>
                  <a:pt x="4988" y="15843"/>
                  <a:pt x="4966" y="15843"/>
                  <a:pt x="4943" y="15853"/>
                </a:cubicBezTo>
                <a:cubicBezTo>
                  <a:pt x="4883" y="15863"/>
                  <a:pt x="4816" y="15893"/>
                  <a:pt x="4763" y="15863"/>
                </a:cubicBezTo>
                <a:cubicBezTo>
                  <a:pt x="4673" y="15933"/>
                  <a:pt x="4606" y="15833"/>
                  <a:pt x="4516" y="15903"/>
                </a:cubicBezTo>
                <a:cubicBezTo>
                  <a:pt x="4441" y="15873"/>
                  <a:pt x="4344" y="15953"/>
                  <a:pt x="4269" y="15923"/>
                </a:cubicBezTo>
                <a:cubicBezTo>
                  <a:pt x="4366" y="15813"/>
                  <a:pt x="4441" y="15873"/>
                  <a:pt x="4531" y="15853"/>
                </a:cubicBezTo>
                <a:cubicBezTo>
                  <a:pt x="4539" y="15853"/>
                  <a:pt x="4539" y="15853"/>
                  <a:pt x="4546" y="15843"/>
                </a:cubicBezTo>
                <a:cubicBezTo>
                  <a:pt x="4591" y="15783"/>
                  <a:pt x="4621" y="15873"/>
                  <a:pt x="4666" y="15843"/>
                </a:cubicBezTo>
                <a:cubicBezTo>
                  <a:pt x="4726" y="15773"/>
                  <a:pt x="4771" y="15813"/>
                  <a:pt x="4816" y="15813"/>
                </a:cubicBezTo>
                <a:cubicBezTo>
                  <a:pt x="4913" y="15743"/>
                  <a:pt x="4988" y="15833"/>
                  <a:pt x="5093" y="15743"/>
                </a:cubicBezTo>
                <a:cubicBezTo>
                  <a:pt x="5175" y="15793"/>
                  <a:pt x="5273" y="15703"/>
                  <a:pt x="5355" y="15743"/>
                </a:cubicBezTo>
                <a:cubicBezTo>
                  <a:pt x="5445" y="15743"/>
                  <a:pt x="5542" y="15683"/>
                  <a:pt x="5625" y="15713"/>
                </a:cubicBezTo>
                <a:cubicBezTo>
                  <a:pt x="5722" y="15683"/>
                  <a:pt x="5812" y="15653"/>
                  <a:pt x="5894" y="15683"/>
                </a:cubicBezTo>
                <a:cubicBezTo>
                  <a:pt x="5992" y="15653"/>
                  <a:pt x="6082" y="15653"/>
                  <a:pt x="6171" y="15643"/>
                </a:cubicBezTo>
                <a:cubicBezTo>
                  <a:pt x="6261" y="15633"/>
                  <a:pt x="6336" y="15693"/>
                  <a:pt x="6434" y="15653"/>
                </a:cubicBezTo>
                <a:cubicBezTo>
                  <a:pt x="6516" y="15693"/>
                  <a:pt x="6613" y="15633"/>
                  <a:pt x="6696" y="15663"/>
                </a:cubicBezTo>
                <a:cubicBezTo>
                  <a:pt x="6741" y="15673"/>
                  <a:pt x="6786" y="15633"/>
                  <a:pt x="6823" y="15653"/>
                </a:cubicBezTo>
                <a:cubicBezTo>
                  <a:pt x="6868" y="15693"/>
                  <a:pt x="6920" y="15653"/>
                  <a:pt x="6965" y="15663"/>
                </a:cubicBezTo>
                <a:cubicBezTo>
                  <a:pt x="6973" y="15693"/>
                  <a:pt x="6980" y="15673"/>
                  <a:pt x="6995" y="15673"/>
                </a:cubicBezTo>
                <a:cubicBezTo>
                  <a:pt x="7033" y="15673"/>
                  <a:pt x="7048" y="15723"/>
                  <a:pt x="7093" y="15653"/>
                </a:cubicBezTo>
                <a:cubicBezTo>
                  <a:pt x="7130" y="15703"/>
                  <a:pt x="7183" y="15683"/>
                  <a:pt x="7227" y="15673"/>
                </a:cubicBezTo>
                <a:cubicBezTo>
                  <a:pt x="7272" y="15653"/>
                  <a:pt x="7310" y="15673"/>
                  <a:pt x="7355" y="15663"/>
                </a:cubicBezTo>
                <a:cubicBezTo>
                  <a:pt x="7400" y="15673"/>
                  <a:pt x="7452" y="15623"/>
                  <a:pt x="7497" y="15643"/>
                </a:cubicBezTo>
                <a:cubicBezTo>
                  <a:pt x="7684" y="15573"/>
                  <a:pt x="7864" y="15573"/>
                  <a:pt x="8059" y="15453"/>
                </a:cubicBezTo>
                <a:cubicBezTo>
                  <a:pt x="8096" y="15463"/>
                  <a:pt x="8141" y="15443"/>
                  <a:pt x="8194" y="15403"/>
                </a:cubicBezTo>
                <a:cubicBezTo>
                  <a:pt x="8239" y="15393"/>
                  <a:pt x="8291" y="15353"/>
                  <a:pt x="8343" y="15333"/>
                </a:cubicBezTo>
                <a:cubicBezTo>
                  <a:pt x="8441" y="15283"/>
                  <a:pt x="8531" y="15243"/>
                  <a:pt x="8628" y="15183"/>
                </a:cubicBezTo>
                <a:cubicBezTo>
                  <a:pt x="8785" y="15013"/>
                  <a:pt x="8920" y="14963"/>
                  <a:pt x="9077" y="14813"/>
                </a:cubicBezTo>
                <a:cubicBezTo>
                  <a:pt x="9047" y="14713"/>
                  <a:pt x="8987" y="14843"/>
                  <a:pt x="8943" y="14863"/>
                </a:cubicBezTo>
                <a:cubicBezTo>
                  <a:pt x="8898" y="14883"/>
                  <a:pt x="8838" y="15003"/>
                  <a:pt x="8800" y="14953"/>
                </a:cubicBezTo>
                <a:cubicBezTo>
                  <a:pt x="8793" y="15033"/>
                  <a:pt x="8748" y="14973"/>
                  <a:pt x="8695" y="15053"/>
                </a:cubicBezTo>
                <a:cubicBezTo>
                  <a:pt x="8643" y="15123"/>
                  <a:pt x="8606" y="15113"/>
                  <a:pt x="8561" y="15143"/>
                </a:cubicBezTo>
                <a:cubicBezTo>
                  <a:pt x="8373" y="15273"/>
                  <a:pt x="8201" y="15303"/>
                  <a:pt x="8014" y="15423"/>
                </a:cubicBezTo>
                <a:cubicBezTo>
                  <a:pt x="7939" y="15403"/>
                  <a:pt x="7842" y="15463"/>
                  <a:pt x="7759" y="15473"/>
                </a:cubicBezTo>
                <a:cubicBezTo>
                  <a:pt x="7714" y="15463"/>
                  <a:pt x="7662" y="15543"/>
                  <a:pt x="7624" y="15523"/>
                </a:cubicBezTo>
                <a:cubicBezTo>
                  <a:pt x="7594" y="15473"/>
                  <a:pt x="7535" y="15573"/>
                  <a:pt x="7497" y="15533"/>
                </a:cubicBezTo>
                <a:cubicBezTo>
                  <a:pt x="7445" y="15593"/>
                  <a:pt x="7422" y="15493"/>
                  <a:pt x="7370" y="15583"/>
                </a:cubicBezTo>
                <a:cubicBezTo>
                  <a:pt x="7332" y="15553"/>
                  <a:pt x="7280" y="15603"/>
                  <a:pt x="7242" y="15553"/>
                </a:cubicBezTo>
                <a:cubicBezTo>
                  <a:pt x="7145" y="15623"/>
                  <a:pt x="7070" y="15533"/>
                  <a:pt x="6973" y="15583"/>
                </a:cubicBezTo>
                <a:cubicBezTo>
                  <a:pt x="6898" y="15523"/>
                  <a:pt x="6808" y="15573"/>
                  <a:pt x="6733" y="15523"/>
                </a:cubicBezTo>
                <a:cubicBezTo>
                  <a:pt x="6681" y="15583"/>
                  <a:pt x="6643" y="15563"/>
                  <a:pt x="6606" y="15533"/>
                </a:cubicBezTo>
                <a:cubicBezTo>
                  <a:pt x="6561" y="15573"/>
                  <a:pt x="6523" y="15543"/>
                  <a:pt x="6478" y="15543"/>
                </a:cubicBezTo>
                <a:cubicBezTo>
                  <a:pt x="6396" y="15553"/>
                  <a:pt x="6314" y="15553"/>
                  <a:pt x="6231" y="15513"/>
                </a:cubicBezTo>
                <a:cubicBezTo>
                  <a:pt x="6209" y="15533"/>
                  <a:pt x="6186" y="15563"/>
                  <a:pt x="6171" y="15543"/>
                </a:cubicBezTo>
                <a:cubicBezTo>
                  <a:pt x="6149" y="15513"/>
                  <a:pt x="6126" y="15543"/>
                  <a:pt x="6104" y="15523"/>
                </a:cubicBezTo>
                <a:cubicBezTo>
                  <a:pt x="6059" y="15563"/>
                  <a:pt x="6014" y="15503"/>
                  <a:pt x="5962" y="15553"/>
                </a:cubicBezTo>
                <a:cubicBezTo>
                  <a:pt x="5879" y="15543"/>
                  <a:pt x="5797" y="15553"/>
                  <a:pt x="5707" y="15573"/>
                </a:cubicBezTo>
                <a:cubicBezTo>
                  <a:pt x="5625" y="15563"/>
                  <a:pt x="5535" y="15633"/>
                  <a:pt x="5460" y="15583"/>
                </a:cubicBezTo>
                <a:cubicBezTo>
                  <a:pt x="5363" y="15643"/>
                  <a:pt x="5295" y="15573"/>
                  <a:pt x="5198" y="15643"/>
                </a:cubicBezTo>
                <a:cubicBezTo>
                  <a:pt x="5123" y="15573"/>
                  <a:pt x="5018" y="15673"/>
                  <a:pt x="4936" y="15633"/>
                </a:cubicBezTo>
                <a:cubicBezTo>
                  <a:pt x="4981" y="15603"/>
                  <a:pt x="5025" y="15603"/>
                  <a:pt x="5063" y="15583"/>
                </a:cubicBezTo>
                <a:cubicBezTo>
                  <a:pt x="5108" y="15513"/>
                  <a:pt x="5145" y="15573"/>
                  <a:pt x="5160" y="15573"/>
                </a:cubicBezTo>
                <a:cubicBezTo>
                  <a:pt x="5205" y="15553"/>
                  <a:pt x="5235" y="15513"/>
                  <a:pt x="5280" y="15493"/>
                </a:cubicBezTo>
                <a:cubicBezTo>
                  <a:pt x="5348" y="15473"/>
                  <a:pt x="5430" y="15473"/>
                  <a:pt x="5497" y="15413"/>
                </a:cubicBezTo>
                <a:cubicBezTo>
                  <a:pt x="5542" y="15503"/>
                  <a:pt x="5610" y="15423"/>
                  <a:pt x="5670" y="15433"/>
                </a:cubicBezTo>
                <a:cubicBezTo>
                  <a:pt x="5737" y="15403"/>
                  <a:pt x="5789" y="15453"/>
                  <a:pt x="5857" y="15443"/>
                </a:cubicBezTo>
                <a:cubicBezTo>
                  <a:pt x="5977" y="15443"/>
                  <a:pt x="6111" y="15413"/>
                  <a:pt x="6231" y="15453"/>
                </a:cubicBezTo>
                <a:cubicBezTo>
                  <a:pt x="6291" y="15393"/>
                  <a:pt x="6344" y="15453"/>
                  <a:pt x="6404" y="15433"/>
                </a:cubicBezTo>
                <a:cubicBezTo>
                  <a:pt x="6464" y="15473"/>
                  <a:pt x="6531" y="15413"/>
                  <a:pt x="6591" y="15443"/>
                </a:cubicBezTo>
                <a:cubicBezTo>
                  <a:pt x="6658" y="15403"/>
                  <a:pt x="6718" y="15443"/>
                  <a:pt x="6778" y="15413"/>
                </a:cubicBezTo>
                <a:cubicBezTo>
                  <a:pt x="6823" y="15323"/>
                  <a:pt x="6838" y="15473"/>
                  <a:pt x="6875" y="15393"/>
                </a:cubicBezTo>
                <a:cubicBezTo>
                  <a:pt x="6905" y="15433"/>
                  <a:pt x="6943" y="15353"/>
                  <a:pt x="6973" y="15373"/>
                </a:cubicBezTo>
                <a:cubicBezTo>
                  <a:pt x="6995" y="15413"/>
                  <a:pt x="7033" y="15343"/>
                  <a:pt x="7055" y="15373"/>
                </a:cubicBezTo>
                <a:cubicBezTo>
                  <a:pt x="7085" y="15363"/>
                  <a:pt x="7115" y="15373"/>
                  <a:pt x="7153" y="15363"/>
                </a:cubicBezTo>
                <a:cubicBezTo>
                  <a:pt x="7212" y="15333"/>
                  <a:pt x="7272" y="15363"/>
                  <a:pt x="7340" y="15323"/>
                </a:cubicBezTo>
                <a:cubicBezTo>
                  <a:pt x="7400" y="15333"/>
                  <a:pt x="7467" y="15313"/>
                  <a:pt x="7535" y="15293"/>
                </a:cubicBezTo>
                <a:cubicBezTo>
                  <a:pt x="7564" y="15283"/>
                  <a:pt x="7594" y="15283"/>
                  <a:pt x="7632" y="15273"/>
                </a:cubicBezTo>
                <a:cubicBezTo>
                  <a:pt x="7662" y="15303"/>
                  <a:pt x="7699" y="15213"/>
                  <a:pt x="7729" y="15263"/>
                </a:cubicBezTo>
                <a:cubicBezTo>
                  <a:pt x="7984" y="15153"/>
                  <a:pt x="8254" y="15013"/>
                  <a:pt x="8523" y="14823"/>
                </a:cubicBezTo>
                <a:cubicBezTo>
                  <a:pt x="8576" y="14773"/>
                  <a:pt x="8621" y="14733"/>
                  <a:pt x="8673" y="14693"/>
                </a:cubicBezTo>
                <a:cubicBezTo>
                  <a:pt x="8703" y="14643"/>
                  <a:pt x="8800" y="14613"/>
                  <a:pt x="8785" y="14553"/>
                </a:cubicBezTo>
                <a:cubicBezTo>
                  <a:pt x="8598" y="14643"/>
                  <a:pt x="8493" y="14803"/>
                  <a:pt x="8313" y="14873"/>
                </a:cubicBezTo>
                <a:cubicBezTo>
                  <a:pt x="8141" y="14993"/>
                  <a:pt x="7976" y="15063"/>
                  <a:pt x="7812" y="15113"/>
                </a:cubicBezTo>
                <a:cubicBezTo>
                  <a:pt x="7647" y="15143"/>
                  <a:pt x="7482" y="15243"/>
                  <a:pt x="7332" y="15193"/>
                </a:cubicBezTo>
                <a:cubicBezTo>
                  <a:pt x="7280" y="15273"/>
                  <a:pt x="7257" y="15213"/>
                  <a:pt x="7212" y="15233"/>
                </a:cubicBezTo>
                <a:cubicBezTo>
                  <a:pt x="7175" y="15223"/>
                  <a:pt x="7123" y="15263"/>
                  <a:pt x="7085" y="15243"/>
                </a:cubicBezTo>
                <a:cubicBezTo>
                  <a:pt x="7003" y="15283"/>
                  <a:pt x="6928" y="15243"/>
                  <a:pt x="6838" y="15323"/>
                </a:cubicBezTo>
                <a:cubicBezTo>
                  <a:pt x="6808" y="15233"/>
                  <a:pt x="6748" y="15333"/>
                  <a:pt x="6711" y="15263"/>
                </a:cubicBezTo>
                <a:cubicBezTo>
                  <a:pt x="6568" y="15333"/>
                  <a:pt x="6441" y="15313"/>
                  <a:pt x="6314" y="15303"/>
                </a:cubicBezTo>
                <a:cubicBezTo>
                  <a:pt x="6254" y="15283"/>
                  <a:pt x="6186" y="15313"/>
                  <a:pt x="6126" y="15303"/>
                </a:cubicBezTo>
                <a:cubicBezTo>
                  <a:pt x="6089" y="15313"/>
                  <a:pt x="6059" y="15303"/>
                  <a:pt x="6029" y="15313"/>
                </a:cubicBezTo>
                <a:cubicBezTo>
                  <a:pt x="6014" y="15303"/>
                  <a:pt x="5999" y="15303"/>
                  <a:pt x="5984" y="15323"/>
                </a:cubicBezTo>
                <a:cubicBezTo>
                  <a:pt x="5969" y="15293"/>
                  <a:pt x="5932" y="15313"/>
                  <a:pt x="5954" y="15273"/>
                </a:cubicBezTo>
                <a:cubicBezTo>
                  <a:pt x="6097" y="15203"/>
                  <a:pt x="6224" y="15223"/>
                  <a:pt x="6366" y="15153"/>
                </a:cubicBezTo>
                <a:cubicBezTo>
                  <a:pt x="6493" y="15193"/>
                  <a:pt x="6643" y="15063"/>
                  <a:pt x="6756" y="15153"/>
                </a:cubicBezTo>
                <a:cubicBezTo>
                  <a:pt x="6808" y="15093"/>
                  <a:pt x="6913" y="15103"/>
                  <a:pt x="6935" y="15093"/>
                </a:cubicBezTo>
                <a:cubicBezTo>
                  <a:pt x="6973" y="15083"/>
                  <a:pt x="6988" y="15063"/>
                  <a:pt x="7018" y="15053"/>
                </a:cubicBezTo>
                <a:cubicBezTo>
                  <a:pt x="7033" y="15053"/>
                  <a:pt x="7055" y="15093"/>
                  <a:pt x="7063" y="15083"/>
                </a:cubicBezTo>
                <a:cubicBezTo>
                  <a:pt x="7115" y="15073"/>
                  <a:pt x="7153" y="15053"/>
                  <a:pt x="7175" y="15053"/>
                </a:cubicBezTo>
                <a:cubicBezTo>
                  <a:pt x="7257" y="15053"/>
                  <a:pt x="7310" y="14993"/>
                  <a:pt x="7392" y="15003"/>
                </a:cubicBezTo>
                <a:cubicBezTo>
                  <a:pt x="7602" y="14913"/>
                  <a:pt x="7819" y="14853"/>
                  <a:pt x="8036" y="14733"/>
                </a:cubicBezTo>
                <a:cubicBezTo>
                  <a:pt x="8014" y="14663"/>
                  <a:pt x="7969" y="14703"/>
                  <a:pt x="7931" y="14723"/>
                </a:cubicBezTo>
                <a:cubicBezTo>
                  <a:pt x="7887" y="14743"/>
                  <a:pt x="7842" y="14743"/>
                  <a:pt x="7797" y="14773"/>
                </a:cubicBezTo>
                <a:cubicBezTo>
                  <a:pt x="7714" y="14823"/>
                  <a:pt x="7639" y="14793"/>
                  <a:pt x="7549" y="14863"/>
                </a:cubicBezTo>
                <a:cubicBezTo>
                  <a:pt x="7377" y="14933"/>
                  <a:pt x="7220" y="14903"/>
                  <a:pt x="7048" y="14993"/>
                </a:cubicBezTo>
                <a:cubicBezTo>
                  <a:pt x="7003" y="14903"/>
                  <a:pt x="6928" y="15023"/>
                  <a:pt x="6875" y="14973"/>
                </a:cubicBezTo>
                <a:cubicBezTo>
                  <a:pt x="6816" y="14953"/>
                  <a:pt x="6748" y="15013"/>
                  <a:pt x="6688" y="14963"/>
                </a:cubicBezTo>
                <a:cubicBezTo>
                  <a:pt x="6561" y="15033"/>
                  <a:pt x="6449" y="14983"/>
                  <a:pt x="6314" y="15063"/>
                </a:cubicBezTo>
                <a:cubicBezTo>
                  <a:pt x="6261" y="15023"/>
                  <a:pt x="6194" y="15093"/>
                  <a:pt x="6141" y="15073"/>
                </a:cubicBezTo>
                <a:cubicBezTo>
                  <a:pt x="6074" y="15103"/>
                  <a:pt x="6007" y="15123"/>
                  <a:pt x="5947" y="15153"/>
                </a:cubicBezTo>
                <a:cubicBezTo>
                  <a:pt x="5917" y="15163"/>
                  <a:pt x="5894" y="15143"/>
                  <a:pt x="5857" y="15193"/>
                </a:cubicBezTo>
                <a:cubicBezTo>
                  <a:pt x="5849" y="15173"/>
                  <a:pt x="5767" y="15173"/>
                  <a:pt x="5797" y="15213"/>
                </a:cubicBezTo>
                <a:cubicBezTo>
                  <a:pt x="5737" y="15193"/>
                  <a:pt x="5662" y="15263"/>
                  <a:pt x="5602" y="15243"/>
                </a:cubicBezTo>
                <a:cubicBezTo>
                  <a:pt x="5677" y="15173"/>
                  <a:pt x="5759" y="15103"/>
                  <a:pt x="5834" y="15033"/>
                </a:cubicBezTo>
                <a:cubicBezTo>
                  <a:pt x="6231" y="14973"/>
                  <a:pt x="6681" y="14533"/>
                  <a:pt x="7093" y="14363"/>
                </a:cubicBezTo>
                <a:cubicBezTo>
                  <a:pt x="7392" y="14143"/>
                  <a:pt x="7632" y="13984"/>
                  <a:pt x="7887" y="13864"/>
                </a:cubicBezTo>
                <a:cubicBezTo>
                  <a:pt x="8029" y="13754"/>
                  <a:pt x="8156" y="13744"/>
                  <a:pt x="8291" y="13634"/>
                </a:cubicBezTo>
                <a:cubicBezTo>
                  <a:pt x="8358" y="13634"/>
                  <a:pt x="8426" y="13594"/>
                  <a:pt x="8493" y="13564"/>
                </a:cubicBezTo>
                <a:cubicBezTo>
                  <a:pt x="8531" y="13494"/>
                  <a:pt x="8553" y="13554"/>
                  <a:pt x="8598" y="13504"/>
                </a:cubicBezTo>
                <a:cubicBezTo>
                  <a:pt x="8613" y="13524"/>
                  <a:pt x="8703" y="13524"/>
                  <a:pt x="8680" y="13464"/>
                </a:cubicBezTo>
                <a:cubicBezTo>
                  <a:pt x="8426" y="13484"/>
                  <a:pt x="8149" y="13654"/>
                  <a:pt x="7887" y="13754"/>
                </a:cubicBezTo>
                <a:cubicBezTo>
                  <a:pt x="7639" y="13944"/>
                  <a:pt x="7415" y="13984"/>
                  <a:pt x="7160" y="14193"/>
                </a:cubicBezTo>
                <a:cubicBezTo>
                  <a:pt x="6905" y="14363"/>
                  <a:pt x="6711" y="14393"/>
                  <a:pt x="6471" y="14643"/>
                </a:cubicBezTo>
                <a:cubicBezTo>
                  <a:pt x="6419" y="14643"/>
                  <a:pt x="6359" y="14713"/>
                  <a:pt x="6306" y="14723"/>
                </a:cubicBezTo>
                <a:cubicBezTo>
                  <a:pt x="6291" y="14693"/>
                  <a:pt x="6239" y="14733"/>
                  <a:pt x="6246" y="14773"/>
                </a:cubicBezTo>
                <a:cubicBezTo>
                  <a:pt x="6224" y="14793"/>
                  <a:pt x="6201" y="14723"/>
                  <a:pt x="6171" y="14773"/>
                </a:cubicBezTo>
                <a:cubicBezTo>
                  <a:pt x="6089" y="14833"/>
                  <a:pt x="6111" y="14813"/>
                  <a:pt x="6037" y="14863"/>
                </a:cubicBezTo>
                <a:cubicBezTo>
                  <a:pt x="5977" y="14833"/>
                  <a:pt x="5909" y="14943"/>
                  <a:pt x="5849" y="14913"/>
                </a:cubicBezTo>
                <a:cubicBezTo>
                  <a:pt x="5804" y="14943"/>
                  <a:pt x="5737" y="15063"/>
                  <a:pt x="5700" y="15023"/>
                </a:cubicBezTo>
                <a:cubicBezTo>
                  <a:pt x="5647" y="15043"/>
                  <a:pt x="5580" y="15173"/>
                  <a:pt x="5542" y="15123"/>
                </a:cubicBezTo>
                <a:cubicBezTo>
                  <a:pt x="5572" y="15103"/>
                  <a:pt x="5602" y="15073"/>
                  <a:pt x="5632" y="15043"/>
                </a:cubicBezTo>
                <a:cubicBezTo>
                  <a:pt x="5655" y="14973"/>
                  <a:pt x="5730" y="15043"/>
                  <a:pt x="5700" y="14983"/>
                </a:cubicBezTo>
                <a:cubicBezTo>
                  <a:pt x="5745" y="14913"/>
                  <a:pt x="5767" y="14973"/>
                  <a:pt x="5804" y="14923"/>
                </a:cubicBezTo>
                <a:cubicBezTo>
                  <a:pt x="5834" y="14913"/>
                  <a:pt x="5887" y="14813"/>
                  <a:pt x="5909" y="14863"/>
                </a:cubicBezTo>
                <a:cubicBezTo>
                  <a:pt x="5969" y="14743"/>
                  <a:pt x="6126" y="14643"/>
                  <a:pt x="6239" y="14533"/>
                </a:cubicBezTo>
                <a:cubicBezTo>
                  <a:pt x="6344" y="14423"/>
                  <a:pt x="6434" y="14373"/>
                  <a:pt x="6516" y="14253"/>
                </a:cubicBezTo>
                <a:cubicBezTo>
                  <a:pt x="6816" y="14033"/>
                  <a:pt x="7153" y="13894"/>
                  <a:pt x="7407" y="13694"/>
                </a:cubicBezTo>
                <a:cubicBezTo>
                  <a:pt x="7482" y="13674"/>
                  <a:pt x="7549" y="13634"/>
                  <a:pt x="7632" y="13564"/>
                </a:cubicBezTo>
                <a:cubicBezTo>
                  <a:pt x="7662" y="13614"/>
                  <a:pt x="7714" y="13504"/>
                  <a:pt x="7752" y="13494"/>
                </a:cubicBezTo>
                <a:cubicBezTo>
                  <a:pt x="7774" y="13564"/>
                  <a:pt x="7842" y="13384"/>
                  <a:pt x="7864" y="13454"/>
                </a:cubicBezTo>
                <a:cubicBezTo>
                  <a:pt x="8021" y="13364"/>
                  <a:pt x="8171" y="13314"/>
                  <a:pt x="8328" y="13184"/>
                </a:cubicBezTo>
                <a:cubicBezTo>
                  <a:pt x="8388" y="13214"/>
                  <a:pt x="8456" y="13144"/>
                  <a:pt x="8531" y="13114"/>
                </a:cubicBezTo>
                <a:cubicBezTo>
                  <a:pt x="8546" y="13184"/>
                  <a:pt x="8606" y="13014"/>
                  <a:pt x="8621" y="13094"/>
                </a:cubicBezTo>
                <a:cubicBezTo>
                  <a:pt x="8650" y="13024"/>
                  <a:pt x="8733" y="13094"/>
                  <a:pt x="8710" y="13014"/>
                </a:cubicBezTo>
                <a:cubicBezTo>
                  <a:pt x="8561" y="13014"/>
                  <a:pt x="8396" y="13134"/>
                  <a:pt x="8239" y="13154"/>
                </a:cubicBezTo>
                <a:cubicBezTo>
                  <a:pt x="8194" y="13224"/>
                  <a:pt x="8164" y="13164"/>
                  <a:pt x="8119" y="13234"/>
                </a:cubicBezTo>
                <a:cubicBezTo>
                  <a:pt x="8074" y="13234"/>
                  <a:pt x="8021" y="13304"/>
                  <a:pt x="7984" y="13284"/>
                </a:cubicBezTo>
                <a:cubicBezTo>
                  <a:pt x="7946" y="13294"/>
                  <a:pt x="7894" y="13404"/>
                  <a:pt x="7864" y="13354"/>
                </a:cubicBezTo>
                <a:cubicBezTo>
                  <a:pt x="7819" y="13364"/>
                  <a:pt x="7774" y="13424"/>
                  <a:pt x="7737" y="13404"/>
                </a:cubicBezTo>
                <a:cubicBezTo>
                  <a:pt x="7572" y="13544"/>
                  <a:pt x="7422" y="13594"/>
                  <a:pt x="7272" y="13674"/>
                </a:cubicBezTo>
                <a:cubicBezTo>
                  <a:pt x="7108" y="13804"/>
                  <a:pt x="6950" y="13854"/>
                  <a:pt x="6793" y="13934"/>
                </a:cubicBezTo>
                <a:cubicBezTo>
                  <a:pt x="6703" y="14014"/>
                  <a:pt x="6621" y="14063"/>
                  <a:pt x="6538" y="14093"/>
                </a:cubicBezTo>
                <a:cubicBezTo>
                  <a:pt x="6576" y="14183"/>
                  <a:pt x="6434" y="14123"/>
                  <a:pt x="6478" y="14183"/>
                </a:cubicBezTo>
                <a:cubicBezTo>
                  <a:pt x="6209" y="14393"/>
                  <a:pt x="6022" y="14603"/>
                  <a:pt x="5670" y="14913"/>
                </a:cubicBezTo>
                <a:cubicBezTo>
                  <a:pt x="5625" y="14953"/>
                  <a:pt x="5602" y="14903"/>
                  <a:pt x="5565" y="14963"/>
                </a:cubicBezTo>
                <a:cubicBezTo>
                  <a:pt x="5460" y="15053"/>
                  <a:pt x="5363" y="15153"/>
                  <a:pt x="5258" y="15243"/>
                </a:cubicBezTo>
                <a:cubicBezTo>
                  <a:pt x="5220" y="15293"/>
                  <a:pt x="5198" y="15233"/>
                  <a:pt x="5153" y="15293"/>
                </a:cubicBezTo>
                <a:cubicBezTo>
                  <a:pt x="5093" y="15353"/>
                  <a:pt x="5055" y="15393"/>
                  <a:pt x="5011" y="15423"/>
                </a:cubicBezTo>
                <a:cubicBezTo>
                  <a:pt x="4996" y="15443"/>
                  <a:pt x="4981" y="15413"/>
                  <a:pt x="4981" y="15423"/>
                </a:cubicBezTo>
                <a:cubicBezTo>
                  <a:pt x="4966" y="15423"/>
                  <a:pt x="4973" y="15463"/>
                  <a:pt x="4973" y="15463"/>
                </a:cubicBezTo>
                <a:cubicBezTo>
                  <a:pt x="4951" y="15473"/>
                  <a:pt x="4928" y="15483"/>
                  <a:pt x="4906" y="15483"/>
                </a:cubicBezTo>
                <a:cubicBezTo>
                  <a:pt x="4808" y="15583"/>
                  <a:pt x="4726" y="15613"/>
                  <a:pt x="4644" y="15583"/>
                </a:cubicBezTo>
                <a:cubicBezTo>
                  <a:pt x="4771" y="15503"/>
                  <a:pt x="4883" y="15353"/>
                  <a:pt x="5025" y="15243"/>
                </a:cubicBezTo>
                <a:cubicBezTo>
                  <a:pt x="5055" y="15213"/>
                  <a:pt x="5108" y="15193"/>
                  <a:pt x="5145" y="15173"/>
                </a:cubicBezTo>
                <a:cubicBezTo>
                  <a:pt x="5310" y="15043"/>
                  <a:pt x="5445" y="14843"/>
                  <a:pt x="5587" y="14703"/>
                </a:cubicBezTo>
                <a:cubicBezTo>
                  <a:pt x="5655" y="14653"/>
                  <a:pt x="5722" y="14553"/>
                  <a:pt x="5782" y="14563"/>
                </a:cubicBezTo>
                <a:cubicBezTo>
                  <a:pt x="5767" y="14523"/>
                  <a:pt x="5812" y="14503"/>
                  <a:pt x="5842" y="14473"/>
                </a:cubicBezTo>
                <a:cubicBezTo>
                  <a:pt x="5872" y="14443"/>
                  <a:pt x="5909" y="14413"/>
                  <a:pt x="5947" y="14373"/>
                </a:cubicBezTo>
                <a:cubicBezTo>
                  <a:pt x="6074" y="14253"/>
                  <a:pt x="6254" y="14133"/>
                  <a:pt x="6329" y="13994"/>
                </a:cubicBezTo>
                <a:cubicBezTo>
                  <a:pt x="6434" y="13984"/>
                  <a:pt x="6553" y="13814"/>
                  <a:pt x="6666" y="13734"/>
                </a:cubicBezTo>
                <a:cubicBezTo>
                  <a:pt x="6703" y="13684"/>
                  <a:pt x="6726" y="13744"/>
                  <a:pt x="6771" y="13674"/>
                </a:cubicBezTo>
                <a:cubicBezTo>
                  <a:pt x="6928" y="13504"/>
                  <a:pt x="7070" y="13454"/>
                  <a:pt x="7235" y="13294"/>
                </a:cubicBezTo>
                <a:cubicBezTo>
                  <a:pt x="7310" y="13264"/>
                  <a:pt x="7392" y="13214"/>
                  <a:pt x="7475" y="13144"/>
                </a:cubicBezTo>
                <a:cubicBezTo>
                  <a:pt x="7535" y="13074"/>
                  <a:pt x="7662" y="13124"/>
                  <a:pt x="7684" y="12994"/>
                </a:cubicBezTo>
                <a:cubicBezTo>
                  <a:pt x="7542" y="13064"/>
                  <a:pt x="7407" y="13094"/>
                  <a:pt x="7257" y="13234"/>
                </a:cubicBezTo>
                <a:cubicBezTo>
                  <a:pt x="7235" y="13184"/>
                  <a:pt x="7190" y="13284"/>
                  <a:pt x="7153" y="13294"/>
                </a:cubicBezTo>
                <a:cubicBezTo>
                  <a:pt x="7115" y="13324"/>
                  <a:pt x="7085" y="13354"/>
                  <a:pt x="7048" y="13394"/>
                </a:cubicBezTo>
                <a:cubicBezTo>
                  <a:pt x="7025" y="13334"/>
                  <a:pt x="6980" y="13434"/>
                  <a:pt x="6943" y="13444"/>
                </a:cubicBezTo>
                <a:cubicBezTo>
                  <a:pt x="6898" y="13514"/>
                  <a:pt x="6868" y="13484"/>
                  <a:pt x="6823" y="13524"/>
                </a:cubicBezTo>
                <a:cubicBezTo>
                  <a:pt x="6681" y="13634"/>
                  <a:pt x="6553" y="13744"/>
                  <a:pt x="6419" y="13854"/>
                </a:cubicBezTo>
                <a:cubicBezTo>
                  <a:pt x="6276" y="13964"/>
                  <a:pt x="6126" y="14063"/>
                  <a:pt x="5992" y="14203"/>
                </a:cubicBezTo>
                <a:cubicBezTo>
                  <a:pt x="5954" y="14233"/>
                  <a:pt x="5924" y="14283"/>
                  <a:pt x="5894" y="14323"/>
                </a:cubicBezTo>
                <a:cubicBezTo>
                  <a:pt x="5789" y="14433"/>
                  <a:pt x="5670" y="14503"/>
                  <a:pt x="5550" y="14633"/>
                </a:cubicBezTo>
                <a:cubicBezTo>
                  <a:pt x="5535" y="14603"/>
                  <a:pt x="5520" y="14633"/>
                  <a:pt x="5512" y="14663"/>
                </a:cubicBezTo>
                <a:cubicBezTo>
                  <a:pt x="5482" y="14683"/>
                  <a:pt x="5452" y="14713"/>
                  <a:pt x="5422" y="14743"/>
                </a:cubicBezTo>
                <a:cubicBezTo>
                  <a:pt x="5363" y="14823"/>
                  <a:pt x="5363" y="14803"/>
                  <a:pt x="5280" y="14873"/>
                </a:cubicBezTo>
                <a:cubicBezTo>
                  <a:pt x="5235" y="14913"/>
                  <a:pt x="5250" y="14963"/>
                  <a:pt x="5183" y="14993"/>
                </a:cubicBezTo>
                <a:cubicBezTo>
                  <a:pt x="5153" y="15023"/>
                  <a:pt x="5123" y="15043"/>
                  <a:pt x="5093" y="15073"/>
                </a:cubicBezTo>
                <a:cubicBezTo>
                  <a:pt x="5070" y="15093"/>
                  <a:pt x="5033" y="15063"/>
                  <a:pt x="5040" y="15123"/>
                </a:cubicBezTo>
                <a:cubicBezTo>
                  <a:pt x="5011" y="15143"/>
                  <a:pt x="4981" y="15193"/>
                  <a:pt x="4958" y="15163"/>
                </a:cubicBezTo>
                <a:cubicBezTo>
                  <a:pt x="4913" y="15173"/>
                  <a:pt x="4936" y="15293"/>
                  <a:pt x="4883" y="15223"/>
                </a:cubicBezTo>
                <a:cubicBezTo>
                  <a:pt x="4891" y="15163"/>
                  <a:pt x="4943" y="15113"/>
                  <a:pt x="4988" y="15063"/>
                </a:cubicBezTo>
                <a:cubicBezTo>
                  <a:pt x="5063" y="15013"/>
                  <a:pt x="5078" y="14953"/>
                  <a:pt x="5138" y="14893"/>
                </a:cubicBezTo>
                <a:cubicBezTo>
                  <a:pt x="5415" y="14653"/>
                  <a:pt x="5602" y="14393"/>
                  <a:pt x="5864" y="14103"/>
                </a:cubicBezTo>
                <a:cubicBezTo>
                  <a:pt x="5992" y="14014"/>
                  <a:pt x="6097" y="13884"/>
                  <a:pt x="6261" y="13744"/>
                </a:cubicBezTo>
                <a:cubicBezTo>
                  <a:pt x="6306" y="13724"/>
                  <a:pt x="6276" y="13674"/>
                  <a:pt x="6336" y="13644"/>
                </a:cubicBezTo>
                <a:cubicBezTo>
                  <a:pt x="6464" y="13554"/>
                  <a:pt x="6553" y="13404"/>
                  <a:pt x="6643" y="13364"/>
                </a:cubicBezTo>
                <a:cubicBezTo>
                  <a:pt x="6756" y="13264"/>
                  <a:pt x="6868" y="13164"/>
                  <a:pt x="6988" y="13064"/>
                </a:cubicBezTo>
                <a:cubicBezTo>
                  <a:pt x="7115" y="12984"/>
                  <a:pt x="7160" y="12924"/>
                  <a:pt x="7302" y="12814"/>
                </a:cubicBezTo>
                <a:cubicBezTo>
                  <a:pt x="7347" y="12874"/>
                  <a:pt x="7430" y="12664"/>
                  <a:pt x="7475" y="12724"/>
                </a:cubicBezTo>
                <a:cubicBezTo>
                  <a:pt x="7527" y="12634"/>
                  <a:pt x="7632" y="12684"/>
                  <a:pt x="7632" y="12584"/>
                </a:cubicBezTo>
                <a:cubicBezTo>
                  <a:pt x="7549" y="12654"/>
                  <a:pt x="7475" y="12654"/>
                  <a:pt x="7400" y="12694"/>
                </a:cubicBezTo>
                <a:cubicBezTo>
                  <a:pt x="7317" y="12754"/>
                  <a:pt x="7235" y="12794"/>
                  <a:pt x="7160" y="12834"/>
                </a:cubicBezTo>
                <a:cubicBezTo>
                  <a:pt x="7070" y="12924"/>
                  <a:pt x="6980" y="12994"/>
                  <a:pt x="6898" y="13034"/>
                </a:cubicBezTo>
                <a:cubicBezTo>
                  <a:pt x="6816" y="13104"/>
                  <a:pt x="6741" y="13174"/>
                  <a:pt x="6658" y="13244"/>
                </a:cubicBezTo>
                <a:cubicBezTo>
                  <a:pt x="6568" y="13344"/>
                  <a:pt x="6523" y="13334"/>
                  <a:pt x="6464" y="13424"/>
                </a:cubicBezTo>
                <a:cubicBezTo>
                  <a:pt x="6366" y="13484"/>
                  <a:pt x="6366" y="13514"/>
                  <a:pt x="6261" y="13604"/>
                </a:cubicBezTo>
                <a:cubicBezTo>
                  <a:pt x="6179" y="13704"/>
                  <a:pt x="6156" y="13694"/>
                  <a:pt x="6082" y="13804"/>
                </a:cubicBezTo>
                <a:cubicBezTo>
                  <a:pt x="5947" y="13894"/>
                  <a:pt x="5842" y="14024"/>
                  <a:pt x="5685" y="14163"/>
                </a:cubicBezTo>
                <a:cubicBezTo>
                  <a:pt x="5505" y="14383"/>
                  <a:pt x="5295" y="14613"/>
                  <a:pt x="5018" y="14863"/>
                </a:cubicBezTo>
                <a:cubicBezTo>
                  <a:pt x="4868" y="15063"/>
                  <a:pt x="4763" y="15183"/>
                  <a:pt x="4599" y="15343"/>
                </a:cubicBezTo>
                <a:cubicBezTo>
                  <a:pt x="4509" y="15423"/>
                  <a:pt x="4419" y="15503"/>
                  <a:pt x="4329" y="15583"/>
                </a:cubicBezTo>
                <a:cubicBezTo>
                  <a:pt x="4262" y="15623"/>
                  <a:pt x="4277" y="15693"/>
                  <a:pt x="4224" y="15683"/>
                </a:cubicBezTo>
                <a:cubicBezTo>
                  <a:pt x="4187" y="15723"/>
                  <a:pt x="4172" y="15803"/>
                  <a:pt x="4119" y="15733"/>
                </a:cubicBezTo>
                <a:cubicBezTo>
                  <a:pt x="4366" y="15523"/>
                  <a:pt x="4441" y="15303"/>
                  <a:pt x="4651" y="15123"/>
                </a:cubicBezTo>
                <a:cubicBezTo>
                  <a:pt x="4614" y="15053"/>
                  <a:pt x="4786" y="15033"/>
                  <a:pt x="4748" y="14963"/>
                </a:cubicBezTo>
                <a:cubicBezTo>
                  <a:pt x="4831" y="14913"/>
                  <a:pt x="4823" y="14843"/>
                  <a:pt x="4898" y="14793"/>
                </a:cubicBezTo>
                <a:cubicBezTo>
                  <a:pt x="4988" y="14683"/>
                  <a:pt x="5100" y="14583"/>
                  <a:pt x="5183" y="14473"/>
                </a:cubicBezTo>
                <a:cubicBezTo>
                  <a:pt x="5452" y="14223"/>
                  <a:pt x="5670" y="13974"/>
                  <a:pt x="5902" y="13714"/>
                </a:cubicBezTo>
                <a:cubicBezTo>
                  <a:pt x="6082" y="13554"/>
                  <a:pt x="6239" y="13414"/>
                  <a:pt x="6374" y="13294"/>
                </a:cubicBezTo>
                <a:cubicBezTo>
                  <a:pt x="6434" y="13244"/>
                  <a:pt x="6456" y="13254"/>
                  <a:pt x="6464" y="13214"/>
                </a:cubicBezTo>
                <a:cubicBezTo>
                  <a:pt x="6464" y="13184"/>
                  <a:pt x="6531" y="13194"/>
                  <a:pt x="6531" y="13194"/>
                </a:cubicBezTo>
                <a:cubicBezTo>
                  <a:pt x="6546" y="13184"/>
                  <a:pt x="6538" y="13154"/>
                  <a:pt x="6531" y="13154"/>
                </a:cubicBezTo>
                <a:cubicBezTo>
                  <a:pt x="6606" y="13094"/>
                  <a:pt x="6688" y="13064"/>
                  <a:pt x="6763" y="12984"/>
                </a:cubicBezTo>
                <a:cubicBezTo>
                  <a:pt x="6793" y="12934"/>
                  <a:pt x="6898" y="12904"/>
                  <a:pt x="6875" y="12844"/>
                </a:cubicBezTo>
                <a:cubicBezTo>
                  <a:pt x="6823" y="12924"/>
                  <a:pt x="6786" y="12874"/>
                  <a:pt x="6741" y="12934"/>
                </a:cubicBezTo>
                <a:cubicBezTo>
                  <a:pt x="6673" y="12914"/>
                  <a:pt x="6681" y="13034"/>
                  <a:pt x="6621" y="13004"/>
                </a:cubicBezTo>
                <a:cubicBezTo>
                  <a:pt x="6561" y="13054"/>
                  <a:pt x="6508" y="13104"/>
                  <a:pt x="6456" y="13154"/>
                </a:cubicBezTo>
                <a:cubicBezTo>
                  <a:pt x="6419" y="13214"/>
                  <a:pt x="6321" y="13164"/>
                  <a:pt x="6329" y="13264"/>
                </a:cubicBezTo>
                <a:cubicBezTo>
                  <a:pt x="6134" y="13374"/>
                  <a:pt x="5909" y="13624"/>
                  <a:pt x="5707" y="13794"/>
                </a:cubicBezTo>
                <a:cubicBezTo>
                  <a:pt x="5355" y="14203"/>
                  <a:pt x="5130" y="14393"/>
                  <a:pt x="4741" y="14793"/>
                </a:cubicBezTo>
                <a:cubicBezTo>
                  <a:pt x="4733" y="14893"/>
                  <a:pt x="4651" y="14913"/>
                  <a:pt x="4621" y="14973"/>
                </a:cubicBezTo>
                <a:cubicBezTo>
                  <a:pt x="4621" y="15053"/>
                  <a:pt x="4471" y="15103"/>
                  <a:pt x="4471" y="15183"/>
                </a:cubicBezTo>
                <a:cubicBezTo>
                  <a:pt x="4344" y="15313"/>
                  <a:pt x="4217" y="15453"/>
                  <a:pt x="4127" y="15593"/>
                </a:cubicBezTo>
                <a:cubicBezTo>
                  <a:pt x="4074" y="15643"/>
                  <a:pt x="4022" y="15693"/>
                  <a:pt x="3962" y="15743"/>
                </a:cubicBezTo>
                <a:cubicBezTo>
                  <a:pt x="3932" y="15783"/>
                  <a:pt x="3910" y="15823"/>
                  <a:pt x="3880" y="15853"/>
                </a:cubicBezTo>
                <a:cubicBezTo>
                  <a:pt x="3797" y="15943"/>
                  <a:pt x="3715" y="16003"/>
                  <a:pt x="3595" y="16103"/>
                </a:cubicBezTo>
                <a:cubicBezTo>
                  <a:pt x="3558" y="16113"/>
                  <a:pt x="3513" y="16123"/>
                  <a:pt x="3468" y="16153"/>
                </a:cubicBezTo>
                <a:cubicBezTo>
                  <a:pt x="3415" y="16192"/>
                  <a:pt x="3370" y="16212"/>
                  <a:pt x="3333" y="16202"/>
                </a:cubicBezTo>
                <a:cubicBezTo>
                  <a:pt x="3475" y="16083"/>
                  <a:pt x="3468" y="16043"/>
                  <a:pt x="3595" y="15933"/>
                </a:cubicBezTo>
                <a:cubicBezTo>
                  <a:pt x="3602" y="15903"/>
                  <a:pt x="3617" y="15873"/>
                  <a:pt x="3640" y="15853"/>
                </a:cubicBezTo>
                <a:cubicBezTo>
                  <a:pt x="3647" y="15833"/>
                  <a:pt x="3655" y="15823"/>
                  <a:pt x="3655" y="15803"/>
                </a:cubicBezTo>
                <a:cubicBezTo>
                  <a:pt x="3677" y="15753"/>
                  <a:pt x="3745" y="15713"/>
                  <a:pt x="3745" y="15663"/>
                </a:cubicBezTo>
                <a:cubicBezTo>
                  <a:pt x="3805" y="15623"/>
                  <a:pt x="3775" y="15573"/>
                  <a:pt x="3835" y="15543"/>
                </a:cubicBezTo>
                <a:cubicBezTo>
                  <a:pt x="3827" y="15483"/>
                  <a:pt x="3940" y="15453"/>
                  <a:pt x="3925" y="15393"/>
                </a:cubicBezTo>
                <a:cubicBezTo>
                  <a:pt x="4097" y="15223"/>
                  <a:pt x="4179" y="15033"/>
                  <a:pt x="4329" y="14853"/>
                </a:cubicBezTo>
                <a:cubicBezTo>
                  <a:pt x="4471" y="14673"/>
                  <a:pt x="4554" y="14483"/>
                  <a:pt x="4703" y="14303"/>
                </a:cubicBezTo>
                <a:cubicBezTo>
                  <a:pt x="4666" y="14243"/>
                  <a:pt x="4816" y="14233"/>
                  <a:pt x="4771" y="14173"/>
                </a:cubicBezTo>
                <a:cubicBezTo>
                  <a:pt x="4801" y="14123"/>
                  <a:pt x="4906" y="14093"/>
                  <a:pt x="4883" y="14033"/>
                </a:cubicBezTo>
                <a:cubicBezTo>
                  <a:pt x="4996" y="13954"/>
                  <a:pt x="5048" y="13854"/>
                  <a:pt x="5115" y="13764"/>
                </a:cubicBezTo>
                <a:cubicBezTo>
                  <a:pt x="5340" y="13544"/>
                  <a:pt x="5482" y="13414"/>
                  <a:pt x="5685" y="13184"/>
                </a:cubicBezTo>
                <a:cubicBezTo>
                  <a:pt x="5797" y="13074"/>
                  <a:pt x="5909" y="12974"/>
                  <a:pt x="6029" y="12874"/>
                </a:cubicBezTo>
                <a:cubicBezTo>
                  <a:pt x="6067" y="12794"/>
                  <a:pt x="6082" y="12814"/>
                  <a:pt x="6156" y="12764"/>
                </a:cubicBezTo>
                <a:cubicBezTo>
                  <a:pt x="6194" y="12704"/>
                  <a:pt x="6314" y="12664"/>
                  <a:pt x="6306" y="12594"/>
                </a:cubicBezTo>
                <a:cubicBezTo>
                  <a:pt x="6254" y="12654"/>
                  <a:pt x="6209" y="12654"/>
                  <a:pt x="6164" y="12684"/>
                </a:cubicBezTo>
                <a:cubicBezTo>
                  <a:pt x="6044" y="12784"/>
                  <a:pt x="5924" y="12914"/>
                  <a:pt x="5812" y="12964"/>
                </a:cubicBezTo>
                <a:cubicBezTo>
                  <a:pt x="5797" y="13034"/>
                  <a:pt x="5789" y="12984"/>
                  <a:pt x="5737" y="13024"/>
                </a:cubicBezTo>
                <a:cubicBezTo>
                  <a:pt x="5730" y="13064"/>
                  <a:pt x="5707" y="13104"/>
                  <a:pt x="5662" y="13134"/>
                </a:cubicBezTo>
                <a:cubicBezTo>
                  <a:pt x="5565" y="13224"/>
                  <a:pt x="5467" y="13304"/>
                  <a:pt x="5370" y="13394"/>
                </a:cubicBezTo>
                <a:cubicBezTo>
                  <a:pt x="5310" y="13484"/>
                  <a:pt x="5213" y="13574"/>
                  <a:pt x="5078" y="13694"/>
                </a:cubicBezTo>
                <a:cubicBezTo>
                  <a:pt x="5040" y="13784"/>
                  <a:pt x="4906" y="13854"/>
                  <a:pt x="4868" y="13954"/>
                </a:cubicBezTo>
                <a:cubicBezTo>
                  <a:pt x="4786" y="14024"/>
                  <a:pt x="4711" y="14173"/>
                  <a:pt x="4644" y="14183"/>
                </a:cubicBezTo>
                <a:cubicBezTo>
                  <a:pt x="4644" y="14233"/>
                  <a:pt x="4606" y="14283"/>
                  <a:pt x="4561" y="14333"/>
                </a:cubicBezTo>
                <a:cubicBezTo>
                  <a:pt x="4554" y="14383"/>
                  <a:pt x="4494" y="14423"/>
                  <a:pt x="4449" y="14463"/>
                </a:cubicBezTo>
                <a:cubicBezTo>
                  <a:pt x="4441" y="14523"/>
                  <a:pt x="4411" y="14563"/>
                  <a:pt x="4366" y="14613"/>
                </a:cubicBezTo>
                <a:cubicBezTo>
                  <a:pt x="4329" y="14653"/>
                  <a:pt x="4306" y="14703"/>
                  <a:pt x="4284" y="14753"/>
                </a:cubicBezTo>
                <a:cubicBezTo>
                  <a:pt x="4119" y="14933"/>
                  <a:pt x="4037" y="15123"/>
                  <a:pt x="3872" y="15293"/>
                </a:cubicBezTo>
                <a:cubicBezTo>
                  <a:pt x="3767" y="15483"/>
                  <a:pt x="3610" y="15663"/>
                  <a:pt x="3520" y="15853"/>
                </a:cubicBezTo>
                <a:cubicBezTo>
                  <a:pt x="3513" y="15853"/>
                  <a:pt x="3513" y="15863"/>
                  <a:pt x="3505" y="15873"/>
                </a:cubicBezTo>
                <a:cubicBezTo>
                  <a:pt x="3438" y="15923"/>
                  <a:pt x="3393" y="15983"/>
                  <a:pt x="3355" y="16043"/>
                </a:cubicBezTo>
                <a:cubicBezTo>
                  <a:pt x="3325" y="16063"/>
                  <a:pt x="3295" y="16093"/>
                  <a:pt x="3265" y="16123"/>
                </a:cubicBezTo>
                <a:cubicBezTo>
                  <a:pt x="3250" y="16143"/>
                  <a:pt x="3250" y="16202"/>
                  <a:pt x="3213" y="16173"/>
                </a:cubicBezTo>
                <a:cubicBezTo>
                  <a:pt x="3273" y="16063"/>
                  <a:pt x="3340" y="15953"/>
                  <a:pt x="3415" y="15853"/>
                </a:cubicBezTo>
                <a:cubicBezTo>
                  <a:pt x="3550" y="15643"/>
                  <a:pt x="3692" y="15443"/>
                  <a:pt x="3790" y="15233"/>
                </a:cubicBezTo>
                <a:cubicBezTo>
                  <a:pt x="4022" y="14983"/>
                  <a:pt x="4149" y="14703"/>
                  <a:pt x="4329" y="14433"/>
                </a:cubicBezTo>
                <a:cubicBezTo>
                  <a:pt x="4456" y="14153"/>
                  <a:pt x="4703" y="13904"/>
                  <a:pt x="4898" y="13644"/>
                </a:cubicBezTo>
                <a:cubicBezTo>
                  <a:pt x="4943" y="13604"/>
                  <a:pt x="4996" y="13554"/>
                  <a:pt x="5040" y="13514"/>
                </a:cubicBezTo>
                <a:cubicBezTo>
                  <a:pt x="5011" y="13444"/>
                  <a:pt x="5175" y="13424"/>
                  <a:pt x="5145" y="13354"/>
                </a:cubicBezTo>
                <a:cubicBezTo>
                  <a:pt x="5040" y="13384"/>
                  <a:pt x="5040" y="13454"/>
                  <a:pt x="4943" y="13534"/>
                </a:cubicBezTo>
                <a:cubicBezTo>
                  <a:pt x="4831" y="13604"/>
                  <a:pt x="4808" y="13704"/>
                  <a:pt x="4703" y="13784"/>
                </a:cubicBezTo>
                <a:cubicBezTo>
                  <a:pt x="4524" y="13954"/>
                  <a:pt x="4434" y="14143"/>
                  <a:pt x="4269" y="14313"/>
                </a:cubicBezTo>
                <a:cubicBezTo>
                  <a:pt x="4284" y="14363"/>
                  <a:pt x="4217" y="14383"/>
                  <a:pt x="4217" y="14423"/>
                </a:cubicBezTo>
                <a:cubicBezTo>
                  <a:pt x="4202" y="14463"/>
                  <a:pt x="4194" y="14503"/>
                  <a:pt x="4172" y="14543"/>
                </a:cubicBezTo>
                <a:cubicBezTo>
                  <a:pt x="4067" y="14633"/>
                  <a:pt x="4014" y="14733"/>
                  <a:pt x="3954" y="14843"/>
                </a:cubicBezTo>
                <a:cubicBezTo>
                  <a:pt x="3917" y="14883"/>
                  <a:pt x="3910" y="14933"/>
                  <a:pt x="3842" y="14973"/>
                </a:cubicBezTo>
                <a:cubicBezTo>
                  <a:pt x="3850" y="15003"/>
                  <a:pt x="3827" y="15023"/>
                  <a:pt x="3797" y="15043"/>
                </a:cubicBezTo>
                <a:cubicBezTo>
                  <a:pt x="3812" y="15083"/>
                  <a:pt x="3767" y="15123"/>
                  <a:pt x="3745" y="15093"/>
                </a:cubicBezTo>
                <a:cubicBezTo>
                  <a:pt x="3812" y="14963"/>
                  <a:pt x="3887" y="14843"/>
                  <a:pt x="3969" y="14713"/>
                </a:cubicBezTo>
                <a:cubicBezTo>
                  <a:pt x="3977" y="14653"/>
                  <a:pt x="4022" y="14593"/>
                  <a:pt x="4029" y="14523"/>
                </a:cubicBezTo>
                <a:cubicBezTo>
                  <a:pt x="4067" y="14493"/>
                  <a:pt x="4067" y="14463"/>
                  <a:pt x="4059" y="14423"/>
                </a:cubicBezTo>
                <a:cubicBezTo>
                  <a:pt x="4089" y="14403"/>
                  <a:pt x="4134" y="14373"/>
                  <a:pt x="4119" y="14343"/>
                </a:cubicBezTo>
                <a:cubicBezTo>
                  <a:pt x="4127" y="14273"/>
                  <a:pt x="4194" y="14223"/>
                  <a:pt x="4209" y="14153"/>
                </a:cubicBezTo>
                <a:cubicBezTo>
                  <a:pt x="4262" y="14093"/>
                  <a:pt x="4284" y="14014"/>
                  <a:pt x="4321" y="13954"/>
                </a:cubicBezTo>
                <a:cubicBezTo>
                  <a:pt x="4389" y="13834"/>
                  <a:pt x="4419" y="13704"/>
                  <a:pt x="4501" y="13584"/>
                </a:cubicBezTo>
                <a:cubicBezTo>
                  <a:pt x="4569" y="13454"/>
                  <a:pt x="4636" y="13324"/>
                  <a:pt x="4696" y="13194"/>
                </a:cubicBezTo>
                <a:cubicBezTo>
                  <a:pt x="4786" y="13094"/>
                  <a:pt x="4861" y="12984"/>
                  <a:pt x="4928" y="12884"/>
                </a:cubicBezTo>
                <a:cubicBezTo>
                  <a:pt x="5011" y="12834"/>
                  <a:pt x="5003" y="12774"/>
                  <a:pt x="5063" y="12724"/>
                </a:cubicBezTo>
                <a:cubicBezTo>
                  <a:pt x="5115" y="12674"/>
                  <a:pt x="5198" y="12634"/>
                  <a:pt x="5168" y="12564"/>
                </a:cubicBezTo>
                <a:cubicBezTo>
                  <a:pt x="4966" y="12724"/>
                  <a:pt x="4853" y="12904"/>
                  <a:pt x="4718" y="13074"/>
                </a:cubicBezTo>
                <a:cubicBezTo>
                  <a:pt x="4659" y="13164"/>
                  <a:pt x="4606" y="13254"/>
                  <a:pt x="4539" y="13344"/>
                </a:cubicBezTo>
                <a:cubicBezTo>
                  <a:pt x="4516" y="13444"/>
                  <a:pt x="4404" y="13524"/>
                  <a:pt x="4396" y="13634"/>
                </a:cubicBezTo>
                <a:cubicBezTo>
                  <a:pt x="4329" y="13724"/>
                  <a:pt x="4299" y="13824"/>
                  <a:pt x="4247" y="13914"/>
                </a:cubicBezTo>
                <a:cubicBezTo>
                  <a:pt x="4194" y="13954"/>
                  <a:pt x="4217" y="14014"/>
                  <a:pt x="4164" y="14053"/>
                </a:cubicBezTo>
                <a:cubicBezTo>
                  <a:pt x="4142" y="14103"/>
                  <a:pt x="4149" y="14163"/>
                  <a:pt x="4082" y="14203"/>
                </a:cubicBezTo>
                <a:cubicBezTo>
                  <a:pt x="4074" y="14303"/>
                  <a:pt x="3984" y="14383"/>
                  <a:pt x="3962" y="14483"/>
                </a:cubicBezTo>
                <a:cubicBezTo>
                  <a:pt x="3910" y="14583"/>
                  <a:pt x="3872" y="14683"/>
                  <a:pt x="3820" y="14783"/>
                </a:cubicBezTo>
                <a:cubicBezTo>
                  <a:pt x="3782" y="14833"/>
                  <a:pt x="3775" y="14883"/>
                  <a:pt x="3707" y="14923"/>
                </a:cubicBezTo>
                <a:cubicBezTo>
                  <a:pt x="3715" y="14993"/>
                  <a:pt x="3640" y="15043"/>
                  <a:pt x="3647" y="15113"/>
                </a:cubicBezTo>
                <a:cubicBezTo>
                  <a:pt x="3617" y="15143"/>
                  <a:pt x="3595" y="15173"/>
                  <a:pt x="3587" y="15203"/>
                </a:cubicBezTo>
                <a:cubicBezTo>
                  <a:pt x="3595" y="15243"/>
                  <a:pt x="3520" y="15263"/>
                  <a:pt x="3543" y="15313"/>
                </a:cubicBezTo>
                <a:cubicBezTo>
                  <a:pt x="3430" y="15433"/>
                  <a:pt x="3370" y="15563"/>
                  <a:pt x="3280" y="15683"/>
                </a:cubicBezTo>
                <a:cubicBezTo>
                  <a:pt x="3295" y="15723"/>
                  <a:pt x="3250" y="15743"/>
                  <a:pt x="3221" y="15773"/>
                </a:cubicBezTo>
                <a:cubicBezTo>
                  <a:pt x="3235" y="15803"/>
                  <a:pt x="3206" y="15833"/>
                  <a:pt x="3176" y="15853"/>
                </a:cubicBezTo>
                <a:cubicBezTo>
                  <a:pt x="3176" y="15853"/>
                  <a:pt x="3168" y="15863"/>
                  <a:pt x="3161" y="15863"/>
                </a:cubicBezTo>
                <a:cubicBezTo>
                  <a:pt x="3161" y="15943"/>
                  <a:pt x="3056" y="15993"/>
                  <a:pt x="3056" y="16063"/>
                </a:cubicBezTo>
                <a:cubicBezTo>
                  <a:pt x="2981" y="16083"/>
                  <a:pt x="2981" y="16153"/>
                  <a:pt x="2921" y="16222"/>
                </a:cubicBezTo>
                <a:cubicBezTo>
                  <a:pt x="2831" y="16272"/>
                  <a:pt x="2831" y="16342"/>
                  <a:pt x="2756" y="16402"/>
                </a:cubicBezTo>
                <a:cubicBezTo>
                  <a:pt x="2726" y="16412"/>
                  <a:pt x="2674" y="16512"/>
                  <a:pt x="2651" y="16462"/>
                </a:cubicBezTo>
                <a:cubicBezTo>
                  <a:pt x="2614" y="16472"/>
                  <a:pt x="2614" y="16602"/>
                  <a:pt x="2561" y="16542"/>
                </a:cubicBezTo>
                <a:cubicBezTo>
                  <a:pt x="2546" y="16472"/>
                  <a:pt x="2674" y="16442"/>
                  <a:pt x="2666" y="16382"/>
                </a:cubicBezTo>
                <a:cubicBezTo>
                  <a:pt x="2726" y="16332"/>
                  <a:pt x="2719" y="16272"/>
                  <a:pt x="2801" y="16222"/>
                </a:cubicBezTo>
                <a:cubicBezTo>
                  <a:pt x="2779" y="16183"/>
                  <a:pt x="2839" y="16173"/>
                  <a:pt x="2831" y="16133"/>
                </a:cubicBezTo>
                <a:cubicBezTo>
                  <a:pt x="2861" y="16103"/>
                  <a:pt x="2854" y="16073"/>
                  <a:pt x="2891" y="16043"/>
                </a:cubicBezTo>
                <a:cubicBezTo>
                  <a:pt x="2928" y="15983"/>
                  <a:pt x="2966" y="15923"/>
                  <a:pt x="3011" y="15863"/>
                </a:cubicBezTo>
                <a:cubicBezTo>
                  <a:pt x="3011" y="15863"/>
                  <a:pt x="3011" y="15853"/>
                  <a:pt x="3011" y="15853"/>
                </a:cubicBezTo>
                <a:cubicBezTo>
                  <a:pt x="3078" y="15723"/>
                  <a:pt x="3138" y="15603"/>
                  <a:pt x="3206" y="15473"/>
                </a:cubicBezTo>
                <a:cubicBezTo>
                  <a:pt x="3206" y="15403"/>
                  <a:pt x="3295" y="15363"/>
                  <a:pt x="3265" y="15283"/>
                </a:cubicBezTo>
                <a:cubicBezTo>
                  <a:pt x="3310" y="15223"/>
                  <a:pt x="3385" y="15163"/>
                  <a:pt x="3370" y="15083"/>
                </a:cubicBezTo>
                <a:cubicBezTo>
                  <a:pt x="3483" y="14963"/>
                  <a:pt x="3475" y="14813"/>
                  <a:pt x="3573" y="14693"/>
                </a:cubicBezTo>
                <a:cubicBezTo>
                  <a:pt x="3565" y="14623"/>
                  <a:pt x="3640" y="14573"/>
                  <a:pt x="3632" y="14503"/>
                </a:cubicBezTo>
                <a:cubicBezTo>
                  <a:pt x="3647" y="14403"/>
                  <a:pt x="3685" y="14433"/>
                  <a:pt x="3700" y="14333"/>
                </a:cubicBezTo>
                <a:cubicBezTo>
                  <a:pt x="3775" y="14203"/>
                  <a:pt x="3805" y="14073"/>
                  <a:pt x="3902" y="13944"/>
                </a:cubicBezTo>
                <a:cubicBezTo>
                  <a:pt x="3880" y="13874"/>
                  <a:pt x="3977" y="13824"/>
                  <a:pt x="3992" y="13764"/>
                </a:cubicBezTo>
                <a:cubicBezTo>
                  <a:pt x="3999" y="13684"/>
                  <a:pt x="4052" y="13624"/>
                  <a:pt x="4097" y="13564"/>
                </a:cubicBezTo>
                <a:cubicBezTo>
                  <a:pt x="4127" y="13494"/>
                  <a:pt x="4164" y="13434"/>
                  <a:pt x="4217" y="13384"/>
                </a:cubicBezTo>
                <a:cubicBezTo>
                  <a:pt x="4209" y="13304"/>
                  <a:pt x="4321" y="13254"/>
                  <a:pt x="4292" y="13174"/>
                </a:cubicBezTo>
                <a:cubicBezTo>
                  <a:pt x="4157" y="13314"/>
                  <a:pt x="4112" y="13474"/>
                  <a:pt x="3992" y="13614"/>
                </a:cubicBezTo>
                <a:cubicBezTo>
                  <a:pt x="3880" y="13764"/>
                  <a:pt x="3865" y="13934"/>
                  <a:pt x="3722" y="14063"/>
                </a:cubicBezTo>
                <a:cubicBezTo>
                  <a:pt x="3745" y="14113"/>
                  <a:pt x="3670" y="14133"/>
                  <a:pt x="3707" y="14193"/>
                </a:cubicBezTo>
                <a:cubicBezTo>
                  <a:pt x="3685" y="14233"/>
                  <a:pt x="3640" y="14263"/>
                  <a:pt x="3640" y="14313"/>
                </a:cubicBezTo>
                <a:cubicBezTo>
                  <a:pt x="3558" y="14393"/>
                  <a:pt x="3580" y="14493"/>
                  <a:pt x="3513" y="14573"/>
                </a:cubicBezTo>
                <a:cubicBezTo>
                  <a:pt x="3513" y="14673"/>
                  <a:pt x="3430" y="14753"/>
                  <a:pt x="3408" y="14843"/>
                </a:cubicBezTo>
                <a:cubicBezTo>
                  <a:pt x="3370" y="14933"/>
                  <a:pt x="3340" y="15023"/>
                  <a:pt x="3273" y="15103"/>
                </a:cubicBezTo>
                <a:cubicBezTo>
                  <a:pt x="3168" y="15263"/>
                  <a:pt x="3123" y="15433"/>
                  <a:pt x="3033" y="15603"/>
                </a:cubicBezTo>
                <a:cubicBezTo>
                  <a:pt x="2988" y="15683"/>
                  <a:pt x="2943" y="15773"/>
                  <a:pt x="2906" y="15853"/>
                </a:cubicBezTo>
                <a:cubicBezTo>
                  <a:pt x="2861" y="15933"/>
                  <a:pt x="2809" y="16003"/>
                  <a:pt x="2741" y="16063"/>
                </a:cubicBezTo>
                <a:cubicBezTo>
                  <a:pt x="2764" y="16113"/>
                  <a:pt x="2689" y="16133"/>
                  <a:pt x="2696" y="16183"/>
                </a:cubicBezTo>
                <a:cubicBezTo>
                  <a:pt x="2666" y="16222"/>
                  <a:pt x="2674" y="16272"/>
                  <a:pt x="2629" y="16312"/>
                </a:cubicBezTo>
                <a:cubicBezTo>
                  <a:pt x="2472" y="16452"/>
                  <a:pt x="2367" y="16612"/>
                  <a:pt x="2232" y="16772"/>
                </a:cubicBezTo>
                <a:cubicBezTo>
                  <a:pt x="2172" y="16822"/>
                  <a:pt x="2112" y="16872"/>
                  <a:pt x="2052" y="16932"/>
                </a:cubicBezTo>
                <a:cubicBezTo>
                  <a:pt x="2022" y="16952"/>
                  <a:pt x="1992" y="17002"/>
                  <a:pt x="1970" y="16972"/>
                </a:cubicBezTo>
                <a:cubicBezTo>
                  <a:pt x="1932" y="16982"/>
                  <a:pt x="1887" y="17082"/>
                  <a:pt x="1865" y="17032"/>
                </a:cubicBezTo>
                <a:cubicBezTo>
                  <a:pt x="1985" y="16942"/>
                  <a:pt x="2045" y="16842"/>
                  <a:pt x="2112" y="16732"/>
                </a:cubicBezTo>
                <a:cubicBezTo>
                  <a:pt x="2217" y="16662"/>
                  <a:pt x="2262" y="16582"/>
                  <a:pt x="2337" y="16502"/>
                </a:cubicBezTo>
                <a:cubicBezTo>
                  <a:pt x="2389" y="16432"/>
                  <a:pt x="2457" y="16302"/>
                  <a:pt x="2524" y="16302"/>
                </a:cubicBezTo>
                <a:cubicBezTo>
                  <a:pt x="2509" y="16183"/>
                  <a:pt x="2569" y="16192"/>
                  <a:pt x="2614" y="16113"/>
                </a:cubicBezTo>
                <a:cubicBezTo>
                  <a:pt x="2606" y="16023"/>
                  <a:pt x="2711" y="15963"/>
                  <a:pt x="2726" y="15873"/>
                </a:cubicBezTo>
                <a:cubicBezTo>
                  <a:pt x="2734" y="15863"/>
                  <a:pt x="2741" y="15863"/>
                  <a:pt x="2741" y="15853"/>
                </a:cubicBezTo>
                <a:cubicBezTo>
                  <a:pt x="2786" y="15793"/>
                  <a:pt x="2801" y="15713"/>
                  <a:pt x="2854" y="15653"/>
                </a:cubicBezTo>
                <a:cubicBezTo>
                  <a:pt x="2898" y="15583"/>
                  <a:pt x="2936" y="15493"/>
                  <a:pt x="2966" y="15413"/>
                </a:cubicBezTo>
                <a:cubicBezTo>
                  <a:pt x="3048" y="15263"/>
                  <a:pt x="3093" y="15103"/>
                  <a:pt x="3176" y="14943"/>
                </a:cubicBezTo>
                <a:cubicBezTo>
                  <a:pt x="3153" y="14903"/>
                  <a:pt x="3228" y="14873"/>
                  <a:pt x="3221" y="14833"/>
                </a:cubicBezTo>
                <a:cubicBezTo>
                  <a:pt x="3221" y="14783"/>
                  <a:pt x="3243" y="14743"/>
                  <a:pt x="3258" y="14693"/>
                </a:cubicBezTo>
                <a:cubicBezTo>
                  <a:pt x="3295" y="14613"/>
                  <a:pt x="3310" y="14533"/>
                  <a:pt x="3370" y="14453"/>
                </a:cubicBezTo>
                <a:cubicBezTo>
                  <a:pt x="3370" y="14373"/>
                  <a:pt x="3430" y="14303"/>
                  <a:pt x="3438" y="14223"/>
                </a:cubicBezTo>
                <a:cubicBezTo>
                  <a:pt x="3513" y="14203"/>
                  <a:pt x="3408" y="14133"/>
                  <a:pt x="3483" y="14113"/>
                </a:cubicBezTo>
                <a:cubicBezTo>
                  <a:pt x="3460" y="14053"/>
                  <a:pt x="3543" y="14024"/>
                  <a:pt x="3520" y="13974"/>
                </a:cubicBezTo>
                <a:cubicBezTo>
                  <a:pt x="3595" y="13814"/>
                  <a:pt x="3647" y="13654"/>
                  <a:pt x="3700" y="13494"/>
                </a:cubicBezTo>
                <a:cubicBezTo>
                  <a:pt x="3760" y="13344"/>
                  <a:pt x="3850" y="13184"/>
                  <a:pt x="3910" y="13034"/>
                </a:cubicBezTo>
                <a:cubicBezTo>
                  <a:pt x="3940" y="12994"/>
                  <a:pt x="3962" y="12964"/>
                  <a:pt x="3954" y="12914"/>
                </a:cubicBezTo>
                <a:cubicBezTo>
                  <a:pt x="3984" y="12874"/>
                  <a:pt x="4022" y="12834"/>
                  <a:pt x="4022" y="12784"/>
                </a:cubicBezTo>
                <a:cubicBezTo>
                  <a:pt x="4067" y="12714"/>
                  <a:pt x="4157" y="12644"/>
                  <a:pt x="4134" y="12544"/>
                </a:cubicBezTo>
                <a:cubicBezTo>
                  <a:pt x="4044" y="12604"/>
                  <a:pt x="4059" y="12694"/>
                  <a:pt x="3977" y="12754"/>
                </a:cubicBezTo>
                <a:cubicBezTo>
                  <a:pt x="3992" y="12844"/>
                  <a:pt x="3857" y="12894"/>
                  <a:pt x="3887" y="12984"/>
                </a:cubicBezTo>
                <a:cubicBezTo>
                  <a:pt x="3812" y="13044"/>
                  <a:pt x="3805" y="13124"/>
                  <a:pt x="3760" y="13204"/>
                </a:cubicBezTo>
                <a:cubicBezTo>
                  <a:pt x="3737" y="13234"/>
                  <a:pt x="3730" y="13274"/>
                  <a:pt x="3707" y="13314"/>
                </a:cubicBezTo>
                <a:cubicBezTo>
                  <a:pt x="3685" y="13354"/>
                  <a:pt x="3640" y="13394"/>
                  <a:pt x="3647" y="13444"/>
                </a:cubicBezTo>
                <a:cubicBezTo>
                  <a:pt x="3602" y="13514"/>
                  <a:pt x="3573" y="13594"/>
                  <a:pt x="3550" y="13664"/>
                </a:cubicBezTo>
                <a:cubicBezTo>
                  <a:pt x="3520" y="13744"/>
                  <a:pt x="3513" y="13824"/>
                  <a:pt x="3453" y="13894"/>
                </a:cubicBezTo>
                <a:cubicBezTo>
                  <a:pt x="3483" y="13984"/>
                  <a:pt x="3363" y="14033"/>
                  <a:pt x="3385" y="14123"/>
                </a:cubicBezTo>
                <a:cubicBezTo>
                  <a:pt x="3318" y="14193"/>
                  <a:pt x="3333" y="14293"/>
                  <a:pt x="3273" y="14363"/>
                </a:cubicBezTo>
                <a:cubicBezTo>
                  <a:pt x="3265" y="14533"/>
                  <a:pt x="3131" y="14663"/>
                  <a:pt x="3116" y="14823"/>
                </a:cubicBezTo>
                <a:cubicBezTo>
                  <a:pt x="3041" y="14853"/>
                  <a:pt x="3138" y="14913"/>
                  <a:pt x="3063" y="14943"/>
                </a:cubicBezTo>
                <a:cubicBezTo>
                  <a:pt x="3026" y="14973"/>
                  <a:pt x="3078" y="15023"/>
                  <a:pt x="3018" y="15053"/>
                </a:cubicBezTo>
                <a:cubicBezTo>
                  <a:pt x="3003" y="15143"/>
                  <a:pt x="2943" y="15213"/>
                  <a:pt x="2906" y="15293"/>
                </a:cubicBezTo>
                <a:cubicBezTo>
                  <a:pt x="2898" y="15373"/>
                  <a:pt x="2839" y="15443"/>
                  <a:pt x="2809" y="15523"/>
                </a:cubicBezTo>
                <a:cubicBezTo>
                  <a:pt x="2756" y="15593"/>
                  <a:pt x="2749" y="15673"/>
                  <a:pt x="2681" y="15733"/>
                </a:cubicBezTo>
                <a:cubicBezTo>
                  <a:pt x="2704" y="15783"/>
                  <a:pt x="2629" y="15803"/>
                  <a:pt x="2636" y="15853"/>
                </a:cubicBezTo>
                <a:cubicBezTo>
                  <a:pt x="2636" y="15853"/>
                  <a:pt x="2636" y="15853"/>
                  <a:pt x="2636" y="15853"/>
                </a:cubicBezTo>
                <a:cubicBezTo>
                  <a:pt x="2584" y="15883"/>
                  <a:pt x="2614" y="15933"/>
                  <a:pt x="2554" y="15953"/>
                </a:cubicBezTo>
                <a:cubicBezTo>
                  <a:pt x="2539" y="16043"/>
                  <a:pt x="2464" y="16113"/>
                  <a:pt x="2442" y="16192"/>
                </a:cubicBezTo>
                <a:cubicBezTo>
                  <a:pt x="2307" y="16382"/>
                  <a:pt x="2217" y="16442"/>
                  <a:pt x="2082" y="16622"/>
                </a:cubicBezTo>
                <a:cubicBezTo>
                  <a:pt x="2015" y="16702"/>
                  <a:pt x="1947" y="16772"/>
                  <a:pt x="1910" y="16852"/>
                </a:cubicBezTo>
                <a:cubicBezTo>
                  <a:pt x="1880" y="16892"/>
                  <a:pt x="1790" y="16912"/>
                  <a:pt x="1812" y="16972"/>
                </a:cubicBezTo>
                <a:cubicBezTo>
                  <a:pt x="1775" y="16982"/>
                  <a:pt x="1723" y="17092"/>
                  <a:pt x="1693" y="17042"/>
                </a:cubicBezTo>
                <a:cubicBezTo>
                  <a:pt x="1753" y="17012"/>
                  <a:pt x="1745" y="16962"/>
                  <a:pt x="1790" y="16922"/>
                </a:cubicBezTo>
                <a:cubicBezTo>
                  <a:pt x="1768" y="16892"/>
                  <a:pt x="1805" y="16912"/>
                  <a:pt x="1805" y="16912"/>
                </a:cubicBezTo>
                <a:cubicBezTo>
                  <a:pt x="1827" y="16882"/>
                  <a:pt x="1842" y="16862"/>
                  <a:pt x="1850" y="16832"/>
                </a:cubicBezTo>
                <a:cubicBezTo>
                  <a:pt x="1850" y="16742"/>
                  <a:pt x="1977" y="16672"/>
                  <a:pt x="1977" y="16572"/>
                </a:cubicBezTo>
                <a:cubicBezTo>
                  <a:pt x="2112" y="16412"/>
                  <a:pt x="2187" y="16242"/>
                  <a:pt x="2337" y="16083"/>
                </a:cubicBezTo>
                <a:cubicBezTo>
                  <a:pt x="2314" y="16033"/>
                  <a:pt x="2389" y="16003"/>
                  <a:pt x="2367" y="15953"/>
                </a:cubicBezTo>
                <a:cubicBezTo>
                  <a:pt x="2389" y="15913"/>
                  <a:pt x="2419" y="15883"/>
                  <a:pt x="2434" y="15853"/>
                </a:cubicBezTo>
                <a:cubicBezTo>
                  <a:pt x="2434" y="15843"/>
                  <a:pt x="2434" y="15833"/>
                  <a:pt x="2434" y="15823"/>
                </a:cubicBezTo>
                <a:cubicBezTo>
                  <a:pt x="2509" y="15733"/>
                  <a:pt x="2494" y="15623"/>
                  <a:pt x="2584" y="15543"/>
                </a:cubicBezTo>
                <a:cubicBezTo>
                  <a:pt x="2584" y="15443"/>
                  <a:pt x="2681" y="15373"/>
                  <a:pt x="2689" y="15283"/>
                </a:cubicBezTo>
                <a:cubicBezTo>
                  <a:pt x="2771" y="15193"/>
                  <a:pt x="2749" y="15083"/>
                  <a:pt x="2839" y="15003"/>
                </a:cubicBezTo>
                <a:cubicBezTo>
                  <a:pt x="2831" y="14953"/>
                  <a:pt x="2854" y="14913"/>
                  <a:pt x="2898" y="14873"/>
                </a:cubicBezTo>
                <a:cubicBezTo>
                  <a:pt x="2846" y="14813"/>
                  <a:pt x="2943" y="14793"/>
                  <a:pt x="2936" y="14743"/>
                </a:cubicBezTo>
                <a:cubicBezTo>
                  <a:pt x="2966" y="14643"/>
                  <a:pt x="2966" y="14533"/>
                  <a:pt x="3026" y="14453"/>
                </a:cubicBezTo>
                <a:cubicBezTo>
                  <a:pt x="3026" y="14353"/>
                  <a:pt x="3078" y="14263"/>
                  <a:pt x="3101" y="14173"/>
                </a:cubicBezTo>
                <a:cubicBezTo>
                  <a:pt x="3131" y="14133"/>
                  <a:pt x="3116" y="14083"/>
                  <a:pt x="3161" y="14043"/>
                </a:cubicBezTo>
                <a:cubicBezTo>
                  <a:pt x="3116" y="13984"/>
                  <a:pt x="3250" y="13954"/>
                  <a:pt x="3191" y="13884"/>
                </a:cubicBezTo>
                <a:cubicBezTo>
                  <a:pt x="3116" y="13944"/>
                  <a:pt x="3123" y="14024"/>
                  <a:pt x="3078" y="14083"/>
                </a:cubicBezTo>
                <a:cubicBezTo>
                  <a:pt x="3101" y="14133"/>
                  <a:pt x="3026" y="14153"/>
                  <a:pt x="3033" y="14203"/>
                </a:cubicBezTo>
                <a:cubicBezTo>
                  <a:pt x="3011" y="14233"/>
                  <a:pt x="3003" y="14273"/>
                  <a:pt x="2981" y="14313"/>
                </a:cubicBezTo>
                <a:cubicBezTo>
                  <a:pt x="2921" y="14463"/>
                  <a:pt x="2921" y="14633"/>
                  <a:pt x="2824" y="14773"/>
                </a:cubicBezTo>
                <a:cubicBezTo>
                  <a:pt x="2801" y="14843"/>
                  <a:pt x="2779" y="14913"/>
                  <a:pt x="2749" y="14983"/>
                </a:cubicBezTo>
                <a:cubicBezTo>
                  <a:pt x="2711" y="15013"/>
                  <a:pt x="2696" y="15053"/>
                  <a:pt x="2696" y="15093"/>
                </a:cubicBezTo>
                <a:cubicBezTo>
                  <a:pt x="2704" y="15133"/>
                  <a:pt x="2629" y="15163"/>
                  <a:pt x="2651" y="15203"/>
                </a:cubicBezTo>
                <a:cubicBezTo>
                  <a:pt x="2606" y="15283"/>
                  <a:pt x="2539" y="15343"/>
                  <a:pt x="2554" y="15433"/>
                </a:cubicBezTo>
                <a:cubicBezTo>
                  <a:pt x="2464" y="15493"/>
                  <a:pt x="2472" y="15583"/>
                  <a:pt x="2427" y="15653"/>
                </a:cubicBezTo>
                <a:cubicBezTo>
                  <a:pt x="2397" y="15713"/>
                  <a:pt x="2359" y="15783"/>
                  <a:pt x="2329" y="15853"/>
                </a:cubicBezTo>
                <a:cubicBezTo>
                  <a:pt x="2217" y="16073"/>
                  <a:pt x="2090" y="16292"/>
                  <a:pt x="1910" y="16492"/>
                </a:cubicBezTo>
                <a:cubicBezTo>
                  <a:pt x="1902" y="16572"/>
                  <a:pt x="1842" y="16632"/>
                  <a:pt x="1805" y="16702"/>
                </a:cubicBezTo>
                <a:cubicBezTo>
                  <a:pt x="1783" y="16772"/>
                  <a:pt x="1730" y="16842"/>
                  <a:pt x="1678" y="16912"/>
                </a:cubicBezTo>
                <a:cubicBezTo>
                  <a:pt x="1603" y="16962"/>
                  <a:pt x="1610" y="17102"/>
                  <a:pt x="1528" y="17082"/>
                </a:cubicBezTo>
                <a:cubicBezTo>
                  <a:pt x="1513" y="17112"/>
                  <a:pt x="1498" y="17162"/>
                  <a:pt x="1468" y="17202"/>
                </a:cubicBezTo>
                <a:cubicBezTo>
                  <a:pt x="1445" y="17242"/>
                  <a:pt x="1416" y="17272"/>
                  <a:pt x="1378" y="17252"/>
                </a:cubicBezTo>
                <a:cubicBezTo>
                  <a:pt x="1393" y="17242"/>
                  <a:pt x="1408" y="17222"/>
                  <a:pt x="1423" y="17202"/>
                </a:cubicBezTo>
                <a:cubicBezTo>
                  <a:pt x="1505" y="17082"/>
                  <a:pt x="1558" y="16962"/>
                  <a:pt x="1670" y="16852"/>
                </a:cubicBezTo>
                <a:cubicBezTo>
                  <a:pt x="1700" y="16682"/>
                  <a:pt x="1820" y="16542"/>
                  <a:pt x="1910" y="16392"/>
                </a:cubicBezTo>
                <a:cubicBezTo>
                  <a:pt x="1962" y="16322"/>
                  <a:pt x="1970" y="16242"/>
                  <a:pt x="2037" y="16173"/>
                </a:cubicBezTo>
                <a:cubicBezTo>
                  <a:pt x="2030" y="16083"/>
                  <a:pt x="2090" y="16003"/>
                  <a:pt x="2149" y="15933"/>
                </a:cubicBezTo>
                <a:cubicBezTo>
                  <a:pt x="2157" y="15903"/>
                  <a:pt x="2164" y="15873"/>
                  <a:pt x="2179" y="15853"/>
                </a:cubicBezTo>
                <a:cubicBezTo>
                  <a:pt x="2232" y="15723"/>
                  <a:pt x="2352" y="15603"/>
                  <a:pt x="2359" y="15463"/>
                </a:cubicBezTo>
                <a:cubicBezTo>
                  <a:pt x="2412" y="15393"/>
                  <a:pt x="2427" y="15303"/>
                  <a:pt x="2442" y="15213"/>
                </a:cubicBezTo>
                <a:cubicBezTo>
                  <a:pt x="2524" y="15143"/>
                  <a:pt x="2494" y="15053"/>
                  <a:pt x="2591" y="14983"/>
                </a:cubicBezTo>
                <a:cubicBezTo>
                  <a:pt x="2576" y="14873"/>
                  <a:pt x="2636" y="14783"/>
                  <a:pt x="2681" y="14693"/>
                </a:cubicBezTo>
                <a:cubicBezTo>
                  <a:pt x="2636" y="14633"/>
                  <a:pt x="2734" y="14613"/>
                  <a:pt x="2711" y="14553"/>
                </a:cubicBezTo>
                <a:cubicBezTo>
                  <a:pt x="2764" y="14513"/>
                  <a:pt x="2719" y="14443"/>
                  <a:pt x="2771" y="14403"/>
                </a:cubicBezTo>
                <a:cubicBezTo>
                  <a:pt x="2846" y="14293"/>
                  <a:pt x="2846" y="14163"/>
                  <a:pt x="2928" y="14043"/>
                </a:cubicBezTo>
                <a:cubicBezTo>
                  <a:pt x="2921" y="14014"/>
                  <a:pt x="2943" y="13994"/>
                  <a:pt x="2973" y="13974"/>
                </a:cubicBezTo>
                <a:cubicBezTo>
                  <a:pt x="2966" y="13944"/>
                  <a:pt x="2966" y="13904"/>
                  <a:pt x="3003" y="13884"/>
                </a:cubicBezTo>
                <a:cubicBezTo>
                  <a:pt x="3018" y="13814"/>
                  <a:pt x="3078" y="13764"/>
                  <a:pt x="3063" y="13684"/>
                </a:cubicBezTo>
                <a:cubicBezTo>
                  <a:pt x="3138" y="13644"/>
                  <a:pt x="3101" y="13574"/>
                  <a:pt x="3161" y="13524"/>
                </a:cubicBezTo>
                <a:cubicBezTo>
                  <a:pt x="3146" y="13454"/>
                  <a:pt x="3250" y="13414"/>
                  <a:pt x="3221" y="13334"/>
                </a:cubicBezTo>
                <a:cubicBezTo>
                  <a:pt x="3250" y="13274"/>
                  <a:pt x="3310" y="13234"/>
                  <a:pt x="3295" y="13164"/>
                </a:cubicBezTo>
                <a:cubicBezTo>
                  <a:pt x="3363" y="13114"/>
                  <a:pt x="3370" y="13044"/>
                  <a:pt x="3355" y="12964"/>
                </a:cubicBezTo>
                <a:cubicBezTo>
                  <a:pt x="3228" y="13114"/>
                  <a:pt x="3228" y="13294"/>
                  <a:pt x="3093" y="13444"/>
                </a:cubicBezTo>
                <a:cubicBezTo>
                  <a:pt x="3093" y="13534"/>
                  <a:pt x="3018" y="13604"/>
                  <a:pt x="3011" y="13694"/>
                </a:cubicBezTo>
                <a:cubicBezTo>
                  <a:pt x="2981" y="13724"/>
                  <a:pt x="2958" y="13764"/>
                  <a:pt x="2966" y="13804"/>
                </a:cubicBezTo>
                <a:cubicBezTo>
                  <a:pt x="2936" y="13854"/>
                  <a:pt x="2898" y="13884"/>
                  <a:pt x="2898" y="13934"/>
                </a:cubicBezTo>
                <a:cubicBezTo>
                  <a:pt x="2809" y="14093"/>
                  <a:pt x="2771" y="14263"/>
                  <a:pt x="2674" y="14423"/>
                </a:cubicBezTo>
                <a:cubicBezTo>
                  <a:pt x="2681" y="14513"/>
                  <a:pt x="2614" y="14583"/>
                  <a:pt x="2591" y="14673"/>
                </a:cubicBezTo>
                <a:cubicBezTo>
                  <a:pt x="2606" y="14763"/>
                  <a:pt x="2494" y="14823"/>
                  <a:pt x="2502" y="14923"/>
                </a:cubicBezTo>
                <a:cubicBezTo>
                  <a:pt x="2427" y="14993"/>
                  <a:pt x="2464" y="15093"/>
                  <a:pt x="2389" y="15163"/>
                </a:cubicBezTo>
                <a:cubicBezTo>
                  <a:pt x="2389" y="15253"/>
                  <a:pt x="2292" y="15313"/>
                  <a:pt x="2307" y="15413"/>
                </a:cubicBezTo>
                <a:cubicBezTo>
                  <a:pt x="2277" y="15443"/>
                  <a:pt x="2254" y="15483"/>
                  <a:pt x="2262" y="15523"/>
                </a:cubicBezTo>
                <a:cubicBezTo>
                  <a:pt x="2232" y="15563"/>
                  <a:pt x="2187" y="15603"/>
                  <a:pt x="2194" y="15653"/>
                </a:cubicBezTo>
                <a:cubicBezTo>
                  <a:pt x="2157" y="15723"/>
                  <a:pt x="2097" y="15783"/>
                  <a:pt x="2082" y="15853"/>
                </a:cubicBezTo>
                <a:cubicBezTo>
                  <a:pt x="2082" y="15863"/>
                  <a:pt x="2075" y="15883"/>
                  <a:pt x="2082" y="15893"/>
                </a:cubicBezTo>
                <a:cubicBezTo>
                  <a:pt x="1940" y="16033"/>
                  <a:pt x="1925" y="16212"/>
                  <a:pt x="1820" y="16372"/>
                </a:cubicBezTo>
                <a:cubicBezTo>
                  <a:pt x="1715" y="16532"/>
                  <a:pt x="1610" y="16692"/>
                  <a:pt x="1550" y="16862"/>
                </a:cubicBezTo>
                <a:cubicBezTo>
                  <a:pt x="1468" y="16912"/>
                  <a:pt x="1453" y="16972"/>
                  <a:pt x="1430" y="17042"/>
                </a:cubicBezTo>
                <a:cubicBezTo>
                  <a:pt x="1348" y="17082"/>
                  <a:pt x="1341" y="17142"/>
                  <a:pt x="1311" y="17202"/>
                </a:cubicBezTo>
                <a:cubicBezTo>
                  <a:pt x="1303" y="17212"/>
                  <a:pt x="1296" y="17222"/>
                  <a:pt x="1288" y="17232"/>
                </a:cubicBezTo>
                <a:cubicBezTo>
                  <a:pt x="1176" y="17352"/>
                  <a:pt x="1131" y="17482"/>
                  <a:pt x="1034" y="17602"/>
                </a:cubicBezTo>
                <a:cubicBezTo>
                  <a:pt x="966" y="17602"/>
                  <a:pt x="884" y="17752"/>
                  <a:pt x="831" y="17672"/>
                </a:cubicBezTo>
                <a:cubicBezTo>
                  <a:pt x="944" y="17562"/>
                  <a:pt x="959" y="17432"/>
                  <a:pt x="1101" y="17332"/>
                </a:cubicBezTo>
                <a:cubicBezTo>
                  <a:pt x="1101" y="17282"/>
                  <a:pt x="1138" y="17242"/>
                  <a:pt x="1161" y="17202"/>
                </a:cubicBezTo>
                <a:cubicBezTo>
                  <a:pt x="1176" y="17182"/>
                  <a:pt x="1191" y="17162"/>
                  <a:pt x="1191" y="17142"/>
                </a:cubicBezTo>
                <a:cubicBezTo>
                  <a:pt x="1251" y="17092"/>
                  <a:pt x="1243" y="17022"/>
                  <a:pt x="1311" y="16962"/>
                </a:cubicBezTo>
                <a:cubicBezTo>
                  <a:pt x="1333" y="16932"/>
                  <a:pt x="1333" y="16902"/>
                  <a:pt x="1371" y="16882"/>
                </a:cubicBezTo>
                <a:cubicBezTo>
                  <a:pt x="1363" y="16852"/>
                  <a:pt x="1371" y="16792"/>
                  <a:pt x="1393" y="16822"/>
                </a:cubicBezTo>
                <a:cubicBezTo>
                  <a:pt x="1453" y="16762"/>
                  <a:pt x="1438" y="16682"/>
                  <a:pt x="1535" y="16632"/>
                </a:cubicBezTo>
                <a:cubicBezTo>
                  <a:pt x="1558" y="16522"/>
                  <a:pt x="1610" y="16422"/>
                  <a:pt x="1640" y="16322"/>
                </a:cubicBezTo>
                <a:cubicBezTo>
                  <a:pt x="1723" y="16212"/>
                  <a:pt x="1753" y="16083"/>
                  <a:pt x="1835" y="15973"/>
                </a:cubicBezTo>
                <a:cubicBezTo>
                  <a:pt x="1842" y="15933"/>
                  <a:pt x="1850" y="15893"/>
                  <a:pt x="1872" y="15853"/>
                </a:cubicBezTo>
                <a:cubicBezTo>
                  <a:pt x="1887" y="15833"/>
                  <a:pt x="1902" y="15813"/>
                  <a:pt x="1925" y="15793"/>
                </a:cubicBezTo>
                <a:cubicBezTo>
                  <a:pt x="1925" y="15723"/>
                  <a:pt x="1977" y="15663"/>
                  <a:pt x="2015" y="15603"/>
                </a:cubicBezTo>
                <a:cubicBezTo>
                  <a:pt x="2037" y="15503"/>
                  <a:pt x="2067" y="15393"/>
                  <a:pt x="2120" y="15303"/>
                </a:cubicBezTo>
                <a:cubicBezTo>
                  <a:pt x="2112" y="15243"/>
                  <a:pt x="2135" y="15193"/>
                  <a:pt x="2172" y="15143"/>
                </a:cubicBezTo>
                <a:cubicBezTo>
                  <a:pt x="2157" y="15113"/>
                  <a:pt x="2194" y="15093"/>
                  <a:pt x="2187" y="15063"/>
                </a:cubicBezTo>
                <a:cubicBezTo>
                  <a:pt x="2164" y="15023"/>
                  <a:pt x="2232" y="15003"/>
                  <a:pt x="2217" y="14973"/>
                </a:cubicBezTo>
                <a:cubicBezTo>
                  <a:pt x="2254" y="14863"/>
                  <a:pt x="2322" y="14763"/>
                  <a:pt x="2344" y="14643"/>
                </a:cubicBezTo>
                <a:cubicBezTo>
                  <a:pt x="2374" y="14533"/>
                  <a:pt x="2442" y="14433"/>
                  <a:pt x="2434" y="14313"/>
                </a:cubicBezTo>
                <a:cubicBezTo>
                  <a:pt x="2479" y="14213"/>
                  <a:pt x="2531" y="14113"/>
                  <a:pt x="2546" y="14014"/>
                </a:cubicBezTo>
                <a:cubicBezTo>
                  <a:pt x="2591" y="13964"/>
                  <a:pt x="2584" y="13914"/>
                  <a:pt x="2599" y="13854"/>
                </a:cubicBezTo>
                <a:cubicBezTo>
                  <a:pt x="2606" y="13794"/>
                  <a:pt x="2666" y="13754"/>
                  <a:pt x="2666" y="13684"/>
                </a:cubicBezTo>
                <a:cubicBezTo>
                  <a:pt x="2711" y="13584"/>
                  <a:pt x="2756" y="13474"/>
                  <a:pt x="2794" y="13364"/>
                </a:cubicBezTo>
                <a:cubicBezTo>
                  <a:pt x="2824" y="13254"/>
                  <a:pt x="2928" y="13164"/>
                  <a:pt x="2921" y="13044"/>
                </a:cubicBezTo>
                <a:cubicBezTo>
                  <a:pt x="2824" y="13104"/>
                  <a:pt x="2831" y="13204"/>
                  <a:pt x="2779" y="13274"/>
                </a:cubicBezTo>
                <a:cubicBezTo>
                  <a:pt x="2734" y="13354"/>
                  <a:pt x="2696" y="13434"/>
                  <a:pt x="2666" y="13524"/>
                </a:cubicBezTo>
                <a:cubicBezTo>
                  <a:pt x="2629" y="13604"/>
                  <a:pt x="2591" y="13684"/>
                  <a:pt x="2576" y="13774"/>
                </a:cubicBezTo>
                <a:cubicBezTo>
                  <a:pt x="2531" y="13854"/>
                  <a:pt x="2487" y="13944"/>
                  <a:pt x="2479" y="14033"/>
                </a:cubicBezTo>
                <a:cubicBezTo>
                  <a:pt x="2449" y="14113"/>
                  <a:pt x="2397" y="14193"/>
                  <a:pt x="2397" y="14283"/>
                </a:cubicBezTo>
                <a:cubicBezTo>
                  <a:pt x="2374" y="14373"/>
                  <a:pt x="2299" y="14443"/>
                  <a:pt x="2307" y="14533"/>
                </a:cubicBezTo>
                <a:cubicBezTo>
                  <a:pt x="2262" y="14613"/>
                  <a:pt x="2247" y="14703"/>
                  <a:pt x="2194" y="14773"/>
                </a:cubicBezTo>
                <a:cubicBezTo>
                  <a:pt x="2217" y="14803"/>
                  <a:pt x="2179" y="14813"/>
                  <a:pt x="2172" y="14833"/>
                </a:cubicBezTo>
                <a:cubicBezTo>
                  <a:pt x="2164" y="14853"/>
                  <a:pt x="2209" y="14903"/>
                  <a:pt x="2164" y="14913"/>
                </a:cubicBezTo>
                <a:cubicBezTo>
                  <a:pt x="2127" y="14953"/>
                  <a:pt x="2157" y="15013"/>
                  <a:pt x="2127" y="15053"/>
                </a:cubicBezTo>
                <a:cubicBezTo>
                  <a:pt x="2067" y="15123"/>
                  <a:pt x="2067" y="15213"/>
                  <a:pt x="2015" y="15293"/>
                </a:cubicBezTo>
                <a:cubicBezTo>
                  <a:pt x="1977" y="15373"/>
                  <a:pt x="1977" y="15463"/>
                  <a:pt x="1895" y="15533"/>
                </a:cubicBezTo>
                <a:cubicBezTo>
                  <a:pt x="1887" y="15643"/>
                  <a:pt x="1835" y="15753"/>
                  <a:pt x="1775" y="15853"/>
                </a:cubicBezTo>
                <a:cubicBezTo>
                  <a:pt x="1738" y="15913"/>
                  <a:pt x="1708" y="15973"/>
                  <a:pt x="1685" y="16043"/>
                </a:cubicBezTo>
                <a:cubicBezTo>
                  <a:pt x="1625" y="16113"/>
                  <a:pt x="1610" y="16202"/>
                  <a:pt x="1573" y="16282"/>
                </a:cubicBezTo>
                <a:cubicBezTo>
                  <a:pt x="1520" y="16362"/>
                  <a:pt x="1483" y="16452"/>
                  <a:pt x="1438" y="16542"/>
                </a:cubicBezTo>
                <a:cubicBezTo>
                  <a:pt x="1356" y="16702"/>
                  <a:pt x="1213" y="16852"/>
                  <a:pt x="1161" y="17032"/>
                </a:cubicBezTo>
                <a:cubicBezTo>
                  <a:pt x="1093" y="17082"/>
                  <a:pt x="1064" y="17142"/>
                  <a:pt x="1034" y="17202"/>
                </a:cubicBezTo>
                <a:cubicBezTo>
                  <a:pt x="1019" y="17232"/>
                  <a:pt x="1004" y="17262"/>
                  <a:pt x="981" y="17302"/>
                </a:cubicBezTo>
                <a:cubicBezTo>
                  <a:pt x="884" y="17372"/>
                  <a:pt x="854" y="17472"/>
                  <a:pt x="801" y="17562"/>
                </a:cubicBezTo>
                <a:cubicBezTo>
                  <a:pt x="667" y="17742"/>
                  <a:pt x="502" y="17922"/>
                  <a:pt x="367" y="18102"/>
                </a:cubicBezTo>
                <a:cubicBezTo>
                  <a:pt x="322" y="18142"/>
                  <a:pt x="277" y="18182"/>
                  <a:pt x="247" y="18172"/>
                </a:cubicBezTo>
                <a:cubicBezTo>
                  <a:pt x="187" y="18182"/>
                  <a:pt x="195" y="18322"/>
                  <a:pt x="135" y="18272"/>
                </a:cubicBezTo>
                <a:cubicBezTo>
                  <a:pt x="330" y="17992"/>
                  <a:pt x="524" y="17712"/>
                  <a:pt x="711" y="17432"/>
                </a:cubicBezTo>
                <a:cubicBezTo>
                  <a:pt x="741" y="17412"/>
                  <a:pt x="749" y="17372"/>
                  <a:pt x="741" y="17342"/>
                </a:cubicBezTo>
                <a:cubicBezTo>
                  <a:pt x="764" y="17302"/>
                  <a:pt x="846" y="17282"/>
                  <a:pt x="816" y="17232"/>
                </a:cubicBezTo>
                <a:cubicBezTo>
                  <a:pt x="831" y="17222"/>
                  <a:pt x="839" y="17212"/>
                  <a:pt x="854" y="17202"/>
                </a:cubicBezTo>
                <a:cubicBezTo>
                  <a:pt x="899" y="17142"/>
                  <a:pt x="899" y="17072"/>
                  <a:pt x="974" y="17022"/>
                </a:cubicBezTo>
                <a:cubicBezTo>
                  <a:pt x="989" y="16942"/>
                  <a:pt x="1064" y="16882"/>
                  <a:pt x="1101" y="16802"/>
                </a:cubicBezTo>
                <a:cubicBezTo>
                  <a:pt x="1161" y="16742"/>
                  <a:pt x="1168" y="16652"/>
                  <a:pt x="1258" y="16592"/>
                </a:cubicBezTo>
                <a:cubicBezTo>
                  <a:pt x="1236" y="16512"/>
                  <a:pt x="1326" y="16462"/>
                  <a:pt x="1333" y="16392"/>
                </a:cubicBezTo>
                <a:cubicBezTo>
                  <a:pt x="1393" y="16322"/>
                  <a:pt x="1401" y="16232"/>
                  <a:pt x="1460" y="16173"/>
                </a:cubicBezTo>
                <a:cubicBezTo>
                  <a:pt x="1483" y="16053"/>
                  <a:pt x="1550" y="15953"/>
                  <a:pt x="1603" y="15853"/>
                </a:cubicBezTo>
                <a:cubicBezTo>
                  <a:pt x="1625" y="15803"/>
                  <a:pt x="1640" y="15763"/>
                  <a:pt x="1655" y="15723"/>
                </a:cubicBezTo>
                <a:cubicBezTo>
                  <a:pt x="1723" y="15663"/>
                  <a:pt x="1678" y="15573"/>
                  <a:pt x="1760" y="15513"/>
                </a:cubicBezTo>
                <a:cubicBezTo>
                  <a:pt x="1745" y="15473"/>
                  <a:pt x="1760" y="15433"/>
                  <a:pt x="1805" y="15403"/>
                </a:cubicBezTo>
                <a:cubicBezTo>
                  <a:pt x="1842" y="15373"/>
                  <a:pt x="1797" y="15323"/>
                  <a:pt x="1857" y="15293"/>
                </a:cubicBezTo>
                <a:cubicBezTo>
                  <a:pt x="1887" y="15213"/>
                  <a:pt x="1902" y="15133"/>
                  <a:pt x="1947" y="15063"/>
                </a:cubicBezTo>
                <a:cubicBezTo>
                  <a:pt x="2022" y="15043"/>
                  <a:pt x="1977" y="14993"/>
                  <a:pt x="2000" y="14953"/>
                </a:cubicBezTo>
                <a:cubicBezTo>
                  <a:pt x="2030" y="14923"/>
                  <a:pt x="2052" y="14883"/>
                  <a:pt x="2045" y="14843"/>
                </a:cubicBezTo>
                <a:cubicBezTo>
                  <a:pt x="2097" y="14773"/>
                  <a:pt x="2112" y="14703"/>
                  <a:pt x="2157" y="14643"/>
                </a:cubicBezTo>
                <a:cubicBezTo>
                  <a:pt x="2120" y="14543"/>
                  <a:pt x="2247" y="14493"/>
                  <a:pt x="2217" y="14403"/>
                </a:cubicBezTo>
                <a:cubicBezTo>
                  <a:pt x="2299" y="14343"/>
                  <a:pt x="2247" y="14243"/>
                  <a:pt x="2314" y="14183"/>
                </a:cubicBezTo>
                <a:cubicBezTo>
                  <a:pt x="2329" y="14103"/>
                  <a:pt x="2344" y="14024"/>
                  <a:pt x="2382" y="13944"/>
                </a:cubicBezTo>
                <a:cubicBezTo>
                  <a:pt x="2419" y="13794"/>
                  <a:pt x="2487" y="13654"/>
                  <a:pt x="2494" y="13494"/>
                </a:cubicBezTo>
                <a:cubicBezTo>
                  <a:pt x="2546" y="13344"/>
                  <a:pt x="2591" y="13184"/>
                  <a:pt x="2621" y="13034"/>
                </a:cubicBezTo>
                <a:cubicBezTo>
                  <a:pt x="2531" y="13094"/>
                  <a:pt x="2584" y="13204"/>
                  <a:pt x="2509" y="13274"/>
                </a:cubicBezTo>
                <a:cubicBezTo>
                  <a:pt x="2487" y="13354"/>
                  <a:pt x="2479" y="13444"/>
                  <a:pt x="2427" y="13524"/>
                </a:cubicBezTo>
                <a:cubicBezTo>
                  <a:pt x="2412" y="13604"/>
                  <a:pt x="2389" y="13694"/>
                  <a:pt x="2374" y="13774"/>
                </a:cubicBezTo>
                <a:cubicBezTo>
                  <a:pt x="2314" y="13804"/>
                  <a:pt x="2359" y="13854"/>
                  <a:pt x="2329" y="13894"/>
                </a:cubicBezTo>
                <a:cubicBezTo>
                  <a:pt x="2344" y="13944"/>
                  <a:pt x="2247" y="13964"/>
                  <a:pt x="2292" y="14024"/>
                </a:cubicBezTo>
                <a:cubicBezTo>
                  <a:pt x="2232" y="14053"/>
                  <a:pt x="2277" y="14103"/>
                  <a:pt x="2239" y="14143"/>
                </a:cubicBezTo>
                <a:cubicBezTo>
                  <a:pt x="2262" y="14193"/>
                  <a:pt x="2187" y="14223"/>
                  <a:pt x="2209" y="14273"/>
                </a:cubicBezTo>
                <a:cubicBezTo>
                  <a:pt x="2209" y="14353"/>
                  <a:pt x="2149" y="14283"/>
                  <a:pt x="2164" y="14353"/>
                </a:cubicBezTo>
                <a:cubicBezTo>
                  <a:pt x="2135" y="14393"/>
                  <a:pt x="2149" y="14443"/>
                  <a:pt x="2097" y="14483"/>
                </a:cubicBezTo>
                <a:cubicBezTo>
                  <a:pt x="2112" y="14573"/>
                  <a:pt x="2037" y="14643"/>
                  <a:pt x="2015" y="14733"/>
                </a:cubicBezTo>
                <a:cubicBezTo>
                  <a:pt x="1955" y="14763"/>
                  <a:pt x="2037" y="14833"/>
                  <a:pt x="1947" y="14853"/>
                </a:cubicBezTo>
                <a:cubicBezTo>
                  <a:pt x="1947" y="14903"/>
                  <a:pt x="1925" y="14953"/>
                  <a:pt x="1917" y="14993"/>
                </a:cubicBezTo>
                <a:cubicBezTo>
                  <a:pt x="1820" y="15093"/>
                  <a:pt x="1797" y="15213"/>
                  <a:pt x="1738" y="15323"/>
                </a:cubicBezTo>
                <a:cubicBezTo>
                  <a:pt x="1715" y="15383"/>
                  <a:pt x="1708" y="15443"/>
                  <a:pt x="1640" y="15483"/>
                </a:cubicBezTo>
                <a:cubicBezTo>
                  <a:pt x="1655" y="15563"/>
                  <a:pt x="1595" y="15613"/>
                  <a:pt x="1580" y="15683"/>
                </a:cubicBezTo>
                <a:cubicBezTo>
                  <a:pt x="1550" y="15733"/>
                  <a:pt x="1520" y="15793"/>
                  <a:pt x="1498" y="15853"/>
                </a:cubicBezTo>
                <a:cubicBezTo>
                  <a:pt x="1416" y="16033"/>
                  <a:pt x="1333" y="16202"/>
                  <a:pt x="1228" y="16382"/>
                </a:cubicBezTo>
                <a:cubicBezTo>
                  <a:pt x="1236" y="16442"/>
                  <a:pt x="1168" y="16492"/>
                  <a:pt x="1153" y="16552"/>
                </a:cubicBezTo>
                <a:cubicBezTo>
                  <a:pt x="1064" y="16592"/>
                  <a:pt x="1086" y="16672"/>
                  <a:pt x="1034" y="16722"/>
                </a:cubicBezTo>
                <a:cubicBezTo>
                  <a:pt x="944" y="16832"/>
                  <a:pt x="914" y="16962"/>
                  <a:pt x="816" y="17062"/>
                </a:cubicBezTo>
                <a:cubicBezTo>
                  <a:pt x="786" y="17112"/>
                  <a:pt x="764" y="17162"/>
                  <a:pt x="726" y="17202"/>
                </a:cubicBezTo>
                <a:cubicBezTo>
                  <a:pt x="682" y="17272"/>
                  <a:pt x="637" y="17332"/>
                  <a:pt x="592" y="17402"/>
                </a:cubicBezTo>
                <a:cubicBezTo>
                  <a:pt x="599" y="17432"/>
                  <a:pt x="577" y="17452"/>
                  <a:pt x="547" y="17482"/>
                </a:cubicBezTo>
                <a:cubicBezTo>
                  <a:pt x="532" y="17502"/>
                  <a:pt x="532" y="17542"/>
                  <a:pt x="487" y="17562"/>
                </a:cubicBezTo>
                <a:cubicBezTo>
                  <a:pt x="464" y="17602"/>
                  <a:pt x="442" y="17742"/>
                  <a:pt x="374" y="17702"/>
                </a:cubicBezTo>
                <a:cubicBezTo>
                  <a:pt x="494" y="17552"/>
                  <a:pt x="524" y="17382"/>
                  <a:pt x="629" y="17232"/>
                </a:cubicBezTo>
                <a:cubicBezTo>
                  <a:pt x="629" y="17222"/>
                  <a:pt x="629" y="17212"/>
                  <a:pt x="629" y="17202"/>
                </a:cubicBezTo>
                <a:cubicBezTo>
                  <a:pt x="637" y="17172"/>
                  <a:pt x="682" y="17152"/>
                  <a:pt x="682" y="17112"/>
                </a:cubicBezTo>
                <a:cubicBezTo>
                  <a:pt x="659" y="17062"/>
                  <a:pt x="734" y="17032"/>
                  <a:pt x="719" y="16982"/>
                </a:cubicBezTo>
                <a:cubicBezTo>
                  <a:pt x="779" y="16902"/>
                  <a:pt x="809" y="16822"/>
                  <a:pt x="831" y="16732"/>
                </a:cubicBezTo>
                <a:cubicBezTo>
                  <a:pt x="876" y="16702"/>
                  <a:pt x="891" y="16672"/>
                  <a:pt x="876" y="16622"/>
                </a:cubicBezTo>
                <a:cubicBezTo>
                  <a:pt x="921" y="16582"/>
                  <a:pt x="944" y="16542"/>
                  <a:pt x="944" y="16492"/>
                </a:cubicBezTo>
                <a:cubicBezTo>
                  <a:pt x="996" y="16412"/>
                  <a:pt x="1034" y="16342"/>
                  <a:pt x="1026" y="16242"/>
                </a:cubicBezTo>
                <a:cubicBezTo>
                  <a:pt x="1116" y="16173"/>
                  <a:pt x="1086" y="16083"/>
                  <a:pt x="1138" y="16003"/>
                </a:cubicBezTo>
                <a:cubicBezTo>
                  <a:pt x="1153" y="15953"/>
                  <a:pt x="1183" y="15903"/>
                  <a:pt x="1213" y="15853"/>
                </a:cubicBezTo>
                <a:cubicBezTo>
                  <a:pt x="1228" y="15813"/>
                  <a:pt x="1243" y="15783"/>
                  <a:pt x="1243" y="15733"/>
                </a:cubicBezTo>
                <a:cubicBezTo>
                  <a:pt x="1296" y="15663"/>
                  <a:pt x="1348" y="15583"/>
                  <a:pt x="1356" y="15493"/>
                </a:cubicBezTo>
                <a:cubicBezTo>
                  <a:pt x="1438" y="15423"/>
                  <a:pt x="1401" y="15323"/>
                  <a:pt x="1468" y="15253"/>
                </a:cubicBezTo>
                <a:cubicBezTo>
                  <a:pt x="1468" y="15163"/>
                  <a:pt x="1535" y="15093"/>
                  <a:pt x="1550" y="15003"/>
                </a:cubicBezTo>
                <a:cubicBezTo>
                  <a:pt x="1550" y="14963"/>
                  <a:pt x="1565" y="14923"/>
                  <a:pt x="1603" y="14893"/>
                </a:cubicBezTo>
                <a:cubicBezTo>
                  <a:pt x="1558" y="14833"/>
                  <a:pt x="1655" y="14813"/>
                  <a:pt x="1640" y="14753"/>
                </a:cubicBezTo>
                <a:cubicBezTo>
                  <a:pt x="1678" y="14673"/>
                  <a:pt x="1715" y="14593"/>
                  <a:pt x="1723" y="14503"/>
                </a:cubicBezTo>
                <a:cubicBezTo>
                  <a:pt x="1812" y="14433"/>
                  <a:pt x="1760" y="14333"/>
                  <a:pt x="1835" y="14263"/>
                </a:cubicBezTo>
                <a:cubicBezTo>
                  <a:pt x="1842" y="14173"/>
                  <a:pt x="1895" y="14093"/>
                  <a:pt x="1947" y="14024"/>
                </a:cubicBezTo>
                <a:cubicBezTo>
                  <a:pt x="1925" y="13964"/>
                  <a:pt x="2000" y="13944"/>
                  <a:pt x="1985" y="13884"/>
                </a:cubicBezTo>
                <a:cubicBezTo>
                  <a:pt x="2030" y="13874"/>
                  <a:pt x="2030" y="13754"/>
                  <a:pt x="1985" y="13784"/>
                </a:cubicBezTo>
                <a:cubicBezTo>
                  <a:pt x="2007" y="13834"/>
                  <a:pt x="1962" y="13874"/>
                  <a:pt x="1917" y="13914"/>
                </a:cubicBezTo>
                <a:cubicBezTo>
                  <a:pt x="1940" y="13964"/>
                  <a:pt x="1895" y="14004"/>
                  <a:pt x="1850" y="14033"/>
                </a:cubicBezTo>
                <a:cubicBezTo>
                  <a:pt x="1842" y="14163"/>
                  <a:pt x="1760" y="14263"/>
                  <a:pt x="1738" y="14383"/>
                </a:cubicBezTo>
                <a:cubicBezTo>
                  <a:pt x="1685" y="14493"/>
                  <a:pt x="1625" y="14603"/>
                  <a:pt x="1595" y="14723"/>
                </a:cubicBezTo>
                <a:cubicBezTo>
                  <a:pt x="1603" y="14793"/>
                  <a:pt x="1513" y="14823"/>
                  <a:pt x="1520" y="14893"/>
                </a:cubicBezTo>
                <a:cubicBezTo>
                  <a:pt x="1498" y="14943"/>
                  <a:pt x="1475" y="15003"/>
                  <a:pt x="1453" y="15063"/>
                </a:cubicBezTo>
                <a:cubicBezTo>
                  <a:pt x="1401" y="15173"/>
                  <a:pt x="1378" y="15293"/>
                  <a:pt x="1341" y="15403"/>
                </a:cubicBezTo>
                <a:cubicBezTo>
                  <a:pt x="1326" y="15423"/>
                  <a:pt x="1311" y="15423"/>
                  <a:pt x="1303" y="15443"/>
                </a:cubicBezTo>
                <a:cubicBezTo>
                  <a:pt x="1288" y="15463"/>
                  <a:pt x="1303" y="15473"/>
                  <a:pt x="1296" y="15483"/>
                </a:cubicBezTo>
                <a:cubicBezTo>
                  <a:pt x="1258" y="15563"/>
                  <a:pt x="1206" y="15623"/>
                  <a:pt x="1198" y="15703"/>
                </a:cubicBezTo>
                <a:cubicBezTo>
                  <a:pt x="1123" y="15743"/>
                  <a:pt x="1176" y="15813"/>
                  <a:pt x="1116" y="15853"/>
                </a:cubicBezTo>
                <a:cubicBezTo>
                  <a:pt x="1116" y="15853"/>
                  <a:pt x="1116" y="15853"/>
                  <a:pt x="1116" y="15853"/>
                </a:cubicBezTo>
                <a:cubicBezTo>
                  <a:pt x="1086" y="15903"/>
                  <a:pt x="1101" y="15973"/>
                  <a:pt x="1041" y="16023"/>
                </a:cubicBezTo>
                <a:cubicBezTo>
                  <a:pt x="1004" y="16123"/>
                  <a:pt x="959" y="16222"/>
                  <a:pt x="936" y="16322"/>
                </a:cubicBezTo>
                <a:cubicBezTo>
                  <a:pt x="914" y="16412"/>
                  <a:pt x="846" y="16352"/>
                  <a:pt x="891" y="16442"/>
                </a:cubicBezTo>
                <a:cubicBezTo>
                  <a:pt x="816" y="16482"/>
                  <a:pt x="831" y="16552"/>
                  <a:pt x="816" y="16612"/>
                </a:cubicBezTo>
                <a:cubicBezTo>
                  <a:pt x="711" y="16732"/>
                  <a:pt x="689" y="16882"/>
                  <a:pt x="599" y="17012"/>
                </a:cubicBezTo>
                <a:cubicBezTo>
                  <a:pt x="592" y="17082"/>
                  <a:pt x="562" y="17142"/>
                  <a:pt x="539" y="17202"/>
                </a:cubicBezTo>
                <a:cubicBezTo>
                  <a:pt x="502" y="17282"/>
                  <a:pt x="457" y="17362"/>
                  <a:pt x="427" y="17442"/>
                </a:cubicBezTo>
                <a:cubicBezTo>
                  <a:pt x="367" y="17502"/>
                  <a:pt x="382" y="17582"/>
                  <a:pt x="322" y="17652"/>
                </a:cubicBezTo>
                <a:cubicBezTo>
                  <a:pt x="307" y="17722"/>
                  <a:pt x="217" y="17792"/>
                  <a:pt x="225" y="17872"/>
                </a:cubicBezTo>
                <a:cubicBezTo>
                  <a:pt x="157" y="17862"/>
                  <a:pt x="165" y="17982"/>
                  <a:pt x="90" y="18022"/>
                </a:cubicBezTo>
                <a:cubicBezTo>
                  <a:pt x="112" y="18072"/>
                  <a:pt x="37" y="18092"/>
                  <a:pt x="45" y="18142"/>
                </a:cubicBezTo>
                <a:cubicBezTo>
                  <a:pt x="22" y="18172"/>
                  <a:pt x="15" y="18212"/>
                  <a:pt x="0" y="18242"/>
                </a:cubicBezTo>
                <a:cubicBezTo>
                  <a:pt x="0" y="18741"/>
                  <a:pt x="0" y="18741"/>
                  <a:pt x="0" y="18741"/>
                </a:cubicBezTo>
                <a:cubicBezTo>
                  <a:pt x="37" y="18731"/>
                  <a:pt x="82" y="18721"/>
                  <a:pt x="127" y="18661"/>
                </a:cubicBezTo>
                <a:cubicBezTo>
                  <a:pt x="210" y="18731"/>
                  <a:pt x="322" y="18581"/>
                  <a:pt x="412" y="18651"/>
                </a:cubicBezTo>
                <a:cubicBezTo>
                  <a:pt x="434" y="18631"/>
                  <a:pt x="457" y="18601"/>
                  <a:pt x="472" y="18631"/>
                </a:cubicBezTo>
                <a:cubicBezTo>
                  <a:pt x="494" y="18661"/>
                  <a:pt x="532" y="18591"/>
                  <a:pt x="554" y="18621"/>
                </a:cubicBezTo>
                <a:cubicBezTo>
                  <a:pt x="577" y="18611"/>
                  <a:pt x="599" y="18591"/>
                  <a:pt x="614" y="18641"/>
                </a:cubicBezTo>
                <a:cubicBezTo>
                  <a:pt x="644" y="18611"/>
                  <a:pt x="674" y="18601"/>
                  <a:pt x="697" y="18601"/>
                </a:cubicBezTo>
                <a:cubicBezTo>
                  <a:pt x="786" y="18611"/>
                  <a:pt x="884" y="18621"/>
                  <a:pt x="981" y="18591"/>
                </a:cubicBezTo>
                <a:cubicBezTo>
                  <a:pt x="1019" y="18651"/>
                  <a:pt x="1078" y="18571"/>
                  <a:pt x="1116" y="18611"/>
                </a:cubicBezTo>
                <a:cubicBezTo>
                  <a:pt x="1168" y="18581"/>
                  <a:pt x="1213" y="18611"/>
                  <a:pt x="1258" y="18621"/>
                </a:cubicBezTo>
                <a:cubicBezTo>
                  <a:pt x="1356" y="18611"/>
                  <a:pt x="1445" y="18601"/>
                  <a:pt x="1535" y="18651"/>
                </a:cubicBezTo>
                <a:cubicBezTo>
                  <a:pt x="1588" y="18591"/>
                  <a:pt x="1618" y="18711"/>
                  <a:pt x="1670" y="18671"/>
                </a:cubicBezTo>
                <a:cubicBezTo>
                  <a:pt x="1715" y="18711"/>
                  <a:pt x="1768" y="18671"/>
                  <a:pt x="1812" y="18681"/>
                </a:cubicBezTo>
                <a:cubicBezTo>
                  <a:pt x="1850" y="18751"/>
                  <a:pt x="1902" y="18701"/>
                  <a:pt x="1947" y="18741"/>
                </a:cubicBezTo>
                <a:cubicBezTo>
                  <a:pt x="1992" y="18721"/>
                  <a:pt x="2030" y="18771"/>
                  <a:pt x="2082" y="18751"/>
                </a:cubicBezTo>
                <a:cubicBezTo>
                  <a:pt x="2172" y="18831"/>
                  <a:pt x="2277" y="18791"/>
                  <a:pt x="2367" y="18851"/>
                </a:cubicBezTo>
                <a:cubicBezTo>
                  <a:pt x="2419" y="18831"/>
                  <a:pt x="2457" y="18881"/>
                  <a:pt x="2502" y="18861"/>
                </a:cubicBezTo>
                <a:cubicBezTo>
                  <a:pt x="2539" y="18971"/>
                  <a:pt x="2599" y="18851"/>
                  <a:pt x="2636" y="18921"/>
                </a:cubicBezTo>
                <a:cubicBezTo>
                  <a:pt x="2659" y="18901"/>
                  <a:pt x="2674" y="18951"/>
                  <a:pt x="2696" y="18931"/>
                </a:cubicBezTo>
                <a:cubicBezTo>
                  <a:pt x="2726" y="18911"/>
                  <a:pt x="2741" y="18981"/>
                  <a:pt x="2779" y="18931"/>
                </a:cubicBezTo>
                <a:cubicBezTo>
                  <a:pt x="2816" y="18971"/>
                  <a:pt x="2861" y="19011"/>
                  <a:pt x="2906" y="18991"/>
                </a:cubicBezTo>
                <a:cubicBezTo>
                  <a:pt x="2921" y="19021"/>
                  <a:pt x="2943" y="19041"/>
                  <a:pt x="2966" y="19051"/>
                </a:cubicBezTo>
                <a:cubicBezTo>
                  <a:pt x="2996" y="19011"/>
                  <a:pt x="3018" y="19051"/>
                  <a:pt x="3041" y="19051"/>
                </a:cubicBezTo>
                <a:cubicBezTo>
                  <a:pt x="3063" y="19031"/>
                  <a:pt x="3086" y="19051"/>
                  <a:pt x="3101" y="19061"/>
                </a:cubicBezTo>
                <a:cubicBezTo>
                  <a:pt x="3123" y="19101"/>
                  <a:pt x="3161" y="19041"/>
                  <a:pt x="3176" y="19101"/>
                </a:cubicBezTo>
                <a:cubicBezTo>
                  <a:pt x="3280" y="19051"/>
                  <a:pt x="3370" y="19131"/>
                  <a:pt x="3460" y="19161"/>
                </a:cubicBezTo>
                <a:cubicBezTo>
                  <a:pt x="3513" y="19131"/>
                  <a:pt x="3550" y="19191"/>
                  <a:pt x="3602" y="19171"/>
                </a:cubicBezTo>
                <a:cubicBezTo>
                  <a:pt x="3617" y="19191"/>
                  <a:pt x="3640" y="19191"/>
                  <a:pt x="3662" y="19191"/>
                </a:cubicBezTo>
                <a:cubicBezTo>
                  <a:pt x="3692" y="19161"/>
                  <a:pt x="3707" y="19241"/>
                  <a:pt x="3737" y="19191"/>
                </a:cubicBezTo>
                <a:cubicBezTo>
                  <a:pt x="3782" y="19211"/>
                  <a:pt x="3827" y="19251"/>
                  <a:pt x="3880" y="19201"/>
                </a:cubicBezTo>
                <a:cubicBezTo>
                  <a:pt x="3925" y="19221"/>
                  <a:pt x="3962" y="19261"/>
                  <a:pt x="4014" y="19221"/>
                </a:cubicBezTo>
                <a:cubicBezTo>
                  <a:pt x="4104" y="19291"/>
                  <a:pt x="4209" y="19211"/>
                  <a:pt x="4292" y="19251"/>
                </a:cubicBezTo>
                <a:cubicBezTo>
                  <a:pt x="4396" y="19221"/>
                  <a:pt x="4501" y="19191"/>
                  <a:pt x="4599" y="19221"/>
                </a:cubicBezTo>
                <a:cubicBezTo>
                  <a:pt x="4651" y="19151"/>
                  <a:pt x="4696" y="19201"/>
                  <a:pt x="4703" y="19121"/>
                </a:cubicBezTo>
                <a:cubicBezTo>
                  <a:pt x="4733" y="19171"/>
                  <a:pt x="4778" y="19131"/>
                  <a:pt x="4808" y="19171"/>
                </a:cubicBezTo>
                <a:cubicBezTo>
                  <a:pt x="4853" y="19131"/>
                  <a:pt x="4898" y="19111"/>
                  <a:pt x="4936" y="19121"/>
                </a:cubicBezTo>
                <a:cubicBezTo>
                  <a:pt x="4981" y="19081"/>
                  <a:pt x="5018" y="19071"/>
                  <a:pt x="5055" y="19091"/>
                </a:cubicBezTo>
                <a:cubicBezTo>
                  <a:pt x="5085" y="19021"/>
                  <a:pt x="5175" y="19091"/>
                  <a:pt x="5160" y="18991"/>
                </a:cubicBezTo>
                <a:cubicBezTo>
                  <a:pt x="5025" y="19061"/>
                  <a:pt x="4906" y="19021"/>
                  <a:pt x="4763" y="19141"/>
                </a:cubicBezTo>
                <a:cubicBezTo>
                  <a:pt x="4711" y="19021"/>
                  <a:pt x="4621" y="19181"/>
                  <a:pt x="4569" y="19111"/>
                </a:cubicBezTo>
                <a:cubicBezTo>
                  <a:pt x="4516" y="19181"/>
                  <a:pt x="4494" y="19121"/>
                  <a:pt x="4449" y="19141"/>
                </a:cubicBezTo>
                <a:cubicBezTo>
                  <a:pt x="4411" y="19141"/>
                  <a:pt x="4374" y="19151"/>
                  <a:pt x="4344" y="19131"/>
                </a:cubicBezTo>
                <a:cubicBezTo>
                  <a:pt x="4269" y="19171"/>
                  <a:pt x="4202" y="19151"/>
                  <a:pt x="4134" y="19141"/>
                </a:cubicBezTo>
                <a:cubicBezTo>
                  <a:pt x="4104" y="19101"/>
                  <a:pt x="4052" y="19211"/>
                  <a:pt x="4029" y="19141"/>
                </a:cubicBezTo>
                <a:cubicBezTo>
                  <a:pt x="3984" y="19201"/>
                  <a:pt x="3962" y="19101"/>
                  <a:pt x="3917" y="19171"/>
                </a:cubicBezTo>
                <a:cubicBezTo>
                  <a:pt x="3865" y="19101"/>
                  <a:pt x="3805" y="19111"/>
                  <a:pt x="3752" y="19111"/>
                </a:cubicBezTo>
                <a:cubicBezTo>
                  <a:pt x="3730" y="19031"/>
                  <a:pt x="3692" y="19091"/>
                  <a:pt x="3662" y="19081"/>
                </a:cubicBezTo>
                <a:cubicBezTo>
                  <a:pt x="3632" y="19081"/>
                  <a:pt x="3602" y="19071"/>
                  <a:pt x="3573" y="19061"/>
                </a:cubicBezTo>
                <a:cubicBezTo>
                  <a:pt x="3460" y="19001"/>
                  <a:pt x="3340" y="19021"/>
                  <a:pt x="3221" y="18991"/>
                </a:cubicBezTo>
                <a:cubicBezTo>
                  <a:pt x="3161" y="18961"/>
                  <a:pt x="3101" y="18901"/>
                  <a:pt x="3026" y="18921"/>
                </a:cubicBezTo>
                <a:cubicBezTo>
                  <a:pt x="2966" y="18861"/>
                  <a:pt x="2891" y="18871"/>
                  <a:pt x="2816" y="18861"/>
                </a:cubicBezTo>
                <a:cubicBezTo>
                  <a:pt x="2794" y="18771"/>
                  <a:pt x="2741" y="18881"/>
                  <a:pt x="2719" y="18811"/>
                </a:cubicBezTo>
                <a:cubicBezTo>
                  <a:pt x="2689" y="18771"/>
                  <a:pt x="2644" y="18811"/>
                  <a:pt x="2614" y="18771"/>
                </a:cubicBezTo>
                <a:cubicBezTo>
                  <a:pt x="2569" y="18841"/>
                  <a:pt x="2546" y="18711"/>
                  <a:pt x="2502" y="18761"/>
                </a:cubicBezTo>
                <a:cubicBezTo>
                  <a:pt x="2472" y="18761"/>
                  <a:pt x="2434" y="18731"/>
                  <a:pt x="2404" y="18711"/>
                </a:cubicBezTo>
                <a:cubicBezTo>
                  <a:pt x="2329" y="18711"/>
                  <a:pt x="2262" y="18691"/>
                  <a:pt x="2194" y="18661"/>
                </a:cubicBezTo>
                <a:cubicBezTo>
                  <a:pt x="2149" y="18711"/>
                  <a:pt x="2127" y="18581"/>
                  <a:pt x="2082" y="18651"/>
                </a:cubicBezTo>
                <a:cubicBezTo>
                  <a:pt x="2052" y="18601"/>
                  <a:pt x="2007" y="18651"/>
                  <a:pt x="1977" y="18601"/>
                </a:cubicBezTo>
                <a:cubicBezTo>
                  <a:pt x="1940" y="18631"/>
                  <a:pt x="1910" y="18601"/>
                  <a:pt x="1872" y="18591"/>
                </a:cubicBezTo>
                <a:cubicBezTo>
                  <a:pt x="1842" y="18531"/>
                  <a:pt x="1790" y="18641"/>
                  <a:pt x="1768" y="18551"/>
                </a:cubicBezTo>
                <a:cubicBezTo>
                  <a:pt x="1693" y="18541"/>
                  <a:pt x="1625" y="18531"/>
                  <a:pt x="1558" y="18491"/>
                </a:cubicBezTo>
                <a:cubicBezTo>
                  <a:pt x="1475" y="18511"/>
                  <a:pt x="1401" y="18491"/>
                  <a:pt x="1326" y="18471"/>
                </a:cubicBezTo>
                <a:cubicBezTo>
                  <a:pt x="1318" y="18471"/>
                  <a:pt x="1318" y="18471"/>
                  <a:pt x="1311" y="18471"/>
                </a:cubicBezTo>
                <a:cubicBezTo>
                  <a:pt x="1273" y="18471"/>
                  <a:pt x="1236" y="18461"/>
                  <a:pt x="1198" y="18471"/>
                </a:cubicBezTo>
                <a:cubicBezTo>
                  <a:pt x="1198" y="18471"/>
                  <a:pt x="1191" y="18471"/>
                  <a:pt x="1183" y="18481"/>
                </a:cubicBezTo>
                <a:cubicBezTo>
                  <a:pt x="1168" y="18491"/>
                  <a:pt x="1153" y="18481"/>
                  <a:pt x="1138" y="18471"/>
                </a:cubicBezTo>
                <a:cubicBezTo>
                  <a:pt x="1131" y="18471"/>
                  <a:pt x="1131" y="18461"/>
                  <a:pt x="1123" y="18461"/>
                </a:cubicBezTo>
                <a:cubicBezTo>
                  <a:pt x="1101" y="18471"/>
                  <a:pt x="1064" y="18461"/>
                  <a:pt x="1078" y="18431"/>
                </a:cubicBezTo>
                <a:cubicBezTo>
                  <a:pt x="1116" y="18451"/>
                  <a:pt x="1161" y="18411"/>
                  <a:pt x="1198" y="18401"/>
                </a:cubicBezTo>
                <a:cubicBezTo>
                  <a:pt x="1236" y="18421"/>
                  <a:pt x="1281" y="18381"/>
                  <a:pt x="1326" y="18391"/>
                </a:cubicBezTo>
                <a:cubicBezTo>
                  <a:pt x="1401" y="18411"/>
                  <a:pt x="1498" y="18352"/>
                  <a:pt x="1573" y="18411"/>
                </a:cubicBezTo>
                <a:cubicBezTo>
                  <a:pt x="1618" y="18342"/>
                  <a:pt x="1640" y="18451"/>
                  <a:pt x="1685" y="18381"/>
                </a:cubicBezTo>
                <a:cubicBezTo>
                  <a:pt x="1715" y="18441"/>
                  <a:pt x="1768" y="18391"/>
                  <a:pt x="1805" y="18411"/>
                </a:cubicBezTo>
                <a:cubicBezTo>
                  <a:pt x="1842" y="18441"/>
                  <a:pt x="1887" y="18401"/>
                  <a:pt x="1932" y="18401"/>
                </a:cubicBezTo>
                <a:cubicBezTo>
                  <a:pt x="1970" y="18431"/>
                  <a:pt x="2007" y="18441"/>
                  <a:pt x="2052" y="18431"/>
                </a:cubicBezTo>
                <a:cubicBezTo>
                  <a:pt x="2187" y="18431"/>
                  <a:pt x="2322" y="18451"/>
                  <a:pt x="2457" y="18471"/>
                </a:cubicBezTo>
                <a:cubicBezTo>
                  <a:pt x="2644" y="18501"/>
                  <a:pt x="2824" y="18561"/>
                  <a:pt x="3011" y="18621"/>
                </a:cubicBezTo>
                <a:cubicBezTo>
                  <a:pt x="3101" y="18551"/>
                  <a:pt x="3161" y="18681"/>
                  <a:pt x="3250" y="18581"/>
                </a:cubicBezTo>
                <a:cubicBezTo>
                  <a:pt x="3295" y="18611"/>
                  <a:pt x="3333" y="18661"/>
                  <a:pt x="3378" y="18671"/>
                </a:cubicBezTo>
                <a:cubicBezTo>
                  <a:pt x="3415" y="18651"/>
                  <a:pt x="3445" y="18681"/>
                  <a:pt x="3490" y="18641"/>
                </a:cubicBezTo>
                <a:cubicBezTo>
                  <a:pt x="3520" y="18701"/>
                  <a:pt x="3558" y="18691"/>
                  <a:pt x="3595" y="18691"/>
                </a:cubicBezTo>
                <a:cubicBezTo>
                  <a:pt x="3677" y="18671"/>
                  <a:pt x="3737" y="18761"/>
                  <a:pt x="3827" y="18691"/>
                </a:cubicBezTo>
                <a:cubicBezTo>
                  <a:pt x="3857" y="18731"/>
                  <a:pt x="3902" y="18691"/>
                  <a:pt x="3932" y="18731"/>
                </a:cubicBezTo>
                <a:cubicBezTo>
                  <a:pt x="3954" y="18721"/>
                  <a:pt x="3977" y="18701"/>
                  <a:pt x="3992" y="18751"/>
                </a:cubicBezTo>
                <a:cubicBezTo>
                  <a:pt x="4014" y="18741"/>
                  <a:pt x="4044" y="18701"/>
                  <a:pt x="4059" y="18731"/>
                </a:cubicBezTo>
                <a:cubicBezTo>
                  <a:pt x="4089" y="18741"/>
                  <a:pt x="4127" y="18731"/>
                  <a:pt x="4164" y="18731"/>
                </a:cubicBezTo>
                <a:cubicBezTo>
                  <a:pt x="4194" y="18721"/>
                  <a:pt x="4284" y="18771"/>
                  <a:pt x="4269" y="18681"/>
                </a:cubicBezTo>
                <a:cubicBezTo>
                  <a:pt x="4209" y="18761"/>
                  <a:pt x="4179" y="18671"/>
                  <a:pt x="4127" y="18661"/>
                </a:cubicBezTo>
                <a:cubicBezTo>
                  <a:pt x="4074" y="18671"/>
                  <a:pt x="4022" y="18681"/>
                  <a:pt x="3977" y="18661"/>
                </a:cubicBezTo>
                <a:cubicBezTo>
                  <a:pt x="3872" y="18651"/>
                  <a:pt x="3767" y="18631"/>
                  <a:pt x="3662" y="18621"/>
                </a:cubicBezTo>
                <a:cubicBezTo>
                  <a:pt x="3573" y="18571"/>
                  <a:pt x="3475" y="18591"/>
                  <a:pt x="3378" y="18571"/>
                </a:cubicBezTo>
                <a:cubicBezTo>
                  <a:pt x="3333" y="18521"/>
                  <a:pt x="3280" y="18531"/>
                  <a:pt x="3228" y="18531"/>
                </a:cubicBezTo>
                <a:cubicBezTo>
                  <a:pt x="3183" y="18471"/>
                  <a:pt x="3123" y="18541"/>
                  <a:pt x="3078" y="18491"/>
                </a:cubicBezTo>
                <a:cubicBezTo>
                  <a:pt x="3056" y="18501"/>
                  <a:pt x="3033" y="18491"/>
                  <a:pt x="3018" y="18471"/>
                </a:cubicBezTo>
                <a:cubicBezTo>
                  <a:pt x="3011" y="18471"/>
                  <a:pt x="3011" y="18471"/>
                  <a:pt x="3011" y="18471"/>
                </a:cubicBezTo>
                <a:cubicBezTo>
                  <a:pt x="2988" y="18441"/>
                  <a:pt x="2958" y="18491"/>
                  <a:pt x="2943" y="18441"/>
                </a:cubicBezTo>
                <a:cubicBezTo>
                  <a:pt x="2883" y="18501"/>
                  <a:pt x="2846" y="18411"/>
                  <a:pt x="2786" y="18441"/>
                </a:cubicBezTo>
                <a:cubicBezTo>
                  <a:pt x="2681" y="18421"/>
                  <a:pt x="2584" y="18381"/>
                  <a:pt x="2487" y="18361"/>
                </a:cubicBezTo>
                <a:cubicBezTo>
                  <a:pt x="2464" y="18332"/>
                  <a:pt x="2434" y="18371"/>
                  <a:pt x="2404" y="18361"/>
                </a:cubicBezTo>
                <a:cubicBezTo>
                  <a:pt x="2382" y="18332"/>
                  <a:pt x="2359" y="18332"/>
                  <a:pt x="2329" y="18361"/>
                </a:cubicBezTo>
                <a:cubicBezTo>
                  <a:pt x="2292" y="18252"/>
                  <a:pt x="2224" y="18361"/>
                  <a:pt x="2179" y="18322"/>
                </a:cubicBezTo>
                <a:cubicBezTo>
                  <a:pt x="2067" y="18361"/>
                  <a:pt x="1977" y="18262"/>
                  <a:pt x="1865" y="18322"/>
                </a:cubicBezTo>
                <a:cubicBezTo>
                  <a:pt x="1842" y="18242"/>
                  <a:pt x="1805" y="18302"/>
                  <a:pt x="1783" y="18262"/>
                </a:cubicBezTo>
                <a:cubicBezTo>
                  <a:pt x="1730" y="18332"/>
                  <a:pt x="1723" y="18232"/>
                  <a:pt x="1723" y="18202"/>
                </a:cubicBezTo>
                <a:cubicBezTo>
                  <a:pt x="1693" y="18272"/>
                  <a:pt x="1648" y="18292"/>
                  <a:pt x="1595" y="18252"/>
                </a:cubicBezTo>
                <a:cubicBezTo>
                  <a:pt x="1528" y="18292"/>
                  <a:pt x="1475" y="18272"/>
                  <a:pt x="1416" y="18272"/>
                </a:cubicBezTo>
                <a:cubicBezTo>
                  <a:pt x="1303" y="18292"/>
                  <a:pt x="1191" y="18302"/>
                  <a:pt x="1086" y="18282"/>
                </a:cubicBezTo>
                <a:cubicBezTo>
                  <a:pt x="1049" y="18302"/>
                  <a:pt x="1004" y="18342"/>
                  <a:pt x="974" y="18322"/>
                </a:cubicBezTo>
                <a:cubicBezTo>
                  <a:pt x="936" y="18332"/>
                  <a:pt x="891" y="18371"/>
                  <a:pt x="861" y="18352"/>
                </a:cubicBezTo>
                <a:cubicBezTo>
                  <a:pt x="786" y="18322"/>
                  <a:pt x="704" y="18401"/>
                  <a:pt x="637" y="18381"/>
                </a:cubicBezTo>
                <a:cubicBezTo>
                  <a:pt x="554" y="18431"/>
                  <a:pt x="487" y="18411"/>
                  <a:pt x="404" y="18441"/>
                </a:cubicBezTo>
                <a:cubicBezTo>
                  <a:pt x="337" y="18391"/>
                  <a:pt x="240" y="18501"/>
                  <a:pt x="172" y="18441"/>
                </a:cubicBezTo>
                <a:cubicBezTo>
                  <a:pt x="225" y="18441"/>
                  <a:pt x="285" y="18371"/>
                  <a:pt x="345" y="18361"/>
                </a:cubicBezTo>
                <a:cubicBezTo>
                  <a:pt x="389" y="18391"/>
                  <a:pt x="457" y="18282"/>
                  <a:pt x="502" y="18322"/>
                </a:cubicBezTo>
                <a:cubicBezTo>
                  <a:pt x="607" y="18212"/>
                  <a:pt x="697" y="18212"/>
                  <a:pt x="794" y="18172"/>
                </a:cubicBezTo>
                <a:cubicBezTo>
                  <a:pt x="891" y="18092"/>
                  <a:pt x="974" y="18122"/>
                  <a:pt x="1078" y="18052"/>
                </a:cubicBezTo>
                <a:cubicBezTo>
                  <a:pt x="1108" y="18102"/>
                  <a:pt x="1168" y="17992"/>
                  <a:pt x="1198" y="18082"/>
                </a:cubicBezTo>
                <a:cubicBezTo>
                  <a:pt x="1251" y="18032"/>
                  <a:pt x="1296" y="18032"/>
                  <a:pt x="1348" y="18022"/>
                </a:cubicBezTo>
                <a:cubicBezTo>
                  <a:pt x="1393" y="18022"/>
                  <a:pt x="1430" y="18062"/>
                  <a:pt x="1490" y="17992"/>
                </a:cubicBezTo>
                <a:cubicBezTo>
                  <a:pt x="1528" y="18042"/>
                  <a:pt x="1588" y="17982"/>
                  <a:pt x="1633" y="17972"/>
                </a:cubicBezTo>
                <a:cubicBezTo>
                  <a:pt x="1678" y="17992"/>
                  <a:pt x="1723" y="18032"/>
                  <a:pt x="1775" y="17982"/>
                </a:cubicBezTo>
                <a:cubicBezTo>
                  <a:pt x="1797" y="18022"/>
                  <a:pt x="1827" y="17962"/>
                  <a:pt x="1842" y="18022"/>
                </a:cubicBezTo>
                <a:cubicBezTo>
                  <a:pt x="1872" y="17992"/>
                  <a:pt x="1902" y="17982"/>
                  <a:pt x="1932" y="17982"/>
                </a:cubicBezTo>
                <a:cubicBezTo>
                  <a:pt x="2022" y="18022"/>
                  <a:pt x="2127" y="17972"/>
                  <a:pt x="2224" y="18002"/>
                </a:cubicBezTo>
                <a:cubicBezTo>
                  <a:pt x="2239" y="18022"/>
                  <a:pt x="2269" y="18002"/>
                  <a:pt x="2292" y="17972"/>
                </a:cubicBezTo>
                <a:cubicBezTo>
                  <a:pt x="2314" y="18002"/>
                  <a:pt x="2337" y="18002"/>
                  <a:pt x="2367" y="17972"/>
                </a:cubicBezTo>
                <a:cubicBezTo>
                  <a:pt x="2412" y="18022"/>
                  <a:pt x="2472" y="17992"/>
                  <a:pt x="2516" y="18012"/>
                </a:cubicBezTo>
                <a:cubicBezTo>
                  <a:pt x="2569" y="18002"/>
                  <a:pt x="2621" y="17982"/>
                  <a:pt x="2659" y="18032"/>
                </a:cubicBezTo>
                <a:cubicBezTo>
                  <a:pt x="2719" y="17982"/>
                  <a:pt x="2764" y="18022"/>
                  <a:pt x="2816" y="18032"/>
                </a:cubicBezTo>
                <a:cubicBezTo>
                  <a:pt x="2921" y="17982"/>
                  <a:pt x="3003" y="18072"/>
                  <a:pt x="3108" y="18042"/>
                </a:cubicBezTo>
                <a:cubicBezTo>
                  <a:pt x="3153" y="18062"/>
                  <a:pt x="3198" y="18102"/>
                  <a:pt x="3250" y="18062"/>
                </a:cubicBezTo>
                <a:cubicBezTo>
                  <a:pt x="3288" y="18152"/>
                  <a:pt x="3355" y="18062"/>
                  <a:pt x="3393" y="18132"/>
                </a:cubicBezTo>
                <a:cubicBezTo>
                  <a:pt x="3498" y="18092"/>
                  <a:pt x="3587" y="18182"/>
                  <a:pt x="3692" y="18152"/>
                </a:cubicBezTo>
                <a:cubicBezTo>
                  <a:pt x="3737" y="18182"/>
                  <a:pt x="3790" y="18192"/>
                  <a:pt x="3842" y="18192"/>
                </a:cubicBezTo>
                <a:cubicBezTo>
                  <a:pt x="3895" y="18192"/>
                  <a:pt x="3940" y="18232"/>
                  <a:pt x="3999" y="18192"/>
                </a:cubicBezTo>
                <a:cubicBezTo>
                  <a:pt x="4037" y="18262"/>
                  <a:pt x="4089" y="18242"/>
                  <a:pt x="4142" y="18272"/>
                </a:cubicBezTo>
                <a:cubicBezTo>
                  <a:pt x="4164" y="18302"/>
                  <a:pt x="4194" y="18242"/>
                  <a:pt x="4217" y="18312"/>
                </a:cubicBezTo>
                <a:cubicBezTo>
                  <a:pt x="4239" y="18292"/>
                  <a:pt x="4262" y="18322"/>
                  <a:pt x="4292" y="18312"/>
                </a:cubicBezTo>
                <a:cubicBezTo>
                  <a:pt x="4396" y="18342"/>
                  <a:pt x="4501" y="18401"/>
                  <a:pt x="4606" y="18411"/>
                </a:cubicBezTo>
                <a:cubicBezTo>
                  <a:pt x="4629" y="18431"/>
                  <a:pt x="4651" y="18441"/>
                  <a:pt x="4681" y="18411"/>
                </a:cubicBezTo>
                <a:cubicBezTo>
                  <a:pt x="4703" y="18461"/>
                  <a:pt x="4733" y="18441"/>
                  <a:pt x="4756" y="18451"/>
                </a:cubicBezTo>
                <a:cubicBezTo>
                  <a:pt x="4793" y="18451"/>
                  <a:pt x="4838" y="18451"/>
                  <a:pt x="4876" y="18471"/>
                </a:cubicBezTo>
                <a:cubicBezTo>
                  <a:pt x="4883" y="18481"/>
                  <a:pt x="4898" y="18481"/>
                  <a:pt x="4906" y="18491"/>
                </a:cubicBezTo>
                <a:cubicBezTo>
                  <a:pt x="5011" y="18531"/>
                  <a:pt x="5130" y="18451"/>
                  <a:pt x="5228" y="18551"/>
                </a:cubicBezTo>
                <a:cubicBezTo>
                  <a:pt x="5333" y="18471"/>
                  <a:pt x="5415" y="18551"/>
                  <a:pt x="5512" y="18501"/>
                </a:cubicBezTo>
                <a:cubicBezTo>
                  <a:pt x="5557" y="18521"/>
                  <a:pt x="5617" y="18451"/>
                  <a:pt x="5655" y="18521"/>
                </a:cubicBezTo>
                <a:cubicBezTo>
                  <a:pt x="5677" y="18501"/>
                  <a:pt x="5700" y="18471"/>
                  <a:pt x="5722" y="18491"/>
                </a:cubicBezTo>
                <a:cubicBezTo>
                  <a:pt x="5730" y="18481"/>
                  <a:pt x="5745" y="18471"/>
                  <a:pt x="5752" y="18471"/>
                </a:cubicBezTo>
                <a:cubicBezTo>
                  <a:pt x="5767" y="18471"/>
                  <a:pt x="5782" y="18471"/>
                  <a:pt x="5774" y="18441"/>
                </a:cubicBezTo>
                <a:cubicBezTo>
                  <a:pt x="5685" y="18451"/>
                  <a:pt x="5595" y="18431"/>
                  <a:pt x="5505" y="18441"/>
                </a:cubicBezTo>
                <a:cubicBezTo>
                  <a:pt x="5415" y="18471"/>
                  <a:pt x="5333" y="18401"/>
                  <a:pt x="5235" y="18471"/>
                </a:cubicBezTo>
                <a:cubicBezTo>
                  <a:pt x="5198" y="18441"/>
                  <a:pt x="5153" y="18401"/>
                  <a:pt x="5108" y="18421"/>
                </a:cubicBezTo>
                <a:cubicBezTo>
                  <a:pt x="5055" y="18401"/>
                  <a:pt x="4996" y="18441"/>
                  <a:pt x="4951" y="18381"/>
                </a:cubicBezTo>
                <a:cubicBezTo>
                  <a:pt x="4928" y="18391"/>
                  <a:pt x="4906" y="18411"/>
                  <a:pt x="4891" y="18361"/>
                </a:cubicBezTo>
                <a:cubicBezTo>
                  <a:pt x="4868" y="18371"/>
                  <a:pt x="4838" y="18371"/>
                  <a:pt x="4816" y="18361"/>
                </a:cubicBezTo>
                <a:cubicBezTo>
                  <a:pt x="4763" y="18352"/>
                  <a:pt x="4718" y="18302"/>
                  <a:pt x="4666" y="18322"/>
                </a:cubicBezTo>
                <a:cubicBezTo>
                  <a:pt x="4614" y="18342"/>
                  <a:pt x="4576" y="18302"/>
                  <a:pt x="4531" y="18272"/>
                </a:cubicBezTo>
                <a:cubicBezTo>
                  <a:pt x="4471" y="18322"/>
                  <a:pt x="4434" y="18202"/>
                  <a:pt x="4374" y="18272"/>
                </a:cubicBezTo>
                <a:cubicBezTo>
                  <a:pt x="4344" y="18182"/>
                  <a:pt x="4284" y="18242"/>
                  <a:pt x="4247" y="18212"/>
                </a:cubicBezTo>
                <a:cubicBezTo>
                  <a:pt x="4194" y="18202"/>
                  <a:pt x="4149" y="18142"/>
                  <a:pt x="4097" y="18132"/>
                </a:cubicBezTo>
                <a:cubicBezTo>
                  <a:pt x="4037" y="18152"/>
                  <a:pt x="3992" y="18092"/>
                  <a:pt x="3932" y="18112"/>
                </a:cubicBezTo>
                <a:cubicBezTo>
                  <a:pt x="3902" y="18062"/>
                  <a:pt x="3865" y="18142"/>
                  <a:pt x="3842" y="18082"/>
                </a:cubicBezTo>
                <a:cubicBezTo>
                  <a:pt x="3812" y="18082"/>
                  <a:pt x="3782" y="18072"/>
                  <a:pt x="3752" y="18062"/>
                </a:cubicBezTo>
                <a:cubicBezTo>
                  <a:pt x="3715" y="18072"/>
                  <a:pt x="3685" y="18072"/>
                  <a:pt x="3655" y="18082"/>
                </a:cubicBezTo>
                <a:cubicBezTo>
                  <a:pt x="3632" y="18022"/>
                  <a:pt x="3602" y="18012"/>
                  <a:pt x="3565" y="18052"/>
                </a:cubicBezTo>
                <a:cubicBezTo>
                  <a:pt x="3535" y="18052"/>
                  <a:pt x="3513" y="17972"/>
                  <a:pt x="3475" y="18032"/>
                </a:cubicBezTo>
                <a:cubicBezTo>
                  <a:pt x="3438" y="18022"/>
                  <a:pt x="3423" y="17952"/>
                  <a:pt x="3378" y="18012"/>
                </a:cubicBezTo>
                <a:cubicBezTo>
                  <a:pt x="3333" y="17962"/>
                  <a:pt x="3265" y="17992"/>
                  <a:pt x="3221" y="17942"/>
                </a:cubicBezTo>
                <a:cubicBezTo>
                  <a:pt x="3146" y="17992"/>
                  <a:pt x="3101" y="17872"/>
                  <a:pt x="3033" y="17942"/>
                </a:cubicBezTo>
                <a:cubicBezTo>
                  <a:pt x="2913" y="17872"/>
                  <a:pt x="2786" y="17922"/>
                  <a:pt x="2666" y="17882"/>
                </a:cubicBezTo>
                <a:cubicBezTo>
                  <a:pt x="2606" y="17882"/>
                  <a:pt x="2539" y="17932"/>
                  <a:pt x="2494" y="17862"/>
                </a:cubicBezTo>
                <a:cubicBezTo>
                  <a:pt x="2427" y="17912"/>
                  <a:pt x="2367" y="17892"/>
                  <a:pt x="2307" y="17852"/>
                </a:cubicBezTo>
                <a:cubicBezTo>
                  <a:pt x="2269" y="17932"/>
                  <a:pt x="2247" y="17852"/>
                  <a:pt x="2209" y="17872"/>
                </a:cubicBezTo>
                <a:cubicBezTo>
                  <a:pt x="2187" y="17832"/>
                  <a:pt x="2142" y="17912"/>
                  <a:pt x="2120" y="17882"/>
                </a:cubicBezTo>
                <a:cubicBezTo>
                  <a:pt x="2090" y="17862"/>
                  <a:pt x="2052" y="17872"/>
                  <a:pt x="2022" y="17902"/>
                </a:cubicBezTo>
                <a:cubicBezTo>
                  <a:pt x="2007" y="17792"/>
                  <a:pt x="1955" y="17942"/>
                  <a:pt x="1932" y="17882"/>
                </a:cubicBezTo>
                <a:cubicBezTo>
                  <a:pt x="1805" y="17902"/>
                  <a:pt x="1693" y="17842"/>
                  <a:pt x="1565" y="17892"/>
                </a:cubicBezTo>
                <a:cubicBezTo>
                  <a:pt x="1513" y="17852"/>
                  <a:pt x="1438" y="17942"/>
                  <a:pt x="1378" y="17882"/>
                </a:cubicBezTo>
                <a:cubicBezTo>
                  <a:pt x="1341" y="17922"/>
                  <a:pt x="1311" y="17942"/>
                  <a:pt x="1288" y="17902"/>
                </a:cubicBezTo>
                <a:cubicBezTo>
                  <a:pt x="1266" y="17942"/>
                  <a:pt x="1183" y="17922"/>
                  <a:pt x="1228" y="17882"/>
                </a:cubicBezTo>
                <a:cubicBezTo>
                  <a:pt x="1281" y="17832"/>
                  <a:pt x="1318" y="17872"/>
                  <a:pt x="1371" y="17862"/>
                </a:cubicBezTo>
                <a:cubicBezTo>
                  <a:pt x="1423" y="17812"/>
                  <a:pt x="1468" y="17842"/>
                  <a:pt x="1513" y="17832"/>
                </a:cubicBezTo>
                <a:cubicBezTo>
                  <a:pt x="1565" y="17782"/>
                  <a:pt x="1603" y="17842"/>
                  <a:pt x="1655" y="17812"/>
                </a:cubicBezTo>
                <a:cubicBezTo>
                  <a:pt x="1700" y="17872"/>
                  <a:pt x="1768" y="17772"/>
                  <a:pt x="1820" y="17772"/>
                </a:cubicBezTo>
                <a:cubicBezTo>
                  <a:pt x="1910" y="17802"/>
                  <a:pt x="2007" y="17762"/>
                  <a:pt x="2097" y="17802"/>
                </a:cubicBezTo>
                <a:cubicBezTo>
                  <a:pt x="2172" y="17742"/>
                  <a:pt x="2232" y="17732"/>
                  <a:pt x="2292" y="17762"/>
                </a:cubicBezTo>
                <a:cubicBezTo>
                  <a:pt x="2367" y="17682"/>
                  <a:pt x="2412" y="17782"/>
                  <a:pt x="2487" y="17732"/>
                </a:cubicBezTo>
                <a:cubicBezTo>
                  <a:pt x="2599" y="17772"/>
                  <a:pt x="2734" y="17732"/>
                  <a:pt x="2854" y="17782"/>
                </a:cubicBezTo>
                <a:cubicBezTo>
                  <a:pt x="2973" y="17792"/>
                  <a:pt x="3101" y="17792"/>
                  <a:pt x="3221" y="17842"/>
                </a:cubicBezTo>
                <a:cubicBezTo>
                  <a:pt x="3258" y="17762"/>
                  <a:pt x="3273" y="17902"/>
                  <a:pt x="3318" y="17822"/>
                </a:cubicBezTo>
                <a:cubicBezTo>
                  <a:pt x="3340" y="17872"/>
                  <a:pt x="3385" y="17782"/>
                  <a:pt x="3408" y="17852"/>
                </a:cubicBezTo>
                <a:cubicBezTo>
                  <a:pt x="3438" y="17842"/>
                  <a:pt x="3468" y="17842"/>
                  <a:pt x="3498" y="17872"/>
                </a:cubicBezTo>
                <a:cubicBezTo>
                  <a:pt x="3543" y="17952"/>
                  <a:pt x="3528" y="17762"/>
                  <a:pt x="3565" y="17842"/>
                </a:cubicBezTo>
                <a:cubicBezTo>
                  <a:pt x="3617" y="17892"/>
                  <a:pt x="3677" y="17902"/>
                  <a:pt x="3745" y="17892"/>
                </a:cubicBezTo>
                <a:cubicBezTo>
                  <a:pt x="3767" y="17922"/>
                  <a:pt x="3797" y="17932"/>
                  <a:pt x="3835" y="17922"/>
                </a:cubicBezTo>
                <a:cubicBezTo>
                  <a:pt x="3872" y="18042"/>
                  <a:pt x="3887" y="17852"/>
                  <a:pt x="3910" y="17912"/>
                </a:cubicBezTo>
                <a:cubicBezTo>
                  <a:pt x="3932" y="18032"/>
                  <a:pt x="3984" y="17922"/>
                  <a:pt x="4007" y="18002"/>
                </a:cubicBezTo>
                <a:cubicBezTo>
                  <a:pt x="4052" y="18002"/>
                  <a:pt x="4089" y="18012"/>
                  <a:pt x="4134" y="17992"/>
                </a:cubicBezTo>
                <a:cubicBezTo>
                  <a:pt x="4164" y="18052"/>
                  <a:pt x="4209" y="18062"/>
                  <a:pt x="4254" y="18032"/>
                </a:cubicBezTo>
                <a:cubicBezTo>
                  <a:pt x="4284" y="18132"/>
                  <a:pt x="4344" y="18002"/>
                  <a:pt x="4366" y="18102"/>
                </a:cubicBezTo>
                <a:cubicBezTo>
                  <a:pt x="4419" y="18082"/>
                  <a:pt x="4464" y="18082"/>
                  <a:pt x="4501" y="18152"/>
                </a:cubicBezTo>
                <a:cubicBezTo>
                  <a:pt x="4576" y="18082"/>
                  <a:pt x="4629" y="18212"/>
                  <a:pt x="4703" y="18142"/>
                </a:cubicBezTo>
                <a:cubicBezTo>
                  <a:pt x="4718" y="18182"/>
                  <a:pt x="4733" y="18172"/>
                  <a:pt x="4748" y="18182"/>
                </a:cubicBezTo>
                <a:cubicBezTo>
                  <a:pt x="4763" y="18182"/>
                  <a:pt x="4793" y="18182"/>
                  <a:pt x="4808" y="18192"/>
                </a:cubicBezTo>
                <a:cubicBezTo>
                  <a:pt x="4846" y="18172"/>
                  <a:pt x="4876" y="18222"/>
                  <a:pt x="4921" y="18202"/>
                </a:cubicBezTo>
                <a:cubicBezTo>
                  <a:pt x="4981" y="18252"/>
                  <a:pt x="5048" y="18232"/>
                  <a:pt x="5115" y="18232"/>
                </a:cubicBezTo>
                <a:cubicBezTo>
                  <a:pt x="5183" y="18262"/>
                  <a:pt x="5258" y="18272"/>
                  <a:pt x="5333" y="18242"/>
                </a:cubicBezTo>
                <a:cubicBezTo>
                  <a:pt x="5355" y="18222"/>
                  <a:pt x="5333" y="18212"/>
                  <a:pt x="5310" y="18202"/>
                </a:cubicBezTo>
                <a:cubicBezTo>
                  <a:pt x="5280" y="18212"/>
                  <a:pt x="5258" y="18182"/>
                  <a:pt x="5228" y="18202"/>
                </a:cubicBezTo>
                <a:cubicBezTo>
                  <a:pt x="5183" y="18172"/>
                  <a:pt x="5130" y="18152"/>
                  <a:pt x="5078" y="18162"/>
                </a:cubicBezTo>
                <a:cubicBezTo>
                  <a:pt x="4981" y="18142"/>
                  <a:pt x="4891" y="18102"/>
                  <a:pt x="4786" y="18142"/>
                </a:cubicBezTo>
                <a:cubicBezTo>
                  <a:pt x="4741" y="18072"/>
                  <a:pt x="4688" y="18092"/>
                  <a:pt x="4644" y="18062"/>
                </a:cubicBezTo>
                <a:cubicBezTo>
                  <a:pt x="4614" y="18092"/>
                  <a:pt x="4599" y="18012"/>
                  <a:pt x="4561" y="18062"/>
                </a:cubicBezTo>
                <a:cubicBezTo>
                  <a:pt x="4539" y="18022"/>
                  <a:pt x="4494" y="18082"/>
                  <a:pt x="4479" y="18002"/>
                </a:cubicBezTo>
                <a:cubicBezTo>
                  <a:pt x="4419" y="18032"/>
                  <a:pt x="4366" y="17992"/>
                  <a:pt x="4306" y="17982"/>
                </a:cubicBezTo>
                <a:cubicBezTo>
                  <a:pt x="4277" y="18002"/>
                  <a:pt x="4262" y="17932"/>
                  <a:pt x="4232" y="17982"/>
                </a:cubicBezTo>
                <a:cubicBezTo>
                  <a:pt x="4209" y="17882"/>
                  <a:pt x="4172" y="17942"/>
                  <a:pt x="4149" y="17912"/>
                </a:cubicBezTo>
                <a:cubicBezTo>
                  <a:pt x="4037" y="17892"/>
                  <a:pt x="3932" y="17862"/>
                  <a:pt x="3835" y="17812"/>
                </a:cubicBezTo>
                <a:cubicBezTo>
                  <a:pt x="3715" y="17822"/>
                  <a:pt x="3610" y="17762"/>
                  <a:pt x="3498" y="17722"/>
                </a:cubicBezTo>
                <a:cubicBezTo>
                  <a:pt x="3400" y="17752"/>
                  <a:pt x="3310" y="17682"/>
                  <a:pt x="3206" y="17712"/>
                </a:cubicBezTo>
                <a:cubicBezTo>
                  <a:pt x="3108" y="17702"/>
                  <a:pt x="3011" y="17692"/>
                  <a:pt x="2913" y="17652"/>
                </a:cubicBezTo>
                <a:cubicBezTo>
                  <a:pt x="2824" y="17632"/>
                  <a:pt x="2719" y="17652"/>
                  <a:pt x="2629" y="17602"/>
                </a:cubicBezTo>
                <a:cubicBezTo>
                  <a:pt x="2524" y="17642"/>
                  <a:pt x="2434" y="17592"/>
                  <a:pt x="2329" y="17632"/>
                </a:cubicBezTo>
                <a:cubicBezTo>
                  <a:pt x="2232" y="17592"/>
                  <a:pt x="2127" y="17632"/>
                  <a:pt x="2022" y="17652"/>
                </a:cubicBezTo>
                <a:cubicBezTo>
                  <a:pt x="1977" y="17672"/>
                  <a:pt x="1932" y="17652"/>
                  <a:pt x="1887" y="17642"/>
                </a:cubicBezTo>
                <a:cubicBezTo>
                  <a:pt x="1857" y="17662"/>
                  <a:pt x="1827" y="17702"/>
                  <a:pt x="1805" y="17642"/>
                </a:cubicBezTo>
                <a:cubicBezTo>
                  <a:pt x="1775" y="17672"/>
                  <a:pt x="1753" y="17682"/>
                  <a:pt x="1723" y="17682"/>
                </a:cubicBezTo>
                <a:cubicBezTo>
                  <a:pt x="1670" y="17702"/>
                  <a:pt x="1640" y="17622"/>
                  <a:pt x="1580" y="17702"/>
                </a:cubicBezTo>
                <a:cubicBezTo>
                  <a:pt x="1535" y="17672"/>
                  <a:pt x="1475" y="17722"/>
                  <a:pt x="1423" y="17702"/>
                </a:cubicBezTo>
                <a:cubicBezTo>
                  <a:pt x="1363" y="17762"/>
                  <a:pt x="1326" y="17682"/>
                  <a:pt x="1258" y="17742"/>
                </a:cubicBezTo>
                <a:cubicBezTo>
                  <a:pt x="1213" y="17732"/>
                  <a:pt x="1146" y="17842"/>
                  <a:pt x="1101" y="17752"/>
                </a:cubicBezTo>
                <a:cubicBezTo>
                  <a:pt x="1198" y="17752"/>
                  <a:pt x="1236" y="17612"/>
                  <a:pt x="1288" y="17542"/>
                </a:cubicBezTo>
                <a:cubicBezTo>
                  <a:pt x="1371" y="17612"/>
                  <a:pt x="1475" y="17472"/>
                  <a:pt x="1558" y="17512"/>
                </a:cubicBezTo>
                <a:cubicBezTo>
                  <a:pt x="1543" y="17422"/>
                  <a:pt x="1633" y="17482"/>
                  <a:pt x="1670" y="17412"/>
                </a:cubicBezTo>
                <a:cubicBezTo>
                  <a:pt x="1708" y="17442"/>
                  <a:pt x="1753" y="17392"/>
                  <a:pt x="1790" y="17442"/>
                </a:cubicBezTo>
                <a:cubicBezTo>
                  <a:pt x="1812" y="17482"/>
                  <a:pt x="1850" y="17372"/>
                  <a:pt x="1902" y="17412"/>
                </a:cubicBezTo>
                <a:cubicBezTo>
                  <a:pt x="1925" y="17432"/>
                  <a:pt x="1940" y="17432"/>
                  <a:pt x="1962" y="17432"/>
                </a:cubicBezTo>
                <a:cubicBezTo>
                  <a:pt x="1992" y="17392"/>
                  <a:pt x="2015" y="17432"/>
                  <a:pt x="2045" y="17432"/>
                </a:cubicBezTo>
                <a:cubicBezTo>
                  <a:pt x="2097" y="17392"/>
                  <a:pt x="2142" y="17402"/>
                  <a:pt x="2194" y="17362"/>
                </a:cubicBezTo>
                <a:cubicBezTo>
                  <a:pt x="2209" y="17442"/>
                  <a:pt x="2254" y="17372"/>
                  <a:pt x="2284" y="17392"/>
                </a:cubicBezTo>
                <a:cubicBezTo>
                  <a:pt x="2314" y="17432"/>
                  <a:pt x="2359" y="17392"/>
                  <a:pt x="2389" y="17392"/>
                </a:cubicBezTo>
                <a:cubicBezTo>
                  <a:pt x="2457" y="17432"/>
                  <a:pt x="2546" y="17312"/>
                  <a:pt x="2606" y="17412"/>
                </a:cubicBezTo>
                <a:cubicBezTo>
                  <a:pt x="2749" y="17392"/>
                  <a:pt x="2891" y="17412"/>
                  <a:pt x="3033" y="17412"/>
                </a:cubicBezTo>
                <a:cubicBezTo>
                  <a:pt x="3093" y="17432"/>
                  <a:pt x="3161" y="17462"/>
                  <a:pt x="3228" y="17442"/>
                </a:cubicBezTo>
                <a:cubicBezTo>
                  <a:pt x="3243" y="17462"/>
                  <a:pt x="3258" y="17462"/>
                  <a:pt x="3280" y="17442"/>
                </a:cubicBezTo>
                <a:cubicBezTo>
                  <a:pt x="3295" y="17462"/>
                  <a:pt x="3310" y="17492"/>
                  <a:pt x="3340" y="17452"/>
                </a:cubicBezTo>
                <a:cubicBezTo>
                  <a:pt x="3370" y="17472"/>
                  <a:pt x="3400" y="17502"/>
                  <a:pt x="3438" y="17502"/>
                </a:cubicBezTo>
                <a:cubicBezTo>
                  <a:pt x="3475" y="17492"/>
                  <a:pt x="3505" y="17502"/>
                  <a:pt x="3528" y="17522"/>
                </a:cubicBezTo>
                <a:cubicBezTo>
                  <a:pt x="3558" y="17562"/>
                  <a:pt x="3610" y="17482"/>
                  <a:pt x="3632" y="17572"/>
                </a:cubicBezTo>
                <a:cubicBezTo>
                  <a:pt x="3670" y="17572"/>
                  <a:pt x="3707" y="17562"/>
                  <a:pt x="3737" y="17622"/>
                </a:cubicBezTo>
                <a:cubicBezTo>
                  <a:pt x="3782" y="17572"/>
                  <a:pt x="3812" y="17602"/>
                  <a:pt x="3835" y="17672"/>
                </a:cubicBezTo>
                <a:cubicBezTo>
                  <a:pt x="3917" y="17572"/>
                  <a:pt x="3969" y="17692"/>
                  <a:pt x="4044" y="17662"/>
                </a:cubicBezTo>
                <a:cubicBezTo>
                  <a:pt x="4142" y="17712"/>
                  <a:pt x="4239" y="17732"/>
                  <a:pt x="4336" y="17782"/>
                </a:cubicBezTo>
                <a:cubicBezTo>
                  <a:pt x="4389" y="17772"/>
                  <a:pt x="4441" y="17802"/>
                  <a:pt x="4494" y="17772"/>
                </a:cubicBezTo>
                <a:cubicBezTo>
                  <a:pt x="4531" y="17882"/>
                  <a:pt x="4599" y="17772"/>
                  <a:pt x="4636" y="17852"/>
                </a:cubicBezTo>
                <a:cubicBezTo>
                  <a:pt x="4703" y="17792"/>
                  <a:pt x="4741" y="17882"/>
                  <a:pt x="4793" y="17852"/>
                </a:cubicBezTo>
                <a:cubicBezTo>
                  <a:pt x="4838" y="17922"/>
                  <a:pt x="4898" y="17862"/>
                  <a:pt x="4943" y="17932"/>
                </a:cubicBezTo>
                <a:cubicBezTo>
                  <a:pt x="4996" y="17902"/>
                  <a:pt x="5040" y="17962"/>
                  <a:pt x="5093" y="17972"/>
                </a:cubicBezTo>
                <a:cubicBezTo>
                  <a:pt x="5153" y="17912"/>
                  <a:pt x="5190" y="18002"/>
                  <a:pt x="5250" y="17972"/>
                </a:cubicBezTo>
                <a:cubicBezTo>
                  <a:pt x="5348" y="18022"/>
                  <a:pt x="5445" y="18032"/>
                  <a:pt x="5550" y="18052"/>
                </a:cubicBezTo>
                <a:cubicBezTo>
                  <a:pt x="5647" y="18072"/>
                  <a:pt x="5759" y="18062"/>
                  <a:pt x="5857" y="18092"/>
                </a:cubicBezTo>
                <a:cubicBezTo>
                  <a:pt x="5969" y="18022"/>
                  <a:pt x="6067" y="18102"/>
                  <a:pt x="6179" y="18052"/>
                </a:cubicBezTo>
                <a:cubicBezTo>
                  <a:pt x="6194" y="18082"/>
                  <a:pt x="6231" y="18042"/>
                  <a:pt x="6254" y="18052"/>
                </a:cubicBezTo>
                <a:cubicBezTo>
                  <a:pt x="6276" y="18072"/>
                  <a:pt x="6299" y="18072"/>
                  <a:pt x="6329" y="18052"/>
                </a:cubicBezTo>
                <a:cubicBezTo>
                  <a:pt x="6351" y="18092"/>
                  <a:pt x="6389" y="18012"/>
                  <a:pt x="6411" y="18052"/>
                </a:cubicBezTo>
                <a:cubicBezTo>
                  <a:pt x="6449" y="18052"/>
                  <a:pt x="6471" y="18032"/>
                  <a:pt x="6486" y="17982"/>
                </a:cubicBezTo>
                <a:cubicBezTo>
                  <a:pt x="6523" y="18112"/>
                  <a:pt x="6598" y="17982"/>
                  <a:pt x="6651" y="18002"/>
                </a:cubicBezTo>
                <a:cubicBezTo>
                  <a:pt x="6711" y="18052"/>
                  <a:pt x="6778" y="17992"/>
                  <a:pt x="6838" y="18012"/>
                </a:cubicBezTo>
                <a:cubicBezTo>
                  <a:pt x="6898" y="18022"/>
                  <a:pt x="6965" y="18012"/>
                  <a:pt x="7025" y="18022"/>
                </a:cubicBezTo>
                <a:cubicBezTo>
                  <a:pt x="7093" y="17972"/>
                  <a:pt x="7153" y="18022"/>
                  <a:pt x="7220" y="17992"/>
                </a:cubicBezTo>
                <a:cubicBezTo>
                  <a:pt x="7272" y="18012"/>
                  <a:pt x="7347" y="17962"/>
                  <a:pt x="7407" y="17952"/>
                </a:cubicBezTo>
                <a:cubicBezTo>
                  <a:pt x="7482" y="17912"/>
                  <a:pt x="7535" y="17972"/>
                  <a:pt x="7609" y="17882"/>
                </a:cubicBezTo>
                <a:cubicBezTo>
                  <a:pt x="7669" y="17912"/>
                  <a:pt x="7737" y="17842"/>
                  <a:pt x="7804" y="17802"/>
                </a:cubicBezTo>
                <a:cubicBezTo>
                  <a:pt x="7842" y="17812"/>
                  <a:pt x="7872" y="17792"/>
                  <a:pt x="7909" y="17752"/>
                </a:cubicBezTo>
                <a:cubicBezTo>
                  <a:pt x="7916" y="17802"/>
                  <a:pt x="8014" y="17712"/>
                  <a:pt x="7984" y="17682"/>
                </a:cubicBezTo>
                <a:cubicBezTo>
                  <a:pt x="7909" y="17692"/>
                  <a:pt x="7834" y="17782"/>
                  <a:pt x="7767" y="17772"/>
                </a:cubicBezTo>
                <a:cubicBezTo>
                  <a:pt x="7684" y="17822"/>
                  <a:pt x="7617" y="17792"/>
                  <a:pt x="7527" y="17882"/>
                </a:cubicBezTo>
                <a:cubicBezTo>
                  <a:pt x="7467" y="17832"/>
                  <a:pt x="7392" y="17892"/>
                  <a:pt x="7325" y="17892"/>
                </a:cubicBezTo>
                <a:cubicBezTo>
                  <a:pt x="7257" y="17912"/>
                  <a:pt x="7183" y="17912"/>
                  <a:pt x="7115" y="17942"/>
                </a:cubicBezTo>
                <a:cubicBezTo>
                  <a:pt x="6988" y="17902"/>
                  <a:pt x="6838" y="17972"/>
                  <a:pt x="6711" y="17922"/>
                </a:cubicBezTo>
                <a:cubicBezTo>
                  <a:pt x="6636" y="17972"/>
                  <a:pt x="6583" y="17882"/>
                  <a:pt x="6508" y="17922"/>
                </a:cubicBezTo>
                <a:cubicBezTo>
                  <a:pt x="6464" y="17902"/>
                  <a:pt x="6404" y="17872"/>
                  <a:pt x="6374" y="17872"/>
                </a:cubicBezTo>
                <a:cubicBezTo>
                  <a:pt x="6351" y="17872"/>
                  <a:pt x="6329" y="17922"/>
                  <a:pt x="6314" y="17852"/>
                </a:cubicBezTo>
                <a:cubicBezTo>
                  <a:pt x="6276" y="17892"/>
                  <a:pt x="6254" y="17812"/>
                  <a:pt x="6216" y="17872"/>
                </a:cubicBezTo>
                <a:cubicBezTo>
                  <a:pt x="6194" y="17782"/>
                  <a:pt x="6141" y="17892"/>
                  <a:pt x="6111" y="17822"/>
                </a:cubicBezTo>
                <a:cubicBezTo>
                  <a:pt x="6052" y="17812"/>
                  <a:pt x="5984" y="17782"/>
                  <a:pt x="5924" y="17752"/>
                </a:cubicBezTo>
                <a:cubicBezTo>
                  <a:pt x="5857" y="17752"/>
                  <a:pt x="5797" y="17692"/>
                  <a:pt x="5730" y="17682"/>
                </a:cubicBezTo>
                <a:cubicBezTo>
                  <a:pt x="5707" y="17622"/>
                  <a:pt x="5662" y="17702"/>
                  <a:pt x="5640" y="17662"/>
                </a:cubicBezTo>
                <a:cubicBezTo>
                  <a:pt x="5602" y="17642"/>
                  <a:pt x="5572" y="17612"/>
                  <a:pt x="5535" y="17612"/>
                </a:cubicBezTo>
                <a:cubicBezTo>
                  <a:pt x="5407" y="17562"/>
                  <a:pt x="5280" y="17492"/>
                  <a:pt x="5153" y="17472"/>
                </a:cubicBezTo>
                <a:cubicBezTo>
                  <a:pt x="5085" y="17422"/>
                  <a:pt x="5033" y="17352"/>
                  <a:pt x="4958" y="17392"/>
                </a:cubicBezTo>
                <a:cubicBezTo>
                  <a:pt x="4898" y="17322"/>
                  <a:pt x="4831" y="17342"/>
                  <a:pt x="4771" y="17282"/>
                </a:cubicBezTo>
                <a:cubicBezTo>
                  <a:pt x="4696" y="17312"/>
                  <a:pt x="4644" y="17212"/>
                  <a:pt x="4569" y="17252"/>
                </a:cubicBezTo>
                <a:cubicBezTo>
                  <a:pt x="4546" y="17162"/>
                  <a:pt x="4494" y="17272"/>
                  <a:pt x="4471" y="17202"/>
                </a:cubicBezTo>
                <a:cubicBezTo>
                  <a:pt x="4471" y="17202"/>
                  <a:pt x="4464" y="17202"/>
                  <a:pt x="4464" y="17202"/>
                </a:cubicBezTo>
                <a:cubicBezTo>
                  <a:pt x="4434" y="17162"/>
                  <a:pt x="4396" y="17202"/>
                  <a:pt x="4366" y="17162"/>
                </a:cubicBezTo>
                <a:cubicBezTo>
                  <a:pt x="4209" y="17182"/>
                  <a:pt x="4074" y="17112"/>
                  <a:pt x="3917" y="17102"/>
                </a:cubicBezTo>
                <a:cubicBezTo>
                  <a:pt x="3895" y="17032"/>
                  <a:pt x="3842" y="17152"/>
                  <a:pt x="3820" y="17062"/>
                </a:cubicBezTo>
                <a:cubicBezTo>
                  <a:pt x="3775" y="17062"/>
                  <a:pt x="3737" y="17042"/>
                  <a:pt x="3692" y="17062"/>
                </a:cubicBezTo>
                <a:cubicBezTo>
                  <a:pt x="3655" y="17042"/>
                  <a:pt x="3625" y="17012"/>
                  <a:pt x="3580" y="17062"/>
                </a:cubicBezTo>
                <a:cubicBezTo>
                  <a:pt x="3565" y="17032"/>
                  <a:pt x="3550" y="17002"/>
                  <a:pt x="3520" y="17042"/>
                </a:cubicBezTo>
                <a:cubicBezTo>
                  <a:pt x="3505" y="17012"/>
                  <a:pt x="3490" y="16992"/>
                  <a:pt x="3460" y="17022"/>
                </a:cubicBezTo>
                <a:cubicBezTo>
                  <a:pt x="3385" y="17002"/>
                  <a:pt x="3310" y="17022"/>
                  <a:pt x="3235" y="16992"/>
                </a:cubicBezTo>
                <a:cubicBezTo>
                  <a:pt x="3191" y="17012"/>
                  <a:pt x="3161" y="16982"/>
                  <a:pt x="3123" y="16982"/>
                </a:cubicBezTo>
                <a:cubicBezTo>
                  <a:pt x="3086" y="16992"/>
                  <a:pt x="3041" y="16972"/>
                  <a:pt x="2996" y="16992"/>
                </a:cubicBezTo>
                <a:cubicBezTo>
                  <a:pt x="2973" y="16922"/>
                  <a:pt x="2921" y="17032"/>
                  <a:pt x="2898" y="16942"/>
                </a:cubicBezTo>
                <a:cubicBezTo>
                  <a:pt x="2846" y="16982"/>
                  <a:pt x="2809" y="16952"/>
                  <a:pt x="2771" y="16952"/>
                </a:cubicBezTo>
                <a:cubicBezTo>
                  <a:pt x="2734" y="16952"/>
                  <a:pt x="2696" y="16962"/>
                  <a:pt x="2659" y="16942"/>
                </a:cubicBezTo>
                <a:cubicBezTo>
                  <a:pt x="2621" y="16952"/>
                  <a:pt x="2561" y="17032"/>
                  <a:pt x="2531" y="16952"/>
                </a:cubicBezTo>
                <a:cubicBezTo>
                  <a:pt x="2659" y="16902"/>
                  <a:pt x="2779" y="16912"/>
                  <a:pt x="2898" y="16902"/>
                </a:cubicBezTo>
                <a:cubicBezTo>
                  <a:pt x="3026" y="16882"/>
                  <a:pt x="3138" y="16932"/>
                  <a:pt x="3273" y="16852"/>
                </a:cubicBezTo>
                <a:cubicBezTo>
                  <a:pt x="3333" y="16892"/>
                  <a:pt x="3400" y="16902"/>
                  <a:pt x="3468" y="16882"/>
                </a:cubicBezTo>
                <a:cubicBezTo>
                  <a:pt x="3535" y="16932"/>
                  <a:pt x="3610" y="16912"/>
                  <a:pt x="3685" y="16902"/>
                </a:cubicBezTo>
                <a:cubicBezTo>
                  <a:pt x="3745" y="16942"/>
                  <a:pt x="3820" y="16912"/>
                  <a:pt x="3887" y="16932"/>
                </a:cubicBezTo>
                <a:cubicBezTo>
                  <a:pt x="3917" y="16942"/>
                  <a:pt x="3954" y="16932"/>
                  <a:pt x="3984" y="16972"/>
                </a:cubicBezTo>
                <a:cubicBezTo>
                  <a:pt x="4037" y="16902"/>
                  <a:pt x="4052" y="17032"/>
                  <a:pt x="4097" y="16982"/>
                </a:cubicBezTo>
                <a:cubicBezTo>
                  <a:pt x="4232" y="17002"/>
                  <a:pt x="4359" y="17072"/>
                  <a:pt x="4501" y="17112"/>
                </a:cubicBezTo>
                <a:cubicBezTo>
                  <a:pt x="4531" y="17122"/>
                  <a:pt x="4561" y="17122"/>
                  <a:pt x="4591" y="17132"/>
                </a:cubicBezTo>
                <a:cubicBezTo>
                  <a:pt x="4621" y="17182"/>
                  <a:pt x="4659" y="17132"/>
                  <a:pt x="4688" y="17182"/>
                </a:cubicBezTo>
                <a:cubicBezTo>
                  <a:pt x="4733" y="17152"/>
                  <a:pt x="4756" y="17212"/>
                  <a:pt x="4801" y="17192"/>
                </a:cubicBezTo>
                <a:cubicBezTo>
                  <a:pt x="4816" y="17182"/>
                  <a:pt x="4831" y="17192"/>
                  <a:pt x="4838" y="17202"/>
                </a:cubicBezTo>
                <a:cubicBezTo>
                  <a:pt x="4861" y="17222"/>
                  <a:pt x="4876" y="17232"/>
                  <a:pt x="4906" y="17202"/>
                </a:cubicBezTo>
                <a:cubicBezTo>
                  <a:pt x="4906" y="17202"/>
                  <a:pt x="4906" y="17202"/>
                  <a:pt x="4906" y="17192"/>
                </a:cubicBezTo>
                <a:cubicBezTo>
                  <a:pt x="4913" y="17202"/>
                  <a:pt x="4913" y="17202"/>
                  <a:pt x="4913" y="17202"/>
                </a:cubicBezTo>
                <a:cubicBezTo>
                  <a:pt x="4973" y="17272"/>
                  <a:pt x="5040" y="17252"/>
                  <a:pt x="5100" y="17272"/>
                </a:cubicBezTo>
                <a:cubicBezTo>
                  <a:pt x="5168" y="17312"/>
                  <a:pt x="5243" y="17292"/>
                  <a:pt x="5303" y="17362"/>
                </a:cubicBezTo>
                <a:cubicBezTo>
                  <a:pt x="5340" y="17352"/>
                  <a:pt x="5370" y="17362"/>
                  <a:pt x="5400" y="17382"/>
                </a:cubicBezTo>
                <a:cubicBezTo>
                  <a:pt x="5437" y="17362"/>
                  <a:pt x="5467" y="17392"/>
                  <a:pt x="5505" y="17392"/>
                </a:cubicBezTo>
                <a:cubicBezTo>
                  <a:pt x="5542" y="17412"/>
                  <a:pt x="5572" y="17442"/>
                  <a:pt x="5610" y="17442"/>
                </a:cubicBezTo>
                <a:cubicBezTo>
                  <a:pt x="5647" y="17412"/>
                  <a:pt x="5677" y="17472"/>
                  <a:pt x="5707" y="17492"/>
                </a:cubicBezTo>
                <a:cubicBezTo>
                  <a:pt x="5745" y="17482"/>
                  <a:pt x="5774" y="17482"/>
                  <a:pt x="5804" y="17472"/>
                </a:cubicBezTo>
                <a:cubicBezTo>
                  <a:pt x="5827" y="17562"/>
                  <a:pt x="5879" y="17482"/>
                  <a:pt x="5909" y="17522"/>
                </a:cubicBezTo>
                <a:cubicBezTo>
                  <a:pt x="5947" y="17522"/>
                  <a:pt x="5977" y="17552"/>
                  <a:pt x="6014" y="17532"/>
                </a:cubicBezTo>
                <a:cubicBezTo>
                  <a:pt x="6044" y="17592"/>
                  <a:pt x="6097" y="17482"/>
                  <a:pt x="6119" y="17572"/>
                </a:cubicBezTo>
                <a:cubicBezTo>
                  <a:pt x="6194" y="17552"/>
                  <a:pt x="6261" y="17532"/>
                  <a:pt x="6321" y="17562"/>
                </a:cubicBezTo>
                <a:cubicBezTo>
                  <a:pt x="6396" y="17562"/>
                  <a:pt x="6478" y="17532"/>
                  <a:pt x="6538" y="17582"/>
                </a:cubicBezTo>
                <a:cubicBezTo>
                  <a:pt x="6651" y="17472"/>
                  <a:pt x="6726" y="17592"/>
                  <a:pt x="6838" y="17492"/>
                </a:cubicBezTo>
                <a:cubicBezTo>
                  <a:pt x="6920" y="17532"/>
                  <a:pt x="7033" y="17432"/>
                  <a:pt x="7123" y="17442"/>
                </a:cubicBezTo>
                <a:cubicBezTo>
                  <a:pt x="7220" y="17432"/>
                  <a:pt x="7325" y="17362"/>
                  <a:pt x="7422" y="17352"/>
                </a:cubicBezTo>
                <a:cubicBezTo>
                  <a:pt x="7475" y="17312"/>
                  <a:pt x="7520" y="17332"/>
                  <a:pt x="7572" y="17282"/>
                </a:cubicBezTo>
                <a:cubicBezTo>
                  <a:pt x="7594" y="17292"/>
                  <a:pt x="7677" y="17252"/>
                  <a:pt x="7692" y="17202"/>
                </a:cubicBezTo>
                <a:cubicBezTo>
                  <a:pt x="7699" y="17192"/>
                  <a:pt x="7699" y="17182"/>
                  <a:pt x="7699" y="17172"/>
                </a:cubicBezTo>
                <a:cubicBezTo>
                  <a:pt x="7677" y="17182"/>
                  <a:pt x="7662" y="17192"/>
                  <a:pt x="7647" y="17202"/>
                </a:cubicBezTo>
                <a:cubicBezTo>
                  <a:pt x="7542" y="17252"/>
                  <a:pt x="7452" y="17232"/>
                  <a:pt x="7347" y="17312"/>
                </a:cubicBezTo>
                <a:cubicBezTo>
                  <a:pt x="7325" y="17282"/>
                  <a:pt x="7295" y="17332"/>
                  <a:pt x="7265" y="17352"/>
                </a:cubicBezTo>
                <a:cubicBezTo>
                  <a:pt x="7235" y="17312"/>
                  <a:pt x="7205" y="17322"/>
                  <a:pt x="7168" y="17372"/>
                </a:cubicBezTo>
                <a:cubicBezTo>
                  <a:pt x="7145" y="17332"/>
                  <a:pt x="7108" y="17402"/>
                  <a:pt x="7085" y="17372"/>
                </a:cubicBezTo>
                <a:cubicBezTo>
                  <a:pt x="7048" y="17422"/>
                  <a:pt x="7025" y="17362"/>
                  <a:pt x="6988" y="17422"/>
                </a:cubicBezTo>
                <a:cubicBezTo>
                  <a:pt x="6905" y="17392"/>
                  <a:pt x="6823" y="17402"/>
                  <a:pt x="6733" y="17442"/>
                </a:cubicBezTo>
                <a:cubicBezTo>
                  <a:pt x="6651" y="17462"/>
                  <a:pt x="6561" y="17472"/>
                  <a:pt x="6478" y="17462"/>
                </a:cubicBezTo>
                <a:cubicBezTo>
                  <a:pt x="6396" y="17462"/>
                  <a:pt x="6314" y="17442"/>
                  <a:pt x="6231" y="17482"/>
                </a:cubicBezTo>
                <a:cubicBezTo>
                  <a:pt x="6149" y="17432"/>
                  <a:pt x="6059" y="17432"/>
                  <a:pt x="5984" y="17452"/>
                </a:cubicBezTo>
                <a:cubicBezTo>
                  <a:pt x="5924" y="17362"/>
                  <a:pt x="5842" y="17422"/>
                  <a:pt x="5774" y="17362"/>
                </a:cubicBezTo>
                <a:cubicBezTo>
                  <a:pt x="5730" y="17412"/>
                  <a:pt x="5715" y="17282"/>
                  <a:pt x="5670" y="17352"/>
                </a:cubicBezTo>
                <a:cubicBezTo>
                  <a:pt x="5640" y="17292"/>
                  <a:pt x="5602" y="17302"/>
                  <a:pt x="5565" y="17302"/>
                </a:cubicBezTo>
                <a:cubicBezTo>
                  <a:pt x="5497" y="17272"/>
                  <a:pt x="5430" y="17252"/>
                  <a:pt x="5355" y="17252"/>
                </a:cubicBezTo>
                <a:cubicBezTo>
                  <a:pt x="5310" y="17202"/>
                  <a:pt x="5250" y="17222"/>
                  <a:pt x="5205" y="17202"/>
                </a:cubicBezTo>
                <a:cubicBezTo>
                  <a:pt x="5183" y="17192"/>
                  <a:pt x="5168" y="17182"/>
                  <a:pt x="5145" y="17152"/>
                </a:cubicBezTo>
                <a:cubicBezTo>
                  <a:pt x="5070" y="17172"/>
                  <a:pt x="5011" y="17122"/>
                  <a:pt x="4936" y="17102"/>
                </a:cubicBezTo>
                <a:cubicBezTo>
                  <a:pt x="4868" y="17082"/>
                  <a:pt x="4793" y="17092"/>
                  <a:pt x="4726" y="17042"/>
                </a:cubicBezTo>
                <a:cubicBezTo>
                  <a:pt x="4584" y="17022"/>
                  <a:pt x="4449" y="16962"/>
                  <a:pt x="4314" y="16892"/>
                </a:cubicBezTo>
                <a:cubicBezTo>
                  <a:pt x="4187" y="16872"/>
                  <a:pt x="4059" y="16852"/>
                  <a:pt x="3932" y="16812"/>
                </a:cubicBezTo>
                <a:cubicBezTo>
                  <a:pt x="3902" y="16822"/>
                  <a:pt x="3872" y="16822"/>
                  <a:pt x="3842" y="16792"/>
                </a:cubicBezTo>
                <a:cubicBezTo>
                  <a:pt x="3797" y="16872"/>
                  <a:pt x="3790" y="16722"/>
                  <a:pt x="3745" y="16812"/>
                </a:cubicBezTo>
                <a:cubicBezTo>
                  <a:pt x="3722" y="16752"/>
                  <a:pt x="3677" y="16832"/>
                  <a:pt x="3655" y="16782"/>
                </a:cubicBezTo>
                <a:cubicBezTo>
                  <a:pt x="3617" y="16772"/>
                  <a:pt x="3580" y="16782"/>
                  <a:pt x="3543" y="16772"/>
                </a:cubicBezTo>
                <a:cubicBezTo>
                  <a:pt x="3483" y="16762"/>
                  <a:pt x="3423" y="16772"/>
                  <a:pt x="3363" y="16772"/>
                </a:cubicBezTo>
                <a:cubicBezTo>
                  <a:pt x="3288" y="16782"/>
                  <a:pt x="3228" y="16732"/>
                  <a:pt x="3153" y="16782"/>
                </a:cubicBezTo>
                <a:cubicBezTo>
                  <a:pt x="3093" y="16762"/>
                  <a:pt x="3033" y="16772"/>
                  <a:pt x="2966" y="16772"/>
                </a:cubicBezTo>
                <a:cubicBezTo>
                  <a:pt x="2928" y="16802"/>
                  <a:pt x="2913" y="16732"/>
                  <a:pt x="2868" y="16792"/>
                </a:cubicBezTo>
                <a:cubicBezTo>
                  <a:pt x="2861" y="16772"/>
                  <a:pt x="2846" y="16772"/>
                  <a:pt x="2824" y="16802"/>
                </a:cubicBezTo>
                <a:cubicBezTo>
                  <a:pt x="2809" y="16772"/>
                  <a:pt x="2779" y="16782"/>
                  <a:pt x="2801" y="16752"/>
                </a:cubicBezTo>
                <a:cubicBezTo>
                  <a:pt x="2891" y="16672"/>
                  <a:pt x="2966" y="16682"/>
                  <a:pt x="3048" y="16672"/>
                </a:cubicBezTo>
                <a:cubicBezTo>
                  <a:pt x="3078" y="16682"/>
                  <a:pt x="3116" y="16672"/>
                  <a:pt x="3153" y="16672"/>
                </a:cubicBezTo>
                <a:cubicBezTo>
                  <a:pt x="3206" y="16722"/>
                  <a:pt x="3198" y="16572"/>
                  <a:pt x="3250" y="16662"/>
                </a:cubicBezTo>
                <a:cubicBezTo>
                  <a:pt x="3415" y="16612"/>
                  <a:pt x="3565" y="16662"/>
                  <a:pt x="3730" y="16612"/>
                </a:cubicBezTo>
                <a:cubicBezTo>
                  <a:pt x="3745" y="16642"/>
                  <a:pt x="3760" y="16672"/>
                  <a:pt x="3790" y="16632"/>
                </a:cubicBezTo>
                <a:cubicBezTo>
                  <a:pt x="3805" y="16672"/>
                  <a:pt x="3835" y="16682"/>
                  <a:pt x="3857" y="16672"/>
                </a:cubicBezTo>
                <a:cubicBezTo>
                  <a:pt x="3902" y="16672"/>
                  <a:pt x="3954" y="16682"/>
                  <a:pt x="3999" y="16682"/>
                </a:cubicBezTo>
                <a:cubicBezTo>
                  <a:pt x="4044" y="16692"/>
                  <a:pt x="4089" y="16702"/>
                  <a:pt x="4134" y="16702"/>
                </a:cubicBezTo>
                <a:cubicBezTo>
                  <a:pt x="4179" y="16712"/>
                  <a:pt x="4217" y="16772"/>
                  <a:pt x="4269" y="16762"/>
                </a:cubicBezTo>
                <a:cubicBezTo>
                  <a:pt x="4306" y="16802"/>
                  <a:pt x="4359" y="16772"/>
                  <a:pt x="4404" y="16812"/>
                </a:cubicBezTo>
                <a:cubicBezTo>
                  <a:pt x="4456" y="16732"/>
                  <a:pt x="4486" y="16872"/>
                  <a:pt x="4539" y="16832"/>
                </a:cubicBezTo>
                <a:cubicBezTo>
                  <a:pt x="4584" y="16872"/>
                  <a:pt x="4629" y="16842"/>
                  <a:pt x="4673" y="16882"/>
                </a:cubicBezTo>
                <a:cubicBezTo>
                  <a:pt x="4718" y="16892"/>
                  <a:pt x="4763" y="16892"/>
                  <a:pt x="4808" y="16942"/>
                </a:cubicBezTo>
                <a:cubicBezTo>
                  <a:pt x="4831" y="16912"/>
                  <a:pt x="4853" y="16912"/>
                  <a:pt x="4868" y="16912"/>
                </a:cubicBezTo>
                <a:cubicBezTo>
                  <a:pt x="4891" y="16962"/>
                  <a:pt x="4921" y="16942"/>
                  <a:pt x="4943" y="16952"/>
                </a:cubicBezTo>
                <a:cubicBezTo>
                  <a:pt x="4996" y="16932"/>
                  <a:pt x="5033" y="17012"/>
                  <a:pt x="5085" y="16972"/>
                </a:cubicBezTo>
                <a:cubicBezTo>
                  <a:pt x="5168" y="17032"/>
                  <a:pt x="5273" y="16972"/>
                  <a:pt x="5355" y="17042"/>
                </a:cubicBezTo>
                <a:cubicBezTo>
                  <a:pt x="5378" y="17022"/>
                  <a:pt x="5400" y="17012"/>
                  <a:pt x="5415" y="17052"/>
                </a:cubicBezTo>
                <a:cubicBezTo>
                  <a:pt x="5445" y="17022"/>
                  <a:pt x="5467" y="17052"/>
                  <a:pt x="5490" y="17052"/>
                </a:cubicBezTo>
                <a:cubicBezTo>
                  <a:pt x="5535" y="17062"/>
                  <a:pt x="5580" y="17072"/>
                  <a:pt x="5632" y="17072"/>
                </a:cubicBezTo>
                <a:cubicBezTo>
                  <a:pt x="5730" y="17052"/>
                  <a:pt x="5819" y="17132"/>
                  <a:pt x="5924" y="17082"/>
                </a:cubicBezTo>
                <a:cubicBezTo>
                  <a:pt x="5962" y="17152"/>
                  <a:pt x="6022" y="17062"/>
                  <a:pt x="6059" y="17142"/>
                </a:cubicBezTo>
                <a:cubicBezTo>
                  <a:pt x="6119" y="17072"/>
                  <a:pt x="6149" y="17182"/>
                  <a:pt x="6201" y="17112"/>
                </a:cubicBezTo>
                <a:cubicBezTo>
                  <a:pt x="6291" y="17142"/>
                  <a:pt x="6389" y="17112"/>
                  <a:pt x="6478" y="17142"/>
                </a:cubicBezTo>
                <a:cubicBezTo>
                  <a:pt x="6531" y="17102"/>
                  <a:pt x="6576" y="17152"/>
                  <a:pt x="6621" y="17122"/>
                </a:cubicBezTo>
                <a:cubicBezTo>
                  <a:pt x="6673" y="17132"/>
                  <a:pt x="6726" y="17092"/>
                  <a:pt x="6763" y="17142"/>
                </a:cubicBezTo>
                <a:cubicBezTo>
                  <a:pt x="6823" y="17062"/>
                  <a:pt x="6860" y="17132"/>
                  <a:pt x="6913" y="17072"/>
                </a:cubicBezTo>
                <a:cubicBezTo>
                  <a:pt x="6958" y="17142"/>
                  <a:pt x="7025" y="17022"/>
                  <a:pt x="7070" y="17072"/>
                </a:cubicBezTo>
                <a:cubicBezTo>
                  <a:pt x="7175" y="17002"/>
                  <a:pt x="7265" y="17042"/>
                  <a:pt x="7362" y="16982"/>
                </a:cubicBezTo>
                <a:cubicBezTo>
                  <a:pt x="7460" y="16952"/>
                  <a:pt x="7564" y="16912"/>
                  <a:pt x="7662" y="16852"/>
                </a:cubicBezTo>
                <a:cubicBezTo>
                  <a:pt x="7714" y="16862"/>
                  <a:pt x="7767" y="16822"/>
                  <a:pt x="7819" y="16782"/>
                </a:cubicBezTo>
                <a:cubicBezTo>
                  <a:pt x="7864" y="16822"/>
                  <a:pt x="7872" y="16692"/>
                  <a:pt x="7931" y="16752"/>
                </a:cubicBezTo>
                <a:cubicBezTo>
                  <a:pt x="7991" y="16672"/>
                  <a:pt x="8029" y="16702"/>
                  <a:pt x="8089" y="16652"/>
                </a:cubicBezTo>
                <a:cubicBezTo>
                  <a:pt x="8111" y="16682"/>
                  <a:pt x="8141" y="16632"/>
                  <a:pt x="8171" y="16602"/>
                </a:cubicBezTo>
                <a:cubicBezTo>
                  <a:pt x="8194" y="16582"/>
                  <a:pt x="8239" y="16552"/>
                  <a:pt x="8231" y="16522"/>
                </a:cubicBezTo>
                <a:cubicBezTo>
                  <a:pt x="8111" y="16562"/>
                  <a:pt x="7991" y="16632"/>
                  <a:pt x="7879" y="16692"/>
                </a:cubicBezTo>
                <a:cubicBezTo>
                  <a:pt x="7812" y="16742"/>
                  <a:pt x="7752" y="16742"/>
                  <a:pt x="7692" y="16792"/>
                </a:cubicBezTo>
                <a:cubicBezTo>
                  <a:pt x="7632" y="16782"/>
                  <a:pt x="7572" y="16822"/>
                  <a:pt x="7512" y="16852"/>
                </a:cubicBezTo>
                <a:cubicBezTo>
                  <a:pt x="7460" y="16812"/>
                  <a:pt x="7385" y="16892"/>
                  <a:pt x="7325" y="16912"/>
                </a:cubicBezTo>
                <a:cubicBezTo>
                  <a:pt x="7310" y="16872"/>
                  <a:pt x="7272" y="16942"/>
                  <a:pt x="7250" y="16912"/>
                </a:cubicBezTo>
                <a:cubicBezTo>
                  <a:pt x="7212" y="16972"/>
                  <a:pt x="7190" y="16892"/>
                  <a:pt x="7153" y="16922"/>
                </a:cubicBezTo>
                <a:cubicBezTo>
                  <a:pt x="7033" y="16982"/>
                  <a:pt x="6920" y="16952"/>
                  <a:pt x="6793" y="17042"/>
                </a:cubicBezTo>
                <a:cubicBezTo>
                  <a:pt x="6733" y="17002"/>
                  <a:pt x="6666" y="17032"/>
                  <a:pt x="6606" y="17032"/>
                </a:cubicBezTo>
                <a:cubicBezTo>
                  <a:pt x="6546" y="17012"/>
                  <a:pt x="6486" y="16992"/>
                  <a:pt x="6419" y="17022"/>
                </a:cubicBezTo>
                <a:cubicBezTo>
                  <a:pt x="6291" y="16992"/>
                  <a:pt x="6164" y="17012"/>
                  <a:pt x="6037" y="16992"/>
                </a:cubicBezTo>
                <a:cubicBezTo>
                  <a:pt x="5969" y="16992"/>
                  <a:pt x="5909" y="16972"/>
                  <a:pt x="5849" y="16982"/>
                </a:cubicBezTo>
                <a:cubicBezTo>
                  <a:pt x="5812" y="16992"/>
                  <a:pt x="5782" y="16982"/>
                  <a:pt x="5759" y="16962"/>
                </a:cubicBezTo>
                <a:cubicBezTo>
                  <a:pt x="5722" y="16942"/>
                  <a:pt x="5685" y="16952"/>
                  <a:pt x="5647" y="16952"/>
                </a:cubicBezTo>
                <a:cubicBezTo>
                  <a:pt x="5625" y="16882"/>
                  <a:pt x="5572" y="17042"/>
                  <a:pt x="5557" y="16922"/>
                </a:cubicBezTo>
                <a:cubicBezTo>
                  <a:pt x="5520" y="16962"/>
                  <a:pt x="5505" y="16882"/>
                  <a:pt x="5460" y="16942"/>
                </a:cubicBezTo>
                <a:cubicBezTo>
                  <a:pt x="5445" y="16842"/>
                  <a:pt x="5392" y="16982"/>
                  <a:pt x="5378" y="16882"/>
                </a:cubicBezTo>
                <a:cubicBezTo>
                  <a:pt x="5333" y="16922"/>
                  <a:pt x="5303" y="16892"/>
                  <a:pt x="5265" y="16872"/>
                </a:cubicBezTo>
                <a:cubicBezTo>
                  <a:pt x="5011" y="16862"/>
                  <a:pt x="4763" y="16772"/>
                  <a:pt x="4516" y="16672"/>
                </a:cubicBezTo>
                <a:cubicBezTo>
                  <a:pt x="4389" y="16672"/>
                  <a:pt x="4269" y="16602"/>
                  <a:pt x="4134" y="16602"/>
                </a:cubicBezTo>
                <a:cubicBezTo>
                  <a:pt x="4097" y="16622"/>
                  <a:pt x="4082" y="16532"/>
                  <a:pt x="4044" y="16572"/>
                </a:cubicBezTo>
                <a:cubicBezTo>
                  <a:pt x="4022" y="16532"/>
                  <a:pt x="3977" y="16612"/>
                  <a:pt x="3954" y="16552"/>
                </a:cubicBezTo>
                <a:cubicBezTo>
                  <a:pt x="3932" y="16502"/>
                  <a:pt x="3887" y="16582"/>
                  <a:pt x="3865" y="16522"/>
                </a:cubicBezTo>
                <a:cubicBezTo>
                  <a:pt x="3850" y="16542"/>
                  <a:pt x="3835" y="16522"/>
                  <a:pt x="3820" y="16532"/>
                </a:cubicBezTo>
                <a:cubicBezTo>
                  <a:pt x="3805" y="16502"/>
                  <a:pt x="3775" y="16522"/>
                  <a:pt x="3790" y="16482"/>
                </a:cubicBezTo>
                <a:cubicBezTo>
                  <a:pt x="3999" y="16432"/>
                  <a:pt x="4187" y="16512"/>
                  <a:pt x="4381" y="16512"/>
                </a:cubicBezTo>
                <a:cubicBezTo>
                  <a:pt x="4584" y="16512"/>
                  <a:pt x="4771" y="16572"/>
                  <a:pt x="4966" y="16582"/>
                </a:cubicBezTo>
                <a:cubicBezTo>
                  <a:pt x="5003" y="16672"/>
                  <a:pt x="5063" y="16572"/>
                  <a:pt x="5100" y="16642"/>
                </a:cubicBezTo>
                <a:cubicBezTo>
                  <a:pt x="5123" y="16672"/>
                  <a:pt x="5153" y="16632"/>
                  <a:pt x="5175" y="16642"/>
                </a:cubicBezTo>
                <a:cubicBezTo>
                  <a:pt x="5198" y="16662"/>
                  <a:pt x="5228" y="16672"/>
                  <a:pt x="5258" y="16642"/>
                </a:cubicBezTo>
                <a:cubicBezTo>
                  <a:pt x="5303" y="16662"/>
                  <a:pt x="5340" y="16702"/>
                  <a:pt x="5392" y="16652"/>
                </a:cubicBezTo>
                <a:cubicBezTo>
                  <a:pt x="5445" y="16682"/>
                  <a:pt x="5490" y="16722"/>
                  <a:pt x="5542" y="16692"/>
                </a:cubicBezTo>
                <a:cubicBezTo>
                  <a:pt x="5580" y="16762"/>
                  <a:pt x="5647" y="16642"/>
                  <a:pt x="5677" y="16752"/>
                </a:cubicBezTo>
                <a:cubicBezTo>
                  <a:pt x="5737" y="16682"/>
                  <a:pt x="5782" y="16762"/>
                  <a:pt x="5842" y="16712"/>
                </a:cubicBezTo>
                <a:cubicBezTo>
                  <a:pt x="5879" y="16772"/>
                  <a:pt x="5939" y="16732"/>
                  <a:pt x="5992" y="16752"/>
                </a:cubicBezTo>
                <a:cubicBezTo>
                  <a:pt x="6014" y="16792"/>
                  <a:pt x="6044" y="16712"/>
                  <a:pt x="6067" y="16752"/>
                </a:cubicBezTo>
                <a:cubicBezTo>
                  <a:pt x="6097" y="16732"/>
                  <a:pt x="6119" y="16762"/>
                  <a:pt x="6149" y="16742"/>
                </a:cubicBezTo>
                <a:cubicBezTo>
                  <a:pt x="6194" y="16772"/>
                  <a:pt x="6246" y="16732"/>
                  <a:pt x="6284" y="16762"/>
                </a:cubicBezTo>
                <a:cubicBezTo>
                  <a:pt x="6344" y="16722"/>
                  <a:pt x="6389" y="16792"/>
                  <a:pt x="6449" y="16722"/>
                </a:cubicBezTo>
                <a:cubicBezTo>
                  <a:pt x="6546" y="16752"/>
                  <a:pt x="6651" y="16722"/>
                  <a:pt x="6748" y="16692"/>
                </a:cubicBezTo>
                <a:cubicBezTo>
                  <a:pt x="6853" y="16682"/>
                  <a:pt x="6958" y="16632"/>
                  <a:pt x="7055" y="16632"/>
                </a:cubicBezTo>
                <a:cubicBezTo>
                  <a:pt x="7168" y="16572"/>
                  <a:pt x="7257" y="16622"/>
                  <a:pt x="7370" y="16522"/>
                </a:cubicBezTo>
                <a:cubicBezTo>
                  <a:pt x="7407" y="16562"/>
                  <a:pt x="7475" y="16462"/>
                  <a:pt x="7512" y="16502"/>
                </a:cubicBezTo>
                <a:cubicBezTo>
                  <a:pt x="7572" y="16452"/>
                  <a:pt x="7624" y="16432"/>
                  <a:pt x="7684" y="16412"/>
                </a:cubicBezTo>
                <a:cubicBezTo>
                  <a:pt x="7789" y="16342"/>
                  <a:pt x="7902" y="16282"/>
                  <a:pt x="8006" y="16232"/>
                </a:cubicBezTo>
                <a:cubicBezTo>
                  <a:pt x="8126" y="16103"/>
                  <a:pt x="8224" y="16093"/>
                  <a:pt x="8343" y="15963"/>
                </a:cubicBezTo>
                <a:cubicBezTo>
                  <a:pt x="8388" y="16003"/>
                  <a:pt x="8448" y="15893"/>
                  <a:pt x="8508" y="15853"/>
                </a:cubicBezTo>
                <a:cubicBezTo>
                  <a:pt x="8508" y="15843"/>
                  <a:pt x="8516" y="15843"/>
                  <a:pt x="8516" y="15843"/>
                </a:cubicBezTo>
                <a:close/>
                <a:moveTo>
                  <a:pt x="4561" y="15523"/>
                </a:moveTo>
                <a:cubicBezTo>
                  <a:pt x="4599" y="15503"/>
                  <a:pt x="4561" y="15553"/>
                  <a:pt x="4539" y="15573"/>
                </a:cubicBezTo>
                <a:cubicBezTo>
                  <a:pt x="4494" y="15583"/>
                  <a:pt x="4531" y="15543"/>
                  <a:pt x="4561" y="15523"/>
                </a:cubicBezTo>
                <a:close/>
                <a:moveTo>
                  <a:pt x="816" y="17902"/>
                </a:moveTo>
                <a:cubicBezTo>
                  <a:pt x="809" y="17812"/>
                  <a:pt x="921" y="17802"/>
                  <a:pt x="951" y="17812"/>
                </a:cubicBezTo>
                <a:cubicBezTo>
                  <a:pt x="959" y="17912"/>
                  <a:pt x="861" y="17812"/>
                  <a:pt x="816" y="17902"/>
                </a:cubicBezTo>
                <a:close/>
                <a:moveTo>
                  <a:pt x="1161" y="17912"/>
                </a:moveTo>
                <a:cubicBezTo>
                  <a:pt x="1198" y="17892"/>
                  <a:pt x="1161" y="17962"/>
                  <a:pt x="1138" y="17922"/>
                </a:cubicBezTo>
                <a:cubicBezTo>
                  <a:pt x="1108" y="17952"/>
                  <a:pt x="1086" y="17932"/>
                  <a:pt x="1056" y="17962"/>
                </a:cubicBezTo>
                <a:cubicBezTo>
                  <a:pt x="989" y="17952"/>
                  <a:pt x="1131" y="17902"/>
                  <a:pt x="1161" y="17912"/>
                </a:cubicBezTo>
                <a:close/>
                <a:moveTo>
                  <a:pt x="2299" y="16952"/>
                </a:moveTo>
                <a:cubicBezTo>
                  <a:pt x="2322" y="17092"/>
                  <a:pt x="2194" y="16982"/>
                  <a:pt x="2127" y="17072"/>
                </a:cubicBezTo>
                <a:cubicBezTo>
                  <a:pt x="2135" y="16942"/>
                  <a:pt x="2239" y="17062"/>
                  <a:pt x="2299" y="16952"/>
                </a:cubicBezTo>
                <a:close/>
                <a:moveTo>
                  <a:pt x="2741" y="17042"/>
                </a:moveTo>
                <a:cubicBezTo>
                  <a:pt x="2771" y="17102"/>
                  <a:pt x="2824" y="17052"/>
                  <a:pt x="2861" y="17082"/>
                </a:cubicBezTo>
                <a:cubicBezTo>
                  <a:pt x="2891" y="17092"/>
                  <a:pt x="2936" y="17082"/>
                  <a:pt x="2966" y="17082"/>
                </a:cubicBezTo>
                <a:cubicBezTo>
                  <a:pt x="3048" y="17072"/>
                  <a:pt x="3123" y="17122"/>
                  <a:pt x="3206" y="17082"/>
                </a:cubicBezTo>
                <a:cubicBezTo>
                  <a:pt x="3273" y="17162"/>
                  <a:pt x="3363" y="17072"/>
                  <a:pt x="3430" y="17122"/>
                </a:cubicBezTo>
                <a:cubicBezTo>
                  <a:pt x="3468" y="17122"/>
                  <a:pt x="3513" y="17082"/>
                  <a:pt x="3543" y="17132"/>
                </a:cubicBezTo>
                <a:cubicBezTo>
                  <a:pt x="3580" y="17132"/>
                  <a:pt x="3617" y="17122"/>
                  <a:pt x="3647" y="17142"/>
                </a:cubicBezTo>
                <a:cubicBezTo>
                  <a:pt x="3715" y="17192"/>
                  <a:pt x="3790" y="17152"/>
                  <a:pt x="3857" y="17202"/>
                </a:cubicBezTo>
                <a:cubicBezTo>
                  <a:pt x="3865" y="17212"/>
                  <a:pt x="3865" y="17212"/>
                  <a:pt x="3872" y="17222"/>
                </a:cubicBezTo>
                <a:cubicBezTo>
                  <a:pt x="3954" y="17182"/>
                  <a:pt x="4022" y="17242"/>
                  <a:pt x="4104" y="17252"/>
                </a:cubicBezTo>
                <a:cubicBezTo>
                  <a:pt x="4179" y="17272"/>
                  <a:pt x="4262" y="17242"/>
                  <a:pt x="4329" y="17292"/>
                </a:cubicBezTo>
                <a:cubicBezTo>
                  <a:pt x="4396" y="17322"/>
                  <a:pt x="4479" y="17302"/>
                  <a:pt x="4539" y="17352"/>
                </a:cubicBezTo>
                <a:cubicBezTo>
                  <a:pt x="4591" y="17312"/>
                  <a:pt x="4614" y="17422"/>
                  <a:pt x="4659" y="17382"/>
                </a:cubicBezTo>
                <a:cubicBezTo>
                  <a:pt x="4703" y="17352"/>
                  <a:pt x="4733" y="17412"/>
                  <a:pt x="4763" y="17432"/>
                </a:cubicBezTo>
                <a:cubicBezTo>
                  <a:pt x="4786" y="17422"/>
                  <a:pt x="4808" y="17422"/>
                  <a:pt x="4823" y="17442"/>
                </a:cubicBezTo>
                <a:cubicBezTo>
                  <a:pt x="4846" y="17472"/>
                  <a:pt x="4868" y="17432"/>
                  <a:pt x="4883" y="17462"/>
                </a:cubicBezTo>
                <a:cubicBezTo>
                  <a:pt x="4913" y="17502"/>
                  <a:pt x="4958" y="17462"/>
                  <a:pt x="4988" y="17512"/>
                </a:cubicBezTo>
                <a:cubicBezTo>
                  <a:pt x="5130" y="17562"/>
                  <a:pt x="5273" y="17612"/>
                  <a:pt x="5415" y="17682"/>
                </a:cubicBezTo>
                <a:cubicBezTo>
                  <a:pt x="5557" y="17732"/>
                  <a:pt x="5707" y="17782"/>
                  <a:pt x="5842" y="17862"/>
                </a:cubicBezTo>
                <a:cubicBezTo>
                  <a:pt x="5887" y="17852"/>
                  <a:pt x="5924" y="17862"/>
                  <a:pt x="5962" y="17892"/>
                </a:cubicBezTo>
                <a:cubicBezTo>
                  <a:pt x="5999" y="17892"/>
                  <a:pt x="6037" y="17882"/>
                  <a:pt x="6074" y="17892"/>
                </a:cubicBezTo>
                <a:cubicBezTo>
                  <a:pt x="6104" y="17942"/>
                  <a:pt x="6149" y="17902"/>
                  <a:pt x="6179" y="17942"/>
                </a:cubicBezTo>
                <a:cubicBezTo>
                  <a:pt x="6224" y="17872"/>
                  <a:pt x="6239" y="18002"/>
                  <a:pt x="6284" y="17952"/>
                </a:cubicBezTo>
                <a:cubicBezTo>
                  <a:pt x="6314" y="17942"/>
                  <a:pt x="6336" y="17972"/>
                  <a:pt x="6359" y="17952"/>
                </a:cubicBezTo>
                <a:cubicBezTo>
                  <a:pt x="6396" y="17962"/>
                  <a:pt x="6404" y="17982"/>
                  <a:pt x="6366" y="18012"/>
                </a:cubicBezTo>
                <a:cubicBezTo>
                  <a:pt x="6344" y="17922"/>
                  <a:pt x="6291" y="18032"/>
                  <a:pt x="6261" y="18012"/>
                </a:cubicBezTo>
                <a:cubicBezTo>
                  <a:pt x="6231" y="17932"/>
                  <a:pt x="6179" y="18042"/>
                  <a:pt x="6149" y="18002"/>
                </a:cubicBezTo>
                <a:cubicBezTo>
                  <a:pt x="6082" y="18002"/>
                  <a:pt x="6007" y="17992"/>
                  <a:pt x="5932" y="17982"/>
                </a:cubicBezTo>
                <a:cubicBezTo>
                  <a:pt x="5909" y="18022"/>
                  <a:pt x="5894" y="18002"/>
                  <a:pt x="5872" y="17972"/>
                </a:cubicBezTo>
                <a:cubicBezTo>
                  <a:pt x="5857" y="17992"/>
                  <a:pt x="5842" y="17992"/>
                  <a:pt x="5827" y="17982"/>
                </a:cubicBezTo>
                <a:cubicBezTo>
                  <a:pt x="5789" y="17972"/>
                  <a:pt x="5745" y="18012"/>
                  <a:pt x="5715" y="17972"/>
                </a:cubicBezTo>
                <a:cubicBezTo>
                  <a:pt x="5640" y="18022"/>
                  <a:pt x="5580" y="17912"/>
                  <a:pt x="5497" y="17952"/>
                </a:cubicBezTo>
                <a:cubicBezTo>
                  <a:pt x="5467" y="17912"/>
                  <a:pt x="5422" y="18002"/>
                  <a:pt x="5400" y="17912"/>
                </a:cubicBezTo>
                <a:cubicBezTo>
                  <a:pt x="5355" y="17932"/>
                  <a:pt x="5333" y="17872"/>
                  <a:pt x="5288" y="17902"/>
                </a:cubicBezTo>
                <a:cubicBezTo>
                  <a:pt x="5220" y="17902"/>
                  <a:pt x="5153" y="17822"/>
                  <a:pt x="5078" y="17842"/>
                </a:cubicBezTo>
                <a:cubicBezTo>
                  <a:pt x="5011" y="17822"/>
                  <a:pt x="4943" y="17772"/>
                  <a:pt x="4868" y="17792"/>
                </a:cubicBezTo>
                <a:cubicBezTo>
                  <a:pt x="4801" y="17772"/>
                  <a:pt x="4748" y="17692"/>
                  <a:pt x="4666" y="17762"/>
                </a:cubicBezTo>
                <a:cubicBezTo>
                  <a:pt x="4651" y="17642"/>
                  <a:pt x="4599" y="17762"/>
                  <a:pt x="4576" y="17672"/>
                </a:cubicBezTo>
                <a:cubicBezTo>
                  <a:pt x="4471" y="17682"/>
                  <a:pt x="4381" y="17632"/>
                  <a:pt x="4277" y="17662"/>
                </a:cubicBezTo>
                <a:cubicBezTo>
                  <a:pt x="4262" y="17562"/>
                  <a:pt x="4217" y="17622"/>
                  <a:pt x="4194" y="17592"/>
                </a:cubicBezTo>
                <a:cubicBezTo>
                  <a:pt x="4164" y="17582"/>
                  <a:pt x="4134" y="17582"/>
                  <a:pt x="4104" y="17572"/>
                </a:cubicBezTo>
                <a:cubicBezTo>
                  <a:pt x="4052" y="17542"/>
                  <a:pt x="3992" y="17562"/>
                  <a:pt x="3932" y="17542"/>
                </a:cubicBezTo>
                <a:cubicBezTo>
                  <a:pt x="3865" y="17502"/>
                  <a:pt x="3797" y="17472"/>
                  <a:pt x="3730" y="17452"/>
                </a:cubicBezTo>
                <a:cubicBezTo>
                  <a:pt x="3692" y="17442"/>
                  <a:pt x="3655" y="17452"/>
                  <a:pt x="3617" y="17442"/>
                </a:cubicBezTo>
                <a:cubicBezTo>
                  <a:pt x="3580" y="17432"/>
                  <a:pt x="3558" y="17402"/>
                  <a:pt x="3520" y="17392"/>
                </a:cubicBezTo>
                <a:cubicBezTo>
                  <a:pt x="3445" y="17382"/>
                  <a:pt x="3378" y="17362"/>
                  <a:pt x="3310" y="17342"/>
                </a:cubicBezTo>
                <a:cubicBezTo>
                  <a:pt x="3243" y="17332"/>
                  <a:pt x="3168" y="17352"/>
                  <a:pt x="3116" y="17272"/>
                </a:cubicBezTo>
                <a:cubicBezTo>
                  <a:pt x="3003" y="17362"/>
                  <a:pt x="2936" y="17212"/>
                  <a:pt x="2824" y="17322"/>
                </a:cubicBezTo>
                <a:cubicBezTo>
                  <a:pt x="2741" y="17262"/>
                  <a:pt x="2651" y="17282"/>
                  <a:pt x="2569" y="17232"/>
                </a:cubicBezTo>
                <a:cubicBezTo>
                  <a:pt x="2494" y="17292"/>
                  <a:pt x="2427" y="17242"/>
                  <a:pt x="2344" y="17302"/>
                </a:cubicBezTo>
                <a:cubicBezTo>
                  <a:pt x="2157" y="17232"/>
                  <a:pt x="1947" y="17342"/>
                  <a:pt x="1768" y="17292"/>
                </a:cubicBezTo>
                <a:cubicBezTo>
                  <a:pt x="1745" y="17232"/>
                  <a:pt x="1842" y="17222"/>
                  <a:pt x="1865" y="17232"/>
                </a:cubicBezTo>
                <a:cubicBezTo>
                  <a:pt x="1880" y="17222"/>
                  <a:pt x="1895" y="17212"/>
                  <a:pt x="1902" y="17202"/>
                </a:cubicBezTo>
                <a:cubicBezTo>
                  <a:pt x="1932" y="17172"/>
                  <a:pt x="1962" y="17152"/>
                  <a:pt x="1992" y="17122"/>
                </a:cubicBezTo>
                <a:cubicBezTo>
                  <a:pt x="2037" y="17192"/>
                  <a:pt x="2105" y="17132"/>
                  <a:pt x="2157" y="17182"/>
                </a:cubicBezTo>
                <a:cubicBezTo>
                  <a:pt x="2262" y="17122"/>
                  <a:pt x="2352" y="17112"/>
                  <a:pt x="2442" y="17132"/>
                </a:cubicBezTo>
                <a:cubicBezTo>
                  <a:pt x="2554" y="17052"/>
                  <a:pt x="2629" y="17142"/>
                  <a:pt x="2741" y="17042"/>
                </a:cubicBezTo>
                <a:close/>
                <a:moveTo>
                  <a:pt x="2419" y="16882"/>
                </a:moveTo>
                <a:cubicBezTo>
                  <a:pt x="2434" y="16792"/>
                  <a:pt x="2561" y="16832"/>
                  <a:pt x="2629" y="16722"/>
                </a:cubicBezTo>
                <a:cubicBezTo>
                  <a:pt x="2614" y="16822"/>
                  <a:pt x="2479" y="16852"/>
                  <a:pt x="2419" y="16882"/>
                </a:cubicBezTo>
                <a:close/>
                <a:moveTo>
                  <a:pt x="2764" y="16572"/>
                </a:moveTo>
                <a:cubicBezTo>
                  <a:pt x="2741" y="16512"/>
                  <a:pt x="2846" y="16482"/>
                  <a:pt x="2876" y="16432"/>
                </a:cubicBezTo>
                <a:cubicBezTo>
                  <a:pt x="2906" y="16542"/>
                  <a:pt x="2816" y="16492"/>
                  <a:pt x="2764" y="16572"/>
                </a:cubicBezTo>
                <a:close/>
                <a:moveTo>
                  <a:pt x="3602" y="16522"/>
                </a:moveTo>
                <a:cubicBezTo>
                  <a:pt x="3550" y="16502"/>
                  <a:pt x="3490" y="16532"/>
                  <a:pt x="3445" y="16522"/>
                </a:cubicBezTo>
                <a:cubicBezTo>
                  <a:pt x="3438" y="16422"/>
                  <a:pt x="3535" y="16512"/>
                  <a:pt x="3573" y="16472"/>
                </a:cubicBezTo>
                <a:cubicBezTo>
                  <a:pt x="3625" y="16492"/>
                  <a:pt x="3677" y="16482"/>
                  <a:pt x="3730" y="16472"/>
                </a:cubicBezTo>
                <a:cubicBezTo>
                  <a:pt x="3737" y="16562"/>
                  <a:pt x="3640" y="16482"/>
                  <a:pt x="3602" y="16522"/>
                </a:cubicBezTo>
                <a:close/>
                <a:moveTo>
                  <a:pt x="270" y="18951"/>
                </a:moveTo>
                <a:cubicBezTo>
                  <a:pt x="337" y="18981"/>
                  <a:pt x="412" y="18931"/>
                  <a:pt x="472" y="18941"/>
                </a:cubicBezTo>
                <a:cubicBezTo>
                  <a:pt x="547" y="18951"/>
                  <a:pt x="622" y="18941"/>
                  <a:pt x="697" y="18911"/>
                </a:cubicBezTo>
                <a:cubicBezTo>
                  <a:pt x="839" y="18961"/>
                  <a:pt x="989" y="18941"/>
                  <a:pt x="1138" y="18901"/>
                </a:cubicBezTo>
                <a:cubicBezTo>
                  <a:pt x="1183" y="18971"/>
                  <a:pt x="1236" y="18931"/>
                  <a:pt x="1288" y="18941"/>
                </a:cubicBezTo>
                <a:cubicBezTo>
                  <a:pt x="1318" y="18931"/>
                  <a:pt x="1341" y="18951"/>
                  <a:pt x="1363" y="18941"/>
                </a:cubicBezTo>
                <a:cubicBezTo>
                  <a:pt x="1386" y="19001"/>
                  <a:pt x="1430" y="18921"/>
                  <a:pt x="1460" y="18971"/>
                </a:cubicBezTo>
                <a:cubicBezTo>
                  <a:pt x="1573" y="18951"/>
                  <a:pt x="1685" y="18991"/>
                  <a:pt x="1797" y="18971"/>
                </a:cubicBezTo>
                <a:cubicBezTo>
                  <a:pt x="1842" y="19061"/>
                  <a:pt x="1902" y="19001"/>
                  <a:pt x="1947" y="19051"/>
                </a:cubicBezTo>
                <a:cubicBezTo>
                  <a:pt x="2000" y="19071"/>
                  <a:pt x="2060" y="19051"/>
                  <a:pt x="2105" y="19111"/>
                </a:cubicBezTo>
                <a:cubicBezTo>
                  <a:pt x="2135" y="19091"/>
                  <a:pt x="2164" y="19091"/>
                  <a:pt x="2187" y="19111"/>
                </a:cubicBezTo>
                <a:cubicBezTo>
                  <a:pt x="2209" y="19151"/>
                  <a:pt x="2239" y="19091"/>
                  <a:pt x="2262" y="19151"/>
                </a:cubicBezTo>
                <a:cubicBezTo>
                  <a:pt x="2284" y="19141"/>
                  <a:pt x="2307" y="19171"/>
                  <a:pt x="2337" y="19151"/>
                </a:cubicBezTo>
                <a:cubicBezTo>
                  <a:pt x="2374" y="19131"/>
                  <a:pt x="2389" y="19221"/>
                  <a:pt x="2427" y="19181"/>
                </a:cubicBezTo>
                <a:cubicBezTo>
                  <a:pt x="2636" y="19241"/>
                  <a:pt x="2854" y="19281"/>
                  <a:pt x="3063" y="19341"/>
                </a:cubicBezTo>
                <a:cubicBezTo>
                  <a:pt x="3116" y="19341"/>
                  <a:pt x="3161" y="19351"/>
                  <a:pt x="3213" y="19381"/>
                </a:cubicBezTo>
                <a:cubicBezTo>
                  <a:pt x="3273" y="19361"/>
                  <a:pt x="3325" y="19401"/>
                  <a:pt x="3378" y="19411"/>
                </a:cubicBezTo>
                <a:cubicBezTo>
                  <a:pt x="3430" y="19411"/>
                  <a:pt x="3475" y="19471"/>
                  <a:pt x="3528" y="19441"/>
                </a:cubicBezTo>
                <a:cubicBezTo>
                  <a:pt x="3587" y="19431"/>
                  <a:pt x="3640" y="19491"/>
                  <a:pt x="3700" y="19471"/>
                </a:cubicBezTo>
                <a:cubicBezTo>
                  <a:pt x="3805" y="19471"/>
                  <a:pt x="3917" y="19491"/>
                  <a:pt x="4029" y="19451"/>
                </a:cubicBezTo>
                <a:cubicBezTo>
                  <a:pt x="4082" y="19481"/>
                  <a:pt x="4142" y="19451"/>
                  <a:pt x="4202" y="19431"/>
                </a:cubicBezTo>
                <a:cubicBezTo>
                  <a:pt x="4224" y="19471"/>
                  <a:pt x="4262" y="19401"/>
                  <a:pt x="4284" y="19431"/>
                </a:cubicBezTo>
                <a:cubicBezTo>
                  <a:pt x="4314" y="19431"/>
                  <a:pt x="4344" y="19421"/>
                  <a:pt x="4389" y="19381"/>
                </a:cubicBezTo>
                <a:cubicBezTo>
                  <a:pt x="4366" y="19331"/>
                  <a:pt x="4336" y="19341"/>
                  <a:pt x="4306" y="19381"/>
                </a:cubicBezTo>
                <a:cubicBezTo>
                  <a:pt x="4284" y="19351"/>
                  <a:pt x="4262" y="19351"/>
                  <a:pt x="4232" y="19381"/>
                </a:cubicBezTo>
                <a:cubicBezTo>
                  <a:pt x="4179" y="19311"/>
                  <a:pt x="4104" y="19421"/>
                  <a:pt x="4059" y="19351"/>
                </a:cubicBezTo>
                <a:cubicBezTo>
                  <a:pt x="3940" y="19411"/>
                  <a:pt x="3835" y="19341"/>
                  <a:pt x="3707" y="19391"/>
                </a:cubicBezTo>
                <a:cubicBezTo>
                  <a:pt x="3610" y="19331"/>
                  <a:pt x="3498" y="19341"/>
                  <a:pt x="3400" y="19281"/>
                </a:cubicBezTo>
                <a:cubicBezTo>
                  <a:pt x="3340" y="19311"/>
                  <a:pt x="3295" y="19271"/>
                  <a:pt x="3243" y="19251"/>
                </a:cubicBezTo>
                <a:cubicBezTo>
                  <a:pt x="3183" y="19291"/>
                  <a:pt x="3138" y="19191"/>
                  <a:pt x="3078" y="19221"/>
                </a:cubicBezTo>
                <a:cubicBezTo>
                  <a:pt x="3033" y="19191"/>
                  <a:pt x="2981" y="19181"/>
                  <a:pt x="2928" y="19181"/>
                </a:cubicBezTo>
                <a:cubicBezTo>
                  <a:pt x="2898" y="19201"/>
                  <a:pt x="2883" y="19151"/>
                  <a:pt x="2854" y="19141"/>
                </a:cubicBezTo>
                <a:cubicBezTo>
                  <a:pt x="2809" y="19221"/>
                  <a:pt x="2801" y="19081"/>
                  <a:pt x="2756" y="19161"/>
                </a:cubicBezTo>
                <a:cubicBezTo>
                  <a:pt x="2711" y="19111"/>
                  <a:pt x="2659" y="19111"/>
                  <a:pt x="2614" y="19081"/>
                </a:cubicBezTo>
                <a:cubicBezTo>
                  <a:pt x="2546" y="19161"/>
                  <a:pt x="2509" y="19031"/>
                  <a:pt x="2442" y="19061"/>
                </a:cubicBezTo>
                <a:cubicBezTo>
                  <a:pt x="2224" y="19051"/>
                  <a:pt x="2030" y="18911"/>
                  <a:pt x="1812" y="18891"/>
                </a:cubicBezTo>
                <a:cubicBezTo>
                  <a:pt x="1768" y="18831"/>
                  <a:pt x="1708" y="18871"/>
                  <a:pt x="1663" y="18851"/>
                </a:cubicBezTo>
                <a:cubicBezTo>
                  <a:pt x="1610" y="18821"/>
                  <a:pt x="1550" y="18841"/>
                  <a:pt x="1490" y="18831"/>
                </a:cubicBezTo>
                <a:cubicBezTo>
                  <a:pt x="1468" y="18841"/>
                  <a:pt x="1438" y="18841"/>
                  <a:pt x="1416" y="18831"/>
                </a:cubicBezTo>
                <a:cubicBezTo>
                  <a:pt x="1393" y="18791"/>
                  <a:pt x="1348" y="18871"/>
                  <a:pt x="1326" y="18811"/>
                </a:cubicBezTo>
                <a:cubicBezTo>
                  <a:pt x="1266" y="18801"/>
                  <a:pt x="1206" y="18831"/>
                  <a:pt x="1153" y="18781"/>
                </a:cubicBezTo>
                <a:cubicBezTo>
                  <a:pt x="1123" y="18811"/>
                  <a:pt x="1101" y="18811"/>
                  <a:pt x="1078" y="18781"/>
                </a:cubicBezTo>
                <a:cubicBezTo>
                  <a:pt x="1041" y="18831"/>
                  <a:pt x="1004" y="18841"/>
                  <a:pt x="981" y="18801"/>
                </a:cubicBezTo>
                <a:cubicBezTo>
                  <a:pt x="944" y="18861"/>
                  <a:pt x="921" y="18781"/>
                  <a:pt x="884" y="18821"/>
                </a:cubicBezTo>
                <a:cubicBezTo>
                  <a:pt x="854" y="18831"/>
                  <a:pt x="831" y="18751"/>
                  <a:pt x="786" y="18831"/>
                </a:cubicBezTo>
                <a:cubicBezTo>
                  <a:pt x="734" y="18791"/>
                  <a:pt x="682" y="18791"/>
                  <a:pt x="622" y="18811"/>
                </a:cubicBezTo>
                <a:cubicBezTo>
                  <a:pt x="554" y="18841"/>
                  <a:pt x="494" y="18791"/>
                  <a:pt x="427" y="18841"/>
                </a:cubicBezTo>
                <a:cubicBezTo>
                  <a:pt x="315" y="18801"/>
                  <a:pt x="187" y="18861"/>
                  <a:pt x="67" y="18851"/>
                </a:cubicBezTo>
                <a:cubicBezTo>
                  <a:pt x="45" y="18851"/>
                  <a:pt x="22" y="18861"/>
                  <a:pt x="0" y="18861"/>
                </a:cubicBezTo>
                <a:cubicBezTo>
                  <a:pt x="0" y="18991"/>
                  <a:pt x="0" y="18991"/>
                  <a:pt x="0" y="18991"/>
                </a:cubicBezTo>
                <a:cubicBezTo>
                  <a:pt x="15" y="18991"/>
                  <a:pt x="30" y="18981"/>
                  <a:pt x="45" y="18971"/>
                </a:cubicBezTo>
                <a:cubicBezTo>
                  <a:pt x="120" y="18981"/>
                  <a:pt x="195" y="18961"/>
                  <a:pt x="270" y="18951"/>
                </a:cubicBezTo>
                <a:close/>
                <a:moveTo>
                  <a:pt x="11774" y="20810"/>
                </a:moveTo>
                <a:cubicBezTo>
                  <a:pt x="11691" y="20690"/>
                  <a:pt x="11616" y="20550"/>
                  <a:pt x="11526" y="20451"/>
                </a:cubicBezTo>
                <a:cubicBezTo>
                  <a:pt x="11452" y="20331"/>
                  <a:pt x="11354" y="20271"/>
                  <a:pt x="11272" y="20171"/>
                </a:cubicBezTo>
                <a:cubicBezTo>
                  <a:pt x="11197" y="20021"/>
                  <a:pt x="11107" y="19931"/>
                  <a:pt x="11025" y="19811"/>
                </a:cubicBezTo>
                <a:cubicBezTo>
                  <a:pt x="10987" y="19751"/>
                  <a:pt x="10950" y="19701"/>
                  <a:pt x="10912" y="19631"/>
                </a:cubicBezTo>
                <a:cubicBezTo>
                  <a:pt x="10867" y="19571"/>
                  <a:pt x="10815" y="19521"/>
                  <a:pt x="10778" y="19461"/>
                </a:cubicBezTo>
                <a:cubicBezTo>
                  <a:pt x="10695" y="19311"/>
                  <a:pt x="10605" y="19221"/>
                  <a:pt x="10523" y="19111"/>
                </a:cubicBezTo>
                <a:cubicBezTo>
                  <a:pt x="10411" y="18891"/>
                  <a:pt x="10298" y="18681"/>
                  <a:pt x="10186" y="18471"/>
                </a:cubicBezTo>
                <a:cubicBezTo>
                  <a:pt x="10073" y="18262"/>
                  <a:pt x="9961" y="18042"/>
                  <a:pt x="9849" y="17802"/>
                </a:cubicBezTo>
                <a:cubicBezTo>
                  <a:pt x="9834" y="17702"/>
                  <a:pt x="9774" y="17532"/>
                  <a:pt x="9706" y="17352"/>
                </a:cubicBezTo>
                <a:cubicBezTo>
                  <a:pt x="9736" y="17322"/>
                  <a:pt x="9692" y="17322"/>
                  <a:pt x="9677" y="17272"/>
                </a:cubicBezTo>
                <a:cubicBezTo>
                  <a:pt x="9699" y="17262"/>
                  <a:pt x="9692" y="17232"/>
                  <a:pt x="9677" y="17202"/>
                </a:cubicBezTo>
                <a:cubicBezTo>
                  <a:pt x="9677" y="17192"/>
                  <a:pt x="9669" y="17172"/>
                  <a:pt x="9662" y="17152"/>
                </a:cubicBezTo>
                <a:cubicBezTo>
                  <a:pt x="9639" y="17112"/>
                  <a:pt x="9662" y="17072"/>
                  <a:pt x="9632" y="17082"/>
                </a:cubicBezTo>
                <a:cubicBezTo>
                  <a:pt x="9572" y="17102"/>
                  <a:pt x="9647" y="17022"/>
                  <a:pt x="9624" y="16992"/>
                </a:cubicBezTo>
                <a:cubicBezTo>
                  <a:pt x="9602" y="17002"/>
                  <a:pt x="9594" y="16962"/>
                  <a:pt x="9632" y="16952"/>
                </a:cubicBezTo>
                <a:cubicBezTo>
                  <a:pt x="9617" y="16912"/>
                  <a:pt x="9609" y="16882"/>
                  <a:pt x="9594" y="16842"/>
                </a:cubicBezTo>
                <a:cubicBezTo>
                  <a:pt x="9587" y="16832"/>
                  <a:pt x="9564" y="16822"/>
                  <a:pt x="9572" y="16862"/>
                </a:cubicBezTo>
                <a:cubicBezTo>
                  <a:pt x="9587" y="16882"/>
                  <a:pt x="9572" y="16902"/>
                  <a:pt x="9572" y="16922"/>
                </a:cubicBezTo>
                <a:cubicBezTo>
                  <a:pt x="9609" y="16982"/>
                  <a:pt x="9557" y="17002"/>
                  <a:pt x="9602" y="17062"/>
                </a:cubicBezTo>
                <a:cubicBezTo>
                  <a:pt x="9564" y="17092"/>
                  <a:pt x="9624" y="17162"/>
                  <a:pt x="9632" y="17202"/>
                </a:cubicBezTo>
                <a:cubicBezTo>
                  <a:pt x="9632" y="17202"/>
                  <a:pt x="9632" y="17202"/>
                  <a:pt x="9632" y="17212"/>
                </a:cubicBezTo>
                <a:cubicBezTo>
                  <a:pt x="9624" y="17252"/>
                  <a:pt x="9632" y="17292"/>
                  <a:pt x="9662" y="17352"/>
                </a:cubicBezTo>
                <a:cubicBezTo>
                  <a:pt x="9662" y="17462"/>
                  <a:pt x="9796" y="17712"/>
                  <a:pt x="9811" y="17892"/>
                </a:cubicBezTo>
                <a:cubicBezTo>
                  <a:pt x="9879" y="17962"/>
                  <a:pt x="9916" y="18162"/>
                  <a:pt x="9984" y="18232"/>
                </a:cubicBezTo>
                <a:cubicBezTo>
                  <a:pt x="9976" y="18302"/>
                  <a:pt x="10029" y="18391"/>
                  <a:pt x="10044" y="18471"/>
                </a:cubicBezTo>
                <a:cubicBezTo>
                  <a:pt x="10051" y="18501"/>
                  <a:pt x="10051" y="18521"/>
                  <a:pt x="10051" y="18551"/>
                </a:cubicBezTo>
                <a:cubicBezTo>
                  <a:pt x="10111" y="18541"/>
                  <a:pt x="10111" y="18731"/>
                  <a:pt x="10163" y="18731"/>
                </a:cubicBezTo>
                <a:cubicBezTo>
                  <a:pt x="10141" y="18751"/>
                  <a:pt x="10171" y="18821"/>
                  <a:pt x="10193" y="18811"/>
                </a:cubicBezTo>
                <a:cubicBezTo>
                  <a:pt x="10201" y="18851"/>
                  <a:pt x="10186" y="18871"/>
                  <a:pt x="10216" y="18921"/>
                </a:cubicBezTo>
                <a:cubicBezTo>
                  <a:pt x="10298" y="19021"/>
                  <a:pt x="10351" y="19241"/>
                  <a:pt x="10433" y="19331"/>
                </a:cubicBezTo>
                <a:cubicBezTo>
                  <a:pt x="10575" y="19611"/>
                  <a:pt x="10703" y="19831"/>
                  <a:pt x="10867" y="20111"/>
                </a:cubicBezTo>
                <a:cubicBezTo>
                  <a:pt x="10920" y="20121"/>
                  <a:pt x="10950" y="20231"/>
                  <a:pt x="10995" y="20251"/>
                </a:cubicBezTo>
                <a:cubicBezTo>
                  <a:pt x="11032" y="20321"/>
                  <a:pt x="11070" y="20371"/>
                  <a:pt x="11107" y="20441"/>
                </a:cubicBezTo>
                <a:cubicBezTo>
                  <a:pt x="11167" y="20431"/>
                  <a:pt x="11189" y="20560"/>
                  <a:pt x="11234" y="20580"/>
                </a:cubicBezTo>
                <a:cubicBezTo>
                  <a:pt x="11279" y="20610"/>
                  <a:pt x="11309" y="20710"/>
                  <a:pt x="11362" y="20720"/>
                </a:cubicBezTo>
                <a:cubicBezTo>
                  <a:pt x="11504" y="21040"/>
                  <a:pt x="11691" y="21160"/>
                  <a:pt x="11834" y="21480"/>
                </a:cubicBezTo>
                <a:cubicBezTo>
                  <a:pt x="11871" y="21500"/>
                  <a:pt x="11908" y="21540"/>
                  <a:pt x="11946" y="21580"/>
                </a:cubicBezTo>
                <a:cubicBezTo>
                  <a:pt x="12036" y="21580"/>
                  <a:pt x="12036" y="21580"/>
                  <a:pt x="12036" y="21580"/>
                </a:cubicBezTo>
                <a:cubicBezTo>
                  <a:pt x="12013" y="21550"/>
                  <a:pt x="11998" y="21520"/>
                  <a:pt x="11976" y="21480"/>
                </a:cubicBezTo>
                <a:cubicBezTo>
                  <a:pt x="11901" y="21500"/>
                  <a:pt x="11871" y="21340"/>
                  <a:pt x="11811" y="21300"/>
                </a:cubicBezTo>
                <a:cubicBezTo>
                  <a:pt x="11759" y="21250"/>
                  <a:pt x="11721" y="21140"/>
                  <a:pt x="11669" y="21100"/>
                </a:cubicBezTo>
                <a:cubicBezTo>
                  <a:pt x="11586" y="20910"/>
                  <a:pt x="11467" y="20820"/>
                  <a:pt x="11377" y="20650"/>
                </a:cubicBezTo>
                <a:cubicBezTo>
                  <a:pt x="11339" y="20670"/>
                  <a:pt x="11332" y="20540"/>
                  <a:pt x="11294" y="20540"/>
                </a:cubicBezTo>
                <a:cubicBezTo>
                  <a:pt x="11279" y="20471"/>
                  <a:pt x="11234" y="20511"/>
                  <a:pt x="11227" y="20421"/>
                </a:cubicBezTo>
                <a:cubicBezTo>
                  <a:pt x="11189" y="20441"/>
                  <a:pt x="11182" y="20341"/>
                  <a:pt x="11152" y="20351"/>
                </a:cubicBezTo>
                <a:cubicBezTo>
                  <a:pt x="11130" y="20281"/>
                  <a:pt x="11092" y="20311"/>
                  <a:pt x="11085" y="20231"/>
                </a:cubicBezTo>
                <a:cubicBezTo>
                  <a:pt x="11010" y="20231"/>
                  <a:pt x="10972" y="20111"/>
                  <a:pt x="10920" y="20041"/>
                </a:cubicBezTo>
                <a:cubicBezTo>
                  <a:pt x="10882" y="20051"/>
                  <a:pt x="10875" y="19951"/>
                  <a:pt x="10837" y="19971"/>
                </a:cubicBezTo>
                <a:cubicBezTo>
                  <a:pt x="10815" y="19941"/>
                  <a:pt x="10815" y="19821"/>
                  <a:pt x="10770" y="19851"/>
                </a:cubicBezTo>
                <a:cubicBezTo>
                  <a:pt x="10688" y="19651"/>
                  <a:pt x="10583" y="19521"/>
                  <a:pt x="10493" y="19351"/>
                </a:cubicBezTo>
                <a:cubicBezTo>
                  <a:pt x="10411" y="19161"/>
                  <a:pt x="10313" y="19001"/>
                  <a:pt x="10223" y="18821"/>
                </a:cubicBezTo>
                <a:cubicBezTo>
                  <a:pt x="10201" y="18751"/>
                  <a:pt x="10171" y="18681"/>
                  <a:pt x="10148" y="18611"/>
                </a:cubicBezTo>
                <a:cubicBezTo>
                  <a:pt x="10163" y="18601"/>
                  <a:pt x="10171" y="18611"/>
                  <a:pt x="10178" y="18621"/>
                </a:cubicBezTo>
                <a:cubicBezTo>
                  <a:pt x="10261" y="18841"/>
                  <a:pt x="10366" y="18981"/>
                  <a:pt x="10463" y="19151"/>
                </a:cubicBezTo>
                <a:cubicBezTo>
                  <a:pt x="10493" y="19191"/>
                  <a:pt x="10515" y="19251"/>
                  <a:pt x="10553" y="19251"/>
                </a:cubicBezTo>
                <a:cubicBezTo>
                  <a:pt x="10575" y="19281"/>
                  <a:pt x="10583" y="19401"/>
                  <a:pt x="10620" y="19371"/>
                </a:cubicBezTo>
                <a:cubicBezTo>
                  <a:pt x="10635" y="19461"/>
                  <a:pt x="10680" y="19421"/>
                  <a:pt x="10695" y="19511"/>
                </a:cubicBezTo>
                <a:cubicBezTo>
                  <a:pt x="10733" y="19511"/>
                  <a:pt x="10733" y="19611"/>
                  <a:pt x="10770" y="19591"/>
                </a:cubicBezTo>
                <a:cubicBezTo>
                  <a:pt x="10867" y="19771"/>
                  <a:pt x="10972" y="19901"/>
                  <a:pt x="11085" y="20031"/>
                </a:cubicBezTo>
                <a:cubicBezTo>
                  <a:pt x="11130" y="20141"/>
                  <a:pt x="11182" y="20191"/>
                  <a:pt x="11234" y="20261"/>
                </a:cubicBezTo>
                <a:cubicBezTo>
                  <a:pt x="11287" y="20321"/>
                  <a:pt x="11339" y="20411"/>
                  <a:pt x="11399" y="20441"/>
                </a:cubicBezTo>
                <a:cubicBezTo>
                  <a:pt x="11444" y="20560"/>
                  <a:pt x="11519" y="20530"/>
                  <a:pt x="11556" y="20660"/>
                </a:cubicBezTo>
                <a:cubicBezTo>
                  <a:pt x="11601" y="20740"/>
                  <a:pt x="11661" y="20780"/>
                  <a:pt x="11706" y="20880"/>
                </a:cubicBezTo>
                <a:cubicBezTo>
                  <a:pt x="11751" y="20860"/>
                  <a:pt x="11759" y="20990"/>
                  <a:pt x="11796" y="20990"/>
                </a:cubicBezTo>
                <a:cubicBezTo>
                  <a:pt x="11804" y="21070"/>
                  <a:pt x="11849" y="21040"/>
                  <a:pt x="11864" y="21100"/>
                </a:cubicBezTo>
                <a:cubicBezTo>
                  <a:pt x="11908" y="21080"/>
                  <a:pt x="11908" y="21220"/>
                  <a:pt x="11946" y="21210"/>
                </a:cubicBezTo>
                <a:cubicBezTo>
                  <a:pt x="11961" y="21290"/>
                  <a:pt x="11998" y="21260"/>
                  <a:pt x="12013" y="21330"/>
                </a:cubicBezTo>
                <a:cubicBezTo>
                  <a:pt x="12066" y="21410"/>
                  <a:pt x="12118" y="21500"/>
                  <a:pt x="12171" y="21580"/>
                </a:cubicBezTo>
                <a:cubicBezTo>
                  <a:pt x="12290" y="21580"/>
                  <a:pt x="12290" y="21580"/>
                  <a:pt x="12290" y="21580"/>
                </a:cubicBezTo>
                <a:cubicBezTo>
                  <a:pt x="12201" y="21440"/>
                  <a:pt x="12111" y="21300"/>
                  <a:pt x="12028" y="21160"/>
                </a:cubicBezTo>
                <a:cubicBezTo>
                  <a:pt x="11946" y="21030"/>
                  <a:pt x="11864" y="20910"/>
                  <a:pt x="11774" y="20810"/>
                </a:cubicBezTo>
                <a:close/>
                <a:moveTo>
                  <a:pt x="6688" y="21000"/>
                </a:moveTo>
                <a:cubicBezTo>
                  <a:pt x="6681" y="20930"/>
                  <a:pt x="6696" y="20850"/>
                  <a:pt x="6681" y="20780"/>
                </a:cubicBezTo>
                <a:cubicBezTo>
                  <a:pt x="6681" y="20670"/>
                  <a:pt x="6726" y="20660"/>
                  <a:pt x="6673" y="20600"/>
                </a:cubicBezTo>
                <a:cubicBezTo>
                  <a:pt x="6643" y="20700"/>
                  <a:pt x="6643" y="20780"/>
                  <a:pt x="6643" y="20860"/>
                </a:cubicBezTo>
                <a:cubicBezTo>
                  <a:pt x="6636" y="20910"/>
                  <a:pt x="6628" y="20950"/>
                  <a:pt x="6643" y="20980"/>
                </a:cubicBezTo>
                <a:cubicBezTo>
                  <a:pt x="6636" y="21020"/>
                  <a:pt x="6613" y="21080"/>
                  <a:pt x="6643" y="21100"/>
                </a:cubicBezTo>
                <a:cubicBezTo>
                  <a:pt x="6606" y="21210"/>
                  <a:pt x="6628" y="21270"/>
                  <a:pt x="6613" y="21360"/>
                </a:cubicBezTo>
                <a:cubicBezTo>
                  <a:pt x="6591" y="21430"/>
                  <a:pt x="6658" y="21540"/>
                  <a:pt x="6591" y="21560"/>
                </a:cubicBezTo>
                <a:cubicBezTo>
                  <a:pt x="6613" y="21500"/>
                  <a:pt x="6583" y="21450"/>
                  <a:pt x="6576" y="21440"/>
                </a:cubicBezTo>
                <a:cubicBezTo>
                  <a:pt x="6568" y="21430"/>
                  <a:pt x="6583" y="21390"/>
                  <a:pt x="6583" y="21380"/>
                </a:cubicBezTo>
                <a:cubicBezTo>
                  <a:pt x="6583" y="21380"/>
                  <a:pt x="6568" y="21380"/>
                  <a:pt x="6561" y="21370"/>
                </a:cubicBezTo>
                <a:cubicBezTo>
                  <a:pt x="6561" y="21360"/>
                  <a:pt x="6561" y="21290"/>
                  <a:pt x="6561" y="21280"/>
                </a:cubicBezTo>
                <a:cubicBezTo>
                  <a:pt x="6553" y="21240"/>
                  <a:pt x="6546" y="21150"/>
                  <a:pt x="6546" y="21130"/>
                </a:cubicBezTo>
                <a:cubicBezTo>
                  <a:pt x="6553" y="21100"/>
                  <a:pt x="6531" y="21110"/>
                  <a:pt x="6531" y="21090"/>
                </a:cubicBezTo>
                <a:cubicBezTo>
                  <a:pt x="6516" y="20940"/>
                  <a:pt x="6501" y="20770"/>
                  <a:pt x="6493" y="20600"/>
                </a:cubicBezTo>
                <a:cubicBezTo>
                  <a:pt x="6501" y="20421"/>
                  <a:pt x="6456" y="20281"/>
                  <a:pt x="6486" y="20081"/>
                </a:cubicBezTo>
                <a:cubicBezTo>
                  <a:pt x="6486" y="20041"/>
                  <a:pt x="6464" y="20021"/>
                  <a:pt x="6486" y="19961"/>
                </a:cubicBezTo>
                <a:cubicBezTo>
                  <a:pt x="6426" y="19961"/>
                  <a:pt x="6523" y="19841"/>
                  <a:pt x="6464" y="19841"/>
                </a:cubicBezTo>
                <a:cubicBezTo>
                  <a:pt x="6486" y="19741"/>
                  <a:pt x="6493" y="19641"/>
                  <a:pt x="6449" y="19591"/>
                </a:cubicBezTo>
                <a:cubicBezTo>
                  <a:pt x="6404" y="19991"/>
                  <a:pt x="6441" y="20321"/>
                  <a:pt x="6426" y="20690"/>
                </a:cubicBezTo>
                <a:cubicBezTo>
                  <a:pt x="6464" y="20710"/>
                  <a:pt x="6434" y="20770"/>
                  <a:pt x="6426" y="20810"/>
                </a:cubicBezTo>
                <a:cubicBezTo>
                  <a:pt x="6464" y="20830"/>
                  <a:pt x="6426" y="20910"/>
                  <a:pt x="6449" y="20940"/>
                </a:cubicBezTo>
                <a:cubicBezTo>
                  <a:pt x="6486" y="21010"/>
                  <a:pt x="6426" y="21150"/>
                  <a:pt x="6486" y="21200"/>
                </a:cubicBezTo>
                <a:cubicBezTo>
                  <a:pt x="6493" y="21290"/>
                  <a:pt x="6493" y="21380"/>
                  <a:pt x="6501" y="21470"/>
                </a:cubicBezTo>
                <a:cubicBezTo>
                  <a:pt x="6516" y="21500"/>
                  <a:pt x="6523" y="21540"/>
                  <a:pt x="6523" y="21580"/>
                </a:cubicBezTo>
                <a:cubicBezTo>
                  <a:pt x="6711" y="21580"/>
                  <a:pt x="6711" y="21580"/>
                  <a:pt x="6711" y="21580"/>
                </a:cubicBezTo>
                <a:cubicBezTo>
                  <a:pt x="6688" y="21520"/>
                  <a:pt x="6688" y="21440"/>
                  <a:pt x="6673" y="21380"/>
                </a:cubicBezTo>
                <a:cubicBezTo>
                  <a:pt x="6688" y="21270"/>
                  <a:pt x="6681" y="21160"/>
                  <a:pt x="6688" y="21000"/>
                </a:cubicBezTo>
                <a:close/>
                <a:moveTo>
                  <a:pt x="7003" y="20511"/>
                </a:moveTo>
                <a:cubicBezTo>
                  <a:pt x="6980" y="20640"/>
                  <a:pt x="6950" y="20770"/>
                  <a:pt x="6928" y="20900"/>
                </a:cubicBezTo>
                <a:cubicBezTo>
                  <a:pt x="6913" y="21090"/>
                  <a:pt x="6890" y="21290"/>
                  <a:pt x="6853" y="21500"/>
                </a:cubicBezTo>
                <a:cubicBezTo>
                  <a:pt x="6860" y="21530"/>
                  <a:pt x="6860" y="21550"/>
                  <a:pt x="6860" y="21580"/>
                </a:cubicBezTo>
                <a:cubicBezTo>
                  <a:pt x="6928" y="21580"/>
                  <a:pt x="6928" y="21580"/>
                  <a:pt x="6928" y="21580"/>
                </a:cubicBezTo>
                <a:cubicBezTo>
                  <a:pt x="6950" y="21320"/>
                  <a:pt x="6988" y="21070"/>
                  <a:pt x="6995" y="20800"/>
                </a:cubicBezTo>
                <a:cubicBezTo>
                  <a:pt x="7003" y="20700"/>
                  <a:pt x="7078" y="20550"/>
                  <a:pt x="7003" y="20511"/>
                </a:cubicBezTo>
                <a:close/>
                <a:moveTo>
                  <a:pt x="7212" y="20730"/>
                </a:moveTo>
                <a:cubicBezTo>
                  <a:pt x="7190" y="20670"/>
                  <a:pt x="7220" y="20560"/>
                  <a:pt x="7212" y="20491"/>
                </a:cubicBezTo>
                <a:cubicBezTo>
                  <a:pt x="7212" y="20401"/>
                  <a:pt x="7242" y="20291"/>
                  <a:pt x="7190" y="20251"/>
                </a:cubicBezTo>
                <a:cubicBezTo>
                  <a:pt x="7145" y="20451"/>
                  <a:pt x="7160" y="20600"/>
                  <a:pt x="7153" y="20770"/>
                </a:cubicBezTo>
                <a:cubicBezTo>
                  <a:pt x="7130" y="20960"/>
                  <a:pt x="7108" y="21140"/>
                  <a:pt x="7093" y="21320"/>
                </a:cubicBezTo>
                <a:cubicBezTo>
                  <a:pt x="7078" y="21410"/>
                  <a:pt x="7055" y="21490"/>
                  <a:pt x="7040" y="21580"/>
                </a:cubicBezTo>
                <a:cubicBezTo>
                  <a:pt x="7100" y="21580"/>
                  <a:pt x="7100" y="21580"/>
                  <a:pt x="7100" y="21580"/>
                </a:cubicBezTo>
                <a:cubicBezTo>
                  <a:pt x="7108" y="21570"/>
                  <a:pt x="7108" y="21550"/>
                  <a:pt x="7115" y="21540"/>
                </a:cubicBezTo>
                <a:cubicBezTo>
                  <a:pt x="7138" y="21440"/>
                  <a:pt x="7153" y="21350"/>
                  <a:pt x="7175" y="21260"/>
                </a:cubicBezTo>
                <a:cubicBezTo>
                  <a:pt x="7168" y="21100"/>
                  <a:pt x="7227" y="20880"/>
                  <a:pt x="7212" y="20730"/>
                </a:cubicBezTo>
                <a:close/>
                <a:moveTo>
                  <a:pt x="7535" y="20580"/>
                </a:moveTo>
                <a:cubicBezTo>
                  <a:pt x="7497" y="20540"/>
                  <a:pt x="7564" y="20421"/>
                  <a:pt x="7527" y="20391"/>
                </a:cubicBezTo>
                <a:cubicBezTo>
                  <a:pt x="7527" y="20321"/>
                  <a:pt x="7557" y="20221"/>
                  <a:pt x="7497" y="20201"/>
                </a:cubicBezTo>
                <a:cubicBezTo>
                  <a:pt x="7475" y="20381"/>
                  <a:pt x="7490" y="20520"/>
                  <a:pt x="7490" y="20680"/>
                </a:cubicBezTo>
                <a:cubicBezTo>
                  <a:pt x="7452" y="20790"/>
                  <a:pt x="7475" y="20850"/>
                  <a:pt x="7460" y="20940"/>
                </a:cubicBezTo>
                <a:cubicBezTo>
                  <a:pt x="7430" y="21100"/>
                  <a:pt x="7400" y="21260"/>
                  <a:pt x="7362" y="21420"/>
                </a:cubicBezTo>
                <a:cubicBezTo>
                  <a:pt x="7392" y="21430"/>
                  <a:pt x="7370" y="21450"/>
                  <a:pt x="7355" y="21470"/>
                </a:cubicBezTo>
                <a:cubicBezTo>
                  <a:pt x="7347" y="21510"/>
                  <a:pt x="7340" y="21550"/>
                  <a:pt x="7332" y="21580"/>
                </a:cubicBezTo>
                <a:cubicBezTo>
                  <a:pt x="7400" y="21580"/>
                  <a:pt x="7400" y="21580"/>
                  <a:pt x="7400" y="21580"/>
                </a:cubicBezTo>
                <a:cubicBezTo>
                  <a:pt x="7415" y="21500"/>
                  <a:pt x="7430" y="21420"/>
                  <a:pt x="7452" y="21330"/>
                </a:cubicBezTo>
                <a:cubicBezTo>
                  <a:pt x="7475" y="21190"/>
                  <a:pt x="7497" y="21050"/>
                  <a:pt x="7520" y="20960"/>
                </a:cubicBezTo>
                <a:cubicBezTo>
                  <a:pt x="7505" y="20850"/>
                  <a:pt x="7535" y="20700"/>
                  <a:pt x="7535" y="20580"/>
                </a:cubicBezTo>
                <a:close/>
                <a:moveTo>
                  <a:pt x="7332" y="20900"/>
                </a:moveTo>
                <a:cubicBezTo>
                  <a:pt x="7362" y="20810"/>
                  <a:pt x="7347" y="20760"/>
                  <a:pt x="7355" y="20690"/>
                </a:cubicBezTo>
                <a:cubicBezTo>
                  <a:pt x="7362" y="20620"/>
                  <a:pt x="7370" y="20550"/>
                  <a:pt x="7340" y="20511"/>
                </a:cubicBezTo>
                <a:cubicBezTo>
                  <a:pt x="7295" y="20550"/>
                  <a:pt x="7340" y="20550"/>
                  <a:pt x="7317" y="20620"/>
                </a:cubicBezTo>
                <a:cubicBezTo>
                  <a:pt x="7295" y="20670"/>
                  <a:pt x="7362" y="20760"/>
                  <a:pt x="7295" y="20760"/>
                </a:cubicBezTo>
                <a:cubicBezTo>
                  <a:pt x="7295" y="20870"/>
                  <a:pt x="7272" y="21000"/>
                  <a:pt x="7265" y="21110"/>
                </a:cubicBezTo>
                <a:cubicBezTo>
                  <a:pt x="7227" y="21220"/>
                  <a:pt x="7242" y="21210"/>
                  <a:pt x="7220" y="21340"/>
                </a:cubicBezTo>
                <a:cubicBezTo>
                  <a:pt x="7212" y="21420"/>
                  <a:pt x="7175" y="21520"/>
                  <a:pt x="7190" y="21580"/>
                </a:cubicBezTo>
                <a:cubicBezTo>
                  <a:pt x="7242" y="21580"/>
                  <a:pt x="7242" y="21580"/>
                  <a:pt x="7242" y="21580"/>
                </a:cubicBezTo>
                <a:cubicBezTo>
                  <a:pt x="7257" y="21460"/>
                  <a:pt x="7272" y="21350"/>
                  <a:pt x="7302" y="21270"/>
                </a:cubicBezTo>
                <a:cubicBezTo>
                  <a:pt x="7295" y="21170"/>
                  <a:pt x="7325" y="21020"/>
                  <a:pt x="7332" y="20900"/>
                </a:cubicBezTo>
                <a:close/>
                <a:moveTo>
                  <a:pt x="7647" y="20890"/>
                </a:moveTo>
                <a:cubicBezTo>
                  <a:pt x="7609" y="21020"/>
                  <a:pt x="7609" y="21030"/>
                  <a:pt x="7594" y="21170"/>
                </a:cubicBezTo>
                <a:cubicBezTo>
                  <a:pt x="7609" y="21290"/>
                  <a:pt x="7535" y="21340"/>
                  <a:pt x="7557" y="21460"/>
                </a:cubicBezTo>
                <a:cubicBezTo>
                  <a:pt x="7557" y="21510"/>
                  <a:pt x="7542" y="21550"/>
                  <a:pt x="7535" y="21580"/>
                </a:cubicBezTo>
                <a:cubicBezTo>
                  <a:pt x="7594" y="21580"/>
                  <a:pt x="7594" y="21580"/>
                  <a:pt x="7594" y="21580"/>
                </a:cubicBezTo>
                <a:cubicBezTo>
                  <a:pt x="7594" y="21540"/>
                  <a:pt x="7579" y="21510"/>
                  <a:pt x="7609" y="21440"/>
                </a:cubicBezTo>
                <a:cubicBezTo>
                  <a:pt x="7602" y="21390"/>
                  <a:pt x="7662" y="21290"/>
                  <a:pt x="7617" y="21270"/>
                </a:cubicBezTo>
                <a:cubicBezTo>
                  <a:pt x="7617" y="21210"/>
                  <a:pt x="7677" y="21110"/>
                  <a:pt x="7632" y="21090"/>
                </a:cubicBezTo>
                <a:cubicBezTo>
                  <a:pt x="7632" y="21030"/>
                  <a:pt x="7692" y="20920"/>
                  <a:pt x="7647" y="20890"/>
                </a:cubicBezTo>
                <a:close/>
              </a:path>
            </a:pathLst>
          </a:custGeom>
          <a:solidFill>
            <a:srgbClr val="484A56"/>
          </a:solidFill>
          <a:ln w="12700">
            <a:miter lim="400000"/>
          </a:ln>
        </p:spPr>
        <p:txBody>
          <a:bodyPr lIns="45719" rIns="45719"/>
          <a:lstStyle/>
          <a:p>
            <a:pPr>
              <a:defRPr sz="1300"/>
            </a:pPr>
          </a:p>
        </p:txBody>
      </p:sp>
      <p:grpSp>
        <p:nvGrpSpPr>
          <p:cNvPr id="62" name="成组"/>
          <p:cNvGrpSpPr/>
          <p:nvPr/>
        </p:nvGrpSpPr>
        <p:grpSpPr>
          <a:xfrm>
            <a:off x="2451100" y="1262062"/>
            <a:ext cx="7315200" cy="4333876"/>
            <a:chOff x="0" y="0"/>
            <a:chExt cx="5486400" cy="4333875"/>
          </a:xfrm>
        </p:grpSpPr>
        <p:sp>
          <p:nvSpPr>
            <p:cNvPr id="59" name="形状"/>
            <p:cNvSpPr/>
            <p:nvPr/>
          </p:nvSpPr>
          <p:spPr>
            <a:xfrm>
              <a:off x="0" y="0"/>
              <a:ext cx="5486400" cy="4333875"/>
            </a:xfrm>
            <a:custGeom>
              <a:avLst/>
              <a:gdLst/>
              <a:ahLst/>
              <a:cxnLst>
                <a:cxn ang="0">
                  <a:pos x="wd2" y="hd2"/>
                </a:cxn>
                <a:cxn ang="5400000">
                  <a:pos x="wd2" y="hd2"/>
                </a:cxn>
                <a:cxn ang="10800000">
                  <a:pos x="wd2" y="hd2"/>
                </a:cxn>
                <a:cxn ang="16200000">
                  <a:pos x="wd2" y="hd2"/>
                </a:cxn>
              </a:cxnLst>
              <a:rect l="0" t="0" r="r" b="b"/>
              <a:pathLst>
                <a:path w="21600" h="21600" extrusionOk="0">
                  <a:moveTo>
                    <a:pt x="20350" y="0"/>
                  </a:moveTo>
                  <a:cubicBezTo>
                    <a:pt x="1250" y="0"/>
                    <a:pt x="1250" y="0"/>
                    <a:pt x="1250" y="0"/>
                  </a:cubicBezTo>
                  <a:cubicBezTo>
                    <a:pt x="1250" y="0"/>
                    <a:pt x="1250" y="0"/>
                    <a:pt x="1250" y="0"/>
                  </a:cubicBezTo>
                  <a:cubicBezTo>
                    <a:pt x="562" y="0"/>
                    <a:pt x="0" y="713"/>
                    <a:pt x="0" y="1584"/>
                  </a:cubicBezTo>
                  <a:cubicBezTo>
                    <a:pt x="0" y="20016"/>
                    <a:pt x="0" y="20016"/>
                    <a:pt x="0" y="20016"/>
                  </a:cubicBezTo>
                  <a:cubicBezTo>
                    <a:pt x="0" y="20887"/>
                    <a:pt x="562" y="21600"/>
                    <a:pt x="1250" y="21600"/>
                  </a:cubicBezTo>
                  <a:cubicBezTo>
                    <a:pt x="1250" y="21600"/>
                    <a:pt x="1250" y="21600"/>
                    <a:pt x="1250" y="21600"/>
                  </a:cubicBezTo>
                  <a:cubicBezTo>
                    <a:pt x="20350" y="21600"/>
                    <a:pt x="20350" y="21600"/>
                    <a:pt x="20350" y="21600"/>
                  </a:cubicBezTo>
                  <a:cubicBezTo>
                    <a:pt x="21038" y="21600"/>
                    <a:pt x="21600" y="20887"/>
                    <a:pt x="21600" y="20016"/>
                  </a:cubicBezTo>
                  <a:cubicBezTo>
                    <a:pt x="21600" y="1584"/>
                    <a:pt x="21600" y="1584"/>
                    <a:pt x="21600" y="1584"/>
                  </a:cubicBezTo>
                  <a:cubicBezTo>
                    <a:pt x="21600" y="713"/>
                    <a:pt x="21038" y="0"/>
                    <a:pt x="20350" y="0"/>
                  </a:cubicBezTo>
                  <a:close/>
                </a:path>
              </a:pathLst>
            </a:custGeom>
            <a:solidFill>
              <a:srgbClr val="FEFCF7"/>
            </a:solidFill>
            <a:ln w="12700" cap="flat">
              <a:noFill/>
              <a:miter lim="400000"/>
            </a:ln>
            <a:effectLst/>
          </p:spPr>
          <p:txBody>
            <a:bodyPr wrap="square" lIns="45719" tIns="45719" rIns="45719" bIns="45719" numCol="1" anchor="t">
              <a:noAutofit/>
            </a:bodyPr>
            <a:lstStyle/>
            <a:p>
              <a:pPr>
                <a:defRPr sz="1300"/>
              </a:pPr>
            </a:p>
          </p:txBody>
        </p:sp>
        <p:sp>
          <p:nvSpPr>
            <p:cNvPr id="60" name="线条"/>
            <p:cNvSpPr/>
            <p:nvPr/>
          </p:nvSpPr>
          <p:spPr>
            <a:xfrm>
              <a:off x="2219325" y="2600325"/>
              <a:ext cx="1028700" cy="0"/>
            </a:xfrm>
            <a:prstGeom prst="line">
              <a:avLst/>
            </a:prstGeom>
            <a:noFill/>
            <a:ln w="38100" cap="flat">
              <a:solidFill>
                <a:schemeClr val="accent1"/>
              </a:solidFill>
              <a:prstDash val="solid"/>
              <a:round/>
            </a:ln>
            <a:effectLst/>
          </p:spPr>
          <p:txBody>
            <a:bodyPr wrap="square" lIns="45719" tIns="45719" rIns="45719" bIns="45719" numCol="1" anchor="t">
              <a:noAutofit/>
            </a:bodyPr>
            <a:lstStyle/>
            <a:p/>
          </p:txBody>
        </p:sp>
        <p:sp>
          <p:nvSpPr>
            <p:cNvPr id="61" name="形状"/>
            <p:cNvSpPr/>
            <p:nvPr/>
          </p:nvSpPr>
          <p:spPr>
            <a:xfrm>
              <a:off x="192087" y="192087"/>
              <a:ext cx="5102226" cy="3949701"/>
            </a:xfrm>
            <a:custGeom>
              <a:avLst/>
              <a:gdLst/>
              <a:ahLst/>
              <a:cxnLst>
                <a:cxn ang="0">
                  <a:pos x="wd2" y="hd2"/>
                </a:cxn>
                <a:cxn ang="5400000">
                  <a:pos x="wd2" y="hd2"/>
                </a:cxn>
                <a:cxn ang="10800000">
                  <a:pos x="wd2" y="hd2"/>
                </a:cxn>
                <a:cxn ang="16200000">
                  <a:pos x="wd2" y="hd2"/>
                </a:cxn>
              </a:cxnLst>
              <a:rect l="0" t="0" r="r" b="b"/>
              <a:pathLst>
                <a:path w="21600" h="21600" extrusionOk="0">
                  <a:moveTo>
                    <a:pt x="21063" y="0"/>
                  </a:moveTo>
                  <a:cubicBezTo>
                    <a:pt x="537" y="0"/>
                    <a:pt x="537" y="0"/>
                    <a:pt x="537" y="0"/>
                  </a:cubicBezTo>
                  <a:cubicBezTo>
                    <a:pt x="255" y="0"/>
                    <a:pt x="0" y="313"/>
                    <a:pt x="0" y="695"/>
                  </a:cubicBezTo>
                  <a:cubicBezTo>
                    <a:pt x="0" y="20905"/>
                    <a:pt x="0" y="20905"/>
                    <a:pt x="0" y="20905"/>
                  </a:cubicBezTo>
                  <a:cubicBezTo>
                    <a:pt x="0" y="21270"/>
                    <a:pt x="255" y="21600"/>
                    <a:pt x="537" y="21600"/>
                  </a:cubicBezTo>
                  <a:cubicBezTo>
                    <a:pt x="21063" y="21600"/>
                    <a:pt x="21063" y="21600"/>
                    <a:pt x="21063" y="21600"/>
                  </a:cubicBezTo>
                  <a:cubicBezTo>
                    <a:pt x="21358" y="21600"/>
                    <a:pt x="21600" y="21270"/>
                    <a:pt x="21600" y="20905"/>
                  </a:cubicBezTo>
                  <a:cubicBezTo>
                    <a:pt x="21600" y="695"/>
                    <a:pt x="21600" y="695"/>
                    <a:pt x="21600" y="695"/>
                  </a:cubicBezTo>
                  <a:cubicBezTo>
                    <a:pt x="21600" y="313"/>
                    <a:pt x="21358" y="0"/>
                    <a:pt x="21063" y="0"/>
                  </a:cubicBezTo>
                  <a:close/>
                  <a:moveTo>
                    <a:pt x="21412" y="20905"/>
                  </a:moveTo>
                  <a:cubicBezTo>
                    <a:pt x="21412" y="21149"/>
                    <a:pt x="21264" y="21357"/>
                    <a:pt x="21063" y="21357"/>
                  </a:cubicBezTo>
                  <a:cubicBezTo>
                    <a:pt x="537" y="21357"/>
                    <a:pt x="537" y="21357"/>
                    <a:pt x="537" y="21357"/>
                  </a:cubicBezTo>
                  <a:cubicBezTo>
                    <a:pt x="349" y="21357"/>
                    <a:pt x="188" y="21149"/>
                    <a:pt x="188" y="20905"/>
                  </a:cubicBezTo>
                  <a:cubicBezTo>
                    <a:pt x="188" y="695"/>
                    <a:pt x="188" y="695"/>
                    <a:pt x="188" y="695"/>
                  </a:cubicBezTo>
                  <a:cubicBezTo>
                    <a:pt x="188" y="451"/>
                    <a:pt x="349" y="243"/>
                    <a:pt x="537" y="243"/>
                  </a:cubicBezTo>
                  <a:cubicBezTo>
                    <a:pt x="21063" y="243"/>
                    <a:pt x="21063" y="243"/>
                    <a:pt x="21063" y="243"/>
                  </a:cubicBezTo>
                  <a:cubicBezTo>
                    <a:pt x="21264" y="243"/>
                    <a:pt x="21412" y="451"/>
                    <a:pt x="21412" y="695"/>
                  </a:cubicBezTo>
                  <a:lnTo>
                    <a:pt x="21412" y="20905"/>
                  </a:lnTo>
                  <a:close/>
                </a:path>
              </a:pathLst>
            </a:custGeom>
            <a:solidFill>
              <a:schemeClr val="accent1"/>
            </a:solidFill>
            <a:ln w="12700" cap="flat">
              <a:noFill/>
              <a:miter lim="400000"/>
            </a:ln>
            <a:effectLst/>
          </p:spPr>
          <p:txBody>
            <a:bodyPr wrap="square" lIns="45719" tIns="45719" rIns="45719" bIns="45719" numCol="1" anchor="t">
              <a:noAutofit/>
            </a:bodyPr>
            <a:lstStyle/>
            <a:p>
              <a:pPr>
                <a:defRPr sz="1300"/>
              </a:pPr>
            </a:p>
          </p:txBody>
        </p:sp>
      </p:grpSp>
      <p:sp>
        <p:nvSpPr>
          <p:cNvPr id="63" name="线条"/>
          <p:cNvSpPr/>
          <p:nvPr/>
        </p:nvSpPr>
        <p:spPr>
          <a:xfrm>
            <a:off x="5410200" y="3862387"/>
            <a:ext cx="1371600" cy="1"/>
          </a:xfrm>
          <a:prstGeom prst="line">
            <a:avLst/>
          </a:prstGeom>
          <a:ln w="38100">
            <a:solidFill>
              <a:schemeClr val="accent1"/>
            </a:solidFill>
          </a:ln>
        </p:spPr>
        <p:txBody>
          <a:bodyPr lIns="45719" rIns="45719"/>
          <a:lstStyle/>
          <a:p/>
        </p:txBody>
      </p:sp>
      <p:sp>
        <p:nvSpPr>
          <p:cNvPr id="64"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65"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66" name="幻灯片编号"/>
          <p:cNvSpPr txBox="1">
            <a:spLocks noGrp="1"/>
          </p:cNvSpPr>
          <p:nvPr>
            <p:ph type="sldNum" sz="quarter" idx="2"/>
          </p:nvPr>
        </p:nvSpPr>
        <p:spPr>
          <a:xfrm>
            <a:off x="2844133" y="6363017"/>
            <a:ext cx="400717" cy="231141"/>
          </a:xfrm>
          <a:prstGeom prst="rect">
            <a:avLst/>
          </a:prstGeom>
        </p:spPr>
        <p:txBody>
          <a:bodyPr anchor="ctr"/>
          <a:lstStyle>
            <a:lvl1pPr>
              <a:defRPr sz="900">
                <a:solidFill>
                  <a:srgbClr val="FEFCF7"/>
                </a:solidFill>
              </a:defRPr>
            </a:lvl1pPr>
          </a:lstStyle>
          <a:p>
            <a:fld id="{86CB4B4D-7CA3-9044-876B-883B54F8677D}" type="slidenum">
              <a:rPr/>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grpSp>
        <p:nvGrpSpPr>
          <p:cNvPr id="75" name="成组"/>
          <p:cNvGrpSpPr/>
          <p:nvPr/>
        </p:nvGrpSpPr>
        <p:grpSpPr>
          <a:xfrm>
            <a:off x="330187" y="723899"/>
            <a:ext cx="4214120" cy="5621547"/>
            <a:chOff x="0" y="0"/>
            <a:chExt cx="3160588" cy="5621545"/>
          </a:xfrm>
        </p:grpSpPr>
        <p:sp>
          <p:nvSpPr>
            <p:cNvPr id="73" name="形状"/>
            <p:cNvSpPr/>
            <p:nvPr/>
          </p:nvSpPr>
          <p:spPr>
            <a:xfrm>
              <a:off x="0" y="0"/>
              <a:ext cx="2006894" cy="5621546"/>
            </a:xfrm>
            <a:custGeom>
              <a:avLst/>
              <a:gdLst/>
              <a:ahLst/>
              <a:cxnLst>
                <a:cxn ang="0">
                  <a:pos x="wd2" y="hd2"/>
                </a:cxn>
                <a:cxn ang="5400000">
                  <a:pos x="wd2" y="hd2"/>
                </a:cxn>
                <a:cxn ang="10800000">
                  <a:pos x="wd2" y="hd2"/>
                </a:cxn>
                <a:cxn ang="16200000">
                  <a:pos x="wd2" y="hd2"/>
                </a:cxn>
              </a:cxnLst>
              <a:rect l="0" t="0" r="r" b="b"/>
              <a:pathLst>
                <a:path w="21518" h="21564" extrusionOk="0">
                  <a:moveTo>
                    <a:pt x="7727" y="16272"/>
                  </a:moveTo>
                  <a:cubicBezTo>
                    <a:pt x="7944" y="16272"/>
                    <a:pt x="7758" y="16172"/>
                    <a:pt x="7727" y="16161"/>
                  </a:cubicBezTo>
                  <a:cubicBezTo>
                    <a:pt x="7727" y="16117"/>
                    <a:pt x="7727" y="16073"/>
                    <a:pt x="7727" y="16018"/>
                  </a:cubicBezTo>
                  <a:cubicBezTo>
                    <a:pt x="7573" y="15984"/>
                    <a:pt x="7696" y="15852"/>
                    <a:pt x="7573" y="15797"/>
                  </a:cubicBezTo>
                  <a:cubicBezTo>
                    <a:pt x="7635" y="15719"/>
                    <a:pt x="7418" y="15741"/>
                    <a:pt x="7418" y="15686"/>
                  </a:cubicBezTo>
                  <a:cubicBezTo>
                    <a:pt x="7356" y="15664"/>
                    <a:pt x="7387" y="15609"/>
                    <a:pt x="7263" y="15609"/>
                  </a:cubicBezTo>
                  <a:cubicBezTo>
                    <a:pt x="7263" y="15509"/>
                    <a:pt x="7170" y="15454"/>
                    <a:pt x="7046" y="15410"/>
                  </a:cubicBezTo>
                  <a:cubicBezTo>
                    <a:pt x="6984" y="15343"/>
                    <a:pt x="6953" y="15255"/>
                    <a:pt x="6798" y="15211"/>
                  </a:cubicBezTo>
                  <a:cubicBezTo>
                    <a:pt x="6736" y="15189"/>
                    <a:pt x="6705" y="15155"/>
                    <a:pt x="6705" y="15100"/>
                  </a:cubicBezTo>
                  <a:cubicBezTo>
                    <a:pt x="6674" y="15078"/>
                    <a:pt x="6550" y="15078"/>
                    <a:pt x="6550" y="15023"/>
                  </a:cubicBezTo>
                  <a:cubicBezTo>
                    <a:pt x="6426" y="14979"/>
                    <a:pt x="6426" y="14890"/>
                    <a:pt x="6240" y="14857"/>
                  </a:cubicBezTo>
                  <a:cubicBezTo>
                    <a:pt x="6271" y="14757"/>
                    <a:pt x="6023" y="14757"/>
                    <a:pt x="6023" y="14658"/>
                  </a:cubicBezTo>
                  <a:cubicBezTo>
                    <a:pt x="5744" y="14569"/>
                    <a:pt x="5713" y="14404"/>
                    <a:pt x="5403" y="14326"/>
                  </a:cubicBezTo>
                  <a:cubicBezTo>
                    <a:pt x="5186" y="14205"/>
                    <a:pt x="4969" y="14094"/>
                    <a:pt x="4783" y="13962"/>
                  </a:cubicBezTo>
                  <a:cubicBezTo>
                    <a:pt x="4659" y="13962"/>
                    <a:pt x="4752" y="13884"/>
                    <a:pt x="4597" y="13884"/>
                  </a:cubicBezTo>
                  <a:cubicBezTo>
                    <a:pt x="4628" y="13829"/>
                    <a:pt x="4505" y="13818"/>
                    <a:pt x="4536" y="13774"/>
                  </a:cubicBezTo>
                  <a:cubicBezTo>
                    <a:pt x="4412" y="13729"/>
                    <a:pt x="4319" y="13663"/>
                    <a:pt x="4226" y="13608"/>
                  </a:cubicBezTo>
                  <a:cubicBezTo>
                    <a:pt x="4009" y="13497"/>
                    <a:pt x="3854" y="13365"/>
                    <a:pt x="3668" y="13243"/>
                  </a:cubicBezTo>
                  <a:cubicBezTo>
                    <a:pt x="3637" y="13166"/>
                    <a:pt x="3482" y="13121"/>
                    <a:pt x="3451" y="13044"/>
                  </a:cubicBezTo>
                  <a:cubicBezTo>
                    <a:pt x="3265" y="13011"/>
                    <a:pt x="3296" y="12911"/>
                    <a:pt x="3141" y="12878"/>
                  </a:cubicBezTo>
                  <a:cubicBezTo>
                    <a:pt x="3141" y="12812"/>
                    <a:pt x="2986" y="12768"/>
                    <a:pt x="2893" y="12712"/>
                  </a:cubicBezTo>
                  <a:cubicBezTo>
                    <a:pt x="2831" y="12679"/>
                    <a:pt x="2800" y="12657"/>
                    <a:pt x="2738" y="12624"/>
                  </a:cubicBezTo>
                  <a:cubicBezTo>
                    <a:pt x="2738" y="12624"/>
                    <a:pt x="2521" y="12502"/>
                    <a:pt x="2490" y="12458"/>
                  </a:cubicBezTo>
                  <a:cubicBezTo>
                    <a:pt x="2490" y="12447"/>
                    <a:pt x="2459" y="12425"/>
                    <a:pt x="2428" y="12403"/>
                  </a:cubicBezTo>
                  <a:cubicBezTo>
                    <a:pt x="2304" y="12314"/>
                    <a:pt x="2211" y="12215"/>
                    <a:pt x="2118" y="12104"/>
                  </a:cubicBezTo>
                  <a:cubicBezTo>
                    <a:pt x="1994" y="12049"/>
                    <a:pt x="2025" y="11950"/>
                    <a:pt x="1870" y="11905"/>
                  </a:cubicBezTo>
                  <a:cubicBezTo>
                    <a:pt x="1870" y="11861"/>
                    <a:pt x="1901" y="11795"/>
                    <a:pt x="1808" y="11795"/>
                  </a:cubicBezTo>
                  <a:cubicBezTo>
                    <a:pt x="1808" y="11751"/>
                    <a:pt x="1839" y="11684"/>
                    <a:pt x="1715" y="11684"/>
                  </a:cubicBezTo>
                  <a:cubicBezTo>
                    <a:pt x="1715" y="11596"/>
                    <a:pt x="1529" y="11563"/>
                    <a:pt x="1560" y="11463"/>
                  </a:cubicBezTo>
                  <a:cubicBezTo>
                    <a:pt x="1560" y="11408"/>
                    <a:pt x="1468" y="11408"/>
                    <a:pt x="1498" y="11353"/>
                  </a:cubicBezTo>
                  <a:cubicBezTo>
                    <a:pt x="1375" y="11342"/>
                    <a:pt x="1468" y="11264"/>
                    <a:pt x="1344" y="11264"/>
                  </a:cubicBezTo>
                  <a:cubicBezTo>
                    <a:pt x="1437" y="11231"/>
                    <a:pt x="1313" y="11132"/>
                    <a:pt x="1251" y="11076"/>
                  </a:cubicBezTo>
                  <a:cubicBezTo>
                    <a:pt x="1251" y="11021"/>
                    <a:pt x="1158" y="11010"/>
                    <a:pt x="1189" y="10966"/>
                  </a:cubicBezTo>
                  <a:cubicBezTo>
                    <a:pt x="1065" y="10955"/>
                    <a:pt x="1158" y="10877"/>
                    <a:pt x="1003" y="10877"/>
                  </a:cubicBezTo>
                  <a:cubicBezTo>
                    <a:pt x="941" y="10723"/>
                    <a:pt x="693" y="10623"/>
                    <a:pt x="631" y="10457"/>
                  </a:cubicBezTo>
                  <a:cubicBezTo>
                    <a:pt x="507" y="10457"/>
                    <a:pt x="600" y="10380"/>
                    <a:pt x="476" y="10380"/>
                  </a:cubicBezTo>
                  <a:cubicBezTo>
                    <a:pt x="476" y="10325"/>
                    <a:pt x="383" y="10314"/>
                    <a:pt x="383" y="10269"/>
                  </a:cubicBezTo>
                  <a:cubicBezTo>
                    <a:pt x="352" y="10192"/>
                    <a:pt x="290" y="10126"/>
                    <a:pt x="228" y="10048"/>
                  </a:cubicBezTo>
                  <a:cubicBezTo>
                    <a:pt x="166" y="9882"/>
                    <a:pt x="-51" y="9772"/>
                    <a:pt x="11" y="9573"/>
                  </a:cubicBezTo>
                  <a:cubicBezTo>
                    <a:pt x="104" y="9606"/>
                    <a:pt x="135" y="9661"/>
                    <a:pt x="166" y="9739"/>
                  </a:cubicBezTo>
                  <a:cubicBezTo>
                    <a:pt x="104" y="9827"/>
                    <a:pt x="290" y="9816"/>
                    <a:pt x="228" y="9905"/>
                  </a:cubicBezTo>
                  <a:cubicBezTo>
                    <a:pt x="321" y="9993"/>
                    <a:pt x="476" y="10059"/>
                    <a:pt x="476" y="10181"/>
                  </a:cubicBezTo>
                  <a:cubicBezTo>
                    <a:pt x="631" y="10192"/>
                    <a:pt x="507" y="10303"/>
                    <a:pt x="631" y="10325"/>
                  </a:cubicBezTo>
                  <a:cubicBezTo>
                    <a:pt x="724" y="10336"/>
                    <a:pt x="631" y="10424"/>
                    <a:pt x="786" y="10435"/>
                  </a:cubicBezTo>
                  <a:cubicBezTo>
                    <a:pt x="879" y="10524"/>
                    <a:pt x="941" y="10623"/>
                    <a:pt x="1003" y="10712"/>
                  </a:cubicBezTo>
                  <a:cubicBezTo>
                    <a:pt x="1127" y="10734"/>
                    <a:pt x="1189" y="10778"/>
                    <a:pt x="1189" y="10844"/>
                  </a:cubicBezTo>
                  <a:cubicBezTo>
                    <a:pt x="1406" y="10822"/>
                    <a:pt x="1313" y="10911"/>
                    <a:pt x="1344" y="10966"/>
                  </a:cubicBezTo>
                  <a:cubicBezTo>
                    <a:pt x="1529" y="11010"/>
                    <a:pt x="1529" y="11132"/>
                    <a:pt x="1715" y="11187"/>
                  </a:cubicBezTo>
                  <a:cubicBezTo>
                    <a:pt x="1715" y="11308"/>
                    <a:pt x="2087" y="11297"/>
                    <a:pt x="2025" y="11430"/>
                  </a:cubicBezTo>
                  <a:cubicBezTo>
                    <a:pt x="2366" y="11552"/>
                    <a:pt x="2583" y="11718"/>
                    <a:pt x="2893" y="11850"/>
                  </a:cubicBezTo>
                  <a:cubicBezTo>
                    <a:pt x="3141" y="12005"/>
                    <a:pt x="3482" y="12127"/>
                    <a:pt x="3761" y="12270"/>
                  </a:cubicBezTo>
                  <a:cubicBezTo>
                    <a:pt x="3947" y="12325"/>
                    <a:pt x="3978" y="12425"/>
                    <a:pt x="4133" y="12491"/>
                  </a:cubicBezTo>
                  <a:cubicBezTo>
                    <a:pt x="4319" y="12491"/>
                    <a:pt x="4319" y="12558"/>
                    <a:pt x="4288" y="12624"/>
                  </a:cubicBezTo>
                  <a:cubicBezTo>
                    <a:pt x="4474" y="12624"/>
                    <a:pt x="4536" y="12657"/>
                    <a:pt x="4536" y="12712"/>
                  </a:cubicBezTo>
                  <a:cubicBezTo>
                    <a:pt x="4628" y="12734"/>
                    <a:pt x="4690" y="12790"/>
                    <a:pt x="4752" y="12823"/>
                  </a:cubicBezTo>
                  <a:cubicBezTo>
                    <a:pt x="4876" y="12845"/>
                    <a:pt x="4783" y="12933"/>
                    <a:pt x="4907" y="12933"/>
                  </a:cubicBezTo>
                  <a:cubicBezTo>
                    <a:pt x="5031" y="13011"/>
                    <a:pt x="5155" y="13088"/>
                    <a:pt x="5310" y="13155"/>
                  </a:cubicBezTo>
                  <a:cubicBezTo>
                    <a:pt x="5558" y="13309"/>
                    <a:pt x="5713" y="13486"/>
                    <a:pt x="6085" y="13575"/>
                  </a:cubicBezTo>
                  <a:cubicBezTo>
                    <a:pt x="6085" y="13685"/>
                    <a:pt x="6271" y="13740"/>
                    <a:pt x="6333" y="13829"/>
                  </a:cubicBezTo>
                  <a:cubicBezTo>
                    <a:pt x="6426" y="13840"/>
                    <a:pt x="6333" y="13928"/>
                    <a:pt x="6488" y="13939"/>
                  </a:cubicBezTo>
                  <a:cubicBezTo>
                    <a:pt x="6581" y="13950"/>
                    <a:pt x="6488" y="14039"/>
                    <a:pt x="6643" y="14050"/>
                  </a:cubicBezTo>
                  <a:cubicBezTo>
                    <a:pt x="6705" y="14127"/>
                    <a:pt x="6736" y="14238"/>
                    <a:pt x="6953" y="14271"/>
                  </a:cubicBezTo>
                  <a:cubicBezTo>
                    <a:pt x="6984" y="14371"/>
                    <a:pt x="7108" y="14437"/>
                    <a:pt x="7201" y="14514"/>
                  </a:cubicBezTo>
                  <a:cubicBezTo>
                    <a:pt x="7356" y="14514"/>
                    <a:pt x="7232" y="14393"/>
                    <a:pt x="7201" y="14382"/>
                  </a:cubicBezTo>
                  <a:cubicBezTo>
                    <a:pt x="7108" y="14348"/>
                    <a:pt x="7108" y="14282"/>
                    <a:pt x="7015" y="14238"/>
                  </a:cubicBezTo>
                  <a:cubicBezTo>
                    <a:pt x="6953" y="14138"/>
                    <a:pt x="6829" y="14050"/>
                    <a:pt x="6798" y="13939"/>
                  </a:cubicBezTo>
                  <a:cubicBezTo>
                    <a:pt x="6612" y="13785"/>
                    <a:pt x="6364" y="13663"/>
                    <a:pt x="6240" y="13486"/>
                  </a:cubicBezTo>
                  <a:cubicBezTo>
                    <a:pt x="6023" y="13464"/>
                    <a:pt x="6085" y="13331"/>
                    <a:pt x="5868" y="13298"/>
                  </a:cubicBezTo>
                  <a:cubicBezTo>
                    <a:pt x="5868" y="13199"/>
                    <a:pt x="5713" y="13144"/>
                    <a:pt x="5558" y="13099"/>
                  </a:cubicBezTo>
                  <a:cubicBezTo>
                    <a:pt x="5589" y="12978"/>
                    <a:pt x="5279" y="12978"/>
                    <a:pt x="5248" y="12878"/>
                  </a:cubicBezTo>
                  <a:cubicBezTo>
                    <a:pt x="5155" y="12812"/>
                    <a:pt x="5031" y="12746"/>
                    <a:pt x="4907" y="12679"/>
                  </a:cubicBezTo>
                  <a:cubicBezTo>
                    <a:pt x="4628" y="12580"/>
                    <a:pt x="4505" y="12403"/>
                    <a:pt x="4226" y="12292"/>
                  </a:cubicBezTo>
                  <a:cubicBezTo>
                    <a:pt x="4009" y="12160"/>
                    <a:pt x="3730" y="12049"/>
                    <a:pt x="3513" y="11905"/>
                  </a:cubicBezTo>
                  <a:cubicBezTo>
                    <a:pt x="3482" y="11806"/>
                    <a:pt x="3172" y="11806"/>
                    <a:pt x="3203" y="11684"/>
                  </a:cubicBezTo>
                  <a:cubicBezTo>
                    <a:pt x="2986" y="11651"/>
                    <a:pt x="2955" y="11574"/>
                    <a:pt x="2800" y="11519"/>
                  </a:cubicBezTo>
                  <a:cubicBezTo>
                    <a:pt x="2521" y="11408"/>
                    <a:pt x="2335" y="11264"/>
                    <a:pt x="2025" y="11154"/>
                  </a:cubicBezTo>
                  <a:cubicBezTo>
                    <a:pt x="2025" y="11054"/>
                    <a:pt x="1746" y="11054"/>
                    <a:pt x="1715" y="10966"/>
                  </a:cubicBezTo>
                  <a:cubicBezTo>
                    <a:pt x="1653" y="10877"/>
                    <a:pt x="1344" y="10888"/>
                    <a:pt x="1406" y="10767"/>
                  </a:cubicBezTo>
                  <a:cubicBezTo>
                    <a:pt x="1715" y="10877"/>
                    <a:pt x="2056" y="10977"/>
                    <a:pt x="2180" y="11154"/>
                  </a:cubicBezTo>
                  <a:cubicBezTo>
                    <a:pt x="2428" y="11176"/>
                    <a:pt x="2459" y="11286"/>
                    <a:pt x="2645" y="11320"/>
                  </a:cubicBezTo>
                  <a:cubicBezTo>
                    <a:pt x="2552" y="11408"/>
                    <a:pt x="2924" y="11342"/>
                    <a:pt x="2800" y="11430"/>
                  </a:cubicBezTo>
                  <a:cubicBezTo>
                    <a:pt x="2893" y="11441"/>
                    <a:pt x="2986" y="11463"/>
                    <a:pt x="2955" y="11519"/>
                  </a:cubicBezTo>
                  <a:cubicBezTo>
                    <a:pt x="3141" y="11507"/>
                    <a:pt x="3048" y="11596"/>
                    <a:pt x="3203" y="11596"/>
                  </a:cubicBezTo>
                  <a:cubicBezTo>
                    <a:pt x="3358" y="11607"/>
                    <a:pt x="3265" y="11695"/>
                    <a:pt x="3451" y="11684"/>
                  </a:cubicBezTo>
                  <a:cubicBezTo>
                    <a:pt x="3482" y="11773"/>
                    <a:pt x="3668" y="11806"/>
                    <a:pt x="3761" y="11883"/>
                  </a:cubicBezTo>
                  <a:cubicBezTo>
                    <a:pt x="3947" y="11928"/>
                    <a:pt x="3978" y="12016"/>
                    <a:pt x="4133" y="12071"/>
                  </a:cubicBezTo>
                  <a:cubicBezTo>
                    <a:pt x="4257" y="12127"/>
                    <a:pt x="4412" y="12171"/>
                    <a:pt x="4443" y="12270"/>
                  </a:cubicBezTo>
                  <a:cubicBezTo>
                    <a:pt x="4659" y="12303"/>
                    <a:pt x="4721" y="12392"/>
                    <a:pt x="4845" y="12458"/>
                  </a:cubicBezTo>
                  <a:cubicBezTo>
                    <a:pt x="5000" y="12469"/>
                    <a:pt x="4876" y="12558"/>
                    <a:pt x="5000" y="12569"/>
                  </a:cubicBezTo>
                  <a:cubicBezTo>
                    <a:pt x="5093" y="12580"/>
                    <a:pt x="5155" y="12613"/>
                    <a:pt x="5155" y="12657"/>
                  </a:cubicBezTo>
                  <a:cubicBezTo>
                    <a:pt x="5434" y="12779"/>
                    <a:pt x="5620" y="12911"/>
                    <a:pt x="5868" y="13044"/>
                  </a:cubicBezTo>
                  <a:cubicBezTo>
                    <a:pt x="6116" y="13166"/>
                    <a:pt x="6271" y="13320"/>
                    <a:pt x="6488" y="13464"/>
                  </a:cubicBezTo>
                  <a:cubicBezTo>
                    <a:pt x="6643" y="13619"/>
                    <a:pt x="6922" y="13729"/>
                    <a:pt x="7015" y="13906"/>
                  </a:cubicBezTo>
                  <a:cubicBezTo>
                    <a:pt x="7201" y="13906"/>
                    <a:pt x="7077" y="13785"/>
                    <a:pt x="7108" y="13740"/>
                  </a:cubicBezTo>
                  <a:cubicBezTo>
                    <a:pt x="7139" y="13674"/>
                    <a:pt x="6953" y="13685"/>
                    <a:pt x="7015" y="13597"/>
                  </a:cubicBezTo>
                  <a:cubicBezTo>
                    <a:pt x="6829" y="13420"/>
                    <a:pt x="6612" y="13232"/>
                    <a:pt x="6395" y="13044"/>
                  </a:cubicBezTo>
                  <a:cubicBezTo>
                    <a:pt x="6302" y="13022"/>
                    <a:pt x="6240" y="12978"/>
                    <a:pt x="6240" y="12911"/>
                  </a:cubicBezTo>
                  <a:cubicBezTo>
                    <a:pt x="6209" y="12856"/>
                    <a:pt x="6023" y="12856"/>
                    <a:pt x="6085" y="12768"/>
                  </a:cubicBezTo>
                  <a:cubicBezTo>
                    <a:pt x="5899" y="12701"/>
                    <a:pt x="5837" y="12602"/>
                    <a:pt x="5713" y="12513"/>
                  </a:cubicBezTo>
                  <a:cubicBezTo>
                    <a:pt x="5496" y="12458"/>
                    <a:pt x="5403" y="12370"/>
                    <a:pt x="5217" y="12292"/>
                  </a:cubicBezTo>
                  <a:cubicBezTo>
                    <a:pt x="5248" y="12226"/>
                    <a:pt x="5124" y="12204"/>
                    <a:pt x="5062" y="12160"/>
                  </a:cubicBezTo>
                  <a:cubicBezTo>
                    <a:pt x="4876" y="12171"/>
                    <a:pt x="5000" y="12049"/>
                    <a:pt x="4845" y="12049"/>
                  </a:cubicBezTo>
                  <a:cubicBezTo>
                    <a:pt x="4783" y="11939"/>
                    <a:pt x="4536" y="11894"/>
                    <a:pt x="4443" y="11795"/>
                  </a:cubicBezTo>
                  <a:cubicBezTo>
                    <a:pt x="4288" y="11740"/>
                    <a:pt x="4226" y="11629"/>
                    <a:pt x="4071" y="11574"/>
                  </a:cubicBezTo>
                  <a:cubicBezTo>
                    <a:pt x="3606" y="11231"/>
                    <a:pt x="3110" y="10888"/>
                    <a:pt x="2738" y="10513"/>
                  </a:cubicBezTo>
                  <a:cubicBezTo>
                    <a:pt x="2552" y="10446"/>
                    <a:pt x="2459" y="10358"/>
                    <a:pt x="2428" y="10236"/>
                  </a:cubicBezTo>
                  <a:cubicBezTo>
                    <a:pt x="2304" y="10214"/>
                    <a:pt x="2304" y="10148"/>
                    <a:pt x="2273" y="10093"/>
                  </a:cubicBezTo>
                  <a:cubicBezTo>
                    <a:pt x="2180" y="10059"/>
                    <a:pt x="2180" y="9993"/>
                    <a:pt x="2118" y="9960"/>
                  </a:cubicBezTo>
                  <a:cubicBezTo>
                    <a:pt x="1932" y="9772"/>
                    <a:pt x="1777" y="9573"/>
                    <a:pt x="1622" y="9374"/>
                  </a:cubicBezTo>
                  <a:cubicBezTo>
                    <a:pt x="1591" y="9286"/>
                    <a:pt x="1684" y="9241"/>
                    <a:pt x="1715" y="9175"/>
                  </a:cubicBezTo>
                  <a:cubicBezTo>
                    <a:pt x="1560" y="8954"/>
                    <a:pt x="1344" y="8733"/>
                    <a:pt x="1158" y="8512"/>
                  </a:cubicBezTo>
                  <a:cubicBezTo>
                    <a:pt x="1096" y="8269"/>
                    <a:pt x="848" y="8081"/>
                    <a:pt x="786" y="7815"/>
                  </a:cubicBezTo>
                  <a:cubicBezTo>
                    <a:pt x="1065" y="7804"/>
                    <a:pt x="879" y="7970"/>
                    <a:pt x="1003" y="8014"/>
                  </a:cubicBezTo>
                  <a:cubicBezTo>
                    <a:pt x="1065" y="8081"/>
                    <a:pt x="1096" y="8158"/>
                    <a:pt x="1158" y="8202"/>
                  </a:cubicBezTo>
                  <a:cubicBezTo>
                    <a:pt x="1158" y="8291"/>
                    <a:pt x="1251" y="8335"/>
                    <a:pt x="1313" y="8401"/>
                  </a:cubicBezTo>
                  <a:cubicBezTo>
                    <a:pt x="1344" y="8479"/>
                    <a:pt x="1375" y="8556"/>
                    <a:pt x="1468" y="8600"/>
                  </a:cubicBezTo>
                  <a:cubicBezTo>
                    <a:pt x="1529" y="8744"/>
                    <a:pt x="1684" y="8854"/>
                    <a:pt x="1808" y="8987"/>
                  </a:cubicBezTo>
                  <a:cubicBezTo>
                    <a:pt x="1870" y="9042"/>
                    <a:pt x="1901" y="9120"/>
                    <a:pt x="1963" y="9175"/>
                  </a:cubicBezTo>
                  <a:cubicBezTo>
                    <a:pt x="2118" y="9208"/>
                    <a:pt x="2025" y="9319"/>
                    <a:pt x="2180" y="9352"/>
                  </a:cubicBezTo>
                  <a:cubicBezTo>
                    <a:pt x="2180" y="9440"/>
                    <a:pt x="2397" y="9451"/>
                    <a:pt x="2335" y="9573"/>
                  </a:cubicBezTo>
                  <a:cubicBezTo>
                    <a:pt x="2490" y="9595"/>
                    <a:pt x="2583" y="9650"/>
                    <a:pt x="2583" y="9739"/>
                  </a:cubicBezTo>
                  <a:cubicBezTo>
                    <a:pt x="2862" y="9805"/>
                    <a:pt x="2955" y="9938"/>
                    <a:pt x="3110" y="10037"/>
                  </a:cubicBezTo>
                  <a:cubicBezTo>
                    <a:pt x="3327" y="10126"/>
                    <a:pt x="3451" y="10258"/>
                    <a:pt x="3668" y="10347"/>
                  </a:cubicBezTo>
                  <a:cubicBezTo>
                    <a:pt x="3823" y="10457"/>
                    <a:pt x="4040" y="10557"/>
                    <a:pt x="4133" y="10678"/>
                  </a:cubicBezTo>
                  <a:cubicBezTo>
                    <a:pt x="4381" y="10833"/>
                    <a:pt x="4721" y="10966"/>
                    <a:pt x="4907" y="11132"/>
                  </a:cubicBezTo>
                  <a:cubicBezTo>
                    <a:pt x="5155" y="11286"/>
                    <a:pt x="5434" y="11419"/>
                    <a:pt x="5620" y="11596"/>
                  </a:cubicBezTo>
                  <a:cubicBezTo>
                    <a:pt x="5930" y="11729"/>
                    <a:pt x="6085" y="11905"/>
                    <a:pt x="6333" y="12071"/>
                  </a:cubicBezTo>
                  <a:cubicBezTo>
                    <a:pt x="6519" y="12226"/>
                    <a:pt x="6705" y="12403"/>
                    <a:pt x="6860" y="12569"/>
                  </a:cubicBezTo>
                  <a:cubicBezTo>
                    <a:pt x="7108" y="12558"/>
                    <a:pt x="6798" y="12513"/>
                    <a:pt x="6860" y="12458"/>
                  </a:cubicBezTo>
                  <a:cubicBezTo>
                    <a:pt x="6860" y="12414"/>
                    <a:pt x="6860" y="12370"/>
                    <a:pt x="6860" y="12325"/>
                  </a:cubicBezTo>
                  <a:cubicBezTo>
                    <a:pt x="6705" y="12325"/>
                    <a:pt x="6829" y="12226"/>
                    <a:pt x="6798" y="12182"/>
                  </a:cubicBezTo>
                  <a:cubicBezTo>
                    <a:pt x="6736" y="12160"/>
                    <a:pt x="6705" y="12115"/>
                    <a:pt x="6705" y="12071"/>
                  </a:cubicBezTo>
                  <a:cubicBezTo>
                    <a:pt x="6674" y="12027"/>
                    <a:pt x="6612" y="12005"/>
                    <a:pt x="6550" y="11961"/>
                  </a:cubicBezTo>
                  <a:cubicBezTo>
                    <a:pt x="6457" y="11939"/>
                    <a:pt x="6550" y="11850"/>
                    <a:pt x="6395" y="11850"/>
                  </a:cubicBezTo>
                  <a:cubicBezTo>
                    <a:pt x="6457" y="11751"/>
                    <a:pt x="6147" y="11684"/>
                    <a:pt x="6333" y="11629"/>
                  </a:cubicBezTo>
                  <a:cubicBezTo>
                    <a:pt x="6116" y="11585"/>
                    <a:pt x="6147" y="11463"/>
                    <a:pt x="6023" y="11408"/>
                  </a:cubicBezTo>
                  <a:cubicBezTo>
                    <a:pt x="5992" y="11308"/>
                    <a:pt x="5775" y="11275"/>
                    <a:pt x="5775" y="11187"/>
                  </a:cubicBezTo>
                  <a:cubicBezTo>
                    <a:pt x="5527" y="11054"/>
                    <a:pt x="5434" y="10877"/>
                    <a:pt x="5155" y="10767"/>
                  </a:cubicBezTo>
                  <a:cubicBezTo>
                    <a:pt x="5031" y="10601"/>
                    <a:pt x="4752" y="10502"/>
                    <a:pt x="4690" y="10325"/>
                  </a:cubicBezTo>
                  <a:cubicBezTo>
                    <a:pt x="4567" y="10280"/>
                    <a:pt x="4412" y="10247"/>
                    <a:pt x="4443" y="10148"/>
                  </a:cubicBezTo>
                  <a:cubicBezTo>
                    <a:pt x="4164" y="10148"/>
                    <a:pt x="4412" y="10115"/>
                    <a:pt x="4288" y="10037"/>
                  </a:cubicBezTo>
                  <a:cubicBezTo>
                    <a:pt x="4102" y="9960"/>
                    <a:pt x="3947" y="9860"/>
                    <a:pt x="3823" y="9761"/>
                  </a:cubicBezTo>
                  <a:cubicBezTo>
                    <a:pt x="3823" y="9684"/>
                    <a:pt x="3668" y="9650"/>
                    <a:pt x="3575" y="9595"/>
                  </a:cubicBezTo>
                  <a:cubicBezTo>
                    <a:pt x="3637" y="9507"/>
                    <a:pt x="3358" y="9529"/>
                    <a:pt x="3420" y="9429"/>
                  </a:cubicBezTo>
                  <a:cubicBezTo>
                    <a:pt x="3265" y="9385"/>
                    <a:pt x="3234" y="9297"/>
                    <a:pt x="3110" y="9208"/>
                  </a:cubicBezTo>
                  <a:cubicBezTo>
                    <a:pt x="3110" y="9197"/>
                    <a:pt x="3048" y="9208"/>
                    <a:pt x="3048" y="9175"/>
                  </a:cubicBezTo>
                  <a:cubicBezTo>
                    <a:pt x="3017" y="9164"/>
                    <a:pt x="3048" y="9142"/>
                    <a:pt x="3048" y="9120"/>
                  </a:cubicBezTo>
                  <a:cubicBezTo>
                    <a:pt x="2862" y="9020"/>
                    <a:pt x="2645" y="8932"/>
                    <a:pt x="2490" y="8821"/>
                  </a:cubicBezTo>
                  <a:cubicBezTo>
                    <a:pt x="2428" y="8766"/>
                    <a:pt x="2335" y="8711"/>
                    <a:pt x="2273" y="8655"/>
                  </a:cubicBezTo>
                  <a:cubicBezTo>
                    <a:pt x="2087" y="8633"/>
                    <a:pt x="2180" y="8512"/>
                    <a:pt x="2025" y="8490"/>
                  </a:cubicBezTo>
                  <a:cubicBezTo>
                    <a:pt x="1808" y="8390"/>
                    <a:pt x="1684" y="8269"/>
                    <a:pt x="1560" y="8147"/>
                  </a:cubicBezTo>
                  <a:cubicBezTo>
                    <a:pt x="1344" y="8070"/>
                    <a:pt x="1282" y="7915"/>
                    <a:pt x="1003" y="7849"/>
                  </a:cubicBezTo>
                  <a:cubicBezTo>
                    <a:pt x="1034" y="7771"/>
                    <a:pt x="1034" y="7705"/>
                    <a:pt x="848" y="7705"/>
                  </a:cubicBezTo>
                  <a:cubicBezTo>
                    <a:pt x="879" y="7638"/>
                    <a:pt x="879" y="7572"/>
                    <a:pt x="693" y="7572"/>
                  </a:cubicBezTo>
                  <a:cubicBezTo>
                    <a:pt x="724" y="7495"/>
                    <a:pt x="1003" y="7561"/>
                    <a:pt x="941" y="7627"/>
                  </a:cubicBezTo>
                  <a:cubicBezTo>
                    <a:pt x="1096" y="7627"/>
                    <a:pt x="1003" y="7727"/>
                    <a:pt x="1158" y="7738"/>
                  </a:cubicBezTo>
                  <a:cubicBezTo>
                    <a:pt x="1251" y="7826"/>
                    <a:pt x="1313" y="7926"/>
                    <a:pt x="1468" y="7981"/>
                  </a:cubicBezTo>
                  <a:cubicBezTo>
                    <a:pt x="1498" y="8103"/>
                    <a:pt x="1808" y="8103"/>
                    <a:pt x="1777" y="8235"/>
                  </a:cubicBezTo>
                  <a:cubicBezTo>
                    <a:pt x="1994" y="8280"/>
                    <a:pt x="2087" y="8368"/>
                    <a:pt x="2180" y="8456"/>
                  </a:cubicBezTo>
                  <a:cubicBezTo>
                    <a:pt x="2335" y="8468"/>
                    <a:pt x="2211" y="8578"/>
                    <a:pt x="2428" y="8567"/>
                  </a:cubicBezTo>
                  <a:cubicBezTo>
                    <a:pt x="2428" y="8622"/>
                    <a:pt x="2459" y="8655"/>
                    <a:pt x="2583" y="8678"/>
                  </a:cubicBezTo>
                  <a:cubicBezTo>
                    <a:pt x="2738" y="8744"/>
                    <a:pt x="2769" y="8854"/>
                    <a:pt x="2955" y="8899"/>
                  </a:cubicBezTo>
                  <a:cubicBezTo>
                    <a:pt x="2986" y="9009"/>
                    <a:pt x="3296" y="9031"/>
                    <a:pt x="3265" y="9153"/>
                  </a:cubicBezTo>
                  <a:cubicBezTo>
                    <a:pt x="3451" y="9208"/>
                    <a:pt x="3513" y="9308"/>
                    <a:pt x="3575" y="9407"/>
                  </a:cubicBezTo>
                  <a:cubicBezTo>
                    <a:pt x="3823" y="9451"/>
                    <a:pt x="3823" y="9584"/>
                    <a:pt x="3978" y="9650"/>
                  </a:cubicBezTo>
                  <a:cubicBezTo>
                    <a:pt x="4040" y="9750"/>
                    <a:pt x="4319" y="9772"/>
                    <a:pt x="4288" y="9905"/>
                  </a:cubicBezTo>
                  <a:cubicBezTo>
                    <a:pt x="4505" y="9938"/>
                    <a:pt x="4628" y="10026"/>
                    <a:pt x="4690" y="10126"/>
                  </a:cubicBezTo>
                  <a:cubicBezTo>
                    <a:pt x="4783" y="10148"/>
                    <a:pt x="4845" y="10192"/>
                    <a:pt x="4845" y="10269"/>
                  </a:cubicBezTo>
                  <a:cubicBezTo>
                    <a:pt x="4969" y="10269"/>
                    <a:pt x="5000" y="10314"/>
                    <a:pt x="5000" y="10380"/>
                  </a:cubicBezTo>
                  <a:cubicBezTo>
                    <a:pt x="5155" y="10446"/>
                    <a:pt x="5248" y="10524"/>
                    <a:pt x="5310" y="10623"/>
                  </a:cubicBezTo>
                  <a:cubicBezTo>
                    <a:pt x="5465" y="10634"/>
                    <a:pt x="5372" y="10734"/>
                    <a:pt x="5527" y="10734"/>
                  </a:cubicBezTo>
                  <a:cubicBezTo>
                    <a:pt x="5651" y="10756"/>
                    <a:pt x="5558" y="10844"/>
                    <a:pt x="5682" y="10844"/>
                  </a:cubicBezTo>
                  <a:cubicBezTo>
                    <a:pt x="5837" y="11043"/>
                    <a:pt x="6147" y="11165"/>
                    <a:pt x="6240" y="11375"/>
                  </a:cubicBezTo>
                  <a:cubicBezTo>
                    <a:pt x="6457" y="11331"/>
                    <a:pt x="6209" y="11220"/>
                    <a:pt x="6178" y="11187"/>
                  </a:cubicBezTo>
                  <a:cubicBezTo>
                    <a:pt x="6209" y="11121"/>
                    <a:pt x="6116" y="11110"/>
                    <a:pt x="6085" y="11065"/>
                  </a:cubicBezTo>
                  <a:cubicBezTo>
                    <a:pt x="6085" y="11032"/>
                    <a:pt x="6085" y="10988"/>
                    <a:pt x="6023" y="10988"/>
                  </a:cubicBezTo>
                  <a:cubicBezTo>
                    <a:pt x="5899" y="10844"/>
                    <a:pt x="5837" y="10689"/>
                    <a:pt x="5682" y="10568"/>
                  </a:cubicBezTo>
                  <a:cubicBezTo>
                    <a:pt x="5651" y="10402"/>
                    <a:pt x="5434" y="10303"/>
                    <a:pt x="5372" y="10148"/>
                  </a:cubicBezTo>
                  <a:cubicBezTo>
                    <a:pt x="5372" y="10070"/>
                    <a:pt x="5155" y="10048"/>
                    <a:pt x="5217" y="9927"/>
                  </a:cubicBezTo>
                  <a:cubicBezTo>
                    <a:pt x="5124" y="9882"/>
                    <a:pt x="5155" y="9783"/>
                    <a:pt x="5000" y="9761"/>
                  </a:cubicBezTo>
                  <a:cubicBezTo>
                    <a:pt x="4752" y="9496"/>
                    <a:pt x="4412" y="9263"/>
                    <a:pt x="4133" y="9009"/>
                  </a:cubicBezTo>
                  <a:cubicBezTo>
                    <a:pt x="4009" y="8965"/>
                    <a:pt x="4009" y="8866"/>
                    <a:pt x="3823" y="8843"/>
                  </a:cubicBezTo>
                  <a:cubicBezTo>
                    <a:pt x="3854" y="8744"/>
                    <a:pt x="3730" y="8711"/>
                    <a:pt x="3668" y="8655"/>
                  </a:cubicBezTo>
                  <a:cubicBezTo>
                    <a:pt x="3513" y="8534"/>
                    <a:pt x="3296" y="8445"/>
                    <a:pt x="3265" y="8291"/>
                  </a:cubicBezTo>
                  <a:cubicBezTo>
                    <a:pt x="3203" y="8258"/>
                    <a:pt x="3141" y="8202"/>
                    <a:pt x="3048" y="8180"/>
                  </a:cubicBezTo>
                  <a:cubicBezTo>
                    <a:pt x="3141" y="8070"/>
                    <a:pt x="2831" y="8125"/>
                    <a:pt x="2893" y="8036"/>
                  </a:cubicBezTo>
                  <a:cubicBezTo>
                    <a:pt x="2738" y="7970"/>
                    <a:pt x="2707" y="7860"/>
                    <a:pt x="2490" y="7815"/>
                  </a:cubicBezTo>
                  <a:cubicBezTo>
                    <a:pt x="2490" y="7749"/>
                    <a:pt x="2366" y="7727"/>
                    <a:pt x="2335" y="7683"/>
                  </a:cubicBezTo>
                  <a:cubicBezTo>
                    <a:pt x="2149" y="7661"/>
                    <a:pt x="2428" y="7638"/>
                    <a:pt x="2242" y="7594"/>
                  </a:cubicBezTo>
                  <a:cubicBezTo>
                    <a:pt x="2087" y="7583"/>
                    <a:pt x="2180" y="7495"/>
                    <a:pt x="2025" y="7484"/>
                  </a:cubicBezTo>
                  <a:cubicBezTo>
                    <a:pt x="2025" y="7428"/>
                    <a:pt x="1808" y="7451"/>
                    <a:pt x="1870" y="7373"/>
                  </a:cubicBezTo>
                  <a:cubicBezTo>
                    <a:pt x="1653" y="7384"/>
                    <a:pt x="1808" y="7274"/>
                    <a:pt x="1622" y="7263"/>
                  </a:cubicBezTo>
                  <a:cubicBezTo>
                    <a:pt x="1622" y="7207"/>
                    <a:pt x="1406" y="7229"/>
                    <a:pt x="1468" y="7152"/>
                  </a:cubicBezTo>
                  <a:cubicBezTo>
                    <a:pt x="1313" y="7086"/>
                    <a:pt x="1158" y="7019"/>
                    <a:pt x="1003" y="6953"/>
                  </a:cubicBezTo>
                  <a:cubicBezTo>
                    <a:pt x="941" y="6854"/>
                    <a:pt x="755" y="6798"/>
                    <a:pt x="631" y="6732"/>
                  </a:cubicBezTo>
                  <a:cubicBezTo>
                    <a:pt x="600" y="6621"/>
                    <a:pt x="259" y="6610"/>
                    <a:pt x="321" y="6478"/>
                  </a:cubicBezTo>
                  <a:cubicBezTo>
                    <a:pt x="600" y="6599"/>
                    <a:pt x="848" y="6732"/>
                    <a:pt x="1096" y="6876"/>
                  </a:cubicBezTo>
                  <a:cubicBezTo>
                    <a:pt x="1437" y="6964"/>
                    <a:pt x="1591" y="7119"/>
                    <a:pt x="1870" y="7229"/>
                  </a:cubicBezTo>
                  <a:cubicBezTo>
                    <a:pt x="1963" y="7318"/>
                    <a:pt x="2118" y="7362"/>
                    <a:pt x="2273" y="7428"/>
                  </a:cubicBezTo>
                  <a:cubicBezTo>
                    <a:pt x="2273" y="7528"/>
                    <a:pt x="2583" y="7528"/>
                    <a:pt x="2583" y="7650"/>
                  </a:cubicBezTo>
                  <a:cubicBezTo>
                    <a:pt x="2831" y="7672"/>
                    <a:pt x="2676" y="7826"/>
                    <a:pt x="2955" y="7849"/>
                  </a:cubicBezTo>
                  <a:cubicBezTo>
                    <a:pt x="3017" y="7926"/>
                    <a:pt x="3141" y="7981"/>
                    <a:pt x="3203" y="8070"/>
                  </a:cubicBezTo>
                  <a:cubicBezTo>
                    <a:pt x="3296" y="8081"/>
                    <a:pt x="3327" y="8125"/>
                    <a:pt x="3358" y="8180"/>
                  </a:cubicBezTo>
                  <a:cubicBezTo>
                    <a:pt x="3389" y="8224"/>
                    <a:pt x="3606" y="8202"/>
                    <a:pt x="3513" y="8291"/>
                  </a:cubicBezTo>
                  <a:cubicBezTo>
                    <a:pt x="3575" y="8379"/>
                    <a:pt x="3730" y="8434"/>
                    <a:pt x="3823" y="8512"/>
                  </a:cubicBezTo>
                  <a:cubicBezTo>
                    <a:pt x="3761" y="8589"/>
                    <a:pt x="3978" y="8567"/>
                    <a:pt x="3978" y="8622"/>
                  </a:cubicBezTo>
                  <a:cubicBezTo>
                    <a:pt x="3947" y="8689"/>
                    <a:pt x="4009" y="8733"/>
                    <a:pt x="4133" y="8733"/>
                  </a:cubicBezTo>
                  <a:cubicBezTo>
                    <a:pt x="4071" y="8854"/>
                    <a:pt x="4381" y="8843"/>
                    <a:pt x="4381" y="8954"/>
                  </a:cubicBezTo>
                  <a:cubicBezTo>
                    <a:pt x="4628" y="9087"/>
                    <a:pt x="4690" y="9286"/>
                    <a:pt x="5000" y="9407"/>
                  </a:cubicBezTo>
                  <a:cubicBezTo>
                    <a:pt x="5031" y="9507"/>
                    <a:pt x="5186" y="9551"/>
                    <a:pt x="5217" y="9650"/>
                  </a:cubicBezTo>
                  <a:cubicBezTo>
                    <a:pt x="5372" y="9706"/>
                    <a:pt x="5310" y="9827"/>
                    <a:pt x="5527" y="9849"/>
                  </a:cubicBezTo>
                  <a:cubicBezTo>
                    <a:pt x="5496" y="9982"/>
                    <a:pt x="5651" y="10026"/>
                    <a:pt x="5682" y="10126"/>
                  </a:cubicBezTo>
                  <a:cubicBezTo>
                    <a:pt x="5775" y="10203"/>
                    <a:pt x="5775" y="10325"/>
                    <a:pt x="5930" y="10380"/>
                  </a:cubicBezTo>
                  <a:cubicBezTo>
                    <a:pt x="5868" y="10502"/>
                    <a:pt x="6116" y="10535"/>
                    <a:pt x="6085" y="10656"/>
                  </a:cubicBezTo>
                  <a:cubicBezTo>
                    <a:pt x="6240" y="10645"/>
                    <a:pt x="6116" y="10756"/>
                    <a:pt x="6178" y="10789"/>
                  </a:cubicBezTo>
                  <a:cubicBezTo>
                    <a:pt x="6271" y="10800"/>
                    <a:pt x="6333" y="10833"/>
                    <a:pt x="6333" y="10877"/>
                  </a:cubicBezTo>
                  <a:cubicBezTo>
                    <a:pt x="6581" y="11220"/>
                    <a:pt x="6798" y="11574"/>
                    <a:pt x="7015" y="11928"/>
                  </a:cubicBezTo>
                  <a:cubicBezTo>
                    <a:pt x="7263" y="11894"/>
                    <a:pt x="6953" y="11839"/>
                    <a:pt x="7015" y="11762"/>
                  </a:cubicBezTo>
                  <a:cubicBezTo>
                    <a:pt x="7108" y="11729"/>
                    <a:pt x="7108" y="11662"/>
                    <a:pt x="7108" y="11596"/>
                  </a:cubicBezTo>
                  <a:cubicBezTo>
                    <a:pt x="6984" y="11353"/>
                    <a:pt x="6922" y="11087"/>
                    <a:pt x="6798" y="10844"/>
                  </a:cubicBezTo>
                  <a:cubicBezTo>
                    <a:pt x="6705" y="10745"/>
                    <a:pt x="6519" y="10667"/>
                    <a:pt x="6550" y="10513"/>
                  </a:cubicBezTo>
                  <a:cubicBezTo>
                    <a:pt x="6457" y="10413"/>
                    <a:pt x="6302" y="10325"/>
                    <a:pt x="6333" y="10181"/>
                  </a:cubicBezTo>
                  <a:cubicBezTo>
                    <a:pt x="6023" y="10037"/>
                    <a:pt x="5992" y="9794"/>
                    <a:pt x="5775" y="9628"/>
                  </a:cubicBezTo>
                  <a:cubicBezTo>
                    <a:pt x="5682" y="9529"/>
                    <a:pt x="5558" y="9440"/>
                    <a:pt x="5465" y="9341"/>
                  </a:cubicBezTo>
                  <a:cubicBezTo>
                    <a:pt x="5372" y="9263"/>
                    <a:pt x="5186" y="9197"/>
                    <a:pt x="5155" y="9098"/>
                  </a:cubicBezTo>
                  <a:cubicBezTo>
                    <a:pt x="4876" y="8943"/>
                    <a:pt x="4814" y="8711"/>
                    <a:pt x="4443" y="8600"/>
                  </a:cubicBezTo>
                  <a:cubicBezTo>
                    <a:pt x="4443" y="8479"/>
                    <a:pt x="4257" y="8423"/>
                    <a:pt x="4133" y="8346"/>
                  </a:cubicBezTo>
                  <a:cubicBezTo>
                    <a:pt x="4071" y="8246"/>
                    <a:pt x="3885" y="8191"/>
                    <a:pt x="3823" y="8092"/>
                  </a:cubicBezTo>
                  <a:cubicBezTo>
                    <a:pt x="3792" y="8036"/>
                    <a:pt x="3606" y="8036"/>
                    <a:pt x="3575" y="7981"/>
                  </a:cubicBezTo>
                  <a:cubicBezTo>
                    <a:pt x="3637" y="7926"/>
                    <a:pt x="3482" y="7948"/>
                    <a:pt x="3420" y="7926"/>
                  </a:cubicBezTo>
                  <a:cubicBezTo>
                    <a:pt x="3389" y="7915"/>
                    <a:pt x="3451" y="7871"/>
                    <a:pt x="3358" y="7871"/>
                  </a:cubicBezTo>
                  <a:cubicBezTo>
                    <a:pt x="3296" y="7771"/>
                    <a:pt x="3110" y="7716"/>
                    <a:pt x="3048" y="7627"/>
                  </a:cubicBezTo>
                  <a:cubicBezTo>
                    <a:pt x="2800" y="7583"/>
                    <a:pt x="2800" y="7473"/>
                    <a:pt x="2645" y="7395"/>
                  </a:cubicBezTo>
                  <a:cubicBezTo>
                    <a:pt x="2459" y="7351"/>
                    <a:pt x="2366" y="7252"/>
                    <a:pt x="2242" y="7174"/>
                  </a:cubicBezTo>
                  <a:cubicBezTo>
                    <a:pt x="2056" y="7119"/>
                    <a:pt x="1963" y="7019"/>
                    <a:pt x="1870" y="6931"/>
                  </a:cubicBezTo>
                  <a:cubicBezTo>
                    <a:pt x="1684" y="6865"/>
                    <a:pt x="1591" y="6787"/>
                    <a:pt x="1468" y="6710"/>
                  </a:cubicBezTo>
                  <a:cubicBezTo>
                    <a:pt x="1344" y="6633"/>
                    <a:pt x="1251" y="6544"/>
                    <a:pt x="1158" y="6456"/>
                  </a:cubicBezTo>
                  <a:cubicBezTo>
                    <a:pt x="1096" y="6356"/>
                    <a:pt x="879" y="6312"/>
                    <a:pt x="941" y="6179"/>
                  </a:cubicBezTo>
                  <a:cubicBezTo>
                    <a:pt x="1220" y="6235"/>
                    <a:pt x="1220" y="6389"/>
                    <a:pt x="1406" y="6478"/>
                  </a:cubicBezTo>
                  <a:cubicBezTo>
                    <a:pt x="1560" y="6588"/>
                    <a:pt x="1715" y="6688"/>
                    <a:pt x="1870" y="6787"/>
                  </a:cubicBezTo>
                  <a:cubicBezTo>
                    <a:pt x="1994" y="6820"/>
                    <a:pt x="1994" y="6909"/>
                    <a:pt x="2087" y="6953"/>
                  </a:cubicBezTo>
                  <a:cubicBezTo>
                    <a:pt x="2180" y="6997"/>
                    <a:pt x="2335" y="7019"/>
                    <a:pt x="2335" y="7097"/>
                  </a:cubicBezTo>
                  <a:cubicBezTo>
                    <a:pt x="2552" y="7163"/>
                    <a:pt x="2645" y="7274"/>
                    <a:pt x="2800" y="7373"/>
                  </a:cubicBezTo>
                  <a:cubicBezTo>
                    <a:pt x="3079" y="7428"/>
                    <a:pt x="3172" y="7561"/>
                    <a:pt x="3358" y="7650"/>
                  </a:cubicBezTo>
                  <a:cubicBezTo>
                    <a:pt x="3575" y="7738"/>
                    <a:pt x="3668" y="7860"/>
                    <a:pt x="3823" y="7959"/>
                  </a:cubicBezTo>
                  <a:cubicBezTo>
                    <a:pt x="3916" y="7959"/>
                    <a:pt x="3854" y="8036"/>
                    <a:pt x="3978" y="8036"/>
                  </a:cubicBezTo>
                  <a:cubicBezTo>
                    <a:pt x="4071" y="8047"/>
                    <a:pt x="4040" y="8092"/>
                    <a:pt x="4133" y="8092"/>
                  </a:cubicBezTo>
                  <a:cubicBezTo>
                    <a:pt x="4164" y="8158"/>
                    <a:pt x="4226" y="8213"/>
                    <a:pt x="4381" y="8235"/>
                  </a:cubicBezTo>
                  <a:cubicBezTo>
                    <a:pt x="4474" y="8346"/>
                    <a:pt x="4628" y="8434"/>
                    <a:pt x="4845" y="8512"/>
                  </a:cubicBezTo>
                  <a:cubicBezTo>
                    <a:pt x="4907" y="8578"/>
                    <a:pt x="4907" y="8667"/>
                    <a:pt x="5062" y="8711"/>
                  </a:cubicBezTo>
                  <a:cubicBezTo>
                    <a:pt x="5062" y="8799"/>
                    <a:pt x="5186" y="8854"/>
                    <a:pt x="5310" y="8899"/>
                  </a:cubicBezTo>
                  <a:cubicBezTo>
                    <a:pt x="5403" y="9042"/>
                    <a:pt x="5620" y="9142"/>
                    <a:pt x="5682" y="9286"/>
                  </a:cubicBezTo>
                  <a:cubicBezTo>
                    <a:pt x="5837" y="9385"/>
                    <a:pt x="5992" y="9485"/>
                    <a:pt x="6147" y="9573"/>
                  </a:cubicBezTo>
                  <a:cubicBezTo>
                    <a:pt x="6085" y="9695"/>
                    <a:pt x="6302" y="9728"/>
                    <a:pt x="6333" y="9816"/>
                  </a:cubicBezTo>
                  <a:cubicBezTo>
                    <a:pt x="6209" y="9827"/>
                    <a:pt x="6302" y="9871"/>
                    <a:pt x="6395" y="9871"/>
                  </a:cubicBezTo>
                  <a:cubicBezTo>
                    <a:pt x="6364" y="9938"/>
                    <a:pt x="6457" y="9949"/>
                    <a:pt x="6488" y="9982"/>
                  </a:cubicBezTo>
                  <a:cubicBezTo>
                    <a:pt x="6457" y="10081"/>
                    <a:pt x="6612" y="10115"/>
                    <a:pt x="6643" y="10203"/>
                  </a:cubicBezTo>
                  <a:cubicBezTo>
                    <a:pt x="6736" y="10258"/>
                    <a:pt x="6705" y="10369"/>
                    <a:pt x="6860" y="10402"/>
                  </a:cubicBezTo>
                  <a:cubicBezTo>
                    <a:pt x="6798" y="10612"/>
                    <a:pt x="7077" y="10701"/>
                    <a:pt x="7108" y="10877"/>
                  </a:cubicBezTo>
                  <a:cubicBezTo>
                    <a:pt x="7356" y="10855"/>
                    <a:pt x="7201" y="10689"/>
                    <a:pt x="7325" y="10623"/>
                  </a:cubicBezTo>
                  <a:cubicBezTo>
                    <a:pt x="7263" y="10457"/>
                    <a:pt x="7077" y="10336"/>
                    <a:pt x="7015" y="10148"/>
                  </a:cubicBezTo>
                  <a:cubicBezTo>
                    <a:pt x="6984" y="10059"/>
                    <a:pt x="6798" y="10026"/>
                    <a:pt x="6860" y="9905"/>
                  </a:cubicBezTo>
                  <a:cubicBezTo>
                    <a:pt x="6767" y="9838"/>
                    <a:pt x="6674" y="9794"/>
                    <a:pt x="6705" y="9684"/>
                  </a:cubicBezTo>
                  <a:cubicBezTo>
                    <a:pt x="6457" y="9518"/>
                    <a:pt x="6302" y="9319"/>
                    <a:pt x="6147" y="9120"/>
                  </a:cubicBezTo>
                  <a:cubicBezTo>
                    <a:pt x="6023" y="8932"/>
                    <a:pt x="5651" y="8821"/>
                    <a:pt x="5620" y="8600"/>
                  </a:cubicBezTo>
                  <a:cubicBezTo>
                    <a:pt x="5372" y="8556"/>
                    <a:pt x="5403" y="8434"/>
                    <a:pt x="5310" y="8346"/>
                  </a:cubicBezTo>
                  <a:cubicBezTo>
                    <a:pt x="5186" y="8324"/>
                    <a:pt x="5186" y="8258"/>
                    <a:pt x="5155" y="8202"/>
                  </a:cubicBezTo>
                  <a:cubicBezTo>
                    <a:pt x="5031" y="8191"/>
                    <a:pt x="5000" y="8147"/>
                    <a:pt x="5000" y="8092"/>
                  </a:cubicBezTo>
                  <a:cubicBezTo>
                    <a:pt x="4752" y="8059"/>
                    <a:pt x="4783" y="7926"/>
                    <a:pt x="4597" y="7871"/>
                  </a:cubicBezTo>
                  <a:cubicBezTo>
                    <a:pt x="4597" y="7760"/>
                    <a:pt x="4288" y="7738"/>
                    <a:pt x="4288" y="7616"/>
                  </a:cubicBezTo>
                  <a:cubicBezTo>
                    <a:pt x="4071" y="7583"/>
                    <a:pt x="4133" y="7428"/>
                    <a:pt x="3885" y="7395"/>
                  </a:cubicBezTo>
                  <a:cubicBezTo>
                    <a:pt x="3761" y="7329"/>
                    <a:pt x="3730" y="7218"/>
                    <a:pt x="3513" y="7174"/>
                  </a:cubicBezTo>
                  <a:cubicBezTo>
                    <a:pt x="3358" y="6986"/>
                    <a:pt x="3048" y="6854"/>
                    <a:pt x="2893" y="6677"/>
                  </a:cubicBezTo>
                  <a:cubicBezTo>
                    <a:pt x="2769" y="6655"/>
                    <a:pt x="2769" y="6588"/>
                    <a:pt x="2738" y="6533"/>
                  </a:cubicBezTo>
                  <a:cubicBezTo>
                    <a:pt x="2614" y="6522"/>
                    <a:pt x="2583" y="6478"/>
                    <a:pt x="2583" y="6423"/>
                  </a:cubicBezTo>
                  <a:cubicBezTo>
                    <a:pt x="2366" y="6378"/>
                    <a:pt x="2366" y="6257"/>
                    <a:pt x="2180" y="6201"/>
                  </a:cubicBezTo>
                  <a:cubicBezTo>
                    <a:pt x="2118" y="5991"/>
                    <a:pt x="1715" y="5881"/>
                    <a:pt x="1622" y="5671"/>
                  </a:cubicBezTo>
                  <a:cubicBezTo>
                    <a:pt x="1808" y="5704"/>
                    <a:pt x="1963" y="5737"/>
                    <a:pt x="1932" y="5837"/>
                  </a:cubicBezTo>
                  <a:cubicBezTo>
                    <a:pt x="2118" y="5859"/>
                    <a:pt x="2118" y="5947"/>
                    <a:pt x="2180" y="6014"/>
                  </a:cubicBezTo>
                  <a:cubicBezTo>
                    <a:pt x="2428" y="6014"/>
                    <a:pt x="2273" y="6157"/>
                    <a:pt x="2490" y="6179"/>
                  </a:cubicBezTo>
                  <a:cubicBezTo>
                    <a:pt x="2490" y="6268"/>
                    <a:pt x="2707" y="6268"/>
                    <a:pt x="2645" y="6367"/>
                  </a:cubicBezTo>
                  <a:cubicBezTo>
                    <a:pt x="2831" y="6389"/>
                    <a:pt x="2831" y="6489"/>
                    <a:pt x="2955" y="6533"/>
                  </a:cubicBezTo>
                  <a:cubicBezTo>
                    <a:pt x="2955" y="6588"/>
                    <a:pt x="3017" y="6610"/>
                    <a:pt x="3110" y="6621"/>
                  </a:cubicBezTo>
                  <a:cubicBezTo>
                    <a:pt x="3110" y="6666"/>
                    <a:pt x="3110" y="6699"/>
                    <a:pt x="3203" y="6699"/>
                  </a:cubicBezTo>
                  <a:cubicBezTo>
                    <a:pt x="3265" y="6854"/>
                    <a:pt x="3575" y="6920"/>
                    <a:pt x="3668" y="7064"/>
                  </a:cubicBezTo>
                  <a:cubicBezTo>
                    <a:pt x="3668" y="7141"/>
                    <a:pt x="3916" y="7130"/>
                    <a:pt x="3885" y="7207"/>
                  </a:cubicBezTo>
                  <a:cubicBezTo>
                    <a:pt x="4071" y="7207"/>
                    <a:pt x="3916" y="7329"/>
                    <a:pt x="4133" y="7318"/>
                  </a:cubicBezTo>
                  <a:cubicBezTo>
                    <a:pt x="4257" y="7417"/>
                    <a:pt x="4350" y="7517"/>
                    <a:pt x="4597" y="7561"/>
                  </a:cubicBezTo>
                  <a:cubicBezTo>
                    <a:pt x="4567" y="7705"/>
                    <a:pt x="4845" y="7716"/>
                    <a:pt x="4845" y="7849"/>
                  </a:cubicBezTo>
                  <a:cubicBezTo>
                    <a:pt x="4969" y="7915"/>
                    <a:pt x="5155" y="7970"/>
                    <a:pt x="5217" y="8070"/>
                  </a:cubicBezTo>
                  <a:cubicBezTo>
                    <a:pt x="5558" y="8169"/>
                    <a:pt x="5527" y="8423"/>
                    <a:pt x="5837" y="8534"/>
                  </a:cubicBezTo>
                  <a:cubicBezTo>
                    <a:pt x="5899" y="8644"/>
                    <a:pt x="5930" y="8744"/>
                    <a:pt x="6147" y="8788"/>
                  </a:cubicBezTo>
                  <a:cubicBezTo>
                    <a:pt x="6178" y="8899"/>
                    <a:pt x="6333" y="8954"/>
                    <a:pt x="6395" y="9042"/>
                  </a:cubicBezTo>
                  <a:cubicBezTo>
                    <a:pt x="6550" y="9219"/>
                    <a:pt x="6643" y="9418"/>
                    <a:pt x="6953" y="9540"/>
                  </a:cubicBezTo>
                  <a:cubicBezTo>
                    <a:pt x="6953" y="9750"/>
                    <a:pt x="7201" y="9871"/>
                    <a:pt x="7263" y="10070"/>
                  </a:cubicBezTo>
                  <a:cubicBezTo>
                    <a:pt x="7480" y="10004"/>
                    <a:pt x="7232" y="9871"/>
                    <a:pt x="7170" y="9816"/>
                  </a:cubicBezTo>
                  <a:cubicBezTo>
                    <a:pt x="7356" y="9739"/>
                    <a:pt x="7046" y="9672"/>
                    <a:pt x="7108" y="9573"/>
                  </a:cubicBezTo>
                  <a:cubicBezTo>
                    <a:pt x="7046" y="9473"/>
                    <a:pt x="6984" y="9385"/>
                    <a:pt x="6860" y="9319"/>
                  </a:cubicBezTo>
                  <a:cubicBezTo>
                    <a:pt x="6798" y="9241"/>
                    <a:pt x="6767" y="9153"/>
                    <a:pt x="6643" y="9098"/>
                  </a:cubicBezTo>
                  <a:cubicBezTo>
                    <a:pt x="6488" y="8711"/>
                    <a:pt x="6147" y="8401"/>
                    <a:pt x="5775" y="8092"/>
                  </a:cubicBezTo>
                  <a:cubicBezTo>
                    <a:pt x="5682" y="8014"/>
                    <a:pt x="5496" y="7970"/>
                    <a:pt x="5527" y="7849"/>
                  </a:cubicBezTo>
                  <a:cubicBezTo>
                    <a:pt x="5310" y="7815"/>
                    <a:pt x="5310" y="7705"/>
                    <a:pt x="5217" y="7616"/>
                  </a:cubicBezTo>
                  <a:cubicBezTo>
                    <a:pt x="5062" y="7616"/>
                    <a:pt x="5186" y="7528"/>
                    <a:pt x="5062" y="7506"/>
                  </a:cubicBezTo>
                  <a:cubicBezTo>
                    <a:pt x="4969" y="7495"/>
                    <a:pt x="4907" y="7451"/>
                    <a:pt x="4907" y="7395"/>
                  </a:cubicBezTo>
                  <a:cubicBezTo>
                    <a:pt x="4814" y="7329"/>
                    <a:pt x="4721" y="7263"/>
                    <a:pt x="4597" y="7207"/>
                  </a:cubicBezTo>
                  <a:cubicBezTo>
                    <a:pt x="4474" y="7019"/>
                    <a:pt x="4102" y="6931"/>
                    <a:pt x="3885" y="6787"/>
                  </a:cubicBezTo>
                  <a:cubicBezTo>
                    <a:pt x="3854" y="6743"/>
                    <a:pt x="3792" y="6721"/>
                    <a:pt x="3730" y="6677"/>
                  </a:cubicBezTo>
                  <a:cubicBezTo>
                    <a:pt x="3637" y="6655"/>
                    <a:pt x="3730" y="6566"/>
                    <a:pt x="3575" y="6566"/>
                  </a:cubicBezTo>
                  <a:cubicBezTo>
                    <a:pt x="3513" y="6489"/>
                    <a:pt x="3327" y="6456"/>
                    <a:pt x="3358" y="6345"/>
                  </a:cubicBezTo>
                  <a:cubicBezTo>
                    <a:pt x="3637" y="6312"/>
                    <a:pt x="3420" y="6467"/>
                    <a:pt x="3668" y="6456"/>
                  </a:cubicBezTo>
                  <a:cubicBezTo>
                    <a:pt x="3637" y="6522"/>
                    <a:pt x="3792" y="6544"/>
                    <a:pt x="3823" y="6588"/>
                  </a:cubicBezTo>
                  <a:cubicBezTo>
                    <a:pt x="3978" y="6666"/>
                    <a:pt x="4071" y="6765"/>
                    <a:pt x="4288" y="6820"/>
                  </a:cubicBezTo>
                  <a:cubicBezTo>
                    <a:pt x="4350" y="6931"/>
                    <a:pt x="4597" y="6986"/>
                    <a:pt x="4752" y="7064"/>
                  </a:cubicBezTo>
                  <a:cubicBezTo>
                    <a:pt x="4876" y="7086"/>
                    <a:pt x="4721" y="7196"/>
                    <a:pt x="5000" y="7174"/>
                  </a:cubicBezTo>
                  <a:cubicBezTo>
                    <a:pt x="4969" y="7241"/>
                    <a:pt x="5031" y="7296"/>
                    <a:pt x="5155" y="7318"/>
                  </a:cubicBezTo>
                  <a:cubicBezTo>
                    <a:pt x="5155" y="7451"/>
                    <a:pt x="5434" y="7484"/>
                    <a:pt x="5465" y="7616"/>
                  </a:cubicBezTo>
                  <a:cubicBezTo>
                    <a:pt x="5682" y="7672"/>
                    <a:pt x="5620" y="7826"/>
                    <a:pt x="5837" y="7871"/>
                  </a:cubicBezTo>
                  <a:cubicBezTo>
                    <a:pt x="5837" y="8014"/>
                    <a:pt x="6116" y="8047"/>
                    <a:pt x="6147" y="8180"/>
                  </a:cubicBezTo>
                  <a:cubicBezTo>
                    <a:pt x="6271" y="8202"/>
                    <a:pt x="6271" y="8269"/>
                    <a:pt x="6302" y="8313"/>
                  </a:cubicBezTo>
                  <a:cubicBezTo>
                    <a:pt x="6488" y="8324"/>
                    <a:pt x="6395" y="8423"/>
                    <a:pt x="6550" y="8423"/>
                  </a:cubicBezTo>
                  <a:cubicBezTo>
                    <a:pt x="6612" y="8667"/>
                    <a:pt x="6860" y="8843"/>
                    <a:pt x="6953" y="9064"/>
                  </a:cubicBezTo>
                  <a:cubicBezTo>
                    <a:pt x="7139" y="9120"/>
                    <a:pt x="7046" y="9286"/>
                    <a:pt x="7263" y="9341"/>
                  </a:cubicBezTo>
                  <a:cubicBezTo>
                    <a:pt x="7294" y="9363"/>
                    <a:pt x="7325" y="9396"/>
                    <a:pt x="7325" y="9429"/>
                  </a:cubicBezTo>
                  <a:cubicBezTo>
                    <a:pt x="7325" y="9429"/>
                    <a:pt x="7232" y="9462"/>
                    <a:pt x="7325" y="9451"/>
                  </a:cubicBezTo>
                  <a:cubicBezTo>
                    <a:pt x="7325" y="9518"/>
                    <a:pt x="7480" y="9540"/>
                    <a:pt x="7418" y="9628"/>
                  </a:cubicBezTo>
                  <a:cubicBezTo>
                    <a:pt x="7573" y="9617"/>
                    <a:pt x="7449" y="9507"/>
                    <a:pt x="7480" y="9451"/>
                  </a:cubicBezTo>
                  <a:cubicBezTo>
                    <a:pt x="7325" y="9451"/>
                    <a:pt x="7449" y="9341"/>
                    <a:pt x="7418" y="9286"/>
                  </a:cubicBezTo>
                  <a:cubicBezTo>
                    <a:pt x="7325" y="9208"/>
                    <a:pt x="7294" y="9087"/>
                    <a:pt x="7263" y="8987"/>
                  </a:cubicBezTo>
                  <a:cubicBezTo>
                    <a:pt x="7108" y="8744"/>
                    <a:pt x="7139" y="8611"/>
                    <a:pt x="7015" y="8368"/>
                  </a:cubicBezTo>
                  <a:cubicBezTo>
                    <a:pt x="6860" y="8302"/>
                    <a:pt x="6860" y="8180"/>
                    <a:pt x="6705" y="8125"/>
                  </a:cubicBezTo>
                  <a:cubicBezTo>
                    <a:pt x="6767" y="8047"/>
                    <a:pt x="6581" y="8047"/>
                    <a:pt x="6612" y="7981"/>
                  </a:cubicBezTo>
                  <a:cubicBezTo>
                    <a:pt x="6519" y="7970"/>
                    <a:pt x="6612" y="7871"/>
                    <a:pt x="6457" y="7871"/>
                  </a:cubicBezTo>
                  <a:cubicBezTo>
                    <a:pt x="6457" y="7760"/>
                    <a:pt x="6302" y="7705"/>
                    <a:pt x="6240" y="7616"/>
                  </a:cubicBezTo>
                  <a:cubicBezTo>
                    <a:pt x="6116" y="7550"/>
                    <a:pt x="6116" y="7440"/>
                    <a:pt x="5930" y="7395"/>
                  </a:cubicBezTo>
                  <a:cubicBezTo>
                    <a:pt x="5837" y="7307"/>
                    <a:pt x="5775" y="7207"/>
                    <a:pt x="5620" y="7152"/>
                  </a:cubicBezTo>
                  <a:cubicBezTo>
                    <a:pt x="5682" y="7075"/>
                    <a:pt x="5465" y="7097"/>
                    <a:pt x="5465" y="7042"/>
                  </a:cubicBezTo>
                  <a:cubicBezTo>
                    <a:pt x="5558" y="6942"/>
                    <a:pt x="5217" y="7019"/>
                    <a:pt x="5310" y="6931"/>
                  </a:cubicBezTo>
                  <a:cubicBezTo>
                    <a:pt x="4969" y="6820"/>
                    <a:pt x="4938" y="6610"/>
                    <a:pt x="4597" y="6511"/>
                  </a:cubicBezTo>
                  <a:cubicBezTo>
                    <a:pt x="4536" y="6400"/>
                    <a:pt x="4288" y="6367"/>
                    <a:pt x="4288" y="6257"/>
                  </a:cubicBezTo>
                  <a:cubicBezTo>
                    <a:pt x="4040" y="6235"/>
                    <a:pt x="4164" y="6080"/>
                    <a:pt x="3885" y="6069"/>
                  </a:cubicBezTo>
                  <a:cubicBezTo>
                    <a:pt x="3854" y="5969"/>
                    <a:pt x="3699" y="5914"/>
                    <a:pt x="3575" y="5837"/>
                  </a:cubicBezTo>
                  <a:cubicBezTo>
                    <a:pt x="3451" y="5770"/>
                    <a:pt x="3327" y="5704"/>
                    <a:pt x="3265" y="5616"/>
                  </a:cubicBezTo>
                  <a:cubicBezTo>
                    <a:pt x="3141" y="5593"/>
                    <a:pt x="3141" y="5527"/>
                    <a:pt x="3110" y="5483"/>
                  </a:cubicBezTo>
                  <a:cubicBezTo>
                    <a:pt x="3079" y="5439"/>
                    <a:pt x="2986" y="5406"/>
                    <a:pt x="2955" y="5372"/>
                  </a:cubicBezTo>
                  <a:cubicBezTo>
                    <a:pt x="2893" y="5284"/>
                    <a:pt x="2738" y="5229"/>
                    <a:pt x="2707" y="5118"/>
                  </a:cubicBezTo>
                  <a:cubicBezTo>
                    <a:pt x="2459" y="5096"/>
                    <a:pt x="2614" y="4930"/>
                    <a:pt x="2397" y="4897"/>
                  </a:cubicBezTo>
                  <a:cubicBezTo>
                    <a:pt x="2428" y="4775"/>
                    <a:pt x="2211" y="4742"/>
                    <a:pt x="2242" y="4621"/>
                  </a:cubicBezTo>
                  <a:cubicBezTo>
                    <a:pt x="2490" y="4654"/>
                    <a:pt x="2459" y="4775"/>
                    <a:pt x="2552" y="4864"/>
                  </a:cubicBezTo>
                  <a:cubicBezTo>
                    <a:pt x="2676" y="4897"/>
                    <a:pt x="2676" y="4952"/>
                    <a:pt x="2707" y="5008"/>
                  </a:cubicBezTo>
                  <a:cubicBezTo>
                    <a:pt x="2831" y="5030"/>
                    <a:pt x="2862" y="5063"/>
                    <a:pt x="2862" y="5118"/>
                  </a:cubicBezTo>
                  <a:cubicBezTo>
                    <a:pt x="3110" y="5262"/>
                    <a:pt x="3265" y="5439"/>
                    <a:pt x="3513" y="5593"/>
                  </a:cubicBezTo>
                  <a:cubicBezTo>
                    <a:pt x="3761" y="5726"/>
                    <a:pt x="4009" y="5870"/>
                    <a:pt x="4195" y="6036"/>
                  </a:cubicBezTo>
                  <a:cubicBezTo>
                    <a:pt x="4381" y="6047"/>
                    <a:pt x="4288" y="6135"/>
                    <a:pt x="4443" y="6146"/>
                  </a:cubicBezTo>
                  <a:cubicBezTo>
                    <a:pt x="4350" y="6235"/>
                    <a:pt x="4690" y="6168"/>
                    <a:pt x="4597" y="6257"/>
                  </a:cubicBezTo>
                  <a:cubicBezTo>
                    <a:pt x="4752" y="6312"/>
                    <a:pt x="4814" y="6411"/>
                    <a:pt x="5000" y="6456"/>
                  </a:cubicBezTo>
                  <a:cubicBezTo>
                    <a:pt x="5031" y="6555"/>
                    <a:pt x="5217" y="6621"/>
                    <a:pt x="5310" y="6699"/>
                  </a:cubicBezTo>
                  <a:cubicBezTo>
                    <a:pt x="5372" y="6743"/>
                    <a:pt x="5434" y="6787"/>
                    <a:pt x="5527" y="6809"/>
                  </a:cubicBezTo>
                  <a:cubicBezTo>
                    <a:pt x="5651" y="6832"/>
                    <a:pt x="5558" y="6920"/>
                    <a:pt x="5682" y="6931"/>
                  </a:cubicBezTo>
                  <a:cubicBezTo>
                    <a:pt x="5868" y="7097"/>
                    <a:pt x="6147" y="7229"/>
                    <a:pt x="6302" y="7395"/>
                  </a:cubicBezTo>
                  <a:cubicBezTo>
                    <a:pt x="6457" y="7473"/>
                    <a:pt x="6550" y="7550"/>
                    <a:pt x="6612" y="7650"/>
                  </a:cubicBezTo>
                  <a:cubicBezTo>
                    <a:pt x="6674" y="7749"/>
                    <a:pt x="6829" y="7793"/>
                    <a:pt x="6860" y="7904"/>
                  </a:cubicBezTo>
                  <a:cubicBezTo>
                    <a:pt x="7015" y="7959"/>
                    <a:pt x="6953" y="8103"/>
                    <a:pt x="7170" y="8147"/>
                  </a:cubicBezTo>
                  <a:cubicBezTo>
                    <a:pt x="7263" y="8235"/>
                    <a:pt x="7139" y="8291"/>
                    <a:pt x="7418" y="8346"/>
                  </a:cubicBezTo>
                  <a:cubicBezTo>
                    <a:pt x="7263" y="8412"/>
                    <a:pt x="7449" y="8556"/>
                    <a:pt x="7480" y="8655"/>
                  </a:cubicBezTo>
                  <a:cubicBezTo>
                    <a:pt x="7511" y="8777"/>
                    <a:pt x="7604" y="8866"/>
                    <a:pt x="7573" y="9009"/>
                  </a:cubicBezTo>
                  <a:cubicBezTo>
                    <a:pt x="7665" y="9131"/>
                    <a:pt x="7758" y="9252"/>
                    <a:pt x="7727" y="9429"/>
                  </a:cubicBezTo>
                  <a:cubicBezTo>
                    <a:pt x="7882" y="9429"/>
                    <a:pt x="7758" y="9330"/>
                    <a:pt x="7789" y="9286"/>
                  </a:cubicBezTo>
                  <a:cubicBezTo>
                    <a:pt x="7913" y="9286"/>
                    <a:pt x="7851" y="9219"/>
                    <a:pt x="7882" y="9175"/>
                  </a:cubicBezTo>
                  <a:cubicBezTo>
                    <a:pt x="7882" y="9087"/>
                    <a:pt x="7882" y="8998"/>
                    <a:pt x="7882" y="8899"/>
                  </a:cubicBezTo>
                  <a:cubicBezTo>
                    <a:pt x="7789" y="8678"/>
                    <a:pt x="7665" y="8479"/>
                    <a:pt x="7635" y="8235"/>
                  </a:cubicBezTo>
                  <a:cubicBezTo>
                    <a:pt x="7665" y="8158"/>
                    <a:pt x="7511" y="8147"/>
                    <a:pt x="7480" y="8092"/>
                  </a:cubicBezTo>
                  <a:cubicBezTo>
                    <a:pt x="7387" y="8081"/>
                    <a:pt x="7480" y="7992"/>
                    <a:pt x="7325" y="7981"/>
                  </a:cubicBezTo>
                  <a:cubicBezTo>
                    <a:pt x="7325" y="7782"/>
                    <a:pt x="7077" y="7616"/>
                    <a:pt x="6860" y="7428"/>
                  </a:cubicBezTo>
                  <a:cubicBezTo>
                    <a:pt x="6674" y="7241"/>
                    <a:pt x="6395" y="7097"/>
                    <a:pt x="6240" y="6898"/>
                  </a:cubicBezTo>
                  <a:cubicBezTo>
                    <a:pt x="6178" y="6787"/>
                    <a:pt x="6054" y="6710"/>
                    <a:pt x="5930" y="6621"/>
                  </a:cubicBezTo>
                  <a:cubicBezTo>
                    <a:pt x="5744" y="6555"/>
                    <a:pt x="5775" y="6411"/>
                    <a:pt x="5527" y="6367"/>
                  </a:cubicBezTo>
                  <a:cubicBezTo>
                    <a:pt x="5496" y="6257"/>
                    <a:pt x="5217" y="6212"/>
                    <a:pt x="5217" y="6091"/>
                  </a:cubicBezTo>
                  <a:cubicBezTo>
                    <a:pt x="5093" y="6069"/>
                    <a:pt x="5093" y="6002"/>
                    <a:pt x="5062" y="5947"/>
                  </a:cubicBezTo>
                  <a:cubicBezTo>
                    <a:pt x="4876" y="5958"/>
                    <a:pt x="4969" y="5870"/>
                    <a:pt x="4814" y="5870"/>
                  </a:cubicBezTo>
                  <a:cubicBezTo>
                    <a:pt x="4783" y="5649"/>
                    <a:pt x="4443" y="5538"/>
                    <a:pt x="4350" y="5339"/>
                  </a:cubicBezTo>
                  <a:cubicBezTo>
                    <a:pt x="4257" y="5140"/>
                    <a:pt x="4009" y="5008"/>
                    <a:pt x="3978" y="4786"/>
                  </a:cubicBezTo>
                  <a:cubicBezTo>
                    <a:pt x="4226" y="4798"/>
                    <a:pt x="4102" y="4941"/>
                    <a:pt x="4288" y="4974"/>
                  </a:cubicBezTo>
                  <a:cubicBezTo>
                    <a:pt x="4288" y="5063"/>
                    <a:pt x="4350" y="5140"/>
                    <a:pt x="4443" y="5207"/>
                  </a:cubicBezTo>
                  <a:cubicBezTo>
                    <a:pt x="4505" y="5284"/>
                    <a:pt x="4536" y="5372"/>
                    <a:pt x="4659" y="5428"/>
                  </a:cubicBezTo>
                  <a:cubicBezTo>
                    <a:pt x="4783" y="5472"/>
                    <a:pt x="4721" y="5593"/>
                    <a:pt x="4907" y="5616"/>
                  </a:cubicBezTo>
                  <a:cubicBezTo>
                    <a:pt x="5000" y="5781"/>
                    <a:pt x="5248" y="5892"/>
                    <a:pt x="5372" y="6036"/>
                  </a:cubicBezTo>
                  <a:cubicBezTo>
                    <a:pt x="5558" y="6113"/>
                    <a:pt x="5403" y="6124"/>
                    <a:pt x="5620" y="6201"/>
                  </a:cubicBezTo>
                  <a:cubicBezTo>
                    <a:pt x="5775" y="6235"/>
                    <a:pt x="5744" y="6334"/>
                    <a:pt x="5930" y="6367"/>
                  </a:cubicBezTo>
                  <a:cubicBezTo>
                    <a:pt x="6023" y="6533"/>
                    <a:pt x="6333" y="6610"/>
                    <a:pt x="6395" y="6787"/>
                  </a:cubicBezTo>
                  <a:cubicBezTo>
                    <a:pt x="6612" y="6809"/>
                    <a:pt x="6581" y="6931"/>
                    <a:pt x="6612" y="7008"/>
                  </a:cubicBezTo>
                  <a:cubicBezTo>
                    <a:pt x="6860" y="7019"/>
                    <a:pt x="6767" y="7141"/>
                    <a:pt x="6922" y="7174"/>
                  </a:cubicBezTo>
                  <a:cubicBezTo>
                    <a:pt x="7108" y="7318"/>
                    <a:pt x="7263" y="7451"/>
                    <a:pt x="7418" y="7594"/>
                  </a:cubicBezTo>
                  <a:cubicBezTo>
                    <a:pt x="7449" y="7672"/>
                    <a:pt x="7511" y="7738"/>
                    <a:pt x="7573" y="7815"/>
                  </a:cubicBezTo>
                  <a:cubicBezTo>
                    <a:pt x="7542" y="7871"/>
                    <a:pt x="7665" y="7871"/>
                    <a:pt x="7635" y="7926"/>
                  </a:cubicBezTo>
                  <a:cubicBezTo>
                    <a:pt x="7758" y="7937"/>
                    <a:pt x="7665" y="8014"/>
                    <a:pt x="7789" y="8014"/>
                  </a:cubicBezTo>
                  <a:cubicBezTo>
                    <a:pt x="7727" y="8114"/>
                    <a:pt x="7882" y="8147"/>
                    <a:pt x="7882" y="8235"/>
                  </a:cubicBezTo>
                  <a:cubicBezTo>
                    <a:pt x="8037" y="8258"/>
                    <a:pt x="7851" y="8412"/>
                    <a:pt x="8037" y="8423"/>
                  </a:cubicBezTo>
                  <a:cubicBezTo>
                    <a:pt x="8254" y="8401"/>
                    <a:pt x="7975" y="8335"/>
                    <a:pt x="8037" y="8291"/>
                  </a:cubicBezTo>
                  <a:cubicBezTo>
                    <a:pt x="8192" y="8291"/>
                    <a:pt x="8068" y="8191"/>
                    <a:pt x="8099" y="8147"/>
                  </a:cubicBezTo>
                  <a:cubicBezTo>
                    <a:pt x="8130" y="8036"/>
                    <a:pt x="7975" y="7992"/>
                    <a:pt x="8037" y="7871"/>
                  </a:cubicBezTo>
                  <a:cubicBezTo>
                    <a:pt x="8006" y="7771"/>
                    <a:pt x="7820" y="7738"/>
                    <a:pt x="7944" y="7650"/>
                  </a:cubicBezTo>
                  <a:cubicBezTo>
                    <a:pt x="7789" y="7605"/>
                    <a:pt x="7882" y="7462"/>
                    <a:pt x="7727" y="7428"/>
                  </a:cubicBezTo>
                  <a:cubicBezTo>
                    <a:pt x="7696" y="7384"/>
                    <a:pt x="7758" y="7318"/>
                    <a:pt x="7635" y="7318"/>
                  </a:cubicBezTo>
                  <a:cubicBezTo>
                    <a:pt x="7635" y="7274"/>
                    <a:pt x="7665" y="7207"/>
                    <a:pt x="7573" y="7207"/>
                  </a:cubicBezTo>
                  <a:cubicBezTo>
                    <a:pt x="7449" y="7042"/>
                    <a:pt x="7294" y="6909"/>
                    <a:pt x="7232" y="6732"/>
                  </a:cubicBezTo>
                  <a:cubicBezTo>
                    <a:pt x="7108" y="6721"/>
                    <a:pt x="7201" y="6633"/>
                    <a:pt x="7077" y="6621"/>
                  </a:cubicBezTo>
                  <a:cubicBezTo>
                    <a:pt x="7046" y="6599"/>
                    <a:pt x="7015" y="6555"/>
                    <a:pt x="7015" y="6511"/>
                  </a:cubicBezTo>
                  <a:cubicBezTo>
                    <a:pt x="6829" y="6478"/>
                    <a:pt x="6891" y="6367"/>
                    <a:pt x="6705" y="6345"/>
                  </a:cubicBezTo>
                  <a:cubicBezTo>
                    <a:pt x="6736" y="6246"/>
                    <a:pt x="6643" y="6212"/>
                    <a:pt x="6612" y="6146"/>
                  </a:cubicBezTo>
                  <a:cubicBezTo>
                    <a:pt x="6488" y="6047"/>
                    <a:pt x="6364" y="5947"/>
                    <a:pt x="6240" y="5837"/>
                  </a:cubicBezTo>
                  <a:cubicBezTo>
                    <a:pt x="6085" y="5759"/>
                    <a:pt x="6054" y="5627"/>
                    <a:pt x="5837" y="5560"/>
                  </a:cubicBezTo>
                  <a:cubicBezTo>
                    <a:pt x="5899" y="5472"/>
                    <a:pt x="5744" y="5450"/>
                    <a:pt x="5682" y="5394"/>
                  </a:cubicBezTo>
                  <a:cubicBezTo>
                    <a:pt x="5713" y="5317"/>
                    <a:pt x="5496" y="5306"/>
                    <a:pt x="5527" y="5229"/>
                  </a:cubicBezTo>
                  <a:cubicBezTo>
                    <a:pt x="5434" y="5129"/>
                    <a:pt x="5279" y="5041"/>
                    <a:pt x="5217" y="4919"/>
                  </a:cubicBezTo>
                  <a:cubicBezTo>
                    <a:pt x="4969" y="4864"/>
                    <a:pt x="5031" y="4698"/>
                    <a:pt x="4814" y="4621"/>
                  </a:cubicBezTo>
                  <a:cubicBezTo>
                    <a:pt x="4783" y="4499"/>
                    <a:pt x="4690" y="4389"/>
                    <a:pt x="4597" y="4278"/>
                  </a:cubicBezTo>
                  <a:cubicBezTo>
                    <a:pt x="4474" y="4046"/>
                    <a:pt x="4319" y="3825"/>
                    <a:pt x="4350" y="3537"/>
                  </a:cubicBezTo>
                  <a:cubicBezTo>
                    <a:pt x="4567" y="3537"/>
                    <a:pt x="4505" y="3648"/>
                    <a:pt x="4505" y="3725"/>
                  </a:cubicBezTo>
                  <a:cubicBezTo>
                    <a:pt x="4505" y="3814"/>
                    <a:pt x="4659" y="3847"/>
                    <a:pt x="4597" y="3946"/>
                  </a:cubicBezTo>
                  <a:cubicBezTo>
                    <a:pt x="4690" y="4079"/>
                    <a:pt x="4783" y="4212"/>
                    <a:pt x="4814" y="4366"/>
                  </a:cubicBezTo>
                  <a:cubicBezTo>
                    <a:pt x="5000" y="4499"/>
                    <a:pt x="5155" y="4643"/>
                    <a:pt x="5279" y="4786"/>
                  </a:cubicBezTo>
                  <a:cubicBezTo>
                    <a:pt x="5403" y="4930"/>
                    <a:pt x="5620" y="5041"/>
                    <a:pt x="5775" y="5173"/>
                  </a:cubicBezTo>
                  <a:cubicBezTo>
                    <a:pt x="5837" y="5251"/>
                    <a:pt x="5961" y="5306"/>
                    <a:pt x="5992" y="5394"/>
                  </a:cubicBezTo>
                  <a:cubicBezTo>
                    <a:pt x="6116" y="5450"/>
                    <a:pt x="6085" y="5549"/>
                    <a:pt x="6240" y="5593"/>
                  </a:cubicBezTo>
                  <a:cubicBezTo>
                    <a:pt x="6333" y="5605"/>
                    <a:pt x="6302" y="5660"/>
                    <a:pt x="6302" y="5704"/>
                  </a:cubicBezTo>
                  <a:cubicBezTo>
                    <a:pt x="6395" y="5715"/>
                    <a:pt x="6457" y="5737"/>
                    <a:pt x="6457" y="5781"/>
                  </a:cubicBezTo>
                  <a:cubicBezTo>
                    <a:pt x="6581" y="5837"/>
                    <a:pt x="6643" y="5914"/>
                    <a:pt x="6767" y="5947"/>
                  </a:cubicBezTo>
                  <a:cubicBezTo>
                    <a:pt x="6891" y="6113"/>
                    <a:pt x="7015" y="6257"/>
                    <a:pt x="7170" y="6400"/>
                  </a:cubicBezTo>
                  <a:cubicBezTo>
                    <a:pt x="7263" y="6389"/>
                    <a:pt x="7263" y="6312"/>
                    <a:pt x="7170" y="6312"/>
                  </a:cubicBezTo>
                  <a:cubicBezTo>
                    <a:pt x="7170" y="6279"/>
                    <a:pt x="7170" y="6235"/>
                    <a:pt x="7077" y="6235"/>
                  </a:cubicBezTo>
                  <a:cubicBezTo>
                    <a:pt x="7139" y="6135"/>
                    <a:pt x="7046" y="6102"/>
                    <a:pt x="7015" y="6036"/>
                  </a:cubicBezTo>
                  <a:cubicBezTo>
                    <a:pt x="6922" y="5914"/>
                    <a:pt x="6767" y="5803"/>
                    <a:pt x="6767" y="5649"/>
                  </a:cubicBezTo>
                  <a:cubicBezTo>
                    <a:pt x="6736" y="5605"/>
                    <a:pt x="6674" y="5571"/>
                    <a:pt x="6612" y="5538"/>
                  </a:cubicBezTo>
                  <a:cubicBezTo>
                    <a:pt x="6519" y="5516"/>
                    <a:pt x="6612" y="5428"/>
                    <a:pt x="6457" y="5428"/>
                  </a:cubicBezTo>
                  <a:cubicBezTo>
                    <a:pt x="6395" y="5162"/>
                    <a:pt x="6147" y="4952"/>
                    <a:pt x="6147" y="4676"/>
                  </a:cubicBezTo>
                  <a:cubicBezTo>
                    <a:pt x="6178" y="4521"/>
                    <a:pt x="6023" y="4444"/>
                    <a:pt x="6085" y="4278"/>
                  </a:cubicBezTo>
                  <a:cubicBezTo>
                    <a:pt x="6085" y="4134"/>
                    <a:pt x="5930" y="4101"/>
                    <a:pt x="6085" y="3980"/>
                  </a:cubicBezTo>
                  <a:cubicBezTo>
                    <a:pt x="6302" y="3980"/>
                    <a:pt x="5992" y="4167"/>
                    <a:pt x="6240" y="4167"/>
                  </a:cubicBezTo>
                  <a:cubicBezTo>
                    <a:pt x="6240" y="4245"/>
                    <a:pt x="6240" y="4322"/>
                    <a:pt x="6240" y="4400"/>
                  </a:cubicBezTo>
                  <a:cubicBezTo>
                    <a:pt x="6426" y="4742"/>
                    <a:pt x="6488" y="5140"/>
                    <a:pt x="6860" y="5428"/>
                  </a:cubicBezTo>
                  <a:cubicBezTo>
                    <a:pt x="7077" y="5759"/>
                    <a:pt x="7449" y="6047"/>
                    <a:pt x="7573" y="6423"/>
                  </a:cubicBezTo>
                  <a:cubicBezTo>
                    <a:pt x="8006" y="6754"/>
                    <a:pt x="8130" y="7185"/>
                    <a:pt x="8502" y="7539"/>
                  </a:cubicBezTo>
                  <a:cubicBezTo>
                    <a:pt x="8626" y="7517"/>
                    <a:pt x="8502" y="7484"/>
                    <a:pt x="8502" y="7451"/>
                  </a:cubicBezTo>
                  <a:cubicBezTo>
                    <a:pt x="8502" y="7406"/>
                    <a:pt x="8502" y="7362"/>
                    <a:pt x="8502" y="7318"/>
                  </a:cubicBezTo>
                  <a:cubicBezTo>
                    <a:pt x="8440" y="7241"/>
                    <a:pt x="8409" y="7163"/>
                    <a:pt x="8409" y="7064"/>
                  </a:cubicBezTo>
                  <a:cubicBezTo>
                    <a:pt x="8161" y="6865"/>
                    <a:pt x="8099" y="6588"/>
                    <a:pt x="7882" y="6367"/>
                  </a:cubicBezTo>
                  <a:cubicBezTo>
                    <a:pt x="7820" y="6102"/>
                    <a:pt x="7542" y="5914"/>
                    <a:pt x="7480" y="5649"/>
                  </a:cubicBezTo>
                  <a:cubicBezTo>
                    <a:pt x="7418" y="5593"/>
                    <a:pt x="7356" y="5549"/>
                    <a:pt x="7325" y="5483"/>
                  </a:cubicBezTo>
                  <a:cubicBezTo>
                    <a:pt x="7325" y="5406"/>
                    <a:pt x="7294" y="5350"/>
                    <a:pt x="7170" y="5317"/>
                  </a:cubicBezTo>
                  <a:cubicBezTo>
                    <a:pt x="7170" y="5240"/>
                    <a:pt x="7201" y="5151"/>
                    <a:pt x="7077" y="5118"/>
                  </a:cubicBezTo>
                  <a:cubicBezTo>
                    <a:pt x="7077" y="5041"/>
                    <a:pt x="7046" y="4985"/>
                    <a:pt x="6922" y="4952"/>
                  </a:cubicBezTo>
                  <a:cubicBezTo>
                    <a:pt x="7046" y="4875"/>
                    <a:pt x="6860" y="4709"/>
                    <a:pt x="6860" y="4588"/>
                  </a:cubicBezTo>
                  <a:cubicBezTo>
                    <a:pt x="6736" y="4499"/>
                    <a:pt x="6829" y="4322"/>
                    <a:pt x="6705" y="4223"/>
                  </a:cubicBezTo>
                  <a:cubicBezTo>
                    <a:pt x="6705" y="4024"/>
                    <a:pt x="6705" y="3869"/>
                    <a:pt x="6612" y="3758"/>
                  </a:cubicBezTo>
                  <a:cubicBezTo>
                    <a:pt x="6612" y="3604"/>
                    <a:pt x="6612" y="3460"/>
                    <a:pt x="6612" y="3305"/>
                  </a:cubicBezTo>
                  <a:cubicBezTo>
                    <a:pt x="6643" y="3250"/>
                    <a:pt x="6612" y="3206"/>
                    <a:pt x="6550" y="3173"/>
                  </a:cubicBezTo>
                  <a:cubicBezTo>
                    <a:pt x="6519" y="3095"/>
                    <a:pt x="6674" y="3117"/>
                    <a:pt x="6550" y="3062"/>
                  </a:cubicBezTo>
                  <a:cubicBezTo>
                    <a:pt x="6643" y="2918"/>
                    <a:pt x="6612" y="2719"/>
                    <a:pt x="6612" y="2531"/>
                  </a:cubicBezTo>
                  <a:cubicBezTo>
                    <a:pt x="6643" y="2465"/>
                    <a:pt x="6736" y="2421"/>
                    <a:pt x="6705" y="2332"/>
                  </a:cubicBezTo>
                  <a:cubicBezTo>
                    <a:pt x="6860" y="2366"/>
                    <a:pt x="6736" y="2509"/>
                    <a:pt x="6767" y="2587"/>
                  </a:cubicBezTo>
                  <a:cubicBezTo>
                    <a:pt x="6767" y="2686"/>
                    <a:pt x="6674" y="2697"/>
                    <a:pt x="6767" y="2786"/>
                  </a:cubicBezTo>
                  <a:cubicBezTo>
                    <a:pt x="6767" y="2951"/>
                    <a:pt x="6767" y="3128"/>
                    <a:pt x="6767" y="3305"/>
                  </a:cubicBezTo>
                  <a:cubicBezTo>
                    <a:pt x="6891" y="3659"/>
                    <a:pt x="6891" y="3869"/>
                    <a:pt x="6922" y="4223"/>
                  </a:cubicBezTo>
                  <a:cubicBezTo>
                    <a:pt x="6984" y="4355"/>
                    <a:pt x="7108" y="4455"/>
                    <a:pt x="7077" y="4621"/>
                  </a:cubicBezTo>
                  <a:cubicBezTo>
                    <a:pt x="7263" y="4632"/>
                    <a:pt x="7108" y="4753"/>
                    <a:pt x="7170" y="4809"/>
                  </a:cubicBezTo>
                  <a:cubicBezTo>
                    <a:pt x="7387" y="4798"/>
                    <a:pt x="7108" y="4963"/>
                    <a:pt x="7325" y="4952"/>
                  </a:cubicBezTo>
                  <a:cubicBezTo>
                    <a:pt x="7418" y="5207"/>
                    <a:pt x="7665" y="5406"/>
                    <a:pt x="7789" y="5649"/>
                  </a:cubicBezTo>
                  <a:cubicBezTo>
                    <a:pt x="7882" y="5892"/>
                    <a:pt x="8161" y="6091"/>
                    <a:pt x="8192" y="6367"/>
                  </a:cubicBezTo>
                  <a:cubicBezTo>
                    <a:pt x="8347" y="6378"/>
                    <a:pt x="8192" y="6511"/>
                    <a:pt x="8347" y="6533"/>
                  </a:cubicBezTo>
                  <a:cubicBezTo>
                    <a:pt x="8285" y="6621"/>
                    <a:pt x="8471" y="6621"/>
                    <a:pt x="8409" y="6699"/>
                  </a:cubicBezTo>
                  <a:cubicBezTo>
                    <a:pt x="8533" y="6732"/>
                    <a:pt x="8502" y="6820"/>
                    <a:pt x="8564" y="6865"/>
                  </a:cubicBezTo>
                  <a:cubicBezTo>
                    <a:pt x="8657" y="6909"/>
                    <a:pt x="8657" y="6975"/>
                    <a:pt x="8719" y="7008"/>
                  </a:cubicBezTo>
                  <a:cubicBezTo>
                    <a:pt x="8719" y="7196"/>
                    <a:pt x="8812" y="7207"/>
                    <a:pt x="8812" y="7428"/>
                  </a:cubicBezTo>
                  <a:cubicBezTo>
                    <a:pt x="8905" y="7395"/>
                    <a:pt x="8967" y="7329"/>
                    <a:pt x="8967" y="7263"/>
                  </a:cubicBezTo>
                  <a:cubicBezTo>
                    <a:pt x="8998" y="7196"/>
                    <a:pt x="9060" y="7141"/>
                    <a:pt x="9122" y="7097"/>
                  </a:cubicBezTo>
                  <a:cubicBezTo>
                    <a:pt x="9122" y="6854"/>
                    <a:pt x="9184" y="6721"/>
                    <a:pt x="9029" y="6511"/>
                  </a:cubicBezTo>
                  <a:cubicBezTo>
                    <a:pt x="9029" y="6423"/>
                    <a:pt x="9029" y="6345"/>
                    <a:pt x="9029" y="6257"/>
                  </a:cubicBezTo>
                  <a:cubicBezTo>
                    <a:pt x="8905" y="6080"/>
                    <a:pt x="8874" y="5870"/>
                    <a:pt x="8812" y="5671"/>
                  </a:cubicBezTo>
                  <a:cubicBezTo>
                    <a:pt x="8626" y="5627"/>
                    <a:pt x="8812" y="5450"/>
                    <a:pt x="8657" y="5394"/>
                  </a:cubicBezTo>
                  <a:cubicBezTo>
                    <a:pt x="8564" y="5339"/>
                    <a:pt x="8688" y="5240"/>
                    <a:pt x="8502" y="5173"/>
                  </a:cubicBezTo>
                  <a:cubicBezTo>
                    <a:pt x="8378" y="4554"/>
                    <a:pt x="8378" y="4212"/>
                    <a:pt x="8161" y="3615"/>
                  </a:cubicBezTo>
                  <a:cubicBezTo>
                    <a:pt x="8223" y="3305"/>
                    <a:pt x="8099" y="2940"/>
                    <a:pt x="8254" y="2664"/>
                  </a:cubicBezTo>
                  <a:cubicBezTo>
                    <a:pt x="8006" y="2631"/>
                    <a:pt x="8316" y="2542"/>
                    <a:pt x="8254" y="2476"/>
                  </a:cubicBezTo>
                  <a:cubicBezTo>
                    <a:pt x="8254" y="2388"/>
                    <a:pt x="8254" y="2310"/>
                    <a:pt x="8254" y="2222"/>
                  </a:cubicBezTo>
                  <a:cubicBezTo>
                    <a:pt x="8440" y="2167"/>
                    <a:pt x="8130" y="2111"/>
                    <a:pt x="8316" y="2056"/>
                  </a:cubicBezTo>
                  <a:cubicBezTo>
                    <a:pt x="8285" y="1968"/>
                    <a:pt x="8471" y="1957"/>
                    <a:pt x="8409" y="1857"/>
                  </a:cubicBezTo>
                  <a:cubicBezTo>
                    <a:pt x="8595" y="1879"/>
                    <a:pt x="8440" y="2001"/>
                    <a:pt x="8471" y="2056"/>
                  </a:cubicBezTo>
                  <a:cubicBezTo>
                    <a:pt x="8533" y="2178"/>
                    <a:pt x="8409" y="2277"/>
                    <a:pt x="8409" y="2388"/>
                  </a:cubicBezTo>
                  <a:cubicBezTo>
                    <a:pt x="8409" y="2388"/>
                    <a:pt x="8502" y="2399"/>
                    <a:pt x="8471" y="2421"/>
                  </a:cubicBezTo>
                  <a:cubicBezTo>
                    <a:pt x="8471" y="2421"/>
                    <a:pt x="8347" y="2476"/>
                    <a:pt x="8409" y="2498"/>
                  </a:cubicBezTo>
                  <a:cubicBezTo>
                    <a:pt x="8502" y="2531"/>
                    <a:pt x="8409" y="2542"/>
                    <a:pt x="8409" y="2642"/>
                  </a:cubicBezTo>
                  <a:cubicBezTo>
                    <a:pt x="8409" y="2852"/>
                    <a:pt x="8409" y="3084"/>
                    <a:pt x="8409" y="3360"/>
                  </a:cubicBezTo>
                  <a:cubicBezTo>
                    <a:pt x="8502" y="3747"/>
                    <a:pt x="8657" y="4112"/>
                    <a:pt x="8657" y="4532"/>
                  </a:cubicBezTo>
                  <a:cubicBezTo>
                    <a:pt x="8750" y="4676"/>
                    <a:pt x="8719" y="4853"/>
                    <a:pt x="8812" y="5008"/>
                  </a:cubicBezTo>
                  <a:cubicBezTo>
                    <a:pt x="8750" y="5118"/>
                    <a:pt x="8936" y="5140"/>
                    <a:pt x="8874" y="5251"/>
                  </a:cubicBezTo>
                  <a:cubicBezTo>
                    <a:pt x="9091" y="5262"/>
                    <a:pt x="8812" y="5450"/>
                    <a:pt x="9029" y="5450"/>
                  </a:cubicBezTo>
                  <a:cubicBezTo>
                    <a:pt x="8998" y="5770"/>
                    <a:pt x="9370" y="5969"/>
                    <a:pt x="9339" y="6345"/>
                  </a:cubicBezTo>
                  <a:cubicBezTo>
                    <a:pt x="9587" y="6323"/>
                    <a:pt x="9463" y="6268"/>
                    <a:pt x="9432" y="6201"/>
                  </a:cubicBezTo>
                  <a:cubicBezTo>
                    <a:pt x="9587" y="6157"/>
                    <a:pt x="9370" y="6135"/>
                    <a:pt x="9432" y="6036"/>
                  </a:cubicBezTo>
                  <a:cubicBezTo>
                    <a:pt x="9432" y="5892"/>
                    <a:pt x="9432" y="5759"/>
                    <a:pt x="9432" y="5616"/>
                  </a:cubicBezTo>
                  <a:cubicBezTo>
                    <a:pt x="9401" y="5361"/>
                    <a:pt x="9339" y="5184"/>
                    <a:pt x="9184" y="4919"/>
                  </a:cubicBezTo>
                  <a:cubicBezTo>
                    <a:pt x="9184" y="4499"/>
                    <a:pt x="9091" y="4145"/>
                    <a:pt x="8967" y="3836"/>
                  </a:cubicBezTo>
                  <a:cubicBezTo>
                    <a:pt x="8998" y="3593"/>
                    <a:pt x="8905" y="3405"/>
                    <a:pt x="8967" y="3228"/>
                  </a:cubicBezTo>
                  <a:cubicBezTo>
                    <a:pt x="8874" y="3084"/>
                    <a:pt x="8905" y="3062"/>
                    <a:pt x="8874" y="2918"/>
                  </a:cubicBezTo>
                  <a:cubicBezTo>
                    <a:pt x="8874" y="2764"/>
                    <a:pt x="8812" y="2753"/>
                    <a:pt x="8874" y="2609"/>
                  </a:cubicBezTo>
                  <a:cubicBezTo>
                    <a:pt x="8781" y="2498"/>
                    <a:pt x="8905" y="2465"/>
                    <a:pt x="8874" y="2310"/>
                  </a:cubicBezTo>
                  <a:cubicBezTo>
                    <a:pt x="8874" y="2189"/>
                    <a:pt x="8874" y="2067"/>
                    <a:pt x="8874" y="1946"/>
                  </a:cubicBezTo>
                  <a:cubicBezTo>
                    <a:pt x="8936" y="1835"/>
                    <a:pt x="8967" y="1702"/>
                    <a:pt x="8936" y="1559"/>
                  </a:cubicBezTo>
                  <a:cubicBezTo>
                    <a:pt x="9029" y="1448"/>
                    <a:pt x="9091" y="1349"/>
                    <a:pt x="9122" y="1227"/>
                  </a:cubicBezTo>
                  <a:cubicBezTo>
                    <a:pt x="9184" y="1116"/>
                    <a:pt x="9339" y="1039"/>
                    <a:pt x="9339" y="918"/>
                  </a:cubicBezTo>
                  <a:cubicBezTo>
                    <a:pt x="9587" y="973"/>
                    <a:pt x="9246" y="1061"/>
                    <a:pt x="9339" y="1172"/>
                  </a:cubicBezTo>
                  <a:cubicBezTo>
                    <a:pt x="9122" y="1183"/>
                    <a:pt x="9401" y="1382"/>
                    <a:pt x="9184" y="1393"/>
                  </a:cubicBezTo>
                  <a:cubicBezTo>
                    <a:pt x="9153" y="1603"/>
                    <a:pt x="9184" y="1680"/>
                    <a:pt x="9122" y="1857"/>
                  </a:cubicBezTo>
                  <a:cubicBezTo>
                    <a:pt x="9122" y="2034"/>
                    <a:pt x="9122" y="2211"/>
                    <a:pt x="9122" y="2388"/>
                  </a:cubicBezTo>
                  <a:cubicBezTo>
                    <a:pt x="8998" y="2498"/>
                    <a:pt x="9184" y="2686"/>
                    <a:pt x="9122" y="2863"/>
                  </a:cubicBezTo>
                  <a:cubicBezTo>
                    <a:pt x="9060" y="2940"/>
                    <a:pt x="9215" y="2940"/>
                    <a:pt x="9184" y="3007"/>
                  </a:cubicBezTo>
                  <a:cubicBezTo>
                    <a:pt x="9153" y="3250"/>
                    <a:pt x="9246" y="3427"/>
                    <a:pt x="9184" y="3615"/>
                  </a:cubicBezTo>
                  <a:cubicBezTo>
                    <a:pt x="9339" y="4046"/>
                    <a:pt x="9525" y="4389"/>
                    <a:pt x="9494" y="4809"/>
                  </a:cubicBezTo>
                  <a:cubicBezTo>
                    <a:pt x="9494" y="4897"/>
                    <a:pt x="9649" y="4952"/>
                    <a:pt x="9587" y="5063"/>
                  </a:cubicBezTo>
                  <a:cubicBezTo>
                    <a:pt x="9618" y="5129"/>
                    <a:pt x="9618" y="5218"/>
                    <a:pt x="9742" y="5251"/>
                  </a:cubicBezTo>
                  <a:cubicBezTo>
                    <a:pt x="9959" y="5240"/>
                    <a:pt x="9680" y="5195"/>
                    <a:pt x="9742" y="5140"/>
                  </a:cubicBezTo>
                  <a:cubicBezTo>
                    <a:pt x="9835" y="5140"/>
                    <a:pt x="9804" y="5074"/>
                    <a:pt x="9804" y="5030"/>
                  </a:cubicBezTo>
                  <a:cubicBezTo>
                    <a:pt x="9680" y="5008"/>
                    <a:pt x="9804" y="4985"/>
                    <a:pt x="9804" y="4952"/>
                  </a:cubicBezTo>
                  <a:cubicBezTo>
                    <a:pt x="9804" y="4908"/>
                    <a:pt x="9804" y="4853"/>
                    <a:pt x="9804" y="4809"/>
                  </a:cubicBezTo>
                  <a:cubicBezTo>
                    <a:pt x="9866" y="4720"/>
                    <a:pt x="9742" y="4709"/>
                    <a:pt x="9742" y="4643"/>
                  </a:cubicBezTo>
                  <a:cubicBezTo>
                    <a:pt x="9742" y="4521"/>
                    <a:pt x="9804" y="4532"/>
                    <a:pt x="9742" y="4422"/>
                  </a:cubicBezTo>
                  <a:cubicBezTo>
                    <a:pt x="9742" y="4377"/>
                    <a:pt x="9742" y="4333"/>
                    <a:pt x="9742" y="4278"/>
                  </a:cubicBezTo>
                  <a:cubicBezTo>
                    <a:pt x="9680" y="4256"/>
                    <a:pt x="9649" y="4234"/>
                    <a:pt x="9742" y="4223"/>
                  </a:cubicBezTo>
                  <a:cubicBezTo>
                    <a:pt x="9711" y="4035"/>
                    <a:pt x="9773" y="3869"/>
                    <a:pt x="9742" y="3703"/>
                  </a:cubicBezTo>
                  <a:cubicBezTo>
                    <a:pt x="9711" y="3648"/>
                    <a:pt x="9649" y="3582"/>
                    <a:pt x="9649" y="3526"/>
                  </a:cubicBezTo>
                  <a:cubicBezTo>
                    <a:pt x="9649" y="3316"/>
                    <a:pt x="9711" y="3106"/>
                    <a:pt x="9742" y="2896"/>
                  </a:cubicBezTo>
                  <a:cubicBezTo>
                    <a:pt x="9773" y="2686"/>
                    <a:pt x="9773" y="2487"/>
                    <a:pt x="9804" y="2277"/>
                  </a:cubicBezTo>
                  <a:cubicBezTo>
                    <a:pt x="9804" y="2211"/>
                    <a:pt x="9959" y="2200"/>
                    <a:pt x="9897" y="2111"/>
                  </a:cubicBezTo>
                  <a:cubicBezTo>
                    <a:pt x="9928" y="2067"/>
                    <a:pt x="9804" y="1968"/>
                    <a:pt x="9959" y="1968"/>
                  </a:cubicBezTo>
                  <a:cubicBezTo>
                    <a:pt x="9959" y="1912"/>
                    <a:pt x="9959" y="1857"/>
                    <a:pt x="9959" y="1802"/>
                  </a:cubicBezTo>
                  <a:cubicBezTo>
                    <a:pt x="10021" y="1769"/>
                    <a:pt x="9866" y="1658"/>
                    <a:pt x="10052" y="1669"/>
                  </a:cubicBezTo>
                  <a:cubicBezTo>
                    <a:pt x="10021" y="1426"/>
                    <a:pt x="10238" y="1271"/>
                    <a:pt x="10362" y="1083"/>
                  </a:cubicBezTo>
                  <a:cubicBezTo>
                    <a:pt x="10610" y="1172"/>
                    <a:pt x="10238" y="1282"/>
                    <a:pt x="10269" y="1393"/>
                  </a:cubicBezTo>
                  <a:cubicBezTo>
                    <a:pt x="10269" y="1514"/>
                    <a:pt x="10207" y="1625"/>
                    <a:pt x="10114" y="1724"/>
                  </a:cubicBezTo>
                  <a:cubicBezTo>
                    <a:pt x="10176" y="1979"/>
                    <a:pt x="9990" y="2156"/>
                    <a:pt x="10052" y="2421"/>
                  </a:cubicBezTo>
                  <a:cubicBezTo>
                    <a:pt x="10114" y="2498"/>
                    <a:pt x="9928" y="2487"/>
                    <a:pt x="9959" y="2554"/>
                  </a:cubicBezTo>
                  <a:cubicBezTo>
                    <a:pt x="9928" y="2719"/>
                    <a:pt x="10052" y="2940"/>
                    <a:pt x="9897" y="3062"/>
                  </a:cubicBezTo>
                  <a:cubicBezTo>
                    <a:pt x="10052" y="3217"/>
                    <a:pt x="9928" y="3471"/>
                    <a:pt x="9959" y="3670"/>
                  </a:cubicBezTo>
                  <a:cubicBezTo>
                    <a:pt x="9959" y="3725"/>
                    <a:pt x="9959" y="3781"/>
                    <a:pt x="9959" y="3836"/>
                  </a:cubicBezTo>
                  <a:cubicBezTo>
                    <a:pt x="9990" y="3880"/>
                    <a:pt x="9928" y="3946"/>
                    <a:pt x="10052" y="3946"/>
                  </a:cubicBezTo>
                  <a:cubicBezTo>
                    <a:pt x="9897" y="4002"/>
                    <a:pt x="9990" y="4134"/>
                    <a:pt x="9959" y="4223"/>
                  </a:cubicBezTo>
                  <a:cubicBezTo>
                    <a:pt x="9990" y="4455"/>
                    <a:pt x="10176" y="4698"/>
                    <a:pt x="10114" y="4952"/>
                  </a:cubicBezTo>
                  <a:cubicBezTo>
                    <a:pt x="10114" y="5008"/>
                    <a:pt x="10052" y="5063"/>
                    <a:pt x="10052" y="5118"/>
                  </a:cubicBezTo>
                  <a:cubicBezTo>
                    <a:pt x="10021" y="5328"/>
                    <a:pt x="10114" y="5527"/>
                    <a:pt x="10052" y="5704"/>
                  </a:cubicBezTo>
                  <a:cubicBezTo>
                    <a:pt x="10269" y="5627"/>
                    <a:pt x="10393" y="5527"/>
                    <a:pt x="10362" y="5361"/>
                  </a:cubicBezTo>
                  <a:cubicBezTo>
                    <a:pt x="10424" y="5350"/>
                    <a:pt x="10424" y="5317"/>
                    <a:pt x="10455" y="5284"/>
                  </a:cubicBezTo>
                  <a:cubicBezTo>
                    <a:pt x="10455" y="5284"/>
                    <a:pt x="10362" y="5273"/>
                    <a:pt x="10362" y="5251"/>
                  </a:cubicBezTo>
                  <a:cubicBezTo>
                    <a:pt x="10362" y="5251"/>
                    <a:pt x="10424" y="5251"/>
                    <a:pt x="10455" y="5229"/>
                  </a:cubicBezTo>
                  <a:cubicBezTo>
                    <a:pt x="10455" y="5162"/>
                    <a:pt x="10424" y="5096"/>
                    <a:pt x="10455" y="5008"/>
                  </a:cubicBezTo>
                  <a:cubicBezTo>
                    <a:pt x="10362" y="4930"/>
                    <a:pt x="10548" y="4930"/>
                    <a:pt x="10517" y="4864"/>
                  </a:cubicBezTo>
                  <a:cubicBezTo>
                    <a:pt x="10517" y="4709"/>
                    <a:pt x="10517" y="4554"/>
                    <a:pt x="10517" y="4389"/>
                  </a:cubicBezTo>
                  <a:cubicBezTo>
                    <a:pt x="10455" y="4311"/>
                    <a:pt x="10641" y="4322"/>
                    <a:pt x="10610" y="4256"/>
                  </a:cubicBezTo>
                  <a:cubicBezTo>
                    <a:pt x="10610" y="3714"/>
                    <a:pt x="10517" y="3405"/>
                    <a:pt x="10579" y="3007"/>
                  </a:cubicBezTo>
                  <a:cubicBezTo>
                    <a:pt x="10362" y="3018"/>
                    <a:pt x="10795" y="2896"/>
                    <a:pt x="10517" y="2896"/>
                  </a:cubicBezTo>
                  <a:cubicBezTo>
                    <a:pt x="10610" y="2786"/>
                    <a:pt x="10672" y="2664"/>
                    <a:pt x="10672" y="2531"/>
                  </a:cubicBezTo>
                  <a:cubicBezTo>
                    <a:pt x="10826" y="2321"/>
                    <a:pt x="11012" y="2133"/>
                    <a:pt x="11043" y="1890"/>
                  </a:cubicBezTo>
                  <a:cubicBezTo>
                    <a:pt x="11167" y="1680"/>
                    <a:pt x="11353" y="1492"/>
                    <a:pt x="11353" y="1249"/>
                  </a:cubicBezTo>
                  <a:cubicBezTo>
                    <a:pt x="11508" y="1216"/>
                    <a:pt x="11446" y="1128"/>
                    <a:pt x="11539" y="1083"/>
                  </a:cubicBezTo>
                  <a:cubicBezTo>
                    <a:pt x="11694" y="1083"/>
                    <a:pt x="11570" y="962"/>
                    <a:pt x="11601" y="918"/>
                  </a:cubicBezTo>
                  <a:cubicBezTo>
                    <a:pt x="11725" y="884"/>
                    <a:pt x="11694" y="796"/>
                    <a:pt x="11756" y="752"/>
                  </a:cubicBezTo>
                  <a:cubicBezTo>
                    <a:pt x="11694" y="663"/>
                    <a:pt x="11880" y="663"/>
                    <a:pt x="11849" y="586"/>
                  </a:cubicBezTo>
                  <a:cubicBezTo>
                    <a:pt x="12097" y="409"/>
                    <a:pt x="12159" y="166"/>
                    <a:pt x="12469" y="0"/>
                  </a:cubicBezTo>
                  <a:cubicBezTo>
                    <a:pt x="12686" y="22"/>
                    <a:pt x="12345" y="66"/>
                    <a:pt x="12469" y="133"/>
                  </a:cubicBezTo>
                  <a:cubicBezTo>
                    <a:pt x="12252" y="122"/>
                    <a:pt x="12500" y="265"/>
                    <a:pt x="12314" y="243"/>
                  </a:cubicBezTo>
                  <a:cubicBezTo>
                    <a:pt x="12252" y="343"/>
                    <a:pt x="12252" y="453"/>
                    <a:pt x="12066" y="497"/>
                  </a:cubicBezTo>
                  <a:cubicBezTo>
                    <a:pt x="12035" y="741"/>
                    <a:pt x="11849" y="929"/>
                    <a:pt x="11756" y="1139"/>
                  </a:cubicBezTo>
                  <a:cubicBezTo>
                    <a:pt x="11539" y="1128"/>
                    <a:pt x="11818" y="1293"/>
                    <a:pt x="11601" y="1282"/>
                  </a:cubicBezTo>
                  <a:cubicBezTo>
                    <a:pt x="11570" y="1327"/>
                    <a:pt x="11694" y="1437"/>
                    <a:pt x="11539" y="1448"/>
                  </a:cubicBezTo>
                  <a:cubicBezTo>
                    <a:pt x="11539" y="1570"/>
                    <a:pt x="11446" y="1658"/>
                    <a:pt x="11384" y="1747"/>
                  </a:cubicBezTo>
                  <a:cubicBezTo>
                    <a:pt x="11322" y="2122"/>
                    <a:pt x="10950" y="2565"/>
                    <a:pt x="10826" y="3007"/>
                  </a:cubicBezTo>
                  <a:cubicBezTo>
                    <a:pt x="10919" y="3150"/>
                    <a:pt x="10857" y="3272"/>
                    <a:pt x="10919" y="3449"/>
                  </a:cubicBezTo>
                  <a:cubicBezTo>
                    <a:pt x="10919" y="3626"/>
                    <a:pt x="10826" y="3847"/>
                    <a:pt x="10981" y="3980"/>
                  </a:cubicBezTo>
                  <a:cubicBezTo>
                    <a:pt x="10826" y="3968"/>
                    <a:pt x="10950" y="4079"/>
                    <a:pt x="10919" y="4112"/>
                  </a:cubicBezTo>
                  <a:cubicBezTo>
                    <a:pt x="10950" y="4179"/>
                    <a:pt x="10764" y="4179"/>
                    <a:pt x="10826" y="4256"/>
                  </a:cubicBezTo>
                  <a:cubicBezTo>
                    <a:pt x="11043" y="4256"/>
                    <a:pt x="10734" y="4300"/>
                    <a:pt x="10826" y="4366"/>
                  </a:cubicBezTo>
                  <a:cubicBezTo>
                    <a:pt x="10826" y="4411"/>
                    <a:pt x="10826" y="4455"/>
                    <a:pt x="10826" y="4499"/>
                  </a:cubicBezTo>
                  <a:cubicBezTo>
                    <a:pt x="11012" y="4488"/>
                    <a:pt x="10857" y="4344"/>
                    <a:pt x="10919" y="4278"/>
                  </a:cubicBezTo>
                  <a:cubicBezTo>
                    <a:pt x="11074" y="4256"/>
                    <a:pt x="10950" y="4123"/>
                    <a:pt x="10981" y="4057"/>
                  </a:cubicBezTo>
                  <a:cubicBezTo>
                    <a:pt x="11167" y="4024"/>
                    <a:pt x="11043" y="3880"/>
                    <a:pt x="11229" y="3836"/>
                  </a:cubicBezTo>
                  <a:cubicBezTo>
                    <a:pt x="11260" y="3736"/>
                    <a:pt x="11260" y="3758"/>
                    <a:pt x="11291" y="3637"/>
                  </a:cubicBezTo>
                  <a:cubicBezTo>
                    <a:pt x="11260" y="3582"/>
                    <a:pt x="11446" y="3604"/>
                    <a:pt x="11446" y="3559"/>
                  </a:cubicBezTo>
                  <a:cubicBezTo>
                    <a:pt x="11353" y="3548"/>
                    <a:pt x="11353" y="3471"/>
                    <a:pt x="11446" y="3471"/>
                  </a:cubicBezTo>
                  <a:cubicBezTo>
                    <a:pt x="11539" y="3416"/>
                    <a:pt x="11508" y="3305"/>
                    <a:pt x="11601" y="3250"/>
                  </a:cubicBezTo>
                  <a:cubicBezTo>
                    <a:pt x="11539" y="2863"/>
                    <a:pt x="11849" y="2642"/>
                    <a:pt x="12004" y="2277"/>
                  </a:cubicBezTo>
                  <a:cubicBezTo>
                    <a:pt x="12035" y="1901"/>
                    <a:pt x="12407" y="1647"/>
                    <a:pt x="12469" y="1282"/>
                  </a:cubicBezTo>
                  <a:cubicBezTo>
                    <a:pt x="12748" y="940"/>
                    <a:pt x="12934" y="553"/>
                    <a:pt x="13399" y="276"/>
                  </a:cubicBezTo>
                  <a:cubicBezTo>
                    <a:pt x="13585" y="287"/>
                    <a:pt x="13399" y="376"/>
                    <a:pt x="13306" y="387"/>
                  </a:cubicBezTo>
                  <a:cubicBezTo>
                    <a:pt x="13337" y="453"/>
                    <a:pt x="13182" y="442"/>
                    <a:pt x="13244" y="531"/>
                  </a:cubicBezTo>
                  <a:cubicBezTo>
                    <a:pt x="13182" y="619"/>
                    <a:pt x="13120" y="707"/>
                    <a:pt x="12996" y="774"/>
                  </a:cubicBezTo>
                  <a:cubicBezTo>
                    <a:pt x="12965" y="984"/>
                    <a:pt x="12717" y="1128"/>
                    <a:pt x="12686" y="1338"/>
                  </a:cubicBezTo>
                  <a:cubicBezTo>
                    <a:pt x="12438" y="1669"/>
                    <a:pt x="12345" y="2012"/>
                    <a:pt x="12221" y="2443"/>
                  </a:cubicBezTo>
                  <a:cubicBezTo>
                    <a:pt x="11787" y="2974"/>
                    <a:pt x="11849" y="3681"/>
                    <a:pt x="11229" y="4145"/>
                  </a:cubicBezTo>
                  <a:cubicBezTo>
                    <a:pt x="11229" y="4267"/>
                    <a:pt x="11229" y="4389"/>
                    <a:pt x="11229" y="4499"/>
                  </a:cubicBezTo>
                  <a:cubicBezTo>
                    <a:pt x="11384" y="4444"/>
                    <a:pt x="11353" y="4333"/>
                    <a:pt x="11539" y="4278"/>
                  </a:cubicBezTo>
                  <a:cubicBezTo>
                    <a:pt x="11384" y="4289"/>
                    <a:pt x="11539" y="4201"/>
                    <a:pt x="11601" y="4201"/>
                  </a:cubicBezTo>
                  <a:cubicBezTo>
                    <a:pt x="11570" y="4134"/>
                    <a:pt x="11663" y="4123"/>
                    <a:pt x="11694" y="4090"/>
                  </a:cubicBezTo>
                  <a:cubicBezTo>
                    <a:pt x="11756" y="4002"/>
                    <a:pt x="11849" y="3924"/>
                    <a:pt x="11911" y="3836"/>
                  </a:cubicBezTo>
                  <a:cubicBezTo>
                    <a:pt x="12066" y="3792"/>
                    <a:pt x="12035" y="3681"/>
                    <a:pt x="12221" y="3637"/>
                  </a:cubicBezTo>
                  <a:cubicBezTo>
                    <a:pt x="12314" y="3460"/>
                    <a:pt x="12655" y="3372"/>
                    <a:pt x="12779" y="3195"/>
                  </a:cubicBezTo>
                  <a:cubicBezTo>
                    <a:pt x="12996" y="3162"/>
                    <a:pt x="12996" y="3051"/>
                    <a:pt x="13151" y="3007"/>
                  </a:cubicBezTo>
                  <a:cubicBezTo>
                    <a:pt x="13368" y="2974"/>
                    <a:pt x="13275" y="2830"/>
                    <a:pt x="13554" y="2830"/>
                  </a:cubicBezTo>
                  <a:cubicBezTo>
                    <a:pt x="13678" y="2598"/>
                    <a:pt x="14080" y="2443"/>
                    <a:pt x="14266" y="2222"/>
                  </a:cubicBezTo>
                  <a:cubicBezTo>
                    <a:pt x="14297" y="2100"/>
                    <a:pt x="14514" y="2034"/>
                    <a:pt x="14576" y="1912"/>
                  </a:cubicBezTo>
                  <a:cubicBezTo>
                    <a:pt x="14607" y="1846"/>
                    <a:pt x="14669" y="1802"/>
                    <a:pt x="14731" y="1747"/>
                  </a:cubicBezTo>
                  <a:cubicBezTo>
                    <a:pt x="14762" y="1691"/>
                    <a:pt x="14762" y="1625"/>
                    <a:pt x="14948" y="1636"/>
                  </a:cubicBezTo>
                  <a:cubicBezTo>
                    <a:pt x="14762" y="1934"/>
                    <a:pt x="14483" y="2200"/>
                    <a:pt x="14266" y="2476"/>
                  </a:cubicBezTo>
                  <a:cubicBezTo>
                    <a:pt x="14080" y="2554"/>
                    <a:pt x="14080" y="2642"/>
                    <a:pt x="13956" y="2719"/>
                  </a:cubicBezTo>
                  <a:cubicBezTo>
                    <a:pt x="13894" y="2753"/>
                    <a:pt x="13863" y="2797"/>
                    <a:pt x="13802" y="2863"/>
                  </a:cubicBezTo>
                  <a:cubicBezTo>
                    <a:pt x="13771" y="2874"/>
                    <a:pt x="13647" y="2885"/>
                    <a:pt x="13647" y="2885"/>
                  </a:cubicBezTo>
                  <a:cubicBezTo>
                    <a:pt x="13585" y="2929"/>
                    <a:pt x="13616" y="2963"/>
                    <a:pt x="13554" y="3007"/>
                  </a:cubicBezTo>
                  <a:cubicBezTo>
                    <a:pt x="13523" y="3029"/>
                    <a:pt x="13306" y="3139"/>
                    <a:pt x="13337" y="3228"/>
                  </a:cubicBezTo>
                  <a:cubicBezTo>
                    <a:pt x="12872" y="3305"/>
                    <a:pt x="12872" y="3526"/>
                    <a:pt x="12531" y="3637"/>
                  </a:cubicBezTo>
                  <a:cubicBezTo>
                    <a:pt x="12407" y="3825"/>
                    <a:pt x="12097" y="3946"/>
                    <a:pt x="12004" y="4145"/>
                  </a:cubicBezTo>
                  <a:cubicBezTo>
                    <a:pt x="12035" y="4179"/>
                    <a:pt x="12066" y="4134"/>
                    <a:pt x="12159" y="4145"/>
                  </a:cubicBezTo>
                  <a:cubicBezTo>
                    <a:pt x="12128" y="4112"/>
                    <a:pt x="12159" y="4090"/>
                    <a:pt x="12221" y="4090"/>
                  </a:cubicBezTo>
                  <a:cubicBezTo>
                    <a:pt x="12283" y="4046"/>
                    <a:pt x="12345" y="4013"/>
                    <a:pt x="12376" y="3980"/>
                  </a:cubicBezTo>
                  <a:cubicBezTo>
                    <a:pt x="12531" y="3913"/>
                    <a:pt x="12593" y="3825"/>
                    <a:pt x="12779" y="3781"/>
                  </a:cubicBezTo>
                  <a:cubicBezTo>
                    <a:pt x="13058" y="3648"/>
                    <a:pt x="13368" y="3526"/>
                    <a:pt x="13492" y="3338"/>
                  </a:cubicBezTo>
                  <a:cubicBezTo>
                    <a:pt x="13709" y="3327"/>
                    <a:pt x="13616" y="3217"/>
                    <a:pt x="13863" y="3228"/>
                  </a:cubicBezTo>
                  <a:cubicBezTo>
                    <a:pt x="13863" y="3084"/>
                    <a:pt x="14111" y="3029"/>
                    <a:pt x="14173" y="2918"/>
                  </a:cubicBezTo>
                  <a:cubicBezTo>
                    <a:pt x="14328" y="2896"/>
                    <a:pt x="14328" y="2819"/>
                    <a:pt x="14421" y="2775"/>
                  </a:cubicBezTo>
                  <a:cubicBezTo>
                    <a:pt x="14452" y="2730"/>
                    <a:pt x="14638" y="2730"/>
                    <a:pt x="14576" y="2642"/>
                  </a:cubicBezTo>
                  <a:cubicBezTo>
                    <a:pt x="14979" y="2509"/>
                    <a:pt x="15103" y="2277"/>
                    <a:pt x="15351" y="2078"/>
                  </a:cubicBezTo>
                  <a:cubicBezTo>
                    <a:pt x="15568" y="1879"/>
                    <a:pt x="15723" y="1669"/>
                    <a:pt x="15816" y="1415"/>
                  </a:cubicBezTo>
                  <a:cubicBezTo>
                    <a:pt x="16033" y="1194"/>
                    <a:pt x="15878" y="995"/>
                    <a:pt x="16033" y="752"/>
                  </a:cubicBezTo>
                  <a:cubicBezTo>
                    <a:pt x="16219" y="763"/>
                    <a:pt x="16064" y="884"/>
                    <a:pt x="16126" y="940"/>
                  </a:cubicBezTo>
                  <a:cubicBezTo>
                    <a:pt x="16126" y="1017"/>
                    <a:pt x="16126" y="1094"/>
                    <a:pt x="16126" y="1161"/>
                  </a:cubicBezTo>
                  <a:cubicBezTo>
                    <a:pt x="16002" y="1559"/>
                    <a:pt x="15785" y="1912"/>
                    <a:pt x="15506" y="2255"/>
                  </a:cubicBezTo>
                  <a:cubicBezTo>
                    <a:pt x="15351" y="2255"/>
                    <a:pt x="15444" y="2344"/>
                    <a:pt x="15351" y="2366"/>
                  </a:cubicBezTo>
                  <a:cubicBezTo>
                    <a:pt x="15320" y="2399"/>
                    <a:pt x="15227" y="2432"/>
                    <a:pt x="15196" y="2476"/>
                  </a:cubicBezTo>
                  <a:cubicBezTo>
                    <a:pt x="15103" y="2554"/>
                    <a:pt x="15041" y="2642"/>
                    <a:pt x="14886" y="2697"/>
                  </a:cubicBezTo>
                  <a:cubicBezTo>
                    <a:pt x="14824" y="2786"/>
                    <a:pt x="14638" y="2830"/>
                    <a:pt x="14576" y="2918"/>
                  </a:cubicBezTo>
                  <a:cubicBezTo>
                    <a:pt x="14514" y="2963"/>
                    <a:pt x="14452" y="2985"/>
                    <a:pt x="14421" y="3029"/>
                  </a:cubicBezTo>
                  <a:cubicBezTo>
                    <a:pt x="14297" y="3040"/>
                    <a:pt x="14390" y="3117"/>
                    <a:pt x="14266" y="3117"/>
                  </a:cubicBezTo>
                  <a:cubicBezTo>
                    <a:pt x="14142" y="3128"/>
                    <a:pt x="14235" y="3217"/>
                    <a:pt x="14111" y="3228"/>
                  </a:cubicBezTo>
                  <a:cubicBezTo>
                    <a:pt x="14204" y="3316"/>
                    <a:pt x="13863" y="3250"/>
                    <a:pt x="13956" y="3338"/>
                  </a:cubicBezTo>
                  <a:cubicBezTo>
                    <a:pt x="13863" y="3427"/>
                    <a:pt x="13678" y="3460"/>
                    <a:pt x="13647" y="3559"/>
                  </a:cubicBezTo>
                  <a:cubicBezTo>
                    <a:pt x="13461" y="3604"/>
                    <a:pt x="13430" y="3714"/>
                    <a:pt x="13244" y="3747"/>
                  </a:cubicBezTo>
                  <a:cubicBezTo>
                    <a:pt x="13151" y="3825"/>
                    <a:pt x="12934" y="3847"/>
                    <a:pt x="12934" y="3946"/>
                  </a:cubicBezTo>
                  <a:cubicBezTo>
                    <a:pt x="12593" y="4046"/>
                    <a:pt x="12407" y="4201"/>
                    <a:pt x="12159" y="4333"/>
                  </a:cubicBezTo>
                  <a:cubicBezTo>
                    <a:pt x="12035" y="4411"/>
                    <a:pt x="11818" y="4444"/>
                    <a:pt x="11756" y="4532"/>
                  </a:cubicBezTo>
                  <a:cubicBezTo>
                    <a:pt x="11632" y="4588"/>
                    <a:pt x="11663" y="4698"/>
                    <a:pt x="11384" y="4698"/>
                  </a:cubicBezTo>
                  <a:cubicBezTo>
                    <a:pt x="11384" y="4809"/>
                    <a:pt x="11229" y="4897"/>
                    <a:pt x="11136" y="4974"/>
                  </a:cubicBezTo>
                  <a:cubicBezTo>
                    <a:pt x="11074" y="5030"/>
                    <a:pt x="11105" y="5096"/>
                    <a:pt x="11074" y="5140"/>
                  </a:cubicBezTo>
                  <a:cubicBezTo>
                    <a:pt x="11043" y="5162"/>
                    <a:pt x="10826" y="5162"/>
                    <a:pt x="10919" y="5251"/>
                  </a:cubicBezTo>
                  <a:cubicBezTo>
                    <a:pt x="10857" y="5306"/>
                    <a:pt x="10764" y="5361"/>
                    <a:pt x="10764" y="5428"/>
                  </a:cubicBezTo>
                  <a:cubicBezTo>
                    <a:pt x="10981" y="5350"/>
                    <a:pt x="10981" y="5184"/>
                    <a:pt x="11291" y="5140"/>
                  </a:cubicBezTo>
                  <a:cubicBezTo>
                    <a:pt x="11322" y="5008"/>
                    <a:pt x="11632" y="4974"/>
                    <a:pt x="11694" y="4842"/>
                  </a:cubicBezTo>
                  <a:cubicBezTo>
                    <a:pt x="11942" y="4775"/>
                    <a:pt x="11973" y="4643"/>
                    <a:pt x="12159" y="4554"/>
                  </a:cubicBezTo>
                  <a:cubicBezTo>
                    <a:pt x="12283" y="4455"/>
                    <a:pt x="12438" y="4366"/>
                    <a:pt x="12624" y="4278"/>
                  </a:cubicBezTo>
                  <a:cubicBezTo>
                    <a:pt x="12624" y="4201"/>
                    <a:pt x="12841" y="4190"/>
                    <a:pt x="12872" y="4112"/>
                  </a:cubicBezTo>
                  <a:cubicBezTo>
                    <a:pt x="12934" y="4112"/>
                    <a:pt x="12903" y="4057"/>
                    <a:pt x="13027" y="4057"/>
                  </a:cubicBezTo>
                  <a:cubicBezTo>
                    <a:pt x="13089" y="4057"/>
                    <a:pt x="13089" y="4013"/>
                    <a:pt x="13089" y="3980"/>
                  </a:cubicBezTo>
                  <a:cubicBezTo>
                    <a:pt x="13337" y="3913"/>
                    <a:pt x="13492" y="3825"/>
                    <a:pt x="13647" y="3725"/>
                  </a:cubicBezTo>
                  <a:cubicBezTo>
                    <a:pt x="13740" y="3681"/>
                    <a:pt x="13863" y="3659"/>
                    <a:pt x="13863" y="3582"/>
                  </a:cubicBezTo>
                  <a:cubicBezTo>
                    <a:pt x="14018" y="3559"/>
                    <a:pt x="14142" y="3537"/>
                    <a:pt x="14111" y="3449"/>
                  </a:cubicBezTo>
                  <a:cubicBezTo>
                    <a:pt x="14390" y="3394"/>
                    <a:pt x="14421" y="3261"/>
                    <a:pt x="14731" y="3228"/>
                  </a:cubicBezTo>
                  <a:cubicBezTo>
                    <a:pt x="14824" y="3095"/>
                    <a:pt x="15165" y="3062"/>
                    <a:pt x="15196" y="2918"/>
                  </a:cubicBezTo>
                  <a:cubicBezTo>
                    <a:pt x="15382" y="2907"/>
                    <a:pt x="15382" y="2830"/>
                    <a:pt x="15506" y="2808"/>
                  </a:cubicBezTo>
                  <a:cubicBezTo>
                    <a:pt x="15413" y="2697"/>
                    <a:pt x="15692" y="2730"/>
                    <a:pt x="15661" y="2642"/>
                  </a:cubicBezTo>
                  <a:cubicBezTo>
                    <a:pt x="15816" y="2620"/>
                    <a:pt x="15723" y="2509"/>
                    <a:pt x="15909" y="2498"/>
                  </a:cubicBezTo>
                  <a:cubicBezTo>
                    <a:pt x="16002" y="2465"/>
                    <a:pt x="15940" y="2366"/>
                    <a:pt x="16064" y="2332"/>
                  </a:cubicBezTo>
                  <a:cubicBezTo>
                    <a:pt x="16188" y="2233"/>
                    <a:pt x="16250" y="2100"/>
                    <a:pt x="16436" y="2023"/>
                  </a:cubicBezTo>
                  <a:cubicBezTo>
                    <a:pt x="16529" y="1769"/>
                    <a:pt x="16808" y="1570"/>
                    <a:pt x="16901" y="1304"/>
                  </a:cubicBezTo>
                  <a:cubicBezTo>
                    <a:pt x="16931" y="1238"/>
                    <a:pt x="17024" y="1194"/>
                    <a:pt x="16993" y="1105"/>
                  </a:cubicBezTo>
                  <a:cubicBezTo>
                    <a:pt x="16931" y="1017"/>
                    <a:pt x="17117" y="995"/>
                    <a:pt x="16993" y="940"/>
                  </a:cubicBezTo>
                  <a:cubicBezTo>
                    <a:pt x="17148" y="929"/>
                    <a:pt x="17024" y="807"/>
                    <a:pt x="17055" y="752"/>
                  </a:cubicBezTo>
                  <a:cubicBezTo>
                    <a:pt x="17117" y="685"/>
                    <a:pt x="16931" y="553"/>
                    <a:pt x="17210" y="575"/>
                  </a:cubicBezTo>
                  <a:cubicBezTo>
                    <a:pt x="17241" y="818"/>
                    <a:pt x="17086" y="995"/>
                    <a:pt x="17148" y="1249"/>
                  </a:cubicBezTo>
                  <a:cubicBezTo>
                    <a:pt x="17086" y="1382"/>
                    <a:pt x="16993" y="1503"/>
                    <a:pt x="16901" y="1636"/>
                  </a:cubicBezTo>
                  <a:cubicBezTo>
                    <a:pt x="16839" y="1702"/>
                    <a:pt x="16839" y="1780"/>
                    <a:pt x="16746" y="1835"/>
                  </a:cubicBezTo>
                  <a:cubicBezTo>
                    <a:pt x="16746" y="1901"/>
                    <a:pt x="16715" y="1968"/>
                    <a:pt x="16591" y="2001"/>
                  </a:cubicBezTo>
                  <a:cubicBezTo>
                    <a:pt x="16467" y="2266"/>
                    <a:pt x="16126" y="2465"/>
                    <a:pt x="15909" y="2697"/>
                  </a:cubicBezTo>
                  <a:cubicBezTo>
                    <a:pt x="15754" y="2730"/>
                    <a:pt x="15785" y="2819"/>
                    <a:pt x="15661" y="2863"/>
                  </a:cubicBezTo>
                  <a:cubicBezTo>
                    <a:pt x="15599" y="2907"/>
                    <a:pt x="15475" y="2940"/>
                    <a:pt x="15413" y="2996"/>
                  </a:cubicBezTo>
                  <a:cubicBezTo>
                    <a:pt x="15351" y="3051"/>
                    <a:pt x="15289" y="3117"/>
                    <a:pt x="15103" y="3139"/>
                  </a:cubicBezTo>
                  <a:cubicBezTo>
                    <a:pt x="15196" y="3217"/>
                    <a:pt x="15041" y="3206"/>
                    <a:pt x="14948" y="3250"/>
                  </a:cubicBezTo>
                  <a:cubicBezTo>
                    <a:pt x="14948" y="3261"/>
                    <a:pt x="14948" y="3283"/>
                    <a:pt x="14886" y="3283"/>
                  </a:cubicBezTo>
                  <a:cubicBezTo>
                    <a:pt x="14762" y="3316"/>
                    <a:pt x="14731" y="3394"/>
                    <a:pt x="14576" y="3416"/>
                  </a:cubicBezTo>
                  <a:cubicBezTo>
                    <a:pt x="14452" y="3449"/>
                    <a:pt x="14452" y="3526"/>
                    <a:pt x="14328" y="3559"/>
                  </a:cubicBezTo>
                  <a:cubicBezTo>
                    <a:pt x="14111" y="3637"/>
                    <a:pt x="14049" y="3769"/>
                    <a:pt x="13802" y="3836"/>
                  </a:cubicBezTo>
                  <a:cubicBezTo>
                    <a:pt x="13678" y="3957"/>
                    <a:pt x="13399" y="4013"/>
                    <a:pt x="13244" y="4112"/>
                  </a:cubicBezTo>
                  <a:cubicBezTo>
                    <a:pt x="13089" y="4212"/>
                    <a:pt x="12903" y="4311"/>
                    <a:pt x="12779" y="4422"/>
                  </a:cubicBezTo>
                  <a:cubicBezTo>
                    <a:pt x="12562" y="4499"/>
                    <a:pt x="12438" y="4610"/>
                    <a:pt x="12314" y="4731"/>
                  </a:cubicBezTo>
                  <a:cubicBezTo>
                    <a:pt x="12066" y="4798"/>
                    <a:pt x="12035" y="4941"/>
                    <a:pt x="11849" y="5030"/>
                  </a:cubicBezTo>
                  <a:cubicBezTo>
                    <a:pt x="11570" y="5096"/>
                    <a:pt x="11570" y="5251"/>
                    <a:pt x="11291" y="5306"/>
                  </a:cubicBezTo>
                  <a:cubicBezTo>
                    <a:pt x="11291" y="5472"/>
                    <a:pt x="10950" y="5494"/>
                    <a:pt x="10919" y="5649"/>
                  </a:cubicBezTo>
                  <a:cubicBezTo>
                    <a:pt x="10826" y="5693"/>
                    <a:pt x="10641" y="5715"/>
                    <a:pt x="10672" y="5815"/>
                  </a:cubicBezTo>
                  <a:cubicBezTo>
                    <a:pt x="10641" y="5881"/>
                    <a:pt x="10393" y="5859"/>
                    <a:pt x="10455" y="5947"/>
                  </a:cubicBezTo>
                  <a:cubicBezTo>
                    <a:pt x="10331" y="6069"/>
                    <a:pt x="10021" y="6113"/>
                    <a:pt x="10052" y="6290"/>
                  </a:cubicBezTo>
                  <a:cubicBezTo>
                    <a:pt x="10269" y="6212"/>
                    <a:pt x="10300" y="6080"/>
                    <a:pt x="10517" y="6002"/>
                  </a:cubicBezTo>
                  <a:cubicBezTo>
                    <a:pt x="10548" y="5870"/>
                    <a:pt x="10888" y="5859"/>
                    <a:pt x="10919" y="5726"/>
                  </a:cubicBezTo>
                  <a:cubicBezTo>
                    <a:pt x="11167" y="5671"/>
                    <a:pt x="11198" y="5527"/>
                    <a:pt x="11384" y="5450"/>
                  </a:cubicBezTo>
                  <a:cubicBezTo>
                    <a:pt x="11539" y="5372"/>
                    <a:pt x="11725" y="5295"/>
                    <a:pt x="11849" y="5195"/>
                  </a:cubicBezTo>
                  <a:cubicBezTo>
                    <a:pt x="12097" y="5140"/>
                    <a:pt x="12159" y="5019"/>
                    <a:pt x="12376" y="4952"/>
                  </a:cubicBezTo>
                  <a:cubicBezTo>
                    <a:pt x="12469" y="4842"/>
                    <a:pt x="12717" y="4786"/>
                    <a:pt x="12779" y="4676"/>
                  </a:cubicBezTo>
                  <a:cubicBezTo>
                    <a:pt x="12996" y="4665"/>
                    <a:pt x="12903" y="4565"/>
                    <a:pt x="13089" y="4554"/>
                  </a:cubicBezTo>
                  <a:cubicBezTo>
                    <a:pt x="12996" y="4455"/>
                    <a:pt x="13399" y="4510"/>
                    <a:pt x="13337" y="4422"/>
                  </a:cubicBezTo>
                  <a:cubicBezTo>
                    <a:pt x="13337" y="4344"/>
                    <a:pt x="13647" y="4389"/>
                    <a:pt x="13554" y="4278"/>
                  </a:cubicBezTo>
                  <a:cubicBezTo>
                    <a:pt x="13709" y="4278"/>
                    <a:pt x="13709" y="4212"/>
                    <a:pt x="13802" y="4167"/>
                  </a:cubicBezTo>
                  <a:cubicBezTo>
                    <a:pt x="14080" y="4079"/>
                    <a:pt x="14359" y="3980"/>
                    <a:pt x="14483" y="3836"/>
                  </a:cubicBezTo>
                  <a:cubicBezTo>
                    <a:pt x="14700" y="3814"/>
                    <a:pt x="14669" y="3714"/>
                    <a:pt x="14886" y="3692"/>
                  </a:cubicBezTo>
                  <a:cubicBezTo>
                    <a:pt x="14917" y="3615"/>
                    <a:pt x="15165" y="3604"/>
                    <a:pt x="15196" y="3526"/>
                  </a:cubicBezTo>
                  <a:cubicBezTo>
                    <a:pt x="15382" y="3493"/>
                    <a:pt x="15289" y="3360"/>
                    <a:pt x="15599" y="3360"/>
                  </a:cubicBezTo>
                  <a:cubicBezTo>
                    <a:pt x="15537" y="3261"/>
                    <a:pt x="15723" y="3228"/>
                    <a:pt x="15816" y="3173"/>
                  </a:cubicBezTo>
                  <a:cubicBezTo>
                    <a:pt x="16002" y="3139"/>
                    <a:pt x="15940" y="3029"/>
                    <a:pt x="16126" y="2996"/>
                  </a:cubicBezTo>
                  <a:cubicBezTo>
                    <a:pt x="16219" y="2940"/>
                    <a:pt x="16281" y="2863"/>
                    <a:pt x="16374" y="2808"/>
                  </a:cubicBezTo>
                  <a:cubicBezTo>
                    <a:pt x="16653" y="2708"/>
                    <a:pt x="16653" y="2520"/>
                    <a:pt x="16901" y="2421"/>
                  </a:cubicBezTo>
                  <a:cubicBezTo>
                    <a:pt x="16931" y="2332"/>
                    <a:pt x="16993" y="2255"/>
                    <a:pt x="17055" y="2189"/>
                  </a:cubicBezTo>
                  <a:cubicBezTo>
                    <a:pt x="17210" y="2145"/>
                    <a:pt x="17179" y="2045"/>
                    <a:pt x="17303" y="2001"/>
                  </a:cubicBezTo>
                  <a:cubicBezTo>
                    <a:pt x="17365" y="1824"/>
                    <a:pt x="17520" y="1691"/>
                    <a:pt x="17613" y="1525"/>
                  </a:cubicBezTo>
                  <a:cubicBezTo>
                    <a:pt x="17644" y="1371"/>
                    <a:pt x="17892" y="1205"/>
                    <a:pt x="17768" y="1083"/>
                  </a:cubicBezTo>
                  <a:cubicBezTo>
                    <a:pt x="17892" y="1028"/>
                    <a:pt x="17923" y="940"/>
                    <a:pt x="17985" y="862"/>
                  </a:cubicBezTo>
                  <a:cubicBezTo>
                    <a:pt x="17830" y="796"/>
                    <a:pt x="18109" y="741"/>
                    <a:pt x="18078" y="630"/>
                  </a:cubicBezTo>
                  <a:cubicBezTo>
                    <a:pt x="18295" y="663"/>
                    <a:pt x="18171" y="674"/>
                    <a:pt x="18140" y="752"/>
                  </a:cubicBezTo>
                  <a:cubicBezTo>
                    <a:pt x="18140" y="807"/>
                    <a:pt x="18016" y="829"/>
                    <a:pt x="18078" y="918"/>
                  </a:cubicBezTo>
                  <a:cubicBezTo>
                    <a:pt x="18078" y="1039"/>
                    <a:pt x="17892" y="1094"/>
                    <a:pt x="17923" y="1216"/>
                  </a:cubicBezTo>
                  <a:cubicBezTo>
                    <a:pt x="17799" y="1426"/>
                    <a:pt x="17737" y="1658"/>
                    <a:pt x="17613" y="1857"/>
                  </a:cubicBezTo>
                  <a:cubicBezTo>
                    <a:pt x="17458" y="1868"/>
                    <a:pt x="17582" y="1979"/>
                    <a:pt x="17458" y="2001"/>
                  </a:cubicBezTo>
                  <a:cubicBezTo>
                    <a:pt x="17520" y="2089"/>
                    <a:pt x="17303" y="2078"/>
                    <a:pt x="17365" y="2167"/>
                  </a:cubicBezTo>
                  <a:cubicBezTo>
                    <a:pt x="17272" y="2189"/>
                    <a:pt x="17272" y="2255"/>
                    <a:pt x="17210" y="2310"/>
                  </a:cubicBezTo>
                  <a:cubicBezTo>
                    <a:pt x="16993" y="2288"/>
                    <a:pt x="17272" y="2432"/>
                    <a:pt x="17055" y="2421"/>
                  </a:cubicBezTo>
                  <a:cubicBezTo>
                    <a:pt x="16993" y="2642"/>
                    <a:pt x="16622" y="2764"/>
                    <a:pt x="16529" y="2974"/>
                  </a:cubicBezTo>
                  <a:cubicBezTo>
                    <a:pt x="16312" y="3073"/>
                    <a:pt x="16095" y="3173"/>
                    <a:pt x="15971" y="3305"/>
                  </a:cubicBezTo>
                  <a:cubicBezTo>
                    <a:pt x="15816" y="3338"/>
                    <a:pt x="15785" y="3427"/>
                    <a:pt x="15661" y="3471"/>
                  </a:cubicBezTo>
                  <a:cubicBezTo>
                    <a:pt x="15630" y="3548"/>
                    <a:pt x="15444" y="3559"/>
                    <a:pt x="15444" y="3637"/>
                  </a:cubicBezTo>
                  <a:cubicBezTo>
                    <a:pt x="15103" y="3703"/>
                    <a:pt x="15041" y="3858"/>
                    <a:pt x="14731" y="3924"/>
                  </a:cubicBezTo>
                  <a:cubicBezTo>
                    <a:pt x="14731" y="4002"/>
                    <a:pt x="14576" y="4035"/>
                    <a:pt x="14421" y="4057"/>
                  </a:cubicBezTo>
                  <a:cubicBezTo>
                    <a:pt x="14421" y="4134"/>
                    <a:pt x="14235" y="4156"/>
                    <a:pt x="14111" y="4201"/>
                  </a:cubicBezTo>
                  <a:cubicBezTo>
                    <a:pt x="13956" y="4355"/>
                    <a:pt x="13678" y="4444"/>
                    <a:pt x="13492" y="4588"/>
                  </a:cubicBezTo>
                  <a:cubicBezTo>
                    <a:pt x="13306" y="4576"/>
                    <a:pt x="13399" y="4665"/>
                    <a:pt x="13244" y="4676"/>
                  </a:cubicBezTo>
                  <a:cubicBezTo>
                    <a:pt x="13182" y="4687"/>
                    <a:pt x="13120" y="4720"/>
                    <a:pt x="13089" y="4753"/>
                  </a:cubicBezTo>
                  <a:cubicBezTo>
                    <a:pt x="12996" y="4831"/>
                    <a:pt x="12810" y="4853"/>
                    <a:pt x="12779" y="4952"/>
                  </a:cubicBezTo>
                  <a:cubicBezTo>
                    <a:pt x="12531" y="4963"/>
                    <a:pt x="12624" y="5096"/>
                    <a:pt x="12376" y="5118"/>
                  </a:cubicBezTo>
                  <a:cubicBezTo>
                    <a:pt x="12376" y="5207"/>
                    <a:pt x="12159" y="5240"/>
                    <a:pt x="12066" y="5306"/>
                  </a:cubicBezTo>
                  <a:cubicBezTo>
                    <a:pt x="11880" y="5439"/>
                    <a:pt x="11570" y="5538"/>
                    <a:pt x="11446" y="5704"/>
                  </a:cubicBezTo>
                  <a:cubicBezTo>
                    <a:pt x="11539" y="5682"/>
                    <a:pt x="11570" y="5649"/>
                    <a:pt x="11601" y="5616"/>
                  </a:cubicBezTo>
                  <a:cubicBezTo>
                    <a:pt x="11756" y="5627"/>
                    <a:pt x="11756" y="5593"/>
                    <a:pt x="11756" y="5560"/>
                  </a:cubicBezTo>
                  <a:cubicBezTo>
                    <a:pt x="11973" y="5560"/>
                    <a:pt x="11880" y="5450"/>
                    <a:pt x="12066" y="5450"/>
                  </a:cubicBezTo>
                  <a:cubicBezTo>
                    <a:pt x="12252" y="5361"/>
                    <a:pt x="12500" y="5295"/>
                    <a:pt x="12624" y="5195"/>
                  </a:cubicBezTo>
                  <a:cubicBezTo>
                    <a:pt x="12810" y="5118"/>
                    <a:pt x="12996" y="5019"/>
                    <a:pt x="13244" y="4952"/>
                  </a:cubicBezTo>
                  <a:cubicBezTo>
                    <a:pt x="13399" y="4919"/>
                    <a:pt x="13368" y="4842"/>
                    <a:pt x="13554" y="4842"/>
                  </a:cubicBezTo>
                  <a:cubicBezTo>
                    <a:pt x="13616" y="4820"/>
                    <a:pt x="13647" y="4798"/>
                    <a:pt x="13647" y="4753"/>
                  </a:cubicBezTo>
                  <a:cubicBezTo>
                    <a:pt x="13647" y="4720"/>
                    <a:pt x="13802" y="4731"/>
                    <a:pt x="13802" y="4698"/>
                  </a:cubicBezTo>
                  <a:cubicBezTo>
                    <a:pt x="14018" y="4698"/>
                    <a:pt x="13894" y="4565"/>
                    <a:pt x="14173" y="4588"/>
                  </a:cubicBezTo>
                  <a:cubicBezTo>
                    <a:pt x="14204" y="4510"/>
                    <a:pt x="14328" y="4488"/>
                    <a:pt x="14421" y="4444"/>
                  </a:cubicBezTo>
                  <a:cubicBezTo>
                    <a:pt x="14576" y="4355"/>
                    <a:pt x="14793" y="4278"/>
                    <a:pt x="14948" y="4201"/>
                  </a:cubicBezTo>
                  <a:cubicBezTo>
                    <a:pt x="15103" y="4167"/>
                    <a:pt x="15103" y="4090"/>
                    <a:pt x="15289" y="4090"/>
                  </a:cubicBezTo>
                  <a:cubicBezTo>
                    <a:pt x="15289" y="4024"/>
                    <a:pt x="15537" y="4035"/>
                    <a:pt x="15506" y="3946"/>
                  </a:cubicBezTo>
                  <a:cubicBezTo>
                    <a:pt x="15568" y="3902"/>
                    <a:pt x="15692" y="3858"/>
                    <a:pt x="15816" y="3836"/>
                  </a:cubicBezTo>
                  <a:cubicBezTo>
                    <a:pt x="15909" y="3792"/>
                    <a:pt x="15878" y="3714"/>
                    <a:pt x="16126" y="3725"/>
                  </a:cubicBezTo>
                  <a:cubicBezTo>
                    <a:pt x="16157" y="3615"/>
                    <a:pt x="16374" y="3571"/>
                    <a:pt x="16436" y="3471"/>
                  </a:cubicBezTo>
                  <a:cubicBezTo>
                    <a:pt x="16622" y="3416"/>
                    <a:pt x="16715" y="3327"/>
                    <a:pt x="16839" y="3250"/>
                  </a:cubicBezTo>
                  <a:cubicBezTo>
                    <a:pt x="16901" y="3150"/>
                    <a:pt x="17055" y="3095"/>
                    <a:pt x="17148" y="2996"/>
                  </a:cubicBezTo>
                  <a:cubicBezTo>
                    <a:pt x="17086" y="2918"/>
                    <a:pt x="17365" y="2951"/>
                    <a:pt x="17303" y="2863"/>
                  </a:cubicBezTo>
                  <a:cubicBezTo>
                    <a:pt x="17272" y="2797"/>
                    <a:pt x="17365" y="2775"/>
                    <a:pt x="17520" y="2775"/>
                  </a:cubicBezTo>
                  <a:cubicBezTo>
                    <a:pt x="17365" y="3018"/>
                    <a:pt x="17024" y="3206"/>
                    <a:pt x="16839" y="3449"/>
                  </a:cubicBezTo>
                  <a:cubicBezTo>
                    <a:pt x="16591" y="3504"/>
                    <a:pt x="16498" y="3615"/>
                    <a:pt x="16374" y="3725"/>
                  </a:cubicBezTo>
                  <a:cubicBezTo>
                    <a:pt x="16157" y="3792"/>
                    <a:pt x="16064" y="3913"/>
                    <a:pt x="15816" y="3980"/>
                  </a:cubicBezTo>
                  <a:cubicBezTo>
                    <a:pt x="15630" y="4068"/>
                    <a:pt x="15444" y="4156"/>
                    <a:pt x="15289" y="4256"/>
                  </a:cubicBezTo>
                  <a:cubicBezTo>
                    <a:pt x="15134" y="4278"/>
                    <a:pt x="15134" y="4355"/>
                    <a:pt x="14948" y="4366"/>
                  </a:cubicBezTo>
                  <a:cubicBezTo>
                    <a:pt x="14917" y="4389"/>
                    <a:pt x="14886" y="4411"/>
                    <a:pt x="14886" y="4444"/>
                  </a:cubicBezTo>
                  <a:cubicBezTo>
                    <a:pt x="14855" y="4477"/>
                    <a:pt x="14731" y="4466"/>
                    <a:pt x="14731" y="4499"/>
                  </a:cubicBezTo>
                  <a:cubicBezTo>
                    <a:pt x="14700" y="4565"/>
                    <a:pt x="14452" y="4554"/>
                    <a:pt x="14483" y="4643"/>
                  </a:cubicBezTo>
                  <a:cubicBezTo>
                    <a:pt x="14297" y="4643"/>
                    <a:pt x="14204" y="4687"/>
                    <a:pt x="14173" y="4753"/>
                  </a:cubicBezTo>
                  <a:cubicBezTo>
                    <a:pt x="13925" y="4820"/>
                    <a:pt x="13863" y="4941"/>
                    <a:pt x="13554" y="4974"/>
                  </a:cubicBezTo>
                  <a:cubicBezTo>
                    <a:pt x="13616" y="5041"/>
                    <a:pt x="13399" y="5019"/>
                    <a:pt x="13399" y="5063"/>
                  </a:cubicBezTo>
                  <a:cubicBezTo>
                    <a:pt x="13368" y="5085"/>
                    <a:pt x="13337" y="5107"/>
                    <a:pt x="13244" y="5118"/>
                  </a:cubicBezTo>
                  <a:cubicBezTo>
                    <a:pt x="13182" y="5162"/>
                    <a:pt x="13058" y="5195"/>
                    <a:pt x="13027" y="5251"/>
                  </a:cubicBezTo>
                  <a:cubicBezTo>
                    <a:pt x="12686" y="5295"/>
                    <a:pt x="12717" y="5450"/>
                    <a:pt x="12407" y="5483"/>
                  </a:cubicBezTo>
                  <a:cubicBezTo>
                    <a:pt x="12438" y="5560"/>
                    <a:pt x="12190" y="5549"/>
                    <a:pt x="12159" y="5616"/>
                  </a:cubicBezTo>
                  <a:cubicBezTo>
                    <a:pt x="12035" y="5638"/>
                    <a:pt x="12035" y="5715"/>
                    <a:pt x="11849" y="5726"/>
                  </a:cubicBezTo>
                  <a:cubicBezTo>
                    <a:pt x="11663" y="5815"/>
                    <a:pt x="11477" y="5892"/>
                    <a:pt x="11291" y="5980"/>
                  </a:cubicBezTo>
                  <a:cubicBezTo>
                    <a:pt x="11105" y="6058"/>
                    <a:pt x="10981" y="6168"/>
                    <a:pt x="10826" y="6257"/>
                  </a:cubicBezTo>
                  <a:cubicBezTo>
                    <a:pt x="10734" y="6378"/>
                    <a:pt x="10548" y="6456"/>
                    <a:pt x="10455" y="6566"/>
                  </a:cubicBezTo>
                  <a:cubicBezTo>
                    <a:pt x="10207" y="6765"/>
                    <a:pt x="9804" y="6931"/>
                    <a:pt x="9680" y="7174"/>
                  </a:cubicBezTo>
                  <a:cubicBezTo>
                    <a:pt x="9711" y="7218"/>
                    <a:pt x="9742" y="7174"/>
                    <a:pt x="9835" y="7174"/>
                  </a:cubicBezTo>
                  <a:cubicBezTo>
                    <a:pt x="9804" y="7130"/>
                    <a:pt x="9897" y="7130"/>
                    <a:pt x="9897" y="7097"/>
                  </a:cubicBezTo>
                  <a:cubicBezTo>
                    <a:pt x="10052" y="7086"/>
                    <a:pt x="10052" y="7019"/>
                    <a:pt x="10145" y="6975"/>
                  </a:cubicBezTo>
                  <a:cubicBezTo>
                    <a:pt x="10238" y="6942"/>
                    <a:pt x="10269" y="6876"/>
                    <a:pt x="10362" y="6843"/>
                  </a:cubicBezTo>
                  <a:cubicBezTo>
                    <a:pt x="10486" y="6809"/>
                    <a:pt x="10517" y="6765"/>
                    <a:pt x="10610" y="6732"/>
                  </a:cubicBezTo>
                  <a:cubicBezTo>
                    <a:pt x="10764" y="6655"/>
                    <a:pt x="10950" y="6577"/>
                    <a:pt x="11136" y="6511"/>
                  </a:cubicBezTo>
                  <a:cubicBezTo>
                    <a:pt x="11322" y="6434"/>
                    <a:pt x="11446" y="6356"/>
                    <a:pt x="11601" y="6279"/>
                  </a:cubicBezTo>
                  <a:cubicBezTo>
                    <a:pt x="11694" y="6235"/>
                    <a:pt x="11787" y="6201"/>
                    <a:pt x="11849" y="6146"/>
                  </a:cubicBezTo>
                  <a:cubicBezTo>
                    <a:pt x="12066" y="6157"/>
                    <a:pt x="11911" y="6036"/>
                    <a:pt x="12159" y="6058"/>
                  </a:cubicBezTo>
                  <a:cubicBezTo>
                    <a:pt x="12159" y="5991"/>
                    <a:pt x="12407" y="6002"/>
                    <a:pt x="12407" y="5925"/>
                  </a:cubicBezTo>
                  <a:cubicBezTo>
                    <a:pt x="12562" y="5914"/>
                    <a:pt x="12531" y="5848"/>
                    <a:pt x="12717" y="5837"/>
                  </a:cubicBezTo>
                  <a:cubicBezTo>
                    <a:pt x="12841" y="5748"/>
                    <a:pt x="13151" y="5715"/>
                    <a:pt x="13244" y="5616"/>
                  </a:cubicBezTo>
                  <a:cubicBezTo>
                    <a:pt x="13523" y="5582"/>
                    <a:pt x="13523" y="5461"/>
                    <a:pt x="13802" y="5417"/>
                  </a:cubicBezTo>
                  <a:cubicBezTo>
                    <a:pt x="13771" y="5339"/>
                    <a:pt x="14018" y="5350"/>
                    <a:pt x="14018" y="5284"/>
                  </a:cubicBezTo>
                  <a:cubicBezTo>
                    <a:pt x="14018" y="5207"/>
                    <a:pt x="14328" y="5262"/>
                    <a:pt x="14266" y="5173"/>
                  </a:cubicBezTo>
                  <a:cubicBezTo>
                    <a:pt x="14545" y="5129"/>
                    <a:pt x="14545" y="4997"/>
                    <a:pt x="14793" y="4952"/>
                  </a:cubicBezTo>
                  <a:cubicBezTo>
                    <a:pt x="14917" y="4919"/>
                    <a:pt x="14917" y="4842"/>
                    <a:pt x="15041" y="4809"/>
                  </a:cubicBezTo>
                  <a:cubicBezTo>
                    <a:pt x="15196" y="4798"/>
                    <a:pt x="15196" y="4731"/>
                    <a:pt x="15289" y="4698"/>
                  </a:cubicBezTo>
                  <a:cubicBezTo>
                    <a:pt x="15444" y="4632"/>
                    <a:pt x="15568" y="4543"/>
                    <a:pt x="15754" y="4477"/>
                  </a:cubicBezTo>
                  <a:cubicBezTo>
                    <a:pt x="16033" y="4311"/>
                    <a:pt x="16281" y="4123"/>
                    <a:pt x="16529" y="3946"/>
                  </a:cubicBezTo>
                  <a:cubicBezTo>
                    <a:pt x="16622" y="3902"/>
                    <a:pt x="16622" y="3836"/>
                    <a:pt x="16746" y="3803"/>
                  </a:cubicBezTo>
                  <a:cubicBezTo>
                    <a:pt x="16808" y="3758"/>
                    <a:pt x="16808" y="3692"/>
                    <a:pt x="16901" y="3670"/>
                  </a:cubicBezTo>
                  <a:cubicBezTo>
                    <a:pt x="17024" y="3571"/>
                    <a:pt x="17086" y="3471"/>
                    <a:pt x="17303" y="3416"/>
                  </a:cubicBezTo>
                  <a:cubicBezTo>
                    <a:pt x="17365" y="3228"/>
                    <a:pt x="17613" y="3128"/>
                    <a:pt x="17675" y="2940"/>
                  </a:cubicBezTo>
                  <a:cubicBezTo>
                    <a:pt x="17799" y="2874"/>
                    <a:pt x="17706" y="2753"/>
                    <a:pt x="17830" y="2697"/>
                  </a:cubicBezTo>
                  <a:cubicBezTo>
                    <a:pt x="17892" y="2664"/>
                    <a:pt x="17923" y="2631"/>
                    <a:pt x="17923" y="2587"/>
                  </a:cubicBezTo>
                  <a:cubicBezTo>
                    <a:pt x="18047" y="2576"/>
                    <a:pt x="17861" y="2531"/>
                    <a:pt x="17985" y="2531"/>
                  </a:cubicBezTo>
                  <a:cubicBezTo>
                    <a:pt x="18109" y="2178"/>
                    <a:pt x="18171" y="1813"/>
                    <a:pt x="18388" y="1492"/>
                  </a:cubicBezTo>
                  <a:cubicBezTo>
                    <a:pt x="18543" y="1525"/>
                    <a:pt x="18481" y="1691"/>
                    <a:pt x="18388" y="1724"/>
                  </a:cubicBezTo>
                  <a:cubicBezTo>
                    <a:pt x="18326" y="1791"/>
                    <a:pt x="18481" y="1946"/>
                    <a:pt x="18295" y="1968"/>
                  </a:cubicBezTo>
                  <a:cubicBezTo>
                    <a:pt x="18357" y="2167"/>
                    <a:pt x="18202" y="2277"/>
                    <a:pt x="18233" y="2476"/>
                  </a:cubicBezTo>
                  <a:cubicBezTo>
                    <a:pt x="18140" y="2609"/>
                    <a:pt x="18047" y="2764"/>
                    <a:pt x="18016" y="2918"/>
                  </a:cubicBezTo>
                  <a:cubicBezTo>
                    <a:pt x="17923" y="2985"/>
                    <a:pt x="17861" y="3051"/>
                    <a:pt x="17830" y="3139"/>
                  </a:cubicBezTo>
                  <a:cubicBezTo>
                    <a:pt x="17675" y="3162"/>
                    <a:pt x="17768" y="3283"/>
                    <a:pt x="17613" y="3305"/>
                  </a:cubicBezTo>
                  <a:cubicBezTo>
                    <a:pt x="17582" y="3482"/>
                    <a:pt x="17303" y="3548"/>
                    <a:pt x="17210" y="3692"/>
                  </a:cubicBezTo>
                  <a:cubicBezTo>
                    <a:pt x="17024" y="3803"/>
                    <a:pt x="16931" y="3946"/>
                    <a:pt x="16746" y="4057"/>
                  </a:cubicBezTo>
                  <a:cubicBezTo>
                    <a:pt x="16591" y="4179"/>
                    <a:pt x="16467" y="4300"/>
                    <a:pt x="16219" y="4389"/>
                  </a:cubicBezTo>
                  <a:cubicBezTo>
                    <a:pt x="16250" y="4499"/>
                    <a:pt x="16002" y="4510"/>
                    <a:pt x="15971" y="4588"/>
                  </a:cubicBezTo>
                  <a:cubicBezTo>
                    <a:pt x="15816" y="4621"/>
                    <a:pt x="15816" y="4698"/>
                    <a:pt x="15661" y="4720"/>
                  </a:cubicBezTo>
                  <a:cubicBezTo>
                    <a:pt x="15630" y="4764"/>
                    <a:pt x="15537" y="4764"/>
                    <a:pt x="15506" y="4809"/>
                  </a:cubicBezTo>
                  <a:cubicBezTo>
                    <a:pt x="15382" y="4820"/>
                    <a:pt x="15475" y="4897"/>
                    <a:pt x="15351" y="4897"/>
                  </a:cubicBezTo>
                  <a:cubicBezTo>
                    <a:pt x="15227" y="4941"/>
                    <a:pt x="15196" y="5019"/>
                    <a:pt x="14979" y="5030"/>
                  </a:cubicBezTo>
                  <a:cubicBezTo>
                    <a:pt x="14979" y="5129"/>
                    <a:pt x="14700" y="5129"/>
                    <a:pt x="14731" y="5229"/>
                  </a:cubicBezTo>
                  <a:cubicBezTo>
                    <a:pt x="14452" y="5207"/>
                    <a:pt x="14576" y="5328"/>
                    <a:pt x="14328" y="5339"/>
                  </a:cubicBezTo>
                  <a:cubicBezTo>
                    <a:pt x="14297" y="5417"/>
                    <a:pt x="14111" y="5439"/>
                    <a:pt x="13956" y="5472"/>
                  </a:cubicBezTo>
                  <a:cubicBezTo>
                    <a:pt x="13956" y="5560"/>
                    <a:pt x="13771" y="5582"/>
                    <a:pt x="13647" y="5616"/>
                  </a:cubicBezTo>
                  <a:cubicBezTo>
                    <a:pt x="13647" y="5660"/>
                    <a:pt x="13585" y="5693"/>
                    <a:pt x="13492" y="5704"/>
                  </a:cubicBezTo>
                  <a:cubicBezTo>
                    <a:pt x="13430" y="5726"/>
                    <a:pt x="13430" y="5781"/>
                    <a:pt x="13337" y="5781"/>
                  </a:cubicBezTo>
                  <a:cubicBezTo>
                    <a:pt x="13089" y="5781"/>
                    <a:pt x="13182" y="5903"/>
                    <a:pt x="12934" y="5892"/>
                  </a:cubicBezTo>
                  <a:cubicBezTo>
                    <a:pt x="12531" y="6102"/>
                    <a:pt x="12004" y="6268"/>
                    <a:pt x="11601" y="6478"/>
                  </a:cubicBezTo>
                  <a:cubicBezTo>
                    <a:pt x="11229" y="6688"/>
                    <a:pt x="10672" y="6843"/>
                    <a:pt x="10362" y="7097"/>
                  </a:cubicBezTo>
                  <a:cubicBezTo>
                    <a:pt x="10393" y="7130"/>
                    <a:pt x="10424" y="7086"/>
                    <a:pt x="10517" y="7086"/>
                  </a:cubicBezTo>
                  <a:cubicBezTo>
                    <a:pt x="10548" y="7064"/>
                    <a:pt x="10610" y="7064"/>
                    <a:pt x="10610" y="7031"/>
                  </a:cubicBezTo>
                  <a:cubicBezTo>
                    <a:pt x="10795" y="7042"/>
                    <a:pt x="10703" y="6953"/>
                    <a:pt x="10826" y="6953"/>
                  </a:cubicBezTo>
                  <a:cubicBezTo>
                    <a:pt x="11012" y="6964"/>
                    <a:pt x="10919" y="6876"/>
                    <a:pt x="11074" y="6865"/>
                  </a:cubicBezTo>
                  <a:cubicBezTo>
                    <a:pt x="11043" y="6809"/>
                    <a:pt x="11291" y="6843"/>
                    <a:pt x="11291" y="6787"/>
                  </a:cubicBezTo>
                  <a:cubicBezTo>
                    <a:pt x="11570" y="6644"/>
                    <a:pt x="11973" y="6555"/>
                    <a:pt x="12252" y="6423"/>
                  </a:cubicBezTo>
                  <a:cubicBezTo>
                    <a:pt x="12934" y="6212"/>
                    <a:pt x="13647" y="6002"/>
                    <a:pt x="14173" y="5726"/>
                  </a:cubicBezTo>
                  <a:cubicBezTo>
                    <a:pt x="14297" y="5704"/>
                    <a:pt x="14421" y="5682"/>
                    <a:pt x="14421" y="5616"/>
                  </a:cubicBezTo>
                  <a:cubicBezTo>
                    <a:pt x="14669" y="5649"/>
                    <a:pt x="14483" y="5527"/>
                    <a:pt x="14731" y="5560"/>
                  </a:cubicBezTo>
                  <a:cubicBezTo>
                    <a:pt x="14669" y="5483"/>
                    <a:pt x="14886" y="5505"/>
                    <a:pt x="14886" y="5450"/>
                  </a:cubicBezTo>
                  <a:cubicBezTo>
                    <a:pt x="15165" y="5494"/>
                    <a:pt x="14948" y="5350"/>
                    <a:pt x="15134" y="5361"/>
                  </a:cubicBezTo>
                  <a:cubicBezTo>
                    <a:pt x="15196" y="5328"/>
                    <a:pt x="15258" y="5284"/>
                    <a:pt x="15351" y="5251"/>
                  </a:cubicBezTo>
                  <a:cubicBezTo>
                    <a:pt x="15475" y="5240"/>
                    <a:pt x="15537" y="5207"/>
                    <a:pt x="15599" y="5173"/>
                  </a:cubicBezTo>
                  <a:cubicBezTo>
                    <a:pt x="15692" y="5096"/>
                    <a:pt x="15847" y="5041"/>
                    <a:pt x="15971" y="4974"/>
                  </a:cubicBezTo>
                  <a:cubicBezTo>
                    <a:pt x="16281" y="4853"/>
                    <a:pt x="16529" y="4698"/>
                    <a:pt x="16839" y="4588"/>
                  </a:cubicBezTo>
                  <a:cubicBezTo>
                    <a:pt x="16901" y="4499"/>
                    <a:pt x="17055" y="4444"/>
                    <a:pt x="17210" y="4389"/>
                  </a:cubicBezTo>
                  <a:cubicBezTo>
                    <a:pt x="17334" y="4322"/>
                    <a:pt x="17427" y="4234"/>
                    <a:pt x="17613" y="4201"/>
                  </a:cubicBezTo>
                  <a:cubicBezTo>
                    <a:pt x="17675" y="4013"/>
                    <a:pt x="17954" y="3913"/>
                    <a:pt x="18078" y="3747"/>
                  </a:cubicBezTo>
                  <a:cubicBezTo>
                    <a:pt x="18078" y="3692"/>
                    <a:pt x="18295" y="3714"/>
                    <a:pt x="18233" y="3637"/>
                  </a:cubicBezTo>
                  <a:cubicBezTo>
                    <a:pt x="18357" y="3637"/>
                    <a:pt x="18264" y="3559"/>
                    <a:pt x="18388" y="3559"/>
                  </a:cubicBezTo>
                  <a:cubicBezTo>
                    <a:pt x="18481" y="3482"/>
                    <a:pt x="18450" y="3372"/>
                    <a:pt x="18636" y="3338"/>
                  </a:cubicBezTo>
                  <a:cubicBezTo>
                    <a:pt x="18667" y="3250"/>
                    <a:pt x="18729" y="3162"/>
                    <a:pt x="18853" y="3106"/>
                  </a:cubicBezTo>
                  <a:cubicBezTo>
                    <a:pt x="18853" y="3007"/>
                    <a:pt x="18977" y="2951"/>
                    <a:pt x="19008" y="2863"/>
                  </a:cubicBezTo>
                  <a:cubicBezTo>
                    <a:pt x="19101" y="2697"/>
                    <a:pt x="19194" y="2531"/>
                    <a:pt x="19318" y="2388"/>
                  </a:cubicBezTo>
                  <a:cubicBezTo>
                    <a:pt x="19442" y="2399"/>
                    <a:pt x="19380" y="2454"/>
                    <a:pt x="19411" y="2498"/>
                  </a:cubicBezTo>
                  <a:cubicBezTo>
                    <a:pt x="19411" y="2542"/>
                    <a:pt x="19442" y="2609"/>
                    <a:pt x="19318" y="2609"/>
                  </a:cubicBezTo>
                  <a:cubicBezTo>
                    <a:pt x="19349" y="2697"/>
                    <a:pt x="19194" y="2730"/>
                    <a:pt x="19256" y="2830"/>
                  </a:cubicBezTo>
                  <a:cubicBezTo>
                    <a:pt x="18977" y="2863"/>
                    <a:pt x="19287" y="2940"/>
                    <a:pt x="19101" y="2974"/>
                  </a:cubicBezTo>
                  <a:cubicBezTo>
                    <a:pt x="19070" y="3040"/>
                    <a:pt x="19039" y="3128"/>
                    <a:pt x="18946" y="3162"/>
                  </a:cubicBezTo>
                  <a:cubicBezTo>
                    <a:pt x="18853" y="3305"/>
                    <a:pt x="18760" y="3438"/>
                    <a:pt x="18636" y="3559"/>
                  </a:cubicBezTo>
                  <a:cubicBezTo>
                    <a:pt x="18543" y="3692"/>
                    <a:pt x="18295" y="3769"/>
                    <a:pt x="18233" y="3913"/>
                  </a:cubicBezTo>
                  <a:cubicBezTo>
                    <a:pt x="18047" y="3935"/>
                    <a:pt x="18171" y="4079"/>
                    <a:pt x="17923" y="4090"/>
                  </a:cubicBezTo>
                  <a:cubicBezTo>
                    <a:pt x="17923" y="4179"/>
                    <a:pt x="17706" y="4179"/>
                    <a:pt x="17768" y="4278"/>
                  </a:cubicBezTo>
                  <a:cubicBezTo>
                    <a:pt x="17582" y="4300"/>
                    <a:pt x="17582" y="4377"/>
                    <a:pt x="17458" y="4422"/>
                  </a:cubicBezTo>
                  <a:cubicBezTo>
                    <a:pt x="17427" y="4488"/>
                    <a:pt x="17210" y="4499"/>
                    <a:pt x="17210" y="4588"/>
                  </a:cubicBezTo>
                  <a:cubicBezTo>
                    <a:pt x="16962" y="4665"/>
                    <a:pt x="16839" y="4786"/>
                    <a:pt x="16591" y="4864"/>
                  </a:cubicBezTo>
                  <a:cubicBezTo>
                    <a:pt x="16653" y="4963"/>
                    <a:pt x="16312" y="4930"/>
                    <a:pt x="16374" y="5030"/>
                  </a:cubicBezTo>
                  <a:cubicBezTo>
                    <a:pt x="16126" y="5019"/>
                    <a:pt x="16188" y="5140"/>
                    <a:pt x="15971" y="5140"/>
                  </a:cubicBezTo>
                  <a:cubicBezTo>
                    <a:pt x="15878" y="5284"/>
                    <a:pt x="15506" y="5328"/>
                    <a:pt x="15351" y="5450"/>
                  </a:cubicBezTo>
                  <a:cubicBezTo>
                    <a:pt x="15258" y="5505"/>
                    <a:pt x="15165" y="5538"/>
                    <a:pt x="15041" y="5582"/>
                  </a:cubicBezTo>
                  <a:cubicBezTo>
                    <a:pt x="14979" y="5616"/>
                    <a:pt x="14855" y="5616"/>
                    <a:pt x="14886" y="5671"/>
                  </a:cubicBezTo>
                  <a:cubicBezTo>
                    <a:pt x="14762" y="5660"/>
                    <a:pt x="14731" y="5693"/>
                    <a:pt x="14731" y="5726"/>
                  </a:cubicBezTo>
                  <a:cubicBezTo>
                    <a:pt x="14421" y="5781"/>
                    <a:pt x="14359" y="5925"/>
                    <a:pt x="14018" y="5980"/>
                  </a:cubicBezTo>
                  <a:cubicBezTo>
                    <a:pt x="14018" y="6058"/>
                    <a:pt x="13771" y="6058"/>
                    <a:pt x="13709" y="6113"/>
                  </a:cubicBezTo>
                  <a:cubicBezTo>
                    <a:pt x="13647" y="6135"/>
                    <a:pt x="13647" y="6179"/>
                    <a:pt x="13492" y="6168"/>
                  </a:cubicBezTo>
                  <a:cubicBezTo>
                    <a:pt x="13430" y="6190"/>
                    <a:pt x="13399" y="6212"/>
                    <a:pt x="13399" y="6257"/>
                  </a:cubicBezTo>
                  <a:cubicBezTo>
                    <a:pt x="13213" y="6268"/>
                    <a:pt x="13120" y="6323"/>
                    <a:pt x="13027" y="6367"/>
                  </a:cubicBezTo>
                  <a:cubicBezTo>
                    <a:pt x="12841" y="6389"/>
                    <a:pt x="12810" y="6456"/>
                    <a:pt x="12624" y="6478"/>
                  </a:cubicBezTo>
                  <a:cubicBezTo>
                    <a:pt x="12624" y="6555"/>
                    <a:pt x="12252" y="6511"/>
                    <a:pt x="12314" y="6621"/>
                  </a:cubicBezTo>
                  <a:cubicBezTo>
                    <a:pt x="12128" y="6633"/>
                    <a:pt x="12097" y="6710"/>
                    <a:pt x="11911" y="6732"/>
                  </a:cubicBezTo>
                  <a:cubicBezTo>
                    <a:pt x="11880" y="6787"/>
                    <a:pt x="11663" y="6798"/>
                    <a:pt x="11539" y="6843"/>
                  </a:cubicBezTo>
                  <a:cubicBezTo>
                    <a:pt x="11446" y="6887"/>
                    <a:pt x="11322" y="6931"/>
                    <a:pt x="11229" y="6975"/>
                  </a:cubicBezTo>
                  <a:cubicBezTo>
                    <a:pt x="11105" y="7019"/>
                    <a:pt x="11012" y="7064"/>
                    <a:pt x="10919" y="7119"/>
                  </a:cubicBezTo>
                  <a:cubicBezTo>
                    <a:pt x="10888" y="7152"/>
                    <a:pt x="10826" y="7174"/>
                    <a:pt x="10672" y="7174"/>
                  </a:cubicBezTo>
                  <a:cubicBezTo>
                    <a:pt x="10703" y="7218"/>
                    <a:pt x="10610" y="7229"/>
                    <a:pt x="10517" y="7229"/>
                  </a:cubicBezTo>
                  <a:cubicBezTo>
                    <a:pt x="10300" y="7428"/>
                    <a:pt x="9897" y="7561"/>
                    <a:pt x="9680" y="7760"/>
                  </a:cubicBezTo>
                  <a:cubicBezTo>
                    <a:pt x="9370" y="7771"/>
                    <a:pt x="9711" y="7849"/>
                    <a:pt x="9525" y="7871"/>
                  </a:cubicBezTo>
                  <a:cubicBezTo>
                    <a:pt x="9432" y="7904"/>
                    <a:pt x="9370" y="7959"/>
                    <a:pt x="9277" y="7981"/>
                  </a:cubicBezTo>
                  <a:cubicBezTo>
                    <a:pt x="9153" y="8070"/>
                    <a:pt x="8967" y="8147"/>
                    <a:pt x="8967" y="8291"/>
                  </a:cubicBezTo>
                  <a:cubicBezTo>
                    <a:pt x="8998" y="8324"/>
                    <a:pt x="9029" y="8291"/>
                    <a:pt x="9122" y="8291"/>
                  </a:cubicBezTo>
                  <a:cubicBezTo>
                    <a:pt x="9122" y="8258"/>
                    <a:pt x="9153" y="8235"/>
                    <a:pt x="9215" y="8235"/>
                  </a:cubicBezTo>
                  <a:cubicBezTo>
                    <a:pt x="9153" y="8158"/>
                    <a:pt x="9370" y="8180"/>
                    <a:pt x="9370" y="8125"/>
                  </a:cubicBezTo>
                  <a:cubicBezTo>
                    <a:pt x="9494" y="8059"/>
                    <a:pt x="9587" y="7981"/>
                    <a:pt x="9742" y="7926"/>
                  </a:cubicBezTo>
                  <a:cubicBezTo>
                    <a:pt x="9804" y="7826"/>
                    <a:pt x="10021" y="7782"/>
                    <a:pt x="10145" y="7705"/>
                  </a:cubicBezTo>
                  <a:cubicBezTo>
                    <a:pt x="10269" y="7638"/>
                    <a:pt x="10362" y="7561"/>
                    <a:pt x="10517" y="7506"/>
                  </a:cubicBezTo>
                  <a:cubicBezTo>
                    <a:pt x="10610" y="7473"/>
                    <a:pt x="10641" y="7428"/>
                    <a:pt x="10764" y="7395"/>
                  </a:cubicBezTo>
                  <a:cubicBezTo>
                    <a:pt x="10919" y="7395"/>
                    <a:pt x="10826" y="7307"/>
                    <a:pt x="10981" y="7318"/>
                  </a:cubicBezTo>
                  <a:cubicBezTo>
                    <a:pt x="10888" y="7218"/>
                    <a:pt x="11229" y="7296"/>
                    <a:pt x="11136" y="7207"/>
                  </a:cubicBezTo>
                  <a:cubicBezTo>
                    <a:pt x="11260" y="7185"/>
                    <a:pt x="11322" y="7163"/>
                    <a:pt x="11384" y="7119"/>
                  </a:cubicBezTo>
                  <a:cubicBezTo>
                    <a:pt x="11725" y="7008"/>
                    <a:pt x="12004" y="6876"/>
                    <a:pt x="12314" y="6754"/>
                  </a:cubicBezTo>
                  <a:cubicBezTo>
                    <a:pt x="12748" y="6644"/>
                    <a:pt x="13151" y="6533"/>
                    <a:pt x="13492" y="6400"/>
                  </a:cubicBezTo>
                  <a:cubicBezTo>
                    <a:pt x="13709" y="6345"/>
                    <a:pt x="13863" y="6268"/>
                    <a:pt x="14018" y="6201"/>
                  </a:cubicBezTo>
                  <a:cubicBezTo>
                    <a:pt x="14235" y="6135"/>
                    <a:pt x="14483" y="6102"/>
                    <a:pt x="14576" y="6002"/>
                  </a:cubicBezTo>
                  <a:cubicBezTo>
                    <a:pt x="14917" y="5991"/>
                    <a:pt x="14948" y="5870"/>
                    <a:pt x="15196" y="5837"/>
                  </a:cubicBezTo>
                  <a:cubicBezTo>
                    <a:pt x="15351" y="5759"/>
                    <a:pt x="15537" y="5693"/>
                    <a:pt x="15754" y="5649"/>
                  </a:cubicBezTo>
                  <a:cubicBezTo>
                    <a:pt x="15816" y="5605"/>
                    <a:pt x="15847" y="5560"/>
                    <a:pt x="16064" y="5560"/>
                  </a:cubicBezTo>
                  <a:cubicBezTo>
                    <a:pt x="16002" y="5472"/>
                    <a:pt x="16312" y="5516"/>
                    <a:pt x="16281" y="5450"/>
                  </a:cubicBezTo>
                  <a:cubicBezTo>
                    <a:pt x="16560" y="5417"/>
                    <a:pt x="16591" y="5295"/>
                    <a:pt x="16901" y="5284"/>
                  </a:cubicBezTo>
                  <a:cubicBezTo>
                    <a:pt x="16993" y="5184"/>
                    <a:pt x="17210" y="5096"/>
                    <a:pt x="17458" y="5030"/>
                  </a:cubicBezTo>
                  <a:cubicBezTo>
                    <a:pt x="17551" y="4919"/>
                    <a:pt x="17768" y="4842"/>
                    <a:pt x="17923" y="4753"/>
                  </a:cubicBezTo>
                  <a:cubicBezTo>
                    <a:pt x="18109" y="4665"/>
                    <a:pt x="18264" y="4576"/>
                    <a:pt x="18388" y="4477"/>
                  </a:cubicBezTo>
                  <a:cubicBezTo>
                    <a:pt x="18481" y="4355"/>
                    <a:pt x="18636" y="4267"/>
                    <a:pt x="18853" y="4201"/>
                  </a:cubicBezTo>
                  <a:cubicBezTo>
                    <a:pt x="18791" y="4112"/>
                    <a:pt x="18977" y="4123"/>
                    <a:pt x="18946" y="4057"/>
                  </a:cubicBezTo>
                  <a:cubicBezTo>
                    <a:pt x="19039" y="4046"/>
                    <a:pt x="18977" y="3968"/>
                    <a:pt x="19101" y="3968"/>
                  </a:cubicBezTo>
                  <a:cubicBezTo>
                    <a:pt x="19070" y="3913"/>
                    <a:pt x="19101" y="3869"/>
                    <a:pt x="19256" y="3858"/>
                  </a:cubicBezTo>
                  <a:cubicBezTo>
                    <a:pt x="19256" y="3814"/>
                    <a:pt x="19225" y="3758"/>
                    <a:pt x="19318" y="3747"/>
                  </a:cubicBezTo>
                  <a:cubicBezTo>
                    <a:pt x="19349" y="3571"/>
                    <a:pt x="19659" y="3482"/>
                    <a:pt x="19721" y="3305"/>
                  </a:cubicBezTo>
                  <a:cubicBezTo>
                    <a:pt x="19876" y="3327"/>
                    <a:pt x="19783" y="3482"/>
                    <a:pt x="19721" y="3504"/>
                  </a:cubicBezTo>
                  <a:cubicBezTo>
                    <a:pt x="19690" y="3582"/>
                    <a:pt x="19566" y="3615"/>
                    <a:pt x="19566" y="3692"/>
                  </a:cubicBezTo>
                  <a:cubicBezTo>
                    <a:pt x="19411" y="3803"/>
                    <a:pt x="19349" y="3946"/>
                    <a:pt x="19163" y="4057"/>
                  </a:cubicBezTo>
                  <a:cubicBezTo>
                    <a:pt x="18977" y="4156"/>
                    <a:pt x="18977" y="4322"/>
                    <a:pt x="18698" y="4389"/>
                  </a:cubicBezTo>
                  <a:cubicBezTo>
                    <a:pt x="18698" y="4554"/>
                    <a:pt x="18295" y="4576"/>
                    <a:pt x="18326" y="4753"/>
                  </a:cubicBezTo>
                  <a:cubicBezTo>
                    <a:pt x="18078" y="4798"/>
                    <a:pt x="17985" y="4897"/>
                    <a:pt x="17861" y="4974"/>
                  </a:cubicBezTo>
                  <a:cubicBezTo>
                    <a:pt x="17644" y="5030"/>
                    <a:pt x="17551" y="5107"/>
                    <a:pt x="17458" y="5195"/>
                  </a:cubicBezTo>
                  <a:cubicBezTo>
                    <a:pt x="17210" y="5173"/>
                    <a:pt x="17365" y="5295"/>
                    <a:pt x="17148" y="5284"/>
                  </a:cubicBezTo>
                  <a:cubicBezTo>
                    <a:pt x="17117" y="5339"/>
                    <a:pt x="16993" y="5350"/>
                    <a:pt x="16901" y="5394"/>
                  </a:cubicBezTo>
                  <a:cubicBezTo>
                    <a:pt x="16777" y="5406"/>
                    <a:pt x="16839" y="5505"/>
                    <a:pt x="16591" y="5472"/>
                  </a:cubicBezTo>
                  <a:cubicBezTo>
                    <a:pt x="16560" y="5516"/>
                    <a:pt x="16498" y="5549"/>
                    <a:pt x="16436" y="5582"/>
                  </a:cubicBezTo>
                  <a:cubicBezTo>
                    <a:pt x="16343" y="5616"/>
                    <a:pt x="16157" y="5616"/>
                    <a:pt x="16126" y="5671"/>
                  </a:cubicBezTo>
                  <a:cubicBezTo>
                    <a:pt x="16064" y="5704"/>
                    <a:pt x="15940" y="5726"/>
                    <a:pt x="15816" y="5759"/>
                  </a:cubicBezTo>
                  <a:cubicBezTo>
                    <a:pt x="15754" y="5792"/>
                    <a:pt x="15599" y="5815"/>
                    <a:pt x="15599" y="5870"/>
                  </a:cubicBezTo>
                  <a:cubicBezTo>
                    <a:pt x="15475" y="5881"/>
                    <a:pt x="15413" y="5914"/>
                    <a:pt x="15351" y="5947"/>
                  </a:cubicBezTo>
                  <a:cubicBezTo>
                    <a:pt x="15072" y="5980"/>
                    <a:pt x="14979" y="6069"/>
                    <a:pt x="14731" y="6113"/>
                  </a:cubicBezTo>
                  <a:cubicBezTo>
                    <a:pt x="14576" y="6179"/>
                    <a:pt x="14483" y="6268"/>
                    <a:pt x="14173" y="6279"/>
                  </a:cubicBezTo>
                  <a:cubicBezTo>
                    <a:pt x="14266" y="6378"/>
                    <a:pt x="13987" y="6345"/>
                    <a:pt x="13956" y="6400"/>
                  </a:cubicBezTo>
                  <a:cubicBezTo>
                    <a:pt x="13925" y="6456"/>
                    <a:pt x="13740" y="6445"/>
                    <a:pt x="13709" y="6511"/>
                  </a:cubicBezTo>
                  <a:cubicBezTo>
                    <a:pt x="13554" y="6511"/>
                    <a:pt x="13554" y="6577"/>
                    <a:pt x="13399" y="6588"/>
                  </a:cubicBezTo>
                  <a:cubicBezTo>
                    <a:pt x="13337" y="6621"/>
                    <a:pt x="13244" y="6644"/>
                    <a:pt x="13182" y="6677"/>
                  </a:cubicBezTo>
                  <a:cubicBezTo>
                    <a:pt x="12841" y="6798"/>
                    <a:pt x="12407" y="6898"/>
                    <a:pt x="12097" y="7031"/>
                  </a:cubicBezTo>
                  <a:cubicBezTo>
                    <a:pt x="12097" y="7108"/>
                    <a:pt x="11787" y="7053"/>
                    <a:pt x="11849" y="7152"/>
                  </a:cubicBezTo>
                  <a:cubicBezTo>
                    <a:pt x="11694" y="7152"/>
                    <a:pt x="11632" y="7207"/>
                    <a:pt x="11539" y="7229"/>
                  </a:cubicBezTo>
                  <a:cubicBezTo>
                    <a:pt x="11384" y="7296"/>
                    <a:pt x="11291" y="7384"/>
                    <a:pt x="11074" y="7428"/>
                  </a:cubicBezTo>
                  <a:cubicBezTo>
                    <a:pt x="10950" y="7517"/>
                    <a:pt x="10857" y="7605"/>
                    <a:pt x="10610" y="7650"/>
                  </a:cubicBezTo>
                  <a:cubicBezTo>
                    <a:pt x="10517" y="7738"/>
                    <a:pt x="10331" y="7793"/>
                    <a:pt x="10145" y="7837"/>
                  </a:cubicBezTo>
                  <a:cubicBezTo>
                    <a:pt x="10052" y="8025"/>
                    <a:pt x="9711" y="8114"/>
                    <a:pt x="9525" y="8258"/>
                  </a:cubicBezTo>
                  <a:cubicBezTo>
                    <a:pt x="9308" y="8401"/>
                    <a:pt x="9029" y="8523"/>
                    <a:pt x="8905" y="8678"/>
                  </a:cubicBezTo>
                  <a:cubicBezTo>
                    <a:pt x="9122" y="8689"/>
                    <a:pt x="9060" y="8589"/>
                    <a:pt x="9122" y="8534"/>
                  </a:cubicBezTo>
                  <a:cubicBezTo>
                    <a:pt x="9215" y="8512"/>
                    <a:pt x="9277" y="8468"/>
                    <a:pt x="9370" y="8423"/>
                  </a:cubicBezTo>
                  <a:cubicBezTo>
                    <a:pt x="9463" y="8390"/>
                    <a:pt x="9587" y="8357"/>
                    <a:pt x="9587" y="8291"/>
                  </a:cubicBezTo>
                  <a:cubicBezTo>
                    <a:pt x="9835" y="8313"/>
                    <a:pt x="9711" y="8191"/>
                    <a:pt x="9897" y="8202"/>
                  </a:cubicBezTo>
                  <a:cubicBezTo>
                    <a:pt x="9959" y="8147"/>
                    <a:pt x="10052" y="8114"/>
                    <a:pt x="10145" y="8070"/>
                  </a:cubicBezTo>
                  <a:cubicBezTo>
                    <a:pt x="10207" y="8025"/>
                    <a:pt x="10362" y="8014"/>
                    <a:pt x="10362" y="7959"/>
                  </a:cubicBezTo>
                  <a:cubicBezTo>
                    <a:pt x="10579" y="7893"/>
                    <a:pt x="10703" y="7793"/>
                    <a:pt x="10919" y="7727"/>
                  </a:cubicBezTo>
                  <a:cubicBezTo>
                    <a:pt x="10888" y="7683"/>
                    <a:pt x="10981" y="7683"/>
                    <a:pt x="11074" y="7672"/>
                  </a:cubicBezTo>
                  <a:cubicBezTo>
                    <a:pt x="11043" y="7627"/>
                    <a:pt x="11136" y="7627"/>
                    <a:pt x="11229" y="7616"/>
                  </a:cubicBezTo>
                  <a:cubicBezTo>
                    <a:pt x="11198" y="7550"/>
                    <a:pt x="11353" y="7528"/>
                    <a:pt x="11446" y="7506"/>
                  </a:cubicBezTo>
                  <a:cubicBezTo>
                    <a:pt x="11508" y="7451"/>
                    <a:pt x="11632" y="7417"/>
                    <a:pt x="11694" y="7373"/>
                  </a:cubicBezTo>
                  <a:cubicBezTo>
                    <a:pt x="11942" y="7395"/>
                    <a:pt x="11787" y="7274"/>
                    <a:pt x="12004" y="7285"/>
                  </a:cubicBezTo>
                  <a:cubicBezTo>
                    <a:pt x="12314" y="7130"/>
                    <a:pt x="12748" y="7019"/>
                    <a:pt x="13027" y="6843"/>
                  </a:cubicBezTo>
                  <a:cubicBezTo>
                    <a:pt x="13182" y="6832"/>
                    <a:pt x="13182" y="6765"/>
                    <a:pt x="13337" y="6754"/>
                  </a:cubicBezTo>
                  <a:cubicBezTo>
                    <a:pt x="13523" y="6765"/>
                    <a:pt x="13399" y="6644"/>
                    <a:pt x="13647" y="6677"/>
                  </a:cubicBezTo>
                  <a:cubicBezTo>
                    <a:pt x="13709" y="6577"/>
                    <a:pt x="14018" y="6566"/>
                    <a:pt x="14111" y="6478"/>
                  </a:cubicBezTo>
                  <a:cubicBezTo>
                    <a:pt x="14359" y="6445"/>
                    <a:pt x="14452" y="6356"/>
                    <a:pt x="14731" y="6334"/>
                  </a:cubicBezTo>
                  <a:cubicBezTo>
                    <a:pt x="14793" y="6235"/>
                    <a:pt x="15041" y="6212"/>
                    <a:pt x="15289" y="6168"/>
                  </a:cubicBezTo>
                  <a:cubicBezTo>
                    <a:pt x="15599" y="6047"/>
                    <a:pt x="16002" y="5947"/>
                    <a:pt x="16374" y="5837"/>
                  </a:cubicBezTo>
                  <a:cubicBezTo>
                    <a:pt x="16436" y="5803"/>
                    <a:pt x="16591" y="5781"/>
                    <a:pt x="16684" y="5759"/>
                  </a:cubicBezTo>
                  <a:cubicBezTo>
                    <a:pt x="16839" y="5748"/>
                    <a:pt x="16746" y="5660"/>
                    <a:pt x="16901" y="5671"/>
                  </a:cubicBezTo>
                  <a:cubicBezTo>
                    <a:pt x="17055" y="5605"/>
                    <a:pt x="17334" y="5582"/>
                    <a:pt x="17458" y="5505"/>
                  </a:cubicBezTo>
                  <a:cubicBezTo>
                    <a:pt x="17675" y="5450"/>
                    <a:pt x="17830" y="5394"/>
                    <a:pt x="18016" y="5339"/>
                  </a:cubicBezTo>
                  <a:cubicBezTo>
                    <a:pt x="18202" y="5350"/>
                    <a:pt x="18078" y="5229"/>
                    <a:pt x="18326" y="5251"/>
                  </a:cubicBezTo>
                  <a:cubicBezTo>
                    <a:pt x="18264" y="5173"/>
                    <a:pt x="18481" y="5195"/>
                    <a:pt x="18481" y="5140"/>
                  </a:cubicBezTo>
                  <a:cubicBezTo>
                    <a:pt x="18636" y="5162"/>
                    <a:pt x="18574" y="5107"/>
                    <a:pt x="18636" y="5085"/>
                  </a:cubicBezTo>
                  <a:cubicBezTo>
                    <a:pt x="18698" y="5063"/>
                    <a:pt x="18884" y="5008"/>
                    <a:pt x="19008" y="4974"/>
                  </a:cubicBezTo>
                  <a:cubicBezTo>
                    <a:pt x="19070" y="4875"/>
                    <a:pt x="19380" y="4864"/>
                    <a:pt x="19411" y="4753"/>
                  </a:cubicBezTo>
                  <a:cubicBezTo>
                    <a:pt x="19783" y="4654"/>
                    <a:pt x="19907" y="4455"/>
                    <a:pt x="20278" y="4333"/>
                  </a:cubicBezTo>
                  <a:cubicBezTo>
                    <a:pt x="20340" y="4245"/>
                    <a:pt x="20495" y="4179"/>
                    <a:pt x="20588" y="4079"/>
                  </a:cubicBezTo>
                  <a:cubicBezTo>
                    <a:pt x="20712" y="4013"/>
                    <a:pt x="20743" y="3902"/>
                    <a:pt x="20960" y="3858"/>
                  </a:cubicBezTo>
                  <a:cubicBezTo>
                    <a:pt x="20929" y="3714"/>
                    <a:pt x="21146" y="3670"/>
                    <a:pt x="21208" y="3559"/>
                  </a:cubicBezTo>
                  <a:cubicBezTo>
                    <a:pt x="21332" y="3482"/>
                    <a:pt x="21301" y="3360"/>
                    <a:pt x="21425" y="3272"/>
                  </a:cubicBezTo>
                  <a:cubicBezTo>
                    <a:pt x="21549" y="3261"/>
                    <a:pt x="21549" y="3405"/>
                    <a:pt x="21425" y="3394"/>
                  </a:cubicBezTo>
                  <a:cubicBezTo>
                    <a:pt x="21456" y="3449"/>
                    <a:pt x="21425" y="3493"/>
                    <a:pt x="21363" y="3526"/>
                  </a:cubicBezTo>
                  <a:cubicBezTo>
                    <a:pt x="21301" y="3626"/>
                    <a:pt x="21301" y="3725"/>
                    <a:pt x="21115" y="3781"/>
                  </a:cubicBezTo>
                  <a:cubicBezTo>
                    <a:pt x="21177" y="3902"/>
                    <a:pt x="20929" y="3935"/>
                    <a:pt x="20898" y="4024"/>
                  </a:cubicBezTo>
                  <a:cubicBezTo>
                    <a:pt x="20774" y="4101"/>
                    <a:pt x="20774" y="4201"/>
                    <a:pt x="20588" y="4256"/>
                  </a:cubicBezTo>
                  <a:cubicBezTo>
                    <a:pt x="20526" y="4344"/>
                    <a:pt x="20309" y="4377"/>
                    <a:pt x="20278" y="4477"/>
                  </a:cubicBezTo>
                  <a:cubicBezTo>
                    <a:pt x="20123" y="4532"/>
                    <a:pt x="20030" y="4610"/>
                    <a:pt x="19876" y="4665"/>
                  </a:cubicBezTo>
                  <a:cubicBezTo>
                    <a:pt x="19721" y="4720"/>
                    <a:pt x="19690" y="4831"/>
                    <a:pt x="19473" y="4864"/>
                  </a:cubicBezTo>
                  <a:cubicBezTo>
                    <a:pt x="19318" y="4908"/>
                    <a:pt x="19442" y="5052"/>
                    <a:pt x="19101" y="5030"/>
                  </a:cubicBezTo>
                  <a:cubicBezTo>
                    <a:pt x="19194" y="5074"/>
                    <a:pt x="19194" y="5096"/>
                    <a:pt x="19101" y="5140"/>
                  </a:cubicBezTo>
                  <a:cubicBezTo>
                    <a:pt x="18977" y="5151"/>
                    <a:pt x="19070" y="5229"/>
                    <a:pt x="18946" y="5229"/>
                  </a:cubicBezTo>
                  <a:cubicBezTo>
                    <a:pt x="18946" y="5273"/>
                    <a:pt x="18884" y="5295"/>
                    <a:pt x="18791" y="5306"/>
                  </a:cubicBezTo>
                  <a:cubicBezTo>
                    <a:pt x="18729" y="5328"/>
                    <a:pt x="18729" y="5383"/>
                    <a:pt x="18636" y="5394"/>
                  </a:cubicBezTo>
                  <a:cubicBezTo>
                    <a:pt x="18512" y="5538"/>
                    <a:pt x="18171" y="5593"/>
                    <a:pt x="18078" y="5759"/>
                  </a:cubicBezTo>
                  <a:cubicBezTo>
                    <a:pt x="17799" y="5837"/>
                    <a:pt x="17644" y="5969"/>
                    <a:pt x="17396" y="6058"/>
                  </a:cubicBezTo>
                  <a:cubicBezTo>
                    <a:pt x="17148" y="6157"/>
                    <a:pt x="16901" y="6257"/>
                    <a:pt x="16591" y="6334"/>
                  </a:cubicBezTo>
                  <a:cubicBezTo>
                    <a:pt x="16560" y="6411"/>
                    <a:pt x="16281" y="6411"/>
                    <a:pt x="16281" y="6511"/>
                  </a:cubicBezTo>
                  <a:cubicBezTo>
                    <a:pt x="16157" y="6555"/>
                    <a:pt x="15940" y="6566"/>
                    <a:pt x="15909" y="6644"/>
                  </a:cubicBezTo>
                  <a:cubicBezTo>
                    <a:pt x="15661" y="6644"/>
                    <a:pt x="15661" y="6743"/>
                    <a:pt x="15444" y="6754"/>
                  </a:cubicBezTo>
                  <a:cubicBezTo>
                    <a:pt x="15382" y="6832"/>
                    <a:pt x="15103" y="6820"/>
                    <a:pt x="15134" y="6920"/>
                  </a:cubicBezTo>
                  <a:cubicBezTo>
                    <a:pt x="14855" y="6920"/>
                    <a:pt x="14979" y="7053"/>
                    <a:pt x="14669" y="7031"/>
                  </a:cubicBezTo>
                  <a:cubicBezTo>
                    <a:pt x="14607" y="7108"/>
                    <a:pt x="14421" y="7141"/>
                    <a:pt x="14359" y="7196"/>
                  </a:cubicBezTo>
                  <a:cubicBezTo>
                    <a:pt x="14049" y="7285"/>
                    <a:pt x="13802" y="7384"/>
                    <a:pt x="13492" y="7451"/>
                  </a:cubicBezTo>
                  <a:cubicBezTo>
                    <a:pt x="13399" y="7539"/>
                    <a:pt x="13058" y="7539"/>
                    <a:pt x="13089" y="7672"/>
                  </a:cubicBezTo>
                  <a:cubicBezTo>
                    <a:pt x="12903" y="7672"/>
                    <a:pt x="12748" y="7683"/>
                    <a:pt x="12779" y="7760"/>
                  </a:cubicBezTo>
                  <a:cubicBezTo>
                    <a:pt x="12593" y="7749"/>
                    <a:pt x="12531" y="7804"/>
                    <a:pt x="12469" y="7837"/>
                  </a:cubicBezTo>
                  <a:cubicBezTo>
                    <a:pt x="12221" y="7815"/>
                    <a:pt x="12314" y="7915"/>
                    <a:pt x="12159" y="7926"/>
                  </a:cubicBezTo>
                  <a:cubicBezTo>
                    <a:pt x="12035" y="7937"/>
                    <a:pt x="11973" y="7970"/>
                    <a:pt x="11942" y="8014"/>
                  </a:cubicBezTo>
                  <a:cubicBezTo>
                    <a:pt x="11849" y="8047"/>
                    <a:pt x="11725" y="8070"/>
                    <a:pt x="11632" y="8092"/>
                  </a:cubicBezTo>
                  <a:cubicBezTo>
                    <a:pt x="11632" y="8136"/>
                    <a:pt x="11570" y="8147"/>
                    <a:pt x="11446" y="8147"/>
                  </a:cubicBezTo>
                  <a:cubicBezTo>
                    <a:pt x="11477" y="8180"/>
                    <a:pt x="11446" y="8202"/>
                    <a:pt x="11384" y="8202"/>
                  </a:cubicBezTo>
                  <a:cubicBezTo>
                    <a:pt x="11260" y="8280"/>
                    <a:pt x="11074" y="8335"/>
                    <a:pt x="10919" y="8401"/>
                  </a:cubicBezTo>
                  <a:cubicBezTo>
                    <a:pt x="10641" y="8545"/>
                    <a:pt x="10300" y="8678"/>
                    <a:pt x="10052" y="8843"/>
                  </a:cubicBezTo>
                  <a:cubicBezTo>
                    <a:pt x="9711" y="8854"/>
                    <a:pt x="9804" y="9020"/>
                    <a:pt x="9587" y="9064"/>
                  </a:cubicBezTo>
                  <a:cubicBezTo>
                    <a:pt x="9525" y="9109"/>
                    <a:pt x="9525" y="9175"/>
                    <a:pt x="9370" y="9175"/>
                  </a:cubicBezTo>
                  <a:cubicBezTo>
                    <a:pt x="9277" y="9208"/>
                    <a:pt x="9339" y="9286"/>
                    <a:pt x="9122" y="9263"/>
                  </a:cubicBezTo>
                  <a:cubicBezTo>
                    <a:pt x="9122" y="9341"/>
                    <a:pt x="8967" y="9374"/>
                    <a:pt x="8967" y="9451"/>
                  </a:cubicBezTo>
                  <a:cubicBezTo>
                    <a:pt x="8905" y="9485"/>
                    <a:pt x="8781" y="9485"/>
                    <a:pt x="8812" y="9540"/>
                  </a:cubicBezTo>
                  <a:cubicBezTo>
                    <a:pt x="8781" y="9562"/>
                    <a:pt x="8750" y="9584"/>
                    <a:pt x="8657" y="9595"/>
                  </a:cubicBezTo>
                  <a:cubicBezTo>
                    <a:pt x="8440" y="9628"/>
                    <a:pt x="8626" y="9728"/>
                    <a:pt x="8502" y="9739"/>
                  </a:cubicBezTo>
                  <a:cubicBezTo>
                    <a:pt x="8316" y="9739"/>
                    <a:pt x="8316" y="9816"/>
                    <a:pt x="8192" y="9849"/>
                  </a:cubicBezTo>
                  <a:cubicBezTo>
                    <a:pt x="8285" y="9916"/>
                    <a:pt x="7944" y="9982"/>
                    <a:pt x="8192" y="10015"/>
                  </a:cubicBezTo>
                  <a:cubicBezTo>
                    <a:pt x="7913" y="10081"/>
                    <a:pt x="8037" y="10269"/>
                    <a:pt x="7727" y="10314"/>
                  </a:cubicBezTo>
                  <a:cubicBezTo>
                    <a:pt x="7758" y="10413"/>
                    <a:pt x="8006" y="10535"/>
                    <a:pt x="7789" y="10623"/>
                  </a:cubicBezTo>
                  <a:cubicBezTo>
                    <a:pt x="8099" y="10634"/>
                    <a:pt x="7975" y="10502"/>
                    <a:pt x="8099" y="10457"/>
                  </a:cubicBezTo>
                  <a:cubicBezTo>
                    <a:pt x="8099" y="10358"/>
                    <a:pt x="8347" y="10358"/>
                    <a:pt x="8347" y="10258"/>
                  </a:cubicBezTo>
                  <a:cubicBezTo>
                    <a:pt x="8471" y="10214"/>
                    <a:pt x="8502" y="10126"/>
                    <a:pt x="8657" y="10093"/>
                  </a:cubicBezTo>
                  <a:cubicBezTo>
                    <a:pt x="8595" y="9993"/>
                    <a:pt x="8843" y="9993"/>
                    <a:pt x="8905" y="9927"/>
                  </a:cubicBezTo>
                  <a:cubicBezTo>
                    <a:pt x="8967" y="9905"/>
                    <a:pt x="8967" y="9871"/>
                    <a:pt x="8967" y="9816"/>
                  </a:cubicBezTo>
                  <a:cubicBezTo>
                    <a:pt x="9122" y="9827"/>
                    <a:pt x="9122" y="9783"/>
                    <a:pt x="9122" y="9739"/>
                  </a:cubicBezTo>
                  <a:cubicBezTo>
                    <a:pt x="9246" y="9695"/>
                    <a:pt x="9370" y="9661"/>
                    <a:pt x="9432" y="9595"/>
                  </a:cubicBezTo>
                  <a:cubicBezTo>
                    <a:pt x="9587" y="9473"/>
                    <a:pt x="9711" y="9341"/>
                    <a:pt x="9990" y="9263"/>
                  </a:cubicBezTo>
                  <a:cubicBezTo>
                    <a:pt x="10114" y="9131"/>
                    <a:pt x="10393" y="9064"/>
                    <a:pt x="10517" y="8932"/>
                  </a:cubicBezTo>
                  <a:cubicBezTo>
                    <a:pt x="10826" y="8854"/>
                    <a:pt x="10981" y="8733"/>
                    <a:pt x="11229" y="8644"/>
                  </a:cubicBezTo>
                  <a:cubicBezTo>
                    <a:pt x="11477" y="8567"/>
                    <a:pt x="11694" y="8468"/>
                    <a:pt x="11942" y="8368"/>
                  </a:cubicBezTo>
                  <a:cubicBezTo>
                    <a:pt x="12066" y="8246"/>
                    <a:pt x="12407" y="8191"/>
                    <a:pt x="12562" y="8070"/>
                  </a:cubicBezTo>
                  <a:cubicBezTo>
                    <a:pt x="12872" y="7970"/>
                    <a:pt x="13213" y="7893"/>
                    <a:pt x="13399" y="7760"/>
                  </a:cubicBezTo>
                  <a:cubicBezTo>
                    <a:pt x="13740" y="7672"/>
                    <a:pt x="13987" y="7583"/>
                    <a:pt x="14266" y="7484"/>
                  </a:cubicBezTo>
                  <a:cubicBezTo>
                    <a:pt x="14390" y="7473"/>
                    <a:pt x="14328" y="7395"/>
                    <a:pt x="14576" y="7428"/>
                  </a:cubicBezTo>
                  <a:cubicBezTo>
                    <a:pt x="14545" y="7362"/>
                    <a:pt x="14731" y="7384"/>
                    <a:pt x="14731" y="7340"/>
                  </a:cubicBezTo>
                  <a:cubicBezTo>
                    <a:pt x="14855" y="7285"/>
                    <a:pt x="15072" y="7252"/>
                    <a:pt x="15134" y="7174"/>
                  </a:cubicBezTo>
                  <a:cubicBezTo>
                    <a:pt x="15351" y="7196"/>
                    <a:pt x="15289" y="7119"/>
                    <a:pt x="15444" y="7119"/>
                  </a:cubicBezTo>
                  <a:cubicBezTo>
                    <a:pt x="15382" y="7053"/>
                    <a:pt x="15599" y="7075"/>
                    <a:pt x="15599" y="7031"/>
                  </a:cubicBezTo>
                  <a:cubicBezTo>
                    <a:pt x="15754" y="6997"/>
                    <a:pt x="15816" y="6931"/>
                    <a:pt x="16064" y="6920"/>
                  </a:cubicBezTo>
                  <a:cubicBezTo>
                    <a:pt x="16188" y="6787"/>
                    <a:pt x="16436" y="6710"/>
                    <a:pt x="16684" y="6621"/>
                  </a:cubicBezTo>
                  <a:cubicBezTo>
                    <a:pt x="16777" y="6555"/>
                    <a:pt x="16901" y="6511"/>
                    <a:pt x="17086" y="6478"/>
                  </a:cubicBezTo>
                  <a:cubicBezTo>
                    <a:pt x="17086" y="6445"/>
                    <a:pt x="17210" y="6434"/>
                    <a:pt x="17241" y="6389"/>
                  </a:cubicBezTo>
                  <a:cubicBezTo>
                    <a:pt x="17303" y="6378"/>
                    <a:pt x="17365" y="6356"/>
                    <a:pt x="17396" y="6389"/>
                  </a:cubicBezTo>
                  <a:cubicBezTo>
                    <a:pt x="17303" y="6489"/>
                    <a:pt x="17117" y="6566"/>
                    <a:pt x="16931" y="6621"/>
                  </a:cubicBezTo>
                  <a:cubicBezTo>
                    <a:pt x="16777" y="6688"/>
                    <a:pt x="16684" y="6776"/>
                    <a:pt x="16436" y="6809"/>
                  </a:cubicBezTo>
                  <a:cubicBezTo>
                    <a:pt x="16436" y="6865"/>
                    <a:pt x="16250" y="6865"/>
                    <a:pt x="16219" y="6920"/>
                  </a:cubicBezTo>
                  <a:cubicBezTo>
                    <a:pt x="16157" y="6931"/>
                    <a:pt x="16126" y="6964"/>
                    <a:pt x="16064" y="6975"/>
                  </a:cubicBezTo>
                  <a:cubicBezTo>
                    <a:pt x="16033" y="6986"/>
                    <a:pt x="16002" y="7008"/>
                    <a:pt x="15909" y="7008"/>
                  </a:cubicBezTo>
                  <a:cubicBezTo>
                    <a:pt x="15909" y="7130"/>
                    <a:pt x="15506" y="7108"/>
                    <a:pt x="15506" y="7229"/>
                  </a:cubicBezTo>
                  <a:cubicBezTo>
                    <a:pt x="15289" y="7229"/>
                    <a:pt x="15196" y="7285"/>
                    <a:pt x="15134" y="7340"/>
                  </a:cubicBezTo>
                  <a:cubicBezTo>
                    <a:pt x="14855" y="7318"/>
                    <a:pt x="15041" y="7451"/>
                    <a:pt x="14731" y="7428"/>
                  </a:cubicBezTo>
                  <a:cubicBezTo>
                    <a:pt x="14731" y="7495"/>
                    <a:pt x="14607" y="7528"/>
                    <a:pt x="14421" y="7539"/>
                  </a:cubicBezTo>
                  <a:cubicBezTo>
                    <a:pt x="14390" y="7594"/>
                    <a:pt x="14266" y="7627"/>
                    <a:pt x="14204" y="7672"/>
                  </a:cubicBezTo>
                  <a:cubicBezTo>
                    <a:pt x="13956" y="7650"/>
                    <a:pt x="14080" y="7771"/>
                    <a:pt x="13802" y="7727"/>
                  </a:cubicBezTo>
                  <a:cubicBezTo>
                    <a:pt x="13585" y="7727"/>
                    <a:pt x="14018" y="7837"/>
                    <a:pt x="13647" y="7815"/>
                  </a:cubicBezTo>
                  <a:cubicBezTo>
                    <a:pt x="13616" y="7849"/>
                    <a:pt x="13523" y="7882"/>
                    <a:pt x="13399" y="7893"/>
                  </a:cubicBezTo>
                  <a:cubicBezTo>
                    <a:pt x="13306" y="7970"/>
                    <a:pt x="13151" y="8025"/>
                    <a:pt x="12934" y="8070"/>
                  </a:cubicBezTo>
                  <a:cubicBezTo>
                    <a:pt x="12686" y="8059"/>
                    <a:pt x="13151" y="8147"/>
                    <a:pt x="12872" y="8147"/>
                  </a:cubicBezTo>
                  <a:cubicBezTo>
                    <a:pt x="12748" y="8158"/>
                    <a:pt x="12686" y="8191"/>
                    <a:pt x="12624" y="8235"/>
                  </a:cubicBezTo>
                  <a:cubicBezTo>
                    <a:pt x="12438" y="8224"/>
                    <a:pt x="12531" y="8313"/>
                    <a:pt x="12407" y="8313"/>
                  </a:cubicBezTo>
                  <a:cubicBezTo>
                    <a:pt x="12500" y="8401"/>
                    <a:pt x="12159" y="8335"/>
                    <a:pt x="12252" y="8423"/>
                  </a:cubicBezTo>
                  <a:cubicBezTo>
                    <a:pt x="11911" y="8523"/>
                    <a:pt x="11632" y="8655"/>
                    <a:pt x="11384" y="8788"/>
                  </a:cubicBezTo>
                  <a:cubicBezTo>
                    <a:pt x="11012" y="8877"/>
                    <a:pt x="10857" y="9042"/>
                    <a:pt x="10517" y="9153"/>
                  </a:cubicBezTo>
                  <a:cubicBezTo>
                    <a:pt x="10486" y="9252"/>
                    <a:pt x="10176" y="9252"/>
                    <a:pt x="10207" y="9374"/>
                  </a:cubicBezTo>
                  <a:cubicBezTo>
                    <a:pt x="10021" y="9418"/>
                    <a:pt x="9928" y="9496"/>
                    <a:pt x="9897" y="9595"/>
                  </a:cubicBezTo>
                  <a:cubicBezTo>
                    <a:pt x="9649" y="9672"/>
                    <a:pt x="9525" y="9794"/>
                    <a:pt x="9277" y="9871"/>
                  </a:cubicBezTo>
                  <a:cubicBezTo>
                    <a:pt x="9184" y="9938"/>
                    <a:pt x="9277" y="10048"/>
                    <a:pt x="9060" y="10070"/>
                  </a:cubicBezTo>
                  <a:cubicBezTo>
                    <a:pt x="9029" y="10137"/>
                    <a:pt x="8812" y="10148"/>
                    <a:pt x="8812" y="10236"/>
                  </a:cubicBezTo>
                  <a:cubicBezTo>
                    <a:pt x="8750" y="10292"/>
                    <a:pt x="8564" y="10314"/>
                    <a:pt x="8595" y="10402"/>
                  </a:cubicBezTo>
                  <a:cubicBezTo>
                    <a:pt x="8502" y="10457"/>
                    <a:pt x="8347" y="10479"/>
                    <a:pt x="8347" y="10568"/>
                  </a:cubicBezTo>
                  <a:cubicBezTo>
                    <a:pt x="8347" y="10634"/>
                    <a:pt x="8564" y="10557"/>
                    <a:pt x="8502" y="10513"/>
                  </a:cubicBezTo>
                  <a:cubicBezTo>
                    <a:pt x="8626" y="10502"/>
                    <a:pt x="8688" y="10468"/>
                    <a:pt x="8657" y="10402"/>
                  </a:cubicBezTo>
                  <a:cubicBezTo>
                    <a:pt x="8905" y="10380"/>
                    <a:pt x="8843" y="10247"/>
                    <a:pt x="9060" y="10203"/>
                  </a:cubicBezTo>
                  <a:cubicBezTo>
                    <a:pt x="9215" y="10048"/>
                    <a:pt x="9556" y="9960"/>
                    <a:pt x="9742" y="9816"/>
                  </a:cubicBezTo>
                  <a:cubicBezTo>
                    <a:pt x="9928" y="9827"/>
                    <a:pt x="9711" y="9695"/>
                    <a:pt x="9990" y="9739"/>
                  </a:cubicBezTo>
                  <a:cubicBezTo>
                    <a:pt x="9990" y="9684"/>
                    <a:pt x="10021" y="9639"/>
                    <a:pt x="10145" y="9628"/>
                  </a:cubicBezTo>
                  <a:cubicBezTo>
                    <a:pt x="10238" y="9606"/>
                    <a:pt x="10145" y="9518"/>
                    <a:pt x="10300" y="9507"/>
                  </a:cubicBezTo>
                  <a:cubicBezTo>
                    <a:pt x="10331" y="9473"/>
                    <a:pt x="10548" y="9485"/>
                    <a:pt x="10455" y="9396"/>
                  </a:cubicBezTo>
                  <a:cubicBezTo>
                    <a:pt x="10641" y="9363"/>
                    <a:pt x="10795" y="9308"/>
                    <a:pt x="10826" y="9208"/>
                  </a:cubicBezTo>
                  <a:cubicBezTo>
                    <a:pt x="11105" y="9197"/>
                    <a:pt x="11105" y="9098"/>
                    <a:pt x="11229" y="9042"/>
                  </a:cubicBezTo>
                  <a:cubicBezTo>
                    <a:pt x="11539" y="8932"/>
                    <a:pt x="11725" y="8766"/>
                    <a:pt x="12097" y="8678"/>
                  </a:cubicBezTo>
                  <a:cubicBezTo>
                    <a:pt x="12066" y="8567"/>
                    <a:pt x="12438" y="8589"/>
                    <a:pt x="12469" y="8479"/>
                  </a:cubicBezTo>
                  <a:cubicBezTo>
                    <a:pt x="12686" y="8456"/>
                    <a:pt x="12748" y="8368"/>
                    <a:pt x="12934" y="8346"/>
                  </a:cubicBezTo>
                  <a:cubicBezTo>
                    <a:pt x="12903" y="8269"/>
                    <a:pt x="13120" y="8291"/>
                    <a:pt x="13182" y="8258"/>
                  </a:cubicBezTo>
                  <a:cubicBezTo>
                    <a:pt x="13120" y="8180"/>
                    <a:pt x="13337" y="8202"/>
                    <a:pt x="13399" y="8180"/>
                  </a:cubicBezTo>
                  <a:cubicBezTo>
                    <a:pt x="13399" y="8114"/>
                    <a:pt x="13461" y="8092"/>
                    <a:pt x="13647" y="8092"/>
                  </a:cubicBezTo>
                  <a:cubicBezTo>
                    <a:pt x="13678" y="8047"/>
                    <a:pt x="13771" y="8025"/>
                    <a:pt x="13802" y="7981"/>
                  </a:cubicBezTo>
                  <a:cubicBezTo>
                    <a:pt x="13894" y="7948"/>
                    <a:pt x="13956" y="7926"/>
                    <a:pt x="14049" y="7893"/>
                  </a:cubicBezTo>
                  <a:cubicBezTo>
                    <a:pt x="14204" y="7904"/>
                    <a:pt x="14111" y="7815"/>
                    <a:pt x="14266" y="7815"/>
                  </a:cubicBezTo>
                  <a:cubicBezTo>
                    <a:pt x="14359" y="7738"/>
                    <a:pt x="14576" y="7716"/>
                    <a:pt x="14669" y="7650"/>
                  </a:cubicBezTo>
                  <a:cubicBezTo>
                    <a:pt x="14793" y="7605"/>
                    <a:pt x="15010" y="7583"/>
                    <a:pt x="15134" y="7539"/>
                  </a:cubicBezTo>
                  <a:cubicBezTo>
                    <a:pt x="15289" y="7506"/>
                    <a:pt x="15258" y="7417"/>
                    <a:pt x="15506" y="7428"/>
                  </a:cubicBezTo>
                  <a:cubicBezTo>
                    <a:pt x="15506" y="7318"/>
                    <a:pt x="15816" y="7351"/>
                    <a:pt x="15816" y="7252"/>
                  </a:cubicBezTo>
                  <a:cubicBezTo>
                    <a:pt x="15971" y="7229"/>
                    <a:pt x="16157" y="7207"/>
                    <a:pt x="16219" y="7141"/>
                  </a:cubicBezTo>
                  <a:cubicBezTo>
                    <a:pt x="16281" y="7075"/>
                    <a:pt x="16498" y="7053"/>
                    <a:pt x="16622" y="7008"/>
                  </a:cubicBezTo>
                  <a:cubicBezTo>
                    <a:pt x="16684" y="6986"/>
                    <a:pt x="16715" y="6953"/>
                    <a:pt x="16777" y="6920"/>
                  </a:cubicBezTo>
                  <a:cubicBezTo>
                    <a:pt x="16901" y="6931"/>
                    <a:pt x="16901" y="6898"/>
                    <a:pt x="16931" y="6865"/>
                  </a:cubicBezTo>
                  <a:cubicBezTo>
                    <a:pt x="17148" y="6854"/>
                    <a:pt x="17179" y="6776"/>
                    <a:pt x="17303" y="6732"/>
                  </a:cubicBezTo>
                  <a:cubicBezTo>
                    <a:pt x="17365" y="6666"/>
                    <a:pt x="17551" y="6644"/>
                    <a:pt x="17706" y="6621"/>
                  </a:cubicBezTo>
                  <a:cubicBezTo>
                    <a:pt x="17737" y="6478"/>
                    <a:pt x="18047" y="6423"/>
                    <a:pt x="18171" y="6312"/>
                  </a:cubicBezTo>
                  <a:cubicBezTo>
                    <a:pt x="18326" y="6212"/>
                    <a:pt x="18543" y="6135"/>
                    <a:pt x="18698" y="6036"/>
                  </a:cubicBezTo>
                  <a:cubicBezTo>
                    <a:pt x="18822" y="6047"/>
                    <a:pt x="18667" y="6069"/>
                    <a:pt x="18698" y="6113"/>
                  </a:cubicBezTo>
                  <a:cubicBezTo>
                    <a:pt x="18605" y="6124"/>
                    <a:pt x="18636" y="6168"/>
                    <a:pt x="18636" y="6201"/>
                  </a:cubicBezTo>
                  <a:cubicBezTo>
                    <a:pt x="18419" y="6201"/>
                    <a:pt x="18450" y="6301"/>
                    <a:pt x="18326" y="6334"/>
                  </a:cubicBezTo>
                  <a:cubicBezTo>
                    <a:pt x="18233" y="6467"/>
                    <a:pt x="17892" y="6511"/>
                    <a:pt x="17861" y="6677"/>
                  </a:cubicBezTo>
                  <a:cubicBezTo>
                    <a:pt x="17427" y="6721"/>
                    <a:pt x="17365" y="6898"/>
                    <a:pt x="17086" y="6975"/>
                  </a:cubicBezTo>
                  <a:cubicBezTo>
                    <a:pt x="16901" y="7008"/>
                    <a:pt x="16777" y="7064"/>
                    <a:pt x="16684" y="7119"/>
                  </a:cubicBezTo>
                  <a:cubicBezTo>
                    <a:pt x="16591" y="7141"/>
                    <a:pt x="16591" y="7185"/>
                    <a:pt x="16436" y="7174"/>
                  </a:cubicBezTo>
                  <a:cubicBezTo>
                    <a:pt x="16467" y="7218"/>
                    <a:pt x="16405" y="7241"/>
                    <a:pt x="16281" y="7252"/>
                  </a:cubicBezTo>
                  <a:cubicBezTo>
                    <a:pt x="16064" y="7362"/>
                    <a:pt x="15723" y="7440"/>
                    <a:pt x="15444" y="7539"/>
                  </a:cubicBezTo>
                  <a:cubicBezTo>
                    <a:pt x="15413" y="7572"/>
                    <a:pt x="15289" y="7583"/>
                    <a:pt x="15289" y="7616"/>
                  </a:cubicBezTo>
                  <a:cubicBezTo>
                    <a:pt x="15103" y="7605"/>
                    <a:pt x="15165" y="7672"/>
                    <a:pt x="15041" y="7672"/>
                  </a:cubicBezTo>
                  <a:cubicBezTo>
                    <a:pt x="14886" y="7716"/>
                    <a:pt x="14824" y="7782"/>
                    <a:pt x="14576" y="7782"/>
                  </a:cubicBezTo>
                  <a:cubicBezTo>
                    <a:pt x="14576" y="7871"/>
                    <a:pt x="14390" y="7904"/>
                    <a:pt x="14266" y="7948"/>
                  </a:cubicBezTo>
                  <a:cubicBezTo>
                    <a:pt x="14173" y="8014"/>
                    <a:pt x="14049" y="8059"/>
                    <a:pt x="13894" y="8092"/>
                  </a:cubicBezTo>
                  <a:cubicBezTo>
                    <a:pt x="13740" y="8224"/>
                    <a:pt x="13368" y="8258"/>
                    <a:pt x="13244" y="8401"/>
                  </a:cubicBezTo>
                  <a:cubicBezTo>
                    <a:pt x="12996" y="8401"/>
                    <a:pt x="13058" y="8512"/>
                    <a:pt x="12779" y="8512"/>
                  </a:cubicBezTo>
                  <a:cubicBezTo>
                    <a:pt x="12779" y="8589"/>
                    <a:pt x="12624" y="8611"/>
                    <a:pt x="12469" y="8644"/>
                  </a:cubicBezTo>
                  <a:cubicBezTo>
                    <a:pt x="12345" y="8777"/>
                    <a:pt x="11973" y="8821"/>
                    <a:pt x="11849" y="8954"/>
                  </a:cubicBezTo>
                  <a:cubicBezTo>
                    <a:pt x="11756" y="9009"/>
                    <a:pt x="11570" y="9031"/>
                    <a:pt x="11539" y="9120"/>
                  </a:cubicBezTo>
                  <a:cubicBezTo>
                    <a:pt x="11353" y="9142"/>
                    <a:pt x="11322" y="9208"/>
                    <a:pt x="11229" y="9263"/>
                  </a:cubicBezTo>
                  <a:cubicBezTo>
                    <a:pt x="11074" y="9308"/>
                    <a:pt x="11043" y="9374"/>
                    <a:pt x="10826" y="9396"/>
                  </a:cubicBezTo>
                  <a:cubicBezTo>
                    <a:pt x="10857" y="9451"/>
                    <a:pt x="10795" y="9473"/>
                    <a:pt x="10672" y="9485"/>
                  </a:cubicBezTo>
                  <a:cubicBezTo>
                    <a:pt x="10703" y="9518"/>
                    <a:pt x="10703" y="9562"/>
                    <a:pt x="10610" y="9562"/>
                  </a:cubicBezTo>
                  <a:cubicBezTo>
                    <a:pt x="10362" y="9650"/>
                    <a:pt x="10238" y="9794"/>
                    <a:pt x="9990" y="9871"/>
                  </a:cubicBezTo>
                  <a:cubicBezTo>
                    <a:pt x="9928" y="9894"/>
                    <a:pt x="9897" y="9938"/>
                    <a:pt x="9897" y="9982"/>
                  </a:cubicBezTo>
                  <a:cubicBezTo>
                    <a:pt x="9742" y="9971"/>
                    <a:pt x="9804" y="10037"/>
                    <a:pt x="9680" y="10037"/>
                  </a:cubicBezTo>
                  <a:cubicBezTo>
                    <a:pt x="9680" y="10126"/>
                    <a:pt x="9494" y="10148"/>
                    <a:pt x="9370" y="10181"/>
                  </a:cubicBezTo>
                  <a:cubicBezTo>
                    <a:pt x="9308" y="10236"/>
                    <a:pt x="9308" y="10336"/>
                    <a:pt x="9122" y="10347"/>
                  </a:cubicBezTo>
                  <a:cubicBezTo>
                    <a:pt x="9153" y="10435"/>
                    <a:pt x="8998" y="10468"/>
                    <a:pt x="8905" y="10513"/>
                  </a:cubicBezTo>
                  <a:cubicBezTo>
                    <a:pt x="8843" y="10579"/>
                    <a:pt x="8719" y="10623"/>
                    <a:pt x="8750" y="10712"/>
                  </a:cubicBezTo>
                  <a:cubicBezTo>
                    <a:pt x="8471" y="10689"/>
                    <a:pt x="8595" y="10811"/>
                    <a:pt x="8440" y="10822"/>
                  </a:cubicBezTo>
                  <a:cubicBezTo>
                    <a:pt x="8378" y="10955"/>
                    <a:pt x="8161" y="11043"/>
                    <a:pt x="8130" y="11187"/>
                  </a:cubicBezTo>
                  <a:cubicBezTo>
                    <a:pt x="8037" y="11308"/>
                    <a:pt x="7851" y="11397"/>
                    <a:pt x="7882" y="11574"/>
                  </a:cubicBezTo>
                  <a:cubicBezTo>
                    <a:pt x="7696" y="11596"/>
                    <a:pt x="7820" y="11729"/>
                    <a:pt x="7635" y="11762"/>
                  </a:cubicBezTo>
                  <a:cubicBezTo>
                    <a:pt x="7573" y="11828"/>
                    <a:pt x="7604" y="11939"/>
                    <a:pt x="7480" y="11983"/>
                  </a:cubicBezTo>
                  <a:cubicBezTo>
                    <a:pt x="7758" y="11950"/>
                    <a:pt x="7696" y="11784"/>
                    <a:pt x="7975" y="11740"/>
                  </a:cubicBezTo>
                  <a:cubicBezTo>
                    <a:pt x="8037" y="11640"/>
                    <a:pt x="8223" y="11574"/>
                    <a:pt x="8285" y="11463"/>
                  </a:cubicBezTo>
                  <a:cubicBezTo>
                    <a:pt x="8471" y="11397"/>
                    <a:pt x="8471" y="11264"/>
                    <a:pt x="8657" y="11209"/>
                  </a:cubicBezTo>
                  <a:cubicBezTo>
                    <a:pt x="8781" y="11187"/>
                    <a:pt x="8781" y="11121"/>
                    <a:pt x="8812" y="11065"/>
                  </a:cubicBezTo>
                  <a:cubicBezTo>
                    <a:pt x="8936" y="11043"/>
                    <a:pt x="8936" y="10977"/>
                    <a:pt x="8967" y="10933"/>
                  </a:cubicBezTo>
                  <a:cubicBezTo>
                    <a:pt x="9246" y="10833"/>
                    <a:pt x="9432" y="10701"/>
                    <a:pt x="9587" y="10568"/>
                  </a:cubicBezTo>
                  <a:cubicBezTo>
                    <a:pt x="9711" y="10513"/>
                    <a:pt x="9866" y="10468"/>
                    <a:pt x="9897" y="10369"/>
                  </a:cubicBezTo>
                  <a:cubicBezTo>
                    <a:pt x="10114" y="10336"/>
                    <a:pt x="10145" y="10280"/>
                    <a:pt x="10052" y="10203"/>
                  </a:cubicBezTo>
                  <a:cubicBezTo>
                    <a:pt x="10145" y="10225"/>
                    <a:pt x="10362" y="10269"/>
                    <a:pt x="10300" y="10181"/>
                  </a:cubicBezTo>
                  <a:cubicBezTo>
                    <a:pt x="10455" y="10181"/>
                    <a:pt x="10393" y="10104"/>
                    <a:pt x="10610" y="10126"/>
                  </a:cubicBezTo>
                  <a:cubicBezTo>
                    <a:pt x="10703" y="9971"/>
                    <a:pt x="11105" y="9927"/>
                    <a:pt x="11229" y="9794"/>
                  </a:cubicBezTo>
                  <a:cubicBezTo>
                    <a:pt x="11415" y="9761"/>
                    <a:pt x="11322" y="9639"/>
                    <a:pt x="11632" y="9650"/>
                  </a:cubicBezTo>
                  <a:cubicBezTo>
                    <a:pt x="11632" y="9606"/>
                    <a:pt x="11694" y="9573"/>
                    <a:pt x="11787" y="9562"/>
                  </a:cubicBezTo>
                  <a:cubicBezTo>
                    <a:pt x="11849" y="9540"/>
                    <a:pt x="11818" y="9496"/>
                    <a:pt x="11942" y="9485"/>
                  </a:cubicBezTo>
                  <a:cubicBezTo>
                    <a:pt x="12190" y="9385"/>
                    <a:pt x="12469" y="9308"/>
                    <a:pt x="12717" y="9208"/>
                  </a:cubicBezTo>
                  <a:cubicBezTo>
                    <a:pt x="12748" y="9131"/>
                    <a:pt x="13027" y="9131"/>
                    <a:pt x="13027" y="9042"/>
                  </a:cubicBezTo>
                  <a:cubicBezTo>
                    <a:pt x="13182" y="9053"/>
                    <a:pt x="13120" y="8987"/>
                    <a:pt x="13244" y="8987"/>
                  </a:cubicBezTo>
                  <a:cubicBezTo>
                    <a:pt x="13337" y="8965"/>
                    <a:pt x="13399" y="8954"/>
                    <a:pt x="13399" y="8932"/>
                  </a:cubicBezTo>
                  <a:cubicBezTo>
                    <a:pt x="13616" y="8910"/>
                    <a:pt x="13585" y="8799"/>
                    <a:pt x="13802" y="8788"/>
                  </a:cubicBezTo>
                  <a:cubicBezTo>
                    <a:pt x="13894" y="8733"/>
                    <a:pt x="13987" y="8667"/>
                    <a:pt x="14204" y="8644"/>
                  </a:cubicBezTo>
                  <a:cubicBezTo>
                    <a:pt x="14452" y="8556"/>
                    <a:pt x="14607" y="8445"/>
                    <a:pt x="14886" y="8368"/>
                  </a:cubicBezTo>
                  <a:cubicBezTo>
                    <a:pt x="15103" y="8269"/>
                    <a:pt x="15351" y="8169"/>
                    <a:pt x="15599" y="8059"/>
                  </a:cubicBezTo>
                  <a:cubicBezTo>
                    <a:pt x="15723" y="8014"/>
                    <a:pt x="15816" y="7959"/>
                    <a:pt x="15909" y="7893"/>
                  </a:cubicBezTo>
                  <a:cubicBezTo>
                    <a:pt x="16002" y="7849"/>
                    <a:pt x="16281" y="7860"/>
                    <a:pt x="16219" y="7760"/>
                  </a:cubicBezTo>
                  <a:cubicBezTo>
                    <a:pt x="16467" y="7793"/>
                    <a:pt x="16157" y="7860"/>
                    <a:pt x="16126" y="7893"/>
                  </a:cubicBezTo>
                  <a:cubicBezTo>
                    <a:pt x="16064" y="7937"/>
                    <a:pt x="16002" y="7981"/>
                    <a:pt x="15909" y="8003"/>
                  </a:cubicBezTo>
                  <a:cubicBezTo>
                    <a:pt x="15816" y="8014"/>
                    <a:pt x="15847" y="8059"/>
                    <a:pt x="15816" y="8092"/>
                  </a:cubicBezTo>
                  <a:cubicBezTo>
                    <a:pt x="15692" y="8081"/>
                    <a:pt x="15692" y="8114"/>
                    <a:pt x="15661" y="8147"/>
                  </a:cubicBezTo>
                  <a:cubicBezTo>
                    <a:pt x="15506" y="8158"/>
                    <a:pt x="15506" y="8224"/>
                    <a:pt x="15351" y="8235"/>
                  </a:cubicBezTo>
                  <a:cubicBezTo>
                    <a:pt x="15351" y="8357"/>
                    <a:pt x="15010" y="8390"/>
                    <a:pt x="14886" y="8479"/>
                  </a:cubicBezTo>
                  <a:cubicBezTo>
                    <a:pt x="14824" y="8523"/>
                    <a:pt x="14762" y="8567"/>
                    <a:pt x="14576" y="8567"/>
                  </a:cubicBezTo>
                  <a:cubicBezTo>
                    <a:pt x="14607" y="8633"/>
                    <a:pt x="14452" y="8655"/>
                    <a:pt x="14421" y="8700"/>
                  </a:cubicBezTo>
                  <a:cubicBezTo>
                    <a:pt x="14297" y="8744"/>
                    <a:pt x="14111" y="8766"/>
                    <a:pt x="13956" y="8788"/>
                  </a:cubicBezTo>
                  <a:cubicBezTo>
                    <a:pt x="14018" y="8943"/>
                    <a:pt x="13585" y="8932"/>
                    <a:pt x="13585" y="9064"/>
                  </a:cubicBezTo>
                  <a:cubicBezTo>
                    <a:pt x="12717" y="9341"/>
                    <a:pt x="11880" y="9639"/>
                    <a:pt x="11229" y="9982"/>
                  </a:cubicBezTo>
                  <a:cubicBezTo>
                    <a:pt x="11167" y="10037"/>
                    <a:pt x="11043" y="10070"/>
                    <a:pt x="10919" y="10093"/>
                  </a:cubicBezTo>
                  <a:cubicBezTo>
                    <a:pt x="10826" y="10137"/>
                    <a:pt x="10826" y="10214"/>
                    <a:pt x="10672" y="10236"/>
                  </a:cubicBezTo>
                  <a:cubicBezTo>
                    <a:pt x="10579" y="10269"/>
                    <a:pt x="10579" y="10347"/>
                    <a:pt x="10362" y="10347"/>
                  </a:cubicBezTo>
                  <a:cubicBezTo>
                    <a:pt x="10424" y="10435"/>
                    <a:pt x="10176" y="10402"/>
                    <a:pt x="10207" y="10479"/>
                  </a:cubicBezTo>
                  <a:cubicBezTo>
                    <a:pt x="9928" y="10535"/>
                    <a:pt x="9897" y="10667"/>
                    <a:pt x="9680" y="10734"/>
                  </a:cubicBezTo>
                  <a:cubicBezTo>
                    <a:pt x="9587" y="10778"/>
                    <a:pt x="9587" y="10844"/>
                    <a:pt x="9432" y="10877"/>
                  </a:cubicBezTo>
                  <a:cubicBezTo>
                    <a:pt x="9401" y="10922"/>
                    <a:pt x="9401" y="10988"/>
                    <a:pt x="9277" y="11010"/>
                  </a:cubicBezTo>
                  <a:cubicBezTo>
                    <a:pt x="9308" y="11054"/>
                    <a:pt x="9432" y="11021"/>
                    <a:pt x="9432" y="10988"/>
                  </a:cubicBezTo>
                  <a:cubicBezTo>
                    <a:pt x="9525" y="10977"/>
                    <a:pt x="9587" y="10966"/>
                    <a:pt x="9587" y="10933"/>
                  </a:cubicBezTo>
                  <a:cubicBezTo>
                    <a:pt x="9649" y="10877"/>
                    <a:pt x="9773" y="10844"/>
                    <a:pt x="9835" y="10789"/>
                  </a:cubicBezTo>
                  <a:cubicBezTo>
                    <a:pt x="10052" y="10712"/>
                    <a:pt x="10238" y="10645"/>
                    <a:pt x="10362" y="10546"/>
                  </a:cubicBezTo>
                  <a:cubicBezTo>
                    <a:pt x="10579" y="10490"/>
                    <a:pt x="10764" y="10424"/>
                    <a:pt x="10919" y="10347"/>
                  </a:cubicBezTo>
                  <a:cubicBezTo>
                    <a:pt x="11167" y="10369"/>
                    <a:pt x="11012" y="10258"/>
                    <a:pt x="11229" y="10258"/>
                  </a:cubicBezTo>
                  <a:cubicBezTo>
                    <a:pt x="11322" y="10225"/>
                    <a:pt x="11446" y="10203"/>
                    <a:pt x="11477" y="10148"/>
                  </a:cubicBezTo>
                  <a:cubicBezTo>
                    <a:pt x="11632" y="10148"/>
                    <a:pt x="11632" y="10070"/>
                    <a:pt x="11787" y="10070"/>
                  </a:cubicBezTo>
                  <a:cubicBezTo>
                    <a:pt x="11694" y="9982"/>
                    <a:pt x="12035" y="10026"/>
                    <a:pt x="12004" y="9960"/>
                  </a:cubicBezTo>
                  <a:cubicBezTo>
                    <a:pt x="12221" y="9905"/>
                    <a:pt x="12407" y="9838"/>
                    <a:pt x="12562" y="9761"/>
                  </a:cubicBezTo>
                  <a:cubicBezTo>
                    <a:pt x="12655" y="9739"/>
                    <a:pt x="12779" y="9717"/>
                    <a:pt x="12872" y="9672"/>
                  </a:cubicBezTo>
                  <a:cubicBezTo>
                    <a:pt x="12841" y="9606"/>
                    <a:pt x="13182" y="9650"/>
                    <a:pt x="13089" y="9562"/>
                  </a:cubicBezTo>
                  <a:cubicBezTo>
                    <a:pt x="13275" y="9562"/>
                    <a:pt x="13244" y="9496"/>
                    <a:pt x="13399" y="9485"/>
                  </a:cubicBezTo>
                  <a:cubicBezTo>
                    <a:pt x="13616" y="9496"/>
                    <a:pt x="13461" y="9374"/>
                    <a:pt x="13740" y="9396"/>
                  </a:cubicBezTo>
                  <a:cubicBezTo>
                    <a:pt x="13894" y="9330"/>
                    <a:pt x="14018" y="9241"/>
                    <a:pt x="14266" y="9208"/>
                  </a:cubicBezTo>
                  <a:cubicBezTo>
                    <a:pt x="14390" y="9120"/>
                    <a:pt x="14638" y="9087"/>
                    <a:pt x="14824" y="9042"/>
                  </a:cubicBezTo>
                  <a:cubicBezTo>
                    <a:pt x="15103" y="8932"/>
                    <a:pt x="15320" y="8788"/>
                    <a:pt x="15661" y="8700"/>
                  </a:cubicBezTo>
                  <a:cubicBezTo>
                    <a:pt x="15754" y="8678"/>
                    <a:pt x="15847" y="8644"/>
                    <a:pt x="15909" y="8622"/>
                  </a:cubicBezTo>
                  <a:cubicBezTo>
                    <a:pt x="16002" y="8589"/>
                    <a:pt x="15940" y="8512"/>
                    <a:pt x="16157" y="8534"/>
                  </a:cubicBezTo>
                  <a:cubicBezTo>
                    <a:pt x="16281" y="8479"/>
                    <a:pt x="16343" y="8412"/>
                    <a:pt x="16622" y="8401"/>
                  </a:cubicBezTo>
                  <a:cubicBezTo>
                    <a:pt x="16560" y="8313"/>
                    <a:pt x="16839" y="8346"/>
                    <a:pt x="16777" y="8258"/>
                  </a:cubicBezTo>
                  <a:cubicBezTo>
                    <a:pt x="16993" y="8269"/>
                    <a:pt x="16839" y="8158"/>
                    <a:pt x="16993" y="8147"/>
                  </a:cubicBezTo>
                  <a:cubicBezTo>
                    <a:pt x="17148" y="8081"/>
                    <a:pt x="17334" y="8025"/>
                    <a:pt x="17396" y="7926"/>
                  </a:cubicBezTo>
                  <a:cubicBezTo>
                    <a:pt x="17489" y="7893"/>
                    <a:pt x="17551" y="7849"/>
                    <a:pt x="17613" y="7815"/>
                  </a:cubicBezTo>
                  <a:cubicBezTo>
                    <a:pt x="17644" y="7760"/>
                    <a:pt x="17830" y="7760"/>
                    <a:pt x="17768" y="7672"/>
                  </a:cubicBezTo>
                  <a:cubicBezTo>
                    <a:pt x="18047" y="7650"/>
                    <a:pt x="17861" y="7462"/>
                    <a:pt x="18233" y="7484"/>
                  </a:cubicBezTo>
                  <a:cubicBezTo>
                    <a:pt x="18264" y="7263"/>
                    <a:pt x="18574" y="7152"/>
                    <a:pt x="18698" y="6975"/>
                  </a:cubicBezTo>
                  <a:cubicBezTo>
                    <a:pt x="18946" y="7008"/>
                    <a:pt x="18636" y="7075"/>
                    <a:pt x="18698" y="7141"/>
                  </a:cubicBezTo>
                  <a:cubicBezTo>
                    <a:pt x="18605" y="7163"/>
                    <a:pt x="18543" y="7218"/>
                    <a:pt x="18543" y="7285"/>
                  </a:cubicBezTo>
                  <a:cubicBezTo>
                    <a:pt x="18450" y="7318"/>
                    <a:pt x="18419" y="7384"/>
                    <a:pt x="18388" y="7451"/>
                  </a:cubicBezTo>
                  <a:cubicBezTo>
                    <a:pt x="18233" y="7462"/>
                    <a:pt x="18233" y="7528"/>
                    <a:pt x="18078" y="7539"/>
                  </a:cubicBezTo>
                  <a:cubicBezTo>
                    <a:pt x="18233" y="7583"/>
                    <a:pt x="18016" y="7605"/>
                    <a:pt x="18078" y="7705"/>
                  </a:cubicBezTo>
                  <a:cubicBezTo>
                    <a:pt x="17830" y="7782"/>
                    <a:pt x="17706" y="7915"/>
                    <a:pt x="17551" y="8036"/>
                  </a:cubicBezTo>
                  <a:cubicBezTo>
                    <a:pt x="17272" y="8114"/>
                    <a:pt x="17241" y="8269"/>
                    <a:pt x="16931" y="8313"/>
                  </a:cubicBezTo>
                  <a:cubicBezTo>
                    <a:pt x="16931" y="8390"/>
                    <a:pt x="16746" y="8412"/>
                    <a:pt x="16622" y="8456"/>
                  </a:cubicBezTo>
                  <a:cubicBezTo>
                    <a:pt x="16591" y="8534"/>
                    <a:pt x="16436" y="8556"/>
                    <a:pt x="16312" y="8589"/>
                  </a:cubicBezTo>
                  <a:cubicBezTo>
                    <a:pt x="16343" y="8655"/>
                    <a:pt x="16157" y="8633"/>
                    <a:pt x="16157" y="8678"/>
                  </a:cubicBezTo>
                  <a:cubicBezTo>
                    <a:pt x="16095" y="8700"/>
                    <a:pt x="16064" y="8722"/>
                    <a:pt x="15971" y="8733"/>
                  </a:cubicBezTo>
                  <a:cubicBezTo>
                    <a:pt x="15940" y="8799"/>
                    <a:pt x="15723" y="8810"/>
                    <a:pt x="15661" y="8866"/>
                  </a:cubicBezTo>
                  <a:cubicBezTo>
                    <a:pt x="15413" y="8954"/>
                    <a:pt x="15072" y="9009"/>
                    <a:pt x="14979" y="9153"/>
                  </a:cubicBezTo>
                  <a:cubicBezTo>
                    <a:pt x="14793" y="9131"/>
                    <a:pt x="14855" y="9197"/>
                    <a:pt x="14731" y="9208"/>
                  </a:cubicBezTo>
                  <a:cubicBezTo>
                    <a:pt x="14669" y="9219"/>
                    <a:pt x="14607" y="9230"/>
                    <a:pt x="14576" y="9263"/>
                  </a:cubicBezTo>
                  <a:cubicBezTo>
                    <a:pt x="14545" y="9286"/>
                    <a:pt x="14390" y="9286"/>
                    <a:pt x="14421" y="9341"/>
                  </a:cubicBezTo>
                  <a:cubicBezTo>
                    <a:pt x="14359" y="9363"/>
                    <a:pt x="14297" y="9374"/>
                    <a:pt x="14204" y="9374"/>
                  </a:cubicBezTo>
                  <a:cubicBezTo>
                    <a:pt x="14142" y="9429"/>
                    <a:pt x="13956" y="9451"/>
                    <a:pt x="13802" y="9485"/>
                  </a:cubicBezTo>
                  <a:cubicBezTo>
                    <a:pt x="13833" y="9540"/>
                    <a:pt x="13647" y="9518"/>
                    <a:pt x="13647" y="9562"/>
                  </a:cubicBezTo>
                  <a:cubicBezTo>
                    <a:pt x="13616" y="9595"/>
                    <a:pt x="13492" y="9584"/>
                    <a:pt x="13492" y="9617"/>
                  </a:cubicBezTo>
                  <a:cubicBezTo>
                    <a:pt x="13275" y="9628"/>
                    <a:pt x="13399" y="9750"/>
                    <a:pt x="13089" y="9739"/>
                  </a:cubicBezTo>
                  <a:cubicBezTo>
                    <a:pt x="13058" y="9794"/>
                    <a:pt x="12841" y="9805"/>
                    <a:pt x="12779" y="9871"/>
                  </a:cubicBezTo>
                  <a:cubicBezTo>
                    <a:pt x="12469" y="9938"/>
                    <a:pt x="12345" y="10070"/>
                    <a:pt x="12004" y="10126"/>
                  </a:cubicBezTo>
                  <a:cubicBezTo>
                    <a:pt x="11973" y="10192"/>
                    <a:pt x="11756" y="10203"/>
                    <a:pt x="11694" y="10258"/>
                  </a:cubicBezTo>
                  <a:cubicBezTo>
                    <a:pt x="11539" y="10280"/>
                    <a:pt x="11539" y="10369"/>
                    <a:pt x="11322" y="10369"/>
                  </a:cubicBezTo>
                  <a:cubicBezTo>
                    <a:pt x="11198" y="10413"/>
                    <a:pt x="11167" y="10490"/>
                    <a:pt x="11012" y="10513"/>
                  </a:cubicBezTo>
                  <a:cubicBezTo>
                    <a:pt x="10981" y="10590"/>
                    <a:pt x="10672" y="10557"/>
                    <a:pt x="10703" y="10656"/>
                  </a:cubicBezTo>
                  <a:cubicBezTo>
                    <a:pt x="10393" y="10712"/>
                    <a:pt x="10238" y="10822"/>
                    <a:pt x="10052" y="10933"/>
                  </a:cubicBezTo>
                  <a:cubicBezTo>
                    <a:pt x="9959" y="10977"/>
                    <a:pt x="9804" y="11010"/>
                    <a:pt x="9742" y="11065"/>
                  </a:cubicBezTo>
                  <a:cubicBezTo>
                    <a:pt x="9587" y="11087"/>
                    <a:pt x="9649" y="11198"/>
                    <a:pt x="9432" y="11209"/>
                  </a:cubicBezTo>
                  <a:cubicBezTo>
                    <a:pt x="9308" y="11331"/>
                    <a:pt x="9091" y="11419"/>
                    <a:pt x="8905" y="11519"/>
                  </a:cubicBezTo>
                  <a:cubicBezTo>
                    <a:pt x="8843" y="11541"/>
                    <a:pt x="8812" y="11574"/>
                    <a:pt x="8812" y="11629"/>
                  </a:cubicBezTo>
                  <a:cubicBezTo>
                    <a:pt x="8688" y="11618"/>
                    <a:pt x="8657" y="11651"/>
                    <a:pt x="8657" y="11684"/>
                  </a:cubicBezTo>
                  <a:cubicBezTo>
                    <a:pt x="8564" y="11684"/>
                    <a:pt x="8626" y="11762"/>
                    <a:pt x="8502" y="11762"/>
                  </a:cubicBezTo>
                  <a:cubicBezTo>
                    <a:pt x="8409" y="11773"/>
                    <a:pt x="8440" y="11817"/>
                    <a:pt x="8440" y="11850"/>
                  </a:cubicBezTo>
                  <a:cubicBezTo>
                    <a:pt x="8099" y="11894"/>
                    <a:pt x="8192" y="12104"/>
                    <a:pt x="7882" y="12160"/>
                  </a:cubicBezTo>
                  <a:cubicBezTo>
                    <a:pt x="7944" y="12303"/>
                    <a:pt x="7727" y="12337"/>
                    <a:pt x="7727" y="12458"/>
                  </a:cubicBezTo>
                  <a:cubicBezTo>
                    <a:pt x="7542" y="12513"/>
                    <a:pt x="7635" y="12668"/>
                    <a:pt x="7511" y="12734"/>
                  </a:cubicBezTo>
                  <a:cubicBezTo>
                    <a:pt x="7727" y="12712"/>
                    <a:pt x="7696" y="12580"/>
                    <a:pt x="7882" y="12547"/>
                  </a:cubicBezTo>
                  <a:cubicBezTo>
                    <a:pt x="7944" y="12458"/>
                    <a:pt x="8068" y="12392"/>
                    <a:pt x="8192" y="12325"/>
                  </a:cubicBezTo>
                  <a:cubicBezTo>
                    <a:pt x="8440" y="12193"/>
                    <a:pt x="8564" y="12027"/>
                    <a:pt x="8905" y="11928"/>
                  </a:cubicBezTo>
                  <a:cubicBezTo>
                    <a:pt x="8905" y="11828"/>
                    <a:pt x="9153" y="11795"/>
                    <a:pt x="9215" y="11706"/>
                  </a:cubicBezTo>
                  <a:cubicBezTo>
                    <a:pt x="9308" y="11640"/>
                    <a:pt x="9401" y="11574"/>
                    <a:pt x="9587" y="11541"/>
                  </a:cubicBezTo>
                  <a:cubicBezTo>
                    <a:pt x="9494" y="11452"/>
                    <a:pt x="9711" y="11474"/>
                    <a:pt x="9742" y="11430"/>
                  </a:cubicBezTo>
                  <a:cubicBezTo>
                    <a:pt x="9742" y="11375"/>
                    <a:pt x="9959" y="11397"/>
                    <a:pt x="9897" y="11320"/>
                  </a:cubicBezTo>
                  <a:cubicBezTo>
                    <a:pt x="10052" y="11308"/>
                    <a:pt x="10083" y="11275"/>
                    <a:pt x="10052" y="11209"/>
                  </a:cubicBezTo>
                  <a:cubicBezTo>
                    <a:pt x="10176" y="11198"/>
                    <a:pt x="10238" y="11176"/>
                    <a:pt x="10207" y="11121"/>
                  </a:cubicBezTo>
                  <a:cubicBezTo>
                    <a:pt x="10424" y="11098"/>
                    <a:pt x="10486" y="11010"/>
                    <a:pt x="10610" y="10955"/>
                  </a:cubicBezTo>
                  <a:cubicBezTo>
                    <a:pt x="10795" y="10966"/>
                    <a:pt x="10703" y="10877"/>
                    <a:pt x="10857" y="10877"/>
                  </a:cubicBezTo>
                  <a:cubicBezTo>
                    <a:pt x="10919" y="10855"/>
                    <a:pt x="10950" y="10822"/>
                    <a:pt x="11012" y="10789"/>
                  </a:cubicBezTo>
                  <a:cubicBezTo>
                    <a:pt x="11136" y="10734"/>
                    <a:pt x="11198" y="10667"/>
                    <a:pt x="11384" y="10623"/>
                  </a:cubicBezTo>
                  <a:cubicBezTo>
                    <a:pt x="11539" y="10579"/>
                    <a:pt x="11539" y="10502"/>
                    <a:pt x="11787" y="10479"/>
                  </a:cubicBezTo>
                  <a:cubicBezTo>
                    <a:pt x="12252" y="10258"/>
                    <a:pt x="12965" y="10126"/>
                    <a:pt x="13430" y="9905"/>
                  </a:cubicBezTo>
                  <a:cubicBezTo>
                    <a:pt x="13461" y="9816"/>
                    <a:pt x="13833" y="9849"/>
                    <a:pt x="13802" y="9728"/>
                  </a:cubicBezTo>
                  <a:cubicBezTo>
                    <a:pt x="13987" y="9706"/>
                    <a:pt x="14049" y="9639"/>
                    <a:pt x="14266" y="9617"/>
                  </a:cubicBezTo>
                  <a:cubicBezTo>
                    <a:pt x="14173" y="9529"/>
                    <a:pt x="14514" y="9595"/>
                    <a:pt x="14421" y="9507"/>
                  </a:cubicBezTo>
                  <a:cubicBezTo>
                    <a:pt x="14483" y="9485"/>
                    <a:pt x="14638" y="9496"/>
                    <a:pt x="14669" y="9451"/>
                  </a:cubicBezTo>
                  <a:cubicBezTo>
                    <a:pt x="14762" y="9396"/>
                    <a:pt x="14886" y="9352"/>
                    <a:pt x="15041" y="9319"/>
                  </a:cubicBezTo>
                  <a:cubicBezTo>
                    <a:pt x="15103" y="9230"/>
                    <a:pt x="15413" y="9241"/>
                    <a:pt x="15444" y="9153"/>
                  </a:cubicBezTo>
                  <a:cubicBezTo>
                    <a:pt x="15599" y="9109"/>
                    <a:pt x="15785" y="9087"/>
                    <a:pt x="15816" y="9009"/>
                  </a:cubicBezTo>
                  <a:cubicBezTo>
                    <a:pt x="16157" y="8932"/>
                    <a:pt x="16343" y="8810"/>
                    <a:pt x="16684" y="8733"/>
                  </a:cubicBezTo>
                  <a:cubicBezTo>
                    <a:pt x="16808" y="8578"/>
                    <a:pt x="17179" y="8501"/>
                    <a:pt x="17303" y="8346"/>
                  </a:cubicBezTo>
                  <a:cubicBezTo>
                    <a:pt x="17551" y="8324"/>
                    <a:pt x="17458" y="8191"/>
                    <a:pt x="17706" y="8169"/>
                  </a:cubicBezTo>
                  <a:cubicBezTo>
                    <a:pt x="17706" y="8125"/>
                    <a:pt x="17768" y="8103"/>
                    <a:pt x="17861" y="8092"/>
                  </a:cubicBezTo>
                  <a:cubicBezTo>
                    <a:pt x="17830" y="8036"/>
                    <a:pt x="17861" y="8003"/>
                    <a:pt x="18016" y="8003"/>
                  </a:cubicBezTo>
                  <a:cubicBezTo>
                    <a:pt x="18047" y="8070"/>
                    <a:pt x="17985" y="8114"/>
                    <a:pt x="17923" y="8147"/>
                  </a:cubicBezTo>
                  <a:cubicBezTo>
                    <a:pt x="17830" y="8158"/>
                    <a:pt x="17892" y="8224"/>
                    <a:pt x="17768" y="8235"/>
                  </a:cubicBezTo>
                  <a:cubicBezTo>
                    <a:pt x="17675" y="8302"/>
                    <a:pt x="17644" y="8390"/>
                    <a:pt x="17458" y="8423"/>
                  </a:cubicBezTo>
                  <a:cubicBezTo>
                    <a:pt x="17334" y="8567"/>
                    <a:pt x="17086" y="8678"/>
                    <a:pt x="16839" y="8788"/>
                  </a:cubicBezTo>
                  <a:cubicBezTo>
                    <a:pt x="16777" y="8854"/>
                    <a:pt x="16529" y="8877"/>
                    <a:pt x="16467" y="8954"/>
                  </a:cubicBezTo>
                  <a:cubicBezTo>
                    <a:pt x="16405" y="9020"/>
                    <a:pt x="16188" y="9042"/>
                    <a:pt x="16064" y="9098"/>
                  </a:cubicBezTo>
                  <a:cubicBezTo>
                    <a:pt x="15940" y="9153"/>
                    <a:pt x="15754" y="9175"/>
                    <a:pt x="15661" y="9263"/>
                  </a:cubicBezTo>
                  <a:cubicBezTo>
                    <a:pt x="15506" y="9297"/>
                    <a:pt x="15382" y="9341"/>
                    <a:pt x="15289" y="9396"/>
                  </a:cubicBezTo>
                  <a:cubicBezTo>
                    <a:pt x="14731" y="9584"/>
                    <a:pt x="14204" y="9794"/>
                    <a:pt x="13647" y="9982"/>
                  </a:cubicBezTo>
                  <a:cubicBezTo>
                    <a:pt x="13678" y="10048"/>
                    <a:pt x="13430" y="10015"/>
                    <a:pt x="13430" y="10070"/>
                  </a:cubicBezTo>
                  <a:cubicBezTo>
                    <a:pt x="13399" y="10104"/>
                    <a:pt x="13275" y="10115"/>
                    <a:pt x="13275" y="10148"/>
                  </a:cubicBezTo>
                  <a:cubicBezTo>
                    <a:pt x="13089" y="10137"/>
                    <a:pt x="13151" y="10203"/>
                    <a:pt x="13027" y="10203"/>
                  </a:cubicBezTo>
                  <a:cubicBezTo>
                    <a:pt x="12934" y="10214"/>
                    <a:pt x="12872" y="10247"/>
                    <a:pt x="12872" y="10292"/>
                  </a:cubicBezTo>
                  <a:cubicBezTo>
                    <a:pt x="12624" y="10314"/>
                    <a:pt x="12562" y="10380"/>
                    <a:pt x="12407" y="10424"/>
                  </a:cubicBezTo>
                  <a:cubicBezTo>
                    <a:pt x="12190" y="10446"/>
                    <a:pt x="12221" y="10546"/>
                    <a:pt x="11942" y="10546"/>
                  </a:cubicBezTo>
                  <a:cubicBezTo>
                    <a:pt x="11756" y="10678"/>
                    <a:pt x="11446" y="10767"/>
                    <a:pt x="11229" y="10899"/>
                  </a:cubicBezTo>
                  <a:cubicBezTo>
                    <a:pt x="11074" y="10911"/>
                    <a:pt x="11167" y="10999"/>
                    <a:pt x="11012" y="10988"/>
                  </a:cubicBezTo>
                  <a:cubicBezTo>
                    <a:pt x="10981" y="11021"/>
                    <a:pt x="10857" y="11032"/>
                    <a:pt x="10857" y="11065"/>
                  </a:cubicBezTo>
                  <a:cubicBezTo>
                    <a:pt x="10703" y="11110"/>
                    <a:pt x="10672" y="11198"/>
                    <a:pt x="10455" y="11209"/>
                  </a:cubicBezTo>
                  <a:cubicBezTo>
                    <a:pt x="10238" y="11386"/>
                    <a:pt x="9990" y="11563"/>
                    <a:pt x="9587" y="11684"/>
                  </a:cubicBezTo>
                  <a:cubicBezTo>
                    <a:pt x="9494" y="11773"/>
                    <a:pt x="9370" y="11861"/>
                    <a:pt x="9215" y="11928"/>
                  </a:cubicBezTo>
                  <a:cubicBezTo>
                    <a:pt x="9060" y="11994"/>
                    <a:pt x="9029" y="12104"/>
                    <a:pt x="8812" y="12160"/>
                  </a:cubicBezTo>
                  <a:cubicBezTo>
                    <a:pt x="8688" y="12237"/>
                    <a:pt x="8595" y="12337"/>
                    <a:pt x="8440" y="12403"/>
                  </a:cubicBezTo>
                  <a:cubicBezTo>
                    <a:pt x="8347" y="12502"/>
                    <a:pt x="8192" y="12580"/>
                    <a:pt x="8037" y="12657"/>
                  </a:cubicBezTo>
                  <a:cubicBezTo>
                    <a:pt x="7975" y="12690"/>
                    <a:pt x="7975" y="12757"/>
                    <a:pt x="7882" y="12790"/>
                  </a:cubicBezTo>
                  <a:cubicBezTo>
                    <a:pt x="7665" y="12779"/>
                    <a:pt x="7820" y="12900"/>
                    <a:pt x="7665" y="12911"/>
                  </a:cubicBezTo>
                  <a:cubicBezTo>
                    <a:pt x="7542" y="12989"/>
                    <a:pt x="7511" y="13099"/>
                    <a:pt x="7325" y="13155"/>
                  </a:cubicBezTo>
                  <a:cubicBezTo>
                    <a:pt x="7418" y="13254"/>
                    <a:pt x="7573" y="13354"/>
                    <a:pt x="7418" y="13464"/>
                  </a:cubicBezTo>
                  <a:cubicBezTo>
                    <a:pt x="7635" y="13409"/>
                    <a:pt x="7573" y="13265"/>
                    <a:pt x="7820" y="13210"/>
                  </a:cubicBezTo>
                  <a:cubicBezTo>
                    <a:pt x="7789" y="13144"/>
                    <a:pt x="7851" y="13099"/>
                    <a:pt x="7975" y="13077"/>
                  </a:cubicBezTo>
                  <a:cubicBezTo>
                    <a:pt x="8006" y="13022"/>
                    <a:pt x="8006" y="12956"/>
                    <a:pt x="8130" y="12933"/>
                  </a:cubicBezTo>
                  <a:cubicBezTo>
                    <a:pt x="8223" y="12834"/>
                    <a:pt x="8285" y="12734"/>
                    <a:pt x="8502" y="12679"/>
                  </a:cubicBezTo>
                  <a:cubicBezTo>
                    <a:pt x="8564" y="12580"/>
                    <a:pt x="8719" y="12502"/>
                    <a:pt x="8905" y="12436"/>
                  </a:cubicBezTo>
                  <a:cubicBezTo>
                    <a:pt x="8936" y="12314"/>
                    <a:pt x="9153" y="12259"/>
                    <a:pt x="9277" y="12182"/>
                  </a:cubicBezTo>
                  <a:cubicBezTo>
                    <a:pt x="9370" y="12082"/>
                    <a:pt x="9618" y="12038"/>
                    <a:pt x="9680" y="11928"/>
                  </a:cubicBezTo>
                  <a:cubicBezTo>
                    <a:pt x="9928" y="11883"/>
                    <a:pt x="10021" y="11795"/>
                    <a:pt x="10145" y="11706"/>
                  </a:cubicBezTo>
                  <a:cubicBezTo>
                    <a:pt x="10362" y="11673"/>
                    <a:pt x="10455" y="11585"/>
                    <a:pt x="10610" y="11519"/>
                  </a:cubicBezTo>
                  <a:cubicBezTo>
                    <a:pt x="10826" y="11463"/>
                    <a:pt x="10919" y="11364"/>
                    <a:pt x="11074" y="11286"/>
                  </a:cubicBezTo>
                  <a:cubicBezTo>
                    <a:pt x="11105" y="11231"/>
                    <a:pt x="11229" y="11220"/>
                    <a:pt x="11322" y="11176"/>
                  </a:cubicBezTo>
                  <a:cubicBezTo>
                    <a:pt x="11322" y="11121"/>
                    <a:pt x="11508" y="11121"/>
                    <a:pt x="11539" y="11065"/>
                  </a:cubicBezTo>
                  <a:cubicBezTo>
                    <a:pt x="11818" y="11032"/>
                    <a:pt x="11818" y="10911"/>
                    <a:pt x="12097" y="10877"/>
                  </a:cubicBezTo>
                  <a:cubicBezTo>
                    <a:pt x="12252" y="10811"/>
                    <a:pt x="12469" y="10767"/>
                    <a:pt x="12562" y="10678"/>
                  </a:cubicBezTo>
                  <a:cubicBezTo>
                    <a:pt x="12655" y="10656"/>
                    <a:pt x="12841" y="10656"/>
                    <a:pt x="12872" y="10601"/>
                  </a:cubicBezTo>
                  <a:cubicBezTo>
                    <a:pt x="12934" y="10557"/>
                    <a:pt x="13089" y="10546"/>
                    <a:pt x="13120" y="10479"/>
                  </a:cubicBezTo>
                  <a:cubicBezTo>
                    <a:pt x="13306" y="10435"/>
                    <a:pt x="13523" y="10369"/>
                    <a:pt x="13740" y="10314"/>
                  </a:cubicBezTo>
                  <a:cubicBezTo>
                    <a:pt x="13987" y="10159"/>
                    <a:pt x="14421" y="10059"/>
                    <a:pt x="14669" y="9905"/>
                  </a:cubicBezTo>
                  <a:cubicBezTo>
                    <a:pt x="14762" y="9860"/>
                    <a:pt x="15072" y="9882"/>
                    <a:pt x="15041" y="9783"/>
                  </a:cubicBezTo>
                  <a:cubicBezTo>
                    <a:pt x="15227" y="9772"/>
                    <a:pt x="15258" y="9695"/>
                    <a:pt x="15444" y="9672"/>
                  </a:cubicBezTo>
                  <a:cubicBezTo>
                    <a:pt x="15599" y="9562"/>
                    <a:pt x="15971" y="9540"/>
                    <a:pt x="16064" y="9396"/>
                  </a:cubicBezTo>
                  <a:cubicBezTo>
                    <a:pt x="16467" y="9374"/>
                    <a:pt x="16405" y="9186"/>
                    <a:pt x="16777" y="9153"/>
                  </a:cubicBezTo>
                  <a:cubicBezTo>
                    <a:pt x="16839" y="9098"/>
                    <a:pt x="16962" y="9053"/>
                    <a:pt x="17086" y="9009"/>
                  </a:cubicBezTo>
                  <a:cubicBezTo>
                    <a:pt x="17117" y="8954"/>
                    <a:pt x="17241" y="8921"/>
                    <a:pt x="17303" y="8866"/>
                  </a:cubicBezTo>
                  <a:cubicBezTo>
                    <a:pt x="17489" y="8854"/>
                    <a:pt x="17551" y="8788"/>
                    <a:pt x="17613" y="8733"/>
                  </a:cubicBezTo>
                  <a:cubicBezTo>
                    <a:pt x="17737" y="8689"/>
                    <a:pt x="17861" y="8644"/>
                    <a:pt x="17923" y="8589"/>
                  </a:cubicBezTo>
                  <a:cubicBezTo>
                    <a:pt x="18047" y="8468"/>
                    <a:pt x="18419" y="8423"/>
                    <a:pt x="18481" y="8291"/>
                  </a:cubicBezTo>
                  <a:cubicBezTo>
                    <a:pt x="18760" y="8224"/>
                    <a:pt x="18822" y="8081"/>
                    <a:pt x="19101" y="8003"/>
                  </a:cubicBezTo>
                  <a:cubicBezTo>
                    <a:pt x="19194" y="7948"/>
                    <a:pt x="19225" y="7893"/>
                    <a:pt x="19411" y="7871"/>
                  </a:cubicBezTo>
                  <a:cubicBezTo>
                    <a:pt x="19380" y="7782"/>
                    <a:pt x="19535" y="7760"/>
                    <a:pt x="19566" y="7705"/>
                  </a:cubicBezTo>
                  <a:cubicBezTo>
                    <a:pt x="19814" y="7727"/>
                    <a:pt x="19473" y="7771"/>
                    <a:pt x="19566" y="7837"/>
                  </a:cubicBezTo>
                  <a:cubicBezTo>
                    <a:pt x="19473" y="7860"/>
                    <a:pt x="19411" y="7904"/>
                    <a:pt x="19411" y="7948"/>
                  </a:cubicBezTo>
                  <a:cubicBezTo>
                    <a:pt x="19256" y="7959"/>
                    <a:pt x="19349" y="8047"/>
                    <a:pt x="19194" y="8036"/>
                  </a:cubicBezTo>
                  <a:cubicBezTo>
                    <a:pt x="19287" y="8125"/>
                    <a:pt x="18915" y="8059"/>
                    <a:pt x="19039" y="8147"/>
                  </a:cubicBezTo>
                  <a:cubicBezTo>
                    <a:pt x="18946" y="8235"/>
                    <a:pt x="18729" y="8280"/>
                    <a:pt x="18636" y="8368"/>
                  </a:cubicBezTo>
                  <a:cubicBezTo>
                    <a:pt x="18450" y="8412"/>
                    <a:pt x="18419" y="8523"/>
                    <a:pt x="18171" y="8534"/>
                  </a:cubicBezTo>
                  <a:cubicBezTo>
                    <a:pt x="18233" y="8622"/>
                    <a:pt x="18047" y="8622"/>
                    <a:pt x="18016" y="8678"/>
                  </a:cubicBezTo>
                  <a:cubicBezTo>
                    <a:pt x="17830" y="8667"/>
                    <a:pt x="18047" y="8799"/>
                    <a:pt x="17768" y="8755"/>
                  </a:cubicBezTo>
                  <a:cubicBezTo>
                    <a:pt x="17768" y="8866"/>
                    <a:pt x="17489" y="8877"/>
                    <a:pt x="17458" y="8976"/>
                  </a:cubicBezTo>
                  <a:cubicBezTo>
                    <a:pt x="17210" y="9009"/>
                    <a:pt x="17303" y="9142"/>
                    <a:pt x="16993" y="9153"/>
                  </a:cubicBezTo>
                  <a:cubicBezTo>
                    <a:pt x="16962" y="9252"/>
                    <a:pt x="16808" y="9297"/>
                    <a:pt x="16622" y="9341"/>
                  </a:cubicBezTo>
                  <a:cubicBezTo>
                    <a:pt x="16622" y="9462"/>
                    <a:pt x="16219" y="9440"/>
                    <a:pt x="16219" y="9562"/>
                  </a:cubicBezTo>
                  <a:cubicBezTo>
                    <a:pt x="16002" y="9551"/>
                    <a:pt x="16064" y="9628"/>
                    <a:pt x="16002" y="9650"/>
                  </a:cubicBezTo>
                  <a:cubicBezTo>
                    <a:pt x="15785" y="9628"/>
                    <a:pt x="15847" y="9706"/>
                    <a:pt x="15661" y="9706"/>
                  </a:cubicBezTo>
                  <a:cubicBezTo>
                    <a:pt x="15754" y="9794"/>
                    <a:pt x="15475" y="9761"/>
                    <a:pt x="15444" y="9816"/>
                  </a:cubicBezTo>
                  <a:cubicBezTo>
                    <a:pt x="15351" y="9838"/>
                    <a:pt x="15289" y="9871"/>
                    <a:pt x="15196" y="9905"/>
                  </a:cubicBezTo>
                  <a:cubicBezTo>
                    <a:pt x="15041" y="9894"/>
                    <a:pt x="15134" y="9982"/>
                    <a:pt x="14979" y="9982"/>
                  </a:cubicBezTo>
                  <a:cubicBezTo>
                    <a:pt x="14855" y="10004"/>
                    <a:pt x="14793" y="10026"/>
                    <a:pt x="14731" y="10070"/>
                  </a:cubicBezTo>
                  <a:cubicBezTo>
                    <a:pt x="14514" y="10104"/>
                    <a:pt x="14452" y="10203"/>
                    <a:pt x="14266" y="10258"/>
                  </a:cubicBezTo>
                  <a:cubicBezTo>
                    <a:pt x="14204" y="10292"/>
                    <a:pt x="14111" y="10314"/>
                    <a:pt x="14049" y="10347"/>
                  </a:cubicBezTo>
                  <a:cubicBezTo>
                    <a:pt x="13863" y="10336"/>
                    <a:pt x="13956" y="10424"/>
                    <a:pt x="13802" y="10424"/>
                  </a:cubicBezTo>
                  <a:cubicBezTo>
                    <a:pt x="13833" y="10490"/>
                    <a:pt x="13585" y="10457"/>
                    <a:pt x="13585" y="10513"/>
                  </a:cubicBezTo>
                  <a:cubicBezTo>
                    <a:pt x="13492" y="10535"/>
                    <a:pt x="13430" y="10568"/>
                    <a:pt x="13337" y="10601"/>
                  </a:cubicBezTo>
                  <a:cubicBezTo>
                    <a:pt x="13244" y="10634"/>
                    <a:pt x="13182" y="10645"/>
                    <a:pt x="13120" y="10678"/>
                  </a:cubicBezTo>
                  <a:cubicBezTo>
                    <a:pt x="13027" y="10712"/>
                    <a:pt x="12872" y="10712"/>
                    <a:pt x="12965" y="10789"/>
                  </a:cubicBezTo>
                  <a:cubicBezTo>
                    <a:pt x="12717" y="10811"/>
                    <a:pt x="12562" y="10866"/>
                    <a:pt x="12407" y="10933"/>
                  </a:cubicBezTo>
                  <a:cubicBezTo>
                    <a:pt x="12376" y="10966"/>
                    <a:pt x="12283" y="10999"/>
                    <a:pt x="12159" y="11010"/>
                  </a:cubicBezTo>
                  <a:cubicBezTo>
                    <a:pt x="12004" y="11010"/>
                    <a:pt x="12097" y="11098"/>
                    <a:pt x="11942" y="11098"/>
                  </a:cubicBezTo>
                  <a:cubicBezTo>
                    <a:pt x="11818" y="11121"/>
                    <a:pt x="11787" y="11154"/>
                    <a:pt x="11787" y="11209"/>
                  </a:cubicBezTo>
                  <a:cubicBezTo>
                    <a:pt x="11694" y="11242"/>
                    <a:pt x="11508" y="11220"/>
                    <a:pt x="11539" y="11286"/>
                  </a:cubicBezTo>
                  <a:cubicBezTo>
                    <a:pt x="11353" y="11320"/>
                    <a:pt x="11322" y="11419"/>
                    <a:pt x="11167" y="11463"/>
                  </a:cubicBezTo>
                  <a:cubicBezTo>
                    <a:pt x="10919" y="11596"/>
                    <a:pt x="10579" y="11695"/>
                    <a:pt x="10393" y="11850"/>
                  </a:cubicBezTo>
                  <a:cubicBezTo>
                    <a:pt x="10207" y="11905"/>
                    <a:pt x="10052" y="11950"/>
                    <a:pt x="9990" y="12038"/>
                  </a:cubicBezTo>
                  <a:cubicBezTo>
                    <a:pt x="9711" y="12005"/>
                    <a:pt x="9928" y="12138"/>
                    <a:pt x="9742" y="12127"/>
                  </a:cubicBezTo>
                  <a:cubicBezTo>
                    <a:pt x="9649" y="12138"/>
                    <a:pt x="9618" y="12171"/>
                    <a:pt x="9525" y="12182"/>
                  </a:cubicBezTo>
                  <a:cubicBezTo>
                    <a:pt x="9525" y="12215"/>
                    <a:pt x="9525" y="12259"/>
                    <a:pt x="9525" y="12292"/>
                  </a:cubicBezTo>
                  <a:cubicBezTo>
                    <a:pt x="9401" y="12281"/>
                    <a:pt x="9370" y="12314"/>
                    <a:pt x="9370" y="12348"/>
                  </a:cubicBezTo>
                  <a:cubicBezTo>
                    <a:pt x="9215" y="12370"/>
                    <a:pt x="9215" y="12447"/>
                    <a:pt x="9122" y="12491"/>
                  </a:cubicBezTo>
                  <a:cubicBezTo>
                    <a:pt x="9029" y="12524"/>
                    <a:pt x="9029" y="12591"/>
                    <a:pt x="8905" y="12624"/>
                  </a:cubicBezTo>
                  <a:cubicBezTo>
                    <a:pt x="8874" y="12679"/>
                    <a:pt x="8719" y="12701"/>
                    <a:pt x="8750" y="12768"/>
                  </a:cubicBezTo>
                  <a:cubicBezTo>
                    <a:pt x="8533" y="12768"/>
                    <a:pt x="8626" y="12867"/>
                    <a:pt x="8502" y="12911"/>
                  </a:cubicBezTo>
                  <a:cubicBezTo>
                    <a:pt x="8378" y="12933"/>
                    <a:pt x="8409" y="13000"/>
                    <a:pt x="8347" y="13044"/>
                  </a:cubicBezTo>
                  <a:cubicBezTo>
                    <a:pt x="8161" y="13121"/>
                    <a:pt x="8099" y="13232"/>
                    <a:pt x="8037" y="13354"/>
                  </a:cubicBezTo>
                  <a:cubicBezTo>
                    <a:pt x="7758" y="13398"/>
                    <a:pt x="7758" y="13553"/>
                    <a:pt x="7573" y="13630"/>
                  </a:cubicBezTo>
                  <a:cubicBezTo>
                    <a:pt x="7573" y="13718"/>
                    <a:pt x="7573" y="13818"/>
                    <a:pt x="7573" y="13906"/>
                  </a:cubicBezTo>
                  <a:cubicBezTo>
                    <a:pt x="7604" y="13939"/>
                    <a:pt x="7665" y="13928"/>
                    <a:pt x="7665" y="13906"/>
                  </a:cubicBezTo>
                  <a:cubicBezTo>
                    <a:pt x="7665" y="13884"/>
                    <a:pt x="7727" y="13884"/>
                    <a:pt x="7727" y="13851"/>
                  </a:cubicBezTo>
                  <a:cubicBezTo>
                    <a:pt x="7913" y="13862"/>
                    <a:pt x="7820" y="13774"/>
                    <a:pt x="7975" y="13774"/>
                  </a:cubicBezTo>
                  <a:cubicBezTo>
                    <a:pt x="8037" y="13674"/>
                    <a:pt x="8130" y="13608"/>
                    <a:pt x="8285" y="13541"/>
                  </a:cubicBezTo>
                  <a:cubicBezTo>
                    <a:pt x="8254" y="13486"/>
                    <a:pt x="8285" y="13442"/>
                    <a:pt x="8440" y="13431"/>
                  </a:cubicBezTo>
                  <a:cubicBezTo>
                    <a:pt x="8440" y="13387"/>
                    <a:pt x="8471" y="13342"/>
                    <a:pt x="8595" y="13320"/>
                  </a:cubicBezTo>
                  <a:cubicBezTo>
                    <a:pt x="8595" y="13221"/>
                    <a:pt x="8905" y="13221"/>
                    <a:pt x="8905" y="13099"/>
                  </a:cubicBezTo>
                  <a:cubicBezTo>
                    <a:pt x="9215" y="12989"/>
                    <a:pt x="9401" y="12834"/>
                    <a:pt x="9680" y="12712"/>
                  </a:cubicBezTo>
                  <a:cubicBezTo>
                    <a:pt x="9866" y="12668"/>
                    <a:pt x="9835" y="12547"/>
                    <a:pt x="10083" y="12513"/>
                  </a:cubicBezTo>
                  <a:cubicBezTo>
                    <a:pt x="10114" y="12425"/>
                    <a:pt x="10300" y="12392"/>
                    <a:pt x="10300" y="12292"/>
                  </a:cubicBezTo>
                  <a:cubicBezTo>
                    <a:pt x="10548" y="12259"/>
                    <a:pt x="10579" y="12127"/>
                    <a:pt x="10857" y="12093"/>
                  </a:cubicBezTo>
                  <a:cubicBezTo>
                    <a:pt x="10888" y="11994"/>
                    <a:pt x="11198" y="11983"/>
                    <a:pt x="11229" y="11872"/>
                  </a:cubicBezTo>
                  <a:cubicBezTo>
                    <a:pt x="11446" y="11828"/>
                    <a:pt x="11539" y="11718"/>
                    <a:pt x="11694" y="11651"/>
                  </a:cubicBezTo>
                  <a:cubicBezTo>
                    <a:pt x="11787" y="11618"/>
                    <a:pt x="11911" y="11596"/>
                    <a:pt x="11942" y="11541"/>
                  </a:cubicBezTo>
                  <a:cubicBezTo>
                    <a:pt x="12097" y="11541"/>
                    <a:pt x="12004" y="11452"/>
                    <a:pt x="12159" y="11463"/>
                  </a:cubicBezTo>
                  <a:cubicBezTo>
                    <a:pt x="12283" y="11430"/>
                    <a:pt x="12314" y="11386"/>
                    <a:pt x="12407" y="11353"/>
                  </a:cubicBezTo>
                  <a:cubicBezTo>
                    <a:pt x="12500" y="11342"/>
                    <a:pt x="12469" y="11286"/>
                    <a:pt x="12562" y="11286"/>
                  </a:cubicBezTo>
                  <a:cubicBezTo>
                    <a:pt x="12624" y="11286"/>
                    <a:pt x="12624" y="11253"/>
                    <a:pt x="12624" y="11231"/>
                  </a:cubicBezTo>
                  <a:cubicBezTo>
                    <a:pt x="12779" y="11242"/>
                    <a:pt x="12779" y="11209"/>
                    <a:pt x="12810" y="11176"/>
                  </a:cubicBezTo>
                  <a:cubicBezTo>
                    <a:pt x="12872" y="11187"/>
                    <a:pt x="12934" y="11176"/>
                    <a:pt x="12965" y="11154"/>
                  </a:cubicBezTo>
                  <a:cubicBezTo>
                    <a:pt x="12996" y="11110"/>
                    <a:pt x="13058" y="11087"/>
                    <a:pt x="13182" y="11065"/>
                  </a:cubicBezTo>
                  <a:cubicBezTo>
                    <a:pt x="13399" y="11021"/>
                    <a:pt x="13399" y="10888"/>
                    <a:pt x="13740" y="10877"/>
                  </a:cubicBezTo>
                  <a:cubicBezTo>
                    <a:pt x="13771" y="10767"/>
                    <a:pt x="14018" y="10734"/>
                    <a:pt x="14111" y="10656"/>
                  </a:cubicBezTo>
                  <a:cubicBezTo>
                    <a:pt x="14390" y="10557"/>
                    <a:pt x="14731" y="10479"/>
                    <a:pt x="14979" y="10369"/>
                  </a:cubicBezTo>
                  <a:cubicBezTo>
                    <a:pt x="15134" y="10325"/>
                    <a:pt x="15351" y="10303"/>
                    <a:pt x="15351" y="10203"/>
                  </a:cubicBezTo>
                  <a:cubicBezTo>
                    <a:pt x="15630" y="10214"/>
                    <a:pt x="15630" y="10115"/>
                    <a:pt x="15847" y="10093"/>
                  </a:cubicBezTo>
                  <a:cubicBezTo>
                    <a:pt x="16002" y="10104"/>
                    <a:pt x="15909" y="10015"/>
                    <a:pt x="16064" y="10015"/>
                  </a:cubicBezTo>
                  <a:cubicBezTo>
                    <a:pt x="16157" y="10004"/>
                    <a:pt x="16188" y="9960"/>
                    <a:pt x="16312" y="9960"/>
                  </a:cubicBezTo>
                  <a:cubicBezTo>
                    <a:pt x="16281" y="9860"/>
                    <a:pt x="16684" y="9916"/>
                    <a:pt x="16684" y="9816"/>
                  </a:cubicBezTo>
                  <a:cubicBezTo>
                    <a:pt x="17024" y="9750"/>
                    <a:pt x="17241" y="9650"/>
                    <a:pt x="17551" y="9562"/>
                  </a:cubicBezTo>
                  <a:cubicBezTo>
                    <a:pt x="17737" y="9573"/>
                    <a:pt x="17458" y="9639"/>
                    <a:pt x="17458" y="9672"/>
                  </a:cubicBezTo>
                  <a:cubicBezTo>
                    <a:pt x="17334" y="9684"/>
                    <a:pt x="17396" y="9761"/>
                    <a:pt x="17148" y="9728"/>
                  </a:cubicBezTo>
                  <a:cubicBezTo>
                    <a:pt x="17179" y="9794"/>
                    <a:pt x="17086" y="9816"/>
                    <a:pt x="16931" y="9816"/>
                  </a:cubicBezTo>
                  <a:cubicBezTo>
                    <a:pt x="16839" y="9838"/>
                    <a:pt x="16901" y="9916"/>
                    <a:pt x="16684" y="9905"/>
                  </a:cubicBezTo>
                  <a:cubicBezTo>
                    <a:pt x="16436" y="9927"/>
                    <a:pt x="16436" y="10048"/>
                    <a:pt x="16157" y="10070"/>
                  </a:cubicBezTo>
                  <a:cubicBezTo>
                    <a:pt x="16033" y="10137"/>
                    <a:pt x="15878" y="10192"/>
                    <a:pt x="15692" y="10236"/>
                  </a:cubicBezTo>
                  <a:cubicBezTo>
                    <a:pt x="15661" y="10292"/>
                    <a:pt x="15475" y="10292"/>
                    <a:pt x="15444" y="10347"/>
                  </a:cubicBezTo>
                  <a:cubicBezTo>
                    <a:pt x="15444" y="10402"/>
                    <a:pt x="15196" y="10369"/>
                    <a:pt x="15196" y="10424"/>
                  </a:cubicBezTo>
                  <a:cubicBezTo>
                    <a:pt x="15010" y="10468"/>
                    <a:pt x="14855" y="10524"/>
                    <a:pt x="14731" y="10590"/>
                  </a:cubicBezTo>
                  <a:cubicBezTo>
                    <a:pt x="14359" y="10689"/>
                    <a:pt x="14142" y="10844"/>
                    <a:pt x="13802" y="10955"/>
                  </a:cubicBezTo>
                  <a:cubicBezTo>
                    <a:pt x="13740" y="10999"/>
                    <a:pt x="13678" y="11043"/>
                    <a:pt x="13585" y="11065"/>
                  </a:cubicBezTo>
                  <a:cubicBezTo>
                    <a:pt x="13492" y="11098"/>
                    <a:pt x="13430" y="11121"/>
                    <a:pt x="13337" y="11154"/>
                  </a:cubicBezTo>
                  <a:cubicBezTo>
                    <a:pt x="13213" y="11220"/>
                    <a:pt x="13058" y="11275"/>
                    <a:pt x="12965" y="11342"/>
                  </a:cubicBezTo>
                  <a:cubicBezTo>
                    <a:pt x="12562" y="11441"/>
                    <a:pt x="12283" y="11574"/>
                    <a:pt x="12004" y="11706"/>
                  </a:cubicBezTo>
                  <a:cubicBezTo>
                    <a:pt x="11663" y="11817"/>
                    <a:pt x="11570" y="12005"/>
                    <a:pt x="11167" y="12093"/>
                  </a:cubicBezTo>
                  <a:cubicBezTo>
                    <a:pt x="10950" y="12259"/>
                    <a:pt x="10517" y="12337"/>
                    <a:pt x="10455" y="12547"/>
                  </a:cubicBezTo>
                  <a:cubicBezTo>
                    <a:pt x="10238" y="12569"/>
                    <a:pt x="10207" y="12657"/>
                    <a:pt x="10083" y="12712"/>
                  </a:cubicBezTo>
                  <a:cubicBezTo>
                    <a:pt x="9990" y="12734"/>
                    <a:pt x="10052" y="12812"/>
                    <a:pt x="9835" y="12790"/>
                  </a:cubicBezTo>
                  <a:cubicBezTo>
                    <a:pt x="9866" y="12856"/>
                    <a:pt x="9773" y="12867"/>
                    <a:pt x="9742" y="12900"/>
                  </a:cubicBezTo>
                  <a:cubicBezTo>
                    <a:pt x="9587" y="12945"/>
                    <a:pt x="9587" y="13044"/>
                    <a:pt x="9370" y="13077"/>
                  </a:cubicBezTo>
                  <a:cubicBezTo>
                    <a:pt x="9401" y="13177"/>
                    <a:pt x="9029" y="13155"/>
                    <a:pt x="9060" y="13265"/>
                  </a:cubicBezTo>
                  <a:cubicBezTo>
                    <a:pt x="8719" y="13354"/>
                    <a:pt x="8688" y="13541"/>
                    <a:pt x="8440" y="13652"/>
                  </a:cubicBezTo>
                  <a:cubicBezTo>
                    <a:pt x="8378" y="13740"/>
                    <a:pt x="8254" y="13796"/>
                    <a:pt x="8130" y="13851"/>
                  </a:cubicBezTo>
                  <a:cubicBezTo>
                    <a:pt x="8192" y="13928"/>
                    <a:pt x="7975" y="13906"/>
                    <a:pt x="7975" y="13962"/>
                  </a:cubicBezTo>
                  <a:cubicBezTo>
                    <a:pt x="7913" y="13984"/>
                    <a:pt x="7913" y="14039"/>
                    <a:pt x="7820" y="14050"/>
                  </a:cubicBezTo>
                  <a:cubicBezTo>
                    <a:pt x="7727" y="14194"/>
                    <a:pt x="8037" y="14194"/>
                    <a:pt x="7882" y="14293"/>
                  </a:cubicBezTo>
                  <a:cubicBezTo>
                    <a:pt x="7727" y="14348"/>
                    <a:pt x="7727" y="14282"/>
                    <a:pt x="7573" y="14271"/>
                  </a:cubicBezTo>
                  <a:cubicBezTo>
                    <a:pt x="7604" y="14371"/>
                    <a:pt x="7635" y="14426"/>
                    <a:pt x="7665" y="14581"/>
                  </a:cubicBezTo>
                  <a:cubicBezTo>
                    <a:pt x="7913" y="14547"/>
                    <a:pt x="7851" y="14404"/>
                    <a:pt x="8037" y="14348"/>
                  </a:cubicBezTo>
                  <a:cubicBezTo>
                    <a:pt x="8347" y="14315"/>
                    <a:pt x="7944" y="14183"/>
                    <a:pt x="8347" y="14183"/>
                  </a:cubicBezTo>
                  <a:cubicBezTo>
                    <a:pt x="8409" y="13763"/>
                    <a:pt x="9246" y="13641"/>
                    <a:pt x="9432" y="13265"/>
                  </a:cubicBezTo>
                  <a:cubicBezTo>
                    <a:pt x="9773" y="13221"/>
                    <a:pt x="9804" y="13066"/>
                    <a:pt x="10083" y="12989"/>
                  </a:cubicBezTo>
                  <a:cubicBezTo>
                    <a:pt x="10052" y="12900"/>
                    <a:pt x="10238" y="12878"/>
                    <a:pt x="10300" y="12823"/>
                  </a:cubicBezTo>
                  <a:cubicBezTo>
                    <a:pt x="10300" y="12734"/>
                    <a:pt x="10455" y="12712"/>
                    <a:pt x="10548" y="12657"/>
                  </a:cubicBezTo>
                  <a:cubicBezTo>
                    <a:pt x="10579" y="12591"/>
                    <a:pt x="10734" y="12558"/>
                    <a:pt x="10857" y="12513"/>
                  </a:cubicBezTo>
                  <a:cubicBezTo>
                    <a:pt x="10795" y="12414"/>
                    <a:pt x="11136" y="12447"/>
                    <a:pt x="11074" y="12348"/>
                  </a:cubicBezTo>
                  <a:cubicBezTo>
                    <a:pt x="11291" y="12337"/>
                    <a:pt x="11229" y="12237"/>
                    <a:pt x="11384" y="12215"/>
                  </a:cubicBezTo>
                  <a:cubicBezTo>
                    <a:pt x="11539" y="12182"/>
                    <a:pt x="11570" y="12104"/>
                    <a:pt x="11694" y="12071"/>
                  </a:cubicBezTo>
                  <a:cubicBezTo>
                    <a:pt x="11942" y="11983"/>
                    <a:pt x="12159" y="11894"/>
                    <a:pt x="12314" y="11795"/>
                  </a:cubicBezTo>
                  <a:cubicBezTo>
                    <a:pt x="12593" y="11718"/>
                    <a:pt x="12841" y="11640"/>
                    <a:pt x="13027" y="11541"/>
                  </a:cubicBezTo>
                  <a:cubicBezTo>
                    <a:pt x="13523" y="11386"/>
                    <a:pt x="13987" y="11220"/>
                    <a:pt x="14421" y="11043"/>
                  </a:cubicBezTo>
                  <a:cubicBezTo>
                    <a:pt x="14669" y="11065"/>
                    <a:pt x="14576" y="10966"/>
                    <a:pt x="14824" y="10988"/>
                  </a:cubicBezTo>
                  <a:cubicBezTo>
                    <a:pt x="14886" y="10977"/>
                    <a:pt x="14917" y="10944"/>
                    <a:pt x="14979" y="10933"/>
                  </a:cubicBezTo>
                  <a:cubicBezTo>
                    <a:pt x="15010" y="10922"/>
                    <a:pt x="15041" y="10899"/>
                    <a:pt x="15134" y="10899"/>
                  </a:cubicBezTo>
                  <a:cubicBezTo>
                    <a:pt x="15351" y="10844"/>
                    <a:pt x="15506" y="10778"/>
                    <a:pt x="15754" y="10734"/>
                  </a:cubicBezTo>
                  <a:cubicBezTo>
                    <a:pt x="15816" y="10689"/>
                    <a:pt x="15878" y="10645"/>
                    <a:pt x="16064" y="10645"/>
                  </a:cubicBezTo>
                  <a:cubicBezTo>
                    <a:pt x="16188" y="10623"/>
                    <a:pt x="16219" y="10579"/>
                    <a:pt x="16312" y="10535"/>
                  </a:cubicBezTo>
                  <a:cubicBezTo>
                    <a:pt x="16436" y="10524"/>
                    <a:pt x="16498" y="10479"/>
                    <a:pt x="16684" y="10479"/>
                  </a:cubicBezTo>
                  <a:cubicBezTo>
                    <a:pt x="16684" y="10413"/>
                    <a:pt x="16808" y="10391"/>
                    <a:pt x="16931" y="10369"/>
                  </a:cubicBezTo>
                  <a:cubicBezTo>
                    <a:pt x="16931" y="10347"/>
                    <a:pt x="17086" y="10358"/>
                    <a:pt x="17086" y="10314"/>
                  </a:cubicBezTo>
                  <a:cubicBezTo>
                    <a:pt x="17086" y="10292"/>
                    <a:pt x="17179" y="10292"/>
                    <a:pt x="17241" y="10292"/>
                  </a:cubicBezTo>
                  <a:cubicBezTo>
                    <a:pt x="17272" y="10236"/>
                    <a:pt x="17396" y="10214"/>
                    <a:pt x="17458" y="10181"/>
                  </a:cubicBezTo>
                  <a:cubicBezTo>
                    <a:pt x="17675" y="10126"/>
                    <a:pt x="17861" y="10059"/>
                    <a:pt x="18016" y="9982"/>
                  </a:cubicBezTo>
                  <a:cubicBezTo>
                    <a:pt x="18357" y="9849"/>
                    <a:pt x="18760" y="9750"/>
                    <a:pt x="18946" y="9562"/>
                  </a:cubicBezTo>
                  <a:cubicBezTo>
                    <a:pt x="19101" y="9584"/>
                    <a:pt x="19039" y="9750"/>
                    <a:pt x="18884" y="9728"/>
                  </a:cubicBezTo>
                  <a:cubicBezTo>
                    <a:pt x="18791" y="9783"/>
                    <a:pt x="18667" y="9827"/>
                    <a:pt x="18574" y="9871"/>
                  </a:cubicBezTo>
                  <a:cubicBezTo>
                    <a:pt x="18512" y="9905"/>
                    <a:pt x="18388" y="9905"/>
                    <a:pt x="18419" y="9960"/>
                  </a:cubicBezTo>
                  <a:cubicBezTo>
                    <a:pt x="18357" y="9971"/>
                    <a:pt x="18295" y="9982"/>
                    <a:pt x="18171" y="9982"/>
                  </a:cubicBezTo>
                  <a:cubicBezTo>
                    <a:pt x="18202" y="10070"/>
                    <a:pt x="17954" y="10059"/>
                    <a:pt x="17954" y="10126"/>
                  </a:cubicBezTo>
                  <a:cubicBezTo>
                    <a:pt x="17830" y="10170"/>
                    <a:pt x="17737" y="10214"/>
                    <a:pt x="17551" y="10236"/>
                  </a:cubicBezTo>
                  <a:cubicBezTo>
                    <a:pt x="17520" y="10303"/>
                    <a:pt x="17272" y="10280"/>
                    <a:pt x="17303" y="10369"/>
                  </a:cubicBezTo>
                  <a:cubicBezTo>
                    <a:pt x="17055" y="10358"/>
                    <a:pt x="17086" y="10457"/>
                    <a:pt x="16931" y="10479"/>
                  </a:cubicBezTo>
                  <a:cubicBezTo>
                    <a:pt x="16808" y="10513"/>
                    <a:pt x="16591" y="10513"/>
                    <a:pt x="16622" y="10590"/>
                  </a:cubicBezTo>
                  <a:cubicBezTo>
                    <a:pt x="16560" y="10656"/>
                    <a:pt x="16250" y="10634"/>
                    <a:pt x="16219" y="10712"/>
                  </a:cubicBezTo>
                  <a:cubicBezTo>
                    <a:pt x="16095" y="10734"/>
                    <a:pt x="16002" y="10778"/>
                    <a:pt x="15847" y="10789"/>
                  </a:cubicBezTo>
                  <a:cubicBezTo>
                    <a:pt x="15692" y="10888"/>
                    <a:pt x="15382" y="10944"/>
                    <a:pt x="15134" y="11010"/>
                  </a:cubicBezTo>
                  <a:cubicBezTo>
                    <a:pt x="15072" y="11076"/>
                    <a:pt x="14762" y="11054"/>
                    <a:pt x="14731" y="11121"/>
                  </a:cubicBezTo>
                  <a:cubicBezTo>
                    <a:pt x="14638" y="11165"/>
                    <a:pt x="14421" y="11154"/>
                    <a:pt x="14421" y="11231"/>
                  </a:cubicBezTo>
                  <a:cubicBezTo>
                    <a:pt x="14142" y="11209"/>
                    <a:pt x="14266" y="11342"/>
                    <a:pt x="14049" y="11342"/>
                  </a:cubicBezTo>
                  <a:cubicBezTo>
                    <a:pt x="14018" y="11408"/>
                    <a:pt x="13771" y="11397"/>
                    <a:pt x="13802" y="11485"/>
                  </a:cubicBezTo>
                  <a:cubicBezTo>
                    <a:pt x="13678" y="11485"/>
                    <a:pt x="13616" y="11507"/>
                    <a:pt x="13585" y="11541"/>
                  </a:cubicBezTo>
                  <a:cubicBezTo>
                    <a:pt x="13523" y="11563"/>
                    <a:pt x="13368" y="11563"/>
                    <a:pt x="13337" y="11596"/>
                  </a:cubicBezTo>
                  <a:cubicBezTo>
                    <a:pt x="13275" y="11662"/>
                    <a:pt x="13058" y="11662"/>
                    <a:pt x="13027" y="11740"/>
                  </a:cubicBezTo>
                  <a:cubicBezTo>
                    <a:pt x="12624" y="11773"/>
                    <a:pt x="12593" y="11928"/>
                    <a:pt x="12252" y="11983"/>
                  </a:cubicBezTo>
                  <a:cubicBezTo>
                    <a:pt x="12283" y="12049"/>
                    <a:pt x="12097" y="12027"/>
                    <a:pt x="12097" y="12071"/>
                  </a:cubicBezTo>
                  <a:cubicBezTo>
                    <a:pt x="12066" y="12104"/>
                    <a:pt x="11942" y="12115"/>
                    <a:pt x="11942" y="12149"/>
                  </a:cubicBezTo>
                  <a:cubicBezTo>
                    <a:pt x="11818" y="12193"/>
                    <a:pt x="11694" y="12226"/>
                    <a:pt x="11632" y="12292"/>
                  </a:cubicBezTo>
                  <a:cubicBezTo>
                    <a:pt x="11446" y="12325"/>
                    <a:pt x="11353" y="12381"/>
                    <a:pt x="11322" y="12458"/>
                  </a:cubicBezTo>
                  <a:cubicBezTo>
                    <a:pt x="11136" y="12480"/>
                    <a:pt x="11074" y="12547"/>
                    <a:pt x="11012" y="12602"/>
                  </a:cubicBezTo>
                  <a:cubicBezTo>
                    <a:pt x="10888" y="12646"/>
                    <a:pt x="10826" y="12723"/>
                    <a:pt x="10703" y="12768"/>
                  </a:cubicBezTo>
                  <a:cubicBezTo>
                    <a:pt x="10579" y="12812"/>
                    <a:pt x="10579" y="12900"/>
                    <a:pt x="10455" y="12933"/>
                  </a:cubicBezTo>
                  <a:cubicBezTo>
                    <a:pt x="10269" y="13033"/>
                    <a:pt x="10145" y="13177"/>
                    <a:pt x="9928" y="13265"/>
                  </a:cubicBezTo>
                  <a:cubicBezTo>
                    <a:pt x="9680" y="13365"/>
                    <a:pt x="9618" y="13508"/>
                    <a:pt x="9370" y="13597"/>
                  </a:cubicBezTo>
                  <a:cubicBezTo>
                    <a:pt x="9370" y="13696"/>
                    <a:pt x="9122" y="13696"/>
                    <a:pt x="9122" y="13796"/>
                  </a:cubicBezTo>
                  <a:cubicBezTo>
                    <a:pt x="8905" y="13796"/>
                    <a:pt x="9060" y="13939"/>
                    <a:pt x="8812" y="13939"/>
                  </a:cubicBezTo>
                  <a:cubicBezTo>
                    <a:pt x="8874" y="14017"/>
                    <a:pt x="8719" y="14006"/>
                    <a:pt x="8750" y="14072"/>
                  </a:cubicBezTo>
                  <a:cubicBezTo>
                    <a:pt x="8564" y="14116"/>
                    <a:pt x="8843" y="14138"/>
                    <a:pt x="8657" y="14160"/>
                  </a:cubicBezTo>
                  <a:cubicBezTo>
                    <a:pt x="8502" y="14304"/>
                    <a:pt x="8285" y="14426"/>
                    <a:pt x="8130" y="14569"/>
                  </a:cubicBezTo>
                  <a:cubicBezTo>
                    <a:pt x="7975" y="14713"/>
                    <a:pt x="7820" y="14857"/>
                    <a:pt x="7665" y="14990"/>
                  </a:cubicBezTo>
                  <a:cubicBezTo>
                    <a:pt x="7573" y="15155"/>
                    <a:pt x="7882" y="15166"/>
                    <a:pt x="7820" y="15321"/>
                  </a:cubicBezTo>
                  <a:cubicBezTo>
                    <a:pt x="7975" y="15288"/>
                    <a:pt x="7975" y="15200"/>
                    <a:pt x="8037" y="15133"/>
                  </a:cubicBezTo>
                  <a:cubicBezTo>
                    <a:pt x="8161" y="15122"/>
                    <a:pt x="8099" y="15067"/>
                    <a:pt x="8130" y="15023"/>
                  </a:cubicBezTo>
                  <a:cubicBezTo>
                    <a:pt x="8192" y="15001"/>
                    <a:pt x="8192" y="14956"/>
                    <a:pt x="8192" y="14912"/>
                  </a:cubicBezTo>
                  <a:cubicBezTo>
                    <a:pt x="8409" y="14824"/>
                    <a:pt x="8502" y="14680"/>
                    <a:pt x="8657" y="14569"/>
                  </a:cubicBezTo>
                  <a:cubicBezTo>
                    <a:pt x="8812" y="14459"/>
                    <a:pt x="8905" y="14326"/>
                    <a:pt x="9060" y="14216"/>
                  </a:cubicBezTo>
                  <a:cubicBezTo>
                    <a:pt x="9029" y="14160"/>
                    <a:pt x="9122" y="14160"/>
                    <a:pt x="9215" y="14160"/>
                  </a:cubicBezTo>
                  <a:cubicBezTo>
                    <a:pt x="9215" y="14127"/>
                    <a:pt x="9246" y="14105"/>
                    <a:pt x="9277" y="14105"/>
                  </a:cubicBezTo>
                  <a:cubicBezTo>
                    <a:pt x="9277" y="14028"/>
                    <a:pt x="9401" y="14017"/>
                    <a:pt x="9432" y="13962"/>
                  </a:cubicBezTo>
                  <a:cubicBezTo>
                    <a:pt x="9494" y="13906"/>
                    <a:pt x="9680" y="13917"/>
                    <a:pt x="9618" y="13829"/>
                  </a:cubicBezTo>
                  <a:cubicBezTo>
                    <a:pt x="9742" y="13818"/>
                    <a:pt x="9773" y="13774"/>
                    <a:pt x="9773" y="13707"/>
                  </a:cubicBezTo>
                  <a:cubicBezTo>
                    <a:pt x="9959" y="13707"/>
                    <a:pt x="9990" y="13630"/>
                    <a:pt x="10083" y="13575"/>
                  </a:cubicBezTo>
                  <a:cubicBezTo>
                    <a:pt x="10238" y="13553"/>
                    <a:pt x="10269" y="13497"/>
                    <a:pt x="10300" y="13431"/>
                  </a:cubicBezTo>
                  <a:cubicBezTo>
                    <a:pt x="10517" y="13431"/>
                    <a:pt x="10455" y="13320"/>
                    <a:pt x="10610" y="13298"/>
                  </a:cubicBezTo>
                  <a:cubicBezTo>
                    <a:pt x="10672" y="13232"/>
                    <a:pt x="10795" y="13210"/>
                    <a:pt x="10764" y="13132"/>
                  </a:cubicBezTo>
                  <a:cubicBezTo>
                    <a:pt x="11105" y="13110"/>
                    <a:pt x="11105" y="12978"/>
                    <a:pt x="11322" y="12933"/>
                  </a:cubicBezTo>
                  <a:cubicBezTo>
                    <a:pt x="11446" y="12856"/>
                    <a:pt x="11663" y="12812"/>
                    <a:pt x="11694" y="12712"/>
                  </a:cubicBezTo>
                  <a:cubicBezTo>
                    <a:pt x="11942" y="12657"/>
                    <a:pt x="11973" y="12547"/>
                    <a:pt x="12159" y="12491"/>
                  </a:cubicBezTo>
                  <a:cubicBezTo>
                    <a:pt x="12345" y="12425"/>
                    <a:pt x="12469" y="12359"/>
                    <a:pt x="12655" y="12292"/>
                  </a:cubicBezTo>
                  <a:cubicBezTo>
                    <a:pt x="12748" y="12270"/>
                    <a:pt x="12810" y="12215"/>
                    <a:pt x="12872" y="12182"/>
                  </a:cubicBezTo>
                  <a:cubicBezTo>
                    <a:pt x="12934" y="12171"/>
                    <a:pt x="12965" y="12138"/>
                    <a:pt x="13027" y="12127"/>
                  </a:cubicBezTo>
                  <a:cubicBezTo>
                    <a:pt x="13058" y="12115"/>
                    <a:pt x="13089" y="12093"/>
                    <a:pt x="13182" y="12093"/>
                  </a:cubicBezTo>
                  <a:cubicBezTo>
                    <a:pt x="13244" y="11994"/>
                    <a:pt x="13461" y="11961"/>
                    <a:pt x="13647" y="11905"/>
                  </a:cubicBezTo>
                  <a:cubicBezTo>
                    <a:pt x="13678" y="11850"/>
                    <a:pt x="13802" y="11828"/>
                    <a:pt x="13894" y="11795"/>
                  </a:cubicBezTo>
                  <a:cubicBezTo>
                    <a:pt x="13863" y="11718"/>
                    <a:pt x="14204" y="11773"/>
                    <a:pt x="14111" y="11684"/>
                  </a:cubicBezTo>
                  <a:cubicBezTo>
                    <a:pt x="14266" y="11673"/>
                    <a:pt x="14266" y="11607"/>
                    <a:pt x="14421" y="11596"/>
                  </a:cubicBezTo>
                  <a:cubicBezTo>
                    <a:pt x="14421" y="11530"/>
                    <a:pt x="14669" y="11563"/>
                    <a:pt x="14669" y="11519"/>
                  </a:cubicBezTo>
                  <a:cubicBezTo>
                    <a:pt x="15351" y="11253"/>
                    <a:pt x="16312" y="11098"/>
                    <a:pt x="16931" y="10822"/>
                  </a:cubicBezTo>
                  <a:cubicBezTo>
                    <a:pt x="17179" y="10778"/>
                    <a:pt x="17303" y="10689"/>
                    <a:pt x="17458" y="10623"/>
                  </a:cubicBezTo>
                  <a:cubicBezTo>
                    <a:pt x="17582" y="10535"/>
                    <a:pt x="17830" y="10513"/>
                    <a:pt x="17954" y="10424"/>
                  </a:cubicBezTo>
                  <a:cubicBezTo>
                    <a:pt x="18171" y="10391"/>
                    <a:pt x="18233" y="10292"/>
                    <a:pt x="18419" y="10236"/>
                  </a:cubicBezTo>
                  <a:cubicBezTo>
                    <a:pt x="18667" y="10203"/>
                    <a:pt x="18574" y="10048"/>
                    <a:pt x="18946" y="10070"/>
                  </a:cubicBezTo>
                  <a:cubicBezTo>
                    <a:pt x="18977" y="9982"/>
                    <a:pt x="19008" y="9905"/>
                    <a:pt x="19256" y="9894"/>
                  </a:cubicBezTo>
                  <a:cubicBezTo>
                    <a:pt x="19256" y="9949"/>
                    <a:pt x="19039" y="9938"/>
                    <a:pt x="19101" y="10015"/>
                  </a:cubicBezTo>
                  <a:cubicBezTo>
                    <a:pt x="19008" y="10015"/>
                    <a:pt x="19070" y="10093"/>
                    <a:pt x="18946" y="10093"/>
                  </a:cubicBezTo>
                  <a:cubicBezTo>
                    <a:pt x="18884" y="10126"/>
                    <a:pt x="18791" y="10148"/>
                    <a:pt x="18729" y="10181"/>
                  </a:cubicBezTo>
                  <a:cubicBezTo>
                    <a:pt x="18729" y="10225"/>
                    <a:pt x="18667" y="10247"/>
                    <a:pt x="18574" y="10258"/>
                  </a:cubicBezTo>
                  <a:cubicBezTo>
                    <a:pt x="18357" y="10380"/>
                    <a:pt x="18109" y="10490"/>
                    <a:pt x="17861" y="10590"/>
                  </a:cubicBezTo>
                  <a:cubicBezTo>
                    <a:pt x="17706" y="10645"/>
                    <a:pt x="17582" y="10701"/>
                    <a:pt x="17458" y="10767"/>
                  </a:cubicBezTo>
                  <a:cubicBezTo>
                    <a:pt x="17396" y="10833"/>
                    <a:pt x="17148" y="10855"/>
                    <a:pt x="17086" y="10933"/>
                  </a:cubicBezTo>
                  <a:cubicBezTo>
                    <a:pt x="16808" y="11021"/>
                    <a:pt x="16498" y="11110"/>
                    <a:pt x="16219" y="11209"/>
                  </a:cubicBezTo>
                  <a:cubicBezTo>
                    <a:pt x="16188" y="11242"/>
                    <a:pt x="15940" y="11209"/>
                    <a:pt x="15909" y="11264"/>
                  </a:cubicBezTo>
                  <a:cubicBezTo>
                    <a:pt x="15847" y="11286"/>
                    <a:pt x="15785" y="11308"/>
                    <a:pt x="15692" y="11320"/>
                  </a:cubicBezTo>
                  <a:cubicBezTo>
                    <a:pt x="15599" y="11397"/>
                    <a:pt x="15351" y="11408"/>
                    <a:pt x="15227" y="11452"/>
                  </a:cubicBezTo>
                  <a:cubicBezTo>
                    <a:pt x="15072" y="11519"/>
                    <a:pt x="15010" y="11585"/>
                    <a:pt x="14731" y="11596"/>
                  </a:cubicBezTo>
                  <a:cubicBezTo>
                    <a:pt x="14700" y="11673"/>
                    <a:pt x="14545" y="11718"/>
                    <a:pt x="14359" y="11740"/>
                  </a:cubicBezTo>
                  <a:cubicBezTo>
                    <a:pt x="14390" y="11850"/>
                    <a:pt x="14018" y="11817"/>
                    <a:pt x="14049" y="11928"/>
                  </a:cubicBezTo>
                  <a:cubicBezTo>
                    <a:pt x="13833" y="11950"/>
                    <a:pt x="13863" y="12049"/>
                    <a:pt x="13585" y="12038"/>
                  </a:cubicBezTo>
                  <a:cubicBezTo>
                    <a:pt x="13554" y="12138"/>
                    <a:pt x="13337" y="12160"/>
                    <a:pt x="13182" y="12204"/>
                  </a:cubicBezTo>
                  <a:cubicBezTo>
                    <a:pt x="13244" y="12270"/>
                    <a:pt x="13027" y="12248"/>
                    <a:pt x="13027" y="12292"/>
                  </a:cubicBezTo>
                  <a:cubicBezTo>
                    <a:pt x="12934" y="12303"/>
                    <a:pt x="12965" y="12359"/>
                    <a:pt x="12965" y="12403"/>
                  </a:cubicBezTo>
                  <a:cubicBezTo>
                    <a:pt x="12748" y="12425"/>
                    <a:pt x="12562" y="12425"/>
                    <a:pt x="12562" y="12513"/>
                  </a:cubicBezTo>
                  <a:cubicBezTo>
                    <a:pt x="12376" y="12536"/>
                    <a:pt x="12345" y="12602"/>
                    <a:pt x="12252" y="12657"/>
                  </a:cubicBezTo>
                  <a:cubicBezTo>
                    <a:pt x="12004" y="12734"/>
                    <a:pt x="11973" y="12889"/>
                    <a:pt x="11632" y="12933"/>
                  </a:cubicBezTo>
                  <a:cubicBezTo>
                    <a:pt x="11539" y="13066"/>
                    <a:pt x="11198" y="13110"/>
                    <a:pt x="11074" y="13243"/>
                  </a:cubicBezTo>
                  <a:cubicBezTo>
                    <a:pt x="11043" y="13309"/>
                    <a:pt x="10795" y="13298"/>
                    <a:pt x="10857" y="13409"/>
                  </a:cubicBezTo>
                  <a:cubicBezTo>
                    <a:pt x="10672" y="13398"/>
                    <a:pt x="10703" y="13442"/>
                    <a:pt x="10703" y="13486"/>
                  </a:cubicBezTo>
                  <a:cubicBezTo>
                    <a:pt x="10610" y="13497"/>
                    <a:pt x="10548" y="13519"/>
                    <a:pt x="10548" y="13541"/>
                  </a:cubicBezTo>
                  <a:cubicBezTo>
                    <a:pt x="10424" y="13674"/>
                    <a:pt x="10114" y="13718"/>
                    <a:pt x="9990" y="13851"/>
                  </a:cubicBezTo>
                  <a:cubicBezTo>
                    <a:pt x="9928" y="13906"/>
                    <a:pt x="9742" y="13928"/>
                    <a:pt x="9773" y="14017"/>
                  </a:cubicBezTo>
                  <a:cubicBezTo>
                    <a:pt x="9680" y="14072"/>
                    <a:pt x="9525" y="14105"/>
                    <a:pt x="9525" y="14183"/>
                  </a:cubicBezTo>
                  <a:cubicBezTo>
                    <a:pt x="9401" y="14194"/>
                    <a:pt x="9494" y="14271"/>
                    <a:pt x="9370" y="14271"/>
                  </a:cubicBezTo>
                  <a:cubicBezTo>
                    <a:pt x="9339" y="14293"/>
                    <a:pt x="9277" y="14315"/>
                    <a:pt x="9277" y="14348"/>
                  </a:cubicBezTo>
                  <a:cubicBezTo>
                    <a:pt x="9215" y="14415"/>
                    <a:pt x="9060" y="14437"/>
                    <a:pt x="9060" y="14514"/>
                  </a:cubicBezTo>
                  <a:cubicBezTo>
                    <a:pt x="8905" y="14547"/>
                    <a:pt x="9029" y="14680"/>
                    <a:pt x="8812" y="14691"/>
                  </a:cubicBezTo>
                  <a:cubicBezTo>
                    <a:pt x="8905" y="14768"/>
                    <a:pt x="8750" y="14757"/>
                    <a:pt x="8657" y="14802"/>
                  </a:cubicBezTo>
                  <a:cubicBezTo>
                    <a:pt x="8657" y="14813"/>
                    <a:pt x="8657" y="14835"/>
                    <a:pt x="8595" y="14824"/>
                  </a:cubicBezTo>
                  <a:cubicBezTo>
                    <a:pt x="8657" y="14912"/>
                    <a:pt x="8502" y="14923"/>
                    <a:pt x="8502" y="14990"/>
                  </a:cubicBezTo>
                  <a:cubicBezTo>
                    <a:pt x="8595" y="15045"/>
                    <a:pt x="8285" y="15089"/>
                    <a:pt x="8502" y="15100"/>
                  </a:cubicBezTo>
                  <a:cubicBezTo>
                    <a:pt x="8378" y="15222"/>
                    <a:pt x="8130" y="15299"/>
                    <a:pt x="8192" y="15498"/>
                  </a:cubicBezTo>
                  <a:cubicBezTo>
                    <a:pt x="8037" y="15509"/>
                    <a:pt x="8192" y="15631"/>
                    <a:pt x="7882" y="15609"/>
                  </a:cubicBezTo>
                  <a:cubicBezTo>
                    <a:pt x="7882" y="15675"/>
                    <a:pt x="7851" y="15763"/>
                    <a:pt x="7975" y="15797"/>
                  </a:cubicBezTo>
                  <a:cubicBezTo>
                    <a:pt x="8192" y="15719"/>
                    <a:pt x="8223" y="15553"/>
                    <a:pt x="8440" y="15465"/>
                  </a:cubicBezTo>
                  <a:cubicBezTo>
                    <a:pt x="8533" y="15421"/>
                    <a:pt x="8409" y="15288"/>
                    <a:pt x="8657" y="15299"/>
                  </a:cubicBezTo>
                  <a:cubicBezTo>
                    <a:pt x="8626" y="15200"/>
                    <a:pt x="8750" y="15166"/>
                    <a:pt x="8812" y="15100"/>
                  </a:cubicBezTo>
                  <a:cubicBezTo>
                    <a:pt x="9091" y="14868"/>
                    <a:pt x="9246" y="14603"/>
                    <a:pt x="9680" y="14437"/>
                  </a:cubicBezTo>
                  <a:cubicBezTo>
                    <a:pt x="9711" y="14359"/>
                    <a:pt x="9804" y="14304"/>
                    <a:pt x="9928" y="14271"/>
                  </a:cubicBezTo>
                  <a:cubicBezTo>
                    <a:pt x="10021" y="14227"/>
                    <a:pt x="10021" y="14138"/>
                    <a:pt x="10145" y="14105"/>
                  </a:cubicBezTo>
                  <a:cubicBezTo>
                    <a:pt x="10238" y="13962"/>
                    <a:pt x="10455" y="13873"/>
                    <a:pt x="10703" y="13796"/>
                  </a:cubicBezTo>
                  <a:cubicBezTo>
                    <a:pt x="10857" y="13696"/>
                    <a:pt x="11012" y="13575"/>
                    <a:pt x="11229" y="13486"/>
                  </a:cubicBezTo>
                  <a:cubicBezTo>
                    <a:pt x="11415" y="13398"/>
                    <a:pt x="11570" y="13298"/>
                    <a:pt x="11787" y="13210"/>
                  </a:cubicBezTo>
                  <a:cubicBezTo>
                    <a:pt x="11849" y="13155"/>
                    <a:pt x="11911" y="13088"/>
                    <a:pt x="12097" y="13066"/>
                  </a:cubicBezTo>
                  <a:cubicBezTo>
                    <a:pt x="12221" y="13033"/>
                    <a:pt x="12159" y="12922"/>
                    <a:pt x="12407" y="12933"/>
                  </a:cubicBezTo>
                  <a:cubicBezTo>
                    <a:pt x="12531" y="12801"/>
                    <a:pt x="12872" y="12757"/>
                    <a:pt x="13027" y="12657"/>
                  </a:cubicBezTo>
                  <a:cubicBezTo>
                    <a:pt x="13275" y="12580"/>
                    <a:pt x="13399" y="12458"/>
                    <a:pt x="13740" y="12403"/>
                  </a:cubicBezTo>
                  <a:cubicBezTo>
                    <a:pt x="13863" y="12292"/>
                    <a:pt x="14173" y="12237"/>
                    <a:pt x="14359" y="12149"/>
                  </a:cubicBezTo>
                  <a:cubicBezTo>
                    <a:pt x="14638" y="12082"/>
                    <a:pt x="14917" y="12016"/>
                    <a:pt x="15134" y="11928"/>
                  </a:cubicBezTo>
                  <a:cubicBezTo>
                    <a:pt x="15444" y="11872"/>
                    <a:pt x="15692" y="11795"/>
                    <a:pt x="15909" y="11706"/>
                  </a:cubicBezTo>
                  <a:cubicBezTo>
                    <a:pt x="16033" y="11662"/>
                    <a:pt x="16157" y="11629"/>
                    <a:pt x="16312" y="11596"/>
                  </a:cubicBezTo>
                  <a:cubicBezTo>
                    <a:pt x="16405" y="11552"/>
                    <a:pt x="16467" y="11485"/>
                    <a:pt x="16684" y="11485"/>
                  </a:cubicBezTo>
                  <a:cubicBezTo>
                    <a:pt x="16777" y="11353"/>
                    <a:pt x="17117" y="11320"/>
                    <a:pt x="17241" y="11209"/>
                  </a:cubicBezTo>
                  <a:cubicBezTo>
                    <a:pt x="17427" y="11209"/>
                    <a:pt x="17272" y="11297"/>
                    <a:pt x="17241" y="11320"/>
                  </a:cubicBezTo>
                  <a:cubicBezTo>
                    <a:pt x="17241" y="11375"/>
                    <a:pt x="17024" y="11353"/>
                    <a:pt x="17086" y="11430"/>
                  </a:cubicBezTo>
                  <a:cubicBezTo>
                    <a:pt x="16870" y="11408"/>
                    <a:pt x="16931" y="11485"/>
                    <a:pt x="16839" y="11507"/>
                  </a:cubicBezTo>
                  <a:cubicBezTo>
                    <a:pt x="16746" y="11530"/>
                    <a:pt x="16653" y="11552"/>
                    <a:pt x="16622" y="11596"/>
                  </a:cubicBezTo>
                  <a:cubicBezTo>
                    <a:pt x="16436" y="11640"/>
                    <a:pt x="16281" y="11695"/>
                    <a:pt x="16157" y="11762"/>
                  </a:cubicBezTo>
                  <a:cubicBezTo>
                    <a:pt x="16033" y="11784"/>
                    <a:pt x="15971" y="11806"/>
                    <a:pt x="15909" y="11850"/>
                  </a:cubicBezTo>
                  <a:cubicBezTo>
                    <a:pt x="15661" y="11817"/>
                    <a:pt x="15847" y="11939"/>
                    <a:pt x="15599" y="11905"/>
                  </a:cubicBezTo>
                  <a:cubicBezTo>
                    <a:pt x="15723" y="12005"/>
                    <a:pt x="15351" y="11916"/>
                    <a:pt x="15382" y="11983"/>
                  </a:cubicBezTo>
                  <a:cubicBezTo>
                    <a:pt x="15382" y="12049"/>
                    <a:pt x="15134" y="12016"/>
                    <a:pt x="15134" y="12071"/>
                  </a:cubicBezTo>
                  <a:cubicBezTo>
                    <a:pt x="15010" y="12082"/>
                    <a:pt x="14948" y="12115"/>
                    <a:pt x="14917" y="12149"/>
                  </a:cubicBezTo>
                  <a:cubicBezTo>
                    <a:pt x="14638" y="12115"/>
                    <a:pt x="14855" y="12248"/>
                    <a:pt x="14576" y="12204"/>
                  </a:cubicBezTo>
                  <a:cubicBezTo>
                    <a:pt x="14421" y="12259"/>
                    <a:pt x="14328" y="12348"/>
                    <a:pt x="14111" y="12381"/>
                  </a:cubicBezTo>
                  <a:cubicBezTo>
                    <a:pt x="13987" y="12381"/>
                    <a:pt x="14080" y="12469"/>
                    <a:pt x="13894" y="12458"/>
                  </a:cubicBezTo>
                  <a:cubicBezTo>
                    <a:pt x="13894" y="12513"/>
                    <a:pt x="13678" y="12491"/>
                    <a:pt x="13740" y="12569"/>
                  </a:cubicBezTo>
                  <a:cubicBezTo>
                    <a:pt x="13554" y="12613"/>
                    <a:pt x="13399" y="12668"/>
                    <a:pt x="13275" y="12734"/>
                  </a:cubicBezTo>
                  <a:cubicBezTo>
                    <a:pt x="13275" y="12801"/>
                    <a:pt x="13027" y="12768"/>
                    <a:pt x="13027" y="12823"/>
                  </a:cubicBezTo>
                  <a:cubicBezTo>
                    <a:pt x="12996" y="12856"/>
                    <a:pt x="12903" y="12889"/>
                    <a:pt x="12810" y="12900"/>
                  </a:cubicBezTo>
                  <a:cubicBezTo>
                    <a:pt x="12562" y="13044"/>
                    <a:pt x="12221" y="13144"/>
                    <a:pt x="12004" y="13298"/>
                  </a:cubicBezTo>
                  <a:cubicBezTo>
                    <a:pt x="11663" y="13387"/>
                    <a:pt x="11570" y="13575"/>
                    <a:pt x="11229" y="13685"/>
                  </a:cubicBezTo>
                  <a:cubicBezTo>
                    <a:pt x="10981" y="13796"/>
                    <a:pt x="10857" y="13973"/>
                    <a:pt x="10455" y="14050"/>
                  </a:cubicBezTo>
                  <a:cubicBezTo>
                    <a:pt x="10486" y="14116"/>
                    <a:pt x="10486" y="14183"/>
                    <a:pt x="10300" y="14183"/>
                  </a:cubicBezTo>
                  <a:cubicBezTo>
                    <a:pt x="10424" y="14293"/>
                    <a:pt x="10083" y="14238"/>
                    <a:pt x="10145" y="14326"/>
                  </a:cubicBezTo>
                  <a:cubicBezTo>
                    <a:pt x="10021" y="14415"/>
                    <a:pt x="9928" y="14503"/>
                    <a:pt x="9773" y="14569"/>
                  </a:cubicBezTo>
                  <a:cubicBezTo>
                    <a:pt x="9587" y="14636"/>
                    <a:pt x="9618" y="14780"/>
                    <a:pt x="9370" y="14824"/>
                  </a:cubicBezTo>
                  <a:cubicBezTo>
                    <a:pt x="9401" y="14967"/>
                    <a:pt x="9153" y="15012"/>
                    <a:pt x="9153" y="15133"/>
                  </a:cubicBezTo>
                  <a:cubicBezTo>
                    <a:pt x="8936" y="15189"/>
                    <a:pt x="8936" y="15321"/>
                    <a:pt x="8812" y="15410"/>
                  </a:cubicBezTo>
                  <a:cubicBezTo>
                    <a:pt x="8719" y="15509"/>
                    <a:pt x="8626" y="15598"/>
                    <a:pt x="8502" y="15686"/>
                  </a:cubicBezTo>
                  <a:cubicBezTo>
                    <a:pt x="8409" y="15785"/>
                    <a:pt x="8347" y="15885"/>
                    <a:pt x="8192" y="15962"/>
                  </a:cubicBezTo>
                  <a:cubicBezTo>
                    <a:pt x="8223" y="16040"/>
                    <a:pt x="8068" y="16051"/>
                    <a:pt x="8037" y="16106"/>
                  </a:cubicBezTo>
                  <a:cubicBezTo>
                    <a:pt x="8223" y="16095"/>
                    <a:pt x="8068" y="16206"/>
                    <a:pt x="8130" y="16239"/>
                  </a:cubicBezTo>
                  <a:cubicBezTo>
                    <a:pt x="8440" y="16261"/>
                    <a:pt x="8254" y="16106"/>
                    <a:pt x="8440" y="16073"/>
                  </a:cubicBezTo>
                  <a:cubicBezTo>
                    <a:pt x="8440" y="15995"/>
                    <a:pt x="8533" y="15940"/>
                    <a:pt x="8595" y="15885"/>
                  </a:cubicBezTo>
                  <a:cubicBezTo>
                    <a:pt x="8595" y="15797"/>
                    <a:pt x="8812" y="15785"/>
                    <a:pt x="8750" y="15686"/>
                  </a:cubicBezTo>
                  <a:cubicBezTo>
                    <a:pt x="8905" y="15664"/>
                    <a:pt x="8812" y="15542"/>
                    <a:pt x="8998" y="15520"/>
                  </a:cubicBezTo>
                  <a:cubicBezTo>
                    <a:pt x="9060" y="15388"/>
                    <a:pt x="9215" y="15277"/>
                    <a:pt x="9463" y="15189"/>
                  </a:cubicBezTo>
                  <a:cubicBezTo>
                    <a:pt x="9587" y="15067"/>
                    <a:pt x="9742" y="14956"/>
                    <a:pt x="9928" y="14857"/>
                  </a:cubicBezTo>
                  <a:cubicBezTo>
                    <a:pt x="10052" y="14724"/>
                    <a:pt x="10269" y="14636"/>
                    <a:pt x="10393" y="14492"/>
                  </a:cubicBezTo>
                  <a:cubicBezTo>
                    <a:pt x="10424" y="14459"/>
                    <a:pt x="10517" y="14448"/>
                    <a:pt x="10548" y="14404"/>
                  </a:cubicBezTo>
                  <a:cubicBezTo>
                    <a:pt x="10517" y="14359"/>
                    <a:pt x="10610" y="14359"/>
                    <a:pt x="10703" y="14348"/>
                  </a:cubicBezTo>
                  <a:cubicBezTo>
                    <a:pt x="10641" y="14249"/>
                    <a:pt x="10826" y="14227"/>
                    <a:pt x="10919" y="14183"/>
                  </a:cubicBezTo>
                  <a:cubicBezTo>
                    <a:pt x="10981" y="14039"/>
                    <a:pt x="11384" y="14017"/>
                    <a:pt x="11477" y="13884"/>
                  </a:cubicBezTo>
                  <a:cubicBezTo>
                    <a:pt x="11632" y="13851"/>
                    <a:pt x="11632" y="13774"/>
                    <a:pt x="11787" y="13740"/>
                  </a:cubicBezTo>
                  <a:cubicBezTo>
                    <a:pt x="11818" y="13663"/>
                    <a:pt x="12004" y="13652"/>
                    <a:pt x="12035" y="13575"/>
                  </a:cubicBezTo>
                  <a:cubicBezTo>
                    <a:pt x="12779" y="13309"/>
                    <a:pt x="13492" y="13022"/>
                    <a:pt x="14204" y="12734"/>
                  </a:cubicBezTo>
                  <a:cubicBezTo>
                    <a:pt x="14514" y="12701"/>
                    <a:pt x="14483" y="12558"/>
                    <a:pt x="14824" y="12547"/>
                  </a:cubicBezTo>
                  <a:cubicBezTo>
                    <a:pt x="14886" y="12436"/>
                    <a:pt x="15289" y="12447"/>
                    <a:pt x="15289" y="12314"/>
                  </a:cubicBezTo>
                  <a:cubicBezTo>
                    <a:pt x="15599" y="12303"/>
                    <a:pt x="15630" y="12182"/>
                    <a:pt x="15909" y="12149"/>
                  </a:cubicBezTo>
                  <a:cubicBezTo>
                    <a:pt x="15878" y="12082"/>
                    <a:pt x="16219" y="12127"/>
                    <a:pt x="16157" y="12038"/>
                  </a:cubicBezTo>
                  <a:cubicBezTo>
                    <a:pt x="16343" y="12049"/>
                    <a:pt x="16405" y="11994"/>
                    <a:pt x="16529" y="11983"/>
                  </a:cubicBezTo>
                  <a:cubicBezTo>
                    <a:pt x="16808" y="11828"/>
                    <a:pt x="17117" y="11684"/>
                    <a:pt x="17489" y="11563"/>
                  </a:cubicBezTo>
                  <a:cubicBezTo>
                    <a:pt x="17582" y="11485"/>
                    <a:pt x="17830" y="11452"/>
                    <a:pt x="17954" y="11375"/>
                  </a:cubicBezTo>
                  <a:cubicBezTo>
                    <a:pt x="18140" y="11320"/>
                    <a:pt x="18171" y="11209"/>
                    <a:pt x="18419" y="11176"/>
                  </a:cubicBezTo>
                  <a:cubicBezTo>
                    <a:pt x="18481" y="11021"/>
                    <a:pt x="18729" y="10922"/>
                    <a:pt x="18884" y="10789"/>
                  </a:cubicBezTo>
                  <a:cubicBezTo>
                    <a:pt x="19070" y="10789"/>
                    <a:pt x="19070" y="10888"/>
                    <a:pt x="18946" y="10933"/>
                  </a:cubicBezTo>
                  <a:cubicBezTo>
                    <a:pt x="19008" y="11010"/>
                    <a:pt x="18822" y="11010"/>
                    <a:pt x="18884" y="11098"/>
                  </a:cubicBezTo>
                  <a:cubicBezTo>
                    <a:pt x="18791" y="11132"/>
                    <a:pt x="18667" y="11165"/>
                    <a:pt x="18636" y="11231"/>
                  </a:cubicBezTo>
                  <a:cubicBezTo>
                    <a:pt x="18481" y="11253"/>
                    <a:pt x="18450" y="11308"/>
                    <a:pt x="18419" y="11375"/>
                  </a:cubicBezTo>
                  <a:cubicBezTo>
                    <a:pt x="18171" y="11386"/>
                    <a:pt x="18202" y="11507"/>
                    <a:pt x="17954" y="11507"/>
                  </a:cubicBezTo>
                  <a:cubicBezTo>
                    <a:pt x="17985" y="11585"/>
                    <a:pt x="17799" y="11574"/>
                    <a:pt x="17799" y="11629"/>
                  </a:cubicBezTo>
                  <a:cubicBezTo>
                    <a:pt x="17613" y="11607"/>
                    <a:pt x="17675" y="11673"/>
                    <a:pt x="17551" y="11684"/>
                  </a:cubicBezTo>
                  <a:cubicBezTo>
                    <a:pt x="17427" y="11729"/>
                    <a:pt x="17365" y="11817"/>
                    <a:pt x="17148" y="11850"/>
                  </a:cubicBezTo>
                  <a:cubicBezTo>
                    <a:pt x="17272" y="11939"/>
                    <a:pt x="16901" y="11872"/>
                    <a:pt x="16993" y="11961"/>
                  </a:cubicBezTo>
                  <a:cubicBezTo>
                    <a:pt x="16962" y="11983"/>
                    <a:pt x="16839" y="11983"/>
                    <a:pt x="16839" y="12038"/>
                  </a:cubicBezTo>
                  <a:cubicBezTo>
                    <a:pt x="16591" y="12027"/>
                    <a:pt x="16653" y="12115"/>
                    <a:pt x="16467" y="12127"/>
                  </a:cubicBezTo>
                  <a:cubicBezTo>
                    <a:pt x="16312" y="12138"/>
                    <a:pt x="16405" y="12237"/>
                    <a:pt x="16157" y="12204"/>
                  </a:cubicBezTo>
                  <a:cubicBezTo>
                    <a:pt x="15971" y="12281"/>
                    <a:pt x="15723" y="12314"/>
                    <a:pt x="15599" y="12403"/>
                  </a:cubicBezTo>
                  <a:cubicBezTo>
                    <a:pt x="15258" y="12547"/>
                    <a:pt x="14793" y="12657"/>
                    <a:pt x="14514" y="12823"/>
                  </a:cubicBezTo>
                  <a:cubicBezTo>
                    <a:pt x="14173" y="12845"/>
                    <a:pt x="14142" y="12967"/>
                    <a:pt x="13894" y="13011"/>
                  </a:cubicBezTo>
                  <a:cubicBezTo>
                    <a:pt x="13833" y="13121"/>
                    <a:pt x="13430" y="13110"/>
                    <a:pt x="13430" y="13243"/>
                  </a:cubicBezTo>
                  <a:cubicBezTo>
                    <a:pt x="12996" y="13354"/>
                    <a:pt x="12686" y="13519"/>
                    <a:pt x="12252" y="13630"/>
                  </a:cubicBezTo>
                  <a:cubicBezTo>
                    <a:pt x="12004" y="13884"/>
                    <a:pt x="11508" y="14050"/>
                    <a:pt x="11167" y="14271"/>
                  </a:cubicBezTo>
                  <a:cubicBezTo>
                    <a:pt x="11043" y="14304"/>
                    <a:pt x="11074" y="14404"/>
                    <a:pt x="10857" y="14404"/>
                  </a:cubicBezTo>
                  <a:cubicBezTo>
                    <a:pt x="10857" y="14492"/>
                    <a:pt x="10795" y="14547"/>
                    <a:pt x="10610" y="14569"/>
                  </a:cubicBezTo>
                  <a:cubicBezTo>
                    <a:pt x="10641" y="14669"/>
                    <a:pt x="10486" y="14691"/>
                    <a:pt x="10393" y="14746"/>
                  </a:cubicBezTo>
                  <a:cubicBezTo>
                    <a:pt x="10424" y="14835"/>
                    <a:pt x="10238" y="14857"/>
                    <a:pt x="10145" y="14912"/>
                  </a:cubicBezTo>
                  <a:cubicBezTo>
                    <a:pt x="10021" y="15034"/>
                    <a:pt x="9866" y="15133"/>
                    <a:pt x="9680" y="15244"/>
                  </a:cubicBezTo>
                  <a:cubicBezTo>
                    <a:pt x="9587" y="15365"/>
                    <a:pt x="9308" y="15443"/>
                    <a:pt x="9308" y="15609"/>
                  </a:cubicBezTo>
                  <a:cubicBezTo>
                    <a:pt x="9060" y="15686"/>
                    <a:pt x="9060" y="15863"/>
                    <a:pt x="8843" y="15940"/>
                  </a:cubicBezTo>
                  <a:cubicBezTo>
                    <a:pt x="8843" y="16029"/>
                    <a:pt x="8688" y="16051"/>
                    <a:pt x="8750" y="16161"/>
                  </a:cubicBezTo>
                  <a:cubicBezTo>
                    <a:pt x="8595" y="16183"/>
                    <a:pt x="8688" y="16305"/>
                    <a:pt x="8502" y="16327"/>
                  </a:cubicBezTo>
                  <a:cubicBezTo>
                    <a:pt x="8471" y="16416"/>
                    <a:pt x="8564" y="16460"/>
                    <a:pt x="8595" y="16526"/>
                  </a:cubicBezTo>
                  <a:cubicBezTo>
                    <a:pt x="8440" y="16570"/>
                    <a:pt x="8440" y="16670"/>
                    <a:pt x="8440" y="16769"/>
                  </a:cubicBezTo>
                  <a:cubicBezTo>
                    <a:pt x="8440" y="16869"/>
                    <a:pt x="8657" y="16880"/>
                    <a:pt x="8595" y="16990"/>
                  </a:cubicBezTo>
                  <a:cubicBezTo>
                    <a:pt x="8750" y="17001"/>
                    <a:pt x="8626" y="16902"/>
                    <a:pt x="8688" y="16858"/>
                  </a:cubicBezTo>
                  <a:cubicBezTo>
                    <a:pt x="8874" y="16880"/>
                    <a:pt x="8626" y="16725"/>
                    <a:pt x="8843" y="16747"/>
                  </a:cubicBezTo>
                  <a:cubicBezTo>
                    <a:pt x="8874" y="16648"/>
                    <a:pt x="8998" y="16581"/>
                    <a:pt x="8998" y="16471"/>
                  </a:cubicBezTo>
                  <a:cubicBezTo>
                    <a:pt x="9091" y="16294"/>
                    <a:pt x="9308" y="16150"/>
                    <a:pt x="9463" y="15995"/>
                  </a:cubicBezTo>
                  <a:cubicBezTo>
                    <a:pt x="9587" y="15984"/>
                    <a:pt x="9494" y="15896"/>
                    <a:pt x="9618" y="15885"/>
                  </a:cubicBezTo>
                  <a:cubicBezTo>
                    <a:pt x="9587" y="15819"/>
                    <a:pt x="9742" y="15819"/>
                    <a:pt x="9680" y="15741"/>
                  </a:cubicBezTo>
                  <a:cubicBezTo>
                    <a:pt x="9835" y="15741"/>
                    <a:pt x="9742" y="15653"/>
                    <a:pt x="9835" y="15631"/>
                  </a:cubicBezTo>
                  <a:cubicBezTo>
                    <a:pt x="9897" y="15609"/>
                    <a:pt x="9928" y="15564"/>
                    <a:pt x="9928" y="15520"/>
                  </a:cubicBezTo>
                  <a:cubicBezTo>
                    <a:pt x="10145" y="15388"/>
                    <a:pt x="10300" y="15233"/>
                    <a:pt x="10610" y="15133"/>
                  </a:cubicBezTo>
                  <a:cubicBezTo>
                    <a:pt x="10610" y="15078"/>
                    <a:pt x="10703" y="15067"/>
                    <a:pt x="10703" y="15023"/>
                  </a:cubicBezTo>
                  <a:cubicBezTo>
                    <a:pt x="10795" y="15012"/>
                    <a:pt x="10734" y="14934"/>
                    <a:pt x="10857" y="14934"/>
                  </a:cubicBezTo>
                  <a:cubicBezTo>
                    <a:pt x="10764" y="14846"/>
                    <a:pt x="11105" y="14912"/>
                    <a:pt x="11012" y="14824"/>
                  </a:cubicBezTo>
                  <a:cubicBezTo>
                    <a:pt x="11074" y="14802"/>
                    <a:pt x="11136" y="14768"/>
                    <a:pt x="11167" y="14746"/>
                  </a:cubicBezTo>
                  <a:cubicBezTo>
                    <a:pt x="11260" y="14680"/>
                    <a:pt x="11384" y="14636"/>
                    <a:pt x="11477" y="14569"/>
                  </a:cubicBezTo>
                  <a:cubicBezTo>
                    <a:pt x="11601" y="14525"/>
                    <a:pt x="11632" y="14448"/>
                    <a:pt x="11787" y="14404"/>
                  </a:cubicBezTo>
                  <a:cubicBezTo>
                    <a:pt x="11911" y="14359"/>
                    <a:pt x="11942" y="14282"/>
                    <a:pt x="12097" y="14238"/>
                  </a:cubicBezTo>
                  <a:cubicBezTo>
                    <a:pt x="12221" y="14194"/>
                    <a:pt x="12252" y="14105"/>
                    <a:pt x="12407" y="14072"/>
                  </a:cubicBezTo>
                  <a:cubicBezTo>
                    <a:pt x="12500" y="14017"/>
                    <a:pt x="12624" y="13962"/>
                    <a:pt x="12717" y="13906"/>
                  </a:cubicBezTo>
                  <a:cubicBezTo>
                    <a:pt x="12965" y="13807"/>
                    <a:pt x="13182" y="13696"/>
                    <a:pt x="13430" y="13597"/>
                  </a:cubicBezTo>
                  <a:cubicBezTo>
                    <a:pt x="13678" y="13497"/>
                    <a:pt x="13925" y="13387"/>
                    <a:pt x="14204" y="13298"/>
                  </a:cubicBezTo>
                  <a:cubicBezTo>
                    <a:pt x="14266" y="13265"/>
                    <a:pt x="14390" y="13265"/>
                    <a:pt x="14359" y="13210"/>
                  </a:cubicBezTo>
                  <a:cubicBezTo>
                    <a:pt x="14452" y="13199"/>
                    <a:pt x="14483" y="13166"/>
                    <a:pt x="14607" y="13155"/>
                  </a:cubicBezTo>
                  <a:cubicBezTo>
                    <a:pt x="14545" y="13044"/>
                    <a:pt x="14917" y="13088"/>
                    <a:pt x="14917" y="12989"/>
                  </a:cubicBezTo>
                  <a:cubicBezTo>
                    <a:pt x="15103" y="12967"/>
                    <a:pt x="15165" y="12889"/>
                    <a:pt x="15289" y="12845"/>
                  </a:cubicBezTo>
                  <a:cubicBezTo>
                    <a:pt x="15413" y="12801"/>
                    <a:pt x="15568" y="12757"/>
                    <a:pt x="15692" y="12712"/>
                  </a:cubicBezTo>
                  <a:cubicBezTo>
                    <a:pt x="15692" y="12613"/>
                    <a:pt x="16002" y="12646"/>
                    <a:pt x="16002" y="12547"/>
                  </a:cubicBezTo>
                  <a:cubicBezTo>
                    <a:pt x="16219" y="12524"/>
                    <a:pt x="16188" y="12425"/>
                    <a:pt x="16467" y="12436"/>
                  </a:cubicBezTo>
                  <a:cubicBezTo>
                    <a:pt x="16622" y="12292"/>
                    <a:pt x="16839" y="12182"/>
                    <a:pt x="17086" y="12071"/>
                  </a:cubicBezTo>
                  <a:cubicBezTo>
                    <a:pt x="17179" y="11994"/>
                    <a:pt x="17272" y="11939"/>
                    <a:pt x="17396" y="11872"/>
                  </a:cubicBezTo>
                  <a:cubicBezTo>
                    <a:pt x="17582" y="11850"/>
                    <a:pt x="17520" y="11740"/>
                    <a:pt x="17799" y="11740"/>
                  </a:cubicBezTo>
                  <a:cubicBezTo>
                    <a:pt x="17830" y="11817"/>
                    <a:pt x="17582" y="11806"/>
                    <a:pt x="17551" y="11872"/>
                  </a:cubicBezTo>
                  <a:cubicBezTo>
                    <a:pt x="17551" y="11939"/>
                    <a:pt x="17427" y="11961"/>
                    <a:pt x="17396" y="12016"/>
                  </a:cubicBezTo>
                  <a:cubicBezTo>
                    <a:pt x="17117" y="12049"/>
                    <a:pt x="17148" y="12204"/>
                    <a:pt x="16931" y="12259"/>
                  </a:cubicBezTo>
                  <a:cubicBezTo>
                    <a:pt x="16684" y="12436"/>
                    <a:pt x="16281" y="12580"/>
                    <a:pt x="16002" y="12734"/>
                  </a:cubicBezTo>
                  <a:cubicBezTo>
                    <a:pt x="15754" y="12790"/>
                    <a:pt x="15568" y="12856"/>
                    <a:pt x="15444" y="12956"/>
                  </a:cubicBezTo>
                  <a:cubicBezTo>
                    <a:pt x="15351" y="12989"/>
                    <a:pt x="15289" y="13033"/>
                    <a:pt x="15134" y="13044"/>
                  </a:cubicBezTo>
                  <a:cubicBezTo>
                    <a:pt x="15165" y="13110"/>
                    <a:pt x="15010" y="13132"/>
                    <a:pt x="14917" y="13155"/>
                  </a:cubicBezTo>
                  <a:cubicBezTo>
                    <a:pt x="14793" y="13254"/>
                    <a:pt x="14545" y="13298"/>
                    <a:pt x="14359" y="13376"/>
                  </a:cubicBezTo>
                  <a:cubicBezTo>
                    <a:pt x="14266" y="13475"/>
                    <a:pt x="14080" y="13541"/>
                    <a:pt x="13802" y="13575"/>
                  </a:cubicBezTo>
                  <a:cubicBezTo>
                    <a:pt x="13740" y="13685"/>
                    <a:pt x="13461" y="13718"/>
                    <a:pt x="13337" y="13818"/>
                  </a:cubicBezTo>
                  <a:cubicBezTo>
                    <a:pt x="13151" y="13884"/>
                    <a:pt x="13027" y="13973"/>
                    <a:pt x="12872" y="14050"/>
                  </a:cubicBezTo>
                  <a:cubicBezTo>
                    <a:pt x="12562" y="14205"/>
                    <a:pt x="12190" y="14337"/>
                    <a:pt x="11942" y="14514"/>
                  </a:cubicBezTo>
                  <a:cubicBezTo>
                    <a:pt x="11756" y="14592"/>
                    <a:pt x="11663" y="14702"/>
                    <a:pt x="11477" y="14768"/>
                  </a:cubicBezTo>
                  <a:cubicBezTo>
                    <a:pt x="11353" y="14857"/>
                    <a:pt x="11198" y="14923"/>
                    <a:pt x="11074" y="15023"/>
                  </a:cubicBezTo>
                  <a:cubicBezTo>
                    <a:pt x="10888" y="15089"/>
                    <a:pt x="10888" y="15233"/>
                    <a:pt x="10610" y="15266"/>
                  </a:cubicBezTo>
                  <a:cubicBezTo>
                    <a:pt x="10548" y="15376"/>
                    <a:pt x="10393" y="15454"/>
                    <a:pt x="10238" y="15520"/>
                  </a:cubicBezTo>
                  <a:cubicBezTo>
                    <a:pt x="10114" y="15797"/>
                    <a:pt x="9711" y="15984"/>
                    <a:pt x="9525" y="16239"/>
                  </a:cubicBezTo>
                  <a:cubicBezTo>
                    <a:pt x="9401" y="16349"/>
                    <a:pt x="9308" y="16482"/>
                    <a:pt x="9215" y="16603"/>
                  </a:cubicBezTo>
                  <a:cubicBezTo>
                    <a:pt x="9153" y="16714"/>
                    <a:pt x="9215" y="16703"/>
                    <a:pt x="9153" y="16769"/>
                  </a:cubicBezTo>
                  <a:cubicBezTo>
                    <a:pt x="8967" y="16780"/>
                    <a:pt x="9122" y="16913"/>
                    <a:pt x="9060" y="16968"/>
                  </a:cubicBezTo>
                  <a:cubicBezTo>
                    <a:pt x="9029" y="17057"/>
                    <a:pt x="8905" y="17090"/>
                    <a:pt x="8843" y="17167"/>
                  </a:cubicBezTo>
                  <a:cubicBezTo>
                    <a:pt x="8781" y="17267"/>
                    <a:pt x="8998" y="17267"/>
                    <a:pt x="8998" y="17355"/>
                  </a:cubicBezTo>
                  <a:cubicBezTo>
                    <a:pt x="9215" y="17289"/>
                    <a:pt x="9246" y="17145"/>
                    <a:pt x="9308" y="17024"/>
                  </a:cubicBezTo>
                  <a:cubicBezTo>
                    <a:pt x="9432" y="17012"/>
                    <a:pt x="9463" y="16979"/>
                    <a:pt x="9463" y="16913"/>
                  </a:cubicBezTo>
                  <a:cubicBezTo>
                    <a:pt x="9494" y="16869"/>
                    <a:pt x="9711" y="16891"/>
                    <a:pt x="9618" y="16802"/>
                  </a:cubicBezTo>
                  <a:cubicBezTo>
                    <a:pt x="9711" y="16736"/>
                    <a:pt x="9804" y="16670"/>
                    <a:pt x="9835" y="16581"/>
                  </a:cubicBezTo>
                  <a:cubicBezTo>
                    <a:pt x="10114" y="16559"/>
                    <a:pt x="9959" y="16393"/>
                    <a:pt x="10145" y="16360"/>
                  </a:cubicBezTo>
                  <a:cubicBezTo>
                    <a:pt x="10300" y="16305"/>
                    <a:pt x="10238" y="16183"/>
                    <a:pt x="10455" y="16161"/>
                  </a:cubicBezTo>
                  <a:cubicBezTo>
                    <a:pt x="10579" y="15984"/>
                    <a:pt x="10919" y="15896"/>
                    <a:pt x="11012" y="15719"/>
                  </a:cubicBezTo>
                  <a:cubicBezTo>
                    <a:pt x="11167" y="15653"/>
                    <a:pt x="11260" y="15575"/>
                    <a:pt x="11415" y="15520"/>
                  </a:cubicBezTo>
                  <a:cubicBezTo>
                    <a:pt x="11446" y="15443"/>
                    <a:pt x="11601" y="15388"/>
                    <a:pt x="11725" y="15321"/>
                  </a:cubicBezTo>
                  <a:cubicBezTo>
                    <a:pt x="11942" y="15189"/>
                    <a:pt x="12097" y="15045"/>
                    <a:pt x="12407" y="14934"/>
                  </a:cubicBezTo>
                  <a:cubicBezTo>
                    <a:pt x="12438" y="14835"/>
                    <a:pt x="12748" y="14835"/>
                    <a:pt x="12717" y="14713"/>
                  </a:cubicBezTo>
                  <a:cubicBezTo>
                    <a:pt x="12903" y="14680"/>
                    <a:pt x="12965" y="14603"/>
                    <a:pt x="13120" y="14547"/>
                  </a:cubicBezTo>
                  <a:cubicBezTo>
                    <a:pt x="13244" y="14481"/>
                    <a:pt x="13275" y="14382"/>
                    <a:pt x="13492" y="14348"/>
                  </a:cubicBezTo>
                  <a:cubicBezTo>
                    <a:pt x="13399" y="14260"/>
                    <a:pt x="13616" y="14282"/>
                    <a:pt x="13647" y="14238"/>
                  </a:cubicBezTo>
                  <a:cubicBezTo>
                    <a:pt x="13616" y="14183"/>
                    <a:pt x="13802" y="14205"/>
                    <a:pt x="13802" y="14160"/>
                  </a:cubicBezTo>
                  <a:cubicBezTo>
                    <a:pt x="13987" y="14105"/>
                    <a:pt x="14080" y="14028"/>
                    <a:pt x="14204" y="13962"/>
                  </a:cubicBezTo>
                  <a:cubicBezTo>
                    <a:pt x="14235" y="13873"/>
                    <a:pt x="14514" y="13862"/>
                    <a:pt x="14514" y="13763"/>
                  </a:cubicBezTo>
                  <a:cubicBezTo>
                    <a:pt x="14793" y="13707"/>
                    <a:pt x="14948" y="13597"/>
                    <a:pt x="15227" y="13541"/>
                  </a:cubicBezTo>
                  <a:cubicBezTo>
                    <a:pt x="15320" y="13497"/>
                    <a:pt x="15382" y="13431"/>
                    <a:pt x="15599" y="13431"/>
                  </a:cubicBezTo>
                  <a:cubicBezTo>
                    <a:pt x="15599" y="13387"/>
                    <a:pt x="15692" y="13387"/>
                    <a:pt x="15692" y="13354"/>
                  </a:cubicBezTo>
                  <a:cubicBezTo>
                    <a:pt x="15754" y="13354"/>
                    <a:pt x="15723" y="13409"/>
                    <a:pt x="15847" y="13409"/>
                  </a:cubicBezTo>
                  <a:cubicBezTo>
                    <a:pt x="15909" y="13320"/>
                    <a:pt x="15909" y="13354"/>
                    <a:pt x="15847" y="13265"/>
                  </a:cubicBezTo>
                  <a:cubicBezTo>
                    <a:pt x="16002" y="13276"/>
                    <a:pt x="15940" y="13210"/>
                    <a:pt x="16064" y="13210"/>
                  </a:cubicBezTo>
                  <a:cubicBezTo>
                    <a:pt x="16157" y="13199"/>
                    <a:pt x="16219" y="13188"/>
                    <a:pt x="16219" y="13155"/>
                  </a:cubicBezTo>
                  <a:cubicBezTo>
                    <a:pt x="16405" y="13132"/>
                    <a:pt x="16436" y="13066"/>
                    <a:pt x="16622" y="13044"/>
                  </a:cubicBezTo>
                  <a:cubicBezTo>
                    <a:pt x="16777" y="12889"/>
                    <a:pt x="17086" y="12801"/>
                    <a:pt x="17241" y="12657"/>
                  </a:cubicBezTo>
                  <a:cubicBezTo>
                    <a:pt x="17365" y="12646"/>
                    <a:pt x="17427" y="12602"/>
                    <a:pt x="17396" y="12547"/>
                  </a:cubicBezTo>
                  <a:cubicBezTo>
                    <a:pt x="17489" y="12524"/>
                    <a:pt x="17551" y="12502"/>
                    <a:pt x="17551" y="12458"/>
                  </a:cubicBezTo>
                  <a:cubicBezTo>
                    <a:pt x="17768" y="12436"/>
                    <a:pt x="17613" y="12270"/>
                    <a:pt x="17954" y="12292"/>
                  </a:cubicBezTo>
                  <a:cubicBezTo>
                    <a:pt x="17985" y="12104"/>
                    <a:pt x="18202" y="11983"/>
                    <a:pt x="18419" y="11850"/>
                  </a:cubicBezTo>
                  <a:cubicBezTo>
                    <a:pt x="18667" y="11894"/>
                    <a:pt x="18295" y="11972"/>
                    <a:pt x="18326" y="12038"/>
                  </a:cubicBezTo>
                  <a:cubicBezTo>
                    <a:pt x="18202" y="12082"/>
                    <a:pt x="18171" y="12149"/>
                    <a:pt x="18171" y="12237"/>
                  </a:cubicBezTo>
                  <a:cubicBezTo>
                    <a:pt x="17892" y="12337"/>
                    <a:pt x="17799" y="12491"/>
                    <a:pt x="17644" y="12624"/>
                  </a:cubicBezTo>
                  <a:cubicBezTo>
                    <a:pt x="17458" y="12701"/>
                    <a:pt x="17582" y="12723"/>
                    <a:pt x="17396" y="12790"/>
                  </a:cubicBezTo>
                  <a:cubicBezTo>
                    <a:pt x="17303" y="12845"/>
                    <a:pt x="17179" y="12900"/>
                    <a:pt x="17086" y="12956"/>
                  </a:cubicBezTo>
                  <a:cubicBezTo>
                    <a:pt x="16962" y="13011"/>
                    <a:pt x="17055" y="13132"/>
                    <a:pt x="16839" y="13155"/>
                  </a:cubicBezTo>
                  <a:cubicBezTo>
                    <a:pt x="16870" y="13254"/>
                    <a:pt x="16622" y="13254"/>
                    <a:pt x="16622" y="13354"/>
                  </a:cubicBezTo>
                  <a:cubicBezTo>
                    <a:pt x="16467" y="13464"/>
                    <a:pt x="16250" y="13564"/>
                    <a:pt x="16064" y="13685"/>
                  </a:cubicBezTo>
                  <a:cubicBezTo>
                    <a:pt x="16033" y="13763"/>
                    <a:pt x="15785" y="13774"/>
                    <a:pt x="15847" y="13873"/>
                  </a:cubicBezTo>
                  <a:cubicBezTo>
                    <a:pt x="15630" y="13895"/>
                    <a:pt x="15537" y="13950"/>
                    <a:pt x="15537" y="14039"/>
                  </a:cubicBezTo>
                  <a:cubicBezTo>
                    <a:pt x="15382" y="14083"/>
                    <a:pt x="15351" y="14160"/>
                    <a:pt x="15227" y="14216"/>
                  </a:cubicBezTo>
                  <a:cubicBezTo>
                    <a:pt x="15103" y="14249"/>
                    <a:pt x="15041" y="14315"/>
                    <a:pt x="14979" y="14382"/>
                  </a:cubicBezTo>
                  <a:cubicBezTo>
                    <a:pt x="14855" y="14426"/>
                    <a:pt x="14762" y="14481"/>
                    <a:pt x="14669" y="14547"/>
                  </a:cubicBezTo>
                  <a:cubicBezTo>
                    <a:pt x="14731" y="14658"/>
                    <a:pt x="14390" y="14625"/>
                    <a:pt x="14452" y="14735"/>
                  </a:cubicBezTo>
                  <a:cubicBezTo>
                    <a:pt x="14204" y="14746"/>
                    <a:pt x="14297" y="14868"/>
                    <a:pt x="14142" y="14912"/>
                  </a:cubicBezTo>
                  <a:cubicBezTo>
                    <a:pt x="14049" y="14967"/>
                    <a:pt x="13956" y="15023"/>
                    <a:pt x="13894" y="15078"/>
                  </a:cubicBezTo>
                  <a:cubicBezTo>
                    <a:pt x="13833" y="15144"/>
                    <a:pt x="13678" y="15189"/>
                    <a:pt x="13647" y="15266"/>
                  </a:cubicBezTo>
                  <a:cubicBezTo>
                    <a:pt x="13492" y="15299"/>
                    <a:pt x="13492" y="15388"/>
                    <a:pt x="13337" y="15432"/>
                  </a:cubicBezTo>
                  <a:cubicBezTo>
                    <a:pt x="13368" y="15531"/>
                    <a:pt x="13244" y="15586"/>
                    <a:pt x="13120" y="15631"/>
                  </a:cubicBezTo>
                  <a:cubicBezTo>
                    <a:pt x="13182" y="15730"/>
                    <a:pt x="12934" y="15741"/>
                    <a:pt x="12965" y="15830"/>
                  </a:cubicBezTo>
                  <a:cubicBezTo>
                    <a:pt x="13182" y="15841"/>
                    <a:pt x="13120" y="15763"/>
                    <a:pt x="13182" y="15741"/>
                  </a:cubicBezTo>
                  <a:cubicBezTo>
                    <a:pt x="13182" y="15686"/>
                    <a:pt x="13399" y="15708"/>
                    <a:pt x="13337" y="15631"/>
                  </a:cubicBezTo>
                  <a:cubicBezTo>
                    <a:pt x="13492" y="15631"/>
                    <a:pt x="13399" y="15542"/>
                    <a:pt x="13585" y="15542"/>
                  </a:cubicBezTo>
                  <a:cubicBezTo>
                    <a:pt x="13678" y="15531"/>
                    <a:pt x="13585" y="15443"/>
                    <a:pt x="13740" y="15432"/>
                  </a:cubicBezTo>
                  <a:cubicBezTo>
                    <a:pt x="13925" y="15288"/>
                    <a:pt x="14142" y="15155"/>
                    <a:pt x="14359" y="15023"/>
                  </a:cubicBezTo>
                  <a:cubicBezTo>
                    <a:pt x="14514" y="15012"/>
                    <a:pt x="14421" y="14923"/>
                    <a:pt x="14514" y="14912"/>
                  </a:cubicBezTo>
                  <a:cubicBezTo>
                    <a:pt x="14669" y="14901"/>
                    <a:pt x="14700" y="14857"/>
                    <a:pt x="14669" y="14791"/>
                  </a:cubicBezTo>
                  <a:cubicBezTo>
                    <a:pt x="14824" y="14746"/>
                    <a:pt x="14979" y="14702"/>
                    <a:pt x="14979" y="14603"/>
                  </a:cubicBezTo>
                  <a:cubicBezTo>
                    <a:pt x="15258" y="14647"/>
                    <a:pt x="15041" y="14503"/>
                    <a:pt x="15227" y="14514"/>
                  </a:cubicBezTo>
                  <a:cubicBezTo>
                    <a:pt x="15351" y="14514"/>
                    <a:pt x="15258" y="14426"/>
                    <a:pt x="15382" y="14404"/>
                  </a:cubicBezTo>
                  <a:cubicBezTo>
                    <a:pt x="15599" y="14382"/>
                    <a:pt x="15413" y="14216"/>
                    <a:pt x="15754" y="14238"/>
                  </a:cubicBezTo>
                  <a:cubicBezTo>
                    <a:pt x="15599" y="14293"/>
                    <a:pt x="15630" y="14415"/>
                    <a:pt x="15444" y="14459"/>
                  </a:cubicBezTo>
                  <a:cubicBezTo>
                    <a:pt x="15351" y="14536"/>
                    <a:pt x="15258" y="14614"/>
                    <a:pt x="15134" y="14680"/>
                  </a:cubicBezTo>
                  <a:cubicBezTo>
                    <a:pt x="14917" y="14813"/>
                    <a:pt x="14731" y="14967"/>
                    <a:pt x="14514" y="15100"/>
                  </a:cubicBezTo>
                  <a:cubicBezTo>
                    <a:pt x="14359" y="15111"/>
                    <a:pt x="14483" y="15200"/>
                    <a:pt x="14359" y="15211"/>
                  </a:cubicBezTo>
                  <a:cubicBezTo>
                    <a:pt x="14266" y="15233"/>
                    <a:pt x="14204" y="15277"/>
                    <a:pt x="14204" y="15321"/>
                  </a:cubicBezTo>
                  <a:cubicBezTo>
                    <a:pt x="14018" y="15365"/>
                    <a:pt x="13925" y="15443"/>
                    <a:pt x="13894" y="15542"/>
                  </a:cubicBezTo>
                  <a:cubicBezTo>
                    <a:pt x="13616" y="15664"/>
                    <a:pt x="13430" y="15808"/>
                    <a:pt x="13275" y="15962"/>
                  </a:cubicBezTo>
                  <a:cubicBezTo>
                    <a:pt x="13120" y="15973"/>
                    <a:pt x="13213" y="16062"/>
                    <a:pt x="13120" y="16073"/>
                  </a:cubicBezTo>
                  <a:cubicBezTo>
                    <a:pt x="13027" y="16095"/>
                    <a:pt x="12965" y="16139"/>
                    <a:pt x="12965" y="16183"/>
                  </a:cubicBezTo>
                  <a:cubicBezTo>
                    <a:pt x="12810" y="16250"/>
                    <a:pt x="12748" y="16327"/>
                    <a:pt x="12655" y="16405"/>
                  </a:cubicBezTo>
                  <a:cubicBezTo>
                    <a:pt x="12500" y="16570"/>
                    <a:pt x="12283" y="16714"/>
                    <a:pt x="12097" y="16858"/>
                  </a:cubicBezTo>
                  <a:cubicBezTo>
                    <a:pt x="11942" y="17024"/>
                    <a:pt x="11787" y="17189"/>
                    <a:pt x="11632" y="17355"/>
                  </a:cubicBezTo>
                  <a:cubicBezTo>
                    <a:pt x="11570" y="17444"/>
                    <a:pt x="11508" y="17532"/>
                    <a:pt x="11415" y="17609"/>
                  </a:cubicBezTo>
                  <a:cubicBezTo>
                    <a:pt x="11446" y="17676"/>
                    <a:pt x="11260" y="17665"/>
                    <a:pt x="11322" y="17742"/>
                  </a:cubicBezTo>
                  <a:cubicBezTo>
                    <a:pt x="11229" y="17753"/>
                    <a:pt x="11291" y="17831"/>
                    <a:pt x="11167" y="17831"/>
                  </a:cubicBezTo>
                  <a:cubicBezTo>
                    <a:pt x="11229" y="17952"/>
                    <a:pt x="11074" y="17996"/>
                    <a:pt x="11105" y="18107"/>
                  </a:cubicBezTo>
                  <a:cubicBezTo>
                    <a:pt x="10919" y="18140"/>
                    <a:pt x="11043" y="18273"/>
                    <a:pt x="10857" y="18306"/>
                  </a:cubicBezTo>
                  <a:cubicBezTo>
                    <a:pt x="10764" y="18604"/>
                    <a:pt x="10764" y="18759"/>
                    <a:pt x="10548" y="19024"/>
                  </a:cubicBezTo>
                  <a:cubicBezTo>
                    <a:pt x="10548" y="19179"/>
                    <a:pt x="10548" y="19323"/>
                    <a:pt x="10486" y="19444"/>
                  </a:cubicBezTo>
                  <a:cubicBezTo>
                    <a:pt x="10672" y="19444"/>
                    <a:pt x="10579" y="19422"/>
                    <a:pt x="10548" y="19389"/>
                  </a:cubicBezTo>
                  <a:cubicBezTo>
                    <a:pt x="10641" y="19378"/>
                    <a:pt x="10610" y="19334"/>
                    <a:pt x="10641" y="19301"/>
                  </a:cubicBezTo>
                  <a:cubicBezTo>
                    <a:pt x="10672" y="19245"/>
                    <a:pt x="10703" y="19157"/>
                    <a:pt x="10795" y="19113"/>
                  </a:cubicBezTo>
                  <a:cubicBezTo>
                    <a:pt x="10764" y="18936"/>
                    <a:pt x="10919" y="18814"/>
                    <a:pt x="11012" y="18693"/>
                  </a:cubicBezTo>
                  <a:cubicBezTo>
                    <a:pt x="11136" y="18560"/>
                    <a:pt x="11167" y="18416"/>
                    <a:pt x="11322" y="18306"/>
                  </a:cubicBezTo>
                  <a:cubicBezTo>
                    <a:pt x="11384" y="18240"/>
                    <a:pt x="11477" y="18195"/>
                    <a:pt x="11477" y="18107"/>
                  </a:cubicBezTo>
                  <a:cubicBezTo>
                    <a:pt x="11663" y="18096"/>
                    <a:pt x="11570" y="17985"/>
                    <a:pt x="11725" y="17963"/>
                  </a:cubicBezTo>
                  <a:cubicBezTo>
                    <a:pt x="11694" y="17875"/>
                    <a:pt x="11849" y="17853"/>
                    <a:pt x="11787" y="17742"/>
                  </a:cubicBezTo>
                  <a:cubicBezTo>
                    <a:pt x="12097" y="17775"/>
                    <a:pt x="11849" y="17598"/>
                    <a:pt x="12035" y="17576"/>
                  </a:cubicBezTo>
                  <a:cubicBezTo>
                    <a:pt x="12128" y="17455"/>
                    <a:pt x="12283" y="17344"/>
                    <a:pt x="12407" y="17245"/>
                  </a:cubicBezTo>
                  <a:cubicBezTo>
                    <a:pt x="12407" y="17156"/>
                    <a:pt x="12624" y="17156"/>
                    <a:pt x="12562" y="17046"/>
                  </a:cubicBezTo>
                  <a:cubicBezTo>
                    <a:pt x="12655" y="16990"/>
                    <a:pt x="12810" y="16968"/>
                    <a:pt x="12810" y="16880"/>
                  </a:cubicBezTo>
                  <a:cubicBezTo>
                    <a:pt x="12810" y="16802"/>
                    <a:pt x="12872" y="16736"/>
                    <a:pt x="13027" y="16714"/>
                  </a:cubicBezTo>
                  <a:cubicBezTo>
                    <a:pt x="13027" y="16637"/>
                    <a:pt x="13058" y="16570"/>
                    <a:pt x="13182" y="16548"/>
                  </a:cubicBezTo>
                  <a:cubicBezTo>
                    <a:pt x="13182" y="16460"/>
                    <a:pt x="13306" y="16416"/>
                    <a:pt x="13368" y="16349"/>
                  </a:cubicBezTo>
                  <a:cubicBezTo>
                    <a:pt x="13523" y="16327"/>
                    <a:pt x="13430" y="16206"/>
                    <a:pt x="13585" y="16183"/>
                  </a:cubicBezTo>
                  <a:cubicBezTo>
                    <a:pt x="13678" y="16051"/>
                    <a:pt x="13863" y="15951"/>
                    <a:pt x="14049" y="15852"/>
                  </a:cubicBezTo>
                  <a:cubicBezTo>
                    <a:pt x="14297" y="15620"/>
                    <a:pt x="14731" y="15443"/>
                    <a:pt x="14979" y="15211"/>
                  </a:cubicBezTo>
                  <a:cubicBezTo>
                    <a:pt x="15165" y="15189"/>
                    <a:pt x="15227" y="15133"/>
                    <a:pt x="15227" y="15045"/>
                  </a:cubicBezTo>
                  <a:cubicBezTo>
                    <a:pt x="15382" y="15023"/>
                    <a:pt x="15413" y="14945"/>
                    <a:pt x="15537" y="14901"/>
                  </a:cubicBezTo>
                  <a:cubicBezTo>
                    <a:pt x="15723" y="14824"/>
                    <a:pt x="15878" y="14713"/>
                    <a:pt x="16002" y="14603"/>
                  </a:cubicBezTo>
                  <a:cubicBezTo>
                    <a:pt x="16467" y="14448"/>
                    <a:pt x="16591" y="14160"/>
                    <a:pt x="17024" y="13984"/>
                  </a:cubicBezTo>
                  <a:cubicBezTo>
                    <a:pt x="16993" y="13873"/>
                    <a:pt x="17117" y="13818"/>
                    <a:pt x="17241" y="13763"/>
                  </a:cubicBezTo>
                  <a:cubicBezTo>
                    <a:pt x="17210" y="13663"/>
                    <a:pt x="17334" y="13608"/>
                    <a:pt x="17396" y="13541"/>
                  </a:cubicBezTo>
                  <a:cubicBezTo>
                    <a:pt x="17520" y="13409"/>
                    <a:pt x="17675" y="13265"/>
                    <a:pt x="17799" y="13121"/>
                  </a:cubicBezTo>
                  <a:cubicBezTo>
                    <a:pt x="18016" y="13155"/>
                    <a:pt x="17675" y="13199"/>
                    <a:pt x="17799" y="13265"/>
                  </a:cubicBezTo>
                  <a:cubicBezTo>
                    <a:pt x="17799" y="13331"/>
                    <a:pt x="17644" y="13342"/>
                    <a:pt x="17706" y="13431"/>
                  </a:cubicBezTo>
                  <a:cubicBezTo>
                    <a:pt x="17613" y="13530"/>
                    <a:pt x="17520" y="13619"/>
                    <a:pt x="17489" y="13740"/>
                  </a:cubicBezTo>
                  <a:cubicBezTo>
                    <a:pt x="17272" y="13928"/>
                    <a:pt x="16993" y="14083"/>
                    <a:pt x="16870" y="14293"/>
                  </a:cubicBezTo>
                  <a:cubicBezTo>
                    <a:pt x="16684" y="14359"/>
                    <a:pt x="16529" y="14437"/>
                    <a:pt x="16467" y="14547"/>
                  </a:cubicBezTo>
                  <a:cubicBezTo>
                    <a:pt x="16281" y="14614"/>
                    <a:pt x="16126" y="14691"/>
                    <a:pt x="16064" y="14791"/>
                  </a:cubicBezTo>
                  <a:cubicBezTo>
                    <a:pt x="15971" y="14824"/>
                    <a:pt x="15816" y="14835"/>
                    <a:pt x="15847" y="14901"/>
                  </a:cubicBezTo>
                  <a:cubicBezTo>
                    <a:pt x="15816" y="14956"/>
                    <a:pt x="15630" y="14956"/>
                    <a:pt x="15692" y="15045"/>
                  </a:cubicBezTo>
                  <a:cubicBezTo>
                    <a:pt x="15413" y="15078"/>
                    <a:pt x="15413" y="15211"/>
                    <a:pt x="15227" y="15266"/>
                  </a:cubicBezTo>
                  <a:cubicBezTo>
                    <a:pt x="15258" y="15310"/>
                    <a:pt x="15289" y="15266"/>
                    <a:pt x="15382" y="15266"/>
                  </a:cubicBezTo>
                  <a:cubicBezTo>
                    <a:pt x="15382" y="15310"/>
                    <a:pt x="15382" y="15343"/>
                    <a:pt x="15289" y="15354"/>
                  </a:cubicBezTo>
                  <a:cubicBezTo>
                    <a:pt x="15382" y="15388"/>
                    <a:pt x="15382" y="15454"/>
                    <a:pt x="15382" y="15520"/>
                  </a:cubicBezTo>
                  <a:cubicBezTo>
                    <a:pt x="15661" y="15421"/>
                    <a:pt x="15661" y="15233"/>
                    <a:pt x="15909" y="15133"/>
                  </a:cubicBezTo>
                  <a:cubicBezTo>
                    <a:pt x="15971" y="14956"/>
                    <a:pt x="16281" y="14890"/>
                    <a:pt x="16312" y="14713"/>
                  </a:cubicBezTo>
                  <a:cubicBezTo>
                    <a:pt x="16436" y="14702"/>
                    <a:pt x="16436" y="14868"/>
                    <a:pt x="16312" y="14846"/>
                  </a:cubicBezTo>
                  <a:cubicBezTo>
                    <a:pt x="16312" y="14923"/>
                    <a:pt x="16281" y="14967"/>
                    <a:pt x="16157" y="14990"/>
                  </a:cubicBezTo>
                  <a:cubicBezTo>
                    <a:pt x="16188" y="15122"/>
                    <a:pt x="15909" y="15166"/>
                    <a:pt x="15909" y="15299"/>
                  </a:cubicBezTo>
                  <a:cubicBezTo>
                    <a:pt x="15785" y="15376"/>
                    <a:pt x="15692" y="15476"/>
                    <a:pt x="15599" y="15575"/>
                  </a:cubicBezTo>
                  <a:cubicBezTo>
                    <a:pt x="15568" y="15631"/>
                    <a:pt x="15444" y="15642"/>
                    <a:pt x="15444" y="15708"/>
                  </a:cubicBezTo>
                  <a:cubicBezTo>
                    <a:pt x="15351" y="15730"/>
                    <a:pt x="15444" y="15819"/>
                    <a:pt x="15289" y="15830"/>
                  </a:cubicBezTo>
                  <a:cubicBezTo>
                    <a:pt x="15351" y="15973"/>
                    <a:pt x="15258" y="16084"/>
                    <a:pt x="15227" y="16217"/>
                  </a:cubicBezTo>
                  <a:cubicBezTo>
                    <a:pt x="15258" y="16360"/>
                    <a:pt x="15351" y="16449"/>
                    <a:pt x="15382" y="16515"/>
                  </a:cubicBezTo>
                  <a:cubicBezTo>
                    <a:pt x="15382" y="16603"/>
                    <a:pt x="15382" y="16692"/>
                    <a:pt x="15382" y="16769"/>
                  </a:cubicBezTo>
                  <a:cubicBezTo>
                    <a:pt x="15320" y="16968"/>
                    <a:pt x="15196" y="17123"/>
                    <a:pt x="15134" y="17322"/>
                  </a:cubicBezTo>
                  <a:cubicBezTo>
                    <a:pt x="15010" y="17333"/>
                    <a:pt x="15103" y="17421"/>
                    <a:pt x="14979" y="17444"/>
                  </a:cubicBezTo>
                  <a:cubicBezTo>
                    <a:pt x="15010" y="17510"/>
                    <a:pt x="14855" y="17499"/>
                    <a:pt x="14917" y="17576"/>
                  </a:cubicBezTo>
                  <a:cubicBezTo>
                    <a:pt x="14700" y="17609"/>
                    <a:pt x="14793" y="17753"/>
                    <a:pt x="14607" y="17797"/>
                  </a:cubicBezTo>
                  <a:cubicBezTo>
                    <a:pt x="14452" y="17963"/>
                    <a:pt x="14204" y="18107"/>
                    <a:pt x="14049" y="18273"/>
                  </a:cubicBezTo>
                  <a:cubicBezTo>
                    <a:pt x="13863" y="18427"/>
                    <a:pt x="13678" y="18582"/>
                    <a:pt x="13430" y="18715"/>
                  </a:cubicBezTo>
                  <a:cubicBezTo>
                    <a:pt x="13182" y="18859"/>
                    <a:pt x="13027" y="19013"/>
                    <a:pt x="12748" y="19135"/>
                  </a:cubicBezTo>
                  <a:cubicBezTo>
                    <a:pt x="12810" y="19179"/>
                    <a:pt x="12810" y="19201"/>
                    <a:pt x="12748" y="19245"/>
                  </a:cubicBezTo>
                  <a:cubicBezTo>
                    <a:pt x="12624" y="19256"/>
                    <a:pt x="12717" y="19334"/>
                    <a:pt x="12593" y="19334"/>
                  </a:cubicBezTo>
                  <a:cubicBezTo>
                    <a:pt x="12593" y="19400"/>
                    <a:pt x="12779" y="19301"/>
                    <a:pt x="12810" y="19279"/>
                  </a:cubicBezTo>
                  <a:cubicBezTo>
                    <a:pt x="12934" y="19256"/>
                    <a:pt x="12996" y="19234"/>
                    <a:pt x="13120" y="19223"/>
                  </a:cubicBezTo>
                  <a:cubicBezTo>
                    <a:pt x="13213" y="19146"/>
                    <a:pt x="13523" y="19135"/>
                    <a:pt x="13585" y="19058"/>
                  </a:cubicBezTo>
                  <a:cubicBezTo>
                    <a:pt x="13956" y="19058"/>
                    <a:pt x="14235" y="18947"/>
                    <a:pt x="14452" y="18991"/>
                  </a:cubicBezTo>
                  <a:cubicBezTo>
                    <a:pt x="14576" y="19102"/>
                    <a:pt x="14111" y="19002"/>
                    <a:pt x="14142" y="19080"/>
                  </a:cubicBezTo>
                  <a:cubicBezTo>
                    <a:pt x="13925" y="19058"/>
                    <a:pt x="13987" y="19135"/>
                    <a:pt x="13833" y="19135"/>
                  </a:cubicBezTo>
                  <a:cubicBezTo>
                    <a:pt x="13554" y="19212"/>
                    <a:pt x="13244" y="19279"/>
                    <a:pt x="13058" y="19389"/>
                  </a:cubicBezTo>
                  <a:cubicBezTo>
                    <a:pt x="12779" y="19455"/>
                    <a:pt x="12686" y="19588"/>
                    <a:pt x="12438" y="19666"/>
                  </a:cubicBezTo>
                  <a:cubicBezTo>
                    <a:pt x="12407" y="19787"/>
                    <a:pt x="12221" y="19853"/>
                    <a:pt x="12190" y="19975"/>
                  </a:cubicBezTo>
                  <a:cubicBezTo>
                    <a:pt x="12035" y="19975"/>
                    <a:pt x="12159" y="20097"/>
                    <a:pt x="12035" y="20108"/>
                  </a:cubicBezTo>
                  <a:cubicBezTo>
                    <a:pt x="12097" y="20185"/>
                    <a:pt x="11880" y="20163"/>
                    <a:pt x="11880" y="20218"/>
                  </a:cubicBezTo>
                  <a:cubicBezTo>
                    <a:pt x="11942" y="20240"/>
                    <a:pt x="12066" y="20373"/>
                    <a:pt x="11880" y="20384"/>
                  </a:cubicBezTo>
                  <a:cubicBezTo>
                    <a:pt x="11942" y="20472"/>
                    <a:pt x="12035" y="20528"/>
                    <a:pt x="12128" y="20605"/>
                  </a:cubicBezTo>
                  <a:cubicBezTo>
                    <a:pt x="12159" y="20671"/>
                    <a:pt x="12066" y="20682"/>
                    <a:pt x="12035" y="20727"/>
                  </a:cubicBezTo>
                  <a:cubicBezTo>
                    <a:pt x="12097" y="20749"/>
                    <a:pt x="12128" y="20771"/>
                    <a:pt x="12035" y="20782"/>
                  </a:cubicBezTo>
                  <a:cubicBezTo>
                    <a:pt x="12190" y="20926"/>
                    <a:pt x="12376" y="21047"/>
                    <a:pt x="12500" y="21191"/>
                  </a:cubicBezTo>
                  <a:cubicBezTo>
                    <a:pt x="12593" y="21213"/>
                    <a:pt x="12624" y="21246"/>
                    <a:pt x="12655" y="21279"/>
                  </a:cubicBezTo>
                  <a:cubicBezTo>
                    <a:pt x="12717" y="21302"/>
                    <a:pt x="12841" y="21302"/>
                    <a:pt x="12810" y="21357"/>
                  </a:cubicBezTo>
                  <a:cubicBezTo>
                    <a:pt x="12903" y="21412"/>
                    <a:pt x="13058" y="21489"/>
                    <a:pt x="12903" y="21556"/>
                  </a:cubicBezTo>
                  <a:cubicBezTo>
                    <a:pt x="12624" y="21600"/>
                    <a:pt x="12841" y="21456"/>
                    <a:pt x="12655" y="21467"/>
                  </a:cubicBezTo>
                  <a:cubicBezTo>
                    <a:pt x="12531" y="21456"/>
                    <a:pt x="12593" y="21390"/>
                    <a:pt x="12345" y="21412"/>
                  </a:cubicBezTo>
                  <a:cubicBezTo>
                    <a:pt x="12283" y="21302"/>
                    <a:pt x="12035" y="21246"/>
                    <a:pt x="11973" y="21136"/>
                  </a:cubicBezTo>
                  <a:cubicBezTo>
                    <a:pt x="11787" y="21136"/>
                    <a:pt x="11911" y="21003"/>
                    <a:pt x="11632" y="21025"/>
                  </a:cubicBezTo>
                  <a:cubicBezTo>
                    <a:pt x="11725" y="20937"/>
                    <a:pt x="11508" y="20937"/>
                    <a:pt x="11477" y="20893"/>
                  </a:cubicBezTo>
                  <a:cubicBezTo>
                    <a:pt x="11446" y="20815"/>
                    <a:pt x="11198" y="20815"/>
                    <a:pt x="11012" y="20782"/>
                  </a:cubicBezTo>
                  <a:cubicBezTo>
                    <a:pt x="10981" y="20705"/>
                    <a:pt x="10826" y="20660"/>
                    <a:pt x="10795" y="20583"/>
                  </a:cubicBezTo>
                  <a:cubicBezTo>
                    <a:pt x="10517" y="20561"/>
                    <a:pt x="10300" y="20528"/>
                    <a:pt x="10238" y="20439"/>
                  </a:cubicBezTo>
                  <a:cubicBezTo>
                    <a:pt x="10021" y="20439"/>
                    <a:pt x="9773" y="20428"/>
                    <a:pt x="9711" y="20362"/>
                  </a:cubicBezTo>
                  <a:cubicBezTo>
                    <a:pt x="9370" y="20384"/>
                    <a:pt x="9246" y="20318"/>
                    <a:pt x="8905" y="20329"/>
                  </a:cubicBezTo>
                  <a:cubicBezTo>
                    <a:pt x="8812" y="20273"/>
                    <a:pt x="8409" y="20329"/>
                    <a:pt x="8533" y="20196"/>
                  </a:cubicBezTo>
                  <a:cubicBezTo>
                    <a:pt x="8750" y="20119"/>
                    <a:pt x="8874" y="20251"/>
                    <a:pt x="9215" y="20218"/>
                  </a:cubicBezTo>
                  <a:cubicBezTo>
                    <a:pt x="9401" y="20262"/>
                    <a:pt x="9742" y="20262"/>
                    <a:pt x="9928" y="20307"/>
                  </a:cubicBezTo>
                  <a:cubicBezTo>
                    <a:pt x="9928" y="20185"/>
                    <a:pt x="9556" y="20218"/>
                    <a:pt x="9370" y="20163"/>
                  </a:cubicBezTo>
                  <a:cubicBezTo>
                    <a:pt x="9122" y="20152"/>
                    <a:pt x="8812" y="20152"/>
                    <a:pt x="8688" y="20086"/>
                  </a:cubicBezTo>
                  <a:cubicBezTo>
                    <a:pt x="8347" y="20086"/>
                    <a:pt x="8130" y="20052"/>
                    <a:pt x="7913" y="20030"/>
                  </a:cubicBezTo>
                  <a:cubicBezTo>
                    <a:pt x="7727" y="19986"/>
                    <a:pt x="7356" y="20019"/>
                    <a:pt x="7201" y="19975"/>
                  </a:cubicBezTo>
                  <a:cubicBezTo>
                    <a:pt x="7232" y="19898"/>
                    <a:pt x="7573" y="19853"/>
                    <a:pt x="7758" y="19920"/>
                  </a:cubicBezTo>
                  <a:cubicBezTo>
                    <a:pt x="7882" y="19920"/>
                    <a:pt x="8006" y="19931"/>
                    <a:pt x="8068" y="19975"/>
                  </a:cubicBezTo>
                  <a:cubicBezTo>
                    <a:pt x="8192" y="19975"/>
                    <a:pt x="8347" y="19953"/>
                    <a:pt x="8378" y="19997"/>
                  </a:cubicBezTo>
                  <a:cubicBezTo>
                    <a:pt x="9277" y="20008"/>
                    <a:pt x="9990" y="20097"/>
                    <a:pt x="10548" y="20218"/>
                  </a:cubicBezTo>
                  <a:cubicBezTo>
                    <a:pt x="10672" y="20207"/>
                    <a:pt x="10517" y="20185"/>
                    <a:pt x="10548" y="20141"/>
                  </a:cubicBezTo>
                  <a:cubicBezTo>
                    <a:pt x="10455" y="20130"/>
                    <a:pt x="10424" y="20086"/>
                    <a:pt x="10331" y="20086"/>
                  </a:cubicBezTo>
                  <a:cubicBezTo>
                    <a:pt x="10238" y="20019"/>
                    <a:pt x="10114" y="19975"/>
                    <a:pt x="10021" y="19920"/>
                  </a:cubicBezTo>
                  <a:cubicBezTo>
                    <a:pt x="9866" y="19876"/>
                    <a:pt x="9835" y="19798"/>
                    <a:pt x="9680" y="19754"/>
                  </a:cubicBezTo>
                  <a:cubicBezTo>
                    <a:pt x="9525" y="19710"/>
                    <a:pt x="9401" y="19666"/>
                    <a:pt x="9308" y="19610"/>
                  </a:cubicBezTo>
                  <a:cubicBezTo>
                    <a:pt x="9246" y="19533"/>
                    <a:pt x="8967" y="19544"/>
                    <a:pt x="8998" y="19444"/>
                  </a:cubicBezTo>
                  <a:cubicBezTo>
                    <a:pt x="8905" y="19378"/>
                    <a:pt x="8719" y="19356"/>
                    <a:pt x="8688" y="19279"/>
                  </a:cubicBezTo>
                  <a:cubicBezTo>
                    <a:pt x="8347" y="19223"/>
                    <a:pt x="8316" y="19058"/>
                    <a:pt x="7975" y="19002"/>
                  </a:cubicBezTo>
                  <a:cubicBezTo>
                    <a:pt x="7820" y="18870"/>
                    <a:pt x="7573" y="18770"/>
                    <a:pt x="7356" y="18660"/>
                  </a:cubicBezTo>
                  <a:cubicBezTo>
                    <a:pt x="7232" y="18615"/>
                    <a:pt x="7139" y="18560"/>
                    <a:pt x="7046" y="18494"/>
                  </a:cubicBezTo>
                  <a:cubicBezTo>
                    <a:pt x="6922" y="18450"/>
                    <a:pt x="6767" y="18427"/>
                    <a:pt x="6736" y="18361"/>
                  </a:cubicBezTo>
                  <a:cubicBezTo>
                    <a:pt x="6581" y="18228"/>
                    <a:pt x="6271" y="18151"/>
                    <a:pt x="6178" y="17996"/>
                  </a:cubicBezTo>
                  <a:cubicBezTo>
                    <a:pt x="5930" y="17908"/>
                    <a:pt x="5961" y="17731"/>
                    <a:pt x="5620" y="17665"/>
                  </a:cubicBezTo>
                  <a:cubicBezTo>
                    <a:pt x="5589" y="17576"/>
                    <a:pt x="5620" y="17466"/>
                    <a:pt x="5403" y="17444"/>
                  </a:cubicBezTo>
                  <a:cubicBezTo>
                    <a:pt x="5465" y="17322"/>
                    <a:pt x="5310" y="17267"/>
                    <a:pt x="5155" y="17223"/>
                  </a:cubicBezTo>
                  <a:cubicBezTo>
                    <a:pt x="5155" y="17145"/>
                    <a:pt x="5186" y="17057"/>
                    <a:pt x="5093" y="17024"/>
                  </a:cubicBezTo>
                  <a:cubicBezTo>
                    <a:pt x="5093" y="16924"/>
                    <a:pt x="4814" y="16935"/>
                    <a:pt x="4783" y="16858"/>
                  </a:cubicBezTo>
                  <a:cubicBezTo>
                    <a:pt x="4690" y="16802"/>
                    <a:pt x="4628" y="16736"/>
                    <a:pt x="4474" y="16714"/>
                  </a:cubicBezTo>
                  <a:cubicBezTo>
                    <a:pt x="4474" y="16648"/>
                    <a:pt x="4505" y="16559"/>
                    <a:pt x="4319" y="16548"/>
                  </a:cubicBezTo>
                  <a:cubicBezTo>
                    <a:pt x="4226" y="16515"/>
                    <a:pt x="4195" y="16438"/>
                    <a:pt x="4071" y="16416"/>
                  </a:cubicBezTo>
                  <a:cubicBezTo>
                    <a:pt x="4071" y="16272"/>
                    <a:pt x="3761" y="16239"/>
                    <a:pt x="3761" y="16106"/>
                  </a:cubicBezTo>
                  <a:cubicBezTo>
                    <a:pt x="3637" y="16084"/>
                    <a:pt x="3575" y="16018"/>
                    <a:pt x="3606" y="15940"/>
                  </a:cubicBezTo>
                  <a:cubicBezTo>
                    <a:pt x="3451" y="15918"/>
                    <a:pt x="3389" y="15863"/>
                    <a:pt x="3358" y="15797"/>
                  </a:cubicBezTo>
                  <a:cubicBezTo>
                    <a:pt x="3296" y="15686"/>
                    <a:pt x="2986" y="15653"/>
                    <a:pt x="3048" y="15498"/>
                  </a:cubicBezTo>
                  <a:cubicBezTo>
                    <a:pt x="3141" y="15498"/>
                    <a:pt x="3110" y="15542"/>
                    <a:pt x="3141" y="15575"/>
                  </a:cubicBezTo>
                  <a:cubicBezTo>
                    <a:pt x="3234" y="15575"/>
                    <a:pt x="3265" y="15586"/>
                    <a:pt x="3296" y="15609"/>
                  </a:cubicBezTo>
                  <a:cubicBezTo>
                    <a:pt x="3327" y="15664"/>
                    <a:pt x="3513" y="15653"/>
                    <a:pt x="3451" y="15741"/>
                  </a:cubicBezTo>
                  <a:cubicBezTo>
                    <a:pt x="3637" y="15797"/>
                    <a:pt x="3792" y="15863"/>
                    <a:pt x="3823" y="15962"/>
                  </a:cubicBezTo>
                  <a:cubicBezTo>
                    <a:pt x="4040" y="16018"/>
                    <a:pt x="4133" y="16106"/>
                    <a:pt x="4226" y="16194"/>
                  </a:cubicBezTo>
                  <a:cubicBezTo>
                    <a:pt x="4319" y="16228"/>
                    <a:pt x="4381" y="16261"/>
                    <a:pt x="4474" y="16305"/>
                  </a:cubicBezTo>
                  <a:cubicBezTo>
                    <a:pt x="4505" y="16327"/>
                    <a:pt x="4659" y="16360"/>
                    <a:pt x="4628" y="16416"/>
                  </a:cubicBezTo>
                  <a:cubicBezTo>
                    <a:pt x="4969" y="16526"/>
                    <a:pt x="5217" y="16681"/>
                    <a:pt x="5558" y="16802"/>
                  </a:cubicBezTo>
                  <a:cubicBezTo>
                    <a:pt x="5651" y="16880"/>
                    <a:pt x="5899" y="16913"/>
                    <a:pt x="6023" y="16990"/>
                  </a:cubicBezTo>
                  <a:cubicBezTo>
                    <a:pt x="6178" y="17001"/>
                    <a:pt x="6178" y="17068"/>
                    <a:pt x="6333" y="17079"/>
                  </a:cubicBezTo>
                  <a:cubicBezTo>
                    <a:pt x="6488" y="17079"/>
                    <a:pt x="6395" y="17178"/>
                    <a:pt x="6488" y="17189"/>
                  </a:cubicBezTo>
                  <a:cubicBezTo>
                    <a:pt x="6736" y="17234"/>
                    <a:pt x="6860" y="17333"/>
                    <a:pt x="7108" y="17388"/>
                  </a:cubicBezTo>
                  <a:cubicBezTo>
                    <a:pt x="7263" y="17388"/>
                    <a:pt x="7263" y="17455"/>
                    <a:pt x="7418" y="17466"/>
                  </a:cubicBezTo>
                  <a:cubicBezTo>
                    <a:pt x="7387" y="17510"/>
                    <a:pt x="7480" y="17521"/>
                    <a:pt x="7573" y="17521"/>
                  </a:cubicBezTo>
                  <a:cubicBezTo>
                    <a:pt x="7573" y="17554"/>
                    <a:pt x="7604" y="17576"/>
                    <a:pt x="7665" y="17576"/>
                  </a:cubicBezTo>
                  <a:cubicBezTo>
                    <a:pt x="7851" y="17643"/>
                    <a:pt x="7975" y="17731"/>
                    <a:pt x="8130" y="17797"/>
                  </a:cubicBezTo>
                  <a:cubicBezTo>
                    <a:pt x="8347" y="17797"/>
                    <a:pt x="8192" y="17908"/>
                    <a:pt x="8440" y="17886"/>
                  </a:cubicBezTo>
                  <a:cubicBezTo>
                    <a:pt x="8440" y="17952"/>
                    <a:pt x="8564" y="17974"/>
                    <a:pt x="8688" y="17996"/>
                  </a:cubicBezTo>
                  <a:cubicBezTo>
                    <a:pt x="8688" y="17908"/>
                    <a:pt x="8564" y="17853"/>
                    <a:pt x="8440" y="17797"/>
                  </a:cubicBezTo>
                  <a:cubicBezTo>
                    <a:pt x="8316" y="17753"/>
                    <a:pt x="8347" y="17676"/>
                    <a:pt x="8192" y="17632"/>
                  </a:cubicBezTo>
                  <a:cubicBezTo>
                    <a:pt x="8161" y="17565"/>
                    <a:pt x="7913" y="17576"/>
                    <a:pt x="7975" y="17466"/>
                  </a:cubicBezTo>
                  <a:cubicBezTo>
                    <a:pt x="7851" y="17433"/>
                    <a:pt x="7665" y="17410"/>
                    <a:pt x="7665" y="17333"/>
                  </a:cubicBezTo>
                  <a:cubicBezTo>
                    <a:pt x="7108" y="17189"/>
                    <a:pt x="6736" y="16979"/>
                    <a:pt x="6333" y="16769"/>
                  </a:cubicBezTo>
                  <a:cubicBezTo>
                    <a:pt x="6240" y="16703"/>
                    <a:pt x="6023" y="16681"/>
                    <a:pt x="5930" y="16603"/>
                  </a:cubicBezTo>
                  <a:cubicBezTo>
                    <a:pt x="5682" y="16603"/>
                    <a:pt x="5744" y="16471"/>
                    <a:pt x="5465" y="16471"/>
                  </a:cubicBezTo>
                  <a:cubicBezTo>
                    <a:pt x="5465" y="16416"/>
                    <a:pt x="5434" y="16371"/>
                    <a:pt x="5310" y="16360"/>
                  </a:cubicBezTo>
                  <a:cubicBezTo>
                    <a:pt x="5279" y="16327"/>
                    <a:pt x="5155" y="16327"/>
                    <a:pt x="5155" y="16272"/>
                  </a:cubicBezTo>
                  <a:cubicBezTo>
                    <a:pt x="5031" y="16217"/>
                    <a:pt x="4938" y="16139"/>
                    <a:pt x="4783" y="16106"/>
                  </a:cubicBezTo>
                  <a:cubicBezTo>
                    <a:pt x="4659" y="16073"/>
                    <a:pt x="4690" y="15984"/>
                    <a:pt x="4536" y="15940"/>
                  </a:cubicBezTo>
                  <a:cubicBezTo>
                    <a:pt x="4505" y="15929"/>
                    <a:pt x="4443" y="15940"/>
                    <a:pt x="4474" y="15907"/>
                  </a:cubicBezTo>
                  <a:cubicBezTo>
                    <a:pt x="4381" y="15841"/>
                    <a:pt x="4257" y="15774"/>
                    <a:pt x="4133" y="15719"/>
                  </a:cubicBezTo>
                  <a:cubicBezTo>
                    <a:pt x="4133" y="15664"/>
                    <a:pt x="3947" y="15686"/>
                    <a:pt x="3978" y="15609"/>
                  </a:cubicBezTo>
                  <a:cubicBezTo>
                    <a:pt x="3885" y="15598"/>
                    <a:pt x="3978" y="15520"/>
                    <a:pt x="3823" y="15520"/>
                  </a:cubicBezTo>
                  <a:cubicBezTo>
                    <a:pt x="3761" y="15454"/>
                    <a:pt x="3544" y="15421"/>
                    <a:pt x="3513" y="15332"/>
                  </a:cubicBezTo>
                  <a:cubicBezTo>
                    <a:pt x="3327" y="15299"/>
                    <a:pt x="3420" y="15166"/>
                    <a:pt x="3203" y="15133"/>
                  </a:cubicBezTo>
                  <a:cubicBezTo>
                    <a:pt x="3110" y="15067"/>
                    <a:pt x="3048" y="14979"/>
                    <a:pt x="2893" y="14934"/>
                  </a:cubicBezTo>
                  <a:cubicBezTo>
                    <a:pt x="2800" y="14780"/>
                    <a:pt x="2583" y="14647"/>
                    <a:pt x="2428" y="14492"/>
                  </a:cubicBezTo>
                  <a:cubicBezTo>
                    <a:pt x="2118" y="14205"/>
                    <a:pt x="1777" y="13928"/>
                    <a:pt x="1715" y="13553"/>
                  </a:cubicBezTo>
                  <a:cubicBezTo>
                    <a:pt x="1839" y="13586"/>
                    <a:pt x="1870" y="13641"/>
                    <a:pt x="1870" y="13718"/>
                  </a:cubicBezTo>
                  <a:cubicBezTo>
                    <a:pt x="1994" y="13740"/>
                    <a:pt x="1994" y="13807"/>
                    <a:pt x="2025" y="13851"/>
                  </a:cubicBezTo>
                  <a:cubicBezTo>
                    <a:pt x="2025" y="13984"/>
                    <a:pt x="2304" y="14028"/>
                    <a:pt x="2273" y="14160"/>
                  </a:cubicBezTo>
                  <a:cubicBezTo>
                    <a:pt x="2428" y="14183"/>
                    <a:pt x="2335" y="14293"/>
                    <a:pt x="2521" y="14293"/>
                  </a:cubicBezTo>
                  <a:cubicBezTo>
                    <a:pt x="2459" y="14382"/>
                    <a:pt x="2645" y="14382"/>
                    <a:pt x="2583" y="14470"/>
                  </a:cubicBezTo>
                  <a:cubicBezTo>
                    <a:pt x="2862" y="14503"/>
                    <a:pt x="2738" y="14669"/>
                    <a:pt x="2986" y="14713"/>
                  </a:cubicBezTo>
                  <a:cubicBezTo>
                    <a:pt x="3048" y="14768"/>
                    <a:pt x="2986" y="14868"/>
                    <a:pt x="3203" y="14857"/>
                  </a:cubicBezTo>
                  <a:cubicBezTo>
                    <a:pt x="3141" y="14945"/>
                    <a:pt x="3358" y="14934"/>
                    <a:pt x="3296" y="15023"/>
                  </a:cubicBezTo>
                  <a:cubicBezTo>
                    <a:pt x="3482" y="15089"/>
                    <a:pt x="3575" y="15177"/>
                    <a:pt x="3668" y="15277"/>
                  </a:cubicBezTo>
                  <a:cubicBezTo>
                    <a:pt x="3916" y="15332"/>
                    <a:pt x="3947" y="15454"/>
                    <a:pt x="4133" y="15520"/>
                  </a:cubicBezTo>
                  <a:cubicBezTo>
                    <a:pt x="4195" y="15575"/>
                    <a:pt x="4319" y="15586"/>
                    <a:pt x="4319" y="15664"/>
                  </a:cubicBezTo>
                  <a:cubicBezTo>
                    <a:pt x="4381" y="15664"/>
                    <a:pt x="4350" y="15719"/>
                    <a:pt x="4474" y="15719"/>
                  </a:cubicBezTo>
                  <a:cubicBezTo>
                    <a:pt x="4536" y="15719"/>
                    <a:pt x="4536" y="15752"/>
                    <a:pt x="4536" y="15774"/>
                  </a:cubicBezTo>
                  <a:cubicBezTo>
                    <a:pt x="4752" y="15830"/>
                    <a:pt x="4814" y="15951"/>
                    <a:pt x="5000" y="16018"/>
                  </a:cubicBezTo>
                  <a:cubicBezTo>
                    <a:pt x="5031" y="16084"/>
                    <a:pt x="5217" y="16073"/>
                    <a:pt x="5248" y="16128"/>
                  </a:cubicBezTo>
                  <a:cubicBezTo>
                    <a:pt x="5403" y="16139"/>
                    <a:pt x="5310" y="16239"/>
                    <a:pt x="5465" y="16250"/>
                  </a:cubicBezTo>
                  <a:cubicBezTo>
                    <a:pt x="5775" y="16283"/>
                    <a:pt x="5713" y="16438"/>
                    <a:pt x="6023" y="16471"/>
                  </a:cubicBezTo>
                  <a:cubicBezTo>
                    <a:pt x="6054" y="16526"/>
                    <a:pt x="6240" y="16526"/>
                    <a:pt x="6271" y="16581"/>
                  </a:cubicBezTo>
                  <a:cubicBezTo>
                    <a:pt x="6240" y="16648"/>
                    <a:pt x="6550" y="16603"/>
                    <a:pt x="6488" y="16692"/>
                  </a:cubicBezTo>
                  <a:cubicBezTo>
                    <a:pt x="6798" y="16725"/>
                    <a:pt x="6798" y="16858"/>
                    <a:pt x="7046" y="16913"/>
                  </a:cubicBezTo>
                  <a:cubicBezTo>
                    <a:pt x="7108" y="16946"/>
                    <a:pt x="7170" y="16990"/>
                    <a:pt x="7263" y="17024"/>
                  </a:cubicBezTo>
                  <a:cubicBezTo>
                    <a:pt x="7387" y="17046"/>
                    <a:pt x="7511" y="17068"/>
                    <a:pt x="7511" y="17134"/>
                  </a:cubicBezTo>
                  <a:cubicBezTo>
                    <a:pt x="7944" y="17234"/>
                    <a:pt x="8130" y="17421"/>
                    <a:pt x="8533" y="17554"/>
                  </a:cubicBezTo>
                  <a:cubicBezTo>
                    <a:pt x="8533" y="17377"/>
                    <a:pt x="8347" y="17355"/>
                    <a:pt x="8347" y="17134"/>
                  </a:cubicBezTo>
                  <a:cubicBezTo>
                    <a:pt x="8316" y="17112"/>
                    <a:pt x="8223" y="17090"/>
                    <a:pt x="8130" y="17079"/>
                  </a:cubicBezTo>
                  <a:cubicBezTo>
                    <a:pt x="8223" y="17046"/>
                    <a:pt x="8161" y="17035"/>
                    <a:pt x="8130" y="16990"/>
                  </a:cubicBezTo>
                  <a:cubicBezTo>
                    <a:pt x="8006" y="16957"/>
                    <a:pt x="7913" y="16902"/>
                    <a:pt x="7882" y="16825"/>
                  </a:cubicBezTo>
                  <a:cubicBezTo>
                    <a:pt x="7727" y="16802"/>
                    <a:pt x="7604" y="16758"/>
                    <a:pt x="7665" y="16659"/>
                  </a:cubicBezTo>
                  <a:cubicBezTo>
                    <a:pt x="7480" y="16637"/>
                    <a:pt x="7418" y="16581"/>
                    <a:pt x="7356" y="16526"/>
                  </a:cubicBezTo>
                  <a:cubicBezTo>
                    <a:pt x="7263" y="16482"/>
                    <a:pt x="7139" y="16471"/>
                    <a:pt x="7046" y="16438"/>
                  </a:cubicBezTo>
                  <a:cubicBezTo>
                    <a:pt x="7046" y="16371"/>
                    <a:pt x="6922" y="16349"/>
                    <a:pt x="6798" y="16327"/>
                  </a:cubicBezTo>
                  <a:cubicBezTo>
                    <a:pt x="6767" y="16217"/>
                    <a:pt x="6550" y="16183"/>
                    <a:pt x="6488" y="16073"/>
                  </a:cubicBezTo>
                  <a:cubicBezTo>
                    <a:pt x="6302" y="16007"/>
                    <a:pt x="6209" y="15907"/>
                    <a:pt x="5930" y="15852"/>
                  </a:cubicBezTo>
                  <a:cubicBezTo>
                    <a:pt x="6023" y="15763"/>
                    <a:pt x="5806" y="15774"/>
                    <a:pt x="5775" y="15719"/>
                  </a:cubicBezTo>
                  <a:cubicBezTo>
                    <a:pt x="5713" y="15675"/>
                    <a:pt x="5651" y="15631"/>
                    <a:pt x="5558" y="15609"/>
                  </a:cubicBezTo>
                  <a:cubicBezTo>
                    <a:pt x="5496" y="15487"/>
                    <a:pt x="5279" y="15443"/>
                    <a:pt x="5155" y="15354"/>
                  </a:cubicBezTo>
                  <a:cubicBezTo>
                    <a:pt x="5093" y="15321"/>
                    <a:pt x="4938" y="15299"/>
                    <a:pt x="4938" y="15244"/>
                  </a:cubicBezTo>
                  <a:cubicBezTo>
                    <a:pt x="5000" y="15189"/>
                    <a:pt x="4814" y="15211"/>
                    <a:pt x="4783" y="15189"/>
                  </a:cubicBezTo>
                  <a:cubicBezTo>
                    <a:pt x="4721" y="15177"/>
                    <a:pt x="4783" y="15122"/>
                    <a:pt x="4690" y="15133"/>
                  </a:cubicBezTo>
                  <a:cubicBezTo>
                    <a:pt x="4690" y="15067"/>
                    <a:pt x="4567" y="15056"/>
                    <a:pt x="4628" y="14967"/>
                  </a:cubicBezTo>
                  <a:cubicBezTo>
                    <a:pt x="4381" y="14890"/>
                    <a:pt x="4288" y="14780"/>
                    <a:pt x="4071" y="14713"/>
                  </a:cubicBezTo>
                  <a:cubicBezTo>
                    <a:pt x="4071" y="14558"/>
                    <a:pt x="3792" y="14503"/>
                    <a:pt x="3668" y="14382"/>
                  </a:cubicBezTo>
                  <a:cubicBezTo>
                    <a:pt x="3637" y="14315"/>
                    <a:pt x="3606" y="14260"/>
                    <a:pt x="3451" y="14238"/>
                  </a:cubicBezTo>
                  <a:cubicBezTo>
                    <a:pt x="3451" y="14160"/>
                    <a:pt x="3420" y="14105"/>
                    <a:pt x="3296" y="14072"/>
                  </a:cubicBezTo>
                  <a:cubicBezTo>
                    <a:pt x="3296" y="13984"/>
                    <a:pt x="3079" y="13984"/>
                    <a:pt x="3141" y="13884"/>
                  </a:cubicBezTo>
                  <a:cubicBezTo>
                    <a:pt x="2955" y="13873"/>
                    <a:pt x="3048" y="13763"/>
                    <a:pt x="2893" y="13740"/>
                  </a:cubicBezTo>
                  <a:cubicBezTo>
                    <a:pt x="2769" y="13641"/>
                    <a:pt x="2800" y="13475"/>
                    <a:pt x="2583" y="13409"/>
                  </a:cubicBezTo>
                  <a:cubicBezTo>
                    <a:pt x="2552" y="13265"/>
                    <a:pt x="2397" y="13155"/>
                    <a:pt x="2273" y="13044"/>
                  </a:cubicBezTo>
                  <a:cubicBezTo>
                    <a:pt x="2118" y="12956"/>
                    <a:pt x="2118" y="12812"/>
                    <a:pt x="1870" y="12746"/>
                  </a:cubicBezTo>
                  <a:cubicBezTo>
                    <a:pt x="1901" y="12657"/>
                    <a:pt x="1870" y="12602"/>
                    <a:pt x="1715" y="12569"/>
                  </a:cubicBezTo>
                  <a:cubicBezTo>
                    <a:pt x="1622" y="12491"/>
                    <a:pt x="1746" y="12502"/>
                    <a:pt x="1653" y="12436"/>
                  </a:cubicBezTo>
                  <a:cubicBezTo>
                    <a:pt x="1653" y="12392"/>
                    <a:pt x="1344" y="12325"/>
                    <a:pt x="1560" y="12292"/>
                  </a:cubicBezTo>
                  <a:cubicBezTo>
                    <a:pt x="1529" y="12237"/>
                    <a:pt x="1375" y="12215"/>
                    <a:pt x="1406" y="12127"/>
                  </a:cubicBezTo>
                  <a:cubicBezTo>
                    <a:pt x="1437" y="12082"/>
                    <a:pt x="1344" y="12082"/>
                    <a:pt x="1344" y="12049"/>
                  </a:cubicBezTo>
                  <a:cubicBezTo>
                    <a:pt x="1251" y="12049"/>
                    <a:pt x="1282" y="12016"/>
                    <a:pt x="1251" y="11994"/>
                  </a:cubicBezTo>
                  <a:cubicBezTo>
                    <a:pt x="1437" y="12038"/>
                    <a:pt x="1560" y="12104"/>
                    <a:pt x="1560" y="12215"/>
                  </a:cubicBezTo>
                  <a:cubicBezTo>
                    <a:pt x="1715" y="12215"/>
                    <a:pt x="1622" y="12303"/>
                    <a:pt x="1715" y="12325"/>
                  </a:cubicBezTo>
                  <a:cubicBezTo>
                    <a:pt x="1777" y="12359"/>
                    <a:pt x="1839" y="12403"/>
                    <a:pt x="1808" y="12458"/>
                  </a:cubicBezTo>
                  <a:cubicBezTo>
                    <a:pt x="2025" y="12513"/>
                    <a:pt x="2025" y="12668"/>
                    <a:pt x="2180" y="12746"/>
                  </a:cubicBezTo>
                  <a:cubicBezTo>
                    <a:pt x="2149" y="12834"/>
                    <a:pt x="2428" y="12801"/>
                    <a:pt x="2335" y="12911"/>
                  </a:cubicBezTo>
                  <a:cubicBezTo>
                    <a:pt x="2521" y="12911"/>
                    <a:pt x="2366" y="13033"/>
                    <a:pt x="2583" y="13022"/>
                  </a:cubicBezTo>
                  <a:cubicBezTo>
                    <a:pt x="2645" y="13265"/>
                    <a:pt x="3079" y="13387"/>
                    <a:pt x="3296" y="13575"/>
                  </a:cubicBezTo>
                  <a:cubicBezTo>
                    <a:pt x="3420" y="13663"/>
                    <a:pt x="3513" y="13774"/>
                    <a:pt x="3761" y="13829"/>
                  </a:cubicBezTo>
                  <a:cubicBezTo>
                    <a:pt x="3792" y="13950"/>
                    <a:pt x="4102" y="13984"/>
                    <a:pt x="4133" y="14105"/>
                  </a:cubicBezTo>
                  <a:cubicBezTo>
                    <a:pt x="4257" y="14138"/>
                    <a:pt x="4350" y="14183"/>
                    <a:pt x="4443" y="14216"/>
                  </a:cubicBezTo>
                  <a:cubicBezTo>
                    <a:pt x="4443" y="14282"/>
                    <a:pt x="4567" y="14304"/>
                    <a:pt x="4690" y="14326"/>
                  </a:cubicBezTo>
                  <a:cubicBezTo>
                    <a:pt x="4783" y="14359"/>
                    <a:pt x="4752" y="14426"/>
                    <a:pt x="4938" y="14437"/>
                  </a:cubicBezTo>
                  <a:cubicBezTo>
                    <a:pt x="4969" y="14492"/>
                    <a:pt x="4969" y="14558"/>
                    <a:pt x="5155" y="14547"/>
                  </a:cubicBezTo>
                  <a:cubicBezTo>
                    <a:pt x="5186" y="14625"/>
                    <a:pt x="5310" y="14669"/>
                    <a:pt x="5310" y="14746"/>
                  </a:cubicBezTo>
                  <a:cubicBezTo>
                    <a:pt x="5589" y="14857"/>
                    <a:pt x="5868" y="14956"/>
                    <a:pt x="6023" y="15100"/>
                  </a:cubicBezTo>
                  <a:cubicBezTo>
                    <a:pt x="6209" y="15133"/>
                    <a:pt x="6271" y="15222"/>
                    <a:pt x="6333" y="15299"/>
                  </a:cubicBezTo>
                  <a:cubicBezTo>
                    <a:pt x="6581" y="15310"/>
                    <a:pt x="6426" y="15443"/>
                    <a:pt x="6643" y="15465"/>
                  </a:cubicBezTo>
                  <a:cubicBezTo>
                    <a:pt x="6891" y="15586"/>
                    <a:pt x="6984" y="15741"/>
                    <a:pt x="7263" y="15852"/>
                  </a:cubicBezTo>
                  <a:cubicBezTo>
                    <a:pt x="7356" y="16018"/>
                    <a:pt x="7604" y="16128"/>
                    <a:pt x="7727" y="16272"/>
                  </a:cubicBezTo>
                  <a:close/>
                  <a:moveTo>
                    <a:pt x="5403" y="17300"/>
                  </a:moveTo>
                  <a:cubicBezTo>
                    <a:pt x="5589" y="17333"/>
                    <a:pt x="5527" y="17444"/>
                    <a:pt x="5713" y="17466"/>
                  </a:cubicBezTo>
                  <a:cubicBezTo>
                    <a:pt x="5651" y="17587"/>
                    <a:pt x="5961" y="17587"/>
                    <a:pt x="5961" y="17687"/>
                  </a:cubicBezTo>
                  <a:cubicBezTo>
                    <a:pt x="6147" y="17819"/>
                    <a:pt x="6333" y="17952"/>
                    <a:pt x="6581" y="18052"/>
                  </a:cubicBezTo>
                  <a:cubicBezTo>
                    <a:pt x="6612" y="18129"/>
                    <a:pt x="6736" y="18184"/>
                    <a:pt x="6891" y="18217"/>
                  </a:cubicBezTo>
                  <a:cubicBezTo>
                    <a:pt x="6860" y="18328"/>
                    <a:pt x="7139" y="18328"/>
                    <a:pt x="7201" y="18416"/>
                  </a:cubicBezTo>
                  <a:cubicBezTo>
                    <a:pt x="7387" y="18560"/>
                    <a:pt x="7789" y="18615"/>
                    <a:pt x="7913" y="18781"/>
                  </a:cubicBezTo>
                  <a:cubicBezTo>
                    <a:pt x="8099" y="18792"/>
                    <a:pt x="8068" y="18903"/>
                    <a:pt x="8285" y="18914"/>
                  </a:cubicBezTo>
                  <a:cubicBezTo>
                    <a:pt x="8254" y="19024"/>
                    <a:pt x="8626" y="19002"/>
                    <a:pt x="8595" y="19113"/>
                  </a:cubicBezTo>
                  <a:cubicBezTo>
                    <a:pt x="8936" y="19190"/>
                    <a:pt x="9122" y="19312"/>
                    <a:pt x="9370" y="19411"/>
                  </a:cubicBezTo>
                  <a:cubicBezTo>
                    <a:pt x="9556" y="19544"/>
                    <a:pt x="9897" y="19621"/>
                    <a:pt x="10083" y="19754"/>
                  </a:cubicBezTo>
                  <a:cubicBezTo>
                    <a:pt x="10238" y="19798"/>
                    <a:pt x="10300" y="19876"/>
                    <a:pt x="10486" y="19920"/>
                  </a:cubicBezTo>
                  <a:cubicBezTo>
                    <a:pt x="10486" y="19964"/>
                    <a:pt x="10548" y="19986"/>
                    <a:pt x="10641" y="19997"/>
                  </a:cubicBezTo>
                  <a:cubicBezTo>
                    <a:pt x="10610" y="20030"/>
                    <a:pt x="10857" y="20097"/>
                    <a:pt x="10857" y="20030"/>
                  </a:cubicBezTo>
                  <a:cubicBezTo>
                    <a:pt x="10641" y="19931"/>
                    <a:pt x="10517" y="19798"/>
                    <a:pt x="10393" y="19666"/>
                  </a:cubicBezTo>
                  <a:cubicBezTo>
                    <a:pt x="10269" y="19533"/>
                    <a:pt x="9928" y="19478"/>
                    <a:pt x="9835" y="19334"/>
                  </a:cubicBezTo>
                  <a:cubicBezTo>
                    <a:pt x="9587" y="19245"/>
                    <a:pt x="9525" y="19091"/>
                    <a:pt x="9215" y="19024"/>
                  </a:cubicBezTo>
                  <a:cubicBezTo>
                    <a:pt x="9060" y="18903"/>
                    <a:pt x="8750" y="18825"/>
                    <a:pt x="8688" y="18660"/>
                  </a:cubicBezTo>
                  <a:cubicBezTo>
                    <a:pt x="8409" y="18671"/>
                    <a:pt x="8440" y="18582"/>
                    <a:pt x="8285" y="18549"/>
                  </a:cubicBezTo>
                  <a:cubicBezTo>
                    <a:pt x="8223" y="18483"/>
                    <a:pt x="8006" y="18461"/>
                    <a:pt x="7882" y="18416"/>
                  </a:cubicBezTo>
                  <a:cubicBezTo>
                    <a:pt x="7913" y="18372"/>
                    <a:pt x="7851" y="18350"/>
                    <a:pt x="7820" y="18328"/>
                  </a:cubicBezTo>
                  <a:cubicBezTo>
                    <a:pt x="7820" y="18284"/>
                    <a:pt x="7635" y="18306"/>
                    <a:pt x="7665" y="18251"/>
                  </a:cubicBezTo>
                  <a:cubicBezTo>
                    <a:pt x="7449" y="18240"/>
                    <a:pt x="7542" y="18129"/>
                    <a:pt x="7263" y="18140"/>
                  </a:cubicBezTo>
                  <a:cubicBezTo>
                    <a:pt x="7263" y="18107"/>
                    <a:pt x="7263" y="18074"/>
                    <a:pt x="7108" y="18085"/>
                  </a:cubicBezTo>
                  <a:cubicBezTo>
                    <a:pt x="7108" y="18029"/>
                    <a:pt x="7046" y="18007"/>
                    <a:pt x="6953" y="17996"/>
                  </a:cubicBezTo>
                  <a:cubicBezTo>
                    <a:pt x="6860" y="17941"/>
                    <a:pt x="6705" y="17908"/>
                    <a:pt x="6643" y="17831"/>
                  </a:cubicBezTo>
                  <a:cubicBezTo>
                    <a:pt x="6426" y="17731"/>
                    <a:pt x="6209" y="17632"/>
                    <a:pt x="6023" y="17521"/>
                  </a:cubicBezTo>
                  <a:cubicBezTo>
                    <a:pt x="5806" y="17421"/>
                    <a:pt x="5682" y="17300"/>
                    <a:pt x="5403" y="17223"/>
                  </a:cubicBezTo>
                  <a:cubicBezTo>
                    <a:pt x="5403" y="17245"/>
                    <a:pt x="5403" y="17278"/>
                    <a:pt x="5403" y="17300"/>
                  </a:cubicBezTo>
                  <a:close/>
                  <a:moveTo>
                    <a:pt x="9277" y="9064"/>
                  </a:moveTo>
                  <a:cubicBezTo>
                    <a:pt x="9308" y="8954"/>
                    <a:pt x="9556" y="8910"/>
                    <a:pt x="9587" y="8788"/>
                  </a:cubicBezTo>
                  <a:cubicBezTo>
                    <a:pt x="9866" y="8733"/>
                    <a:pt x="10021" y="8622"/>
                    <a:pt x="10300" y="8567"/>
                  </a:cubicBezTo>
                  <a:cubicBezTo>
                    <a:pt x="10269" y="8390"/>
                    <a:pt x="10764" y="8401"/>
                    <a:pt x="10764" y="8235"/>
                  </a:cubicBezTo>
                  <a:cubicBezTo>
                    <a:pt x="11043" y="8213"/>
                    <a:pt x="11136" y="8125"/>
                    <a:pt x="11291" y="8070"/>
                  </a:cubicBezTo>
                  <a:cubicBezTo>
                    <a:pt x="11477" y="8003"/>
                    <a:pt x="11663" y="7937"/>
                    <a:pt x="11849" y="7871"/>
                  </a:cubicBezTo>
                  <a:cubicBezTo>
                    <a:pt x="11942" y="7826"/>
                    <a:pt x="12066" y="7815"/>
                    <a:pt x="12159" y="7782"/>
                  </a:cubicBezTo>
                  <a:cubicBezTo>
                    <a:pt x="12252" y="7760"/>
                    <a:pt x="12314" y="7705"/>
                    <a:pt x="12407" y="7672"/>
                  </a:cubicBezTo>
                  <a:cubicBezTo>
                    <a:pt x="12593" y="7616"/>
                    <a:pt x="12779" y="7561"/>
                    <a:pt x="13027" y="7506"/>
                  </a:cubicBezTo>
                  <a:cubicBezTo>
                    <a:pt x="13151" y="7451"/>
                    <a:pt x="13244" y="7384"/>
                    <a:pt x="13399" y="7340"/>
                  </a:cubicBezTo>
                  <a:cubicBezTo>
                    <a:pt x="13492" y="7318"/>
                    <a:pt x="13554" y="7285"/>
                    <a:pt x="13647" y="7263"/>
                  </a:cubicBezTo>
                  <a:cubicBezTo>
                    <a:pt x="13771" y="7241"/>
                    <a:pt x="13709" y="7174"/>
                    <a:pt x="13956" y="7196"/>
                  </a:cubicBezTo>
                  <a:cubicBezTo>
                    <a:pt x="14111" y="7075"/>
                    <a:pt x="14390" y="7008"/>
                    <a:pt x="14576" y="6898"/>
                  </a:cubicBezTo>
                  <a:cubicBezTo>
                    <a:pt x="14824" y="6920"/>
                    <a:pt x="14669" y="6798"/>
                    <a:pt x="14979" y="6843"/>
                  </a:cubicBezTo>
                  <a:cubicBezTo>
                    <a:pt x="14979" y="6721"/>
                    <a:pt x="15258" y="6699"/>
                    <a:pt x="15444" y="6644"/>
                  </a:cubicBezTo>
                  <a:cubicBezTo>
                    <a:pt x="15537" y="6555"/>
                    <a:pt x="15785" y="6511"/>
                    <a:pt x="15971" y="6445"/>
                  </a:cubicBezTo>
                  <a:cubicBezTo>
                    <a:pt x="16095" y="6356"/>
                    <a:pt x="16374" y="6334"/>
                    <a:pt x="16529" y="6257"/>
                  </a:cubicBezTo>
                  <a:cubicBezTo>
                    <a:pt x="16560" y="6201"/>
                    <a:pt x="16746" y="6201"/>
                    <a:pt x="16746" y="6146"/>
                  </a:cubicBezTo>
                  <a:cubicBezTo>
                    <a:pt x="17024" y="6168"/>
                    <a:pt x="16931" y="6069"/>
                    <a:pt x="17086" y="6058"/>
                  </a:cubicBezTo>
                  <a:cubicBezTo>
                    <a:pt x="17117" y="5947"/>
                    <a:pt x="17489" y="5947"/>
                    <a:pt x="17551" y="5837"/>
                  </a:cubicBezTo>
                  <a:cubicBezTo>
                    <a:pt x="17706" y="5826"/>
                    <a:pt x="17706" y="5759"/>
                    <a:pt x="17768" y="5726"/>
                  </a:cubicBezTo>
                  <a:cubicBezTo>
                    <a:pt x="17830" y="5715"/>
                    <a:pt x="17861" y="5704"/>
                    <a:pt x="17861" y="5671"/>
                  </a:cubicBezTo>
                  <a:cubicBezTo>
                    <a:pt x="17954" y="5671"/>
                    <a:pt x="18047" y="5660"/>
                    <a:pt x="18016" y="5616"/>
                  </a:cubicBezTo>
                  <a:cubicBezTo>
                    <a:pt x="18171" y="5538"/>
                    <a:pt x="18326" y="5472"/>
                    <a:pt x="18481" y="5394"/>
                  </a:cubicBezTo>
                  <a:cubicBezTo>
                    <a:pt x="18636" y="5383"/>
                    <a:pt x="18481" y="5273"/>
                    <a:pt x="18698" y="5284"/>
                  </a:cubicBezTo>
                  <a:cubicBezTo>
                    <a:pt x="18822" y="5262"/>
                    <a:pt x="18698" y="5140"/>
                    <a:pt x="18946" y="5173"/>
                  </a:cubicBezTo>
                  <a:cubicBezTo>
                    <a:pt x="18946" y="5118"/>
                    <a:pt x="18884" y="5107"/>
                    <a:pt x="18791" y="5140"/>
                  </a:cubicBezTo>
                  <a:cubicBezTo>
                    <a:pt x="18760" y="5184"/>
                    <a:pt x="18667" y="5184"/>
                    <a:pt x="18636" y="5229"/>
                  </a:cubicBezTo>
                  <a:cubicBezTo>
                    <a:pt x="18667" y="5295"/>
                    <a:pt x="18326" y="5251"/>
                    <a:pt x="18388" y="5339"/>
                  </a:cubicBezTo>
                  <a:cubicBezTo>
                    <a:pt x="18233" y="5350"/>
                    <a:pt x="18233" y="5417"/>
                    <a:pt x="18078" y="5417"/>
                  </a:cubicBezTo>
                  <a:cubicBezTo>
                    <a:pt x="17985" y="5450"/>
                    <a:pt x="17923" y="5494"/>
                    <a:pt x="17861" y="5527"/>
                  </a:cubicBezTo>
                  <a:cubicBezTo>
                    <a:pt x="17706" y="5560"/>
                    <a:pt x="17613" y="5593"/>
                    <a:pt x="17551" y="5638"/>
                  </a:cubicBezTo>
                  <a:cubicBezTo>
                    <a:pt x="17086" y="5748"/>
                    <a:pt x="16684" y="5870"/>
                    <a:pt x="16281" y="6002"/>
                  </a:cubicBezTo>
                  <a:cubicBezTo>
                    <a:pt x="15847" y="6113"/>
                    <a:pt x="15444" y="6246"/>
                    <a:pt x="15041" y="6367"/>
                  </a:cubicBezTo>
                  <a:cubicBezTo>
                    <a:pt x="14886" y="6378"/>
                    <a:pt x="14886" y="6445"/>
                    <a:pt x="14731" y="6456"/>
                  </a:cubicBezTo>
                  <a:cubicBezTo>
                    <a:pt x="14638" y="6456"/>
                    <a:pt x="14669" y="6500"/>
                    <a:pt x="14576" y="6511"/>
                  </a:cubicBezTo>
                  <a:cubicBezTo>
                    <a:pt x="14483" y="6511"/>
                    <a:pt x="14452" y="6533"/>
                    <a:pt x="14421" y="6566"/>
                  </a:cubicBezTo>
                  <a:cubicBezTo>
                    <a:pt x="14328" y="6588"/>
                    <a:pt x="14142" y="6588"/>
                    <a:pt x="14111" y="6644"/>
                  </a:cubicBezTo>
                  <a:cubicBezTo>
                    <a:pt x="14111" y="6721"/>
                    <a:pt x="13802" y="6688"/>
                    <a:pt x="13802" y="6754"/>
                  </a:cubicBezTo>
                  <a:cubicBezTo>
                    <a:pt x="13554" y="6798"/>
                    <a:pt x="13461" y="6887"/>
                    <a:pt x="13244" y="6953"/>
                  </a:cubicBezTo>
                  <a:cubicBezTo>
                    <a:pt x="12996" y="6997"/>
                    <a:pt x="12903" y="7097"/>
                    <a:pt x="12717" y="7174"/>
                  </a:cubicBezTo>
                  <a:cubicBezTo>
                    <a:pt x="12531" y="7252"/>
                    <a:pt x="12252" y="7285"/>
                    <a:pt x="12159" y="7395"/>
                  </a:cubicBezTo>
                  <a:cubicBezTo>
                    <a:pt x="11849" y="7428"/>
                    <a:pt x="11787" y="7550"/>
                    <a:pt x="11539" y="7594"/>
                  </a:cubicBezTo>
                  <a:cubicBezTo>
                    <a:pt x="11446" y="7616"/>
                    <a:pt x="11384" y="7672"/>
                    <a:pt x="11291" y="7705"/>
                  </a:cubicBezTo>
                  <a:cubicBezTo>
                    <a:pt x="11136" y="7716"/>
                    <a:pt x="11136" y="7782"/>
                    <a:pt x="11074" y="7815"/>
                  </a:cubicBezTo>
                  <a:cubicBezTo>
                    <a:pt x="10826" y="7860"/>
                    <a:pt x="10826" y="8003"/>
                    <a:pt x="10517" y="8036"/>
                  </a:cubicBezTo>
                  <a:cubicBezTo>
                    <a:pt x="10424" y="8147"/>
                    <a:pt x="10207" y="8202"/>
                    <a:pt x="10052" y="8291"/>
                  </a:cubicBezTo>
                  <a:cubicBezTo>
                    <a:pt x="9990" y="8324"/>
                    <a:pt x="9928" y="8368"/>
                    <a:pt x="9835" y="8401"/>
                  </a:cubicBezTo>
                  <a:cubicBezTo>
                    <a:pt x="9680" y="8423"/>
                    <a:pt x="9711" y="8501"/>
                    <a:pt x="9525" y="8512"/>
                  </a:cubicBezTo>
                  <a:cubicBezTo>
                    <a:pt x="9525" y="8678"/>
                    <a:pt x="9153" y="8711"/>
                    <a:pt x="9122" y="8877"/>
                  </a:cubicBezTo>
                  <a:cubicBezTo>
                    <a:pt x="8874" y="8954"/>
                    <a:pt x="8719" y="9064"/>
                    <a:pt x="8657" y="9208"/>
                  </a:cubicBezTo>
                  <a:cubicBezTo>
                    <a:pt x="8440" y="9230"/>
                    <a:pt x="8440" y="9330"/>
                    <a:pt x="8192" y="9341"/>
                  </a:cubicBezTo>
                  <a:cubicBezTo>
                    <a:pt x="8192" y="9407"/>
                    <a:pt x="8192" y="9473"/>
                    <a:pt x="8192" y="9540"/>
                  </a:cubicBezTo>
                  <a:cubicBezTo>
                    <a:pt x="8130" y="9562"/>
                    <a:pt x="7944" y="9672"/>
                    <a:pt x="8099" y="9684"/>
                  </a:cubicBezTo>
                  <a:cubicBezTo>
                    <a:pt x="8595" y="9507"/>
                    <a:pt x="8750" y="9219"/>
                    <a:pt x="9277" y="9064"/>
                  </a:cubicBezTo>
                  <a:close/>
                  <a:moveTo>
                    <a:pt x="9804" y="5815"/>
                  </a:moveTo>
                  <a:cubicBezTo>
                    <a:pt x="9835" y="5770"/>
                    <a:pt x="9804" y="5704"/>
                    <a:pt x="9742" y="5759"/>
                  </a:cubicBezTo>
                  <a:cubicBezTo>
                    <a:pt x="9742" y="5792"/>
                    <a:pt x="9773" y="5859"/>
                    <a:pt x="9804" y="5815"/>
                  </a:cubicBezTo>
                  <a:close/>
                  <a:moveTo>
                    <a:pt x="9897" y="7318"/>
                  </a:moveTo>
                  <a:cubicBezTo>
                    <a:pt x="9928" y="7373"/>
                    <a:pt x="9525" y="7440"/>
                    <a:pt x="9742" y="7484"/>
                  </a:cubicBezTo>
                  <a:cubicBezTo>
                    <a:pt x="9866" y="7440"/>
                    <a:pt x="9928" y="7351"/>
                    <a:pt x="10052" y="7318"/>
                  </a:cubicBezTo>
                  <a:cubicBezTo>
                    <a:pt x="10052" y="7252"/>
                    <a:pt x="10424" y="7196"/>
                    <a:pt x="10207" y="7152"/>
                  </a:cubicBezTo>
                  <a:cubicBezTo>
                    <a:pt x="10114" y="7207"/>
                    <a:pt x="10021" y="7274"/>
                    <a:pt x="9897" y="7318"/>
                  </a:cubicBezTo>
                  <a:close/>
                  <a:moveTo>
                    <a:pt x="8502" y="8235"/>
                  </a:moveTo>
                  <a:cubicBezTo>
                    <a:pt x="8440" y="8136"/>
                    <a:pt x="8719" y="8070"/>
                    <a:pt x="8409" y="8036"/>
                  </a:cubicBezTo>
                  <a:cubicBezTo>
                    <a:pt x="8471" y="8092"/>
                    <a:pt x="8316" y="8224"/>
                    <a:pt x="8502" y="8235"/>
                  </a:cubicBezTo>
                  <a:close/>
                  <a:moveTo>
                    <a:pt x="8502" y="8766"/>
                  </a:moveTo>
                  <a:cubicBezTo>
                    <a:pt x="8533" y="8678"/>
                    <a:pt x="8781" y="8523"/>
                    <a:pt x="8564" y="8456"/>
                  </a:cubicBezTo>
                  <a:cubicBezTo>
                    <a:pt x="8657" y="8578"/>
                    <a:pt x="8316" y="8700"/>
                    <a:pt x="8502" y="8766"/>
                  </a:cubicBezTo>
                  <a:close/>
                  <a:moveTo>
                    <a:pt x="8347" y="9175"/>
                  </a:moveTo>
                  <a:cubicBezTo>
                    <a:pt x="8254" y="9053"/>
                    <a:pt x="8781" y="8976"/>
                    <a:pt x="8409" y="8932"/>
                  </a:cubicBezTo>
                  <a:cubicBezTo>
                    <a:pt x="8533" y="9042"/>
                    <a:pt x="8068" y="9098"/>
                    <a:pt x="8347" y="9175"/>
                  </a:cubicBezTo>
                  <a:close/>
                  <a:moveTo>
                    <a:pt x="2118" y="9761"/>
                  </a:moveTo>
                  <a:cubicBezTo>
                    <a:pt x="2273" y="9805"/>
                    <a:pt x="2211" y="9905"/>
                    <a:pt x="2335" y="9960"/>
                  </a:cubicBezTo>
                  <a:cubicBezTo>
                    <a:pt x="2397" y="10037"/>
                    <a:pt x="2428" y="10126"/>
                    <a:pt x="2583" y="10181"/>
                  </a:cubicBezTo>
                  <a:cubicBezTo>
                    <a:pt x="2800" y="10479"/>
                    <a:pt x="3203" y="10712"/>
                    <a:pt x="3513" y="10988"/>
                  </a:cubicBezTo>
                  <a:cubicBezTo>
                    <a:pt x="3575" y="11054"/>
                    <a:pt x="3730" y="11098"/>
                    <a:pt x="3761" y="11187"/>
                  </a:cubicBezTo>
                  <a:cubicBezTo>
                    <a:pt x="3978" y="11187"/>
                    <a:pt x="3854" y="11331"/>
                    <a:pt x="4071" y="11353"/>
                  </a:cubicBezTo>
                  <a:cubicBezTo>
                    <a:pt x="4071" y="11441"/>
                    <a:pt x="4195" y="11463"/>
                    <a:pt x="4288" y="11485"/>
                  </a:cubicBezTo>
                  <a:cubicBezTo>
                    <a:pt x="4319" y="11496"/>
                    <a:pt x="4288" y="11530"/>
                    <a:pt x="4288" y="11541"/>
                  </a:cubicBezTo>
                  <a:cubicBezTo>
                    <a:pt x="4381" y="11607"/>
                    <a:pt x="4536" y="11662"/>
                    <a:pt x="4597" y="11740"/>
                  </a:cubicBezTo>
                  <a:cubicBezTo>
                    <a:pt x="4907" y="11828"/>
                    <a:pt x="5031" y="11983"/>
                    <a:pt x="5310" y="12071"/>
                  </a:cubicBezTo>
                  <a:cubicBezTo>
                    <a:pt x="5310" y="12160"/>
                    <a:pt x="5558" y="12171"/>
                    <a:pt x="5558" y="12270"/>
                  </a:cubicBezTo>
                  <a:cubicBezTo>
                    <a:pt x="5682" y="12314"/>
                    <a:pt x="5775" y="12392"/>
                    <a:pt x="5930" y="12436"/>
                  </a:cubicBezTo>
                  <a:cubicBezTo>
                    <a:pt x="6054" y="12580"/>
                    <a:pt x="6302" y="12679"/>
                    <a:pt x="6395" y="12823"/>
                  </a:cubicBezTo>
                  <a:cubicBezTo>
                    <a:pt x="6519" y="12823"/>
                    <a:pt x="6457" y="12900"/>
                    <a:pt x="6550" y="12911"/>
                  </a:cubicBezTo>
                  <a:cubicBezTo>
                    <a:pt x="6550" y="12956"/>
                    <a:pt x="6674" y="12967"/>
                    <a:pt x="6705" y="12989"/>
                  </a:cubicBezTo>
                  <a:cubicBezTo>
                    <a:pt x="6767" y="13077"/>
                    <a:pt x="6798" y="13166"/>
                    <a:pt x="7015" y="13188"/>
                  </a:cubicBezTo>
                  <a:cubicBezTo>
                    <a:pt x="6984" y="13077"/>
                    <a:pt x="6829" y="12989"/>
                    <a:pt x="6705" y="12911"/>
                  </a:cubicBezTo>
                  <a:cubicBezTo>
                    <a:pt x="6860" y="12856"/>
                    <a:pt x="6643" y="12812"/>
                    <a:pt x="6705" y="12712"/>
                  </a:cubicBezTo>
                  <a:cubicBezTo>
                    <a:pt x="6581" y="12712"/>
                    <a:pt x="6674" y="12635"/>
                    <a:pt x="6550" y="12624"/>
                  </a:cubicBezTo>
                  <a:cubicBezTo>
                    <a:pt x="6581" y="12558"/>
                    <a:pt x="6426" y="12569"/>
                    <a:pt x="6488" y="12491"/>
                  </a:cubicBezTo>
                  <a:cubicBezTo>
                    <a:pt x="6395" y="12403"/>
                    <a:pt x="6271" y="12337"/>
                    <a:pt x="6240" y="12237"/>
                  </a:cubicBezTo>
                  <a:cubicBezTo>
                    <a:pt x="5992" y="12204"/>
                    <a:pt x="6209" y="12149"/>
                    <a:pt x="6023" y="12071"/>
                  </a:cubicBezTo>
                  <a:cubicBezTo>
                    <a:pt x="5837" y="12016"/>
                    <a:pt x="5868" y="11905"/>
                    <a:pt x="5713" y="11850"/>
                  </a:cubicBezTo>
                  <a:cubicBezTo>
                    <a:pt x="5589" y="11784"/>
                    <a:pt x="5558" y="11695"/>
                    <a:pt x="5372" y="11651"/>
                  </a:cubicBezTo>
                  <a:cubicBezTo>
                    <a:pt x="5341" y="11618"/>
                    <a:pt x="5279" y="11585"/>
                    <a:pt x="5217" y="11541"/>
                  </a:cubicBezTo>
                  <a:cubicBezTo>
                    <a:pt x="5031" y="11563"/>
                    <a:pt x="5279" y="11408"/>
                    <a:pt x="5062" y="11430"/>
                  </a:cubicBezTo>
                  <a:cubicBezTo>
                    <a:pt x="4876" y="11286"/>
                    <a:pt x="4659" y="11132"/>
                    <a:pt x="4381" y="11010"/>
                  </a:cubicBezTo>
                  <a:cubicBezTo>
                    <a:pt x="4226" y="10966"/>
                    <a:pt x="4195" y="10877"/>
                    <a:pt x="4071" y="10822"/>
                  </a:cubicBezTo>
                  <a:cubicBezTo>
                    <a:pt x="3978" y="10734"/>
                    <a:pt x="3761" y="10701"/>
                    <a:pt x="3761" y="10601"/>
                  </a:cubicBezTo>
                  <a:cubicBezTo>
                    <a:pt x="3544" y="10568"/>
                    <a:pt x="3575" y="10435"/>
                    <a:pt x="3358" y="10402"/>
                  </a:cubicBezTo>
                  <a:cubicBezTo>
                    <a:pt x="3234" y="10336"/>
                    <a:pt x="3203" y="10236"/>
                    <a:pt x="3048" y="10181"/>
                  </a:cubicBezTo>
                  <a:cubicBezTo>
                    <a:pt x="2986" y="10104"/>
                    <a:pt x="2800" y="10059"/>
                    <a:pt x="2738" y="9982"/>
                  </a:cubicBezTo>
                  <a:cubicBezTo>
                    <a:pt x="2645" y="9916"/>
                    <a:pt x="2397" y="9882"/>
                    <a:pt x="2428" y="9761"/>
                  </a:cubicBezTo>
                  <a:cubicBezTo>
                    <a:pt x="2056" y="9672"/>
                    <a:pt x="2118" y="9429"/>
                    <a:pt x="1808" y="9319"/>
                  </a:cubicBezTo>
                  <a:cubicBezTo>
                    <a:pt x="1839" y="9496"/>
                    <a:pt x="2056" y="9595"/>
                    <a:pt x="2118" y="9761"/>
                  </a:cubicBezTo>
                  <a:close/>
                  <a:moveTo>
                    <a:pt x="8192" y="10789"/>
                  </a:moveTo>
                  <a:cubicBezTo>
                    <a:pt x="8161" y="10745"/>
                    <a:pt x="8285" y="10734"/>
                    <a:pt x="8285" y="10678"/>
                  </a:cubicBezTo>
                  <a:cubicBezTo>
                    <a:pt x="8378" y="10678"/>
                    <a:pt x="8316" y="10601"/>
                    <a:pt x="8285" y="10656"/>
                  </a:cubicBezTo>
                  <a:cubicBezTo>
                    <a:pt x="8192" y="10678"/>
                    <a:pt x="8006" y="10855"/>
                    <a:pt x="8192" y="10789"/>
                  </a:cubicBezTo>
                  <a:close/>
                  <a:moveTo>
                    <a:pt x="7573" y="11010"/>
                  </a:moveTo>
                  <a:cubicBezTo>
                    <a:pt x="7480" y="10922"/>
                    <a:pt x="7882" y="10866"/>
                    <a:pt x="7635" y="10822"/>
                  </a:cubicBezTo>
                  <a:cubicBezTo>
                    <a:pt x="7573" y="10844"/>
                    <a:pt x="7356" y="10977"/>
                    <a:pt x="7573" y="11010"/>
                  </a:cubicBezTo>
                  <a:close/>
                  <a:moveTo>
                    <a:pt x="1870" y="11485"/>
                  </a:moveTo>
                  <a:cubicBezTo>
                    <a:pt x="1839" y="11452"/>
                    <a:pt x="1808" y="11430"/>
                    <a:pt x="1715" y="11408"/>
                  </a:cubicBezTo>
                  <a:cubicBezTo>
                    <a:pt x="1715" y="11441"/>
                    <a:pt x="1839" y="11563"/>
                    <a:pt x="1870" y="11485"/>
                  </a:cubicBezTo>
                  <a:close/>
                  <a:moveTo>
                    <a:pt x="2335" y="12104"/>
                  </a:moveTo>
                  <a:cubicBezTo>
                    <a:pt x="2490" y="12171"/>
                    <a:pt x="2521" y="12281"/>
                    <a:pt x="2645" y="12348"/>
                  </a:cubicBezTo>
                  <a:cubicBezTo>
                    <a:pt x="2707" y="12447"/>
                    <a:pt x="2924" y="12502"/>
                    <a:pt x="2986" y="12602"/>
                  </a:cubicBezTo>
                  <a:cubicBezTo>
                    <a:pt x="3296" y="12723"/>
                    <a:pt x="3513" y="12889"/>
                    <a:pt x="3761" y="13044"/>
                  </a:cubicBezTo>
                  <a:cubicBezTo>
                    <a:pt x="3792" y="13088"/>
                    <a:pt x="3854" y="13121"/>
                    <a:pt x="3916" y="13155"/>
                  </a:cubicBezTo>
                  <a:cubicBezTo>
                    <a:pt x="4071" y="13166"/>
                    <a:pt x="3916" y="13276"/>
                    <a:pt x="4133" y="13265"/>
                  </a:cubicBezTo>
                  <a:cubicBezTo>
                    <a:pt x="4102" y="13354"/>
                    <a:pt x="4226" y="13365"/>
                    <a:pt x="4226" y="13431"/>
                  </a:cubicBezTo>
                  <a:cubicBezTo>
                    <a:pt x="4474" y="13409"/>
                    <a:pt x="4319" y="13530"/>
                    <a:pt x="4443" y="13541"/>
                  </a:cubicBezTo>
                  <a:cubicBezTo>
                    <a:pt x="4536" y="13641"/>
                    <a:pt x="4783" y="13674"/>
                    <a:pt x="4845" y="13774"/>
                  </a:cubicBezTo>
                  <a:cubicBezTo>
                    <a:pt x="5000" y="13840"/>
                    <a:pt x="5000" y="13950"/>
                    <a:pt x="5248" y="13995"/>
                  </a:cubicBezTo>
                  <a:cubicBezTo>
                    <a:pt x="5217" y="14050"/>
                    <a:pt x="5248" y="14094"/>
                    <a:pt x="5403" y="14105"/>
                  </a:cubicBezTo>
                  <a:cubicBezTo>
                    <a:pt x="5558" y="14105"/>
                    <a:pt x="5465" y="14205"/>
                    <a:pt x="5620" y="14216"/>
                  </a:cubicBezTo>
                  <a:cubicBezTo>
                    <a:pt x="5806" y="14271"/>
                    <a:pt x="5837" y="14382"/>
                    <a:pt x="6023" y="14437"/>
                  </a:cubicBezTo>
                  <a:cubicBezTo>
                    <a:pt x="6085" y="14536"/>
                    <a:pt x="6271" y="14592"/>
                    <a:pt x="6333" y="14691"/>
                  </a:cubicBezTo>
                  <a:cubicBezTo>
                    <a:pt x="6457" y="14691"/>
                    <a:pt x="6519" y="14735"/>
                    <a:pt x="6488" y="14802"/>
                  </a:cubicBezTo>
                  <a:cubicBezTo>
                    <a:pt x="6612" y="14824"/>
                    <a:pt x="6736" y="14835"/>
                    <a:pt x="6705" y="14912"/>
                  </a:cubicBezTo>
                  <a:cubicBezTo>
                    <a:pt x="6767" y="15012"/>
                    <a:pt x="7108" y="15012"/>
                    <a:pt x="7046" y="15155"/>
                  </a:cubicBezTo>
                  <a:cubicBezTo>
                    <a:pt x="7232" y="15211"/>
                    <a:pt x="7294" y="15332"/>
                    <a:pt x="7418" y="15410"/>
                  </a:cubicBezTo>
                  <a:cubicBezTo>
                    <a:pt x="7418" y="15421"/>
                    <a:pt x="7480" y="15443"/>
                    <a:pt x="7511" y="15410"/>
                  </a:cubicBezTo>
                  <a:cubicBezTo>
                    <a:pt x="7418" y="15321"/>
                    <a:pt x="7387" y="15211"/>
                    <a:pt x="7356" y="15100"/>
                  </a:cubicBezTo>
                  <a:cubicBezTo>
                    <a:pt x="7232" y="15023"/>
                    <a:pt x="7139" y="14934"/>
                    <a:pt x="7108" y="14824"/>
                  </a:cubicBezTo>
                  <a:cubicBezTo>
                    <a:pt x="6891" y="14780"/>
                    <a:pt x="7015" y="14614"/>
                    <a:pt x="6798" y="14581"/>
                  </a:cubicBezTo>
                  <a:cubicBezTo>
                    <a:pt x="6767" y="14459"/>
                    <a:pt x="6581" y="14393"/>
                    <a:pt x="6550" y="14271"/>
                  </a:cubicBezTo>
                  <a:cubicBezTo>
                    <a:pt x="6426" y="14260"/>
                    <a:pt x="6519" y="14172"/>
                    <a:pt x="6395" y="14160"/>
                  </a:cubicBezTo>
                  <a:cubicBezTo>
                    <a:pt x="6302" y="14138"/>
                    <a:pt x="6302" y="14072"/>
                    <a:pt x="6240" y="14017"/>
                  </a:cubicBezTo>
                  <a:cubicBezTo>
                    <a:pt x="6116" y="14017"/>
                    <a:pt x="6209" y="13928"/>
                    <a:pt x="6085" y="13906"/>
                  </a:cubicBezTo>
                  <a:cubicBezTo>
                    <a:pt x="6054" y="13851"/>
                    <a:pt x="5930" y="13840"/>
                    <a:pt x="5930" y="13774"/>
                  </a:cubicBezTo>
                  <a:cubicBezTo>
                    <a:pt x="5806" y="13696"/>
                    <a:pt x="5713" y="13608"/>
                    <a:pt x="5558" y="13541"/>
                  </a:cubicBezTo>
                  <a:cubicBezTo>
                    <a:pt x="5527" y="13431"/>
                    <a:pt x="5155" y="13431"/>
                    <a:pt x="5155" y="13298"/>
                  </a:cubicBezTo>
                  <a:cubicBezTo>
                    <a:pt x="4938" y="13254"/>
                    <a:pt x="4907" y="13144"/>
                    <a:pt x="4752" y="13077"/>
                  </a:cubicBezTo>
                  <a:cubicBezTo>
                    <a:pt x="4721" y="13033"/>
                    <a:pt x="4659" y="13000"/>
                    <a:pt x="4597" y="12967"/>
                  </a:cubicBezTo>
                  <a:cubicBezTo>
                    <a:pt x="4443" y="12956"/>
                    <a:pt x="4597" y="12845"/>
                    <a:pt x="4381" y="12856"/>
                  </a:cubicBezTo>
                  <a:cubicBezTo>
                    <a:pt x="4319" y="12746"/>
                    <a:pt x="4102" y="12712"/>
                    <a:pt x="3978" y="12624"/>
                  </a:cubicBezTo>
                  <a:cubicBezTo>
                    <a:pt x="3885" y="12536"/>
                    <a:pt x="3699" y="12469"/>
                    <a:pt x="3606" y="12381"/>
                  </a:cubicBezTo>
                  <a:cubicBezTo>
                    <a:pt x="3451" y="12314"/>
                    <a:pt x="3265" y="12248"/>
                    <a:pt x="3203" y="12160"/>
                  </a:cubicBezTo>
                  <a:cubicBezTo>
                    <a:pt x="3048" y="12149"/>
                    <a:pt x="3048" y="12082"/>
                    <a:pt x="2893" y="12071"/>
                  </a:cubicBezTo>
                  <a:cubicBezTo>
                    <a:pt x="2769" y="12016"/>
                    <a:pt x="2955" y="12016"/>
                    <a:pt x="2800" y="11961"/>
                  </a:cubicBezTo>
                  <a:cubicBezTo>
                    <a:pt x="2707" y="11950"/>
                    <a:pt x="2614" y="11916"/>
                    <a:pt x="2583" y="11883"/>
                  </a:cubicBezTo>
                  <a:cubicBezTo>
                    <a:pt x="2552" y="11817"/>
                    <a:pt x="2428" y="11806"/>
                    <a:pt x="2335" y="11762"/>
                  </a:cubicBezTo>
                  <a:cubicBezTo>
                    <a:pt x="2335" y="11751"/>
                    <a:pt x="2335" y="11718"/>
                    <a:pt x="2273" y="11706"/>
                  </a:cubicBezTo>
                  <a:cubicBezTo>
                    <a:pt x="2149" y="11706"/>
                    <a:pt x="2211" y="11662"/>
                    <a:pt x="2118" y="11651"/>
                  </a:cubicBezTo>
                  <a:cubicBezTo>
                    <a:pt x="2118" y="11585"/>
                    <a:pt x="1994" y="11574"/>
                    <a:pt x="1870" y="11541"/>
                  </a:cubicBezTo>
                  <a:cubicBezTo>
                    <a:pt x="1994" y="11740"/>
                    <a:pt x="2211" y="11905"/>
                    <a:pt x="2335" y="12104"/>
                  </a:cubicBezTo>
                  <a:close/>
                  <a:moveTo>
                    <a:pt x="10238" y="17941"/>
                  </a:moveTo>
                  <a:cubicBezTo>
                    <a:pt x="10455" y="17952"/>
                    <a:pt x="10176" y="17786"/>
                    <a:pt x="10393" y="17797"/>
                  </a:cubicBezTo>
                  <a:cubicBezTo>
                    <a:pt x="10362" y="17709"/>
                    <a:pt x="10517" y="17698"/>
                    <a:pt x="10548" y="17632"/>
                  </a:cubicBezTo>
                  <a:cubicBezTo>
                    <a:pt x="10579" y="17499"/>
                    <a:pt x="10795" y="17421"/>
                    <a:pt x="10857" y="17300"/>
                  </a:cubicBezTo>
                  <a:cubicBezTo>
                    <a:pt x="11074" y="17245"/>
                    <a:pt x="10981" y="17068"/>
                    <a:pt x="11260" y="17024"/>
                  </a:cubicBezTo>
                  <a:cubicBezTo>
                    <a:pt x="11291" y="16902"/>
                    <a:pt x="11446" y="16814"/>
                    <a:pt x="11570" y="16714"/>
                  </a:cubicBezTo>
                  <a:cubicBezTo>
                    <a:pt x="11756" y="16504"/>
                    <a:pt x="12004" y="16305"/>
                    <a:pt x="12252" y="16106"/>
                  </a:cubicBezTo>
                  <a:cubicBezTo>
                    <a:pt x="12376" y="16084"/>
                    <a:pt x="12376" y="16018"/>
                    <a:pt x="12407" y="15962"/>
                  </a:cubicBezTo>
                  <a:cubicBezTo>
                    <a:pt x="12469" y="15907"/>
                    <a:pt x="12624" y="15885"/>
                    <a:pt x="12562" y="15797"/>
                  </a:cubicBezTo>
                  <a:cubicBezTo>
                    <a:pt x="12779" y="15730"/>
                    <a:pt x="12779" y="15598"/>
                    <a:pt x="12965" y="15520"/>
                  </a:cubicBezTo>
                  <a:cubicBezTo>
                    <a:pt x="12903" y="15432"/>
                    <a:pt x="13089" y="15432"/>
                    <a:pt x="13120" y="15376"/>
                  </a:cubicBezTo>
                  <a:cubicBezTo>
                    <a:pt x="13213" y="15343"/>
                    <a:pt x="13213" y="15266"/>
                    <a:pt x="13337" y="15244"/>
                  </a:cubicBezTo>
                  <a:cubicBezTo>
                    <a:pt x="13430" y="15122"/>
                    <a:pt x="13678" y="15056"/>
                    <a:pt x="13740" y="14934"/>
                  </a:cubicBezTo>
                  <a:cubicBezTo>
                    <a:pt x="13894" y="14857"/>
                    <a:pt x="14018" y="14757"/>
                    <a:pt x="14142" y="14658"/>
                  </a:cubicBezTo>
                  <a:cubicBezTo>
                    <a:pt x="14328" y="14581"/>
                    <a:pt x="14421" y="14481"/>
                    <a:pt x="14607" y="14404"/>
                  </a:cubicBezTo>
                  <a:cubicBezTo>
                    <a:pt x="14669" y="14293"/>
                    <a:pt x="14917" y="14238"/>
                    <a:pt x="14979" y="14127"/>
                  </a:cubicBezTo>
                  <a:cubicBezTo>
                    <a:pt x="15134" y="14105"/>
                    <a:pt x="15134" y="14028"/>
                    <a:pt x="15227" y="13984"/>
                  </a:cubicBezTo>
                  <a:cubicBezTo>
                    <a:pt x="15320" y="13950"/>
                    <a:pt x="15444" y="13917"/>
                    <a:pt x="15444" y="13851"/>
                  </a:cubicBezTo>
                  <a:cubicBezTo>
                    <a:pt x="15568" y="13818"/>
                    <a:pt x="15599" y="13774"/>
                    <a:pt x="15692" y="13740"/>
                  </a:cubicBezTo>
                  <a:cubicBezTo>
                    <a:pt x="15692" y="13707"/>
                    <a:pt x="15785" y="13696"/>
                    <a:pt x="15847" y="13685"/>
                  </a:cubicBezTo>
                  <a:cubicBezTo>
                    <a:pt x="15847" y="13652"/>
                    <a:pt x="15816" y="13608"/>
                    <a:pt x="15909" y="13597"/>
                  </a:cubicBezTo>
                  <a:cubicBezTo>
                    <a:pt x="15909" y="13575"/>
                    <a:pt x="15971" y="13564"/>
                    <a:pt x="16002" y="13541"/>
                  </a:cubicBezTo>
                  <a:cubicBezTo>
                    <a:pt x="16095" y="13541"/>
                    <a:pt x="16064" y="13497"/>
                    <a:pt x="16157" y="13486"/>
                  </a:cubicBezTo>
                  <a:cubicBezTo>
                    <a:pt x="16157" y="13453"/>
                    <a:pt x="16250" y="13453"/>
                    <a:pt x="16219" y="13409"/>
                  </a:cubicBezTo>
                  <a:cubicBezTo>
                    <a:pt x="16312" y="13409"/>
                    <a:pt x="16343" y="13354"/>
                    <a:pt x="16219" y="13354"/>
                  </a:cubicBezTo>
                  <a:cubicBezTo>
                    <a:pt x="16281" y="13431"/>
                    <a:pt x="16002" y="13398"/>
                    <a:pt x="16064" y="13486"/>
                  </a:cubicBezTo>
                  <a:cubicBezTo>
                    <a:pt x="15878" y="13497"/>
                    <a:pt x="15909" y="13575"/>
                    <a:pt x="15754" y="13597"/>
                  </a:cubicBezTo>
                  <a:cubicBezTo>
                    <a:pt x="15661" y="13718"/>
                    <a:pt x="15351" y="13751"/>
                    <a:pt x="15227" y="13851"/>
                  </a:cubicBezTo>
                  <a:cubicBezTo>
                    <a:pt x="14855" y="13995"/>
                    <a:pt x="14483" y="14149"/>
                    <a:pt x="14204" y="14326"/>
                  </a:cubicBezTo>
                  <a:cubicBezTo>
                    <a:pt x="13894" y="14503"/>
                    <a:pt x="13585" y="14680"/>
                    <a:pt x="13337" y="14879"/>
                  </a:cubicBezTo>
                  <a:cubicBezTo>
                    <a:pt x="13151" y="14956"/>
                    <a:pt x="13027" y="15034"/>
                    <a:pt x="12872" y="15133"/>
                  </a:cubicBezTo>
                  <a:cubicBezTo>
                    <a:pt x="12717" y="15211"/>
                    <a:pt x="12562" y="15299"/>
                    <a:pt x="12500" y="15410"/>
                  </a:cubicBezTo>
                  <a:cubicBezTo>
                    <a:pt x="12314" y="15487"/>
                    <a:pt x="12190" y="15575"/>
                    <a:pt x="12097" y="15686"/>
                  </a:cubicBezTo>
                  <a:cubicBezTo>
                    <a:pt x="11911" y="15763"/>
                    <a:pt x="11787" y="15874"/>
                    <a:pt x="11725" y="15995"/>
                  </a:cubicBezTo>
                  <a:cubicBezTo>
                    <a:pt x="11601" y="15995"/>
                    <a:pt x="11663" y="16029"/>
                    <a:pt x="11632" y="16051"/>
                  </a:cubicBezTo>
                  <a:cubicBezTo>
                    <a:pt x="11601" y="16062"/>
                    <a:pt x="11508" y="16084"/>
                    <a:pt x="11477" y="16106"/>
                  </a:cubicBezTo>
                  <a:cubicBezTo>
                    <a:pt x="11446" y="16117"/>
                    <a:pt x="11477" y="16139"/>
                    <a:pt x="11477" y="16161"/>
                  </a:cubicBezTo>
                  <a:cubicBezTo>
                    <a:pt x="11446" y="16217"/>
                    <a:pt x="11291" y="16194"/>
                    <a:pt x="11322" y="16272"/>
                  </a:cubicBezTo>
                  <a:cubicBezTo>
                    <a:pt x="11136" y="16338"/>
                    <a:pt x="11136" y="16482"/>
                    <a:pt x="10919" y="16548"/>
                  </a:cubicBezTo>
                  <a:cubicBezTo>
                    <a:pt x="10950" y="16615"/>
                    <a:pt x="10826" y="16637"/>
                    <a:pt x="10764" y="16692"/>
                  </a:cubicBezTo>
                  <a:cubicBezTo>
                    <a:pt x="10610" y="16703"/>
                    <a:pt x="10734" y="16814"/>
                    <a:pt x="10548" y="16825"/>
                  </a:cubicBezTo>
                  <a:cubicBezTo>
                    <a:pt x="10455" y="16935"/>
                    <a:pt x="10393" y="17068"/>
                    <a:pt x="10145" y="17134"/>
                  </a:cubicBezTo>
                  <a:cubicBezTo>
                    <a:pt x="10207" y="17300"/>
                    <a:pt x="10021" y="17388"/>
                    <a:pt x="9928" y="17499"/>
                  </a:cubicBezTo>
                  <a:cubicBezTo>
                    <a:pt x="9959" y="17587"/>
                    <a:pt x="9804" y="17609"/>
                    <a:pt x="9773" y="17665"/>
                  </a:cubicBezTo>
                  <a:cubicBezTo>
                    <a:pt x="9773" y="17731"/>
                    <a:pt x="9711" y="17797"/>
                    <a:pt x="9618" y="17831"/>
                  </a:cubicBezTo>
                  <a:cubicBezTo>
                    <a:pt x="9680" y="17941"/>
                    <a:pt x="9525" y="17985"/>
                    <a:pt x="9525" y="18085"/>
                  </a:cubicBezTo>
                  <a:cubicBezTo>
                    <a:pt x="9525" y="18195"/>
                    <a:pt x="9525" y="18306"/>
                    <a:pt x="9525" y="18416"/>
                  </a:cubicBezTo>
                  <a:cubicBezTo>
                    <a:pt x="9773" y="18438"/>
                    <a:pt x="9618" y="18604"/>
                    <a:pt x="9835" y="18637"/>
                  </a:cubicBezTo>
                  <a:cubicBezTo>
                    <a:pt x="9959" y="18394"/>
                    <a:pt x="10021" y="18140"/>
                    <a:pt x="10238" y="17941"/>
                  </a:cubicBezTo>
                  <a:close/>
                  <a:moveTo>
                    <a:pt x="3513" y="14072"/>
                  </a:moveTo>
                  <a:cubicBezTo>
                    <a:pt x="3730" y="14160"/>
                    <a:pt x="3854" y="14282"/>
                    <a:pt x="3978" y="14382"/>
                  </a:cubicBezTo>
                  <a:cubicBezTo>
                    <a:pt x="4164" y="14393"/>
                    <a:pt x="3978" y="14536"/>
                    <a:pt x="4226" y="14525"/>
                  </a:cubicBezTo>
                  <a:cubicBezTo>
                    <a:pt x="4195" y="14614"/>
                    <a:pt x="4350" y="14636"/>
                    <a:pt x="4443" y="14691"/>
                  </a:cubicBezTo>
                  <a:cubicBezTo>
                    <a:pt x="4659" y="14934"/>
                    <a:pt x="5093" y="15089"/>
                    <a:pt x="5403" y="15299"/>
                  </a:cubicBezTo>
                  <a:cubicBezTo>
                    <a:pt x="5589" y="15388"/>
                    <a:pt x="5713" y="15498"/>
                    <a:pt x="5930" y="15575"/>
                  </a:cubicBezTo>
                  <a:cubicBezTo>
                    <a:pt x="6085" y="15609"/>
                    <a:pt x="6085" y="15675"/>
                    <a:pt x="6178" y="15719"/>
                  </a:cubicBezTo>
                  <a:cubicBezTo>
                    <a:pt x="6271" y="15763"/>
                    <a:pt x="6364" y="15819"/>
                    <a:pt x="6488" y="15852"/>
                  </a:cubicBezTo>
                  <a:cubicBezTo>
                    <a:pt x="6581" y="15984"/>
                    <a:pt x="6860" y="16040"/>
                    <a:pt x="6953" y="16161"/>
                  </a:cubicBezTo>
                  <a:cubicBezTo>
                    <a:pt x="7046" y="16217"/>
                    <a:pt x="7170" y="16250"/>
                    <a:pt x="7263" y="16305"/>
                  </a:cubicBezTo>
                  <a:cubicBezTo>
                    <a:pt x="7418" y="16305"/>
                    <a:pt x="7418" y="16482"/>
                    <a:pt x="7573" y="16382"/>
                  </a:cubicBezTo>
                  <a:cubicBezTo>
                    <a:pt x="7418" y="16349"/>
                    <a:pt x="7418" y="16261"/>
                    <a:pt x="7356" y="16183"/>
                  </a:cubicBezTo>
                  <a:cubicBezTo>
                    <a:pt x="7201" y="16139"/>
                    <a:pt x="7108" y="16084"/>
                    <a:pt x="7046" y="16018"/>
                  </a:cubicBezTo>
                  <a:cubicBezTo>
                    <a:pt x="7046" y="15995"/>
                    <a:pt x="7046" y="15962"/>
                    <a:pt x="7046" y="15940"/>
                  </a:cubicBezTo>
                  <a:cubicBezTo>
                    <a:pt x="6798" y="15874"/>
                    <a:pt x="6767" y="15752"/>
                    <a:pt x="6581" y="15686"/>
                  </a:cubicBezTo>
                  <a:cubicBezTo>
                    <a:pt x="6643" y="15598"/>
                    <a:pt x="6457" y="15598"/>
                    <a:pt x="6395" y="15553"/>
                  </a:cubicBezTo>
                  <a:cubicBezTo>
                    <a:pt x="6302" y="15520"/>
                    <a:pt x="6302" y="15443"/>
                    <a:pt x="6178" y="15410"/>
                  </a:cubicBezTo>
                  <a:cubicBezTo>
                    <a:pt x="6054" y="15310"/>
                    <a:pt x="5961" y="15211"/>
                    <a:pt x="5713" y="15155"/>
                  </a:cubicBezTo>
                  <a:cubicBezTo>
                    <a:pt x="5589" y="15056"/>
                    <a:pt x="5496" y="14945"/>
                    <a:pt x="5248" y="14879"/>
                  </a:cubicBezTo>
                  <a:cubicBezTo>
                    <a:pt x="5093" y="14791"/>
                    <a:pt x="5000" y="14691"/>
                    <a:pt x="4783" y="14636"/>
                  </a:cubicBezTo>
                  <a:cubicBezTo>
                    <a:pt x="4814" y="14547"/>
                    <a:pt x="4567" y="14581"/>
                    <a:pt x="4628" y="14492"/>
                  </a:cubicBezTo>
                  <a:cubicBezTo>
                    <a:pt x="4505" y="14492"/>
                    <a:pt x="4443" y="14481"/>
                    <a:pt x="4443" y="14437"/>
                  </a:cubicBezTo>
                  <a:cubicBezTo>
                    <a:pt x="4443" y="14404"/>
                    <a:pt x="4319" y="14415"/>
                    <a:pt x="4288" y="14382"/>
                  </a:cubicBezTo>
                  <a:cubicBezTo>
                    <a:pt x="4257" y="14260"/>
                    <a:pt x="3947" y="14227"/>
                    <a:pt x="3916" y="14105"/>
                  </a:cubicBezTo>
                  <a:cubicBezTo>
                    <a:pt x="3637" y="14127"/>
                    <a:pt x="3854" y="13984"/>
                    <a:pt x="3606" y="13995"/>
                  </a:cubicBezTo>
                  <a:cubicBezTo>
                    <a:pt x="3606" y="13950"/>
                    <a:pt x="3575" y="13928"/>
                    <a:pt x="3513" y="13906"/>
                  </a:cubicBezTo>
                  <a:cubicBezTo>
                    <a:pt x="3420" y="13906"/>
                    <a:pt x="3389" y="13873"/>
                    <a:pt x="3358" y="13906"/>
                  </a:cubicBezTo>
                  <a:cubicBezTo>
                    <a:pt x="3482" y="13939"/>
                    <a:pt x="3513" y="14006"/>
                    <a:pt x="3513" y="14072"/>
                  </a:cubicBezTo>
                  <a:close/>
                  <a:moveTo>
                    <a:pt x="13182" y="14713"/>
                  </a:moveTo>
                  <a:cubicBezTo>
                    <a:pt x="13182" y="14669"/>
                    <a:pt x="13461" y="14658"/>
                    <a:pt x="13275" y="14625"/>
                  </a:cubicBezTo>
                  <a:cubicBezTo>
                    <a:pt x="13027" y="14691"/>
                    <a:pt x="13182" y="14791"/>
                    <a:pt x="13182" y="14713"/>
                  </a:cubicBezTo>
                  <a:close/>
                  <a:moveTo>
                    <a:pt x="12407" y="15155"/>
                  </a:moveTo>
                  <a:cubicBezTo>
                    <a:pt x="12159" y="15222"/>
                    <a:pt x="12097" y="15365"/>
                    <a:pt x="11880" y="15432"/>
                  </a:cubicBezTo>
                  <a:cubicBezTo>
                    <a:pt x="11539" y="15631"/>
                    <a:pt x="11198" y="15830"/>
                    <a:pt x="11012" y="16073"/>
                  </a:cubicBezTo>
                  <a:cubicBezTo>
                    <a:pt x="10888" y="16128"/>
                    <a:pt x="10703" y="16150"/>
                    <a:pt x="10703" y="16239"/>
                  </a:cubicBezTo>
                  <a:cubicBezTo>
                    <a:pt x="10548" y="16283"/>
                    <a:pt x="10517" y="16360"/>
                    <a:pt x="10393" y="16416"/>
                  </a:cubicBezTo>
                  <a:cubicBezTo>
                    <a:pt x="10269" y="16559"/>
                    <a:pt x="10021" y="16670"/>
                    <a:pt x="9928" y="16825"/>
                  </a:cubicBezTo>
                  <a:cubicBezTo>
                    <a:pt x="9897" y="16869"/>
                    <a:pt x="9835" y="16880"/>
                    <a:pt x="9928" y="16913"/>
                  </a:cubicBezTo>
                  <a:cubicBezTo>
                    <a:pt x="9835" y="16924"/>
                    <a:pt x="9773" y="16946"/>
                    <a:pt x="9773" y="16990"/>
                  </a:cubicBezTo>
                  <a:cubicBezTo>
                    <a:pt x="9649" y="17046"/>
                    <a:pt x="9680" y="17145"/>
                    <a:pt x="9525" y="17189"/>
                  </a:cubicBezTo>
                  <a:cubicBezTo>
                    <a:pt x="9463" y="17256"/>
                    <a:pt x="9494" y="17355"/>
                    <a:pt x="9370" y="17410"/>
                  </a:cubicBezTo>
                  <a:cubicBezTo>
                    <a:pt x="9339" y="17466"/>
                    <a:pt x="9184" y="17620"/>
                    <a:pt x="9370" y="17665"/>
                  </a:cubicBezTo>
                  <a:cubicBezTo>
                    <a:pt x="9866" y="17399"/>
                    <a:pt x="9897" y="16979"/>
                    <a:pt x="10393" y="16714"/>
                  </a:cubicBezTo>
                  <a:cubicBezTo>
                    <a:pt x="10517" y="16548"/>
                    <a:pt x="10764" y="16427"/>
                    <a:pt x="10919" y="16272"/>
                  </a:cubicBezTo>
                  <a:cubicBezTo>
                    <a:pt x="11074" y="16272"/>
                    <a:pt x="10981" y="16172"/>
                    <a:pt x="11074" y="16161"/>
                  </a:cubicBezTo>
                  <a:cubicBezTo>
                    <a:pt x="11136" y="16117"/>
                    <a:pt x="11198" y="16095"/>
                    <a:pt x="11260" y="16051"/>
                  </a:cubicBezTo>
                  <a:cubicBezTo>
                    <a:pt x="11384" y="15984"/>
                    <a:pt x="11446" y="15896"/>
                    <a:pt x="11477" y="15797"/>
                  </a:cubicBezTo>
                  <a:cubicBezTo>
                    <a:pt x="11632" y="15797"/>
                    <a:pt x="11539" y="15708"/>
                    <a:pt x="11725" y="15719"/>
                  </a:cubicBezTo>
                  <a:cubicBezTo>
                    <a:pt x="11756" y="15664"/>
                    <a:pt x="11756" y="15598"/>
                    <a:pt x="11880" y="15575"/>
                  </a:cubicBezTo>
                  <a:cubicBezTo>
                    <a:pt x="11973" y="15487"/>
                    <a:pt x="12097" y="15399"/>
                    <a:pt x="12190" y="15299"/>
                  </a:cubicBezTo>
                  <a:cubicBezTo>
                    <a:pt x="12376" y="15244"/>
                    <a:pt x="12469" y="15155"/>
                    <a:pt x="12562" y="15078"/>
                  </a:cubicBezTo>
                  <a:cubicBezTo>
                    <a:pt x="12686" y="15045"/>
                    <a:pt x="12717" y="15001"/>
                    <a:pt x="12810" y="14967"/>
                  </a:cubicBezTo>
                  <a:cubicBezTo>
                    <a:pt x="12779" y="14923"/>
                    <a:pt x="13058" y="14857"/>
                    <a:pt x="12872" y="14857"/>
                  </a:cubicBezTo>
                  <a:cubicBezTo>
                    <a:pt x="12779" y="14979"/>
                    <a:pt x="12438" y="15012"/>
                    <a:pt x="12407" y="15155"/>
                  </a:cubicBezTo>
                  <a:close/>
                  <a:moveTo>
                    <a:pt x="14917" y="15542"/>
                  </a:moveTo>
                  <a:cubicBezTo>
                    <a:pt x="14669" y="15564"/>
                    <a:pt x="14793" y="15730"/>
                    <a:pt x="14514" y="15741"/>
                  </a:cubicBezTo>
                  <a:cubicBezTo>
                    <a:pt x="14390" y="15797"/>
                    <a:pt x="14421" y="15918"/>
                    <a:pt x="14204" y="15940"/>
                  </a:cubicBezTo>
                  <a:cubicBezTo>
                    <a:pt x="14204" y="16051"/>
                    <a:pt x="14018" y="16095"/>
                    <a:pt x="13894" y="16161"/>
                  </a:cubicBezTo>
                  <a:cubicBezTo>
                    <a:pt x="13863" y="16393"/>
                    <a:pt x="13430" y="16493"/>
                    <a:pt x="13368" y="16714"/>
                  </a:cubicBezTo>
                  <a:cubicBezTo>
                    <a:pt x="13120" y="16758"/>
                    <a:pt x="13151" y="16880"/>
                    <a:pt x="13027" y="16968"/>
                  </a:cubicBezTo>
                  <a:cubicBezTo>
                    <a:pt x="13120" y="17057"/>
                    <a:pt x="12934" y="17057"/>
                    <a:pt x="12872" y="17101"/>
                  </a:cubicBezTo>
                  <a:cubicBezTo>
                    <a:pt x="13120" y="17134"/>
                    <a:pt x="12717" y="17145"/>
                    <a:pt x="12810" y="17211"/>
                  </a:cubicBezTo>
                  <a:cubicBezTo>
                    <a:pt x="12655" y="17223"/>
                    <a:pt x="12748" y="17311"/>
                    <a:pt x="12655" y="17333"/>
                  </a:cubicBezTo>
                  <a:cubicBezTo>
                    <a:pt x="12717" y="17410"/>
                    <a:pt x="12438" y="17377"/>
                    <a:pt x="12500" y="17466"/>
                  </a:cubicBezTo>
                  <a:cubicBezTo>
                    <a:pt x="12407" y="17499"/>
                    <a:pt x="12407" y="17565"/>
                    <a:pt x="12345" y="17609"/>
                  </a:cubicBezTo>
                  <a:cubicBezTo>
                    <a:pt x="12283" y="17654"/>
                    <a:pt x="12314" y="17720"/>
                    <a:pt x="12190" y="17742"/>
                  </a:cubicBezTo>
                  <a:cubicBezTo>
                    <a:pt x="12190" y="17864"/>
                    <a:pt x="12004" y="17919"/>
                    <a:pt x="11942" y="18018"/>
                  </a:cubicBezTo>
                  <a:cubicBezTo>
                    <a:pt x="11911" y="18074"/>
                    <a:pt x="11911" y="18140"/>
                    <a:pt x="11787" y="18162"/>
                  </a:cubicBezTo>
                  <a:cubicBezTo>
                    <a:pt x="11849" y="18217"/>
                    <a:pt x="11570" y="18284"/>
                    <a:pt x="11787" y="18306"/>
                  </a:cubicBezTo>
                  <a:cubicBezTo>
                    <a:pt x="11911" y="18195"/>
                    <a:pt x="12035" y="18096"/>
                    <a:pt x="12190" y="17996"/>
                  </a:cubicBezTo>
                  <a:cubicBezTo>
                    <a:pt x="12252" y="17941"/>
                    <a:pt x="12376" y="17919"/>
                    <a:pt x="12407" y="17853"/>
                  </a:cubicBezTo>
                  <a:cubicBezTo>
                    <a:pt x="12407" y="17775"/>
                    <a:pt x="12655" y="17775"/>
                    <a:pt x="12562" y="17665"/>
                  </a:cubicBezTo>
                  <a:cubicBezTo>
                    <a:pt x="12872" y="17620"/>
                    <a:pt x="12717" y="17421"/>
                    <a:pt x="13027" y="17388"/>
                  </a:cubicBezTo>
                  <a:cubicBezTo>
                    <a:pt x="13120" y="17333"/>
                    <a:pt x="13027" y="17234"/>
                    <a:pt x="13275" y="17245"/>
                  </a:cubicBezTo>
                  <a:cubicBezTo>
                    <a:pt x="13275" y="17156"/>
                    <a:pt x="13275" y="17079"/>
                    <a:pt x="13523" y="17079"/>
                  </a:cubicBezTo>
                  <a:cubicBezTo>
                    <a:pt x="13461" y="16990"/>
                    <a:pt x="13554" y="16946"/>
                    <a:pt x="13585" y="16880"/>
                  </a:cubicBezTo>
                  <a:cubicBezTo>
                    <a:pt x="13771" y="16869"/>
                    <a:pt x="13678" y="16758"/>
                    <a:pt x="13833" y="16747"/>
                  </a:cubicBezTo>
                  <a:cubicBezTo>
                    <a:pt x="13894" y="16615"/>
                    <a:pt x="14111" y="16526"/>
                    <a:pt x="14204" y="16405"/>
                  </a:cubicBezTo>
                  <a:cubicBezTo>
                    <a:pt x="14359" y="16393"/>
                    <a:pt x="14266" y="16283"/>
                    <a:pt x="14452" y="16272"/>
                  </a:cubicBezTo>
                  <a:cubicBezTo>
                    <a:pt x="14483" y="16194"/>
                    <a:pt x="14545" y="16139"/>
                    <a:pt x="14669" y="16106"/>
                  </a:cubicBezTo>
                  <a:cubicBezTo>
                    <a:pt x="14762" y="15984"/>
                    <a:pt x="14979" y="15896"/>
                    <a:pt x="15072" y="15774"/>
                  </a:cubicBezTo>
                  <a:cubicBezTo>
                    <a:pt x="15196" y="15708"/>
                    <a:pt x="15134" y="15586"/>
                    <a:pt x="15227" y="15520"/>
                  </a:cubicBezTo>
                  <a:cubicBezTo>
                    <a:pt x="15165" y="15465"/>
                    <a:pt x="15320" y="15332"/>
                    <a:pt x="15134" y="15321"/>
                  </a:cubicBezTo>
                  <a:cubicBezTo>
                    <a:pt x="15134" y="15421"/>
                    <a:pt x="14917" y="15454"/>
                    <a:pt x="14917" y="15542"/>
                  </a:cubicBezTo>
                  <a:close/>
                  <a:moveTo>
                    <a:pt x="12810" y="15962"/>
                  </a:moveTo>
                  <a:cubicBezTo>
                    <a:pt x="12872" y="16073"/>
                    <a:pt x="12996" y="15808"/>
                    <a:pt x="12872" y="15907"/>
                  </a:cubicBezTo>
                  <a:cubicBezTo>
                    <a:pt x="12872" y="15929"/>
                    <a:pt x="12779" y="15918"/>
                    <a:pt x="12810" y="15962"/>
                  </a:cubicBezTo>
                  <a:close/>
                  <a:moveTo>
                    <a:pt x="12407" y="16327"/>
                  </a:moveTo>
                  <a:cubicBezTo>
                    <a:pt x="12252" y="16349"/>
                    <a:pt x="12221" y="16405"/>
                    <a:pt x="12190" y="16471"/>
                  </a:cubicBezTo>
                  <a:cubicBezTo>
                    <a:pt x="12345" y="16449"/>
                    <a:pt x="12283" y="16338"/>
                    <a:pt x="12500" y="16327"/>
                  </a:cubicBezTo>
                  <a:cubicBezTo>
                    <a:pt x="12438" y="16250"/>
                    <a:pt x="12593" y="16250"/>
                    <a:pt x="12562" y="16183"/>
                  </a:cubicBezTo>
                  <a:cubicBezTo>
                    <a:pt x="12624" y="16183"/>
                    <a:pt x="12655" y="16161"/>
                    <a:pt x="12655" y="16128"/>
                  </a:cubicBezTo>
                  <a:cubicBezTo>
                    <a:pt x="12655" y="16095"/>
                    <a:pt x="12748" y="16084"/>
                    <a:pt x="12655" y="16073"/>
                  </a:cubicBezTo>
                  <a:cubicBezTo>
                    <a:pt x="12562" y="16150"/>
                    <a:pt x="12407" y="16217"/>
                    <a:pt x="12407" y="16327"/>
                  </a:cubicBezTo>
                  <a:close/>
                  <a:moveTo>
                    <a:pt x="14514" y="16405"/>
                  </a:moveTo>
                  <a:cubicBezTo>
                    <a:pt x="14514" y="16559"/>
                    <a:pt x="14235" y="16603"/>
                    <a:pt x="14204" y="16747"/>
                  </a:cubicBezTo>
                  <a:cubicBezTo>
                    <a:pt x="14018" y="16814"/>
                    <a:pt x="13987" y="16946"/>
                    <a:pt x="13833" y="17024"/>
                  </a:cubicBezTo>
                  <a:cubicBezTo>
                    <a:pt x="13740" y="17134"/>
                    <a:pt x="13616" y="17245"/>
                    <a:pt x="13430" y="17322"/>
                  </a:cubicBezTo>
                  <a:cubicBezTo>
                    <a:pt x="13492" y="17421"/>
                    <a:pt x="13306" y="17410"/>
                    <a:pt x="13275" y="17466"/>
                  </a:cubicBezTo>
                  <a:cubicBezTo>
                    <a:pt x="13089" y="17477"/>
                    <a:pt x="13213" y="17587"/>
                    <a:pt x="13058" y="17609"/>
                  </a:cubicBezTo>
                  <a:cubicBezTo>
                    <a:pt x="12903" y="17709"/>
                    <a:pt x="12903" y="17853"/>
                    <a:pt x="12655" y="17908"/>
                  </a:cubicBezTo>
                  <a:cubicBezTo>
                    <a:pt x="12686" y="18074"/>
                    <a:pt x="12345" y="18096"/>
                    <a:pt x="12252" y="18217"/>
                  </a:cubicBezTo>
                  <a:cubicBezTo>
                    <a:pt x="12345" y="18317"/>
                    <a:pt x="12066" y="18295"/>
                    <a:pt x="12097" y="18383"/>
                  </a:cubicBezTo>
                  <a:cubicBezTo>
                    <a:pt x="12004" y="18427"/>
                    <a:pt x="12004" y="18494"/>
                    <a:pt x="11880" y="18527"/>
                  </a:cubicBezTo>
                  <a:cubicBezTo>
                    <a:pt x="11911" y="18615"/>
                    <a:pt x="11818" y="18649"/>
                    <a:pt x="11787" y="18715"/>
                  </a:cubicBezTo>
                  <a:cubicBezTo>
                    <a:pt x="11787" y="18792"/>
                    <a:pt x="11756" y="18847"/>
                    <a:pt x="11632" y="18881"/>
                  </a:cubicBezTo>
                  <a:cubicBezTo>
                    <a:pt x="11694" y="18980"/>
                    <a:pt x="11539" y="18991"/>
                    <a:pt x="11570" y="19080"/>
                  </a:cubicBezTo>
                  <a:cubicBezTo>
                    <a:pt x="11446" y="19124"/>
                    <a:pt x="11446" y="19212"/>
                    <a:pt x="11322" y="19245"/>
                  </a:cubicBezTo>
                  <a:cubicBezTo>
                    <a:pt x="11384" y="19389"/>
                    <a:pt x="11198" y="19444"/>
                    <a:pt x="11260" y="19577"/>
                  </a:cubicBezTo>
                  <a:cubicBezTo>
                    <a:pt x="11105" y="19599"/>
                    <a:pt x="11260" y="19710"/>
                    <a:pt x="11105" y="19721"/>
                  </a:cubicBezTo>
                  <a:cubicBezTo>
                    <a:pt x="11136" y="19765"/>
                    <a:pt x="11012" y="19887"/>
                    <a:pt x="11167" y="19887"/>
                  </a:cubicBezTo>
                  <a:cubicBezTo>
                    <a:pt x="11260" y="19809"/>
                    <a:pt x="11291" y="19610"/>
                    <a:pt x="11477" y="19500"/>
                  </a:cubicBezTo>
                  <a:cubicBezTo>
                    <a:pt x="11477" y="19444"/>
                    <a:pt x="11508" y="19411"/>
                    <a:pt x="11570" y="19389"/>
                  </a:cubicBezTo>
                  <a:cubicBezTo>
                    <a:pt x="11694" y="19389"/>
                    <a:pt x="11601" y="19312"/>
                    <a:pt x="11725" y="19301"/>
                  </a:cubicBezTo>
                  <a:cubicBezTo>
                    <a:pt x="11663" y="19179"/>
                    <a:pt x="11911" y="19168"/>
                    <a:pt x="11880" y="19058"/>
                  </a:cubicBezTo>
                  <a:cubicBezTo>
                    <a:pt x="11911" y="18980"/>
                    <a:pt x="12066" y="18936"/>
                    <a:pt x="12097" y="18859"/>
                  </a:cubicBezTo>
                  <a:cubicBezTo>
                    <a:pt x="12066" y="18759"/>
                    <a:pt x="12438" y="18781"/>
                    <a:pt x="12345" y="18660"/>
                  </a:cubicBezTo>
                  <a:cubicBezTo>
                    <a:pt x="12655" y="18571"/>
                    <a:pt x="12562" y="18350"/>
                    <a:pt x="12903" y="18273"/>
                  </a:cubicBezTo>
                  <a:cubicBezTo>
                    <a:pt x="12903" y="18184"/>
                    <a:pt x="13120" y="18162"/>
                    <a:pt x="13058" y="18052"/>
                  </a:cubicBezTo>
                  <a:cubicBezTo>
                    <a:pt x="13275" y="18041"/>
                    <a:pt x="13182" y="17919"/>
                    <a:pt x="13368" y="17886"/>
                  </a:cubicBezTo>
                  <a:cubicBezTo>
                    <a:pt x="13430" y="17720"/>
                    <a:pt x="13709" y="17620"/>
                    <a:pt x="13833" y="17466"/>
                  </a:cubicBezTo>
                  <a:cubicBezTo>
                    <a:pt x="13956" y="17421"/>
                    <a:pt x="13956" y="17333"/>
                    <a:pt x="14142" y="17300"/>
                  </a:cubicBezTo>
                  <a:cubicBezTo>
                    <a:pt x="14173" y="17211"/>
                    <a:pt x="14266" y="17156"/>
                    <a:pt x="14359" y="17101"/>
                  </a:cubicBezTo>
                  <a:cubicBezTo>
                    <a:pt x="14452" y="16946"/>
                    <a:pt x="14638" y="16814"/>
                    <a:pt x="14762" y="16659"/>
                  </a:cubicBezTo>
                  <a:cubicBezTo>
                    <a:pt x="14762" y="16615"/>
                    <a:pt x="14762" y="16570"/>
                    <a:pt x="14824" y="16548"/>
                  </a:cubicBezTo>
                  <a:cubicBezTo>
                    <a:pt x="14886" y="16504"/>
                    <a:pt x="14731" y="16405"/>
                    <a:pt x="14917" y="16405"/>
                  </a:cubicBezTo>
                  <a:cubicBezTo>
                    <a:pt x="14824" y="16305"/>
                    <a:pt x="15165" y="16194"/>
                    <a:pt x="14917" y="16128"/>
                  </a:cubicBezTo>
                  <a:cubicBezTo>
                    <a:pt x="14855" y="16250"/>
                    <a:pt x="14700" y="16327"/>
                    <a:pt x="14514" y="16405"/>
                  </a:cubicBezTo>
                  <a:close/>
                  <a:moveTo>
                    <a:pt x="5093" y="16825"/>
                  </a:moveTo>
                  <a:cubicBezTo>
                    <a:pt x="5186" y="16946"/>
                    <a:pt x="5434" y="17001"/>
                    <a:pt x="5558" y="17112"/>
                  </a:cubicBezTo>
                  <a:cubicBezTo>
                    <a:pt x="5744" y="17189"/>
                    <a:pt x="5868" y="17289"/>
                    <a:pt x="6116" y="17355"/>
                  </a:cubicBezTo>
                  <a:cubicBezTo>
                    <a:pt x="6054" y="17444"/>
                    <a:pt x="6302" y="17433"/>
                    <a:pt x="6333" y="17499"/>
                  </a:cubicBezTo>
                  <a:cubicBezTo>
                    <a:pt x="6426" y="17499"/>
                    <a:pt x="6395" y="17543"/>
                    <a:pt x="6488" y="17554"/>
                  </a:cubicBezTo>
                  <a:cubicBezTo>
                    <a:pt x="6457" y="17609"/>
                    <a:pt x="6612" y="17609"/>
                    <a:pt x="6643" y="17632"/>
                  </a:cubicBezTo>
                  <a:cubicBezTo>
                    <a:pt x="6767" y="17731"/>
                    <a:pt x="6984" y="17808"/>
                    <a:pt x="7201" y="17886"/>
                  </a:cubicBezTo>
                  <a:cubicBezTo>
                    <a:pt x="7387" y="17974"/>
                    <a:pt x="7604" y="18052"/>
                    <a:pt x="7820" y="18140"/>
                  </a:cubicBezTo>
                  <a:cubicBezTo>
                    <a:pt x="8006" y="18217"/>
                    <a:pt x="8161" y="18317"/>
                    <a:pt x="8378" y="18383"/>
                  </a:cubicBezTo>
                  <a:cubicBezTo>
                    <a:pt x="8471" y="18427"/>
                    <a:pt x="8564" y="18461"/>
                    <a:pt x="8688" y="18494"/>
                  </a:cubicBezTo>
                  <a:cubicBezTo>
                    <a:pt x="8719" y="18571"/>
                    <a:pt x="8874" y="18593"/>
                    <a:pt x="8998" y="18637"/>
                  </a:cubicBezTo>
                  <a:cubicBezTo>
                    <a:pt x="9029" y="18737"/>
                    <a:pt x="9246" y="18770"/>
                    <a:pt x="9308" y="18859"/>
                  </a:cubicBezTo>
                  <a:cubicBezTo>
                    <a:pt x="9525" y="18892"/>
                    <a:pt x="9525" y="19002"/>
                    <a:pt x="9773" y="19024"/>
                  </a:cubicBezTo>
                  <a:cubicBezTo>
                    <a:pt x="9773" y="18958"/>
                    <a:pt x="9773" y="18892"/>
                    <a:pt x="9680" y="18859"/>
                  </a:cubicBezTo>
                  <a:cubicBezTo>
                    <a:pt x="9587" y="18847"/>
                    <a:pt x="9649" y="18825"/>
                    <a:pt x="9680" y="18803"/>
                  </a:cubicBezTo>
                  <a:cubicBezTo>
                    <a:pt x="9587" y="18803"/>
                    <a:pt x="9618" y="18759"/>
                    <a:pt x="9618" y="18715"/>
                  </a:cubicBezTo>
                  <a:cubicBezTo>
                    <a:pt x="9339" y="18715"/>
                    <a:pt x="9463" y="18571"/>
                    <a:pt x="9215" y="18549"/>
                  </a:cubicBezTo>
                  <a:cubicBezTo>
                    <a:pt x="9308" y="18461"/>
                    <a:pt x="8967" y="18527"/>
                    <a:pt x="9060" y="18438"/>
                  </a:cubicBezTo>
                  <a:cubicBezTo>
                    <a:pt x="9029" y="18405"/>
                    <a:pt x="8936" y="18372"/>
                    <a:pt x="8843" y="18361"/>
                  </a:cubicBezTo>
                  <a:cubicBezTo>
                    <a:pt x="8657" y="18195"/>
                    <a:pt x="8285" y="18107"/>
                    <a:pt x="8130" y="17941"/>
                  </a:cubicBezTo>
                  <a:cubicBezTo>
                    <a:pt x="7820" y="17886"/>
                    <a:pt x="7665" y="17764"/>
                    <a:pt x="7418" y="17687"/>
                  </a:cubicBezTo>
                  <a:cubicBezTo>
                    <a:pt x="7356" y="17632"/>
                    <a:pt x="7232" y="17598"/>
                    <a:pt x="7108" y="17554"/>
                  </a:cubicBezTo>
                  <a:cubicBezTo>
                    <a:pt x="6984" y="17510"/>
                    <a:pt x="6922" y="17433"/>
                    <a:pt x="6736" y="17410"/>
                  </a:cubicBezTo>
                  <a:cubicBezTo>
                    <a:pt x="6612" y="17366"/>
                    <a:pt x="6457" y="17333"/>
                    <a:pt x="6426" y="17278"/>
                  </a:cubicBezTo>
                  <a:cubicBezTo>
                    <a:pt x="6240" y="17245"/>
                    <a:pt x="6116" y="17189"/>
                    <a:pt x="6023" y="17134"/>
                  </a:cubicBezTo>
                  <a:cubicBezTo>
                    <a:pt x="5775" y="17046"/>
                    <a:pt x="5527" y="16957"/>
                    <a:pt x="5248" y="16880"/>
                  </a:cubicBezTo>
                  <a:cubicBezTo>
                    <a:pt x="5248" y="16780"/>
                    <a:pt x="5031" y="16758"/>
                    <a:pt x="4938" y="16692"/>
                  </a:cubicBezTo>
                  <a:cubicBezTo>
                    <a:pt x="4907" y="16648"/>
                    <a:pt x="4814" y="16648"/>
                    <a:pt x="4783" y="16603"/>
                  </a:cubicBezTo>
                  <a:cubicBezTo>
                    <a:pt x="4659" y="16626"/>
                    <a:pt x="4597" y="16493"/>
                    <a:pt x="4536" y="16581"/>
                  </a:cubicBezTo>
                  <a:cubicBezTo>
                    <a:pt x="4814" y="16626"/>
                    <a:pt x="4814" y="16780"/>
                    <a:pt x="5093" y="16825"/>
                  </a:cubicBezTo>
                  <a:close/>
                  <a:moveTo>
                    <a:pt x="14359" y="17410"/>
                  </a:moveTo>
                  <a:cubicBezTo>
                    <a:pt x="14111" y="17499"/>
                    <a:pt x="14018" y="17665"/>
                    <a:pt x="13833" y="17775"/>
                  </a:cubicBezTo>
                  <a:cubicBezTo>
                    <a:pt x="13740" y="17831"/>
                    <a:pt x="13709" y="17908"/>
                    <a:pt x="13585" y="17963"/>
                  </a:cubicBezTo>
                  <a:cubicBezTo>
                    <a:pt x="13492" y="18029"/>
                    <a:pt x="13585" y="18151"/>
                    <a:pt x="13368" y="18162"/>
                  </a:cubicBezTo>
                  <a:cubicBezTo>
                    <a:pt x="13399" y="18273"/>
                    <a:pt x="13151" y="18273"/>
                    <a:pt x="13120" y="18361"/>
                  </a:cubicBezTo>
                  <a:cubicBezTo>
                    <a:pt x="13089" y="18438"/>
                    <a:pt x="12934" y="18472"/>
                    <a:pt x="12903" y="18549"/>
                  </a:cubicBezTo>
                  <a:cubicBezTo>
                    <a:pt x="12779" y="18604"/>
                    <a:pt x="12748" y="18682"/>
                    <a:pt x="12655" y="18748"/>
                  </a:cubicBezTo>
                  <a:cubicBezTo>
                    <a:pt x="12500" y="18748"/>
                    <a:pt x="12686" y="18792"/>
                    <a:pt x="12562" y="18803"/>
                  </a:cubicBezTo>
                  <a:cubicBezTo>
                    <a:pt x="12562" y="18836"/>
                    <a:pt x="12469" y="18847"/>
                    <a:pt x="12562" y="18881"/>
                  </a:cubicBezTo>
                  <a:cubicBezTo>
                    <a:pt x="12376" y="18903"/>
                    <a:pt x="12376" y="19002"/>
                    <a:pt x="12252" y="19058"/>
                  </a:cubicBezTo>
                  <a:cubicBezTo>
                    <a:pt x="12314" y="19168"/>
                    <a:pt x="12004" y="19146"/>
                    <a:pt x="12097" y="19279"/>
                  </a:cubicBezTo>
                  <a:cubicBezTo>
                    <a:pt x="12035" y="19334"/>
                    <a:pt x="11973" y="19411"/>
                    <a:pt x="11880" y="19467"/>
                  </a:cubicBezTo>
                  <a:cubicBezTo>
                    <a:pt x="11849" y="19522"/>
                    <a:pt x="11601" y="19621"/>
                    <a:pt x="11787" y="19666"/>
                  </a:cubicBezTo>
                  <a:cubicBezTo>
                    <a:pt x="12004" y="19588"/>
                    <a:pt x="12066" y="19455"/>
                    <a:pt x="12190" y="19356"/>
                  </a:cubicBezTo>
                  <a:cubicBezTo>
                    <a:pt x="12283" y="19245"/>
                    <a:pt x="12469" y="19157"/>
                    <a:pt x="12500" y="19024"/>
                  </a:cubicBezTo>
                  <a:cubicBezTo>
                    <a:pt x="12996" y="18836"/>
                    <a:pt x="13213" y="18560"/>
                    <a:pt x="13678" y="18361"/>
                  </a:cubicBezTo>
                  <a:cubicBezTo>
                    <a:pt x="13740" y="18217"/>
                    <a:pt x="13925" y="18107"/>
                    <a:pt x="14049" y="17996"/>
                  </a:cubicBezTo>
                  <a:cubicBezTo>
                    <a:pt x="14173" y="17952"/>
                    <a:pt x="14173" y="17864"/>
                    <a:pt x="14297" y="17831"/>
                  </a:cubicBezTo>
                  <a:cubicBezTo>
                    <a:pt x="14297" y="17786"/>
                    <a:pt x="14328" y="17764"/>
                    <a:pt x="14359" y="17742"/>
                  </a:cubicBezTo>
                  <a:cubicBezTo>
                    <a:pt x="14483" y="17742"/>
                    <a:pt x="14421" y="17665"/>
                    <a:pt x="14514" y="17665"/>
                  </a:cubicBezTo>
                  <a:cubicBezTo>
                    <a:pt x="14452" y="17554"/>
                    <a:pt x="14762" y="17576"/>
                    <a:pt x="14669" y="17466"/>
                  </a:cubicBezTo>
                  <a:cubicBezTo>
                    <a:pt x="14700" y="17388"/>
                    <a:pt x="14824" y="17355"/>
                    <a:pt x="14824" y="17267"/>
                  </a:cubicBezTo>
                  <a:cubicBezTo>
                    <a:pt x="14979" y="17234"/>
                    <a:pt x="14886" y="17123"/>
                    <a:pt x="14979" y="17079"/>
                  </a:cubicBezTo>
                  <a:cubicBezTo>
                    <a:pt x="15103" y="17024"/>
                    <a:pt x="15072" y="16913"/>
                    <a:pt x="15134" y="16858"/>
                  </a:cubicBezTo>
                  <a:cubicBezTo>
                    <a:pt x="15134" y="16825"/>
                    <a:pt x="15134" y="16802"/>
                    <a:pt x="15134" y="16769"/>
                  </a:cubicBezTo>
                  <a:cubicBezTo>
                    <a:pt x="15134" y="16736"/>
                    <a:pt x="15258" y="16725"/>
                    <a:pt x="15134" y="16714"/>
                  </a:cubicBezTo>
                  <a:cubicBezTo>
                    <a:pt x="15103" y="16670"/>
                    <a:pt x="15227" y="16548"/>
                    <a:pt x="15072" y="16548"/>
                  </a:cubicBezTo>
                  <a:cubicBezTo>
                    <a:pt x="14948" y="16880"/>
                    <a:pt x="14638" y="17134"/>
                    <a:pt x="14359" y="17410"/>
                  </a:cubicBezTo>
                  <a:close/>
                  <a:moveTo>
                    <a:pt x="10393" y="18715"/>
                  </a:moveTo>
                  <a:cubicBezTo>
                    <a:pt x="10362" y="18671"/>
                    <a:pt x="10486" y="18660"/>
                    <a:pt x="10486" y="18604"/>
                  </a:cubicBezTo>
                  <a:cubicBezTo>
                    <a:pt x="10486" y="18571"/>
                    <a:pt x="10455" y="18505"/>
                    <a:pt x="10548" y="18494"/>
                  </a:cubicBezTo>
                  <a:cubicBezTo>
                    <a:pt x="10393" y="18383"/>
                    <a:pt x="10703" y="18228"/>
                    <a:pt x="10703" y="18085"/>
                  </a:cubicBezTo>
                  <a:cubicBezTo>
                    <a:pt x="10795" y="18074"/>
                    <a:pt x="10795" y="18041"/>
                    <a:pt x="10795" y="17996"/>
                  </a:cubicBezTo>
                  <a:cubicBezTo>
                    <a:pt x="10795" y="17963"/>
                    <a:pt x="10888" y="17941"/>
                    <a:pt x="10857" y="17886"/>
                  </a:cubicBezTo>
                  <a:cubicBezTo>
                    <a:pt x="10981" y="17831"/>
                    <a:pt x="10919" y="17731"/>
                    <a:pt x="11012" y="17665"/>
                  </a:cubicBezTo>
                  <a:cubicBezTo>
                    <a:pt x="11074" y="17587"/>
                    <a:pt x="11105" y="17510"/>
                    <a:pt x="11260" y="17466"/>
                  </a:cubicBezTo>
                  <a:cubicBezTo>
                    <a:pt x="11384" y="17421"/>
                    <a:pt x="11291" y="17300"/>
                    <a:pt x="11477" y="17278"/>
                  </a:cubicBezTo>
                  <a:cubicBezTo>
                    <a:pt x="11477" y="17211"/>
                    <a:pt x="11477" y="17156"/>
                    <a:pt x="11477" y="17101"/>
                  </a:cubicBezTo>
                  <a:cubicBezTo>
                    <a:pt x="11725" y="17101"/>
                    <a:pt x="11415" y="16990"/>
                    <a:pt x="11477" y="17101"/>
                  </a:cubicBezTo>
                  <a:cubicBezTo>
                    <a:pt x="11353" y="17145"/>
                    <a:pt x="11384" y="17245"/>
                    <a:pt x="11260" y="17278"/>
                  </a:cubicBezTo>
                  <a:cubicBezTo>
                    <a:pt x="11198" y="17333"/>
                    <a:pt x="11167" y="17410"/>
                    <a:pt x="11105" y="17466"/>
                  </a:cubicBezTo>
                  <a:cubicBezTo>
                    <a:pt x="10981" y="17510"/>
                    <a:pt x="11012" y="17609"/>
                    <a:pt x="10857" y="17632"/>
                  </a:cubicBezTo>
                  <a:cubicBezTo>
                    <a:pt x="10857" y="17731"/>
                    <a:pt x="10764" y="17786"/>
                    <a:pt x="10641" y="17831"/>
                  </a:cubicBezTo>
                  <a:cubicBezTo>
                    <a:pt x="10548" y="18206"/>
                    <a:pt x="10083" y="18450"/>
                    <a:pt x="10176" y="18881"/>
                  </a:cubicBezTo>
                  <a:cubicBezTo>
                    <a:pt x="10424" y="18892"/>
                    <a:pt x="10300" y="18770"/>
                    <a:pt x="10393" y="18715"/>
                  </a:cubicBezTo>
                  <a:close/>
                  <a:moveTo>
                    <a:pt x="9215" y="17941"/>
                  </a:moveTo>
                  <a:cubicBezTo>
                    <a:pt x="9215" y="17886"/>
                    <a:pt x="9432" y="17775"/>
                    <a:pt x="9215" y="17742"/>
                  </a:cubicBezTo>
                  <a:cubicBezTo>
                    <a:pt x="9215" y="17797"/>
                    <a:pt x="8998" y="17908"/>
                    <a:pt x="9215" y="17941"/>
                  </a:cubicBezTo>
                  <a:close/>
                  <a:moveTo>
                    <a:pt x="11477" y="18549"/>
                  </a:moveTo>
                  <a:cubicBezTo>
                    <a:pt x="11322" y="18582"/>
                    <a:pt x="11446" y="18704"/>
                    <a:pt x="11260" y="18715"/>
                  </a:cubicBezTo>
                  <a:cubicBezTo>
                    <a:pt x="11291" y="18814"/>
                    <a:pt x="11198" y="18847"/>
                    <a:pt x="11167" y="18914"/>
                  </a:cubicBezTo>
                  <a:cubicBezTo>
                    <a:pt x="11198" y="18958"/>
                    <a:pt x="10950" y="19058"/>
                    <a:pt x="11167" y="19080"/>
                  </a:cubicBezTo>
                  <a:cubicBezTo>
                    <a:pt x="11322" y="18980"/>
                    <a:pt x="11229" y="18803"/>
                    <a:pt x="11477" y="18748"/>
                  </a:cubicBezTo>
                  <a:cubicBezTo>
                    <a:pt x="11415" y="18637"/>
                    <a:pt x="11570" y="18615"/>
                    <a:pt x="11570" y="18527"/>
                  </a:cubicBezTo>
                  <a:cubicBezTo>
                    <a:pt x="11570" y="18483"/>
                    <a:pt x="11911" y="18350"/>
                    <a:pt x="11570" y="18361"/>
                  </a:cubicBezTo>
                  <a:cubicBezTo>
                    <a:pt x="11601" y="18450"/>
                    <a:pt x="11415" y="18461"/>
                    <a:pt x="11477" y="18549"/>
                  </a:cubicBezTo>
                  <a:close/>
                  <a:moveTo>
                    <a:pt x="10857" y="19632"/>
                  </a:moveTo>
                  <a:cubicBezTo>
                    <a:pt x="10857" y="19599"/>
                    <a:pt x="10857" y="19566"/>
                    <a:pt x="10857" y="19522"/>
                  </a:cubicBezTo>
                  <a:cubicBezTo>
                    <a:pt x="10795" y="19522"/>
                    <a:pt x="10703" y="19522"/>
                    <a:pt x="10641" y="19522"/>
                  </a:cubicBezTo>
                  <a:cubicBezTo>
                    <a:pt x="10672" y="19577"/>
                    <a:pt x="10672" y="19643"/>
                    <a:pt x="10857" y="19632"/>
                  </a:cubicBezTo>
                  <a:close/>
                  <a:moveTo>
                    <a:pt x="11570" y="19942"/>
                  </a:moveTo>
                  <a:cubicBezTo>
                    <a:pt x="11601" y="19887"/>
                    <a:pt x="11818" y="19765"/>
                    <a:pt x="11632" y="19721"/>
                  </a:cubicBezTo>
                  <a:cubicBezTo>
                    <a:pt x="11663" y="19798"/>
                    <a:pt x="11353" y="19887"/>
                    <a:pt x="11570" y="19942"/>
                  </a:cubicBezTo>
                  <a:close/>
                </a:path>
              </a:pathLst>
            </a:custGeom>
            <a:solidFill>
              <a:srgbClr val="D1CEBC">
                <a:alpha val="75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74" name="形状"/>
            <p:cNvSpPr/>
            <p:nvPr/>
          </p:nvSpPr>
          <p:spPr>
            <a:xfrm>
              <a:off x="660409" y="1317011"/>
              <a:ext cx="2500180" cy="4304327"/>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grpSp>
      <p:sp>
        <p:nvSpPr>
          <p:cNvPr id="76"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77"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78" name="幻灯片编号"/>
          <p:cNvSpPr txBox="1">
            <a:spLocks noGrp="1"/>
          </p:cNvSpPr>
          <p:nvPr>
            <p:ph type="sldNum" sz="quarter" idx="2"/>
          </p:nvPr>
        </p:nvSpPr>
        <p:spPr>
          <a:prstGeom prst="rect">
            <a:avLst/>
          </a:prstGeom>
        </p:spPr>
        <p:txBody>
          <a:bodyPr/>
          <a:lstStyle/>
          <a:p>
            <a:fld id="{86CB4B4D-7CA3-9044-876B-883B54F8677D}" type="slidenum">
              <a:rPr/>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sp>
        <p:nvSpPr>
          <p:cNvPr id="85" name="形状"/>
          <p:cNvSpPr/>
          <p:nvPr/>
        </p:nvSpPr>
        <p:spPr>
          <a:xfrm rot="2047335" flipH="1">
            <a:off x="7963204" y="783523"/>
            <a:ext cx="4088901" cy="5280058"/>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a:miter lim="400000"/>
          </a:ln>
        </p:spPr>
        <p:txBody>
          <a:bodyPr lIns="45719" rIns="45719"/>
          <a:lstStyle/>
          <a:p>
            <a:pPr>
              <a:defRPr>
                <a:latin typeface="+mj-lt"/>
                <a:ea typeface="+mj-ea"/>
                <a:cs typeface="+mj-cs"/>
                <a:sym typeface="Times New Roman" panose="02020603050405020304"/>
              </a:defRPr>
            </a:pPr>
          </a:p>
        </p:txBody>
      </p:sp>
      <p:sp>
        <p:nvSpPr>
          <p:cNvPr id="86"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87"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88" name="幻灯片编号"/>
          <p:cNvSpPr txBox="1">
            <a:spLocks noGrp="1"/>
          </p:cNvSpPr>
          <p:nvPr>
            <p:ph type="sldNum" sz="quarter" idx="2"/>
          </p:nvPr>
        </p:nvSpPr>
        <p:spPr>
          <a:xfrm>
            <a:off x="10456435" y="373062"/>
            <a:ext cx="1244499" cy="662941"/>
          </a:xfrm>
          <a:prstGeom prst="rect">
            <a:avLst/>
          </a:prstGeom>
        </p:spPr>
        <p:txBody>
          <a:bodyPr anchor="t"/>
          <a:lstStyle/>
          <a:p>
            <a:fld id="{86CB4B4D-7CA3-9044-876B-883B54F8677D}" type="slidenum">
              <a:rPr/>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sp>
        <p:nvSpPr>
          <p:cNvPr id="95" name="形状"/>
          <p:cNvSpPr/>
          <p:nvPr/>
        </p:nvSpPr>
        <p:spPr>
          <a:xfrm rot="2047335" flipH="1">
            <a:off x="7963204" y="783523"/>
            <a:ext cx="4088901" cy="5280058"/>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a:miter lim="400000"/>
          </a:ln>
        </p:spPr>
        <p:txBody>
          <a:bodyPr lIns="45719" rIns="45719"/>
          <a:lstStyle/>
          <a:p>
            <a:pPr>
              <a:defRPr>
                <a:latin typeface="+mj-lt"/>
                <a:ea typeface="+mj-ea"/>
                <a:cs typeface="+mj-cs"/>
                <a:sym typeface="Times New Roman" panose="02020603050405020304"/>
              </a:defRPr>
            </a:pPr>
          </a:p>
        </p:txBody>
      </p:sp>
      <p:sp>
        <p:nvSpPr>
          <p:cNvPr id="96"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97"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98" name="幻灯片编号"/>
          <p:cNvSpPr txBox="1">
            <a:spLocks noGrp="1"/>
          </p:cNvSpPr>
          <p:nvPr>
            <p:ph type="sldNum" sz="quarter" idx="2"/>
          </p:nvPr>
        </p:nvSpPr>
        <p:spPr>
          <a:xfrm>
            <a:off x="10460668" y="373062"/>
            <a:ext cx="1244499" cy="662941"/>
          </a:xfrm>
          <a:prstGeom prst="rect">
            <a:avLst/>
          </a:prstGeom>
        </p:spPr>
        <p:txBody>
          <a:bodyPr anchor="t"/>
          <a:lstStyle/>
          <a:p>
            <a:fld id="{86CB4B4D-7CA3-9044-876B-883B54F8677D}" type="slidenum">
              <a:rPr/>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showMasterSp="0">
  <p:cSld name="Default">
    <p:spTree>
      <p:nvGrpSpPr>
        <p:cNvPr id="1" name=""/>
        <p:cNvGrpSpPr/>
        <p:nvPr/>
      </p:nvGrpSpPr>
      <p:grpSpPr>
        <a:xfrm>
          <a:off x="0" y="0"/>
          <a:ext cx="0" cy="0"/>
          <a:chOff x="0" y="0"/>
          <a:chExt cx="0" cy="0"/>
        </a:xfrm>
      </p:grpSpPr>
      <p:grpSp>
        <p:nvGrpSpPr>
          <p:cNvPr id="107" name="成组"/>
          <p:cNvGrpSpPr/>
          <p:nvPr/>
        </p:nvGrpSpPr>
        <p:grpSpPr>
          <a:xfrm>
            <a:off x="330187" y="723899"/>
            <a:ext cx="4214120" cy="5621547"/>
            <a:chOff x="0" y="0"/>
            <a:chExt cx="3160588" cy="5621545"/>
          </a:xfrm>
        </p:grpSpPr>
        <p:sp>
          <p:nvSpPr>
            <p:cNvPr id="105" name="形状"/>
            <p:cNvSpPr/>
            <p:nvPr/>
          </p:nvSpPr>
          <p:spPr>
            <a:xfrm>
              <a:off x="0" y="0"/>
              <a:ext cx="2006894" cy="5621546"/>
            </a:xfrm>
            <a:custGeom>
              <a:avLst/>
              <a:gdLst/>
              <a:ahLst/>
              <a:cxnLst>
                <a:cxn ang="0">
                  <a:pos x="wd2" y="hd2"/>
                </a:cxn>
                <a:cxn ang="5400000">
                  <a:pos x="wd2" y="hd2"/>
                </a:cxn>
                <a:cxn ang="10800000">
                  <a:pos x="wd2" y="hd2"/>
                </a:cxn>
                <a:cxn ang="16200000">
                  <a:pos x="wd2" y="hd2"/>
                </a:cxn>
              </a:cxnLst>
              <a:rect l="0" t="0" r="r" b="b"/>
              <a:pathLst>
                <a:path w="21518" h="21564" extrusionOk="0">
                  <a:moveTo>
                    <a:pt x="7727" y="16272"/>
                  </a:moveTo>
                  <a:cubicBezTo>
                    <a:pt x="7944" y="16272"/>
                    <a:pt x="7758" y="16172"/>
                    <a:pt x="7727" y="16161"/>
                  </a:cubicBezTo>
                  <a:cubicBezTo>
                    <a:pt x="7727" y="16117"/>
                    <a:pt x="7727" y="16073"/>
                    <a:pt x="7727" y="16018"/>
                  </a:cubicBezTo>
                  <a:cubicBezTo>
                    <a:pt x="7573" y="15984"/>
                    <a:pt x="7696" y="15852"/>
                    <a:pt x="7573" y="15797"/>
                  </a:cubicBezTo>
                  <a:cubicBezTo>
                    <a:pt x="7635" y="15719"/>
                    <a:pt x="7418" y="15741"/>
                    <a:pt x="7418" y="15686"/>
                  </a:cubicBezTo>
                  <a:cubicBezTo>
                    <a:pt x="7356" y="15664"/>
                    <a:pt x="7387" y="15609"/>
                    <a:pt x="7263" y="15609"/>
                  </a:cubicBezTo>
                  <a:cubicBezTo>
                    <a:pt x="7263" y="15509"/>
                    <a:pt x="7170" y="15454"/>
                    <a:pt x="7046" y="15410"/>
                  </a:cubicBezTo>
                  <a:cubicBezTo>
                    <a:pt x="6984" y="15343"/>
                    <a:pt x="6953" y="15255"/>
                    <a:pt x="6798" y="15211"/>
                  </a:cubicBezTo>
                  <a:cubicBezTo>
                    <a:pt x="6736" y="15189"/>
                    <a:pt x="6705" y="15155"/>
                    <a:pt x="6705" y="15100"/>
                  </a:cubicBezTo>
                  <a:cubicBezTo>
                    <a:pt x="6674" y="15078"/>
                    <a:pt x="6550" y="15078"/>
                    <a:pt x="6550" y="15023"/>
                  </a:cubicBezTo>
                  <a:cubicBezTo>
                    <a:pt x="6426" y="14979"/>
                    <a:pt x="6426" y="14890"/>
                    <a:pt x="6240" y="14857"/>
                  </a:cubicBezTo>
                  <a:cubicBezTo>
                    <a:pt x="6271" y="14757"/>
                    <a:pt x="6023" y="14757"/>
                    <a:pt x="6023" y="14658"/>
                  </a:cubicBezTo>
                  <a:cubicBezTo>
                    <a:pt x="5744" y="14569"/>
                    <a:pt x="5713" y="14404"/>
                    <a:pt x="5403" y="14326"/>
                  </a:cubicBezTo>
                  <a:cubicBezTo>
                    <a:pt x="5186" y="14205"/>
                    <a:pt x="4969" y="14094"/>
                    <a:pt x="4783" y="13962"/>
                  </a:cubicBezTo>
                  <a:cubicBezTo>
                    <a:pt x="4659" y="13962"/>
                    <a:pt x="4752" y="13884"/>
                    <a:pt x="4597" y="13884"/>
                  </a:cubicBezTo>
                  <a:cubicBezTo>
                    <a:pt x="4628" y="13829"/>
                    <a:pt x="4505" y="13818"/>
                    <a:pt x="4536" y="13774"/>
                  </a:cubicBezTo>
                  <a:cubicBezTo>
                    <a:pt x="4412" y="13729"/>
                    <a:pt x="4319" y="13663"/>
                    <a:pt x="4226" y="13608"/>
                  </a:cubicBezTo>
                  <a:cubicBezTo>
                    <a:pt x="4009" y="13497"/>
                    <a:pt x="3854" y="13365"/>
                    <a:pt x="3668" y="13243"/>
                  </a:cubicBezTo>
                  <a:cubicBezTo>
                    <a:pt x="3637" y="13166"/>
                    <a:pt x="3482" y="13121"/>
                    <a:pt x="3451" y="13044"/>
                  </a:cubicBezTo>
                  <a:cubicBezTo>
                    <a:pt x="3265" y="13011"/>
                    <a:pt x="3296" y="12911"/>
                    <a:pt x="3141" y="12878"/>
                  </a:cubicBezTo>
                  <a:cubicBezTo>
                    <a:pt x="3141" y="12812"/>
                    <a:pt x="2986" y="12768"/>
                    <a:pt x="2893" y="12712"/>
                  </a:cubicBezTo>
                  <a:cubicBezTo>
                    <a:pt x="2831" y="12679"/>
                    <a:pt x="2800" y="12657"/>
                    <a:pt x="2738" y="12624"/>
                  </a:cubicBezTo>
                  <a:cubicBezTo>
                    <a:pt x="2738" y="12624"/>
                    <a:pt x="2521" y="12502"/>
                    <a:pt x="2490" y="12458"/>
                  </a:cubicBezTo>
                  <a:cubicBezTo>
                    <a:pt x="2490" y="12447"/>
                    <a:pt x="2459" y="12425"/>
                    <a:pt x="2428" y="12403"/>
                  </a:cubicBezTo>
                  <a:cubicBezTo>
                    <a:pt x="2304" y="12314"/>
                    <a:pt x="2211" y="12215"/>
                    <a:pt x="2118" y="12104"/>
                  </a:cubicBezTo>
                  <a:cubicBezTo>
                    <a:pt x="1994" y="12049"/>
                    <a:pt x="2025" y="11950"/>
                    <a:pt x="1870" y="11905"/>
                  </a:cubicBezTo>
                  <a:cubicBezTo>
                    <a:pt x="1870" y="11861"/>
                    <a:pt x="1901" y="11795"/>
                    <a:pt x="1808" y="11795"/>
                  </a:cubicBezTo>
                  <a:cubicBezTo>
                    <a:pt x="1808" y="11751"/>
                    <a:pt x="1839" y="11684"/>
                    <a:pt x="1715" y="11684"/>
                  </a:cubicBezTo>
                  <a:cubicBezTo>
                    <a:pt x="1715" y="11596"/>
                    <a:pt x="1529" y="11563"/>
                    <a:pt x="1560" y="11463"/>
                  </a:cubicBezTo>
                  <a:cubicBezTo>
                    <a:pt x="1560" y="11408"/>
                    <a:pt x="1468" y="11408"/>
                    <a:pt x="1498" y="11353"/>
                  </a:cubicBezTo>
                  <a:cubicBezTo>
                    <a:pt x="1375" y="11342"/>
                    <a:pt x="1468" y="11264"/>
                    <a:pt x="1344" y="11264"/>
                  </a:cubicBezTo>
                  <a:cubicBezTo>
                    <a:pt x="1437" y="11231"/>
                    <a:pt x="1313" y="11132"/>
                    <a:pt x="1251" y="11076"/>
                  </a:cubicBezTo>
                  <a:cubicBezTo>
                    <a:pt x="1251" y="11021"/>
                    <a:pt x="1158" y="11010"/>
                    <a:pt x="1189" y="10966"/>
                  </a:cubicBezTo>
                  <a:cubicBezTo>
                    <a:pt x="1065" y="10955"/>
                    <a:pt x="1158" y="10877"/>
                    <a:pt x="1003" y="10877"/>
                  </a:cubicBezTo>
                  <a:cubicBezTo>
                    <a:pt x="941" y="10723"/>
                    <a:pt x="693" y="10623"/>
                    <a:pt x="631" y="10457"/>
                  </a:cubicBezTo>
                  <a:cubicBezTo>
                    <a:pt x="507" y="10457"/>
                    <a:pt x="600" y="10380"/>
                    <a:pt x="476" y="10380"/>
                  </a:cubicBezTo>
                  <a:cubicBezTo>
                    <a:pt x="476" y="10325"/>
                    <a:pt x="383" y="10314"/>
                    <a:pt x="383" y="10269"/>
                  </a:cubicBezTo>
                  <a:cubicBezTo>
                    <a:pt x="352" y="10192"/>
                    <a:pt x="290" y="10126"/>
                    <a:pt x="228" y="10048"/>
                  </a:cubicBezTo>
                  <a:cubicBezTo>
                    <a:pt x="166" y="9882"/>
                    <a:pt x="-51" y="9772"/>
                    <a:pt x="11" y="9573"/>
                  </a:cubicBezTo>
                  <a:cubicBezTo>
                    <a:pt x="104" y="9606"/>
                    <a:pt x="135" y="9661"/>
                    <a:pt x="166" y="9739"/>
                  </a:cubicBezTo>
                  <a:cubicBezTo>
                    <a:pt x="104" y="9827"/>
                    <a:pt x="290" y="9816"/>
                    <a:pt x="228" y="9905"/>
                  </a:cubicBezTo>
                  <a:cubicBezTo>
                    <a:pt x="321" y="9993"/>
                    <a:pt x="476" y="10059"/>
                    <a:pt x="476" y="10181"/>
                  </a:cubicBezTo>
                  <a:cubicBezTo>
                    <a:pt x="631" y="10192"/>
                    <a:pt x="507" y="10303"/>
                    <a:pt x="631" y="10325"/>
                  </a:cubicBezTo>
                  <a:cubicBezTo>
                    <a:pt x="724" y="10336"/>
                    <a:pt x="631" y="10424"/>
                    <a:pt x="786" y="10435"/>
                  </a:cubicBezTo>
                  <a:cubicBezTo>
                    <a:pt x="879" y="10524"/>
                    <a:pt x="941" y="10623"/>
                    <a:pt x="1003" y="10712"/>
                  </a:cubicBezTo>
                  <a:cubicBezTo>
                    <a:pt x="1127" y="10734"/>
                    <a:pt x="1189" y="10778"/>
                    <a:pt x="1189" y="10844"/>
                  </a:cubicBezTo>
                  <a:cubicBezTo>
                    <a:pt x="1406" y="10822"/>
                    <a:pt x="1313" y="10911"/>
                    <a:pt x="1344" y="10966"/>
                  </a:cubicBezTo>
                  <a:cubicBezTo>
                    <a:pt x="1529" y="11010"/>
                    <a:pt x="1529" y="11132"/>
                    <a:pt x="1715" y="11187"/>
                  </a:cubicBezTo>
                  <a:cubicBezTo>
                    <a:pt x="1715" y="11308"/>
                    <a:pt x="2087" y="11297"/>
                    <a:pt x="2025" y="11430"/>
                  </a:cubicBezTo>
                  <a:cubicBezTo>
                    <a:pt x="2366" y="11552"/>
                    <a:pt x="2583" y="11718"/>
                    <a:pt x="2893" y="11850"/>
                  </a:cubicBezTo>
                  <a:cubicBezTo>
                    <a:pt x="3141" y="12005"/>
                    <a:pt x="3482" y="12127"/>
                    <a:pt x="3761" y="12270"/>
                  </a:cubicBezTo>
                  <a:cubicBezTo>
                    <a:pt x="3947" y="12325"/>
                    <a:pt x="3978" y="12425"/>
                    <a:pt x="4133" y="12491"/>
                  </a:cubicBezTo>
                  <a:cubicBezTo>
                    <a:pt x="4319" y="12491"/>
                    <a:pt x="4319" y="12558"/>
                    <a:pt x="4288" y="12624"/>
                  </a:cubicBezTo>
                  <a:cubicBezTo>
                    <a:pt x="4474" y="12624"/>
                    <a:pt x="4536" y="12657"/>
                    <a:pt x="4536" y="12712"/>
                  </a:cubicBezTo>
                  <a:cubicBezTo>
                    <a:pt x="4628" y="12734"/>
                    <a:pt x="4690" y="12790"/>
                    <a:pt x="4752" y="12823"/>
                  </a:cubicBezTo>
                  <a:cubicBezTo>
                    <a:pt x="4876" y="12845"/>
                    <a:pt x="4783" y="12933"/>
                    <a:pt x="4907" y="12933"/>
                  </a:cubicBezTo>
                  <a:cubicBezTo>
                    <a:pt x="5031" y="13011"/>
                    <a:pt x="5155" y="13088"/>
                    <a:pt x="5310" y="13155"/>
                  </a:cubicBezTo>
                  <a:cubicBezTo>
                    <a:pt x="5558" y="13309"/>
                    <a:pt x="5713" y="13486"/>
                    <a:pt x="6085" y="13575"/>
                  </a:cubicBezTo>
                  <a:cubicBezTo>
                    <a:pt x="6085" y="13685"/>
                    <a:pt x="6271" y="13740"/>
                    <a:pt x="6333" y="13829"/>
                  </a:cubicBezTo>
                  <a:cubicBezTo>
                    <a:pt x="6426" y="13840"/>
                    <a:pt x="6333" y="13928"/>
                    <a:pt x="6488" y="13939"/>
                  </a:cubicBezTo>
                  <a:cubicBezTo>
                    <a:pt x="6581" y="13950"/>
                    <a:pt x="6488" y="14039"/>
                    <a:pt x="6643" y="14050"/>
                  </a:cubicBezTo>
                  <a:cubicBezTo>
                    <a:pt x="6705" y="14127"/>
                    <a:pt x="6736" y="14238"/>
                    <a:pt x="6953" y="14271"/>
                  </a:cubicBezTo>
                  <a:cubicBezTo>
                    <a:pt x="6984" y="14371"/>
                    <a:pt x="7108" y="14437"/>
                    <a:pt x="7201" y="14514"/>
                  </a:cubicBezTo>
                  <a:cubicBezTo>
                    <a:pt x="7356" y="14514"/>
                    <a:pt x="7232" y="14393"/>
                    <a:pt x="7201" y="14382"/>
                  </a:cubicBezTo>
                  <a:cubicBezTo>
                    <a:pt x="7108" y="14348"/>
                    <a:pt x="7108" y="14282"/>
                    <a:pt x="7015" y="14238"/>
                  </a:cubicBezTo>
                  <a:cubicBezTo>
                    <a:pt x="6953" y="14138"/>
                    <a:pt x="6829" y="14050"/>
                    <a:pt x="6798" y="13939"/>
                  </a:cubicBezTo>
                  <a:cubicBezTo>
                    <a:pt x="6612" y="13785"/>
                    <a:pt x="6364" y="13663"/>
                    <a:pt x="6240" y="13486"/>
                  </a:cubicBezTo>
                  <a:cubicBezTo>
                    <a:pt x="6023" y="13464"/>
                    <a:pt x="6085" y="13331"/>
                    <a:pt x="5868" y="13298"/>
                  </a:cubicBezTo>
                  <a:cubicBezTo>
                    <a:pt x="5868" y="13199"/>
                    <a:pt x="5713" y="13144"/>
                    <a:pt x="5558" y="13099"/>
                  </a:cubicBezTo>
                  <a:cubicBezTo>
                    <a:pt x="5589" y="12978"/>
                    <a:pt x="5279" y="12978"/>
                    <a:pt x="5248" y="12878"/>
                  </a:cubicBezTo>
                  <a:cubicBezTo>
                    <a:pt x="5155" y="12812"/>
                    <a:pt x="5031" y="12746"/>
                    <a:pt x="4907" y="12679"/>
                  </a:cubicBezTo>
                  <a:cubicBezTo>
                    <a:pt x="4628" y="12580"/>
                    <a:pt x="4505" y="12403"/>
                    <a:pt x="4226" y="12292"/>
                  </a:cubicBezTo>
                  <a:cubicBezTo>
                    <a:pt x="4009" y="12160"/>
                    <a:pt x="3730" y="12049"/>
                    <a:pt x="3513" y="11905"/>
                  </a:cubicBezTo>
                  <a:cubicBezTo>
                    <a:pt x="3482" y="11806"/>
                    <a:pt x="3172" y="11806"/>
                    <a:pt x="3203" y="11684"/>
                  </a:cubicBezTo>
                  <a:cubicBezTo>
                    <a:pt x="2986" y="11651"/>
                    <a:pt x="2955" y="11574"/>
                    <a:pt x="2800" y="11519"/>
                  </a:cubicBezTo>
                  <a:cubicBezTo>
                    <a:pt x="2521" y="11408"/>
                    <a:pt x="2335" y="11264"/>
                    <a:pt x="2025" y="11154"/>
                  </a:cubicBezTo>
                  <a:cubicBezTo>
                    <a:pt x="2025" y="11054"/>
                    <a:pt x="1746" y="11054"/>
                    <a:pt x="1715" y="10966"/>
                  </a:cubicBezTo>
                  <a:cubicBezTo>
                    <a:pt x="1653" y="10877"/>
                    <a:pt x="1344" y="10888"/>
                    <a:pt x="1406" y="10767"/>
                  </a:cubicBezTo>
                  <a:cubicBezTo>
                    <a:pt x="1715" y="10877"/>
                    <a:pt x="2056" y="10977"/>
                    <a:pt x="2180" y="11154"/>
                  </a:cubicBezTo>
                  <a:cubicBezTo>
                    <a:pt x="2428" y="11176"/>
                    <a:pt x="2459" y="11286"/>
                    <a:pt x="2645" y="11320"/>
                  </a:cubicBezTo>
                  <a:cubicBezTo>
                    <a:pt x="2552" y="11408"/>
                    <a:pt x="2924" y="11342"/>
                    <a:pt x="2800" y="11430"/>
                  </a:cubicBezTo>
                  <a:cubicBezTo>
                    <a:pt x="2893" y="11441"/>
                    <a:pt x="2986" y="11463"/>
                    <a:pt x="2955" y="11519"/>
                  </a:cubicBezTo>
                  <a:cubicBezTo>
                    <a:pt x="3141" y="11507"/>
                    <a:pt x="3048" y="11596"/>
                    <a:pt x="3203" y="11596"/>
                  </a:cubicBezTo>
                  <a:cubicBezTo>
                    <a:pt x="3358" y="11607"/>
                    <a:pt x="3265" y="11695"/>
                    <a:pt x="3451" y="11684"/>
                  </a:cubicBezTo>
                  <a:cubicBezTo>
                    <a:pt x="3482" y="11773"/>
                    <a:pt x="3668" y="11806"/>
                    <a:pt x="3761" y="11883"/>
                  </a:cubicBezTo>
                  <a:cubicBezTo>
                    <a:pt x="3947" y="11928"/>
                    <a:pt x="3978" y="12016"/>
                    <a:pt x="4133" y="12071"/>
                  </a:cubicBezTo>
                  <a:cubicBezTo>
                    <a:pt x="4257" y="12127"/>
                    <a:pt x="4412" y="12171"/>
                    <a:pt x="4443" y="12270"/>
                  </a:cubicBezTo>
                  <a:cubicBezTo>
                    <a:pt x="4659" y="12303"/>
                    <a:pt x="4721" y="12392"/>
                    <a:pt x="4845" y="12458"/>
                  </a:cubicBezTo>
                  <a:cubicBezTo>
                    <a:pt x="5000" y="12469"/>
                    <a:pt x="4876" y="12558"/>
                    <a:pt x="5000" y="12569"/>
                  </a:cubicBezTo>
                  <a:cubicBezTo>
                    <a:pt x="5093" y="12580"/>
                    <a:pt x="5155" y="12613"/>
                    <a:pt x="5155" y="12657"/>
                  </a:cubicBezTo>
                  <a:cubicBezTo>
                    <a:pt x="5434" y="12779"/>
                    <a:pt x="5620" y="12911"/>
                    <a:pt x="5868" y="13044"/>
                  </a:cubicBezTo>
                  <a:cubicBezTo>
                    <a:pt x="6116" y="13166"/>
                    <a:pt x="6271" y="13320"/>
                    <a:pt x="6488" y="13464"/>
                  </a:cubicBezTo>
                  <a:cubicBezTo>
                    <a:pt x="6643" y="13619"/>
                    <a:pt x="6922" y="13729"/>
                    <a:pt x="7015" y="13906"/>
                  </a:cubicBezTo>
                  <a:cubicBezTo>
                    <a:pt x="7201" y="13906"/>
                    <a:pt x="7077" y="13785"/>
                    <a:pt x="7108" y="13740"/>
                  </a:cubicBezTo>
                  <a:cubicBezTo>
                    <a:pt x="7139" y="13674"/>
                    <a:pt x="6953" y="13685"/>
                    <a:pt x="7015" y="13597"/>
                  </a:cubicBezTo>
                  <a:cubicBezTo>
                    <a:pt x="6829" y="13420"/>
                    <a:pt x="6612" y="13232"/>
                    <a:pt x="6395" y="13044"/>
                  </a:cubicBezTo>
                  <a:cubicBezTo>
                    <a:pt x="6302" y="13022"/>
                    <a:pt x="6240" y="12978"/>
                    <a:pt x="6240" y="12911"/>
                  </a:cubicBezTo>
                  <a:cubicBezTo>
                    <a:pt x="6209" y="12856"/>
                    <a:pt x="6023" y="12856"/>
                    <a:pt x="6085" y="12768"/>
                  </a:cubicBezTo>
                  <a:cubicBezTo>
                    <a:pt x="5899" y="12701"/>
                    <a:pt x="5837" y="12602"/>
                    <a:pt x="5713" y="12513"/>
                  </a:cubicBezTo>
                  <a:cubicBezTo>
                    <a:pt x="5496" y="12458"/>
                    <a:pt x="5403" y="12370"/>
                    <a:pt x="5217" y="12292"/>
                  </a:cubicBezTo>
                  <a:cubicBezTo>
                    <a:pt x="5248" y="12226"/>
                    <a:pt x="5124" y="12204"/>
                    <a:pt x="5062" y="12160"/>
                  </a:cubicBezTo>
                  <a:cubicBezTo>
                    <a:pt x="4876" y="12171"/>
                    <a:pt x="5000" y="12049"/>
                    <a:pt x="4845" y="12049"/>
                  </a:cubicBezTo>
                  <a:cubicBezTo>
                    <a:pt x="4783" y="11939"/>
                    <a:pt x="4536" y="11894"/>
                    <a:pt x="4443" y="11795"/>
                  </a:cubicBezTo>
                  <a:cubicBezTo>
                    <a:pt x="4288" y="11740"/>
                    <a:pt x="4226" y="11629"/>
                    <a:pt x="4071" y="11574"/>
                  </a:cubicBezTo>
                  <a:cubicBezTo>
                    <a:pt x="3606" y="11231"/>
                    <a:pt x="3110" y="10888"/>
                    <a:pt x="2738" y="10513"/>
                  </a:cubicBezTo>
                  <a:cubicBezTo>
                    <a:pt x="2552" y="10446"/>
                    <a:pt x="2459" y="10358"/>
                    <a:pt x="2428" y="10236"/>
                  </a:cubicBezTo>
                  <a:cubicBezTo>
                    <a:pt x="2304" y="10214"/>
                    <a:pt x="2304" y="10148"/>
                    <a:pt x="2273" y="10093"/>
                  </a:cubicBezTo>
                  <a:cubicBezTo>
                    <a:pt x="2180" y="10059"/>
                    <a:pt x="2180" y="9993"/>
                    <a:pt x="2118" y="9960"/>
                  </a:cubicBezTo>
                  <a:cubicBezTo>
                    <a:pt x="1932" y="9772"/>
                    <a:pt x="1777" y="9573"/>
                    <a:pt x="1622" y="9374"/>
                  </a:cubicBezTo>
                  <a:cubicBezTo>
                    <a:pt x="1591" y="9286"/>
                    <a:pt x="1684" y="9241"/>
                    <a:pt x="1715" y="9175"/>
                  </a:cubicBezTo>
                  <a:cubicBezTo>
                    <a:pt x="1560" y="8954"/>
                    <a:pt x="1344" y="8733"/>
                    <a:pt x="1158" y="8512"/>
                  </a:cubicBezTo>
                  <a:cubicBezTo>
                    <a:pt x="1096" y="8269"/>
                    <a:pt x="848" y="8081"/>
                    <a:pt x="786" y="7815"/>
                  </a:cubicBezTo>
                  <a:cubicBezTo>
                    <a:pt x="1065" y="7804"/>
                    <a:pt x="879" y="7970"/>
                    <a:pt x="1003" y="8014"/>
                  </a:cubicBezTo>
                  <a:cubicBezTo>
                    <a:pt x="1065" y="8081"/>
                    <a:pt x="1096" y="8158"/>
                    <a:pt x="1158" y="8202"/>
                  </a:cubicBezTo>
                  <a:cubicBezTo>
                    <a:pt x="1158" y="8291"/>
                    <a:pt x="1251" y="8335"/>
                    <a:pt x="1313" y="8401"/>
                  </a:cubicBezTo>
                  <a:cubicBezTo>
                    <a:pt x="1344" y="8479"/>
                    <a:pt x="1375" y="8556"/>
                    <a:pt x="1468" y="8600"/>
                  </a:cubicBezTo>
                  <a:cubicBezTo>
                    <a:pt x="1529" y="8744"/>
                    <a:pt x="1684" y="8854"/>
                    <a:pt x="1808" y="8987"/>
                  </a:cubicBezTo>
                  <a:cubicBezTo>
                    <a:pt x="1870" y="9042"/>
                    <a:pt x="1901" y="9120"/>
                    <a:pt x="1963" y="9175"/>
                  </a:cubicBezTo>
                  <a:cubicBezTo>
                    <a:pt x="2118" y="9208"/>
                    <a:pt x="2025" y="9319"/>
                    <a:pt x="2180" y="9352"/>
                  </a:cubicBezTo>
                  <a:cubicBezTo>
                    <a:pt x="2180" y="9440"/>
                    <a:pt x="2397" y="9451"/>
                    <a:pt x="2335" y="9573"/>
                  </a:cubicBezTo>
                  <a:cubicBezTo>
                    <a:pt x="2490" y="9595"/>
                    <a:pt x="2583" y="9650"/>
                    <a:pt x="2583" y="9739"/>
                  </a:cubicBezTo>
                  <a:cubicBezTo>
                    <a:pt x="2862" y="9805"/>
                    <a:pt x="2955" y="9938"/>
                    <a:pt x="3110" y="10037"/>
                  </a:cubicBezTo>
                  <a:cubicBezTo>
                    <a:pt x="3327" y="10126"/>
                    <a:pt x="3451" y="10258"/>
                    <a:pt x="3668" y="10347"/>
                  </a:cubicBezTo>
                  <a:cubicBezTo>
                    <a:pt x="3823" y="10457"/>
                    <a:pt x="4040" y="10557"/>
                    <a:pt x="4133" y="10678"/>
                  </a:cubicBezTo>
                  <a:cubicBezTo>
                    <a:pt x="4381" y="10833"/>
                    <a:pt x="4721" y="10966"/>
                    <a:pt x="4907" y="11132"/>
                  </a:cubicBezTo>
                  <a:cubicBezTo>
                    <a:pt x="5155" y="11286"/>
                    <a:pt x="5434" y="11419"/>
                    <a:pt x="5620" y="11596"/>
                  </a:cubicBezTo>
                  <a:cubicBezTo>
                    <a:pt x="5930" y="11729"/>
                    <a:pt x="6085" y="11905"/>
                    <a:pt x="6333" y="12071"/>
                  </a:cubicBezTo>
                  <a:cubicBezTo>
                    <a:pt x="6519" y="12226"/>
                    <a:pt x="6705" y="12403"/>
                    <a:pt x="6860" y="12569"/>
                  </a:cubicBezTo>
                  <a:cubicBezTo>
                    <a:pt x="7108" y="12558"/>
                    <a:pt x="6798" y="12513"/>
                    <a:pt x="6860" y="12458"/>
                  </a:cubicBezTo>
                  <a:cubicBezTo>
                    <a:pt x="6860" y="12414"/>
                    <a:pt x="6860" y="12370"/>
                    <a:pt x="6860" y="12325"/>
                  </a:cubicBezTo>
                  <a:cubicBezTo>
                    <a:pt x="6705" y="12325"/>
                    <a:pt x="6829" y="12226"/>
                    <a:pt x="6798" y="12182"/>
                  </a:cubicBezTo>
                  <a:cubicBezTo>
                    <a:pt x="6736" y="12160"/>
                    <a:pt x="6705" y="12115"/>
                    <a:pt x="6705" y="12071"/>
                  </a:cubicBezTo>
                  <a:cubicBezTo>
                    <a:pt x="6674" y="12027"/>
                    <a:pt x="6612" y="12005"/>
                    <a:pt x="6550" y="11961"/>
                  </a:cubicBezTo>
                  <a:cubicBezTo>
                    <a:pt x="6457" y="11939"/>
                    <a:pt x="6550" y="11850"/>
                    <a:pt x="6395" y="11850"/>
                  </a:cubicBezTo>
                  <a:cubicBezTo>
                    <a:pt x="6457" y="11751"/>
                    <a:pt x="6147" y="11684"/>
                    <a:pt x="6333" y="11629"/>
                  </a:cubicBezTo>
                  <a:cubicBezTo>
                    <a:pt x="6116" y="11585"/>
                    <a:pt x="6147" y="11463"/>
                    <a:pt x="6023" y="11408"/>
                  </a:cubicBezTo>
                  <a:cubicBezTo>
                    <a:pt x="5992" y="11308"/>
                    <a:pt x="5775" y="11275"/>
                    <a:pt x="5775" y="11187"/>
                  </a:cubicBezTo>
                  <a:cubicBezTo>
                    <a:pt x="5527" y="11054"/>
                    <a:pt x="5434" y="10877"/>
                    <a:pt x="5155" y="10767"/>
                  </a:cubicBezTo>
                  <a:cubicBezTo>
                    <a:pt x="5031" y="10601"/>
                    <a:pt x="4752" y="10502"/>
                    <a:pt x="4690" y="10325"/>
                  </a:cubicBezTo>
                  <a:cubicBezTo>
                    <a:pt x="4567" y="10280"/>
                    <a:pt x="4412" y="10247"/>
                    <a:pt x="4443" y="10148"/>
                  </a:cubicBezTo>
                  <a:cubicBezTo>
                    <a:pt x="4164" y="10148"/>
                    <a:pt x="4412" y="10115"/>
                    <a:pt x="4288" y="10037"/>
                  </a:cubicBezTo>
                  <a:cubicBezTo>
                    <a:pt x="4102" y="9960"/>
                    <a:pt x="3947" y="9860"/>
                    <a:pt x="3823" y="9761"/>
                  </a:cubicBezTo>
                  <a:cubicBezTo>
                    <a:pt x="3823" y="9684"/>
                    <a:pt x="3668" y="9650"/>
                    <a:pt x="3575" y="9595"/>
                  </a:cubicBezTo>
                  <a:cubicBezTo>
                    <a:pt x="3637" y="9507"/>
                    <a:pt x="3358" y="9529"/>
                    <a:pt x="3420" y="9429"/>
                  </a:cubicBezTo>
                  <a:cubicBezTo>
                    <a:pt x="3265" y="9385"/>
                    <a:pt x="3234" y="9297"/>
                    <a:pt x="3110" y="9208"/>
                  </a:cubicBezTo>
                  <a:cubicBezTo>
                    <a:pt x="3110" y="9197"/>
                    <a:pt x="3048" y="9208"/>
                    <a:pt x="3048" y="9175"/>
                  </a:cubicBezTo>
                  <a:cubicBezTo>
                    <a:pt x="3017" y="9164"/>
                    <a:pt x="3048" y="9142"/>
                    <a:pt x="3048" y="9120"/>
                  </a:cubicBezTo>
                  <a:cubicBezTo>
                    <a:pt x="2862" y="9020"/>
                    <a:pt x="2645" y="8932"/>
                    <a:pt x="2490" y="8821"/>
                  </a:cubicBezTo>
                  <a:cubicBezTo>
                    <a:pt x="2428" y="8766"/>
                    <a:pt x="2335" y="8711"/>
                    <a:pt x="2273" y="8655"/>
                  </a:cubicBezTo>
                  <a:cubicBezTo>
                    <a:pt x="2087" y="8633"/>
                    <a:pt x="2180" y="8512"/>
                    <a:pt x="2025" y="8490"/>
                  </a:cubicBezTo>
                  <a:cubicBezTo>
                    <a:pt x="1808" y="8390"/>
                    <a:pt x="1684" y="8269"/>
                    <a:pt x="1560" y="8147"/>
                  </a:cubicBezTo>
                  <a:cubicBezTo>
                    <a:pt x="1344" y="8070"/>
                    <a:pt x="1282" y="7915"/>
                    <a:pt x="1003" y="7849"/>
                  </a:cubicBezTo>
                  <a:cubicBezTo>
                    <a:pt x="1034" y="7771"/>
                    <a:pt x="1034" y="7705"/>
                    <a:pt x="848" y="7705"/>
                  </a:cubicBezTo>
                  <a:cubicBezTo>
                    <a:pt x="879" y="7638"/>
                    <a:pt x="879" y="7572"/>
                    <a:pt x="693" y="7572"/>
                  </a:cubicBezTo>
                  <a:cubicBezTo>
                    <a:pt x="724" y="7495"/>
                    <a:pt x="1003" y="7561"/>
                    <a:pt x="941" y="7627"/>
                  </a:cubicBezTo>
                  <a:cubicBezTo>
                    <a:pt x="1096" y="7627"/>
                    <a:pt x="1003" y="7727"/>
                    <a:pt x="1158" y="7738"/>
                  </a:cubicBezTo>
                  <a:cubicBezTo>
                    <a:pt x="1251" y="7826"/>
                    <a:pt x="1313" y="7926"/>
                    <a:pt x="1468" y="7981"/>
                  </a:cubicBezTo>
                  <a:cubicBezTo>
                    <a:pt x="1498" y="8103"/>
                    <a:pt x="1808" y="8103"/>
                    <a:pt x="1777" y="8235"/>
                  </a:cubicBezTo>
                  <a:cubicBezTo>
                    <a:pt x="1994" y="8280"/>
                    <a:pt x="2087" y="8368"/>
                    <a:pt x="2180" y="8456"/>
                  </a:cubicBezTo>
                  <a:cubicBezTo>
                    <a:pt x="2335" y="8468"/>
                    <a:pt x="2211" y="8578"/>
                    <a:pt x="2428" y="8567"/>
                  </a:cubicBezTo>
                  <a:cubicBezTo>
                    <a:pt x="2428" y="8622"/>
                    <a:pt x="2459" y="8655"/>
                    <a:pt x="2583" y="8678"/>
                  </a:cubicBezTo>
                  <a:cubicBezTo>
                    <a:pt x="2738" y="8744"/>
                    <a:pt x="2769" y="8854"/>
                    <a:pt x="2955" y="8899"/>
                  </a:cubicBezTo>
                  <a:cubicBezTo>
                    <a:pt x="2986" y="9009"/>
                    <a:pt x="3296" y="9031"/>
                    <a:pt x="3265" y="9153"/>
                  </a:cubicBezTo>
                  <a:cubicBezTo>
                    <a:pt x="3451" y="9208"/>
                    <a:pt x="3513" y="9308"/>
                    <a:pt x="3575" y="9407"/>
                  </a:cubicBezTo>
                  <a:cubicBezTo>
                    <a:pt x="3823" y="9451"/>
                    <a:pt x="3823" y="9584"/>
                    <a:pt x="3978" y="9650"/>
                  </a:cubicBezTo>
                  <a:cubicBezTo>
                    <a:pt x="4040" y="9750"/>
                    <a:pt x="4319" y="9772"/>
                    <a:pt x="4288" y="9905"/>
                  </a:cubicBezTo>
                  <a:cubicBezTo>
                    <a:pt x="4505" y="9938"/>
                    <a:pt x="4628" y="10026"/>
                    <a:pt x="4690" y="10126"/>
                  </a:cubicBezTo>
                  <a:cubicBezTo>
                    <a:pt x="4783" y="10148"/>
                    <a:pt x="4845" y="10192"/>
                    <a:pt x="4845" y="10269"/>
                  </a:cubicBezTo>
                  <a:cubicBezTo>
                    <a:pt x="4969" y="10269"/>
                    <a:pt x="5000" y="10314"/>
                    <a:pt x="5000" y="10380"/>
                  </a:cubicBezTo>
                  <a:cubicBezTo>
                    <a:pt x="5155" y="10446"/>
                    <a:pt x="5248" y="10524"/>
                    <a:pt x="5310" y="10623"/>
                  </a:cubicBezTo>
                  <a:cubicBezTo>
                    <a:pt x="5465" y="10634"/>
                    <a:pt x="5372" y="10734"/>
                    <a:pt x="5527" y="10734"/>
                  </a:cubicBezTo>
                  <a:cubicBezTo>
                    <a:pt x="5651" y="10756"/>
                    <a:pt x="5558" y="10844"/>
                    <a:pt x="5682" y="10844"/>
                  </a:cubicBezTo>
                  <a:cubicBezTo>
                    <a:pt x="5837" y="11043"/>
                    <a:pt x="6147" y="11165"/>
                    <a:pt x="6240" y="11375"/>
                  </a:cubicBezTo>
                  <a:cubicBezTo>
                    <a:pt x="6457" y="11331"/>
                    <a:pt x="6209" y="11220"/>
                    <a:pt x="6178" y="11187"/>
                  </a:cubicBezTo>
                  <a:cubicBezTo>
                    <a:pt x="6209" y="11121"/>
                    <a:pt x="6116" y="11110"/>
                    <a:pt x="6085" y="11065"/>
                  </a:cubicBezTo>
                  <a:cubicBezTo>
                    <a:pt x="6085" y="11032"/>
                    <a:pt x="6085" y="10988"/>
                    <a:pt x="6023" y="10988"/>
                  </a:cubicBezTo>
                  <a:cubicBezTo>
                    <a:pt x="5899" y="10844"/>
                    <a:pt x="5837" y="10689"/>
                    <a:pt x="5682" y="10568"/>
                  </a:cubicBezTo>
                  <a:cubicBezTo>
                    <a:pt x="5651" y="10402"/>
                    <a:pt x="5434" y="10303"/>
                    <a:pt x="5372" y="10148"/>
                  </a:cubicBezTo>
                  <a:cubicBezTo>
                    <a:pt x="5372" y="10070"/>
                    <a:pt x="5155" y="10048"/>
                    <a:pt x="5217" y="9927"/>
                  </a:cubicBezTo>
                  <a:cubicBezTo>
                    <a:pt x="5124" y="9882"/>
                    <a:pt x="5155" y="9783"/>
                    <a:pt x="5000" y="9761"/>
                  </a:cubicBezTo>
                  <a:cubicBezTo>
                    <a:pt x="4752" y="9496"/>
                    <a:pt x="4412" y="9263"/>
                    <a:pt x="4133" y="9009"/>
                  </a:cubicBezTo>
                  <a:cubicBezTo>
                    <a:pt x="4009" y="8965"/>
                    <a:pt x="4009" y="8866"/>
                    <a:pt x="3823" y="8843"/>
                  </a:cubicBezTo>
                  <a:cubicBezTo>
                    <a:pt x="3854" y="8744"/>
                    <a:pt x="3730" y="8711"/>
                    <a:pt x="3668" y="8655"/>
                  </a:cubicBezTo>
                  <a:cubicBezTo>
                    <a:pt x="3513" y="8534"/>
                    <a:pt x="3296" y="8445"/>
                    <a:pt x="3265" y="8291"/>
                  </a:cubicBezTo>
                  <a:cubicBezTo>
                    <a:pt x="3203" y="8258"/>
                    <a:pt x="3141" y="8202"/>
                    <a:pt x="3048" y="8180"/>
                  </a:cubicBezTo>
                  <a:cubicBezTo>
                    <a:pt x="3141" y="8070"/>
                    <a:pt x="2831" y="8125"/>
                    <a:pt x="2893" y="8036"/>
                  </a:cubicBezTo>
                  <a:cubicBezTo>
                    <a:pt x="2738" y="7970"/>
                    <a:pt x="2707" y="7860"/>
                    <a:pt x="2490" y="7815"/>
                  </a:cubicBezTo>
                  <a:cubicBezTo>
                    <a:pt x="2490" y="7749"/>
                    <a:pt x="2366" y="7727"/>
                    <a:pt x="2335" y="7683"/>
                  </a:cubicBezTo>
                  <a:cubicBezTo>
                    <a:pt x="2149" y="7661"/>
                    <a:pt x="2428" y="7638"/>
                    <a:pt x="2242" y="7594"/>
                  </a:cubicBezTo>
                  <a:cubicBezTo>
                    <a:pt x="2087" y="7583"/>
                    <a:pt x="2180" y="7495"/>
                    <a:pt x="2025" y="7484"/>
                  </a:cubicBezTo>
                  <a:cubicBezTo>
                    <a:pt x="2025" y="7428"/>
                    <a:pt x="1808" y="7451"/>
                    <a:pt x="1870" y="7373"/>
                  </a:cubicBezTo>
                  <a:cubicBezTo>
                    <a:pt x="1653" y="7384"/>
                    <a:pt x="1808" y="7274"/>
                    <a:pt x="1622" y="7263"/>
                  </a:cubicBezTo>
                  <a:cubicBezTo>
                    <a:pt x="1622" y="7207"/>
                    <a:pt x="1406" y="7229"/>
                    <a:pt x="1468" y="7152"/>
                  </a:cubicBezTo>
                  <a:cubicBezTo>
                    <a:pt x="1313" y="7086"/>
                    <a:pt x="1158" y="7019"/>
                    <a:pt x="1003" y="6953"/>
                  </a:cubicBezTo>
                  <a:cubicBezTo>
                    <a:pt x="941" y="6854"/>
                    <a:pt x="755" y="6798"/>
                    <a:pt x="631" y="6732"/>
                  </a:cubicBezTo>
                  <a:cubicBezTo>
                    <a:pt x="600" y="6621"/>
                    <a:pt x="259" y="6610"/>
                    <a:pt x="321" y="6478"/>
                  </a:cubicBezTo>
                  <a:cubicBezTo>
                    <a:pt x="600" y="6599"/>
                    <a:pt x="848" y="6732"/>
                    <a:pt x="1096" y="6876"/>
                  </a:cubicBezTo>
                  <a:cubicBezTo>
                    <a:pt x="1437" y="6964"/>
                    <a:pt x="1591" y="7119"/>
                    <a:pt x="1870" y="7229"/>
                  </a:cubicBezTo>
                  <a:cubicBezTo>
                    <a:pt x="1963" y="7318"/>
                    <a:pt x="2118" y="7362"/>
                    <a:pt x="2273" y="7428"/>
                  </a:cubicBezTo>
                  <a:cubicBezTo>
                    <a:pt x="2273" y="7528"/>
                    <a:pt x="2583" y="7528"/>
                    <a:pt x="2583" y="7650"/>
                  </a:cubicBezTo>
                  <a:cubicBezTo>
                    <a:pt x="2831" y="7672"/>
                    <a:pt x="2676" y="7826"/>
                    <a:pt x="2955" y="7849"/>
                  </a:cubicBezTo>
                  <a:cubicBezTo>
                    <a:pt x="3017" y="7926"/>
                    <a:pt x="3141" y="7981"/>
                    <a:pt x="3203" y="8070"/>
                  </a:cubicBezTo>
                  <a:cubicBezTo>
                    <a:pt x="3296" y="8081"/>
                    <a:pt x="3327" y="8125"/>
                    <a:pt x="3358" y="8180"/>
                  </a:cubicBezTo>
                  <a:cubicBezTo>
                    <a:pt x="3389" y="8224"/>
                    <a:pt x="3606" y="8202"/>
                    <a:pt x="3513" y="8291"/>
                  </a:cubicBezTo>
                  <a:cubicBezTo>
                    <a:pt x="3575" y="8379"/>
                    <a:pt x="3730" y="8434"/>
                    <a:pt x="3823" y="8512"/>
                  </a:cubicBezTo>
                  <a:cubicBezTo>
                    <a:pt x="3761" y="8589"/>
                    <a:pt x="3978" y="8567"/>
                    <a:pt x="3978" y="8622"/>
                  </a:cubicBezTo>
                  <a:cubicBezTo>
                    <a:pt x="3947" y="8689"/>
                    <a:pt x="4009" y="8733"/>
                    <a:pt x="4133" y="8733"/>
                  </a:cubicBezTo>
                  <a:cubicBezTo>
                    <a:pt x="4071" y="8854"/>
                    <a:pt x="4381" y="8843"/>
                    <a:pt x="4381" y="8954"/>
                  </a:cubicBezTo>
                  <a:cubicBezTo>
                    <a:pt x="4628" y="9087"/>
                    <a:pt x="4690" y="9286"/>
                    <a:pt x="5000" y="9407"/>
                  </a:cubicBezTo>
                  <a:cubicBezTo>
                    <a:pt x="5031" y="9507"/>
                    <a:pt x="5186" y="9551"/>
                    <a:pt x="5217" y="9650"/>
                  </a:cubicBezTo>
                  <a:cubicBezTo>
                    <a:pt x="5372" y="9706"/>
                    <a:pt x="5310" y="9827"/>
                    <a:pt x="5527" y="9849"/>
                  </a:cubicBezTo>
                  <a:cubicBezTo>
                    <a:pt x="5496" y="9982"/>
                    <a:pt x="5651" y="10026"/>
                    <a:pt x="5682" y="10126"/>
                  </a:cubicBezTo>
                  <a:cubicBezTo>
                    <a:pt x="5775" y="10203"/>
                    <a:pt x="5775" y="10325"/>
                    <a:pt x="5930" y="10380"/>
                  </a:cubicBezTo>
                  <a:cubicBezTo>
                    <a:pt x="5868" y="10502"/>
                    <a:pt x="6116" y="10535"/>
                    <a:pt x="6085" y="10656"/>
                  </a:cubicBezTo>
                  <a:cubicBezTo>
                    <a:pt x="6240" y="10645"/>
                    <a:pt x="6116" y="10756"/>
                    <a:pt x="6178" y="10789"/>
                  </a:cubicBezTo>
                  <a:cubicBezTo>
                    <a:pt x="6271" y="10800"/>
                    <a:pt x="6333" y="10833"/>
                    <a:pt x="6333" y="10877"/>
                  </a:cubicBezTo>
                  <a:cubicBezTo>
                    <a:pt x="6581" y="11220"/>
                    <a:pt x="6798" y="11574"/>
                    <a:pt x="7015" y="11928"/>
                  </a:cubicBezTo>
                  <a:cubicBezTo>
                    <a:pt x="7263" y="11894"/>
                    <a:pt x="6953" y="11839"/>
                    <a:pt x="7015" y="11762"/>
                  </a:cubicBezTo>
                  <a:cubicBezTo>
                    <a:pt x="7108" y="11729"/>
                    <a:pt x="7108" y="11662"/>
                    <a:pt x="7108" y="11596"/>
                  </a:cubicBezTo>
                  <a:cubicBezTo>
                    <a:pt x="6984" y="11353"/>
                    <a:pt x="6922" y="11087"/>
                    <a:pt x="6798" y="10844"/>
                  </a:cubicBezTo>
                  <a:cubicBezTo>
                    <a:pt x="6705" y="10745"/>
                    <a:pt x="6519" y="10667"/>
                    <a:pt x="6550" y="10513"/>
                  </a:cubicBezTo>
                  <a:cubicBezTo>
                    <a:pt x="6457" y="10413"/>
                    <a:pt x="6302" y="10325"/>
                    <a:pt x="6333" y="10181"/>
                  </a:cubicBezTo>
                  <a:cubicBezTo>
                    <a:pt x="6023" y="10037"/>
                    <a:pt x="5992" y="9794"/>
                    <a:pt x="5775" y="9628"/>
                  </a:cubicBezTo>
                  <a:cubicBezTo>
                    <a:pt x="5682" y="9529"/>
                    <a:pt x="5558" y="9440"/>
                    <a:pt x="5465" y="9341"/>
                  </a:cubicBezTo>
                  <a:cubicBezTo>
                    <a:pt x="5372" y="9263"/>
                    <a:pt x="5186" y="9197"/>
                    <a:pt x="5155" y="9098"/>
                  </a:cubicBezTo>
                  <a:cubicBezTo>
                    <a:pt x="4876" y="8943"/>
                    <a:pt x="4814" y="8711"/>
                    <a:pt x="4443" y="8600"/>
                  </a:cubicBezTo>
                  <a:cubicBezTo>
                    <a:pt x="4443" y="8479"/>
                    <a:pt x="4257" y="8423"/>
                    <a:pt x="4133" y="8346"/>
                  </a:cubicBezTo>
                  <a:cubicBezTo>
                    <a:pt x="4071" y="8246"/>
                    <a:pt x="3885" y="8191"/>
                    <a:pt x="3823" y="8092"/>
                  </a:cubicBezTo>
                  <a:cubicBezTo>
                    <a:pt x="3792" y="8036"/>
                    <a:pt x="3606" y="8036"/>
                    <a:pt x="3575" y="7981"/>
                  </a:cubicBezTo>
                  <a:cubicBezTo>
                    <a:pt x="3637" y="7926"/>
                    <a:pt x="3482" y="7948"/>
                    <a:pt x="3420" y="7926"/>
                  </a:cubicBezTo>
                  <a:cubicBezTo>
                    <a:pt x="3389" y="7915"/>
                    <a:pt x="3451" y="7871"/>
                    <a:pt x="3358" y="7871"/>
                  </a:cubicBezTo>
                  <a:cubicBezTo>
                    <a:pt x="3296" y="7771"/>
                    <a:pt x="3110" y="7716"/>
                    <a:pt x="3048" y="7627"/>
                  </a:cubicBezTo>
                  <a:cubicBezTo>
                    <a:pt x="2800" y="7583"/>
                    <a:pt x="2800" y="7473"/>
                    <a:pt x="2645" y="7395"/>
                  </a:cubicBezTo>
                  <a:cubicBezTo>
                    <a:pt x="2459" y="7351"/>
                    <a:pt x="2366" y="7252"/>
                    <a:pt x="2242" y="7174"/>
                  </a:cubicBezTo>
                  <a:cubicBezTo>
                    <a:pt x="2056" y="7119"/>
                    <a:pt x="1963" y="7019"/>
                    <a:pt x="1870" y="6931"/>
                  </a:cubicBezTo>
                  <a:cubicBezTo>
                    <a:pt x="1684" y="6865"/>
                    <a:pt x="1591" y="6787"/>
                    <a:pt x="1468" y="6710"/>
                  </a:cubicBezTo>
                  <a:cubicBezTo>
                    <a:pt x="1344" y="6633"/>
                    <a:pt x="1251" y="6544"/>
                    <a:pt x="1158" y="6456"/>
                  </a:cubicBezTo>
                  <a:cubicBezTo>
                    <a:pt x="1096" y="6356"/>
                    <a:pt x="879" y="6312"/>
                    <a:pt x="941" y="6179"/>
                  </a:cubicBezTo>
                  <a:cubicBezTo>
                    <a:pt x="1220" y="6235"/>
                    <a:pt x="1220" y="6389"/>
                    <a:pt x="1406" y="6478"/>
                  </a:cubicBezTo>
                  <a:cubicBezTo>
                    <a:pt x="1560" y="6588"/>
                    <a:pt x="1715" y="6688"/>
                    <a:pt x="1870" y="6787"/>
                  </a:cubicBezTo>
                  <a:cubicBezTo>
                    <a:pt x="1994" y="6820"/>
                    <a:pt x="1994" y="6909"/>
                    <a:pt x="2087" y="6953"/>
                  </a:cubicBezTo>
                  <a:cubicBezTo>
                    <a:pt x="2180" y="6997"/>
                    <a:pt x="2335" y="7019"/>
                    <a:pt x="2335" y="7097"/>
                  </a:cubicBezTo>
                  <a:cubicBezTo>
                    <a:pt x="2552" y="7163"/>
                    <a:pt x="2645" y="7274"/>
                    <a:pt x="2800" y="7373"/>
                  </a:cubicBezTo>
                  <a:cubicBezTo>
                    <a:pt x="3079" y="7428"/>
                    <a:pt x="3172" y="7561"/>
                    <a:pt x="3358" y="7650"/>
                  </a:cubicBezTo>
                  <a:cubicBezTo>
                    <a:pt x="3575" y="7738"/>
                    <a:pt x="3668" y="7860"/>
                    <a:pt x="3823" y="7959"/>
                  </a:cubicBezTo>
                  <a:cubicBezTo>
                    <a:pt x="3916" y="7959"/>
                    <a:pt x="3854" y="8036"/>
                    <a:pt x="3978" y="8036"/>
                  </a:cubicBezTo>
                  <a:cubicBezTo>
                    <a:pt x="4071" y="8047"/>
                    <a:pt x="4040" y="8092"/>
                    <a:pt x="4133" y="8092"/>
                  </a:cubicBezTo>
                  <a:cubicBezTo>
                    <a:pt x="4164" y="8158"/>
                    <a:pt x="4226" y="8213"/>
                    <a:pt x="4381" y="8235"/>
                  </a:cubicBezTo>
                  <a:cubicBezTo>
                    <a:pt x="4474" y="8346"/>
                    <a:pt x="4628" y="8434"/>
                    <a:pt x="4845" y="8512"/>
                  </a:cubicBezTo>
                  <a:cubicBezTo>
                    <a:pt x="4907" y="8578"/>
                    <a:pt x="4907" y="8667"/>
                    <a:pt x="5062" y="8711"/>
                  </a:cubicBezTo>
                  <a:cubicBezTo>
                    <a:pt x="5062" y="8799"/>
                    <a:pt x="5186" y="8854"/>
                    <a:pt x="5310" y="8899"/>
                  </a:cubicBezTo>
                  <a:cubicBezTo>
                    <a:pt x="5403" y="9042"/>
                    <a:pt x="5620" y="9142"/>
                    <a:pt x="5682" y="9286"/>
                  </a:cubicBezTo>
                  <a:cubicBezTo>
                    <a:pt x="5837" y="9385"/>
                    <a:pt x="5992" y="9485"/>
                    <a:pt x="6147" y="9573"/>
                  </a:cubicBezTo>
                  <a:cubicBezTo>
                    <a:pt x="6085" y="9695"/>
                    <a:pt x="6302" y="9728"/>
                    <a:pt x="6333" y="9816"/>
                  </a:cubicBezTo>
                  <a:cubicBezTo>
                    <a:pt x="6209" y="9827"/>
                    <a:pt x="6302" y="9871"/>
                    <a:pt x="6395" y="9871"/>
                  </a:cubicBezTo>
                  <a:cubicBezTo>
                    <a:pt x="6364" y="9938"/>
                    <a:pt x="6457" y="9949"/>
                    <a:pt x="6488" y="9982"/>
                  </a:cubicBezTo>
                  <a:cubicBezTo>
                    <a:pt x="6457" y="10081"/>
                    <a:pt x="6612" y="10115"/>
                    <a:pt x="6643" y="10203"/>
                  </a:cubicBezTo>
                  <a:cubicBezTo>
                    <a:pt x="6736" y="10258"/>
                    <a:pt x="6705" y="10369"/>
                    <a:pt x="6860" y="10402"/>
                  </a:cubicBezTo>
                  <a:cubicBezTo>
                    <a:pt x="6798" y="10612"/>
                    <a:pt x="7077" y="10701"/>
                    <a:pt x="7108" y="10877"/>
                  </a:cubicBezTo>
                  <a:cubicBezTo>
                    <a:pt x="7356" y="10855"/>
                    <a:pt x="7201" y="10689"/>
                    <a:pt x="7325" y="10623"/>
                  </a:cubicBezTo>
                  <a:cubicBezTo>
                    <a:pt x="7263" y="10457"/>
                    <a:pt x="7077" y="10336"/>
                    <a:pt x="7015" y="10148"/>
                  </a:cubicBezTo>
                  <a:cubicBezTo>
                    <a:pt x="6984" y="10059"/>
                    <a:pt x="6798" y="10026"/>
                    <a:pt x="6860" y="9905"/>
                  </a:cubicBezTo>
                  <a:cubicBezTo>
                    <a:pt x="6767" y="9838"/>
                    <a:pt x="6674" y="9794"/>
                    <a:pt x="6705" y="9684"/>
                  </a:cubicBezTo>
                  <a:cubicBezTo>
                    <a:pt x="6457" y="9518"/>
                    <a:pt x="6302" y="9319"/>
                    <a:pt x="6147" y="9120"/>
                  </a:cubicBezTo>
                  <a:cubicBezTo>
                    <a:pt x="6023" y="8932"/>
                    <a:pt x="5651" y="8821"/>
                    <a:pt x="5620" y="8600"/>
                  </a:cubicBezTo>
                  <a:cubicBezTo>
                    <a:pt x="5372" y="8556"/>
                    <a:pt x="5403" y="8434"/>
                    <a:pt x="5310" y="8346"/>
                  </a:cubicBezTo>
                  <a:cubicBezTo>
                    <a:pt x="5186" y="8324"/>
                    <a:pt x="5186" y="8258"/>
                    <a:pt x="5155" y="8202"/>
                  </a:cubicBezTo>
                  <a:cubicBezTo>
                    <a:pt x="5031" y="8191"/>
                    <a:pt x="5000" y="8147"/>
                    <a:pt x="5000" y="8092"/>
                  </a:cubicBezTo>
                  <a:cubicBezTo>
                    <a:pt x="4752" y="8059"/>
                    <a:pt x="4783" y="7926"/>
                    <a:pt x="4597" y="7871"/>
                  </a:cubicBezTo>
                  <a:cubicBezTo>
                    <a:pt x="4597" y="7760"/>
                    <a:pt x="4288" y="7738"/>
                    <a:pt x="4288" y="7616"/>
                  </a:cubicBezTo>
                  <a:cubicBezTo>
                    <a:pt x="4071" y="7583"/>
                    <a:pt x="4133" y="7428"/>
                    <a:pt x="3885" y="7395"/>
                  </a:cubicBezTo>
                  <a:cubicBezTo>
                    <a:pt x="3761" y="7329"/>
                    <a:pt x="3730" y="7218"/>
                    <a:pt x="3513" y="7174"/>
                  </a:cubicBezTo>
                  <a:cubicBezTo>
                    <a:pt x="3358" y="6986"/>
                    <a:pt x="3048" y="6854"/>
                    <a:pt x="2893" y="6677"/>
                  </a:cubicBezTo>
                  <a:cubicBezTo>
                    <a:pt x="2769" y="6655"/>
                    <a:pt x="2769" y="6588"/>
                    <a:pt x="2738" y="6533"/>
                  </a:cubicBezTo>
                  <a:cubicBezTo>
                    <a:pt x="2614" y="6522"/>
                    <a:pt x="2583" y="6478"/>
                    <a:pt x="2583" y="6423"/>
                  </a:cubicBezTo>
                  <a:cubicBezTo>
                    <a:pt x="2366" y="6378"/>
                    <a:pt x="2366" y="6257"/>
                    <a:pt x="2180" y="6201"/>
                  </a:cubicBezTo>
                  <a:cubicBezTo>
                    <a:pt x="2118" y="5991"/>
                    <a:pt x="1715" y="5881"/>
                    <a:pt x="1622" y="5671"/>
                  </a:cubicBezTo>
                  <a:cubicBezTo>
                    <a:pt x="1808" y="5704"/>
                    <a:pt x="1963" y="5737"/>
                    <a:pt x="1932" y="5837"/>
                  </a:cubicBezTo>
                  <a:cubicBezTo>
                    <a:pt x="2118" y="5859"/>
                    <a:pt x="2118" y="5947"/>
                    <a:pt x="2180" y="6014"/>
                  </a:cubicBezTo>
                  <a:cubicBezTo>
                    <a:pt x="2428" y="6014"/>
                    <a:pt x="2273" y="6157"/>
                    <a:pt x="2490" y="6179"/>
                  </a:cubicBezTo>
                  <a:cubicBezTo>
                    <a:pt x="2490" y="6268"/>
                    <a:pt x="2707" y="6268"/>
                    <a:pt x="2645" y="6367"/>
                  </a:cubicBezTo>
                  <a:cubicBezTo>
                    <a:pt x="2831" y="6389"/>
                    <a:pt x="2831" y="6489"/>
                    <a:pt x="2955" y="6533"/>
                  </a:cubicBezTo>
                  <a:cubicBezTo>
                    <a:pt x="2955" y="6588"/>
                    <a:pt x="3017" y="6610"/>
                    <a:pt x="3110" y="6621"/>
                  </a:cubicBezTo>
                  <a:cubicBezTo>
                    <a:pt x="3110" y="6666"/>
                    <a:pt x="3110" y="6699"/>
                    <a:pt x="3203" y="6699"/>
                  </a:cubicBezTo>
                  <a:cubicBezTo>
                    <a:pt x="3265" y="6854"/>
                    <a:pt x="3575" y="6920"/>
                    <a:pt x="3668" y="7064"/>
                  </a:cubicBezTo>
                  <a:cubicBezTo>
                    <a:pt x="3668" y="7141"/>
                    <a:pt x="3916" y="7130"/>
                    <a:pt x="3885" y="7207"/>
                  </a:cubicBezTo>
                  <a:cubicBezTo>
                    <a:pt x="4071" y="7207"/>
                    <a:pt x="3916" y="7329"/>
                    <a:pt x="4133" y="7318"/>
                  </a:cubicBezTo>
                  <a:cubicBezTo>
                    <a:pt x="4257" y="7417"/>
                    <a:pt x="4350" y="7517"/>
                    <a:pt x="4597" y="7561"/>
                  </a:cubicBezTo>
                  <a:cubicBezTo>
                    <a:pt x="4567" y="7705"/>
                    <a:pt x="4845" y="7716"/>
                    <a:pt x="4845" y="7849"/>
                  </a:cubicBezTo>
                  <a:cubicBezTo>
                    <a:pt x="4969" y="7915"/>
                    <a:pt x="5155" y="7970"/>
                    <a:pt x="5217" y="8070"/>
                  </a:cubicBezTo>
                  <a:cubicBezTo>
                    <a:pt x="5558" y="8169"/>
                    <a:pt x="5527" y="8423"/>
                    <a:pt x="5837" y="8534"/>
                  </a:cubicBezTo>
                  <a:cubicBezTo>
                    <a:pt x="5899" y="8644"/>
                    <a:pt x="5930" y="8744"/>
                    <a:pt x="6147" y="8788"/>
                  </a:cubicBezTo>
                  <a:cubicBezTo>
                    <a:pt x="6178" y="8899"/>
                    <a:pt x="6333" y="8954"/>
                    <a:pt x="6395" y="9042"/>
                  </a:cubicBezTo>
                  <a:cubicBezTo>
                    <a:pt x="6550" y="9219"/>
                    <a:pt x="6643" y="9418"/>
                    <a:pt x="6953" y="9540"/>
                  </a:cubicBezTo>
                  <a:cubicBezTo>
                    <a:pt x="6953" y="9750"/>
                    <a:pt x="7201" y="9871"/>
                    <a:pt x="7263" y="10070"/>
                  </a:cubicBezTo>
                  <a:cubicBezTo>
                    <a:pt x="7480" y="10004"/>
                    <a:pt x="7232" y="9871"/>
                    <a:pt x="7170" y="9816"/>
                  </a:cubicBezTo>
                  <a:cubicBezTo>
                    <a:pt x="7356" y="9739"/>
                    <a:pt x="7046" y="9672"/>
                    <a:pt x="7108" y="9573"/>
                  </a:cubicBezTo>
                  <a:cubicBezTo>
                    <a:pt x="7046" y="9473"/>
                    <a:pt x="6984" y="9385"/>
                    <a:pt x="6860" y="9319"/>
                  </a:cubicBezTo>
                  <a:cubicBezTo>
                    <a:pt x="6798" y="9241"/>
                    <a:pt x="6767" y="9153"/>
                    <a:pt x="6643" y="9098"/>
                  </a:cubicBezTo>
                  <a:cubicBezTo>
                    <a:pt x="6488" y="8711"/>
                    <a:pt x="6147" y="8401"/>
                    <a:pt x="5775" y="8092"/>
                  </a:cubicBezTo>
                  <a:cubicBezTo>
                    <a:pt x="5682" y="8014"/>
                    <a:pt x="5496" y="7970"/>
                    <a:pt x="5527" y="7849"/>
                  </a:cubicBezTo>
                  <a:cubicBezTo>
                    <a:pt x="5310" y="7815"/>
                    <a:pt x="5310" y="7705"/>
                    <a:pt x="5217" y="7616"/>
                  </a:cubicBezTo>
                  <a:cubicBezTo>
                    <a:pt x="5062" y="7616"/>
                    <a:pt x="5186" y="7528"/>
                    <a:pt x="5062" y="7506"/>
                  </a:cubicBezTo>
                  <a:cubicBezTo>
                    <a:pt x="4969" y="7495"/>
                    <a:pt x="4907" y="7451"/>
                    <a:pt x="4907" y="7395"/>
                  </a:cubicBezTo>
                  <a:cubicBezTo>
                    <a:pt x="4814" y="7329"/>
                    <a:pt x="4721" y="7263"/>
                    <a:pt x="4597" y="7207"/>
                  </a:cubicBezTo>
                  <a:cubicBezTo>
                    <a:pt x="4474" y="7019"/>
                    <a:pt x="4102" y="6931"/>
                    <a:pt x="3885" y="6787"/>
                  </a:cubicBezTo>
                  <a:cubicBezTo>
                    <a:pt x="3854" y="6743"/>
                    <a:pt x="3792" y="6721"/>
                    <a:pt x="3730" y="6677"/>
                  </a:cubicBezTo>
                  <a:cubicBezTo>
                    <a:pt x="3637" y="6655"/>
                    <a:pt x="3730" y="6566"/>
                    <a:pt x="3575" y="6566"/>
                  </a:cubicBezTo>
                  <a:cubicBezTo>
                    <a:pt x="3513" y="6489"/>
                    <a:pt x="3327" y="6456"/>
                    <a:pt x="3358" y="6345"/>
                  </a:cubicBezTo>
                  <a:cubicBezTo>
                    <a:pt x="3637" y="6312"/>
                    <a:pt x="3420" y="6467"/>
                    <a:pt x="3668" y="6456"/>
                  </a:cubicBezTo>
                  <a:cubicBezTo>
                    <a:pt x="3637" y="6522"/>
                    <a:pt x="3792" y="6544"/>
                    <a:pt x="3823" y="6588"/>
                  </a:cubicBezTo>
                  <a:cubicBezTo>
                    <a:pt x="3978" y="6666"/>
                    <a:pt x="4071" y="6765"/>
                    <a:pt x="4288" y="6820"/>
                  </a:cubicBezTo>
                  <a:cubicBezTo>
                    <a:pt x="4350" y="6931"/>
                    <a:pt x="4597" y="6986"/>
                    <a:pt x="4752" y="7064"/>
                  </a:cubicBezTo>
                  <a:cubicBezTo>
                    <a:pt x="4876" y="7086"/>
                    <a:pt x="4721" y="7196"/>
                    <a:pt x="5000" y="7174"/>
                  </a:cubicBezTo>
                  <a:cubicBezTo>
                    <a:pt x="4969" y="7241"/>
                    <a:pt x="5031" y="7296"/>
                    <a:pt x="5155" y="7318"/>
                  </a:cubicBezTo>
                  <a:cubicBezTo>
                    <a:pt x="5155" y="7451"/>
                    <a:pt x="5434" y="7484"/>
                    <a:pt x="5465" y="7616"/>
                  </a:cubicBezTo>
                  <a:cubicBezTo>
                    <a:pt x="5682" y="7672"/>
                    <a:pt x="5620" y="7826"/>
                    <a:pt x="5837" y="7871"/>
                  </a:cubicBezTo>
                  <a:cubicBezTo>
                    <a:pt x="5837" y="8014"/>
                    <a:pt x="6116" y="8047"/>
                    <a:pt x="6147" y="8180"/>
                  </a:cubicBezTo>
                  <a:cubicBezTo>
                    <a:pt x="6271" y="8202"/>
                    <a:pt x="6271" y="8269"/>
                    <a:pt x="6302" y="8313"/>
                  </a:cubicBezTo>
                  <a:cubicBezTo>
                    <a:pt x="6488" y="8324"/>
                    <a:pt x="6395" y="8423"/>
                    <a:pt x="6550" y="8423"/>
                  </a:cubicBezTo>
                  <a:cubicBezTo>
                    <a:pt x="6612" y="8667"/>
                    <a:pt x="6860" y="8843"/>
                    <a:pt x="6953" y="9064"/>
                  </a:cubicBezTo>
                  <a:cubicBezTo>
                    <a:pt x="7139" y="9120"/>
                    <a:pt x="7046" y="9286"/>
                    <a:pt x="7263" y="9341"/>
                  </a:cubicBezTo>
                  <a:cubicBezTo>
                    <a:pt x="7294" y="9363"/>
                    <a:pt x="7325" y="9396"/>
                    <a:pt x="7325" y="9429"/>
                  </a:cubicBezTo>
                  <a:cubicBezTo>
                    <a:pt x="7325" y="9429"/>
                    <a:pt x="7232" y="9462"/>
                    <a:pt x="7325" y="9451"/>
                  </a:cubicBezTo>
                  <a:cubicBezTo>
                    <a:pt x="7325" y="9518"/>
                    <a:pt x="7480" y="9540"/>
                    <a:pt x="7418" y="9628"/>
                  </a:cubicBezTo>
                  <a:cubicBezTo>
                    <a:pt x="7573" y="9617"/>
                    <a:pt x="7449" y="9507"/>
                    <a:pt x="7480" y="9451"/>
                  </a:cubicBezTo>
                  <a:cubicBezTo>
                    <a:pt x="7325" y="9451"/>
                    <a:pt x="7449" y="9341"/>
                    <a:pt x="7418" y="9286"/>
                  </a:cubicBezTo>
                  <a:cubicBezTo>
                    <a:pt x="7325" y="9208"/>
                    <a:pt x="7294" y="9087"/>
                    <a:pt x="7263" y="8987"/>
                  </a:cubicBezTo>
                  <a:cubicBezTo>
                    <a:pt x="7108" y="8744"/>
                    <a:pt x="7139" y="8611"/>
                    <a:pt x="7015" y="8368"/>
                  </a:cubicBezTo>
                  <a:cubicBezTo>
                    <a:pt x="6860" y="8302"/>
                    <a:pt x="6860" y="8180"/>
                    <a:pt x="6705" y="8125"/>
                  </a:cubicBezTo>
                  <a:cubicBezTo>
                    <a:pt x="6767" y="8047"/>
                    <a:pt x="6581" y="8047"/>
                    <a:pt x="6612" y="7981"/>
                  </a:cubicBezTo>
                  <a:cubicBezTo>
                    <a:pt x="6519" y="7970"/>
                    <a:pt x="6612" y="7871"/>
                    <a:pt x="6457" y="7871"/>
                  </a:cubicBezTo>
                  <a:cubicBezTo>
                    <a:pt x="6457" y="7760"/>
                    <a:pt x="6302" y="7705"/>
                    <a:pt x="6240" y="7616"/>
                  </a:cubicBezTo>
                  <a:cubicBezTo>
                    <a:pt x="6116" y="7550"/>
                    <a:pt x="6116" y="7440"/>
                    <a:pt x="5930" y="7395"/>
                  </a:cubicBezTo>
                  <a:cubicBezTo>
                    <a:pt x="5837" y="7307"/>
                    <a:pt x="5775" y="7207"/>
                    <a:pt x="5620" y="7152"/>
                  </a:cubicBezTo>
                  <a:cubicBezTo>
                    <a:pt x="5682" y="7075"/>
                    <a:pt x="5465" y="7097"/>
                    <a:pt x="5465" y="7042"/>
                  </a:cubicBezTo>
                  <a:cubicBezTo>
                    <a:pt x="5558" y="6942"/>
                    <a:pt x="5217" y="7019"/>
                    <a:pt x="5310" y="6931"/>
                  </a:cubicBezTo>
                  <a:cubicBezTo>
                    <a:pt x="4969" y="6820"/>
                    <a:pt x="4938" y="6610"/>
                    <a:pt x="4597" y="6511"/>
                  </a:cubicBezTo>
                  <a:cubicBezTo>
                    <a:pt x="4536" y="6400"/>
                    <a:pt x="4288" y="6367"/>
                    <a:pt x="4288" y="6257"/>
                  </a:cubicBezTo>
                  <a:cubicBezTo>
                    <a:pt x="4040" y="6235"/>
                    <a:pt x="4164" y="6080"/>
                    <a:pt x="3885" y="6069"/>
                  </a:cubicBezTo>
                  <a:cubicBezTo>
                    <a:pt x="3854" y="5969"/>
                    <a:pt x="3699" y="5914"/>
                    <a:pt x="3575" y="5837"/>
                  </a:cubicBezTo>
                  <a:cubicBezTo>
                    <a:pt x="3451" y="5770"/>
                    <a:pt x="3327" y="5704"/>
                    <a:pt x="3265" y="5616"/>
                  </a:cubicBezTo>
                  <a:cubicBezTo>
                    <a:pt x="3141" y="5593"/>
                    <a:pt x="3141" y="5527"/>
                    <a:pt x="3110" y="5483"/>
                  </a:cubicBezTo>
                  <a:cubicBezTo>
                    <a:pt x="3079" y="5439"/>
                    <a:pt x="2986" y="5406"/>
                    <a:pt x="2955" y="5372"/>
                  </a:cubicBezTo>
                  <a:cubicBezTo>
                    <a:pt x="2893" y="5284"/>
                    <a:pt x="2738" y="5229"/>
                    <a:pt x="2707" y="5118"/>
                  </a:cubicBezTo>
                  <a:cubicBezTo>
                    <a:pt x="2459" y="5096"/>
                    <a:pt x="2614" y="4930"/>
                    <a:pt x="2397" y="4897"/>
                  </a:cubicBezTo>
                  <a:cubicBezTo>
                    <a:pt x="2428" y="4775"/>
                    <a:pt x="2211" y="4742"/>
                    <a:pt x="2242" y="4621"/>
                  </a:cubicBezTo>
                  <a:cubicBezTo>
                    <a:pt x="2490" y="4654"/>
                    <a:pt x="2459" y="4775"/>
                    <a:pt x="2552" y="4864"/>
                  </a:cubicBezTo>
                  <a:cubicBezTo>
                    <a:pt x="2676" y="4897"/>
                    <a:pt x="2676" y="4952"/>
                    <a:pt x="2707" y="5008"/>
                  </a:cubicBezTo>
                  <a:cubicBezTo>
                    <a:pt x="2831" y="5030"/>
                    <a:pt x="2862" y="5063"/>
                    <a:pt x="2862" y="5118"/>
                  </a:cubicBezTo>
                  <a:cubicBezTo>
                    <a:pt x="3110" y="5262"/>
                    <a:pt x="3265" y="5439"/>
                    <a:pt x="3513" y="5593"/>
                  </a:cubicBezTo>
                  <a:cubicBezTo>
                    <a:pt x="3761" y="5726"/>
                    <a:pt x="4009" y="5870"/>
                    <a:pt x="4195" y="6036"/>
                  </a:cubicBezTo>
                  <a:cubicBezTo>
                    <a:pt x="4381" y="6047"/>
                    <a:pt x="4288" y="6135"/>
                    <a:pt x="4443" y="6146"/>
                  </a:cubicBezTo>
                  <a:cubicBezTo>
                    <a:pt x="4350" y="6235"/>
                    <a:pt x="4690" y="6168"/>
                    <a:pt x="4597" y="6257"/>
                  </a:cubicBezTo>
                  <a:cubicBezTo>
                    <a:pt x="4752" y="6312"/>
                    <a:pt x="4814" y="6411"/>
                    <a:pt x="5000" y="6456"/>
                  </a:cubicBezTo>
                  <a:cubicBezTo>
                    <a:pt x="5031" y="6555"/>
                    <a:pt x="5217" y="6621"/>
                    <a:pt x="5310" y="6699"/>
                  </a:cubicBezTo>
                  <a:cubicBezTo>
                    <a:pt x="5372" y="6743"/>
                    <a:pt x="5434" y="6787"/>
                    <a:pt x="5527" y="6809"/>
                  </a:cubicBezTo>
                  <a:cubicBezTo>
                    <a:pt x="5651" y="6832"/>
                    <a:pt x="5558" y="6920"/>
                    <a:pt x="5682" y="6931"/>
                  </a:cubicBezTo>
                  <a:cubicBezTo>
                    <a:pt x="5868" y="7097"/>
                    <a:pt x="6147" y="7229"/>
                    <a:pt x="6302" y="7395"/>
                  </a:cubicBezTo>
                  <a:cubicBezTo>
                    <a:pt x="6457" y="7473"/>
                    <a:pt x="6550" y="7550"/>
                    <a:pt x="6612" y="7650"/>
                  </a:cubicBezTo>
                  <a:cubicBezTo>
                    <a:pt x="6674" y="7749"/>
                    <a:pt x="6829" y="7793"/>
                    <a:pt x="6860" y="7904"/>
                  </a:cubicBezTo>
                  <a:cubicBezTo>
                    <a:pt x="7015" y="7959"/>
                    <a:pt x="6953" y="8103"/>
                    <a:pt x="7170" y="8147"/>
                  </a:cubicBezTo>
                  <a:cubicBezTo>
                    <a:pt x="7263" y="8235"/>
                    <a:pt x="7139" y="8291"/>
                    <a:pt x="7418" y="8346"/>
                  </a:cubicBezTo>
                  <a:cubicBezTo>
                    <a:pt x="7263" y="8412"/>
                    <a:pt x="7449" y="8556"/>
                    <a:pt x="7480" y="8655"/>
                  </a:cubicBezTo>
                  <a:cubicBezTo>
                    <a:pt x="7511" y="8777"/>
                    <a:pt x="7604" y="8866"/>
                    <a:pt x="7573" y="9009"/>
                  </a:cubicBezTo>
                  <a:cubicBezTo>
                    <a:pt x="7665" y="9131"/>
                    <a:pt x="7758" y="9252"/>
                    <a:pt x="7727" y="9429"/>
                  </a:cubicBezTo>
                  <a:cubicBezTo>
                    <a:pt x="7882" y="9429"/>
                    <a:pt x="7758" y="9330"/>
                    <a:pt x="7789" y="9286"/>
                  </a:cubicBezTo>
                  <a:cubicBezTo>
                    <a:pt x="7913" y="9286"/>
                    <a:pt x="7851" y="9219"/>
                    <a:pt x="7882" y="9175"/>
                  </a:cubicBezTo>
                  <a:cubicBezTo>
                    <a:pt x="7882" y="9087"/>
                    <a:pt x="7882" y="8998"/>
                    <a:pt x="7882" y="8899"/>
                  </a:cubicBezTo>
                  <a:cubicBezTo>
                    <a:pt x="7789" y="8678"/>
                    <a:pt x="7665" y="8479"/>
                    <a:pt x="7635" y="8235"/>
                  </a:cubicBezTo>
                  <a:cubicBezTo>
                    <a:pt x="7665" y="8158"/>
                    <a:pt x="7511" y="8147"/>
                    <a:pt x="7480" y="8092"/>
                  </a:cubicBezTo>
                  <a:cubicBezTo>
                    <a:pt x="7387" y="8081"/>
                    <a:pt x="7480" y="7992"/>
                    <a:pt x="7325" y="7981"/>
                  </a:cubicBezTo>
                  <a:cubicBezTo>
                    <a:pt x="7325" y="7782"/>
                    <a:pt x="7077" y="7616"/>
                    <a:pt x="6860" y="7428"/>
                  </a:cubicBezTo>
                  <a:cubicBezTo>
                    <a:pt x="6674" y="7241"/>
                    <a:pt x="6395" y="7097"/>
                    <a:pt x="6240" y="6898"/>
                  </a:cubicBezTo>
                  <a:cubicBezTo>
                    <a:pt x="6178" y="6787"/>
                    <a:pt x="6054" y="6710"/>
                    <a:pt x="5930" y="6621"/>
                  </a:cubicBezTo>
                  <a:cubicBezTo>
                    <a:pt x="5744" y="6555"/>
                    <a:pt x="5775" y="6411"/>
                    <a:pt x="5527" y="6367"/>
                  </a:cubicBezTo>
                  <a:cubicBezTo>
                    <a:pt x="5496" y="6257"/>
                    <a:pt x="5217" y="6212"/>
                    <a:pt x="5217" y="6091"/>
                  </a:cubicBezTo>
                  <a:cubicBezTo>
                    <a:pt x="5093" y="6069"/>
                    <a:pt x="5093" y="6002"/>
                    <a:pt x="5062" y="5947"/>
                  </a:cubicBezTo>
                  <a:cubicBezTo>
                    <a:pt x="4876" y="5958"/>
                    <a:pt x="4969" y="5870"/>
                    <a:pt x="4814" y="5870"/>
                  </a:cubicBezTo>
                  <a:cubicBezTo>
                    <a:pt x="4783" y="5649"/>
                    <a:pt x="4443" y="5538"/>
                    <a:pt x="4350" y="5339"/>
                  </a:cubicBezTo>
                  <a:cubicBezTo>
                    <a:pt x="4257" y="5140"/>
                    <a:pt x="4009" y="5008"/>
                    <a:pt x="3978" y="4786"/>
                  </a:cubicBezTo>
                  <a:cubicBezTo>
                    <a:pt x="4226" y="4798"/>
                    <a:pt x="4102" y="4941"/>
                    <a:pt x="4288" y="4974"/>
                  </a:cubicBezTo>
                  <a:cubicBezTo>
                    <a:pt x="4288" y="5063"/>
                    <a:pt x="4350" y="5140"/>
                    <a:pt x="4443" y="5207"/>
                  </a:cubicBezTo>
                  <a:cubicBezTo>
                    <a:pt x="4505" y="5284"/>
                    <a:pt x="4536" y="5372"/>
                    <a:pt x="4659" y="5428"/>
                  </a:cubicBezTo>
                  <a:cubicBezTo>
                    <a:pt x="4783" y="5472"/>
                    <a:pt x="4721" y="5593"/>
                    <a:pt x="4907" y="5616"/>
                  </a:cubicBezTo>
                  <a:cubicBezTo>
                    <a:pt x="5000" y="5781"/>
                    <a:pt x="5248" y="5892"/>
                    <a:pt x="5372" y="6036"/>
                  </a:cubicBezTo>
                  <a:cubicBezTo>
                    <a:pt x="5558" y="6113"/>
                    <a:pt x="5403" y="6124"/>
                    <a:pt x="5620" y="6201"/>
                  </a:cubicBezTo>
                  <a:cubicBezTo>
                    <a:pt x="5775" y="6235"/>
                    <a:pt x="5744" y="6334"/>
                    <a:pt x="5930" y="6367"/>
                  </a:cubicBezTo>
                  <a:cubicBezTo>
                    <a:pt x="6023" y="6533"/>
                    <a:pt x="6333" y="6610"/>
                    <a:pt x="6395" y="6787"/>
                  </a:cubicBezTo>
                  <a:cubicBezTo>
                    <a:pt x="6612" y="6809"/>
                    <a:pt x="6581" y="6931"/>
                    <a:pt x="6612" y="7008"/>
                  </a:cubicBezTo>
                  <a:cubicBezTo>
                    <a:pt x="6860" y="7019"/>
                    <a:pt x="6767" y="7141"/>
                    <a:pt x="6922" y="7174"/>
                  </a:cubicBezTo>
                  <a:cubicBezTo>
                    <a:pt x="7108" y="7318"/>
                    <a:pt x="7263" y="7451"/>
                    <a:pt x="7418" y="7594"/>
                  </a:cubicBezTo>
                  <a:cubicBezTo>
                    <a:pt x="7449" y="7672"/>
                    <a:pt x="7511" y="7738"/>
                    <a:pt x="7573" y="7815"/>
                  </a:cubicBezTo>
                  <a:cubicBezTo>
                    <a:pt x="7542" y="7871"/>
                    <a:pt x="7665" y="7871"/>
                    <a:pt x="7635" y="7926"/>
                  </a:cubicBezTo>
                  <a:cubicBezTo>
                    <a:pt x="7758" y="7937"/>
                    <a:pt x="7665" y="8014"/>
                    <a:pt x="7789" y="8014"/>
                  </a:cubicBezTo>
                  <a:cubicBezTo>
                    <a:pt x="7727" y="8114"/>
                    <a:pt x="7882" y="8147"/>
                    <a:pt x="7882" y="8235"/>
                  </a:cubicBezTo>
                  <a:cubicBezTo>
                    <a:pt x="8037" y="8258"/>
                    <a:pt x="7851" y="8412"/>
                    <a:pt x="8037" y="8423"/>
                  </a:cubicBezTo>
                  <a:cubicBezTo>
                    <a:pt x="8254" y="8401"/>
                    <a:pt x="7975" y="8335"/>
                    <a:pt x="8037" y="8291"/>
                  </a:cubicBezTo>
                  <a:cubicBezTo>
                    <a:pt x="8192" y="8291"/>
                    <a:pt x="8068" y="8191"/>
                    <a:pt x="8099" y="8147"/>
                  </a:cubicBezTo>
                  <a:cubicBezTo>
                    <a:pt x="8130" y="8036"/>
                    <a:pt x="7975" y="7992"/>
                    <a:pt x="8037" y="7871"/>
                  </a:cubicBezTo>
                  <a:cubicBezTo>
                    <a:pt x="8006" y="7771"/>
                    <a:pt x="7820" y="7738"/>
                    <a:pt x="7944" y="7650"/>
                  </a:cubicBezTo>
                  <a:cubicBezTo>
                    <a:pt x="7789" y="7605"/>
                    <a:pt x="7882" y="7462"/>
                    <a:pt x="7727" y="7428"/>
                  </a:cubicBezTo>
                  <a:cubicBezTo>
                    <a:pt x="7696" y="7384"/>
                    <a:pt x="7758" y="7318"/>
                    <a:pt x="7635" y="7318"/>
                  </a:cubicBezTo>
                  <a:cubicBezTo>
                    <a:pt x="7635" y="7274"/>
                    <a:pt x="7665" y="7207"/>
                    <a:pt x="7573" y="7207"/>
                  </a:cubicBezTo>
                  <a:cubicBezTo>
                    <a:pt x="7449" y="7042"/>
                    <a:pt x="7294" y="6909"/>
                    <a:pt x="7232" y="6732"/>
                  </a:cubicBezTo>
                  <a:cubicBezTo>
                    <a:pt x="7108" y="6721"/>
                    <a:pt x="7201" y="6633"/>
                    <a:pt x="7077" y="6621"/>
                  </a:cubicBezTo>
                  <a:cubicBezTo>
                    <a:pt x="7046" y="6599"/>
                    <a:pt x="7015" y="6555"/>
                    <a:pt x="7015" y="6511"/>
                  </a:cubicBezTo>
                  <a:cubicBezTo>
                    <a:pt x="6829" y="6478"/>
                    <a:pt x="6891" y="6367"/>
                    <a:pt x="6705" y="6345"/>
                  </a:cubicBezTo>
                  <a:cubicBezTo>
                    <a:pt x="6736" y="6246"/>
                    <a:pt x="6643" y="6212"/>
                    <a:pt x="6612" y="6146"/>
                  </a:cubicBezTo>
                  <a:cubicBezTo>
                    <a:pt x="6488" y="6047"/>
                    <a:pt x="6364" y="5947"/>
                    <a:pt x="6240" y="5837"/>
                  </a:cubicBezTo>
                  <a:cubicBezTo>
                    <a:pt x="6085" y="5759"/>
                    <a:pt x="6054" y="5627"/>
                    <a:pt x="5837" y="5560"/>
                  </a:cubicBezTo>
                  <a:cubicBezTo>
                    <a:pt x="5899" y="5472"/>
                    <a:pt x="5744" y="5450"/>
                    <a:pt x="5682" y="5394"/>
                  </a:cubicBezTo>
                  <a:cubicBezTo>
                    <a:pt x="5713" y="5317"/>
                    <a:pt x="5496" y="5306"/>
                    <a:pt x="5527" y="5229"/>
                  </a:cubicBezTo>
                  <a:cubicBezTo>
                    <a:pt x="5434" y="5129"/>
                    <a:pt x="5279" y="5041"/>
                    <a:pt x="5217" y="4919"/>
                  </a:cubicBezTo>
                  <a:cubicBezTo>
                    <a:pt x="4969" y="4864"/>
                    <a:pt x="5031" y="4698"/>
                    <a:pt x="4814" y="4621"/>
                  </a:cubicBezTo>
                  <a:cubicBezTo>
                    <a:pt x="4783" y="4499"/>
                    <a:pt x="4690" y="4389"/>
                    <a:pt x="4597" y="4278"/>
                  </a:cubicBezTo>
                  <a:cubicBezTo>
                    <a:pt x="4474" y="4046"/>
                    <a:pt x="4319" y="3825"/>
                    <a:pt x="4350" y="3537"/>
                  </a:cubicBezTo>
                  <a:cubicBezTo>
                    <a:pt x="4567" y="3537"/>
                    <a:pt x="4505" y="3648"/>
                    <a:pt x="4505" y="3725"/>
                  </a:cubicBezTo>
                  <a:cubicBezTo>
                    <a:pt x="4505" y="3814"/>
                    <a:pt x="4659" y="3847"/>
                    <a:pt x="4597" y="3946"/>
                  </a:cubicBezTo>
                  <a:cubicBezTo>
                    <a:pt x="4690" y="4079"/>
                    <a:pt x="4783" y="4212"/>
                    <a:pt x="4814" y="4366"/>
                  </a:cubicBezTo>
                  <a:cubicBezTo>
                    <a:pt x="5000" y="4499"/>
                    <a:pt x="5155" y="4643"/>
                    <a:pt x="5279" y="4786"/>
                  </a:cubicBezTo>
                  <a:cubicBezTo>
                    <a:pt x="5403" y="4930"/>
                    <a:pt x="5620" y="5041"/>
                    <a:pt x="5775" y="5173"/>
                  </a:cubicBezTo>
                  <a:cubicBezTo>
                    <a:pt x="5837" y="5251"/>
                    <a:pt x="5961" y="5306"/>
                    <a:pt x="5992" y="5394"/>
                  </a:cubicBezTo>
                  <a:cubicBezTo>
                    <a:pt x="6116" y="5450"/>
                    <a:pt x="6085" y="5549"/>
                    <a:pt x="6240" y="5593"/>
                  </a:cubicBezTo>
                  <a:cubicBezTo>
                    <a:pt x="6333" y="5605"/>
                    <a:pt x="6302" y="5660"/>
                    <a:pt x="6302" y="5704"/>
                  </a:cubicBezTo>
                  <a:cubicBezTo>
                    <a:pt x="6395" y="5715"/>
                    <a:pt x="6457" y="5737"/>
                    <a:pt x="6457" y="5781"/>
                  </a:cubicBezTo>
                  <a:cubicBezTo>
                    <a:pt x="6581" y="5837"/>
                    <a:pt x="6643" y="5914"/>
                    <a:pt x="6767" y="5947"/>
                  </a:cubicBezTo>
                  <a:cubicBezTo>
                    <a:pt x="6891" y="6113"/>
                    <a:pt x="7015" y="6257"/>
                    <a:pt x="7170" y="6400"/>
                  </a:cubicBezTo>
                  <a:cubicBezTo>
                    <a:pt x="7263" y="6389"/>
                    <a:pt x="7263" y="6312"/>
                    <a:pt x="7170" y="6312"/>
                  </a:cubicBezTo>
                  <a:cubicBezTo>
                    <a:pt x="7170" y="6279"/>
                    <a:pt x="7170" y="6235"/>
                    <a:pt x="7077" y="6235"/>
                  </a:cubicBezTo>
                  <a:cubicBezTo>
                    <a:pt x="7139" y="6135"/>
                    <a:pt x="7046" y="6102"/>
                    <a:pt x="7015" y="6036"/>
                  </a:cubicBezTo>
                  <a:cubicBezTo>
                    <a:pt x="6922" y="5914"/>
                    <a:pt x="6767" y="5803"/>
                    <a:pt x="6767" y="5649"/>
                  </a:cubicBezTo>
                  <a:cubicBezTo>
                    <a:pt x="6736" y="5605"/>
                    <a:pt x="6674" y="5571"/>
                    <a:pt x="6612" y="5538"/>
                  </a:cubicBezTo>
                  <a:cubicBezTo>
                    <a:pt x="6519" y="5516"/>
                    <a:pt x="6612" y="5428"/>
                    <a:pt x="6457" y="5428"/>
                  </a:cubicBezTo>
                  <a:cubicBezTo>
                    <a:pt x="6395" y="5162"/>
                    <a:pt x="6147" y="4952"/>
                    <a:pt x="6147" y="4676"/>
                  </a:cubicBezTo>
                  <a:cubicBezTo>
                    <a:pt x="6178" y="4521"/>
                    <a:pt x="6023" y="4444"/>
                    <a:pt x="6085" y="4278"/>
                  </a:cubicBezTo>
                  <a:cubicBezTo>
                    <a:pt x="6085" y="4134"/>
                    <a:pt x="5930" y="4101"/>
                    <a:pt x="6085" y="3980"/>
                  </a:cubicBezTo>
                  <a:cubicBezTo>
                    <a:pt x="6302" y="3980"/>
                    <a:pt x="5992" y="4167"/>
                    <a:pt x="6240" y="4167"/>
                  </a:cubicBezTo>
                  <a:cubicBezTo>
                    <a:pt x="6240" y="4245"/>
                    <a:pt x="6240" y="4322"/>
                    <a:pt x="6240" y="4400"/>
                  </a:cubicBezTo>
                  <a:cubicBezTo>
                    <a:pt x="6426" y="4742"/>
                    <a:pt x="6488" y="5140"/>
                    <a:pt x="6860" y="5428"/>
                  </a:cubicBezTo>
                  <a:cubicBezTo>
                    <a:pt x="7077" y="5759"/>
                    <a:pt x="7449" y="6047"/>
                    <a:pt x="7573" y="6423"/>
                  </a:cubicBezTo>
                  <a:cubicBezTo>
                    <a:pt x="8006" y="6754"/>
                    <a:pt x="8130" y="7185"/>
                    <a:pt x="8502" y="7539"/>
                  </a:cubicBezTo>
                  <a:cubicBezTo>
                    <a:pt x="8626" y="7517"/>
                    <a:pt x="8502" y="7484"/>
                    <a:pt x="8502" y="7451"/>
                  </a:cubicBezTo>
                  <a:cubicBezTo>
                    <a:pt x="8502" y="7406"/>
                    <a:pt x="8502" y="7362"/>
                    <a:pt x="8502" y="7318"/>
                  </a:cubicBezTo>
                  <a:cubicBezTo>
                    <a:pt x="8440" y="7241"/>
                    <a:pt x="8409" y="7163"/>
                    <a:pt x="8409" y="7064"/>
                  </a:cubicBezTo>
                  <a:cubicBezTo>
                    <a:pt x="8161" y="6865"/>
                    <a:pt x="8099" y="6588"/>
                    <a:pt x="7882" y="6367"/>
                  </a:cubicBezTo>
                  <a:cubicBezTo>
                    <a:pt x="7820" y="6102"/>
                    <a:pt x="7542" y="5914"/>
                    <a:pt x="7480" y="5649"/>
                  </a:cubicBezTo>
                  <a:cubicBezTo>
                    <a:pt x="7418" y="5593"/>
                    <a:pt x="7356" y="5549"/>
                    <a:pt x="7325" y="5483"/>
                  </a:cubicBezTo>
                  <a:cubicBezTo>
                    <a:pt x="7325" y="5406"/>
                    <a:pt x="7294" y="5350"/>
                    <a:pt x="7170" y="5317"/>
                  </a:cubicBezTo>
                  <a:cubicBezTo>
                    <a:pt x="7170" y="5240"/>
                    <a:pt x="7201" y="5151"/>
                    <a:pt x="7077" y="5118"/>
                  </a:cubicBezTo>
                  <a:cubicBezTo>
                    <a:pt x="7077" y="5041"/>
                    <a:pt x="7046" y="4985"/>
                    <a:pt x="6922" y="4952"/>
                  </a:cubicBezTo>
                  <a:cubicBezTo>
                    <a:pt x="7046" y="4875"/>
                    <a:pt x="6860" y="4709"/>
                    <a:pt x="6860" y="4588"/>
                  </a:cubicBezTo>
                  <a:cubicBezTo>
                    <a:pt x="6736" y="4499"/>
                    <a:pt x="6829" y="4322"/>
                    <a:pt x="6705" y="4223"/>
                  </a:cubicBezTo>
                  <a:cubicBezTo>
                    <a:pt x="6705" y="4024"/>
                    <a:pt x="6705" y="3869"/>
                    <a:pt x="6612" y="3758"/>
                  </a:cubicBezTo>
                  <a:cubicBezTo>
                    <a:pt x="6612" y="3604"/>
                    <a:pt x="6612" y="3460"/>
                    <a:pt x="6612" y="3305"/>
                  </a:cubicBezTo>
                  <a:cubicBezTo>
                    <a:pt x="6643" y="3250"/>
                    <a:pt x="6612" y="3206"/>
                    <a:pt x="6550" y="3173"/>
                  </a:cubicBezTo>
                  <a:cubicBezTo>
                    <a:pt x="6519" y="3095"/>
                    <a:pt x="6674" y="3117"/>
                    <a:pt x="6550" y="3062"/>
                  </a:cubicBezTo>
                  <a:cubicBezTo>
                    <a:pt x="6643" y="2918"/>
                    <a:pt x="6612" y="2719"/>
                    <a:pt x="6612" y="2531"/>
                  </a:cubicBezTo>
                  <a:cubicBezTo>
                    <a:pt x="6643" y="2465"/>
                    <a:pt x="6736" y="2421"/>
                    <a:pt x="6705" y="2332"/>
                  </a:cubicBezTo>
                  <a:cubicBezTo>
                    <a:pt x="6860" y="2366"/>
                    <a:pt x="6736" y="2509"/>
                    <a:pt x="6767" y="2587"/>
                  </a:cubicBezTo>
                  <a:cubicBezTo>
                    <a:pt x="6767" y="2686"/>
                    <a:pt x="6674" y="2697"/>
                    <a:pt x="6767" y="2786"/>
                  </a:cubicBezTo>
                  <a:cubicBezTo>
                    <a:pt x="6767" y="2951"/>
                    <a:pt x="6767" y="3128"/>
                    <a:pt x="6767" y="3305"/>
                  </a:cubicBezTo>
                  <a:cubicBezTo>
                    <a:pt x="6891" y="3659"/>
                    <a:pt x="6891" y="3869"/>
                    <a:pt x="6922" y="4223"/>
                  </a:cubicBezTo>
                  <a:cubicBezTo>
                    <a:pt x="6984" y="4355"/>
                    <a:pt x="7108" y="4455"/>
                    <a:pt x="7077" y="4621"/>
                  </a:cubicBezTo>
                  <a:cubicBezTo>
                    <a:pt x="7263" y="4632"/>
                    <a:pt x="7108" y="4753"/>
                    <a:pt x="7170" y="4809"/>
                  </a:cubicBezTo>
                  <a:cubicBezTo>
                    <a:pt x="7387" y="4798"/>
                    <a:pt x="7108" y="4963"/>
                    <a:pt x="7325" y="4952"/>
                  </a:cubicBezTo>
                  <a:cubicBezTo>
                    <a:pt x="7418" y="5207"/>
                    <a:pt x="7665" y="5406"/>
                    <a:pt x="7789" y="5649"/>
                  </a:cubicBezTo>
                  <a:cubicBezTo>
                    <a:pt x="7882" y="5892"/>
                    <a:pt x="8161" y="6091"/>
                    <a:pt x="8192" y="6367"/>
                  </a:cubicBezTo>
                  <a:cubicBezTo>
                    <a:pt x="8347" y="6378"/>
                    <a:pt x="8192" y="6511"/>
                    <a:pt x="8347" y="6533"/>
                  </a:cubicBezTo>
                  <a:cubicBezTo>
                    <a:pt x="8285" y="6621"/>
                    <a:pt x="8471" y="6621"/>
                    <a:pt x="8409" y="6699"/>
                  </a:cubicBezTo>
                  <a:cubicBezTo>
                    <a:pt x="8533" y="6732"/>
                    <a:pt x="8502" y="6820"/>
                    <a:pt x="8564" y="6865"/>
                  </a:cubicBezTo>
                  <a:cubicBezTo>
                    <a:pt x="8657" y="6909"/>
                    <a:pt x="8657" y="6975"/>
                    <a:pt x="8719" y="7008"/>
                  </a:cubicBezTo>
                  <a:cubicBezTo>
                    <a:pt x="8719" y="7196"/>
                    <a:pt x="8812" y="7207"/>
                    <a:pt x="8812" y="7428"/>
                  </a:cubicBezTo>
                  <a:cubicBezTo>
                    <a:pt x="8905" y="7395"/>
                    <a:pt x="8967" y="7329"/>
                    <a:pt x="8967" y="7263"/>
                  </a:cubicBezTo>
                  <a:cubicBezTo>
                    <a:pt x="8998" y="7196"/>
                    <a:pt x="9060" y="7141"/>
                    <a:pt x="9122" y="7097"/>
                  </a:cubicBezTo>
                  <a:cubicBezTo>
                    <a:pt x="9122" y="6854"/>
                    <a:pt x="9184" y="6721"/>
                    <a:pt x="9029" y="6511"/>
                  </a:cubicBezTo>
                  <a:cubicBezTo>
                    <a:pt x="9029" y="6423"/>
                    <a:pt x="9029" y="6345"/>
                    <a:pt x="9029" y="6257"/>
                  </a:cubicBezTo>
                  <a:cubicBezTo>
                    <a:pt x="8905" y="6080"/>
                    <a:pt x="8874" y="5870"/>
                    <a:pt x="8812" y="5671"/>
                  </a:cubicBezTo>
                  <a:cubicBezTo>
                    <a:pt x="8626" y="5627"/>
                    <a:pt x="8812" y="5450"/>
                    <a:pt x="8657" y="5394"/>
                  </a:cubicBezTo>
                  <a:cubicBezTo>
                    <a:pt x="8564" y="5339"/>
                    <a:pt x="8688" y="5240"/>
                    <a:pt x="8502" y="5173"/>
                  </a:cubicBezTo>
                  <a:cubicBezTo>
                    <a:pt x="8378" y="4554"/>
                    <a:pt x="8378" y="4212"/>
                    <a:pt x="8161" y="3615"/>
                  </a:cubicBezTo>
                  <a:cubicBezTo>
                    <a:pt x="8223" y="3305"/>
                    <a:pt x="8099" y="2940"/>
                    <a:pt x="8254" y="2664"/>
                  </a:cubicBezTo>
                  <a:cubicBezTo>
                    <a:pt x="8006" y="2631"/>
                    <a:pt x="8316" y="2542"/>
                    <a:pt x="8254" y="2476"/>
                  </a:cubicBezTo>
                  <a:cubicBezTo>
                    <a:pt x="8254" y="2388"/>
                    <a:pt x="8254" y="2310"/>
                    <a:pt x="8254" y="2222"/>
                  </a:cubicBezTo>
                  <a:cubicBezTo>
                    <a:pt x="8440" y="2167"/>
                    <a:pt x="8130" y="2111"/>
                    <a:pt x="8316" y="2056"/>
                  </a:cubicBezTo>
                  <a:cubicBezTo>
                    <a:pt x="8285" y="1968"/>
                    <a:pt x="8471" y="1957"/>
                    <a:pt x="8409" y="1857"/>
                  </a:cubicBezTo>
                  <a:cubicBezTo>
                    <a:pt x="8595" y="1879"/>
                    <a:pt x="8440" y="2001"/>
                    <a:pt x="8471" y="2056"/>
                  </a:cubicBezTo>
                  <a:cubicBezTo>
                    <a:pt x="8533" y="2178"/>
                    <a:pt x="8409" y="2277"/>
                    <a:pt x="8409" y="2388"/>
                  </a:cubicBezTo>
                  <a:cubicBezTo>
                    <a:pt x="8409" y="2388"/>
                    <a:pt x="8502" y="2399"/>
                    <a:pt x="8471" y="2421"/>
                  </a:cubicBezTo>
                  <a:cubicBezTo>
                    <a:pt x="8471" y="2421"/>
                    <a:pt x="8347" y="2476"/>
                    <a:pt x="8409" y="2498"/>
                  </a:cubicBezTo>
                  <a:cubicBezTo>
                    <a:pt x="8502" y="2531"/>
                    <a:pt x="8409" y="2542"/>
                    <a:pt x="8409" y="2642"/>
                  </a:cubicBezTo>
                  <a:cubicBezTo>
                    <a:pt x="8409" y="2852"/>
                    <a:pt x="8409" y="3084"/>
                    <a:pt x="8409" y="3360"/>
                  </a:cubicBezTo>
                  <a:cubicBezTo>
                    <a:pt x="8502" y="3747"/>
                    <a:pt x="8657" y="4112"/>
                    <a:pt x="8657" y="4532"/>
                  </a:cubicBezTo>
                  <a:cubicBezTo>
                    <a:pt x="8750" y="4676"/>
                    <a:pt x="8719" y="4853"/>
                    <a:pt x="8812" y="5008"/>
                  </a:cubicBezTo>
                  <a:cubicBezTo>
                    <a:pt x="8750" y="5118"/>
                    <a:pt x="8936" y="5140"/>
                    <a:pt x="8874" y="5251"/>
                  </a:cubicBezTo>
                  <a:cubicBezTo>
                    <a:pt x="9091" y="5262"/>
                    <a:pt x="8812" y="5450"/>
                    <a:pt x="9029" y="5450"/>
                  </a:cubicBezTo>
                  <a:cubicBezTo>
                    <a:pt x="8998" y="5770"/>
                    <a:pt x="9370" y="5969"/>
                    <a:pt x="9339" y="6345"/>
                  </a:cubicBezTo>
                  <a:cubicBezTo>
                    <a:pt x="9587" y="6323"/>
                    <a:pt x="9463" y="6268"/>
                    <a:pt x="9432" y="6201"/>
                  </a:cubicBezTo>
                  <a:cubicBezTo>
                    <a:pt x="9587" y="6157"/>
                    <a:pt x="9370" y="6135"/>
                    <a:pt x="9432" y="6036"/>
                  </a:cubicBezTo>
                  <a:cubicBezTo>
                    <a:pt x="9432" y="5892"/>
                    <a:pt x="9432" y="5759"/>
                    <a:pt x="9432" y="5616"/>
                  </a:cubicBezTo>
                  <a:cubicBezTo>
                    <a:pt x="9401" y="5361"/>
                    <a:pt x="9339" y="5184"/>
                    <a:pt x="9184" y="4919"/>
                  </a:cubicBezTo>
                  <a:cubicBezTo>
                    <a:pt x="9184" y="4499"/>
                    <a:pt x="9091" y="4145"/>
                    <a:pt x="8967" y="3836"/>
                  </a:cubicBezTo>
                  <a:cubicBezTo>
                    <a:pt x="8998" y="3593"/>
                    <a:pt x="8905" y="3405"/>
                    <a:pt x="8967" y="3228"/>
                  </a:cubicBezTo>
                  <a:cubicBezTo>
                    <a:pt x="8874" y="3084"/>
                    <a:pt x="8905" y="3062"/>
                    <a:pt x="8874" y="2918"/>
                  </a:cubicBezTo>
                  <a:cubicBezTo>
                    <a:pt x="8874" y="2764"/>
                    <a:pt x="8812" y="2753"/>
                    <a:pt x="8874" y="2609"/>
                  </a:cubicBezTo>
                  <a:cubicBezTo>
                    <a:pt x="8781" y="2498"/>
                    <a:pt x="8905" y="2465"/>
                    <a:pt x="8874" y="2310"/>
                  </a:cubicBezTo>
                  <a:cubicBezTo>
                    <a:pt x="8874" y="2189"/>
                    <a:pt x="8874" y="2067"/>
                    <a:pt x="8874" y="1946"/>
                  </a:cubicBezTo>
                  <a:cubicBezTo>
                    <a:pt x="8936" y="1835"/>
                    <a:pt x="8967" y="1702"/>
                    <a:pt x="8936" y="1559"/>
                  </a:cubicBezTo>
                  <a:cubicBezTo>
                    <a:pt x="9029" y="1448"/>
                    <a:pt x="9091" y="1349"/>
                    <a:pt x="9122" y="1227"/>
                  </a:cubicBezTo>
                  <a:cubicBezTo>
                    <a:pt x="9184" y="1116"/>
                    <a:pt x="9339" y="1039"/>
                    <a:pt x="9339" y="918"/>
                  </a:cubicBezTo>
                  <a:cubicBezTo>
                    <a:pt x="9587" y="973"/>
                    <a:pt x="9246" y="1061"/>
                    <a:pt x="9339" y="1172"/>
                  </a:cubicBezTo>
                  <a:cubicBezTo>
                    <a:pt x="9122" y="1183"/>
                    <a:pt x="9401" y="1382"/>
                    <a:pt x="9184" y="1393"/>
                  </a:cubicBezTo>
                  <a:cubicBezTo>
                    <a:pt x="9153" y="1603"/>
                    <a:pt x="9184" y="1680"/>
                    <a:pt x="9122" y="1857"/>
                  </a:cubicBezTo>
                  <a:cubicBezTo>
                    <a:pt x="9122" y="2034"/>
                    <a:pt x="9122" y="2211"/>
                    <a:pt x="9122" y="2388"/>
                  </a:cubicBezTo>
                  <a:cubicBezTo>
                    <a:pt x="8998" y="2498"/>
                    <a:pt x="9184" y="2686"/>
                    <a:pt x="9122" y="2863"/>
                  </a:cubicBezTo>
                  <a:cubicBezTo>
                    <a:pt x="9060" y="2940"/>
                    <a:pt x="9215" y="2940"/>
                    <a:pt x="9184" y="3007"/>
                  </a:cubicBezTo>
                  <a:cubicBezTo>
                    <a:pt x="9153" y="3250"/>
                    <a:pt x="9246" y="3427"/>
                    <a:pt x="9184" y="3615"/>
                  </a:cubicBezTo>
                  <a:cubicBezTo>
                    <a:pt x="9339" y="4046"/>
                    <a:pt x="9525" y="4389"/>
                    <a:pt x="9494" y="4809"/>
                  </a:cubicBezTo>
                  <a:cubicBezTo>
                    <a:pt x="9494" y="4897"/>
                    <a:pt x="9649" y="4952"/>
                    <a:pt x="9587" y="5063"/>
                  </a:cubicBezTo>
                  <a:cubicBezTo>
                    <a:pt x="9618" y="5129"/>
                    <a:pt x="9618" y="5218"/>
                    <a:pt x="9742" y="5251"/>
                  </a:cubicBezTo>
                  <a:cubicBezTo>
                    <a:pt x="9959" y="5240"/>
                    <a:pt x="9680" y="5195"/>
                    <a:pt x="9742" y="5140"/>
                  </a:cubicBezTo>
                  <a:cubicBezTo>
                    <a:pt x="9835" y="5140"/>
                    <a:pt x="9804" y="5074"/>
                    <a:pt x="9804" y="5030"/>
                  </a:cubicBezTo>
                  <a:cubicBezTo>
                    <a:pt x="9680" y="5008"/>
                    <a:pt x="9804" y="4985"/>
                    <a:pt x="9804" y="4952"/>
                  </a:cubicBezTo>
                  <a:cubicBezTo>
                    <a:pt x="9804" y="4908"/>
                    <a:pt x="9804" y="4853"/>
                    <a:pt x="9804" y="4809"/>
                  </a:cubicBezTo>
                  <a:cubicBezTo>
                    <a:pt x="9866" y="4720"/>
                    <a:pt x="9742" y="4709"/>
                    <a:pt x="9742" y="4643"/>
                  </a:cubicBezTo>
                  <a:cubicBezTo>
                    <a:pt x="9742" y="4521"/>
                    <a:pt x="9804" y="4532"/>
                    <a:pt x="9742" y="4422"/>
                  </a:cubicBezTo>
                  <a:cubicBezTo>
                    <a:pt x="9742" y="4377"/>
                    <a:pt x="9742" y="4333"/>
                    <a:pt x="9742" y="4278"/>
                  </a:cubicBezTo>
                  <a:cubicBezTo>
                    <a:pt x="9680" y="4256"/>
                    <a:pt x="9649" y="4234"/>
                    <a:pt x="9742" y="4223"/>
                  </a:cubicBezTo>
                  <a:cubicBezTo>
                    <a:pt x="9711" y="4035"/>
                    <a:pt x="9773" y="3869"/>
                    <a:pt x="9742" y="3703"/>
                  </a:cubicBezTo>
                  <a:cubicBezTo>
                    <a:pt x="9711" y="3648"/>
                    <a:pt x="9649" y="3582"/>
                    <a:pt x="9649" y="3526"/>
                  </a:cubicBezTo>
                  <a:cubicBezTo>
                    <a:pt x="9649" y="3316"/>
                    <a:pt x="9711" y="3106"/>
                    <a:pt x="9742" y="2896"/>
                  </a:cubicBezTo>
                  <a:cubicBezTo>
                    <a:pt x="9773" y="2686"/>
                    <a:pt x="9773" y="2487"/>
                    <a:pt x="9804" y="2277"/>
                  </a:cubicBezTo>
                  <a:cubicBezTo>
                    <a:pt x="9804" y="2211"/>
                    <a:pt x="9959" y="2200"/>
                    <a:pt x="9897" y="2111"/>
                  </a:cubicBezTo>
                  <a:cubicBezTo>
                    <a:pt x="9928" y="2067"/>
                    <a:pt x="9804" y="1968"/>
                    <a:pt x="9959" y="1968"/>
                  </a:cubicBezTo>
                  <a:cubicBezTo>
                    <a:pt x="9959" y="1912"/>
                    <a:pt x="9959" y="1857"/>
                    <a:pt x="9959" y="1802"/>
                  </a:cubicBezTo>
                  <a:cubicBezTo>
                    <a:pt x="10021" y="1769"/>
                    <a:pt x="9866" y="1658"/>
                    <a:pt x="10052" y="1669"/>
                  </a:cubicBezTo>
                  <a:cubicBezTo>
                    <a:pt x="10021" y="1426"/>
                    <a:pt x="10238" y="1271"/>
                    <a:pt x="10362" y="1083"/>
                  </a:cubicBezTo>
                  <a:cubicBezTo>
                    <a:pt x="10610" y="1172"/>
                    <a:pt x="10238" y="1282"/>
                    <a:pt x="10269" y="1393"/>
                  </a:cubicBezTo>
                  <a:cubicBezTo>
                    <a:pt x="10269" y="1514"/>
                    <a:pt x="10207" y="1625"/>
                    <a:pt x="10114" y="1724"/>
                  </a:cubicBezTo>
                  <a:cubicBezTo>
                    <a:pt x="10176" y="1979"/>
                    <a:pt x="9990" y="2156"/>
                    <a:pt x="10052" y="2421"/>
                  </a:cubicBezTo>
                  <a:cubicBezTo>
                    <a:pt x="10114" y="2498"/>
                    <a:pt x="9928" y="2487"/>
                    <a:pt x="9959" y="2554"/>
                  </a:cubicBezTo>
                  <a:cubicBezTo>
                    <a:pt x="9928" y="2719"/>
                    <a:pt x="10052" y="2940"/>
                    <a:pt x="9897" y="3062"/>
                  </a:cubicBezTo>
                  <a:cubicBezTo>
                    <a:pt x="10052" y="3217"/>
                    <a:pt x="9928" y="3471"/>
                    <a:pt x="9959" y="3670"/>
                  </a:cubicBezTo>
                  <a:cubicBezTo>
                    <a:pt x="9959" y="3725"/>
                    <a:pt x="9959" y="3781"/>
                    <a:pt x="9959" y="3836"/>
                  </a:cubicBezTo>
                  <a:cubicBezTo>
                    <a:pt x="9990" y="3880"/>
                    <a:pt x="9928" y="3946"/>
                    <a:pt x="10052" y="3946"/>
                  </a:cubicBezTo>
                  <a:cubicBezTo>
                    <a:pt x="9897" y="4002"/>
                    <a:pt x="9990" y="4134"/>
                    <a:pt x="9959" y="4223"/>
                  </a:cubicBezTo>
                  <a:cubicBezTo>
                    <a:pt x="9990" y="4455"/>
                    <a:pt x="10176" y="4698"/>
                    <a:pt x="10114" y="4952"/>
                  </a:cubicBezTo>
                  <a:cubicBezTo>
                    <a:pt x="10114" y="5008"/>
                    <a:pt x="10052" y="5063"/>
                    <a:pt x="10052" y="5118"/>
                  </a:cubicBezTo>
                  <a:cubicBezTo>
                    <a:pt x="10021" y="5328"/>
                    <a:pt x="10114" y="5527"/>
                    <a:pt x="10052" y="5704"/>
                  </a:cubicBezTo>
                  <a:cubicBezTo>
                    <a:pt x="10269" y="5627"/>
                    <a:pt x="10393" y="5527"/>
                    <a:pt x="10362" y="5361"/>
                  </a:cubicBezTo>
                  <a:cubicBezTo>
                    <a:pt x="10424" y="5350"/>
                    <a:pt x="10424" y="5317"/>
                    <a:pt x="10455" y="5284"/>
                  </a:cubicBezTo>
                  <a:cubicBezTo>
                    <a:pt x="10455" y="5284"/>
                    <a:pt x="10362" y="5273"/>
                    <a:pt x="10362" y="5251"/>
                  </a:cubicBezTo>
                  <a:cubicBezTo>
                    <a:pt x="10362" y="5251"/>
                    <a:pt x="10424" y="5251"/>
                    <a:pt x="10455" y="5229"/>
                  </a:cubicBezTo>
                  <a:cubicBezTo>
                    <a:pt x="10455" y="5162"/>
                    <a:pt x="10424" y="5096"/>
                    <a:pt x="10455" y="5008"/>
                  </a:cubicBezTo>
                  <a:cubicBezTo>
                    <a:pt x="10362" y="4930"/>
                    <a:pt x="10548" y="4930"/>
                    <a:pt x="10517" y="4864"/>
                  </a:cubicBezTo>
                  <a:cubicBezTo>
                    <a:pt x="10517" y="4709"/>
                    <a:pt x="10517" y="4554"/>
                    <a:pt x="10517" y="4389"/>
                  </a:cubicBezTo>
                  <a:cubicBezTo>
                    <a:pt x="10455" y="4311"/>
                    <a:pt x="10641" y="4322"/>
                    <a:pt x="10610" y="4256"/>
                  </a:cubicBezTo>
                  <a:cubicBezTo>
                    <a:pt x="10610" y="3714"/>
                    <a:pt x="10517" y="3405"/>
                    <a:pt x="10579" y="3007"/>
                  </a:cubicBezTo>
                  <a:cubicBezTo>
                    <a:pt x="10362" y="3018"/>
                    <a:pt x="10795" y="2896"/>
                    <a:pt x="10517" y="2896"/>
                  </a:cubicBezTo>
                  <a:cubicBezTo>
                    <a:pt x="10610" y="2786"/>
                    <a:pt x="10672" y="2664"/>
                    <a:pt x="10672" y="2531"/>
                  </a:cubicBezTo>
                  <a:cubicBezTo>
                    <a:pt x="10826" y="2321"/>
                    <a:pt x="11012" y="2133"/>
                    <a:pt x="11043" y="1890"/>
                  </a:cubicBezTo>
                  <a:cubicBezTo>
                    <a:pt x="11167" y="1680"/>
                    <a:pt x="11353" y="1492"/>
                    <a:pt x="11353" y="1249"/>
                  </a:cubicBezTo>
                  <a:cubicBezTo>
                    <a:pt x="11508" y="1216"/>
                    <a:pt x="11446" y="1128"/>
                    <a:pt x="11539" y="1083"/>
                  </a:cubicBezTo>
                  <a:cubicBezTo>
                    <a:pt x="11694" y="1083"/>
                    <a:pt x="11570" y="962"/>
                    <a:pt x="11601" y="918"/>
                  </a:cubicBezTo>
                  <a:cubicBezTo>
                    <a:pt x="11725" y="884"/>
                    <a:pt x="11694" y="796"/>
                    <a:pt x="11756" y="752"/>
                  </a:cubicBezTo>
                  <a:cubicBezTo>
                    <a:pt x="11694" y="663"/>
                    <a:pt x="11880" y="663"/>
                    <a:pt x="11849" y="586"/>
                  </a:cubicBezTo>
                  <a:cubicBezTo>
                    <a:pt x="12097" y="409"/>
                    <a:pt x="12159" y="166"/>
                    <a:pt x="12469" y="0"/>
                  </a:cubicBezTo>
                  <a:cubicBezTo>
                    <a:pt x="12686" y="22"/>
                    <a:pt x="12345" y="66"/>
                    <a:pt x="12469" y="133"/>
                  </a:cubicBezTo>
                  <a:cubicBezTo>
                    <a:pt x="12252" y="122"/>
                    <a:pt x="12500" y="265"/>
                    <a:pt x="12314" y="243"/>
                  </a:cubicBezTo>
                  <a:cubicBezTo>
                    <a:pt x="12252" y="343"/>
                    <a:pt x="12252" y="453"/>
                    <a:pt x="12066" y="497"/>
                  </a:cubicBezTo>
                  <a:cubicBezTo>
                    <a:pt x="12035" y="741"/>
                    <a:pt x="11849" y="929"/>
                    <a:pt x="11756" y="1139"/>
                  </a:cubicBezTo>
                  <a:cubicBezTo>
                    <a:pt x="11539" y="1128"/>
                    <a:pt x="11818" y="1293"/>
                    <a:pt x="11601" y="1282"/>
                  </a:cubicBezTo>
                  <a:cubicBezTo>
                    <a:pt x="11570" y="1327"/>
                    <a:pt x="11694" y="1437"/>
                    <a:pt x="11539" y="1448"/>
                  </a:cubicBezTo>
                  <a:cubicBezTo>
                    <a:pt x="11539" y="1570"/>
                    <a:pt x="11446" y="1658"/>
                    <a:pt x="11384" y="1747"/>
                  </a:cubicBezTo>
                  <a:cubicBezTo>
                    <a:pt x="11322" y="2122"/>
                    <a:pt x="10950" y="2565"/>
                    <a:pt x="10826" y="3007"/>
                  </a:cubicBezTo>
                  <a:cubicBezTo>
                    <a:pt x="10919" y="3150"/>
                    <a:pt x="10857" y="3272"/>
                    <a:pt x="10919" y="3449"/>
                  </a:cubicBezTo>
                  <a:cubicBezTo>
                    <a:pt x="10919" y="3626"/>
                    <a:pt x="10826" y="3847"/>
                    <a:pt x="10981" y="3980"/>
                  </a:cubicBezTo>
                  <a:cubicBezTo>
                    <a:pt x="10826" y="3968"/>
                    <a:pt x="10950" y="4079"/>
                    <a:pt x="10919" y="4112"/>
                  </a:cubicBezTo>
                  <a:cubicBezTo>
                    <a:pt x="10950" y="4179"/>
                    <a:pt x="10764" y="4179"/>
                    <a:pt x="10826" y="4256"/>
                  </a:cubicBezTo>
                  <a:cubicBezTo>
                    <a:pt x="11043" y="4256"/>
                    <a:pt x="10734" y="4300"/>
                    <a:pt x="10826" y="4366"/>
                  </a:cubicBezTo>
                  <a:cubicBezTo>
                    <a:pt x="10826" y="4411"/>
                    <a:pt x="10826" y="4455"/>
                    <a:pt x="10826" y="4499"/>
                  </a:cubicBezTo>
                  <a:cubicBezTo>
                    <a:pt x="11012" y="4488"/>
                    <a:pt x="10857" y="4344"/>
                    <a:pt x="10919" y="4278"/>
                  </a:cubicBezTo>
                  <a:cubicBezTo>
                    <a:pt x="11074" y="4256"/>
                    <a:pt x="10950" y="4123"/>
                    <a:pt x="10981" y="4057"/>
                  </a:cubicBezTo>
                  <a:cubicBezTo>
                    <a:pt x="11167" y="4024"/>
                    <a:pt x="11043" y="3880"/>
                    <a:pt x="11229" y="3836"/>
                  </a:cubicBezTo>
                  <a:cubicBezTo>
                    <a:pt x="11260" y="3736"/>
                    <a:pt x="11260" y="3758"/>
                    <a:pt x="11291" y="3637"/>
                  </a:cubicBezTo>
                  <a:cubicBezTo>
                    <a:pt x="11260" y="3582"/>
                    <a:pt x="11446" y="3604"/>
                    <a:pt x="11446" y="3559"/>
                  </a:cubicBezTo>
                  <a:cubicBezTo>
                    <a:pt x="11353" y="3548"/>
                    <a:pt x="11353" y="3471"/>
                    <a:pt x="11446" y="3471"/>
                  </a:cubicBezTo>
                  <a:cubicBezTo>
                    <a:pt x="11539" y="3416"/>
                    <a:pt x="11508" y="3305"/>
                    <a:pt x="11601" y="3250"/>
                  </a:cubicBezTo>
                  <a:cubicBezTo>
                    <a:pt x="11539" y="2863"/>
                    <a:pt x="11849" y="2642"/>
                    <a:pt x="12004" y="2277"/>
                  </a:cubicBezTo>
                  <a:cubicBezTo>
                    <a:pt x="12035" y="1901"/>
                    <a:pt x="12407" y="1647"/>
                    <a:pt x="12469" y="1282"/>
                  </a:cubicBezTo>
                  <a:cubicBezTo>
                    <a:pt x="12748" y="940"/>
                    <a:pt x="12934" y="553"/>
                    <a:pt x="13399" y="276"/>
                  </a:cubicBezTo>
                  <a:cubicBezTo>
                    <a:pt x="13585" y="287"/>
                    <a:pt x="13399" y="376"/>
                    <a:pt x="13306" y="387"/>
                  </a:cubicBezTo>
                  <a:cubicBezTo>
                    <a:pt x="13337" y="453"/>
                    <a:pt x="13182" y="442"/>
                    <a:pt x="13244" y="531"/>
                  </a:cubicBezTo>
                  <a:cubicBezTo>
                    <a:pt x="13182" y="619"/>
                    <a:pt x="13120" y="707"/>
                    <a:pt x="12996" y="774"/>
                  </a:cubicBezTo>
                  <a:cubicBezTo>
                    <a:pt x="12965" y="984"/>
                    <a:pt x="12717" y="1128"/>
                    <a:pt x="12686" y="1338"/>
                  </a:cubicBezTo>
                  <a:cubicBezTo>
                    <a:pt x="12438" y="1669"/>
                    <a:pt x="12345" y="2012"/>
                    <a:pt x="12221" y="2443"/>
                  </a:cubicBezTo>
                  <a:cubicBezTo>
                    <a:pt x="11787" y="2974"/>
                    <a:pt x="11849" y="3681"/>
                    <a:pt x="11229" y="4145"/>
                  </a:cubicBezTo>
                  <a:cubicBezTo>
                    <a:pt x="11229" y="4267"/>
                    <a:pt x="11229" y="4389"/>
                    <a:pt x="11229" y="4499"/>
                  </a:cubicBezTo>
                  <a:cubicBezTo>
                    <a:pt x="11384" y="4444"/>
                    <a:pt x="11353" y="4333"/>
                    <a:pt x="11539" y="4278"/>
                  </a:cubicBezTo>
                  <a:cubicBezTo>
                    <a:pt x="11384" y="4289"/>
                    <a:pt x="11539" y="4201"/>
                    <a:pt x="11601" y="4201"/>
                  </a:cubicBezTo>
                  <a:cubicBezTo>
                    <a:pt x="11570" y="4134"/>
                    <a:pt x="11663" y="4123"/>
                    <a:pt x="11694" y="4090"/>
                  </a:cubicBezTo>
                  <a:cubicBezTo>
                    <a:pt x="11756" y="4002"/>
                    <a:pt x="11849" y="3924"/>
                    <a:pt x="11911" y="3836"/>
                  </a:cubicBezTo>
                  <a:cubicBezTo>
                    <a:pt x="12066" y="3792"/>
                    <a:pt x="12035" y="3681"/>
                    <a:pt x="12221" y="3637"/>
                  </a:cubicBezTo>
                  <a:cubicBezTo>
                    <a:pt x="12314" y="3460"/>
                    <a:pt x="12655" y="3372"/>
                    <a:pt x="12779" y="3195"/>
                  </a:cubicBezTo>
                  <a:cubicBezTo>
                    <a:pt x="12996" y="3162"/>
                    <a:pt x="12996" y="3051"/>
                    <a:pt x="13151" y="3007"/>
                  </a:cubicBezTo>
                  <a:cubicBezTo>
                    <a:pt x="13368" y="2974"/>
                    <a:pt x="13275" y="2830"/>
                    <a:pt x="13554" y="2830"/>
                  </a:cubicBezTo>
                  <a:cubicBezTo>
                    <a:pt x="13678" y="2598"/>
                    <a:pt x="14080" y="2443"/>
                    <a:pt x="14266" y="2222"/>
                  </a:cubicBezTo>
                  <a:cubicBezTo>
                    <a:pt x="14297" y="2100"/>
                    <a:pt x="14514" y="2034"/>
                    <a:pt x="14576" y="1912"/>
                  </a:cubicBezTo>
                  <a:cubicBezTo>
                    <a:pt x="14607" y="1846"/>
                    <a:pt x="14669" y="1802"/>
                    <a:pt x="14731" y="1747"/>
                  </a:cubicBezTo>
                  <a:cubicBezTo>
                    <a:pt x="14762" y="1691"/>
                    <a:pt x="14762" y="1625"/>
                    <a:pt x="14948" y="1636"/>
                  </a:cubicBezTo>
                  <a:cubicBezTo>
                    <a:pt x="14762" y="1934"/>
                    <a:pt x="14483" y="2200"/>
                    <a:pt x="14266" y="2476"/>
                  </a:cubicBezTo>
                  <a:cubicBezTo>
                    <a:pt x="14080" y="2554"/>
                    <a:pt x="14080" y="2642"/>
                    <a:pt x="13956" y="2719"/>
                  </a:cubicBezTo>
                  <a:cubicBezTo>
                    <a:pt x="13894" y="2753"/>
                    <a:pt x="13863" y="2797"/>
                    <a:pt x="13802" y="2863"/>
                  </a:cubicBezTo>
                  <a:cubicBezTo>
                    <a:pt x="13771" y="2874"/>
                    <a:pt x="13647" y="2885"/>
                    <a:pt x="13647" y="2885"/>
                  </a:cubicBezTo>
                  <a:cubicBezTo>
                    <a:pt x="13585" y="2929"/>
                    <a:pt x="13616" y="2963"/>
                    <a:pt x="13554" y="3007"/>
                  </a:cubicBezTo>
                  <a:cubicBezTo>
                    <a:pt x="13523" y="3029"/>
                    <a:pt x="13306" y="3139"/>
                    <a:pt x="13337" y="3228"/>
                  </a:cubicBezTo>
                  <a:cubicBezTo>
                    <a:pt x="12872" y="3305"/>
                    <a:pt x="12872" y="3526"/>
                    <a:pt x="12531" y="3637"/>
                  </a:cubicBezTo>
                  <a:cubicBezTo>
                    <a:pt x="12407" y="3825"/>
                    <a:pt x="12097" y="3946"/>
                    <a:pt x="12004" y="4145"/>
                  </a:cubicBezTo>
                  <a:cubicBezTo>
                    <a:pt x="12035" y="4179"/>
                    <a:pt x="12066" y="4134"/>
                    <a:pt x="12159" y="4145"/>
                  </a:cubicBezTo>
                  <a:cubicBezTo>
                    <a:pt x="12128" y="4112"/>
                    <a:pt x="12159" y="4090"/>
                    <a:pt x="12221" y="4090"/>
                  </a:cubicBezTo>
                  <a:cubicBezTo>
                    <a:pt x="12283" y="4046"/>
                    <a:pt x="12345" y="4013"/>
                    <a:pt x="12376" y="3980"/>
                  </a:cubicBezTo>
                  <a:cubicBezTo>
                    <a:pt x="12531" y="3913"/>
                    <a:pt x="12593" y="3825"/>
                    <a:pt x="12779" y="3781"/>
                  </a:cubicBezTo>
                  <a:cubicBezTo>
                    <a:pt x="13058" y="3648"/>
                    <a:pt x="13368" y="3526"/>
                    <a:pt x="13492" y="3338"/>
                  </a:cubicBezTo>
                  <a:cubicBezTo>
                    <a:pt x="13709" y="3327"/>
                    <a:pt x="13616" y="3217"/>
                    <a:pt x="13863" y="3228"/>
                  </a:cubicBezTo>
                  <a:cubicBezTo>
                    <a:pt x="13863" y="3084"/>
                    <a:pt x="14111" y="3029"/>
                    <a:pt x="14173" y="2918"/>
                  </a:cubicBezTo>
                  <a:cubicBezTo>
                    <a:pt x="14328" y="2896"/>
                    <a:pt x="14328" y="2819"/>
                    <a:pt x="14421" y="2775"/>
                  </a:cubicBezTo>
                  <a:cubicBezTo>
                    <a:pt x="14452" y="2730"/>
                    <a:pt x="14638" y="2730"/>
                    <a:pt x="14576" y="2642"/>
                  </a:cubicBezTo>
                  <a:cubicBezTo>
                    <a:pt x="14979" y="2509"/>
                    <a:pt x="15103" y="2277"/>
                    <a:pt x="15351" y="2078"/>
                  </a:cubicBezTo>
                  <a:cubicBezTo>
                    <a:pt x="15568" y="1879"/>
                    <a:pt x="15723" y="1669"/>
                    <a:pt x="15816" y="1415"/>
                  </a:cubicBezTo>
                  <a:cubicBezTo>
                    <a:pt x="16033" y="1194"/>
                    <a:pt x="15878" y="995"/>
                    <a:pt x="16033" y="752"/>
                  </a:cubicBezTo>
                  <a:cubicBezTo>
                    <a:pt x="16219" y="763"/>
                    <a:pt x="16064" y="884"/>
                    <a:pt x="16126" y="940"/>
                  </a:cubicBezTo>
                  <a:cubicBezTo>
                    <a:pt x="16126" y="1017"/>
                    <a:pt x="16126" y="1094"/>
                    <a:pt x="16126" y="1161"/>
                  </a:cubicBezTo>
                  <a:cubicBezTo>
                    <a:pt x="16002" y="1559"/>
                    <a:pt x="15785" y="1912"/>
                    <a:pt x="15506" y="2255"/>
                  </a:cubicBezTo>
                  <a:cubicBezTo>
                    <a:pt x="15351" y="2255"/>
                    <a:pt x="15444" y="2344"/>
                    <a:pt x="15351" y="2366"/>
                  </a:cubicBezTo>
                  <a:cubicBezTo>
                    <a:pt x="15320" y="2399"/>
                    <a:pt x="15227" y="2432"/>
                    <a:pt x="15196" y="2476"/>
                  </a:cubicBezTo>
                  <a:cubicBezTo>
                    <a:pt x="15103" y="2554"/>
                    <a:pt x="15041" y="2642"/>
                    <a:pt x="14886" y="2697"/>
                  </a:cubicBezTo>
                  <a:cubicBezTo>
                    <a:pt x="14824" y="2786"/>
                    <a:pt x="14638" y="2830"/>
                    <a:pt x="14576" y="2918"/>
                  </a:cubicBezTo>
                  <a:cubicBezTo>
                    <a:pt x="14514" y="2963"/>
                    <a:pt x="14452" y="2985"/>
                    <a:pt x="14421" y="3029"/>
                  </a:cubicBezTo>
                  <a:cubicBezTo>
                    <a:pt x="14297" y="3040"/>
                    <a:pt x="14390" y="3117"/>
                    <a:pt x="14266" y="3117"/>
                  </a:cubicBezTo>
                  <a:cubicBezTo>
                    <a:pt x="14142" y="3128"/>
                    <a:pt x="14235" y="3217"/>
                    <a:pt x="14111" y="3228"/>
                  </a:cubicBezTo>
                  <a:cubicBezTo>
                    <a:pt x="14204" y="3316"/>
                    <a:pt x="13863" y="3250"/>
                    <a:pt x="13956" y="3338"/>
                  </a:cubicBezTo>
                  <a:cubicBezTo>
                    <a:pt x="13863" y="3427"/>
                    <a:pt x="13678" y="3460"/>
                    <a:pt x="13647" y="3559"/>
                  </a:cubicBezTo>
                  <a:cubicBezTo>
                    <a:pt x="13461" y="3604"/>
                    <a:pt x="13430" y="3714"/>
                    <a:pt x="13244" y="3747"/>
                  </a:cubicBezTo>
                  <a:cubicBezTo>
                    <a:pt x="13151" y="3825"/>
                    <a:pt x="12934" y="3847"/>
                    <a:pt x="12934" y="3946"/>
                  </a:cubicBezTo>
                  <a:cubicBezTo>
                    <a:pt x="12593" y="4046"/>
                    <a:pt x="12407" y="4201"/>
                    <a:pt x="12159" y="4333"/>
                  </a:cubicBezTo>
                  <a:cubicBezTo>
                    <a:pt x="12035" y="4411"/>
                    <a:pt x="11818" y="4444"/>
                    <a:pt x="11756" y="4532"/>
                  </a:cubicBezTo>
                  <a:cubicBezTo>
                    <a:pt x="11632" y="4588"/>
                    <a:pt x="11663" y="4698"/>
                    <a:pt x="11384" y="4698"/>
                  </a:cubicBezTo>
                  <a:cubicBezTo>
                    <a:pt x="11384" y="4809"/>
                    <a:pt x="11229" y="4897"/>
                    <a:pt x="11136" y="4974"/>
                  </a:cubicBezTo>
                  <a:cubicBezTo>
                    <a:pt x="11074" y="5030"/>
                    <a:pt x="11105" y="5096"/>
                    <a:pt x="11074" y="5140"/>
                  </a:cubicBezTo>
                  <a:cubicBezTo>
                    <a:pt x="11043" y="5162"/>
                    <a:pt x="10826" y="5162"/>
                    <a:pt x="10919" y="5251"/>
                  </a:cubicBezTo>
                  <a:cubicBezTo>
                    <a:pt x="10857" y="5306"/>
                    <a:pt x="10764" y="5361"/>
                    <a:pt x="10764" y="5428"/>
                  </a:cubicBezTo>
                  <a:cubicBezTo>
                    <a:pt x="10981" y="5350"/>
                    <a:pt x="10981" y="5184"/>
                    <a:pt x="11291" y="5140"/>
                  </a:cubicBezTo>
                  <a:cubicBezTo>
                    <a:pt x="11322" y="5008"/>
                    <a:pt x="11632" y="4974"/>
                    <a:pt x="11694" y="4842"/>
                  </a:cubicBezTo>
                  <a:cubicBezTo>
                    <a:pt x="11942" y="4775"/>
                    <a:pt x="11973" y="4643"/>
                    <a:pt x="12159" y="4554"/>
                  </a:cubicBezTo>
                  <a:cubicBezTo>
                    <a:pt x="12283" y="4455"/>
                    <a:pt x="12438" y="4366"/>
                    <a:pt x="12624" y="4278"/>
                  </a:cubicBezTo>
                  <a:cubicBezTo>
                    <a:pt x="12624" y="4201"/>
                    <a:pt x="12841" y="4190"/>
                    <a:pt x="12872" y="4112"/>
                  </a:cubicBezTo>
                  <a:cubicBezTo>
                    <a:pt x="12934" y="4112"/>
                    <a:pt x="12903" y="4057"/>
                    <a:pt x="13027" y="4057"/>
                  </a:cubicBezTo>
                  <a:cubicBezTo>
                    <a:pt x="13089" y="4057"/>
                    <a:pt x="13089" y="4013"/>
                    <a:pt x="13089" y="3980"/>
                  </a:cubicBezTo>
                  <a:cubicBezTo>
                    <a:pt x="13337" y="3913"/>
                    <a:pt x="13492" y="3825"/>
                    <a:pt x="13647" y="3725"/>
                  </a:cubicBezTo>
                  <a:cubicBezTo>
                    <a:pt x="13740" y="3681"/>
                    <a:pt x="13863" y="3659"/>
                    <a:pt x="13863" y="3582"/>
                  </a:cubicBezTo>
                  <a:cubicBezTo>
                    <a:pt x="14018" y="3559"/>
                    <a:pt x="14142" y="3537"/>
                    <a:pt x="14111" y="3449"/>
                  </a:cubicBezTo>
                  <a:cubicBezTo>
                    <a:pt x="14390" y="3394"/>
                    <a:pt x="14421" y="3261"/>
                    <a:pt x="14731" y="3228"/>
                  </a:cubicBezTo>
                  <a:cubicBezTo>
                    <a:pt x="14824" y="3095"/>
                    <a:pt x="15165" y="3062"/>
                    <a:pt x="15196" y="2918"/>
                  </a:cubicBezTo>
                  <a:cubicBezTo>
                    <a:pt x="15382" y="2907"/>
                    <a:pt x="15382" y="2830"/>
                    <a:pt x="15506" y="2808"/>
                  </a:cubicBezTo>
                  <a:cubicBezTo>
                    <a:pt x="15413" y="2697"/>
                    <a:pt x="15692" y="2730"/>
                    <a:pt x="15661" y="2642"/>
                  </a:cubicBezTo>
                  <a:cubicBezTo>
                    <a:pt x="15816" y="2620"/>
                    <a:pt x="15723" y="2509"/>
                    <a:pt x="15909" y="2498"/>
                  </a:cubicBezTo>
                  <a:cubicBezTo>
                    <a:pt x="16002" y="2465"/>
                    <a:pt x="15940" y="2366"/>
                    <a:pt x="16064" y="2332"/>
                  </a:cubicBezTo>
                  <a:cubicBezTo>
                    <a:pt x="16188" y="2233"/>
                    <a:pt x="16250" y="2100"/>
                    <a:pt x="16436" y="2023"/>
                  </a:cubicBezTo>
                  <a:cubicBezTo>
                    <a:pt x="16529" y="1769"/>
                    <a:pt x="16808" y="1570"/>
                    <a:pt x="16901" y="1304"/>
                  </a:cubicBezTo>
                  <a:cubicBezTo>
                    <a:pt x="16931" y="1238"/>
                    <a:pt x="17024" y="1194"/>
                    <a:pt x="16993" y="1105"/>
                  </a:cubicBezTo>
                  <a:cubicBezTo>
                    <a:pt x="16931" y="1017"/>
                    <a:pt x="17117" y="995"/>
                    <a:pt x="16993" y="940"/>
                  </a:cubicBezTo>
                  <a:cubicBezTo>
                    <a:pt x="17148" y="929"/>
                    <a:pt x="17024" y="807"/>
                    <a:pt x="17055" y="752"/>
                  </a:cubicBezTo>
                  <a:cubicBezTo>
                    <a:pt x="17117" y="685"/>
                    <a:pt x="16931" y="553"/>
                    <a:pt x="17210" y="575"/>
                  </a:cubicBezTo>
                  <a:cubicBezTo>
                    <a:pt x="17241" y="818"/>
                    <a:pt x="17086" y="995"/>
                    <a:pt x="17148" y="1249"/>
                  </a:cubicBezTo>
                  <a:cubicBezTo>
                    <a:pt x="17086" y="1382"/>
                    <a:pt x="16993" y="1503"/>
                    <a:pt x="16901" y="1636"/>
                  </a:cubicBezTo>
                  <a:cubicBezTo>
                    <a:pt x="16839" y="1702"/>
                    <a:pt x="16839" y="1780"/>
                    <a:pt x="16746" y="1835"/>
                  </a:cubicBezTo>
                  <a:cubicBezTo>
                    <a:pt x="16746" y="1901"/>
                    <a:pt x="16715" y="1968"/>
                    <a:pt x="16591" y="2001"/>
                  </a:cubicBezTo>
                  <a:cubicBezTo>
                    <a:pt x="16467" y="2266"/>
                    <a:pt x="16126" y="2465"/>
                    <a:pt x="15909" y="2697"/>
                  </a:cubicBezTo>
                  <a:cubicBezTo>
                    <a:pt x="15754" y="2730"/>
                    <a:pt x="15785" y="2819"/>
                    <a:pt x="15661" y="2863"/>
                  </a:cubicBezTo>
                  <a:cubicBezTo>
                    <a:pt x="15599" y="2907"/>
                    <a:pt x="15475" y="2940"/>
                    <a:pt x="15413" y="2996"/>
                  </a:cubicBezTo>
                  <a:cubicBezTo>
                    <a:pt x="15351" y="3051"/>
                    <a:pt x="15289" y="3117"/>
                    <a:pt x="15103" y="3139"/>
                  </a:cubicBezTo>
                  <a:cubicBezTo>
                    <a:pt x="15196" y="3217"/>
                    <a:pt x="15041" y="3206"/>
                    <a:pt x="14948" y="3250"/>
                  </a:cubicBezTo>
                  <a:cubicBezTo>
                    <a:pt x="14948" y="3261"/>
                    <a:pt x="14948" y="3283"/>
                    <a:pt x="14886" y="3283"/>
                  </a:cubicBezTo>
                  <a:cubicBezTo>
                    <a:pt x="14762" y="3316"/>
                    <a:pt x="14731" y="3394"/>
                    <a:pt x="14576" y="3416"/>
                  </a:cubicBezTo>
                  <a:cubicBezTo>
                    <a:pt x="14452" y="3449"/>
                    <a:pt x="14452" y="3526"/>
                    <a:pt x="14328" y="3559"/>
                  </a:cubicBezTo>
                  <a:cubicBezTo>
                    <a:pt x="14111" y="3637"/>
                    <a:pt x="14049" y="3769"/>
                    <a:pt x="13802" y="3836"/>
                  </a:cubicBezTo>
                  <a:cubicBezTo>
                    <a:pt x="13678" y="3957"/>
                    <a:pt x="13399" y="4013"/>
                    <a:pt x="13244" y="4112"/>
                  </a:cubicBezTo>
                  <a:cubicBezTo>
                    <a:pt x="13089" y="4212"/>
                    <a:pt x="12903" y="4311"/>
                    <a:pt x="12779" y="4422"/>
                  </a:cubicBezTo>
                  <a:cubicBezTo>
                    <a:pt x="12562" y="4499"/>
                    <a:pt x="12438" y="4610"/>
                    <a:pt x="12314" y="4731"/>
                  </a:cubicBezTo>
                  <a:cubicBezTo>
                    <a:pt x="12066" y="4798"/>
                    <a:pt x="12035" y="4941"/>
                    <a:pt x="11849" y="5030"/>
                  </a:cubicBezTo>
                  <a:cubicBezTo>
                    <a:pt x="11570" y="5096"/>
                    <a:pt x="11570" y="5251"/>
                    <a:pt x="11291" y="5306"/>
                  </a:cubicBezTo>
                  <a:cubicBezTo>
                    <a:pt x="11291" y="5472"/>
                    <a:pt x="10950" y="5494"/>
                    <a:pt x="10919" y="5649"/>
                  </a:cubicBezTo>
                  <a:cubicBezTo>
                    <a:pt x="10826" y="5693"/>
                    <a:pt x="10641" y="5715"/>
                    <a:pt x="10672" y="5815"/>
                  </a:cubicBezTo>
                  <a:cubicBezTo>
                    <a:pt x="10641" y="5881"/>
                    <a:pt x="10393" y="5859"/>
                    <a:pt x="10455" y="5947"/>
                  </a:cubicBezTo>
                  <a:cubicBezTo>
                    <a:pt x="10331" y="6069"/>
                    <a:pt x="10021" y="6113"/>
                    <a:pt x="10052" y="6290"/>
                  </a:cubicBezTo>
                  <a:cubicBezTo>
                    <a:pt x="10269" y="6212"/>
                    <a:pt x="10300" y="6080"/>
                    <a:pt x="10517" y="6002"/>
                  </a:cubicBezTo>
                  <a:cubicBezTo>
                    <a:pt x="10548" y="5870"/>
                    <a:pt x="10888" y="5859"/>
                    <a:pt x="10919" y="5726"/>
                  </a:cubicBezTo>
                  <a:cubicBezTo>
                    <a:pt x="11167" y="5671"/>
                    <a:pt x="11198" y="5527"/>
                    <a:pt x="11384" y="5450"/>
                  </a:cubicBezTo>
                  <a:cubicBezTo>
                    <a:pt x="11539" y="5372"/>
                    <a:pt x="11725" y="5295"/>
                    <a:pt x="11849" y="5195"/>
                  </a:cubicBezTo>
                  <a:cubicBezTo>
                    <a:pt x="12097" y="5140"/>
                    <a:pt x="12159" y="5019"/>
                    <a:pt x="12376" y="4952"/>
                  </a:cubicBezTo>
                  <a:cubicBezTo>
                    <a:pt x="12469" y="4842"/>
                    <a:pt x="12717" y="4786"/>
                    <a:pt x="12779" y="4676"/>
                  </a:cubicBezTo>
                  <a:cubicBezTo>
                    <a:pt x="12996" y="4665"/>
                    <a:pt x="12903" y="4565"/>
                    <a:pt x="13089" y="4554"/>
                  </a:cubicBezTo>
                  <a:cubicBezTo>
                    <a:pt x="12996" y="4455"/>
                    <a:pt x="13399" y="4510"/>
                    <a:pt x="13337" y="4422"/>
                  </a:cubicBezTo>
                  <a:cubicBezTo>
                    <a:pt x="13337" y="4344"/>
                    <a:pt x="13647" y="4389"/>
                    <a:pt x="13554" y="4278"/>
                  </a:cubicBezTo>
                  <a:cubicBezTo>
                    <a:pt x="13709" y="4278"/>
                    <a:pt x="13709" y="4212"/>
                    <a:pt x="13802" y="4167"/>
                  </a:cubicBezTo>
                  <a:cubicBezTo>
                    <a:pt x="14080" y="4079"/>
                    <a:pt x="14359" y="3980"/>
                    <a:pt x="14483" y="3836"/>
                  </a:cubicBezTo>
                  <a:cubicBezTo>
                    <a:pt x="14700" y="3814"/>
                    <a:pt x="14669" y="3714"/>
                    <a:pt x="14886" y="3692"/>
                  </a:cubicBezTo>
                  <a:cubicBezTo>
                    <a:pt x="14917" y="3615"/>
                    <a:pt x="15165" y="3604"/>
                    <a:pt x="15196" y="3526"/>
                  </a:cubicBezTo>
                  <a:cubicBezTo>
                    <a:pt x="15382" y="3493"/>
                    <a:pt x="15289" y="3360"/>
                    <a:pt x="15599" y="3360"/>
                  </a:cubicBezTo>
                  <a:cubicBezTo>
                    <a:pt x="15537" y="3261"/>
                    <a:pt x="15723" y="3228"/>
                    <a:pt x="15816" y="3173"/>
                  </a:cubicBezTo>
                  <a:cubicBezTo>
                    <a:pt x="16002" y="3139"/>
                    <a:pt x="15940" y="3029"/>
                    <a:pt x="16126" y="2996"/>
                  </a:cubicBezTo>
                  <a:cubicBezTo>
                    <a:pt x="16219" y="2940"/>
                    <a:pt x="16281" y="2863"/>
                    <a:pt x="16374" y="2808"/>
                  </a:cubicBezTo>
                  <a:cubicBezTo>
                    <a:pt x="16653" y="2708"/>
                    <a:pt x="16653" y="2520"/>
                    <a:pt x="16901" y="2421"/>
                  </a:cubicBezTo>
                  <a:cubicBezTo>
                    <a:pt x="16931" y="2332"/>
                    <a:pt x="16993" y="2255"/>
                    <a:pt x="17055" y="2189"/>
                  </a:cubicBezTo>
                  <a:cubicBezTo>
                    <a:pt x="17210" y="2145"/>
                    <a:pt x="17179" y="2045"/>
                    <a:pt x="17303" y="2001"/>
                  </a:cubicBezTo>
                  <a:cubicBezTo>
                    <a:pt x="17365" y="1824"/>
                    <a:pt x="17520" y="1691"/>
                    <a:pt x="17613" y="1525"/>
                  </a:cubicBezTo>
                  <a:cubicBezTo>
                    <a:pt x="17644" y="1371"/>
                    <a:pt x="17892" y="1205"/>
                    <a:pt x="17768" y="1083"/>
                  </a:cubicBezTo>
                  <a:cubicBezTo>
                    <a:pt x="17892" y="1028"/>
                    <a:pt x="17923" y="940"/>
                    <a:pt x="17985" y="862"/>
                  </a:cubicBezTo>
                  <a:cubicBezTo>
                    <a:pt x="17830" y="796"/>
                    <a:pt x="18109" y="741"/>
                    <a:pt x="18078" y="630"/>
                  </a:cubicBezTo>
                  <a:cubicBezTo>
                    <a:pt x="18295" y="663"/>
                    <a:pt x="18171" y="674"/>
                    <a:pt x="18140" y="752"/>
                  </a:cubicBezTo>
                  <a:cubicBezTo>
                    <a:pt x="18140" y="807"/>
                    <a:pt x="18016" y="829"/>
                    <a:pt x="18078" y="918"/>
                  </a:cubicBezTo>
                  <a:cubicBezTo>
                    <a:pt x="18078" y="1039"/>
                    <a:pt x="17892" y="1094"/>
                    <a:pt x="17923" y="1216"/>
                  </a:cubicBezTo>
                  <a:cubicBezTo>
                    <a:pt x="17799" y="1426"/>
                    <a:pt x="17737" y="1658"/>
                    <a:pt x="17613" y="1857"/>
                  </a:cubicBezTo>
                  <a:cubicBezTo>
                    <a:pt x="17458" y="1868"/>
                    <a:pt x="17582" y="1979"/>
                    <a:pt x="17458" y="2001"/>
                  </a:cubicBezTo>
                  <a:cubicBezTo>
                    <a:pt x="17520" y="2089"/>
                    <a:pt x="17303" y="2078"/>
                    <a:pt x="17365" y="2167"/>
                  </a:cubicBezTo>
                  <a:cubicBezTo>
                    <a:pt x="17272" y="2189"/>
                    <a:pt x="17272" y="2255"/>
                    <a:pt x="17210" y="2310"/>
                  </a:cubicBezTo>
                  <a:cubicBezTo>
                    <a:pt x="16993" y="2288"/>
                    <a:pt x="17272" y="2432"/>
                    <a:pt x="17055" y="2421"/>
                  </a:cubicBezTo>
                  <a:cubicBezTo>
                    <a:pt x="16993" y="2642"/>
                    <a:pt x="16622" y="2764"/>
                    <a:pt x="16529" y="2974"/>
                  </a:cubicBezTo>
                  <a:cubicBezTo>
                    <a:pt x="16312" y="3073"/>
                    <a:pt x="16095" y="3173"/>
                    <a:pt x="15971" y="3305"/>
                  </a:cubicBezTo>
                  <a:cubicBezTo>
                    <a:pt x="15816" y="3338"/>
                    <a:pt x="15785" y="3427"/>
                    <a:pt x="15661" y="3471"/>
                  </a:cubicBezTo>
                  <a:cubicBezTo>
                    <a:pt x="15630" y="3548"/>
                    <a:pt x="15444" y="3559"/>
                    <a:pt x="15444" y="3637"/>
                  </a:cubicBezTo>
                  <a:cubicBezTo>
                    <a:pt x="15103" y="3703"/>
                    <a:pt x="15041" y="3858"/>
                    <a:pt x="14731" y="3924"/>
                  </a:cubicBezTo>
                  <a:cubicBezTo>
                    <a:pt x="14731" y="4002"/>
                    <a:pt x="14576" y="4035"/>
                    <a:pt x="14421" y="4057"/>
                  </a:cubicBezTo>
                  <a:cubicBezTo>
                    <a:pt x="14421" y="4134"/>
                    <a:pt x="14235" y="4156"/>
                    <a:pt x="14111" y="4201"/>
                  </a:cubicBezTo>
                  <a:cubicBezTo>
                    <a:pt x="13956" y="4355"/>
                    <a:pt x="13678" y="4444"/>
                    <a:pt x="13492" y="4588"/>
                  </a:cubicBezTo>
                  <a:cubicBezTo>
                    <a:pt x="13306" y="4576"/>
                    <a:pt x="13399" y="4665"/>
                    <a:pt x="13244" y="4676"/>
                  </a:cubicBezTo>
                  <a:cubicBezTo>
                    <a:pt x="13182" y="4687"/>
                    <a:pt x="13120" y="4720"/>
                    <a:pt x="13089" y="4753"/>
                  </a:cubicBezTo>
                  <a:cubicBezTo>
                    <a:pt x="12996" y="4831"/>
                    <a:pt x="12810" y="4853"/>
                    <a:pt x="12779" y="4952"/>
                  </a:cubicBezTo>
                  <a:cubicBezTo>
                    <a:pt x="12531" y="4963"/>
                    <a:pt x="12624" y="5096"/>
                    <a:pt x="12376" y="5118"/>
                  </a:cubicBezTo>
                  <a:cubicBezTo>
                    <a:pt x="12376" y="5207"/>
                    <a:pt x="12159" y="5240"/>
                    <a:pt x="12066" y="5306"/>
                  </a:cubicBezTo>
                  <a:cubicBezTo>
                    <a:pt x="11880" y="5439"/>
                    <a:pt x="11570" y="5538"/>
                    <a:pt x="11446" y="5704"/>
                  </a:cubicBezTo>
                  <a:cubicBezTo>
                    <a:pt x="11539" y="5682"/>
                    <a:pt x="11570" y="5649"/>
                    <a:pt x="11601" y="5616"/>
                  </a:cubicBezTo>
                  <a:cubicBezTo>
                    <a:pt x="11756" y="5627"/>
                    <a:pt x="11756" y="5593"/>
                    <a:pt x="11756" y="5560"/>
                  </a:cubicBezTo>
                  <a:cubicBezTo>
                    <a:pt x="11973" y="5560"/>
                    <a:pt x="11880" y="5450"/>
                    <a:pt x="12066" y="5450"/>
                  </a:cubicBezTo>
                  <a:cubicBezTo>
                    <a:pt x="12252" y="5361"/>
                    <a:pt x="12500" y="5295"/>
                    <a:pt x="12624" y="5195"/>
                  </a:cubicBezTo>
                  <a:cubicBezTo>
                    <a:pt x="12810" y="5118"/>
                    <a:pt x="12996" y="5019"/>
                    <a:pt x="13244" y="4952"/>
                  </a:cubicBezTo>
                  <a:cubicBezTo>
                    <a:pt x="13399" y="4919"/>
                    <a:pt x="13368" y="4842"/>
                    <a:pt x="13554" y="4842"/>
                  </a:cubicBezTo>
                  <a:cubicBezTo>
                    <a:pt x="13616" y="4820"/>
                    <a:pt x="13647" y="4798"/>
                    <a:pt x="13647" y="4753"/>
                  </a:cubicBezTo>
                  <a:cubicBezTo>
                    <a:pt x="13647" y="4720"/>
                    <a:pt x="13802" y="4731"/>
                    <a:pt x="13802" y="4698"/>
                  </a:cubicBezTo>
                  <a:cubicBezTo>
                    <a:pt x="14018" y="4698"/>
                    <a:pt x="13894" y="4565"/>
                    <a:pt x="14173" y="4588"/>
                  </a:cubicBezTo>
                  <a:cubicBezTo>
                    <a:pt x="14204" y="4510"/>
                    <a:pt x="14328" y="4488"/>
                    <a:pt x="14421" y="4444"/>
                  </a:cubicBezTo>
                  <a:cubicBezTo>
                    <a:pt x="14576" y="4355"/>
                    <a:pt x="14793" y="4278"/>
                    <a:pt x="14948" y="4201"/>
                  </a:cubicBezTo>
                  <a:cubicBezTo>
                    <a:pt x="15103" y="4167"/>
                    <a:pt x="15103" y="4090"/>
                    <a:pt x="15289" y="4090"/>
                  </a:cubicBezTo>
                  <a:cubicBezTo>
                    <a:pt x="15289" y="4024"/>
                    <a:pt x="15537" y="4035"/>
                    <a:pt x="15506" y="3946"/>
                  </a:cubicBezTo>
                  <a:cubicBezTo>
                    <a:pt x="15568" y="3902"/>
                    <a:pt x="15692" y="3858"/>
                    <a:pt x="15816" y="3836"/>
                  </a:cubicBezTo>
                  <a:cubicBezTo>
                    <a:pt x="15909" y="3792"/>
                    <a:pt x="15878" y="3714"/>
                    <a:pt x="16126" y="3725"/>
                  </a:cubicBezTo>
                  <a:cubicBezTo>
                    <a:pt x="16157" y="3615"/>
                    <a:pt x="16374" y="3571"/>
                    <a:pt x="16436" y="3471"/>
                  </a:cubicBezTo>
                  <a:cubicBezTo>
                    <a:pt x="16622" y="3416"/>
                    <a:pt x="16715" y="3327"/>
                    <a:pt x="16839" y="3250"/>
                  </a:cubicBezTo>
                  <a:cubicBezTo>
                    <a:pt x="16901" y="3150"/>
                    <a:pt x="17055" y="3095"/>
                    <a:pt x="17148" y="2996"/>
                  </a:cubicBezTo>
                  <a:cubicBezTo>
                    <a:pt x="17086" y="2918"/>
                    <a:pt x="17365" y="2951"/>
                    <a:pt x="17303" y="2863"/>
                  </a:cubicBezTo>
                  <a:cubicBezTo>
                    <a:pt x="17272" y="2797"/>
                    <a:pt x="17365" y="2775"/>
                    <a:pt x="17520" y="2775"/>
                  </a:cubicBezTo>
                  <a:cubicBezTo>
                    <a:pt x="17365" y="3018"/>
                    <a:pt x="17024" y="3206"/>
                    <a:pt x="16839" y="3449"/>
                  </a:cubicBezTo>
                  <a:cubicBezTo>
                    <a:pt x="16591" y="3504"/>
                    <a:pt x="16498" y="3615"/>
                    <a:pt x="16374" y="3725"/>
                  </a:cubicBezTo>
                  <a:cubicBezTo>
                    <a:pt x="16157" y="3792"/>
                    <a:pt x="16064" y="3913"/>
                    <a:pt x="15816" y="3980"/>
                  </a:cubicBezTo>
                  <a:cubicBezTo>
                    <a:pt x="15630" y="4068"/>
                    <a:pt x="15444" y="4156"/>
                    <a:pt x="15289" y="4256"/>
                  </a:cubicBezTo>
                  <a:cubicBezTo>
                    <a:pt x="15134" y="4278"/>
                    <a:pt x="15134" y="4355"/>
                    <a:pt x="14948" y="4366"/>
                  </a:cubicBezTo>
                  <a:cubicBezTo>
                    <a:pt x="14917" y="4389"/>
                    <a:pt x="14886" y="4411"/>
                    <a:pt x="14886" y="4444"/>
                  </a:cubicBezTo>
                  <a:cubicBezTo>
                    <a:pt x="14855" y="4477"/>
                    <a:pt x="14731" y="4466"/>
                    <a:pt x="14731" y="4499"/>
                  </a:cubicBezTo>
                  <a:cubicBezTo>
                    <a:pt x="14700" y="4565"/>
                    <a:pt x="14452" y="4554"/>
                    <a:pt x="14483" y="4643"/>
                  </a:cubicBezTo>
                  <a:cubicBezTo>
                    <a:pt x="14297" y="4643"/>
                    <a:pt x="14204" y="4687"/>
                    <a:pt x="14173" y="4753"/>
                  </a:cubicBezTo>
                  <a:cubicBezTo>
                    <a:pt x="13925" y="4820"/>
                    <a:pt x="13863" y="4941"/>
                    <a:pt x="13554" y="4974"/>
                  </a:cubicBezTo>
                  <a:cubicBezTo>
                    <a:pt x="13616" y="5041"/>
                    <a:pt x="13399" y="5019"/>
                    <a:pt x="13399" y="5063"/>
                  </a:cubicBezTo>
                  <a:cubicBezTo>
                    <a:pt x="13368" y="5085"/>
                    <a:pt x="13337" y="5107"/>
                    <a:pt x="13244" y="5118"/>
                  </a:cubicBezTo>
                  <a:cubicBezTo>
                    <a:pt x="13182" y="5162"/>
                    <a:pt x="13058" y="5195"/>
                    <a:pt x="13027" y="5251"/>
                  </a:cubicBezTo>
                  <a:cubicBezTo>
                    <a:pt x="12686" y="5295"/>
                    <a:pt x="12717" y="5450"/>
                    <a:pt x="12407" y="5483"/>
                  </a:cubicBezTo>
                  <a:cubicBezTo>
                    <a:pt x="12438" y="5560"/>
                    <a:pt x="12190" y="5549"/>
                    <a:pt x="12159" y="5616"/>
                  </a:cubicBezTo>
                  <a:cubicBezTo>
                    <a:pt x="12035" y="5638"/>
                    <a:pt x="12035" y="5715"/>
                    <a:pt x="11849" y="5726"/>
                  </a:cubicBezTo>
                  <a:cubicBezTo>
                    <a:pt x="11663" y="5815"/>
                    <a:pt x="11477" y="5892"/>
                    <a:pt x="11291" y="5980"/>
                  </a:cubicBezTo>
                  <a:cubicBezTo>
                    <a:pt x="11105" y="6058"/>
                    <a:pt x="10981" y="6168"/>
                    <a:pt x="10826" y="6257"/>
                  </a:cubicBezTo>
                  <a:cubicBezTo>
                    <a:pt x="10734" y="6378"/>
                    <a:pt x="10548" y="6456"/>
                    <a:pt x="10455" y="6566"/>
                  </a:cubicBezTo>
                  <a:cubicBezTo>
                    <a:pt x="10207" y="6765"/>
                    <a:pt x="9804" y="6931"/>
                    <a:pt x="9680" y="7174"/>
                  </a:cubicBezTo>
                  <a:cubicBezTo>
                    <a:pt x="9711" y="7218"/>
                    <a:pt x="9742" y="7174"/>
                    <a:pt x="9835" y="7174"/>
                  </a:cubicBezTo>
                  <a:cubicBezTo>
                    <a:pt x="9804" y="7130"/>
                    <a:pt x="9897" y="7130"/>
                    <a:pt x="9897" y="7097"/>
                  </a:cubicBezTo>
                  <a:cubicBezTo>
                    <a:pt x="10052" y="7086"/>
                    <a:pt x="10052" y="7019"/>
                    <a:pt x="10145" y="6975"/>
                  </a:cubicBezTo>
                  <a:cubicBezTo>
                    <a:pt x="10238" y="6942"/>
                    <a:pt x="10269" y="6876"/>
                    <a:pt x="10362" y="6843"/>
                  </a:cubicBezTo>
                  <a:cubicBezTo>
                    <a:pt x="10486" y="6809"/>
                    <a:pt x="10517" y="6765"/>
                    <a:pt x="10610" y="6732"/>
                  </a:cubicBezTo>
                  <a:cubicBezTo>
                    <a:pt x="10764" y="6655"/>
                    <a:pt x="10950" y="6577"/>
                    <a:pt x="11136" y="6511"/>
                  </a:cubicBezTo>
                  <a:cubicBezTo>
                    <a:pt x="11322" y="6434"/>
                    <a:pt x="11446" y="6356"/>
                    <a:pt x="11601" y="6279"/>
                  </a:cubicBezTo>
                  <a:cubicBezTo>
                    <a:pt x="11694" y="6235"/>
                    <a:pt x="11787" y="6201"/>
                    <a:pt x="11849" y="6146"/>
                  </a:cubicBezTo>
                  <a:cubicBezTo>
                    <a:pt x="12066" y="6157"/>
                    <a:pt x="11911" y="6036"/>
                    <a:pt x="12159" y="6058"/>
                  </a:cubicBezTo>
                  <a:cubicBezTo>
                    <a:pt x="12159" y="5991"/>
                    <a:pt x="12407" y="6002"/>
                    <a:pt x="12407" y="5925"/>
                  </a:cubicBezTo>
                  <a:cubicBezTo>
                    <a:pt x="12562" y="5914"/>
                    <a:pt x="12531" y="5848"/>
                    <a:pt x="12717" y="5837"/>
                  </a:cubicBezTo>
                  <a:cubicBezTo>
                    <a:pt x="12841" y="5748"/>
                    <a:pt x="13151" y="5715"/>
                    <a:pt x="13244" y="5616"/>
                  </a:cubicBezTo>
                  <a:cubicBezTo>
                    <a:pt x="13523" y="5582"/>
                    <a:pt x="13523" y="5461"/>
                    <a:pt x="13802" y="5417"/>
                  </a:cubicBezTo>
                  <a:cubicBezTo>
                    <a:pt x="13771" y="5339"/>
                    <a:pt x="14018" y="5350"/>
                    <a:pt x="14018" y="5284"/>
                  </a:cubicBezTo>
                  <a:cubicBezTo>
                    <a:pt x="14018" y="5207"/>
                    <a:pt x="14328" y="5262"/>
                    <a:pt x="14266" y="5173"/>
                  </a:cubicBezTo>
                  <a:cubicBezTo>
                    <a:pt x="14545" y="5129"/>
                    <a:pt x="14545" y="4997"/>
                    <a:pt x="14793" y="4952"/>
                  </a:cubicBezTo>
                  <a:cubicBezTo>
                    <a:pt x="14917" y="4919"/>
                    <a:pt x="14917" y="4842"/>
                    <a:pt x="15041" y="4809"/>
                  </a:cubicBezTo>
                  <a:cubicBezTo>
                    <a:pt x="15196" y="4798"/>
                    <a:pt x="15196" y="4731"/>
                    <a:pt x="15289" y="4698"/>
                  </a:cubicBezTo>
                  <a:cubicBezTo>
                    <a:pt x="15444" y="4632"/>
                    <a:pt x="15568" y="4543"/>
                    <a:pt x="15754" y="4477"/>
                  </a:cubicBezTo>
                  <a:cubicBezTo>
                    <a:pt x="16033" y="4311"/>
                    <a:pt x="16281" y="4123"/>
                    <a:pt x="16529" y="3946"/>
                  </a:cubicBezTo>
                  <a:cubicBezTo>
                    <a:pt x="16622" y="3902"/>
                    <a:pt x="16622" y="3836"/>
                    <a:pt x="16746" y="3803"/>
                  </a:cubicBezTo>
                  <a:cubicBezTo>
                    <a:pt x="16808" y="3758"/>
                    <a:pt x="16808" y="3692"/>
                    <a:pt x="16901" y="3670"/>
                  </a:cubicBezTo>
                  <a:cubicBezTo>
                    <a:pt x="17024" y="3571"/>
                    <a:pt x="17086" y="3471"/>
                    <a:pt x="17303" y="3416"/>
                  </a:cubicBezTo>
                  <a:cubicBezTo>
                    <a:pt x="17365" y="3228"/>
                    <a:pt x="17613" y="3128"/>
                    <a:pt x="17675" y="2940"/>
                  </a:cubicBezTo>
                  <a:cubicBezTo>
                    <a:pt x="17799" y="2874"/>
                    <a:pt x="17706" y="2753"/>
                    <a:pt x="17830" y="2697"/>
                  </a:cubicBezTo>
                  <a:cubicBezTo>
                    <a:pt x="17892" y="2664"/>
                    <a:pt x="17923" y="2631"/>
                    <a:pt x="17923" y="2587"/>
                  </a:cubicBezTo>
                  <a:cubicBezTo>
                    <a:pt x="18047" y="2576"/>
                    <a:pt x="17861" y="2531"/>
                    <a:pt x="17985" y="2531"/>
                  </a:cubicBezTo>
                  <a:cubicBezTo>
                    <a:pt x="18109" y="2178"/>
                    <a:pt x="18171" y="1813"/>
                    <a:pt x="18388" y="1492"/>
                  </a:cubicBezTo>
                  <a:cubicBezTo>
                    <a:pt x="18543" y="1525"/>
                    <a:pt x="18481" y="1691"/>
                    <a:pt x="18388" y="1724"/>
                  </a:cubicBezTo>
                  <a:cubicBezTo>
                    <a:pt x="18326" y="1791"/>
                    <a:pt x="18481" y="1946"/>
                    <a:pt x="18295" y="1968"/>
                  </a:cubicBezTo>
                  <a:cubicBezTo>
                    <a:pt x="18357" y="2167"/>
                    <a:pt x="18202" y="2277"/>
                    <a:pt x="18233" y="2476"/>
                  </a:cubicBezTo>
                  <a:cubicBezTo>
                    <a:pt x="18140" y="2609"/>
                    <a:pt x="18047" y="2764"/>
                    <a:pt x="18016" y="2918"/>
                  </a:cubicBezTo>
                  <a:cubicBezTo>
                    <a:pt x="17923" y="2985"/>
                    <a:pt x="17861" y="3051"/>
                    <a:pt x="17830" y="3139"/>
                  </a:cubicBezTo>
                  <a:cubicBezTo>
                    <a:pt x="17675" y="3162"/>
                    <a:pt x="17768" y="3283"/>
                    <a:pt x="17613" y="3305"/>
                  </a:cubicBezTo>
                  <a:cubicBezTo>
                    <a:pt x="17582" y="3482"/>
                    <a:pt x="17303" y="3548"/>
                    <a:pt x="17210" y="3692"/>
                  </a:cubicBezTo>
                  <a:cubicBezTo>
                    <a:pt x="17024" y="3803"/>
                    <a:pt x="16931" y="3946"/>
                    <a:pt x="16746" y="4057"/>
                  </a:cubicBezTo>
                  <a:cubicBezTo>
                    <a:pt x="16591" y="4179"/>
                    <a:pt x="16467" y="4300"/>
                    <a:pt x="16219" y="4389"/>
                  </a:cubicBezTo>
                  <a:cubicBezTo>
                    <a:pt x="16250" y="4499"/>
                    <a:pt x="16002" y="4510"/>
                    <a:pt x="15971" y="4588"/>
                  </a:cubicBezTo>
                  <a:cubicBezTo>
                    <a:pt x="15816" y="4621"/>
                    <a:pt x="15816" y="4698"/>
                    <a:pt x="15661" y="4720"/>
                  </a:cubicBezTo>
                  <a:cubicBezTo>
                    <a:pt x="15630" y="4764"/>
                    <a:pt x="15537" y="4764"/>
                    <a:pt x="15506" y="4809"/>
                  </a:cubicBezTo>
                  <a:cubicBezTo>
                    <a:pt x="15382" y="4820"/>
                    <a:pt x="15475" y="4897"/>
                    <a:pt x="15351" y="4897"/>
                  </a:cubicBezTo>
                  <a:cubicBezTo>
                    <a:pt x="15227" y="4941"/>
                    <a:pt x="15196" y="5019"/>
                    <a:pt x="14979" y="5030"/>
                  </a:cubicBezTo>
                  <a:cubicBezTo>
                    <a:pt x="14979" y="5129"/>
                    <a:pt x="14700" y="5129"/>
                    <a:pt x="14731" y="5229"/>
                  </a:cubicBezTo>
                  <a:cubicBezTo>
                    <a:pt x="14452" y="5207"/>
                    <a:pt x="14576" y="5328"/>
                    <a:pt x="14328" y="5339"/>
                  </a:cubicBezTo>
                  <a:cubicBezTo>
                    <a:pt x="14297" y="5417"/>
                    <a:pt x="14111" y="5439"/>
                    <a:pt x="13956" y="5472"/>
                  </a:cubicBezTo>
                  <a:cubicBezTo>
                    <a:pt x="13956" y="5560"/>
                    <a:pt x="13771" y="5582"/>
                    <a:pt x="13647" y="5616"/>
                  </a:cubicBezTo>
                  <a:cubicBezTo>
                    <a:pt x="13647" y="5660"/>
                    <a:pt x="13585" y="5693"/>
                    <a:pt x="13492" y="5704"/>
                  </a:cubicBezTo>
                  <a:cubicBezTo>
                    <a:pt x="13430" y="5726"/>
                    <a:pt x="13430" y="5781"/>
                    <a:pt x="13337" y="5781"/>
                  </a:cubicBezTo>
                  <a:cubicBezTo>
                    <a:pt x="13089" y="5781"/>
                    <a:pt x="13182" y="5903"/>
                    <a:pt x="12934" y="5892"/>
                  </a:cubicBezTo>
                  <a:cubicBezTo>
                    <a:pt x="12531" y="6102"/>
                    <a:pt x="12004" y="6268"/>
                    <a:pt x="11601" y="6478"/>
                  </a:cubicBezTo>
                  <a:cubicBezTo>
                    <a:pt x="11229" y="6688"/>
                    <a:pt x="10672" y="6843"/>
                    <a:pt x="10362" y="7097"/>
                  </a:cubicBezTo>
                  <a:cubicBezTo>
                    <a:pt x="10393" y="7130"/>
                    <a:pt x="10424" y="7086"/>
                    <a:pt x="10517" y="7086"/>
                  </a:cubicBezTo>
                  <a:cubicBezTo>
                    <a:pt x="10548" y="7064"/>
                    <a:pt x="10610" y="7064"/>
                    <a:pt x="10610" y="7031"/>
                  </a:cubicBezTo>
                  <a:cubicBezTo>
                    <a:pt x="10795" y="7042"/>
                    <a:pt x="10703" y="6953"/>
                    <a:pt x="10826" y="6953"/>
                  </a:cubicBezTo>
                  <a:cubicBezTo>
                    <a:pt x="11012" y="6964"/>
                    <a:pt x="10919" y="6876"/>
                    <a:pt x="11074" y="6865"/>
                  </a:cubicBezTo>
                  <a:cubicBezTo>
                    <a:pt x="11043" y="6809"/>
                    <a:pt x="11291" y="6843"/>
                    <a:pt x="11291" y="6787"/>
                  </a:cubicBezTo>
                  <a:cubicBezTo>
                    <a:pt x="11570" y="6644"/>
                    <a:pt x="11973" y="6555"/>
                    <a:pt x="12252" y="6423"/>
                  </a:cubicBezTo>
                  <a:cubicBezTo>
                    <a:pt x="12934" y="6212"/>
                    <a:pt x="13647" y="6002"/>
                    <a:pt x="14173" y="5726"/>
                  </a:cubicBezTo>
                  <a:cubicBezTo>
                    <a:pt x="14297" y="5704"/>
                    <a:pt x="14421" y="5682"/>
                    <a:pt x="14421" y="5616"/>
                  </a:cubicBezTo>
                  <a:cubicBezTo>
                    <a:pt x="14669" y="5649"/>
                    <a:pt x="14483" y="5527"/>
                    <a:pt x="14731" y="5560"/>
                  </a:cubicBezTo>
                  <a:cubicBezTo>
                    <a:pt x="14669" y="5483"/>
                    <a:pt x="14886" y="5505"/>
                    <a:pt x="14886" y="5450"/>
                  </a:cubicBezTo>
                  <a:cubicBezTo>
                    <a:pt x="15165" y="5494"/>
                    <a:pt x="14948" y="5350"/>
                    <a:pt x="15134" y="5361"/>
                  </a:cubicBezTo>
                  <a:cubicBezTo>
                    <a:pt x="15196" y="5328"/>
                    <a:pt x="15258" y="5284"/>
                    <a:pt x="15351" y="5251"/>
                  </a:cubicBezTo>
                  <a:cubicBezTo>
                    <a:pt x="15475" y="5240"/>
                    <a:pt x="15537" y="5207"/>
                    <a:pt x="15599" y="5173"/>
                  </a:cubicBezTo>
                  <a:cubicBezTo>
                    <a:pt x="15692" y="5096"/>
                    <a:pt x="15847" y="5041"/>
                    <a:pt x="15971" y="4974"/>
                  </a:cubicBezTo>
                  <a:cubicBezTo>
                    <a:pt x="16281" y="4853"/>
                    <a:pt x="16529" y="4698"/>
                    <a:pt x="16839" y="4588"/>
                  </a:cubicBezTo>
                  <a:cubicBezTo>
                    <a:pt x="16901" y="4499"/>
                    <a:pt x="17055" y="4444"/>
                    <a:pt x="17210" y="4389"/>
                  </a:cubicBezTo>
                  <a:cubicBezTo>
                    <a:pt x="17334" y="4322"/>
                    <a:pt x="17427" y="4234"/>
                    <a:pt x="17613" y="4201"/>
                  </a:cubicBezTo>
                  <a:cubicBezTo>
                    <a:pt x="17675" y="4013"/>
                    <a:pt x="17954" y="3913"/>
                    <a:pt x="18078" y="3747"/>
                  </a:cubicBezTo>
                  <a:cubicBezTo>
                    <a:pt x="18078" y="3692"/>
                    <a:pt x="18295" y="3714"/>
                    <a:pt x="18233" y="3637"/>
                  </a:cubicBezTo>
                  <a:cubicBezTo>
                    <a:pt x="18357" y="3637"/>
                    <a:pt x="18264" y="3559"/>
                    <a:pt x="18388" y="3559"/>
                  </a:cubicBezTo>
                  <a:cubicBezTo>
                    <a:pt x="18481" y="3482"/>
                    <a:pt x="18450" y="3372"/>
                    <a:pt x="18636" y="3338"/>
                  </a:cubicBezTo>
                  <a:cubicBezTo>
                    <a:pt x="18667" y="3250"/>
                    <a:pt x="18729" y="3162"/>
                    <a:pt x="18853" y="3106"/>
                  </a:cubicBezTo>
                  <a:cubicBezTo>
                    <a:pt x="18853" y="3007"/>
                    <a:pt x="18977" y="2951"/>
                    <a:pt x="19008" y="2863"/>
                  </a:cubicBezTo>
                  <a:cubicBezTo>
                    <a:pt x="19101" y="2697"/>
                    <a:pt x="19194" y="2531"/>
                    <a:pt x="19318" y="2388"/>
                  </a:cubicBezTo>
                  <a:cubicBezTo>
                    <a:pt x="19442" y="2399"/>
                    <a:pt x="19380" y="2454"/>
                    <a:pt x="19411" y="2498"/>
                  </a:cubicBezTo>
                  <a:cubicBezTo>
                    <a:pt x="19411" y="2542"/>
                    <a:pt x="19442" y="2609"/>
                    <a:pt x="19318" y="2609"/>
                  </a:cubicBezTo>
                  <a:cubicBezTo>
                    <a:pt x="19349" y="2697"/>
                    <a:pt x="19194" y="2730"/>
                    <a:pt x="19256" y="2830"/>
                  </a:cubicBezTo>
                  <a:cubicBezTo>
                    <a:pt x="18977" y="2863"/>
                    <a:pt x="19287" y="2940"/>
                    <a:pt x="19101" y="2974"/>
                  </a:cubicBezTo>
                  <a:cubicBezTo>
                    <a:pt x="19070" y="3040"/>
                    <a:pt x="19039" y="3128"/>
                    <a:pt x="18946" y="3162"/>
                  </a:cubicBezTo>
                  <a:cubicBezTo>
                    <a:pt x="18853" y="3305"/>
                    <a:pt x="18760" y="3438"/>
                    <a:pt x="18636" y="3559"/>
                  </a:cubicBezTo>
                  <a:cubicBezTo>
                    <a:pt x="18543" y="3692"/>
                    <a:pt x="18295" y="3769"/>
                    <a:pt x="18233" y="3913"/>
                  </a:cubicBezTo>
                  <a:cubicBezTo>
                    <a:pt x="18047" y="3935"/>
                    <a:pt x="18171" y="4079"/>
                    <a:pt x="17923" y="4090"/>
                  </a:cubicBezTo>
                  <a:cubicBezTo>
                    <a:pt x="17923" y="4179"/>
                    <a:pt x="17706" y="4179"/>
                    <a:pt x="17768" y="4278"/>
                  </a:cubicBezTo>
                  <a:cubicBezTo>
                    <a:pt x="17582" y="4300"/>
                    <a:pt x="17582" y="4377"/>
                    <a:pt x="17458" y="4422"/>
                  </a:cubicBezTo>
                  <a:cubicBezTo>
                    <a:pt x="17427" y="4488"/>
                    <a:pt x="17210" y="4499"/>
                    <a:pt x="17210" y="4588"/>
                  </a:cubicBezTo>
                  <a:cubicBezTo>
                    <a:pt x="16962" y="4665"/>
                    <a:pt x="16839" y="4786"/>
                    <a:pt x="16591" y="4864"/>
                  </a:cubicBezTo>
                  <a:cubicBezTo>
                    <a:pt x="16653" y="4963"/>
                    <a:pt x="16312" y="4930"/>
                    <a:pt x="16374" y="5030"/>
                  </a:cubicBezTo>
                  <a:cubicBezTo>
                    <a:pt x="16126" y="5019"/>
                    <a:pt x="16188" y="5140"/>
                    <a:pt x="15971" y="5140"/>
                  </a:cubicBezTo>
                  <a:cubicBezTo>
                    <a:pt x="15878" y="5284"/>
                    <a:pt x="15506" y="5328"/>
                    <a:pt x="15351" y="5450"/>
                  </a:cubicBezTo>
                  <a:cubicBezTo>
                    <a:pt x="15258" y="5505"/>
                    <a:pt x="15165" y="5538"/>
                    <a:pt x="15041" y="5582"/>
                  </a:cubicBezTo>
                  <a:cubicBezTo>
                    <a:pt x="14979" y="5616"/>
                    <a:pt x="14855" y="5616"/>
                    <a:pt x="14886" y="5671"/>
                  </a:cubicBezTo>
                  <a:cubicBezTo>
                    <a:pt x="14762" y="5660"/>
                    <a:pt x="14731" y="5693"/>
                    <a:pt x="14731" y="5726"/>
                  </a:cubicBezTo>
                  <a:cubicBezTo>
                    <a:pt x="14421" y="5781"/>
                    <a:pt x="14359" y="5925"/>
                    <a:pt x="14018" y="5980"/>
                  </a:cubicBezTo>
                  <a:cubicBezTo>
                    <a:pt x="14018" y="6058"/>
                    <a:pt x="13771" y="6058"/>
                    <a:pt x="13709" y="6113"/>
                  </a:cubicBezTo>
                  <a:cubicBezTo>
                    <a:pt x="13647" y="6135"/>
                    <a:pt x="13647" y="6179"/>
                    <a:pt x="13492" y="6168"/>
                  </a:cubicBezTo>
                  <a:cubicBezTo>
                    <a:pt x="13430" y="6190"/>
                    <a:pt x="13399" y="6212"/>
                    <a:pt x="13399" y="6257"/>
                  </a:cubicBezTo>
                  <a:cubicBezTo>
                    <a:pt x="13213" y="6268"/>
                    <a:pt x="13120" y="6323"/>
                    <a:pt x="13027" y="6367"/>
                  </a:cubicBezTo>
                  <a:cubicBezTo>
                    <a:pt x="12841" y="6389"/>
                    <a:pt x="12810" y="6456"/>
                    <a:pt x="12624" y="6478"/>
                  </a:cubicBezTo>
                  <a:cubicBezTo>
                    <a:pt x="12624" y="6555"/>
                    <a:pt x="12252" y="6511"/>
                    <a:pt x="12314" y="6621"/>
                  </a:cubicBezTo>
                  <a:cubicBezTo>
                    <a:pt x="12128" y="6633"/>
                    <a:pt x="12097" y="6710"/>
                    <a:pt x="11911" y="6732"/>
                  </a:cubicBezTo>
                  <a:cubicBezTo>
                    <a:pt x="11880" y="6787"/>
                    <a:pt x="11663" y="6798"/>
                    <a:pt x="11539" y="6843"/>
                  </a:cubicBezTo>
                  <a:cubicBezTo>
                    <a:pt x="11446" y="6887"/>
                    <a:pt x="11322" y="6931"/>
                    <a:pt x="11229" y="6975"/>
                  </a:cubicBezTo>
                  <a:cubicBezTo>
                    <a:pt x="11105" y="7019"/>
                    <a:pt x="11012" y="7064"/>
                    <a:pt x="10919" y="7119"/>
                  </a:cubicBezTo>
                  <a:cubicBezTo>
                    <a:pt x="10888" y="7152"/>
                    <a:pt x="10826" y="7174"/>
                    <a:pt x="10672" y="7174"/>
                  </a:cubicBezTo>
                  <a:cubicBezTo>
                    <a:pt x="10703" y="7218"/>
                    <a:pt x="10610" y="7229"/>
                    <a:pt x="10517" y="7229"/>
                  </a:cubicBezTo>
                  <a:cubicBezTo>
                    <a:pt x="10300" y="7428"/>
                    <a:pt x="9897" y="7561"/>
                    <a:pt x="9680" y="7760"/>
                  </a:cubicBezTo>
                  <a:cubicBezTo>
                    <a:pt x="9370" y="7771"/>
                    <a:pt x="9711" y="7849"/>
                    <a:pt x="9525" y="7871"/>
                  </a:cubicBezTo>
                  <a:cubicBezTo>
                    <a:pt x="9432" y="7904"/>
                    <a:pt x="9370" y="7959"/>
                    <a:pt x="9277" y="7981"/>
                  </a:cubicBezTo>
                  <a:cubicBezTo>
                    <a:pt x="9153" y="8070"/>
                    <a:pt x="8967" y="8147"/>
                    <a:pt x="8967" y="8291"/>
                  </a:cubicBezTo>
                  <a:cubicBezTo>
                    <a:pt x="8998" y="8324"/>
                    <a:pt x="9029" y="8291"/>
                    <a:pt x="9122" y="8291"/>
                  </a:cubicBezTo>
                  <a:cubicBezTo>
                    <a:pt x="9122" y="8258"/>
                    <a:pt x="9153" y="8235"/>
                    <a:pt x="9215" y="8235"/>
                  </a:cubicBezTo>
                  <a:cubicBezTo>
                    <a:pt x="9153" y="8158"/>
                    <a:pt x="9370" y="8180"/>
                    <a:pt x="9370" y="8125"/>
                  </a:cubicBezTo>
                  <a:cubicBezTo>
                    <a:pt x="9494" y="8059"/>
                    <a:pt x="9587" y="7981"/>
                    <a:pt x="9742" y="7926"/>
                  </a:cubicBezTo>
                  <a:cubicBezTo>
                    <a:pt x="9804" y="7826"/>
                    <a:pt x="10021" y="7782"/>
                    <a:pt x="10145" y="7705"/>
                  </a:cubicBezTo>
                  <a:cubicBezTo>
                    <a:pt x="10269" y="7638"/>
                    <a:pt x="10362" y="7561"/>
                    <a:pt x="10517" y="7506"/>
                  </a:cubicBezTo>
                  <a:cubicBezTo>
                    <a:pt x="10610" y="7473"/>
                    <a:pt x="10641" y="7428"/>
                    <a:pt x="10764" y="7395"/>
                  </a:cubicBezTo>
                  <a:cubicBezTo>
                    <a:pt x="10919" y="7395"/>
                    <a:pt x="10826" y="7307"/>
                    <a:pt x="10981" y="7318"/>
                  </a:cubicBezTo>
                  <a:cubicBezTo>
                    <a:pt x="10888" y="7218"/>
                    <a:pt x="11229" y="7296"/>
                    <a:pt x="11136" y="7207"/>
                  </a:cubicBezTo>
                  <a:cubicBezTo>
                    <a:pt x="11260" y="7185"/>
                    <a:pt x="11322" y="7163"/>
                    <a:pt x="11384" y="7119"/>
                  </a:cubicBezTo>
                  <a:cubicBezTo>
                    <a:pt x="11725" y="7008"/>
                    <a:pt x="12004" y="6876"/>
                    <a:pt x="12314" y="6754"/>
                  </a:cubicBezTo>
                  <a:cubicBezTo>
                    <a:pt x="12748" y="6644"/>
                    <a:pt x="13151" y="6533"/>
                    <a:pt x="13492" y="6400"/>
                  </a:cubicBezTo>
                  <a:cubicBezTo>
                    <a:pt x="13709" y="6345"/>
                    <a:pt x="13863" y="6268"/>
                    <a:pt x="14018" y="6201"/>
                  </a:cubicBezTo>
                  <a:cubicBezTo>
                    <a:pt x="14235" y="6135"/>
                    <a:pt x="14483" y="6102"/>
                    <a:pt x="14576" y="6002"/>
                  </a:cubicBezTo>
                  <a:cubicBezTo>
                    <a:pt x="14917" y="5991"/>
                    <a:pt x="14948" y="5870"/>
                    <a:pt x="15196" y="5837"/>
                  </a:cubicBezTo>
                  <a:cubicBezTo>
                    <a:pt x="15351" y="5759"/>
                    <a:pt x="15537" y="5693"/>
                    <a:pt x="15754" y="5649"/>
                  </a:cubicBezTo>
                  <a:cubicBezTo>
                    <a:pt x="15816" y="5605"/>
                    <a:pt x="15847" y="5560"/>
                    <a:pt x="16064" y="5560"/>
                  </a:cubicBezTo>
                  <a:cubicBezTo>
                    <a:pt x="16002" y="5472"/>
                    <a:pt x="16312" y="5516"/>
                    <a:pt x="16281" y="5450"/>
                  </a:cubicBezTo>
                  <a:cubicBezTo>
                    <a:pt x="16560" y="5417"/>
                    <a:pt x="16591" y="5295"/>
                    <a:pt x="16901" y="5284"/>
                  </a:cubicBezTo>
                  <a:cubicBezTo>
                    <a:pt x="16993" y="5184"/>
                    <a:pt x="17210" y="5096"/>
                    <a:pt x="17458" y="5030"/>
                  </a:cubicBezTo>
                  <a:cubicBezTo>
                    <a:pt x="17551" y="4919"/>
                    <a:pt x="17768" y="4842"/>
                    <a:pt x="17923" y="4753"/>
                  </a:cubicBezTo>
                  <a:cubicBezTo>
                    <a:pt x="18109" y="4665"/>
                    <a:pt x="18264" y="4576"/>
                    <a:pt x="18388" y="4477"/>
                  </a:cubicBezTo>
                  <a:cubicBezTo>
                    <a:pt x="18481" y="4355"/>
                    <a:pt x="18636" y="4267"/>
                    <a:pt x="18853" y="4201"/>
                  </a:cubicBezTo>
                  <a:cubicBezTo>
                    <a:pt x="18791" y="4112"/>
                    <a:pt x="18977" y="4123"/>
                    <a:pt x="18946" y="4057"/>
                  </a:cubicBezTo>
                  <a:cubicBezTo>
                    <a:pt x="19039" y="4046"/>
                    <a:pt x="18977" y="3968"/>
                    <a:pt x="19101" y="3968"/>
                  </a:cubicBezTo>
                  <a:cubicBezTo>
                    <a:pt x="19070" y="3913"/>
                    <a:pt x="19101" y="3869"/>
                    <a:pt x="19256" y="3858"/>
                  </a:cubicBezTo>
                  <a:cubicBezTo>
                    <a:pt x="19256" y="3814"/>
                    <a:pt x="19225" y="3758"/>
                    <a:pt x="19318" y="3747"/>
                  </a:cubicBezTo>
                  <a:cubicBezTo>
                    <a:pt x="19349" y="3571"/>
                    <a:pt x="19659" y="3482"/>
                    <a:pt x="19721" y="3305"/>
                  </a:cubicBezTo>
                  <a:cubicBezTo>
                    <a:pt x="19876" y="3327"/>
                    <a:pt x="19783" y="3482"/>
                    <a:pt x="19721" y="3504"/>
                  </a:cubicBezTo>
                  <a:cubicBezTo>
                    <a:pt x="19690" y="3582"/>
                    <a:pt x="19566" y="3615"/>
                    <a:pt x="19566" y="3692"/>
                  </a:cubicBezTo>
                  <a:cubicBezTo>
                    <a:pt x="19411" y="3803"/>
                    <a:pt x="19349" y="3946"/>
                    <a:pt x="19163" y="4057"/>
                  </a:cubicBezTo>
                  <a:cubicBezTo>
                    <a:pt x="18977" y="4156"/>
                    <a:pt x="18977" y="4322"/>
                    <a:pt x="18698" y="4389"/>
                  </a:cubicBezTo>
                  <a:cubicBezTo>
                    <a:pt x="18698" y="4554"/>
                    <a:pt x="18295" y="4576"/>
                    <a:pt x="18326" y="4753"/>
                  </a:cubicBezTo>
                  <a:cubicBezTo>
                    <a:pt x="18078" y="4798"/>
                    <a:pt x="17985" y="4897"/>
                    <a:pt x="17861" y="4974"/>
                  </a:cubicBezTo>
                  <a:cubicBezTo>
                    <a:pt x="17644" y="5030"/>
                    <a:pt x="17551" y="5107"/>
                    <a:pt x="17458" y="5195"/>
                  </a:cubicBezTo>
                  <a:cubicBezTo>
                    <a:pt x="17210" y="5173"/>
                    <a:pt x="17365" y="5295"/>
                    <a:pt x="17148" y="5284"/>
                  </a:cubicBezTo>
                  <a:cubicBezTo>
                    <a:pt x="17117" y="5339"/>
                    <a:pt x="16993" y="5350"/>
                    <a:pt x="16901" y="5394"/>
                  </a:cubicBezTo>
                  <a:cubicBezTo>
                    <a:pt x="16777" y="5406"/>
                    <a:pt x="16839" y="5505"/>
                    <a:pt x="16591" y="5472"/>
                  </a:cubicBezTo>
                  <a:cubicBezTo>
                    <a:pt x="16560" y="5516"/>
                    <a:pt x="16498" y="5549"/>
                    <a:pt x="16436" y="5582"/>
                  </a:cubicBezTo>
                  <a:cubicBezTo>
                    <a:pt x="16343" y="5616"/>
                    <a:pt x="16157" y="5616"/>
                    <a:pt x="16126" y="5671"/>
                  </a:cubicBezTo>
                  <a:cubicBezTo>
                    <a:pt x="16064" y="5704"/>
                    <a:pt x="15940" y="5726"/>
                    <a:pt x="15816" y="5759"/>
                  </a:cubicBezTo>
                  <a:cubicBezTo>
                    <a:pt x="15754" y="5792"/>
                    <a:pt x="15599" y="5815"/>
                    <a:pt x="15599" y="5870"/>
                  </a:cubicBezTo>
                  <a:cubicBezTo>
                    <a:pt x="15475" y="5881"/>
                    <a:pt x="15413" y="5914"/>
                    <a:pt x="15351" y="5947"/>
                  </a:cubicBezTo>
                  <a:cubicBezTo>
                    <a:pt x="15072" y="5980"/>
                    <a:pt x="14979" y="6069"/>
                    <a:pt x="14731" y="6113"/>
                  </a:cubicBezTo>
                  <a:cubicBezTo>
                    <a:pt x="14576" y="6179"/>
                    <a:pt x="14483" y="6268"/>
                    <a:pt x="14173" y="6279"/>
                  </a:cubicBezTo>
                  <a:cubicBezTo>
                    <a:pt x="14266" y="6378"/>
                    <a:pt x="13987" y="6345"/>
                    <a:pt x="13956" y="6400"/>
                  </a:cubicBezTo>
                  <a:cubicBezTo>
                    <a:pt x="13925" y="6456"/>
                    <a:pt x="13740" y="6445"/>
                    <a:pt x="13709" y="6511"/>
                  </a:cubicBezTo>
                  <a:cubicBezTo>
                    <a:pt x="13554" y="6511"/>
                    <a:pt x="13554" y="6577"/>
                    <a:pt x="13399" y="6588"/>
                  </a:cubicBezTo>
                  <a:cubicBezTo>
                    <a:pt x="13337" y="6621"/>
                    <a:pt x="13244" y="6644"/>
                    <a:pt x="13182" y="6677"/>
                  </a:cubicBezTo>
                  <a:cubicBezTo>
                    <a:pt x="12841" y="6798"/>
                    <a:pt x="12407" y="6898"/>
                    <a:pt x="12097" y="7031"/>
                  </a:cubicBezTo>
                  <a:cubicBezTo>
                    <a:pt x="12097" y="7108"/>
                    <a:pt x="11787" y="7053"/>
                    <a:pt x="11849" y="7152"/>
                  </a:cubicBezTo>
                  <a:cubicBezTo>
                    <a:pt x="11694" y="7152"/>
                    <a:pt x="11632" y="7207"/>
                    <a:pt x="11539" y="7229"/>
                  </a:cubicBezTo>
                  <a:cubicBezTo>
                    <a:pt x="11384" y="7296"/>
                    <a:pt x="11291" y="7384"/>
                    <a:pt x="11074" y="7428"/>
                  </a:cubicBezTo>
                  <a:cubicBezTo>
                    <a:pt x="10950" y="7517"/>
                    <a:pt x="10857" y="7605"/>
                    <a:pt x="10610" y="7650"/>
                  </a:cubicBezTo>
                  <a:cubicBezTo>
                    <a:pt x="10517" y="7738"/>
                    <a:pt x="10331" y="7793"/>
                    <a:pt x="10145" y="7837"/>
                  </a:cubicBezTo>
                  <a:cubicBezTo>
                    <a:pt x="10052" y="8025"/>
                    <a:pt x="9711" y="8114"/>
                    <a:pt x="9525" y="8258"/>
                  </a:cubicBezTo>
                  <a:cubicBezTo>
                    <a:pt x="9308" y="8401"/>
                    <a:pt x="9029" y="8523"/>
                    <a:pt x="8905" y="8678"/>
                  </a:cubicBezTo>
                  <a:cubicBezTo>
                    <a:pt x="9122" y="8689"/>
                    <a:pt x="9060" y="8589"/>
                    <a:pt x="9122" y="8534"/>
                  </a:cubicBezTo>
                  <a:cubicBezTo>
                    <a:pt x="9215" y="8512"/>
                    <a:pt x="9277" y="8468"/>
                    <a:pt x="9370" y="8423"/>
                  </a:cubicBezTo>
                  <a:cubicBezTo>
                    <a:pt x="9463" y="8390"/>
                    <a:pt x="9587" y="8357"/>
                    <a:pt x="9587" y="8291"/>
                  </a:cubicBezTo>
                  <a:cubicBezTo>
                    <a:pt x="9835" y="8313"/>
                    <a:pt x="9711" y="8191"/>
                    <a:pt x="9897" y="8202"/>
                  </a:cubicBezTo>
                  <a:cubicBezTo>
                    <a:pt x="9959" y="8147"/>
                    <a:pt x="10052" y="8114"/>
                    <a:pt x="10145" y="8070"/>
                  </a:cubicBezTo>
                  <a:cubicBezTo>
                    <a:pt x="10207" y="8025"/>
                    <a:pt x="10362" y="8014"/>
                    <a:pt x="10362" y="7959"/>
                  </a:cubicBezTo>
                  <a:cubicBezTo>
                    <a:pt x="10579" y="7893"/>
                    <a:pt x="10703" y="7793"/>
                    <a:pt x="10919" y="7727"/>
                  </a:cubicBezTo>
                  <a:cubicBezTo>
                    <a:pt x="10888" y="7683"/>
                    <a:pt x="10981" y="7683"/>
                    <a:pt x="11074" y="7672"/>
                  </a:cubicBezTo>
                  <a:cubicBezTo>
                    <a:pt x="11043" y="7627"/>
                    <a:pt x="11136" y="7627"/>
                    <a:pt x="11229" y="7616"/>
                  </a:cubicBezTo>
                  <a:cubicBezTo>
                    <a:pt x="11198" y="7550"/>
                    <a:pt x="11353" y="7528"/>
                    <a:pt x="11446" y="7506"/>
                  </a:cubicBezTo>
                  <a:cubicBezTo>
                    <a:pt x="11508" y="7451"/>
                    <a:pt x="11632" y="7417"/>
                    <a:pt x="11694" y="7373"/>
                  </a:cubicBezTo>
                  <a:cubicBezTo>
                    <a:pt x="11942" y="7395"/>
                    <a:pt x="11787" y="7274"/>
                    <a:pt x="12004" y="7285"/>
                  </a:cubicBezTo>
                  <a:cubicBezTo>
                    <a:pt x="12314" y="7130"/>
                    <a:pt x="12748" y="7019"/>
                    <a:pt x="13027" y="6843"/>
                  </a:cubicBezTo>
                  <a:cubicBezTo>
                    <a:pt x="13182" y="6832"/>
                    <a:pt x="13182" y="6765"/>
                    <a:pt x="13337" y="6754"/>
                  </a:cubicBezTo>
                  <a:cubicBezTo>
                    <a:pt x="13523" y="6765"/>
                    <a:pt x="13399" y="6644"/>
                    <a:pt x="13647" y="6677"/>
                  </a:cubicBezTo>
                  <a:cubicBezTo>
                    <a:pt x="13709" y="6577"/>
                    <a:pt x="14018" y="6566"/>
                    <a:pt x="14111" y="6478"/>
                  </a:cubicBezTo>
                  <a:cubicBezTo>
                    <a:pt x="14359" y="6445"/>
                    <a:pt x="14452" y="6356"/>
                    <a:pt x="14731" y="6334"/>
                  </a:cubicBezTo>
                  <a:cubicBezTo>
                    <a:pt x="14793" y="6235"/>
                    <a:pt x="15041" y="6212"/>
                    <a:pt x="15289" y="6168"/>
                  </a:cubicBezTo>
                  <a:cubicBezTo>
                    <a:pt x="15599" y="6047"/>
                    <a:pt x="16002" y="5947"/>
                    <a:pt x="16374" y="5837"/>
                  </a:cubicBezTo>
                  <a:cubicBezTo>
                    <a:pt x="16436" y="5803"/>
                    <a:pt x="16591" y="5781"/>
                    <a:pt x="16684" y="5759"/>
                  </a:cubicBezTo>
                  <a:cubicBezTo>
                    <a:pt x="16839" y="5748"/>
                    <a:pt x="16746" y="5660"/>
                    <a:pt x="16901" y="5671"/>
                  </a:cubicBezTo>
                  <a:cubicBezTo>
                    <a:pt x="17055" y="5605"/>
                    <a:pt x="17334" y="5582"/>
                    <a:pt x="17458" y="5505"/>
                  </a:cubicBezTo>
                  <a:cubicBezTo>
                    <a:pt x="17675" y="5450"/>
                    <a:pt x="17830" y="5394"/>
                    <a:pt x="18016" y="5339"/>
                  </a:cubicBezTo>
                  <a:cubicBezTo>
                    <a:pt x="18202" y="5350"/>
                    <a:pt x="18078" y="5229"/>
                    <a:pt x="18326" y="5251"/>
                  </a:cubicBezTo>
                  <a:cubicBezTo>
                    <a:pt x="18264" y="5173"/>
                    <a:pt x="18481" y="5195"/>
                    <a:pt x="18481" y="5140"/>
                  </a:cubicBezTo>
                  <a:cubicBezTo>
                    <a:pt x="18636" y="5162"/>
                    <a:pt x="18574" y="5107"/>
                    <a:pt x="18636" y="5085"/>
                  </a:cubicBezTo>
                  <a:cubicBezTo>
                    <a:pt x="18698" y="5063"/>
                    <a:pt x="18884" y="5008"/>
                    <a:pt x="19008" y="4974"/>
                  </a:cubicBezTo>
                  <a:cubicBezTo>
                    <a:pt x="19070" y="4875"/>
                    <a:pt x="19380" y="4864"/>
                    <a:pt x="19411" y="4753"/>
                  </a:cubicBezTo>
                  <a:cubicBezTo>
                    <a:pt x="19783" y="4654"/>
                    <a:pt x="19907" y="4455"/>
                    <a:pt x="20278" y="4333"/>
                  </a:cubicBezTo>
                  <a:cubicBezTo>
                    <a:pt x="20340" y="4245"/>
                    <a:pt x="20495" y="4179"/>
                    <a:pt x="20588" y="4079"/>
                  </a:cubicBezTo>
                  <a:cubicBezTo>
                    <a:pt x="20712" y="4013"/>
                    <a:pt x="20743" y="3902"/>
                    <a:pt x="20960" y="3858"/>
                  </a:cubicBezTo>
                  <a:cubicBezTo>
                    <a:pt x="20929" y="3714"/>
                    <a:pt x="21146" y="3670"/>
                    <a:pt x="21208" y="3559"/>
                  </a:cubicBezTo>
                  <a:cubicBezTo>
                    <a:pt x="21332" y="3482"/>
                    <a:pt x="21301" y="3360"/>
                    <a:pt x="21425" y="3272"/>
                  </a:cubicBezTo>
                  <a:cubicBezTo>
                    <a:pt x="21549" y="3261"/>
                    <a:pt x="21549" y="3405"/>
                    <a:pt x="21425" y="3394"/>
                  </a:cubicBezTo>
                  <a:cubicBezTo>
                    <a:pt x="21456" y="3449"/>
                    <a:pt x="21425" y="3493"/>
                    <a:pt x="21363" y="3526"/>
                  </a:cubicBezTo>
                  <a:cubicBezTo>
                    <a:pt x="21301" y="3626"/>
                    <a:pt x="21301" y="3725"/>
                    <a:pt x="21115" y="3781"/>
                  </a:cubicBezTo>
                  <a:cubicBezTo>
                    <a:pt x="21177" y="3902"/>
                    <a:pt x="20929" y="3935"/>
                    <a:pt x="20898" y="4024"/>
                  </a:cubicBezTo>
                  <a:cubicBezTo>
                    <a:pt x="20774" y="4101"/>
                    <a:pt x="20774" y="4201"/>
                    <a:pt x="20588" y="4256"/>
                  </a:cubicBezTo>
                  <a:cubicBezTo>
                    <a:pt x="20526" y="4344"/>
                    <a:pt x="20309" y="4377"/>
                    <a:pt x="20278" y="4477"/>
                  </a:cubicBezTo>
                  <a:cubicBezTo>
                    <a:pt x="20123" y="4532"/>
                    <a:pt x="20030" y="4610"/>
                    <a:pt x="19876" y="4665"/>
                  </a:cubicBezTo>
                  <a:cubicBezTo>
                    <a:pt x="19721" y="4720"/>
                    <a:pt x="19690" y="4831"/>
                    <a:pt x="19473" y="4864"/>
                  </a:cubicBezTo>
                  <a:cubicBezTo>
                    <a:pt x="19318" y="4908"/>
                    <a:pt x="19442" y="5052"/>
                    <a:pt x="19101" y="5030"/>
                  </a:cubicBezTo>
                  <a:cubicBezTo>
                    <a:pt x="19194" y="5074"/>
                    <a:pt x="19194" y="5096"/>
                    <a:pt x="19101" y="5140"/>
                  </a:cubicBezTo>
                  <a:cubicBezTo>
                    <a:pt x="18977" y="5151"/>
                    <a:pt x="19070" y="5229"/>
                    <a:pt x="18946" y="5229"/>
                  </a:cubicBezTo>
                  <a:cubicBezTo>
                    <a:pt x="18946" y="5273"/>
                    <a:pt x="18884" y="5295"/>
                    <a:pt x="18791" y="5306"/>
                  </a:cubicBezTo>
                  <a:cubicBezTo>
                    <a:pt x="18729" y="5328"/>
                    <a:pt x="18729" y="5383"/>
                    <a:pt x="18636" y="5394"/>
                  </a:cubicBezTo>
                  <a:cubicBezTo>
                    <a:pt x="18512" y="5538"/>
                    <a:pt x="18171" y="5593"/>
                    <a:pt x="18078" y="5759"/>
                  </a:cubicBezTo>
                  <a:cubicBezTo>
                    <a:pt x="17799" y="5837"/>
                    <a:pt x="17644" y="5969"/>
                    <a:pt x="17396" y="6058"/>
                  </a:cubicBezTo>
                  <a:cubicBezTo>
                    <a:pt x="17148" y="6157"/>
                    <a:pt x="16901" y="6257"/>
                    <a:pt x="16591" y="6334"/>
                  </a:cubicBezTo>
                  <a:cubicBezTo>
                    <a:pt x="16560" y="6411"/>
                    <a:pt x="16281" y="6411"/>
                    <a:pt x="16281" y="6511"/>
                  </a:cubicBezTo>
                  <a:cubicBezTo>
                    <a:pt x="16157" y="6555"/>
                    <a:pt x="15940" y="6566"/>
                    <a:pt x="15909" y="6644"/>
                  </a:cubicBezTo>
                  <a:cubicBezTo>
                    <a:pt x="15661" y="6644"/>
                    <a:pt x="15661" y="6743"/>
                    <a:pt x="15444" y="6754"/>
                  </a:cubicBezTo>
                  <a:cubicBezTo>
                    <a:pt x="15382" y="6832"/>
                    <a:pt x="15103" y="6820"/>
                    <a:pt x="15134" y="6920"/>
                  </a:cubicBezTo>
                  <a:cubicBezTo>
                    <a:pt x="14855" y="6920"/>
                    <a:pt x="14979" y="7053"/>
                    <a:pt x="14669" y="7031"/>
                  </a:cubicBezTo>
                  <a:cubicBezTo>
                    <a:pt x="14607" y="7108"/>
                    <a:pt x="14421" y="7141"/>
                    <a:pt x="14359" y="7196"/>
                  </a:cubicBezTo>
                  <a:cubicBezTo>
                    <a:pt x="14049" y="7285"/>
                    <a:pt x="13802" y="7384"/>
                    <a:pt x="13492" y="7451"/>
                  </a:cubicBezTo>
                  <a:cubicBezTo>
                    <a:pt x="13399" y="7539"/>
                    <a:pt x="13058" y="7539"/>
                    <a:pt x="13089" y="7672"/>
                  </a:cubicBezTo>
                  <a:cubicBezTo>
                    <a:pt x="12903" y="7672"/>
                    <a:pt x="12748" y="7683"/>
                    <a:pt x="12779" y="7760"/>
                  </a:cubicBezTo>
                  <a:cubicBezTo>
                    <a:pt x="12593" y="7749"/>
                    <a:pt x="12531" y="7804"/>
                    <a:pt x="12469" y="7837"/>
                  </a:cubicBezTo>
                  <a:cubicBezTo>
                    <a:pt x="12221" y="7815"/>
                    <a:pt x="12314" y="7915"/>
                    <a:pt x="12159" y="7926"/>
                  </a:cubicBezTo>
                  <a:cubicBezTo>
                    <a:pt x="12035" y="7937"/>
                    <a:pt x="11973" y="7970"/>
                    <a:pt x="11942" y="8014"/>
                  </a:cubicBezTo>
                  <a:cubicBezTo>
                    <a:pt x="11849" y="8047"/>
                    <a:pt x="11725" y="8070"/>
                    <a:pt x="11632" y="8092"/>
                  </a:cubicBezTo>
                  <a:cubicBezTo>
                    <a:pt x="11632" y="8136"/>
                    <a:pt x="11570" y="8147"/>
                    <a:pt x="11446" y="8147"/>
                  </a:cubicBezTo>
                  <a:cubicBezTo>
                    <a:pt x="11477" y="8180"/>
                    <a:pt x="11446" y="8202"/>
                    <a:pt x="11384" y="8202"/>
                  </a:cubicBezTo>
                  <a:cubicBezTo>
                    <a:pt x="11260" y="8280"/>
                    <a:pt x="11074" y="8335"/>
                    <a:pt x="10919" y="8401"/>
                  </a:cubicBezTo>
                  <a:cubicBezTo>
                    <a:pt x="10641" y="8545"/>
                    <a:pt x="10300" y="8678"/>
                    <a:pt x="10052" y="8843"/>
                  </a:cubicBezTo>
                  <a:cubicBezTo>
                    <a:pt x="9711" y="8854"/>
                    <a:pt x="9804" y="9020"/>
                    <a:pt x="9587" y="9064"/>
                  </a:cubicBezTo>
                  <a:cubicBezTo>
                    <a:pt x="9525" y="9109"/>
                    <a:pt x="9525" y="9175"/>
                    <a:pt x="9370" y="9175"/>
                  </a:cubicBezTo>
                  <a:cubicBezTo>
                    <a:pt x="9277" y="9208"/>
                    <a:pt x="9339" y="9286"/>
                    <a:pt x="9122" y="9263"/>
                  </a:cubicBezTo>
                  <a:cubicBezTo>
                    <a:pt x="9122" y="9341"/>
                    <a:pt x="8967" y="9374"/>
                    <a:pt x="8967" y="9451"/>
                  </a:cubicBezTo>
                  <a:cubicBezTo>
                    <a:pt x="8905" y="9485"/>
                    <a:pt x="8781" y="9485"/>
                    <a:pt x="8812" y="9540"/>
                  </a:cubicBezTo>
                  <a:cubicBezTo>
                    <a:pt x="8781" y="9562"/>
                    <a:pt x="8750" y="9584"/>
                    <a:pt x="8657" y="9595"/>
                  </a:cubicBezTo>
                  <a:cubicBezTo>
                    <a:pt x="8440" y="9628"/>
                    <a:pt x="8626" y="9728"/>
                    <a:pt x="8502" y="9739"/>
                  </a:cubicBezTo>
                  <a:cubicBezTo>
                    <a:pt x="8316" y="9739"/>
                    <a:pt x="8316" y="9816"/>
                    <a:pt x="8192" y="9849"/>
                  </a:cubicBezTo>
                  <a:cubicBezTo>
                    <a:pt x="8285" y="9916"/>
                    <a:pt x="7944" y="9982"/>
                    <a:pt x="8192" y="10015"/>
                  </a:cubicBezTo>
                  <a:cubicBezTo>
                    <a:pt x="7913" y="10081"/>
                    <a:pt x="8037" y="10269"/>
                    <a:pt x="7727" y="10314"/>
                  </a:cubicBezTo>
                  <a:cubicBezTo>
                    <a:pt x="7758" y="10413"/>
                    <a:pt x="8006" y="10535"/>
                    <a:pt x="7789" y="10623"/>
                  </a:cubicBezTo>
                  <a:cubicBezTo>
                    <a:pt x="8099" y="10634"/>
                    <a:pt x="7975" y="10502"/>
                    <a:pt x="8099" y="10457"/>
                  </a:cubicBezTo>
                  <a:cubicBezTo>
                    <a:pt x="8099" y="10358"/>
                    <a:pt x="8347" y="10358"/>
                    <a:pt x="8347" y="10258"/>
                  </a:cubicBezTo>
                  <a:cubicBezTo>
                    <a:pt x="8471" y="10214"/>
                    <a:pt x="8502" y="10126"/>
                    <a:pt x="8657" y="10093"/>
                  </a:cubicBezTo>
                  <a:cubicBezTo>
                    <a:pt x="8595" y="9993"/>
                    <a:pt x="8843" y="9993"/>
                    <a:pt x="8905" y="9927"/>
                  </a:cubicBezTo>
                  <a:cubicBezTo>
                    <a:pt x="8967" y="9905"/>
                    <a:pt x="8967" y="9871"/>
                    <a:pt x="8967" y="9816"/>
                  </a:cubicBezTo>
                  <a:cubicBezTo>
                    <a:pt x="9122" y="9827"/>
                    <a:pt x="9122" y="9783"/>
                    <a:pt x="9122" y="9739"/>
                  </a:cubicBezTo>
                  <a:cubicBezTo>
                    <a:pt x="9246" y="9695"/>
                    <a:pt x="9370" y="9661"/>
                    <a:pt x="9432" y="9595"/>
                  </a:cubicBezTo>
                  <a:cubicBezTo>
                    <a:pt x="9587" y="9473"/>
                    <a:pt x="9711" y="9341"/>
                    <a:pt x="9990" y="9263"/>
                  </a:cubicBezTo>
                  <a:cubicBezTo>
                    <a:pt x="10114" y="9131"/>
                    <a:pt x="10393" y="9064"/>
                    <a:pt x="10517" y="8932"/>
                  </a:cubicBezTo>
                  <a:cubicBezTo>
                    <a:pt x="10826" y="8854"/>
                    <a:pt x="10981" y="8733"/>
                    <a:pt x="11229" y="8644"/>
                  </a:cubicBezTo>
                  <a:cubicBezTo>
                    <a:pt x="11477" y="8567"/>
                    <a:pt x="11694" y="8468"/>
                    <a:pt x="11942" y="8368"/>
                  </a:cubicBezTo>
                  <a:cubicBezTo>
                    <a:pt x="12066" y="8246"/>
                    <a:pt x="12407" y="8191"/>
                    <a:pt x="12562" y="8070"/>
                  </a:cubicBezTo>
                  <a:cubicBezTo>
                    <a:pt x="12872" y="7970"/>
                    <a:pt x="13213" y="7893"/>
                    <a:pt x="13399" y="7760"/>
                  </a:cubicBezTo>
                  <a:cubicBezTo>
                    <a:pt x="13740" y="7672"/>
                    <a:pt x="13987" y="7583"/>
                    <a:pt x="14266" y="7484"/>
                  </a:cubicBezTo>
                  <a:cubicBezTo>
                    <a:pt x="14390" y="7473"/>
                    <a:pt x="14328" y="7395"/>
                    <a:pt x="14576" y="7428"/>
                  </a:cubicBezTo>
                  <a:cubicBezTo>
                    <a:pt x="14545" y="7362"/>
                    <a:pt x="14731" y="7384"/>
                    <a:pt x="14731" y="7340"/>
                  </a:cubicBezTo>
                  <a:cubicBezTo>
                    <a:pt x="14855" y="7285"/>
                    <a:pt x="15072" y="7252"/>
                    <a:pt x="15134" y="7174"/>
                  </a:cubicBezTo>
                  <a:cubicBezTo>
                    <a:pt x="15351" y="7196"/>
                    <a:pt x="15289" y="7119"/>
                    <a:pt x="15444" y="7119"/>
                  </a:cubicBezTo>
                  <a:cubicBezTo>
                    <a:pt x="15382" y="7053"/>
                    <a:pt x="15599" y="7075"/>
                    <a:pt x="15599" y="7031"/>
                  </a:cubicBezTo>
                  <a:cubicBezTo>
                    <a:pt x="15754" y="6997"/>
                    <a:pt x="15816" y="6931"/>
                    <a:pt x="16064" y="6920"/>
                  </a:cubicBezTo>
                  <a:cubicBezTo>
                    <a:pt x="16188" y="6787"/>
                    <a:pt x="16436" y="6710"/>
                    <a:pt x="16684" y="6621"/>
                  </a:cubicBezTo>
                  <a:cubicBezTo>
                    <a:pt x="16777" y="6555"/>
                    <a:pt x="16901" y="6511"/>
                    <a:pt x="17086" y="6478"/>
                  </a:cubicBezTo>
                  <a:cubicBezTo>
                    <a:pt x="17086" y="6445"/>
                    <a:pt x="17210" y="6434"/>
                    <a:pt x="17241" y="6389"/>
                  </a:cubicBezTo>
                  <a:cubicBezTo>
                    <a:pt x="17303" y="6378"/>
                    <a:pt x="17365" y="6356"/>
                    <a:pt x="17396" y="6389"/>
                  </a:cubicBezTo>
                  <a:cubicBezTo>
                    <a:pt x="17303" y="6489"/>
                    <a:pt x="17117" y="6566"/>
                    <a:pt x="16931" y="6621"/>
                  </a:cubicBezTo>
                  <a:cubicBezTo>
                    <a:pt x="16777" y="6688"/>
                    <a:pt x="16684" y="6776"/>
                    <a:pt x="16436" y="6809"/>
                  </a:cubicBezTo>
                  <a:cubicBezTo>
                    <a:pt x="16436" y="6865"/>
                    <a:pt x="16250" y="6865"/>
                    <a:pt x="16219" y="6920"/>
                  </a:cubicBezTo>
                  <a:cubicBezTo>
                    <a:pt x="16157" y="6931"/>
                    <a:pt x="16126" y="6964"/>
                    <a:pt x="16064" y="6975"/>
                  </a:cubicBezTo>
                  <a:cubicBezTo>
                    <a:pt x="16033" y="6986"/>
                    <a:pt x="16002" y="7008"/>
                    <a:pt x="15909" y="7008"/>
                  </a:cubicBezTo>
                  <a:cubicBezTo>
                    <a:pt x="15909" y="7130"/>
                    <a:pt x="15506" y="7108"/>
                    <a:pt x="15506" y="7229"/>
                  </a:cubicBezTo>
                  <a:cubicBezTo>
                    <a:pt x="15289" y="7229"/>
                    <a:pt x="15196" y="7285"/>
                    <a:pt x="15134" y="7340"/>
                  </a:cubicBezTo>
                  <a:cubicBezTo>
                    <a:pt x="14855" y="7318"/>
                    <a:pt x="15041" y="7451"/>
                    <a:pt x="14731" y="7428"/>
                  </a:cubicBezTo>
                  <a:cubicBezTo>
                    <a:pt x="14731" y="7495"/>
                    <a:pt x="14607" y="7528"/>
                    <a:pt x="14421" y="7539"/>
                  </a:cubicBezTo>
                  <a:cubicBezTo>
                    <a:pt x="14390" y="7594"/>
                    <a:pt x="14266" y="7627"/>
                    <a:pt x="14204" y="7672"/>
                  </a:cubicBezTo>
                  <a:cubicBezTo>
                    <a:pt x="13956" y="7650"/>
                    <a:pt x="14080" y="7771"/>
                    <a:pt x="13802" y="7727"/>
                  </a:cubicBezTo>
                  <a:cubicBezTo>
                    <a:pt x="13585" y="7727"/>
                    <a:pt x="14018" y="7837"/>
                    <a:pt x="13647" y="7815"/>
                  </a:cubicBezTo>
                  <a:cubicBezTo>
                    <a:pt x="13616" y="7849"/>
                    <a:pt x="13523" y="7882"/>
                    <a:pt x="13399" y="7893"/>
                  </a:cubicBezTo>
                  <a:cubicBezTo>
                    <a:pt x="13306" y="7970"/>
                    <a:pt x="13151" y="8025"/>
                    <a:pt x="12934" y="8070"/>
                  </a:cubicBezTo>
                  <a:cubicBezTo>
                    <a:pt x="12686" y="8059"/>
                    <a:pt x="13151" y="8147"/>
                    <a:pt x="12872" y="8147"/>
                  </a:cubicBezTo>
                  <a:cubicBezTo>
                    <a:pt x="12748" y="8158"/>
                    <a:pt x="12686" y="8191"/>
                    <a:pt x="12624" y="8235"/>
                  </a:cubicBezTo>
                  <a:cubicBezTo>
                    <a:pt x="12438" y="8224"/>
                    <a:pt x="12531" y="8313"/>
                    <a:pt x="12407" y="8313"/>
                  </a:cubicBezTo>
                  <a:cubicBezTo>
                    <a:pt x="12500" y="8401"/>
                    <a:pt x="12159" y="8335"/>
                    <a:pt x="12252" y="8423"/>
                  </a:cubicBezTo>
                  <a:cubicBezTo>
                    <a:pt x="11911" y="8523"/>
                    <a:pt x="11632" y="8655"/>
                    <a:pt x="11384" y="8788"/>
                  </a:cubicBezTo>
                  <a:cubicBezTo>
                    <a:pt x="11012" y="8877"/>
                    <a:pt x="10857" y="9042"/>
                    <a:pt x="10517" y="9153"/>
                  </a:cubicBezTo>
                  <a:cubicBezTo>
                    <a:pt x="10486" y="9252"/>
                    <a:pt x="10176" y="9252"/>
                    <a:pt x="10207" y="9374"/>
                  </a:cubicBezTo>
                  <a:cubicBezTo>
                    <a:pt x="10021" y="9418"/>
                    <a:pt x="9928" y="9496"/>
                    <a:pt x="9897" y="9595"/>
                  </a:cubicBezTo>
                  <a:cubicBezTo>
                    <a:pt x="9649" y="9672"/>
                    <a:pt x="9525" y="9794"/>
                    <a:pt x="9277" y="9871"/>
                  </a:cubicBezTo>
                  <a:cubicBezTo>
                    <a:pt x="9184" y="9938"/>
                    <a:pt x="9277" y="10048"/>
                    <a:pt x="9060" y="10070"/>
                  </a:cubicBezTo>
                  <a:cubicBezTo>
                    <a:pt x="9029" y="10137"/>
                    <a:pt x="8812" y="10148"/>
                    <a:pt x="8812" y="10236"/>
                  </a:cubicBezTo>
                  <a:cubicBezTo>
                    <a:pt x="8750" y="10292"/>
                    <a:pt x="8564" y="10314"/>
                    <a:pt x="8595" y="10402"/>
                  </a:cubicBezTo>
                  <a:cubicBezTo>
                    <a:pt x="8502" y="10457"/>
                    <a:pt x="8347" y="10479"/>
                    <a:pt x="8347" y="10568"/>
                  </a:cubicBezTo>
                  <a:cubicBezTo>
                    <a:pt x="8347" y="10634"/>
                    <a:pt x="8564" y="10557"/>
                    <a:pt x="8502" y="10513"/>
                  </a:cubicBezTo>
                  <a:cubicBezTo>
                    <a:pt x="8626" y="10502"/>
                    <a:pt x="8688" y="10468"/>
                    <a:pt x="8657" y="10402"/>
                  </a:cubicBezTo>
                  <a:cubicBezTo>
                    <a:pt x="8905" y="10380"/>
                    <a:pt x="8843" y="10247"/>
                    <a:pt x="9060" y="10203"/>
                  </a:cubicBezTo>
                  <a:cubicBezTo>
                    <a:pt x="9215" y="10048"/>
                    <a:pt x="9556" y="9960"/>
                    <a:pt x="9742" y="9816"/>
                  </a:cubicBezTo>
                  <a:cubicBezTo>
                    <a:pt x="9928" y="9827"/>
                    <a:pt x="9711" y="9695"/>
                    <a:pt x="9990" y="9739"/>
                  </a:cubicBezTo>
                  <a:cubicBezTo>
                    <a:pt x="9990" y="9684"/>
                    <a:pt x="10021" y="9639"/>
                    <a:pt x="10145" y="9628"/>
                  </a:cubicBezTo>
                  <a:cubicBezTo>
                    <a:pt x="10238" y="9606"/>
                    <a:pt x="10145" y="9518"/>
                    <a:pt x="10300" y="9507"/>
                  </a:cubicBezTo>
                  <a:cubicBezTo>
                    <a:pt x="10331" y="9473"/>
                    <a:pt x="10548" y="9485"/>
                    <a:pt x="10455" y="9396"/>
                  </a:cubicBezTo>
                  <a:cubicBezTo>
                    <a:pt x="10641" y="9363"/>
                    <a:pt x="10795" y="9308"/>
                    <a:pt x="10826" y="9208"/>
                  </a:cubicBezTo>
                  <a:cubicBezTo>
                    <a:pt x="11105" y="9197"/>
                    <a:pt x="11105" y="9098"/>
                    <a:pt x="11229" y="9042"/>
                  </a:cubicBezTo>
                  <a:cubicBezTo>
                    <a:pt x="11539" y="8932"/>
                    <a:pt x="11725" y="8766"/>
                    <a:pt x="12097" y="8678"/>
                  </a:cubicBezTo>
                  <a:cubicBezTo>
                    <a:pt x="12066" y="8567"/>
                    <a:pt x="12438" y="8589"/>
                    <a:pt x="12469" y="8479"/>
                  </a:cubicBezTo>
                  <a:cubicBezTo>
                    <a:pt x="12686" y="8456"/>
                    <a:pt x="12748" y="8368"/>
                    <a:pt x="12934" y="8346"/>
                  </a:cubicBezTo>
                  <a:cubicBezTo>
                    <a:pt x="12903" y="8269"/>
                    <a:pt x="13120" y="8291"/>
                    <a:pt x="13182" y="8258"/>
                  </a:cubicBezTo>
                  <a:cubicBezTo>
                    <a:pt x="13120" y="8180"/>
                    <a:pt x="13337" y="8202"/>
                    <a:pt x="13399" y="8180"/>
                  </a:cubicBezTo>
                  <a:cubicBezTo>
                    <a:pt x="13399" y="8114"/>
                    <a:pt x="13461" y="8092"/>
                    <a:pt x="13647" y="8092"/>
                  </a:cubicBezTo>
                  <a:cubicBezTo>
                    <a:pt x="13678" y="8047"/>
                    <a:pt x="13771" y="8025"/>
                    <a:pt x="13802" y="7981"/>
                  </a:cubicBezTo>
                  <a:cubicBezTo>
                    <a:pt x="13894" y="7948"/>
                    <a:pt x="13956" y="7926"/>
                    <a:pt x="14049" y="7893"/>
                  </a:cubicBezTo>
                  <a:cubicBezTo>
                    <a:pt x="14204" y="7904"/>
                    <a:pt x="14111" y="7815"/>
                    <a:pt x="14266" y="7815"/>
                  </a:cubicBezTo>
                  <a:cubicBezTo>
                    <a:pt x="14359" y="7738"/>
                    <a:pt x="14576" y="7716"/>
                    <a:pt x="14669" y="7650"/>
                  </a:cubicBezTo>
                  <a:cubicBezTo>
                    <a:pt x="14793" y="7605"/>
                    <a:pt x="15010" y="7583"/>
                    <a:pt x="15134" y="7539"/>
                  </a:cubicBezTo>
                  <a:cubicBezTo>
                    <a:pt x="15289" y="7506"/>
                    <a:pt x="15258" y="7417"/>
                    <a:pt x="15506" y="7428"/>
                  </a:cubicBezTo>
                  <a:cubicBezTo>
                    <a:pt x="15506" y="7318"/>
                    <a:pt x="15816" y="7351"/>
                    <a:pt x="15816" y="7252"/>
                  </a:cubicBezTo>
                  <a:cubicBezTo>
                    <a:pt x="15971" y="7229"/>
                    <a:pt x="16157" y="7207"/>
                    <a:pt x="16219" y="7141"/>
                  </a:cubicBezTo>
                  <a:cubicBezTo>
                    <a:pt x="16281" y="7075"/>
                    <a:pt x="16498" y="7053"/>
                    <a:pt x="16622" y="7008"/>
                  </a:cubicBezTo>
                  <a:cubicBezTo>
                    <a:pt x="16684" y="6986"/>
                    <a:pt x="16715" y="6953"/>
                    <a:pt x="16777" y="6920"/>
                  </a:cubicBezTo>
                  <a:cubicBezTo>
                    <a:pt x="16901" y="6931"/>
                    <a:pt x="16901" y="6898"/>
                    <a:pt x="16931" y="6865"/>
                  </a:cubicBezTo>
                  <a:cubicBezTo>
                    <a:pt x="17148" y="6854"/>
                    <a:pt x="17179" y="6776"/>
                    <a:pt x="17303" y="6732"/>
                  </a:cubicBezTo>
                  <a:cubicBezTo>
                    <a:pt x="17365" y="6666"/>
                    <a:pt x="17551" y="6644"/>
                    <a:pt x="17706" y="6621"/>
                  </a:cubicBezTo>
                  <a:cubicBezTo>
                    <a:pt x="17737" y="6478"/>
                    <a:pt x="18047" y="6423"/>
                    <a:pt x="18171" y="6312"/>
                  </a:cubicBezTo>
                  <a:cubicBezTo>
                    <a:pt x="18326" y="6212"/>
                    <a:pt x="18543" y="6135"/>
                    <a:pt x="18698" y="6036"/>
                  </a:cubicBezTo>
                  <a:cubicBezTo>
                    <a:pt x="18822" y="6047"/>
                    <a:pt x="18667" y="6069"/>
                    <a:pt x="18698" y="6113"/>
                  </a:cubicBezTo>
                  <a:cubicBezTo>
                    <a:pt x="18605" y="6124"/>
                    <a:pt x="18636" y="6168"/>
                    <a:pt x="18636" y="6201"/>
                  </a:cubicBezTo>
                  <a:cubicBezTo>
                    <a:pt x="18419" y="6201"/>
                    <a:pt x="18450" y="6301"/>
                    <a:pt x="18326" y="6334"/>
                  </a:cubicBezTo>
                  <a:cubicBezTo>
                    <a:pt x="18233" y="6467"/>
                    <a:pt x="17892" y="6511"/>
                    <a:pt x="17861" y="6677"/>
                  </a:cubicBezTo>
                  <a:cubicBezTo>
                    <a:pt x="17427" y="6721"/>
                    <a:pt x="17365" y="6898"/>
                    <a:pt x="17086" y="6975"/>
                  </a:cubicBezTo>
                  <a:cubicBezTo>
                    <a:pt x="16901" y="7008"/>
                    <a:pt x="16777" y="7064"/>
                    <a:pt x="16684" y="7119"/>
                  </a:cubicBezTo>
                  <a:cubicBezTo>
                    <a:pt x="16591" y="7141"/>
                    <a:pt x="16591" y="7185"/>
                    <a:pt x="16436" y="7174"/>
                  </a:cubicBezTo>
                  <a:cubicBezTo>
                    <a:pt x="16467" y="7218"/>
                    <a:pt x="16405" y="7241"/>
                    <a:pt x="16281" y="7252"/>
                  </a:cubicBezTo>
                  <a:cubicBezTo>
                    <a:pt x="16064" y="7362"/>
                    <a:pt x="15723" y="7440"/>
                    <a:pt x="15444" y="7539"/>
                  </a:cubicBezTo>
                  <a:cubicBezTo>
                    <a:pt x="15413" y="7572"/>
                    <a:pt x="15289" y="7583"/>
                    <a:pt x="15289" y="7616"/>
                  </a:cubicBezTo>
                  <a:cubicBezTo>
                    <a:pt x="15103" y="7605"/>
                    <a:pt x="15165" y="7672"/>
                    <a:pt x="15041" y="7672"/>
                  </a:cubicBezTo>
                  <a:cubicBezTo>
                    <a:pt x="14886" y="7716"/>
                    <a:pt x="14824" y="7782"/>
                    <a:pt x="14576" y="7782"/>
                  </a:cubicBezTo>
                  <a:cubicBezTo>
                    <a:pt x="14576" y="7871"/>
                    <a:pt x="14390" y="7904"/>
                    <a:pt x="14266" y="7948"/>
                  </a:cubicBezTo>
                  <a:cubicBezTo>
                    <a:pt x="14173" y="8014"/>
                    <a:pt x="14049" y="8059"/>
                    <a:pt x="13894" y="8092"/>
                  </a:cubicBezTo>
                  <a:cubicBezTo>
                    <a:pt x="13740" y="8224"/>
                    <a:pt x="13368" y="8258"/>
                    <a:pt x="13244" y="8401"/>
                  </a:cubicBezTo>
                  <a:cubicBezTo>
                    <a:pt x="12996" y="8401"/>
                    <a:pt x="13058" y="8512"/>
                    <a:pt x="12779" y="8512"/>
                  </a:cubicBezTo>
                  <a:cubicBezTo>
                    <a:pt x="12779" y="8589"/>
                    <a:pt x="12624" y="8611"/>
                    <a:pt x="12469" y="8644"/>
                  </a:cubicBezTo>
                  <a:cubicBezTo>
                    <a:pt x="12345" y="8777"/>
                    <a:pt x="11973" y="8821"/>
                    <a:pt x="11849" y="8954"/>
                  </a:cubicBezTo>
                  <a:cubicBezTo>
                    <a:pt x="11756" y="9009"/>
                    <a:pt x="11570" y="9031"/>
                    <a:pt x="11539" y="9120"/>
                  </a:cubicBezTo>
                  <a:cubicBezTo>
                    <a:pt x="11353" y="9142"/>
                    <a:pt x="11322" y="9208"/>
                    <a:pt x="11229" y="9263"/>
                  </a:cubicBezTo>
                  <a:cubicBezTo>
                    <a:pt x="11074" y="9308"/>
                    <a:pt x="11043" y="9374"/>
                    <a:pt x="10826" y="9396"/>
                  </a:cubicBezTo>
                  <a:cubicBezTo>
                    <a:pt x="10857" y="9451"/>
                    <a:pt x="10795" y="9473"/>
                    <a:pt x="10672" y="9485"/>
                  </a:cubicBezTo>
                  <a:cubicBezTo>
                    <a:pt x="10703" y="9518"/>
                    <a:pt x="10703" y="9562"/>
                    <a:pt x="10610" y="9562"/>
                  </a:cubicBezTo>
                  <a:cubicBezTo>
                    <a:pt x="10362" y="9650"/>
                    <a:pt x="10238" y="9794"/>
                    <a:pt x="9990" y="9871"/>
                  </a:cubicBezTo>
                  <a:cubicBezTo>
                    <a:pt x="9928" y="9894"/>
                    <a:pt x="9897" y="9938"/>
                    <a:pt x="9897" y="9982"/>
                  </a:cubicBezTo>
                  <a:cubicBezTo>
                    <a:pt x="9742" y="9971"/>
                    <a:pt x="9804" y="10037"/>
                    <a:pt x="9680" y="10037"/>
                  </a:cubicBezTo>
                  <a:cubicBezTo>
                    <a:pt x="9680" y="10126"/>
                    <a:pt x="9494" y="10148"/>
                    <a:pt x="9370" y="10181"/>
                  </a:cubicBezTo>
                  <a:cubicBezTo>
                    <a:pt x="9308" y="10236"/>
                    <a:pt x="9308" y="10336"/>
                    <a:pt x="9122" y="10347"/>
                  </a:cubicBezTo>
                  <a:cubicBezTo>
                    <a:pt x="9153" y="10435"/>
                    <a:pt x="8998" y="10468"/>
                    <a:pt x="8905" y="10513"/>
                  </a:cubicBezTo>
                  <a:cubicBezTo>
                    <a:pt x="8843" y="10579"/>
                    <a:pt x="8719" y="10623"/>
                    <a:pt x="8750" y="10712"/>
                  </a:cubicBezTo>
                  <a:cubicBezTo>
                    <a:pt x="8471" y="10689"/>
                    <a:pt x="8595" y="10811"/>
                    <a:pt x="8440" y="10822"/>
                  </a:cubicBezTo>
                  <a:cubicBezTo>
                    <a:pt x="8378" y="10955"/>
                    <a:pt x="8161" y="11043"/>
                    <a:pt x="8130" y="11187"/>
                  </a:cubicBezTo>
                  <a:cubicBezTo>
                    <a:pt x="8037" y="11308"/>
                    <a:pt x="7851" y="11397"/>
                    <a:pt x="7882" y="11574"/>
                  </a:cubicBezTo>
                  <a:cubicBezTo>
                    <a:pt x="7696" y="11596"/>
                    <a:pt x="7820" y="11729"/>
                    <a:pt x="7635" y="11762"/>
                  </a:cubicBezTo>
                  <a:cubicBezTo>
                    <a:pt x="7573" y="11828"/>
                    <a:pt x="7604" y="11939"/>
                    <a:pt x="7480" y="11983"/>
                  </a:cubicBezTo>
                  <a:cubicBezTo>
                    <a:pt x="7758" y="11950"/>
                    <a:pt x="7696" y="11784"/>
                    <a:pt x="7975" y="11740"/>
                  </a:cubicBezTo>
                  <a:cubicBezTo>
                    <a:pt x="8037" y="11640"/>
                    <a:pt x="8223" y="11574"/>
                    <a:pt x="8285" y="11463"/>
                  </a:cubicBezTo>
                  <a:cubicBezTo>
                    <a:pt x="8471" y="11397"/>
                    <a:pt x="8471" y="11264"/>
                    <a:pt x="8657" y="11209"/>
                  </a:cubicBezTo>
                  <a:cubicBezTo>
                    <a:pt x="8781" y="11187"/>
                    <a:pt x="8781" y="11121"/>
                    <a:pt x="8812" y="11065"/>
                  </a:cubicBezTo>
                  <a:cubicBezTo>
                    <a:pt x="8936" y="11043"/>
                    <a:pt x="8936" y="10977"/>
                    <a:pt x="8967" y="10933"/>
                  </a:cubicBezTo>
                  <a:cubicBezTo>
                    <a:pt x="9246" y="10833"/>
                    <a:pt x="9432" y="10701"/>
                    <a:pt x="9587" y="10568"/>
                  </a:cubicBezTo>
                  <a:cubicBezTo>
                    <a:pt x="9711" y="10513"/>
                    <a:pt x="9866" y="10468"/>
                    <a:pt x="9897" y="10369"/>
                  </a:cubicBezTo>
                  <a:cubicBezTo>
                    <a:pt x="10114" y="10336"/>
                    <a:pt x="10145" y="10280"/>
                    <a:pt x="10052" y="10203"/>
                  </a:cubicBezTo>
                  <a:cubicBezTo>
                    <a:pt x="10145" y="10225"/>
                    <a:pt x="10362" y="10269"/>
                    <a:pt x="10300" y="10181"/>
                  </a:cubicBezTo>
                  <a:cubicBezTo>
                    <a:pt x="10455" y="10181"/>
                    <a:pt x="10393" y="10104"/>
                    <a:pt x="10610" y="10126"/>
                  </a:cubicBezTo>
                  <a:cubicBezTo>
                    <a:pt x="10703" y="9971"/>
                    <a:pt x="11105" y="9927"/>
                    <a:pt x="11229" y="9794"/>
                  </a:cubicBezTo>
                  <a:cubicBezTo>
                    <a:pt x="11415" y="9761"/>
                    <a:pt x="11322" y="9639"/>
                    <a:pt x="11632" y="9650"/>
                  </a:cubicBezTo>
                  <a:cubicBezTo>
                    <a:pt x="11632" y="9606"/>
                    <a:pt x="11694" y="9573"/>
                    <a:pt x="11787" y="9562"/>
                  </a:cubicBezTo>
                  <a:cubicBezTo>
                    <a:pt x="11849" y="9540"/>
                    <a:pt x="11818" y="9496"/>
                    <a:pt x="11942" y="9485"/>
                  </a:cubicBezTo>
                  <a:cubicBezTo>
                    <a:pt x="12190" y="9385"/>
                    <a:pt x="12469" y="9308"/>
                    <a:pt x="12717" y="9208"/>
                  </a:cubicBezTo>
                  <a:cubicBezTo>
                    <a:pt x="12748" y="9131"/>
                    <a:pt x="13027" y="9131"/>
                    <a:pt x="13027" y="9042"/>
                  </a:cubicBezTo>
                  <a:cubicBezTo>
                    <a:pt x="13182" y="9053"/>
                    <a:pt x="13120" y="8987"/>
                    <a:pt x="13244" y="8987"/>
                  </a:cubicBezTo>
                  <a:cubicBezTo>
                    <a:pt x="13337" y="8965"/>
                    <a:pt x="13399" y="8954"/>
                    <a:pt x="13399" y="8932"/>
                  </a:cubicBezTo>
                  <a:cubicBezTo>
                    <a:pt x="13616" y="8910"/>
                    <a:pt x="13585" y="8799"/>
                    <a:pt x="13802" y="8788"/>
                  </a:cubicBezTo>
                  <a:cubicBezTo>
                    <a:pt x="13894" y="8733"/>
                    <a:pt x="13987" y="8667"/>
                    <a:pt x="14204" y="8644"/>
                  </a:cubicBezTo>
                  <a:cubicBezTo>
                    <a:pt x="14452" y="8556"/>
                    <a:pt x="14607" y="8445"/>
                    <a:pt x="14886" y="8368"/>
                  </a:cubicBezTo>
                  <a:cubicBezTo>
                    <a:pt x="15103" y="8269"/>
                    <a:pt x="15351" y="8169"/>
                    <a:pt x="15599" y="8059"/>
                  </a:cubicBezTo>
                  <a:cubicBezTo>
                    <a:pt x="15723" y="8014"/>
                    <a:pt x="15816" y="7959"/>
                    <a:pt x="15909" y="7893"/>
                  </a:cubicBezTo>
                  <a:cubicBezTo>
                    <a:pt x="16002" y="7849"/>
                    <a:pt x="16281" y="7860"/>
                    <a:pt x="16219" y="7760"/>
                  </a:cubicBezTo>
                  <a:cubicBezTo>
                    <a:pt x="16467" y="7793"/>
                    <a:pt x="16157" y="7860"/>
                    <a:pt x="16126" y="7893"/>
                  </a:cubicBezTo>
                  <a:cubicBezTo>
                    <a:pt x="16064" y="7937"/>
                    <a:pt x="16002" y="7981"/>
                    <a:pt x="15909" y="8003"/>
                  </a:cubicBezTo>
                  <a:cubicBezTo>
                    <a:pt x="15816" y="8014"/>
                    <a:pt x="15847" y="8059"/>
                    <a:pt x="15816" y="8092"/>
                  </a:cubicBezTo>
                  <a:cubicBezTo>
                    <a:pt x="15692" y="8081"/>
                    <a:pt x="15692" y="8114"/>
                    <a:pt x="15661" y="8147"/>
                  </a:cubicBezTo>
                  <a:cubicBezTo>
                    <a:pt x="15506" y="8158"/>
                    <a:pt x="15506" y="8224"/>
                    <a:pt x="15351" y="8235"/>
                  </a:cubicBezTo>
                  <a:cubicBezTo>
                    <a:pt x="15351" y="8357"/>
                    <a:pt x="15010" y="8390"/>
                    <a:pt x="14886" y="8479"/>
                  </a:cubicBezTo>
                  <a:cubicBezTo>
                    <a:pt x="14824" y="8523"/>
                    <a:pt x="14762" y="8567"/>
                    <a:pt x="14576" y="8567"/>
                  </a:cubicBezTo>
                  <a:cubicBezTo>
                    <a:pt x="14607" y="8633"/>
                    <a:pt x="14452" y="8655"/>
                    <a:pt x="14421" y="8700"/>
                  </a:cubicBezTo>
                  <a:cubicBezTo>
                    <a:pt x="14297" y="8744"/>
                    <a:pt x="14111" y="8766"/>
                    <a:pt x="13956" y="8788"/>
                  </a:cubicBezTo>
                  <a:cubicBezTo>
                    <a:pt x="14018" y="8943"/>
                    <a:pt x="13585" y="8932"/>
                    <a:pt x="13585" y="9064"/>
                  </a:cubicBezTo>
                  <a:cubicBezTo>
                    <a:pt x="12717" y="9341"/>
                    <a:pt x="11880" y="9639"/>
                    <a:pt x="11229" y="9982"/>
                  </a:cubicBezTo>
                  <a:cubicBezTo>
                    <a:pt x="11167" y="10037"/>
                    <a:pt x="11043" y="10070"/>
                    <a:pt x="10919" y="10093"/>
                  </a:cubicBezTo>
                  <a:cubicBezTo>
                    <a:pt x="10826" y="10137"/>
                    <a:pt x="10826" y="10214"/>
                    <a:pt x="10672" y="10236"/>
                  </a:cubicBezTo>
                  <a:cubicBezTo>
                    <a:pt x="10579" y="10269"/>
                    <a:pt x="10579" y="10347"/>
                    <a:pt x="10362" y="10347"/>
                  </a:cubicBezTo>
                  <a:cubicBezTo>
                    <a:pt x="10424" y="10435"/>
                    <a:pt x="10176" y="10402"/>
                    <a:pt x="10207" y="10479"/>
                  </a:cubicBezTo>
                  <a:cubicBezTo>
                    <a:pt x="9928" y="10535"/>
                    <a:pt x="9897" y="10667"/>
                    <a:pt x="9680" y="10734"/>
                  </a:cubicBezTo>
                  <a:cubicBezTo>
                    <a:pt x="9587" y="10778"/>
                    <a:pt x="9587" y="10844"/>
                    <a:pt x="9432" y="10877"/>
                  </a:cubicBezTo>
                  <a:cubicBezTo>
                    <a:pt x="9401" y="10922"/>
                    <a:pt x="9401" y="10988"/>
                    <a:pt x="9277" y="11010"/>
                  </a:cubicBezTo>
                  <a:cubicBezTo>
                    <a:pt x="9308" y="11054"/>
                    <a:pt x="9432" y="11021"/>
                    <a:pt x="9432" y="10988"/>
                  </a:cubicBezTo>
                  <a:cubicBezTo>
                    <a:pt x="9525" y="10977"/>
                    <a:pt x="9587" y="10966"/>
                    <a:pt x="9587" y="10933"/>
                  </a:cubicBezTo>
                  <a:cubicBezTo>
                    <a:pt x="9649" y="10877"/>
                    <a:pt x="9773" y="10844"/>
                    <a:pt x="9835" y="10789"/>
                  </a:cubicBezTo>
                  <a:cubicBezTo>
                    <a:pt x="10052" y="10712"/>
                    <a:pt x="10238" y="10645"/>
                    <a:pt x="10362" y="10546"/>
                  </a:cubicBezTo>
                  <a:cubicBezTo>
                    <a:pt x="10579" y="10490"/>
                    <a:pt x="10764" y="10424"/>
                    <a:pt x="10919" y="10347"/>
                  </a:cubicBezTo>
                  <a:cubicBezTo>
                    <a:pt x="11167" y="10369"/>
                    <a:pt x="11012" y="10258"/>
                    <a:pt x="11229" y="10258"/>
                  </a:cubicBezTo>
                  <a:cubicBezTo>
                    <a:pt x="11322" y="10225"/>
                    <a:pt x="11446" y="10203"/>
                    <a:pt x="11477" y="10148"/>
                  </a:cubicBezTo>
                  <a:cubicBezTo>
                    <a:pt x="11632" y="10148"/>
                    <a:pt x="11632" y="10070"/>
                    <a:pt x="11787" y="10070"/>
                  </a:cubicBezTo>
                  <a:cubicBezTo>
                    <a:pt x="11694" y="9982"/>
                    <a:pt x="12035" y="10026"/>
                    <a:pt x="12004" y="9960"/>
                  </a:cubicBezTo>
                  <a:cubicBezTo>
                    <a:pt x="12221" y="9905"/>
                    <a:pt x="12407" y="9838"/>
                    <a:pt x="12562" y="9761"/>
                  </a:cubicBezTo>
                  <a:cubicBezTo>
                    <a:pt x="12655" y="9739"/>
                    <a:pt x="12779" y="9717"/>
                    <a:pt x="12872" y="9672"/>
                  </a:cubicBezTo>
                  <a:cubicBezTo>
                    <a:pt x="12841" y="9606"/>
                    <a:pt x="13182" y="9650"/>
                    <a:pt x="13089" y="9562"/>
                  </a:cubicBezTo>
                  <a:cubicBezTo>
                    <a:pt x="13275" y="9562"/>
                    <a:pt x="13244" y="9496"/>
                    <a:pt x="13399" y="9485"/>
                  </a:cubicBezTo>
                  <a:cubicBezTo>
                    <a:pt x="13616" y="9496"/>
                    <a:pt x="13461" y="9374"/>
                    <a:pt x="13740" y="9396"/>
                  </a:cubicBezTo>
                  <a:cubicBezTo>
                    <a:pt x="13894" y="9330"/>
                    <a:pt x="14018" y="9241"/>
                    <a:pt x="14266" y="9208"/>
                  </a:cubicBezTo>
                  <a:cubicBezTo>
                    <a:pt x="14390" y="9120"/>
                    <a:pt x="14638" y="9087"/>
                    <a:pt x="14824" y="9042"/>
                  </a:cubicBezTo>
                  <a:cubicBezTo>
                    <a:pt x="15103" y="8932"/>
                    <a:pt x="15320" y="8788"/>
                    <a:pt x="15661" y="8700"/>
                  </a:cubicBezTo>
                  <a:cubicBezTo>
                    <a:pt x="15754" y="8678"/>
                    <a:pt x="15847" y="8644"/>
                    <a:pt x="15909" y="8622"/>
                  </a:cubicBezTo>
                  <a:cubicBezTo>
                    <a:pt x="16002" y="8589"/>
                    <a:pt x="15940" y="8512"/>
                    <a:pt x="16157" y="8534"/>
                  </a:cubicBezTo>
                  <a:cubicBezTo>
                    <a:pt x="16281" y="8479"/>
                    <a:pt x="16343" y="8412"/>
                    <a:pt x="16622" y="8401"/>
                  </a:cubicBezTo>
                  <a:cubicBezTo>
                    <a:pt x="16560" y="8313"/>
                    <a:pt x="16839" y="8346"/>
                    <a:pt x="16777" y="8258"/>
                  </a:cubicBezTo>
                  <a:cubicBezTo>
                    <a:pt x="16993" y="8269"/>
                    <a:pt x="16839" y="8158"/>
                    <a:pt x="16993" y="8147"/>
                  </a:cubicBezTo>
                  <a:cubicBezTo>
                    <a:pt x="17148" y="8081"/>
                    <a:pt x="17334" y="8025"/>
                    <a:pt x="17396" y="7926"/>
                  </a:cubicBezTo>
                  <a:cubicBezTo>
                    <a:pt x="17489" y="7893"/>
                    <a:pt x="17551" y="7849"/>
                    <a:pt x="17613" y="7815"/>
                  </a:cubicBezTo>
                  <a:cubicBezTo>
                    <a:pt x="17644" y="7760"/>
                    <a:pt x="17830" y="7760"/>
                    <a:pt x="17768" y="7672"/>
                  </a:cubicBezTo>
                  <a:cubicBezTo>
                    <a:pt x="18047" y="7650"/>
                    <a:pt x="17861" y="7462"/>
                    <a:pt x="18233" y="7484"/>
                  </a:cubicBezTo>
                  <a:cubicBezTo>
                    <a:pt x="18264" y="7263"/>
                    <a:pt x="18574" y="7152"/>
                    <a:pt x="18698" y="6975"/>
                  </a:cubicBezTo>
                  <a:cubicBezTo>
                    <a:pt x="18946" y="7008"/>
                    <a:pt x="18636" y="7075"/>
                    <a:pt x="18698" y="7141"/>
                  </a:cubicBezTo>
                  <a:cubicBezTo>
                    <a:pt x="18605" y="7163"/>
                    <a:pt x="18543" y="7218"/>
                    <a:pt x="18543" y="7285"/>
                  </a:cubicBezTo>
                  <a:cubicBezTo>
                    <a:pt x="18450" y="7318"/>
                    <a:pt x="18419" y="7384"/>
                    <a:pt x="18388" y="7451"/>
                  </a:cubicBezTo>
                  <a:cubicBezTo>
                    <a:pt x="18233" y="7462"/>
                    <a:pt x="18233" y="7528"/>
                    <a:pt x="18078" y="7539"/>
                  </a:cubicBezTo>
                  <a:cubicBezTo>
                    <a:pt x="18233" y="7583"/>
                    <a:pt x="18016" y="7605"/>
                    <a:pt x="18078" y="7705"/>
                  </a:cubicBezTo>
                  <a:cubicBezTo>
                    <a:pt x="17830" y="7782"/>
                    <a:pt x="17706" y="7915"/>
                    <a:pt x="17551" y="8036"/>
                  </a:cubicBezTo>
                  <a:cubicBezTo>
                    <a:pt x="17272" y="8114"/>
                    <a:pt x="17241" y="8269"/>
                    <a:pt x="16931" y="8313"/>
                  </a:cubicBezTo>
                  <a:cubicBezTo>
                    <a:pt x="16931" y="8390"/>
                    <a:pt x="16746" y="8412"/>
                    <a:pt x="16622" y="8456"/>
                  </a:cubicBezTo>
                  <a:cubicBezTo>
                    <a:pt x="16591" y="8534"/>
                    <a:pt x="16436" y="8556"/>
                    <a:pt x="16312" y="8589"/>
                  </a:cubicBezTo>
                  <a:cubicBezTo>
                    <a:pt x="16343" y="8655"/>
                    <a:pt x="16157" y="8633"/>
                    <a:pt x="16157" y="8678"/>
                  </a:cubicBezTo>
                  <a:cubicBezTo>
                    <a:pt x="16095" y="8700"/>
                    <a:pt x="16064" y="8722"/>
                    <a:pt x="15971" y="8733"/>
                  </a:cubicBezTo>
                  <a:cubicBezTo>
                    <a:pt x="15940" y="8799"/>
                    <a:pt x="15723" y="8810"/>
                    <a:pt x="15661" y="8866"/>
                  </a:cubicBezTo>
                  <a:cubicBezTo>
                    <a:pt x="15413" y="8954"/>
                    <a:pt x="15072" y="9009"/>
                    <a:pt x="14979" y="9153"/>
                  </a:cubicBezTo>
                  <a:cubicBezTo>
                    <a:pt x="14793" y="9131"/>
                    <a:pt x="14855" y="9197"/>
                    <a:pt x="14731" y="9208"/>
                  </a:cubicBezTo>
                  <a:cubicBezTo>
                    <a:pt x="14669" y="9219"/>
                    <a:pt x="14607" y="9230"/>
                    <a:pt x="14576" y="9263"/>
                  </a:cubicBezTo>
                  <a:cubicBezTo>
                    <a:pt x="14545" y="9286"/>
                    <a:pt x="14390" y="9286"/>
                    <a:pt x="14421" y="9341"/>
                  </a:cubicBezTo>
                  <a:cubicBezTo>
                    <a:pt x="14359" y="9363"/>
                    <a:pt x="14297" y="9374"/>
                    <a:pt x="14204" y="9374"/>
                  </a:cubicBezTo>
                  <a:cubicBezTo>
                    <a:pt x="14142" y="9429"/>
                    <a:pt x="13956" y="9451"/>
                    <a:pt x="13802" y="9485"/>
                  </a:cubicBezTo>
                  <a:cubicBezTo>
                    <a:pt x="13833" y="9540"/>
                    <a:pt x="13647" y="9518"/>
                    <a:pt x="13647" y="9562"/>
                  </a:cubicBezTo>
                  <a:cubicBezTo>
                    <a:pt x="13616" y="9595"/>
                    <a:pt x="13492" y="9584"/>
                    <a:pt x="13492" y="9617"/>
                  </a:cubicBezTo>
                  <a:cubicBezTo>
                    <a:pt x="13275" y="9628"/>
                    <a:pt x="13399" y="9750"/>
                    <a:pt x="13089" y="9739"/>
                  </a:cubicBezTo>
                  <a:cubicBezTo>
                    <a:pt x="13058" y="9794"/>
                    <a:pt x="12841" y="9805"/>
                    <a:pt x="12779" y="9871"/>
                  </a:cubicBezTo>
                  <a:cubicBezTo>
                    <a:pt x="12469" y="9938"/>
                    <a:pt x="12345" y="10070"/>
                    <a:pt x="12004" y="10126"/>
                  </a:cubicBezTo>
                  <a:cubicBezTo>
                    <a:pt x="11973" y="10192"/>
                    <a:pt x="11756" y="10203"/>
                    <a:pt x="11694" y="10258"/>
                  </a:cubicBezTo>
                  <a:cubicBezTo>
                    <a:pt x="11539" y="10280"/>
                    <a:pt x="11539" y="10369"/>
                    <a:pt x="11322" y="10369"/>
                  </a:cubicBezTo>
                  <a:cubicBezTo>
                    <a:pt x="11198" y="10413"/>
                    <a:pt x="11167" y="10490"/>
                    <a:pt x="11012" y="10513"/>
                  </a:cubicBezTo>
                  <a:cubicBezTo>
                    <a:pt x="10981" y="10590"/>
                    <a:pt x="10672" y="10557"/>
                    <a:pt x="10703" y="10656"/>
                  </a:cubicBezTo>
                  <a:cubicBezTo>
                    <a:pt x="10393" y="10712"/>
                    <a:pt x="10238" y="10822"/>
                    <a:pt x="10052" y="10933"/>
                  </a:cubicBezTo>
                  <a:cubicBezTo>
                    <a:pt x="9959" y="10977"/>
                    <a:pt x="9804" y="11010"/>
                    <a:pt x="9742" y="11065"/>
                  </a:cubicBezTo>
                  <a:cubicBezTo>
                    <a:pt x="9587" y="11087"/>
                    <a:pt x="9649" y="11198"/>
                    <a:pt x="9432" y="11209"/>
                  </a:cubicBezTo>
                  <a:cubicBezTo>
                    <a:pt x="9308" y="11331"/>
                    <a:pt x="9091" y="11419"/>
                    <a:pt x="8905" y="11519"/>
                  </a:cubicBezTo>
                  <a:cubicBezTo>
                    <a:pt x="8843" y="11541"/>
                    <a:pt x="8812" y="11574"/>
                    <a:pt x="8812" y="11629"/>
                  </a:cubicBezTo>
                  <a:cubicBezTo>
                    <a:pt x="8688" y="11618"/>
                    <a:pt x="8657" y="11651"/>
                    <a:pt x="8657" y="11684"/>
                  </a:cubicBezTo>
                  <a:cubicBezTo>
                    <a:pt x="8564" y="11684"/>
                    <a:pt x="8626" y="11762"/>
                    <a:pt x="8502" y="11762"/>
                  </a:cubicBezTo>
                  <a:cubicBezTo>
                    <a:pt x="8409" y="11773"/>
                    <a:pt x="8440" y="11817"/>
                    <a:pt x="8440" y="11850"/>
                  </a:cubicBezTo>
                  <a:cubicBezTo>
                    <a:pt x="8099" y="11894"/>
                    <a:pt x="8192" y="12104"/>
                    <a:pt x="7882" y="12160"/>
                  </a:cubicBezTo>
                  <a:cubicBezTo>
                    <a:pt x="7944" y="12303"/>
                    <a:pt x="7727" y="12337"/>
                    <a:pt x="7727" y="12458"/>
                  </a:cubicBezTo>
                  <a:cubicBezTo>
                    <a:pt x="7542" y="12513"/>
                    <a:pt x="7635" y="12668"/>
                    <a:pt x="7511" y="12734"/>
                  </a:cubicBezTo>
                  <a:cubicBezTo>
                    <a:pt x="7727" y="12712"/>
                    <a:pt x="7696" y="12580"/>
                    <a:pt x="7882" y="12547"/>
                  </a:cubicBezTo>
                  <a:cubicBezTo>
                    <a:pt x="7944" y="12458"/>
                    <a:pt x="8068" y="12392"/>
                    <a:pt x="8192" y="12325"/>
                  </a:cubicBezTo>
                  <a:cubicBezTo>
                    <a:pt x="8440" y="12193"/>
                    <a:pt x="8564" y="12027"/>
                    <a:pt x="8905" y="11928"/>
                  </a:cubicBezTo>
                  <a:cubicBezTo>
                    <a:pt x="8905" y="11828"/>
                    <a:pt x="9153" y="11795"/>
                    <a:pt x="9215" y="11706"/>
                  </a:cubicBezTo>
                  <a:cubicBezTo>
                    <a:pt x="9308" y="11640"/>
                    <a:pt x="9401" y="11574"/>
                    <a:pt x="9587" y="11541"/>
                  </a:cubicBezTo>
                  <a:cubicBezTo>
                    <a:pt x="9494" y="11452"/>
                    <a:pt x="9711" y="11474"/>
                    <a:pt x="9742" y="11430"/>
                  </a:cubicBezTo>
                  <a:cubicBezTo>
                    <a:pt x="9742" y="11375"/>
                    <a:pt x="9959" y="11397"/>
                    <a:pt x="9897" y="11320"/>
                  </a:cubicBezTo>
                  <a:cubicBezTo>
                    <a:pt x="10052" y="11308"/>
                    <a:pt x="10083" y="11275"/>
                    <a:pt x="10052" y="11209"/>
                  </a:cubicBezTo>
                  <a:cubicBezTo>
                    <a:pt x="10176" y="11198"/>
                    <a:pt x="10238" y="11176"/>
                    <a:pt x="10207" y="11121"/>
                  </a:cubicBezTo>
                  <a:cubicBezTo>
                    <a:pt x="10424" y="11098"/>
                    <a:pt x="10486" y="11010"/>
                    <a:pt x="10610" y="10955"/>
                  </a:cubicBezTo>
                  <a:cubicBezTo>
                    <a:pt x="10795" y="10966"/>
                    <a:pt x="10703" y="10877"/>
                    <a:pt x="10857" y="10877"/>
                  </a:cubicBezTo>
                  <a:cubicBezTo>
                    <a:pt x="10919" y="10855"/>
                    <a:pt x="10950" y="10822"/>
                    <a:pt x="11012" y="10789"/>
                  </a:cubicBezTo>
                  <a:cubicBezTo>
                    <a:pt x="11136" y="10734"/>
                    <a:pt x="11198" y="10667"/>
                    <a:pt x="11384" y="10623"/>
                  </a:cubicBezTo>
                  <a:cubicBezTo>
                    <a:pt x="11539" y="10579"/>
                    <a:pt x="11539" y="10502"/>
                    <a:pt x="11787" y="10479"/>
                  </a:cubicBezTo>
                  <a:cubicBezTo>
                    <a:pt x="12252" y="10258"/>
                    <a:pt x="12965" y="10126"/>
                    <a:pt x="13430" y="9905"/>
                  </a:cubicBezTo>
                  <a:cubicBezTo>
                    <a:pt x="13461" y="9816"/>
                    <a:pt x="13833" y="9849"/>
                    <a:pt x="13802" y="9728"/>
                  </a:cubicBezTo>
                  <a:cubicBezTo>
                    <a:pt x="13987" y="9706"/>
                    <a:pt x="14049" y="9639"/>
                    <a:pt x="14266" y="9617"/>
                  </a:cubicBezTo>
                  <a:cubicBezTo>
                    <a:pt x="14173" y="9529"/>
                    <a:pt x="14514" y="9595"/>
                    <a:pt x="14421" y="9507"/>
                  </a:cubicBezTo>
                  <a:cubicBezTo>
                    <a:pt x="14483" y="9485"/>
                    <a:pt x="14638" y="9496"/>
                    <a:pt x="14669" y="9451"/>
                  </a:cubicBezTo>
                  <a:cubicBezTo>
                    <a:pt x="14762" y="9396"/>
                    <a:pt x="14886" y="9352"/>
                    <a:pt x="15041" y="9319"/>
                  </a:cubicBezTo>
                  <a:cubicBezTo>
                    <a:pt x="15103" y="9230"/>
                    <a:pt x="15413" y="9241"/>
                    <a:pt x="15444" y="9153"/>
                  </a:cubicBezTo>
                  <a:cubicBezTo>
                    <a:pt x="15599" y="9109"/>
                    <a:pt x="15785" y="9087"/>
                    <a:pt x="15816" y="9009"/>
                  </a:cubicBezTo>
                  <a:cubicBezTo>
                    <a:pt x="16157" y="8932"/>
                    <a:pt x="16343" y="8810"/>
                    <a:pt x="16684" y="8733"/>
                  </a:cubicBezTo>
                  <a:cubicBezTo>
                    <a:pt x="16808" y="8578"/>
                    <a:pt x="17179" y="8501"/>
                    <a:pt x="17303" y="8346"/>
                  </a:cubicBezTo>
                  <a:cubicBezTo>
                    <a:pt x="17551" y="8324"/>
                    <a:pt x="17458" y="8191"/>
                    <a:pt x="17706" y="8169"/>
                  </a:cubicBezTo>
                  <a:cubicBezTo>
                    <a:pt x="17706" y="8125"/>
                    <a:pt x="17768" y="8103"/>
                    <a:pt x="17861" y="8092"/>
                  </a:cubicBezTo>
                  <a:cubicBezTo>
                    <a:pt x="17830" y="8036"/>
                    <a:pt x="17861" y="8003"/>
                    <a:pt x="18016" y="8003"/>
                  </a:cubicBezTo>
                  <a:cubicBezTo>
                    <a:pt x="18047" y="8070"/>
                    <a:pt x="17985" y="8114"/>
                    <a:pt x="17923" y="8147"/>
                  </a:cubicBezTo>
                  <a:cubicBezTo>
                    <a:pt x="17830" y="8158"/>
                    <a:pt x="17892" y="8224"/>
                    <a:pt x="17768" y="8235"/>
                  </a:cubicBezTo>
                  <a:cubicBezTo>
                    <a:pt x="17675" y="8302"/>
                    <a:pt x="17644" y="8390"/>
                    <a:pt x="17458" y="8423"/>
                  </a:cubicBezTo>
                  <a:cubicBezTo>
                    <a:pt x="17334" y="8567"/>
                    <a:pt x="17086" y="8678"/>
                    <a:pt x="16839" y="8788"/>
                  </a:cubicBezTo>
                  <a:cubicBezTo>
                    <a:pt x="16777" y="8854"/>
                    <a:pt x="16529" y="8877"/>
                    <a:pt x="16467" y="8954"/>
                  </a:cubicBezTo>
                  <a:cubicBezTo>
                    <a:pt x="16405" y="9020"/>
                    <a:pt x="16188" y="9042"/>
                    <a:pt x="16064" y="9098"/>
                  </a:cubicBezTo>
                  <a:cubicBezTo>
                    <a:pt x="15940" y="9153"/>
                    <a:pt x="15754" y="9175"/>
                    <a:pt x="15661" y="9263"/>
                  </a:cubicBezTo>
                  <a:cubicBezTo>
                    <a:pt x="15506" y="9297"/>
                    <a:pt x="15382" y="9341"/>
                    <a:pt x="15289" y="9396"/>
                  </a:cubicBezTo>
                  <a:cubicBezTo>
                    <a:pt x="14731" y="9584"/>
                    <a:pt x="14204" y="9794"/>
                    <a:pt x="13647" y="9982"/>
                  </a:cubicBezTo>
                  <a:cubicBezTo>
                    <a:pt x="13678" y="10048"/>
                    <a:pt x="13430" y="10015"/>
                    <a:pt x="13430" y="10070"/>
                  </a:cubicBezTo>
                  <a:cubicBezTo>
                    <a:pt x="13399" y="10104"/>
                    <a:pt x="13275" y="10115"/>
                    <a:pt x="13275" y="10148"/>
                  </a:cubicBezTo>
                  <a:cubicBezTo>
                    <a:pt x="13089" y="10137"/>
                    <a:pt x="13151" y="10203"/>
                    <a:pt x="13027" y="10203"/>
                  </a:cubicBezTo>
                  <a:cubicBezTo>
                    <a:pt x="12934" y="10214"/>
                    <a:pt x="12872" y="10247"/>
                    <a:pt x="12872" y="10292"/>
                  </a:cubicBezTo>
                  <a:cubicBezTo>
                    <a:pt x="12624" y="10314"/>
                    <a:pt x="12562" y="10380"/>
                    <a:pt x="12407" y="10424"/>
                  </a:cubicBezTo>
                  <a:cubicBezTo>
                    <a:pt x="12190" y="10446"/>
                    <a:pt x="12221" y="10546"/>
                    <a:pt x="11942" y="10546"/>
                  </a:cubicBezTo>
                  <a:cubicBezTo>
                    <a:pt x="11756" y="10678"/>
                    <a:pt x="11446" y="10767"/>
                    <a:pt x="11229" y="10899"/>
                  </a:cubicBezTo>
                  <a:cubicBezTo>
                    <a:pt x="11074" y="10911"/>
                    <a:pt x="11167" y="10999"/>
                    <a:pt x="11012" y="10988"/>
                  </a:cubicBezTo>
                  <a:cubicBezTo>
                    <a:pt x="10981" y="11021"/>
                    <a:pt x="10857" y="11032"/>
                    <a:pt x="10857" y="11065"/>
                  </a:cubicBezTo>
                  <a:cubicBezTo>
                    <a:pt x="10703" y="11110"/>
                    <a:pt x="10672" y="11198"/>
                    <a:pt x="10455" y="11209"/>
                  </a:cubicBezTo>
                  <a:cubicBezTo>
                    <a:pt x="10238" y="11386"/>
                    <a:pt x="9990" y="11563"/>
                    <a:pt x="9587" y="11684"/>
                  </a:cubicBezTo>
                  <a:cubicBezTo>
                    <a:pt x="9494" y="11773"/>
                    <a:pt x="9370" y="11861"/>
                    <a:pt x="9215" y="11928"/>
                  </a:cubicBezTo>
                  <a:cubicBezTo>
                    <a:pt x="9060" y="11994"/>
                    <a:pt x="9029" y="12104"/>
                    <a:pt x="8812" y="12160"/>
                  </a:cubicBezTo>
                  <a:cubicBezTo>
                    <a:pt x="8688" y="12237"/>
                    <a:pt x="8595" y="12337"/>
                    <a:pt x="8440" y="12403"/>
                  </a:cubicBezTo>
                  <a:cubicBezTo>
                    <a:pt x="8347" y="12502"/>
                    <a:pt x="8192" y="12580"/>
                    <a:pt x="8037" y="12657"/>
                  </a:cubicBezTo>
                  <a:cubicBezTo>
                    <a:pt x="7975" y="12690"/>
                    <a:pt x="7975" y="12757"/>
                    <a:pt x="7882" y="12790"/>
                  </a:cubicBezTo>
                  <a:cubicBezTo>
                    <a:pt x="7665" y="12779"/>
                    <a:pt x="7820" y="12900"/>
                    <a:pt x="7665" y="12911"/>
                  </a:cubicBezTo>
                  <a:cubicBezTo>
                    <a:pt x="7542" y="12989"/>
                    <a:pt x="7511" y="13099"/>
                    <a:pt x="7325" y="13155"/>
                  </a:cubicBezTo>
                  <a:cubicBezTo>
                    <a:pt x="7418" y="13254"/>
                    <a:pt x="7573" y="13354"/>
                    <a:pt x="7418" y="13464"/>
                  </a:cubicBezTo>
                  <a:cubicBezTo>
                    <a:pt x="7635" y="13409"/>
                    <a:pt x="7573" y="13265"/>
                    <a:pt x="7820" y="13210"/>
                  </a:cubicBezTo>
                  <a:cubicBezTo>
                    <a:pt x="7789" y="13144"/>
                    <a:pt x="7851" y="13099"/>
                    <a:pt x="7975" y="13077"/>
                  </a:cubicBezTo>
                  <a:cubicBezTo>
                    <a:pt x="8006" y="13022"/>
                    <a:pt x="8006" y="12956"/>
                    <a:pt x="8130" y="12933"/>
                  </a:cubicBezTo>
                  <a:cubicBezTo>
                    <a:pt x="8223" y="12834"/>
                    <a:pt x="8285" y="12734"/>
                    <a:pt x="8502" y="12679"/>
                  </a:cubicBezTo>
                  <a:cubicBezTo>
                    <a:pt x="8564" y="12580"/>
                    <a:pt x="8719" y="12502"/>
                    <a:pt x="8905" y="12436"/>
                  </a:cubicBezTo>
                  <a:cubicBezTo>
                    <a:pt x="8936" y="12314"/>
                    <a:pt x="9153" y="12259"/>
                    <a:pt x="9277" y="12182"/>
                  </a:cubicBezTo>
                  <a:cubicBezTo>
                    <a:pt x="9370" y="12082"/>
                    <a:pt x="9618" y="12038"/>
                    <a:pt x="9680" y="11928"/>
                  </a:cubicBezTo>
                  <a:cubicBezTo>
                    <a:pt x="9928" y="11883"/>
                    <a:pt x="10021" y="11795"/>
                    <a:pt x="10145" y="11706"/>
                  </a:cubicBezTo>
                  <a:cubicBezTo>
                    <a:pt x="10362" y="11673"/>
                    <a:pt x="10455" y="11585"/>
                    <a:pt x="10610" y="11519"/>
                  </a:cubicBezTo>
                  <a:cubicBezTo>
                    <a:pt x="10826" y="11463"/>
                    <a:pt x="10919" y="11364"/>
                    <a:pt x="11074" y="11286"/>
                  </a:cubicBezTo>
                  <a:cubicBezTo>
                    <a:pt x="11105" y="11231"/>
                    <a:pt x="11229" y="11220"/>
                    <a:pt x="11322" y="11176"/>
                  </a:cubicBezTo>
                  <a:cubicBezTo>
                    <a:pt x="11322" y="11121"/>
                    <a:pt x="11508" y="11121"/>
                    <a:pt x="11539" y="11065"/>
                  </a:cubicBezTo>
                  <a:cubicBezTo>
                    <a:pt x="11818" y="11032"/>
                    <a:pt x="11818" y="10911"/>
                    <a:pt x="12097" y="10877"/>
                  </a:cubicBezTo>
                  <a:cubicBezTo>
                    <a:pt x="12252" y="10811"/>
                    <a:pt x="12469" y="10767"/>
                    <a:pt x="12562" y="10678"/>
                  </a:cubicBezTo>
                  <a:cubicBezTo>
                    <a:pt x="12655" y="10656"/>
                    <a:pt x="12841" y="10656"/>
                    <a:pt x="12872" y="10601"/>
                  </a:cubicBezTo>
                  <a:cubicBezTo>
                    <a:pt x="12934" y="10557"/>
                    <a:pt x="13089" y="10546"/>
                    <a:pt x="13120" y="10479"/>
                  </a:cubicBezTo>
                  <a:cubicBezTo>
                    <a:pt x="13306" y="10435"/>
                    <a:pt x="13523" y="10369"/>
                    <a:pt x="13740" y="10314"/>
                  </a:cubicBezTo>
                  <a:cubicBezTo>
                    <a:pt x="13987" y="10159"/>
                    <a:pt x="14421" y="10059"/>
                    <a:pt x="14669" y="9905"/>
                  </a:cubicBezTo>
                  <a:cubicBezTo>
                    <a:pt x="14762" y="9860"/>
                    <a:pt x="15072" y="9882"/>
                    <a:pt x="15041" y="9783"/>
                  </a:cubicBezTo>
                  <a:cubicBezTo>
                    <a:pt x="15227" y="9772"/>
                    <a:pt x="15258" y="9695"/>
                    <a:pt x="15444" y="9672"/>
                  </a:cubicBezTo>
                  <a:cubicBezTo>
                    <a:pt x="15599" y="9562"/>
                    <a:pt x="15971" y="9540"/>
                    <a:pt x="16064" y="9396"/>
                  </a:cubicBezTo>
                  <a:cubicBezTo>
                    <a:pt x="16467" y="9374"/>
                    <a:pt x="16405" y="9186"/>
                    <a:pt x="16777" y="9153"/>
                  </a:cubicBezTo>
                  <a:cubicBezTo>
                    <a:pt x="16839" y="9098"/>
                    <a:pt x="16962" y="9053"/>
                    <a:pt x="17086" y="9009"/>
                  </a:cubicBezTo>
                  <a:cubicBezTo>
                    <a:pt x="17117" y="8954"/>
                    <a:pt x="17241" y="8921"/>
                    <a:pt x="17303" y="8866"/>
                  </a:cubicBezTo>
                  <a:cubicBezTo>
                    <a:pt x="17489" y="8854"/>
                    <a:pt x="17551" y="8788"/>
                    <a:pt x="17613" y="8733"/>
                  </a:cubicBezTo>
                  <a:cubicBezTo>
                    <a:pt x="17737" y="8689"/>
                    <a:pt x="17861" y="8644"/>
                    <a:pt x="17923" y="8589"/>
                  </a:cubicBezTo>
                  <a:cubicBezTo>
                    <a:pt x="18047" y="8468"/>
                    <a:pt x="18419" y="8423"/>
                    <a:pt x="18481" y="8291"/>
                  </a:cubicBezTo>
                  <a:cubicBezTo>
                    <a:pt x="18760" y="8224"/>
                    <a:pt x="18822" y="8081"/>
                    <a:pt x="19101" y="8003"/>
                  </a:cubicBezTo>
                  <a:cubicBezTo>
                    <a:pt x="19194" y="7948"/>
                    <a:pt x="19225" y="7893"/>
                    <a:pt x="19411" y="7871"/>
                  </a:cubicBezTo>
                  <a:cubicBezTo>
                    <a:pt x="19380" y="7782"/>
                    <a:pt x="19535" y="7760"/>
                    <a:pt x="19566" y="7705"/>
                  </a:cubicBezTo>
                  <a:cubicBezTo>
                    <a:pt x="19814" y="7727"/>
                    <a:pt x="19473" y="7771"/>
                    <a:pt x="19566" y="7837"/>
                  </a:cubicBezTo>
                  <a:cubicBezTo>
                    <a:pt x="19473" y="7860"/>
                    <a:pt x="19411" y="7904"/>
                    <a:pt x="19411" y="7948"/>
                  </a:cubicBezTo>
                  <a:cubicBezTo>
                    <a:pt x="19256" y="7959"/>
                    <a:pt x="19349" y="8047"/>
                    <a:pt x="19194" y="8036"/>
                  </a:cubicBezTo>
                  <a:cubicBezTo>
                    <a:pt x="19287" y="8125"/>
                    <a:pt x="18915" y="8059"/>
                    <a:pt x="19039" y="8147"/>
                  </a:cubicBezTo>
                  <a:cubicBezTo>
                    <a:pt x="18946" y="8235"/>
                    <a:pt x="18729" y="8280"/>
                    <a:pt x="18636" y="8368"/>
                  </a:cubicBezTo>
                  <a:cubicBezTo>
                    <a:pt x="18450" y="8412"/>
                    <a:pt x="18419" y="8523"/>
                    <a:pt x="18171" y="8534"/>
                  </a:cubicBezTo>
                  <a:cubicBezTo>
                    <a:pt x="18233" y="8622"/>
                    <a:pt x="18047" y="8622"/>
                    <a:pt x="18016" y="8678"/>
                  </a:cubicBezTo>
                  <a:cubicBezTo>
                    <a:pt x="17830" y="8667"/>
                    <a:pt x="18047" y="8799"/>
                    <a:pt x="17768" y="8755"/>
                  </a:cubicBezTo>
                  <a:cubicBezTo>
                    <a:pt x="17768" y="8866"/>
                    <a:pt x="17489" y="8877"/>
                    <a:pt x="17458" y="8976"/>
                  </a:cubicBezTo>
                  <a:cubicBezTo>
                    <a:pt x="17210" y="9009"/>
                    <a:pt x="17303" y="9142"/>
                    <a:pt x="16993" y="9153"/>
                  </a:cubicBezTo>
                  <a:cubicBezTo>
                    <a:pt x="16962" y="9252"/>
                    <a:pt x="16808" y="9297"/>
                    <a:pt x="16622" y="9341"/>
                  </a:cubicBezTo>
                  <a:cubicBezTo>
                    <a:pt x="16622" y="9462"/>
                    <a:pt x="16219" y="9440"/>
                    <a:pt x="16219" y="9562"/>
                  </a:cubicBezTo>
                  <a:cubicBezTo>
                    <a:pt x="16002" y="9551"/>
                    <a:pt x="16064" y="9628"/>
                    <a:pt x="16002" y="9650"/>
                  </a:cubicBezTo>
                  <a:cubicBezTo>
                    <a:pt x="15785" y="9628"/>
                    <a:pt x="15847" y="9706"/>
                    <a:pt x="15661" y="9706"/>
                  </a:cubicBezTo>
                  <a:cubicBezTo>
                    <a:pt x="15754" y="9794"/>
                    <a:pt x="15475" y="9761"/>
                    <a:pt x="15444" y="9816"/>
                  </a:cubicBezTo>
                  <a:cubicBezTo>
                    <a:pt x="15351" y="9838"/>
                    <a:pt x="15289" y="9871"/>
                    <a:pt x="15196" y="9905"/>
                  </a:cubicBezTo>
                  <a:cubicBezTo>
                    <a:pt x="15041" y="9894"/>
                    <a:pt x="15134" y="9982"/>
                    <a:pt x="14979" y="9982"/>
                  </a:cubicBezTo>
                  <a:cubicBezTo>
                    <a:pt x="14855" y="10004"/>
                    <a:pt x="14793" y="10026"/>
                    <a:pt x="14731" y="10070"/>
                  </a:cubicBezTo>
                  <a:cubicBezTo>
                    <a:pt x="14514" y="10104"/>
                    <a:pt x="14452" y="10203"/>
                    <a:pt x="14266" y="10258"/>
                  </a:cubicBezTo>
                  <a:cubicBezTo>
                    <a:pt x="14204" y="10292"/>
                    <a:pt x="14111" y="10314"/>
                    <a:pt x="14049" y="10347"/>
                  </a:cubicBezTo>
                  <a:cubicBezTo>
                    <a:pt x="13863" y="10336"/>
                    <a:pt x="13956" y="10424"/>
                    <a:pt x="13802" y="10424"/>
                  </a:cubicBezTo>
                  <a:cubicBezTo>
                    <a:pt x="13833" y="10490"/>
                    <a:pt x="13585" y="10457"/>
                    <a:pt x="13585" y="10513"/>
                  </a:cubicBezTo>
                  <a:cubicBezTo>
                    <a:pt x="13492" y="10535"/>
                    <a:pt x="13430" y="10568"/>
                    <a:pt x="13337" y="10601"/>
                  </a:cubicBezTo>
                  <a:cubicBezTo>
                    <a:pt x="13244" y="10634"/>
                    <a:pt x="13182" y="10645"/>
                    <a:pt x="13120" y="10678"/>
                  </a:cubicBezTo>
                  <a:cubicBezTo>
                    <a:pt x="13027" y="10712"/>
                    <a:pt x="12872" y="10712"/>
                    <a:pt x="12965" y="10789"/>
                  </a:cubicBezTo>
                  <a:cubicBezTo>
                    <a:pt x="12717" y="10811"/>
                    <a:pt x="12562" y="10866"/>
                    <a:pt x="12407" y="10933"/>
                  </a:cubicBezTo>
                  <a:cubicBezTo>
                    <a:pt x="12376" y="10966"/>
                    <a:pt x="12283" y="10999"/>
                    <a:pt x="12159" y="11010"/>
                  </a:cubicBezTo>
                  <a:cubicBezTo>
                    <a:pt x="12004" y="11010"/>
                    <a:pt x="12097" y="11098"/>
                    <a:pt x="11942" y="11098"/>
                  </a:cubicBezTo>
                  <a:cubicBezTo>
                    <a:pt x="11818" y="11121"/>
                    <a:pt x="11787" y="11154"/>
                    <a:pt x="11787" y="11209"/>
                  </a:cubicBezTo>
                  <a:cubicBezTo>
                    <a:pt x="11694" y="11242"/>
                    <a:pt x="11508" y="11220"/>
                    <a:pt x="11539" y="11286"/>
                  </a:cubicBezTo>
                  <a:cubicBezTo>
                    <a:pt x="11353" y="11320"/>
                    <a:pt x="11322" y="11419"/>
                    <a:pt x="11167" y="11463"/>
                  </a:cubicBezTo>
                  <a:cubicBezTo>
                    <a:pt x="10919" y="11596"/>
                    <a:pt x="10579" y="11695"/>
                    <a:pt x="10393" y="11850"/>
                  </a:cubicBezTo>
                  <a:cubicBezTo>
                    <a:pt x="10207" y="11905"/>
                    <a:pt x="10052" y="11950"/>
                    <a:pt x="9990" y="12038"/>
                  </a:cubicBezTo>
                  <a:cubicBezTo>
                    <a:pt x="9711" y="12005"/>
                    <a:pt x="9928" y="12138"/>
                    <a:pt x="9742" y="12127"/>
                  </a:cubicBezTo>
                  <a:cubicBezTo>
                    <a:pt x="9649" y="12138"/>
                    <a:pt x="9618" y="12171"/>
                    <a:pt x="9525" y="12182"/>
                  </a:cubicBezTo>
                  <a:cubicBezTo>
                    <a:pt x="9525" y="12215"/>
                    <a:pt x="9525" y="12259"/>
                    <a:pt x="9525" y="12292"/>
                  </a:cubicBezTo>
                  <a:cubicBezTo>
                    <a:pt x="9401" y="12281"/>
                    <a:pt x="9370" y="12314"/>
                    <a:pt x="9370" y="12348"/>
                  </a:cubicBezTo>
                  <a:cubicBezTo>
                    <a:pt x="9215" y="12370"/>
                    <a:pt x="9215" y="12447"/>
                    <a:pt x="9122" y="12491"/>
                  </a:cubicBezTo>
                  <a:cubicBezTo>
                    <a:pt x="9029" y="12524"/>
                    <a:pt x="9029" y="12591"/>
                    <a:pt x="8905" y="12624"/>
                  </a:cubicBezTo>
                  <a:cubicBezTo>
                    <a:pt x="8874" y="12679"/>
                    <a:pt x="8719" y="12701"/>
                    <a:pt x="8750" y="12768"/>
                  </a:cubicBezTo>
                  <a:cubicBezTo>
                    <a:pt x="8533" y="12768"/>
                    <a:pt x="8626" y="12867"/>
                    <a:pt x="8502" y="12911"/>
                  </a:cubicBezTo>
                  <a:cubicBezTo>
                    <a:pt x="8378" y="12933"/>
                    <a:pt x="8409" y="13000"/>
                    <a:pt x="8347" y="13044"/>
                  </a:cubicBezTo>
                  <a:cubicBezTo>
                    <a:pt x="8161" y="13121"/>
                    <a:pt x="8099" y="13232"/>
                    <a:pt x="8037" y="13354"/>
                  </a:cubicBezTo>
                  <a:cubicBezTo>
                    <a:pt x="7758" y="13398"/>
                    <a:pt x="7758" y="13553"/>
                    <a:pt x="7573" y="13630"/>
                  </a:cubicBezTo>
                  <a:cubicBezTo>
                    <a:pt x="7573" y="13718"/>
                    <a:pt x="7573" y="13818"/>
                    <a:pt x="7573" y="13906"/>
                  </a:cubicBezTo>
                  <a:cubicBezTo>
                    <a:pt x="7604" y="13939"/>
                    <a:pt x="7665" y="13928"/>
                    <a:pt x="7665" y="13906"/>
                  </a:cubicBezTo>
                  <a:cubicBezTo>
                    <a:pt x="7665" y="13884"/>
                    <a:pt x="7727" y="13884"/>
                    <a:pt x="7727" y="13851"/>
                  </a:cubicBezTo>
                  <a:cubicBezTo>
                    <a:pt x="7913" y="13862"/>
                    <a:pt x="7820" y="13774"/>
                    <a:pt x="7975" y="13774"/>
                  </a:cubicBezTo>
                  <a:cubicBezTo>
                    <a:pt x="8037" y="13674"/>
                    <a:pt x="8130" y="13608"/>
                    <a:pt x="8285" y="13541"/>
                  </a:cubicBezTo>
                  <a:cubicBezTo>
                    <a:pt x="8254" y="13486"/>
                    <a:pt x="8285" y="13442"/>
                    <a:pt x="8440" y="13431"/>
                  </a:cubicBezTo>
                  <a:cubicBezTo>
                    <a:pt x="8440" y="13387"/>
                    <a:pt x="8471" y="13342"/>
                    <a:pt x="8595" y="13320"/>
                  </a:cubicBezTo>
                  <a:cubicBezTo>
                    <a:pt x="8595" y="13221"/>
                    <a:pt x="8905" y="13221"/>
                    <a:pt x="8905" y="13099"/>
                  </a:cubicBezTo>
                  <a:cubicBezTo>
                    <a:pt x="9215" y="12989"/>
                    <a:pt x="9401" y="12834"/>
                    <a:pt x="9680" y="12712"/>
                  </a:cubicBezTo>
                  <a:cubicBezTo>
                    <a:pt x="9866" y="12668"/>
                    <a:pt x="9835" y="12547"/>
                    <a:pt x="10083" y="12513"/>
                  </a:cubicBezTo>
                  <a:cubicBezTo>
                    <a:pt x="10114" y="12425"/>
                    <a:pt x="10300" y="12392"/>
                    <a:pt x="10300" y="12292"/>
                  </a:cubicBezTo>
                  <a:cubicBezTo>
                    <a:pt x="10548" y="12259"/>
                    <a:pt x="10579" y="12127"/>
                    <a:pt x="10857" y="12093"/>
                  </a:cubicBezTo>
                  <a:cubicBezTo>
                    <a:pt x="10888" y="11994"/>
                    <a:pt x="11198" y="11983"/>
                    <a:pt x="11229" y="11872"/>
                  </a:cubicBezTo>
                  <a:cubicBezTo>
                    <a:pt x="11446" y="11828"/>
                    <a:pt x="11539" y="11718"/>
                    <a:pt x="11694" y="11651"/>
                  </a:cubicBezTo>
                  <a:cubicBezTo>
                    <a:pt x="11787" y="11618"/>
                    <a:pt x="11911" y="11596"/>
                    <a:pt x="11942" y="11541"/>
                  </a:cubicBezTo>
                  <a:cubicBezTo>
                    <a:pt x="12097" y="11541"/>
                    <a:pt x="12004" y="11452"/>
                    <a:pt x="12159" y="11463"/>
                  </a:cubicBezTo>
                  <a:cubicBezTo>
                    <a:pt x="12283" y="11430"/>
                    <a:pt x="12314" y="11386"/>
                    <a:pt x="12407" y="11353"/>
                  </a:cubicBezTo>
                  <a:cubicBezTo>
                    <a:pt x="12500" y="11342"/>
                    <a:pt x="12469" y="11286"/>
                    <a:pt x="12562" y="11286"/>
                  </a:cubicBezTo>
                  <a:cubicBezTo>
                    <a:pt x="12624" y="11286"/>
                    <a:pt x="12624" y="11253"/>
                    <a:pt x="12624" y="11231"/>
                  </a:cubicBezTo>
                  <a:cubicBezTo>
                    <a:pt x="12779" y="11242"/>
                    <a:pt x="12779" y="11209"/>
                    <a:pt x="12810" y="11176"/>
                  </a:cubicBezTo>
                  <a:cubicBezTo>
                    <a:pt x="12872" y="11187"/>
                    <a:pt x="12934" y="11176"/>
                    <a:pt x="12965" y="11154"/>
                  </a:cubicBezTo>
                  <a:cubicBezTo>
                    <a:pt x="12996" y="11110"/>
                    <a:pt x="13058" y="11087"/>
                    <a:pt x="13182" y="11065"/>
                  </a:cubicBezTo>
                  <a:cubicBezTo>
                    <a:pt x="13399" y="11021"/>
                    <a:pt x="13399" y="10888"/>
                    <a:pt x="13740" y="10877"/>
                  </a:cubicBezTo>
                  <a:cubicBezTo>
                    <a:pt x="13771" y="10767"/>
                    <a:pt x="14018" y="10734"/>
                    <a:pt x="14111" y="10656"/>
                  </a:cubicBezTo>
                  <a:cubicBezTo>
                    <a:pt x="14390" y="10557"/>
                    <a:pt x="14731" y="10479"/>
                    <a:pt x="14979" y="10369"/>
                  </a:cubicBezTo>
                  <a:cubicBezTo>
                    <a:pt x="15134" y="10325"/>
                    <a:pt x="15351" y="10303"/>
                    <a:pt x="15351" y="10203"/>
                  </a:cubicBezTo>
                  <a:cubicBezTo>
                    <a:pt x="15630" y="10214"/>
                    <a:pt x="15630" y="10115"/>
                    <a:pt x="15847" y="10093"/>
                  </a:cubicBezTo>
                  <a:cubicBezTo>
                    <a:pt x="16002" y="10104"/>
                    <a:pt x="15909" y="10015"/>
                    <a:pt x="16064" y="10015"/>
                  </a:cubicBezTo>
                  <a:cubicBezTo>
                    <a:pt x="16157" y="10004"/>
                    <a:pt x="16188" y="9960"/>
                    <a:pt x="16312" y="9960"/>
                  </a:cubicBezTo>
                  <a:cubicBezTo>
                    <a:pt x="16281" y="9860"/>
                    <a:pt x="16684" y="9916"/>
                    <a:pt x="16684" y="9816"/>
                  </a:cubicBezTo>
                  <a:cubicBezTo>
                    <a:pt x="17024" y="9750"/>
                    <a:pt x="17241" y="9650"/>
                    <a:pt x="17551" y="9562"/>
                  </a:cubicBezTo>
                  <a:cubicBezTo>
                    <a:pt x="17737" y="9573"/>
                    <a:pt x="17458" y="9639"/>
                    <a:pt x="17458" y="9672"/>
                  </a:cubicBezTo>
                  <a:cubicBezTo>
                    <a:pt x="17334" y="9684"/>
                    <a:pt x="17396" y="9761"/>
                    <a:pt x="17148" y="9728"/>
                  </a:cubicBezTo>
                  <a:cubicBezTo>
                    <a:pt x="17179" y="9794"/>
                    <a:pt x="17086" y="9816"/>
                    <a:pt x="16931" y="9816"/>
                  </a:cubicBezTo>
                  <a:cubicBezTo>
                    <a:pt x="16839" y="9838"/>
                    <a:pt x="16901" y="9916"/>
                    <a:pt x="16684" y="9905"/>
                  </a:cubicBezTo>
                  <a:cubicBezTo>
                    <a:pt x="16436" y="9927"/>
                    <a:pt x="16436" y="10048"/>
                    <a:pt x="16157" y="10070"/>
                  </a:cubicBezTo>
                  <a:cubicBezTo>
                    <a:pt x="16033" y="10137"/>
                    <a:pt x="15878" y="10192"/>
                    <a:pt x="15692" y="10236"/>
                  </a:cubicBezTo>
                  <a:cubicBezTo>
                    <a:pt x="15661" y="10292"/>
                    <a:pt x="15475" y="10292"/>
                    <a:pt x="15444" y="10347"/>
                  </a:cubicBezTo>
                  <a:cubicBezTo>
                    <a:pt x="15444" y="10402"/>
                    <a:pt x="15196" y="10369"/>
                    <a:pt x="15196" y="10424"/>
                  </a:cubicBezTo>
                  <a:cubicBezTo>
                    <a:pt x="15010" y="10468"/>
                    <a:pt x="14855" y="10524"/>
                    <a:pt x="14731" y="10590"/>
                  </a:cubicBezTo>
                  <a:cubicBezTo>
                    <a:pt x="14359" y="10689"/>
                    <a:pt x="14142" y="10844"/>
                    <a:pt x="13802" y="10955"/>
                  </a:cubicBezTo>
                  <a:cubicBezTo>
                    <a:pt x="13740" y="10999"/>
                    <a:pt x="13678" y="11043"/>
                    <a:pt x="13585" y="11065"/>
                  </a:cubicBezTo>
                  <a:cubicBezTo>
                    <a:pt x="13492" y="11098"/>
                    <a:pt x="13430" y="11121"/>
                    <a:pt x="13337" y="11154"/>
                  </a:cubicBezTo>
                  <a:cubicBezTo>
                    <a:pt x="13213" y="11220"/>
                    <a:pt x="13058" y="11275"/>
                    <a:pt x="12965" y="11342"/>
                  </a:cubicBezTo>
                  <a:cubicBezTo>
                    <a:pt x="12562" y="11441"/>
                    <a:pt x="12283" y="11574"/>
                    <a:pt x="12004" y="11706"/>
                  </a:cubicBezTo>
                  <a:cubicBezTo>
                    <a:pt x="11663" y="11817"/>
                    <a:pt x="11570" y="12005"/>
                    <a:pt x="11167" y="12093"/>
                  </a:cubicBezTo>
                  <a:cubicBezTo>
                    <a:pt x="10950" y="12259"/>
                    <a:pt x="10517" y="12337"/>
                    <a:pt x="10455" y="12547"/>
                  </a:cubicBezTo>
                  <a:cubicBezTo>
                    <a:pt x="10238" y="12569"/>
                    <a:pt x="10207" y="12657"/>
                    <a:pt x="10083" y="12712"/>
                  </a:cubicBezTo>
                  <a:cubicBezTo>
                    <a:pt x="9990" y="12734"/>
                    <a:pt x="10052" y="12812"/>
                    <a:pt x="9835" y="12790"/>
                  </a:cubicBezTo>
                  <a:cubicBezTo>
                    <a:pt x="9866" y="12856"/>
                    <a:pt x="9773" y="12867"/>
                    <a:pt x="9742" y="12900"/>
                  </a:cubicBezTo>
                  <a:cubicBezTo>
                    <a:pt x="9587" y="12945"/>
                    <a:pt x="9587" y="13044"/>
                    <a:pt x="9370" y="13077"/>
                  </a:cubicBezTo>
                  <a:cubicBezTo>
                    <a:pt x="9401" y="13177"/>
                    <a:pt x="9029" y="13155"/>
                    <a:pt x="9060" y="13265"/>
                  </a:cubicBezTo>
                  <a:cubicBezTo>
                    <a:pt x="8719" y="13354"/>
                    <a:pt x="8688" y="13541"/>
                    <a:pt x="8440" y="13652"/>
                  </a:cubicBezTo>
                  <a:cubicBezTo>
                    <a:pt x="8378" y="13740"/>
                    <a:pt x="8254" y="13796"/>
                    <a:pt x="8130" y="13851"/>
                  </a:cubicBezTo>
                  <a:cubicBezTo>
                    <a:pt x="8192" y="13928"/>
                    <a:pt x="7975" y="13906"/>
                    <a:pt x="7975" y="13962"/>
                  </a:cubicBezTo>
                  <a:cubicBezTo>
                    <a:pt x="7913" y="13984"/>
                    <a:pt x="7913" y="14039"/>
                    <a:pt x="7820" y="14050"/>
                  </a:cubicBezTo>
                  <a:cubicBezTo>
                    <a:pt x="7727" y="14194"/>
                    <a:pt x="8037" y="14194"/>
                    <a:pt x="7882" y="14293"/>
                  </a:cubicBezTo>
                  <a:cubicBezTo>
                    <a:pt x="7727" y="14348"/>
                    <a:pt x="7727" y="14282"/>
                    <a:pt x="7573" y="14271"/>
                  </a:cubicBezTo>
                  <a:cubicBezTo>
                    <a:pt x="7604" y="14371"/>
                    <a:pt x="7635" y="14426"/>
                    <a:pt x="7665" y="14581"/>
                  </a:cubicBezTo>
                  <a:cubicBezTo>
                    <a:pt x="7913" y="14547"/>
                    <a:pt x="7851" y="14404"/>
                    <a:pt x="8037" y="14348"/>
                  </a:cubicBezTo>
                  <a:cubicBezTo>
                    <a:pt x="8347" y="14315"/>
                    <a:pt x="7944" y="14183"/>
                    <a:pt x="8347" y="14183"/>
                  </a:cubicBezTo>
                  <a:cubicBezTo>
                    <a:pt x="8409" y="13763"/>
                    <a:pt x="9246" y="13641"/>
                    <a:pt x="9432" y="13265"/>
                  </a:cubicBezTo>
                  <a:cubicBezTo>
                    <a:pt x="9773" y="13221"/>
                    <a:pt x="9804" y="13066"/>
                    <a:pt x="10083" y="12989"/>
                  </a:cubicBezTo>
                  <a:cubicBezTo>
                    <a:pt x="10052" y="12900"/>
                    <a:pt x="10238" y="12878"/>
                    <a:pt x="10300" y="12823"/>
                  </a:cubicBezTo>
                  <a:cubicBezTo>
                    <a:pt x="10300" y="12734"/>
                    <a:pt x="10455" y="12712"/>
                    <a:pt x="10548" y="12657"/>
                  </a:cubicBezTo>
                  <a:cubicBezTo>
                    <a:pt x="10579" y="12591"/>
                    <a:pt x="10734" y="12558"/>
                    <a:pt x="10857" y="12513"/>
                  </a:cubicBezTo>
                  <a:cubicBezTo>
                    <a:pt x="10795" y="12414"/>
                    <a:pt x="11136" y="12447"/>
                    <a:pt x="11074" y="12348"/>
                  </a:cubicBezTo>
                  <a:cubicBezTo>
                    <a:pt x="11291" y="12337"/>
                    <a:pt x="11229" y="12237"/>
                    <a:pt x="11384" y="12215"/>
                  </a:cubicBezTo>
                  <a:cubicBezTo>
                    <a:pt x="11539" y="12182"/>
                    <a:pt x="11570" y="12104"/>
                    <a:pt x="11694" y="12071"/>
                  </a:cubicBezTo>
                  <a:cubicBezTo>
                    <a:pt x="11942" y="11983"/>
                    <a:pt x="12159" y="11894"/>
                    <a:pt x="12314" y="11795"/>
                  </a:cubicBezTo>
                  <a:cubicBezTo>
                    <a:pt x="12593" y="11718"/>
                    <a:pt x="12841" y="11640"/>
                    <a:pt x="13027" y="11541"/>
                  </a:cubicBezTo>
                  <a:cubicBezTo>
                    <a:pt x="13523" y="11386"/>
                    <a:pt x="13987" y="11220"/>
                    <a:pt x="14421" y="11043"/>
                  </a:cubicBezTo>
                  <a:cubicBezTo>
                    <a:pt x="14669" y="11065"/>
                    <a:pt x="14576" y="10966"/>
                    <a:pt x="14824" y="10988"/>
                  </a:cubicBezTo>
                  <a:cubicBezTo>
                    <a:pt x="14886" y="10977"/>
                    <a:pt x="14917" y="10944"/>
                    <a:pt x="14979" y="10933"/>
                  </a:cubicBezTo>
                  <a:cubicBezTo>
                    <a:pt x="15010" y="10922"/>
                    <a:pt x="15041" y="10899"/>
                    <a:pt x="15134" y="10899"/>
                  </a:cubicBezTo>
                  <a:cubicBezTo>
                    <a:pt x="15351" y="10844"/>
                    <a:pt x="15506" y="10778"/>
                    <a:pt x="15754" y="10734"/>
                  </a:cubicBezTo>
                  <a:cubicBezTo>
                    <a:pt x="15816" y="10689"/>
                    <a:pt x="15878" y="10645"/>
                    <a:pt x="16064" y="10645"/>
                  </a:cubicBezTo>
                  <a:cubicBezTo>
                    <a:pt x="16188" y="10623"/>
                    <a:pt x="16219" y="10579"/>
                    <a:pt x="16312" y="10535"/>
                  </a:cubicBezTo>
                  <a:cubicBezTo>
                    <a:pt x="16436" y="10524"/>
                    <a:pt x="16498" y="10479"/>
                    <a:pt x="16684" y="10479"/>
                  </a:cubicBezTo>
                  <a:cubicBezTo>
                    <a:pt x="16684" y="10413"/>
                    <a:pt x="16808" y="10391"/>
                    <a:pt x="16931" y="10369"/>
                  </a:cubicBezTo>
                  <a:cubicBezTo>
                    <a:pt x="16931" y="10347"/>
                    <a:pt x="17086" y="10358"/>
                    <a:pt x="17086" y="10314"/>
                  </a:cubicBezTo>
                  <a:cubicBezTo>
                    <a:pt x="17086" y="10292"/>
                    <a:pt x="17179" y="10292"/>
                    <a:pt x="17241" y="10292"/>
                  </a:cubicBezTo>
                  <a:cubicBezTo>
                    <a:pt x="17272" y="10236"/>
                    <a:pt x="17396" y="10214"/>
                    <a:pt x="17458" y="10181"/>
                  </a:cubicBezTo>
                  <a:cubicBezTo>
                    <a:pt x="17675" y="10126"/>
                    <a:pt x="17861" y="10059"/>
                    <a:pt x="18016" y="9982"/>
                  </a:cubicBezTo>
                  <a:cubicBezTo>
                    <a:pt x="18357" y="9849"/>
                    <a:pt x="18760" y="9750"/>
                    <a:pt x="18946" y="9562"/>
                  </a:cubicBezTo>
                  <a:cubicBezTo>
                    <a:pt x="19101" y="9584"/>
                    <a:pt x="19039" y="9750"/>
                    <a:pt x="18884" y="9728"/>
                  </a:cubicBezTo>
                  <a:cubicBezTo>
                    <a:pt x="18791" y="9783"/>
                    <a:pt x="18667" y="9827"/>
                    <a:pt x="18574" y="9871"/>
                  </a:cubicBezTo>
                  <a:cubicBezTo>
                    <a:pt x="18512" y="9905"/>
                    <a:pt x="18388" y="9905"/>
                    <a:pt x="18419" y="9960"/>
                  </a:cubicBezTo>
                  <a:cubicBezTo>
                    <a:pt x="18357" y="9971"/>
                    <a:pt x="18295" y="9982"/>
                    <a:pt x="18171" y="9982"/>
                  </a:cubicBezTo>
                  <a:cubicBezTo>
                    <a:pt x="18202" y="10070"/>
                    <a:pt x="17954" y="10059"/>
                    <a:pt x="17954" y="10126"/>
                  </a:cubicBezTo>
                  <a:cubicBezTo>
                    <a:pt x="17830" y="10170"/>
                    <a:pt x="17737" y="10214"/>
                    <a:pt x="17551" y="10236"/>
                  </a:cubicBezTo>
                  <a:cubicBezTo>
                    <a:pt x="17520" y="10303"/>
                    <a:pt x="17272" y="10280"/>
                    <a:pt x="17303" y="10369"/>
                  </a:cubicBezTo>
                  <a:cubicBezTo>
                    <a:pt x="17055" y="10358"/>
                    <a:pt x="17086" y="10457"/>
                    <a:pt x="16931" y="10479"/>
                  </a:cubicBezTo>
                  <a:cubicBezTo>
                    <a:pt x="16808" y="10513"/>
                    <a:pt x="16591" y="10513"/>
                    <a:pt x="16622" y="10590"/>
                  </a:cubicBezTo>
                  <a:cubicBezTo>
                    <a:pt x="16560" y="10656"/>
                    <a:pt x="16250" y="10634"/>
                    <a:pt x="16219" y="10712"/>
                  </a:cubicBezTo>
                  <a:cubicBezTo>
                    <a:pt x="16095" y="10734"/>
                    <a:pt x="16002" y="10778"/>
                    <a:pt x="15847" y="10789"/>
                  </a:cubicBezTo>
                  <a:cubicBezTo>
                    <a:pt x="15692" y="10888"/>
                    <a:pt x="15382" y="10944"/>
                    <a:pt x="15134" y="11010"/>
                  </a:cubicBezTo>
                  <a:cubicBezTo>
                    <a:pt x="15072" y="11076"/>
                    <a:pt x="14762" y="11054"/>
                    <a:pt x="14731" y="11121"/>
                  </a:cubicBezTo>
                  <a:cubicBezTo>
                    <a:pt x="14638" y="11165"/>
                    <a:pt x="14421" y="11154"/>
                    <a:pt x="14421" y="11231"/>
                  </a:cubicBezTo>
                  <a:cubicBezTo>
                    <a:pt x="14142" y="11209"/>
                    <a:pt x="14266" y="11342"/>
                    <a:pt x="14049" y="11342"/>
                  </a:cubicBezTo>
                  <a:cubicBezTo>
                    <a:pt x="14018" y="11408"/>
                    <a:pt x="13771" y="11397"/>
                    <a:pt x="13802" y="11485"/>
                  </a:cubicBezTo>
                  <a:cubicBezTo>
                    <a:pt x="13678" y="11485"/>
                    <a:pt x="13616" y="11507"/>
                    <a:pt x="13585" y="11541"/>
                  </a:cubicBezTo>
                  <a:cubicBezTo>
                    <a:pt x="13523" y="11563"/>
                    <a:pt x="13368" y="11563"/>
                    <a:pt x="13337" y="11596"/>
                  </a:cubicBezTo>
                  <a:cubicBezTo>
                    <a:pt x="13275" y="11662"/>
                    <a:pt x="13058" y="11662"/>
                    <a:pt x="13027" y="11740"/>
                  </a:cubicBezTo>
                  <a:cubicBezTo>
                    <a:pt x="12624" y="11773"/>
                    <a:pt x="12593" y="11928"/>
                    <a:pt x="12252" y="11983"/>
                  </a:cubicBezTo>
                  <a:cubicBezTo>
                    <a:pt x="12283" y="12049"/>
                    <a:pt x="12097" y="12027"/>
                    <a:pt x="12097" y="12071"/>
                  </a:cubicBezTo>
                  <a:cubicBezTo>
                    <a:pt x="12066" y="12104"/>
                    <a:pt x="11942" y="12115"/>
                    <a:pt x="11942" y="12149"/>
                  </a:cubicBezTo>
                  <a:cubicBezTo>
                    <a:pt x="11818" y="12193"/>
                    <a:pt x="11694" y="12226"/>
                    <a:pt x="11632" y="12292"/>
                  </a:cubicBezTo>
                  <a:cubicBezTo>
                    <a:pt x="11446" y="12325"/>
                    <a:pt x="11353" y="12381"/>
                    <a:pt x="11322" y="12458"/>
                  </a:cubicBezTo>
                  <a:cubicBezTo>
                    <a:pt x="11136" y="12480"/>
                    <a:pt x="11074" y="12547"/>
                    <a:pt x="11012" y="12602"/>
                  </a:cubicBezTo>
                  <a:cubicBezTo>
                    <a:pt x="10888" y="12646"/>
                    <a:pt x="10826" y="12723"/>
                    <a:pt x="10703" y="12768"/>
                  </a:cubicBezTo>
                  <a:cubicBezTo>
                    <a:pt x="10579" y="12812"/>
                    <a:pt x="10579" y="12900"/>
                    <a:pt x="10455" y="12933"/>
                  </a:cubicBezTo>
                  <a:cubicBezTo>
                    <a:pt x="10269" y="13033"/>
                    <a:pt x="10145" y="13177"/>
                    <a:pt x="9928" y="13265"/>
                  </a:cubicBezTo>
                  <a:cubicBezTo>
                    <a:pt x="9680" y="13365"/>
                    <a:pt x="9618" y="13508"/>
                    <a:pt x="9370" y="13597"/>
                  </a:cubicBezTo>
                  <a:cubicBezTo>
                    <a:pt x="9370" y="13696"/>
                    <a:pt x="9122" y="13696"/>
                    <a:pt x="9122" y="13796"/>
                  </a:cubicBezTo>
                  <a:cubicBezTo>
                    <a:pt x="8905" y="13796"/>
                    <a:pt x="9060" y="13939"/>
                    <a:pt x="8812" y="13939"/>
                  </a:cubicBezTo>
                  <a:cubicBezTo>
                    <a:pt x="8874" y="14017"/>
                    <a:pt x="8719" y="14006"/>
                    <a:pt x="8750" y="14072"/>
                  </a:cubicBezTo>
                  <a:cubicBezTo>
                    <a:pt x="8564" y="14116"/>
                    <a:pt x="8843" y="14138"/>
                    <a:pt x="8657" y="14160"/>
                  </a:cubicBezTo>
                  <a:cubicBezTo>
                    <a:pt x="8502" y="14304"/>
                    <a:pt x="8285" y="14426"/>
                    <a:pt x="8130" y="14569"/>
                  </a:cubicBezTo>
                  <a:cubicBezTo>
                    <a:pt x="7975" y="14713"/>
                    <a:pt x="7820" y="14857"/>
                    <a:pt x="7665" y="14990"/>
                  </a:cubicBezTo>
                  <a:cubicBezTo>
                    <a:pt x="7573" y="15155"/>
                    <a:pt x="7882" y="15166"/>
                    <a:pt x="7820" y="15321"/>
                  </a:cubicBezTo>
                  <a:cubicBezTo>
                    <a:pt x="7975" y="15288"/>
                    <a:pt x="7975" y="15200"/>
                    <a:pt x="8037" y="15133"/>
                  </a:cubicBezTo>
                  <a:cubicBezTo>
                    <a:pt x="8161" y="15122"/>
                    <a:pt x="8099" y="15067"/>
                    <a:pt x="8130" y="15023"/>
                  </a:cubicBezTo>
                  <a:cubicBezTo>
                    <a:pt x="8192" y="15001"/>
                    <a:pt x="8192" y="14956"/>
                    <a:pt x="8192" y="14912"/>
                  </a:cubicBezTo>
                  <a:cubicBezTo>
                    <a:pt x="8409" y="14824"/>
                    <a:pt x="8502" y="14680"/>
                    <a:pt x="8657" y="14569"/>
                  </a:cubicBezTo>
                  <a:cubicBezTo>
                    <a:pt x="8812" y="14459"/>
                    <a:pt x="8905" y="14326"/>
                    <a:pt x="9060" y="14216"/>
                  </a:cubicBezTo>
                  <a:cubicBezTo>
                    <a:pt x="9029" y="14160"/>
                    <a:pt x="9122" y="14160"/>
                    <a:pt x="9215" y="14160"/>
                  </a:cubicBezTo>
                  <a:cubicBezTo>
                    <a:pt x="9215" y="14127"/>
                    <a:pt x="9246" y="14105"/>
                    <a:pt x="9277" y="14105"/>
                  </a:cubicBezTo>
                  <a:cubicBezTo>
                    <a:pt x="9277" y="14028"/>
                    <a:pt x="9401" y="14017"/>
                    <a:pt x="9432" y="13962"/>
                  </a:cubicBezTo>
                  <a:cubicBezTo>
                    <a:pt x="9494" y="13906"/>
                    <a:pt x="9680" y="13917"/>
                    <a:pt x="9618" y="13829"/>
                  </a:cubicBezTo>
                  <a:cubicBezTo>
                    <a:pt x="9742" y="13818"/>
                    <a:pt x="9773" y="13774"/>
                    <a:pt x="9773" y="13707"/>
                  </a:cubicBezTo>
                  <a:cubicBezTo>
                    <a:pt x="9959" y="13707"/>
                    <a:pt x="9990" y="13630"/>
                    <a:pt x="10083" y="13575"/>
                  </a:cubicBezTo>
                  <a:cubicBezTo>
                    <a:pt x="10238" y="13553"/>
                    <a:pt x="10269" y="13497"/>
                    <a:pt x="10300" y="13431"/>
                  </a:cubicBezTo>
                  <a:cubicBezTo>
                    <a:pt x="10517" y="13431"/>
                    <a:pt x="10455" y="13320"/>
                    <a:pt x="10610" y="13298"/>
                  </a:cubicBezTo>
                  <a:cubicBezTo>
                    <a:pt x="10672" y="13232"/>
                    <a:pt x="10795" y="13210"/>
                    <a:pt x="10764" y="13132"/>
                  </a:cubicBezTo>
                  <a:cubicBezTo>
                    <a:pt x="11105" y="13110"/>
                    <a:pt x="11105" y="12978"/>
                    <a:pt x="11322" y="12933"/>
                  </a:cubicBezTo>
                  <a:cubicBezTo>
                    <a:pt x="11446" y="12856"/>
                    <a:pt x="11663" y="12812"/>
                    <a:pt x="11694" y="12712"/>
                  </a:cubicBezTo>
                  <a:cubicBezTo>
                    <a:pt x="11942" y="12657"/>
                    <a:pt x="11973" y="12547"/>
                    <a:pt x="12159" y="12491"/>
                  </a:cubicBezTo>
                  <a:cubicBezTo>
                    <a:pt x="12345" y="12425"/>
                    <a:pt x="12469" y="12359"/>
                    <a:pt x="12655" y="12292"/>
                  </a:cubicBezTo>
                  <a:cubicBezTo>
                    <a:pt x="12748" y="12270"/>
                    <a:pt x="12810" y="12215"/>
                    <a:pt x="12872" y="12182"/>
                  </a:cubicBezTo>
                  <a:cubicBezTo>
                    <a:pt x="12934" y="12171"/>
                    <a:pt x="12965" y="12138"/>
                    <a:pt x="13027" y="12127"/>
                  </a:cubicBezTo>
                  <a:cubicBezTo>
                    <a:pt x="13058" y="12115"/>
                    <a:pt x="13089" y="12093"/>
                    <a:pt x="13182" y="12093"/>
                  </a:cubicBezTo>
                  <a:cubicBezTo>
                    <a:pt x="13244" y="11994"/>
                    <a:pt x="13461" y="11961"/>
                    <a:pt x="13647" y="11905"/>
                  </a:cubicBezTo>
                  <a:cubicBezTo>
                    <a:pt x="13678" y="11850"/>
                    <a:pt x="13802" y="11828"/>
                    <a:pt x="13894" y="11795"/>
                  </a:cubicBezTo>
                  <a:cubicBezTo>
                    <a:pt x="13863" y="11718"/>
                    <a:pt x="14204" y="11773"/>
                    <a:pt x="14111" y="11684"/>
                  </a:cubicBezTo>
                  <a:cubicBezTo>
                    <a:pt x="14266" y="11673"/>
                    <a:pt x="14266" y="11607"/>
                    <a:pt x="14421" y="11596"/>
                  </a:cubicBezTo>
                  <a:cubicBezTo>
                    <a:pt x="14421" y="11530"/>
                    <a:pt x="14669" y="11563"/>
                    <a:pt x="14669" y="11519"/>
                  </a:cubicBezTo>
                  <a:cubicBezTo>
                    <a:pt x="15351" y="11253"/>
                    <a:pt x="16312" y="11098"/>
                    <a:pt x="16931" y="10822"/>
                  </a:cubicBezTo>
                  <a:cubicBezTo>
                    <a:pt x="17179" y="10778"/>
                    <a:pt x="17303" y="10689"/>
                    <a:pt x="17458" y="10623"/>
                  </a:cubicBezTo>
                  <a:cubicBezTo>
                    <a:pt x="17582" y="10535"/>
                    <a:pt x="17830" y="10513"/>
                    <a:pt x="17954" y="10424"/>
                  </a:cubicBezTo>
                  <a:cubicBezTo>
                    <a:pt x="18171" y="10391"/>
                    <a:pt x="18233" y="10292"/>
                    <a:pt x="18419" y="10236"/>
                  </a:cubicBezTo>
                  <a:cubicBezTo>
                    <a:pt x="18667" y="10203"/>
                    <a:pt x="18574" y="10048"/>
                    <a:pt x="18946" y="10070"/>
                  </a:cubicBezTo>
                  <a:cubicBezTo>
                    <a:pt x="18977" y="9982"/>
                    <a:pt x="19008" y="9905"/>
                    <a:pt x="19256" y="9894"/>
                  </a:cubicBezTo>
                  <a:cubicBezTo>
                    <a:pt x="19256" y="9949"/>
                    <a:pt x="19039" y="9938"/>
                    <a:pt x="19101" y="10015"/>
                  </a:cubicBezTo>
                  <a:cubicBezTo>
                    <a:pt x="19008" y="10015"/>
                    <a:pt x="19070" y="10093"/>
                    <a:pt x="18946" y="10093"/>
                  </a:cubicBezTo>
                  <a:cubicBezTo>
                    <a:pt x="18884" y="10126"/>
                    <a:pt x="18791" y="10148"/>
                    <a:pt x="18729" y="10181"/>
                  </a:cubicBezTo>
                  <a:cubicBezTo>
                    <a:pt x="18729" y="10225"/>
                    <a:pt x="18667" y="10247"/>
                    <a:pt x="18574" y="10258"/>
                  </a:cubicBezTo>
                  <a:cubicBezTo>
                    <a:pt x="18357" y="10380"/>
                    <a:pt x="18109" y="10490"/>
                    <a:pt x="17861" y="10590"/>
                  </a:cubicBezTo>
                  <a:cubicBezTo>
                    <a:pt x="17706" y="10645"/>
                    <a:pt x="17582" y="10701"/>
                    <a:pt x="17458" y="10767"/>
                  </a:cubicBezTo>
                  <a:cubicBezTo>
                    <a:pt x="17396" y="10833"/>
                    <a:pt x="17148" y="10855"/>
                    <a:pt x="17086" y="10933"/>
                  </a:cubicBezTo>
                  <a:cubicBezTo>
                    <a:pt x="16808" y="11021"/>
                    <a:pt x="16498" y="11110"/>
                    <a:pt x="16219" y="11209"/>
                  </a:cubicBezTo>
                  <a:cubicBezTo>
                    <a:pt x="16188" y="11242"/>
                    <a:pt x="15940" y="11209"/>
                    <a:pt x="15909" y="11264"/>
                  </a:cubicBezTo>
                  <a:cubicBezTo>
                    <a:pt x="15847" y="11286"/>
                    <a:pt x="15785" y="11308"/>
                    <a:pt x="15692" y="11320"/>
                  </a:cubicBezTo>
                  <a:cubicBezTo>
                    <a:pt x="15599" y="11397"/>
                    <a:pt x="15351" y="11408"/>
                    <a:pt x="15227" y="11452"/>
                  </a:cubicBezTo>
                  <a:cubicBezTo>
                    <a:pt x="15072" y="11519"/>
                    <a:pt x="15010" y="11585"/>
                    <a:pt x="14731" y="11596"/>
                  </a:cubicBezTo>
                  <a:cubicBezTo>
                    <a:pt x="14700" y="11673"/>
                    <a:pt x="14545" y="11718"/>
                    <a:pt x="14359" y="11740"/>
                  </a:cubicBezTo>
                  <a:cubicBezTo>
                    <a:pt x="14390" y="11850"/>
                    <a:pt x="14018" y="11817"/>
                    <a:pt x="14049" y="11928"/>
                  </a:cubicBezTo>
                  <a:cubicBezTo>
                    <a:pt x="13833" y="11950"/>
                    <a:pt x="13863" y="12049"/>
                    <a:pt x="13585" y="12038"/>
                  </a:cubicBezTo>
                  <a:cubicBezTo>
                    <a:pt x="13554" y="12138"/>
                    <a:pt x="13337" y="12160"/>
                    <a:pt x="13182" y="12204"/>
                  </a:cubicBezTo>
                  <a:cubicBezTo>
                    <a:pt x="13244" y="12270"/>
                    <a:pt x="13027" y="12248"/>
                    <a:pt x="13027" y="12292"/>
                  </a:cubicBezTo>
                  <a:cubicBezTo>
                    <a:pt x="12934" y="12303"/>
                    <a:pt x="12965" y="12359"/>
                    <a:pt x="12965" y="12403"/>
                  </a:cubicBezTo>
                  <a:cubicBezTo>
                    <a:pt x="12748" y="12425"/>
                    <a:pt x="12562" y="12425"/>
                    <a:pt x="12562" y="12513"/>
                  </a:cubicBezTo>
                  <a:cubicBezTo>
                    <a:pt x="12376" y="12536"/>
                    <a:pt x="12345" y="12602"/>
                    <a:pt x="12252" y="12657"/>
                  </a:cubicBezTo>
                  <a:cubicBezTo>
                    <a:pt x="12004" y="12734"/>
                    <a:pt x="11973" y="12889"/>
                    <a:pt x="11632" y="12933"/>
                  </a:cubicBezTo>
                  <a:cubicBezTo>
                    <a:pt x="11539" y="13066"/>
                    <a:pt x="11198" y="13110"/>
                    <a:pt x="11074" y="13243"/>
                  </a:cubicBezTo>
                  <a:cubicBezTo>
                    <a:pt x="11043" y="13309"/>
                    <a:pt x="10795" y="13298"/>
                    <a:pt x="10857" y="13409"/>
                  </a:cubicBezTo>
                  <a:cubicBezTo>
                    <a:pt x="10672" y="13398"/>
                    <a:pt x="10703" y="13442"/>
                    <a:pt x="10703" y="13486"/>
                  </a:cubicBezTo>
                  <a:cubicBezTo>
                    <a:pt x="10610" y="13497"/>
                    <a:pt x="10548" y="13519"/>
                    <a:pt x="10548" y="13541"/>
                  </a:cubicBezTo>
                  <a:cubicBezTo>
                    <a:pt x="10424" y="13674"/>
                    <a:pt x="10114" y="13718"/>
                    <a:pt x="9990" y="13851"/>
                  </a:cubicBezTo>
                  <a:cubicBezTo>
                    <a:pt x="9928" y="13906"/>
                    <a:pt x="9742" y="13928"/>
                    <a:pt x="9773" y="14017"/>
                  </a:cubicBezTo>
                  <a:cubicBezTo>
                    <a:pt x="9680" y="14072"/>
                    <a:pt x="9525" y="14105"/>
                    <a:pt x="9525" y="14183"/>
                  </a:cubicBezTo>
                  <a:cubicBezTo>
                    <a:pt x="9401" y="14194"/>
                    <a:pt x="9494" y="14271"/>
                    <a:pt x="9370" y="14271"/>
                  </a:cubicBezTo>
                  <a:cubicBezTo>
                    <a:pt x="9339" y="14293"/>
                    <a:pt x="9277" y="14315"/>
                    <a:pt x="9277" y="14348"/>
                  </a:cubicBezTo>
                  <a:cubicBezTo>
                    <a:pt x="9215" y="14415"/>
                    <a:pt x="9060" y="14437"/>
                    <a:pt x="9060" y="14514"/>
                  </a:cubicBezTo>
                  <a:cubicBezTo>
                    <a:pt x="8905" y="14547"/>
                    <a:pt x="9029" y="14680"/>
                    <a:pt x="8812" y="14691"/>
                  </a:cubicBezTo>
                  <a:cubicBezTo>
                    <a:pt x="8905" y="14768"/>
                    <a:pt x="8750" y="14757"/>
                    <a:pt x="8657" y="14802"/>
                  </a:cubicBezTo>
                  <a:cubicBezTo>
                    <a:pt x="8657" y="14813"/>
                    <a:pt x="8657" y="14835"/>
                    <a:pt x="8595" y="14824"/>
                  </a:cubicBezTo>
                  <a:cubicBezTo>
                    <a:pt x="8657" y="14912"/>
                    <a:pt x="8502" y="14923"/>
                    <a:pt x="8502" y="14990"/>
                  </a:cubicBezTo>
                  <a:cubicBezTo>
                    <a:pt x="8595" y="15045"/>
                    <a:pt x="8285" y="15089"/>
                    <a:pt x="8502" y="15100"/>
                  </a:cubicBezTo>
                  <a:cubicBezTo>
                    <a:pt x="8378" y="15222"/>
                    <a:pt x="8130" y="15299"/>
                    <a:pt x="8192" y="15498"/>
                  </a:cubicBezTo>
                  <a:cubicBezTo>
                    <a:pt x="8037" y="15509"/>
                    <a:pt x="8192" y="15631"/>
                    <a:pt x="7882" y="15609"/>
                  </a:cubicBezTo>
                  <a:cubicBezTo>
                    <a:pt x="7882" y="15675"/>
                    <a:pt x="7851" y="15763"/>
                    <a:pt x="7975" y="15797"/>
                  </a:cubicBezTo>
                  <a:cubicBezTo>
                    <a:pt x="8192" y="15719"/>
                    <a:pt x="8223" y="15553"/>
                    <a:pt x="8440" y="15465"/>
                  </a:cubicBezTo>
                  <a:cubicBezTo>
                    <a:pt x="8533" y="15421"/>
                    <a:pt x="8409" y="15288"/>
                    <a:pt x="8657" y="15299"/>
                  </a:cubicBezTo>
                  <a:cubicBezTo>
                    <a:pt x="8626" y="15200"/>
                    <a:pt x="8750" y="15166"/>
                    <a:pt x="8812" y="15100"/>
                  </a:cubicBezTo>
                  <a:cubicBezTo>
                    <a:pt x="9091" y="14868"/>
                    <a:pt x="9246" y="14603"/>
                    <a:pt x="9680" y="14437"/>
                  </a:cubicBezTo>
                  <a:cubicBezTo>
                    <a:pt x="9711" y="14359"/>
                    <a:pt x="9804" y="14304"/>
                    <a:pt x="9928" y="14271"/>
                  </a:cubicBezTo>
                  <a:cubicBezTo>
                    <a:pt x="10021" y="14227"/>
                    <a:pt x="10021" y="14138"/>
                    <a:pt x="10145" y="14105"/>
                  </a:cubicBezTo>
                  <a:cubicBezTo>
                    <a:pt x="10238" y="13962"/>
                    <a:pt x="10455" y="13873"/>
                    <a:pt x="10703" y="13796"/>
                  </a:cubicBezTo>
                  <a:cubicBezTo>
                    <a:pt x="10857" y="13696"/>
                    <a:pt x="11012" y="13575"/>
                    <a:pt x="11229" y="13486"/>
                  </a:cubicBezTo>
                  <a:cubicBezTo>
                    <a:pt x="11415" y="13398"/>
                    <a:pt x="11570" y="13298"/>
                    <a:pt x="11787" y="13210"/>
                  </a:cubicBezTo>
                  <a:cubicBezTo>
                    <a:pt x="11849" y="13155"/>
                    <a:pt x="11911" y="13088"/>
                    <a:pt x="12097" y="13066"/>
                  </a:cubicBezTo>
                  <a:cubicBezTo>
                    <a:pt x="12221" y="13033"/>
                    <a:pt x="12159" y="12922"/>
                    <a:pt x="12407" y="12933"/>
                  </a:cubicBezTo>
                  <a:cubicBezTo>
                    <a:pt x="12531" y="12801"/>
                    <a:pt x="12872" y="12757"/>
                    <a:pt x="13027" y="12657"/>
                  </a:cubicBezTo>
                  <a:cubicBezTo>
                    <a:pt x="13275" y="12580"/>
                    <a:pt x="13399" y="12458"/>
                    <a:pt x="13740" y="12403"/>
                  </a:cubicBezTo>
                  <a:cubicBezTo>
                    <a:pt x="13863" y="12292"/>
                    <a:pt x="14173" y="12237"/>
                    <a:pt x="14359" y="12149"/>
                  </a:cubicBezTo>
                  <a:cubicBezTo>
                    <a:pt x="14638" y="12082"/>
                    <a:pt x="14917" y="12016"/>
                    <a:pt x="15134" y="11928"/>
                  </a:cubicBezTo>
                  <a:cubicBezTo>
                    <a:pt x="15444" y="11872"/>
                    <a:pt x="15692" y="11795"/>
                    <a:pt x="15909" y="11706"/>
                  </a:cubicBezTo>
                  <a:cubicBezTo>
                    <a:pt x="16033" y="11662"/>
                    <a:pt x="16157" y="11629"/>
                    <a:pt x="16312" y="11596"/>
                  </a:cubicBezTo>
                  <a:cubicBezTo>
                    <a:pt x="16405" y="11552"/>
                    <a:pt x="16467" y="11485"/>
                    <a:pt x="16684" y="11485"/>
                  </a:cubicBezTo>
                  <a:cubicBezTo>
                    <a:pt x="16777" y="11353"/>
                    <a:pt x="17117" y="11320"/>
                    <a:pt x="17241" y="11209"/>
                  </a:cubicBezTo>
                  <a:cubicBezTo>
                    <a:pt x="17427" y="11209"/>
                    <a:pt x="17272" y="11297"/>
                    <a:pt x="17241" y="11320"/>
                  </a:cubicBezTo>
                  <a:cubicBezTo>
                    <a:pt x="17241" y="11375"/>
                    <a:pt x="17024" y="11353"/>
                    <a:pt x="17086" y="11430"/>
                  </a:cubicBezTo>
                  <a:cubicBezTo>
                    <a:pt x="16870" y="11408"/>
                    <a:pt x="16931" y="11485"/>
                    <a:pt x="16839" y="11507"/>
                  </a:cubicBezTo>
                  <a:cubicBezTo>
                    <a:pt x="16746" y="11530"/>
                    <a:pt x="16653" y="11552"/>
                    <a:pt x="16622" y="11596"/>
                  </a:cubicBezTo>
                  <a:cubicBezTo>
                    <a:pt x="16436" y="11640"/>
                    <a:pt x="16281" y="11695"/>
                    <a:pt x="16157" y="11762"/>
                  </a:cubicBezTo>
                  <a:cubicBezTo>
                    <a:pt x="16033" y="11784"/>
                    <a:pt x="15971" y="11806"/>
                    <a:pt x="15909" y="11850"/>
                  </a:cubicBezTo>
                  <a:cubicBezTo>
                    <a:pt x="15661" y="11817"/>
                    <a:pt x="15847" y="11939"/>
                    <a:pt x="15599" y="11905"/>
                  </a:cubicBezTo>
                  <a:cubicBezTo>
                    <a:pt x="15723" y="12005"/>
                    <a:pt x="15351" y="11916"/>
                    <a:pt x="15382" y="11983"/>
                  </a:cubicBezTo>
                  <a:cubicBezTo>
                    <a:pt x="15382" y="12049"/>
                    <a:pt x="15134" y="12016"/>
                    <a:pt x="15134" y="12071"/>
                  </a:cubicBezTo>
                  <a:cubicBezTo>
                    <a:pt x="15010" y="12082"/>
                    <a:pt x="14948" y="12115"/>
                    <a:pt x="14917" y="12149"/>
                  </a:cubicBezTo>
                  <a:cubicBezTo>
                    <a:pt x="14638" y="12115"/>
                    <a:pt x="14855" y="12248"/>
                    <a:pt x="14576" y="12204"/>
                  </a:cubicBezTo>
                  <a:cubicBezTo>
                    <a:pt x="14421" y="12259"/>
                    <a:pt x="14328" y="12348"/>
                    <a:pt x="14111" y="12381"/>
                  </a:cubicBezTo>
                  <a:cubicBezTo>
                    <a:pt x="13987" y="12381"/>
                    <a:pt x="14080" y="12469"/>
                    <a:pt x="13894" y="12458"/>
                  </a:cubicBezTo>
                  <a:cubicBezTo>
                    <a:pt x="13894" y="12513"/>
                    <a:pt x="13678" y="12491"/>
                    <a:pt x="13740" y="12569"/>
                  </a:cubicBezTo>
                  <a:cubicBezTo>
                    <a:pt x="13554" y="12613"/>
                    <a:pt x="13399" y="12668"/>
                    <a:pt x="13275" y="12734"/>
                  </a:cubicBezTo>
                  <a:cubicBezTo>
                    <a:pt x="13275" y="12801"/>
                    <a:pt x="13027" y="12768"/>
                    <a:pt x="13027" y="12823"/>
                  </a:cubicBezTo>
                  <a:cubicBezTo>
                    <a:pt x="12996" y="12856"/>
                    <a:pt x="12903" y="12889"/>
                    <a:pt x="12810" y="12900"/>
                  </a:cubicBezTo>
                  <a:cubicBezTo>
                    <a:pt x="12562" y="13044"/>
                    <a:pt x="12221" y="13144"/>
                    <a:pt x="12004" y="13298"/>
                  </a:cubicBezTo>
                  <a:cubicBezTo>
                    <a:pt x="11663" y="13387"/>
                    <a:pt x="11570" y="13575"/>
                    <a:pt x="11229" y="13685"/>
                  </a:cubicBezTo>
                  <a:cubicBezTo>
                    <a:pt x="10981" y="13796"/>
                    <a:pt x="10857" y="13973"/>
                    <a:pt x="10455" y="14050"/>
                  </a:cubicBezTo>
                  <a:cubicBezTo>
                    <a:pt x="10486" y="14116"/>
                    <a:pt x="10486" y="14183"/>
                    <a:pt x="10300" y="14183"/>
                  </a:cubicBezTo>
                  <a:cubicBezTo>
                    <a:pt x="10424" y="14293"/>
                    <a:pt x="10083" y="14238"/>
                    <a:pt x="10145" y="14326"/>
                  </a:cubicBezTo>
                  <a:cubicBezTo>
                    <a:pt x="10021" y="14415"/>
                    <a:pt x="9928" y="14503"/>
                    <a:pt x="9773" y="14569"/>
                  </a:cubicBezTo>
                  <a:cubicBezTo>
                    <a:pt x="9587" y="14636"/>
                    <a:pt x="9618" y="14780"/>
                    <a:pt x="9370" y="14824"/>
                  </a:cubicBezTo>
                  <a:cubicBezTo>
                    <a:pt x="9401" y="14967"/>
                    <a:pt x="9153" y="15012"/>
                    <a:pt x="9153" y="15133"/>
                  </a:cubicBezTo>
                  <a:cubicBezTo>
                    <a:pt x="8936" y="15189"/>
                    <a:pt x="8936" y="15321"/>
                    <a:pt x="8812" y="15410"/>
                  </a:cubicBezTo>
                  <a:cubicBezTo>
                    <a:pt x="8719" y="15509"/>
                    <a:pt x="8626" y="15598"/>
                    <a:pt x="8502" y="15686"/>
                  </a:cubicBezTo>
                  <a:cubicBezTo>
                    <a:pt x="8409" y="15785"/>
                    <a:pt x="8347" y="15885"/>
                    <a:pt x="8192" y="15962"/>
                  </a:cubicBezTo>
                  <a:cubicBezTo>
                    <a:pt x="8223" y="16040"/>
                    <a:pt x="8068" y="16051"/>
                    <a:pt x="8037" y="16106"/>
                  </a:cubicBezTo>
                  <a:cubicBezTo>
                    <a:pt x="8223" y="16095"/>
                    <a:pt x="8068" y="16206"/>
                    <a:pt x="8130" y="16239"/>
                  </a:cubicBezTo>
                  <a:cubicBezTo>
                    <a:pt x="8440" y="16261"/>
                    <a:pt x="8254" y="16106"/>
                    <a:pt x="8440" y="16073"/>
                  </a:cubicBezTo>
                  <a:cubicBezTo>
                    <a:pt x="8440" y="15995"/>
                    <a:pt x="8533" y="15940"/>
                    <a:pt x="8595" y="15885"/>
                  </a:cubicBezTo>
                  <a:cubicBezTo>
                    <a:pt x="8595" y="15797"/>
                    <a:pt x="8812" y="15785"/>
                    <a:pt x="8750" y="15686"/>
                  </a:cubicBezTo>
                  <a:cubicBezTo>
                    <a:pt x="8905" y="15664"/>
                    <a:pt x="8812" y="15542"/>
                    <a:pt x="8998" y="15520"/>
                  </a:cubicBezTo>
                  <a:cubicBezTo>
                    <a:pt x="9060" y="15388"/>
                    <a:pt x="9215" y="15277"/>
                    <a:pt x="9463" y="15189"/>
                  </a:cubicBezTo>
                  <a:cubicBezTo>
                    <a:pt x="9587" y="15067"/>
                    <a:pt x="9742" y="14956"/>
                    <a:pt x="9928" y="14857"/>
                  </a:cubicBezTo>
                  <a:cubicBezTo>
                    <a:pt x="10052" y="14724"/>
                    <a:pt x="10269" y="14636"/>
                    <a:pt x="10393" y="14492"/>
                  </a:cubicBezTo>
                  <a:cubicBezTo>
                    <a:pt x="10424" y="14459"/>
                    <a:pt x="10517" y="14448"/>
                    <a:pt x="10548" y="14404"/>
                  </a:cubicBezTo>
                  <a:cubicBezTo>
                    <a:pt x="10517" y="14359"/>
                    <a:pt x="10610" y="14359"/>
                    <a:pt x="10703" y="14348"/>
                  </a:cubicBezTo>
                  <a:cubicBezTo>
                    <a:pt x="10641" y="14249"/>
                    <a:pt x="10826" y="14227"/>
                    <a:pt x="10919" y="14183"/>
                  </a:cubicBezTo>
                  <a:cubicBezTo>
                    <a:pt x="10981" y="14039"/>
                    <a:pt x="11384" y="14017"/>
                    <a:pt x="11477" y="13884"/>
                  </a:cubicBezTo>
                  <a:cubicBezTo>
                    <a:pt x="11632" y="13851"/>
                    <a:pt x="11632" y="13774"/>
                    <a:pt x="11787" y="13740"/>
                  </a:cubicBezTo>
                  <a:cubicBezTo>
                    <a:pt x="11818" y="13663"/>
                    <a:pt x="12004" y="13652"/>
                    <a:pt x="12035" y="13575"/>
                  </a:cubicBezTo>
                  <a:cubicBezTo>
                    <a:pt x="12779" y="13309"/>
                    <a:pt x="13492" y="13022"/>
                    <a:pt x="14204" y="12734"/>
                  </a:cubicBezTo>
                  <a:cubicBezTo>
                    <a:pt x="14514" y="12701"/>
                    <a:pt x="14483" y="12558"/>
                    <a:pt x="14824" y="12547"/>
                  </a:cubicBezTo>
                  <a:cubicBezTo>
                    <a:pt x="14886" y="12436"/>
                    <a:pt x="15289" y="12447"/>
                    <a:pt x="15289" y="12314"/>
                  </a:cubicBezTo>
                  <a:cubicBezTo>
                    <a:pt x="15599" y="12303"/>
                    <a:pt x="15630" y="12182"/>
                    <a:pt x="15909" y="12149"/>
                  </a:cubicBezTo>
                  <a:cubicBezTo>
                    <a:pt x="15878" y="12082"/>
                    <a:pt x="16219" y="12127"/>
                    <a:pt x="16157" y="12038"/>
                  </a:cubicBezTo>
                  <a:cubicBezTo>
                    <a:pt x="16343" y="12049"/>
                    <a:pt x="16405" y="11994"/>
                    <a:pt x="16529" y="11983"/>
                  </a:cubicBezTo>
                  <a:cubicBezTo>
                    <a:pt x="16808" y="11828"/>
                    <a:pt x="17117" y="11684"/>
                    <a:pt x="17489" y="11563"/>
                  </a:cubicBezTo>
                  <a:cubicBezTo>
                    <a:pt x="17582" y="11485"/>
                    <a:pt x="17830" y="11452"/>
                    <a:pt x="17954" y="11375"/>
                  </a:cubicBezTo>
                  <a:cubicBezTo>
                    <a:pt x="18140" y="11320"/>
                    <a:pt x="18171" y="11209"/>
                    <a:pt x="18419" y="11176"/>
                  </a:cubicBezTo>
                  <a:cubicBezTo>
                    <a:pt x="18481" y="11021"/>
                    <a:pt x="18729" y="10922"/>
                    <a:pt x="18884" y="10789"/>
                  </a:cubicBezTo>
                  <a:cubicBezTo>
                    <a:pt x="19070" y="10789"/>
                    <a:pt x="19070" y="10888"/>
                    <a:pt x="18946" y="10933"/>
                  </a:cubicBezTo>
                  <a:cubicBezTo>
                    <a:pt x="19008" y="11010"/>
                    <a:pt x="18822" y="11010"/>
                    <a:pt x="18884" y="11098"/>
                  </a:cubicBezTo>
                  <a:cubicBezTo>
                    <a:pt x="18791" y="11132"/>
                    <a:pt x="18667" y="11165"/>
                    <a:pt x="18636" y="11231"/>
                  </a:cubicBezTo>
                  <a:cubicBezTo>
                    <a:pt x="18481" y="11253"/>
                    <a:pt x="18450" y="11308"/>
                    <a:pt x="18419" y="11375"/>
                  </a:cubicBezTo>
                  <a:cubicBezTo>
                    <a:pt x="18171" y="11386"/>
                    <a:pt x="18202" y="11507"/>
                    <a:pt x="17954" y="11507"/>
                  </a:cubicBezTo>
                  <a:cubicBezTo>
                    <a:pt x="17985" y="11585"/>
                    <a:pt x="17799" y="11574"/>
                    <a:pt x="17799" y="11629"/>
                  </a:cubicBezTo>
                  <a:cubicBezTo>
                    <a:pt x="17613" y="11607"/>
                    <a:pt x="17675" y="11673"/>
                    <a:pt x="17551" y="11684"/>
                  </a:cubicBezTo>
                  <a:cubicBezTo>
                    <a:pt x="17427" y="11729"/>
                    <a:pt x="17365" y="11817"/>
                    <a:pt x="17148" y="11850"/>
                  </a:cubicBezTo>
                  <a:cubicBezTo>
                    <a:pt x="17272" y="11939"/>
                    <a:pt x="16901" y="11872"/>
                    <a:pt x="16993" y="11961"/>
                  </a:cubicBezTo>
                  <a:cubicBezTo>
                    <a:pt x="16962" y="11983"/>
                    <a:pt x="16839" y="11983"/>
                    <a:pt x="16839" y="12038"/>
                  </a:cubicBezTo>
                  <a:cubicBezTo>
                    <a:pt x="16591" y="12027"/>
                    <a:pt x="16653" y="12115"/>
                    <a:pt x="16467" y="12127"/>
                  </a:cubicBezTo>
                  <a:cubicBezTo>
                    <a:pt x="16312" y="12138"/>
                    <a:pt x="16405" y="12237"/>
                    <a:pt x="16157" y="12204"/>
                  </a:cubicBezTo>
                  <a:cubicBezTo>
                    <a:pt x="15971" y="12281"/>
                    <a:pt x="15723" y="12314"/>
                    <a:pt x="15599" y="12403"/>
                  </a:cubicBezTo>
                  <a:cubicBezTo>
                    <a:pt x="15258" y="12547"/>
                    <a:pt x="14793" y="12657"/>
                    <a:pt x="14514" y="12823"/>
                  </a:cubicBezTo>
                  <a:cubicBezTo>
                    <a:pt x="14173" y="12845"/>
                    <a:pt x="14142" y="12967"/>
                    <a:pt x="13894" y="13011"/>
                  </a:cubicBezTo>
                  <a:cubicBezTo>
                    <a:pt x="13833" y="13121"/>
                    <a:pt x="13430" y="13110"/>
                    <a:pt x="13430" y="13243"/>
                  </a:cubicBezTo>
                  <a:cubicBezTo>
                    <a:pt x="12996" y="13354"/>
                    <a:pt x="12686" y="13519"/>
                    <a:pt x="12252" y="13630"/>
                  </a:cubicBezTo>
                  <a:cubicBezTo>
                    <a:pt x="12004" y="13884"/>
                    <a:pt x="11508" y="14050"/>
                    <a:pt x="11167" y="14271"/>
                  </a:cubicBezTo>
                  <a:cubicBezTo>
                    <a:pt x="11043" y="14304"/>
                    <a:pt x="11074" y="14404"/>
                    <a:pt x="10857" y="14404"/>
                  </a:cubicBezTo>
                  <a:cubicBezTo>
                    <a:pt x="10857" y="14492"/>
                    <a:pt x="10795" y="14547"/>
                    <a:pt x="10610" y="14569"/>
                  </a:cubicBezTo>
                  <a:cubicBezTo>
                    <a:pt x="10641" y="14669"/>
                    <a:pt x="10486" y="14691"/>
                    <a:pt x="10393" y="14746"/>
                  </a:cubicBezTo>
                  <a:cubicBezTo>
                    <a:pt x="10424" y="14835"/>
                    <a:pt x="10238" y="14857"/>
                    <a:pt x="10145" y="14912"/>
                  </a:cubicBezTo>
                  <a:cubicBezTo>
                    <a:pt x="10021" y="15034"/>
                    <a:pt x="9866" y="15133"/>
                    <a:pt x="9680" y="15244"/>
                  </a:cubicBezTo>
                  <a:cubicBezTo>
                    <a:pt x="9587" y="15365"/>
                    <a:pt x="9308" y="15443"/>
                    <a:pt x="9308" y="15609"/>
                  </a:cubicBezTo>
                  <a:cubicBezTo>
                    <a:pt x="9060" y="15686"/>
                    <a:pt x="9060" y="15863"/>
                    <a:pt x="8843" y="15940"/>
                  </a:cubicBezTo>
                  <a:cubicBezTo>
                    <a:pt x="8843" y="16029"/>
                    <a:pt x="8688" y="16051"/>
                    <a:pt x="8750" y="16161"/>
                  </a:cubicBezTo>
                  <a:cubicBezTo>
                    <a:pt x="8595" y="16183"/>
                    <a:pt x="8688" y="16305"/>
                    <a:pt x="8502" y="16327"/>
                  </a:cubicBezTo>
                  <a:cubicBezTo>
                    <a:pt x="8471" y="16416"/>
                    <a:pt x="8564" y="16460"/>
                    <a:pt x="8595" y="16526"/>
                  </a:cubicBezTo>
                  <a:cubicBezTo>
                    <a:pt x="8440" y="16570"/>
                    <a:pt x="8440" y="16670"/>
                    <a:pt x="8440" y="16769"/>
                  </a:cubicBezTo>
                  <a:cubicBezTo>
                    <a:pt x="8440" y="16869"/>
                    <a:pt x="8657" y="16880"/>
                    <a:pt x="8595" y="16990"/>
                  </a:cubicBezTo>
                  <a:cubicBezTo>
                    <a:pt x="8750" y="17001"/>
                    <a:pt x="8626" y="16902"/>
                    <a:pt x="8688" y="16858"/>
                  </a:cubicBezTo>
                  <a:cubicBezTo>
                    <a:pt x="8874" y="16880"/>
                    <a:pt x="8626" y="16725"/>
                    <a:pt x="8843" y="16747"/>
                  </a:cubicBezTo>
                  <a:cubicBezTo>
                    <a:pt x="8874" y="16648"/>
                    <a:pt x="8998" y="16581"/>
                    <a:pt x="8998" y="16471"/>
                  </a:cubicBezTo>
                  <a:cubicBezTo>
                    <a:pt x="9091" y="16294"/>
                    <a:pt x="9308" y="16150"/>
                    <a:pt x="9463" y="15995"/>
                  </a:cubicBezTo>
                  <a:cubicBezTo>
                    <a:pt x="9587" y="15984"/>
                    <a:pt x="9494" y="15896"/>
                    <a:pt x="9618" y="15885"/>
                  </a:cubicBezTo>
                  <a:cubicBezTo>
                    <a:pt x="9587" y="15819"/>
                    <a:pt x="9742" y="15819"/>
                    <a:pt x="9680" y="15741"/>
                  </a:cubicBezTo>
                  <a:cubicBezTo>
                    <a:pt x="9835" y="15741"/>
                    <a:pt x="9742" y="15653"/>
                    <a:pt x="9835" y="15631"/>
                  </a:cubicBezTo>
                  <a:cubicBezTo>
                    <a:pt x="9897" y="15609"/>
                    <a:pt x="9928" y="15564"/>
                    <a:pt x="9928" y="15520"/>
                  </a:cubicBezTo>
                  <a:cubicBezTo>
                    <a:pt x="10145" y="15388"/>
                    <a:pt x="10300" y="15233"/>
                    <a:pt x="10610" y="15133"/>
                  </a:cubicBezTo>
                  <a:cubicBezTo>
                    <a:pt x="10610" y="15078"/>
                    <a:pt x="10703" y="15067"/>
                    <a:pt x="10703" y="15023"/>
                  </a:cubicBezTo>
                  <a:cubicBezTo>
                    <a:pt x="10795" y="15012"/>
                    <a:pt x="10734" y="14934"/>
                    <a:pt x="10857" y="14934"/>
                  </a:cubicBezTo>
                  <a:cubicBezTo>
                    <a:pt x="10764" y="14846"/>
                    <a:pt x="11105" y="14912"/>
                    <a:pt x="11012" y="14824"/>
                  </a:cubicBezTo>
                  <a:cubicBezTo>
                    <a:pt x="11074" y="14802"/>
                    <a:pt x="11136" y="14768"/>
                    <a:pt x="11167" y="14746"/>
                  </a:cubicBezTo>
                  <a:cubicBezTo>
                    <a:pt x="11260" y="14680"/>
                    <a:pt x="11384" y="14636"/>
                    <a:pt x="11477" y="14569"/>
                  </a:cubicBezTo>
                  <a:cubicBezTo>
                    <a:pt x="11601" y="14525"/>
                    <a:pt x="11632" y="14448"/>
                    <a:pt x="11787" y="14404"/>
                  </a:cubicBezTo>
                  <a:cubicBezTo>
                    <a:pt x="11911" y="14359"/>
                    <a:pt x="11942" y="14282"/>
                    <a:pt x="12097" y="14238"/>
                  </a:cubicBezTo>
                  <a:cubicBezTo>
                    <a:pt x="12221" y="14194"/>
                    <a:pt x="12252" y="14105"/>
                    <a:pt x="12407" y="14072"/>
                  </a:cubicBezTo>
                  <a:cubicBezTo>
                    <a:pt x="12500" y="14017"/>
                    <a:pt x="12624" y="13962"/>
                    <a:pt x="12717" y="13906"/>
                  </a:cubicBezTo>
                  <a:cubicBezTo>
                    <a:pt x="12965" y="13807"/>
                    <a:pt x="13182" y="13696"/>
                    <a:pt x="13430" y="13597"/>
                  </a:cubicBezTo>
                  <a:cubicBezTo>
                    <a:pt x="13678" y="13497"/>
                    <a:pt x="13925" y="13387"/>
                    <a:pt x="14204" y="13298"/>
                  </a:cubicBezTo>
                  <a:cubicBezTo>
                    <a:pt x="14266" y="13265"/>
                    <a:pt x="14390" y="13265"/>
                    <a:pt x="14359" y="13210"/>
                  </a:cubicBezTo>
                  <a:cubicBezTo>
                    <a:pt x="14452" y="13199"/>
                    <a:pt x="14483" y="13166"/>
                    <a:pt x="14607" y="13155"/>
                  </a:cubicBezTo>
                  <a:cubicBezTo>
                    <a:pt x="14545" y="13044"/>
                    <a:pt x="14917" y="13088"/>
                    <a:pt x="14917" y="12989"/>
                  </a:cubicBezTo>
                  <a:cubicBezTo>
                    <a:pt x="15103" y="12967"/>
                    <a:pt x="15165" y="12889"/>
                    <a:pt x="15289" y="12845"/>
                  </a:cubicBezTo>
                  <a:cubicBezTo>
                    <a:pt x="15413" y="12801"/>
                    <a:pt x="15568" y="12757"/>
                    <a:pt x="15692" y="12712"/>
                  </a:cubicBezTo>
                  <a:cubicBezTo>
                    <a:pt x="15692" y="12613"/>
                    <a:pt x="16002" y="12646"/>
                    <a:pt x="16002" y="12547"/>
                  </a:cubicBezTo>
                  <a:cubicBezTo>
                    <a:pt x="16219" y="12524"/>
                    <a:pt x="16188" y="12425"/>
                    <a:pt x="16467" y="12436"/>
                  </a:cubicBezTo>
                  <a:cubicBezTo>
                    <a:pt x="16622" y="12292"/>
                    <a:pt x="16839" y="12182"/>
                    <a:pt x="17086" y="12071"/>
                  </a:cubicBezTo>
                  <a:cubicBezTo>
                    <a:pt x="17179" y="11994"/>
                    <a:pt x="17272" y="11939"/>
                    <a:pt x="17396" y="11872"/>
                  </a:cubicBezTo>
                  <a:cubicBezTo>
                    <a:pt x="17582" y="11850"/>
                    <a:pt x="17520" y="11740"/>
                    <a:pt x="17799" y="11740"/>
                  </a:cubicBezTo>
                  <a:cubicBezTo>
                    <a:pt x="17830" y="11817"/>
                    <a:pt x="17582" y="11806"/>
                    <a:pt x="17551" y="11872"/>
                  </a:cubicBezTo>
                  <a:cubicBezTo>
                    <a:pt x="17551" y="11939"/>
                    <a:pt x="17427" y="11961"/>
                    <a:pt x="17396" y="12016"/>
                  </a:cubicBezTo>
                  <a:cubicBezTo>
                    <a:pt x="17117" y="12049"/>
                    <a:pt x="17148" y="12204"/>
                    <a:pt x="16931" y="12259"/>
                  </a:cubicBezTo>
                  <a:cubicBezTo>
                    <a:pt x="16684" y="12436"/>
                    <a:pt x="16281" y="12580"/>
                    <a:pt x="16002" y="12734"/>
                  </a:cubicBezTo>
                  <a:cubicBezTo>
                    <a:pt x="15754" y="12790"/>
                    <a:pt x="15568" y="12856"/>
                    <a:pt x="15444" y="12956"/>
                  </a:cubicBezTo>
                  <a:cubicBezTo>
                    <a:pt x="15351" y="12989"/>
                    <a:pt x="15289" y="13033"/>
                    <a:pt x="15134" y="13044"/>
                  </a:cubicBezTo>
                  <a:cubicBezTo>
                    <a:pt x="15165" y="13110"/>
                    <a:pt x="15010" y="13132"/>
                    <a:pt x="14917" y="13155"/>
                  </a:cubicBezTo>
                  <a:cubicBezTo>
                    <a:pt x="14793" y="13254"/>
                    <a:pt x="14545" y="13298"/>
                    <a:pt x="14359" y="13376"/>
                  </a:cubicBezTo>
                  <a:cubicBezTo>
                    <a:pt x="14266" y="13475"/>
                    <a:pt x="14080" y="13541"/>
                    <a:pt x="13802" y="13575"/>
                  </a:cubicBezTo>
                  <a:cubicBezTo>
                    <a:pt x="13740" y="13685"/>
                    <a:pt x="13461" y="13718"/>
                    <a:pt x="13337" y="13818"/>
                  </a:cubicBezTo>
                  <a:cubicBezTo>
                    <a:pt x="13151" y="13884"/>
                    <a:pt x="13027" y="13973"/>
                    <a:pt x="12872" y="14050"/>
                  </a:cubicBezTo>
                  <a:cubicBezTo>
                    <a:pt x="12562" y="14205"/>
                    <a:pt x="12190" y="14337"/>
                    <a:pt x="11942" y="14514"/>
                  </a:cubicBezTo>
                  <a:cubicBezTo>
                    <a:pt x="11756" y="14592"/>
                    <a:pt x="11663" y="14702"/>
                    <a:pt x="11477" y="14768"/>
                  </a:cubicBezTo>
                  <a:cubicBezTo>
                    <a:pt x="11353" y="14857"/>
                    <a:pt x="11198" y="14923"/>
                    <a:pt x="11074" y="15023"/>
                  </a:cubicBezTo>
                  <a:cubicBezTo>
                    <a:pt x="10888" y="15089"/>
                    <a:pt x="10888" y="15233"/>
                    <a:pt x="10610" y="15266"/>
                  </a:cubicBezTo>
                  <a:cubicBezTo>
                    <a:pt x="10548" y="15376"/>
                    <a:pt x="10393" y="15454"/>
                    <a:pt x="10238" y="15520"/>
                  </a:cubicBezTo>
                  <a:cubicBezTo>
                    <a:pt x="10114" y="15797"/>
                    <a:pt x="9711" y="15984"/>
                    <a:pt x="9525" y="16239"/>
                  </a:cubicBezTo>
                  <a:cubicBezTo>
                    <a:pt x="9401" y="16349"/>
                    <a:pt x="9308" y="16482"/>
                    <a:pt x="9215" y="16603"/>
                  </a:cubicBezTo>
                  <a:cubicBezTo>
                    <a:pt x="9153" y="16714"/>
                    <a:pt x="9215" y="16703"/>
                    <a:pt x="9153" y="16769"/>
                  </a:cubicBezTo>
                  <a:cubicBezTo>
                    <a:pt x="8967" y="16780"/>
                    <a:pt x="9122" y="16913"/>
                    <a:pt x="9060" y="16968"/>
                  </a:cubicBezTo>
                  <a:cubicBezTo>
                    <a:pt x="9029" y="17057"/>
                    <a:pt x="8905" y="17090"/>
                    <a:pt x="8843" y="17167"/>
                  </a:cubicBezTo>
                  <a:cubicBezTo>
                    <a:pt x="8781" y="17267"/>
                    <a:pt x="8998" y="17267"/>
                    <a:pt x="8998" y="17355"/>
                  </a:cubicBezTo>
                  <a:cubicBezTo>
                    <a:pt x="9215" y="17289"/>
                    <a:pt x="9246" y="17145"/>
                    <a:pt x="9308" y="17024"/>
                  </a:cubicBezTo>
                  <a:cubicBezTo>
                    <a:pt x="9432" y="17012"/>
                    <a:pt x="9463" y="16979"/>
                    <a:pt x="9463" y="16913"/>
                  </a:cubicBezTo>
                  <a:cubicBezTo>
                    <a:pt x="9494" y="16869"/>
                    <a:pt x="9711" y="16891"/>
                    <a:pt x="9618" y="16802"/>
                  </a:cubicBezTo>
                  <a:cubicBezTo>
                    <a:pt x="9711" y="16736"/>
                    <a:pt x="9804" y="16670"/>
                    <a:pt x="9835" y="16581"/>
                  </a:cubicBezTo>
                  <a:cubicBezTo>
                    <a:pt x="10114" y="16559"/>
                    <a:pt x="9959" y="16393"/>
                    <a:pt x="10145" y="16360"/>
                  </a:cubicBezTo>
                  <a:cubicBezTo>
                    <a:pt x="10300" y="16305"/>
                    <a:pt x="10238" y="16183"/>
                    <a:pt x="10455" y="16161"/>
                  </a:cubicBezTo>
                  <a:cubicBezTo>
                    <a:pt x="10579" y="15984"/>
                    <a:pt x="10919" y="15896"/>
                    <a:pt x="11012" y="15719"/>
                  </a:cubicBezTo>
                  <a:cubicBezTo>
                    <a:pt x="11167" y="15653"/>
                    <a:pt x="11260" y="15575"/>
                    <a:pt x="11415" y="15520"/>
                  </a:cubicBezTo>
                  <a:cubicBezTo>
                    <a:pt x="11446" y="15443"/>
                    <a:pt x="11601" y="15388"/>
                    <a:pt x="11725" y="15321"/>
                  </a:cubicBezTo>
                  <a:cubicBezTo>
                    <a:pt x="11942" y="15189"/>
                    <a:pt x="12097" y="15045"/>
                    <a:pt x="12407" y="14934"/>
                  </a:cubicBezTo>
                  <a:cubicBezTo>
                    <a:pt x="12438" y="14835"/>
                    <a:pt x="12748" y="14835"/>
                    <a:pt x="12717" y="14713"/>
                  </a:cubicBezTo>
                  <a:cubicBezTo>
                    <a:pt x="12903" y="14680"/>
                    <a:pt x="12965" y="14603"/>
                    <a:pt x="13120" y="14547"/>
                  </a:cubicBezTo>
                  <a:cubicBezTo>
                    <a:pt x="13244" y="14481"/>
                    <a:pt x="13275" y="14382"/>
                    <a:pt x="13492" y="14348"/>
                  </a:cubicBezTo>
                  <a:cubicBezTo>
                    <a:pt x="13399" y="14260"/>
                    <a:pt x="13616" y="14282"/>
                    <a:pt x="13647" y="14238"/>
                  </a:cubicBezTo>
                  <a:cubicBezTo>
                    <a:pt x="13616" y="14183"/>
                    <a:pt x="13802" y="14205"/>
                    <a:pt x="13802" y="14160"/>
                  </a:cubicBezTo>
                  <a:cubicBezTo>
                    <a:pt x="13987" y="14105"/>
                    <a:pt x="14080" y="14028"/>
                    <a:pt x="14204" y="13962"/>
                  </a:cubicBezTo>
                  <a:cubicBezTo>
                    <a:pt x="14235" y="13873"/>
                    <a:pt x="14514" y="13862"/>
                    <a:pt x="14514" y="13763"/>
                  </a:cubicBezTo>
                  <a:cubicBezTo>
                    <a:pt x="14793" y="13707"/>
                    <a:pt x="14948" y="13597"/>
                    <a:pt x="15227" y="13541"/>
                  </a:cubicBezTo>
                  <a:cubicBezTo>
                    <a:pt x="15320" y="13497"/>
                    <a:pt x="15382" y="13431"/>
                    <a:pt x="15599" y="13431"/>
                  </a:cubicBezTo>
                  <a:cubicBezTo>
                    <a:pt x="15599" y="13387"/>
                    <a:pt x="15692" y="13387"/>
                    <a:pt x="15692" y="13354"/>
                  </a:cubicBezTo>
                  <a:cubicBezTo>
                    <a:pt x="15754" y="13354"/>
                    <a:pt x="15723" y="13409"/>
                    <a:pt x="15847" y="13409"/>
                  </a:cubicBezTo>
                  <a:cubicBezTo>
                    <a:pt x="15909" y="13320"/>
                    <a:pt x="15909" y="13354"/>
                    <a:pt x="15847" y="13265"/>
                  </a:cubicBezTo>
                  <a:cubicBezTo>
                    <a:pt x="16002" y="13276"/>
                    <a:pt x="15940" y="13210"/>
                    <a:pt x="16064" y="13210"/>
                  </a:cubicBezTo>
                  <a:cubicBezTo>
                    <a:pt x="16157" y="13199"/>
                    <a:pt x="16219" y="13188"/>
                    <a:pt x="16219" y="13155"/>
                  </a:cubicBezTo>
                  <a:cubicBezTo>
                    <a:pt x="16405" y="13132"/>
                    <a:pt x="16436" y="13066"/>
                    <a:pt x="16622" y="13044"/>
                  </a:cubicBezTo>
                  <a:cubicBezTo>
                    <a:pt x="16777" y="12889"/>
                    <a:pt x="17086" y="12801"/>
                    <a:pt x="17241" y="12657"/>
                  </a:cubicBezTo>
                  <a:cubicBezTo>
                    <a:pt x="17365" y="12646"/>
                    <a:pt x="17427" y="12602"/>
                    <a:pt x="17396" y="12547"/>
                  </a:cubicBezTo>
                  <a:cubicBezTo>
                    <a:pt x="17489" y="12524"/>
                    <a:pt x="17551" y="12502"/>
                    <a:pt x="17551" y="12458"/>
                  </a:cubicBezTo>
                  <a:cubicBezTo>
                    <a:pt x="17768" y="12436"/>
                    <a:pt x="17613" y="12270"/>
                    <a:pt x="17954" y="12292"/>
                  </a:cubicBezTo>
                  <a:cubicBezTo>
                    <a:pt x="17985" y="12104"/>
                    <a:pt x="18202" y="11983"/>
                    <a:pt x="18419" y="11850"/>
                  </a:cubicBezTo>
                  <a:cubicBezTo>
                    <a:pt x="18667" y="11894"/>
                    <a:pt x="18295" y="11972"/>
                    <a:pt x="18326" y="12038"/>
                  </a:cubicBezTo>
                  <a:cubicBezTo>
                    <a:pt x="18202" y="12082"/>
                    <a:pt x="18171" y="12149"/>
                    <a:pt x="18171" y="12237"/>
                  </a:cubicBezTo>
                  <a:cubicBezTo>
                    <a:pt x="17892" y="12337"/>
                    <a:pt x="17799" y="12491"/>
                    <a:pt x="17644" y="12624"/>
                  </a:cubicBezTo>
                  <a:cubicBezTo>
                    <a:pt x="17458" y="12701"/>
                    <a:pt x="17582" y="12723"/>
                    <a:pt x="17396" y="12790"/>
                  </a:cubicBezTo>
                  <a:cubicBezTo>
                    <a:pt x="17303" y="12845"/>
                    <a:pt x="17179" y="12900"/>
                    <a:pt x="17086" y="12956"/>
                  </a:cubicBezTo>
                  <a:cubicBezTo>
                    <a:pt x="16962" y="13011"/>
                    <a:pt x="17055" y="13132"/>
                    <a:pt x="16839" y="13155"/>
                  </a:cubicBezTo>
                  <a:cubicBezTo>
                    <a:pt x="16870" y="13254"/>
                    <a:pt x="16622" y="13254"/>
                    <a:pt x="16622" y="13354"/>
                  </a:cubicBezTo>
                  <a:cubicBezTo>
                    <a:pt x="16467" y="13464"/>
                    <a:pt x="16250" y="13564"/>
                    <a:pt x="16064" y="13685"/>
                  </a:cubicBezTo>
                  <a:cubicBezTo>
                    <a:pt x="16033" y="13763"/>
                    <a:pt x="15785" y="13774"/>
                    <a:pt x="15847" y="13873"/>
                  </a:cubicBezTo>
                  <a:cubicBezTo>
                    <a:pt x="15630" y="13895"/>
                    <a:pt x="15537" y="13950"/>
                    <a:pt x="15537" y="14039"/>
                  </a:cubicBezTo>
                  <a:cubicBezTo>
                    <a:pt x="15382" y="14083"/>
                    <a:pt x="15351" y="14160"/>
                    <a:pt x="15227" y="14216"/>
                  </a:cubicBezTo>
                  <a:cubicBezTo>
                    <a:pt x="15103" y="14249"/>
                    <a:pt x="15041" y="14315"/>
                    <a:pt x="14979" y="14382"/>
                  </a:cubicBezTo>
                  <a:cubicBezTo>
                    <a:pt x="14855" y="14426"/>
                    <a:pt x="14762" y="14481"/>
                    <a:pt x="14669" y="14547"/>
                  </a:cubicBezTo>
                  <a:cubicBezTo>
                    <a:pt x="14731" y="14658"/>
                    <a:pt x="14390" y="14625"/>
                    <a:pt x="14452" y="14735"/>
                  </a:cubicBezTo>
                  <a:cubicBezTo>
                    <a:pt x="14204" y="14746"/>
                    <a:pt x="14297" y="14868"/>
                    <a:pt x="14142" y="14912"/>
                  </a:cubicBezTo>
                  <a:cubicBezTo>
                    <a:pt x="14049" y="14967"/>
                    <a:pt x="13956" y="15023"/>
                    <a:pt x="13894" y="15078"/>
                  </a:cubicBezTo>
                  <a:cubicBezTo>
                    <a:pt x="13833" y="15144"/>
                    <a:pt x="13678" y="15189"/>
                    <a:pt x="13647" y="15266"/>
                  </a:cubicBezTo>
                  <a:cubicBezTo>
                    <a:pt x="13492" y="15299"/>
                    <a:pt x="13492" y="15388"/>
                    <a:pt x="13337" y="15432"/>
                  </a:cubicBezTo>
                  <a:cubicBezTo>
                    <a:pt x="13368" y="15531"/>
                    <a:pt x="13244" y="15586"/>
                    <a:pt x="13120" y="15631"/>
                  </a:cubicBezTo>
                  <a:cubicBezTo>
                    <a:pt x="13182" y="15730"/>
                    <a:pt x="12934" y="15741"/>
                    <a:pt x="12965" y="15830"/>
                  </a:cubicBezTo>
                  <a:cubicBezTo>
                    <a:pt x="13182" y="15841"/>
                    <a:pt x="13120" y="15763"/>
                    <a:pt x="13182" y="15741"/>
                  </a:cubicBezTo>
                  <a:cubicBezTo>
                    <a:pt x="13182" y="15686"/>
                    <a:pt x="13399" y="15708"/>
                    <a:pt x="13337" y="15631"/>
                  </a:cubicBezTo>
                  <a:cubicBezTo>
                    <a:pt x="13492" y="15631"/>
                    <a:pt x="13399" y="15542"/>
                    <a:pt x="13585" y="15542"/>
                  </a:cubicBezTo>
                  <a:cubicBezTo>
                    <a:pt x="13678" y="15531"/>
                    <a:pt x="13585" y="15443"/>
                    <a:pt x="13740" y="15432"/>
                  </a:cubicBezTo>
                  <a:cubicBezTo>
                    <a:pt x="13925" y="15288"/>
                    <a:pt x="14142" y="15155"/>
                    <a:pt x="14359" y="15023"/>
                  </a:cubicBezTo>
                  <a:cubicBezTo>
                    <a:pt x="14514" y="15012"/>
                    <a:pt x="14421" y="14923"/>
                    <a:pt x="14514" y="14912"/>
                  </a:cubicBezTo>
                  <a:cubicBezTo>
                    <a:pt x="14669" y="14901"/>
                    <a:pt x="14700" y="14857"/>
                    <a:pt x="14669" y="14791"/>
                  </a:cubicBezTo>
                  <a:cubicBezTo>
                    <a:pt x="14824" y="14746"/>
                    <a:pt x="14979" y="14702"/>
                    <a:pt x="14979" y="14603"/>
                  </a:cubicBezTo>
                  <a:cubicBezTo>
                    <a:pt x="15258" y="14647"/>
                    <a:pt x="15041" y="14503"/>
                    <a:pt x="15227" y="14514"/>
                  </a:cubicBezTo>
                  <a:cubicBezTo>
                    <a:pt x="15351" y="14514"/>
                    <a:pt x="15258" y="14426"/>
                    <a:pt x="15382" y="14404"/>
                  </a:cubicBezTo>
                  <a:cubicBezTo>
                    <a:pt x="15599" y="14382"/>
                    <a:pt x="15413" y="14216"/>
                    <a:pt x="15754" y="14238"/>
                  </a:cubicBezTo>
                  <a:cubicBezTo>
                    <a:pt x="15599" y="14293"/>
                    <a:pt x="15630" y="14415"/>
                    <a:pt x="15444" y="14459"/>
                  </a:cubicBezTo>
                  <a:cubicBezTo>
                    <a:pt x="15351" y="14536"/>
                    <a:pt x="15258" y="14614"/>
                    <a:pt x="15134" y="14680"/>
                  </a:cubicBezTo>
                  <a:cubicBezTo>
                    <a:pt x="14917" y="14813"/>
                    <a:pt x="14731" y="14967"/>
                    <a:pt x="14514" y="15100"/>
                  </a:cubicBezTo>
                  <a:cubicBezTo>
                    <a:pt x="14359" y="15111"/>
                    <a:pt x="14483" y="15200"/>
                    <a:pt x="14359" y="15211"/>
                  </a:cubicBezTo>
                  <a:cubicBezTo>
                    <a:pt x="14266" y="15233"/>
                    <a:pt x="14204" y="15277"/>
                    <a:pt x="14204" y="15321"/>
                  </a:cubicBezTo>
                  <a:cubicBezTo>
                    <a:pt x="14018" y="15365"/>
                    <a:pt x="13925" y="15443"/>
                    <a:pt x="13894" y="15542"/>
                  </a:cubicBezTo>
                  <a:cubicBezTo>
                    <a:pt x="13616" y="15664"/>
                    <a:pt x="13430" y="15808"/>
                    <a:pt x="13275" y="15962"/>
                  </a:cubicBezTo>
                  <a:cubicBezTo>
                    <a:pt x="13120" y="15973"/>
                    <a:pt x="13213" y="16062"/>
                    <a:pt x="13120" y="16073"/>
                  </a:cubicBezTo>
                  <a:cubicBezTo>
                    <a:pt x="13027" y="16095"/>
                    <a:pt x="12965" y="16139"/>
                    <a:pt x="12965" y="16183"/>
                  </a:cubicBezTo>
                  <a:cubicBezTo>
                    <a:pt x="12810" y="16250"/>
                    <a:pt x="12748" y="16327"/>
                    <a:pt x="12655" y="16405"/>
                  </a:cubicBezTo>
                  <a:cubicBezTo>
                    <a:pt x="12500" y="16570"/>
                    <a:pt x="12283" y="16714"/>
                    <a:pt x="12097" y="16858"/>
                  </a:cubicBezTo>
                  <a:cubicBezTo>
                    <a:pt x="11942" y="17024"/>
                    <a:pt x="11787" y="17189"/>
                    <a:pt x="11632" y="17355"/>
                  </a:cubicBezTo>
                  <a:cubicBezTo>
                    <a:pt x="11570" y="17444"/>
                    <a:pt x="11508" y="17532"/>
                    <a:pt x="11415" y="17609"/>
                  </a:cubicBezTo>
                  <a:cubicBezTo>
                    <a:pt x="11446" y="17676"/>
                    <a:pt x="11260" y="17665"/>
                    <a:pt x="11322" y="17742"/>
                  </a:cubicBezTo>
                  <a:cubicBezTo>
                    <a:pt x="11229" y="17753"/>
                    <a:pt x="11291" y="17831"/>
                    <a:pt x="11167" y="17831"/>
                  </a:cubicBezTo>
                  <a:cubicBezTo>
                    <a:pt x="11229" y="17952"/>
                    <a:pt x="11074" y="17996"/>
                    <a:pt x="11105" y="18107"/>
                  </a:cubicBezTo>
                  <a:cubicBezTo>
                    <a:pt x="10919" y="18140"/>
                    <a:pt x="11043" y="18273"/>
                    <a:pt x="10857" y="18306"/>
                  </a:cubicBezTo>
                  <a:cubicBezTo>
                    <a:pt x="10764" y="18604"/>
                    <a:pt x="10764" y="18759"/>
                    <a:pt x="10548" y="19024"/>
                  </a:cubicBezTo>
                  <a:cubicBezTo>
                    <a:pt x="10548" y="19179"/>
                    <a:pt x="10548" y="19323"/>
                    <a:pt x="10486" y="19444"/>
                  </a:cubicBezTo>
                  <a:cubicBezTo>
                    <a:pt x="10672" y="19444"/>
                    <a:pt x="10579" y="19422"/>
                    <a:pt x="10548" y="19389"/>
                  </a:cubicBezTo>
                  <a:cubicBezTo>
                    <a:pt x="10641" y="19378"/>
                    <a:pt x="10610" y="19334"/>
                    <a:pt x="10641" y="19301"/>
                  </a:cubicBezTo>
                  <a:cubicBezTo>
                    <a:pt x="10672" y="19245"/>
                    <a:pt x="10703" y="19157"/>
                    <a:pt x="10795" y="19113"/>
                  </a:cubicBezTo>
                  <a:cubicBezTo>
                    <a:pt x="10764" y="18936"/>
                    <a:pt x="10919" y="18814"/>
                    <a:pt x="11012" y="18693"/>
                  </a:cubicBezTo>
                  <a:cubicBezTo>
                    <a:pt x="11136" y="18560"/>
                    <a:pt x="11167" y="18416"/>
                    <a:pt x="11322" y="18306"/>
                  </a:cubicBezTo>
                  <a:cubicBezTo>
                    <a:pt x="11384" y="18240"/>
                    <a:pt x="11477" y="18195"/>
                    <a:pt x="11477" y="18107"/>
                  </a:cubicBezTo>
                  <a:cubicBezTo>
                    <a:pt x="11663" y="18096"/>
                    <a:pt x="11570" y="17985"/>
                    <a:pt x="11725" y="17963"/>
                  </a:cubicBezTo>
                  <a:cubicBezTo>
                    <a:pt x="11694" y="17875"/>
                    <a:pt x="11849" y="17853"/>
                    <a:pt x="11787" y="17742"/>
                  </a:cubicBezTo>
                  <a:cubicBezTo>
                    <a:pt x="12097" y="17775"/>
                    <a:pt x="11849" y="17598"/>
                    <a:pt x="12035" y="17576"/>
                  </a:cubicBezTo>
                  <a:cubicBezTo>
                    <a:pt x="12128" y="17455"/>
                    <a:pt x="12283" y="17344"/>
                    <a:pt x="12407" y="17245"/>
                  </a:cubicBezTo>
                  <a:cubicBezTo>
                    <a:pt x="12407" y="17156"/>
                    <a:pt x="12624" y="17156"/>
                    <a:pt x="12562" y="17046"/>
                  </a:cubicBezTo>
                  <a:cubicBezTo>
                    <a:pt x="12655" y="16990"/>
                    <a:pt x="12810" y="16968"/>
                    <a:pt x="12810" y="16880"/>
                  </a:cubicBezTo>
                  <a:cubicBezTo>
                    <a:pt x="12810" y="16802"/>
                    <a:pt x="12872" y="16736"/>
                    <a:pt x="13027" y="16714"/>
                  </a:cubicBezTo>
                  <a:cubicBezTo>
                    <a:pt x="13027" y="16637"/>
                    <a:pt x="13058" y="16570"/>
                    <a:pt x="13182" y="16548"/>
                  </a:cubicBezTo>
                  <a:cubicBezTo>
                    <a:pt x="13182" y="16460"/>
                    <a:pt x="13306" y="16416"/>
                    <a:pt x="13368" y="16349"/>
                  </a:cubicBezTo>
                  <a:cubicBezTo>
                    <a:pt x="13523" y="16327"/>
                    <a:pt x="13430" y="16206"/>
                    <a:pt x="13585" y="16183"/>
                  </a:cubicBezTo>
                  <a:cubicBezTo>
                    <a:pt x="13678" y="16051"/>
                    <a:pt x="13863" y="15951"/>
                    <a:pt x="14049" y="15852"/>
                  </a:cubicBezTo>
                  <a:cubicBezTo>
                    <a:pt x="14297" y="15620"/>
                    <a:pt x="14731" y="15443"/>
                    <a:pt x="14979" y="15211"/>
                  </a:cubicBezTo>
                  <a:cubicBezTo>
                    <a:pt x="15165" y="15189"/>
                    <a:pt x="15227" y="15133"/>
                    <a:pt x="15227" y="15045"/>
                  </a:cubicBezTo>
                  <a:cubicBezTo>
                    <a:pt x="15382" y="15023"/>
                    <a:pt x="15413" y="14945"/>
                    <a:pt x="15537" y="14901"/>
                  </a:cubicBezTo>
                  <a:cubicBezTo>
                    <a:pt x="15723" y="14824"/>
                    <a:pt x="15878" y="14713"/>
                    <a:pt x="16002" y="14603"/>
                  </a:cubicBezTo>
                  <a:cubicBezTo>
                    <a:pt x="16467" y="14448"/>
                    <a:pt x="16591" y="14160"/>
                    <a:pt x="17024" y="13984"/>
                  </a:cubicBezTo>
                  <a:cubicBezTo>
                    <a:pt x="16993" y="13873"/>
                    <a:pt x="17117" y="13818"/>
                    <a:pt x="17241" y="13763"/>
                  </a:cubicBezTo>
                  <a:cubicBezTo>
                    <a:pt x="17210" y="13663"/>
                    <a:pt x="17334" y="13608"/>
                    <a:pt x="17396" y="13541"/>
                  </a:cubicBezTo>
                  <a:cubicBezTo>
                    <a:pt x="17520" y="13409"/>
                    <a:pt x="17675" y="13265"/>
                    <a:pt x="17799" y="13121"/>
                  </a:cubicBezTo>
                  <a:cubicBezTo>
                    <a:pt x="18016" y="13155"/>
                    <a:pt x="17675" y="13199"/>
                    <a:pt x="17799" y="13265"/>
                  </a:cubicBezTo>
                  <a:cubicBezTo>
                    <a:pt x="17799" y="13331"/>
                    <a:pt x="17644" y="13342"/>
                    <a:pt x="17706" y="13431"/>
                  </a:cubicBezTo>
                  <a:cubicBezTo>
                    <a:pt x="17613" y="13530"/>
                    <a:pt x="17520" y="13619"/>
                    <a:pt x="17489" y="13740"/>
                  </a:cubicBezTo>
                  <a:cubicBezTo>
                    <a:pt x="17272" y="13928"/>
                    <a:pt x="16993" y="14083"/>
                    <a:pt x="16870" y="14293"/>
                  </a:cubicBezTo>
                  <a:cubicBezTo>
                    <a:pt x="16684" y="14359"/>
                    <a:pt x="16529" y="14437"/>
                    <a:pt x="16467" y="14547"/>
                  </a:cubicBezTo>
                  <a:cubicBezTo>
                    <a:pt x="16281" y="14614"/>
                    <a:pt x="16126" y="14691"/>
                    <a:pt x="16064" y="14791"/>
                  </a:cubicBezTo>
                  <a:cubicBezTo>
                    <a:pt x="15971" y="14824"/>
                    <a:pt x="15816" y="14835"/>
                    <a:pt x="15847" y="14901"/>
                  </a:cubicBezTo>
                  <a:cubicBezTo>
                    <a:pt x="15816" y="14956"/>
                    <a:pt x="15630" y="14956"/>
                    <a:pt x="15692" y="15045"/>
                  </a:cubicBezTo>
                  <a:cubicBezTo>
                    <a:pt x="15413" y="15078"/>
                    <a:pt x="15413" y="15211"/>
                    <a:pt x="15227" y="15266"/>
                  </a:cubicBezTo>
                  <a:cubicBezTo>
                    <a:pt x="15258" y="15310"/>
                    <a:pt x="15289" y="15266"/>
                    <a:pt x="15382" y="15266"/>
                  </a:cubicBezTo>
                  <a:cubicBezTo>
                    <a:pt x="15382" y="15310"/>
                    <a:pt x="15382" y="15343"/>
                    <a:pt x="15289" y="15354"/>
                  </a:cubicBezTo>
                  <a:cubicBezTo>
                    <a:pt x="15382" y="15388"/>
                    <a:pt x="15382" y="15454"/>
                    <a:pt x="15382" y="15520"/>
                  </a:cubicBezTo>
                  <a:cubicBezTo>
                    <a:pt x="15661" y="15421"/>
                    <a:pt x="15661" y="15233"/>
                    <a:pt x="15909" y="15133"/>
                  </a:cubicBezTo>
                  <a:cubicBezTo>
                    <a:pt x="15971" y="14956"/>
                    <a:pt x="16281" y="14890"/>
                    <a:pt x="16312" y="14713"/>
                  </a:cubicBezTo>
                  <a:cubicBezTo>
                    <a:pt x="16436" y="14702"/>
                    <a:pt x="16436" y="14868"/>
                    <a:pt x="16312" y="14846"/>
                  </a:cubicBezTo>
                  <a:cubicBezTo>
                    <a:pt x="16312" y="14923"/>
                    <a:pt x="16281" y="14967"/>
                    <a:pt x="16157" y="14990"/>
                  </a:cubicBezTo>
                  <a:cubicBezTo>
                    <a:pt x="16188" y="15122"/>
                    <a:pt x="15909" y="15166"/>
                    <a:pt x="15909" y="15299"/>
                  </a:cubicBezTo>
                  <a:cubicBezTo>
                    <a:pt x="15785" y="15376"/>
                    <a:pt x="15692" y="15476"/>
                    <a:pt x="15599" y="15575"/>
                  </a:cubicBezTo>
                  <a:cubicBezTo>
                    <a:pt x="15568" y="15631"/>
                    <a:pt x="15444" y="15642"/>
                    <a:pt x="15444" y="15708"/>
                  </a:cubicBezTo>
                  <a:cubicBezTo>
                    <a:pt x="15351" y="15730"/>
                    <a:pt x="15444" y="15819"/>
                    <a:pt x="15289" y="15830"/>
                  </a:cubicBezTo>
                  <a:cubicBezTo>
                    <a:pt x="15351" y="15973"/>
                    <a:pt x="15258" y="16084"/>
                    <a:pt x="15227" y="16217"/>
                  </a:cubicBezTo>
                  <a:cubicBezTo>
                    <a:pt x="15258" y="16360"/>
                    <a:pt x="15351" y="16449"/>
                    <a:pt x="15382" y="16515"/>
                  </a:cubicBezTo>
                  <a:cubicBezTo>
                    <a:pt x="15382" y="16603"/>
                    <a:pt x="15382" y="16692"/>
                    <a:pt x="15382" y="16769"/>
                  </a:cubicBezTo>
                  <a:cubicBezTo>
                    <a:pt x="15320" y="16968"/>
                    <a:pt x="15196" y="17123"/>
                    <a:pt x="15134" y="17322"/>
                  </a:cubicBezTo>
                  <a:cubicBezTo>
                    <a:pt x="15010" y="17333"/>
                    <a:pt x="15103" y="17421"/>
                    <a:pt x="14979" y="17444"/>
                  </a:cubicBezTo>
                  <a:cubicBezTo>
                    <a:pt x="15010" y="17510"/>
                    <a:pt x="14855" y="17499"/>
                    <a:pt x="14917" y="17576"/>
                  </a:cubicBezTo>
                  <a:cubicBezTo>
                    <a:pt x="14700" y="17609"/>
                    <a:pt x="14793" y="17753"/>
                    <a:pt x="14607" y="17797"/>
                  </a:cubicBezTo>
                  <a:cubicBezTo>
                    <a:pt x="14452" y="17963"/>
                    <a:pt x="14204" y="18107"/>
                    <a:pt x="14049" y="18273"/>
                  </a:cubicBezTo>
                  <a:cubicBezTo>
                    <a:pt x="13863" y="18427"/>
                    <a:pt x="13678" y="18582"/>
                    <a:pt x="13430" y="18715"/>
                  </a:cubicBezTo>
                  <a:cubicBezTo>
                    <a:pt x="13182" y="18859"/>
                    <a:pt x="13027" y="19013"/>
                    <a:pt x="12748" y="19135"/>
                  </a:cubicBezTo>
                  <a:cubicBezTo>
                    <a:pt x="12810" y="19179"/>
                    <a:pt x="12810" y="19201"/>
                    <a:pt x="12748" y="19245"/>
                  </a:cubicBezTo>
                  <a:cubicBezTo>
                    <a:pt x="12624" y="19256"/>
                    <a:pt x="12717" y="19334"/>
                    <a:pt x="12593" y="19334"/>
                  </a:cubicBezTo>
                  <a:cubicBezTo>
                    <a:pt x="12593" y="19400"/>
                    <a:pt x="12779" y="19301"/>
                    <a:pt x="12810" y="19279"/>
                  </a:cubicBezTo>
                  <a:cubicBezTo>
                    <a:pt x="12934" y="19256"/>
                    <a:pt x="12996" y="19234"/>
                    <a:pt x="13120" y="19223"/>
                  </a:cubicBezTo>
                  <a:cubicBezTo>
                    <a:pt x="13213" y="19146"/>
                    <a:pt x="13523" y="19135"/>
                    <a:pt x="13585" y="19058"/>
                  </a:cubicBezTo>
                  <a:cubicBezTo>
                    <a:pt x="13956" y="19058"/>
                    <a:pt x="14235" y="18947"/>
                    <a:pt x="14452" y="18991"/>
                  </a:cubicBezTo>
                  <a:cubicBezTo>
                    <a:pt x="14576" y="19102"/>
                    <a:pt x="14111" y="19002"/>
                    <a:pt x="14142" y="19080"/>
                  </a:cubicBezTo>
                  <a:cubicBezTo>
                    <a:pt x="13925" y="19058"/>
                    <a:pt x="13987" y="19135"/>
                    <a:pt x="13833" y="19135"/>
                  </a:cubicBezTo>
                  <a:cubicBezTo>
                    <a:pt x="13554" y="19212"/>
                    <a:pt x="13244" y="19279"/>
                    <a:pt x="13058" y="19389"/>
                  </a:cubicBezTo>
                  <a:cubicBezTo>
                    <a:pt x="12779" y="19455"/>
                    <a:pt x="12686" y="19588"/>
                    <a:pt x="12438" y="19666"/>
                  </a:cubicBezTo>
                  <a:cubicBezTo>
                    <a:pt x="12407" y="19787"/>
                    <a:pt x="12221" y="19853"/>
                    <a:pt x="12190" y="19975"/>
                  </a:cubicBezTo>
                  <a:cubicBezTo>
                    <a:pt x="12035" y="19975"/>
                    <a:pt x="12159" y="20097"/>
                    <a:pt x="12035" y="20108"/>
                  </a:cubicBezTo>
                  <a:cubicBezTo>
                    <a:pt x="12097" y="20185"/>
                    <a:pt x="11880" y="20163"/>
                    <a:pt x="11880" y="20218"/>
                  </a:cubicBezTo>
                  <a:cubicBezTo>
                    <a:pt x="11942" y="20240"/>
                    <a:pt x="12066" y="20373"/>
                    <a:pt x="11880" y="20384"/>
                  </a:cubicBezTo>
                  <a:cubicBezTo>
                    <a:pt x="11942" y="20472"/>
                    <a:pt x="12035" y="20528"/>
                    <a:pt x="12128" y="20605"/>
                  </a:cubicBezTo>
                  <a:cubicBezTo>
                    <a:pt x="12159" y="20671"/>
                    <a:pt x="12066" y="20682"/>
                    <a:pt x="12035" y="20727"/>
                  </a:cubicBezTo>
                  <a:cubicBezTo>
                    <a:pt x="12097" y="20749"/>
                    <a:pt x="12128" y="20771"/>
                    <a:pt x="12035" y="20782"/>
                  </a:cubicBezTo>
                  <a:cubicBezTo>
                    <a:pt x="12190" y="20926"/>
                    <a:pt x="12376" y="21047"/>
                    <a:pt x="12500" y="21191"/>
                  </a:cubicBezTo>
                  <a:cubicBezTo>
                    <a:pt x="12593" y="21213"/>
                    <a:pt x="12624" y="21246"/>
                    <a:pt x="12655" y="21279"/>
                  </a:cubicBezTo>
                  <a:cubicBezTo>
                    <a:pt x="12717" y="21302"/>
                    <a:pt x="12841" y="21302"/>
                    <a:pt x="12810" y="21357"/>
                  </a:cubicBezTo>
                  <a:cubicBezTo>
                    <a:pt x="12903" y="21412"/>
                    <a:pt x="13058" y="21489"/>
                    <a:pt x="12903" y="21556"/>
                  </a:cubicBezTo>
                  <a:cubicBezTo>
                    <a:pt x="12624" y="21600"/>
                    <a:pt x="12841" y="21456"/>
                    <a:pt x="12655" y="21467"/>
                  </a:cubicBezTo>
                  <a:cubicBezTo>
                    <a:pt x="12531" y="21456"/>
                    <a:pt x="12593" y="21390"/>
                    <a:pt x="12345" y="21412"/>
                  </a:cubicBezTo>
                  <a:cubicBezTo>
                    <a:pt x="12283" y="21302"/>
                    <a:pt x="12035" y="21246"/>
                    <a:pt x="11973" y="21136"/>
                  </a:cubicBezTo>
                  <a:cubicBezTo>
                    <a:pt x="11787" y="21136"/>
                    <a:pt x="11911" y="21003"/>
                    <a:pt x="11632" y="21025"/>
                  </a:cubicBezTo>
                  <a:cubicBezTo>
                    <a:pt x="11725" y="20937"/>
                    <a:pt x="11508" y="20937"/>
                    <a:pt x="11477" y="20893"/>
                  </a:cubicBezTo>
                  <a:cubicBezTo>
                    <a:pt x="11446" y="20815"/>
                    <a:pt x="11198" y="20815"/>
                    <a:pt x="11012" y="20782"/>
                  </a:cubicBezTo>
                  <a:cubicBezTo>
                    <a:pt x="10981" y="20705"/>
                    <a:pt x="10826" y="20660"/>
                    <a:pt x="10795" y="20583"/>
                  </a:cubicBezTo>
                  <a:cubicBezTo>
                    <a:pt x="10517" y="20561"/>
                    <a:pt x="10300" y="20528"/>
                    <a:pt x="10238" y="20439"/>
                  </a:cubicBezTo>
                  <a:cubicBezTo>
                    <a:pt x="10021" y="20439"/>
                    <a:pt x="9773" y="20428"/>
                    <a:pt x="9711" y="20362"/>
                  </a:cubicBezTo>
                  <a:cubicBezTo>
                    <a:pt x="9370" y="20384"/>
                    <a:pt x="9246" y="20318"/>
                    <a:pt x="8905" y="20329"/>
                  </a:cubicBezTo>
                  <a:cubicBezTo>
                    <a:pt x="8812" y="20273"/>
                    <a:pt x="8409" y="20329"/>
                    <a:pt x="8533" y="20196"/>
                  </a:cubicBezTo>
                  <a:cubicBezTo>
                    <a:pt x="8750" y="20119"/>
                    <a:pt x="8874" y="20251"/>
                    <a:pt x="9215" y="20218"/>
                  </a:cubicBezTo>
                  <a:cubicBezTo>
                    <a:pt x="9401" y="20262"/>
                    <a:pt x="9742" y="20262"/>
                    <a:pt x="9928" y="20307"/>
                  </a:cubicBezTo>
                  <a:cubicBezTo>
                    <a:pt x="9928" y="20185"/>
                    <a:pt x="9556" y="20218"/>
                    <a:pt x="9370" y="20163"/>
                  </a:cubicBezTo>
                  <a:cubicBezTo>
                    <a:pt x="9122" y="20152"/>
                    <a:pt x="8812" y="20152"/>
                    <a:pt x="8688" y="20086"/>
                  </a:cubicBezTo>
                  <a:cubicBezTo>
                    <a:pt x="8347" y="20086"/>
                    <a:pt x="8130" y="20052"/>
                    <a:pt x="7913" y="20030"/>
                  </a:cubicBezTo>
                  <a:cubicBezTo>
                    <a:pt x="7727" y="19986"/>
                    <a:pt x="7356" y="20019"/>
                    <a:pt x="7201" y="19975"/>
                  </a:cubicBezTo>
                  <a:cubicBezTo>
                    <a:pt x="7232" y="19898"/>
                    <a:pt x="7573" y="19853"/>
                    <a:pt x="7758" y="19920"/>
                  </a:cubicBezTo>
                  <a:cubicBezTo>
                    <a:pt x="7882" y="19920"/>
                    <a:pt x="8006" y="19931"/>
                    <a:pt x="8068" y="19975"/>
                  </a:cubicBezTo>
                  <a:cubicBezTo>
                    <a:pt x="8192" y="19975"/>
                    <a:pt x="8347" y="19953"/>
                    <a:pt x="8378" y="19997"/>
                  </a:cubicBezTo>
                  <a:cubicBezTo>
                    <a:pt x="9277" y="20008"/>
                    <a:pt x="9990" y="20097"/>
                    <a:pt x="10548" y="20218"/>
                  </a:cubicBezTo>
                  <a:cubicBezTo>
                    <a:pt x="10672" y="20207"/>
                    <a:pt x="10517" y="20185"/>
                    <a:pt x="10548" y="20141"/>
                  </a:cubicBezTo>
                  <a:cubicBezTo>
                    <a:pt x="10455" y="20130"/>
                    <a:pt x="10424" y="20086"/>
                    <a:pt x="10331" y="20086"/>
                  </a:cubicBezTo>
                  <a:cubicBezTo>
                    <a:pt x="10238" y="20019"/>
                    <a:pt x="10114" y="19975"/>
                    <a:pt x="10021" y="19920"/>
                  </a:cubicBezTo>
                  <a:cubicBezTo>
                    <a:pt x="9866" y="19876"/>
                    <a:pt x="9835" y="19798"/>
                    <a:pt x="9680" y="19754"/>
                  </a:cubicBezTo>
                  <a:cubicBezTo>
                    <a:pt x="9525" y="19710"/>
                    <a:pt x="9401" y="19666"/>
                    <a:pt x="9308" y="19610"/>
                  </a:cubicBezTo>
                  <a:cubicBezTo>
                    <a:pt x="9246" y="19533"/>
                    <a:pt x="8967" y="19544"/>
                    <a:pt x="8998" y="19444"/>
                  </a:cubicBezTo>
                  <a:cubicBezTo>
                    <a:pt x="8905" y="19378"/>
                    <a:pt x="8719" y="19356"/>
                    <a:pt x="8688" y="19279"/>
                  </a:cubicBezTo>
                  <a:cubicBezTo>
                    <a:pt x="8347" y="19223"/>
                    <a:pt x="8316" y="19058"/>
                    <a:pt x="7975" y="19002"/>
                  </a:cubicBezTo>
                  <a:cubicBezTo>
                    <a:pt x="7820" y="18870"/>
                    <a:pt x="7573" y="18770"/>
                    <a:pt x="7356" y="18660"/>
                  </a:cubicBezTo>
                  <a:cubicBezTo>
                    <a:pt x="7232" y="18615"/>
                    <a:pt x="7139" y="18560"/>
                    <a:pt x="7046" y="18494"/>
                  </a:cubicBezTo>
                  <a:cubicBezTo>
                    <a:pt x="6922" y="18450"/>
                    <a:pt x="6767" y="18427"/>
                    <a:pt x="6736" y="18361"/>
                  </a:cubicBezTo>
                  <a:cubicBezTo>
                    <a:pt x="6581" y="18228"/>
                    <a:pt x="6271" y="18151"/>
                    <a:pt x="6178" y="17996"/>
                  </a:cubicBezTo>
                  <a:cubicBezTo>
                    <a:pt x="5930" y="17908"/>
                    <a:pt x="5961" y="17731"/>
                    <a:pt x="5620" y="17665"/>
                  </a:cubicBezTo>
                  <a:cubicBezTo>
                    <a:pt x="5589" y="17576"/>
                    <a:pt x="5620" y="17466"/>
                    <a:pt x="5403" y="17444"/>
                  </a:cubicBezTo>
                  <a:cubicBezTo>
                    <a:pt x="5465" y="17322"/>
                    <a:pt x="5310" y="17267"/>
                    <a:pt x="5155" y="17223"/>
                  </a:cubicBezTo>
                  <a:cubicBezTo>
                    <a:pt x="5155" y="17145"/>
                    <a:pt x="5186" y="17057"/>
                    <a:pt x="5093" y="17024"/>
                  </a:cubicBezTo>
                  <a:cubicBezTo>
                    <a:pt x="5093" y="16924"/>
                    <a:pt x="4814" y="16935"/>
                    <a:pt x="4783" y="16858"/>
                  </a:cubicBezTo>
                  <a:cubicBezTo>
                    <a:pt x="4690" y="16802"/>
                    <a:pt x="4628" y="16736"/>
                    <a:pt x="4474" y="16714"/>
                  </a:cubicBezTo>
                  <a:cubicBezTo>
                    <a:pt x="4474" y="16648"/>
                    <a:pt x="4505" y="16559"/>
                    <a:pt x="4319" y="16548"/>
                  </a:cubicBezTo>
                  <a:cubicBezTo>
                    <a:pt x="4226" y="16515"/>
                    <a:pt x="4195" y="16438"/>
                    <a:pt x="4071" y="16416"/>
                  </a:cubicBezTo>
                  <a:cubicBezTo>
                    <a:pt x="4071" y="16272"/>
                    <a:pt x="3761" y="16239"/>
                    <a:pt x="3761" y="16106"/>
                  </a:cubicBezTo>
                  <a:cubicBezTo>
                    <a:pt x="3637" y="16084"/>
                    <a:pt x="3575" y="16018"/>
                    <a:pt x="3606" y="15940"/>
                  </a:cubicBezTo>
                  <a:cubicBezTo>
                    <a:pt x="3451" y="15918"/>
                    <a:pt x="3389" y="15863"/>
                    <a:pt x="3358" y="15797"/>
                  </a:cubicBezTo>
                  <a:cubicBezTo>
                    <a:pt x="3296" y="15686"/>
                    <a:pt x="2986" y="15653"/>
                    <a:pt x="3048" y="15498"/>
                  </a:cubicBezTo>
                  <a:cubicBezTo>
                    <a:pt x="3141" y="15498"/>
                    <a:pt x="3110" y="15542"/>
                    <a:pt x="3141" y="15575"/>
                  </a:cubicBezTo>
                  <a:cubicBezTo>
                    <a:pt x="3234" y="15575"/>
                    <a:pt x="3265" y="15586"/>
                    <a:pt x="3296" y="15609"/>
                  </a:cubicBezTo>
                  <a:cubicBezTo>
                    <a:pt x="3327" y="15664"/>
                    <a:pt x="3513" y="15653"/>
                    <a:pt x="3451" y="15741"/>
                  </a:cubicBezTo>
                  <a:cubicBezTo>
                    <a:pt x="3637" y="15797"/>
                    <a:pt x="3792" y="15863"/>
                    <a:pt x="3823" y="15962"/>
                  </a:cubicBezTo>
                  <a:cubicBezTo>
                    <a:pt x="4040" y="16018"/>
                    <a:pt x="4133" y="16106"/>
                    <a:pt x="4226" y="16194"/>
                  </a:cubicBezTo>
                  <a:cubicBezTo>
                    <a:pt x="4319" y="16228"/>
                    <a:pt x="4381" y="16261"/>
                    <a:pt x="4474" y="16305"/>
                  </a:cubicBezTo>
                  <a:cubicBezTo>
                    <a:pt x="4505" y="16327"/>
                    <a:pt x="4659" y="16360"/>
                    <a:pt x="4628" y="16416"/>
                  </a:cubicBezTo>
                  <a:cubicBezTo>
                    <a:pt x="4969" y="16526"/>
                    <a:pt x="5217" y="16681"/>
                    <a:pt x="5558" y="16802"/>
                  </a:cubicBezTo>
                  <a:cubicBezTo>
                    <a:pt x="5651" y="16880"/>
                    <a:pt x="5899" y="16913"/>
                    <a:pt x="6023" y="16990"/>
                  </a:cubicBezTo>
                  <a:cubicBezTo>
                    <a:pt x="6178" y="17001"/>
                    <a:pt x="6178" y="17068"/>
                    <a:pt x="6333" y="17079"/>
                  </a:cubicBezTo>
                  <a:cubicBezTo>
                    <a:pt x="6488" y="17079"/>
                    <a:pt x="6395" y="17178"/>
                    <a:pt x="6488" y="17189"/>
                  </a:cubicBezTo>
                  <a:cubicBezTo>
                    <a:pt x="6736" y="17234"/>
                    <a:pt x="6860" y="17333"/>
                    <a:pt x="7108" y="17388"/>
                  </a:cubicBezTo>
                  <a:cubicBezTo>
                    <a:pt x="7263" y="17388"/>
                    <a:pt x="7263" y="17455"/>
                    <a:pt x="7418" y="17466"/>
                  </a:cubicBezTo>
                  <a:cubicBezTo>
                    <a:pt x="7387" y="17510"/>
                    <a:pt x="7480" y="17521"/>
                    <a:pt x="7573" y="17521"/>
                  </a:cubicBezTo>
                  <a:cubicBezTo>
                    <a:pt x="7573" y="17554"/>
                    <a:pt x="7604" y="17576"/>
                    <a:pt x="7665" y="17576"/>
                  </a:cubicBezTo>
                  <a:cubicBezTo>
                    <a:pt x="7851" y="17643"/>
                    <a:pt x="7975" y="17731"/>
                    <a:pt x="8130" y="17797"/>
                  </a:cubicBezTo>
                  <a:cubicBezTo>
                    <a:pt x="8347" y="17797"/>
                    <a:pt x="8192" y="17908"/>
                    <a:pt x="8440" y="17886"/>
                  </a:cubicBezTo>
                  <a:cubicBezTo>
                    <a:pt x="8440" y="17952"/>
                    <a:pt x="8564" y="17974"/>
                    <a:pt x="8688" y="17996"/>
                  </a:cubicBezTo>
                  <a:cubicBezTo>
                    <a:pt x="8688" y="17908"/>
                    <a:pt x="8564" y="17853"/>
                    <a:pt x="8440" y="17797"/>
                  </a:cubicBezTo>
                  <a:cubicBezTo>
                    <a:pt x="8316" y="17753"/>
                    <a:pt x="8347" y="17676"/>
                    <a:pt x="8192" y="17632"/>
                  </a:cubicBezTo>
                  <a:cubicBezTo>
                    <a:pt x="8161" y="17565"/>
                    <a:pt x="7913" y="17576"/>
                    <a:pt x="7975" y="17466"/>
                  </a:cubicBezTo>
                  <a:cubicBezTo>
                    <a:pt x="7851" y="17433"/>
                    <a:pt x="7665" y="17410"/>
                    <a:pt x="7665" y="17333"/>
                  </a:cubicBezTo>
                  <a:cubicBezTo>
                    <a:pt x="7108" y="17189"/>
                    <a:pt x="6736" y="16979"/>
                    <a:pt x="6333" y="16769"/>
                  </a:cubicBezTo>
                  <a:cubicBezTo>
                    <a:pt x="6240" y="16703"/>
                    <a:pt x="6023" y="16681"/>
                    <a:pt x="5930" y="16603"/>
                  </a:cubicBezTo>
                  <a:cubicBezTo>
                    <a:pt x="5682" y="16603"/>
                    <a:pt x="5744" y="16471"/>
                    <a:pt x="5465" y="16471"/>
                  </a:cubicBezTo>
                  <a:cubicBezTo>
                    <a:pt x="5465" y="16416"/>
                    <a:pt x="5434" y="16371"/>
                    <a:pt x="5310" y="16360"/>
                  </a:cubicBezTo>
                  <a:cubicBezTo>
                    <a:pt x="5279" y="16327"/>
                    <a:pt x="5155" y="16327"/>
                    <a:pt x="5155" y="16272"/>
                  </a:cubicBezTo>
                  <a:cubicBezTo>
                    <a:pt x="5031" y="16217"/>
                    <a:pt x="4938" y="16139"/>
                    <a:pt x="4783" y="16106"/>
                  </a:cubicBezTo>
                  <a:cubicBezTo>
                    <a:pt x="4659" y="16073"/>
                    <a:pt x="4690" y="15984"/>
                    <a:pt x="4536" y="15940"/>
                  </a:cubicBezTo>
                  <a:cubicBezTo>
                    <a:pt x="4505" y="15929"/>
                    <a:pt x="4443" y="15940"/>
                    <a:pt x="4474" y="15907"/>
                  </a:cubicBezTo>
                  <a:cubicBezTo>
                    <a:pt x="4381" y="15841"/>
                    <a:pt x="4257" y="15774"/>
                    <a:pt x="4133" y="15719"/>
                  </a:cubicBezTo>
                  <a:cubicBezTo>
                    <a:pt x="4133" y="15664"/>
                    <a:pt x="3947" y="15686"/>
                    <a:pt x="3978" y="15609"/>
                  </a:cubicBezTo>
                  <a:cubicBezTo>
                    <a:pt x="3885" y="15598"/>
                    <a:pt x="3978" y="15520"/>
                    <a:pt x="3823" y="15520"/>
                  </a:cubicBezTo>
                  <a:cubicBezTo>
                    <a:pt x="3761" y="15454"/>
                    <a:pt x="3544" y="15421"/>
                    <a:pt x="3513" y="15332"/>
                  </a:cubicBezTo>
                  <a:cubicBezTo>
                    <a:pt x="3327" y="15299"/>
                    <a:pt x="3420" y="15166"/>
                    <a:pt x="3203" y="15133"/>
                  </a:cubicBezTo>
                  <a:cubicBezTo>
                    <a:pt x="3110" y="15067"/>
                    <a:pt x="3048" y="14979"/>
                    <a:pt x="2893" y="14934"/>
                  </a:cubicBezTo>
                  <a:cubicBezTo>
                    <a:pt x="2800" y="14780"/>
                    <a:pt x="2583" y="14647"/>
                    <a:pt x="2428" y="14492"/>
                  </a:cubicBezTo>
                  <a:cubicBezTo>
                    <a:pt x="2118" y="14205"/>
                    <a:pt x="1777" y="13928"/>
                    <a:pt x="1715" y="13553"/>
                  </a:cubicBezTo>
                  <a:cubicBezTo>
                    <a:pt x="1839" y="13586"/>
                    <a:pt x="1870" y="13641"/>
                    <a:pt x="1870" y="13718"/>
                  </a:cubicBezTo>
                  <a:cubicBezTo>
                    <a:pt x="1994" y="13740"/>
                    <a:pt x="1994" y="13807"/>
                    <a:pt x="2025" y="13851"/>
                  </a:cubicBezTo>
                  <a:cubicBezTo>
                    <a:pt x="2025" y="13984"/>
                    <a:pt x="2304" y="14028"/>
                    <a:pt x="2273" y="14160"/>
                  </a:cubicBezTo>
                  <a:cubicBezTo>
                    <a:pt x="2428" y="14183"/>
                    <a:pt x="2335" y="14293"/>
                    <a:pt x="2521" y="14293"/>
                  </a:cubicBezTo>
                  <a:cubicBezTo>
                    <a:pt x="2459" y="14382"/>
                    <a:pt x="2645" y="14382"/>
                    <a:pt x="2583" y="14470"/>
                  </a:cubicBezTo>
                  <a:cubicBezTo>
                    <a:pt x="2862" y="14503"/>
                    <a:pt x="2738" y="14669"/>
                    <a:pt x="2986" y="14713"/>
                  </a:cubicBezTo>
                  <a:cubicBezTo>
                    <a:pt x="3048" y="14768"/>
                    <a:pt x="2986" y="14868"/>
                    <a:pt x="3203" y="14857"/>
                  </a:cubicBezTo>
                  <a:cubicBezTo>
                    <a:pt x="3141" y="14945"/>
                    <a:pt x="3358" y="14934"/>
                    <a:pt x="3296" y="15023"/>
                  </a:cubicBezTo>
                  <a:cubicBezTo>
                    <a:pt x="3482" y="15089"/>
                    <a:pt x="3575" y="15177"/>
                    <a:pt x="3668" y="15277"/>
                  </a:cubicBezTo>
                  <a:cubicBezTo>
                    <a:pt x="3916" y="15332"/>
                    <a:pt x="3947" y="15454"/>
                    <a:pt x="4133" y="15520"/>
                  </a:cubicBezTo>
                  <a:cubicBezTo>
                    <a:pt x="4195" y="15575"/>
                    <a:pt x="4319" y="15586"/>
                    <a:pt x="4319" y="15664"/>
                  </a:cubicBezTo>
                  <a:cubicBezTo>
                    <a:pt x="4381" y="15664"/>
                    <a:pt x="4350" y="15719"/>
                    <a:pt x="4474" y="15719"/>
                  </a:cubicBezTo>
                  <a:cubicBezTo>
                    <a:pt x="4536" y="15719"/>
                    <a:pt x="4536" y="15752"/>
                    <a:pt x="4536" y="15774"/>
                  </a:cubicBezTo>
                  <a:cubicBezTo>
                    <a:pt x="4752" y="15830"/>
                    <a:pt x="4814" y="15951"/>
                    <a:pt x="5000" y="16018"/>
                  </a:cubicBezTo>
                  <a:cubicBezTo>
                    <a:pt x="5031" y="16084"/>
                    <a:pt x="5217" y="16073"/>
                    <a:pt x="5248" y="16128"/>
                  </a:cubicBezTo>
                  <a:cubicBezTo>
                    <a:pt x="5403" y="16139"/>
                    <a:pt x="5310" y="16239"/>
                    <a:pt x="5465" y="16250"/>
                  </a:cubicBezTo>
                  <a:cubicBezTo>
                    <a:pt x="5775" y="16283"/>
                    <a:pt x="5713" y="16438"/>
                    <a:pt x="6023" y="16471"/>
                  </a:cubicBezTo>
                  <a:cubicBezTo>
                    <a:pt x="6054" y="16526"/>
                    <a:pt x="6240" y="16526"/>
                    <a:pt x="6271" y="16581"/>
                  </a:cubicBezTo>
                  <a:cubicBezTo>
                    <a:pt x="6240" y="16648"/>
                    <a:pt x="6550" y="16603"/>
                    <a:pt x="6488" y="16692"/>
                  </a:cubicBezTo>
                  <a:cubicBezTo>
                    <a:pt x="6798" y="16725"/>
                    <a:pt x="6798" y="16858"/>
                    <a:pt x="7046" y="16913"/>
                  </a:cubicBezTo>
                  <a:cubicBezTo>
                    <a:pt x="7108" y="16946"/>
                    <a:pt x="7170" y="16990"/>
                    <a:pt x="7263" y="17024"/>
                  </a:cubicBezTo>
                  <a:cubicBezTo>
                    <a:pt x="7387" y="17046"/>
                    <a:pt x="7511" y="17068"/>
                    <a:pt x="7511" y="17134"/>
                  </a:cubicBezTo>
                  <a:cubicBezTo>
                    <a:pt x="7944" y="17234"/>
                    <a:pt x="8130" y="17421"/>
                    <a:pt x="8533" y="17554"/>
                  </a:cubicBezTo>
                  <a:cubicBezTo>
                    <a:pt x="8533" y="17377"/>
                    <a:pt x="8347" y="17355"/>
                    <a:pt x="8347" y="17134"/>
                  </a:cubicBezTo>
                  <a:cubicBezTo>
                    <a:pt x="8316" y="17112"/>
                    <a:pt x="8223" y="17090"/>
                    <a:pt x="8130" y="17079"/>
                  </a:cubicBezTo>
                  <a:cubicBezTo>
                    <a:pt x="8223" y="17046"/>
                    <a:pt x="8161" y="17035"/>
                    <a:pt x="8130" y="16990"/>
                  </a:cubicBezTo>
                  <a:cubicBezTo>
                    <a:pt x="8006" y="16957"/>
                    <a:pt x="7913" y="16902"/>
                    <a:pt x="7882" y="16825"/>
                  </a:cubicBezTo>
                  <a:cubicBezTo>
                    <a:pt x="7727" y="16802"/>
                    <a:pt x="7604" y="16758"/>
                    <a:pt x="7665" y="16659"/>
                  </a:cubicBezTo>
                  <a:cubicBezTo>
                    <a:pt x="7480" y="16637"/>
                    <a:pt x="7418" y="16581"/>
                    <a:pt x="7356" y="16526"/>
                  </a:cubicBezTo>
                  <a:cubicBezTo>
                    <a:pt x="7263" y="16482"/>
                    <a:pt x="7139" y="16471"/>
                    <a:pt x="7046" y="16438"/>
                  </a:cubicBezTo>
                  <a:cubicBezTo>
                    <a:pt x="7046" y="16371"/>
                    <a:pt x="6922" y="16349"/>
                    <a:pt x="6798" y="16327"/>
                  </a:cubicBezTo>
                  <a:cubicBezTo>
                    <a:pt x="6767" y="16217"/>
                    <a:pt x="6550" y="16183"/>
                    <a:pt x="6488" y="16073"/>
                  </a:cubicBezTo>
                  <a:cubicBezTo>
                    <a:pt x="6302" y="16007"/>
                    <a:pt x="6209" y="15907"/>
                    <a:pt x="5930" y="15852"/>
                  </a:cubicBezTo>
                  <a:cubicBezTo>
                    <a:pt x="6023" y="15763"/>
                    <a:pt x="5806" y="15774"/>
                    <a:pt x="5775" y="15719"/>
                  </a:cubicBezTo>
                  <a:cubicBezTo>
                    <a:pt x="5713" y="15675"/>
                    <a:pt x="5651" y="15631"/>
                    <a:pt x="5558" y="15609"/>
                  </a:cubicBezTo>
                  <a:cubicBezTo>
                    <a:pt x="5496" y="15487"/>
                    <a:pt x="5279" y="15443"/>
                    <a:pt x="5155" y="15354"/>
                  </a:cubicBezTo>
                  <a:cubicBezTo>
                    <a:pt x="5093" y="15321"/>
                    <a:pt x="4938" y="15299"/>
                    <a:pt x="4938" y="15244"/>
                  </a:cubicBezTo>
                  <a:cubicBezTo>
                    <a:pt x="5000" y="15189"/>
                    <a:pt x="4814" y="15211"/>
                    <a:pt x="4783" y="15189"/>
                  </a:cubicBezTo>
                  <a:cubicBezTo>
                    <a:pt x="4721" y="15177"/>
                    <a:pt x="4783" y="15122"/>
                    <a:pt x="4690" y="15133"/>
                  </a:cubicBezTo>
                  <a:cubicBezTo>
                    <a:pt x="4690" y="15067"/>
                    <a:pt x="4567" y="15056"/>
                    <a:pt x="4628" y="14967"/>
                  </a:cubicBezTo>
                  <a:cubicBezTo>
                    <a:pt x="4381" y="14890"/>
                    <a:pt x="4288" y="14780"/>
                    <a:pt x="4071" y="14713"/>
                  </a:cubicBezTo>
                  <a:cubicBezTo>
                    <a:pt x="4071" y="14558"/>
                    <a:pt x="3792" y="14503"/>
                    <a:pt x="3668" y="14382"/>
                  </a:cubicBezTo>
                  <a:cubicBezTo>
                    <a:pt x="3637" y="14315"/>
                    <a:pt x="3606" y="14260"/>
                    <a:pt x="3451" y="14238"/>
                  </a:cubicBezTo>
                  <a:cubicBezTo>
                    <a:pt x="3451" y="14160"/>
                    <a:pt x="3420" y="14105"/>
                    <a:pt x="3296" y="14072"/>
                  </a:cubicBezTo>
                  <a:cubicBezTo>
                    <a:pt x="3296" y="13984"/>
                    <a:pt x="3079" y="13984"/>
                    <a:pt x="3141" y="13884"/>
                  </a:cubicBezTo>
                  <a:cubicBezTo>
                    <a:pt x="2955" y="13873"/>
                    <a:pt x="3048" y="13763"/>
                    <a:pt x="2893" y="13740"/>
                  </a:cubicBezTo>
                  <a:cubicBezTo>
                    <a:pt x="2769" y="13641"/>
                    <a:pt x="2800" y="13475"/>
                    <a:pt x="2583" y="13409"/>
                  </a:cubicBezTo>
                  <a:cubicBezTo>
                    <a:pt x="2552" y="13265"/>
                    <a:pt x="2397" y="13155"/>
                    <a:pt x="2273" y="13044"/>
                  </a:cubicBezTo>
                  <a:cubicBezTo>
                    <a:pt x="2118" y="12956"/>
                    <a:pt x="2118" y="12812"/>
                    <a:pt x="1870" y="12746"/>
                  </a:cubicBezTo>
                  <a:cubicBezTo>
                    <a:pt x="1901" y="12657"/>
                    <a:pt x="1870" y="12602"/>
                    <a:pt x="1715" y="12569"/>
                  </a:cubicBezTo>
                  <a:cubicBezTo>
                    <a:pt x="1622" y="12491"/>
                    <a:pt x="1746" y="12502"/>
                    <a:pt x="1653" y="12436"/>
                  </a:cubicBezTo>
                  <a:cubicBezTo>
                    <a:pt x="1653" y="12392"/>
                    <a:pt x="1344" y="12325"/>
                    <a:pt x="1560" y="12292"/>
                  </a:cubicBezTo>
                  <a:cubicBezTo>
                    <a:pt x="1529" y="12237"/>
                    <a:pt x="1375" y="12215"/>
                    <a:pt x="1406" y="12127"/>
                  </a:cubicBezTo>
                  <a:cubicBezTo>
                    <a:pt x="1437" y="12082"/>
                    <a:pt x="1344" y="12082"/>
                    <a:pt x="1344" y="12049"/>
                  </a:cubicBezTo>
                  <a:cubicBezTo>
                    <a:pt x="1251" y="12049"/>
                    <a:pt x="1282" y="12016"/>
                    <a:pt x="1251" y="11994"/>
                  </a:cubicBezTo>
                  <a:cubicBezTo>
                    <a:pt x="1437" y="12038"/>
                    <a:pt x="1560" y="12104"/>
                    <a:pt x="1560" y="12215"/>
                  </a:cubicBezTo>
                  <a:cubicBezTo>
                    <a:pt x="1715" y="12215"/>
                    <a:pt x="1622" y="12303"/>
                    <a:pt x="1715" y="12325"/>
                  </a:cubicBezTo>
                  <a:cubicBezTo>
                    <a:pt x="1777" y="12359"/>
                    <a:pt x="1839" y="12403"/>
                    <a:pt x="1808" y="12458"/>
                  </a:cubicBezTo>
                  <a:cubicBezTo>
                    <a:pt x="2025" y="12513"/>
                    <a:pt x="2025" y="12668"/>
                    <a:pt x="2180" y="12746"/>
                  </a:cubicBezTo>
                  <a:cubicBezTo>
                    <a:pt x="2149" y="12834"/>
                    <a:pt x="2428" y="12801"/>
                    <a:pt x="2335" y="12911"/>
                  </a:cubicBezTo>
                  <a:cubicBezTo>
                    <a:pt x="2521" y="12911"/>
                    <a:pt x="2366" y="13033"/>
                    <a:pt x="2583" y="13022"/>
                  </a:cubicBezTo>
                  <a:cubicBezTo>
                    <a:pt x="2645" y="13265"/>
                    <a:pt x="3079" y="13387"/>
                    <a:pt x="3296" y="13575"/>
                  </a:cubicBezTo>
                  <a:cubicBezTo>
                    <a:pt x="3420" y="13663"/>
                    <a:pt x="3513" y="13774"/>
                    <a:pt x="3761" y="13829"/>
                  </a:cubicBezTo>
                  <a:cubicBezTo>
                    <a:pt x="3792" y="13950"/>
                    <a:pt x="4102" y="13984"/>
                    <a:pt x="4133" y="14105"/>
                  </a:cubicBezTo>
                  <a:cubicBezTo>
                    <a:pt x="4257" y="14138"/>
                    <a:pt x="4350" y="14183"/>
                    <a:pt x="4443" y="14216"/>
                  </a:cubicBezTo>
                  <a:cubicBezTo>
                    <a:pt x="4443" y="14282"/>
                    <a:pt x="4567" y="14304"/>
                    <a:pt x="4690" y="14326"/>
                  </a:cubicBezTo>
                  <a:cubicBezTo>
                    <a:pt x="4783" y="14359"/>
                    <a:pt x="4752" y="14426"/>
                    <a:pt x="4938" y="14437"/>
                  </a:cubicBezTo>
                  <a:cubicBezTo>
                    <a:pt x="4969" y="14492"/>
                    <a:pt x="4969" y="14558"/>
                    <a:pt x="5155" y="14547"/>
                  </a:cubicBezTo>
                  <a:cubicBezTo>
                    <a:pt x="5186" y="14625"/>
                    <a:pt x="5310" y="14669"/>
                    <a:pt x="5310" y="14746"/>
                  </a:cubicBezTo>
                  <a:cubicBezTo>
                    <a:pt x="5589" y="14857"/>
                    <a:pt x="5868" y="14956"/>
                    <a:pt x="6023" y="15100"/>
                  </a:cubicBezTo>
                  <a:cubicBezTo>
                    <a:pt x="6209" y="15133"/>
                    <a:pt x="6271" y="15222"/>
                    <a:pt x="6333" y="15299"/>
                  </a:cubicBezTo>
                  <a:cubicBezTo>
                    <a:pt x="6581" y="15310"/>
                    <a:pt x="6426" y="15443"/>
                    <a:pt x="6643" y="15465"/>
                  </a:cubicBezTo>
                  <a:cubicBezTo>
                    <a:pt x="6891" y="15586"/>
                    <a:pt x="6984" y="15741"/>
                    <a:pt x="7263" y="15852"/>
                  </a:cubicBezTo>
                  <a:cubicBezTo>
                    <a:pt x="7356" y="16018"/>
                    <a:pt x="7604" y="16128"/>
                    <a:pt x="7727" y="16272"/>
                  </a:cubicBezTo>
                  <a:close/>
                  <a:moveTo>
                    <a:pt x="5403" y="17300"/>
                  </a:moveTo>
                  <a:cubicBezTo>
                    <a:pt x="5589" y="17333"/>
                    <a:pt x="5527" y="17444"/>
                    <a:pt x="5713" y="17466"/>
                  </a:cubicBezTo>
                  <a:cubicBezTo>
                    <a:pt x="5651" y="17587"/>
                    <a:pt x="5961" y="17587"/>
                    <a:pt x="5961" y="17687"/>
                  </a:cubicBezTo>
                  <a:cubicBezTo>
                    <a:pt x="6147" y="17819"/>
                    <a:pt x="6333" y="17952"/>
                    <a:pt x="6581" y="18052"/>
                  </a:cubicBezTo>
                  <a:cubicBezTo>
                    <a:pt x="6612" y="18129"/>
                    <a:pt x="6736" y="18184"/>
                    <a:pt x="6891" y="18217"/>
                  </a:cubicBezTo>
                  <a:cubicBezTo>
                    <a:pt x="6860" y="18328"/>
                    <a:pt x="7139" y="18328"/>
                    <a:pt x="7201" y="18416"/>
                  </a:cubicBezTo>
                  <a:cubicBezTo>
                    <a:pt x="7387" y="18560"/>
                    <a:pt x="7789" y="18615"/>
                    <a:pt x="7913" y="18781"/>
                  </a:cubicBezTo>
                  <a:cubicBezTo>
                    <a:pt x="8099" y="18792"/>
                    <a:pt x="8068" y="18903"/>
                    <a:pt x="8285" y="18914"/>
                  </a:cubicBezTo>
                  <a:cubicBezTo>
                    <a:pt x="8254" y="19024"/>
                    <a:pt x="8626" y="19002"/>
                    <a:pt x="8595" y="19113"/>
                  </a:cubicBezTo>
                  <a:cubicBezTo>
                    <a:pt x="8936" y="19190"/>
                    <a:pt x="9122" y="19312"/>
                    <a:pt x="9370" y="19411"/>
                  </a:cubicBezTo>
                  <a:cubicBezTo>
                    <a:pt x="9556" y="19544"/>
                    <a:pt x="9897" y="19621"/>
                    <a:pt x="10083" y="19754"/>
                  </a:cubicBezTo>
                  <a:cubicBezTo>
                    <a:pt x="10238" y="19798"/>
                    <a:pt x="10300" y="19876"/>
                    <a:pt x="10486" y="19920"/>
                  </a:cubicBezTo>
                  <a:cubicBezTo>
                    <a:pt x="10486" y="19964"/>
                    <a:pt x="10548" y="19986"/>
                    <a:pt x="10641" y="19997"/>
                  </a:cubicBezTo>
                  <a:cubicBezTo>
                    <a:pt x="10610" y="20030"/>
                    <a:pt x="10857" y="20097"/>
                    <a:pt x="10857" y="20030"/>
                  </a:cubicBezTo>
                  <a:cubicBezTo>
                    <a:pt x="10641" y="19931"/>
                    <a:pt x="10517" y="19798"/>
                    <a:pt x="10393" y="19666"/>
                  </a:cubicBezTo>
                  <a:cubicBezTo>
                    <a:pt x="10269" y="19533"/>
                    <a:pt x="9928" y="19478"/>
                    <a:pt x="9835" y="19334"/>
                  </a:cubicBezTo>
                  <a:cubicBezTo>
                    <a:pt x="9587" y="19245"/>
                    <a:pt x="9525" y="19091"/>
                    <a:pt x="9215" y="19024"/>
                  </a:cubicBezTo>
                  <a:cubicBezTo>
                    <a:pt x="9060" y="18903"/>
                    <a:pt x="8750" y="18825"/>
                    <a:pt x="8688" y="18660"/>
                  </a:cubicBezTo>
                  <a:cubicBezTo>
                    <a:pt x="8409" y="18671"/>
                    <a:pt x="8440" y="18582"/>
                    <a:pt x="8285" y="18549"/>
                  </a:cubicBezTo>
                  <a:cubicBezTo>
                    <a:pt x="8223" y="18483"/>
                    <a:pt x="8006" y="18461"/>
                    <a:pt x="7882" y="18416"/>
                  </a:cubicBezTo>
                  <a:cubicBezTo>
                    <a:pt x="7913" y="18372"/>
                    <a:pt x="7851" y="18350"/>
                    <a:pt x="7820" y="18328"/>
                  </a:cubicBezTo>
                  <a:cubicBezTo>
                    <a:pt x="7820" y="18284"/>
                    <a:pt x="7635" y="18306"/>
                    <a:pt x="7665" y="18251"/>
                  </a:cubicBezTo>
                  <a:cubicBezTo>
                    <a:pt x="7449" y="18240"/>
                    <a:pt x="7542" y="18129"/>
                    <a:pt x="7263" y="18140"/>
                  </a:cubicBezTo>
                  <a:cubicBezTo>
                    <a:pt x="7263" y="18107"/>
                    <a:pt x="7263" y="18074"/>
                    <a:pt x="7108" y="18085"/>
                  </a:cubicBezTo>
                  <a:cubicBezTo>
                    <a:pt x="7108" y="18029"/>
                    <a:pt x="7046" y="18007"/>
                    <a:pt x="6953" y="17996"/>
                  </a:cubicBezTo>
                  <a:cubicBezTo>
                    <a:pt x="6860" y="17941"/>
                    <a:pt x="6705" y="17908"/>
                    <a:pt x="6643" y="17831"/>
                  </a:cubicBezTo>
                  <a:cubicBezTo>
                    <a:pt x="6426" y="17731"/>
                    <a:pt x="6209" y="17632"/>
                    <a:pt x="6023" y="17521"/>
                  </a:cubicBezTo>
                  <a:cubicBezTo>
                    <a:pt x="5806" y="17421"/>
                    <a:pt x="5682" y="17300"/>
                    <a:pt x="5403" y="17223"/>
                  </a:cubicBezTo>
                  <a:cubicBezTo>
                    <a:pt x="5403" y="17245"/>
                    <a:pt x="5403" y="17278"/>
                    <a:pt x="5403" y="17300"/>
                  </a:cubicBezTo>
                  <a:close/>
                  <a:moveTo>
                    <a:pt x="9277" y="9064"/>
                  </a:moveTo>
                  <a:cubicBezTo>
                    <a:pt x="9308" y="8954"/>
                    <a:pt x="9556" y="8910"/>
                    <a:pt x="9587" y="8788"/>
                  </a:cubicBezTo>
                  <a:cubicBezTo>
                    <a:pt x="9866" y="8733"/>
                    <a:pt x="10021" y="8622"/>
                    <a:pt x="10300" y="8567"/>
                  </a:cubicBezTo>
                  <a:cubicBezTo>
                    <a:pt x="10269" y="8390"/>
                    <a:pt x="10764" y="8401"/>
                    <a:pt x="10764" y="8235"/>
                  </a:cubicBezTo>
                  <a:cubicBezTo>
                    <a:pt x="11043" y="8213"/>
                    <a:pt x="11136" y="8125"/>
                    <a:pt x="11291" y="8070"/>
                  </a:cubicBezTo>
                  <a:cubicBezTo>
                    <a:pt x="11477" y="8003"/>
                    <a:pt x="11663" y="7937"/>
                    <a:pt x="11849" y="7871"/>
                  </a:cubicBezTo>
                  <a:cubicBezTo>
                    <a:pt x="11942" y="7826"/>
                    <a:pt x="12066" y="7815"/>
                    <a:pt x="12159" y="7782"/>
                  </a:cubicBezTo>
                  <a:cubicBezTo>
                    <a:pt x="12252" y="7760"/>
                    <a:pt x="12314" y="7705"/>
                    <a:pt x="12407" y="7672"/>
                  </a:cubicBezTo>
                  <a:cubicBezTo>
                    <a:pt x="12593" y="7616"/>
                    <a:pt x="12779" y="7561"/>
                    <a:pt x="13027" y="7506"/>
                  </a:cubicBezTo>
                  <a:cubicBezTo>
                    <a:pt x="13151" y="7451"/>
                    <a:pt x="13244" y="7384"/>
                    <a:pt x="13399" y="7340"/>
                  </a:cubicBezTo>
                  <a:cubicBezTo>
                    <a:pt x="13492" y="7318"/>
                    <a:pt x="13554" y="7285"/>
                    <a:pt x="13647" y="7263"/>
                  </a:cubicBezTo>
                  <a:cubicBezTo>
                    <a:pt x="13771" y="7241"/>
                    <a:pt x="13709" y="7174"/>
                    <a:pt x="13956" y="7196"/>
                  </a:cubicBezTo>
                  <a:cubicBezTo>
                    <a:pt x="14111" y="7075"/>
                    <a:pt x="14390" y="7008"/>
                    <a:pt x="14576" y="6898"/>
                  </a:cubicBezTo>
                  <a:cubicBezTo>
                    <a:pt x="14824" y="6920"/>
                    <a:pt x="14669" y="6798"/>
                    <a:pt x="14979" y="6843"/>
                  </a:cubicBezTo>
                  <a:cubicBezTo>
                    <a:pt x="14979" y="6721"/>
                    <a:pt x="15258" y="6699"/>
                    <a:pt x="15444" y="6644"/>
                  </a:cubicBezTo>
                  <a:cubicBezTo>
                    <a:pt x="15537" y="6555"/>
                    <a:pt x="15785" y="6511"/>
                    <a:pt x="15971" y="6445"/>
                  </a:cubicBezTo>
                  <a:cubicBezTo>
                    <a:pt x="16095" y="6356"/>
                    <a:pt x="16374" y="6334"/>
                    <a:pt x="16529" y="6257"/>
                  </a:cubicBezTo>
                  <a:cubicBezTo>
                    <a:pt x="16560" y="6201"/>
                    <a:pt x="16746" y="6201"/>
                    <a:pt x="16746" y="6146"/>
                  </a:cubicBezTo>
                  <a:cubicBezTo>
                    <a:pt x="17024" y="6168"/>
                    <a:pt x="16931" y="6069"/>
                    <a:pt x="17086" y="6058"/>
                  </a:cubicBezTo>
                  <a:cubicBezTo>
                    <a:pt x="17117" y="5947"/>
                    <a:pt x="17489" y="5947"/>
                    <a:pt x="17551" y="5837"/>
                  </a:cubicBezTo>
                  <a:cubicBezTo>
                    <a:pt x="17706" y="5826"/>
                    <a:pt x="17706" y="5759"/>
                    <a:pt x="17768" y="5726"/>
                  </a:cubicBezTo>
                  <a:cubicBezTo>
                    <a:pt x="17830" y="5715"/>
                    <a:pt x="17861" y="5704"/>
                    <a:pt x="17861" y="5671"/>
                  </a:cubicBezTo>
                  <a:cubicBezTo>
                    <a:pt x="17954" y="5671"/>
                    <a:pt x="18047" y="5660"/>
                    <a:pt x="18016" y="5616"/>
                  </a:cubicBezTo>
                  <a:cubicBezTo>
                    <a:pt x="18171" y="5538"/>
                    <a:pt x="18326" y="5472"/>
                    <a:pt x="18481" y="5394"/>
                  </a:cubicBezTo>
                  <a:cubicBezTo>
                    <a:pt x="18636" y="5383"/>
                    <a:pt x="18481" y="5273"/>
                    <a:pt x="18698" y="5284"/>
                  </a:cubicBezTo>
                  <a:cubicBezTo>
                    <a:pt x="18822" y="5262"/>
                    <a:pt x="18698" y="5140"/>
                    <a:pt x="18946" y="5173"/>
                  </a:cubicBezTo>
                  <a:cubicBezTo>
                    <a:pt x="18946" y="5118"/>
                    <a:pt x="18884" y="5107"/>
                    <a:pt x="18791" y="5140"/>
                  </a:cubicBezTo>
                  <a:cubicBezTo>
                    <a:pt x="18760" y="5184"/>
                    <a:pt x="18667" y="5184"/>
                    <a:pt x="18636" y="5229"/>
                  </a:cubicBezTo>
                  <a:cubicBezTo>
                    <a:pt x="18667" y="5295"/>
                    <a:pt x="18326" y="5251"/>
                    <a:pt x="18388" y="5339"/>
                  </a:cubicBezTo>
                  <a:cubicBezTo>
                    <a:pt x="18233" y="5350"/>
                    <a:pt x="18233" y="5417"/>
                    <a:pt x="18078" y="5417"/>
                  </a:cubicBezTo>
                  <a:cubicBezTo>
                    <a:pt x="17985" y="5450"/>
                    <a:pt x="17923" y="5494"/>
                    <a:pt x="17861" y="5527"/>
                  </a:cubicBezTo>
                  <a:cubicBezTo>
                    <a:pt x="17706" y="5560"/>
                    <a:pt x="17613" y="5593"/>
                    <a:pt x="17551" y="5638"/>
                  </a:cubicBezTo>
                  <a:cubicBezTo>
                    <a:pt x="17086" y="5748"/>
                    <a:pt x="16684" y="5870"/>
                    <a:pt x="16281" y="6002"/>
                  </a:cubicBezTo>
                  <a:cubicBezTo>
                    <a:pt x="15847" y="6113"/>
                    <a:pt x="15444" y="6246"/>
                    <a:pt x="15041" y="6367"/>
                  </a:cubicBezTo>
                  <a:cubicBezTo>
                    <a:pt x="14886" y="6378"/>
                    <a:pt x="14886" y="6445"/>
                    <a:pt x="14731" y="6456"/>
                  </a:cubicBezTo>
                  <a:cubicBezTo>
                    <a:pt x="14638" y="6456"/>
                    <a:pt x="14669" y="6500"/>
                    <a:pt x="14576" y="6511"/>
                  </a:cubicBezTo>
                  <a:cubicBezTo>
                    <a:pt x="14483" y="6511"/>
                    <a:pt x="14452" y="6533"/>
                    <a:pt x="14421" y="6566"/>
                  </a:cubicBezTo>
                  <a:cubicBezTo>
                    <a:pt x="14328" y="6588"/>
                    <a:pt x="14142" y="6588"/>
                    <a:pt x="14111" y="6644"/>
                  </a:cubicBezTo>
                  <a:cubicBezTo>
                    <a:pt x="14111" y="6721"/>
                    <a:pt x="13802" y="6688"/>
                    <a:pt x="13802" y="6754"/>
                  </a:cubicBezTo>
                  <a:cubicBezTo>
                    <a:pt x="13554" y="6798"/>
                    <a:pt x="13461" y="6887"/>
                    <a:pt x="13244" y="6953"/>
                  </a:cubicBezTo>
                  <a:cubicBezTo>
                    <a:pt x="12996" y="6997"/>
                    <a:pt x="12903" y="7097"/>
                    <a:pt x="12717" y="7174"/>
                  </a:cubicBezTo>
                  <a:cubicBezTo>
                    <a:pt x="12531" y="7252"/>
                    <a:pt x="12252" y="7285"/>
                    <a:pt x="12159" y="7395"/>
                  </a:cubicBezTo>
                  <a:cubicBezTo>
                    <a:pt x="11849" y="7428"/>
                    <a:pt x="11787" y="7550"/>
                    <a:pt x="11539" y="7594"/>
                  </a:cubicBezTo>
                  <a:cubicBezTo>
                    <a:pt x="11446" y="7616"/>
                    <a:pt x="11384" y="7672"/>
                    <a:pt x="11291" y="7705"/>
                  </a:cubicBezTo>
                  <a:cubicBezTo>
                    <a:pt x="11136" y="7716"/>
                    <a:pt x="11136" y="7782"/>
                    <a:pt x="11074" y="7815"/>
                  </a:cubicBezTo>
                  <a:cubicBezTo>
                    <a:pt x="10826" y="7860"/>
                    <a:pt x="10826" y="8003"/>
                    <a:pt x="10517" y="8036"/>
                  </a:cubicBezTo>
                  <a:cubicBezTo>
                    <a:pt x="10424" y="8147"/>
                    <a:pt x="10207" y="8202"/>
                    <a:pt x="10052" y="8291"/>
                  </a:cubicBezTo>
                  <a:cubicBezTo>
                    <a:pt x="9990" y="8324"/>
                    <a:pt x="9928" y="8368"/>
                    <a:pt x="9835" y="8401"/>
                  </a:cubicBezTo>
                  <a:cubicBezTo>
                    <a:pt x="9680" y="8423"/>
                    <a:pt x="9711" y="8501"/>
                    <a:pt x="9525" y="8512"/>
                  </a:cubicBezTo>
                  <a:cubicBezTo>
                    <a:pt x="9525" y="8678"/>
                    <a:pt x="9153" y="8711"/>
                    <a:pt x="9122" y="8877"/>
                  </a:cubicBezTo>
                  <a:cubicBezTo>
                    <a:pt x="8874" y="8954"/>
                    <a:pt x="8719" y="9064"/>
                    <a:pt x="8657" y="9208"/>
                  </a:cubicBezTo>
                  <a:cubicBezTo>
                    <a:pt x="8440" y="9230"/>
                    <a:pt x="8440" y="9330"/>
                    <a:pt x="8192" y="9341"/>
                  </a:cubicBezTo>
                  <a:cubicBezTo>
                    <a:pt x="8192" y="9407"/>
                    <a:pt x="8192" y="9473"/>
                    <a:pt x="8192" y="9540"/>
                  </a:cubicBezTo>
                  <a:cubicBezTo>
                    <a:pt x="8130" y="9562"/>
                    <a:pt x="7944" y="9672"/>
                    <a:pt x="8099" y="9684"/>
                  </a:cubicBezTo>
                  <a:cubicBezTo>
                    <a:pt x="8595" y="9507"/>
                    <a:pt x="8750" y="9219"/>
                    <a:pt x="9277" y="9064"/>
                  </a:cubicBezTo>
                  <a:close/>
                  <a:moveTo>
                    <a:pt x="9804" y="5815"/>
                  </a:moveTo>
                  <a:cubicBezTo>
                    <a:pt x="9835" y="5770"/>
                    <a:pt x="9804" y="5704"/>
                    <a:pt x="9742" y="5759"/>
                  </a:cubicBezTo>
                  <a:cubicBezTo>
                    <a:pt x="9742" y="5792"/>
                    <a:pt x="9773" y="5859"/>
                    <a:pt x="9804" y="5815"/>
                  </a:cubicBezTo>
                  <a:close/>
                  <a:moveTo>
                    <a:pt x="9897" y="7318"/>
                  </a:moveTo>
                  <a:cubicBezTo>
                    <a:pt x="9928" y="7373"/>
                    <a:pt x="9525" y="7440"/>
                    <a:pt x="9742" y="7484"/>
                  </a:cubicBezTo>
                  <a:cubicBezTo>
                    <a:pt x="9866" y="7440"/>
                    <a:pt x="9928" y="7351"/>
                    <a:pt x="10052" y="7318"/>
                  </a:cubicBezTo>
                  <a:cubicBezTo>
                    <a:pt x="10052" y="7252"/>
                    <a:pt x="10424" y="7196"/>
                    <a:pt x="10207" y="7152"/>
                  </a:cubicBezTo>
                  <a:cubicBezTo>
                    <a:pt x="10114" y="7207"/>
                    <a:pt x="10021" y="7274"/>
                    <a:pt x="9897" y="7318"/>
                  </a:cubicBezTo>
                  <a:close/>
                  <a:moveTo>
                    <a:pt x="8502" y="8235"/>
                  </a:moveTo>
                  <a:cubicBezTo>
                    <a:pt x="8440" y="8136"/>
                    <a:pt x="8719" y="8070"/>
                    <a:pt x="8409" y="8036"/>
                  </a:cubicBezTo>
                  <a:cubicBezTo>
                    <a:pt x="8471" y="8092"/>
                    <a:pt x="8316" y="8224"/>
                    <a:pt x="8502" y="8235"/>
                  </a:cubicBezTo>
                  <a:close/>
                  <a:moveTo>
                    <a:pt x="8502" y="8766"/>
                  </a:moveTo>
                  <a:cubicBezTo>
                    <a:pt x="8533" y="8678"/>
                    <a:pt x="8781" y="8523"/>
                    <a:pt x="8564" y="8456"/>
                  </a:cubicBezTo>
                  <a:cubicBezTo>
                    <a:pt x="8657" y="8578"/>
                    <a:pt x="8316" y="8700"/>
                    <a:pt x="8502" y="8766"/>
                  </a:cubicBezTo>
                  <a:close/>
                  <a:moveTo>
                    <a:pt x="8347" y="9175"/>
                  </a:moveTo>
                  <a:cubicBezTo>
                    <a:pt x="8254" y="9053"/>
                    <a:pt x="8781" y="8976"/>
                    <a:pt x="8409" y="8932"/>
                  </a:cubicBezTo>
                  <a:cubicBezTo>
                    <a:pt x="8533" y="9042"/>
                    <a:pt x="8068" y="9098"/>
                    <a:pt x="8347" y="9175"/>
                  </a:cubicBezTo>
                  <a:close/>
                  <a:moveTo>
                    <a:pt x="2118" y="9761"/>
                  </a:moveTo>
                  <a:cubicBezTo>
                    <a:pt x="2273" y="9805"/>
                    <a:pt x="2211" y="9905"/>
                    <a:pt x="2335" y="9960"/>
                  </a:cubicBezTo>
                  <a:cubicBezTo>
                    <a:pt x="2397" y="10037"/>
                    <a:pt x="2428" y="10126"/>
                    <a:pt x="2583" y="10181"/>
                  </a:cubicBezTo>
                  <a:cubicBezTo>
                    <a:pt x="2800" y="10479"/>
                    <a:pt x="3203" y="10712"/>
                    <a:pt x="3513" y="10988"/>
                  </a:cubicBezTo>
                  <a:cubicBezTo>
                    <a:pt x="3575" y="11054"/>
                    <a:pt x="3730" y="11098"/>
                    <a:pt x="3761" y="11187"/>
                  </a:cubicBezTo>
                  <a:cubicBezTo>
                    <a:pt x="3978" y="11187"/>
                    <a:pt x="3854" y="11331"/>
                    <a:pt x="4071" y="11353"/>
                  </a:cubicBezTo>
                  <a:cubicBezTo>
                    <a:pt x="4071" y="11441"/>
                    <a:pt x="4195" y="11463"/>
                    <a:pt x="4288" y="11485"/>
                  </a:cubicBezTo>
                  <a:cubicBezTo>
                    <a:pt x="4319" y="11496"/>
                    <a:pt x="4288" y="11530"/>
                    <a:pt x="4288" y="11541"/>
                  </a:cubicBezTo>
                  <a:cubicBezTo>
                    <a:pt x="4381" y="11607"/>
                    <a:pt x="4536" y="11662"/>
                    <a:pt x="4597" y="11740"/>
                  </a:cubicBezTo>
                  <a:cubicBezTo>
                    <a:pt x="4907" y="11828"/>
                    <a:pt x="5031" y="11983"/>
                    <a:pt x="5310" y="12071"/>
                  </a:cubicBezTo>
                  <a:cubicBezTo>
                    <a:pt x="5310" y="12160"/>
                    <a:pt x="5558" y="12171"/>
                    <a:pt x="5558" y="12270"/>
                  </a:cubicBezTo>
                  <a:cubicBezTo>
                    <a:pt x="5682" y="12314"/>
                    <a:pt x="5775" y="12392"/>
                    <a:pt x="5930" y="12436"/>
                  </a:cubicBezTo>
                  <a:cubicBezTo>
                    <a:pt x="6054" y="12580"/>
                    <a:pt x="6302" y="12679"/>
                    <a:pt x="6395" y="12823"/>
                  </a:cubicBezTo>
                  <a:cubicBezTo>
                    <a:pt x="6519" y="12823"/>
                    <a:pt x="6457" y="12900"/>
                    <a:pt x="6550" y="12911"/>
                  </a:cubicBezTo>
                  <a:cubicBezTo>
                    <a:pt x="6550" y="12956"/>
                    <a:pt x="6674" y="12967"/>
                    <a:pt x="6705" y="12989"/>
                  </a:cubicBezTo>
                  <a:cubicBezTo>
                    <a:pt x="6767" y="13077"/>
                    <a:pt x="6798" y="13166"/>
                    <a:pt x="7015" y="13188"/>
                  </a:cubicBezTo>
                  <a:cubicBezTo>
                    <a:pt x="6984" y="13077"/>
                    <a:pt x="6829" y="12989"/>
                    <a:pt x="6705" y="12911"/>
                  </a:cubicBezTo>
                  <a:cubicBezTo>
                    <a:pt x="6860" y="12856"/>
                    <a:pt x="6643" y="12812"/>
                    <a:pt x="6705" y="12712"/>
                  </a:cubicBezTo>
                  <a:cubicBezTo>
                    <a:pt x="6581" y="12712"/>
                    <a:pt x="6674" y="12635"/>
                    <a:pt x="6550" y="12624"/>
                  </a:cubicBezTo>
                  <a:cubicBezTo>
                    <a:pt x="6581" y="12558"/>
                    <a:pt x="6426" y="12569"/>
                    <a:pt x="6488" y="12491"/>
                  </a:cubicBezTo>
                  <a:cubicBezTo>
                    <a:pt x="6395" y="12403"/>
                    <a:pt x="6271" y="12337"/>
                    <a:pt x="6240" y="12237"/>
                  </a:cubicBezTo>
                  <a:cubicBezTo>
                    <a:pt x="5992" y="12204"/>
                    <a:pt x="6209" y="12149"/>
                    <a:pt x="6023" y="12071"/>
                  </a:cubicBezTo>
                  <a:cubicBezTo>
                    <a:pt x="5837" y="12016"/>
                    <a:pt x="5868" y="11905"/>
                    <a:pt x="5713" y="11850"/>
                  </a:cubicBezTo>
                  <a:cubicBezTo>
                    <a:pt x="5589" y="11784"/>
                    <a:pt x="5558" y="11695"/>
                    <a:pt x="5372" y="11651"/>
                  </a:cubicBezTo>
                  <a:cubicBezTo>
                    <a:pt x="5341" y="11618"/>
                    <a:pt x="5279" y="11585"/>
                    <a:pt x="5217" y="11541"/>
                  </a:cubicBezTo>
                  <a:cubicBezTo>
                    <a:pt x="5031" y="11563"/>
                    <a:pt x="5279" y="11408"/>
                    <a:pt x="5062" y="11430"/>
                  </a:cubicBezTo>
                  <a:cubicBezTo>
                    <a:pt x="4876" y="11286"/>
                    <a:pt x="4659" y="11132"/>
                    <a:pt x="4381" y="11010"/>
                  </a:cubicBezTo>
                  <a:cubicBezTo>
                    <a:pt x="4226" y="10966"/>
                    <a:pt x="4195" y="10877"/>
                    <a:pt x="4071" y="10822"/>
                  </a:cubicBezTo>
                  <a:cubicBezTo>
                    <a:pt x="3978" y="10734"/>
                    <a:pt x="3761" y="10701"/>
                    <a:pt x="3761" y="10601"/>
                  </a:cubicBezTo>
                  <a:cubicBezTo>
                    <a:pt x="3544" y="10568"/>
                    <a:pt x="3575" y="10435"/>
                    <a:pt x="3358" y="10402"/>
                  </a:cubicBezTo>
                  <a:cubicBezTo>
                    <a:pt x="3234" y="10336"/>
                    <a:pt x="3203" y="10236"/>
                    <a:pt x="3048" y="10181"/>
                  </a:cubicBezTo>
                  <a:cubicBezTo>
                    <a:pt x="2986" y="10104"/>
                    <a:pt x="2800" y="10059"/>
                    <a:pt x="2738" y="9982"/>
                  </a:cubicBezTo>
                  <a:cubicBezTo>
                    <a:pt x="2645" y="9916"/>
                    <a:pt x="2397" y="9882"/>
                    <a:pt x="2428" y="9761"/>
                  </a:cubicBezTo>
                  <a:cubicBezTo>
                    <a:pt x="2056" y="9672"/>
                    <a:pt x="2118" y="9429"/>
                    <a:pt x="1808" y="9319"/>
                  </a:cubicBezTo>
                  <a:cubicBezTo>
                    <a:pt x="1839" y="9496"/>
                    <a:pt x="2056" y="9595"/>
                    <a:pt x="2118" y="9761"/>
                  </a:cubicBezTo>
                  <a:close/>
                  <a:moveTo>
                    <a:pt x="8192" y="10789"/>
                  </a:moveTo>
                  <a:cubicBezTo>
                    <a:pt x="8161" y="10745"/>
                    <a:pt x="8285" y="10734"/>
                    <a:pt x="8285" y="10678"/>
                  </a:cubicBezTo>
                  <a:cubicBezTo>
                    <a:pt x="8378" y="10678"/>
                    <a:pt x="8316" y="10601"/>
                    <a:pt x="8285" y="10656"/>
                  </a:cubicBezTo>
                  <a:cubicBezTo>
                    <a:pt x="8192" y="10678"/>
                    <a:pt x="8006" y="10855"/>
                    <a:pt x="8192" y="10789"/>
                  </a:cubicBezTo>
                  <a:close/>
                  <a:moveTo>
                    <a:pt x="7573" y="11010"/>
                  </a:moveTo>
                  <a:cubicBezTo>
                    <a:pt x="7480" y="10922"/>
                    <a:pt x="7882" y="10866"/>
                    <a:pt x="7635" y="10822"/>
                  </a:cubicBezTo>
                  <a:cubicBezTo>
                    <a:pt x="7573" y="10844"/>
                    <a:pt x="7356" y="10977"/>
                    <a:pt x="7573" y="11010"/>
                  </a:cubicBezTo>
                  <a:close/>
                  <a:moveTo>
                    <a:pt x="1870" y="11485"/>
                  </a:moveTo>
                  <a:cubicBezTo>
                    <a:pt x="1839" y="11452"/>
                    <a:pt x="1808" y="11430"/>
                    <a:pt x="1715" y="11408"/>
                  </a:cubicBezTo>
                  <a:cubicBezTo>
                    <a:pt x="1715" y="11441"/>
                    <a:pt x="1839" y="11563"/>
                    <a:pt x="1870" y="11485"/>
                  </a:cubicBezTo>
                  <a:close/>
                  <a:moveTo>
                    <a:pt x="2335" y="12104"/>
                  </a:moveTo>
                  <a:cubicBezTo>
                    <a:pt x="2490" y="12171"/>
                    <a:pt x="2521" y="12281"/>
                    <a:pt x="2645" y="12348"/>
                  </a:cubicBezTo>
                  <a:cubicBezTo>
                    <a:pt x="2707" y="12447"/>
                    <a:pt x="2924" y="12502"/>
                    <a:pt x="2986" y="12602"/>
                  </a:cubicBezTo>
                  <a:cubicBezTo>
                    <a:pt x="3296" y="12723"/>
                    <a:pt x="3513" y="12889"/>
                    <a:pt x="3761" y="13044"/>
                  </a:cubicBezTo>
                  <a:cubicBezTo>
                    <a:pt x="3792" y="13088"/>
                    <a:pt x="3854" y="13121"/>
                    <a:pt x="3916" y="13155"/>
                  </a:cubicBezTo>
                  <a:cubicBezTo>
                    <a:pt x="4071" y="13166"/>
                    <a:pt x="3916" y="13276"/>
                    <a:pt x="4133" y="13265"/>
                  </a:cubicBezTo>
                  <a:cubicBezTo>
                    <a:pt x="4102" y="13354"/>
                    <a:pt x="4226" y="13365"/>
                    <a:pt x="4226" y="13431"/>
                  </a:cubicBezTo>
                  <a:cubicBezTo>
                    <a:pt x="4474" y="13409"/>
                    <a:pt x="4319" y="13530"/>
                    <a:pt x="4443" y="13541"/>
                  </a:cubicBezTo>
                  <a:cubicBezTo>
                    <a:pt x="4536" y="13641"/>
                    <a:pt x="4783" y="13674"/>
                    <a:pt x="4845" y="13774"/>
                  </a:cubicBezTo>
                  <a:cubicBezTo>
                    <a:pt x="5000" y="13840"/>
                    <a:pt x="5000" y="13950"/>
                    <a:pt x="5248" y="13995"/>
                  </a:cubicBezTo>
                  <a:cubicBezTo>
                    <a:pt x="5217" y="14050"/>
                    <a:pt x="5248" y="14094"/>
                    <a:pt x="5403" y="14105"/>
                  </a:cubicBezTo>
                  <a:cubicBezTo>
                    <a:pt x="5558" y="14105"/>
                    <a:pt x="5465" y="14205"/>
                    <a:pt x="5620" y="14216"/>
                  </a:cubicBezTo>
                  <a:cubicBezTo>
                    <a:pt x="5806" y="14271"/>
                    <a:pt x="5837" y="14382"/>
                    <a:pt x="6023" y="14437"/>
                  </a:cubicBezTo>
                  <a:cubicBezTo>
                    <a:pt x="6085" y="14536"/>
                    <a:pt x="6271" y="14592"/>
                    <a:pt x="6333" y="14691"/>
                  </a:cubicBezTo>
                  <a:cubicBezTo>
                    <a:pt x="6457" y="14691"/>
                    <a:pt x="6519" y="14735"/>
                    <a:pt x="6488" y="14802"/>
                  </a:cubicBezTo>
                  <a:cubicBezTo>
                    <a:pt x="6612" y="14824"/>
                    <a:pt x="6736" y="14835"/>
                    <a:pt x="6705" y="14912"/>
                  </a:cubicBezTo>
                  <a:cubicBezTo>
                    <a:pt x="6767" y="15012"/>
                    <a:pt x="7108" y="15012"/>
                    <a:pt x="7046" y="15155"/>
                  </a:cubicBezTo>
                  <a:cubicBezTo>
                    <a:pt x="7232" y="15211"/>
                    <a:pt x="7294" y="15332"/>
                    <a:pt x="7418" y="15410"/>
                  </a:cubicBezTo>
                  <a:cubicBezTo>
                    <a:pt x="7418" y="15421"/>
                    <a:pt x="7480" y="15443"/>
                    <a:pt x="7511" y="15410"/>
                  </a:cubicBezTo>
                  <a:cubicBezTo>
                    <a:pt x="7418" y="15321"/>
                    <a:pt x="7387" y="15211"/>
                    <a:pt x="7356" y="15100"/>
                  </a:cubicBezTo>
                  <a:cubicBezTo>
                    <a:pt x="7232" y="15023"/>
                    <a:pt x="7139" y="14934"/>
                    <a:pt x="7108" y="14824"/>
                  </a:cubicBezTo>
                  <a:cubicBezTo>
                    <a:pt x="6891" y="14780"/>
                    <a:pt x="7015" y="14614"/>
                    <a:pt x="6798" y="14581"/>
                  </a:cubicBezTo>
                  <a:cubicBezTo>
                    <a:pt x="6767" y="14459"/>
                    <a:pt x="6581" y="14393"/>
                    <a:pt x="6550" y="14271"/>
                  </a:cubicBezTo>
                  <a:cubicBezTo>
                    <a:pt x="6426" y="14260"/>
                    <a:pt x="6519" y="14172"/>
                    <a:pt x="6395" y="14160"/>
                  </a:cubicBezTo>
                  <a:cubicBezTo>
                    <a:pt x="6302" y="14138"/>
                    <a:pt x="6302" y="14072"/>
                    <a:pt x="6240" y="14017"/>
                  </a:cubicBezTo>
                  <a:cubicBezTo>
                    <a:pt x="6116" y="14017"/>
                    <a:pt x="6209" y="13928"/>
                    <a:pt x="6085" y="13906"/>
                  </a:cubicBezTo>
                  <a:cubicBezTo>
                    <a:pt x="6054" y="13851"/>
                    <a:pt x="5930" y="13840"/>
                    <a:pt x="5930" y="13774"/>
                  </a:cubicBezTo>
                  <a:cubicBezTo>
                    <a:pt x="5806" y="13696"/>
                    <a:pt x="5713" y="13608"/>
                    <a:pt x="5558" y="13541"/>
                  </a:cubicBezTo>
                  <a:cubicBezTo>
                    <a:pt x="5527" y="13431"/>
                    <a:pt x="5155" y="13431"/>
                    <a:pt x="5155" y="13298"/>
                  </a:cubicBezTo>
                  <a:cubicBezTo>
                    <a:pt x="4938" y="13254"/>
                    <a:pt x="4907" y="13144"/>
                    <a:pt x="4752" y="13077"/>
                  </a:cubicBezTo>
                  <a:cubicBezTo>
                    <a:pt x="4721" y="13033"/>
                    <a:pt x="4659" y="13000"/>
                    <a:pt x="4597" y="12967"/>
                  </a:cubicBezTo>
                  <a:cubicBezTo>
                    <a:pt x="4443" y="12956"/>
                    <a:pt x="4597" y="12845"/>
                    <a:pt x="4381" y="12856"/>
                  </a:cubicBezTo>
                  <a:cubicBezTo>
                    <a:pt x="4319" y="12746"/>
                    <a:pt x="4102" y="12712"/>
                    <a:pt x="3978" y="12624"/>
                  </a:cubicBezTo>
                  <a:cubicBezTo>
                    <a:pt x="3885" y="12536"/>
                    <a:pt x="3699" y="12469"/>
                    <a:pt x="3606" y="12381"/>
                  </a:cubicBezTo>
                  <a:cubicBezTo>
                    <a:pt x="3451" y="12314"/>
                    <a:pt x="3265" y="12248"/>
                    <a:pt x="3203" y="12160"/>
                  </a:cubicBezTo>
                  <a:cubicBezTo>
                    <a:pt x="3048" y="12149"/>
                    <a:pt x="3048" y="12082"/>
                    <a:pt x="2893" y="12071"/>
                  </a:cubicBezTo>
                  <a:cubicBezTo>
                    <a:pt x="2769" y="12016"/>
                    <a:pt x="2955" y="12016"/>
                    <a:pt x="2800" y="11961"/>
                  </a:cubicBezTo>
                  <a:cubicBezTo>
                    <a:pt x="2707" y="11950"/>
                    <a:pt x="2614" y="11916"/>
                    <a:pt x="2583" y="11883"/>
                  </a:cubicBezTo>
                  <a:cubicBezTo>
                    <a:pt x="2552" y="11817"/>
                    <a:pt x="2428" y="11806"/>
                    <a:pt x="2335" y="11762"/>
                  </a:cubicBezTo>
                  <a:cubicBezTo>
                    <a:pt x="2335" y="11751"/>
                    <a:pt x="2335" y="11718"/>
                    <a:pt x="2273" y="11706"/>
                  </a:cubicBezTo>
                  <a:cubicBezTo>
                    <a:pt x="2149" y="11706"/>
                    <a:pt x="2211" y="11662"/>
                    <a:pt x="2118" y="11651"/>
                  </a:cubicBezTo>
                  <a:cubicBezTo>
                    <a:pt x="2118" y="11585"/>
                    <a:pt x="1994" y="11574"/>
                    <a:pt x="1870" y="11541"/>
                  </a:cubicBezTo>
                  <a:cubicBezTo>
                    <a:pt x="1994" y="11740"/>
                    <a:pt x="2211" y="11905"/>
                    <a:pt x="2335" y="12104"/>
                  </a:cubicBezTo>
                  <a:close/>
                  <a:moveTo>
                    <a:pt x="10238" y="17941"/>
                  </a:moveTo>
                  <a:cubicBezTo>
                    <a:pt x="10455" y="17952"/>
                    <a:pt x="10176" y="17786"/>
                    <a:pt x="10393" y="17797"/>
                  </a:cubicBezTo>
                  <a:cubicBezTo>
                    <a:pt x="10362" y="17709"/>
                    <a:pt x="10517" y="17698"/>
                    <a:pt x="10548" y="17632"/>
                  </a:cubicBezTo>
                  <a:cubicBezTo>
                    <a:pt x="10579" y="17499"/>
                    <a:pt x="10795" y="17421"/>
                    <a:pt x="10857" y="17300"/>
                  </a:cubicBezTo>
                  <a:cubicBezTo>
                    <a:pt x="11074" y="17245"/>
                    <a:pt x="10981" y="17068"/>
                    <a:pt x="11260" y="17024"/>
                  </a:cubicBezTo>
                  <a:cubicBezTo>
                    <a:pt x="11291" y="16902"/>
                    <a:pt x="11446" y="16814"/>
                    <a:pt x="11570" y="16714"/>
                  </a:cubicBezTo>
                  <a:cubicBezTo>
                    <a:pt x="11756" y="16504"/>
                    <a:pt x="12004" y="16305"/>
                    <a:pt x="12252" y="16106"/>
                  </a:cubicBezTo>
                  <a:cubicBezTo>
                    <a:pt x="12376" y="16084"/>
                    <a:pt x="12376" y="16018"/>
                    <a:pt x="12407" y="15962"/>
                  </a:cubicBezTo>
                  <a:cubicBezTo>
                    <a:pt x="12469" y="15907"/>
                    <a:pt x="12624" y="15885"/>
                    <a:pt x="12562" y="15797"/>
                  </a:cubicBezTo>
                  <a:cubicBezTo>
                    <a:pt x="12779" y="15730"/>
                    <a:pt x="12779" y="15598"/>
                    <a:pt x="12965" y="15520"/>
                  </a:cubicBezTo>
                  <a:cubicBezTo>
                    <a:pt x="12903" y="15432"/>
                    <a:pt x="13089" y="15432"/>
                    <a:pt x="13120" y="15376"/>
                  </a:cubicBezTo>
                  <a:cubicBezTo>
                    <a:pt x="13213" y="15343"/>
                    <a:pt x="13213" y="15266"/>
                    <a:pt x="13337" y="15244"/>
                  </a:cubicBezTo>
                  <a:cubicBezTo>
                    <a:pt x="13430" y="15122"/>
                    <a:pt x="13678" y="15056"/>
                    <a:pt x="13740" y="14934"/>
                  </a:cubicBezTo>
                  <a:cubicBezTo>
                    <a:pt x="13894" y="14857"/>
                    <a:pt x="14018" y="14757"/>
                    <a:pt x="14142" y="14658"/>
                  </a:cubicBezTo>
                  <a:cubicBezTo>
                    <a:pt x="14328" y="14581"/>
                    <a:pt x="14421" y="14481"/>
                    <a:pt x="14607" y="14404"/>
                  </a:cubicBezTo>
                  <a:cubicBezTo>
                    <a:pt x="14669" y="14293"/>
                    <a:pt x="14917" y="14238"/>
                    <a:pt x="14979" y="14127"/>
                  </a:cubicBezTo>
                  <a:cubicBezTo>
                    <a:pt x="15134" y="14105"/>
                    <a:pt x="15134" y="14028"/>
                    <a:pt x="15227" y="13984"/>
                  </a:cubicBezTo>
                  <a:cubicBezTo>
                    <a:pt x="15320" y="13950"/>
                    <a:pt x="15444" y="13917"/>
                    <a:pt x="15444" y="13851"/>
                  </a:cubicBezTo>
                  <a:cubicBezTo>
                    <a:pt x="15568" y="13818"/>
                    <a:pt x="15599" y="13774"/>
                    <a:pt x="15692" y="13740"/>
                  </a:cubicBezTo>
                  <a:cubicBezTo>
                    <a:pt x="15692" y="13707"/>
                    <a:pt x="15785" y="13696"/>
                    <a:pt x="15847" y="13685"/>
                  </a:cubicBezTo>
                  <a:cubicBezTo>
                    <a:pt x="15847" y="13652"/>
                    <a:pt x="15816" y="13608"/>
                    <a:pt x="15909" y="13597"/>
                  </a:cubicBezTo>
                  <a:cubicBezTo>
                    <a:pt x="15909" y="13575"/>
                    <a:pt x="15971" y="13564"/>
                    <a:pt x="16002" y="13541"/>
                  </a:cubicBezTo>
                  <a:cubicBezTo>
                    <a:pt x="16095" y="13541"/>
                    <a:pt x="16064" y="13497"/>
                    <a:pt x="16157" y="13486"/>
                  </a:cubicBezTo>
                  <a:cubicBezTo>
                    <a:pt x="16157" y="13453"/>
                    <a:pt x="16250" y="13453"/>
                    <a:pt x="16219" y="13409"/>
                  </a:cubicBezTo>
                  <a:cubicBezTo>
                    <a:pt x="16312" y="13409"/>
                    <a:pt x="16343" y="13354"/>
                    <a:pt x="16219" y="13354"/>
                  </a:cubicBezTo>
                  <a:cubicBezTo>
                    <a:pt x="16281" y="13431"/>
                    <a:pt x="16002" y="13398"/>
                    <a:pt x="16064" y="13486"/>
                  </a:cubicBezTo>
                  <a:cubicBezTo>
                    <a:pt x="15878" y="13497"/>
                    <a:pt x="15909" y="13575"/>
                    <a:pt x="15754" y="13597"/>
                  </a:cubicBezTo>
                  <a:cubicBezTo>
                    <a:pt x="15661" y="13718"/>
                    <a:pt x="15351" y="13751"/>
                    <a:pt x="15227" y="13851"/>
                  </a:cubicBezTo>
                  <a:cubicBezTo>
                    <a:pt x="14855" y="13995"/>
                    <a:pt x="14483" y="14149"/>
                    <a:pt x="14204" y="14326"/>
                  </a:cubicBezTo>
                  <a:cubicBezTo>
                    <a:pt x="13894" y="14503"/>
                    <a:pt x="13585" y="14680"/>
                    <a:pt x="13337" y="14879"/>
                  </a:cubicBezTo>
                  <a:cubicBezTo>
                    <a:pt x="13151" y="14956"/>
                    <a:pt x="13027" y="15034"/>
                    <a:pt x="12872" y="15133"/>
                  </a:cubicBezTo>
                  <a:cubicBezTo>
                    <a:pt x="12717" y="15211"/>
                    <a:pt x="12562" y="15299"/>
                    <a:pt x="12500" y="15410"/>
                  </a:cubicBezTo>
                  <a:cubicBezTo>
                    <a:pt x="12314" y="15487"/>
                    <a:pt x="12190" y="15575"/>
                    <a:pt x="12097" y="15686"/>
                  </a:cubicBezTo>
                  <a:cubicBezTo>
                    <a:pt x="11911" y="15763"/>
                    <a:pt x="11787" y="15874"/>
                    <a:pt x="11725" y="15995"/>
                  </a:cubicBezTo>
                  <a:cubicBezTo>
                    <a:pt x="11601" y="15995"/>
                    <a:pt x="11663" y="16029"/>
                    <a:pt x="11632" y="16051"/>
                  </a:cubicBezTo>
                  <a:cubicBezTo>
                    <a:pt x="11601" y="16062"/>
                    <a:pt x="11508" y="16084"/>
                    <a:pt x="11477" y="16106"/>
                  </a:cubicBezTo>
                  <a:cubicBezTo>
                    <a:pt x="11446" y="16117"/>
                    <a:pt x="11477" y="16139"/>
                    <a:pt x="11477" y="16161"/>
                  </a:cubicBezTo>
                  <a:cubicBezTo>
                    <a:pt x="11446" y="16217"/>
                    <a:pt x="11291" y="16194"/>
                    <a:pt x="11322" y="16272"/>
                  </a:cubicBezTo>
                  <a:cubicBezTo>
                    <a:pt x="11136" y="16338"/>
                    <a:pt x="11136" y="16482"/>
                    <a:pt x="10919" y="16548"/>
                  </a:cubicBezTo>
                  <a:cubicBezTo>
                    <a:pt x="10950" y="16615"/>
                    <a:pt x="10826" y="16637"/>
                    <a:pt x="10764" y="16692"/>
                  </a:cubicBezTo>
                  <a:cubicBezTo>
                    <a:pt x="10610" y="16703"/>
                    <a:pt x="10734" y="16814"/>
                    <a:pt x="10548" y="16825"/>
                  </a:cubicBezTo>
                  <a:cubicBezTo>
                    <a:pt x="10455" y="16935"/>
                    <a:pt x="10393" y="17068"/>
                    <a:pt x="10145" y="17134"/>
                  </a:cubicBezTo>
                  <a:cubicBezTo>
                    <a:pt x="10207" y="17300"/>
                    <a:pt x="10021" y="17388"/>
                    <a:pt x="9928" y="17499"/>
                  </a:cubicBezTo>
                  <a:cubicBezTo>
                    <a:pt x="9959" y="17587"/>
                    <a:pt x="9804" y="17609"/>
                    <a:pt x="9773" y="17665"/>
                  </a:cubicBezTo>
                  <a:cubicBezTo>
                    <a:pt x="9773" y="17731"/>
                    <a:pt x="9711" y="17797"/>
                    <a:pt x="9618" y="17831"/>
                  </a:cubicBezTo>
                  <a:cubicBezTo>
                    <a:pt x="9680" y="17941"/>
                    <a:pt x="9525" y="17985"/>
                    <a:pt x="9525" y="18085"/>
                  </a:cubicBezTo>
                  <a:cubicBezTo>
                    <a:pt x="9525" y="18195"/>
                    <a:pt x="9525" y="18306"/>
                    <a:pt x="9525" y="18416"/>
                  </a:cubicBezTo>
                  <a:cubicBezTo>
                    <a:pt x="9773" y="18438"/>
                    <a:pt x="9618" y="18604"/>
                    <a:pt x="9835" y="18637"/>
                  </a:cubicBezTo>
                  <a:cubicBezTo>
                    <a:pt x="9959" y="18394"/>
                    <a:pt x="10021" y="18140"/>
                    <a:pt x="10238" y="17941"/>
                  </a:cubicBezTo>
                  <a:close/>
                  <a:moveTo>
                    <a:pt x="3513" y="14072"/>
                  </a:moveTo>
                  <a:cubicBezTo>
                    <a:pt x="3730" y="14160"/>
                    <a:pt x="3854" y="14282"/>
                    <a:pt x="3978" y="14382"/>
                  </a:cubicBezTo>
                  <a:cubicBezTo>
                    <a:pt x="4164" y="14393"/>
                    <a:pt x="3978" y="14536"/>
                    <a:pt x="4226" y="14525"/>
                  </a:cubicBezTo>
                  <a:cubicBezTo>
                    <a:pt x="4195" y="14614"/>
                    <a:pt x="4350" y="14636"/>
                    <a:pt x="4443" y="14691"/>
                  </a:cubicBezTo>
                  <a:cubicBezTo>
                    <a:pt x="4659" y="14934"/>
                    <a:pt x="5093" y="15089"/>
                    <a:pt x="5403" y="15299"/>
                  </a:cubicBezTo>
                  <a:cubicBezTo>
                    <a:pt x="5589" y="15388"/>
                    <a:pt x="5713" y="15498"/>
                    <a:pt x="5930" y="15575"/>
                  </a:cubicBezTo>
                  <a:cubicBezTo>
                    <a:pt x="6085" y="15609"/>
                    <a:pt x="6085" y="15675"/>
                    <a:pt x="6178" y="15719"/>
                  </a:cubicBezTo>
                  <a:cubicBezTo>
                    <a:pt x="6271" y="15763"/>
                    <a:pt x="6364" y="15819"/>
                    <a:pt x="6488" y="15852"/>
                  </a:cubicBezTo>
                  <a:cubicBezTo>
                    <a:pt x="6581" y="15984"/>
                    <a:pt x="6860" y="16040"/>
                    <a:pt x="6953" y="16161"/>
                  </a:cubicBezTo>
                  <a:cubicBezTo>
                    <a:pt x="7046" y="16217"/>
                    <a:pt x="7170" y="16250"/>
                    <a:pt x="7263" y="16305"/>
                  </a:cubicBezTo>
                  <a:cubicBezTo>
                    <a:pt x="7418" y="16305"/>
                    <a:pt x="7418" y="16482"/>
                    <a:pt x="7573" y="16382"/>
                  </a:cubicBezTo>
                  <a:cubicBezTo>
                    <a:pt x="7418" y="16349"/>
                    <a:pt x="7418" y="16261"/>
                    <a:pt x="7356" y="16183"/>
                  </a:cubicBezTo>
                  <a:cubicBezTo>
                    <a:pt x="7201" y="16139"/>
                    <a:pt x="7108" y="16084"/>
                    <a:pt x="7046" y="16018"/>
                  </a:cubicBezTo>
                  <a:cubicBezTo>
                    <a:pt x="7046" y="15995"/>
                    <a:pt x="7046" y="15962"/>
                    <a:pt x="7046" y="15940"/>
                  </a:cubicBezTo>
                  <a:cubicBezTo>
                    <a:pt x="6798" y="15874"/>
                    <a:pt x="6767" y="15752"/>
                    <a:pt x="6581" y="15686"/>
                  </a:cubicBezTo>
                  <a:cubicBezTo>
                    <a:pt x="6643" y="15598"/>
                    <a:pt x="6457" y="15598"/>
                    <a:pt x="6395" y="15553"/>
                  </a:cubicBezTo>
                  <a:cubicBezTo>
                    <a:pt x="6302" y="15520"/>
                    <a:pt x="6302" y="15443"/>
                    <a:pt x="6178" y="15410"/>
                  </a:cubicBezTo>
                  <a:cubicBezTo>
                    <a:pt x="6054" y="15310"/>
                    <a:pt x="5961" y="15211"/>
                    <a:pt x="5713" y="15155"/>
                  </a:cubicBezTo>
                  <a:cubicBezTo>
                    <a:pt x="5589" y="15056"/>
                    <a:pt x="5496" y="14945"/>
                    <a:pt x="5248" y="14879"/>
                  </a:cubicBezTo>
                  <a:cubicBezTo>
                    <a:pt x="5093" y="14791"/>
                    <a:pt x="5000" y="14691"/>
                    <a:pt x="4783" y="14636"/>
                  </a:cubicBezTo>
                  <a:cubicBezTo>
                    <a:pt x="4814" y="14547"/>
                    <a:pt x="4567" y="14581"/>
                    <a:pt x="4628" y="14492"/>
                  </a:cubicBezTo>
                  <a:cubicBezTo>
                    <a:pt x="4505" y="14492"/>
                    <a:pt x="4443" y="14481"/>
                    <a:pt x="4443" y="14437"/>
                  </a:cubicBezTo>
                  <a:cubicBezTo>
                    <a:pt x="4443" y="14404"/>
                    <a:pt x="4319" y="14415"/>
                    <a:pt x="4288" y="14382"/>
                  </a:cubicBezTo>
                  <a:cubicBezTo>
                    <a:pt x="4257" y="14260"/>
                    <a:pt x="3947" y="14227"/>
                    <a:pt x="3916" y="14105"/>
                  </a:cubicBezTo>
                  <a:cubicBezTo>
                    <a:pt x="3637" y="14127"/>
                    <a:pt x="3854" y="13984"/>
                    <a:pt x="3606" y="13995"/>
                  </a:cubicBezTo>
                  <a:cubicBezTo>
                    <a:pt x="3606" y="13950"/>
                    <a:pt x="3575" y="13928"/>
                    <a:pt x="3513" y="13906"/>
                  </a:cubicBezTo>
                  <a:cubicBezTo>
                    <a:pt x="3420" y="13906"/>
                    <a:pt x="3389" y="13873"/>
                    <a:pt x="3358" y="13906"/>
                  </a:cubicBezTo>
                  <a:cubicBezTo>
                    <a:pt x="3482" y="13939"/>
                    <a:pt x="3513" y="14006"/>
                    <a:pt x="3513" y="14072"/>
                  </a:cubicBezTo>
                  <a:close/>
                  <a:moveTo>
                    <a:pt x="13182" y="14713"/>
                  </a:moveTo>
                  <a:cubicBezTo>
                    <a:pt x="13182" y="14669"/>
                    <a:pt x="13461" y="14658"/>
                    <a:pt x="13275" y="14625"/>
                  </a:cubicBezTo>
                  <a:cubicBezTo>
                    <a:pt x="13027" y="14691"/>
                    <a:pt x="13182" y="14791"/>
                    <a:pt x="13182" y="14713"/>
                  </a:cubicBezTo>
                  <a:close/>
                  <a:moveTo>
                    <a:pt x="12407" y="15155"/>
                  </a:moveTo>
                  <a:cubicBezTo>
                    <a:pt x="12159" y="15222"/>
                    <a:pt x="12097" y="15365"/>
                    <a:pt x="11880" y="15432"/>
                  </a:cubicBezTo>
                  <a:cubicBezTo>
                    <a:pt x="11539" y="15631"/>
                    <a:pt x="11198" y="15830"/>
                    <a:pt x="11012" y="16073"/>
                  </a:cubicBezTo>
                  <a:cubicBezTo>
                    <a:pt x="10888" y="16128"/>
                    <a:pt x="10703" y="16150"/>
                    <a:pt x="10703" y="16239"/>
                  </a:cubicBezTo>
                  <a:cubicBezTo>
                    <a:pt x="10548" y="16283"/>
                    <a:pt x="10517" y="16360"/>
                    <a:pt x="10393" y="16416"/>
                  </a:cubicBezTo>
                  <a:cubicBezTo>
                    <a:pt x="10269" y="16559"/>
                    <a:pt x="10021" y="16670"/>
                    <a:pt x="9928" y="16825"/>
                  </a:cubicBezTo>
                  <a:cubicBezTo>
                    <a:pt x="9897" y="16869"/>
                    <a:pt x="9835" y="16880"/>
                    <a:pt x="9928" y="16913"/>
                  </a:cubicBezTo>
                  <a:cubicBezTo>
                    <a:pt x="9835" y="16924"/>
                    <a:pt x="9773" y="16946"/>
                    <a:pt x="9773" y="16990"/>
                  </a:cubicBezTo>
                  <a:cubicBezTo>
                    <a:pt x="9649" y="17046"/>
                    <a:pt x="9680" y="17145"/>
                    <a:pt x="9525" y="17189"/>
                  </a:cubicBezTo>
                  <a:cubicBezTo>
                    <a:pt x="9463" y="17256"/>
                    <a:pt x="9494" y="17355"/>
                    <a:pt x="9370" y="17410"/>
                  </a:cubicBezTo>
                  <a:cubicBezTo>
                    <a:pt x="9339" y="17466"/>
                    <a:pt x="9184" y="17620"/>
                    <a:pt x="9370" y="17665"/>
                  </a:cubicBezTo>
                  <a:cubicBezTo>
                    <a:pt x="9866" y="17399"/>
                    <a:pt x="9897" y="16979"/>
                    <a:pt x="10393" y="16714"/>
                  </a:cubicBezTo>
                  <a:cubicBezTo>
                    <a:pt x="10517" y="16548"/>
                    <a:pt x="10764" y="16427"/>
                    <a:pt x="10919" y="16272"/>
                  </a:cubicBezTo>
                  <a:cubicBezTo>
                    <a:pt x="11074" y="16272"/>
                    <a:pt x="10981" y="16172"/>
                    <a:pt x="11074" y="16161"/>
                  </a:cubicBezTo>
                  <a:cubicBezTo>
                    <a:pt x="11136" y="16117"/>
                    <a:pt x="11198" y="16095"/>
                    <a:pt x="11260" y="16051"/>
                  </a:cubicBezTo>
                  <a:cubicBezTo>
                    <a:pt x="11384" y="15984"/>
                    <a:pt x="11446" y="15896"/>
                    <a:pt x="11477" y="15797"/>
                  </a:cubicBezTo>
                  <a:cubicBezTo>
                    <a:pt x="11632" y="15797"/>
                    <a:pt x="11539" y="15708"/>
                    <a:pt x="11725" y="15719"/>
                  </a:cubicBezTo>
                  <a:cubicBezTo>
                    <a:pt x="11756" y="15664"/>
                    <a:pt x="11756" y="15598"/>
                    <a:pt x="11880" y="15575"/>
                  </a:cubicBezTo>
                  <a:cubicBezTo>
                    <a:pt x="11973" y="15487"/>
                    <a:pt x="12097" y="15399"/>
                    <a:pt x="12190" y="15299"/>
                  </a:cubicBezTo>
                  <a:cubicBezTo>
                    <a:pt x="12376" y="15244"/>
                    <a:pt x="12469" y="15155"/>
                    <a:pt x="12562" y="15078"/>
                  </a:cubicBezTo>
                  <a:cubicBezTo>
                    <a:pt x="12686" y="15045"/>
                    <a:pt x="12717" y="15001"/>
                    <a:pt x="12810" y="14967"/>
                  </a:cubicBezTo>
                  <a:cubicBezTo>
                    <a:pt x="12779" y="14923"/>
                    <a:pt x="13058" y="14857"/>
                    <a:pt x="12872" y="14857"/>
                  </a:cubicBezTo>
                  <a:cubicBezTo>
                    <a:pt x="12779" y="14979"/>
                    <a:pt x="12438" y="15012"/>
                    <a:pt x="12407" y="15155"/>
                  </a:cubicBezTo>
                  <a:close/>
                  <a:moveTo>
                    <a:pt x="14917" y="15542"/>
                  </a:moveTo>
                  <a:cubicBezTo>
                    <a:pt x="14669" y="15564"/>
                    <a:pt x="14793" y="15730"/>
                    <a:pt x="14514" y="15741"/>
                  </a:cubicBezTo>
                  <a:cubicBezTo>
                    <a:pt x="14390" y="15797"/>
                    <a:pt x="14421" y="15918"/>
                    <a:pt x="14204" y="15940"/>
                  </a:cubicBezTo>
                  <a:cubicBezTo>
                    <a:pt x="14204" y="16051"/>
                    <a:pt x="14018" y="16095"/>
                    <a:pt x="13894" y="16161"/>
                  </a:cubicBezTo>
                  <a:cubicBezTo>
                    <a:pt x="13863" y="16393"/>
                    <a:pt x="13430" y="16493"/>
                    <a:pt x="13368" y="16714"/>
                  </a:cubicBezTo>
                  <a:cubicBezTo>
                    <a:pt x="13120" y="16758"/>
                    <a:pt x="13151" y="16880"/>
                    <a:pt x="13027" y="16968"/>
                  </a:cubicBezTo>
                  <a:cubicBezTo>
                    <a:pt x="13120" y="17057"/>
                    <a:pt x="12934" y="17057"/>
                    <a:pt x="12872" y="17101"/>
                  </a:cubicBezTo>
                  <a:cubicBezTo>
                    <a:pt x="13120" y="17134"/>
                    <a:pt x="12717" y="17145"/>
                    <a:pt x="12810" y="17211"/>
                  </a:cubicBezTo>
                  <a:cubicBezTo>
                    <a:pt x="12655" y="17223"/>
                    <a:pt x="12748" y="17311"/>
                    <a:pt x="12655" y="17333"/>
                  </a:cubicBezTo>
                  <a:cubicBezTo>
                    <a:pt x="12717" y="17410"/>
                    <a:pt x="12438" y="17377"/>
                    <a:pt x="12500" y="17466"/>
                  </a:cubicBezTo>
                  <a:cubicBezTo>
                    <a:pt x="12407" y="17499"/>
                    <a:pt x="12407" y="17565"/>
                    <a:pt x="12345" y="17609"/>
                  </a:cubicBezTo>
                  <a:cubicBezTo>
                    <a:pt x="12283" y="17654"/>
                    <a:pt x="12314" y="17720"/>
                    <a:pt x="12190" y="17742"/>
                  </a:cubicBezTo>
                  <a:cubicBezTo>
                    <a:pt x="12190" y="17864"/>
                    <a:pt x="12004" y="17919"/>
                    <a:pt x="11942" y="18018"/>
                  </a:cubicBezTo>
                  <a:cubicBezTo>
                    <a:pt x="11911" y="18074"/>
                    <a:pt x="11911" y="18140"/>
                    <a:pt x="11787" y="18162"/>
                  </a:cubicBezTo>
                  <a:cubicBezTo>
                    <a:pt x="11849" y="18217"/>
                    <a:pt x="11570" y="18284"/>
                    <a:pt x="11787" y="18306"/>
                  </a:cubicBezTo>
                  <a:cubicBezTo>
                    <a:pt x="11911" y="18195"/>
                    <a:pt x="12035" y="18096"/>
                    <a:pt x="12190" y="17996"/>
                  </a:cubicBezTo>
                  <a:cubicBezTo>
                    <a:pt x="12252" y="17941"/>
                    <a:pt x="12376" y="17919"/>
                    <a:pt x="12407" y="17853"/>
                  </a:cubicBezTo>
                  <a:cubicBezTo>
                    <a:pt x="12407" y="17775"/>
                    <a:pt x="12655" y="17775"/>
                    <a:pt x="12562" y="17665"/>
                  </a:cubicBezTo>
                  <a:cubicBezTo>
                    <a:pt x="12872" y="17620"/>
                    <a:pt x="12717" y="17421"/>
                    <a:pt x="13027" y="17388"/>
                  </a:cubicBezTo>
                  <a:cubicBezTo>
                    <a:pt x="13120" y="17333"/>
                    <a:pt x="13027" y="17234"/>
                    <a:pt x="13275" y="17245"/>
                  </a:cubicBezTo>
                  <a:cubicBezTo>
                    <a:pt x="13275" y="17156"/>
                    <a:pt x="13275" y="17079"/>
                    <a:pt x="13523" y="17079"/>
                  </a:cubicBezTo>
                  <a:cubicBezTo>
                    <a:pt x="13461" y="16990"/>
                    <a:pt x="13554" y="16946"/>
                    <a:pt x="13585" y="16880"/>
                  </a:cubicBezTo>
                  <a:cubicBezTo>
                    <a:pt x="13771" y="16869"/>
                    <a:pt x="13678" y="16758"/>
                    <a:pt x="13833" y="16747"/>
                  </a:cubicBezTo>
                  <a:cubicBezTo>
                    <a:pt x="13894" y="16615"/>
                    <a:pt x="14111" y="16526"/>
                    <a:pt x="14204" y="16405"/>
                  </a:cubicBezTo>
                  <a:cubicBezTo>
                    <a:pt x="14359" y="16393"/>
                    <a:pt x="14266" y="16283"/>
                    <a:pt x="14452" y="16272"/>
                  </a:cubicBezTo>
                  <a:cubicBezTo>
                    <a:pt x="14483" y="16194"/>
                    <a:pt x="14545" y="16139"/>
                    <a:pt x="14669" y="16106"/>
                  </a:cubicBezTo>
                  <a:cubicBezTo>
                    <a:pt x="14762" y="15984"/>
                    <a:pt x="14979" y="15896"/>
                    <a:pt x="15072" y="15774"/>
                  </a:cubicBezTo>
                  <a:cubicBezTo>
                    <a:pt x="15196" y="15708"/>
                    <a:pt x="15134" y="15586"/>
                    <a:pt x="15227" y="15520"/>
                  </a:cubicBezTo>
                  <a:cubicBezTo>
                    <a:pt x="15165" y="15465"/>
                    <a:pt x="15320" y="15332"/>
                    <a:pt x="15134" y="15321"/>
                  </a:cubicBezTo>
                  <a:cubicBezTo>
                    <a:pt x="15134" y="15421"/>
                    <a:pt x="14917" y="15454"/>
                    <a:pt x="14917" y="15542"/>
                  </a:cubicBezTo>
                  <a:close/>
                  <a:moveTo>
                    <a:pt x="12810" y="15962"/>
                  </a:moveTo>
                  <a:cubicBezTo>
                    <a:pt x="12872" y="16073"/>
                    <a:pt x="12996" y="15808"/>
                    <a:pt x="12872" y="15907"/>
                  </a:cubicBezTo>
                  <a:cubicBezTo>
                    <a:pt x="12872" y="15929"/>
                    <a:pt x="12779" y="15918"/>
                    <a:pt x="12810" y="15962"/>
                  </a:cubicBezTo>
                  <a:close/>
                  <a:moveTo>
                    <a:pt x="12407" y="16327"/>
                  </a:moveTo>
                  <a:cubicBezTo>
                    <a:pt x="12252" y="16349"/>
                    <a:pt x="12221" y="16405"/>
                    <a:pt x="12190" y="16471"/>
                  </a:cubicBezTo>
                  <a:cubicBezTo>
                    <a:pt x="12345" y="16449"/>
                    <a:pt x="12283" y="16338"/>
                    <a:pt x="12500" y="16327"/>
                  </a:cubicBezTo>
                  <a:cubicBezTo>
                    <a:pt x="12438" y="16250"/>
                    <a:pt x="12593" y="16250"/>
                    <a:pt x="12562" y="16183"/>
                  </a:cubicBezTo>
                  <a:cubicBezTo>
                    <a:pt x="12624" y="16183"/>
                    <a:pt x="12655" y="16161"/>
                    <a:pt x="12655" y="16128"/>
                  </a:cubicBezTo>
                  <a:cubicBezTo>
                    <a:pt x="12655" y="16095"/>
                    <a:pt x="12748" y="16084"/>
                    <a:pt x="12655" y="16073"/>
                  </a:cubicBezTo>
                  <a:cubicBezTo>
                    <a:pt x="12562" y="16150"/>
                    <a:pt x="12407" y="16217"/>
                    <a:pt x="12407" y="16327"/>
                  </a:cubicBezTo>
                  <a:close/>
                  <a:moveTo>
                    <a:pt x="14514" y="16405"/>
                  </a:moveTo>
                  <a:cubicBezTo>
                    <a:pt x="14514" y="16559"/>
                    <a:pt x="14235" y="16603"/>
                    <a:pt x="14204" y="16747"/>
                  </a:cubicBezTo>
                  <a:cubicBezTo>
                    <a:pt x="14018" y="16814"/>
                    <a:pt x="13987" y="16946"/>
                    <a:pt x="13833" y="17024"/>
                  </a:cubicBezTo>
                  <a:cubicBezTo>
                    <a:pt x="13740" y="17134"/>
                    <a:pt x="13616" y="17245"/>
                    <a:pt x="13430" y="17322"/>
                  </a:cubicBezTo>
                  <a:cubicBezTo>
                    <a:pt x="13492" y="17421"/>
                    <a:pt x="13306" y="17410"/>
                    <a:pt x="13275" y="17466"/>
                  </a:cubicBezTo>
                  <a:cubicBezTo>
                    <a:pt x="13089" y="17477"/>
                    <a:pt x="13213" y="17587"/>
                    <a:pt x="13058" y="17609"/>
                  </a:cubicBezTo>
                  <a:cubicBezTo>
                    <a:pt x="12903" y="17709"/>
                    <a:pt x="12903" y="17853"/>
                    <a:pt x="12655" y="17908"/>
                  </a:cubicBezTo>
                  <a:cubicBezTo>
                    <a:pt x="12686" y="18074"/>
                    <a:pt x="12345" y="18096"/>
                    <a:pt x="12252" y="18217"/>
                  </a:cubicBezTo>
                  <a:cubicBezTo>
                    <a:pt x="12345" y="18317"/>
                    <a:pt x="12066" y="18295"/>
                    <a:pt x="12097" y="18383"/>
                  </a:cubicBezTo>
                  <a:cubicBezTo>
                    <a:pt x="12004" y="18427"/>
                    <a:pt x="12004" y="18494"/>
                    <a:pt x="11880" y="18527"/>
                  </a:cubicBezTo>
                  <a:cubicBezTo>
                    <a:pt x="11911" y="18615"/>
                    <a:pt x="11818" y="18649"/>
                    <a:pt x="11787" y="18715"/>
                  </a:cubicBezTo>
                  <a:cubicBezTo>
                    <a:pt x="11787" y="18792"/>
                    <a:pt x="11756" y="18847"/>
                    <a:pt x="11632" y="18881"/>
                  </a:cubicBezTo>
                  <a:cubicBezTo>
                    <a:pt x="11694" y="18980"/>
                    <a:pt x="11539" y="18991"/>
                    <a:pt x="11570" y="19080"/>
                  </a:cubicBezTo>
                  <a:cubicBezTo>
                    <a:pt x="11446" y="19124"/>
                    <a:pt x="11446" y="19212"/>
                    <a:pt x="11322" y="19245"/>
                  </a:cubicBezTo>
                  <a:cubicBezTo>
                    <a:pt x="11384" y="19389"/>
                    <a:pt x="11198" y="19444"/>
                    <a:pt x="11260" y="19577"/>
                  </a:cubicBezTo>
                  <a:cubicBezTo>
                    <a:pt x="11105" y="19599"/>
                    <a:pt x="11260" y="19710"/>
                    <a:pt x="11105" y="19721"/>
                  </a:cubicBezTo>
                  <a:cubicBezTo>
                    <a:pt x="11136" y="19765"/>
                    <a:pt x="11012" y="19887"/>
                    <a:pt x="11167" y="19887"/>
                  </a:cubicBezTo>
                  <a:cubicBezTo>
                    <a:pt x="11260" y="19809"/>
                    <a:pt x="11291" y="19610"/>
                    <a:pt x="11477" y="19500"/>
                  </a:cubicBezTo>
                  <a:cubicBezTo>
                    <a:pt x="11477" y="19444"/>
                    <a:pt x="11508" y="19411"/>
                    <a:pt x="11570" y="19389"/>
                  </a:cubicBezTo>
                  <a:cubicBezTo>
                    <a:pt x="11694" y="19389"/>
                    <a:pt x="11601" y="19312"/>
                    <a:pt x="11725" y="19301"/>
                  </a:cubicBezTo>
                  <a:cubicBezTo>
                    <a:pt x="11663" y="19179"/>
                    <a:pt x="11911" y="19168"/>
                    <a:pt x="11880" y="19058"/>
                  </a:cubicBezTo>
                  <a:cubicBezTo>
                    <a:pt x="11911" y="18980"/>
                    <a:pt x="12066" y="18936"/>
                    <a:pt x="12097" y="18859"/>
                  </a:cubicBezTo>
                  <a:cubicBezTo>
                    <a:pt x="12066" y="18759"/>
                    <a:pt x="12438" y="18781"/>
                    <a:pt x="12345" y="18660"/>
                  </a:cubicBezTo>
                  <a:cubicBezTo>
                    <a:pt x="12655" y="18571"/>
                    <a:pt x="12562" y="18350"/>
                    <a:pt x="12903" y="18273"/>
                  </a:cubicBezTo>
                  <a:cubicBezTo>
                    <a:pt x="12903" y="18184"/>
                    <a:pt x="13120" y="18162"/>
                    <a:pt x="13058" y="18052"/>
                  </a:cubicBezTo>
                  <a:cubicBezTo>
                    <a:pt x="13275" y="18041"/>
                    <a:pt x="13182" y="17919"/>
                    <a:pt x="13368" y="17886"/>
                  </a:cubicBezTo>
                  <a:cubicBezTo>
                    <a:pt x="13430" y="17720"/>
                    <a:pt x="13709" y="17620"/>
                    <a:pt x="13833" y="17466"/>
                  </a:cubicBezTo>
                  <a:cubicBezTo>
                    <a:pt x="13956" y="17421"/>
                    <a:pt x="13956" y="17333"/>
                    <a:pt x="14142" y="17300"/>
                  </a:cubicBezTo>
                  <a:cubicBezTo>
                    <a:pt x="14173" y="17211"/>
                    <a:pt x="14266" y="17156"/>
                    <a:pt x="14359" y="17101"/>
                  </a:cubicBezTo>
                  <a:cubicBezTo>
                    <a:pt x="14452" y="16946"/>
                    <a:pt x="14638" y="16814"/>
                    <a:pt x="14762" y="16659"/>
                  </a:cubicBezTo>
                  <a:cubicBezTo>
                    <a:pt x="14762" y="16615"/>
                    <a:pt x="14762" y="16570"/>
                    <a:pt x="14824" y="16548"/>
                  </a:cubicBezTo>
                  <a:cubicBezTo>
                    <a:pt x="14886" y="16504"/>
                    <a:pt x="14731" y="16405"/>
                    <a:pt x="14917" y="16405"/>
                  </a:cubicBezTo>
                  <a:cubicBezTo>
                    <a:pt x="14824" y="16305"/>
                    <a:pt x="15165" y="16194"/>
                    <a:pt x="14917" y="16128"/>
                  </a:cubicBezTo>
                  <a:cubicBezTo>
                    <a:pt x="14855" y="16250"/>
                    <a:pt x="14700" y="16327"/>
                    <a:pt x="14514" y="16405"/>
                  </a:cubicBezTo>
                  <a:close/>
                  <a:moveTo>
                    <a:pt x="5093" y="16825"/>
                  </a:moveTo>
                  <a:cubicBezTo>
                    <a:pt x="5186" y="16946"/>
                    <a:pt x="5434" y="17001"/>
                    <a:pt x="5558" y="17112"/>
                  </a:cubicBezTo>
                  <a:cubicBezTo>
                    <a:pt x="5744" y="17189"/>
                    <a:pt x="5868" y="17289"/>
                    <a:pt x="6116" y="17355"/>
                  </a:cubicBezTo>
                  <a:cubicBezTo>
                    <a:pt x="6054" y="17444"/>
                    <a:pt x="6302" y="17433"/>
                    <a:pt x="6333" y="17499"/>
                  </a:cubicBezTo>
                  <a:cubicBezTo>
                    <a:pt x="6426" y="17499"/>
                    <a:pt x="6395" y="17543"/>
                    <a:pt x="6488" y="17554"/>
                  </a:cubicBezTo>
                  <a:cubicBezTo>
                    <a:pt x="6457" y="17609"/>
                    <a:pt x="6612" y="17609"/>
                    <a:pt x="6643" y="17632"/>
                  </a:cubicBezTo>
                  <a:cubicBezTo>
                    <a:pt x="6767" y="17731"/>
                    <a:pt x="6984" y="17808"/>
                    <a:pt x="7201" y="17886"/>
                  </a:cubicBezTo>
                  <a:cubicBezTo>
                    <a:pt x="7387" y="17974"/>
                    <a:pt x="7604" y="18052"/>
                    <a:pt x="7820" y="18140"/>
                  </a:cubicBezTo>
                  <a:cubicBezTo>
                    <a:pt x="8006" y="18217"/>
                    <a:pt x="8161" y="18317"/>
                    <a:pt x="8378" y="18383"/>
                  </a:cubicBezTo>
                  <a:cubicBezTo>
                    <a:pt x="8471" y="18427"/>
                    <a:pt x="8564" y="18461"/>
                    <a:pt x="8688" y="18494"/>
                  </a:cubicBezTo>
                  <a:cubicBezTo>
                    <a:pt x="8719" y="18571"/>
                    <a:pt x="8874" y="18593"/>
                    <a:pt x="8998" y="18637"/>
                  </a:cubicBezTo>
                  <a:cubicBezTo>
                    <a:pt x="9029" y="18737"/>
                    <a:pt x="9246" y="18770"/>
                    <a:pt x="9308" y="18859"/>
                  </a:cubicBezTo>
                  <a:cubicBezTo>
                    <a:pt x="9525" y="18892"/>
                    <a:pt x="9525" y="19002"/>
                    <a:pt x="9773" y="19024"/>
                  </a:cubicBezTo>
                  <a:cubicBezTo>
                    <a:pt x="9773" y="18958"/>
                    <a:pt x="9773" y="18892"/>
                    <a:pt x="9680" y="18859"/>
                  </a:cubicBezTo>
                  <a:cubicBezTo>
                    <a:pt x="9587" y="18847"/>
                    <a:pt x="9649" y="18825"/>
                    <a:pt x="9680" y="18803"/>
                  </a:cubicBezTo>
                  <a:cubicBezTo>
                    <a:pt x="9587" y="18803"/>
                    <a:pt x="9618" y="18759"/>
                    <a:pt x="9618" y="18715"/>
                  </a:cubicBezTo>
                  <a:cubicBezTo>
                    <a:pt x="9339" y="18715"/>
                    <a:pt x="9463" y="18571"/>
                    <a:pt x="9215" y="18549"/>
                  </a:cubicBezTo>
                  <a:cubicBezTo>
                    <a:pt x="9308" y="18461"/>
                    <a:pt x="8967" y="18527"/>
                    <a:pt x="9060" y="18438"/>
                  </a:cubicBezTo>
                  <a:cubicBezTo>
                    <a:pt x="9029" y="18405"/>
                    <a:pt x="8936" y="18372"/>
                    <a:pt x="8843" y="18361"/>
                  </a:cubicBezTo>
                  <a:cubicBezTo>
                    <a:pt x="8657" y="18195"/>
                    <a:pt x="8285" y="18107"/>
                    <a:pt x="8130" y="17941"/>
                  </a:cubicBezTo>
                  <a:cubicBezTo>
                    <a:pt x="7820" y="17886"/>
                    <a:pt x="7665" y="17764"/>
                    <a:pt x="7418" y="17687"/>
                  </a:cubicBezTo>
                  <a:cubicBezTo>
                    <a:pt x="7356" y="17632"/>
                    <a:pt x="7232" y="17598"/>
                    <a:pt x="7108" y="17554"/>
                  </a:cubicBezTo>
                  <a:cubicBezTo>
                    <a:pt x="6984" y="17510"/>
                    <a:pt x="6922" y="17433"/>
                    <a:pt x="6736" y="17410"/>
                  </a:cubicBezTo>
                  <a:cubicBezTo>
                    <a:pt x="6612" y="17366"/>
                    <a:pt x="6457" y="17333"/>
                    <a:pt x="6426" y="17278"/>
                  </a:cubicBezTo>
                  <a:cubicBezTo>
                    <a:pt x="6240" y="17245"/>
                    <a:pt x="6116" y="17189"/>
                    <a:pt x="6023" y="17134"/>
                  </a:cubicBezTo>
                  <a:cubicBezTo>
                    <a:pt x="5775" y="17046"/>
                    <a:pt x="5527" y="16957"/>
                    <a:pt x="5248" y="16880"/>
                  </a:cubicBezTo>
                  <a:cubicBezTo>
                    <a:pt x="5248" y="16780"/>
                    <a:pt x="5031" y="16758"/>
                    <a:pt x="4938" y="16692"/>
                  </a:cubicBezTo>
                  <a:cubicBezTo>
                    <a:pt x="4907" y="16648"/>
                    <a:pt x="4814" y="16648"/>
                    <a:pt x="4783" y="16603"/>
                  </a:cubicBezTo>
                  <a:cubicBezTo>
                    <a:pt x="4659" y="16626"/>
                    <a:pt x="4597" y="16493"/>
                    <a:pt x="4536" y="16581"/>
                  </a:cubicBezTo>
                  <a:cubicBezTo>
                    <a:pt x="4814" y="16626"/>
                    <a:pt x="4814" y="16780"/>
                    <a:pt x="5093" y="16825"/>
                  </a:cubicBezTo>
                  <a:close/>
                  <a:moveTo>
                    <a:pt x="14359" y="17410"/>
                  </a:moveTo>
                  <a:cubicBezTo>
                    <a:pt x="14111" y="17499"/>
                    <a:pt x="14018" y="17665"/>
                    <a:pt x="13833" y="17775"/>
                  </a:cubicBezTo>
                  <a:cubicBezTo>
                    <a:pt x="13740" y="17831"/>
                    <a:pt x="13709" y="17908"/>
                    <a:pt x="13585" y="17963"/>
                  </a:cubicBezTo>
                  <a:cubicBezTo>
                    <a:pt x="13492" y="18029"/>
                    <a:pt x="13585" y="18151"/>
                    <a:pt x="13368" y="18162"/>
                  </a:cubicBezTo>
                  <a:cubicBezTo>
                    <a:pt x="13399" y="18273"/>
                    <a:pt x="13151" y="18273"/>
                    <a:pt x="13120" y="18361"/>
                  </a:cubicBezTo>
                  <a:cubicBezTo>
                    <a:pt x="13089" y="18438"/>
                    <a:pt x="12934" y="18472"/>
                    <a:pt x="12903" y="18549"/>
                  </a:cubicBezTo>
                  <a:cubicBezTo>
                    <a:pt x="12779" y="18604"/>
                    <a:pt x="12748" y="18682"/>
                    <a:pt x="12655" y="18748"/>
                  </a:cubicBezTo>
                  <a:cubicBezTo>
                    <a:pt x="12500" y="18748"/>
                    <a:pt x="12686" y="18792"/>
                    <a:pt x="12562" y="18803"/>
                  </a:cubicBezTo>
                  <a:cubicBezTo>
                    <a:pt x="12562" y="18836"/>
                    <a:pt x="12469" y="18847"/>
                    <a:pt x="12562" y="18881"/>
                  </a:cubicBezTo>
                  <a:cubicBezTo>
                    <a:pt x="12376" y="18903"/>
                    <a:pt x="12376" y="19002"/>
                    <a:pt x="12252" y="19058"/>
                  </a:cubicBezTo>
                  <a:cubicBezTo>
                    <a:pt x="12314" y="19168"/>
                    <a:pt x="12004" y="19146"/>
                    <a:pt x="12097" y="19279"/>
                  </a:cubicBezTo>
                  <a:cubicBezTo>
                    <a:pt x="12035" y="19334"/>
                    <a:pt x="11973" y="19411"/>
                    <a:pt x="11880" y="19467"/>
                  </a:cubicBezTo>
                  <a:cubicBezTo>
                    <a:pt x="11849" y="19522"/>
                    <a:pt x="11601" y="19621"/>
                    <a:pt x="11787" y="19666"/>
                  </a:cubicBezTo>
                  <a:cubicBezTo>
                    <a:pt x="12004" y="19588"/>
                    <a:pt x="12066" y="19455"/>
                    <a:pt x="12190" y="19356"/>
                  </a:cubicBezTo>
                  <a:cubicBezTo>
                    <a:pt x="12283" y="19245"/>
                    <a:pt x="12469" y="19157"/>
                    <a:pt x="12500" y="19024"/>
                  </a:cubicBezTo>
                  <a:cubicBezTo>
                    <a:pt x="12996" y="18836"/>
                    <a:pt x="13213" y="18560"/>
                    <a:pt x="13678" y="18361"/>
                  </a:cubicBezTo>
                  <a:cubicBezTo>
                    <a:pt x="13740" y="18217"/>
                    <a:pt x="13925" y="18107"/>
                    <a:pt x="14049" y="17996"/>
                  </a:cubicBezTo>
                  <a:cubicBezTo>
                    <a:pt x="14173" y="17952"/>
                    <a:pt x="14173" y="17864"/>
                    <a:pt x="14297" y="17831"/>
                  </a:cubicBezTo>
                  <a:cubicBezTo>
                    <a:pt x="14297" y="17786"/>
                    <a:pt x="14328" y="17764"/>
                    <a:pt x="14359" y="17742"/>
                  </a:cubicBezTo>
                  <a:cubicBezTo>
                    <a:pt x="14483" y="17742"/>
                    <a:pt x="14421" y="17665"/>
                    <a:pt x="14514" y="17665"/>
                  </a:cubicBezTo>
                  <a:cubicBezTo>
                    <a:pt x="14452" y="17554"/>
                    <a:pt x="14762" y="17576"/>
                    <a:pt x="14669" y="17466"/>
                  </a:cubicBezTo>
                  <a:cubicBezTo>
                    <a:pt x="14700" y="17388"/>
                    <a:pt x="14824" y="17355"/>
                    <a:pt x="14824" y="17267"/>
                  </a:cubicBezTo>
                  <a:cubicBezTo>
                    <a:pt x="14979" y="17234"/>
                    <a:pt x="14886" y="17123"/>
                    <a:pt x="14979" y="17079"/>
                  </a:cubicBezTo>
                  <a:cubicBezTo>
                    <a:pt x="15103" y="17024"/>
                    <a:pt x="15072" y="16913"/>
                    <a:pt x="15134" y="16858"/>
                  </a:cubicBezTo>
                  <a:cubicBezTo>
                    <a:pt x="15134" y="16825"/>
                    <a:pt x="15134" y="16802"/>
                    <a:pt x="15134" y="16769"/>
                  </a:cubicBezTo>
                  <a:cubicBezTo>
                    <a:pt x="15134" y="16736"/>
                    <a:pt x="15258" y="16725"/>
                    <a:pt x="15134" y="16714"/>
                  </a:cubicBezTo>
                  <a:cubicBezTo>
                    <a:pt x="15103" y="16670"/>
                    <a:pt x="15227" y="16548"/>
                    <a:pt x="15072" y="16548"/>
                  </a:cubicBezTo>
                  <a:cubicBezTo>
                    <a:pt x="14948" y="16880"/>
                    <a:pt x="14638" y="17134"/>
                    <a:pt x="14359" y="17410"/>
                  </a:cubicBezTo>
                  <a:close/>
                  <a:moveTo>
                    <a:pt x="10393" y="18715"/>
                  </a:moveTo>
                  <a:cubicBezTo>
                    <a:pt x="10362" y="18671"/>
                    <a:pt x="10486" y="18660"/>
                    <a:pt x="10486" y="18604"/>
                  </a:cubicBezTo>
                  <a:cubicBezTo>
                    <a:pt x="10486" y="18571"/>
                    <a:pt x="10455" y="18505"/>
                    <a:pt x="10548" y="18494"/>
                  </a:cubicBezTo>
                  <a:cubicBezTo>
                    <a:pt x="10393" y="18383"/>
                    <a:pt x="10703" y="18228"/>
                    <a:pt x="10703" y="18085"/>
                  </a:cubicBezTo>
                  <a:cubicBezTo>
                    <a:pt x="10795" y="18074"/>
                    <a:pt x="10795" y="18041"/>
                    <a:pt x="10795" y="17996"/>
                  </a:cubicBezTo>
                  <a:cubicBezTo>
                    <a:pt x="10795" y="17963"/>
                    <a:pt x="10888" y="17941"/>
                    <a:pt x="10857" y="17886"/>
                  </a:cubicBezTo>
                  <a:cubicBezTo>
                    <a:pt x="10981" y="17831"/>
                    <a:pt x="10919" y="17731"/>
                    <a:pt x="11012" y="17665"/>
                  </a:cubicBezTo>
                  <a:cubicBezTo>
                    <a:pt x="11074" y="17587"/>
                    <a:pt x="11105" y="17510"/>
                    <a:pt x="11260" y="17466"/>
                  </a:cubicBezTo>
                  <a:cubicBezTo>
                    <a:pt x="11384" y="17421"/>
                    <a:pt x="11291" y="17300"/>
                    <a:pt x="11477" y="17278"/>
                  </a:cubicBezTo>
                  <a:cubicBezTo>
                    <a:pt x="11477" y="17211"/>
                    <a:pt x="11477" y="17156"/>
                    <a:pt x="11477" y="17101"/>
                  </a:cubicBezTo>
                  <a:cubicBezTo>
                    <a:pt x="11725" y="17101"/>
                    <a:pt x="11415" y="16990"/>
                    <a:pt x="11477" y="17101"/>
                  </a:cubicBezTo>
                  <a:cubicBezTo>
                    <a:pt x="11353" y="17145"/>
                    <a:pt x="11384" y="17245"/>
                    <a:pt x="11260" y="17278"/>
                  </a:cubicBezTo>
                  <a:cubicBezTo>
                    <a:pt x="11198" y="17333"/>
                    <a:pt x="11167" y="17410"/>
                    <a:pt x="11105" y="17466"/>
                  </a:cubicBezTo>
                  <a:cubicBezTo>
                    <a:pt x="10981" y="17510"/>
                    <a:pt x="11012" y="17609"/>
                    <a:pt x="10857" y="17632"/>
                  </a:cubicBezTo>
                  <a:cubicBezTo>
                    <a:pt x="10857" y="17731"/>
                    <a:pt x="10764" y="17786"/>
                    <a:pt x="10641" y="17831"/>
                  </a:cubicBezTo>
                  <a:cubicBezTo>
                    <a:pt x="10548" y="18206"/>
                    <a:pt x="10083" y="18450"/>
                    <a:pt x="10176" y="18881"/>
                  </a:cubicBezTo>
                  <a:cubicBezTo>
                    <a:pt x="10424" y="18892"/>
                    <a:pt x="10300" y="18770"/>
                    <a:pt x="10393" y="18715"/>
                  </a:cubicBezTo>
                  <a:close/>
                  <a:moveTo>
                    <a:pt x="9215" y="17941"/>
                  </a:moveTo>
                  <a:cubicBezTo>
                    <a:pt x="9215" y="17886"/>
                    <a:pt x="9432" y="17775"/>
                    <a:pt x="9215" y="17742"/>
                  </a:cubicBezTo>
                  <a:cubicBezTo>
                    <a:pt x="9215" y="17797"/>
                    <a:pt x="8998" y="17908"/>
                    <a:pt x="9215" y="17941"/>
                  </a:cubicBezTo>
                  <a:close/>
                  <a:moveTo>
                    <a:pt x="11477" y="18549"/>
                  </a:moveTo>
                  <a:cubicBezTo>
                    <a:pt x="11322" y="18582"/>
                    <a:pt x="11446" y="18704"/>
                    <a:pt x="11260" y="18715"/>
                  </a:cubicBezTo>
                  <a:cubicBezTo>
                    <a:pt x="11291" y="18814"/>
                    <a:pt x="11198" y="18847"/>
                    <a:pt x="11167" y="18914"/>
                  </a:cubicBezTo>
                  <a:cubicBezTo>
                    <a:pt x="11198" y="18958"/>
                    <a:pt x="10950" y="19058"/>
                    <a:pt x="11167" y="19080"/>
                  </a:cubicBezTo>
                  <a:cubicBezTo>
                    <a:pt x="11322" y="18980"/>
                    <a:pt x="11229" y="18803"/>
                    <a:pt x="11477" y="18748"/>
                  </a:cubicBezTo>
                  <a:cubicBezTo>
                    <a:pt x="11415" y="18637"/>
                    <a:pt x="11570" y="18615"/>
                    <a:pt x="11570" y="18527"/>
                  </a:cubicBezTo>
                  <a:cubicBezTo>
                    <a:pt x="11570" y="18483"/>
                    <a:pt x="11911" y="18350"/>
                    <a:pt x="11570" y="18361"/>
                  </a:cubicBezTo>
                  <a:cubicBezTo>
                    <a:pt x="11601" y="18450"/>
                    <a:pt x="11415" y="18461"/>
                    <a:pt x="11477" y="18549"/>
                  </a:cubicBezTo>
                  <a:close/>
                  <a:moveTo>
                    <a:pt x="10857" y="19632"/>
                  </a:moveTo>
                  <a:cubicBezTo>
                    <a:pt x="10857" y="19599"/>
                    <a:pt x="10857" y="19566"/>
                    <a:pt x="10857" y="19522"/>
                  </a:cubicBezTo>
                  <a:cubicBezTo>
                    <a:pt x="10795" y="19522"/>
                    <a:pt x="10703" y="19522"/>
                    <a:pt x="10641" y="19522"/>
                  </a:cubicBezTo>
                  <a:cubicBezTo>
                    <a:pt x="10672" y="19577"/>
                    <a:pt x="10672" y="19643"/>
                    <a:pt x="10857" y="19632"/>
                  </a:cubicBezTo>
                  <a:close/>
                  <a:moveTo>
                    <a:pt x="11570" y="19942"/>
                  </a:moveTo>
                  <a:cubicBezTo>
                    <a:pt x="11601" y="19887"/>
                    <a:pt x="11818" y="19765"/>
                    <a:pt x="11632" y="19721"/>
                  </a:cubicBezTo>
                  <a:cubicBezTo>
                    <a:pt x="11663" y="19798"/>
                    <a:pt x="11353" y="19887"/>
                    <a:pt x="11570" y="19942"/>
                  </a:cubicBezTo>
                  <a:close/>
                </a:path>
              </a:pathLst>
            </a:custGeom>
            <a:solidFill>
              <a:srgbClr val="D1CEBC">
                <a:alpha val="75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106" name="形状"/>
            <p:cNvSpPr/>
            <p:nvPr/>
          </p:nvSpPr>
          <p:spPr>
            <a:xfrm>
              <a:off x="660409" y="1317011"/>
              <a:ext cx="2500180" cy="4304327"/>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grpSp>
      <p:sp>
        <p:nvSpPr>
          <p:cNvPr id="108" name="线条"/>
          <p:cNvSpPr/>
          <p:nvPr/>
        </p:nvSpPr>
        <p:spPr>
          <a:xfrm flipH="1">
            <a:off x="8636000" y="571500"/>
            <a:ext cx="1" cy="5275263"/>
          </a:xfrm>
          <a:prstGeom prst="line">
            <a:avLst/>
          </a:prstGeom>
          <a:ln w="38100">
            <a:solidFill>
              <a:schemeClr val="accent2"/>
            </a:solidFill>
          </a:ln>
        </p:spPr>
        <p:txBody>
          <a:bodyPr lIns="45719" rIns="45719"/>
          <a:lstStyle/>
          <a:p/>
        </p:txBody>
      </p:sp>
      <p:sp>
        <p:nvSpPr>
          <p:cNvPr id="109" name="标题文本"/>
          <p:cNvSpPr txBox="1">
            <a:spLocks noGrp="1"/>
          </p:cNvSpPr>
          <p:nvPr>
            <p:ph type="title" hasCustomPrompt="1"/>
          </p:nvPr>
        </p:nvSpPr>
        <p:spPr>
          <a:xfrm>
            <a:off x="2806700" y="568325"/>
            <a:ext cx="8898467" cy="1560513"/>
          </a:xfrm>
          <a:prstGeom prst="rect">
            <a:avLst/>
          </a:prstGeom>
        </p:spPr>
        <p:txBody>
          <a:bodyPr>
            <a:normAutofit/>
          </a:bodyPr>
          <a:lstStyle/>
          <a:p>
            <a:r>
              <a:t>标题文本</a:t>
            </a:r>
          </a:p>
        </p:txBody>
      </p:sp>
      <p:sp>
        <p:nvSpPr>
          <p:cNvPr id="110" name="正文级别 1…"/>
          <p:cNvSpPr txBox="1">
            <a:spLocks noGrp="1"/>
          </p:cNvSpPr>
          <p:nvPr>
            <p:ph type="body" sz="half" idx="1" hasCustomPrompt="1"/>
          </p:nvPr>
        </p:nvSpPr>
        <p:spPr>
          <a:xfrm>
            <a:off x="2933700" y="2438400"/>
            <a:ext cx="8771467" cy="3651250"/>
          </a:xfrm>
          <a:prstGeom prst="rect">
            <a:avLst/>
          </a:prstGeom>
        </p:spPr>
        <p:txBody>
          <a:bodyPr>
            <a:normAutofit/>
          </a:bodyPr>
          <a:lstStyle/>
          <a:p>
            <a:r>
              <a:t>正文级别 1</a:t>
            </a:r>
          </a:p>
          <a:p>
            <a:pPr lvl="1"/>
            <a:r>
              <a:t>正文级别 2</a:t>
            </a:r>
          </a:p>
          <a:p>
            <a:pPr lvl="2"/>
            <a:r>
              <a:t>正文级别 3</a:t>
            </a:r>
          </a:p>
          <a:p>
            <a:pPr lvl="3"/>
            <a:r>
              <a:t>正文级别 4</a:t>
            </a:r>
          </a:p>
          <a:p>
            <a:pPr lvl="4"/>
            <a:r>
              <a:t>正文级别 5</a:t>
            </a:r>
          </a:p>
        </p:txBody>
      </p:sp>
      <p:sp>
        <p:nvSpPr>
          <p:cNvPr id="111" name="幻灯片编号"/>
          <p:cNvSpPr txBox="1">
            <a:spLocks noGrp="1"/>
          </p:cNvSpPr>
          <p:nvPr>
            <p:ph type="sldNum" sz="quarter" idx="2"/>
          </p:nvPr>
        </p:nvSpPr>
        <p:spPr>
          <a:xfrm rot="5400000">
            <a:off x="10944911" y="5048605"/>
            <a:ext cx="1244499" cy="662941"/>
          </a:xfrm>
          <a:prstGeom prst="rect">
            <a:avLst/>
          </a:prstGeom>
        </p:spPr>
        <p:txBody>
          <a:bodyPr/>
          <a:lstStyle/>
          <a:p>
            <a:fld id="{86CB4B4D-7CA3-9044-876B-883B54F8677D}" type="slidenum">
              <a:rPr/>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2" Type="http://schemas.openxmlformats.org/officeDocument/2006/relationships/theme" Target="../theme/theme1.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EFCF7"/>
        </a:solidFill>
        <a:effectLst/>
      </p:bgPr>
    </p:bg>
    <p:spTree>
      <p:nvGrpSpPr>
        <p:cNvPr id="1" name=""/>
        <p:cNvGrpSpPr/>
        <p:nvPr/>
      </p:nvGrpSpPr>
      <p:grpSpPr>
        <a:xfrm>
          <a:off x="0" y="0"/>
          <a:ext cx="0" cy="0"/>
          <a:chOff x="0" y="0"/>
          <a:chExt cx="0" cy="0"/>
        </a:xfrm>
      </p:grpSpPr>
      <p:grpSp>
        <p:nvGrpSpPr>
          <p:cNvPr id="4" name="成组"/>
          <p:cNvGrpSpPr/>
          <p:nvPr/>
        </p:nvGrpSpPr>
        <p:grpSpPr>
          <a:xfrm>
            <a:off x="330187" y="723899"/>
            <a:ext cx="4214120" cy="5621547"/>
            <a:chOff x="0" y="0"/>
            <a:chExt cx="3160588" cy="5621545"/>
          </a:xfrm>
        </p:grpSpPr>
        <p:sp>
          <p:nvSpPr>
            <p:cNvPr id="2" name="形状"/>
            <p:cNvSpPr/>
            <p:nvPr/>
          </p:nvSpPr>
          <p:spPr>
            <a:xfrm>
              <a:off x="0" y="0"/>
              <a:ext cx="2006894" cy="5621546"/>
            </a:xfrm>
            <a:custGeom>
              <a:avLst/>
              <a:gdLst/>
              <a:ahLst/>
              <a:cxnLst>
                <a:cxn ang="0">
                  <a:pos x="wd2" y="hd2"/>
                </a:cxn>
                <a:cxn ang="5400000">
                  <a:pos x="wd2" y="hd2"/>
                </a:cxn>
                <a:cxn ang="10800000">
                  <a:pos x="wd2" y="hd2"/>
                </a:cxn>
                <a:cxn ang="16200000">
                  <a:pos x="wd2" y="hd2"/>
                </a:cxn>
              </a:cxnLst>
              <a:rect l="0" t="0" r="r" b="b"/>
              <a:pathLst>
                <a:path w="21518" h="21564" extrusionOk="0">
                  <a:moveTo>
                    <a:pt x="7727" y="16272"/>
                  </a:moveTo>
                  <a:cubicBezTo>
                    <a:pt x="7944" y="16272"/>
                    <a:pt x="7758" y="16172"/>
                    <a:pt x="7727" y="16161"/>
                  </a:cubicBezTo>
                  <a:cubicBezTo>
                    <a:pt x="7727" y="16117"/>
                    <a:pt x="7727" y="16073"/>
                    <a:pt x="7727" y="16018"/>
                  </a:cubicBezTo>
                  <a:cubicBezTo>
                    <a:pt x="7573" y="15984"/>
                    <a:pt x="7696" y="15852"/>
                    <a:pt x="7573" y="15797"/>
                  </a:cubicBezTo>
                  <a:cubicBezTo>
                    <a:pt x="7635" y="15719"/>
                    <a:pt x="7418" y="15741"/>
                    <a:pt x="7418" y="15686"/>
                  </a:cubicBezTo>
                  <a:cubicBezTo>
                    <a:pt x="7356" y="15664"/>
                    <a:pt x="7387" y="15609"/>
                    <a:pt x="7263" y="15609"/>
                  </a:cubicBezTo>
                  <a:cubicBezTo>
                    <a:pt x="7263" y="15509"/>
                    <a:pt x="7170" y="15454"/>
                    <a:pt x="7046" y="15410"/>
                  </a:cubicBezTo>
                  <a:cubicBezTo>
                    <a:pt x="6984" y="15343"/>
                    <a:pt x="6953" y="15255"/>
                    <a:pt x="6798" y="15211"/>
                  </a:cubicBezTo>
                  <a:cubicBezTo>
                    <a:pt x="6736" y="15189"/>
                    <a:pt x="6705" y="15155"/>
                    <a:pt x="6705" y="15100"/>
                  </a:cubicBezTo>
                  <a:cubicBezTo>
                    <a:pt x="6674" y="15078"/>
                    <a:pt x="6550" y="15078"/>
                    <a:pt x="6550" y="15023"/>
                  </a:cubicBezTo>
                  <a:cubicBezTo>
                    <a:pt x="6426" y="14979"/>
                    <a:pt x="6426" y="14890"/>
                    <a:pt x="6240" y="14857"/>
                  </a:cubicBezTo>
                  <a:cubicBezTo>
                    <a:pt x="6271" y="14757"/>
                    <a:pt x="6023" y="14757"/>
                    <a:pt x="6023" y="14658"/>
                  </a:cubicBezTo>
                  <a:cubicBezTo>
                    <a:pt x="5744" y="14569"/>
                    <a:pt x="5713" y="14404"/>
                    <a:pt x="5403" y="14326"/>
                  </a:cubicBezTo>
                  <a:cubicBezTo>
                    <a:pt x="5186" y="14205"/>
                    <a:pt x="4969" y="14094"/>
                    <a:pt x="4783" y="13962"/>
                  </a:cubicBezTo>
                  <a:cubicBezTo>
                    <a:pt x="4659" y="13962"/>
                    <a:pt x="4752" y="13884"/>
                    <a:pt x="4597" y="13884"/>
                  </a:cubicBezTo>
                  <a:cubicBezTo>
                    <a:pt x="4628" y="13829"/>
                    <a:pt x="4505" y="13818"/>
                    <a:pt x="4536" y="13774"/>
                  </a:cubicBezTo>
                  <a:cubicBezTo>
                    <a:pt x="4412" y="13729"/>
                    <a:pt x="4319" y="13663"/>
                    <a:pt x="4226" y="13608"/>
                  </a:cubicBezTo>
                  <a:cubicBezTo>
                    <a:pt x="4009" y="13497"/>
                    <a:pt x="3854" y="13365"/>
                    <a:pt x="3668" y="13243"/>
                  </a:cubicBezTo>
                  <a:cubicBezTo>
                    <a:pt x="3637" y="13166"/>
                    <a:pt x="3482" y="13121"/>
                    <a:pt x="3451" y="13044"/>
                  </a:cubicBezTo>
                  <a:cubicBezTo>
                    <a:pt x="3265" y="13011"/>
                    <a:pt x="3296" y="12911"/>
                    <a:pt x="3141" y="12878"/>
                  </a:cubicBezTo>
                  <a:cubicBezTo>
                    <a:pt x="3141" y="12812"/>
                    <a:pt x="2986" y="12768"/>
                    <a:pt x="2893" y="12712"/>
                  </a:cubicBezTo>
                  <a:cubicBezTo>
                    <a:pt x="2831" y="12679"/>
                    <a:pt x="2800" y="12657"/>
                    <a:pt x="2738" y="12624"/>
                  </a:cubicBezTo>
                  <a:cubicBezTo>
                    <a:pt x="2738" y="12624"/>
                    <a:pt x="2521" y="12502"/>
                    <a:pt x="2490" y="12458"/>
                  </a:cubicBezTo>
                  <a:cubicBezTo>
                    <a:pt x="2490" y="12447"/>
                    <a:pt x="2459" y="12425"/>
                    <a:pt x="2428" y="12403"/>
                  </a:cubicBezTo>
                  <a:cubicBezTo>
                    <a:pt x="2304" y="12314"/>
                    <a:pt x="2211" y="12215"/>
                    <a:pt x="2118" y="12104"/>
                  </a:cubicBezTo>
                  <a:cubicBezTo>
                    <a:pt x="1994" y="12049"/>
                    <a:pt x="2025" y="11950"/>
                    <a:pt x="1870" y="11905"/>
                  </a:cubicBezTo>
                  <a:cubicBezTo>
                    <a:pt x="1870" y="11861"/>
                    <a:pt x="1901" y="11795"/>
                    <a:pt x="1808" y="11795"/>
                  </a:cubicBezTo>
                  <a:cubicBezTo>
                    <a:pt x="1808" y="11751"/>
                    <a:pt x="1839" y="11684"/>
                    <a:pt x="1715" y="11684"/>
                  </a:cubicBezTo>
                  <a:cubicBezTo>
                    <a:pt x="1715" y="11596"/>
                    <a:pt x="1529" y="11563"/>
                    <a:pt x="1560" y="11463"/>
                  </a:cubicBezTo>
                  <a:cubicBezTo>
                    <a:pt x="1560" y="11408"/>
                    <a:pt x="1468" y="11408"/>
                    <a:pt x="1498" y="11353"/>
                  </a:cubicBezTo>
                  <a:cubicBezTo>
                    <a:pt x="1375" y="11342"/>
                    <a:pt x="1468" y="11264"/>
                    <a:pt x="1344" y="11264"/>
                  </a:cubicBezTo>
                  <a:cubicBezTo>
                    <a:pt x="1437" y="11231"/>
                    <a:pt x="1313" y="11132"/>
                    <a:pt x="1251" y="11076"/>
                  </a:cubicBezTo>
                  <a:cubicBezTo>
                    <a:pt x="1251" y="11021"/>
                    <a:pt x="1158" y="11010"/>
                    <a:pt x="1189" y="10966"/>
                  </a:cubicBezTo>
                  <a:cubicBezTo>
                    <a:pt x="1065" y="10955"/>
                    <a:pt x="1158" y="10877"/>
                    <a:pt x="1003" y="10877"/>
                  </a:cubicBezTo>
                  <a:cubicBezTo>
                    <a:pt x="941" y="10723"/>
                    <a:pt x="693" y="10623"/>
                    <a:pt x="631" y="10457"/>
                  </a:cubicBezTo>
                  <a:cubicBezTo>
                    <a:pt x="507" y="10457"/>
                    <a:pt x="600" y="10380"/>
                    <a:pt x="476" y="10380"/>
                  </a:cubicBezTo>
                  <a:cubicBezTo>
                    <a:pt x="476" y="10325"/>
                    <a:pt x="383" y="10314"/>
                    <a:pt x="383" y="10269"/>
                  </a:cubicBezTo>
                  <a:cubicBezTo>
                    <a:pt x="352" y="10192"/>
                    <a:pt x="290" y="10126"/>
                    <a:pt x="228" y="10048"/>
                  </a:cubicBezTo>
                  <a:cubicBezTo>
                    <a:pt x="166" y="9882"/>
                    <a:pt x="-51" y="9772"/>
                    <a:pt x="11" y="9573"/>
                  </a:cubicBezTo>
                  <a:cubicBezTo>
                    <a:pt x="104" y="9606"/>
                    <a:pt x="135" y="9661"/>
                    <a:pt x="166" y="9739"/>
                  </a:cubicBezTo>
                  <a:cubicBezTo>
                    <a:pt x="104" y="9827"/>
                    <a:pt x="290" y="9816"/>
                    <a:pt x="228" y="9905"/>
                  </a:cubicBezTo>
                  <a:cubicBezTo>
                    <a:pt x="321" y="9993"/>
                    <a:pt x="476" y="10059"/>
                    <a:pt x="476" y="10181"/>
                  </a:cubicBezTo>
                  <a:cubicBezTo>
                    <a:pt x="631" y="10192"/>
                    <a:pt x="507" y="10303"/>
                    <a:pt x="631" y="10325"/>
                  </a:cubicBezTo>
                  <a:cubicBezTo>
                    <a:pt x="724" y="10336"/>
                    <a:pt x="631" y="10424"/>
                    <a:pt x="786" y="10435"/>
                  </a:cubicBezTo>
                  <a:cubicBezTo>
                    <a:pt x="879" y="10524"/>
                    <a:pt x="941" y="10623"/>
                    <a:pt x="1003" y="10712"/>
                  </a:cubicBezTo>
                  <a:cubicBezTo>
                    <a:pt x="1127" y="10734"/>
                    <a:pt x="1189" y="10778"/>
                    <a:pt x="1189" y="10844"/>
                  </a:cubicBezTo>
                  <a:cubicBezTo>
                    <a:pt x="1406" y="10822"/>
                    <a:pt x="1313" y="10911"/>
                    <a:pt x="1344" y="10966"/>
                  </a:cubicBezTo>
                  <a:cubicBezTo>
                    <a:pt x="1529" y="11010"/>
                    <a:pt x="1529" y="11132"/>
                    <a:pt x="1715" y="11187"/>
                  </a:cubicBezTo>
                  <a:cubicBezTo>
                    <a:pt x="1715" y="11308"/>
                    <a:pt x="2087" y="11297"/>
                    <a:pt x="2025" y="11430"/>
                  </a:cubicBezTo>
                  <a:cubicBezTo>
                    <a:pt x="2366" y="11552"/>
                    <a:pt x="2583" y="11718"/>
                    <a:pt x="2893" y="11850"/>
                  </a:cubicBezTo>
                  <a:cubicBezTo>
                    <a:pt x="3141" y="12005"/>
                    <a:pt x="3482" y="12127"/>
                    <a:pt x="3761" y="12270"/>
                  </a:cubicBezTo>
                  <a:cubicBezTo>
                    <a:pt x="3947" y="12325"/>
                    <a:pt x="3978" y="12425"/>
                    <a:pt x="4133" y="12491"/>
                  </a:cubicBezTo>
                  <a:cubicBezTo>
                    <a:pt x="4319" y="12491"/>
                    <a:pt x="4319" y="12558"/>
                    <a:pt x="4288" y="12624"/>
                  </a:cubicBezTo>
                  <a:cubicBezTo>
                    <a:pt x="4474" y="12624"/>
                    <a:pt x="4536" y="12657"/>
                    <a:pt x="4536" y="12712"/>
                  </a:cubicBezTo>
                  <a:cubicBezTo>
                    <a:pt x="4628" y="12734"/>
                    <a:pt x="4690" y="12790"/>
                    <a:pt x="4752" y="12823"/>
                  </a:cubicBezTo>
                  <a:cubicBezTo>
                    <a:pt x="4876" y="12845"/>
                    <a:pt x="4783" y="12933"/>
                    <a:pt x="4907" y="12933"/>
                  </a:cubicBezTo>
                  <a:cubicBezTo>
                    <a:pt x="5031" y="13011"/>
                    <a:pt x="5155" y="13088"/>
                    <a:pt x="5310" y="13155"/>
                  </a:cubicBezTo>
                  <a:cubicBezTo>
                    <a:pt x="5558" y="13309"/>
                    <a:pt x="5713" y="13486"/>
                    <a:pt x="6085" y="13575"/>
                  </a:cubicBezTo>
                  <a:cubicBezTo>
                    <a:pt x="6085" y="13685"/>
                    <a:pt x="6271" y="13740"/>
                    <a:pt x="6333" y="13829"/>
                  </a:cubicBezTo>
                  <a:cubicBezTo>
                    <a:pt x="6426" y="13840"/>
                    <a:pt x="6333" y="13928"/>
                    <a:pt x="6488" y="13939"/>
                  </a:cubicBezTo>
                  <a:cubicBezTo>
                    <a:pt x="6581" y="13950"/>
                    <a:pt x="6488" y="14039"/>
                    <a:pt x="6643" y="14050"/>
                  </a:cubicBezTo>
                  <a:cubicBezTo>
                    <a:pt x="6705" y="14127"/>
                    <a:pt x="6736" y="14238"/>
                    <a:pt x="6953" y="14271"/>
                  </a:cubicBezTo>
                  <a:cubicBezTo>
                    <a:pt x="6984" y="14371"/>
                    <a:pt x="7108" y="14437"/>
                    <a:pt x="7201" y="14514"/>
                  </a:cubicBezTo>
                  <a:cubicBezTo>
                    <a:pt x="7356" y="14514"/>
                    <a:pt x="7232" y="14393"/>
                    <a:pt x="7201" y="14382"/>
                  </a:cubicBezTo>
                  <a:cubicBezTo>
                    <a:pt x="7108" y="14348"/>
                    <a:pt x="7108" y="14282"/>
                    <a:pt x="7015" y="14238"/>
                  </a:cubicBezTo>
                  <a:cubicBezTo>
                    <a:pt x="6953" y="14138"/>
                    <a:pt x="6829" y="14050"/>
                    <a:pt x="6798" y="13939"/>
                  </a:cubicBezTo>
                  <a:cubicBezTo>
                    <a:pt x="6612" y="13785"/>
                    <a:pt x="6364" y="13663"/>
                    <a:pt x="6240" y="13486"/>
                  </a:cubicBezTo>
                  <a:cubicBezTo>
                    <a:pt x="6023" y="13464"/>
                    <a:pt x="6085" y="13331"/>
                    <a:pt x="5868" y="13298"/>
                  </a:cubicBezTo>
                  <a:cubicBezTo>
                    <a:pt x="5868" y="13199"/>
                    <a:pt x="5713" y="13144"/>
                    <a:pt x="5558" y="13099"/>
                  </a:cubicBezTo>
                  <a:cubicBezTo>
                    <a:pt x="5589" y="12978"/>
                    <a:pt x="5279" y="12978"/>
                    <a:pt x="5248" y="12878"/>
                  </a:cubicBezTo>
                  <a:cubicBezTo>
                    <a:pt x="5155" y="12812"/>
                    <a:pt x="5031" y="12746"/>
                    <a:pt x="4907" y="12679"/>
                  </a:cubicBezTo>
                  <a:cubicBezTo>
                    <a:pt x="4628" y="12580"/>
                    <a:pt x="4505" y="12403"/>
                    <a:pt x="4226" y="12292"/>
                  </a:cubicBezTo>
                  <a:cubicBezTo>
                    <a:pt x="4009" y="12160"/>
                    <a:pt x="3730" y="12049"/>
                    <a:pt x="3513" y="11905"/>
                  </a:cubicBezTo>
                  <a:cubicBezTo>
                    <a:pt x="3482" y="11806"/>
                    <a:pt x="3172" y="11806"/>
                    <a:pt x="3203" y="11684"/>
                  </a:cubicBezTo>
                  <a:cubicBezTo>
                    <a:pt x="2986" y="11651"/>
                    <a:pt x="2955" y="11574"/>
                    <a:pt x="2800" y="11519"/>
                  </a:cubicBezTo>
                  <a:cubicBezTo>
                    <a:pt x="2521" y="11408"/>
                    <a:pt x="2335" y="11264"/>
                    <a:pt x="2025" y="11154"/>
                  </a:cubicBezTo>
                  <a:cubicBezTo>
                    <a:pt x="2025" y="11054"/>
                    <a:pt x="1746" y="11054"/>
                    <a:pt x="1715" y="10966"/>
                  </a:cubicBezTo>
                  <a:cubicBezTo>
                    <a:pt x="1653" y="10877"/>
                    <a:pt x="1344" y="10888"/>
                    <a:pt x="1406" y="10767"/>
                  </a:cubicBezTo>
                  <a:cubicBezTo>
                    <a:pt x="1715" y="10877"/>
                    <a:pt x="2056" y="10977"/>
                    <a:pt x="2180" y="11154"/>
                  </a:cubicBezTo>
                  <a:cubicBezTo>
                    <a:pt x="2428" y="11176"/>
                    <a:pt x="2459" y="11286"/>
                    <a:pt x="2645" y="11320"/>
                  </a:cubicBezTo>
                  <a:cubicBezTo>
                    <a:pt x="2552" y="11408"/>
                    <a:pt x="2924" y="11342"/>
                    <a:pt x="2800" y="11430"/>
                  </a:cubicBezTo>
                  <a:cubicBezTo>
                    <a:pt x="2893" y="11441"/>
                    <a:pt x="2986" y="11463"/>
                    <a:pt x="2955" y="11519"/>
                  </a:cubicBezTo>
                  <a:cubicBezTo>
                    <a:pt x="3141" y="11507"/>
                    <a:pt x="3048" y="11596"/>
                    <a:pt x="3203" y="11596"/>
                  </a:cubicBezTo>
                  <a:cubicBezTo>
                    <a:pt x="3358" y="11607"/>
                    <a:pt x="3265" y="11695"/>
                    <a:pt x="3451" y="11684"/>
                  </a:cubicBezTo>
                  <a:cubicBezTo>
                    <a:pt x="3482" y="11773"/>
                    <a:pt x="3668" y="11806"/>
                    <a:pt x="3761" y="11883"/>
                  </a:cubicBezTo>
                  <a:cubicBezTo>
                    <a:pt x="3947" y="11928"/>
                    <a:pt x="3978" y="12016"/>
                    <a:pt x="4133" y="12071"/>
                  </a:cubicBezTo>
                  <a:cubicBezTo>
                    <a:pt x="4257" y="12127"/>
                    <a:pt x="4412" y="12171"/>
                    <a:pt x="4443" y="12270"/>
                  </a:cubicBezTo>
                  <a:cubicBezTo>
                    <a:pt x="4659" y="12303"/>
                    <a:pt x="4721" y="12392"/>
                    <a:pt x="4845" y="12458"/>
                  </a:cubicBezTo>
                  <a:cubicBezTo>
                    <a:pt x="5000" y="12469"/>
                    <a:pt x="4876" y="12558"/>
                    <a:pt x="5000" y="12569"/>
                  </a:cubicBezTo>
                  <a:cubicBezTo>
                    <a:pt x="5093" y="12580"/>
                    <a:pt x="5155" y="12613"/>
                    <a:pt x="5155" y="12657"/>
                  </a:cubicBezTo>
                  <a:cubicBezTo>
                    <a:pt x="5434" y="12779"/>
                    <a:pt x="5620" y="12911"/>
                    <a:pt x="5868" y="13044"/>
                  </a:cubicBezTo>
                  <a:cubicBezTo>
                    <a:pt x="6116" y="13166"/>
                    <a:pt x="6271" y="13320"/>
                    <a:pt x="6488" y="13464"/>
                  </a:cubicBezTo>
                  <a:cubicBezTo>
                    <a:pt x="6643" y="13619"/>
                    <a:pt x="6922" y="13729"/>
                    <a:pt x="7015" y="13906"/>
                  </a:cubicBezTo>
                  <a:cubicBezTo>
                    <a:pt x="7201" y="13906"/>
                    <a:pt x="7077" y="13785"/>
                    <a:pt x="7108" y="13740"/>
                  </a:cubicBezTo>
                  <a:cubicBezTo>
                    <a:pt x="7139" y="13674"/>
                    <a:pt x="6953" y="13685"/>
                    <a:pt x="7015" y="13597"/>
                  </a:cubicBezTo>
                  <a:cubicBezTo>
                    <a:pt x="6829" y="13420"/>
                    <a:pt x="6612" y="13232"/>
                    <a:pt x="6395" y="13044"/>
                  </a:cubicBezTo>
                  <a:cubicBezTo>
                    <a:pt x="6302" y="13022"/>
                    <a:pt x="6240" y="12978"/>
                    <a:pt x="6240" y="12911"/>
                  </a:cubicBezTo>
                  <a:cubicBezTo>
                    <a:pt x="6209" y="12856"/>
                    <a:pt x="6023" y="12856"/>
                    <a:pt x="6085" y="12768"/>
                  </a:cubicBezTo>
                  <a:cubicBezTo>
                    <a:pt x="5899" y="12701"/>
                    <a:pt x="5837" y="12602"/>
                    <a:pt x="5713" y="12513"/>
                  </a:cubicBezTo>
                  <a:cubicBezTo>
                    <a:pt x="5496" y="12458"/>
                    <a:pt x="5403" y="12370"/>
                    <a:pt x="5217" y="12292"/>
                  </a:cubicBezTo>
                  <a:cubicBezTo>
                    <a:pt x="5248" y="12226"/>
                    <a:pt x="5124" y="12204"/>
                    <a:pt x="5062" y="12160"/>
                  </a:cubicBezTo>
                  <a:cubicBezTo>
                    <a:pt x="4876" y="12171"/>
                    <a:pt x="5000" y="12049"/>
                    <a:pt x="4845" y="12049"/>
                  </a:cubicBezTo>
                  <a:cubicBezTo>
                    <a:pt x="4783" y="11939"/>
                    <a:pt x="4536" y="11894"/>
                    <a:pt x="4443" y="11795"/>
                  </a:cubicBezTo>
                  <a:cubicBezTo>
                    <a:pt x="4288" y="11740"/>
                    <a:pt x="4226" y="11629"/>
                    <a:pt x="4071" y="11574"/>
                  </a:cubicBezTo>
                  <a:cubicBezTo>
                    <a:pt x="3606" y="11231"/>
                    <a:pt x="3110" y="10888"/>
                    <a:pt x="2738" y="10513"/>
                  </a:cubicBezTo>
                  <a:cubicBezTo>
                    <a:pt x="2552" y="10446"/>
                    <a:pt x="2459" y="10358"/>
                    <a:pt x="2428" y="10236"/>
                  </a:cubicBezTo>
                  <a:cubicBezTo>
                    <a:pt x="2304" y="10214"/>
                    <a:pt x="2304" y="10148"/>
                    <a:pt x="2273" y="10093"/>
                  </a:cubicBezTo>
                  <a:cubicBezTo>
                    <a:pt x="2180" y="10059"/>
                    <a:pt x="2180" y="9993"/>
                    <a:pt x="2118" y="9960"/>
                  </a:cubicBezTo>
                  <a:cubicBezTo>
                    <a:pt x="1932" y="9772"/>
                    <a:pt x="1777" y="9573"/>
                    <a:pt x="1622" y="9374"/>
                  </a:cubicBezTo>
                  <a:cubicBezTo>
                    <a:pt x="1591" y="9286"/>
                    <a:pt x="1684" y="9241"/>
                    <a:pt x="1715" y="9175"/>
                  </a:cubicBezTo>
                  <a:cubicBezTo>
                    <a:pt x="1560" y="8954"/>
                    <a:pt x="1344" y="8733"/>
                    <a:pt x="1158" y="8512"/>
                  </a:cubicBezTo>
                  <a:cubicBezTo>
                    <a:pt x="1096" y="8269"/>
                    <a:pt x="848" y="8081"/>
                    <a:pt x="786" y="7815"/>
                  </a:cubicBezTo>
                  <a:cubicBezTo>
                    <a:pt x="1065" y="7804"/>
                    <a:pt x="879" y="7970"/>
                    <a:pt x="1003" y="8014"/>
                  </a:cubicBezTo>
                  <a:cubicBezTo>
                    <a:pt x="1065" y="8081"/>
                    <a:pt x="1096" y="8158"/>
                    <a:pt x="1158" y="8202"/>
                  </a:cubicBezTo>
                  <a:cubicBezTo>
                    <a:pt x="1158" y="8291"/>
                    <a:pt x="1251" y="8335"/>
                    <a:pt x="1313" y="8401"/>
                  </a:cubicBezTo>
                  <a:cubicBezTo>
                    <a:pt x="1344" y="8479"/>
                    <a:pt x="1375" y="8556"/>
                    <a:pt x="1468" y="8600"/>
                  </a:cubicBezTo>
                  <a:cubicBezTo>
                    <a:pt x="1529" y="8744"/>
                    <a:pt x="1684" y="8854"/>
                    <a:pt x="1808" y="8987"/>
                  </a:cubicBezTo>
                  <a:cubicBezTo>
                    <a:pt x="1870" y="9042"/>
                    <a:pt x="1901" y="9120"/>
                    <a:pt x="1963" y="9175"/>
                  </a:cubicBezTo>
                  <a:cubicBezTo>
                    <a:pt x="2118" y="9208"/>
                    <a:pt x="2025" y="9319"/>
                    <a:pt x="2180" y="9352"/>
                  </a:cubicBezTo>
                  <a:cubicBezTo>
                    <a:pt x="2180" y="9440"/>
                    <a:pt x="2397" y="9451"/>
                    <a:pt x="2335" y="9573"/>
                  </a:cubicBezTo>
                  <a:cubicBezTo>
                    <a:pt x="2490" y="9595"/>
                    <a:pt x="2583" y="9650"/>
                    <a:pt x="2583" y="9739"/>
                  </a:cubicBezTo>
                  <a:cubicBezTo>
                    <a:pt x="2862" y="9805"/>
                    <a:pt x="2955" y="9938"/>
                    <a:pt x="3110" y="10037"/>
                  </a:cubicBezTo>
                  <a:cubicBezTo>
                    <a:pt x="3327" y="10126"/>
                    <a:pt x="3451" y="10258"/>
                    <a:pt x="3668" y="10347"/>
                  </a:cubicBezTo>
                  <a:cubicBezTo>
                    <a:pt x="3823" y="10457"/>
                    <a:pt x="4040" y="10557"/>
                    <a:pt x="4133" y="10678"/>
                  </a:cubicBezTo>
                  <a:cubicBezTo>
                    <a:pt x="4381" y="10833"/>
                    <a:pt x="4721" y="10966"/>
                    <a:pt x="4907" y="11132"/>
                  </a:cubicBezTo>
                  <a:cubicBezTo>
                    <a:pt x="5155" y="11286"/>
                    <a:pt x="5434" y="11419"/>
                    <a:pt x="5620" y="11596"/>
                  </a:cubicBezTo>
                  <a:cubicBezTo>
                    <a:pt x="5930" y="11729"/>
                    <a:pt x="6085" y="11905"/>
                    <a:pt x="6333" y="12071"/>
                  </a:cubicBezTo>
                  <a:cubicBezTo>
                    <a:pt x="6519" y="12226"/>
                    <a:pt x="6705" y="12403"/>
                    <a:pt x="6860" y="12569"/>
                  </a:cubicBezTo>
                  <a:cubicBezTo>
                    <a:pt x="7108" y="12558"/>
                    <a:pt x="6798" y="12513"/>
                    <a:pt x="6860" y="12458"/>
                  </a:cubicBezTo>
                  <a:cubicBezTo>
                    <a:pt x="6860" y="12414"/>
                    <a:pt x="6860" y="12370"/>
                    <a:pt x="6860" y="12325"/>
                  </a:cubicBezTo>
                  <a:cubicBezTo>
                    <a:pt x="6705" y="12325"/>
                    <a:pt x="6829" y="12226"/>
                    <a:pt x="6798" y="12182"/>
                  </a:cubicBezTo>
                  <a:cubicBezTo>
                    <a:pt x="6736" y="12160"/>
                    <a:pt x="6705" y="12115"/>
                    <a:pt x="6705" y="12071"/>
                  </a:cubicBezTo>
                  <a:cubicBezTo>
                    <a:pt x="6674" y="12027"/>
                    <a:pt x="6612" y="12005"/>
                    <a:pt x="6550" y="11961"/>
                  </a:cubicBezTo>
                  <a:cubicBezTo>
                    <a:pt x="6457" y="11939"/>
                    <a:pt x="6550" y="11850"/>
                    <a:pt x="6395" y="11850"/>
                  </a:cubicBezTo>
                  <a:cubicBezTo>
                    <a:pt x="6457" y="11751"/>
                    <a:pt x="6147" y="11684"/>
                    <a:pt x="6333" y="11629"/>
                  </a:cubicBezTo>
                  <a:cubicBezTo>
                    <a:pt x="6116" y="11585"/>
                    <a:pt x="6147" y="11463"/>
                    <a:pt x="6023" y="11408"/>
                  </a:cubicBezTo>
                  <a:cubicBezTo>
                    <a:pt x="5992" y="11308"/>
                    <a:pt x="5775" y="11275"/>
                    <a:pt x="5775" y="11187"/>
                  </a:cubicBezTo>
                  <a:cubicBezTo>
                    <a:pt x="5527" y="11054"/>
                    <a:pt x="5434" y="10877"/>
                    <a:pt x="5155" y="10767"/>
                  </a:cubicBezTo>
                  <a:cubicBezTo>
                    <a:pt x="5031" y="10601"/>
                    <a:pt x="4752" y="10502"/>
                    <a:pt x="4690" y="10325"/>
                  </a:cubicBezTo>
                  <a:cubicBezTo>
                    <a:pt x="4567" y="10280"/>
                    <a:pt x="4412" y="10247"/>
                    <a:pt x="4443" y="10148"/>
                  </a:cubicBezTo>
                  <a:cubicBezTo>
                    <a:pt x="4164" y="10148"/>
                    <a:pt x="4412" y="10115"/>
                    <a:pt x="4288" y="10037"/>
                  </a:cubicBezTo>
                  <a:cubicBezTo>
                    <a:pt x="4102" y="9960"/>
                    <a:pt x="3947" y="9860"/>
                    <a:pt x="3823" y="9761"/>
                  </a:cubicBezTo>
                  <a:cubicBezTo>
                    <a:pt x="3823" y="9684"/>
                    <a:pt x="3668" y="9650"/>
                    <a:pt x="3575" y="9595"/>
                  </a:cubicBezTo>
                  <a:cubicBezTo>
                    <a:pt x="3637" y="9507"/>
                    <a:pt x="3358" y="9529"/>
                    <a:pt x="3420" y="9429"/>
                  </a:cubicBezTo>
                  <a:cubicBezTo>
                    <a:pt x="3265" y="9385"/>
                    <a:pt x="3234" y="9297"/>
                    <a:pt x="3110" y="9208"/>
                  </a:cubicBezTo>
                  <a:cubicBezTo>
                    <a:pt x="3110" y="9197"/>
                    <a:pt x="3048" y="9208"/>
                    <a:pt x="3048" y="9175"/>
                  </a:cubicBezTo>
                  <a:cubicBezTo>
                    <a:pt x="3017" y="9164"/>
                    <a:pt x="3048" y="9142"/>
                    <a:pt x="3048" y="9120"/>
                  </a:cubicBezTo>
                  <a:cubicBezTo>
                    <a:pt x="2862" y="9020"/>
                    <a:pt x="2645" y="8932"/>
                    <a:pt x="2490" y="8821"/>
                  </a:cubicBezTo>
                  <a:cubicBezTo>
                    <a:pt x="2428" y="8766"/>
                    <a:pt x="2335" y="8711"/>
                    <a:pt x="2273" y="8655"/>
                  </a:cubicBezTo>
                  <a:cubicBezTo>
                    <a:pt x="2087" y="8633"/>
                    <a:pt x="2180" y="8512"/>
                    <a:pt x="2025" y="8490"/>
                  </a:cubicBezTo>
                  <a:cubicBezTo>
                    <a:pt x="1808" y="8390"/>
                    <a:pt x="1684" y="8269"/>
                    <a:pt x="1560" y="8147"/>
                  </a:cubicBezTo>
                  <a:cubicBezTo>
                    <a:pt x="1344" y="8070"/>
                    <a:pt x="1282" y="7915"/>
                    <a:pt x="1003" y="7849"/>
                  </a:cubicBezTo>
                  <a:cubicBezTo>
                    <a:pt x="1034" y="7771"/>
                    <a:pt x="1034" y="7705"/>
                    <a:pt x="848" y="7705"/>
                  </a:cubicBezTo>
                  <a:cubicBezTo>
                    <a:pt x="879" y="7638"/>
                    <a:pt x="879" y="7572"/>
                    <a:pt x="693" y="7572"/>
                  </a:cubicBezTo>
                  <a:cubicBezTo>
                    <a:pt x="724" y="7495"/>
                    <a:pt x="1003" y="7561"/>
                    <a:pt x="941" y="7627"/>
                  </a:cubicBezTo>
                  <a:cubicBezTo>
                    <a:pt x="1096" y="7627"/>
                    <a:pt x="1003" y="7727"/>
                    <a:pt x="1158" y="7738"/>
                  </a:cubicBezTo>
                  <a:cubicBezTo>
                    <a:pt x="1251" y="7826"/>
                    <a:pt x="1313" y="7926"/>
                    <a:pt x="1468" y="7981"/>
                  </a:cubicBezTo>
                  <a:cubicBezTo>
                    <a:pt x="1498" y="8103"/>
                    <a:pt x="1808" y="8103"/>
                    <a:pt x="1777" y="8235"/>
                  </a:cubicBezTo>
                  <a:cubicBezTo>
                    <a:pt x="1994" y="8280"/>
                    <a:pt x="2087" y="8368"/>
                    <a:pt x="2180" y="8456"/>
                  </a:cubicBezTo>
                  <a:cubicBezTo>
                    <a:pt x="2335" y="8468"/>
                    <a:pt x="2211" y="8578"/>
                    <a:pt x="2428" y="8567"/>
                  </a:cubicBezTo>
                  <a:cubicBezTo>
                    <a:pt x="2428" y="8622"/>
                    <a:pt x="2459" y="8655"/>
                    <a:pt x="2583" y="8678"/>
                  </a:cubicBezTo>
                  <a:cubicBezTo>
                    <a:pt x="2738" y="8744"/>
                    <a:pt x="2769" y="8854"/>
                    <a:pt x="2955" y="8899"/>
                  </a:cubicBezTo>
                  <a:cubicBezTo>
                    <a:pt x="2986" y="9009"/>
                    <a:pt x="3296" y="9031"/>
                    <a:pt x="3265" y="9153"/>
                  </a:cubicBezTo>
                  <a:cubicBezTo>
                    <a:pt x="3451" y="9208"/>
                    <a:pt x="3513" y="9308"/>
                    <a:pt x="3575" y="9407"/>
                  </a:cubicBezTo>
                  <a:cubicBezTo>
                    <a:pt x="3823" y="9451"/>
                    <a:pt x="3823" y="9584"/>
                    <a:pt x="3978" y="9650"/>
                  </a:cubicBezTo>
                  <a:cubicBezTo>
                    <a:pt x="4040" y="9750"/>
                    <a:pt x="4319" y="9772"/>
                    <a:pt x="4288" y="9905"/>
                  </a:cubicBezTo>
                  <a:cubicBezTo>
                    <a:pt x="4505" y="9938"/>
                    <a:pt x="4628" y="10026"/>
                    <a:pt x="4690" y="10126"/>
                  </a:cubicBezTo>
                  <a:cubicBezTo>
                    <a:pt x="4783" y="10148"/>
                    <a:pt x="4845" y="10192"/>
                    <a:pt x="4845" y="10269"/>
                  </a:cubicBezTo>
                  <a:cubicBezTo>
                    <a:pt x="4969" y="10269"/>
                    <a:pt x="5000" y="10314"/>
                    <a:pt x="5000" y="10380"/>
                  </a:cubicBezTo>
                  <a:cubicBezTo>
                    <a:pt x="5155" y="10446"/>
                    <a:pt x="5248" y="10524"/>
                    <a:pt x="5310" y="10623"/>
                  </a:cubicBezTo>
                  <a:cubicBezTo>
                    <a:pt x="5465" y="10634"/>
                    <a:pt x="5372" y="10734"/>
                    <a:pt x="5527" y="10734"/>
                  </a:cubicBezTo>
                  <a:cubicBezTo>
                    <a:pt x="5651" y="10756"/>
                    <a:pt x="5558" y="10844"/>
                    <a:pt x="5682" y="10844"/>
                  </a:cubicBezTo>
                  <a:cubicBezTo>
                    <a:pt x="5837" y="11043"/>
                    <a:pt x="6147" y="11165"/>
                    <a:pt x="6240" y="11375"/>
                  </a:cubicBezTo>
                  <a:cubicBezTo>
                    <a:pt x="6457" y="11331"/>
                    <a:pt x="6209" y="11220"/>
                    <a:pt x="6178" y="11187"/>
                  </a:cubicBezTo>
                  <a:cubicBezTo>
                    <a:pt x="6209" y="11121"/>
                    <a:pt x="6116" y="11110"/>
                    <a:pt x="6085" y="11065"/>
                  </a:cubicBezTo>
                  <a:cubicBezTo>
                    <a:pt x="6085" y="11032"/>
                    <a:pt x="6085" y="10988"/>
                    <a:pt x="6023" y="10988"/>
                  </a:cubicBezTo>
                  <a:cubicBezTo>
                    <a:pt x="5899" y="10844"/>
                    <a:pt x="5837" y="10689"/>
                    <a:pt x="5682" y="10568"/>
                  </a:cubicBezTo>
                  <a:cubicBezTo>
                    <a:pt x="5651" y="10402"/>
                    <a:pt x="5434" y="10303"/>
                    <a:pt x="5372" y="10148"/>
                  </a:cubicBezTo>
                  <a:cubicBezTo>
                    <a:pt x="5372" y="10070"/>
                    <a:pt x="5155" y="10048"/>
                    <a:pt x="5217" y="9927"/>
                  </a:cubicBezTo>
                  <a:cubicBezTo>
                    <a:pt x="5124" y="9882"/>
                    <a:pt x="5155" y="9783"/>
                    <a:pt x="5000" y="9761"/>
                  </a:cubicBezTo>
                  <a:cubicBezTo>
                    <a:pt x="4752" y="9496"/>
                    <a:pt x="4412" y="9263"/>
                    <a:pt x="4133" y="9009"/>
                  </a:cubicBezTo>
                  <a:cubicBezTo>
                    <a:pt x="4009" y="8965"/>
                    <a:pt x="4009" y="8866"/>
                    <a:pt x="3823" y="8843"/>
                  </a:cubicBezTo>
                  <a:cubicBezTo>
                    <a:pt x="3854" y="8744"/>
                    <a:pt x="3730" y="8711"/>
                    <a:pt x="3668" y="8655"/>
                  </a:cubicBezTo>
                  <a:cubicBezTo>
                    <a:pt x="3513" y="8534"/>
                    <a:pt x="3296" y="8445"/>
                    <a:pt x="3265" y="8291"/>
                  </a:cubicBezTo>
                  <a:cubicBezTo>
                    <a:pt x="3203" y="8258"/>
                    <a:pt x="3141" y="8202"/>
                    <a:pt x="3048" y="8180"/>
                  </a:cubicBezTo>
                  <a:cubicBezTo>
                    <a:pt x="3141" y="8070"/>
                    <a:pt x="2831" y="8125"/>
                    <a:pt x="2893" y="8036"/>
                  </a:cubicBezTo>
                  <a:cubicBezTo>
                    <a:pt x="2738" y="7970"/>
                    <a:pt x="2707" y="7860"/>
                    <a:pt x="2490" y="7815"/>
                  </a:cubicBezTo>
                  <a:cubicBezTo>
                    <a:pt x="2490" y="7749"/>
                    <a:pt x="2366" y="7727"/>
                    <a:pt x="2335" y="7683"/>
                  </a:cubicBezTo>
                  <a:cubicBezTo>
                    <a:pt x="2149" y="7661"/>
                    <a:pt x="2428" y="7638"/>
                    <a:pt x="2242" y="7594"/>
                  </a:cubicBezTo>
                  <a:cubicBezTo>
                    <a:pt x="2087" y="7583"/>
                    <a:pt x="2180" y="7495"/>
                    <a:pt x="2025" y="7484"/>
                  </a:cubicBezTo>
                  <a:cubicBezTo>
                    <a:pt x="2025" y="7428"/>
                    <a:pt x="1808" y="7451"/>
                    <a:pt x="1870" y="7373"/>
                  </a:cubicBezTo>
                  <a:cubicBezTo>
                    <a:pt x="1653" y="7384"/>
                    <a:pt x="1808" y="7274"/>
                    <a:pt x="1622" y="7263"/>
                  </a:cubicBezTo>
                  <a:cubicBezTo>
                    <a:pt x="1622" y="7207"/>
                    <a:pt x="1406" y="7229"/>
                    <a:pt x="1468" y="7152"/>
                  </a:cubicBezTo>
                  <a:cubicBezTo>
                    <a:pt x="1313" y="7086"/>
                    <a:pt x="1158" y="7019"/>
                    <a:pt x="1003" y="6953"/>
                  </a:cubicBezTo>
                  <a:cubicBezTo>
                    <a:pt x="941" y="6854"/>
                    <a:pt x="755" y="6798"/>
                    <a:pt x="631" y="6732"/>
                  </a:cubicBezTo>
                  <a:cubicBezTo>
                    <a:pt x="600" y="6621"/>
                    <a:pt x="259" y="6610"/>
                    <a:pt x="321" y="6478"/>
                  </a:cubicBezTo>
                  <a:cubicBezTo>
                    <a:pt x="600" y="6599"/>
                    <a:pt x="848" y="6732"/>
                    <a:pt x="1096" y="6876"/>
                  </a:cubicBezTo>
                  <a:cubicBezTo>
                    <a:pt x="1437" y="6964"/>
                    <a:pt x="1591" y="7119"/>
                    <a:pt x="1870" y="7229"/>
                  </a:cubicBezTo>
                  <a:cubicBezTo>
                    <a:pt x="1963" y="7318"/>
                    <a:pt x="2118" y="7362"/>
                    <a:pt x="2273" y="7428"/>
                  </a:cubicBezTo>
                  <a:cubicBezTo>
                    <a:pt x="2273" y="7528"/>
                    <a:pt x="2583" y="7528"/>
                    <a:pt x="2583" y="7650"/>
                  </a:cubicBezTo>
                  <a:cubicBezTo>
                    <a:pt x="2831" y="7672"/>
                    <a:pt x="2676" y="7826"/>
                    <a:pt x="2955" y="7849"/>
                  </a:cubicBezTo>
                  <a:cubicBezTo>
                    <a:pt x="3017" y="7926"/>
                    <a:pt x="3141" y="7981"/>
                    <a:pt x="3203" y="8070"/>
                  </a:cubicBezTo>
                  <a:cubicBezTo>
                    <a:pt x="3296" y="8081"/>
                    <a:pt x="3327" y="8125"/>
                    <a:pt x="3358" y="8180"/>
                  </a:cubicBezTo>
                  <a:cubicBezTo>
                    <a:pt x="3389" y="8224"/>
                    <a:pt x="3606" y="8202"/>
                    <a:pt x="3513" y="8291"/>
                  </a:cubicBezTo>
                  <a:cubicBezTo>
                    <a:pt x="3575" y="8379"/>
                    <a:pt x="3730" y="8434"/>
                    <a:pt x="3823" y="8512"/>
                  </a:cubicBezTo>
                  <a:cubicBezTo>
                    <a:pt x="3761" y="8589"/>
                    <a:pt x="3978" y="8567"/>
                    <a:pt x="3978" y="8622"/>
                  </a:cubicBezTo>
                  <a:cubicBezTo>
                    <a:pt x="3947" y="8689"/>
                    <a:pt x="4009" y="8733"/>
                    <a:pt x="4133" y="8733"/>
                  </a:cubicBezTo>
                  <a:cubicBezTo>
                    <a:pt x="4071" y="8854"/>
                    <a:pt x="4381" y="8843"/>
                    <a:pt x="4381" y="8954"/>
                  </a:cubicBezTo>
                  <a:cubicBezTo>
                    <a:pt x="4628" y="9087"/>
                    <a:pt x="4690" y="9286"/>
                    <a:pt x="5000" y="9407"/>
                  </a:cubicBezTo>
                  <a:cubicBezTo>
                    <a:pt x="5031" y="9507"/>
                    <a:pt x="5186" y="9551"/>
                    <a:pt x="5217" y="9650"/>
                  </a:cubicBezTo>
                  <a:cubicBezTo>
                    <a:pt x="5372" y="9706"/>
                    <a:pt x="5310" y="9827"/>
                    <a:pt x="5527" y="9849"/>
                  </a:cubicBezTo>
                  <a:cubicBezTo>
                    <a:pt x="5496" y="9982"/>
                    <a:pt x="5651" y="10026"/>
                    <a:pt x="5682" y="10126"/>
                  </a:cubicBezTo>
                  <a:cubicBezTo>
                    <a:pt x="5775" y="10203"/>
                    <a:pt x="5775" y="10325"/>
                    <a:pt x="5930" y="10380"/>
                  </a:cubicBezTo>
                  <a:cubicBezTo>
                    <a:pt x="5868" y="10502"/>
                    <a:pt x="6116" y="10535"/>
                    <a:pt x="6085" y="10656"/>
                  </a:cubicBezTo>
                  <a:cubicBezTo>
                    <a:pt x="6240" y="10645"/>
                    <a:pt x="6116" y="10756"/>
                    <a:pt x="6178" y="10789"/>
                  </a:cubicBezTo>
                  <a:cubicBezTo>
                    <a:pt x="6271" y="10800"/>
                    <a:pt x="6333" y="10833"/>
                    <a:pt x="6333" y="10877"/>
                  </a:cubicBezTo>
                  <a:cubicBezTo>
                    <a:pt x="6581" y="11220"/>
                    <a:pt x="6798" y="11574"/>
                    <a:pt x="7015" y="11928"/>
                  </a:cubicBezTo>
                  <a:cubicBezTo>
                    <a:pt x="7263" y="11894"/>
                    <a:pt x="6953" y="11839"/>
                    <a:pt x="7015" y="11762"/>
                  </a:cubicBezTo>
                  <a:cubicBezTo>
                    <a:pt x="7108" y="11729"/>
                    <a:pt x="7108" y="11662"/>
                    <a:pt x="7108" y="11596"/>
                  </a:cubicBezTo>
                  <a:cubicBezTo>
                    <a:pt x="6984" y="11353"/>
                    <a:pt x="6922" y="11087"/>
                    <a:pt x="6798" y="10844"/>
                  </a:cubicBezTo>
                  <a:cubicBezTo>
                    <a:pt x="6705" y="10745"/>
                    <a:pt x="6519" y="10667"/>
                    <a:pt x="6550" y="10513"/>
                  </a:cubicBezTo>
                  <a:cubicBezTo>
                    <a:pt x="6457" y="10413"/>
                    <a:pt x="6302" y="10325"/>
                    <a:pt x="6333" y="10181"/>
                  </a:cubicBezTo>
                  <a:cubicBezTo>
                    <a:pt x="6023" y="10037"/>
                    <a:pt x="5992" y="9794"/>
                    <a:pt x="5775" y="9628"/>
                  </a:cubicBezTo>
                  <a:cubicBezTo>
                    <a:pt x="5682" y="9529"/>
                    <a:pt x="5558" y="9440"/>
                    <a:pt x="5465" y="9341"/>
                  </a:cubicBezTo>
                  <a:cubicBezTo>
                    <a:pt x="5372" y="9263"/>
                    <a:pt x="5186" y="9197"/>
                    <a:pt x="5155" y="9098"/>
                  </a:cubicBezTo>
                  <a:cubicBezTo>
                    <a:pt x="4876" y="8943"/>
                    <a:pt x="4814" y="8711"/>
                    <a:pt x="4443" y="8600"/>
                  </a:cubicBezTo>
                  <a:cubicBezTo>
                    <a:pt x="4443" y="8479"/>
                    <a:pt x="4257" y="8423"/>
                    <a:pt x="4133" y="8346"/>
                  </a:cubicBezTo>
                  <a:cubicBezTo>
                    <a:pt x="4071" y="8246"/>
                    <a:pt x="3885" y="8191"/>
                    <a:pt x="3823" y="8092"/>
                  </a:cubicBezTo>
                  <a:cubicBezTo>
                    <a:pt x="3792" y="8036"/>
                    <a:pt x="3606" y="8036"/>
                    <a:pt x="3575" y="7981"/>
                  </a:cubicBezTo>
                  <a:cubicBezTo>
                    <a:pt x="3637" y="7926"/>
                    <a:pt x="3482" y="7948"/>
                    <a:pt x="3420" y="7926"/>
                  </a:cubicBezTo>
                  <a:cubicBezTo>
                    <a:pt x="3389" y="7915"/>
                    <a:pt x="3451" y="7871"/>
                    <a:pt x="3358" y="7871"/>
                  </a:cubicBezTo>
                  <a:cubicBezTo>
                    <a:pt x="3296" y="7771"/>
                    <a:pt x="3110" y="7716"/>
                    <a:pt x="3048" y="7627"/>
                  </a:cubicBezTo>
                  <a:cubicBezTo>
                    <a:pt x="2800" y="7583"/>
                    <a:pt x="2800" y="7473"/>
                    <a:pt x="2645" y="7395"/>
                  </a:cubicBezTo>
                  <a:cubicBezTo>
                    <a:pt x="2459" y="7351"/>
                    <a:pt x="2366" y="7252"/>
                    <a:pt x="2242" y="7174"/>
                  </a:cubicBezTo>
                  <a:cubicBezTo>
                    <a:pt x="2056" y="7119"/>
                    <a:pt x="1963" y="7019"/>
                    <a:pt x="1870" y="6931"/>
                  </a:cubicBezTo>
                  <a:cubicBezTo>
                    <a:pt x="1684" y="6865"/>
                    <a:pt x="1591" y="6787"/>
                    <a:pt x="1468" y="6710"/>
                  </a:cubicBezTo>
                  <a:cubicBezTo>
                    <a:pt x="1344" y="6633"/>
                    <a:pt x="1251" y="6544"/>
                    <a:pt x="1158" y="6456"/>
                  </a:cubicBezTo>
                  <a:cubicBezTo>
                    <a:pt x="1096" y="6356"/>
                    <a:pt x="879" y="6312"/>
                    <a:pt x="941" y="6179"/>
                  </a:cubicBezTo>
                  <a:cubicBezTo>
                    <a:pt x="1220" y="6235"/>
                    <a:pt x="1220" y="6389"/>
                    <a:pt x="1406" y="6478"/>
                  </a:cubicBezTo>
                  <a:cubicBezTo>
                    <a:pt x="1560" y="6588"/>
                    <a:pt x="1715" y="6688"/>
                    <a:pt x="1870" y="6787"/>
                  </a:cubicBezTo>
                  <a:cubicBezTo>
                    <a:pt x="1994" y="6820"/>
                    <a:pt x="1994" y="6909"/>
                    <a:pt x="2087" y="6953"/>
                  </a:cubicBezTo>
                  <a:cubicBezTo>
                    <a:pt x="2180" y="6997"/>
                    <a:pt x="2335" y="7019"/>
                    <a:pt x="2335" y="7097"/>
                  </a:cubicBezTo>
                  <a:cubicBezTo>
                    <a:pt x="2552" y="7163"/>
                    <a:pt x="2645" y="7274"/>
                    <a:pt x="2800" y="7373"/>
                  </a:cubicBezTo>
                  <a:cubicBezTo>
                    <a:pt x="3079" y="7428"/>
                    <a:pt x="3172" y="7561"/>
                    <a:pt x="3358" y="7650"/>
                  </a:cubicBezTo>
                  <a:cubicBezTo>
                    <a:pt x="3575" y="7738"/>
                    <a:pt x="3668" y="7860"/>
                    <a:pt x="3823" y="7959"/>
                  </a:cubicBezTo>
                  <a:cubicBezTo>
                    <a:pt x="3916" y="7959"/>
                    <a:pt x="3854" y="8036"/>
                    <a:pt x="3978" y="8036"/>
                  </a:cubicBezTo>
                  <a:cubicBezTo>
                    <a:pt x="4071" y="8047"/>
                    <a:pt x="4040" y="8092"/>
                    <a:pt x="4133" y="8092"/>
                  </a:cubicBezTo>
                  <a:cubicBezTo>
                    <a:pt x="4164" y="8158"/>
                    <a:pt x="4226" y="8213"/>
                    <a:pt x="4381" y="8235"/>
                  </a:cubicBezTo>
                  <a:cubicBezTo>
                    <a:pt x="4474" y="8346"/>
                    <a:pt x="4628" y="8434"/>
                    <a:pt x="4845" y="8512"/>
                  </a:cubicBezTo>
                  <a:cubicBezTo>
                    <a:pt x="4907" y="8578"/>
                    <a:pt x="4907" y="8667"/>
                    <a:pt x="5062" y="8711"/>
                  </a:cubicBezTo>
                  <a:cubicBezTo>
                    <a:pt x="5062" y="8799"/>
                    <a:pt x="5186" y="8854"/>
                    <a:pt x="5310" y="8899"/>
                  </a:cubicBezTo>
                  <a:cubicBezTo>
                    <a:pt x="5403" y="9042"/>
                    <a:pt x="5620" y="9142"/>
                    <a:pt x="5682" y="9286"/>
                  </a:cubicBezTo>
                  <a:cubicBezTo>
                    <a:pt x="5837" y="9385"/>
                    <a:pt x="5992" y="9485"/>
                    <a:pt x="6147" y="9573"/>
                  </a:cubicBezTo>
                  <a:cubicBezTo>
                    <a:pt x="6085" y="9695"/>
                    <a:pt x="6302" y="9728"/>
                    <a:pt x="6333" y="9816"/>
                  </a:cubicBezTo>
                  <a:cubicBezTo>
                    <a:pt x="6209" y="9827"/>
                    <a:pt x="6302" y="9871"/>
                    <a:pt x="6395" y="9871"/>
                  </a:cubicBezTo>
                  <a:cubicBezTo>
                    <a:pt x="6364" y="9938"/>
                    <a:pt x="6457" y="9949"/>
                    <a:pt x="6488" y="9982"/>
                  </a:cubicBezTo>
                  <a:cubicBezTo>
                    <a:pt x="6457" y="10081"/>
                    <a:pt x="6612" y="10115"/>
                    <a:pt x="6643" y="10203"/>
                  </a:cubicBezTo>
                  <a:cubicBezTo>
                    <a:pt x="6736" y="10258"/>
                    <a:pt x="6705" y="10369"/>
                    <a:pt x="6860" y="10402"/>
                  </a:cubicBezTo>
                  <a:cubicBezTo>
                    <a:pt x="6798" y="10612"/>
                    <a:pt x="7077" y="10701"/>
                    <a:pt x="7108" y="10877"/>
                  </a:cubicBezTo>
                  <a:cubicBezTo>
                    <a:pt x="7356" y="10855"/>
                    <a:pt x="7201" y="10689"/>
                    <a:pt x="7325" y="10623"/>
                  </a:cubicBezTo>
                  <a:cubicBezTo>
                    <a:pt x="7263" y="10457"/>
                    <a:pt x="7077" y="10336"/>
                    <a:pt x="7015" y="10148"/>
                  </a:cubicBezTo>
                  <a:cubicBezTo>
                    <a:pt x="6984" y="10059"/>
                    <a:pt x="6798" y="10026"/>
                    <a:pt x="6860" y="9905"/>
                  </a:cubicBezTo>
                  <a:cubicBezTo>
                    <a:pt x="6767" y="9838"/>
                    <a:pt x="6674" y="9794"/>
                    <a:pt x="6705" y="9684"/>
                  </a:cubicBezTo>
                  <a:cubicBezTo>
                    <a:pt x="6457" y="9518"/>
                    <a:pt x="6302" y="9319"/>
                    <a:pt x="6147" y="9120"/>
                  </a:cubicBezTo>
                  <a:cubicBezTo>
                    <a:pt x="6023" y="8932"/>
                    <a:pt x="5651" y="8821"/>
                    <a:pt x="5620" y="8600"/>
                  </a:cubicBezTo>
                  <a:cubicBezTo>
                    <a:pt x="5372" y="8556"/>
                    <a:pt x="5403" y="8434"/>
                    <a:pt x="5310" y="8346"/>
                  </a:cubicBezTo>
                  <a:cubicBezTo>
                    <a:pt x="5186" y="8324"/>
                    <a:pt x="5186" y="8258"/>
                    <a:pt x="5155" y="8202"/>
                  </a:cubicBezTo>
                  <a:cubicBezTo>
                    <a:pt x="5031" y="8191"/>
                    <a:pt x="5000" y="8147"/>
                    <a:pt x="5000" y="8092"/>
                  </a:cubicBezTo>
                  <a:cubicBezTo>
                    <a:pt x="4752" y="8059"/>
                    <a:pt x="4783" y="7926"/>
                    <a:pt x="4597" y="7871"/>
                  </a:cubicBezTo>
                  <a:cubicBezTo>
                    <a:pt x="4597" y="7760"/>
                    <a:pt x="4288" y="7738"/>
                    <a:pt x="4288" y="7616"/>
                  </a:cubicBezTo>
                  <a:cubicBezTo>
                    <a:pt x="4071" y="7583"/>
                    <a:pt x="4133" y="7428"/>
                    <a:pt x="3885" y="7395"/>
                  </a:cubicBezTo>
                  <a:cubicBezTo>
                    <a:pt x="3761" y="7329"/>
                    <a:pt x="3730" y="7218"/>
                    <a:pt x="3513" y="7174"/>
                  </a:cubicBezTo>
                  <a:cubicBezTo>
                    <a:pt x="3358" y="6986"/>
                    <a:pt x="3048" y="6854"/>
                    <a:pt x="2893" y="6677"/>
                  </a:cubicBezTo>
                  <a:cubicBezTo>
                    <a:pt x="2769" y="6655"/>
                    <a:pt x="2769" y="6588"/>
                    <a:pt x="2738" y="6533"/>
                  </a:cubicBezTo>
                  <a:cubicBezTo>
                    <a:pt x="2614" y="6522"/>
                    <a:pt x="2583" y="6478"/>
                    <a:pt x="2583" y="6423"/>
                  </a:cubicBezTo>
                  <a:cubicBezTo>
                    <a:pt x="2366" y="6378"/>
                    <a:pt x="2366" y="6257"/>
                    <a:pt x="2180" y="6201"/>
                  </a:cubicBezTo>
                  <a:cubicBezTo>
                    <a:pt x="2118" y="5991"/>
                    <a:pt x="1715" y="5881"/>
                    <a:pt x="1622" y="5671"/>
                  </a:cubicBezTo>
                  <a:cubicBezTo>
                    <a:pt x="1808" y="5704"/>
                    <a:pt x="1963" y="5737"/>
                    <a:pt x="1932" y="5837"/>
                  </a:cubicBezTo>
                  <a:cubicBezTo>
                    <a:pt x="2118" y="5859"/>
                    <a:pt x="2118" y="5947"/>
                    <a:pt x="2180" y="6014"/>
                  </a:cubicBezTo>
                  <a:cubicBezTo>
                    <a:pt x="2428" y="6014"/>
                    <a:pt x="2273" y="6157"/>
                    <a:pt x="2490" y="6179"/>
                  </a:cubicBezTo>
                  <a:cubicBezTo>
                    <a:pt x="2490" y="6268"/>
                    <a:pt x="2707" y="6268"/>
                    <a:pt x="2645" y="6367"/>
                  </a:cubicBezTo>
                  <a:cubicBezTo>
                    <a:pt x="2831" y="6389"/>
                    <a:pt x="2831" y="6489"/>
                    <a:pt x="2955" y="6533"/>
                  </a:cubicBezTo>
                  <a:cubicBezTo>
                    <a:pt x="2955" y="6588"/>
                    <a:pt x="3017" y="6610"/>
                    <a:pt x="3110" y="6621"/>
                  </a:cubicBezTo>
                  <a:cubicBezTo>
                    <a:pt x="3110" y="6666"/>
                    <a:pt x="3110" y="6699"/>
                    <a:pt x="3203" y="6699"/>
                  </a:cubicBezTo>
                  <a:cubicBezTo>
                    <a:pt x="3265" y="6854"/>
                    <a:pt x="3575" y="6920"/>
                    <a:pt x="3668" y="7064"/>
                  </a:cubicBezTo>
                  <a:cubicBezTo>
                    <a:pt x="3668" y="7141"/>
                    <a:pt x="3916" y="7130"/>
                    <a:pt x="3885" y="7207"/>
                  </a:cubicBezTo>
                  <a:cubicBezTo>
                    <a:pt x="4071" y="7207"/>
                    <a:pt x="3916" y="7329"/>
                    <a:pt x="4133" y="7318"/>
                  </a:cubicBezTo>
                  <a:cubicBezTo>
                    <a:pt x="4257" y="7417"/>
                    <a:pt x="4350" y="7517"/>
                    <a:pt x="4597" y="7561"/>
                  </a:cubicBezTo>
                  <a:cubicBezTo>
                    <a:pt x="4567" y="7705"/>
                    <a:pt x="4845" y="7716"/>
                    <a:pt x="4845" y="7849"/>
                  </a:cubicBezTo>
                  <a:cubicBezTo>
                    <a:pt x="4969" y="7915"/>
                    <a:pt x="5155" y="7970"/>
                    <a:pt x="5217" y="8070"/>
                  </a:cubicBezTo>
                  <a:cubicBezTo>
                    <a:pt x="5558" y="8169"/>
                    <a:pt x="5527" y="8423"/>
                    <a:pt x="5837" y="8534"/>
                  </a:cubicBezTo>
                  <a:cubicBezTo>
                    <a:pt x="5899" y="8644"/>
                    <a:pt x="5930" y="8744"/>
                    <a:pt x="6147" y="8788"/>
                  </a:cubicBezTo>
                  <a:cubicBezTo>
                    <a:pt x="6178" y="8899"/>
                    <a:pt x="6333" y="8954"/>
                    <a:pt x="6395" y="9042"/>
                  </a:cubicBezTo>
                  <a:cubicBezTo>
                    <a:pt x="6550" y="9219"/>
                    <a:pt x="6643" y="9418"/>
                    <a:pt x="6953" y="9540"/>
                  </a:cubicBezTo>
                  <a:cubicBezTo>
                    <a:pt x="6953" y="9750"/>
                    <a:pt x="7201" y="9871"/>
                    <a:pt x="7263" y="10070"/>
                  </a:cubicBezTo>
                  <a:cubicBezTo>
                    <a:pt x="7480" y="10004"/>
                    <a:pt x="7232" y="9871"/>
                    <a:pt x="7170" y="9816"/>
                  </a:cubicBezTo>
                  <a:cubicBezTo>
                    <a:pt x="7356" y="9739"/>
                    <a:pt x="7046" y="9672"/>
                    <a:pt x="7108" y="9573"/>
                  </a:cubicBezTo>
                  <a:cubicBezTo>
                    <a:pt x="7046" y="9473"/>
                    <a:pt x="6984" y="9385"/>
                    <a:pt x="6860" y="9319"/>
                  </a:cubicBezTo>
                  <a:cubicBezTo>
                    <a:pt x="6798" y="9241"/>
                    <a:pt x="6767" y="9153"/>
                    <a:pt x="6643" y="9098"/>
                  </a:cubicBezTo>
                  <a:cubicBezTo>
                    <a:pt x="6488" y="8711"/>
                    <a:pt x="6147" y="8401"/>
                    <a:pt x="5775" y="8092"/>
                  </a:cubicBezTo>
                  <a:cubicBezTo>
                    <a:pt x="5682" y="8014"/>
                    <a:pt x="5496" y="7970"/>
                    <a:pt x="5527" y="7849"/>
                  </a:cubicBezTo>
                  <a:cubicBezTo>
                    <a:pt x="5310" y="7815"/>
                    <a:pt x="5310" y="7705"/>
                    <a:pt x="5217" y="7616"/>
                  </a:cubicBezTo>
                  <a:cubicBezTo>
                    <a:pt x="5062" y="7616"/>
                    <a:pt x="5186" y="7528"/>
                    <a:pt x="5062" y="7506"/>
                  </a:cubicBezTo>
                  <a:cubicBezTo>
                    <a:pt x="4969" y="7495"/>
                    <a:pt x="4907" y="7451"/>
                    <a:pt x="4907" y="7395"/>
                  </a:cubicBezTo>
                  <a:cubicBezTo>
                    <a:pt x="4814" y="7329"/>
                    <a:pt x="4721" y="7263"/>
                    <a:pt x="4597" y="7207"/>
                  </a:cubicBezTo>
                  <a:cubicBezTo>
                    <a:pt x="4474" y="7019"/>
                    <a:pt x="4102" y="6931"/>
                    <a:pt x="3885" y="6787"/>
                  </a:cubicBezTo>
                  <a:cubicBezTo>
                    <a:pt x="3854" y="6743"/>
                    <a:pt x="3792" y="6721"/>
                    <a:pt x="3730" y="6677"/>
                  </a:cubicBezTo>
                  <a:cubicBezTo>
                    <a:pt x="3637" y="6655"/>
                    <a:pt x="3730" y="6566"/>
                    <a:pt x="3575" y="6566"/>
                  </a:cubicBezTo>
                  <a:cubicBezTo>
                    <a:pt x="3513" y="6489"/>
                    <a:pt x="3327" y="6456"/>
                    <a:pt x="3358" y="6345"/>
                  </a:cubicBezTo>
                  <a:cubicBezTo>
                    <a:pt x="3637" y="6312"/>
                    <a:pt x="3420" y="6467"/>
                    <a:pt x="3668" y="6456"/>
                  </a:cubicBezTo>
                  <a:cubicBezTo>
                    <a:pt x="3637" y="6522"/>
                    <a:pt x="3792" y="6544"/>
                    <a:pt x="3823" y="6588"/>
                  </a:cubicBezTo>
                  <a:cubicBezTo>
                    <a:pt x="3978" y="6666"/>
                    <a:pt x="4071" y="6765"/>
                    <a:pt x="4288" y="6820"/>
                  </a:cubicBezTo>
                  <a:cubicBezTo>
                    <a:pt x="4350" y="6931"/>
                    <a:pt x="4597" y="6986"/>
                    <a:pt x="4752" y="7064"/>
                  </a:cubicBezTo>
                  <a:cubicBezTo>
                    <a:pt x="4876" y="7086"/>
                    <a:pt x="4721" y="7196"/>
                    <a:pt x="5000" y="7174"/>
                  </a:cubicBezTo>
                  <a:cubicBezTo>
                    <a:pt x="4969" y="7241"/>
                    <a:pt x="5031" y="7296"/>
                    <a:pt x="5155" y="7318"/>
                  </a:cubicBezTo>
                  <a:cubicBezTo>
                    <a:pt x="5155" y="7451"/>
                    <a:pt x="5434" y="7484"/>
                    <a:pt x="5465" y="7616"/>
                  </a:cubicBezTo>
                  <a:cubicBezTo>
                    <a:pt x="5682" y="7672"/>
                    <a:pt x="5620" y="7826"/>
                    <a:pt x="5837" y="7871"/>
                  </a:cubicBezTo>
                  <a:cubicBezTo>
                    <a:pt x="5837" y="8014"/>
                    <a:pt x="6116" y="8047"/>
                    <a:pt x="6147" y="8180"/>
                  </a:cubicBezTo>
                  <a:cubicBezTo>
                    <a:pt x="6271" y="8202"/>
                    <a:pt x="6271" y="8269"/>
                    <a:pt x="6302" y="8313"/>
                  </a:cubicBezTo>
                  <a:cubicBezTo>
                    <a:pt x="6488" y="8324"/>
                    <a:pt x="6395" y="8423"/>
                    <a:pt x="6550" y="8423"/>
                  </a:cubicBezTo>
                  <a:cubicBezTo>
                    <a:pt x="6612" y="8667"/>
                    <a:pt x="6860" y="8843"/>
                    <a:pt x="6953" y="9064"/>
                  </a:cubicBezTo>
                  <a:cubicBezTo>
                    <a:pt x="7139" y="9120"/>
                    <a:pt x="7046" y="9286"/>
                    <a:pt x="7263" y="9341"/>
                  </a:cubicBezTo>
                  <a:cubicBezTo>
                    <a:pt x="7294" y="9363"/>
                    <a:pt x="7325" y="9396"/>
                    <a:pt x="7325" y="9429"/>
                  </a:cubicBezTo>
                  <a:cubicBezTo>
                    <a:pt x="7325" y="9429"/>
                    <a:pt x="7232" y="9462"/>
                    <a:pt x="7325" y="9451"/>
                  </a:cubicBezTo>
                  <a:cubicBezTo>
                    <a:pt x="7325" y="9518"/>
                    <a:pt x="7480" y="9540"/>
                    <a:pt x="7418" y="9628"/>
                  </a:cubicBezTo>
                  <a:cubicBezTo>
                    <a:pt x="7573" y="9617"/>
                    <a:pt x="7449" y="9507"/>
                    <a:pt x="7480" y="9451"/>
                  </a:cubicBezTo>
                  <a:cubicBezTo>
                    <a:pt x="7325" y="9451"/>
                    <a:pt x="7449" y="9341"/>
                    <a:pt x="7418" y="9286"/>
                  </a:cubicBezTo>
                  <a:cubicBezTo>
                    <a:pt x="7325" y="9208"/>
                    <a:pt x="7294" y="9087"/>
                    <a:pt x="7263" y="8987"/>
                  </a:cubicBezTo>
                  <a:cubicBezTo>
                    <a:pt x="7108" y="8744"/>
                    <a:pt x="7139" y="8611"/>
                    <a:pt x="7015" y="8368"/>
                  </a:cubicBezTo>
                  <a:cubicBezTo>
                    <a:pt x="6860" y="8302"/>
                    <a:pt x="6860" y="8180"/>
                    <a:pt x="6705" y="8125"/>
                  </a:cubicBezTo>
                  <a:cubicBezTo>
                    <a:pt x="6767" y="8047"/>
                    <a:pt x="6581" y="8047"/>
                    <a:pt x="6612" y="7981"/>
                  </a:cubicBezTo>
                  <a:cubicBezTo>
                    <a:pt x="6519" y="7970"/>
                    <a:pt x="6612" y="7871"/>
                    <a:pt x="6457" y="7871"/>
                  </a:cubicBezTo>
                  <a:cubicBezTo>
                    <a:pt x="6457" y="7760"/>
                    <a:pt x="6302" y="7705"/>
                    <a:pt x="6240" y="7616"/>
                  </a:cubicBezTo>
                  <a:cubicBezTo>
                    <a:pt x="6116" y="7550"/>
                    <a:pt x="6116" y="7440"/>
                    <a:pt x="5930" y="7395"/>
                  </a:cubicBezTo>
                  <a:cubicBezTo>
                    <a:pt x="5837" y="7307"/>
                    <a:pt x="5775" y="7207"/>
                    <a:pt x="5620" y="7152"/>
                  </a:cubicBezTo>
                  <a:cubicBezTo>
                    <a:pt x="5682" y="7075"/>
                    <a:pt x="5465" y="7097"/>
                    <a:pt x="5465" y="7042"/>
                  </a:cubicBezTo>
                  <a:cubicBezTo>
                    <a:pt x="5558" y="6942"/>
                    <a:pt x="5217" y="7019"/>
                    <a:pt x="5310" y="6931"/>
                  </a:cubicBezTo>
                  <a:cubicBezTo>
                    <a:pt x="4969" y="6820"/>
                    <a:pt x="4938" y="6610"/>
                    <a:pt x="4597" y="6511"/>
                  </a:cubicBezTo>
                  <a:cubicBezTo>
                    <a:pt x="4536" y="6400"/>
                    <a:pt x="4288" y="6367"/>
                    <a:pt x="4288" y="6257"/>
                  </a:cubicBezTo>
                  <a:cubicBezTo>
                    <a:pt x="4040" y="6235"/>
                    <a:pt x="4164" y="6080"/>
                    <a:pt x="3885" y="6069"/>
                  </a:cubicBezTo>
                  <a:cubicBezTo>
                    <a:pt x="3854" y="5969"/>
                    <a:pt x="3699" y="5914"/>
                    <a:pt x="3575" y="5837"/>
                  </a:cubicBezTo>
                  <a:cubicBezTo>
                    <a:pt x="3451" y="5770"/>
                    <a:pt x="3327" y="5704"/>
                    <a:pt x="3265" y="5616"/>
                  </a:cubicBezTo>
                  <a:cubicBezTo>
                    <a:pt x="3141" y="5593"/>
                    <a:pt x="3141" y="5527"/>
                    <a:pt x="3110" y="5483"/>
                  </a:cubicBezTo>
                  <a:cubicBezTo>
                    <a:pt x="3079" y="5439"/>
                    <a:pt x="2986" y="5406"/>
                    <a:pt x="2955" y="5372"/>
                  </a:cubicBezTo>
                  <a:cubicBezTo>
                    <a:pt x="2893" y="5284"/>
                    <a:pt x="2738" y="5229"/>
                    <a:pt x="2707" y="5118"/>
                  </a:cubicBezTo>
                  <a:cubicBezTo>
                    <a:pt x="2459" y="5096"/>
                    <a:pt x="2614" y="4930"/>
                    <a:pt x="2397" y="4897"/>
                  </a:cubicBezTo>
                  <a:cubicBezTo>
                    <a:pt x="2428" y="4775"/>
                    <a:pt x="2211" y="4742"/>
                    <a:pt x="2242" y="4621"/>
                  </a:cubicBezTo>
                  <a:cubicBezTo>
                    <a:pt x="2490" y="4654"/>
                    <a:pt x="2459" y="4775"/>
                    <a:pt x="2552" y="4864"/>
                  </a:cubicBezTo>
                  <a:cubicBezTo>
                    <a:pt x="2676" y="4897"/>
                    <a:pt x="2676" y="4952"/>
                    <a:pt x="2707" y="5008"/>
                  </a:cubicBezTo>
                  <a:cubicBezTo>
                    <a:pt x="2831" y="5030"/>
                    <a:pt x="2862" y="5063"/>
                    <a:pt x="2862" y="5118"/>
                  </a:cubicBezTo>
                  <a:cubicBezTo>
                    <a:pt x="3110" y="5262"/>
                    <a:pt x="3265" y="5439"/>
                    <a:pt x="3513" y="5593"/>
                  </a:cubicBezTo>
                  <a:cubicBezTo>
                    <a:pt x="3761" y="5726"/>
                    <a:pt x="4009" y="5870"/>
                    <a:pt x="4195" y="6036"/>
                  </a:cubicBezTo>
                  <a:cubicBezTo>
                    <a:pt x="4381" y="6047"/>
                    <a:pt x="4288" y="6135"/>
                    <a:pt x="4443" y="6146"/>
                  </a:cubicBezTo>
                  <a:cubicBezTo>
                    <a:pt x="4350" y="6235"/>
                    <a:pt x="4690" y="6168"/>
                    <a:pt x="4597" y="6257"/>
                  </a:cubicBezTo>
                  <a:cubicBezTo>
                    <a:pt x="4752" y="6312"/>
                    <a:pt x="4814" y="6411"/>
                    <a:pt x="5000" y="6456"/>
                  </a:cubicBezTo>
                  <a:cubicBezTo>
                    <a:pt x="5031" y="6555"/>
                    <a:pt x="5217" y="6621"/>
                    <a:pt x="5310" y="6699"/>
                  </a:cubicBezTo>
                  <a:cubicBezTo>
                    <a:pt x="5372" y="6743"/>
                    <a:pt x="5434" y="6787"/>
                    <a:pt x="5527" y="6809"/>
                  </a:cubicBezTo>
                  <a:cubicBezTo>
                    <a:pt x="5651" y="6832"/>
                    <a:pt x="5558" y="6920"/>
                    <a:pt x="5682" y="6931"/>
                  </a:cubicBezTo>
                  <a:cubicBezTo>
                    <a:pt x="5868" y="7097"/>
                    <a:pt x="6147" y="7229"/>
                    <a:pt x="6302" y="7395"/>
                  </a:cubicBezTo>
                  <a:cubicBezTo>
                    <a:pt x="6457" y="7473"/>
                    <a:pt x="6550" y="7550"/>
                    <a:pt x="6612" y="7650"/>
                  </a:cubicBezTo>
                  <a:cubicBezTo>
                    <a:pt x="6674" y="7749"/>
                    <a:pt x="6829" y="7793"/>
                    <a:pt x="6860" y="7904"/>
                  </a:cubicBezTo>
                  <a:cubicBezTo>
                    <a:pt x="7015" y="7959"/>
                    <a:pt x="6953" y="8103"/>
                    <a:pt x="7170" y="8147"/>
                  </a:cubicBezTo>
                  <a:cubicBezTo>
                    <a:pt x="7263" y="8235"/>
                    <a:pt x="7139" y="8291"/>
                    <a:pt x="7418" y="8346"/>
                  </a:cubicBezTo>
                  <a:cubicBezTo>
                    <a:pt x="7263" y="8412"/>
                    <a:pt x="7449" y="8556"/>
                    <a:pt x="7480" y="8655"/>
                  </a:cubicBezTo>
                  <a:cubicBezTo>
                    <a:pt x="7511" y="8777"/>
                    <a:pt x="7604" y="8866"/>
                    <a:pt x="7573" y="9009"/>
                  </a:cubicBezTo>
                  <a:cubicBezTo>
                    <a:pt x="7665" y="9131"/>
                    <a:pt x="7758" y="9252"/>
                    <a:pt x="7727" y="9429"/>
                  </a:cubicBezTo>
                  <a:cubicBezTo>
                    <a:pt x="7882" y="9429"/>
                    <a:pt x="7758" y="9330"/>
                    <a:pt x="7789" y="9286"/>
                  </a:cubicBezTo>
                  <a:cubicBezTo>
                    <a:pt x="7913" y="9286"/>
                    <a:pt x="7851" y="9219"/>
                    <a:pt x="7882" y="9175"/>
                  </a:cubicBezTo>
                  <a:cubicBezTo>
                    <a:pt x="7882" y="9087"/>
                    <a:pt x="7882" y="8998"/>
                    <a:pt x="7882" y="8899"/>
                  </a:cubicBezTo>
                  <a:cubicBezTo>
                    <a:pt x="7789" y="8678"/>
                    <a:pt x="7665" y="8479"/>
                    <a:pt x="7635" y="8235"/>
                  </a:cubicBezTo>
                  <a:cubicBezTo>
                    <a:pt x="7665" y="8158"/>
                    <a:pt x="7511" y="8147"/>
                    <a:pt x="7480" y="8092"/>
                  </a:cubicBezTo>
                  <a:cubicBezTo>
                    <a:pt x="7387" y="8081"/>
                    <a:pt x="7480" y="7992"/>
                    <a:pt x="7325" y="7981"/>
                  </a:cubicBezTo>
                  <a:cubicBezTo>
                    <a:pt x="7325" y="7782"/>
                    <a:pt x="7077" y="7616"/>
                    <a:pt x="6860" y="7428"/>
                  </a:cubicBezTo>
                  <a:cubicBezTo>
                    <a:pt x="6674" y="7241"/>
                    <a:pt x="6395" y="7097"/>
                    <a:pt x="6240" y="6898"/>
                  </a:cubicBezTo>
                  <a:cubicBezTo>
                    <a:pt x="6178" y="6787"/>
                    <a:pt x="6054" y="6710"/>
                    <a:pt x="5930" y="6621"/>
                  </a:cubicBezTo>
                  <a:cubicBezTo>
                    <a:pt x="5744" y="6555"/>
                    <a:pt x="5775" y="6411"/>
                    <a:pt x="5527" y="6367"/>
                  </a:cubicBezTo>
                  <a:cubicBezTo>
                    <a:pt x="5496" y="6257"/>
                    <a:pt x="5217" y="6212"/>
                    <a:pt x="5217" y="6091"/>
                  </a:cubicBezTo>
                  <a:cubicBezTo>
                    <a:pt x="5093" y="6069"/>
                    <a:pt x="5093" y="6002"/>
                    <a:pt x="5062" y="5947"/>
                  </a:cubicBezTo>
                  <a:cubicBezTo>
                    <a:pt x="4876" y="5958"/>
                    <a:pt x="4969" y="5870"/>
                    <a:pt x="4814" y="5870"/>
                  </a:cubicBezTo>
                  <a:cubicBezTo>
                    <a:pt x="4783" y="5649"/>
                    <a:pt x="4443" y="5538"/>
                    <a:pt x="4350" y="5339"/>
                  </a:cubicBezTo>
                  <a:cubicBezTo>
                    <a:pt x="4257" y="5140"/>
                    <a:pt x="4009" y="5008"/>
                    <a:pt x="3978" y="4786"/>
                  </a:cubicBezTo>
                  <a:cubicBezTo>
                    <a:pt x="4226" y="4798"/>
                    <a:pt x="4102" y="4941"/>
                    <a:pt x="4288" y="4974"/>
                  </a:cubicBezTo>
                  <a:cubicBezTo>
                    <a:pt x="4288" y="5063"/>
                    <a:pt x="4350" y="5140"/>
                    <a:pt x="4443" y="5207"/>
                  </a:cubicBezTo>
                  <a:cubicBezTo>
                    <a:pt x="4505" y="5284"/>
                    <a:pt x="4536" y="5372"/>
                    <a:pt x="4659" y="5428"/>
                  </a:cubicBezTo>
                  <a:cubicBezTo>
                    <a:pt x="4783" y="5472"/>
                    <a:pt x="4721" y="5593"/>
                    <a:pt x="4907" y="5616"/>
                  </a:cubicBezTo>
                  <a:cubicBezTo>
                    <a:pt x="5000" y="5781"/>
                    <a:pt x="5248" y="5892"/>
                    <a:pt x="5372" y="6036"/>
                  </a:cubicBezTo>
                  <a:cubicBezTo>
                    <a:pt x="5558" y="6113"/>
                    <a:pt x="5403" y="6124"/>
                    <a:pt x="5620" y="6201"/>
                  </a:cubicBezTo>
                  <a:cubicBezTo>
                    <a:pt x="5775" y="6235"/>
                    <a:pt x="5744" y="6334"/>
                    <a:pt x="5930" y="6367"/>
                  </a:cubicBezTo>
                  <a:cubicBezTo>
                    <a:pt x="6023" y="6533"/>
                    <a:pt x="6333" y="6610"/>
                    <a:pt x="6395" y="6787"/>
                  </a:cubicBezTo>
                  <a:cubicBezTo>
                    <a:pt x="6612" y="6809"/>
                    <a:pt x="6581" y="6931"/>
                    <a:pt x="6612" y="7008"/>
                  </a:cubicBezTo>
                  <a:cubicBezTo>
                    <a:pt x="6860" y="7019"/>
                    <a:pt x="6767" y="7141"/>
                    <a:pt x="6922" y="7174"/>
                  </a:cubicBezTo>
                  <a:cubicBezTo>
                    <a:pt x="7108" y="7318"/>
                    <a:pt x="7263" y="7451"/>
                    <a:pt x="7418" y="7594"/>
                  </a:cubicBezTo>
                  <a:cubicBezTo>
                    <a:pt x="7449" y="7672"/>
                    <a:pt x="7511" y="7738"/>
                    <a:pt x="7573" y="7815"/>
                  </a:cubicBezTo>
                  <a:cubicBezTo>
                    <a:pt x="7542" y="7871"/>
                    <a:pt x="7665" y="7871"/>
                    <a:pt x="7635" y="7926"/>
                  </a:cubicBezTo>
                  <a:cubicBezTo>
                    <a:pt x="7758" y="7937"/>
                    <a:pt x="7665" y="8014"/>
                    <a:pt x="7789" y="8014"/>
                  </a:cubicBezTo>
                  <a:cubicBezTo>
                    <a:pt x="7727" y="8114"/>
                    <a:pt x="7882" y="8147"/>
                    <a:pt x="7882" y="8235"/>
                  </a:cubicBezTo>
                  <a:cubicBezTo>
                    <a:pt x="8037" y="8258"/>
                    <a:pt x="7851" y="8412"/>
                    <a:pt x="8037" y="8423"/>
                  </a:cubicBezTo>
                  <a:cubicBezTo>
                    <a:pt x="8254" y="8401"/>
                    <a:pt x="7975" y="8335"/>
                    <a:pt x="8037" y="8291"/>
                  </a:cubicBezTo>
                  <a:cubicBezTo>
                    <a:pt x="8192" y="8291"/>
                    <a:pt x="8068" y="8191"/>
                    <a:pt x="8099" y="8147"/>
                  </a:cubicBezTo>
                  <a:cubicBezTo>
                    <a:pt x="8130" y="8036"/>
                    <a:pt x="7975" y="7992"/>
                    <a:pt x="8037" y="7871"/>
                  </a:cubicBezTo>
                  <a:cubicBezTo>
                    <a:pt x="8006" y="7771"/>
                    <a:pt x="7820" y="7738"/>
                    <a:pt x="7944" y="7650"/>
                  </a:cubicBezTo>
                  <a:cubicBezTo>
                    <a:pt x="7789" y="7605"/>
                    <a:pt x="7882" y="7462"/>
                    <a:pt x="7727" y="7428"/>
                  </a:cubicBezTo>
                  <a:cubicBezTo>
                    <a:pt x="7696" y="7384"/>
                    <a:pt x="7758" y="7318"/>
                    <a:pt x="7635" y="7318"/>
                  </a:cubicBezTo>
                  <a:cubicBezTo>
                    <a:pt x="7635" y="7274"/>
                    <a:pt x="7665" y="7207"/>
                    <a:pt x="7573" y="7207"/>
                  </a:cubicBezTo>
                  <a:cubicBezTo>
                    <a:pt x="7449" y="7042"/>
                    <a:pt x="7294" y="6909"/>
                    <a:pt x="7232" y="6732"/>
                  </a:cubicBezTo>
                  <a:cubicBezTo>
                    <a:pt x="7108" y="6721"/>
                    <a:pt x="7201" y="6633"/>
                    <a:pt x="7077" y="6621"/>
                  </a:cubicBezTo>
                  <a:cubicBezTo>
                    <a:pt x="7046" y="6599"/>
                    <a:pt x="7015" y="6555"/>
                    <a:pt x="7015" y="6511"/>
                  </a:cubicBezTo>
                  <a:cubicBezTo>
                    <a:pt x="6829" y="6478"/>
                    <a:pt x="6891" y="6367"/>
                    <a:pt x="6705" y="6345"/>
                  </a:cubicBezTo>
                  <a:cubicBezTo>
                    <a:pt x="6736" y="6246"/>
                    <a:pt x="6643" y="6212"/>
                    <a:pt x="6612" y="6146"/>
                  </a:cubicBezTo>
                  <a:cubicBezTo>
                    <a:pt x="6488" y="6047"/>
                    <a:pt x="6364" y="5947"/>
                    <a:pt x="6240" y="5837"/>
                  </a:cubicBezTo>
                  <a:cubicBezTo>
                    <a:pt x="6085" y="5759"/>
                    <a:pt x="6054" y="5627"/>
                    <a:pt x="5837" y="5560"/>
                  </a:cubicBezTo>
                  <a:cubicBezTo>
                    <a:pt x="5899" y="5472"/>
                    <a:pt x="5744" y="5450"/>
                    <a:pt x="5682" y="5394"/>
                  </a:cubicBezTo>
                  <a:cubicBezTo>
                    <a:pt x="5713" y="5317"/>
                    <a:pt x="5496" y="5306"/>
                    <a:pt x="5527" y="5229"/>
                  </a:cubicBezTo>
                  <a:cubicBezTo>
                    <a:pt x="5434" y="5129"/>
                    <a:pt x="5279" y="5041"/>
                    <a:pt x="5217" y="4919"/>
                  </a:cubicBezTo>
                  <a:cubicBezTo>
                    <a:pt x="4969" y="4864"/>
                    <a:pt x="5031" y="4698"/>
                    <a:pt x="4814" y="4621"/>
                  </a:cubicBezTo>
                  <a:cubicBezTo>
                    <a:pt x="4783" y="4499"/>
                    <a:pt x="4690" y="4389"/>
                    <a:pt x="4597" y="4278"/>
                  </a:cubicBezTo>
                  <a:cubicBezTo>
                    <a:pt x="4474" y="4046"/>
                    <a:pt x="4319" y="3825"/>
                    <a:pt x="4350" y="3537"/>
                  </a:cubicBezTo>
                  <a:cubicBezTo>
                    <a:pt x="4567" y="3537"/>
                    <a:pt x="4505" y="3648"/>
                    <a:pt x="4505" y="3725"/>
                  </a:cubicBezTo>
                  <a:cubicBezTo>
                    <a:pt x="4505" y="3814"/>
                    <a:pt x="4659" y="3847"/>
                    <a:pt x="4597" y="3946"/>
                  </a:cubicBezTo>
                  <a:cubicBezTo>
                    <a:pt x="4690" y="4079"/>
                    <a:pt x="4783" y="4212"/>
                    <a:pt x="4814" y="4366"/>
                  </a:cubicBezTo>
                  <a:cubicBezTo>
                    <a:pt x="5000" y="4499"/>
                    <a:pt x="5155" y="4643"/>
                    <a:pt x="5279" y="4786"/>
                  </a:cubicBezTo>
                  <a:cubicBezTo>
                    <a:pt x="5403" y="4930"/>
                    <a:pt x="5620" y="5041"/>
                    <a:pt x="5775" y="5173"/>
                  </a:cubicBezTo>
                  <a:cubicBezTo>
                    <a:pt x="5837" y="5251"/>
                    <a:pt x="5961" y="5306"/>
                    <a:pt x="5992" y="5394"/>
                  </a:cubicBezTo>
                  <a:cubicBezTo>
                    <a:pt x="6116" y="5450"/>
                    <a:pt x="6085" y="5549"/>
                    <a:pt x="6240" y="5593"/>
                  </a:cubicBezTo>
                  <a:cubicBezTo>
                    <a:pt x="6333" y="5605"/>
                    <a:pt x="6302" y="5660"/>
                    <a:pt x="6302" y="5704"/>
                  </a:cubicBezTo>
                  <a:cubicBezTo>
                    <a:pt x="6395" y="5715"/>
                    <a:pt x="6457" y="5737"/>
                    <a:pt x="6457" y="5781"/>
                  </a:cubicBezTo>
                  <a:cubicBezTo>
                    <a:pt x="6581" y="5837"/>
                    <a:pt x="6643" y="5914"/>
                    <a:pt x="6767" y="5947"/>
                  </a:cubicBezTo>
                  <a:cubicBezTo>
                    <a:pt x="6891" y="6113"/>
                    <a:pt x="7015" y="6257"/>
                    <a:pt x="7170" y="6400"/>
                  </a:cubicBezTo>
                  <a:cubicBezTo>
                    <a:pt x="7263" y="6389"/>
                    <a:pt x="7263" y="6312"/>
                    <a:pt x="7170" y="6312"/>
                  </a:cubicBezTo>
                  <a:cubicBezTo>
                    <a:pt x="7170" y="6279"/>
                    <a:pt x="7170" y="6235"/>
                    <a:pt x="7077" y="6235"/>
                  </a:cubicBezTo>
                  <a:cubicBezTo>
                    <a:pt x="7139" y="6135"/>
                    <a:pt x="7046" y="6102"/>
                    <a:pt x="7015" y="6036"/>
                  </a:cubicBezTo>
                  <a:cubicBezTo>
                    <a:pt x="6922" y="5914"/>
                    <a:pt x="6767" y="5803"/>
                    <a:pt x="6767" y="5649"/>
                  </a:cubicBezTo>
                  <a:cubicBezTo>
                    <a:pt x="6736" y="5605"/>
                    <a:pt x="6674" y="5571"/>
                    <a:pt x="6612" y="5538"/>
                  </a:cubicBezTo>
                  <a:cubicBezTo>
                    <a:pt x="6519" y="5516"/>
                    <a:pt x="6612" y="5428"/>
                    <a:pt x="6457" y="5428"/>
                  </a:cubicBezTo>
                  <a:cubicBezTo>
                    <a:pt x="6395" y="5162"/>
                    <a:pt x="6147" y="4952"/>
                    <a:pt x="6147" y="4676"/>
                  </a:cubicBezTo>
                  <a:cubicBezTo>
                    <a:pt x="6178" y="4521"/>
                    <a:pt x="6023" y="4444"/>
                    <a:pt x="6085" y="4278"/>
                  </a:cubicBezTo>
                  <a:cubicBezTo>
                    <a:pt x="6085" y="4134"/>
                    <a:pt x="5930" y="4101"/>
                    <a:pt x="6085" y="3980"/>
                  </a:cubicBezTo>
                  <a:cubicBezTo>
                    <a:pt x="6302" y="3980"/>
                    <a:pt x="5992" y="4167"/>
                    <a:pt x="6240" y="4167"/>
                  </a:cubicBezTo>
                  <a:cubicBezTo>
                    <a:pt x="6240" y="4245"/>
                    <a:pt x="6240" y="4322"/>
                    <a:pt x="6240" y="4400"/>
                  </a:cubicBezTo>
                  <a:cubicBezTo>
                    <a:pt x="6426" y="4742"/>
                    <a:pt x="6488" y="5140"/>
                    <a:pt x="6860" y="5428"/>
                  </a:cubicBezTo>
                  <a:cubicBezTo>
                    <a:pt x="7077" y="5759"/>
                    <a:pt x="7449" y="6047"/>
                    <a:pt x="7573" y="6423"/>
                  </a:cubicBezTo>
                  <a:cubicBezTo>
                    <a:pt x="8006" y="6754"/>
                    <a:pt x="8130" y="7185"/>
                    <a:pt x="8502" y="7539"/>
                  </a:cubicBezTo>
                  <a:cubicBezTo>
                    <a:pt x="8626" y="7517"/>
                    <a:pt x="8502" y="7484"/>
                    <a:pt x="8502" y="7451"/>
                  </a:cubicBezTo>
                  <a:cubicBezTo>
                    <a:pt x="8502" y="7406"/>
                    <a:pt x="8502" y="7362"/>
                    <a:pt x="8502" y="7318"/>
                  </a:cubicBezTo>
                  <a:cubicBezTo>
                    <a:pt x="8440" y="7241"/>
                    <a:pt x="8409" y="7163"/>
                    <a:pt x="8409" y="7064"/>
                  </a:cubicBezTo>
                  <a:cubicBezTo>
                    <a:pt x="8161" y="6865"/>
                    <a:pt x="8099" y="6588"/>
                    <a:pt x="7882" y="6367"/>
                  </a:cubicBezTo>
                  <a:cubicBezTo>
                    <a:pt x="7820" y="6102"/>
                    <a:pt x="7542" y="5914"/>
                    <a:pt x="7480" y="5649"/>
                  </a:cubicBezTo>
                  <a:cubicBezTo>
                    <a:pt x="7418" y="5593"/>
                    <a:pt x="7356" y="5549"/>
                    <a:pt x="7325" y="5483"/>
                  </a:cubicBezTo>
                  <a:cubicBezTo>
                    <a:pt x="7325" y="5406"/>
                    <a:pt x="7294" y="5350"/>
                    <a:pt x="7170" y="5317"/>
                  </a:cubicBezTo>
                  <a:cubicBezTo>
                    <a:pt x="7170" y="5240"/>
                    <a:pt x="7201" y="5151"/>
                    <a:pt x="7077" y="5118"/>
                  </a:cubicBezTo>
                  <a:cubicBezTo>
                    <a:pt x="7077" y="5041"/>
                    <a:pt x="7046" y="4985"/>
                    <a:pt x="6922" y="4952"/>
                  </a:cubicBezTo>
                  <a:cubicBezTo>
                    <a:pt x="7046" y="4875"/>
                    <a:pt x="6860" y="4709"/>
                    <a:pt x="6860" y="4588"/>
                  </a:cubicBezTo>
                  <a:cubicBezTo>
                    <a:pt x="6736" y="4499"/>
                    <a:pt x="6829" y="4322"/>
                    <a:pt x="6705" y="4223"/>
                  </a:cubicBezTo>
                  <a:cubicBezTo>
                    <a:pt x="6705" y="4024"/>
                    <a:pt x="6705" y="3869"/>
                    <a:pt x="6612" y="3758"/>
                  </a:cubicBezTo>
                  <a:cubicBezTo>
                    <a:pt x="6612" y="3604"/>
                    <a:pt x="6612" y="3460"/>
                    <a:pt x="6612" y="3305"/>
                  </a:cubicBezTo>
                  <a:cubicBezTo>
                    <a:pt x="6643" y="3250"/>
                    <a:pt x="6612" y="3206"/>
                    <a:pt x="6550" y="3173"/>
                  </a:cubicBezTo>
                  <a:cubicBezTo>
                    <a:pt x="6519" y="3095"/>
                    <a:pt x="6674" y="3117"/>
                    <a:pt x="6550" y="3062"/>
                  </a:cubicBezTo>
                  <a:cubicBezTo>
                    <a:pt x="6643" y="2918"/>
                    <a:pt x="6612" y="2719"/>
                    <a:pt x="6612" y="2531"/>
                  </a:cubicBezTo>
                  <a:cubicBezTo>
                    <a:pt x="6643" y="2465"/>
                    <a:pt x="6736" y="2421"/>
                    <a:pt x="6705" y="2332"/>
                  </a:cubicBezTo>
                  <a:cubicBezTo>
                    <a:pt x="6860" y="2366"/>
                    <a:pt x="6736" y="2509"/>
                    <a:pt x="6767" y="2587"/>
                  </a:cubicBezTo>
                  <a:cubicBezTo>
                    <a:pt x="6767" y="2686"/>
                    <a:pt x="6674" y="2697"/>
                    <a:pt x="6767" y="2786"/>
                  </a:cubicBezTo>
                  <a:cubicBezTo>
                    <a:pt x="6767" y="2951"/>
                    <a:pt x="6767" y="3128"/>
                    <a:pt x="6767" y="3305"/>
                  </a:cubicBezTo>
                  <a:cubicBezTo>
                    <a:pt x="6891" y="3659"/>
                    <a:pt x="6891" y="3869"/>
                    <a:pt x="6922" y="4223"/>
                  </a:cubicBezTo>
                  <a:cubicBezTo>
                    <a:pt x="6984" y="4355"/>
                    <a:pt x="7108" y="4455"/>
                    <a:pt x="7077" y="4621"/>
                  </a:cubicBezTo>
                  <a:cubicBezTo>
                    <a:pt x="7263" y="4632"/>
                    <a:pt x="7108" y="4753"/>
                    <a:pt x="7170" y="4809"/>
                  </a:cubicBezTo>
                  <a:cubicBezTo>
                    <a:pt x="7387" y="4798"/>
                    <a:pt x="7108" y="4963"/>
                    <a:pt x="7325" y="4952"/>
                  </a:cubicBezTo>
                  <a:cubicBezTo>
                    <a:pt x="7418" y="5207"/>
                    <a:pt x="7665" y="5406"/>
                    <a:pt x="7789" y="5649"/>
                  </a:cubicBezTo>
                  <a:cubicBezTo>
                    <a:pt x="7882" y="5892"/>
                    <a:pt x="8161" y="6091"/>
                    <a:pt x="8192" y="6367"/>
                  </a:cubicBezTo>
                  <a:cubicBezTo>
                    <a:pt x="8347" y="6378"/>
                    <a:pt x="8192" y="6511"/>
                    <a:pt x="8347" y="6533"/>
                  </a:cubicBezTo>
                  <a:cubicBezTo>
                    <a:pt x="8285" y="6621"/>
                    <a:pt x="8471" y="6621"/>
                    <a:pt x="8409" y="6699"/>
                  </a:cubicBezTo>
                  <a:cubicBezTo>
                    <a:pt x="8533" y="6732"/>
                    <a:pt x="8502" y="6820"/>
                    <a:pt x="8564" y="6865"/>
                  </a:cubicBezTo>
                  <a:cubicBezTo>
                    <a:pt x="8657" y="6909"/>
                    <a:pt x="8657" y="6975"/>
                    <a:pt x="8719" y="7008"/>
                  </a:cubicBezTo>
                  <a:cubicBezTo>
                    <a:pt x="8719" y="7196"/>
                    <a:pt x="8812" y="7207"/>
                    <a:pt x="8812" y="7428"/>
                  </a:cubicBezTo>
                  <a:cubicBezTo>
                    <a:pt x="8905" y="7395"/>
                    <a:pt x="8967" y="7329"/>
                    <a:pt x="8967" y="7263"/>
                  </a:cubicBezTo>
                  <a:cubicBezTo>
                    <a:pt x="8998" y="7196"/>
                    <a:pt x="9060" y="7141"/>
                    <a:pt x="9122" y="7097"/>
                  </a:cubicBezTo>
                  <a:cubicBezTo>
                    <a:pt x="9122" y="6854"/>
                    <a:pt x="9184" y="6721"/>
                    <a:pt x="9029" y="6511"/>
                  </a:cubicBezTo>
                  <a:cubicBezTo>
                    <a:pt x="9029" y="6423"/>
                    <a:pt x="9029" y="6345"/>
                    <a:pt x="9029" y="6257"/>
                  </a:cubicBezTo>
                  <a:cubicBezTo>
                    <a:pt x="8905" y="6080"/>
                    <a:pt x="8874" y="5870"/>
                    <a:pt x="8812" y="5671"/>
                  </a:cubicBezTo>
                  <a:cubicBezTo>
                    <a:pt x="8626" y="5627"/>
                    <a:pt x="8812" y="5450"/>
                    <a:pt x="8657" y="5394"/>
                  </a:cubicBezTo>
                  <a:cubicBezTo>
                    <a:pt x="8564" y="5339"/>
                    <a:pt x="8688" y="5240"/>
                    <a:pt x="8502" y="5173"/>
                  </a:cubicBezTo>
                  <a:cubicBezTo>
                    <a:pt x="8378" y="4554"/>
                    <a:pt x="8378" y="4212"/>
                    <a:pt x="8161" y="3615"/>
                  </a:cubicBezTo>
                  <a:cubicBezTo>
                    <a:pt x="8223" y="3305"/>
                    <a:pt x="8099" y="2940"/>
                    <a:pt x="8254" y="2664"/>
                  </a:cubicBezTo>
                  <a:cubicBezTo>
                    <a:pt x="8006" y="2631"/>
                    <a:pt x="8316" y="2542"/>
                    <a:pt x="8254" y="2476"/>
                  </a:cubicBezTo>
                  <a:cubicBezTo>
                    <a:pt x="8254" y="2388"/>
                    <a:pt x="8254" y="2310"/>
                    <a:pt x="8254" y="2222"/>
                  </a:cubicBezTo>
                  <a:cubicBezTo>
                    <a:pt x="8440" y="2167"/>
                    <a:pt x="8130" y="2111"/>
                    <a:pt x="8316" y="2056"/>
                  </a:cubicBezTo>
                  <a:cubicBezTo>
                    <a:pt x="8285" y="1968"/>
                    <a:pt x="8471" y="1957"/>
                    <a:pt x="8409" y="1857"/>
                  </a:cubicBezTo>
                  <a:cubicBezTo>
                    <a:pt x="8595" y="1879"/>
                    <a:pt x="8440" y="2001"/>
                    <a:pt x="8471" y="2056"/>
                  </a:cubicBezTo>
                  <a:cubicBezTo>
                    <a:pt x="8533" y="2178"/>
                    <a:pt x="8409" y="2277"/>
                    <a:pt x="8409" y="2388"/>
                  </a:cubicBezTo>
                  <a:cubicBezTo>
                    <a:pt x="8409" y="2388"/>
                    <a:pt x="8502" y="2399"/>
                    <a:pt x="8471" y="2421"/>
                  </a:cubicBezTo>
                  <a:cubicBezTo>
                    <a:pt x="8471" y="2421"/>
                    <a:pt x="8347" y="2476"/>
                    <a:pt x="8409" y="2498"/>
                  </a:cubicBezTo>
                  <a:cubicBezTo>
                    <a:pt x="8502" y="2531"/>
                    <a:pt x="8409" y="2542"/>
                    <a:pt x="8409" y="2642"/>
                  </a:cubicBezTo>
                  <a:cubicBezTo>
                    <a:pt x="8409" y="2852"/>
                    <a:pt x="8409" y="3084"/>
                    <a:pt x="8409" y="3360"/>
                  </a:cubicBezTo>
                  <a:cubicBezTo>
                    <a:pt x="8502" y="3747"/>
                    <a:pt x="8657" y="4112"/>
                    <a:pt x="8657" y="4532"/>
                  </a:cubicBezTo>
                  <a:cubicBezTo>
                    <a:pt x="8750" y="4676"/>
                    <a:pt x="8719" y="4853"/>
                    <a:pt x="8812" y="5008"/>
                  </a:cubicBezTo>
                  <a:cubicBezTo>
                    <a:pt x="8750" y="5118"/>
                    <a:pt x="8936" y="5140"/>
                    <a:pt x="8874" y="5251"/>
                  </a:cubicBezTo>
                  <a:cubicBezTo>
                    <a:pt x="9091" y="5262"/>
                    <a:pt x="8812" y="5450"/>
                    <a:pt x="9029" y="5450"/>
                  </a:cubicBezTo>
                  <a:cubicBezTo>
                    <a:pt x="8998" y="5770"/>
                    <a:pt x="9370" y="5969"/>
                    <a:pt x="9339" y="6345"/>
                  </a:cubicBezTo>
                  <a:cubicBezTo>
                    <a:pt x="9587" y="6323"/>
                    <a:pt x="9463" y="6268"/>
                    <a:pt x="9432" y="6201"/>
                  </a:cubicBezTo>
                  <a:cubicBezTo>
                    <a:pt x="9587" y="6157"/>
                    <a:pt x="9370" y="6135"/>
                    <a:pt x="9432" y="6036"/>
                  </a:cubicBezTo>
                  <a:cubicBezTo>
                    <a:pt x="9432" y="5892"/>
                    <a:pt x="9432" y="5759"/>
                    <a:pt x="9432" y="5616"/>
                  </a:cubicBezTo>
                  <a:cubicBezTo>
                    <a:pt x="9401" y="5361"/>
                    <a:pt x="9339" y="5184"/>
                    <a:pt x="9184" y="4919"/>
                  </a:cubicBezTo>
                  <a:cubicBezTo>
                    <a:pt x="9184" y="4499"/>
                    <a:pt x="9091" y="4145"/>
                    <a:pt x="8967" y="3836"/>
                  </a:cubicBezTo>
                  <a:cubicBezTo>
                    <a:pt x="8998" y="3593"/>
                    <a:pt x="8905" y="3405"/>
                    <a:pt x="8967" y="3228"/>
                  </a:cubicBezTo>
                  <a:cubicBezTo>
                    <a:pt x="8874" y="3084"/>
                    <a:pt x="8905" y="3062"/>
                    <a:pt x="8874" y="2918"/>
                  </a:cubicBezTo>
                  <a:cubicBezTo>
                    <a:pt x="8874" y="2764"/>
                    <a:pt x="8812" y="2753"/>
                    <a:pt x="8874" y="2609"/>
                  </a:cubicBezTo>
                  <a:cubicBezTo>
                    <a:pt x="8781" y="2498"/>
                    <a:pt x="8905" y="2465"/>
                    <a:pt x="8874" y="2310"/>
                  </a:cubicBezTo>
                  <a:cubicBezTo>
                    <a:pt x="8874" y="2189"/>
                    <a:pt x="8874" y="2067"/>
                    <a:pt x="8874" y="1946"/>
                  </a:cubicBezTo>
                  <a:cubicBezTo>
                    <a:pt x="8936" y="1835"/>
                    <a:pt x="8967" y="1702"/>
                    <a:pt x="8936" y="1559"/>
                  </a:cubicBezTo>
                  <a:cubicBezTo>
                    <a:pt x="9029" y="1448"/>
                    <a:pt x="9091" y="1349"/>
                    <a:pt x="9122" y="1227"/>
                  </a:cubicBezTo>
                  <a:cubicBezTo>
                    <a:pt x="9184" y="1116"/>
                    <a:pt x="9339" y="1039"/>
                    <a:pt x="9339" y="918"/>
                  </a:cubicBezTo>
                  <a:cubicBezTo>
                    <a:pt x="9587" y="973"/>
                    <a:pt x="9246" y="1061"/>
                    <a:pt x="9339" y="1172"/>
                  </a:cubicBezTo>
                  <a:cubicBezTo>
                    <a:pt x="9122" y="1183"/>
                    <a:pt x="9401" y="1382"/>
                    <a:pt x="9184" y="1393"/>
                  </a:cubicBezTo>
                  <a:cubicBezTo>
                    <a:pt x="9153" y="1603"/>
                    <a:pt x="9184" y="1680"/>
                    <a:pt x="9122" y="1857"/>
                  </a:cubicBezTo>
                  <a:cubicBezTo>
                    <a:pt x="9122" y="2034"/>
                    <a:pt x="9122" y="2211"/>
                    <a:pt x="9122" y="2388"/>
                  </a:cubicBezTo>
                  <a:cubicBezTo>
                    <a:pt x="8998" y="2498"/>
                    <a:pt x="9184" y="2686"/>
                    <a:pt x="9122" y="2863"/>
                  </a:cubicBezTo>
                  <a:cubicBezTo>
                    <a:pt x="9060" y="2940"/>
                    <a:pt x="9215" y="2940"/>
                    <a:pt x="9184" y="3007"/>
                  </a:cubicBezTo>
                  <a:cubicBezTo>
                    <a:pt x="9153" y="3250"/>
                    <a:pt x="9246" y="3427"/>
                    <a:pt x="9184" y="3615"/>
                  </a:cubicBezTo>
                  <a:cubicBezTo>
                    <a:pt x="9339" y="4046"/>
                    <a:pt x="9525" y="4389"/>
                    <a:pt x="9494" y="4809"/>
                  </a:cubicBezTo>
                  <a:cubicBezTo>
                    <a:pt x="9494" y="4897"/>
                    <a:pt x="9649" y="4952"/>
                    <a:pt x="9587" y="5063"/>
                  </a:cubicBezTo>
                  <a:cubicBezTo>
                    <a:pt x="9618" y="5129"/>
                    <a:pt x="9618" y="5218"/>
                    <a:pt x="9742" y="5251"/>
                  </a:cubicBezTo>
                  <a:cubicBezTo>
                    <a:pt x="9959" y="5240"/>
                    <a:pt x="9680" y="5195"/>
                    <a:pt x="9742" y="5140"/>
                  </a:cubicBezTo>
                  <a:cubicBezTo>
                    <a:pt x="9835" y="5140"/>
                    <a:pt x="9804" y="5074"/>
                    <a:pt x="9804" y="5030"/>
                  </a:cubicBezTo>
                  <a:cubicBezTo>
                    <a:pt x="9680" y="5008"/>
                    <a:pt x="9804" y="4985"/>
                    <a:pt x="9804" y="4952"/>
                  </a:cubicBezTo>
                  <a:cubicBezTo>
                    <a:pt x="9804" y="4908"/>
                    <a:pt x="9804" y="4853"/>
                    <a:pt x="9804" y="4809"/>
                  </a:cubicBezTo>
                  <a:cubicBezTo>
                    <a:pt x="9866" y="4720"/>
                    <a:pt x="9742" y="4709"/>
                    <a:pt x="9742" y="4643"/>
                  </a:cubicBezTo>
                  <a:cubicBezTo>
                    <a:pt x="9742" y="4521"/>
                    <a:pt x="9804" y="4532"/>
                    <a:pt x="9742" y="4422"/>
                  </a:cubicBezTo>
                  <a:cubicBezTo>
                    <a:pt x="9742" y="4377"/>
                    <a:pt x="9742" y="4333"/>
                    <a:pt x="9742" y="4278"/>
                  </a:cubicBezTo>
                  <a:cubicBezTo>
                    <a:pt x="9680" y="4256"/>
                    <a:pt x="9649" y="4234"/>
                    <a:pt x="9742" y="4223"/>
                  </a:cubicBezTo>
                  <a:cubicBezTo>
                    <a:pt x="9711" y="4035"/>
                    <a:pt x="9773" y="3869"/>
                    <a:pt x="9742" y="3703"/>
                  </a:cubicBezTo>
                  <a:cubicBezTo>
                    <a:pt x="9711" y="3648"/>
                    <a:pt x="9649" y="3582"/>
                    <a:pt x="9649" y="3526"/>
                  </a:cubicBezTo>
                  <a:cubicBezTo>
                    <a:pt x="9649" y="3316"/>
                    <a:pt x="9711" y="3106"/>
                    <a:pt x="9742" y="2896"/>
                  </a:cubicBezTo>
                  <a:cubicBezTo>
                    <a:pt x="9773" y="2686"/>
                    <a:pt x="9773" y="2487"/>
                    <a:pt x="9804" y="2277"/>
                  </a:cubicBezTo>
                  <a:cubicBezTo>
                    <a:pt x="9804" y="2211"/>
                    <a:pt x="9959" y="2200"/>
                    <a:pt x="9897" y="2111"/>
                  </a:cubicBezTo>
                  <a:cubicBezTo>
                    <a:pt x="9928" y="2067"/>
                    <a:pt x="9804" y="1968"/>
                    <a:pt x="9959" y="1968"/>
                  </a:cubicBezTo>
                  <a:cubicBezTo>
                    <a:pt x="9959" y="1912"/>
                    <a:pt x="9959" y="1857"/>
                    <a:pt x="9959" y="1802"/>
                  </a:cubicBezTo>
                  <a:cubicBezTo>
                    <a:pt x="10021" y="1769"/>
                    <a:pt x="9866" y="1658"/>
                    <a:pt x="10052" y="1669"/>
                  </a:cubicBezTo>
                  <a:cubicBezTo>
                    <a:pt x="10021" y="1426"/>
                    <a:pt x="10238" y="1271"/>
                    <a:pt x="10362" y="1083"/>
                  </a:cubicBezTo>
                  <a:cubicBezTo>
                    <a:pt x="10610" y="1172"/>
                    <a:pt x="10238" y="1282"/>
                    <a:pt x="10269" y="1393"/>
                  </a:cubicBezTo>
                  <a:cubicBezTo>
                    <a:pt x="10269" y="1514"/>
                    <a:pt x="10207" y="1625"/>
                    <a:pt x="10114" y="1724"/>
                  </a:cubicBezTo>
                  <a:cubicBezTo>
                    <a:pt x="10176" y="1979"/>
                    <a:pt x="9990" y="2156"/>
                    <a:pt x="10052" y="2421"/>
                  </a:cubicBezTo>
                  <a:cubicBezTo>
                    <a:pt x="10114" y="2498"/>
                    <a:pt x="9928" y="2487"/>
                    <a:pt x="9959" y="2554"/>
                  </a:cubicBezTo>
                  <a:cubicBezTo>
                    <a:pt x="9928" y="2719"/>
                    <a:pt x="10052" y="2940"/>
                    <a:pt x="9897" y="3062"/>
                  </a:cubicBezTo>
                  <a:cubicBezTo>
                    <a:pt x="10052" y="3217"/>
                    <a:pt x="9928" y="3471"/>
                    <a:pt x="9959" y="3670"/>
                  </a:cubicBezTo>
                  <a:cubicBezTo>
                    <a:pt x="9959" y="3725"/>
                    <a:pt x="9959" y="3781"/>
                    <a:pt x="9959" y="3836"/>
                  </a:cubicBezTo>
                  <a:cubicBezTo>
                    <a:pt x="9990" y="3880"/>
                    <a:pt x="9928" y="3946"/>
                    <a:pt x="10052" y="3946"/>
                  </a:cubicBezTo>
                  <a:cubicBezTo>
                    <a:pt x="9897" y="4002"/>
                    <a:pt x="9990" y="4134"/>
                    <a:pt x="9959" y="4223"/>
                  </a:cubicBezTo>
                  <a:cubicBezTo>
                    <a:pt x="9990" y="4455"/>
                    <a:pt x="10176" y="4698"/>
                    <a:pt x="10114" y="4952"/>
                  </a:cubicBezTo>
                  <a:cubicBezTo>
                    <a:pt x="10114" y="5008"/>
                    <a:pt x="10052" y="5063"/>
                    <a:pt x="10052" y="5118"/>
                  </a:cubicBezTo>
                  <a:cubicBezTo>
                    <a:pt x="10021" y="5328"/>
                    <a:pt x="10114" y="5527"/>
                    <a:pt x="10052" y="5704"/>
                  </a:cubicBezTo>
                  <a:cubicBezTo>
                    <a:pt x="10269" y="5627"/>
                    <a:pt x="10393" y="5527"/>
                    <a:pt x="10362" y="5361"/>
                  </a:cubicBezTo>
                  <a:cubicBezTo>
                    <a:pt x="10424" y="5350"/>
                    <a:pt x="10424" y="5317"/>
                    <a:pt x="10455" y="5284"/>
                  </a:cubicBezTo>
                  <a:cubicBezTo>
                    <a:pt x="10455" y="5284"/>
                    <a:pt x="10362" y="5273"/>
                    <a:pt x="10362" y="5251"/>
                  </a:cubicBezTo>
                  <a:cubicBezTo>
                    <a:pt x="10362" y="5251"/>
                    <a:pt x="10424" y="5251"/>
                    <a:pt x="10455" y="5229"/>
                  </a:cubicBezTo>
                  <a:cubicBezTo>
                    <a:pt x="10455" y="5162"/>
                    <a:pt x="10424" y="5096"/>
                    <a:pt x="10455" y="5008"/>
                  </a:cubicBezTo>
                  <a:cubicBezTo>
                    <a:pt x="10362" y="4930"/>
                    <a:pt x="10548" y="4930"/>
                    <a:pt x="10517" y="4864"/>
                  </a:cubicBezTo>
                  <a:cubicBezTo>
                    <a:pt x="10517" y="4709"/>
                    <a:pt x="10517" y="4554"/>
                    <a:pt x="10517" y="4389"/>
                  </a:cubicBezTo>
                  <a:cubicBezTo>
                    <a:pt x="10455" y="4311"/>
                    <a:pt x="10641" y="4322"/>
                    <a:pt x="10610" y="4256"/>
                  </a:cubicBezTo>
                  <a:cubicBezTo>
                    <a:pt x="10610" y="3714"/>
                    <a:pt x="10517" y="3405"/>
                    <a:pt x="10579" y="3007"/>
                  </a:cubicBezTo>
                  <a:cubicBezTo>
                    <a:pt x="10362" y="3018"/>
                    <a:pt x="10795" y="2896"/>
                    <a:pt x="10517" y="2896"/>
                  </a:cubicBezTo>
                  <a:cubicBezTo>
                    <a:pt x="10610" y="2786"/>
                    <a:pt x="10672" y="2664"/>
                    <a:pt x="10672" y="2531"/>
                  </a:cubicBezTo>
                  <a:cubicBezTo>
                    <a:pt x="10826" y="2321"/>
                    <a:pt x="11012" y="2133"/>
                    <a:pt x="11043" y="1890"/>
                  </a:cubicBezTo>
                  <a:cubicBezTo>
                    <a:pt x="11167" y="1680"/>
                    <a:pt x="11353" y="1492"/>
                    <a:pt x="11353" y="1249"/>
                  </a:cubicBezTo>
                  <a:cubicBezTo>
                    <a:pt x="11508" y="1216"/>
                    <a:pt x="11446" y="1128"/>
                    <a:pt x="11539" y="1083"/>
                  </a:cubicBezTo>
                  <a:cubicBezTo>
                    <a:pt x="11694" y="1083"/>
                    <a:pt x="11570" y="962"/>
                    <a:pt x="11601" y="918"/>
                  </a:cubicBezTo>
                  <a:cubicBezTo>
                    <a:pt x="11725" y="884"/>
                    <a:pt x="11694" y="796"/>
                    <a:pt x="11756" y="752"/>
                  </a:cubicBezTo>
                  <a:cubicBezTo>
                    <a:pt x="11694" y="663"/>
                    <a:pt x="11880" y="663"/>
                    <a:pt x="11849" y="586"/>
                  </a:cubicBezTo>
                  <a:cubicBezTo>
                    <a:pt x="12097" y="409"/>
                    <a:pt x="12159" y="166"/>
                    <a:pt x="12469" y="0"/>
                  </a:cubicBezTo>
                  <a:cubicBezTo>
                    <a:pt x="12686" y="22"/>
                    <a:pt x="12345" y="66"/>
                    <a:pt x="12469" y="133"/>
                  </a:cubicBezTo>
                  <a:cubicBezTo>
                    <a:pt x="12252" y="122"/>
                    <a:pt x="12500" y="265"/>
                    <a:pt x="12314" y="243"/>
                  </a:cubicBezTo>
                  <a:cubicBezTo>
                    <a:pt x="12252" y="343"/>
                    <a:pt x="12252" y="453"/>
                    <a:pt x="12066" y="497"/>
                  </a:cubicBezTo>
                  <a:cubicBezTo>
                    <a:pt x="12035" y="741"/>
                    <a:pt x="11849" y="929"/>
                    <a:pt x="11756" y="1139"/>
                  </a:cubicBezTo>
                  <a:cubicBezTo>
                    <a:pt x="11539" y="1128"/>
                    <a:pt x="11818" y="1293"/>
                    <a:pt x="11601" y="1282"/>
                  </a:cubicBezTo>
                  <a:cubicBezTo>
                    <a:pt x="11570" y="1327"/>
                    <a:pt x="11694" y="1437"/>
                    <a:pt x="11539" y="1448"/>
                  </a:cubicBezTo>
                  <a:cubicBezTo>
                    <a:pt x="11539" y="1570"/>
                    <a:pt x="11446" y="1658"/>
                    <a:pt x="11384" y="1747"/>
                  </a:cubicBezTo>
                  <a:cubicBezTo>
                    <a:pt x="11322" y="2122"/>
                    <a:pt x="10950" y="2565"/>
                    <a:pt x="10826" y="3007"/>
                  </a:cubicBezTo>
                  <a:cubicBezTo>
                    <a:pt x="10919" y="3150"/>
                    <a:pt x="10857" y="3272"/>
                    <a:pt x="10919" y="3449"/>
                  </a:cubicBezTo>
                  <a:cubicBezTo>
                    <a:pt x="10919" y="3626"/>
                    <a:pt x="10826" y="3847"/>
                    <a:pt x="10981" y="3980"/>
                  </a:cubicBezTo>
                  <a:cubicBezTo>
                    <a:pt x="10826" y="3968"/>
                    <a:pt x="10950" y="4079"/>
                    <a:pt x="10919" y="4112"/>
                  </a:cubicBezTo>
                  <a:cubicBezTo>
                    <a:pt x="10950" y="4179"/>
                    <a:pt x="10764" y="4179"/>
                    <a:pt x="10826" y="4256"/>
                  </a:cubicBezTo>
                  <a:cubicBezTo>
                    <a:pt x="11043" y="4256"/>
                    <a:pt x="10734" y="4300"/>
                    <a:pt x="10826" y="4366"/>
                  </a:cubicBezTo>
                  <a:cubicBezTo>
                    <a:pt x="10826" y="4411"/>
                    <a:pt x="10826" y="4455"/>
                    <a:pt x="10826" y="4499"/>
                  </a:cubicBezTo>
                  <a:cubicBezTo>
                    <a:pt x="11012" y="4488"/>
                    <a:pt x="10857" y="4344"/>
                    <a:pt x="10919" y="4278"/>
                  </a:cubicBezTo>
                  <a:cubicBezTo>
                    <a:pt x="11074" y="4256"/>
                    <a:pt x="10950" y="4123"/>
                    <a:pt x="10981" y="4057"/>
                  </a:cubicBezTo>
                  <a:cubicBezTo>
                    <a:pt x="11167" y="4024"/>
                    <a:pt x="11043" y="3880"/>
                    <a:pt x="11229" y="3836"/>
                  </a:cubicBezTo>
                  <a:cubicBezTo>
                    <a:pt x="11260" y="3736"/>
                    <a:pt x="11260" y="3758"/>
                    <a:pt x="11291" y="3637"/>
                  </a:cubicBezTo>
                  <a:cubicBezTo>
                    <a:pt x="11260" y="3582"/>
                    <a:pt x="11446" y="3604"/>
                    <a:pt x="11446" y="3559"/>
                  </a:cubicBezTo>
                  <a:cubicBezTo>
                    <a:pt x="11353" y="3548"/>
                    <a:pt x="11353" y="3471"/>
                    <a:pt x="11446" y="3471"/>
                  </a:cubicBezTo>
                  <a:cubicBezTo>
                    <a:pt x="11539" y="3416"/>
                    <a:pt x="11508" y="3305"/>
                    <a:pt x="11601" y="3250"/>
                  </a:cubicBezTo>
                  <a:cubicBezTo>
                    <a:pt x="11539" y="2863"/>
                    <a:pt x="11849" y="2642"/>
                    <a:pt x="12004" y="2277"/>
                  </a:cubicBezTo>
                  <a:cubicBezTo>
                    <a:pt x="12035" y="1901"/>
                    <a:pt x="12407" y="1647"/>
                    <a:pt x="12469" y="1282"/>
                  </a:cubicBezTo>
                  <a:cubicBezTo>
                    <a:pt x="12748" y="940"/>
                    <a:pt x="12934" y="553"/>
                    <a:pt x="13399" y="276"/>
                  </a:cubicBezTo>
                  <a:cubicBezTo>
                    <a:pt x="13585" y="287"/>
                    <a:pt x="13399" y="376"/>
                    <a:pt x="13306" y="387"/>
                  </a:cubicBezTo>
                  <a:cubicBezTo>
                    <a:pt x="13337" y="453"/>
                    <a:pt x="13182" y="442"/>
                    <a:pt x="13244" y="531"/>
                  </a:cubicBezTo>
                  <a:cubicBezTo>
                    <a:pt x="13182" y="619"/>
                    <a:pt x="13120" y="707"/>
                    <a:pt x="12996" y="774"/>
                  </a:cubicBezTo>
                  <a:cubicBezTo>
                    <a:pt x="12965" y="984"/>
                    <a:pt x="12717" y="1128"/>
                    <a:pt x="12686" y="1338"/>
                  </a:cubicBezTo>
                  <a:cubicBezTo>
                    <a:pt x="12438" y="1669"/>
                    <a:pt x="12345" y="2012"/>
                    <a:pt x="12221" y="2443"/>
                  </a:cubicBezTo>
                  <a:cubicBezTo>
                    <a:pt x="11787" y="2974"/>
                    <a:pt x="11849" y="3681"/>
                    <a:pt x="11229" y="4145"/>
                  </a:cubicBezTo>
                  <a:cubicBezTo>
                    <a:pt x="11229" y="4267"/>
                    <a:pt x="11229" y="4389"/>
                    <a:pt x="11229" y="4499"/>
                  </a:cubicBezTo>
                  <a:cubicBezTo>
                    <a:pt x="11384" y="4444"/>
                    <a:pt x="11353" y="4333"/>
                    <a:pt x="11539" y="4278"/>
                  </a:cubicBezTo>
                  <a:cubicBezTo>
                    <a:pt x="11384" y="4289"/>
                    <a:pt x="11539" y="4201"/>
                    <a:pt x="11601" y="4201"/>
                  </a:cubicBezTo>
                  <a:cubicBezTo>
                    <a:pt x="11570" y="4134"/>
                    <a:pt x="11663" y="4123"/>
                    <a:pt x="11694" y="4090"/>
                  </a:cubicBezTo>
                  <a:cubicBezTo>
                    <a:pt x="11756" y="4002"/>
                    <a:pt x="11849" y="3924"/>
                    <a:pt x="11911" y="3836"/>
                  </a:cubicBezTo>
                  <a:cubicBezTo>
                    <a:pt x="12066" y="3792"/>
                    <a:pt x="12035" y="3681"/>
                    <a:pt x="12221" y="3637"/>
                  </a:cubicBezTo>
                  <a:cubicBezTo>
                    <a:pt x="12314" y="3460"/>
                    <a:pt x="12655" y="3372"/>
                    <a:pt x="12779" y="3195"/>
                  </a:cubicBezTo>
                  <a:cubicBezTo>
                    <a:pt x="12996" y="3162"/>
                    <a:pt x="12996" y="3051"/>
                    <a:pt x="13151" y="3007"/>
                  </a:cubicBezTo>
                  <a:cubicBezTo>
                    <a:pt x="13368" y="2974"/>
                    <a:pt x="13275" y="2830"/>
                    <a:pt x="13554" y="2830"/>
                  </a:cubicBezTo>
                  <a:cubicBezTo>
                    <a:pt x="13678" y="2598"/>
                    <a:pt x="14080" y="2443"/>
                    <a:pt x="14266" y="2222"/>
                  </a:cubicBezTo>
                  <a:cubicBezTo>
                    <a:pt x="14297" y="2100"/>
                    <a:pt x="14514" y="2034"/>
                    <a:pt x="14576" y="1912"/>
                  </a:cubicBezTo>
                  <a:cubicBezTo>
                    <a:pt x="14607" y="1846"/>
                    <a:pt x="14669" y="1802"/>
                    <a:pt x="14731" y="1747"/>
                  </a:cubicBezTo>
                  <a:cubicBezTo>
                    <a:pt x="14762" y="1691"/>
                    <a:pt x="14762" y="1625"/>
                    <a:pt x="14948" y="1636"/>
                  </a:cubicBezTo>
                  <a:cubicBezTo>
                    <a:pt x="14762" y="1934"/>
                    <a:pt x="14483" y="2200"/>
                    <a:pt x="14266" y="2476"/>
                  </a:cubicBezTo>
                  <a:cubicBezTo>
                    <a:pt x="14080" y="2554"/>
                    <a:pt x="14080" y="2642"/>
                    <a:pt x="13956" y="2719"/>
                  </a:cubicBezTo>
                  <a:cubicBezTo>
                    <a:pt x="13894" y="2753"/>
                    <a:pt x="13863" y="2797"/>
                    <a:pt x="13802" y="2863"/>
                  </a:cubicBezTo>
                  <a:cubicBezTo>
                    <a:pt x="13771" y="2874"/>
                    <a:pt x="13647" y="2885"/>
                    <a:pt x="13647" y="2885"/>
                  </a:cubicBezTo>
                  <a:cubicBezTo>
                    <a:pt x="13585" y="2929"/>
                    <a:pt x="13616" y="2963"/>
                    <a:pt x="13554" y="3007"/>
                  </a:cubicBezTo>
                  <a:cubicBezTo>
                    <a:pt x="13523" y="3029"/>
                    <a:pt x="13306" y="3139"/>
                    <a:pt x="13337" y="3228"/>
                  </a:cubicBezTo>
                  <a:cubicBezTo>
                    <a:pt x="12872" y="3305"/>
                    <a:pt x="12872" y="3526"/>
                    <a:pt x="12531" y="3637"/>
                  </a:cubicBezTo>
                  <a:cubicBezTo>
                    <a:pt x="12407" y="3825"/>
                    <a:pt x="12097" y="3946"/>
                    <a:pt x="12004" y="4145"/>
                  </a:cubicBezTo>
                  <a:cubicBezTo>
                    <a:pt x="12035" y="4179"/>
                    <a:pt x="12066" y="4134"/>
                    <a:pt x="12159" y="4145"/>
                  </a:cubicBezTo>
                  <a:cubicBezTo>
                    <a:pt x="12128" y="4112"/>
                    <a:pt x="12159" y="4090"/>
                    <a:pt x="12221" y="4090"/>
                  </a:cubicBezTo>
                  <a:cubicBezTo>
                    <a:pt x="12283" y="4046"/>
                    <a:pt x="12345" y="4013"/>
                    <a:pt x="12376" y="3980"/>
                  </a:cubicBezTo>
                  <a:cubicBezTo>
                    <a:pt x="12531" y="3913"/>
                    <a:pt x="12593" y="3825"/>
                    <a:pt x="12779" y="3781"/>
                  </a:cubicBezTo>
                  <a:cubicBezTo>
                    <a:pt x="13058" y="3648"/>
                    <a:pt x="13368" y="3526"/>
                    <a:pt x="13492" y="3338"/>
                  </a:cubicBezTo>
                  <a:cubicBezTo>
                    <a:pt x="13709" y="3327"/>
                    <a:pt x="13616" y="3217"/>
                    <a:pt x="13863" y="3228"/>
                  </a:cubicBezTo>
                  <a:cubicBezTo>
                    <a:pt x="13863" y="3084"/>
                    <a:pt x="14111" y="3029"/>
                    <a:pt x="14173" y="2918"/>
                  </a:cubicBezTo>
                  <a:cubicBezTo>
                    <a:pt x="14328" y="2896"/>
                    <a:pt x="14328" y="2819"/>
                    <a:pt x="14421" y="2775"/>
                  </a:cubicBezTo>
                  <a:cubicBezTo>
                    <a:pt x="14452" y="2730"/>
                    <a:pt x="14638" y="2730"/>
                    <a:pt x="14576" y="2642"/>
                  </a:cubicBezTo>
                  <a:cubicBezTo>
                    <a:pt x="14979" y="2509"/>
                    <a:pt x="15103" y="2277"/>
                    <a:pt x="15351" y="2078"/>
                  </a:cubicBezTo>
                  <a:cubicBezTo>
                    <a:pt x="15568" y="1879"/>
                    <a:pt x="15723" y="1669"/>
                    <a:pt x="15816" y="1415"/>
                  </a:cubicBezTo>
                  <a:cubicBezTo>
                    <a:pt x="16033" y="1194"/>
                    <a:pt x="15878" y="995"/>
                    <a:pt x="16033" y="752"/>
                  </a:cubicBezTo>
                  <a:cubicBezTo>
                    <a:pt x="16219" y="763"/>
                    <a:pt x="16064" y="884"/>
                    <a:pt x="16126" y="940"/>
                  </a:cubicBezTo>
                  <a:cubicBezTo>
                    <a:pt x="16126" y="1017"/>
                    <a:pt x="16126" y="1094"/>
                    <a:pt x="16126" y="1161"/>
                  </a:cubicBezTo>
                  <a:cubicBezTo>
                    <a:pt x="16002" y="1559"/>
                    <a:pt x="15785" y="1912"/>
                    <a:pt x="15506" y="2255"/>
                  </a:cubicBezTo>
                  <a:cubicBezTo>
                    <a:pt x="15351" y="2255"/>
                    <a:pt x="15444" y="2344"/>
                    <a:pt x="15351" y="2366"/>
                  </a:cubicBezTo>
                  <a:cubicBezTo>
                    <a:pt x="15320" y="2399"/>
                    <a:pt x="15227" y="2432"/>
                    <a:pt x="15196" y="2476"/>
                  </a:cubicBezTo>
                  <a:cubicBezTo>
                    <a:pt x="15103" y="2554"/>
                    <a:pt x="15041" y="2642"/>
                    <a:pt x="14886" y="2697"/>
                  </a:cubicBezTo>
                  <a:cubicBezTo>
                    <a:pt x="14824" y="2786"/>
                    <a:pt x="14638" y="2830"/>
                    <a:pt x="14576" y="2918"/>
                  </a:cubicBezTo>
                  <a:cubicBezTo>
                    <a:pt x="14514" y="2963"/>
                    <a:pt x="14452" y="2985"/>
                    <a:pt x="14421" y="3029"/>
                  </a:cubicBezTo>
                  <a:cubicBezTo>
                    <a:pt x="14297" y="3040"/>
                    <a:pt x="14390" y="3117"/>
                    <a:pt x="14266" y="3117"/>
                  </a:cubicBezTo>
                  <a:cubicBezTo>
                    <a:pt x="14142" y="3128"/>
                    <a:pt x="14235" y="3217"/>
                    <a:pt x="14111" y="3228"/>
                  </a:cubicBezTo>
                  <a:cubicBezTo>
                    <a:pt x="14204" y="3316"/>
                    <a:pt x="13863" y="3250"/>
                    <a:pt x="13956" y="3338"/>
                  </a:cubicBezTo>
                  <a:cubicBezTo>
                    <a:pt x="13863" y="3427"/>
                    <a:pt x="13678" y="3460"/>
                    <a:pt x="13647" y="3559"/>
                  </a:cubicBezTo>
                  <a:cubicBezTo>
                    <a:pt x="13461" y="3604"/>
                    <a:pt x="13430" y="3714"/>
                    <a:pt x="13244" y="3747"/>
                  </a:cubicBezTo>
                  <a:cubicBezTo>
                    <a:pt x="13151" y="3825"/>
                    <a:pt x="12934" y="3847"/>
                    <a:pt x="12934" y="3946"/>
                  </a:cubicBezTo>
                  <a:cubicBezTo>
                    <a:pt x="12593" y="4046"/>
                    <a:pt x="12407" y="4201"/>
                    <a:pt x="12159" y="4333"/>
                  </a:cubicBezTo>
                  <a:cubicBezTo>
                    <a:pt x="12035" y="4411"/>
                    <a:pt x="11818" y="4444"/>
                    <a:pt x="11756" y="4532"/>
                  </a:cubicBezTo>
                  <a:cubicBezTo>
                    <a:pt x="11632" y="4588"/>
                    <a:pt x="11663" y="4698"/>
                    <a:pt x="11384" y="4698"/>
                  </a:cubicBezTo>
                  <a:cubicBezTo>
                    <a:pt x="11384" y="4809"/>
                    <a:pt x="11229" y="4897"/>
                    <a:pt x="11136" y="4974"/>
                  </a:cubicBezTo>
                  <a:cubicBezTo>
                    <a:pt x="11074" y="5030"/>
                    <a:pt x="11105" y="5096"/>
                    <a:pt x="11074" y="5140"/>
                  </a:cubicBezTo>
                  <a:cubicBezTo>
                    <a:pt x="11043" y="5162"/>
                    <a:pt x="10826" y="5162"/>
                    <a:pt x="10919" y="5251"/>
                  </a:cubicBezTo>
                  <a:cubicBezTo>
                    <a:pt x="10857" y="5306"/>
                    <a:pt x="10764" y="5361"/>
                    <a:pt x="10764" y="5428"/>
                  </a:cubicBezTo>
                  <a:cubicBezTo>
                    <a:pt x="10981" y="5350"/>
                    <a:pt x="10981" y="5184"/>
                    <a:pt x="11291" y="5140"/>
                  </a:cubicBezTo>
                  <a:cubicBezTo>
                    <a:pt x="11322" y="5008"/>
                    <a:pt x="11632" y="4974"/>
                    <a:pt x="11694" y="4842"/>
                  </a:cubicBezTo>
                  <a:cubicBezTo>
                    <a:pt x="11942" y="4775"/>
                    <a:pt x="11973" y="4643"/>
                    <a:pt x="12159" y="4554"/>
                  </a:cubicBezTo>
                  <a:cubicBezTo>
                    <a:pt x="12283" y="4455"/>
                    <a:pt x="12438" y="4366"/>
                    <a:pt x="12624" y="4278"/>
                  </a:cubicBezTo>
                  <a:cubicBezTo>
                    <a:pt x="12624" y="4201"/>
                    <a:pt x="12841" y="4190"/>
                    <a:pt x="12872" y="4112"/>
                  </a:cubicBezTo>
                  <a:cubicBezTo>
                    <a:pt x="12934" y="4112"/>
                    <a:pt x="12903" y="4057"/>
                    <a:pt x="13027" y="4057"/>
                  </a:cubicBezTo>
                  <a:cubicBezTo>
                    <a:pt x="13089" y="4057"/>
                    <a:pt x="13089" y="4013"/>
                    <a:pt x="13089" y="3980"/>
                  </a:cubicBezTo>
                  <a:cubicBezTo>
                    <a:pt x="13337" y="3913"/>
                    <a:pt x="13492" y="3825"/>
                    <a:pt x="13647" y="3725"/>
                  </a:cubicBezTo>
                  <a:cubicBezTo>
                    <a:pt x="13740" y="3681"/>
                    <a:pt x="13863" y="3659"/>
                    <a:pt x="13863" y="3582"/>
                  </a:cubicBezTo>
                  <a:cubicBezTo>
                    <a:pt x="14018" y="3559"/>
                    <a:pt x="14142" y="3537"/>
                    <a:pt x="14111" y="3449"/>
                  </a:cubicBezTo>
                  <a:cubicBezTo>
                    <a:pt x="14390" y="3394"/>
                    <a:pt x="14421" y="3261"/>
                    <a:pt x="14731" y="3228"/>
                  </a:cubicBezTo>
                  <a:cubicBezTo>
                    <a:pt x="14824" y="3095"/>
                    <a:pt x="15165" y="3062"/>
                    <a:pt x="15196" y="2918"/>
                  </a:cubicBezTo>
                  <a:cubicBezTo>
                    <a:pt x="15382" y="2907"/>
                    <a:pt x="15382" y="2830"/>
                    <a:pt x="15506" y="2808"/>
                  </a:cubicBezTo>
                  <a:cubicBezTo>
                    <a:pt x="15413" y="2697"/>
                    <a:pt x="15692" y="2730"/>
                    <a:pt x="15661" y="2642"/>
                  </a:cubicBezTo>
                  <a:cubicBezTo>
                    <a:pt x="15816" y="2620"/>
                    <a:pt x="15723" y="2509"/>
                    <a:pt x="15909" y="2498"/>
                  </a:cubicBezTo>
                  <a:cubicBezTo>
                    <a:pt x="16002" y="2465"/>
                    <a:pt x="15940" y="2366"/>
                    <a:pt x="16064" y="2332"/>
                  </a:cubicBezTo>
                  <a:cubicBezTo>
                    <a:pt x="16188" y="2233"/>
                    <a:pt x="16250" y="2100"/>
                    <a:pt x="16436" y="2023"/>
                  </a:cubicBezTo>
                  <a:cubicBezTo>
                    <a:pt x="16529" y="1769"/>
                    <a:pt x="16808" y="1570"/>
                    <a:pt x="16901" y="1304"/>
                  </a:cubicBezTo>
                  <a:cubicBezTo>
                    <a:pt x="16931" y="1238"/>
                    <a:pt x="17024" y="1194"/>
                    <a:pt x="16993" y="1105"/>
                  </a:cubicBezTo>
                  <a:cubicBezTo>
                    <a:pt x="16931" y="1017"/>
                    <a:pt x="17117" y="995"/>
                    <a:pt x="16993" y="940"/>
                  </a:cubicBezTo>
                  <a:cubicBezTo>
                    <a:pt x="17148" y="929"/>
                    <a:pt x="17024" y="807"/>
                    <a:pt x="17055" y="752"/>
                  </a:cubicBezTo>
                  <a:cubicBezTo>
                    <a:pt x="17117" y="685"/>
                    <a:pt x="16931" y="553"/>
                    <a:pt x="17210" y="575"/>
                  </a:cubicBezTo>
                  <a:cubicBezTo>
                    <a:pt x="17241" y="818"/>
                    <a:pt x="17086" y="995"/>
                    <a:pt x="17148" y="1249"/>
                  </a:cubicBezTo>
                  <a:cubicBezTo>
                    <a:pt x="17086" y="1382"/>
                    <a:pt x="16993" y="1503"/>
                    <a:pt x="16901" y="1636"/>
                  </a:cubicBezTo>
                  <a:cubicBezTo>
                    <a:pt x="16839" y="1702"/>
                    <a:pt x="16839" y="1780"/>
                    <a:pt x="16746" y="1835"/>
                  </a:cubicBezTo>
                  <a:cubicBezTo>
                    <a:pt x="16746" y="1901"/>
                    <a:pt x="16715" y="1968"/>
                    <a:pt x="16591" y="2001"/>
                  </a:cubicBezTo>
                  <a:cubicBezTo>
                    <a:pt x="16467" y="2266"/>
                    <a:pt x="16126" y="2465"/>
                    <a:pt x="15909" y="2697"/>
                  </a:cubicBezTo>
                  <a:cubicBezTo>
                    <a:pt x="15754" y="2730"/>
                    <a:pt x="15785" y="2819"/>
                    <a:pt x="15661" y="2863"/>
                  </a:cubicBezTo>
                  <a:cubicBezTo>
                    <a:pt x="15599" y="2907"/>
                    <a:pt x="15475" y="2940"/>
                    <a:pt x="15413" y="2996"/>
                  </a:cubicBezTo>
                  <a:cubicBezTo>
                    <a:pt x="15351" y="3051"/>
                    <a:pt x="15289" y="3117"/>
                    <a:pt x="15103" y="3139"/>
                  </a:cubicBezTo>
                  <a:cubicBezTo>
                    <a:pt x="15196" y="3217"/>
                    <a:pt x="15041" y="3206"/>
                    <a:pt x="14948" y="3250"/>
                  </a:cubicBezTo>
                  <a:cubicBezTo>
                    <a:pt x="14948" y="3261"/>
                    <a:pt x="14948" y="3283"/>
                    <a:pt x="14886" y="3283"/>
                  </a:cubicBezTo>
                  <a:cubicBezTo>
                    <a:pt x="14762" y="3316"/>
                    <a:pt x="14731" y="3394"/>
                    <a:pt x="14576" y="3416"/>
                  </a:cubicBezTo>
                  <a:cubicBezTo>
                    <a:pt x="14452" y="3449"/>
                    <a:pt x="14452" y="3526"/>
                    <a:pt x="14328" y="3559"/>
                  </a:cubicBezTo>
                  <a:cubicBezTo>
                    <a:pt x="14111" y="3637"/>
                    <a:pt x="14049" y="3769"/>
                    <a:pt x="13802" y="3836"/>
                  </a:cubicBezTo>
                  <a:cubicBezTo>
                    <a:pt x="13678" y="3957"/>
                    <a:pt x="13399" y="4013"/>
                    <a:pt x="13244" y="4112"/>
                  </a:cubicBezTo>
                  <a:cubicBezTo>
                    <a:pt x="13089" y="4212"/>
                    <a:pt x="12903" y="4311"/>
                    <a:pt x="12779" y="4422"/>
                  </a:cubicBezTo>
                  <a:cubicBezTo>
                    <a:pt x="12562" y="4499"/>
                    <a:pt x="12438" y="4610"/>
                    <a:pt x="12314" y="4731"/>
                  </a:cubicBezTo>
                  <a:cubicBezTo>
                    <a:pt x="12066" y="4798"/>
                    <a:pt x="12035" y="4941"/>
                    <a:pt x="11849" y="5030"/>
                  </a:cubicBezTo>
                  <a:cubicBezTo>
                    <a:pt x="11570" y="5096"/>
                    <a:pt x="11570" y="5251"/>
                    <a:pt x="11291" y="5306"/>
                  </a:cubicBezTo>
                  <a:cubicBezTo>
                    <a:pt x="11291" y="5472"/>
                    <a:pt x="10950" y="5494"/>
                    <a:pt x="10919" y="5649"/>
                  </a:cubicBezTo>
                  <a:cubicBezTo>
                    <a:pt x="10826" y="5693"/>
                    <a:pt x="10641" y="5715"/>
                    <a:pt x="10672" y="5815"/>
                  </a:cubicBezTo>
                  <a:cubicBezTo>
                    <a:pt x="10641" y="5881"/>
                    <a:pt x="10393" y="5859"/>
                    <a:pt x="10455" y="5947"/>
                  </a:cubicBezTo>
                  <a:cubicBezTo>
                    <a:pt x="10331" y="6069"/>
                    <a:pt x="10021" y="6113"/>
                    <a:pt x="10052" y="6290"/>
                  </a:cubicBezTo>
                  <a:cubicBezTo>
                    <a:pt x="10269" y="6212"/>
                    <a:pt x="10300" y="6080"/>
                    <a:pt x="10517" y="6002"/>
                  </a:cubicBezTo>
                  <a:cubicBezTo>
                    <a:pt x="10548" y="5870"/>
                    <a:pt x="10888" y="5859"/>
                    <a:pt x="10919" y="5726"/>
                  </a:cubicBezTo>
                  <a:cubicBezTo>
                    <a:pt x="11167" y="5671"/>
                    <a:pt x="11198" y="5527"/>
                    <a:pt x="11384" y="5450"/>
                  </a:cubicBezTo>
                  <a:cubicBezTo>
                    <a:pt x="11539" y="5372"/>
                    <a:pt x="11725" y="5295"/>
                    <a:pt x="11849" y="5195"/>
                  </a:cubicBezTo>
                  <a:cubicBezTo>
                    <a:pt x="12097" y="5140"/>
                    <a:pt x="12159" y="5019"/>
                    <a:pt x="12376" y="4952"/>
                  </a:cubicBezTo>
                  <a:cubicBezTo>
                    <a:pt x="12469" y="4842"/>
                    <a:pt x="12717" y="4786"/>
                    <a:pt x="12779" y="4676"/>
                  </a:cubicBezTo>
                  <a:cubicBezTo>
                    <a:pt x="12996" y="4665"/>
                    <a:pt x="12903" y="4565"/>
                    <a:pt x="13089" y="4554"/>
                  </a:cubicBezTo>
                  <a:cubicBezTo>
                    <a:pt x="12996" y="4455"/>
                    <a:pt x="13399" y="4510"/>
                    <a:pt x="13337" y="4422"/>
                  </a:cubicBezTo>
                  <a:cubicBezTo>
                    <a:pt x="13337" y="4344"/>
                    <a:pt x="13647" y="4389"/>
                    <a:pt x="13554" y="4278"/>
                  </a:cubicBezTo>
                  <a:cubicBezTo>
                    <a:pt x="13709" y="4278"/>
                    <a:pt x="13709" y="4212"/>
                    <a:pt x="13802" y="4167"/>
                  </a:cubicBezTo>
                  <a:cubicBezTo>
                    <a:pt x="14080" y="4079"/>
                    <a:pt x="14359" y="3980"/>
                    <a:pt x="14483" y="3836"/>
                  </a:cubicBezTo>
                  <a:cubicBezTo>
                    <a:pt x="14700" y="3814"/>
                    <a:pt x="14669" y="3714"/>
                    <a:pt x="14886" y="3692"/>
                  </a:cubicBezTo>
                  <a:cubicBezTo>
                    <a:pt x="14917" y="3615"/>
                    <a:pt x="15165" y="3604"/>
                    <a:pt x="15196" y="3526"/>
                  </a:cubicBezTo>
                  <a:cubicBezTo>
                    <a:pt x="15382" y="3493"/>
                    <a:pt x="15289" y="3360"/>
                    <a:pt x="15599" y="3360"/>
                  </a:cubicBezTo>
                  <a:cubicBezTo>
                    <a:pt x="15537" y="3261"/>
                    <a:pt x="15723" y="3228"/>
                    <a:pt x="15816" y="3173"/>
                  </a:cubicBezTo>
                  <a:cubicBezTo>
                    <a:pt x="16002" y="3139"/>
                    <a:pt x="15940" y="3029"/>
                    <a:pt x="16126" y="2996"/>
                  </a:cubicBezTo>
                  <a:cubicBezTo>
                    <a:pt x="16219" y="2940"/>
                    <a:pt x="16281" y="2863"/>
                    <a:pt x="16374" y="2808"/>
                  </a:cubicBezTo>
                  <a:cubicBezTo>
                    <a:pt x="16653" y="2708"/>
                    <a:pt x="16653" y="2520"/>
                    <a:pt x="16901" y="2421"/>
                  </a:cubicBezTo>
                  <a:cubicBezTo>
                    <a:pt x="16931" y="2332"/>
                    <a:pt x="16993" y="2255"/>
                    <a:pt x="17055" y="2189"/>
                  </a:cubicBezTo>
                  <a:cubicBezTo>
                    <a:pt x="17210" y="2145"/>
                    <a:pt x="17179" y="2045"/>
                    <a:pt x="17303" y="2001"/>
                  </a:cubicBezTo>
                  <a:cubicBezTo>
                    <a:pt x="17365" y="1824"/>
                    <a:pt x="17520" y="1691"/>
                    <a:pt x="17613" y="1525"/>
                  </a:cubicBezTo>
                  <a:cubicBezTo>
                    <a:pt x="17644" y="1371"/>
                    <a:pt x="17892" y="1205"/>
                    <a:pt x="17768" y="1083"/>
                  </a:cubicBezTo>
                  <a:cubicBezTo>
                    <a:pt x="17892" y="1028"/>
                    <a:pt x="17923" y="940"/>
                    <a:pt x="17985" y="862"/>
                  </a:cubicBezTo>
                  <a:cubicBezTo>
                    <a:pt x="17830" y="796"/>
                    <a:pt x="18109" y="741"/>
                    <a:pt x="18078" y="630"/>
                  </a:cubicBezTo>
                  <a:cubicBezTo>
                    <a:pt x="18295" y="663"/>
                    <a:pt x="18171" y="674"/>
                    <a:pt x="18140" y="752"/>
                  </a:cubicBezTo>
                  <a:cubicBezTo>
                    <a:pt x="18140" y="807"/>
                    <a:pt x="18016" y="829"/>
                    <a:pt x="18078" y="918"/>
                  </a:cubicBezTo>
                  <a:cubicBezTo>
                    <a:pt x="18078" y="1039"/>
                    <a:pt x="17892" y="1094"/>
                    <a:pt x="17923" y="1216"/>
                  </a:cubicBezTo>
                  <a:cubicBezTo>
                    <a:pt x="17799" y="1426"/>
                    <a:pt x="17737" y="1658"/>
                    <a:pt x="17613" y="1857"/>
                  </a:cubicBezTo>
                  <a:cubicBezTo>
                    <a:pt x="17458" y="1868"/>
                    <a:pt x="17582" y="1979"/>
                    <a:pt x="17458" y="2001"/>
                  </a:cubicBezTo>
                  <a:cubicBezTo>
                    <a:pt x="17520" y="2089"/>
                    <a:pt x="17303" y="2078"/>
                    <a:pt x="17365" y="2167"/>
                  </a:cubicBezTo>
                  <a:cubicBezTo>
                    <a:pt x="17272" y="2189"/>
                    <a:pt x="17272" y="2255"/>
                    <a:pt x="17210" y="2310"/>
                  </a:cubicBezTo>
                  <a:cubicBezTo>
                    <a:pt x="16993" y="2288"/>
                    <a:pt x="17272" y="2432"/>
                    <a:pt x="17055" y="2421"/>
                  </a:cubicBezTo>
                  <a:cubicBezTo>
                    <a:pt x="16993" y="2642"/>
                    <a:pt x="16622" y="2764"/>
                    <a:pt x="16529" y="2974"/>
                  </a:cubicBezTo>
                  <a:cubicBezTo>
                    <a:pt x="16312" y="3073"/>
                    <a:pt x="16095" y="3173"/>
                    <a:pt x="15971" y="3305"/>
                  </a:cubicBezTo>
                  <a:cubicBezTo>
                    <a:pt x="15816" y="3338"/>
                    <a:pt x="15785" y="3427"/>
                    <a:pt x="15661" y="3471"/>
                  </a:cubicBezTo>
                  <a:cubicBezTo>
                    <a:pt x="15630" y="3548"/>
                    <a:pt x="15444" y="3559"/>
                    <a:pt x="15444" y="3637"/>
                  </a:cubicBezTo>
                  <a:cubicBezTo>
                    <a:pt x="15103" y="3703"/>
                    <a:pt x="15041" y="3858"/>
                    <a:pt x="14731" y="3924"/>
                  </a:cubicBezTo>
                  <a:cubicBezTo>
                    <a:pt x="14731" y="4002"/>
                    <a:pt x="14576" y="4035"/>
                    <a:pt x="14421" y="4057"/>
                  </a:cubicBezTo>
                  <a:cubicBezTo>
                    <a:pt x="14421" y="4134"/>
                    <a:pt x="14235" y="4156"/>
                    <a:pt x="14111" y="4201"/>
                  </a:cubicBezTo>
                  <a:cubicBezTo>
                    <a:pt x="13956" y="4355"/>
                    <a:pt x="13678" y="4444"/>
                    <a:pt x="13492" y="4588"/>
                  </a:cubicBezTo>
                  <a:cubicBezTo>
                    <a:pt x="13306" y="4576"/>
                    <a:pt x="13399" y="4665"/>
                    <a:pt x="13244" y="4676"/>
                  </a:cubicBezTo>
                  <a:cubicBezTo>
                    <a:pt x="13182" y="4687"/>
                    <a:pt x="13120" y="4720"/>
                    <a:pt x="13089" y="4753"/>
                  </a:cubicBezTo>
                  <a:cubicBezTo>
                    <a:pt x="12996" y="4831"/>
                    <a:pt x="12810" y="4853"/>
                    <a:pt x="12779" y="4952"/>
                  </a:cubicBezTo>
                  <a:cubicBezTo>
                    <a:pt x="12531" y="4963"/>
                    <a:pt x="12624" y="5096"/>
                    <a:pt x="12376" y="5118"/>
                  </a:cubicBezTo>
                  <a:cubicBezTo>
                    <a:pt x="12376" y="5207"/>
                    <a:pt x="12159" y="5240"/>
                    <a:pt x="12066" y="5306"/>
                  </a:cubicBezTo>
                  <a:cubicBezTo>
                    <a:pt x="11880" y="5439"/>
                    <a:pt x="11570" y="5538"/>
                    <a:pt x="11446" y="5704"/>
                  </a:cubicBezTo>
                  <a:cubicBezTo>
                    <a:pt x="11539" y="5682"/>
                    <a:pt x="11570" y="5649"/>
                    <a:pt x="11601" y="5616"/>
                  </a:cubicBezTo>
                  <a:cubicBezTo>
                    <a:pt x="11756" y="5627"/>
                    <a:pt x="11756" y="5593"/>
                    <a:pt x="11756" y="5560"/>
                  </a:cubicBezTo>
                  <a:cubicBezTo>
                    <a:pt x="11973" y="5560"/>
                    <a:pt x="11880" y="5450"/>
                    <a:pt x="12066" y="5450"/>
                  </a:cubicBezTo>
                  <a:cubicBezTo>
                    <a:pt x="12252" y="5361"/>
                    <a:pt x="12500" y="5295"/>
                    <a:pt x="12624" y="5195"/>
                  </a:cubicBezTo>
                  <a:cubicBezTo>
                    <a:pt x="12810" y="5118"/>
                    <a:pt x="12996" y="5019"/>
                    <a:pt x="13244" y="4952"/>
                  </a:cubicBezTo>
                  <a:cubicBezTo>
                    <a:pt x="13399" y="4919"/>
                    <a:pt x="13368" y="4842"/>
                    <a:pt x="13554" y="4842"/>
                  </a:cubicBezTo>
                  <a:cubicBezTo>
                    <a:pt x="13616" y="4820"/>
                    <a:pt x="13647" y="4798"/>
                    <a:pt x="13647" y="4753"/>
                  </a:cubicBezTo>
                  <a:cubicBezTo>
                    <a:pt x="13647" y="4720"/>
                    <a:pt x="13802" y="4731"/>
                    <a:pt x="13802" y="4698"/>
                  </a:cubicBezTo>
                  <a:cubicBezTo>
                    <a:pt x="14018" y="4698"/>
                    <a:pt x="13894" y="4565"/>
                    <a:pt x="14173" y="4588"/>
                  </a:cubicBezTo>
                  <a:cubicBezTo>
                    <a:pt x="14204" y="4510"/>
                    <a:pt x="14328" y="4488"/>
                    <a:pt x="14421" y="4444"/>
                  </a:cubicBezTo>
                  <a:cubicBezTo>
                    <a:pt x="14576" y="4355"/>
                    <a:pt x="14793" y="4278"/>
                    <a:pt x="14948" y="4201"/>
                  </a:cubicBezTo>
                  <a:cubicBezTo>
                    <a:pt x="15103" y="4167"/>
                    <a:pt x="15103" y="4090"/>
                    <a:pt x="15289" y="4090"/>
                  </a:cubicBezTo>
                  <a:cubicBezTo>
                    <a:pt x="15289" y="4024"/>
                    <a:pt x="15537" y="4035"/>
                    <a:pt x="15506" y="3946"/>
                  </a:cubicBezTo>
                  <a:cubicBezTo>
                    <a:pt x="15568" y="3902"/>
                    <a:pt x="15692" y="3858"/>
                    <a:pt x="15816" y="3836"/>
                  </a:cubicBezTo>
                  <a:cubicBezTo>
                    <a:pt x="15909" y="3792"/>
                    <a:pt x="15878" y="3714"/>
                    <a:pt x="16126" y="3725"/>
                  </a:cubicBezTo>
                  <a:cubicBezTo>
                    <a:pt x="16157" y="3615"/>
                    <a:pt x="16374" y="3571"/>
                    <a:pt x="16436" y="3471"/>
                  </a:cubicBezTo>
                  <a:cubicBezTo>
                    <a:pt x="16622" y="3416"/>
                    <a:pt x="16715" y="3327"/>
                    <a:pt x="16839" y="3250"/>
                  </a:cubicBezTo>
                  <a:cubicBezTo>
                    <a:pt x="16901" y="3150"/>
                    <a:pt x="17055" y="3095"/>
                    <a:pt x="17148" y="2996"/>
                  </a:cubicBezTo>
                  <a:cubicBezTo>
                    <a:pt x="17086" y="2918"/>
                    <a:pt x="17365" y="2951"/>
                    <a:pt x="17303" y="2863"/>
                  </a:cubicBezTo>
                  <a:cubicBezTo>
                    <a:pt x="17272" y="2797"/>
                    <a:pt x="17365" y="2775"/>
                    <a:pt x="17520" y="2775"/>
                  </a:cubicBezTo>
                  <a:cubicBezTo>
                    <a:pt x="17365" y="3018"/>
                    <a:pt x="17024" y="3206"/>
                    <a:pt x="16839" y="3449"/>
                  </a:cubicBezTo>
                  <a:cubicBezTo>
                    <a:pt x="16591" y="3504"/>
                    <a:pt x="16498" y="3615"/>
                    <a:pt x="16374" y="3725"/>
                  </a:cubicBezTo>
                  <a:cubicBezTo>
                    <a:pt x="16157" y="3792"/>
                    <a:pt x="16064" y="3913"/>
                    <a:pt x="15816" y="3980"/>
                  </a:cubicBezTo>
                  <a:cubicBezTo>
                    <a:pt x="15630" y="4068"/>
                    <a:pt x="15444" y="4156"/>
                    <a:pt x="15289" y="4256"/>
                  </a:cubicBezTo>
                  <a:cubicBezTo>
                    <a:pt x="15134" y="4278"/>
                    <a:pt x="15134" y="4355"/>
                    <a:pt x="14948" y="4366"/>
                  </a:cubicBezTo>
                  <a:cubicBezTo>
                    <a:pt x="14917" y="4389"/>
                    <a:pt x="14886" y="4411"/>
                    <a:pt x="14886" y="4444"/>
                  </a:cubicBezTo>
                  <a:cubicBezTo>
                    <a:pt x="14855" y="4477"/>
                    <a:pt x="14731" y="4466"/>
                    <a:pt x="14731" y="4499"/>
                  </a:cubicBezTo>
                  <a:cubicBezTo>
                    <a:pt x="14700" y="4565"/>
                    <a:pt x="14452" y="4554"/>
                    <a:pt x="14483" y="4643"/>
                  </a:cubicBezTo>
                  <a:cubicBezTo>
                    <a:pt x="14297" y="4643"/>
                    <a:pt x="14204" y="4687"/>
                    <a:pt x="14173" y="4753"/>
                  </a:cubicBezTo>
                  <a:cubicBezTo>
                    <a:pt x="13925" y="4820"/>
                    <a:pt x="13863" y="4941"/>
                    <a:pt x="13554" y="4974"/>
                  </a:cubicBezTo>
                  <a:cubicBezTo>
                    <a:pt x="13616" y="5041"/>
                    <a:pt x="13399" y="5019"/>
                    <a:pt x="13399" y="5063"/>
                  </a:cubicBezTo>
                  <a:cubicBezTo>
                    <a:pt x="13368" y="5085"/>
                    <a:pt x="13337" y="5107"/>
                    <a:pt x="13244" y="5118"/>
                  </a:cubicBezTo>
                  <a:cubicBezTo>
                    <a:pt x="13182" y="5162"/>
                    <a:pt x="13058" y="5195"/>
                    <a:pt x="13027" y="5251"/>
                  </a:cubicBezTo>
                  <a:cubicBezTo>
                    <a:pt x="12686" y="5295"/>
                    <a:pt x="12717" y="5450"/>
                    <a:pt x="12407" y="5483"/>
                  </a:cubicBezTo>
                  <a:cubicBezTo>
                    <a:pt x="12438" y="5560"/>
                    <a:pt x="12190" y="5549"/>
                    <a:pt x="12159" y="5616"/>
                  </a:cubicBezTo>
                  <a:cubicBezTo>
                    <a:pt x="12035" y="5638"/>
                    <a:pt x="12035" y="5715"/>
                    <a:pt x="11849" y="5726"/>
                  </a:cubicBezTo>
                  <a:cubicBezTo>
                    <a:pt x="11663" y="5815"/>
                    <a:pt x="11477" y="5892"/>
                    <a:pt x="11291" y="5980"/>
                  </a:cubicBezTo>
                  <a:cubicBezTo>
                    <a:pt x="11105" y="6058"/>
                    <a:pt x="10981" y="6168"/>
                    <a:pt x="10826" y="6257"/>
                  </a:cubicBezTo>
                  <a:cubicBezTo>
                    <a:pt x="10734" y="6378"/>
                    <a:pt x="10548" y="6456"/>
                    <a:pt x="10455" y="6566"/>
                  </a:cubicBezTo>
                  <a:cubicBezTo>
                    <a:pt x="10207" y="6765"/>
                    <a:pt x="9804" y="6931"/>
                    <a:pt x="9680" y="7174"/>
                  </a:cubicBezTo>
                  <a:cubicBezTo>
                    <a:pt x="9711" y="7218"/>
                    <a:pt x="9742" y="7174"/>
                    <a:pt x="9835" y="7174"/>
                  </a:cubicBezTo>
                  <a:cubicBezTo>
                    <a:pt x="9804" y="7130"/>
                    <a:pt x="9897" y="7130"/>
                    <a:pt x="9897" y="7097"/>
                  </a:cubicBezTo>
                  <a:cubicBezTo>
                    <a:pt x="10052" y="7086"/>
                    <a:pt x="10052" y="7019"/>
                    <a:pt x="10145" y="6975"/>
                  </a:cubicBezTo>
                  <a:cubicBezTo>
                    <a:pt x="10238" y="6942"/>
                    <a:pt x="10269" y="6876"/>
                    <a:pt x="10362" y="6843"/>
                  </a:cubicBezTo>
                  <a:cubicBezTo>
                    <a:pt x="10486" y="6809"/>
                    <a:pt x="10517" y="6765"/>
                    <a:pt x="10610" y="6732"/>
                  </a:cubicBezTo>
                  <a:cubicBezTo>
                    <a:pt x="10764" y="6655"/>
                    <a:pt x="10950" y="6577"/>
                    <a:pt x="11136" y="6511"/>
                  </a:cubicBezTo>
                  <a:cubicBezTo>
                    <a:pt x="11322" y="6434"/>
                    <a:pt x="11446" y="6356"/>
                    <a:pt x="11601" y="6279"/>
                  </a:cubicBezTo>
                  <a:cubicBezTo>
                    <a:pt x="11694" y="6235"/>
                    <a:pt x="11787" y="6201"/>
                    <a:pt x="11849" y="6146"/>
                  </a:cubicBezTo>
                  <a:cubicBezTo>
                    <a:pt x="12066" y="6157"/>
                    <a:pt x="11911" y="6036"/>
                    <a:pt x="12159" y="6058"/>
                  </a:cubicBezTo>
                  <a:cubicBezTo>
                    <a:pt x="12159" y="5991"/>
                    <a:pt x="12407" y="6002"/>
                    <a:pt x="12407" y="5925"/>
                  </a:cubicBezTo>
                  <a:cubicBezTo>
                    <a:pt x="12562" y="5914"/>
                    <a:pt x="12531" y="5848"/>
                    <a:pt x="12717" y="5837"/>
                  </a:cubicBezTo>
                  <a:cubicBezTo>
                    <a:pt x="12841" y="5748"/>
                    <a:pt x="13151" y="5715"/>
                    <a:pt x="13244" y="5616"/>
                  </a:cubicBezTo>
                  <a:cubicBezTo>
                    <a:pt x="13523" y="5582"/>
                    <a:pt x="13523" y="5461"/>
                    <a:pt x="13802" y="5417"/>
                  </a:cubicBezTo>
                  <a:cubicBezTo>
                    <a:pt x="13771" y="5339"/>
                    <a:pt x="14018" y="5350"/>
                    <a:pt x="14018" y="5284"/>
                  </a:cubicBezTo>
                  <a:cubicBezTo>
                    <a:pt x="14018" y="5207"/>
                    <a:pt x="14328" y="5262"/>
                    <a:pt x="14266" y="5173"/>
                  </a:cubicBezTo>
                  <a:cubicBezTo>
                    <a:pt x="14545" y="5129"/>
                    <a:pt x="14545" y="4997"/>
                    <a:pt x="14793" y="4952"/>
                  </a:cubicBezTo>
                  <a:cubicBezTo>
                    <a:pt x="14917" y="4919"/>
                    <a:pt x="14917" y="4842"/>
                    <a:pt x="15041" y="4809"/>
                  </a:cubicBezTo>
                  <a:cubicBezTo>
                    <a:pt x="15196" y="4798"/>
                    <a:pt x="15196" y="4731"/>
                    <a:pt x="15289" y="4698"/>
                  </a:cubicBezTo>
                  <a:cubicBezTo>
                    <a:pt x="15444" y="4632"/>
                    <a:pt x="15568" y="4543"/>
                    <a:pt x="15754" y="4477"/>
                  </a:cubicBezTo>
                  <a:cubicBezTo>
                    <a:pt x="16033" y="4311"/>
                    <a:pt x="16281" y="4123"/>
                    <a:pt x="16529" y="3946"/>
                  </a:cubicBezTo>
                  <a:cubicBezTo>
                    <a:pt x="16622" y="3902"/>
                    <a:pt x="16622" y="3836"/>
                    <a:pt x="16746" y="3803"/>
                  </a:cubicBezTo>
                  <a:cubicBezTo>
                    <a:pt x="16808" y="3758"/>
                    <a:pt x="16808" y="3692"/>
                    <a:pt x="16901" y="3670"/>
                  </a:cubicBezTo>
                  <a:cubicBezTo>
                    <a:pt x="17024" y="3571"/>
                    <a:pt x="17086" y="3471"/>
                    <a:pt x="17303" y="3416"/>
                  </a:cubicBezTo>
                  <a:cubicBezTo>
                    <a:pt x="17365" y="3228"/>
                    <a:pt x="17613" y="3128"/>
                    <a:pt x="17675" y="2940"/>
                  </a:cubicBezTo>
                  <a:cubicBezTo>
                    <a:pt x="17799" y="2874"/>
                    <a:pt x="17706" y="2753"/>
                    <a:pt x="17830" y="2697"/>
                  </a:cubicBezTo>
                  <a:cubicBezTo>
                    <a:pt x="17892" y="2664"/>
                    <a:pt x="17923" y="2631"/>
                    <a:pt x="17923" y="2587"/>
                  </a:cubicBezTo>
                  <a:cubicBezTo>
                    <a:pt x="18047" y="2576"/>
                    <a:pt x="17861" y="2531"/>
                    <a:pt x="17985" y="2531"/>
                  </a:cubicBezTo>
                  <a:cubicBezTo>
                    <a:pt x="18109" y="2178"/>
                    <a:pt x="18171" y="1813"/>
                    <a:pt x="18388" y="1492"/>
                  </a:cubicBezTo>
                  <a:cubicBezTo>
                    <a:pt x="18543" y="1525"/>
                    <a:pt x="18481" y="1691"/>
                    <a:pt x="18388" y="1724"/>
                  </a:cubicBezTo>
                  <a:cubicBezTo>
                    <a:pt x="18326" y="1791"/>
                    <a:pt x="18481" y="1946"/>
                    <a:pt x="18295" y="1968"/>
                  </a:cubicBezTo>
                  <a:cubicBezTo>
                    <a:pt x="18357" y="2167"/>
                    <a:pt x="18202" y="2277"/>
                    <a:pt x="18233" y="2476"/>
                  </a:cubicBezTo>
                  <a:cubicBezTo>
                    <a:pt x="18140" y="2609"/>
                    <a:pt x="18047" y="2764"/>
                    <a:pt x="18016" y="2918"/>
                  </a:cubicBezTo>
                  <a:cubicBezTo>
                    <a:pt x="17923" y="2985"/>
                    <a:pt x="17861" y="3051"/>
                    <a:pt x="17830" y="3139"/>
                  </a:cubicBezTo>
                  <a:cubicBezTo>
                    <a:pt x="17675" y="3162"/>
                    <a:pt x="17768" y="3283"/>
                    <a:pt x="17613" y="3305"/>
                  </a:cubicBezTo>
                  <a:cubicBezTo>
                    <a:pt x="17582" y="3482"/>
                    <a:pt x="17303" y="3548"/>
                    <a:pt x="17210" y="3692"/>
                  </a:cubicBezTo>
                  <a:cubicBezTo>
                    <a:pt x="17024" y="3803"/>
                    <a:pt x="16931" y="3946"/>
                    <a:pt x="16746" y="4057"/>
                  </a:cubicBezTo>
                  <a:cubicBezTo>
                    <a:pt x="16591" y="4179"/>
                    <a:pt x="16467" y="4300"/>
                    <a:pt x="16219" y="4389"/>
                  </a:cubicBezTo>
                  <a:cubicBezTo>
                    <a:pt x="16250" y="4499"/>
                    <a:pt x="16002" y="4510"/>
                    <a:pt x="15971" y="4588"/>
                  </a:cubicBezTo>
                  <a:cubicBezTo>
                    <a:pt x="15816" y="4621"/>
                    <a:pt x="15816" y="4698"/>
                    <a:pt x="15661" y="4720"/>
                  </a:cubicBezTo>
                  <a:cubicBezTo>
                    <a:pt x="15630" y="4764"/>
                    <a:pt x="15537" y="4764"/>
                    <a:pt x="15506" y="4809"/>
                  </a:cubicBezTo>
                  <a:cubicBezTo>
                    <a:pt x="15382" y="4820"/>
                    <a:pt x="15475" y="4897"/>
                    <a:pt x="15351" y="4897"/>
                  </a:cubicBezTo>
                  <a:cubicBezTo>
                    <a:pt x="15227" y="4941"/>
                    <a:pt x="15196" y="5019"/>
                    <a:pt x="14979" y="5030"/>
                  </a:cubicBezTo>
                  <a:cubicBezTo>
                    <a:pt x="14979" y="5129"/>
                    <a:pt x="14700" y="5129"/>
                    <a:pt x="14731" y="5229"/>
                  </a:cubicBezTo>
                  <a:cubicBezTo>
                    <a:pt x="14452" y="5207"/>
                    <a:pt x="14576" y="5328"/>
                    <a:pt x="14328" y="5339"/>
                  </a:cubicBezTo>
                  <a:cubicBezTo>
                    <a:pt x="14297" y="5417"/>
                    <a:pt x="14111" y="5439"/>
                    <a:pt x="13956" y="5472"/>
                  </a:cubicBezTo>
                  <a:cubicBezTo>
                    <a:pt x="13956" y="5560"/>
                    <a:pt x="13771" y="5582"/>
                    <a:pt x="13647" y="5616"/>
                  </a:cubicBezTo>
                  <a:cubicBezTo>
                    <a:pt x="13647" y="5660"/>
                    <a:pt x="13585" y="5693"/>
                    <a:pt x="13492" y="5704"/>
                  </a:cubicBezTo>
                  <a:cubicBezTo>
                    <a:pt x="13430" y="5726"/>
                    <a:pt x="13430" y="5781"/>
                    <a:pt x="13337" y="5781"/>
                  </a:cubicBezTo>
                  <a:cubicBezTo>
                    <a:pt x="13089" y="5781"/>
                    <a:pt x="13182" y="5903"/>
                    <a:pt x="12934" y="5892"/>
                  </a:cubicBezTo>
                  <a:cubicBezTo>
                    <a:pt x="12531" y="6102"/>
                    <a:pt x="12004" y="6268"/>
                    <a:pt x="11601" y="6478"/>
                  </a:cubicBezTo>
                  <a:cubicBezTo>
                    <a:pt x="11229" y="6688"/>
                    <a:pt x="10672" y="6843"/>
                    <a:pt x="10362" y="7097"/>
                  </a:cubicBezTo>
                  <a:cubicBezTo>
                    <a:pt x="10393" y="7130"/>
                    <a:pt x="10424" y="7086"/>
                    <a:pt x="10517" y="7086"/>
                  </a:cubicBezTo>
                  <a:cubicBezTo>
                    <a:pt x="10548" y="7064"/>
                    <a:pt x="10610" y="7064"/>
                    <a:pt x="10610" y="7031"/>
                  </a:cubicBezTo>
                  <a:cubicBezTo>
                    <a:pt x="10795" y="7042"/>
                    <a:pt x="10703" y="6953"/>
                    <a:pt x="10826" y="6953"/>
                  </a:cubicBezTo>
                  <a:cubicBezTo>
                    <a:pt x="11012" y="6964"/>
                    <a:pt x="10919" y="6876"/>
                    <a:pt x="11074" y="6865"/>
                  </a:cubicBezTo>
                  <a:cubicBezTo>
                    <a:pt x="11043" y="6809"/>
                    <a:pt x="11291" y="6843"/>
                    <a:pt x="11291" y="6787"/>
                  </a:cubicBezTo>
                  <a:cubicBezTo>
                    <a:pt x="11570" y="6644"/>
                    <a:pt x="11973" y="6555"/>
                    <a:pt x="12252" y="6423"/>
                  </a:cubicBezTo>
                  <a:cubicBezTo>
                    <a:pt x="12934" y="6212"/>
                    <a:pt x="13647" y="6002"/>
                    <a:pt x="14173" y="5726"/>
                  </a:cubicBezTo>
                  <a:cubicBezTo>
                    <a:pt x="14297" y="5704"/>
                    <a:pt x="14421" y="5682"/>
                    <a:pt x="14421" y="5616"/>
                  </a:cubicBezTo>
                  <a:cubicBezTo>
                    <a:pt x="14669" y="5649"/>
                    <a:pt x="14483" y="5527"/>
                    <a:pt x="14731" y="5560"/>
                  </a:cubicBezTo>
                  <a:cubicBezTo>
                    <a:pt x="14669" y="5483"/>
                    <a:pt x="14886" y="5505"/>
                    <a:pt x="14886" y="5450"/>
                  </a:cubicBezTo>
                  <a:cubicBezTo>
                    <a:pt x="15165" y="5494"/>
                    <a:pt x="14948" y="5350"/>
                    <a:pt x="15134" y="5361"/>
                  </a:cubicBezTo>
                  <a:cubicBezTo>
                    <a:pt x="15196" y="5328"/>
                    <a:pt x="15258" y="5284"/>
                    <a:pt x="15351" y="5251"/>
                  </a:cubicBezTo>
                  <a:cubicBezTo>
                    <a:pt x="15475" y="5240"/>
                    <a:pt x="15537" y="5207"/>
                    <a:pt x="15599" y="5173"/>
                  </a:cubicBezTo>
                  <a:cubicBezTo>
                    <a:pt x="15692" y="5096"/>
                    <a:pt x="15847" y="5041"/>
                    <a:pt x="15971" y="4974"/>
                  </a:cubicBezTo>
                  <a:cubicBezTo>
                    <a:pt x="16281" y="4853"/>
                    <a:pt x="16529" y="4698"/>
                    <a:pt x="16839" y="4588"/>
                  </a:cubicBezTo>
                  <a:cubicBezTo>
                    <a:pt x="16901" y="4499"/>
                    <a:pt x="17055" y="4444"/>
                    <a:pt x="17210" y="4389"/>
                  </a:cubicBezTo>
                  <a:cubicBezTo>
                    <a:pt x="17334" y="4322"/>
                    <a:pt x="17427" y="4234"/>
                    <a:pt x="17613" y="4201"/>
                  </a:cubicBezTo>
                  <a:cubicBezTo>
                    <a:pt x="17675" y="4013"/>
                    <a:pt x="17954" y="3913"/>
                    <a:pt x="18078" y="3747"/>
                  </a:cubicBezTo>
                  <a:cubicBezTo>
                    <a:pt x="18078" y="3692"/>
                    <a:pt x="18295" y="3714"/>
                    <a:pt x="18233" y="3637"/>
                  </a:cubicBezTo>
                  <a:cubicBezTo>
                    <a:pt x="18357" y="3637"/>
                    <a:pt x="18264" y="3559"/>
                    <a:pt x="18388" y="3559"/>
                  </a:cubicBezTo>
                  <a:cubicBezTo>
                    <a:pt x="18481" y="3482"/>
                    <a:pt x="18450" y="3372"/>
                    <a:pt x="18636" y="3338"/>
                  </a:cubicBezTo>
                  <a:cubicBezTo>
                    <a:pt x="18667" y="3250"/>
                    <a:pt x="18729" y="3162"/>
                    <a:pt x="18853" y="3106"/>
                  </a:cubicBezTo>
                  <a:cubicBezTo>
                    <a:pt x="18853" y="3007"/>
                    <a:pt x="18977" y="2951"/>
                    <a:pt x="19008" y="2863"/>
                  </a:cubicBezTo>
                  <a:cubicBezTo>
                    <a:pt x="19101" y="2697"/>
                    <a:pt x="19194" y="2531"/>
                    <a:pt x="19318" y="2388"/>
                  </a:cubicBezTo>
                  <a:cubicBezTo>
                    <a:pt x="19442" y="2399"/>
                    <a:pt x="19380" y="2454"/>
                    <a:pt x="19411" y="2498"/>
                  </a:cubicBezTo>
                  <a:cubicBezTo>
                    <a:pt x="19411" y="2542"/>
                    <a:pt x="19442" y="2609"/>
                    <a:pt x="19318" y="2609"/>
                  </a:cubicBezTo>
                  <a:cubicBezTo>
                    <a:pt x="19349" y="2697"/>
                    <a:pt x="19194" y="2730"/>
                    <a:pt x="19256" y="2830"/>
                  </a:cubicBezTo>
                  <a:cubicBezTo>
                    <a:pt x="18977" y="2863"/>
                    <a:pt x="19287" y="2940"/>
                    <a:pt x="19101" y="2974"/>
                  </a:cubicBezTo>
                  <a:cubicBezTo>
                    <a:pt x="19070" y="3040"/>
                    <a:pt x="19039" y="3128"/>
                    <a:pt x="18946" y="3162"/>
                  </a:cubicBezTo>
                  <a:cubicBezTo>
                    <a:pt x="18853" y="3305"/>
                    <a:pt x="18760" y="3438"/>
                    <a:pt x="18636" y="3559"/>
                  </a:cubicBezTo>
                  <a:cubicBezTo>
                    <a:pt x="18543" y="3692"/>
                    <a:pt x="18295" y="3769"/>
                    <a:pt x="18233" y="3913"/>
                  </a:cubicBezTo>
                  <a:cubicBezTo>
                    <a:pt x="18047" y="3935"/>
                    <a:pt x="18171" y="4079"/>
                    <a:pt x="17923" y="4090"/>
                  </a:cubicBezTo>
                  <a:cubicBezTo>
                    <a:pt x="17923" y="4179"/>
                    <a:pt x="17706" y="4179"/>
                    <a:pt x="17768" y="4278"/>
                  </a:cubicBezTo>
                  <a:cubicBezTo>
                    <a:pt x="17582" y="4300"/>
                    <a:pt x="17582" y="4377"/>
                    <a:pt x="17458" y="4422"/>
                  </a:cubicBezTo>
                  <a:cubicBezTo>
                    <a:pt x="17427" y="4488"/>
                    <a:pt x="17210" y="4499"/>
                    <a:pt x="17210" y="4588"/>
                  </a:cubicBezTo>
                  <a:cubicBezTo>
                    <a:pt x="16962" y="4665"/>
                    <a:pt x="16839" y="4786"/>
                    <a:pt x="16591" y="4864"/>
                  </a:cubicBezTo>
                  <a:cubicBezTo>
                    <a:pt x="16653" y="4963"/>
                    <a:pt x="16312" y="4930"/>
                    <a:pt x="16374" y="5030"/>
                  </a:cubicBezTo>
                  <a:cubicBezTo>
                    <a:pt x="16126" y="5019"/>
                    <a:pt x="16188" y="5140"/>
                    <a:pt x="15971" y="5140"/>
                  </a:cubicBezTo>
                  <a:cubicBezTo>
                    <a:pt x="15878" y="5284"/>
                    <a:pt x="15506" y="5328"/>
                    <a:pt x="15351" y="5450"/>
                  </a:cubicBezTo>
                  <a:cubicBezTo>
                    <a:pt x="15258" y="5505"/>
                    <a:pt x="15165" y="5538"/>
                    <a:pt x="15041" y="5582"/>
                  </a:cubicBezTo>
                  <a:cubicBezTo>
                    <a:pt x="14979" y="5616"/>
                    <a:pt x="14855" y="5616"/>
                    <a:pt x="14886" y="5671"/>
                  </a:cubicBezTo>
                  <a:cubicBezTo>
                    <a:pt x="14762" y="5660"/>
                    <a:pt x="14731" y="5693"/>
                    <a:pt x="14731" y="5726"/>
                  </a:cubicBezTo>
                  <a:cubicBezTo>
                    <a:pt x="14421" y="5781"/>
                    <a:pt x="14359" y="5925"/>
                    <a:pt x="14018" y="5980"/>
                  </a:cubicBezTo>
                  <a:cubicBezTo>
                    <a:pt x="14018" y="6058"/>
                    <a:pt x="13771" y="6058"/>
                    <a:pt x="13709" y="6113"/>
                  </a:cubicBezTo>
                  <a:cubicBezTo>
                    <a:pt x="13647" y="6135"/>
                    <a:pt x="13647" y="6179"/>
                    <a:pt x="13492" y="6168"/>
                  </a:cubicBezTo>
                  <a:cubicBezTo>
                    <a:pt x="13430" y="6190"/>
                    <a:pt x="13399" y="6212"/>
                    <a:pt x="13399" y="6257"/>
                  </a:cubicBezTo>
                  <a:cubicBezTo>
                    <a:pt x="13213" y="6268"/>
                    <a:pt x="13120" y="6323"/>
                    <a:pt x="13027" y="6367"/>
                  </a:cubicBezTo>
                  <a:cubicBezTo>
                    <a:pt x="12841" y="6389"/>
                    <a:pt x="12810" y="6456"/>
                    <a:pt x="12624" y="6478"/>
                  </a:cubicBezTo>
                  <a:cubicBezTo>
                    <a:pt x="12624" y="6555"/>
                    <a:pt x="12252" y="6511"/>
                    <a:pt x="12314" y="6621"/>
                  </a:cubicBezTo>
                  <a:cubicBezTo>
                    <a:pt x="12128" y="6633"/>
                    <a:pt x="12097" y="6710"/>
                    <a:pt x="11911" y="6732"/>
                  </a:cubicBezTo>
                  <a:cubicBezTo>
                    <a:pt x="11880" y="6787"/>
                    <a:pt x="11663" y="6798"/>
                    <a:pt x="11539" y="6843"/>
                  </a:cubicBezTo>
                  <a:cubicBezTo>
                    <a:pt x="11446" y="6887"/>
                    <a:pt x="11322" y="6931"/>
                    <a:pt x="11229" y="6975"/>
                  </a:cubicBezTo>
                  <a:cubicBezTo>
                    <a:pt x="11105" y="7019"/>
                    <a:pt x="11012" y="7064"/>
                    <a:pt x="10919" y="7119"/>
                  </a:cubicBezTo>
                  <a:cubicBezTo>
                    <a:pt x="10888" y="7152"/>
                    <a:pt x="10826" y="7174"/>
                    <a:pt x="10672" y="7174"/>
                  </a:cubicBezTo>
                  <a:cubicBezTo>
                    <a:pt x="10703" y="7218"/>
                    <a:pt x="10610" y="7229"/>
                    <a:pt x="10517" y="7229"/>
                  </a:cubicBezTo>
                  <a:cubicBezTo>
                    <a:pt x="10300" y="7428"/>
                    <a:pt x="9897" y="7561"/>
                    <a:pt x="9680" y="7760"/>
                  </a:cubicBezTo>
                  <a:cubicBezTo>
                    <a:pt x="9370" y="7771"/>
                    <a:pt x="9711" y="7849"/>
                    <a:pt x="9525" y="7871"/>
                  </a:cubicBezTo>
                  <a:cubicBezTo>
                    <a:pt x="9432" y="7904"/>
                    <a:pt x="9370" y="7959"/>
                    <a:pt x="9277" y="7981"/>
                  </a:cubicBezTo>
                  <a:cubicBezTo>
                    <a:pt x="9153" y="8070"/>
                    <a:pt x="8967" y="8147"/>
                    <a:pt x="8967" y="8291"/>
                  </a:cubicBezTo>
                  <a:cubicBezTo>
                    <a:pt x="8998" y="8324"/>
                    <a:pt x="9029" y="8291"/>
                    <a:pt x="9122" y="8291"/>
                  </a:cubicBezTo>
                  <a:cubicBezTo>
                    <a:pt x="9122" y="8258"/>
                    <a:pt x="9153" y="8235"/>
                    <a:pt x="9215" y="8235"/>
                  </a:cubicBezTo>
                  <a:cubicBezTo>
                    <a:pt x="9153" y="8158"/>
                    <a:pt x="9370" y="8180"/>
                    <a:pt x="9370" y="8125"/>
                  </a:cubicBezTo>
                  <a:cubicBezTo>
                    <a:pt x="9494" y="8059"/>
                    <a:pt x="9587" y="7981"/>
                    <a:pt x="9742" y="7926"/>
                  </a:cubicBezTo>
                  <a:cubicBezTo>
                    <a:pt x="9804" y="7826"/>
                    <a:pt x="10021" y="7782"/>
                    <a:pt x="10145" y="7705"/>
                  </a:cubicBezTo>
                  <a:cubicBezTo>
                    <a:pt x="10269" y="7638"/>
                    <a:pt x="10362" y="7561"/>
                    <a:pt x="10517" y="7506"/>
                  </a:cubicBezTo>
                  <a:cubicBezTo>
                    <a:pt x="10610" y="7473"/>
                    <a:pt x="10641" y="7428"/>
                    <a:pt x="10764" y="7395"/>
                  </a:cubicBezTo>
                  <a:cubicBezTo>
                    <a:pt x="10919" y="7395"/>
                    <a:pt x="10826" y="7307"/>
                    <a:pt x="10981" y="7318"/>
                  </a:cubicBezTo>
                  <a:cubicBezTo>
                    <a:pt x="10888" y="7218"/>
                    <a:pt x="11229" y="7296"/>
                    <a:pt x="11136" y="7207"/>
                  </a:cubicBezTo>
                  <a:cubicBezTo>
                    <a:pt x="11260" y="7185"/>
                    <a:pt x="11322" y="7163"/>
                    <a:pt x="11384" y="7119"/>
                  </a:cubicBezTo>
                  <a:cubicBezTo>
                    <a:pt x="11725" y="7008"/>
                    <a:pt x="12004" y="6876"/>
                    <a:pt x="12314" y="6754"/>
                  </a:cubicBezTo>
                  <a:cubicBezTo>
                    <a:pt x="12748" y="6644"/>
                    <a:pt x="13151" y="6533"/>
                    <a:pt x="13492" y="6400"/>
                  </a:cubicBezTo>
                  <a:cubicBezTo>
                    <a:pt x="13709" y="6345"/>
                    <a:pt x="13863" y="6268"/>
                    <a:pt x="14018" y="6201"/>
                  </a:cubicBezTo>
                  <a:cubicBezTo>
                    <a:pt x="14235" y="6135"/>
                    <a:pt x="14483" y="6102"/>
                    <a:pt x="14576" y="6002"/>
                  </a:cubicBezTo>
                  <a:cubicBezTo>
                    <a:pt x="14917" y="5991"/>
                    <a:pt x="14948" y="5870"/>
                    <a:pt x="15196" y="5837"/>
                  </a:cubicBezTo>
                  <a:cubicBezTo>
                    <a:pt x="15351" y="5759"/>
                    <a:pt x="15537" y="5693"/>
                    <a:pt x="15754" y="5649"/>
                  </a:cubicBezTo>
                  <a:cubicBezTo>
                    <a:pt x="15816" y="5605"/>
                    <a:pt x="15847" y="5560"/>
                    <a:pt x="16064" y="5560"/>
                  </a:cubicBezTo>
                  <a:cubicBezTo>
                    <a:pt x="16002" y="5472"/>
                    <a:pt x="16312" y="5516"/>
                    <a:pt x="16281" y="5450"/>
                  </a:cubicBezTo>
                  <a:cubicBezTo>
                    <a:pt x="16560" y="5417"/>
                    <a:pt x="16591" y="5295"/>
                    <a:pt x="16901" y="5284"/>
                  </a:cubicBezTo>
                  <a:cubicBezTo>
                    <a:pt x="16993" y="5184"/>
                    <a:pt x="17210" y="5096"/>
                    <a:pt x="17458" y="5030"/>
                  </a:cubicBezTo>
                  <a:cubicBezTo>
                    <a:pt x="17551" y="4919"/>
                    <a:pt x="17768" y="4842"/>
                    <a:pt x="17923" y="4753"/>
                  </a:cubicBezTo>
                  <a:cubicBezTo>
                    <a:pt x="18109" y="4665"/>
                    <a:pt x="18264" y="4576"/>
                    <a:pt x="18388" y="4477"/>
                  </a:cubicBezTo>
                  <a:cubicBezTo>
                    <a:pt x="18481" y="4355"/>
                    <a:pt x="18636" y="4267"/>
                    <a:pt x="18853" y="4201"/>
                  </a:cubicBezTo>
                  <a:cubicBezTo>
                    <a:pt x="18791" y="4112"/>
                    <a:pt x="18977" y="4123"/>
                    <a:pt x="18946" y="4057"/>
                  </a:cubicBezTo>
                  <a:cubicBezTo>
                    <a:pt x="19039" y="4046"/>
                    <a:pt x="18977" y="3968"/>
                    <a:pt x="19101" y="3968"/>
                  </a:cubicBezTo>
                  <a:cubicBezTo>
                    <a:pt x="19070" y="3913"/>
                    <a:pt x="19101" y="3869"/>
                    <a:pt x="19256" y="3858"/>
                  </a:cubicBezTo>
                  <a:cubicBezTo>
                    <a:pt x="19256" y="3814"/>
                    <a:pt x="19225" y="3758"/>
                    <a:pt x="19318" y="3747"/>
                  </a:cubicBezTo>
                  <a:cubicBezTo>
                    <a:pt x="19349" y="3571"/>
                    <a:pt x="19659" y="3482"/>
                    <a:pt x="19721" y="3305"/>
                  </a:cubicBezTo>
                  <a:cubicBezTo>
                    <a:pt x="19876" y="3327"/>
                    <a:pt x="19783" y="3482"/>
                    <a:pt x="19721" y="3504"/>
                  </a:cubicBezTo>
                  <a:cubicBezTo>
                    <a:pt x="19690" y="3582"/>
                    <a:pt x="19566" y="3615"/>
                    <a:pt x="19566" y="3692"/>
                  </a:cubicBezTo>
                  <a:cubicBezTo>
                    <a:pt x="19411" y="3803"/>
                    <a:pt x="19349" y="3946"/>
                    <a:pt x="19163" y="4057"/>
                  </a:cubicBezTo>
                  <a:cubicBezTo>
                    <a:pt x="18977" y="4156"/>
                    <a:pt x="18977" y="4322"/>
                    <a:pt x="18698" y="4389"/>
                  </a:cubicBezTo>
                  <a:cubicBezTo>
                    <a:pt x="18698" y="4554"/>
                    <a:pt x="18295" y="4576"/>
                    <a:pt x="18326" y="4753"/>
                  </a:cubicBezTo>
                  <a:cubicBezTo>
                    <a:pt x="18078" y="4798"/>
                    <a:pt x="17985" y="4897"/>
                    <a:pt x="17861" y="4974"/>
                  </a:cubicBezTo>
                  <a:cubicBezTo>
                    <a:pt x="17644" y="5030"/>
                    <a:pt x="17551" y="5107"/>
                    <a:pt x="17458" y="5195"/>
                  </a:cubicBezTo>
                  <a:cubicBezTo>
                    <a:pt x="17210" y="5173"/>
                    <a:pt x="17365" y="5295"/>
                    <a:pt x="17148" y="5284"/>
                  </a:cubicBezTo>
                  <a:cubicBezTo>
                    <a:pt x="17117" y="5339"/>
                    <a:pt x="16993" y="5350"/>
                    <a:pt x="16901" y="5394"/>
                  </a:cubicBezTo>
                  <a:cubicBezTo>
                    <a:pt x="16777" y="5406"/>
                    <a:pt x="16839" y="5505"/>
                    <a:pt x="16591" y="5472"/>
                  </a:cubicBezTo>
                  <a:cubicBezTo>
                    <a:pt x="16560" y="5516"/>
                    <a:pt x="16498" y="5549"/>
                    <a:pt x="16436" y="5582"/>
                  </a:cubicBezTo>
                  <a:cubicBezTo>
                    <a:pt x="16343" y="5616"/>
                    <a:pt x="16157" y="5616"/>
                    <a:pt x="16126" y="5671"/>
                  </a:cubicBezTo>
                  <a:cubicBezTo>
                    <a:pt x="16064" y="5704"/>
                    <a:pt x="15940" y="5726"/>
                    <a:pt x="15816" y="5759"/>
                  </a:cubicBezTo>
                  <a:cubicBezTo>
                    <a:pt x="15754" y="5792"/>
                    <a:pt x="15599" y="5815"/>
                    <a:pt x="15599" y="5870"/>
                  </a:cubicBezTo>
                  <a:cubicBezTo>
                    <a:pt x="15475" y="5881"/>
                    <a:pt x="15413" y="5914"/>
                    <a:pt x="15351" y="5947"/>
                  </a:cubicBezTo>
                  <a:cubicBezTo>
                    <a:pt x="15072" y="5980"/>
                    <a:pt x="14979" y="6069"/>
                    <a:pt x="14731" y="6113"/>
                  </a:cubicBezTo>
                  <a:cubicBezTo>
                    <a:pt x="14576" y="6179"/>
                    <a:pt x="14483" y="6268"/>
                    <a:pt x="14173" y="6279"/>
                  </a:cubicBezTo>
                  <a:cubicBezTo>
                    <a:pt x="14266" y="6378"/>
                    <a:pt x="13987" y="6345"/>
                    <a:pt x="13956" y="6400"/>
                  </a:cubicBezTo>
                  <a:cubicBezTo>
                    <a:pt x="13925" y="6456"/>
                    <a:pt x="13740" y="6445"/>
                    <a:pt x="13709" y="6511"/>
                  </a:cubicBezTo>
                  <a:cubicBezTo>
                    <a:pt x="13554" y="6511"/>
                    <a:pt x="13554" y="6577"/>
                    <a:pt x="13399" y="6588"/>
                  </a:cubicBezTo>
                  <a:cubicBezTo>
                    <a:pt x="13337" y="6621"/>
                    <a:pt x="13244" y="6644"/>
                    <a:pt x="13182" y="6677"/>
                  </a:cubicBezTo>
                  <a:cubicBezTo>
                    <a:pt x="12841" y="6798"/>
                    <a:pt x="12407" y="6898"/>
                    <a:pt x="12097" y="7031"/>
                  </a:cubicBezTo>
                  <a:cubicBezTo>
                    <a:pt x="12097" y="7108"/>
                    <a:pt x="11787" y="7053"/>
                    <a:pt x="11849" y="7152"/>
                  </a:cubicBezTo>
                  <a:cubicBezTo>
                    <a:pt x="11694" y="7152"/>
                    <a:pt x="11632" y="7207"/>
                    <a:pt x="11539" y="7229"/>
                  </a:cubicBezTo>
                  <a:cubicBezTo>
                    <a:pt x="11384" y="7296"/>
                    <a:pt x="11291" y="7384"/>
                    <a:pt x="11074" y="7428"/>
                  </a:cubicBezTo>
                  <a:cubicBezTo>
                    <a:pt x="10950" y="7517"/>
                    <a:pt x="10857" y="7605"/>
                    <a:pt x="10610" y="7650"/>
                  </a:cubicBezTo>
                  <a:cubicBezTo>
                    <a:pt x="10517" y="7738"/>
                    <a:pt x="10331" y="7793"/>
                    <a:pt x="10145" y="7837"/>
                  </a:cubicBezTo>
                  <a:cubicBezTo>
                    <a:pt x="10052" y="8025"/>
                    <a:pt x="9711" y="8114"/>
                    <a:pt x="9525" y="8258"/>
                  </a:cubicBezTo>
                  <a:cubicBezTo>
                    <a:pt x="9308" y="8401"/>
                    <a:pt x="9029" y="8523"/>
                    <a:pt x="8905" y="8678"/>
                  </a:cubicBezTo>
                  <a:cubicBezTo>
                    <a:pt x="9122" y="8689"/>
                    <a:pt x="9060" y="8589"/>
                    <a:pt x="9122" y="8534"/>
                  </a:cubicBezTo>
                  <a:cubicBezTo>
                    <a:pt x="9215" y="8512"/>
                    <a:pt x="9277" y="8468"/>
                    <a:pt x="9370" y="8423"/>
                  </a:cubicBezTo>
                  <a:cubicBezTo>
                    <a:pt x="9463" y="8390"/>
                    <a:pt x="9587" y="8357"/>
                    <a:pt x="9587" y="8291"/>
                  </a:cubicBezTo>
                  <a:cubicBezTo>
                    <a:pt x="9835" y="8313"/>
                    <a:pt x="9711" y="8191"/>
                    <a:pt x="9897" y="8202"/>
                  </a:cubicBezTo>
                  <a:cubicBezTo>
                    <a:pt x="9959" y="8147"/>
                    <a:pt x="10052" y="8114"/>
                    <a:pt x="10145" y="8070"/>
                  </a:cubicBezTo>
                  <a:cubicBezTo>
                    <a:pt x="10207" y="8025"/>
                    <a:pt x="10362" y="8014"/>
                    <a:pt x="10362" y="7959"/>
                  </a:cubicBezTo>
                  <a:cubicBezTo>
                    <a:pt x="10579" y="7893"/>
                    <a:pt x="10703" y="7793"/>
                    <a:pt x="10919" y="7727"/>
                  </a:cubicBezTo>
                  <a:cubicBezTo>
                    <a:pt x="10888" y="7683"/>
                    <a:pt x="10981" y="7683"/>
                    <a:pt x="11074" y="7672"/>
                  </a:cubicBezTo>
                  <a:cubicBezTo>
                    <a:pt x="11043" y="7627"/>
                    <a:pt x="11136" y="7627"/>
                    <a:pt x="11229" y="7616"/>
                  </a:cubicBezTo>
                  <a:cubicBezTo>
                    <a:pt x="11198" y="7550"/>
                    <a:pt x="11353" y="7528"/>
                    <a:pt x="11446" y="7506"/>
                  </a:cubicBezTo>
                  <a:cubicBezTo>
                    <a:pt x="11508" y="7451"/>
                    <a:pt x="11632" y="7417"/>
                    <a:pt x="11694" y="7373"/>
                  </a:cubicBezTo>
                  <a:cubicBezTo>
                    <a:pt x="11942" y="7395"/>
                    <a:pt x="11787" y="7274"/>
                    <a:pt x="12004" y="7285"/>
                  </a:cubicBezTo>
                  <a:cubicBezTo>
                    <a:pt x="12314" y="7130"/>
                    <a:pt x="12748" y="7019"/>
                    <a:pt x="13027" y="6843"/>
                  </a:cubicBezTo>
                  <a:cubicBezTo>
                    <a:pt x="13182" y="6832"/>
                    <a:pt x="13182" y="6765"/>
                    <a:pt x="13337" y="6754"/>
                  </a:cubicBezTo>
                  <a:cubicBezTo>
                    <a:pt x="13523" y="6765"/>
                    <a:pt x="13399" y="6644"/>
                    <a:pt x="13647" y="6677"/>
                  </a:cubicBezTo>
                  <a:cubicBezTo>
                    <a:pt x="13709" y="6577"/>
                    <a:pt x="14018" y="6566"/>
                    <a:pt x="14111" y="6478"/>
                  </a:cubicBezTo>
                  <a:cubicBezTo>
                    <a:pt x="14359" y="6445"/>
                    <a:pt x="14452" y="6356"/>
                    <a:pt x="14731" y="6334"/>
                  </a:cubicBezTo>
                  <a:cubicBezTo>
                    <a:pt x="14793" y="6235"/>
                    <a:pt x="15041" y="6212"/>
                    <a:pt x="15289" y="6168"/>
                  </a:cubicBezTo>
                  <a:cubicBezTo>
                    <a:pt x="15599" y="6047"/>
                    <a:pt x="16002" y="5947"/>
                    <a:pt x="16374" y="5837"/>
                  </a:cubicBezTo>
                  <a:cubicBezTo>
                    <a:pt x="16436" y="5803"/>
                    <a:pt x="16591" y="5781"/>
                    <a:pt x="16684" y="5759"/>
                  </a:cubicBezTo>
                  <a:cubicBezTo>
                    <a:pt x="16839" y="5748"/>
                    <a:pt x="16746" y="5660"/>
                    <a:pt x="16901" y="5671"/>
                  </a:cubicBezTo>
                  <a:cubicBezTo>
                    <a:pt x="17055" y="5605"/>
                    <a:pt x="17334" y="5582"/>
                    <a:pt x="17458" y="5505"/>
                  </a:cubicBezTo>
                  <a:cubicBezTo>
                    <a:pt x="17675" y="5450"/>
                    <a:pt x="17830" y="5394"/>
                    <a:pt x="18016" y="5339"/>
                  </a:cubicBezTo>
                  <a:cubicBezTo>
                    <a:pt x="18202" y="5350"/>
                    <a:pt x="18078" y="5229"/>
                    <a:pt x="18326" y="5251"/>
                  </a:cubicBezTo>
                  <a:cubicBezTo>
                    <a:pt x="18264" y="5173"/>
                    <a:pt x="18481" y="5195"/>
                    <a:pt x="18481" y="5140"/>
                  </a:cubicBezTo>
                  <a:cubicBezTo>
                    <a:pt x="18636" y="5162"/>
                    <a:pt x="18574" y="5107"/>
                    <a:pt x="18636" y="5085"/>
                  </a:cubicBezTo>
                  <a:cubicBezTo>
                    <a:pt x="18698" y="5063"/>
                    <a:pt x="18884" y="5008"/>
                    <a:pt x="19008" y="4974"/>
                  </a:cubicBezTo>
                  <a:cubicBezTo>
                    <a:pt x="19070" y="4875"/>
                    <a:pt x="19380" y="4864"/>
                    <a:pt x="19411" y="4753"/>
                  </a:cubicBezTo>
                  <a:cubicBezTo>
                    <a:pt x="19783" y="4654"/>
                    <a:pt x="19907" y="4455"/>
                    <a:pt x="20278" y="4333"/>
                  </a:cubicBezTo>
                  <a:cubicBezTo>
                    <a:pt x="20340" y="4245"/>
                    <a:pt x="20495" y="4179"/>
                    <a:pt x="20588" y="4079"/>
                  </a:cubicBezTo>
                  <a:cubicBezTo>
                    <a:pt x="20712" y="4013"/>
                    <a:pt x="20743" y="3902"/>
                    <a:pt x="20960" y="3858"/>
                  </a:cubicBezTo>
                  <a:cubicBezTo>
                    <a:pt x="20929" y="3714"/>
                    <a:pt x="21146" y="3670"/>
                    <a:pt x="21208" y="3559"/>
                  </a:cubicBezTo>
                  <a:cubicBezTo>
                    <a:pt x="21332" y="3482"/>
                    <a:pt x="21301" y="3360"/>
                    <a:pt x="21425" y="3272"/>
                  </a:cubicBezTo>
                  <a:cubicBezTo>
                    <a:pt x="21549" y="3261"/>
                    <a:pt x="21549" y="3405"/>
                    <a:pt x="21425" y="3394"/>
                  </a:cubicBezTo>
                  <a:cubicBezTo>
                    <a:pt x="21456" y="3449"/>
                    <a:pt x="21425" y="3493"/>
                    <a:pt x="21363" y="3526"/>
                  </a:cubicBezTo>
                  <a:cubicBezTo>
                    <a:pt x="21301" y="3626"/>
                    <a:pt x="21301" y="3725"/>
                    <a:pt x="21115" y="3781"/>
                  </a:cubicBezTo>
                  <a:cubicBezTo>
                    <a:pt x="21177" y="3902"/>
                    <a:pt x="20929" y="3935"/>
                    <a:pt x="20898" y="4024"/>
                  </a:cubicBezTo>
                  <a:cubicBezTo>
                    <a:pt x="20774" y="4101"/>
                    <a:pt x="20774" y="4201"/>
                    <a:pt x="20588" y="4256"/>
                  </a:cubicBezTo>
                  <a:cubicBezTo>
                    <a:pt x="20526" y="4344"/>
                    <a:pt x="20309" y="4377"/>
                    <a:pt x="20278" y="4477"/>
                  </a:cubicBezTo>
                  <a:cubicBezTo>
                    <a:pt x="20123" y="4532"/>
                    <a:pt x="20030" y="4610"/>
                    <a:pt x="19876" y="4665"/>
                  </a:cubicBezTo>
                  <a:cubicBezTo>
                    <a:pt x="19721" y="4720"/>
                    <a:pt x="19690" y="4831"/>
                    <a:pt x="19473" y="4864"/>
                  </a:cubicBezTo>
                  <a:cubicBezTo>
                    <a:pt x="19318" y="4908"/>
                    <a:pt x="19442" y="5052"/>
                    <a:pt x="19101" y="5030"/>
                  </a:cubicBezTo>
                  <a:cubicBezTo>
                    <a:pt x="19194" y="5074"/>
                    <a:pt x="19194" y="5096"/>
                    <a:pt x="19101" y="5140"/>
                  </a:cubicBezTo>
                  <a:cubicBezTo>
                    <a:pt x="18977" y="5151"/>
                    <a:pt x="19070" y="5229"/>
                    <a:pt x="18946" y="5229"/>
                  </a:cubicBezTo>
                  <a:cubicBezTo>
                    <a:pt x="18946" y="5273"/>
                    <a:pt x="18884" y="5295"/>
                    <a:pt x="18791" y="5306"/>
                  </a:cubicBezTo>
                  <a:cubicBezTo>
                    <a:pt x="18729" y="5328"/>
                    <a:pt x="18729" y="5383"/>
                    <a:pt x="18636" y="5394"/>
                  </a:cubicBezTo>
                  <a:cubicBezTo>
                    <a:pt x="18512" y="5538"/>
                    <a:pt x="18171" y="5593"/>
                    <a:pt x="18078" y="5759"/>
                  </a:cubicBezTo>
                  <a:cubicBezTo>
                    <a:pt x="17799" y="5837"/>
                    <a:pt x="17644" y="5969"/>
                    <a:pt x="17396" y="6058"/>
                  </a:cubicBezTo>
                  <a:cubicBezTo>
                    <a:pt x="17148" y="6157"/>
                    <a:pt x="16901" y="6257"/>
                    <a:pt x="16591" y="6334"/>
                  </a:cubicBezTo>
                  <a:cubicBezTo>
                    <a:pt x="16560" y="6411"/>
                    <a:pt x="16281" y="6411"/>
                    <a:pt x="16281" y="6511"/>
                  </a:cubicBezTo>
                  <a:cubicBezTo>
                    <a:pt x="16157" y="6555"/>
                    <a:pt x="15940" y="6566"/>
                    <a:pt x="15909" y="6644"/>
                  </a:cubicBezTo>
                  <a:cubicBezTo>
                    <a:pt x="15661" y="6644"/>
                    <a:pt x="15661" y="6743"/>
                    <a:pt x="15444" y="6754"/>
                  </a:cubicBezTo>
                  <a:cubicBezTo>
                    <a:pt x="15382" y="6832"/>
                    <a:pt x="15103" y="6820"/>
                    <a:pt x="15134" y="6920"/>
                  </a:cubicBezTo>
                  <a:cubicBezTo>
                    <a:pt x="14855" y="6920"/>
                    <a:pt x="14979" y="7053"/>
                    <a:pt x="14669" y="7031"/>
                  </a:cubicBezTo>
                  <a:cubicBezTo>
                    <a:pt x="14607" y="7108"/>
                    <a:pt x="14421" y="7141"/>
                    <a:pt x="14359" y="7196"/>
                  </a:cubicBezTo>
                  <a:cubicBezTo>
                    <a:pt x="14049" y="7285"/>
                    <a:pt x="13802" y="7384"/>
                    <a:pt x="13492" y="7451"/>
                  </a:cubicBezTo>
                  <a:cubicBezTo>
                    <a:pt x="13399" y="7539"/>
                    <a:pt x="13058" y="7539"/>
                    <a:pt x="13089" y="7672"/>
                  </a:cubicBezTo>
                  <a:cubicBezTo>
                    <a:pt x="12903" y="7672"/>
                    <a:pt x="12748" y="7683"/>
                    <a:pt x="12779" y="7760"/>
                  </a:cubicBezTo>
                  <a:cubicBezTo>
                    <a:pt x="12593" y="7749"/>
                    <a:pt x="12531" y="7804"/>
                    <a:pt x="12469" y="7837"/>
                  </a:cubicBezTo>
                  <a:cubicBezTo>
                    <a:pt x="12221" y="7815"/>
                    <a:pt x="12314" y="7915"/>
                    <a:pt x="12159" y="7926"/>
                  </a:cubicBezTo>
                  <a:cubicBezTo>
                    <a:pt x="12035" y="7937"/>
                    <a:pt x="11973" y="7970"/>
                    <a:pt x="11942" y="8014"/>
                  </a:cubicBezTo>
                  <a:cubicBezTo>
                    <a:pt x="11849" y="8047"/>
                    <a:pt x="11725" y="8070"/>
                    <a:pt x="11632" y="8092"/>
                  </a:cubicBezTo>
                  <a:cubicBezTo>
                    <a:pt x="11632" y="8136"/>
                    <a:pt x="11570" y="8147"/>
                    <a:pt x="11446" y="8147"/>
                  </a:cubicBezTo>
                  <a:cubicBezTo>
                    <a:pt x="11477" y="8180"/>
                    <a:pt x="11446" y="8202"/>
                    <a:pt x="11384" y="8202"/>
                  </a:cubicBezTo>
                  <a:cubicBezTo>
                    <a:pt x="11260" y="8280"/>
                    <a:pt x="11074" y="8335"/>
                    <a:pt x="10919" y="8401"/>
                  </a:cubicBezTo>
                  <a:cubicBezTo>
                    <a:pt x="10641" y="8545"/>
                    <a:pt x="10300" y="8678"/>
                    <a:pt x="10052" y="8843"/>
                  </a:cubicBezTo>
                  <a:cubicBezTo>
                    <a:pt x="9711" y="8854"/>
                    <a:pt x="9804" y="9020"/>
                    <a:pt x="9587" y="9064"/>
                  </a:cubicBezTo>
                  <a:cubicBezTo>
                    <a:pt x="9525" y="9109"/>
                    <a:pt x="9525" y="9175"/>
                    <a:pt x="9370" y="9175"/>
                  </a:cubicBezTo>
                  <a:cubicBezTo>
                    <a:pt x="9277" y="9208"/>
                    <a:pt x="9339" y="9286"/>
                    <a:pt x="9122" y="9263"/>
                  </a:cubicBezTo>
                  <a:cubicBezTo>
                    <a:pt x="9122" y="9341"/>
                    <a:pt x="8967" y="9374"/>
                    <a:pt x="8967" y="9451"/>
                  </a:cubicBezTo>
                  <a:cubicBezTo>
                    <a:pt x="8905" y="9485"/>
                    <a:pt x="8781" y="9485"/>
                    <a:pt x="8812" y="9540"/>
                  </a:cubicBezTo>
                  <a:cubicBezTo>
                    <a:pt x="8781" y="9562"/>
                    <a:pt x="8750" y="9584"/>
                    <a:pt x="8657" y="9595"/>
                  </a:cubicBezTo>
                  <a:cubicBezTo>
                    <a:pt x="8440" y="9628"/>
                    <a:pt x="8626" y="9728"/>
                    <a:pt x="8502" y="9739"/>
                  </a:cubicBezTo>
                  <a:cubicBezTo>
                    <a:pt x="8316" y="9739"/>
                    <a:pt x="8316" y="9816"/>
                    <a:pt x="8192" y="9849"/>
                  </a:cubicBezTo>
                  <a:cubicBezTo>
                    <a:pt x="8285" y="9916"/>
                    <a:pt x="7944" y="9982"/>
                    <a:pt x="8192" y="10015"/>
                  </a:cubicBezTo>
                  <a:cubicBezTo>
                    <a:pt x="7913" y="10081"/>
                    <a:pt x="8037" y="10269"/>
                    <a:pt x="7727" y="10314"/>
                  </a:cubicBezTo>
                  <a:cubicBezTo>
                    <a:pt x="7758" y="10413"/>
                    <a:pt x="8006" y="10535"/>
                    <a:pt x="7789" y="10623"/>
                  </a:cubicBezTo>
                  <a:cubicBezTo>
                    <a:pt x="8099" y="10634"/>
                    <a:pt x="7975" y="10502"/>
                    <a:pt x="8099" y="10457"/>
                  </a:cubicBezTo>
                  <a:cubicBezTo>
                    <a:pt x="8099" y="10358"/>
                    <a:pt x="8347" y="10358"/>
                    <a:pt x="8347" y="10258"/>
                  </a:cubicBezTo>
                  <a:cubicBezTo>
                    <a:pt x="8471" y="10214"/>
                    <a:pt x="8502" y="10126"/>
                    <a:pt x="8657" y="10093"/>
                  </a:cubicBezTo>
                  <a:cubicBezTo>
                    <a:pt x="8595" y="9993"/>
                    <a:pt x="8843" y="9993"/>
                    <a:pt x="8905" y="9927"/>
                  </a:cubicBezTo>
                  <a:cubicBezTo>
                    <a:pt x="8967" y="9905"/>
                    <a:pt x="8967" y="9871"/>
                    <a:pt x="8967" y="9816"/>
                  </a:cubicBezTo>
                  <a:cubicBezTo>
                    <a:pt x="9122" y="9827"/>
                    <a:pt x="9122" y="9783"/>
                    <a:pt x="9122" y="9739"/>
                  </a:cubicBezTo>
                  <a:cubicBezTo>
                    <a:pt x="9246" y="9695"/>
                    <a:pt x="9370" y="9661"/>
                    <a:pt x="9432" y="9595"/>
                  </a:cubicBezTo>
                  <a:cubicBezTo>
                    <a:pt x="9587" y="9473"/>
                    <a:pt x="9711" y="9341"/>
                    <a:pt x="9990" y="9263"/>
                  </a:cubicBezTo>
                  <a:cubicBezTo>
                    <a:pt x="10114" y="9131"/>
                    <a:pt x="10393" y="9064"/>
                    <a:pt x="10517" y="8932"/>
                  </a:cubicBezTo>
                  <a:cubicBezTo>
                    <a:pt x="10826" y="8854"/>
                    <a:pt x="10981" y="8733"/>
                    <a:pt x="11229" y="8644"/>
                  </a:cubicBezTo>
                  <a:cubicBezTo>
                    <a:pt x="11477" y="8567"/>
                    <a:pt x="11694" y="8468"/>
                    <a:pt x="11942" y="8368"/>
                  </a:cubicBezTo>
                  <a:cubicBezTo>
                    <a:pt x="12066" y="8246"/>
                    <a:pt x="12407" y="8191"/>
                    <a:pt x="12562" y="8070"/>
                  </a:cubicBezTo>
                  <a:cubicBezTo>
                    <a:pt x="12872" y="7970"/>
                    <a:pt x="13213" y="7893"/>
                    <a:pt x="13399" y="7760"/>
                  </a:cubicBezTo>
                  <a:cubicBezTo>
                    <a:pt x="13740" y="7672"/>
                    <a:pt x="13987" y="7583"/>
                    <a:pt x="14266" y="7484"/>
                  </a:cubicBezTo>
                  <a:cubicBezTo>
                    <a:pt x="14390" y="7473"/>
                    <a:pt x="14328" y="7395"/>
                    <a:pt x="14576" y="7428"/>
                  </a:cubicBezTo>
                  <a:cubicBezTo>
                    <a:pt x="14545" y="7362"/>
                    <a:pt x="14731" y="7384"/>
                    <a:pt x="14731" y="7340"/>
                  </a:cubicBezTo>
                  <a:cubicBezTo>
                    <a:pt x="14855" y="7285"/>
                    <a:pt x="15072" y="7252"/>
                    <a:pt x="15134" y="7174"/>
                  </a:cubicBezTo>
                  <a:cubicBezTo>
                    <a:pt x="15351" y="7196"/>
                    <a:pt x="15289" y="7119"/>
                    <a:pt x="15444" y="7119"/>
                  </a:cubicBezTo>
                  <a:cubicBezTo>
                    <a:pt x="15382" y="7053"/>
                    <a:pt x="15599" y="7075"/>
                    <a:pt x="15599" y="7031"/>
                  </a:cubicBezTo>
                  <a:cubicBezTo>
                    <a:pt x="15754" y="6997"/>
                    <a:pt x="15816" y="6931"/>
                    <a:pt x="16064" y="6920"/>
                  </a:cubicBezTo>
                  <a:cubicBezTo>
                    <a:pt x="16188" y="6787"/>
                    <a:pt x="16436" y="6710"/>
                    <a:pt x="16684" y="6621"/>
                  </a:cubicBezTo>
                  <a:cubicBezTo>
                    <a:pt x="16777" y="6555"/>
                    <a:pt x="16901" y="6511"/>
                    <a:pt x="17086" y="6478"/>
                  </a:cubicBezTo>
                  <a:cubicBezTo>
                    <a:pt x="17086" y="6445"/>
                    <a:pt x="17210" y="6434"/>
                    <a:pt x="17241" y="6389"/>
                  </a:cubicBezTo>
                  <a:cubicBezTo>
                    <a:pt x="17303" y="6378"/>
                    <a:pt x="17365" y="6356"/>
                    <a:pt x="17396" y="6389"/>
                  </a:cubicBezTo>
                  <a:cubicBezTo>
                    <a:pt x="17303" y="6489"/>
                    <a:pt x="17117" y="6566"/>
                    <a:pt x="16931" y="6621"/>
                  </a:cubicBezTo>
                  <a:cubicBezTo>
                    <a:pt x="16777" y="6688"/>
                    <a:pt x="16684" y="6776"/>
                    <a:pt x="16436" y="6809"/>
                  </a:cubicBezTo>
                  <a:cubicBezTo>
                    <a:pt x="16436" y="6865"/>
                    <a:pt x="16250" y="6865"/>
                    <a:pt x="16219" y="6920"/>
                  </a:cubicBezTo>
                  <a:cubicBezTo>
                    <a:pt x="16157" y="6931"/>
                    <a:pt x="16126" y="6964"/>
                    <a:pt x="16064" y="6975"/>
                  </a:cubicBezTo>
                  <a:cubicBezTo>
                    <a:pt x="16033" y="6986"/>
                    <a:pt x="16002" y="7008"/>
                    <a:pt x="15909" y="7008"/>
                  </a:cubicBezTo>
                  <a:cubicBezTo>
                    <a:pt x="15909" y="7130"/>
                    <a:pt x="15506" y="7108"/>
                    <a:pt x="15506" y="7229"/>
                  </a:cubicBezTo>
                  <a:cubicBezTo>
                    <a:pt x="15289" y="7229"/>
                    <a:pt x="15196" y="7285"/>
                    <a:pt x="15134" y="7340"/>
                  </a:cubicBezTo>
                  <a:cubicBezTo>
                    <a:pt x="14855" y="7318"/>
                    <a:pt x="15041" y="7451"/>
                    <a:pt x="14731" y="7428"/>
                  </a:cubicBezTo>
                  <a:cubicBezTo>
                    <a:pt x="14731" y="7495"/>
                    <a:pt x="14607" y="7528"/>
                    <a:pt x="14421" y="7539"/>
                  </a:cubicBezTo>
                  <a:cubicBezTo>
                    <a:pt x="14390" y="7594"/>
                    <a:pt x="14266" y="7627"/>
                    <a:pt x="14204" y="7672"/>
                  </a:cubicBezTo>
                  <a:cubicBezTo>
                    <a:pt x="13956" y="7650"/>
                    <a:pt x="14080" y="7771"/>
                    <a:pt x="13802" y="7727"/>
                  </a:cubicBezTo>
                  <a:cubicBezTo>
                    <a:pt x="13585" y="7727"/>
                    <a:pt x="14018" y="7837"/>
                    <a:pt x="13647" y="7815"/>
                  </a:cubicBezTo>
                  <a:cubicBezTo>
                    <a:pt x="13616" y="7849"/>
                    <a:pt x="13523" y="7882"/>
                    <a:pt x="13399" y="7893"/>
                  </a:cubicBezTo>
                  <a:cubicBezTo>
                    <a:pt x="13306" y="7970"/>
                    <a:pt x="13151" y="8025"/>
                    <a:pt x="12934" y="8070"/>
                  </a:cubicBezTo>
                  <a:cubicBezTo>
                    <a:pt x="12686" y="8059"/>
                    <a:pt x="13151" y="8147"/>
                    <a:pt x="12872" y="8147"/>
                  </a:cubicBezTo>
                  <a:cubicBezTo>
                    <a:pt x="12748" y="8158"/>
                    <a:pt x="12686" y="8191"/>
                    <a:pt x="12624" y="8235"/>
                  </a:cubicBezTo>
                  <a:cubicBezTo>
                    <a:pt x="12438" y="8224"/>
                    <a:pt x="12531" y="8313"/>
                    <a:pt x="12407" y="8313"/>
                  </a:cubicBezTo>
                  <a:cubicBezTo>
                    <a:pt x="12500" y="8401"/>
                    <a:pt x="12159" y="8335"/>
                    <a:pt x="12252" y="8423"/>
                  </a:cubicBezTo>
                  <a:cubicBezTo>
                    <a:pt x="11911" y="8523"/>
                    <a:pt x="11632" y="8655"/>
                    <a:pt x="11384" y="8788"/>
                  </a:cubicBezTo>
                  <a:cubicBezTo>
                    <a:pt x="11012" y="8877"/>
                    <a:pt x="10857" y="9042"/>
                    <a:pt x="10517" y="9153"/>
                  </a:cubicBezTo>
                  <a:cubicBezTo>
                    <a:pt x="10486" y="9252"/>
                    <a:pt x="10176" y="9252"/>
                    <a:pt x="10207" y="9374"/>
                  </a:cubicBezTo>
                  <a:cubicBezTo>
                    <a:pt x="10021" y="9418"/>
                    <a:pt x="9928" y="9496"/>
                    <a:pt x="9897" y="9595"/>
                  </a:cubicBezTo>
                  <a:cubicBezTo>
                    <a:pt x="9649" y="9672"/>
                    <a:pt x="9525" y="9794"/>
                    <a:pt x="9277" y="9871"/>
                  </a:cubicBezTo>
                  <a:cubicBezTo>
                    <a:pt x="9184" y="9938"/>
                    <a:pt x="9277" y="10048"/>
                    <a:pt x="9060" y="10070"/>
                  </a:cubicBezTo>
                  <a:cubicBezTo>
                    <a:pt x="9029" y="10137"/>
                    <a:pt x="8812" y="10148"/>
                    <a:pt x="8812" y="10236"/>
                  </a:cubicBezTo>
                  <a:cubicBezTo>
                    <a:pt x="8750" y="10292"/>
                    <a:pt x="8564" y="10314"/>
                    <a:pt x="8595" y="10402"/>
                  </a:cubicBezTo>
                  <a:cubicBezTo>
                    <a:pt x="8502" y="10457"/>
                    <a:pt x="8347" y="10479"/>
                    <a:pt x="8347" y="10568"/>
                  </a:cubicBezTo>
                  <a:cubicBezTo>
                    <a:pt x="8347" y="10634"/>
                    <a:pt x="8564" y="10557"/>
                    <a:pt x="8502" y="10513"/>
                  </a:cubicBezTo>
                  <a:cubicBezTo>
                    <a:pt x="8626" y="10502"/>
                    <a:pt x="8688" y="10468"/>
                    <a:pt x="8657" y="10402"/>
                  </a:cubicBezTo>
                  <a:cubicBezTo>
                    <a:pt x="8905" y="10380"/>
                    <a:pt x="8843" y="10247"/>
                    <a:pt x="9060" y="10203"/>
                  </a:cubicBezTo>
                  <a:cubicBezTo>
                    <a:pt x="9215" y="10048"/>
                    <a:pt x="9556" y="9960"/>
                    <a:pt x="9742" y="9816"/>
                  </a:cubicBezTo>
                  <a:cubicBezTo>
                    <a:pt x="9928" y="9827"/>
                    <a:pt x="9711" y="9695"/>
                    <a:pt x="9990" y="9739"/>
                  </a:cubicBezTo>
                  <a:cubicBezTo>
                    <a:pt x="9990" y="9684"/>
                    <a:pt x="10021" y="9639"/>
                    <a:pt x="10145" y="9628"/>
                  </a:cubicBezTo>
                  <a:cubicBezTo>
                    <a:pt x="10238" y="9606"/>
                    <a:pt x="10145" y="9518"/>
                    <a:pt x="10300" y="9507"/>
                  </a:cubicBezTo>
                  <a:cubicBezTo>
                    <a:pt x="10331" y="9473"/>
                    <a:pt x="10548" y="9485"/>
                    <a:pt x="10455" y="9396"/>
                  </a:cubicBezTo>
                  <a:cubicBezTo>
                    <a:pt x="10641" y="9363"/>
                    <a:pt x="10795" y="9308"/>
                    <a:pt x="10826" y="9208"/>
                  </a:cubicBezTo>
                  <a:cubicBezTo>
                    <a:pt x="11105" y="9197"/>
                    <a:pt x="11105" y="9098"/>
                    <a:pt x="11229" y="9042"/>
                  </a:cubicBezTo>
                  <a:cubicBezTo>
                    <a:pt x="11539" y="8932"/>
                    <a:pt x="11725" y="8766"/>
                    <a:pt x="12097" y="8678"/>
                  </a:cubicBezTo>
                  <a:cubicBezTo>
                    <a:pt x="12066" y="8567"/>
                    <a:pt x="12438" y="8589"/>
                    <a:pt x="12469" y="8479"/>
                  </a:cubicBezTo>
                  <a:cubicBezTo>
                    <a:pt x="12686" y="8456"/>
                    <a:pt x="12748" y="8368"/>
                    <a:pt x="12934" y="8346"/>
                  </a:cubicBezTo>
                  <a:cubicBezTo>
                    <a:pt x="12903" y="8269"/>
                    <a:pt x="13120" y="8291"/>
                    <a:pt x="13182" y="8258"/>
                  </a:cubicBezTo>
                  <a:cubicBezTo>
                    <a:pt x="13120" y="8180"/>
                    <a:pt x="13337" y="8202"/>
                    <a:pt x="13399" y="8180"/>
                  </a:cubicBezTo>
                  <a:cubicBezTo>
                    <a:pt x="13399" y="8114"/>
                    <a:pt x="13461" y="8092"/>
                    <a:pt x="13647" y="8092"/>
                  </a:cubicBezTo>
                  <a:cubicBezTo>
                    <a:pt x="13678" y="8047"/>
                    <a:pt x="13771" y="8025"/>
                    <a:pt x="13802" y="7981"/>
                  </a:cubicBezTo>
                  <a:cubicBezTo>
                    <a:pt x="13894" y="7948"/>
                    <a:pt x="13956" y="7926"/>
                    <a:pt x="14049" y="7893"/>
                  </a:cubicBezTo>
                  <a:cubicBezTo>
                    <a:pt x="14204" y="7904"/>
                    <a:pt x="14111" y="7815"/>
                    <a:pt x="14266" y="7815"/>
                  </a:cubicBezTo>
                  <a:cubicBezTo>
                    <a:pt x="14359" y="7738"/>
                    <a:pt x="14576" y="7716"/>
                    <a:pt x="14669" y="7650"/>
                  </a:cubicBezTo>
                  <a:cubicBezTo>
                    <a:pt x="14793" y="7605"/>
                    <a:pt x="15010" y="7583"/>
                    <a:pt x="15134" y="7539"/>
                  </a:cubicBezTo>
                  <a:cubicBezTo>
                    <a:pt x="15289" y="7506"/>
                    <a:pt x="15258" y="7417"/>
                    <a:pt x="15506" y="7428"/>
                  </a:cubicBezTo>
                  <a:cubicBezTo>
                    <a:pt x="15506" y="7318"/>
                    <a:pt x="15816" y="7351"/>
                    <a:pt x="15816" y="7252"/>
                  </a:cubicBezTo>
                  <a:cubicBezTo>
                    <a:pt x="15971" y="7229"/>
                    <a:pt x="16157" y="7207"/>
                    <a:pt x="16219" y="7141"/>
                  </a:cubicBezTo>
                  <a:cubicBezTo>
                    <a:pt x="16281" y="7075"/>
                    <a:pt x="16498" y="7053"/>
                    <a:pt x="16622" y="7008"/>
                  </a:cubicBezTo>
                  <a:cubicBezTo>
                    <a:pt x="16684" y="6986"/>
                    <a:pt x="16715" y="6953"/>
                    <a:pt x="16777" y="6920"/>
                  </a:cubicBezTo>
                  <a:cubicBezTo>
                    <a:pt x="16901" y="6931"/>
                    <a:pt x="16901" y="6898"/>
                    <a:pt x="16931" y="6865"/>
                  </a:cubicBezTo>
                  <a:cubicBezTo>
                    <a:pt x="17148" y="6854"/>
                    <a:pt x="17179" y="6776"/>
                    <a:pt x="17303" y="6732"/>
                  </a:cubicBezTo>
                  <a:cubicBezTo>
                    <a:pt x="17365" y="6666"/>
                    <a:pt x="17551" y="6644"/>
                    <a:pt x="17706" y="6621"/>
                  </a:cubicBezTo>
                  <a:cubicBezTo>
                    <a:pt x="17737" y="6478"/>
                    <a:pt x="18047" y="6423"/>
                    <a:pt x="18171" y="6312"/>
                  </a:cubicBezTo>
                  <a:cubicBezTo>
                    <a:pt x="18326" y="6212"/>
                    <a:pt x="18543" y="6135"/>
                    <a:pt x="18698" y="6036"/>
                  </a:cubicBezTo>
                  <a:cubicBezTo>
                    <a:pt x="18822" y="6047"/>
                    <a:pt x="18667" y="6069"/>
                    <a:pt x="18698" y="6113"/>
                  </a:cubicBezTo>
                  <a:cubicBezTo>
                    <a:pt x="18605" y="6124"/>
                    <a:pt x="18636" y="6168"/>
                    <a:pt x="18636" y="6201"/>
                  </a:cubicBezTo>
                  <a:cubicBezTo>
                    <a:pt x="18419" y="6201"/>
                    <a:pt x="18450" y="6301"/>
                    <a:pt x="18326" y="6334"/>
                  </a:cubicBezTo>
                  <a:cubicBezTo>
                    <a:pt x="18233" y="6467"/>
                    <a:pt x="17892" y="6511"/>
                    <a:pt x="17861" y="6677"/>
                  </a:cubicBezTo>
                  <a:cubicBezTo>
                    <a:pt x="17427" y="6721"/>
                    <a:pt x="17365" y="6898"/>
                    <a:pt x="17086" y="6975"/>
                  </a:cubicBezTo>
                  <a:cubicBezTo>
                    <a:pt x="16901" y="7008"/>
                    <a:pt x="16777" y="7064"/>
                    <a:pt x="16684" y="7119"/>
                  </a:cubicBezTo>
                  <a:cubicBezTo>
                    <a:pt x="16591" y="7141"/>
                    <a:pt x="16591" y="7185"/>
                    <a:pt x="16436" y="7174"/>
                  </a:cubicBezTo>
                  <a:cubicBezTo>
                    <a:pt x="16467" y="7218"/>
                    <a:pt x="16405" y="7241"/>
                    <a:pt x="16281" y="7252"/>
                  </a:cubicBezTo>
                  <a:cubicBezTo>
                    <a:pt x="16064" y="7362"/>
                    <a:pt x="15723" y="7440"/>
                    <a:pt x="15444" y="7539"/>
                  </a:cubicBezTo>
                  <a:cubicBezTo>
                    <a:pt x="15413" y="7572"/>
                    <a:pt x="15289" y="7583"/>
                    <a:pt x="15289" y="7616"/>
                  </a:cubicBezTo>
                  <a:cubicBezTo>
                    <a:pt x="15103" y="7605"/>
                    <a:pt x="15165" y="7672"/>
                    <a:pt x="15041" y="7672"/>
                  </a:cubicBezTo>
                  <a:cubicBezTo>
                    <a:pt x="14886" y="7716"/>
                    <a:pt x="14824" y="7782"/>
                    <a:pt x="14576" y="7782"/>
                  </a:cubicBezTo>
                  <a:cubicBezTo>
                    <a:pt x="14576" y="7871"/>
                    <a:pt x="14390" y="7904"/>
                    <a:pt x="14266" y="7948"/>
                  </a:cubicBezTo>
                  <a:cubicBezTo>
                    <a:pt x="14173" y="8014"/>
                    <a:pt x="14049" y="8059"/>
                    <a:pt x="13894" y="8092"/>
                  </a:cubicBezTo>
                  <a:cubicBezTo>
                    <a:pt x="13740" y="8224"/>
                    <a:pt x="13368" y="8258"/>
                    <a:pt x="13244" y="8401"/>
                  </a:cubicBezTo>
                  <a:cubicBezTo>
                    <a:pt x="12996" y="8401"/>
                    <a:pt x="13058" y="8512"/>
                    <a:pt x="12779" y="8512"/>
                  </a:cubicBezTo>
                  <a:cubicBezTo>
                    <a:pt x="12779" y="8589"/>
                    <a:pt x="12624" y="8611"/>
                    <a:pt x="12469" y="8644"/>
                  </a:cubicBezTo>
                  <a:cubicBezTo>
                    <a:pt x="12345" y="8777"/>
                    <a:pt x="11973" y="8821"/>
                    <a:pt x="11849" y="8954"/>
                  </a:cubicBezTo>
                  <a:cubicBezTo>
                    <a:pt x="11756" y="9009"/>
                    <a:pt x="11570" y="9031"/>
                    <a:pt x="11539" y="9120"/>
                  </a:cubicBezTo>
                  <a:cubicBezTo>
                    <a:pt x="11353" y="9142"/>
                    <a:pt x="11322" y="9208"/>
                    <a:pt x="11229" y="9263"/>
                  </a:cubicBezTo>
                  <a:cubicBezTo>
                    <a:pt x="11074" y="9308"/>
                    <a:pt x="11043" y="9374"/>
                    <a:pt x="10826" y="9396"/>
                  </a:cubicBezTo>
                  <a:cubicBezTo>
                    <a:pt x="10857" y="9451"/>
                    <a:pt x="10795" y="9473"/>
                    <a:pt x="10672" y="9485"/>
                  </a:cubicBezTo>
                  <a:cubicBezTo>
                    <a:pt x="10703" y="9518"/>
                    <a:pt x="10703" y="9562"/>
                    <a:pt x="10610" y="9562"/>
                  </a:cubicBezTo>
                  <a:cubicBezTo>
                    <a:pt x="10362" y="9650"/>
                    <a:pt x="10238" y="9794"/>
                    <a:pt x="9990" y="9871"/>
                  </a:cubicBezTo>
                  <a:cubicBezTo>
                    <a:pt x="9928" y="9894"/>
                    <a:pt x="9897" y="9938"/>
                    <a:pt x="9897" y="9982"/>
                  </a:cubicBezTo>
                  <a:cubicBezTo>
                    <a:pt x="9742" y="9971"/>
                    <a:pt x="9804" y="10037"/>
                    <a:pt x="9680" y="10037"/>
                  </a:cubicBezTo>
                  <a:cubicBezTo>
                    <a:pt x="9680" y="10126"/>
                    <a:pt x="9494" y="10148"/>
                    <a:pt x="9370" y="10181"/>
                  </a:cubicBezTo>
                  <a:cubicBezTo>
                    <a:pt x="9308" y="10236"/>
                    <a:pt x="9308" y="10336"/>
                    <a:pt x="9122" y="10347"/>
                  </a:cubicBezTo>
                  <a:cubicBezTo>
                    <a:pt x="9153" y="10435"/>
                    <a:pt x="8998" y="10468"/>
                    <a:pt x="8905" y="10513"/>
                  </a:cubicBezTo>
                  <a:cubicBezTo>
                    <a:pt x="8843" y="10579"/>
                    <a:pt x="8719" y="10623"/>
                    <a:pt x="8750" y="10712"/>
                  </a:cubicBezTo>
                  <a:cubicBezTo>
                    <a:pt x="8471" y="10689"/>
                    <a:pt x="8595" y="10811"/>
                    <a:pt x="8440" y="10822"/>
                  </a:cubicBezTo>
                  <a:cubicBezTo>
                    <a:pt x="8378" y="10955"/>
                    <a:pt x="8161" y="11043"/>
                    <a:pt x="8130" y="11187"/>
                  </a:cubicBezTo>
                  <a:cubicBezTo>
                    <a:pt x="8037" y="11308"/>
                    <a:pt x="7851" y="11397"/>
                    <a:pt x="7882" y="11574"/>
                  </a:cubicBezTo>
                  <a:cubicBezTo>
                    <a:pt x="7696" y="11596"/>
                    <a:pt x="7820" y="11729"/>
                    <a:pt x="7635" y="11762"/>
                  </a:cubicBezTo>
                  <a:cubicBezTo>
                    <a:pt x="7573" y="11828"/>
                    <a:pt x="7604" y="11939"/>
                    <a:pt x="7480" y="11983"/>
                  </a:cubicBezTo>
                  <a:cubicBezTo>
                    <a:pt x="7758" y="11950"/>
                    <a:pt x="7696" y="11784"/>
                    <a:pt x="7975" y="11740"/>
                  </a:cubicBezTo>
                  <a:cubicBezTo>
                    <a:pt x="8037" y="11640"/>
                    <a:pt x="8223" y="11574"/>
                    <a:pt x="8285" y="11463"/>
                  </a:cubicBezTo>
                  <a:cubicBezTo>
                    <a:pt x="8471" y="11397"/>
                    <a:pt x="8471" y="11264"/>
                    <a:pt x="8657" y="11209"/>
                  </a:cubicBezTo>
                  <a:cubicBezTo>
                    <a:pt x="8781" y="11187"/>
                    <a:pt x="8781" y="11121"/>
                    <a:pt x="8812" y="11065"/>
                  </a:cubicBezTo>
                  <a:cubicBezTo>
                    <a:pt x="8936" y="11043"/>
                    <a:pt x="8936" y="10977"/>
                    <a:pt x="8967" y="10933"/>
                  </a:cubicBezTo>
                  <a:cubicBezTo>
                    <a:pt x="9246" y="10833"/>
                    <a:pt x="9432" y="10701"/>
                    <a:pt x="9587" y="10568"/>
                  </a:cubicBezTo>
                  <a:cubicBezTo>
                    <a:pt x="9711" y="10513"/>
                    <a:pt x="9866" y="10468"/>
                    <a:pt x="9897" y="10369"/>
                  </a:cubicBezTo>
                  <a:cubicBezTo>
                    <a:pt x="10114" y="10336"/>
                    <a:pt x="10145" y="10280"/>
                    <a:pt x="10052" y="10203"/>
                  </a:cubicBezTo>
                  <a:cubicBezTo>
                    <a:pt x="10145" y="10225"/>
                    <a:pt x="10362" y="10269"/>
                    <a:pt x="10300" y="10181"/>
                  </a:cubicBezTo>
                  <a:cubicBezTo>
                    <a:pt x="10455" y="10181"/>
                    <a:pt x="10393" y="10104"/>
                    <a:pt x="10610" y="10126"/>
                  </a:cubicBezTo>
                  <a:cubicBezTo>
                    <a:pt x="10703" y="9971"/>
                    <a:pt x="11105" y="9927"/>
                    <a:pt x="11229" y="9794"/>
                  </a:cubicBezTo>
                  <a:cubicBezTo>
                    <a:pt x="11415" y="9761"/>
                    <a:pt x="11322" y="9639"/>
                    <a:pt x="11632" y="9650"/>
                  </a:cubicBezTo>
                  <a:cubicBezTo>
                    <a:pt x="11632" y="9606"/>
                    <a:pt x="11694" y="9573"/>
                    <a:pt x="11787" y="9562"/>
                  </a:cubicBezTo>
                  <a:cubicBezTo>
                    <a:pt x="11849" y="9540"/>
                    <a:pt x="11818" y="9496"/>
                    <a:pt x="11942" y="9485"/>
                  </a:cubicBezTo>
                  <a:cubicBezTo>
                    <a:pt x="12190" y="9385"/>
                    <a:pt x="12469" y="9308"/>
                    <a:pt x="12717" y="9208"/>
                  </a:cubicBezTo>
                  <a:cubicBezTo>
                    <a:pt x="12748" y="9131"/>
                    <a:pt x="13027" y="9131"/>
                    <a:pt x="13027" y="9042"/>
                  </a:cubicBezTo>
                  <a:cubicBezTo>
                    <a:pt x="13182" y="9053"/>
                    <a:pt x="13120" y="8987"/>
                    <a:pt x="13244" y="8987"/>
                  </a:cubicBezTo>
                  <a:cubicBezTo>
                    <a:pt x="13337" y="8965"/>
                    <a:pt x="13399" y="8954"/>
                    <a:pt x="13399" y="8932"/>
                  </a:cubicBezTo>
                  <a:cubicBezTo>
                    <a:pt x="13616" y="8910"/>
                    <a:pt x="13585" y="8799"/>
                    <a:pt x="13802" y="8788"/>
                  </a:cubicBezTo>
                  <a:cubicBezTo>
                    <a:pt x="13894" y="8733"/>
                    <a:pt x="13987" y="8667"/>
                    <a:pt x="14204" y="8644"/>
                  </a:cubicBezTo>
                  <a:cubicBezTo>
                    <a:pt x="14452" y="8556"/>
                    <a:pt x="14607" y="8445"/>
                    <a:pt x="14886" y="8368"/>
                  </a:cubicBezTo>
                  <a:cubicBezTo>
                    <a:pt x="15103" y="8269"/>
                    <a:pt x="15351" y="8169"/>
                    <a:pt x="15599" y="8059"/>
                  </a:cubicBezTo>
                  <a:cubicBezTo>
                    <a:pt x="15723" y="8014"/>
                    <a:pt x="15816" y="7959"/>
                    <a:pt x="15909" y="7893"/>
                  </a:cubicBezTo>
                  <a:cubicBezTo>
                    <a:pt x="16002" y="7849"/>
                    <a:pt x="16281" y="7860"/>
                    <a:pt x="16219" y="7760"/>
                  </a:cubicBezTo>
                  <a:cubicBezTo>
                    <a:pt x="16467" y="7793"/>
                    <a:pt x="16157" y="7860"/>
                    <a:pt x="16126" y="7893"/>
                  </a:cubicBezTo>
                  <a:cubicBezTo>
                    <a:pt x="16064" y="7937"/>
                    <a:pt x="16002" y="7981"/>
                    <a:pt x="15909" y="8003"/>
                  </a:cubicBezTo>
                  <a:cubicBezTo>
                    <a:pt x="15816" y="8014"/>
                    <a:pt x="15847" y="8059"/>
                    <a:pt x="15816" y="8092"/>
                  </a:cubicBezTo>
                  <a:cubicBezTo>
                    <a:pt x="15692" y="8081"/>
                    <a:pt x="15692" y="8114"/>
                    <a:pt x="15661" y="8147"/>
                  </a:cubicBezTo>
                  <a:cubicBezTo>
                    <a:pt x="15506" y="8158"/>
                    <a:pt x="15506" y="8224"/>
                    <a:pt x="15351" y="8235"/>
                  </a:cubicBezTo>
                  <a:cubicBezTo>
                    <a:pt x="15351" y="8357"/>
                    <a:pt x="15010" y="8390"/>
                    <a:pt x="14886" y="8479"/>
                  </a:cubicBezTo>
                  <a:cubicBezTo>
                    <a:pt x="14824" y="8523"/>
                    <a:pt x="14762" y="8567"/>
                    <a:pt x="14576" y="8567"/>
                  </a:cubicBezTo>
                  <a:cubicBezTo>
                    <a:pt x="14607" y="8633"/>
                    <a:pt x="14452" y="8655"/>
                    <a:pt x="14421" y="8700"/>
                  </a:cubicBezTo>
                  <a:cubicBezTo>
                    <a:pt x="14297" y="8744"/>
                    <a:pt x="14111" y="8766"/>
                    <a:pt x="13956" y="8788"/>
                  </a:cubicBezTo>
                  <a:cubicBezTo>
                    <a:pt x="14018" y="8943"/>
                    <a:pt x="13585" y="8932"/>
                    <a:pt x="13585" y="9064"/>
                  </a:cubicBezTo>
                  <a:cubicBezTo>
                    <a:pt x="12717" y="9341"/>
                    <a:pt x="11880" y="9639"/>
                    <a:pt x="11229" y="9982"/>
                  </a:cubicBezTo>
                  <a:cubicBezTo>
                    <a:pt x="11167" y="10037"/>
                    <a:pt x="11043" y="10070"/>
                    <a:pt x="10919" y="10093"/>
                  </a:cubicBezTo>
                  <a:cubicBezTo>
                    <a:pt x="10826" y="10137"/>
                    <a:pt x="10826" y="10214"/>
                    <a:pt x="10672" y="10236"/>
                  </a:cubicBezTo>
                  <a:cubicBezTo>
                    <a:pt x="10579" y="10269"/>
                    <a:pt x="10579" y="10347"/>
                    <a:pt x="10362" y="10347"/>
                  </a:cubicBezTo>
                  <a:cubicBezTo>
                    <a:pt x="10424" y="10435"/>
                    <a:pt x="10176" y="10402"/>
                    <a:pt x="10207" y="10479"/>
                  </a:cubicBezTo>
                  <a:cubicBezTo>
                    <a:pt x="9928" y="10535"/>
                    <a:pt x="9897" y="10667"/>
                    <a:pt x="9680" y="10734"/>
                  </a:cubicBezTo>
                  <a:cubicBezTo>
                    <a:pt x="9587" y="10778"/>
                    <a:pt x="9587" y="10844"/>
                    <a:pt x="9432" y="10877"/>
                  </a:cubicBezTo>
                  <a:cubicBezTo>
                    <a:pt x="9401" y="10922"/>
                    <a:pt x="9401" y="10988"/>
                    <a:pt x="9277" y="11010"/>
                  </a:cubicBezTo>
                  <a:cubicBezTo>
                    <a:pt x="9308" y="11054"/>
                    <a:pt x="9432" y="11021"/>
                    <a:pt x="9432" y="10988"/>
                  </a:cubicBezTo>
                  <a:cubicBezTo>
                    <a:pt x="9525" y="10977"/>
                    <a:pt x="9587" y="10966"/>
                    <a:pt x="9587" y="10933"/>
                  </a:cubicBezTo>
                  <a:cubicBezTo>
                    <a:pt x="9649" y="10877"/>
                    <a:pt x="9773" y="10844"/>
                    <a:pt x="9835" y="10789"/>
                  </a:cubicBezTo>
                  <a:cubicBezTo>
                    <a:pt x="10052" y="10712"/>
                    <a:pt x="10238" y="10645"/>
                    <a:pt x="10362" y="10546"/>
                  </a:cubicBezTo>
                  <a:cubicBezTo>
                    <a:pt x="10579" y="10490"/>
                    <a:pt x="10764" y="10424"/>
                    <a:pt x="10919" y="10347"/>
                  </a:cubicBezTo>
                  <a:cubicBezTo>
                    <a:pt x="11167" y="10369"/>
                    <a:pt x="11012" y="10258"/>
                    <a:pt x="11229" y="10258"/>
                  </a:cubicBezTo>
                  <a:cubicBezTo>
                    <a:pt x="11322" y="10225"/>
                    <a:pt x="11446" y="10203"/>
                    <a:pt x="11477" y="10148"/>
                  </a:cubicBezTo>
                  <a:cubicBezTo>
                    <a:pt x="11632" y="10148"/>
                    <a:pt x="11632" y="10070"/>
                    <a:pt x="11787" y="10070"/>
                  </a:cubicBezTo>
                  <a:cubicBezTo>
                    <a:pt x="11694" y="9982"/>
                    <a:pt x="12035" y="10026"/>
                    <a:pt x="12004" y="9960"/>
                  </a:cubicBezTo>
                  <a:cubicBezTo>
                    <a:pt x="12221" y="9905"/>
                    <a:pt x="12407" y="9838"/>
                    <a:pt x="12562" y="9761"/>
                  </a:cubicBezTo>
                  <a:cubicBezTo>
                    <a:pt x="12655" y="9739"/>
                    <a:pt x="12779" y="9717"/>
                    <a:pt x="12872" y="9672"/>
                  </a:cubicBezTo>
                  <a:cubicBezTo>
                    <a:pt x="12841" y="9606"/>
                    <a:pt x="13182" y="9650"/>
                    <a:pt x="13089" y="9562"/>
                  </a:cubicBezTo>
                  <a:cubicBezTo>
                    <a:pt x="13275" y="9562"/>
                    <a:pt x="13244" y="9496"/>
                    <a:pt x="13399" y="9485"/>
                  </a:cubicBezTo>
                  <a:cubicBezTo>
                    <a:pt x="13616" y="9496"/>
                    <a:pt x="13461" y="9374"/>
                    <a:pt x="13740" y="9396"/>
                  </a:cubicBezTo>
                  <a:cubicBezTo>
                    <a:pt x="13894" y="9330"/>
                    <a:pt x="14018" y="9241"/>
                    <a:pt x="14266" y="9208"/>
                  </a:cubicBezTo>
                  <a:cubicBezTo>
                    <a:pt x="14390" y="9120"/>
                    <a:pt x="14638" y="9087"/>
                    <a:pt x="14824" y="9042"/>
                  </a:cubicBezTo>
                  <a:cubicBezTo>
                    <a:pt x="15103" y="8932"/>
                    <a:pt x="15320" y="8788"/>
                    <a:pt x="15661" y="8700"/>
                  </a:cubicBezTo>
                  <a:cubicBezTo>
                    <a:pt x="15754" y="8678"/>
                    <a:pt x="15847" y="8644"/>
                    <a:pt x="15909" y="8622"/>
                  </a:cubicBezTo>
                  <a:cubicBezTo>
                    <a:pt x="16002" y="8589"/>
                    <a:pt x="15940" y="8512"/>
                    <a:pt x="16157" y="8534"/>
                  </a:cubicBezTo>
                  <a:cubicBezTo>
                    <a:pt x="16281" y="8479"/>
                    <a:pt x="16343" y="8412"/>
                    <a:pt x="16622" y="8401"/>
                  </a:cubicBezTo>
                  <a:cubicBezTo>
                    <a:pt x="16560" y="8313"/>
                    <a:pt x="16839" y="8346"/>
                    <a:pt x="16777" y="8258"/>
                  </a:cubicBezTo>
                  <a:cubicBezTo>
                    <a:pt x="16993" y="8269"/>
                    <a:pt x="16839" y="8158"/>
                    <a:pt x="16993" y="8147"/>
                  </a:cubicBezTo>
                  <a:cubicBezTo>
                    <a:pt x="17148" y="8081"/>
                    <a:pt x="17334" y="8025"/>
                    <a:pt x="17396" y="7926"/>
                  </a:cubicBezTo>
                  <a:cubicBezTo>
                    <a:pt x="17489" y="7893"/>
                    <a:pt x="17551" y="7849"/>
                    <a:pt x="17613" y="7815"/>
                  </a:cubicBezTo>
                  <a:cubicBezTo>
                    <a:pt x="17644" y="7760"/>
                    <a:pt x="17830" y="7760"/>
                    <a:pt x="17768" y="7672"/>
                  </a:cubicBezTo>
                  <a:cubicBezTo>
                    <a:pt x="18047" y="7650"/>
                    <a:pt x="17861" y="7462"/>
                    <a:pt x="18233" y="7484"/>
                  </a:cubicBezTo>
                  <a:cubicBezTo>
                    <a:pt x="18264" y="7263"/>
                    <a:pt x="18574" y="7152"/>
                    <a:pt x="18698" y="6975"/>
                  </a:cubicBezTo>
                  <a:cubicBezTo>
                    <a:pt x="18946" y="7008"/>
                    <a:pt x="18636" y="7075"/>
                    <a:pt x="18698" y="7141"/>
                  </a:cubicBezTo>
                  <a:cubicBezTo>
                    <a:pt x="18605" y="7163"/>
                    <a:pt x="18543" y="7218"/>
                    <a:pt x="18543" y="7285"/>
                  </a:cubicBezTo>
                  <a:cubicBezTo>
                    <a:pt x="18450" y="7318"/>
                    <a:pt x="18419" y="7384"/>
                    <a:pt x="18388" y="7451"/>
                  </a:cubicBezTo>
                  <a:cubicBezTo>
                    <a:pt x="18233" y="7462"/>
                    <a:pt x="18233" y="7528"/>
                    <a:pt x="18078" y="7539"/>
                  </a:cubicBezTo>
                  <a:cubicBezTo>
                    <a:pt x="18233" y="7583"/>
                    <a:pt x="18016" y="7605"/>
                    <a:pt x="18078" y="7705"/>
                  </a:cubicBezTo>
                  <a:cubicBezTo>
                    <a:pt x="17830" y="7782"/>
                    <a:pt x="17706" y="7915"/>
                    <a:pt x="17551" y="8036"/>
                  </a:cubicBezTo>
                  <a:cubicBezTo>
                    <a:pt x="17272" y="8114"/>
                    <a:pt x="17241" y="8269"/>
                    <a:pt x="16931" y="8313"/>
                  </a:cubicBezTo>
                  <a:cubicBezTo>
                    <a:pt x="16931" y="8390"/>
                    <a:pt x="16746" y="8412"/>
                    <a:pt x="16622" y="8456"/>
                  </a:cubicBezTo>
                  <a:cubicBezTo>
                    <a:pt x="16591" y="8534"/>
                    <a:pt x="16436" y="8556"/>
                    <a:pt x="16312" y="8589"/>
                  </a:cubicBezTo>
                  <a:cubicBezTo>
                    <a:pt x="16343" y="8655"/>
                    <a:pt x="16157" y="8633"/>
                    <a:pt x="16157" y="8678"/>
                  </a:cubicBezTo>
                  <a:cubicBezTo>
                    <a:pt x="16095" y="8700"/>
                    <a:pt x="16064" y="8722"/>
                    <a:pt x="15971" y="8733"/>
                  </a:cubicBezTo>
                  <a:cubicBezTo>
                    <a:pt x="15940" y="8799"/>
                    <a:pt x="15723" y="8810"/>
                    <a:pt x="15661" y="8866"/>
                  </a:cubicBezTo>
                  <a:cubicBezTo>
                    <a:pt x="15413" y="8954"/>
                    <a:pt x="15072" y="9009"/>
                    <a:pt x="14979" y="9153"/>
                  </a:cubicBezTo>
                  <a:cubicBezTo>
                    <a:pt x="14793" y="9131"/>
                    <a:pt x="14855" y="9197"/>
                    <a:pt x="14731" y="9208"/>
                  </a:cubicBezTo>
                  <a:cubicBezTo>
                    <a:pt x="14669" y="9219"/>
                    <a:pt x="14607" y="9230"/>
                    <a:pt x="14576" y="9263"/>
                  </a:cubicBezTo>
                  <a:cubicBezTo>
                    <a:pt x="14545" y="9286"/>
                    <a:pt x="14390" y="9286"/>
                    <a:pt x="14421" y="9341"/>
                  </a:cubicBezTo>
                  <a:cubicBezTo>
                    <a:pt x="14359" y="9363"/>
                    <a:pt x="14297" y="9374"/>
                    <a:pt x="14204" y="9374"/>
                  </a:cubicBezTo>
                  <a:cubicBezTo>
                    <a:pt x="14142" y="9429"/>
                    <a:pt x="13956" y="9451"/>
                    <a:pt x="13802" y="9485"/>
                  </a:cubicBezTo>
                  <a:cubicBezTo>
                    <a:pt x="13833" y="9540"/>
                    <a:pt x="13647" y="9518"/>
                    <a:pt x="13647" y="9562"/>
                  </a:cubicBezTo>
                  <a:cubicBezTo>
                    <a:pt x="13616" y="9595"/>
                    <a:pt x="13492" y="9584"/>
                    <a:pt x="13492" y="9617"/>
                  </a:cubicBezTo>
                  <a:cubicBezTo>
                    <a:pt x="13275" y="9628"/>
                    <a:pt x="13399" y="9750"/>
                    <a:pt x="13089" y="9739"/>
                  </a:cubicBezTo>
                  <a:cubicBezTo>
                    <a:pt x="13058" y="9794"/>
                    <a:pt x="12841" y="9805"/>
                    <a:pt x="12779" y="9871"/>
                  </a:cubicBezTo>
                  <a:cubicBezTo>
                    <a:pt x="12469" y="9938"/>
                    <a:pt x="12345" y="10070"/>
                    <a:pt x="12004" y="10126"/>
                  </a:cubicBezTo>
                  <a:cubicBezTo>
                    <a:pt x="11973" y="10192"/>
                    <a:pt x="11756" y="10203"/>
                    <a:pt x="11694" y="10258"/>
                  </a:cubicBezTo>
                  <a:cubicBezTo>
                    <a:pt x="11539" y="10280"/>
                    <a:pt x="11539" y="10369"/>
                    <a:pt x="11322" y="10369"/>
                  </a:cubicBezTo>
                  <a:cubicBezTo>
                    <a:pt x="11198" y="10413"/>
                    <a:pt x="11167" y="10490"/>
                    <a:pt x="11012" y="10513"/>
                  </a:cubicBezTo>
                  <a:cubicBezTo>
                    <a:pt x="10981" y="10590"/>
                    <a:pt x="10672" y="10557"/>
                    <a:pt x="10703" y="10656"/>
                  </a:cubicBezTo>
                  <a:cubicBezTo>
                    <a:pt x="10393" y="10712"/>
                    <a:pt x="10238" y="10822"/>
                    <a:pt x="10052" y="10933"/>
                  </a:cubicBezTo>
                  <a:cubicBezTo>
                    <a:pt x="9959" y="10977"/>
                    <a:pt x="9804" y="11010"/>
                    <a:pt x="9742" y="11065"/>
                  </a:cubicBezTo>
                  <a:cubicBezTo>
                    <a:pt x="9587" y="11087"/>
                    <a:pt x="9649" y="11198"/>
                    <a:pt x="9432" y="11209"/>
                  </a:cubicBezTo>
                  <a:cubicBezTo>
                    <a:pt x="9308" y="11331"/>
                    <a:pt x="9091" y="11419"/>
                    <a:pt x="8905" y="11519"/>
                  </a:cubicBezTo>
                  <a:cubicBezTo>
                    <a:pt x="8843" y="11541"/>
                    <a:pt x="8812" y="11574"/>
                    <a:pt x="8812" y="11629"/>
                  </a:cubicBezTo>
                  <a:cubicBezTo>
                    <a:pt x="8688" y="11618"/>
                    <a:pt x="8657" y="11651"/>
                    <a:pt x="8657" y="11684"/>
                  </a:cubicBezTo>
                  <a:cubicBezTo>
                    <a:pt x="8564" y="11684"/>
                    <a:pt x="8626" y="11762"/>
                    <a:pt x="8502" y="11762"/>
                  </a:cubicBezTo>
                  <a:cubicBezTo>
                    <a:pt x="8409" y="11773"/>
                    <a:pt x="8440" y="11817"/>
                    <a:pt x="8440" y="11850"/>
                  </a:cubicBezTo>
                  <a:cubicBezTo>
                    <a:pt x="8099" y="11894"/>
                    <a:pt x="8192" y="12104"/>
                    <a:pt x="7882" y="12160"/>
                  </a:cubicBezTo>
                  <a:cubicBezTo>
                    <a:pt x="7944" y="12303"/>
                    <a:pt x="7727" y="12337"/>
                    <a:pt x="7727" y="12458"/>
                  </a:cubicBezTo>
                  <a:cubicBezTo>
                    <a:pt x="7542" y="12513"/>
                    <a:pt x="7635" y="12668"/>
                    <a:pt x="7511" y="12734"/>
                  </a:cubicBezTo>
                  <a:cubicBezTo>
                    <a:pt x="7727" y="12712"/>
                    <a:pt x="7696" y="12580"/>
                    <a:pt x="7882" y="12547"/>
                  </a:cubicBezTo>
                  <a:cubicBezTo>
                    <a:pt x="7944" y="12458"/>
                    <a:pt x="8068" y="12392"/>
                    <a:pt x="8192" y="12325"/>
                  </a:cubicBezTo>
                  <a:cubicBezTo>
                    <a:pt x="8440" y="12193"/>
                    <a:pt x="8564" y="12027"/>
                    <a:pt x="8905" y="11928"/>
                  </a:cubicBezTo>
                  <a:cubicBezTo>
                    <a:pt x="8905" y="11828"/>
                    <a:pt x="9153" y="11795"/>
                    <a:pt x="9215" y="11706"/>
                  </a:cubicBezTo>
                  <a:cubicBezTo>
                    <a:pt x="9308" y="11640"/>
                    <a:pt x="9401" y="11574"/>
                    <a:pt x="9587" y="11541"/>
                  </a:cubicBezTo>
                  <a:cubicBezTo>
                    <a:pt x="9494" y="11452"/>
                    <a:pt x="9711" y="11474"/>
                    <a:pt x="9742" y="11430"/>
                  </a:cubicBezTo>
                  <a:cubicBezTo>
                    <a:pt x="9742" y="11375"/>
                    <a:pt x="9959" y="11397"/>
                    <a:pt x="9897" y="11320"/>
                  </a:cubicBezTo>
                  <a:cubicBezTo>
                    <a:pt x="10052" y="11308"/>
                    <a:pt x="10083" y="11275"/>
                    <a:pt x="10052" y="11209"/>
                  </a:cubicBezTo>
                  <a:cubicBezTo>
                    <a:pt x="10176" y="11198"/>
                    <a:pt x="10238" y="11176"/>
                    <a:pt x="10207" y="11121"/>
                  </a:cubicBezTo>
                  <a:cubicBezTo>
                    <a:pt x="10424" y="11098"/>
                    <a:pt x="10486" y="11010"/>
                    <a:pt x="10610" y="10955"/>
                  </a:cubicBezTo>
                  <a:cubicBezTo>
                    <a:pt x="10795" y="10966"/>
                    <a:pt x="10703" y="10877"/>
                    <a:pt x="10857" y="10877"/>
                  </a:cubicBezTo>
                  <a:cubicBezTo>
                    <a:pt x="10919" y="10855"/>
                    <a:pt x="10950" y="10822"/>
                    <a:pt x="11012" y="10789"/>
                  </a:cubicBezTo>
                  <a:cubicBezTo>
                    <a:pt x="11136" y="10734"/>
                    <a:pt x="11198" y="10667"/>
                    <a:pt x="11384" y="10623"/>
                  </a:cubicBezTo>
                  <a:cubicBezTo>
                    <a:pt x="11539" y="10579"/>
                    <a:pt x="11539" y="10502"/>
                    <a:pt x="11787" y="10479"/>
                  </a:cubicBezTo>
                  <a:cubicBezTo>
                    <a:pt x="12252" y="10258"/>
                    <a:pt x="12965" y="10126"/>
                    <a:pt x="13430" y="9905"/>
                  </a:cubicBezTo>
                  <a:cubicBezTo>
                    <a:pt x="13461" y="9816"/>
                    <a:pt x="13833" y="9849"/>
                    <a:pt x="13802" y="9728"/>
                  </a:cubicBezTo>
                  <a:cubicBezTo>
                    <a:pt x="13987" y="9706"/>
                    <a:pt x="14049" y="9639"/>
                    <a:pt x="14266" y="9617"/>
                  </a:cubicBezTo>
                  <a:cubicBezTo>
                    <a:pt x="14173" y="9529"/>
                    <a:pt x="14514" y="9595"/>
                    <a:pt x="14421" y="9507"/>
                  </a:cubicBezTo>
                  <a:cubicBezTo>
                    <a:pt x="14483" y="9485"/>
                    <a:pt x="14638" y="9496"/>
                    <a:pt x="14669" y="9451"/>
                  </a:cubicBezTo>
                  <a:cubicBezTo>
                    <a:pt x="14762" y="9396"/>
                    <a:pt x="14886" y="9352"/>
                    <a:pt x="15041" y="9319"/>
                  </a:cubicBezTo>
                  <a:cubicBezTo>
                    <a:pt x="15103" y="9230"/>
                    <a:pt x="15413" y="9241"/>
                    <a:pt x="15444" y="9153"/>
                  </a:cubicBezTo>
                  <a:cubicBezTo>
                    <a:pt x="15599" y="9109"/>
                    <a:pt x="15785" y="9087"/>
                    <a:pt x="15816" y="9009"/>
                  </a:cubicBezTo>
                  <a:cubicBezTo>
                    <a:pt x="16157" y="8932"/>
                    <a:pt x="16343" y="8810"/>
                    <a:pt x="16684" y="8733"/>
                  </a:cubicBezTo>
                  <a:cubicBezTo>
                    <a:pt x="16808" y="8578"/>
                    <a:pt x="17179" y="8501"/>
                    <a:pt x="17303" y="8346"/>
                  </a:cubicBezTo>
                  <a:cubicBezTo>
                    <a:pt x="17551" y="8324"/>
                    <a:pt x="17458" y="8191"/>
                    <a:pt x="17706" y="8169"/>
                  </a:cubicBezTo>
                  <a:cubicBezTo>
                    <a:pt x="17706" y="8125"/>
                    <a:pt x="17768" y="8103"/>
                    <a:pt x="17861" y="8092"/>
                  </a:cubicBezTo>
                  <a:cubicBezTo>
                    <a:pt x="17830" y="8036"/>
                    <a:pt x="17861" y="8003"/>
                    <a:pt x="18016" y="8003"/>
                  </a:cubicBezTo>
                  <a:cubicBezTo>
                    <a:pt x="18047" y="8070"/>
                    <a:pt x="17985" y="8114"/>
                    <a:pt x="17923" y="8147"/>
                  </a:cubicBezTo>
                  <a:cubicBezTo>
                    <a:pt x="17830" y="8158"/>
                    <a:pt x="17892" y="8224"/>
                    <a:pt x="17768" y="8235"/>
                  </a:cubicBezTo>
                  <a:cubicBezTo>
                    <a:pt x="17675" y="8302"/>
                    <a:pt x="17644" y="8390"/>
                    <a:pt x="17458" y="8423"/>
                  </a:cubicBezTo>
                  <a:cubicBezTo>
                    <a:pt x="17334" y="8567"/>
                    <a:pt x="17086" y="8678"/>
                    <a:pt x="16839" y="8788"/>
                  </a:cubicBezTo>
                  <a:cubicBezTo>
                    <a:pt x="16777" y="8854"/>
                    <a:pt x="16529" y="8877"/>
                    <a:pt x="16467" y="8954"/>
                  </a:cubicBezTo>
                  <a:cubicBezTo>
                    <a:pt x="16405" y="9020"/>
                    <a:pt x="16188" y="9042"/>
                    <a:pt x="16064" y="9098"/>
                  </a:cubicBezTo>
                  <a:cubicBezTo>
                    <a:pt x="15940" y="9153"/>
                    <a:pt x="15754" y="9175"/>
                    <a:pt x="15661" y="9263"/>
                  </a:cubicBezTo>
                  <a:cubicBezTo>
                    <a:pt x="15506" y="9297"/>
                    <a:pt x="15382" y="9341"/>
                    <a:pt x="15289" y="9396"/>
                  </a:cubicBezTo>
                  <a:cubicBezTo>
                    <a:pt x="14731" y="9584"/>
                    <a:pt x="14204" y="9794"/>
                    <a:pt x="13647" y="9982"/>
                  </a:cubicBezTo>
                  <a:cubicBezTo>
                    <a:pt x="13678" y="10048"/>
                    <a:pt x="13430" y="10015"/>
                    <a:pt x="13430" y="10070"/>
                  </a:cubicBezTo>
                  <a:cubicBezTo>
                    <a:pt x="13399" y="10104"/>
                    <a:pt x="13275" y="10115"/>
                    <a:pt x="13275" y="10148"/>
                  </a:cubicBezTo>
                  <a:cubicBezTo>
                    <a:pt x="13089" y="10137"/>
                    <a:pt x="13151" y="10203"/>
                    <a:pt x="13027" y="10203"/>
                  </a:cubicBezTo>
                  <a:cubicBezTo>
                    <a:pt x="12934" y="10214"/>
                    <a:pt x="12872" y="10247"/>
                    <a:pt x="12872" y="10292"/>
                  </a:cubicBezTo>
                  <a:cubicBezTo>
                    <a:pt x="12624" y="10314"/>
                    <a:pt x="12562" y="10380"/>
                    <a:pt x="12407" y="10424"/>
                  </a:cubicBezTo>
                  <a:cubicBezTo>
                    <a:pt x="12190" y="10446"/>
                    <a:pt x="12221" y="10546"/>
                    <a:pt x="11942" y="10546"/>
                  </a:cubicBezTo>
                  <a:cubicBezTo>
                    <a:pt x="11756" y="10678"/>
                    <a:pt x="11446" y="10767"/>
                    <a:pt x="11229" y="10899"/>
                  </a:cubicBezTo>
                  <a:cubicBezTo>
                    <a:pt x="11074" y="10911"/>
                    <a:pt x="11167" y="10999"/>
                    <a:pt x="11012" y="10988"/>
                  </a:cubicBezTo>
                  <a:cubicBezTo>
                    <a:pt x="10981" y="11021"/>
                    <a:pt x="10857" y="11032"/>
                    <a:pt x="10857" y="11065"/>
                  </a:cubicBezTo>
                  <a:cubicBezTo>
                    <a:pt x="10703" y="11110"/>
                    <a:pt x="10672" y="11198"/>
                    <a:pt x="10455" y="11209"/>
                  </a:cubicBezTo>
                  <a:cubicBezTo>
                    <a:pt x="10238" y="11386"/>
                    <a:pt x="9990" y="11563"/>
                    <a:pt x="9587" y="11684"/>
                  </a:cubicBezTo>
                  <a:cubicBezTo>
                    <a:pt x="9494" y="11773"/>
                    <a:pt x="9370" y="11861"/>
                    <a:pt x="9215" y="11928"/>
                  </a:cubicBezTo>
                  <a:cubicBezTo>
                    <a:pt x="9060" y="11994"/>
                    <a:pt x="9029" y="12104"/>
                    <a:pt x="8812" y="12160"/>
                  </a:cubicBezTo>
                  <a:cubicBezTo>
                    <a:pt x="8688" y="12237"/>
                    <a:pt x="8595" y="12337"/>
                    <a:pt x="8440" y="12403"/>
                  </a:cubicBezTo>
                  <a:cubicBezTo>
                    <a:pt x="8347" y="12502"/>
                    <a:pt x="8192" y="12580"/>
                    <a:pt x="8037" y="12657"/>
                  </a:cubicBezTo>
                  <a:cubicBezTo>
                    <a:pt x="7975" y="12690"/>
                    <a:pt x="7975" y="12757"/>
                    <a:pt x="7882" y="12790"/>
                  </a:cubicBezTo>
                  <a:cubicBezTo>
                    <a:pt x="7665" y="12779"/>
                    <a:pt x="7820" y="12900"/>
                    <a:pt x="7665" y="12911"/>
                  </a:cubicBezTo>
                  <a:cubicBezTo>
                    <a:pt x="7542" y="12989"/>
                    <a:pt x="7511" y="13099"/>
                    <a:pt x="7325" y="13155"/>
                  </a:cubicBezTo>
                  <a:cubicBezTo>
                    <a:pt x="7418" y="13254"/>
                    <a:pt x="7573" y="13354"/>
                    <a:pt x="7418" y="13464"/>
                  </a:cubicBezTo>
                  <a:cubicBezTo>
                    <a:pt x="7635" y="13409"/>
                    <a:pt x="7573" y="13265"/>
                    <a:pt x="7820" y="13210"/>
                  </a:cubicBezTo>
                  <a:cubicBezTo>
                    <a:pt x="7789" y="13144"/>
                    <a:pt x="7851" y="13099"/>
                    <a:pt x="7975" y="13077"/>
                  </a:cubicBezTo>
                  <a:cubicBezTo>
                    <a:pt x="8006" y="13022"/>
                    <a:pt x="8006" y="12956"/>
                    <a:pt x="8130" y="12933"/>
                  </a:cubicBezTo>
                  <a:cubicBezTo>
                    <a:pt x="8223" y="12834"/>
                    <a:pt x="8285" y="12734"/>
                    <a:pt x="8502" y="12679"/>
                  </a:cubicBezTo>
                  <a:cubicBezTo>
                    <a:pt x="8564" y="12580"/>
                    <a:pt x="8719" y="12502"/>
                    <a:pt x="8905" y="12436"/>
                  </a:cubicBezTo>
                  <a:cubicBezTo>
                    <a:pt x="8936" y="12314"/>
                    <a:pt x="9153" y="12259"/>
                    <a:pt x="9277" y="12182"/>
                  </a:cubicBezTo>
                  <a:cubicBezTo>
                    <a:pt x="9370" y="12082"/>
                    <a:pt x="9618" y="12038"/>
                    <a:pt x="9680" y="11928"/>
                  </a:cubicBezTo>
                  <a:cubicBezTo>
                    <a:pt x="9928" y="11883"/>
                    <a:pt x="10021" y="11795"/>
                    <a:pt x="10145" y="11706"/>
                  </a:cubicBezTo>
                  <a:cubicBezTo>
                    <a:pt x="10362" y="11673"/>
                    <a:pt x="10455" y="11585"/>
                    <a:pt x="10610" y="11519"/>
                  </a:cubicBezTo>
                  <a:cubicBezTo>
                    <a:pt x="10826" y="11463"/>
                    <a:pt x="10919" y="11364"/>
                    <a:pt x="11074" y="11286"/>
                  </a:cubicBezTo>
                  <a:cubicBezTo>
                    <a:pt x="11105" y="11231"/>
                    <a:pt x="11229" y="11220"/>
                    <a:pt x="11322" y="11176"/>
                  </a:cubicBezTo>
                  <a:cubicBezTo>
                    <a:pt x="11322" y="11121"/>
                    <a:pt x="11508" y="11121"/>
                    <a:pt x="11539" y="11065"/>
                  </a:cubicBezTo>
                  <a:cubicBezTo>
                    <a:pt x="11818" y="11032"/>
                    <a:pt x="11818" y="10911"/>
                    <a:pt x="12097" y="10877"/>
                  </a:cubicBezTo>
                  <a:cubicBezTo>
                    <a:pt x="12252" y="10811"/>
                    <a:pt x="12469" y="10767"/>
                    <a:pt x="12562" y="10678"/>
                  </a:cubicBezTo>
                  <a:cubicBezTo>
                    <a:pt x="12655" y="10656"/>
                    <a:pt x="12841" y="10656"/>
                    <a:pt x="12872" y="10601"/>
                  </a:cubicBezTo>
                  <a:cubicBezTo>
                    <a:pt x="12934" y="10557"/>
                    <a:pt x="13089" y="10546"/>
                    <a:pt x="13120" y="10479"/>
                  </a:cubicBezTo>
                  <a:cubicBezTo>
                    <a:pt x="13306" y="10435"/>
                    <a:pt x="13523" y="10369"/>
                    <a:pt x="13740" y="10314"/>
                  </a:cubicBezTo>
                  <a:cubicBezTo>
                    <a:pt x="13987" y="10159"/>
                    <a:pt x="14421" y="10059"/>
                    <a:pt x="14669" y="9905"/>
                  </a:cubicBezTo>
                  <a:cubicBezTo>
                    <a:pt x="14762" y="9860"/>
                    <a:pt x="15072" y="9882"/>
                    <a:pt x="15041" y="9783"/>
                  </a:cubicBezTo>
                  <a:cubicBezTo>
                    <a:pt x="15227" y="9772"/>
                    <a:pt x="15258" y="9695"/>
                    <a:pt x="15444" y="9672"/>
                  </a:cubicBezTo>
                  <a:cubicBezTo>
                    <a:pt x="15599" y="9562"/>
                    <a:pt x="15971" y="9540"/>
                    <a:pt x="16064" y="9396"/>
                  </a:cubicBezTo>
                  <a:cubicBezTo>
                    <a:pt x="16467" y="9374"/>
                    <a:pt x="16405" y="9186"/>
                    <a:pt x="16777" y="9153"/>
                  </a:cubicBezTo>
                  <a:cubicBezTo>
                    <a:pt x="16839" y="9098"/>
                    <a:pt x="16962" y="9053"/>
                    <a:pt x="17086" y="9009"/>
                  </a:cubicBezTo>
                  <a:cubicBezTo>
                    <a:pt x="17117" y="8954"/>
                    <a:pt x="17241" y="8921"/>
                    <a:pt x="17303" y="8866"/>
                  </a:cubicBezTo>
                  <a:cubicBezTo>
                    <a:pt x="17489" y="8854"/>
                    <a:pt x="17551" y="8788"/>
                    <a:pt x="17613" y="8733"/>
                  </a:cubicBezTo>
                  <a:cubicBezTo>
                    <a:pt x="17737" y="8689"/>
                    <a:pt x="17861" y="8644"/>
                    <a:pt x="17923" y="8589"/>
                  </a:cubicBezTo>
                  <a:cubicBezTo>
                    <a:pt x="18047" y="8468"/>
                    <a:pt x="18419" y="8423"/>
                    <a:pt x="18481" y="8291"/>
                  </a:cubicBezTo>
                  <a:cubicBezTo>
                    <a:pt x="18760" y="8224"/>
                    <a:pt x="18822" y="8081"/>
                    <a:pt x="19101" y="8003"/>
                  </a:cubicBezTo>
                  <a:cubicBezTo>
                    <a:pt x="19194" y="7948"/>
                    <a:pt x="19225" y="7893"/>
                    <a:pt x="19411" y="7871"/>
                  </a:cubicBezTo>
                  <a:cubicBezTo>
                    <a:pt x="19380" y="7782"/>
                    <a:pt x="19535" y="7760"/>
                    <a:pt x="19566" y="7705"/>
                  </a:cubicBezTo>
                  <a:cubicBezTo>
                    <a:pt x="19814" y="7727"/>
                    <a:pt x="19473" y="7771"/>
                    <a:pt x="19566" y="7837"/>
                  </a:cubicBezTo>
                  <a:cubicBezTo>
                    <a:pt x="19473" y="7860"/>
                    <a:pt x="19411" y="7904"/>
                    <a:pt x="19411" y="7948"/>
                  </a:cubicBezTo>
                  <a:cubicBezTo>
                    <a:pt x="19256" y="7959"/>
                    <a:pt x="19349" y="8047"/>
                    <a:pt x="19194" y="8036"/>
                  </a:cubicBezTo>
                  <a:cubicBezTo>
                    <a:pt x="19287" y="8125"/>
                    <a:pt x="18915" y="8059"/>
                    <a:pt x="19039" y="8147"/>
                  </a:cubicBezTo>
                  <a:cubicBezTo>
                    <a:pt x="18946" y="8235"/>
                    <a:pt x="18729" y="8280"/>
                    <a:pt x="18636" y="8368"/>
                  </a:cubicBezTo>
                  <a:cubicBezTo>
                    <a:pt x="18450" y="8412"/>
                    <a:pt x="18419" y="8523"/>
                    <a:pt x="18171" y="8534"/>
                  </a:cubicBezTo>
                  <a:cubicBezTo>
                    <a:pt x="18233" y="8622"/>
                    <a:pt x="18047" y="8622"/>
                    <a:pt x="18016" y="8678"/>
                  </a:cubicBezTo>
                  <a:cubicBezTo>
                    <a:pt x="17830" y="8667"/>
                    <a:pt x="18047" y="8799"/>
                    <a:pt x="17768" y="8755"/>
                  </a:cubicBezTo>
                  <a:cubicBezTo>
                    <a:pt x="17768" y="8866"/>
                    <a:pt x="17489" y="8877"/>
                    <a:pt x="17458" y="8976"/>
                  </a:cubicBezTo>
                  <a:cubicBezTo>
                    <a:pt x="17210" y="9009"/>
                    <a:pt x="17303" y="9142"/>
                    <a:pt x="16993" y="9153"/>
                  </a:cubicBezTo>
                  <a:cubicBezTo>
                    <a:pt x="16962" y="9252"/>
                    <a:pt x="16808" y="9297"/>
                    <a:pt x="16622" y="9341"/>
                  </a:cubicBezTo>
                  <a:cubicBezTo>
                    <a:pt x="16622" y="9462"/>
                    <a:pt x="16219" y="9440"/>
                    <a:pt x="16219" y="9562"/>
                  </a:cubicBezTo>
                  <a:cubicBezTo>
                    <a:pt x="16002" y="9551"/>
                    <a:pt x="16064" y="9628"/>
                    <a:pt x="16002" y="9650"/>
                  </a:cubicBezTo>
                  <a:cubicBezTo>
                    <a:pt x="15785" y="9628"/>
                    <a:pt x="15847" y="9706"/>
                    <a:pt x="15661" y="9706"/>
                  </a:cubicBezTo>
                  <a:cubicBezTo>
                    <a:pt x="15754" y="9794"/>
                    <a:pt x="15475" y="9761"/>
                    <a:pt x="15444" y="9816"/>
                  </a:cubicBezTo>
                  <a:cubicBezTo>
                    <a:pt x="15351" y="9838"/>
                    <a:pt x="15289" y="9871"/>
                    <a:pt x="15196" y="9905"/>
                  </a:cubicBezTo>
                  <a:cubicBezTo>
                    <a:pt x="15041" y="9894"/>
                    <a:pt x="15134" y="9982"/>
                    <a:pt x="14979" y="9982"/>
                  </a:cubicBezTo>
                  <a:cubicBezTo>
                    <a:pt x="14855" y="10004"/>
                    <a:pt x="14793" y="10026"/>
                    <a:pt x="14731" y="10070"/>
                  </a:cubicBezTo>
                  <a:cubicBezTo>
                    <a:pt x="14514" y="10104"/>
                    <a:pt x="14452" y="10203"/>
                    <a:pt x="14266" y="10258"/>
                  </a:cubicBezTo>
                  <a:cubicBezTo>
                    <a:pt x="14204" y="10292"/>
                    <a:pt x="14111" y="10314"/>
                    <a:pt x="14049" y="10347"/>
                  </a:cubicBezTo>
                  <a:cubicBezTo>
                    <a:pt x="13863" y="10336"/>
                    <a:pt x="13956" y="10424"/>
                    <a:pt x="13802" y="10424"/>
                  </a:cubicBezTo>
                  <a:cubicBezTo>
                    <a:pt x="13833" y="10490"/>
                    <a:pt x="13585" y="10457"/>
                    <a:pt x="13585" y="10513"/>
                  </a:cubicBezTo>
                  <a:cubicBezTo>
                    <a:pt x="13492" y="10535"/>
                    <a:pt x="13430" y="10568"/>
                    <a:pt x="13337" y="10601"/>
                  </a:cubicBezTo>
                  <a:cubicBezTo>
                    <a:pt x="13244" y="10634"/>
                    <a:pt x="13182" y="10645"/>
                    <a:pt x="13120" y="10678"/>
                  </a:cubicBezTo>
                  <a:cubicBezTo>
                    <a:pt x="13027" y="10712"/>
                    <a:pt x="12872" y="10712"/>
                    <a:pt x="12965" y="10789"/>
                  </a:cubicBezTo>
                  <a:cubicBezTo>
                    <a:pt x="12717" y="10811"/>
                    <a:pt x="12562" y="10866"/>
                    <a:pt x="12407" y="10933"/>
                  </a:cubicBezTo>
                  <a:cubicBezTo>
                    <a:pt x="12376" y="10966"/>
                    <a:pt x="12283" y="10999"/>
                    <a:pt x="12159" y="11010"/>
                  </a:cubicBezTo>
                  <a:cubicBezTo>
                    <a:pt x="12004" y="11010"/>
                    <a:pt x="12097" y="11098"/>
                    <a:pt x="11942" y="11098"/>
                  </a:cubicBezTo>
                  <a:cubicBezTo>
                    <a:pt x="11818" y="11121"/>
                    <a:pt x="11787" y="11154"/>
                    <a:pt x="11787" y="11209"/>
                  </a:cubicBezTo>
                  <a:cubicBezTo>
                    <a:pt x="11694" y="11242"/>
                    <a:pt x="11508" y="11220"/>
                    <a:pt x="11539" y="11286"/>
                  </a:cubicBezTo>
                  <a:cubicBezTo>
                    <a:pt x="11353" y="11320"/>
                    <a:pt x="11322" y="11419"/>
                    <a:pt x="11167" y="11463"/>
                  </a:cubicBezTo>
                  <a:cubicBezTo>
                    <a:pt x="10919" y="11596"/>
                    <a:pt x="10579" y="11695"/>
                    <a:pt x="10393" y="11850"/>
                  </a:cubicBezTo>
                  <a:cubicBezTo>
                    <a:pt x="10207" y="11905"/>
                    <a:pt x="10052" y="11950"/>
                    <a:pt x="9990" y="12038"/>
                  </a:cubicBezTo>
                  <a:cubicBezTo>
                    <a:pt x="9711" y="12005"/>
                    <a:pt x="9928" y="12138"/>
                    <a:pt x="9742" y="12127"/>
                  </a:cubicBezTo>
                  <a:cubicBezTo>
                    <a:pt x="9649" y="12138"/>
                    <a:pt x="9618" y="12171"/>
                    <a:pt x="9525" y="12182"/>
                  </a:cubicBezTo>
                  <a:cubicBezTo>
                    <a:pt x="9525" y="12215"/>
                    <a:pt x="9525" y="12259"/>
                    <a:pt x="9525" y="12292"/>
                  </a:cubicBezTo>
                  <a:cubicBezTo>
                    <a:pt x="9401" y="12281"/>
                    <a:pt x="9370" y="12314"/>
                    <a:pt x="9370" y="12348"/>
                  </a:cubicBezTo>
                  <a:cubicBezTo>
                    <a:pt x="9215" y="12370"/>
                    <a:pt x="9215" y="12447"/>
                    <a:pt x="9122" y="12491"/>
                  </a:cubicBezTo>
                  <a:cubicBezTo>
                    <a:pt x="9029" y="12524"/>
                    <a:pt x="9029" y="12591"/>
                    <a:pt x="8905" y="12624"/>
                  </a:cubicBezTo>
                  <a:cubicBezTo>
                    <a:pt x="8874" y="12679"/>
                    <a:pt x="8719" y="12701"/>
                    <a:pt x="8750" y="12768"/>
                  </a:cubicBezTo>
                  <a:cubicBezTo>
                    <a:pt x="8533" y="12768"/>
                    <a:pt x="8626" y="12867"/>
                    <a:pt x="8502" y="12911"/>
                  </a:cubicBezTo>
                  <a:cubicBezTo>
                    <a:pt x="8378" y="12933"/>
                    <a:pt x="8409" y="13000"/>
                    <a:pt x="8347" y="13044"/>
                  </a:cubicBezTo>
                  <a:cubicBezTo>
                    <a:pt x="8161" y="13121"/>
                    <a:pt x="8099" y="13232"/>
                    <a:pt x="8037" y="13354"/>
                  </a:cubicBezTo>
                  <a:cubicBezTo>
                    <a:pt x="7758" y="13398"/>
                    <a:pt x="7758" y="13553"/>
                    <a:pt x="7573" y="13630"/>
                  </a:cubicBezTo>
                  <a:cubicBezTo>
                    <a:pt x="7573" y="13718"/>
                    <a:pt x="7573" y="13818"/>
                    <a:pt x="7573" y="13906"/>
                  </a:cubicBezTo>
                  <a:cubicBezTo>
                    <a:pt x="7604" y="13939"/>
                    <a:pt x="7665" y="13928"/>
                    <a:pt x="7665" y="13906"/>
                  </a:cubicBezTo>
                  <a:cubicBezTo>
                    <a:pt x="7665" y="13884"/>
                    <a:pt x="7727" y="13884"/>
                    <a:pt x="7727" y="13851"/>
                  </a:cubicBezTo>
                  <a:cubicBezTo>
                    <a:pt x="7913" y="13862"/>
                    <a:pt x="7820" y="13774"/>
                    <a:pt x="7975" y="13774"/>
                  </a:cubicBezTo>
                  <a:cubicBezTo>
                    <a:pt x="8037" y="13674"/>
                    <a:pt x="8130" y="13608"/>
                    <a:pt x="8285" y="13541"/>
                  </a:cubicBezTo>
                  <a:cubicBezTo>
                    <a:pt x="8254" y="13486"/>
                    <a:pt x="8285" y="13442"/>
                    <a:pt x="8440" y="13431"/>
                  </a:cubicBezTo>
                  <a:cubicBezTo>
                    <a:pt x="8440" y="13387"/>
                    <a:pt x="8471" y="13342"/>
                    <a:pt x="8595" y="13320"/>
                  </a:cubicBezTo>
                  <a:cubicBezTo>
                    <a:pt x="8595" y="13221"/>
                    <a:pt x="8905" y="13221"/>
                    <a:pt x="8905" y="13099"/>
                  </a:cubicBezTo>
                  <a:cubicBezTo>
                    <a:pt x="9215" y="12989"/>
                    <a:pt x="9401" y="12834"/>
                    <a:pt x="9680" y="12712"/>
                  </a:cubicBezTo>
                  <a:cubicBezTo>
                    <a:pt x="9866" y="12668"/>
                    <a:pt x="9835" y="12547"/>
                    <a:pt x="10083" y="12513"/>
                  </a:cubicBezTo>
                  <a:cubicBezTo>
                    <a:pt x="10114" y="12425"/>
                    <a:pt x="10300" y="12392"/>
                    <a:pt x="10300" y="12292"/>
                  </a:cubicBezTo>
                  <a:cubicBezTo>
                    <a:pt x="10548" y="12259"/>
                    <a:pt x="10579" y="12127"/>
                    <a:pt x="10857" y="12093"/>
                  </a:cubicBezTo>
                  <a:cubicBezTo>
                    <a:pt x="10888" y="11994"/>
                    <a:pt x="11198" y="11983"/>
                    <a:pt x="11229" y="11872"/>
                  </a:cubicBezTo>
                  <a:cubicBezTo>
                    <a:pt x="11446" y="11828"/>
                    <a:pt x="11539" y="11718"/>
                    <a:pt x="11694" y="11651"/>
                  </a:cubicBezTo>
                  <a:cubicBezTo>
                    <a:pt x="11787" y="11618"/>
                    <a:pt x="11911" y="11596"/>
                    <a:pt x="11942" y="11541"/>
                  </a:cubicBezTo>
                  <a:cubicBezTo>
                    <a:pt x="12097" y="11541"/>
                    <a:pt x="12004" y="11452"/>
                    <a:pt x="12159" y="11463"/>
                  </a:cubicBezTo>
                  <a:cubicBezTo>
                    <a:pt x="12283" y="11430"/>
                    <a:pt x="12314" y="11386"/>
                    <a:pt x="12407" y="11353"/>
                  </a:cubicBezTo>
                  <a:cubicBezTo>
                    <a:pt x="12500" y="11342"/>
                    <a:pt x="12469" y="11286"/>
                    <a:pt x="12562" y="11286"/>
                  </a:cubicBezTo>
                  <a:cubicBezTo>
                    <a:pt x="12624" y="11286"/>
                    <a:pt x="12624" y="11253"/>
                    <a:pt x="12624" y="11231"/>
                  </a:cubicBezTo>
                  <a:cubicBezTo>
                    <a:pt x="12779" y="11242"/>
                    <a:pt x="12779" y="11209"/>
                    <a:pt x="12810" y="11176"/>
                  </a:cubicBezTo>
                  <a:cubicBezTo>
                    <a:pt x="12872" y="11187"/>
                    <a:pt x="12934" y="11176"/>
                    <a:pt x="12965" y="11154"/>
                  </a:cubicBezTo>
                  <a:cubicBezTo>
                    <a:pt x="12996" y="11110"/>
                    <a:pt x="13058" y="11087"/>
                    <a:pt x="13182" y="11065"/>
                  </a:cubicBezTo>
                  <a:cubicBezTo>
                    <a:pt x="13399" y="11021"/>
                    <a:pt x="13399" y="10888"/>
                    <a:pt x="13740" y="10877"/>
                  </a:cubicBezTo>
                  <a:cubicBezTo>
                    <a:pt x="13771" y="10767"/>
                    <a:pt x="14018" y="10734"/>
                    <a:pt x="14111" y="10656"/>
                  </a:cubicBezTo>
                  <a:cubicBezTo>
                    <a:pt x="14390" y="10557"/>
                    <a:pt x="14731" y="10479"/>
                    <a:pt x="14979" y="10369"/>
                  </a:cubicBezTo>
                  <a:cubicBezTo>
                    <a:pt x="15134" y="10325"/>
                    <a:pt x="15351" y="10303"/>
                    <a:pt x="15351" y="10203"/>
                  </a:cubicBezTo>
                  <a:cubicBezTo>
                    <a:pt x="15630" y="10214"/>
                    <a:pt x="15630" y="10115"/>
                    <a:pt x="15847" y="10093"/>
                  </a:cubicBezTo>
                  <a:cubicBezTo>
                    <a:pt x="16002" y="10104"/>
                    <a:pt x="15909" y="10015"/>
                    <a:pt x="16064" y="10015"/>
                  </a:cubicBezTo>
                  <a:cubicBezTo>
                    <a:pt x="16157" y="10004"/>
                    <a:pt x="16188" y="9960"/>
                    <a:pt x="16312" y="9960"/>
                  </a:cubicBezTo>
                  <a:cubicBezTo>
                    <a:pt x="16281" y="9860"/>
                    <a:pt x="16684" y="9916"/>
                    <a:pt x="16684" y="9816"/>
                  </a:cubicBezTo>
                  <a:cubicBezTo>
                    <a:pt x="17024" y="9750"/>
                    <a:pt x="17241" y="9650"/>
                    <a:pt x="17551" y="9562"/>
                  </a:cubicBezTo>
                  <a:cubicBezTo>
                    <a:pt x="17737" y="9573"/>
                    <a:pt x="17458" y="9639"/>
                    <a:pt x="17458" y="9672"/>
                  </a:cubicBezTo>
                  <a:cubicBezTo>
                    <a:pt x="17334" y="9684"/>
                    <a:pt x="17396" y="9761"/>
                    <a:pt x="17148" y="9728"/>
                  </a:cubicBezTo>
                  <a:cubicBezTo>
                    <a:pt x="17179" y="9794"/>
                    <a:pt x="17086" y="9816"/>
                    <a:pt x="16931" y="9816"/>
                  </a:cubicBezTo>
                  <a:cubicBezTo>
                    <a:pt x="16839" y="9838"/>
                    <a:pt x="16901" y="9916"/>
                    <a:pt x="16684" y="9905"/>
                  </a:cubicBezTo>
                  <a:cubicBezTo>
                    <a:pt x="16436" y="9927"/>
                    <a:pt x="16436" y="10048"/>
                    <a:pt x="16157" y="10070"/>
                  </a:cubicBezTo>
                  <a:cubicBezTo>
                    <a:pt x="16033" y="10137"/>
                    <a:pt x="15878" y="10192"/>
                    <a:pt x="15692" y="10236"/>
                  </a:cubicBezTo>
                  <a:cubicBezTo>
                    <a:pt x="15661" y="10292"/>
                    <a:pt x="15475" y="10292"/>
                    <a:pt x="15444" y="10347"/>
                  </a:cubicBezTo>
                  <a:cubicBezTo>
                    <a:pt x="15444" y="10402"/>
                    <a:pt x="15196" y="10369"/>
                    <a:pt x="15196" y="10424"/>
                  </a:cubicBezTo>
                  <a:cubicBezTo>
                    <a:pt x="15010" y="10468"/>
                    <a:pt x="14855" y="10524"/>
                    <a:pt x="14731" y="10590"/>
                  </a:cubicBezTo>
                  <a:cubicBezTo>
                    <a:pt x="14359" y="10689"/>
                    <a:pt x="14142" y="10844"/>
                    <a:pt x="13802" y="10955"/>
                  </a:cubicBezTo>
                  <a:cubicBezTo>
                    <a:pt x="13740" y="10999"/>
                    <a:pt x="13678" y="11043"/>
                    <a:pt x="13585" y="11065"/>
                  </a:cubicBezTo>
                  <a:cubicBezTo>
                    <a:pt x="13492" y="11098"/>
                    <a:pt x="13430" y="11121"/>
                    <a:pt x="13337" y="11154"/>
                  </a:cubicBezTo>
                  <a:cubicBezTo>
                    <a:pt x="13213" y="11220"/>
                    <a:pt x="13058" y="11275"/>
                    <a:pt x="12965" y="11342"/>
                  </a:cubicBezTo>
                  <a:cubicBezTo>
                    <a:pt x="12562" y="11441"/>
                    <a:pt x="12283" y="11574"/>
                    <a:pt x="12004" y="11706"/>
                  </a:cubicBezTo>
                  <a:cubicBezTo>
                    <a:pt x="11663" y="11817"/>
                    <a:pt x="11570" y="12005"/>
                    <a:pt x="11167" y="12093"/>
                  </a:cubicBezTo>
                  <a:cubicBezTo>
                    <a:pt x="10950" y="12259"/>
                    <a:pt x="10517" y="12337"/>
                    <a:pt x="10455" y="12547"/>
                  </a:cubicBezTo>
                  <a:cubicBezTo>
                    <a:pt x="10238" y="12569"/>
                    <a:pt x="10207" y="12657"/>
                    <a:pt x="10083" y="12712"/>
                  </a:cubicBezTo>
                  <a:cubicBezTo>
                    <a:pt x="9990" y="12734"/>
                    <a:pt x="10052" y="12812"/>
                    <a:pt x="9835" y="12790"/>
                  </a:cubicBezTo>
                  <a:cubicBezTo>
                    <a:pt x="9866" y="12856"/>
                    <a:pt x="9773" y="12867"/>
                    <a:pt x="9742" y="12900"/>
                  </a:cubicBezTo>
                  <a:cubicBezTo>
                    <a:pt x="9587" y="12945"/>
                    <a:pt x="9587" y="13044"/>
                    <a:pt x="9370" y="13077"/>
                  </a:cubicBezTo>
                  <a:cubicBezTo>
                    <a:pt x="9401" y="13177"/>
                    <a:pt x="9029" y="13155"/>
                    <a:pt x="9060" y="13265"/>
                  </a:cubicBezTo>
                  <a:cubicBezTo>
                    <a:pt x="8719" y="13354"/>
                    <a:pt x="8688" y="13541"/>
                    <a:pt x="8440" y="13652"/>
                  </a:cubicBezTo>
                  <a:cubicBezTo>
                    <a:pt x="8378" y="13740"/>
                    <a:pt x="8254" y="13796"/>
                    <a:pt x="8130" y="13851"/>
                  </a:cubicBezTo>
                  <a:cubicBezTo>
                    <a:pt x="8192" y="13928"/>
                    <a:pt x="7975" y="13906"/>
                    <a:pt x="7975" y="13962"/>
                  </a:cubicBezTo>
                  <a:cubicBezTo>
                    <a:pt x="7913" y="13984"/>
                    <a:pt x="7913" y="14039"/>
                    <a:pt x="7820" y="14050"/>
                  </a:cubicBezTo>
                  <a:cubicBezTo>
                    <a:pt x="7727" y="14194"/>
                    <a:pt x="8037" y="14194"/>
                    <a:pt x="7882" y="14293"/>
                  </a:cubicBezTo>
                  <a:cubicBezTo>
                    <a:pt x="7727" y="14348"/>
                    <a:pt x="7727" y="14282"/>
                    <a:pt x="7573" y="14271"/>
                  </a:cubicBezTo>
                  <a:cubicBezTo>
                    <a:pt x="7604" y="14371"/>
                    <a:pt x="7635" y="14426"/>
                    <a:pt x="7665" y="14581"/>
                  </a:cubicBezTo>
                  <a:cubicBezTo>
                    <a:pt x="7913" y="14547"/>
                    <a:pt x="7851" y="14404"/>
                    <a:pt x="8037" y="14348"/>
                  </a:cubicBezTo>
                  <a:cubicBezTo>
                    <a:pt x="8347" y="14315"/>
                    <a:pt x="7944" y="14183"/>
                    <a:pt x="8347" y="14183"/>
                  </a:cubicBezTo>
                  <a:cubicBezTo>
                    <a:pt x="8409" y="13763"/>
                    <a:pt x="9246" y="13641"/>
                    <a:pt x="9432" y="13265"/>
                  </a:cubicBezTo>
                  <a:cubicBezTo>
                    <a:pt x="9773" y="13221"/>
                    <a:pt x="9804" y="13066"/>
                    <a:pt x="10083" y="12989"/>
                  </a:cubicBezTo>
                  <a:cubicBezTo>
                    <a:pt x="10052" y="12900"/>
                    <a:pt x="10238" y="12878"/>
                    <a:pt x="10300" y="12823"/>
                  </a:cubicBezTo>
                  <a:cubicBezTo>
                    <a:pt x="10300" y="12734"/>
                    <a:pt x="10455" y="12712"/>
                    <a:pt x="10548" y="12657"/>
                  </a:cubicBezTo>
                  <a:cubicBezTo>
                    <a:pt x="10579" y="12591"/>
                    <a:pt x="10734" y="12558"/>
                    <a:pt x="10857" y="12513"/>
                  </a:cubicBezTo>
                  <a:cubicBezTo>
                    <a:pt x="10795" y="12414"/>
                    <a:pt x="11136" y="12447"/>
                    <a:pt x="11074" y="12348"/>
                  </a:cubicBezTo>
                  <a:cubicBezTo>
                    <a:pt x="11291" y="12337"/>
                    <a:pt x="11229" y="12237"/>
                    <a:pt x="11384" y="12215"/>
                  </a:cubicBezTo>
                  <a:cubicBezTo>
                    <a:pt x="11539" y="12182"/>
                    <a:pt x="11570" y="12104"/>
                    <a:pt x="11694" y="12071"/>
                  </a:cubicBezTo>
                  <a:cubicBezTo>
                    <a:pt x="11942" y="11983"/>
                    <a:pt x="12159" y="11894"/>
                    <a:pt x="12314" y="11795"/>
                  </a:cubicBezTo>
                  <a:cubicBezTo>
                    <a:pt x="12593" y="11718"/>
                    <a:pt x="12841" y="11640"/>
                    <a:pt x="13027" y="11541"/>
                  </a:cubicBezTo>
                  <a:cubicBezTo>
                    <a:pt x="13523" y="11386"/>
                    <a:pt x="13987" y="11220"/>
                    <a:pt x="14421" y="11043"/>
                  </a:cubicBezTo>
                  <a:cubicBezTo>
                    <a:pt x="14669" y="11065"/>
                    <a:pt x="14576" y="10966"/>
                    <a:pt x="14824" y="10988"/>
                  </a:cubicBezTo>
                  <a:cubicBezTo>
                    <a:pt x="14886" y="10977"/>
                    <a:pt x="14917" y="10944"/>
                    <a:pt x="14979" y="10933"/>
                  </a:cubicBezTo>
                  <a:cubicBezTo>
                    <a:pt x="15010" y="10922"/>
                    <a:pt x="15041" y="10899"/>
                    <a:pt x="15134" y="10899"/>
                  </a:cubicBezTo>
                  <a:cubicBezTo>
                    <a:pt x="15351" y="10844"/>
                    <a:pt x="15506" y="10778"/>
                    <a:pt x="15754" y="10734"/>
                  </a:cubicBezTo>
                  <a:cubicBezTo>
                    <a:pt x="15816" y="10689"/>
                    <a:pt x="15878" y="10645"/>
                    <a:pt x="16064" y="10645"/>
                  </a:cubicBezTo>
                  <a:cubicBezTo>
                    <a:pt x="16188" y="10623"/>
                    <a:pt x="16219" y="10579"/>
                    <a:pt x="16312" y="10535"/>
                  </a:cubicBezTo>
                  <a:cubicBezTo>
                    <a:pt x="16436" y="10524"/>
                    <a:pt x="16498" y="10479"/>
                    <a:pt x="16684" y="10479"/>
                  </a:cubicBezTo>
                  <a:cubicBezTo>
                    <a:pt x="16684" y="10413"/>
                    <a:pt x="16808" y="10391"/>
                    <a:pt x="16931" y="10369"/>
                  </a:cubicBezTo>
                  <a:cubicBezTo>
                    <a:pt x="16931" y="10347"/>
                    <a:pt x="17086" y="10358"/>
                    <a:pt x="17086" y="10314"/>
                  </a:cubicBezTo>
                  <a:cubicBezTo>
                    <a:pt x="17086" y="10292"/>
                    <a:pt x="17179" y="10292"/>
                    <a:pt x="17241" y="10292"/>
                  </a:cubicBezTo>
                  <a:cubicBezTo>
                    <a:pt x="17272" y="10236"/>
                    <a:pt x="17396" y="10214"/>
                    <a:pt x="17458" y="10181"/>
                  </a:cubicBezTo>
                  <a:cubicBezTo>
                    <a:pt x="17675" y="10126"/>
                    <a:pt x="17861" y="10059"/>
                    <a:pt x="18016" y="9982"/>
                  </a:cubicBezTo>
                  <a:cubicBezTo>
                    <a:pt x="18357" y="9849"/>
                    <a:pt x="18760" y="9750"/>
                    <a:pt x="18946" y="9562"/>
                  </a:cubicBezTo>
                  <a:cubicBezTo>
                    <a:pt x="19101" y="9584"/>
                    <a:pt x="19039" y="9750"/>
                    <a:pt x="18884" y="9728"/>
                  </a:cubicBezTo>
                  <a:cubicBezTo>
                    <a:pt x="18791" y="9783"/>
                    <a:pt x="18667" y="9827"/>
                    <a:pt x="18574" y="9871"/>
                  </a:cubicBezTo>
                  <a:cubicBezTo>
                    <a:pt x="18512" y="9905"/>
                    <a:pt x="18388" y="9905"/>
                    <a:pt x="18419" y="9960"/>
                  </a:cubicBezTo>
                  <a:cubicBezTo>
                    <a:pt x="18357" y="9971"/>
                    <a:pt x="18295" y="9982"/>
                    <a:pt x="18171" y="9982"/>
                  </a:cubicBezTo>
                  <a:cubicBezTo>
                    <a:pt x="18202" y="10070"/>
                    <a:pt x="17954" y="10059"/>
                    <a:pt x="17954" y="10126"/>
                  </a:cubicBezTo>
                  <a:cubicBezTo>
                    <a:pt x="17830" y="10170"/>
                    <a:pt x="17737" y="10214"/>
                    <a:pt x="17551" y="10236"/>
                  </a:cubicBezTo>
                  <a:cubicBezTo>
                    <a:pt x="17520" y="10303"/>
                    <a:pt x="17272" y="10280"/>
                    <a:pt x="17303" y="10369"/>
                  </a:cubicBezTo>
                  <a:cubicBezTo>
                    <a:pt x="17055" y="10358"/>
                    <a:pt x="17086" y="10457"/>
                    <a:pt x="16931" y="10479"/>
                  </a:cubicBezTo>
                  <a:cubicBezTo>
                    <a:pt x="16808" y="10513"/>
                    <a:pt x="16591" y="10513"/>
                    <a:pt x="16622" y="10590"/>
                  </a:cubicBezTo>
                  <a:cubicBezTo>
                    <a:pt x="16560" y="10656"/>
                    <a:pt x="16250" y="10634"/>
                    <a:pt x="16219" y="10712"/>
                  </a:cubicBezTo>
                  <a:cubicBezTo>
                    <a:pt x="16095" y="10734"/>
                    <a:pt x="16002" y="10778"/>
                    <a:pt x="15847" y="10789"/>
                  </a:cubicBezTo>
                  <a:cubicBezTo>
                    <a:pt x="15692" y="10888"/>
                    <a:pt x="15382" y="10944"/>
                    <a:pt x="15134" y="11010"/>
                  </a:cubicBezTo>
                  <a:cubicBezTo>
                    <a:pt x="15072" y="11076"/>
                    <a:pt x="14762" y="11054"/>
                    <a:pt x="14731" y="11121"/>
                  </a:cubicBezTo>
                  <a:cubicBezTo>
                    <a:pt x="14638" y="11165"/>
                    <a:pt x="14421" y="11154"/>
                    <a:pt x="14421" y="11231"/>
                  </a:cubicBezTo>
                  <a:cubicBezTo>
                    <a:pt x="14142" y="11209"/>
                    <a:pt x="14266" y="11342"/>
                    <a:pt x="14049" y="11342"/>
                  </a:cubicBezTo>
                  <a:cubicBezTo>
                    <a:pt x="14018" y="11408"/>
                    <a:pt x="13771" y="11397"/>
                    <a:pt x="13802" y="11485"/>
                  </a:cubicBezTo>
                  <a:cubicBezTo>
                    <a:pt x="13678" y="11485"/>
                    <a:pt x="13616" y="11507"/>
                    <a:pt x="13585" y="11541"/>
                  </a:cubicBezTo>
                  <a:cubicBezTo>
                    <a:pt x="13523" y="11563"/>
                    <a:pt x="13368" y="11563"/>
                    <a:pt x="13337" y="11596"/>
                  </a:cubicBezTo>
                  <a:cubicBezTo>
                    <a:pt x="13275" y="11662"/>
                    <a:pt x="13058" y="11662"/>
                    <a:pt x="13027" y="11740"/>
                  </a:cubicBezTo>
                  <a:cubicBezTo>
                    <a:pt x="12624" y="11773"/>
                    <a:pt x="12593" y="11928"/>
                    <a:pt x="12252" y="11983"/>
                  </a:cubicBezTo>
                  <a:cubicBezTo>
                    <a:pt x="12283" y="12049"/>
                    <a:pt x="12097" y="12027"/>
                    <a:pt x="12097" y="12071"/>
                  </a:cubicBezTo>
                  <a:cubicBezTo>
                    <a:pt x="12066" y="12104"/>
                    <a:pt x="11942" y="12115"/>
                    <a:pt x="11942" y="12149"/>
                  </a:cubicBezTo>
                  <a:cubicBezTo>
                    <a:pt x="11818" y="12193"/>
                    <a:pt x="11694" y="12226"/>
                    <a:pt x="11632" y="12292"/>
                  </a:cubicBezTo>
                  <a:cubicBezTo>
                    <a:pt x="11446" y="12325"/>
                    <a:pt x="11353" y="12381"/>
                    <a:pt x="11322" y="12458"/>
                  </a:cubicBezTo>
                  <a:cubicBezTo>
                    <a:pt x="11136" y="12480"/>
                    <a:pt x="11074" y="12547"/>
                    <a:pt x="11012" y="12602"/>
                  </a:cubicBezTo>
                  <a:cubicBezTo>
                    <a:pt x="10888" y="12646"/>
                    <a:pt x="10826" y="12723"/>
                    <a:pt x="10703" y="12768"/>
                  </a:cubicBezTo>
                  <a:cubicBezTo>
                    <a:pt x="10579" y="12812"/>
                    <a:pt x="10579" y="12900"/>
                    <a:pt x="10455" y="12933"/>
                  </a:cubicBezTo>
                  <a:cubicBezTo>
                    <a:pt x="10269" y="13033"/>
                    <a:pt x="10145" y="13177"/>
                    <a:pt x="9928" y="13265"/>
                  </a:cubicBezTo>
                  <a:cubicBezTo>
                    <a:pt x="9680" y="13365"/>
                    <a:pt x="9618" y="13508"/>
                    <a:pt x="9370" y="13597"/>
                  </a:cubicBezTo>
                  <a:cubicBezTo>
                    <a:pt x="9370" y="13696"/>
                    <a:pt x="9122" y="13696"/>
                    <a:pt x="9122" y="13796"/>
                  </a:cubicBezTo>
                  <a:cubicBezTo>
                    <a:pt x="8905" y="13796"/>
                    <a:pt x="9060" y="13939"/>
                    <a:pt x="8812" y="13939"/>
                  </a:cubicBezTo>
                  <a:cubicBezTo>
                    <a:pt x="8874" y="14017"/>
                    <a:pt x="8719" y="14006"/>
                    <a:pt x="8750" y="14072"/>
                  </a:cubicBezTo>
                  <a:cubicBezTo>
                    <a:pt x="8564" y="14116"/>
                    <a:pt x="8843" y="14138"/>
                    <a:pt x="8657" y="14160"/>
                  </a:cubicBezTo>
                  <a:cubicBezTo>
                    <a:pt x="8502" y="14304"/>
                    <a:pt x="8285" y="14426"/>
                    <a:pt x="8130" y="14569"/>
                  </a:cubicBezTo>
                  <a:cubicBezTo>
                    <a:pt x="7975" y="14713"/>
                    <a:pt x="7820" y="14857"/>
                    <a:pt x="7665" y="14990"/>
                  </a:cubicBezTo>
                  <a:cubicBezTo>
                    <a:pt x="7573" y="15155"/>
                    <a:pt x="7882" y="15166"/>
                    <a:pt x="7820" y="15321"/>
                  </a:cubicBezTo>
                  <a:cubicBezTo>
                    <a:pt x="7975" y="15288"/>
                    <a:pt x="7975" y="15200"/>
                    <a:pt x="8037" y="15133"/>
                  </a:cubicBezTo>
                  <a:cubicBezTo>
                    <a:pt x="8161" y="15122"/>
                    <a:pt x="8099" y="15067"/>
                    <a:pt x="8130" y="15023"/>
                  </a:cubicBezTo>
                  <a:cubicBezTo>
                    <a:pt x="8192" y="15001"/>
                    <a:pt x="8192" y="14956"/>
                    <a:pt x="8192" y="14912"/>
                  </a:cubicBezTo>
                  <a:cubicBezTo>
                    <a:pt x="8409" y="14824"/>
                    <a:pt x="8502" y="14680"/>
                    <a:pt x="8657" y="14569"/>
                  </a:cubicBezTo>
                  <a:cubicBezTo>
                    <a:pt x="8812" y="14459"/>
                    <a:pt x="8905" y="14326"/>
                    <a:pt x="9060" y="14216"/>
                  </a:cubicBezTo>
                  <a:cubicBezTo>
                    <a:pt x="9029" y="14160"/>
                    <a:pt x="9122" y="14160"/>
                    <a:pt x="9215" y="14160"/>
                  </a:cubicBezTo>
                  <a:cubicBezTo>
                    <a:pt x="9215" y="14127"/>
                    <a:pt x="9246" y="14105"/>
                    <a:pt x="9277" y="14105"/>
                  </a:cubicBezTo>
                  <a:cubicBezTo>
                    <a:pt x="9277" y="14028"/>
                    <a:pt x="9401" y="14017"/>
                    <a:pt x="9432" y="13962"/>
                  </a:cubicBezTo>
                  <a:cubicBezTo>
                    <a:pt x="9494" y="13906"/>
                    <a:pt x="9680" y="13917"/>
                    <a:pt x="9618" y="13829"/>
                  </a:cubicBezTo>
                  <a:cubicBezTo>
                    <a:pt x="9742" y="13818"/>
                    <a:pt x="9773" y="13774"/>
                    <a:pt x="9773" y="13707"/>
                  </a:cubicBezTo>
                  <a:cubicBezTo>
                    <a:pt x="9959" y="13707"/>
                    <a:pt x="9990" y="13630"/>
                    <a:pt x="10083" y="13575"/>
                  </a:cubicBezTo>
                  <a:cubicBezTo>
                    <a:pt x="10238" y="13553"/>
                    <a:pt x="10269" y="13497"/>
                    <a:pt x="10300" y="13431"/>
                  </a:cubicBezTo>
                  <a:cubicBezTo>
                    <a:pt x="10517" y="13431"/>
                    <a:pt x="10455" y="13320"/>
                    <a:pt x="10610" y="13298"/>
                  </a:cubicBezTo>
                  <a:cubicBezTo>
                    <a:pt x="10672" y="13232"/>
                    <a:pt x="10795" y="13210"/>
                    <a:pt x="10764" y="13132"/>
                  </a:cubicBezTo>
                  <a:cubicBezTo>
                    <a:pt x="11105" y="13110"/>
                    <a:pt x="11105" y="12978"/>
                    <a:pt x="11322" y="12933"/>
                  </a:cubicBezTo>
                  <a:cubicBezTo>
                    <a:pt x="11446" y="12856"/>
                    <a:pt x="11663" y="12812"/>
                    <a:pt x="11694" y="12712"/>
                  </a:cubicBezTo>
                  <a:cubicBezTo>
                    <a:pt x="11942" y="12657"/>
                    <a:pt x="11973" y="12547"/>
                    <a:pt x="12159" y="12491"/>
                  </a:cubicBezTo>
                  <a:cubicBezTo>
                    <a:pt x="12345" y="12425"/>
                    <a:pt x="12469" y="12359"/>
                    <a:pt x="12655" y="12292"/>
                  </a:cubicBezTo>
                  <a:cubicBezTo>
                    <a:pt x="12748" y="12270"/>
                    <a:pt x="12810" y="12215"/>
                    <a:pt x="12872" y="12182"/>
                  </a:cubicBezTo>
                  <a:cubicBezTo>
                    <a:pt x="12934" y="12171"/>
                    <a:pt x="12965" y="12138"/>
                    <a:pt x="13027" y="12127"/>
                  </a:cubicBezTo>
                  <a:cubicBezTo>
                    <a:pt x="13058" y="12115"/>
                    <a:pt x="13089" y="12093"/>
                    <a:pt x="13182" y="12093"/>
                  </a:cubicBezTo>
                  <a:cubicBezTo>
                    <a:pt x="13244" y="11994"/>
                    <a:pt x="13461" y="11961"/>
                    <a:pt x="13647" y="11905"/>
                  </a:cubicBezTo>
                  <a:cubicBezTo>
                    <a:pt x="13678" y="11850"/>
                    <a:pt x="13802" y="11828"/>
                    <a:pt x="13894" y="11795"/>
                  </a:cubicBezTo>
                  <a:cubicBezTo>
                    <a:pt x="13863" y="11718"/>
                    <a:pt x="14204" y="11773"/>
                    <a:pt x="14111" y="11684"/>
                  </a:cubicBezTo>
                  <a:cubicBezTo>
                    <a:pt x="14266" y="11673"/>
                    <a:pt x="14266" y="11607"/>
                    <a:pt x="14421" y="11596"/>
                  </a:cubicBezTo>
                  <a:cubicBezTo>
                    <a:pt x="14421" y="11530"/>
                    <a:pt x="14669" y="11563"/>
                    <a:pt x="14669" y="11519"/>
                  </a:cubicBezTo>
                  <a:cubicBezTo>
                    <a:pt x="15351" y="11253"/>
                    <a:pt x="16312" y="11098"/>
                    <a:pt x="16931" y="10822"/>
                  </a:cubicBezTo>
                  <a:cubicBezTo>
                    <a:pt x="17179" y="10778"/>
                    <a:pt x="17303" y="10689"/>
                    <a:pt x="17458" y="10623"/>
                  </a:cubicBezTo>
                  <a:cubicBezTo>
                    <a:pt x="17582" y="10535"/>
                    <a:pt x="17830" y="10513"/>
                    <a:pt x="17954" y="10424"/>
                  </a:cubicBezTo>
                  <a:cubicBezTo>
                    <a:pt x="18171" y="10391"/>
                    <a:pt x="18233" y="10292"/>
                    <a:pt x="18419" y="10236"/>
                  </a:cubicBezTo>
                  <a:cubicBezTo>
                    <a:pt x="18667" y="10203"/>
                    <a:pt x="18574" y="10048"/>
                    <a:pt x="18946" y="10070"/>
                  </a:cubicBezTo>
                  <a:cubicBezTo>
                    <a:pt x="18977" y="9982"/>
                    <a:pt x="19008" y="9905"/>
                    <a:pt x="19256" y="9894"/>
                  </a:cubicBezTo>
                  <a:cubicBezTo>
                    <a:pt x="19256" y="9949"/>
                    <a:pt x="19039" y="9938"/>
                    <a:pt x="19101" y="10015"/>
                  </a:cubicBezTo>
                  <a:cubicBezTo>
                    <a:pt x="19008" y="10015"/>
                    <a:pt x="19070" y="10093"/>
                    <a:pt x="18946" y="10093"/>
                  </a:cubicBezTo>
                  <a:cubicBezTo>
                    <a:pt x="18884" y="10126"/>
                    <a:pt x="18791" y="10148"/>
                    <a:pt x="18729" y="10181"/>
                  </a:cubicBezTo>
                  <a:cubicBezTo>
                    <a:pt x="18729" y="10225"/>
                    <a:pt x="18667" y="10247"/>
                    <a:pt x="18574" y="10258"/>
                  </a:cubicBezTo>
                  <a:cubicBezTo>
                    <a:pt x="18357" y="10380"/>
                    <a:pt x="18109" y="10490"/>
                    <a:pt x="17861" y="10590"/>
                  </a:cubicBezTo>
                  <a:cubicBezTo>
                    <a:pt x="17706" y="10645"/>
                    <a:pt x="17582" y="10701"/>
                    <a:pt x="17458" y="10767"/>
                  </a:cubicBezTo>
                  <a:cubicBezTo>
                    <a:pt x="17396" y="10833"/>
                    <a:pt x="17148" y="10855"/>
                    <a:pt x="17086" y="10933"/>
                  </a:cubicBezTo>
                  <a:cubicBezTo>
                    <a:pt x="16808" y="11021"/>
                    <a:pt x="16498" y="11110"/>
                    <a:pt x="16219" y="11209"/>
                  </a:cubicBezTo>
                  <a:cubicBezTo>
                    <a:pt x="16188" y="11242"/>
                    <a:pt x="15940" y="11209"/>
                    <a:pt x="15909" y="11264"/>
                  </a:cubicBezTo>
                  <a:cubicBezTo>
                    <a:pt x="15847" y="11286"/>
                    <a:pt x="15785" y="11308"/>
                    <a:pt x="15692" y="11320"/>
                  </a:cubicBezTo>
                  <a:cubicBezTo>
                    <a:pt x="15599" y="11397"/>
                    <a:pt x="15351" y="11408"/>
                    <a:pt x="15227" y="11452"/>
                  </a:cubicBezTo>
                  <a:cubicBezTo>
                    <a:pt x="15072" y="11519"/>
                    <a:pt x="15010" y="11585"/>
                    <a:pt x="14731" y="11596"/>
                  </a:cubicBezTo>
                  <a:cubicBezTo>
                    <a:pt x="14700" y="11673"/>
                    <a:pt x="14545" y="11718"/>
                    <a:pt x="14359" y="11740"/>
                  </a:cubicBezTo>
                  <a:cubicBezTo>
                    <a:pt x="14390" y="11850"/>
                    <a:pt x="14018" y="11817"/>
                    <a:pt x="14049" y="11928"/>
                  </a:cubicBezTo>
                  <a:cubicBezTo>
                    <a:pt x="13833" y="11950"/>
                    <a:pt x="13863" y="12049"/>
                    <a:pt x="13585" y="12038"/>
                  </a:cubicBezTo>
                  <a:cubicBezTo>
                    <a:pt x="13554" y="12138"/>
                    <a:pt x="13337" y="12160"/>
                    <a:pt x="13182" y="12204"/>
                  </a:cubicBezTo>
                  <a:cubicBezTo>
                    <a:pt x="13244" y="12270"/>
                    <a:pt x="13027" y="12248"/>
                    <a:pt x="13027" y="12292"/>
                  </a:cubicBezTo>
                  <a:cubicBezTo>
                    <a:pt x="12934" y="12303"/>
                    <a:pt x="12965" y="12359"/>
                    <a:pt x="12965" y="12403"/>
                  </a:cubicBezTo>
                  <a:cubicBezTo>
                    <a:pt x="12748" y="12425"/>
                    <a:pt x="12562" y="12425"/>
                    <a:pt x="12562" y="12513"/>
                  </a:cubicBezTo>
                  <a:cubicBezTo>
                    <a:pt x="12376" y="12536"/>
                    <a:pt x="12345" y="12602"/>
                    <a:pt x="12252" y="12657"/>
                  </a:cubicBezTo>
                  <a:cubicBezTo>
                    <a:pt x="12004" y="12734"/>
                    <a:pt x="11973" y="12889"/>
                    <a:pt x="11632" y="12933"/>
                  </a:cubicBezTo>
                  <a:cubicBezTo>
                    <a:pt x="11539" y="13066"/>
                    <a:pt x="11198" y="13110"/>
                    <a:pt x="11074" y="13243"/>
                  </a:cubicBezTo>
                  <a:cubicBezTo>
                    <a:pt x="11043" y="13309"/>
                    <a:pt x="10795" y="13298"/>
                    <a:pt x="10857" y="13409"/>
                  </a:cubicBezTo>
                  <a:cubicBezTo>
                    <a:pt x="10672" y="13398"/>
                    <a:pt x="10703" y="13442"/>
                    <a:pt x="10703" y="13486"/>
                  </a:cubicBezTo>
                  <a:cubicBezTo>
                    <a:pt x="10610" y="13497"/>
                    <a:pt x="10548" y="13519"/>
                    <a:pt x="10548" y="13541"/>
                  </a:cubicBezTo>
                  <a:cubicBezTo>
                    <a:pt x="10424" y="13674"/>
                    <a:pt x="10114" y="13718"/>
                    <a:pt x="9990" y="13851"/>
                  </a:cubicBezTo>
                  <a:cubicBezTo>
                    <a:pt x="9928" y="13906"/>
                    <a:pt x="9742" y="13928"/>
                    <a:pt x="9773" y="14017"/>
                  </a:cubicBezTo>
                  <a:cubicBezTo>
                    <a:pt x="9680" y="14072"/>
                    <a:pt x="9525" y="14105"/>
                    <a:pt x="9525" y="14183"/>
                  </a:cubicBezTo>
                  <a:cubicBezTo>
                    <a:pt x="9401" y="14194"/>
                    <a:pt x="9494" y="14271"/>
                    <a:pt x="9370" y="14271"/>
                  </a:cubicBezTo>
                  <a:cubicBezTo>
                    <a:pt x="9339" y="14293"/>
                    <a:pt x="9277" y="14315"/>
                    <a:pt x="9277" y="14348"/>
                  </a:cubicBezTo>
                  <a:cubicBezTo>
                    <a:pt x="9215" y="14415"/>
                    <a:pt x="9060" y="14437"/>
                    <a:pt x="9060" y="14514"/>
                  </a:cubicBezTo>
                  <a:cubicBezTo>
                    <a:pt x="8905" y="14547"/>
                    <a:pt x="9029" y="14680"/>
                    <a:pt x="8812" y="14691"/>
                  </a:cubicBezTo>
                  <a:cubicBezTo>
                    <a:pt x="8905" y="14768"/>
                    <a:pt x="8750" y="14757"/>
                    <a:pt x="8657" y="14802"/>
                  </a:cubicBezTo>
                  <a:cubicBezTo>
                    <a:pt x="8657" y="14813"/>
                    <a:pt x="8657" y="14835"/>
                    <a:pt x="8595" y="14824"/>
                  </a:cubicBezTo>
                  <a:cubicBezTo>
                    <a:pt x="8657" y="14912"/>
                    <a:pt x="8502" y="14923"/>
                    <a:pt x="8502" y="14990"/>
                  </a:cubicBezTo>
                  <a:cubicBezTo>
                    <a:pt x="8595" y="15045"/>
                    <a:pt x="8285" y="15089"/>
                    <a:pt x="8502" y="15100"/>
                  </a:cubicBezTo>
                  <a:cubicBezTo>
                    <a:pt x="8378" y="15222"/>
                    <a:pt x="8130" y="15299"/>
                    <a:pt x="8192" y="15498"/>
                  </a:cubicBezTo>
                  <a:cubicBezTo>
                    <a:pt x="8037" y="15509"/>
                    <a:pt x="8192" y="15631"/>
                    <a:pt x="7882" y="15609"/>
                  </a:cubicBezTo>
                  <a:cubicBezTo>
                    <a:pt x="7882" y="15675"/>
                    <a:pt x="7851" y="15763"/>
                    <a:pt x="7975" y="15797"/>
                  </a:cubicBezTo>
                  <a:cubicBezTo>
                    <a:pt x="8192" y="15719"/>
                    <a:pt x="8223" y="15553"/>
                    <a:pt x="8440" y="15465"/>
                  </a:cubicBezTo>
                  <a:cubicBezTo>
                    <a:pt x="8533" y="15421"/>
                    <a:pt x="8409" y="15288"/>
                    <a:pt x="8657" y="15299"/>
                  </a:cubicBezTo>
                  <a:cubicBezTo>
                    <a:pt x="8626" y="15200"/>
                    <a:pt x="8750" y="15166"/>
                    <a:pt x="8812" y="15100"/>
                  </a:cubicBezTo>
                  <a:cubicBezTo>
                    <a:pt x="9091" y="14868"/>
                    <a:pt x="9246" y="14603"/>
                    <a:pt x="9680" y="14437"/>
                  </a:cubicBezTo>
                  <a:cubicBezTo>
                    <a:pt x="9711" y="14359"/>
                    <a:pt x="9804" y="14304"/>
                    <a:pt x="9928" y="14271"/>
                  </a:cubicBezTo>
                  <a:cubicBezTo>
                    <a:pt x="10021" y="14227"/>
                    <a:pt x="10021" y="14138"/>
                    <a:pt x="10145" y="14105"/>
                  </a:cubicBezTo>
                  <a:cubicBezTo>
                    <a:pt x="10238" y="13962"/>
                    <a:pt x="10455" y="13873"/>
                    <a:pt x="10703" y="13796"/>
                  </a:cubicBezTo>
                  <a:cubicBezTo>
                    <a:pt x="10857" y="13696"/>
                    <a:pt x="11012" y="13575"/>
                    <a:pt x="11229" y="13486"/>
                  </a:cubicBezTo>
                  <a:cubicBezTo>
                    <a:pt x="11415" y="13398"/>
                    <a:pt x="11570" y="13298"/>
                    <a:pt x="11787" y="13210"/>
                  </a:cubicBezTo>
                  <a:cubicBezTo>
                    <a:pt x="11849" y="13155"/>
                    <a:pt x="11911" y="13088"/>
                    <a:pt x="12097" y="13066"/>
                  </a:cubicBezTo>
                  <a:cubicBezTo>
                    <a:pt x="12221" y="13033"/>
                    <a:pt x="12159" y="12922"/>
                    <a:pt x="12407" y="12933"/>
                  </a:cubicBezTo>
                  <a:cubicBezTo>
                    <a:pt x="12531" y="12801"/>
                    <a:pt x="12872" y="12757"/>
                    <a:pt x="13027" y="12657"/>
                  </a:cubicBezTo>
                  <a:cubicBezTo>
                    <a:pt x="13275" y="12580"/>
                    <a:pt x="13399" y="12458"/>
                    <a:pt x="13740" y="12403"/>
                  </a:cubicBezTo>
                  <a:cubicBezTo>
                    <a:pt x="13863" y="12292"/>
                    <a:pt x="14173" y="12237"/>
                    <a:pt x="14359" y="12149"/>
                  </a:cubicBezTo>
                  <a:cubicBezTo>
                    <a:pt x="14638" y="12082"/>
                    <a:pt x="14917" y="12016"/>
                    <a:pt x="15134" y="11928"/>
                  </a:cubicBezTo>
                  <a:cubicBezTo>
                    <a:pt x="15444" y="11872"/>
                    <a:pt x="15692" y="11795"/>
                    <a:pt x="15909" y="11706"/>
                  </a:cubicBezTo>
                  <a:cubicBezTo>
                    <a:pt x="16033" y="11662"/>
                    <a:pt x="16157" y="11629"/>
                    <a:pt x="16312" y="11596"/>
                  </a:cubicBezTo>
                  <a:cubicBezTo>
                    <a:pt x="16405" y="11552"/>
                    <a:pt x="16467" y="11485"/>
                    <a:pt x="16684" y="11485"/>
                  </a:cubicBezTo>
                  <a:cubicBezTo>
                    <a:pt x="16777" y="11353"/>
                    <a:pt x="17117" y="11320"/>
                    <a:pt x="17241" y="11209"/>
                  </a:cubicBezTo>
                  <a:cubicBezTo>
                    <a:pt x="17427" y="11209"/>
                    <a:pt x="17272" y="11297"/>
                    <a:pt x="17241" y="11320"/>
                  </a:cubicBezTo>
                  <a:cubicBezTo>
                    <a:pt x="17241" y="11375"/>
                    <a:pt x="17024" y="11353"/>
                    <a:pt x="17086" y="11430"/>
                  </a:cubicBezTo>
                  <a:cubicBezTo>
                    <a:pt x="16870" y="11408"/>
                    <a:pt x="16931" y="11485"/>
                    <a:pt x="16839" y="11507"/>
                  </a:cubicBezTo>
                  <a:cubicBezTo>
                    <a:pt x="16746" y="11530"/>
                    <a:pt x="16653" y="11552"/>
                    <a:pt x="16622" y="11596"/>
                  </a:cubicBezTo>
                  <a:cubicBezTo>
                    <a:pt x="16436" y="11640"/>
                    <a:pt x="16281" y="11695"/>
                    <a:pt x="16157" y="11762"/>
                  </a:cubicBezTo>
                  <a:cubicBezTo>
                    <a:pt x="16033" y="11784"/>
                    <a:pt x="15971" y="11806"/>
                    <a:pt x="15909" y="11850"/>
                  </a:cubicBezTo>
                  <a:cubicBezTo>
                    <a:pt x="15661" y="11817"/>
                    <a:pt x="15847" y="11939"/>
                    <a:pt x="15599" y="11905"/>
                  </a:cubicBezTo>
                  <a:cubicBezTo>
                    <a:pt x="15723" y="12005"/>
                    <a:pt x="15351" y="11916"/>
                    <a:pt x="15382" y="11983"/>
                  </a:cubicBezTo>
                  <a:cubicBezTo>
                    <a:pt x="15382" y="12049"/>
                    <a:pt x="15134" y="12016"/>
                    <a:pt x="15134" y="12071"/>
                  </a:cubicBezTo>
                  <a:cubicBezTo>
                    <a:pt x="15010" y="12082"/>
                    <a:pt x="14948" y="12115"/>
                    <a:pt x="14917" y="12149"/>
                  </a:cubicBezTo>
                  <a:cubicBezTo>
                    <a:pt x="14638" y="12115"/>
                    <a:pt x="14855" y="12248"/>
                    <a:pt x="14576" y="12204"/>
                  </a:cubicBezTo>
                  <a:cubicBezTo>
                    <a:pt x="14421" y="12259"/>
                    <a:pt x="14328" y="12348"/>
                    <a:pt x="14111" y="12381"/>
                  </a:cubicBezTo>
                  <a:cubicBezTo>
                    <a:pt x="13987" y="12381"/>
                    <a:pt x="14080" y="12469"/>
                    <a:pt x="13894" y="12458"/>
                  </a:cubicBezTo>
                  <a:cubicBezTo>
                    <a:pt x="13894" y="12513"/>
                    <a:pt x="13678" y="12491"/>
                    <a:pt x="13740" y="12569"/>
                  </a:cubicBezTo>
                  <a:cubicBezTo>
                    <a:pt x="13554" y="12613"/>
                    <a:pt x="13399" y="12668"/>
                    <a:pt x="13275" y="12734"/>
                  </a:cubicBezTo>
                  <a:cubicBezTo>
                    <a:pt x="13275" y="12801"/>
                    <a:pt x="13027" y="12768"/>
                    <a:pt x="13027" y="12823"/>
                  </a:cubicBezTo>
                  <a:cubicBezTo>
                    <a:pt x="12996" y="12856"/>
                    <a:pt x="12903" y="12889"/>
                    <a:pt x="12810" y="12900"/>
                  </a:cubicBezTo>
                  <a:cubicBezTo>
                    <a:pt x="12562" y="13044"/>
                    <a:pt x="12221" y="13144"/>
                    <a:pt x="12004" y="13298"/>
                  </a:cubicBezTo>
                  <a:cubicBezTo>
                    <a:pt x="11663" y="13387"/>
                    <a:pt x="11570" y="13575"/>
                    <a:pt x="11229" y="13685"/>
                  </a:cubicBezTo>
                  <a:cubicBezTo>
                    <a:pt x="10981" y="13796"/>
                    <a:pt x="10857" y="13973"/>
                    <a:pt x="10455" y="14050"/>
                  </a:cubicBezTo>
                  <a:cubicBezTo>
                    <a:pt x="10486" y="14116"/>
                    <a:pt x="10486" y="14183"/>
                    <a:pt x="10300" y="14183"/>
                  </a:cubicBezTo>
                  <a:cubicBezTo>
                    <a:pt x="10424" y="14293"/>
                    <a:pt x="10083" y="14238"/>
                    <a:pt x="10145" y="14326"/>
                  </a:cubicBezTo>
                  <a:cubicBezTo>
                    <a:pt x="10021" y="14415"/>
                    <a:pt x="9928" y="14503"/>
                    <a:pt x="9773" y="14569"/>
                  </a:cubicBezTo>
                  <a:cubicBezTo>
                    <a:pt x="9587" y="14636"/>
                    <a:pt x="9618" y="14780"/>
                    <a:pt x="9370" y="14824"/>
                  </a:cubicBezTo>
                  <a:cubicBezTo>
                    <a:pt x="9401" y="14967"/>
                    <a:pt x="9153" y="15012"/>
                    <a:pt x="9153" y="15133"/>
                  </a:cubicBezTo>
                  <a:cubicBezTo>
                    <a:pt x="8936" y="15189"/>
                    <a:pt x="8936" y="15321"/>
                    <a:pt x="8812" y="15410"/>
                  </a:cubicBezTo>
                  <a:cubicBezTo>
                    <a:pt x="8719" y="15509"/>
                    <a:pt x="8626" y="15598"/>
                    <a:pt x="8502" y="15686"/>
                  </a:cubicBezTo>
                  <a:cubicBezTo>
                    <a:pt x="8409" y="15785"/>
                    <a:pt x="8347" y="15885"/>
                    <a:pt x="8192" y="15962"/>
                  </a:cubicBezTo>
                  <a:cubicBezTo>
                    <a:pt x="8223" y="16040"/>
                    <a:pt x="8068" y="16051"/>
                    <a:pt x="8037" y="16106"/>
                  </a:cubicBezTo>
                  <a:cubicBezTo>
                    <a:pt x="8223" y="16095"/>
                    <a:pt x="8068" y="16206"/>
                    <a:pt x="8130" y="16239"/>
                  </a:cubicBezTo>
                  <a:cubicBezTo>
                    <a:pt x="8440" y="16261"/>
                    <a:pt x="8254" y="16106"/>
                    <a:pt x="8440" y="16073"/>
                  </a:cubicBezTo>
                  <a:cubicBezTo>
                    <a:pt x="8440" y="15995"/>
                    <a:pt x="8533" y="15940"/>
                    <a:pt x="8595" y="15885"/>
                  </a:cubicBezTo>
                  <a:cubicBezTo>
                    <a:pt x="8595" y="15797"/>
                    <a:pt x="8812" y="15785"/>
                    <a:pt x="8750" y="15686"/>
                  </a:cubicBezTo>
                  <a:cubicBezTo>
                    <a:pt x="8905" y="15664"/>
                    <a:pt x="8812" y="15542"/>
                    <a:pt x="8998" y="15520"/>
                  </a:cubicBezTo>
                  <a:cubicBezTo>
                    <a:pt x="9060" y="15388"/>
                    <a:pt x="9215" y="15277"/>
                    <a:pt x="9463" y="15189"/>
                  </a:cubicBezTo>
                  <a:cubicBezTo>
                    <a:pt x="9587" y="15067"/>
                    <a:pt x="9742" y="14956"/>
                    <a:pt x="9928" y="14857"/>
                  </a:cubicBezTo>
                  <a:cubicBezTo>
                    <a:pt x="10052" y="14724"/>
                    <a:pt x="10269" y="14636"/>
                    <a:pt x="10393" y="14492"/>
                  </a:cubicBezTo>
                  <a:cubicBezTo>
                    <a:pt x="10424" y="14459"/>
                    <a:pt x="10517" y="14448"/>
                    <a:pt x="10548" y="14404"/>
                  </a:cubicBezTo>
                  <a:cubicBezTo>
                    <a:pt x="10517" y="14359"/>
                    <a:pt x="10610" y="14359"/>
                    <a:pt x="10703" y="14348"/>
                  </a:cubicBezTo>
                  <a:cubicBezTo>
                    <a:pt x="10641" y="14249"/>
                    <a:pt x="10826" y="14227"/>
                    <a:pt x="10919" y="14183"/>
                  </a:cubicBezTo>
                  <a:cubicBezTo>
                    <a:pt x="10981" y="14039"/>
                    <a:pt x="11384" y="14017"/>
                    <a:pt x="11477" y="13884"/>
                  </a:cubicBezTo>
                  <a:cubicBezTo>
                    <a:pt x="11632" y="13851"/>
                    <a:pt x="11632" y="13774"/>
                    <a:pt x="11787" y="13740"/>
                  </a:cubicBezTo>
                  <a:cubicBezTo>
                    <a:pt x="11818" y="13663"/>
                    <a:pt x="12004" y="13652"/>
                    <a:pt x="12035" y="13575"/>
                  </a:cubicBezTo>
                  <a:cubicBezTo>
                    <a:pt x="12779" y="13309"/>
                    <a:pt x="13492" y="13022"/>
                    <a:pt x="14204" y="12734"/>
                  </a:cubicBezTo>
                  <a:cubicBezTo>
                    <a:pt x="14514" y="12701"/>
                    <a:pt x="14483" y="12558"/>
                    <a:pt x="14824" y="12547"/>
                  </a:cubicBezTo>
                  <a:cubicBezTo>
                    <a:pt x="14886" y="12436"/>
                    <a:pt x="15289" y="12447"/>
                    <a:pt x="15289" y="12314"/>
                  </a:cubicBezTo>
                  <a:cubicBezTo>
                    <a:pt x="15599" y="12303"/>
                    <a:pt x="15630" y="12182"/>
                    <a:pt x="15909" y="12149"/>
                  </a:cubicBezTo>
                  <a:cubicBezTo>
                    <a:pt x="15878" y="12082"/>
                    <a:pt x="16219" y="12127"/>
                    <a:pt x="16157" y="12038"/>
                  </a:cubicBezTo>
                  <a:cubicBezTo>
                    <a:pt x="16343" y="12049"/>
                    <a:pt x="16405" y="11994"/>
                    <a:pt x="16529" y="11983"/>
                  </a:cubicBezTo>
                  <a:cubicBezTo>
                    <a:pt x="16808" y="11828"/>
                    <a:pt x="17117" y="11684"/>
                    <a:pt x="17489" y="11563"/>
                  </a:cubicBezTo>
                  <a:cubicBezTo>
                    <a:pt x="17582" y="11485"/>
                    <a:pt x="17830" y="11452"/>
                    <a:pt x="17954" y="11375"/>
                  </a:cubicBezTo>
                  <a:cubicBezTo>
                    <a:pt x="18140" y="11320"/>
                    <a:pt x="18171" y="11209"/>
                    <a:pt x="18419" y="11176"/>
                  </a:cubicBezTo>
                  <a:cubicBezTo>
                    <a:pt x="18481" y="11021"/>
                    <a:pt x="18729" y="10922"/>
                    <a:pt x="18884" y="10789"/>
                  </a:cubicBezTo>
                  <a:cubicBezTo>
                    <a:pt x="19070" y="10789"/>
                    <a:pt x="19070" y="10888"/>
                    <a:pt x="18946" y="10933"/>
                  </a:cubicBezTo>
                  <a:cubicBezTo>
                    <a:pt x="19008" y="11010"/>
                    <a:pt x="18822" y="11010"/>
                    <a:pt x="18884" y="11098"/>
                  </a:cubicBezTo>
                  <a:cubicBezTo>
                    <a:pt x="18791" y="11132"/>
                    <a:pt x="18667" y="11165"/>
                    <a:pt x="18636" y="11231"/>
                  </a:cubicBezTo>
                  <a:cubicBezTo>
                    <a:pt x="18481" y="11253"/>
                    <a:pt x="18450" y="11308"/>
                    <a:pt x="18419" y="11375"/>
                  </a:cubicBezTo>
                  <a:cubicBezTo>
                    <a:pt x="18171" y="11386"/>
                    <a:pt x="18202" y="11507"/>
                    <a:pt x="17954" y="11507"/>
                  </a:cubicBezTo>
                  <a:cubicBezTo>
                    <a:pt x="17985" y="11585"/>
                    <a:pt x="17799" y="11574"/>
                    <a:pt x="17799" y="11629"/>
                  </a:cubicBezTo>
                  <a:cubicBezTo>
                    <a:pt x="17613" y="11607"/>
                    <a:pt x="17675" y="11673"/>
                    <a:pt x="17551" y="11684"/>
                  </a:cubicBezTo>
                  <a:cubicBezTo>
                    <a:pt x="17427" y="11729"/>
                    <a:pt x="17365" y="11817"/>
                    <a:pt x="17148" y="11850"/>
                  </a:cubicBezTo>
                  <a:cubicBezTo>
                    <a:pt x="17272" y="11939"/>
                    <a:pt x="16901" y="11872"/>
                    <a:pt x="16993" y="11961"/>
                  </a:cubicBezTo>
                  <a:cubicBezTo>
                    <a:pt x="16962" y="11983"/>
                    <a:pt x="16839" y="11983"/>
                    <a:pt x="16839" y="12038"/>
                  </a:cubicBezTo>
                  <a:cubicBezTo>
                    <a:pt x="16591" y="12027"/>
                    <a:pt x="16653" y="12115"/>
                    <a:pt x="16467" y="12127"/>
                  </a:cubicBezTo>
                  <a:cubicBezTo>
                    <a:pt x="16312" y="12138"/>
                    <a:pt x="16405" y="12237"/>
                    <a:pt x="16157" y="12204"/>
                  </a:cubicBezTo>
                  <a:cubicBezTo>
                    <a:pt x="15971" y="12281"/>
                    <a:pt x="15723" y="12314"/>
                    <a:pt x="15599" y="12403"/>
                  </a:cubicBezTo>
                  <a:cubicBezTo>
                    <a:pt x="15258" y="12547"/>
                    <a:pt x="14793" y="12657"/>
                    <a:pt x="14514" y="12823"/>
                  </a:cubicBezTo>
                  <a:cubicBezTo>
                    <a:pt x="14173" y="12845"/>
                    <a:pt x="14142" y="12967"/>
                    <a:pt x="13894" y="13011"/>
                  </a:cubicBezTo>
                  <a:cubicBezTo>
                    <a:pt x="13833" y="13121"/>
                    <a:pt x="13430" y="13110"/>
                    <a:pt x="13430" y="13243"/>
                  </a:cubicBezTo>
                  <a:cubicBezTo>
                    <a:pt x="12996" y="13354"/>
                    <a:pt x="12686" y="13519"/>
                    <a:pt x="12252" y="13630"/>
                  </a:cubicBezTo>
                  <a:cubicBezTo>
                    <a:pt x="12004" y="13884"/>
                    <a:pt x="11508" y="14050"/>
                    <a:pt x="11167" y="14271"/>
                  </a:cubicBezTo>
                  <a:cubicBezTo>
                    <a:pt x="11043" y="14304"/>
                    <a:pt x="11074" y="14404"/>
                    <a:pt x="10857" y="14404"/>
                  </a:cubicBezTo>
                  <a:cubicBezTo>
                    <a:pt x="10857" y="14492"/>
                    <a:pt x="10795" y="14547"/>
                    <a:pt x="10610" y="14569"/>
                  </a:cubicBezTo>
                  <a:cubicBezTo>
                    <a:pt x="10641" y="14669"/>
                    <a:pt x="10486" y="14691"/>
                    <a:pt x="10393" y="14746"/>
                  </a:cubicBezTo>
                  <a:cubicBezTo>
                    <a:pt x="10424" y="14835"/>
                    <a:pt x="10238" y="14857"/>
                    <a:pt x="10145" y="14912"/>
                  </a:cubicBezTo>
                  <a:cubicBezTo>
                    <a:pt x="10021" y="15034"/>
                    <a:pt x="9866" y="15133"/>
                    <a:pt x="9680" y="15244"/>
                  </a:cubicBezTo>
                  <a:cubicBezTo>
                    <a:pt x="9587" y="15365"/>
                    <a:pt x="9308" y="15443"/>
                    <a:pt x="9308" y="15609"/>
                  </a:cubicBezTo>
                  <a:cubicBezTo>
                    <a:pt x="9060" y="15686"/>
                    <a:pt x="9060" y="15863"/>
                    <a:pt x="8843" y="15940"/>
                  </a:cubicBezTo>
                  <a:cubicBezTo>
                    <a:pt x="8843" y="16029"/>
                    <a:pt x="8688" y="16051"/>
                    <a:pt x="8750" y="16161"/>
                  </a:cubicBezTo>
                  <a:cubicBezTo>
                    <a:pt x="8595" y="16183"/>
                    <a:pt x="8688" y="16305"/>
                    <a:pt x="8502" y="16327"/>
                  </a:cubicBezTo>
                  <a:cubicBezTo>
                    <a:pt x="8471" y="16416"/>
                    <a:pt x="8564" y="16460"/>
                    <a:pt x="8595" y="16526"/>
                  </a:cubicBezTo>
                  <a:cubicBezTo>
                    <a:pt x="8440" y="16570"/>
                    <a:pt x="8440" y="16670"/>
                    <a:pt x="8440" y="16769"/>
                  </a:cubicBezTo>
                  <a:cubicBezTo>
                    <a:pt x="8440" y="16869"/>
                    <a:pt x="8657" y="16880"/>
                    <a:pt x="8595" y="16990"/>
                  </a:cubicBezTo>
                  <a:cubicBezTo>
                    <a:pt x="8750" y="17001"/>
                    <a:pt x="8626" y="16902"/>
                    <a:pt x="8688" y="16858"/>
                  </a:cubicBezTo>
                  <a:cubicBezTo>
                    <a:pt x="8874" y="16880"/>
                    <a:pt x="8626" y="16725"/>
                    <a:pt x="8843" y="16747"/>
                  </a:cubicBezTo>
                  <a:cubicBezTo>
                    <a:pt x="8874" y="16648"/>
                    <a:pt x="8998" y="16581"/>
                    <a:pt x="8998" y="16471"/>
                  </a:cubicBezTo>
                  <a:cubicBezTo>
                    <a:pt x="9091" y="16294"/>
                    <a:pt x="9308" y="16150"/>
                    <a:pt x="9463" y="15995"/>
                  </a:cubicBezTo>
                  <a:cubicBezTo>
                    <a:pt x="9587" y="15984"/>
                    <a:pt x="9494" y="15896"/>
                    <a:pt x="9618" y="15885"/>
                  </a:cubicBezTo>
                  <a:cubicBezTo>
                    <a:pt x="9587" y="15819"/>
                    <a:pt x="9742" y="15819"/>
                    <a:pt x="9680" y="15741"/>
                  </a:cubicBezTo>
                  <a:cubicBezTo>
                    <a:pt x="9835" y="15741"/>
                    <a:pt x="9742" y="15653"/>
                    <a:pt x="9835" y="15631"/>
                  </a:cubicBezTo>
                  <a:cubicBezTo>
                    <a:pt x="9897" y="15609"/>
                    <a:pt x="9928" y="15564"/>
                    <a:pt x="9928" y="15520"/>
                  </a:cubicBezTo>
                  <a:cubicBezTo>
                    <a:pt x="10145" y="15388"/>
                    <a:pt x="10300" y="15233"/>
                    <a:pt x="10610" y="15133"/>
                  </a:cubicBezTo>
                  <a:cubicBezTo>
                    <a:pt x="10610" y="15078"/>
                    <a:pt x="10703" y="15067"/>
                    <a:pt x="10703" y="15023"/>
                  </a:cubicBezTo>
                  <a:cubicBezTo>
                    <a:pt x="10795" y="15012"/>
                    <a:pt x="10734" y="14934"/>
                    <a:pt x="10857" y="14934"/>
                  </a:cubicBezTo>
                  <a:cubicBezTo>
                    <a:pt x="10764" y="14846"/>
                    <a:pt x="11105" y="14912"/>
                    <a:pt x="11012" y="14824"/>
                  </a:cubicBezTo>
                  <a:cubicBezTo>
                    <a:pt x="11074" y="14802"/>
                    <a:pt x="11136" y="14768"/>
                    <a:pt x="11167" y="14746"/>
                  </a:cubicBezTo>
                  <a:cubicBezTo>
                    <a:pt x="11260" y="14680"/>
                    <a:pt x="11384" y="14636"/>
                    <a:pt x="11477" y="14569"/>
                  </a:cubicBezTo>
                  <a:cubicBezTo>
                    <a:pt x="11601" y="14525"/>
                    <a:pt x="11632" y="14448"/>
                    <a:pt x="11787" y="14404"/>
                  </a:cubicBezTo>
                  <a:cubicBezTo>
                    <a:pt x="11911" y="14359"/>
                    <a:pt x="11942" y="14282"/>
                    <a:pt x="12097" y="14238"/>
                  </a:cubicBezTo>
                  <a:cubicBezTo>
                    <a:pt x="12221" y="14194"/>
                    <a:pt x="12252" y="14105"/>
                    <a:pt x="12407" y="14072"/>
                  </a:cubicBezTo>
                  <a:cubicBezTo>
                    <a:pt x="12500" y="14017"/>
                    <a:pt x="12624" y="13962"/>
                    <a:pt x="12717" y="13906"/>
                  </a:cubicBezTo>
                  <a:cubicBezTo>
                    <a:pt x="12965" y="13807"/>
                    <a:pt x="13182" y="13696"/>
                    <a:pt x="13430" y="13597"/>
                  </a:cubicBezTo>
                  <a:cubicBezTo>
                    <a:pt x="13678" y="13497"/>
                    <a:pt x="13925" y="13387"/>
                    <a:pt x="14204" y="13298"/>
                  </a:cubicBezTo>
                  <a:cubicBezTo>
                    <a:pt x="14266" y="13265"/>
                    <a:pt x="14390" y="13265"/>
                    <a:pt x="14359" y="13210"/>
                  </a:cubicBezTo>
                  <a:cubicBezTo>
                    <a:pt x="14452" y="13199"/>
                    <a:pt x="14483" y="13166"/>
                    <a:pt x="14607" y="13155"/>
                  </a:cubicBezTo>
                  <a:cubicBezTo>
                    <a:pt x="14545" y="13044"/>
                    <a:pt x="14917" y="13088"/>
                    <a:pt x="14917" y="12989"/>
                  </a:cubicBezTo>
                  <a:cubicBezTo>
                    <a:pt x="15103" y="12967"/>
                    <a:pt x="15165" y="12889"/>
                    <a:pt x="15289" y="12845"/>
                  </a:cubicBezTo>
                  <a:cubicBezTo>
                    <a:pt x="15413" y="12801"/>
                    <a:pt x="15568" y="12757"/>
                    <a:pt x="15692" y="12712"/>
                  </a:cubicBezTo>
                  <a:cubicBezTo>
                    <a:pt x="15692" y="12613"/>
                    <a:pt x="16002" y="12646"/>
                    <a:pt x="16002" y="12547"/>
                  </a:cubicBezTo>
                  <a:cubicBezTo>
                    <a:pt x="16219" y="12524"/>
                    <a:pt x="16188" y="12425"/>
                    <a:pt x="16467" y="12436"/>
                  </a:cubicBezTo>
                  <a:cubicBezTo>
                    <a:pt x="16622" y="12292"/>
                    <a:pt x="16839" y="12182"/>
                    <a:pt x="17086" y="12071"/>
                  </a:cubicBezTo>
                  <a:cubicBezTo>
                    <a:pt x="17179" y="11994"/>
                    <a:pt x="17272" y="11939"/>
                    <a:pt x="17396" y="11872"/>
                  </a:cubicBezTo>
                  <a:cubicBezTo>
                    <a:pt x="17582" y="11850"/>
                    <a:pt x="17520" y="11740"/>
                    <a:pt x="17799" y="11740"/>
                  </a:cubicBezTo>
                  <a:cubicBezTo>
                    <a:pt x="17830" y="11817"/>
                    <a:pt x="17582" y="11806"/>
                    <a:pt x="17551" y="11872"/>
                  </a:cubicBezTo>
                  <a:cubicBezTo>
                    <a:pt x="17551" y="11939"/>
                    <a:pt x="17427" y="11961"/>
                    <a:pt x="17396" y="12016"/>
                  </a:cubicBezTo>
                  <a:cubicBezTo>
                    <a:pt x="17117" y="12049"/>
                    <a:pt x="17148" y="12204"/>
                    <a:pt x="16931" y="12259"/>
                  </a:cubicBezTo>
                  <a:cubicBezTo>
                    <a:pt x="16684" y="12436"/>
                    <a:pt x="16281" y="12580"/>
                    <a:pt x="16002" y="12734"/>
                  </a:cubicBezTo>
                  <a:cubicBezTo>
                    <a:pt x="15754" y="12790"/>
                    <a:pt x="15568" y="12856"/>
                    <a:pt x="15444" y="12956"/>
                  </a:cubicBezTo>
                  <a:cubicBezTo>
                    <a:pt x="15351" y="12989"/>
                    <a:pt x="15289" y="13033"/>
                    <a:pt x="15134" y="13044"/>
                  </a:cubicBezTo>
                  <a:cubicBezTo>
                    <a:pt x="15165" y="13110"/>
                    <a:pt x="15010" y="13132"/>
                    <a:pt x="14917" y="13155"/>
                  </a:cubicBezTo>
                  <a:cubicBezTo>
                    <a:pt x="14793" y="13254"/>
                    <a:pt x="14545" y="13298"/>
                    <a:pt x="14359" y="13376"/>
                  </a:cubicBezTo>
                  <a:cubicBezTo>
                    <a:pt x="14266" y="13475"/>
                    <a:pt x="14080" y="13541"/>
                    <a:pt x="13802" y="13575"/>
                  </a:cubicBezTo>
                  <a:cubicBezTo>
                    <a:pt x="13740" y="13685"/>
                    <a:pt x="13461" y="13718"/>
                    <a:pt x="13337" y="13818"/>
                  </a:cubicBezTo>
                  <a:cubicBezTo>
                    <a:pt x="13151" y="13884"/>
                    <a:pt x="13027" y="13973"/>
                    <a:pt x="12872" y="14050"/>
                  </a:cubicBezTo>
                  <a:cubicBezTo>
                    <a:pt x="12562" y="14205"/>
                    <a:pt x="12190" y="14337"/>
                    <a:pt x="11942" y="14514"/>
                  </a:cubicBezTo>
                  <a:cubicBezTo>
                    <a:pt x="11756" y="14592"/>
                    <a:pt x="11663" y="14702"/>
                    <a:pt x="11477" y="14768"/>
                  </a:cubicBezTo>
                  <a:cubicBezTo>
                    <a:pt x="11353" y="14857"/>
                    <a:pt x="11198" y="14923"/>
                    <a:pt x="11074" y="15023"/>
                  </a:cubicBezTo>
                  <a:cubicBezTo>
                    <a:pt x="10888" y="15089"/>
                    <a:pt x="10888" y="15233"/>
                    <a:pt x="10610" y="15266"/>
                  </a:cubicBezTo>
                  <a:cubicBezTo>
                    <a:pt x="10548" y="15376"/>
                    <a:pt x="10393" y="15454"/>
                    <a:pt x="10238" y="15520"/>
                  </a:cubicBezTo>
                  <a:cubicBezTo>
                    <a:pt x="10114" y="15797"/>
                    <a:pt x="9711" y="15984"/>
                    <a:pt x="9525" y="16239"/>
                  </a:cubicBezTo>
                  <a:cubicBezTo>
                    <a:pt x="9401" y="16349"/>
                    <a:pt x="9308" y="16482"/>
                    <a:pt x="9215" y="16603"/>
                  </a:cubicBezTo>
                  <a:cubicBezTo>
                    <a:pt x="9153" y="16714"/>
                    <a:pt x="9215" y="16703"/>
                    <a:pt x="9153" y="16769"/>
                  </a:cubicBezTo>
                  <a:cubicBezTo>
                    <a:pt x="8967" y="16780"/>
                    <a:pt x="9122" y="16913"/>
                    <a:pt x="9060" y="16968"/>
                  </a:cubicBezTo>
                  <a:cubicBezTo>
                    <a:pt x="9029" y="17057"/>
                    <a:pt x="8905" y="17090"/>
                    <a:pt x="8843" y="17167"/>
                  </a:cubicBezTo>
                  <a:cubicBezTo>
                    <a:pt x="8781" y="17267"/>
                    <a:pt x="8998" y="17267"/>
                    <a:pt x="8998" y="17355"/>
                  </a:cubicBezTo>
                  <a:cubicBezTo>
                    <a:pt x="9215" y="17289"/>
                    <a:pt x="9246" y="17145"/>
                    <a:pt x="9308" y="17024"/>
                  </a:cubicBezTo>
                  <a:cubicBezTo>
                    <a:pt x="9432" y="17012"/>
                    <a:pt x="9463" y="16979"/>
                    <a:pt x="9463" y="16913"/>
                  </a:cubicBezTo>
                  <a:cubicBezTo>
                    <a:pt x="9494" y="16869"/>
                    <a:pt x="9711" y="16891"/>
                    <a:pt x="9618" y="16802"/>
                  </a:cubicBezTo>
                  <a:cubicBezTo>
                    <a:pt x="9711" y="16736"/>
                    <a:pt x="9804" y="16670"/>
                    <a:pt x="9835" y="16581"/>
                  </a:cubicBezTo>
                  <a:cubicBezTo>
                    <a:pt x="10114" y="16559"/>
                    <a:pt x="9959" y="16393"/>
                    <a:pt x="10145" y="16360"/>
                  </a:cubicBezTo>
                  <a:cubicBezTo>
                    <a:pt x="10300" y="16305"/>
                    <a:pt x="10238" y="16183"/>
                    <a:pt x="10455" y="16161"/>
                  </a:cubicBezTo>
                  <a:cubicBezTo>
                    <a:pt x="10579" y="15984"/>
                    <a:pt x="10919" y="15896"/>
                    <a:pt x="11012" y="15719"/>
                  </a:cubicBezTo>
                  <a:cubicBezTo>
                    <a:pt x="11167" y="15653"/>
                    <a:pt x="11260" y="15575"/>
                    <a:pt x="11415" y="15520"/>
                  </a:cubicBezTo>
                  <a:cubicBezTo>
                    <a:pt x="11446" y="15443"/>
                    <a:pt x="11601" y="15388"/>
                    <a:pt x="11725" y="15321"/>
                  </a:cubicBezTo>
                  <a:cubicBezTo>
                    <a:pt x="11942" y="15189"/>
                    <a:pt x="12097" y="15045"/>
                    <a:pt x="12407" y="14934"/>
                  </a:cubicBezTo>
                  <a:cubicBezTo>
                    <a:pt x="12438" y="14835"/>
                    <a:pt x="12748" y="14835"/>
                    <a:pt x="12717" y="14713"/>
                  </a:cubicBezTo>
                  <a:cubicBezTo>
                    <a:pt x="12903" y="14680"/>
                    <a:pt x="12965" y="14603"/>
                    <a:pt x="13120" y="14547"/>
                  </a:cubicBezTo>
                  <a:cubicBezTo>
                    <a:pt x="13244" y="14481"/>
                    <a:pt x="13275" y="14382"/>
                    <a:pt x="13492" y="14348"/>
                  </a:cubicBezTo>
                  <a:cubicBezTo>
                    <a:pt x="13399" y="14260"/>
                    <a:pt x="13616" y="14282"/>
                    <a:pt x="13647" y="14238"/>
                  </a:cubicBezTo>
                  <a:cubicBezTo>
                    <a:pt x="13616" y="14183"/>
                    <a:pt x="13802" y="14205"/>
                    <a:pt x="13802" y="14160"/>
                  </a:cubicBezTo>
                  <a:cubicBezTo>
                    <a:pt x="13987" y="14105"/>
                    <a:pt x="14080" y="14028"/>
                    <a:pt x="14204" y="13962"/>
                  </a:cubicBezTo>
                  <a:cubicBezTo>
                    <a:pt x="14235" y="13873"/>
                    <a:pt x="14514" y="13862"/>
                    <a:pt x="14514" y="13763"/>
                  </a:cubicBezTo>
                  <a:cubicBezTo>
                    <a:pt x="14793" y="13707"/>
                    <a:pt x="14948" y="13597"/>
                    <a:pt x="15227" y="13541"/>
                  </a:cubicBezTo>
                  <a:cubicBezTo>
                    <a:pt x="15320" y="13497"/>
                    <a:pt x="15382" y="13431"/>
                    <a:pt x="15599" y="13431"/>
                  </a:cubicBezTo>
                  <a:cubicBezTo>
                    <a:pt x="15599" y="13387"/>
                    <a:pt x="15692" y="13387"/>
                    <a:pt x="15692" y="13354"/>
                  </a:cubicBezTo>
                  <a:cubicBezTo>
                    <a:pt x="15754" y="13354"/>
                    <a:pt x="15723" y="13409"/>
                    <a:pt x="15847" y="13409"/>
                  </a:cubicBezTo>
                  <a:cubicBezTo>
                    <a:pt x="15909" y="13320"/>
                    <a:pt x="15909" y="13354"/>
                    <a:pt x="15847" y="13265"/>
                  </a:cubicBezTo>
                  <a:cubicBezTo>
                    <a:pt x="16002" y="13276"/>
                    <a:pt x="15940" y="13210"/>
                    <a:pt x="16064" y="13210"/>
                  </a:cubicBezTo>
                  <a:cubicBezTo>
                    <a:pt x="16157" y="13199"/>
                    <a:pt x="16219" y="13188"/>
                    <a:pt x="16219" y="13155"/>
                  </a:cubicBezTo>
                  <a:cubicBezTo>
                    <a:pt x="16405" y="13132"/>
                    <a:pt x="16436" y="13066"/>
                    <a:pt x="16622" y="13044"/>
                  </a:cubicBezTo>
                  <a:cubicBezTo>
                    <a:pt x="16777" y="12889"/>
                    <a:pt x="17086" y="12801"/>
                    <a:pt x="17241" y="12657"/>
                  </a:cubicBezTo>
                  <a:cubicBezTo>
                    <a:pt x="17365" y="12646"/>
                    <a:pt x="17427" y="12602"/>
                    <a:pt x="17396" y="12547"/>
                  </a:cubicBezTo>
                  <a:cubicBezTo>
                    <a:pt x="17489" y="12524"/>
                    <a:pt x="17551" y="12502"/>
                    <a:pt x="17551" y="12458"/>
                  </a:cubicBezTo>
                  <a:cubicBezTo>
                    <a:pt x="17768" y="12436"/>
                    <a:pt x="17613" y="12270"/>
                    <a:pt x="17954" y="12292"/>
                  </a:cubicBezTo>
                  <a:cubicBezTo>
                    <a:pt x="17985" y="12104"/>
                    <a:pt x="18202" y="11983"/>
                    <a:pt x="18419" y="11850"/>
                  </a:cubicBezTo>
                  <a:cubicBezTo>
                    <a:pt x="18667" y="11894"/>
                    <a:pt x="18295" y="11972"/>
                    <a:pt x="18326" y="12038"/>
                  </a:cubicBezTo>
                  <a:cubicBezTo>
                    <a:pt x="18202" y="12082"/>
                    <a:pt x="18171" y="12149"/>
                    <a:pt x="18171" y="12237"/>
                  </a:cubicBezTo>
                  <a:cubicBezTo>
                    <a:pt x="17892" y="12337"/>
                    <a:pt x="17799" y="12491"/>
                    <a:pt x="17644" y="12624"/>
                  </a:cubicBezTo>
                  <a:cubicBezTo>
                    <a:pt x="17458" y="12701"/>
                    <a:pt x="17582" y="12723"/>
                    <a:pt x="17396" y="12790"/>
                  </a:cubicBezTo>
                  <a:cubicBezTo>
                    <a:pt x="17303" y="12845"/>
                    <a:pt x="17179" y="12900"/>
                    <a:pt x="17086" y="12956"/>
                  </a:cubicBezTo>
                  <a:cubicBezTo>
                    <a:pt x="16962" y="13011"/>
                    <a:pt x="17055" y="13132"/>
                    <a:pt x="16839" y="13155"/>
                  </a:cubicBezTo>
                  <a:cubicBezTo>
                    <a:pt x="16870" y="13254"/>
                    <a:pt x="16622" y="13254"/>
                    <a:pt x="16622" y="13354"/>
                  </a:cubicBezTo>
                  <a:cubicBezTo>
                    <a:pt x="16467" y="13464"/>
                    <a:pt x="16250" y="13564"/>
                    <a:pt x="16064" y="13685"/>
                  </a:cubicBezTo>
                  <a:cubicBezTo>
                    <a:pt x="16033" y="13763"/>
                    <a:pt x="15785" y="13774"/>
                    <a:pt x="15847" y="13873"/>
                  </a:cubicBezTo>
                  <a:cubicBezTo>
                    <a:pt x="15630" y="13895"/>
                    <a:pt x="15537" y="13950"/>
                    <a:pt x="15537" y="14039"/>
                  </a:cubicBezTo>
                  <a:cubicBezTo>
                    <a:pt x="15382" y="14083"/>
                    <a:pt x="15351" y="14160"/>
                    <a:pt x="15227" y="14216"/>
                  </a:cubicBezTo>
                  <a:cubicBezTo>
                    <a:pt x="15103" y="14249"/>
                    <a:pt x="15041" y="14315"/>
                    <a:pt x="14979" y="14382"/>
                  </a:cubicBezTo>
                  <a:cubicBezTo>
                    <a:pt x="14855" y="14426"/>
                    <a:pt x="14762" y="14481"/>
                    <a:pt x="14669" y="14547"/>
                  </a:cubicBezTo>
                  <a:cubicBezTo>
                    <a:pt x="14731" y="14658"/>
                    <a:pt x="14390" y="14625"/>
                    <a:pt x="14452" y="14735"/>
                  </a:cubicBezTo>
                  <a:cubicBezTo>
                    <a:pt x="14204" y="14746"/>
                    <a:pt x="14297" y="14868"/>
                    <a:pt x="14142" y="14912"/>
                  </a:cubicBezTo>
                  <a:cubicBezTo>
                    <a:pt x="14049" y="14967"/>
                    <a:pt x="13956" y="15023"/>
                    <a:pt x="13894" y="15078"/>
                  </a:cubicBezTo>
                  <a:cubicBezTo>
                    <a:pt x="13833" y="15144"/>
                    <a:pt x="13678" y="15189"/>
                    <a:pt x="13647" y="15266"/>
                  </a:cubicBezTo>
                  <a:cubicBezTo>
                    <a:pt x="13492" y="15299"/>
                    <a:pt x="13492" y="15388"/>
                    <a:pt x="13337" y="15432"/>
                  </a:cubicBezTo>
                  <a:cubicBezTo>
                    <a:pt x="13368" y="15531"/>
                    <a:pt x="13244" y="15586"/>
                    <a:pt x="13120" y="15631"/>
                  </a:cubicBezTo>
                  <a:cubicBezTo>
                    <a:pt x="13182" y="15730"/>
                    <a:pt x="12934" y="15741"/>
                    <a:pt x="12965" y="15830"/>
                  </a:cubicBezTo>
                  <a:cubicBezTo>
                    <a:pt x="13182" y="15841"/>
                    <a:pt x="13120" y="15763"/>
                    <a:pt x="13182" y="15741"/>
                  </a:cubicBezTo>
                  <a:cubicBezTo>
                    <a:pt x="13182" y="15686"/>
                    <a:pt x="13399" y="15708"/>
                    <a:pt x="13337" y="15631"/>
                  </a:cubicBezTo>
                  <a:cubicBezTo>
                    <a:pt x="13492" y="15631"/>
                    <a:pt x="13399" y="15542"/>
                    <a:pt x="13585" y="15542"/>
                  </a:cubicBezTo>
                  <a:cubicBezTo>
                    <a:pt x="13678" y="15531"/>
                    <a:pt x="13585" y="15443"/>
                    <a:pt x="13740" y="15432"/>
                  </a:cubicBezTo>
                  <a:cubicBezTo>
                    <a:pt x="13925" y="15288"/>
                    <a:pt x="14142" y="15155"/>
                    <a:pt x="14359" y="15023"/>
                  </a:cubicBezTo>
                  <a:cubicBezTo>
                    <a:pt x="14514" y="15012"/>
                    <a:pt x="14421" y="14923"/>
                    <a:pt x="14514" y="14912"/>
                  </a:cubicBezTo>
                  <a:cubicBezTo>
                    <a:pt x="14669" y="14901"/>
                    <a:pt x="14700" y="14857"/>
                    <a:pt x="14669" y="14791"/>
                  </a:cubicBezTo>
                  <a:cubicBezTo>
                    <a:pt x="14824" y="14746"/>
                    <a:pt x="14979" y="14702"/>
                    <a:pt x="14979" y="14603"/>
                  </a:cubicBezTo>
                  <a:cubicBezTo>
                    <a:pt x="15258" y="14647"/>
                    <a:pt x="15041" y="14503"/>
                    <a:pt x="15227" y="14514"/>
                  </a:cubicBezTo>
                  <a:cubicBezTo>
                    <a:pt x="15351" y="14514"/>
                    <a:pt x="15258" y="14426"/>
                    <a:pt x="15382" y="14404"/>
                  </a:cubicBezTo>
                  <a:cubicBezTo>
                    <a:pt x="15599" y="14382"/>
                    <a:pt x="15413" y="14216"/>
                    <a:pt x="15754" y="14238"/>
                  </a:cubicBezTo>
                  <a:cubicBezTo>
                    <a:pt x="15599" y="14293"/>
                    <a:pt x="15630" y="14415"/>
                    <a:pt x="15444" y="14459"/>
                  </a:cubicBezTo>
                  <a:cubicBezTo>
                    <a:pt x="15351" y="14536"/>
                    <a:pt x="15258" y="14614"/>
                    <a:pt x="15134" y="14680"/>
                  </a:cubicBezTo>
                  <a:cubicBezTo>
                    <a:pt x="14917" y="14813"/>
                    <a:pt x="14731" y="14967"/>
                    <a:pt x="14514" y="15100"/>
                  </a:cubicBezTo>
                  <a:cubicBezTo>
                    <a:pt x="14359" y="15111"/>
                    <a:pt x="14483" y="15200"/>
                    <a:pt x="14359" y="15211"/>
                  </a:cubicBezTo>
                  <a:cubicBezTo>
                    <a:pt x="14266" y="15233"/>
                    <a:pt x="14204" y="15277"/>
                    <a:pt x="14204" y="15321"/>
                  </a:cubicBezTo>
                  <a:cubicBezTo>
                    <a:pt x="14018" y="15365"/>
                    <a:pt x="13925" y="15443"/>
                    <a:pt x="13894" y="15542"/>
                  </a:cubicBezTo>
                  <a:cubicBezTo>
                    <a:pt x="13616" y="15664"/>
                    <a:pt x="13430" y="15808"/>
                    <a:pt x="13275" y="15962"/>
                  </a:cubicBezTo>
                  <a:cubicBezTo>
                    <a:pt x="13120" y="15973"/>
                    <a:pt x="13213" y="16062"/>
                    <a:pt x="13120" y="16073"/>
                  </a:cubicBezTo>
                  <a:cubicBezTo>
                    <a:pt x="13027" y="16095"/>
                    <a:pt x="12965" y="16139"/>
                    <a:pt x="12965" y="16183"/>
                  </a:cubicBezTo>
                  <a:cubicBezTo>
                    <a:pt x="12810" y="16250"/>
                    <a:pt x="12748" y="16327"/>
                    <a:pt x="12655" y="16405"/>
                  </a:cubicBezTo>
                  <a:cubicBezTo>
                    <a:pt x="12500" y="16570"/>
                    <a:pt x="12283" y="16714"/>
                    <a:pt x="12097" y="16858"/>
                  </a:cubicBezTo>
                  <a:cubicBezTo>
                    <a:pt x="11942" y="17024"/>
                    <a:pt x="11787" y="17189"/>
                    <a:pt x="11632" y="17355"/>
                  </a:cubicBezTo>
                  <a:cubicBezTo>
                    <a:pt x="11570" y="17444"/>
                    <a:pt x="11508" y="17532"/>
                    <a:pt x="11415" y="17609"/>
                  </a:cubicBezTo>
                  <a:cubicBezTo>
                    <a:pt x="11446" y="17676"/>
                    <a:pt x="11260" y="17665"/>
                    <a:pt x="11322" y="17742"/>
                  </a:cubicBezTo>
                  <a:cubicBezTo>
                    <a:pt x="11229" y="17753"/>
                    <a:pt x="11291" y="17831"/>
                    <a:pt x="11167" y="17831"/>
                  </a:cubicBezTo>
                  <a:cubicBezTo>
                    <a:pt x="11229" y="17952"/>
                    <a:pt x="11074" y="17996"/>
                    <a:pt x="11105" y="18107"/>
                  </a:cubicBezTo>
                  <a:cubicBezTo>
                    <a:pt x="10919" y="18140"/>
                    <a:pt x="11043" y="18273"/>
                    <a:pt x="10857" y="18306"/>
                  </a:cubicBezTo>
                  <a:cubicBezTo>
                    <a:pt x="10764" y="18604"/>
                    <a:pt x="10764" y="18759"/>
                    <a:pt x="10548" y="19024"/>
                  </a:cubicBezTo>
                  <a:cubicBezTo>
                    <a:pt x="10548" y="19179"/>
                    <a:pt x="10548" y="19323"/>
                    <a:pt x="10486" y="19444"/>
                  </a:cubicBezTo>
                  <a:cubicBezTo>
                    <a:pt x="10672" y="19444"/>
                    <a:pt x="10579" y="19422"/>
                    <a:pt x="10548" y="19389"/>
                  </a:cubicBezTo>
                  <a:cubicBezTo>
                    <a:pt x="10641" y="19378"/>
                    <a:pt x="10610" y="19334"/>
                    <a:pt x="10641" y="19301"/>
                  </a:cubicBezTo>
                  <a:cubicBezTo>
                    <a:pt x="10672" y="19245"/>
                    <a:pt x="10703" y="19157"/>
                    <a:pt x="10795" y="19113"/>
                  </a:cubicBezTo>
                  <a:cubicBezTo>
                    <a:pt x="10764" y="18936"/>
                    <a:pt x="10919" y="18814"/>
                    <a:pt x="11012" y="18693"/>
                  </a:cubicBezTo>
                  <a:cubicBezTo>
                    <a:pt x="11136" y="18560"/>
                    <a:pt x="11167" y="18416"/>
                    <a:pt x="11322" y="18306"/>
                  </a:cubicBezTo>
                  <a:cubicBezTo>
                    <a:pt x="11384" y="18240"/>
                    <a:pt x="11477" y="18195"/>
                    <a:pt x="11477" y="18107"/>
                  </a:cubicBezTo>
                  <a:cubicBezTo>
                    <a:pt x="11663" y="18096"/>
                    <a:pt x="11570" y="17985"/>
                    <a:pt x="11725" y="17963"/>
                  </a:cubicBezTo>
                  <a:cubicBezTo>
                    <a:pt x="11694" y="17875"/>
                    <a:pt x="11849" y="17853"/>
                    <a:pt x="11787" y="17742"/>
                  </a:cubicBezTo>
                  <a:cubicBezTo>
                    <a:pt x="12097" y="17775"/>
                    <a:pt x="11849" y="17598"/>
                    <a:pt x="12035" y="17576"/>
                  </a:cubicBezTo>
                  <a:cubicBezTo>
                    <a:pt x="12128" y="17455"/>
                    <a:pt x="12283" y="17344"/>
                    <a:pt x="12407" y="17245"/>
                  </a:cubicBezTo>
                  <a:cubicBezTo>
                    <a:pt x="12407" y="17156"/>
                    <a:pt x="12624" y="17156"/>
                    <a:pt x="12562" y="17046"/>
                  </a:cubicBezTo>
                  <a:cubicBezTo>
                    <a:pt x="12655" y="16990"/>
                    <a:pt x="12810" y="16968"/>
                    <a:pt x="12810" y="16880"/>
                  </a:cubicBezTo>
                  <a:cubicBezTo>
                    <a:pt x="12810" y="16802"/>
                    <a:pt x="12872" y="16736"/>
                    <a:pt x="13027" y="16714"/>
                  </a:cubicBezTo>
                  <a:cubicBezTo>
                    <a:pt x="13027" y="16637"/>
                    <a:pt x="13058" y="16570"/>
                    <a:pt x="13182" y="16548"/>
                  </a:cubicBezTo>
                  <a:cubicBezTo>
                    <a:pt x="13182" y="16460"/>
                    <a:pt x="13306" y="16416"/>
                    <a:pt x="13368" y="16349"/>
                  </a:cubicBezTo>
                  <a:cubicBezTo>
                    <a:pt x="13523" y="16327"/>
                    <a:pt x="13430" y="16206"/>
                    <a:pt x="13585" y="16183"/>
                  </a:cubicBezTo>
                  <a:cubicBezTo>
                    <a:pt x="13678" y="16051"/>
                    <a:pt x="13863" y="15951"/>
                    <a:pt x="14049" y="15852"/>
                  </a:cubicBezTo>
                  <a:cubicBezTo>
                    <a:pt x="14297" y="15620"/>
                    <a:pt x="14731" y="15443"/>
                    <a:pt x="14979" y="15211"/>
                  </a:cubicBezTo>
                  <a:cubicBezTo>
                    <a:pt x="15165" y="15189"/>
                    <a:pt x="15227" y="15133"/>
                    <a:pt x="15227" y="15045"/>
                  </a:cubicBezTo>
                  <a:cubicBezTo>
                    <a:pt x="15382" y="15023"/>
                    <a:pt x="15413" y="14945"/>
                    <a:pt x="15537" y="14901"/>
                  </a:cubicBezTo>
                  <a:cubicBezTo>
                    <a:pt x="15723" y="14824"/>
                    <a:pt x="15878" y="14713"/>
                    <a:pt x="16002" y="14603"/>
                  </a:cubicBezTo>
                  <a:cubicBezTo>
                    <a:pt x="16467" y="14448"/>
                    <a:pt x="16591" y="14160"/>
                    <a:pt x="17024" y="13984"/>
                  </a:cubicBezTo>
                  <a:cubicBezTo>
                    <a:pt x="16993" y="13873"/>
                    <a:pt x="17117" y="13818"/>
                    <a:pt x="17241" y="13763"/>
                  </a:cubicBezTo>
                  <a:cubicBezTo>
                    <a:pt x="17210" y="13663"/>
                    <a:pt x="17334" y="13608"/>
                    <a:pt x="17396" y="13541"/>
                  </a:cubicBezTo>
                  <a:cubicBezTo>
                    <a:pt x="17520" y="13409"/>
                    <a:pt x="17675" y="13265"/>
                    <a:pt x="17799" y="13121"/>
                  </a:cubicBezTo>
                  <a:cubicBezTo>
                    <a:pt x="18016" y="13155"/>
                    <a:pt x="17675" y="13199"/>
                    <a:pt x="17799" y="13265"/>
                  </a:cubicBezTo>
                  <a:cubicBezTo>
                    <a:pt x="17799" y="13331"/>
                    <a:pt x="17644" y="13342"/>
                    <a:pt x="17706" y="13431"/>
                  </a:cubicBezTo>
                  <a:cubicBezTo>
                    <a:pt x="17613" y="13530"/>
                    <a:pt x="17520" y="13619"/>
                    <a:pt x="17489" y="13740"/>
                  </a:cubicBezTo>
                  <a:cubicBezTo>
                    <a:pt x="17272" y="13928"/>
                    <a:pt x="16993" y="14083"/>
                    <a:pt x="16870" y="14293"/>
                  </a:cubicBezTo>
                  <a:cubicBezTo>
                    <a:pt x="16684" y="14359"/>
                    <a:pt x="16529" y="14437"/>
                    <a:pt x="16467" y="14547"/>
                  </a:cubicBezTo>
                  <a:cubicBezTo>
                    <a:pt x="16281" y="14614"/>
                    <a:pt x="16126" y="14691"/>
                    <a:pt x="16064" y="14791"/>
                  </a:cubicBezTo>
                  <a:cubicBezTo>
                    <a:pt x="15971" y="14824"/>
                    <a:pt x="15816" y="14835"/>
                    <a:pt x="15847" y="14901"/>
                  </a:cubicBezTo>
                  <a:cubicBezTo>
                    <a:pt x="15816" y="14956"/>
                    <a:pt x="15630" y="14956"/>
                    <a:pt x="15692" y="15045"/>
                  </a:cubicBezTo>
                  <a:cubicBezTo>
                    <a:pt x="15413" y="15078"/>
                    <a:pt x="15413" y="15211"/>
                    <a:pt x="15227" y="15266"/>
                  </a:cubicBezTo>
                  <a:cubicBezTo>
                    <a:pt x="15258" y="15310"/>
                    <a:pt x="15289" y="15266"/>
                    <a:pt x="15382" y="15266"/>
                  </a:cubicBezTo>
                  <a:cubicBezTo>
                    <a:pt x="15382" y="15310"/>
                    <a:pt x="15382" y="15343"/>
                    <a:pt x="15289" y="15354"/>
                  </a:cubicBezTo>
                  <a:cubicBezTo>
                    <a:pt x="15382" y="15388"/>
                    <a:pt x="15382" y="15454"/>
                    <a:pt x="15382" y="15520"/>
                  </a:cubicBezTo>
                  <a:cubicBezTo>
                    <a:pt x="15661" y="15421"/>
                    <a:pt x="15661" y="15233"/>
                    <a:pt x="15909" y="15133"/>
                  </a:cubicBezTo>
                  <a:cubicBezTo>
                    <a:pt x="15971" y="14956"/>
                    <a:pt x="16281" y="14890"/>
                    <a:pt x="16312" y="14713"/>
                  </a:cubicBezTo>
                  <a:cubicBezTo>
                    <a:pt x="16436" y="14702"/>
                    <a:pt x="16436" y="14868"/>
                    <a:pt x="16312" y="14846"/>
                  </a:cubicBezTo>
                  <a:cubicBezTo>
                    <a:pt x="16312" y="14923"/>
                    <a:pt x="16281" y="14967"/>
                    <a:pt x="16157" y="14990"/>
                  </a:cubicBezTo>
                  <a:cubicBezTo>
                    <a:pt x="16188" y="15122"/>
                    <a:pt x="15909" y="15166"/>
                    <a:pt x="15909" y="15299"/>
                  </a:cubicBezTo>
                  <a:cubicBezTo>
                    <a:pt x="15785" y="15376"/>
                    <a:pt x="15692" y="15476"/>
                    <a:pt x="15599" y="15575"/>
                  </a:cubicBezTo>
                  <a:cubicBezTo>
                    <a:pt x="15568" y="15631"/>
                    <a:pt x="15444" y="15642"/>
                    <a:pt x="15444" y="15708"/>
                  </a:cubicBezTo>
                  <a:cubicBezTo>
                    <a:pt x="15351" y="15730"/>
                    <a:pt x="15444" y="15819"/>
                    <a:pt x="15289" y="15830"/>
                  </a:cubicBezTo>
                  <a:cubicBezTo>
                    <a:pt x="15351" y="15973"/>
                    <a:pt x="15258" y="16084"/>
                    <a:pt x="15227" y="16217"/>
                  </a:cubicBezTo>
                  <a:cubicBezTo>
                    <a:pt x="15258" y="16360"/>
                    <a:pt x="15351" y="16449"/>
                    <a:pt x="15382" y="16515"/>
                  </a:cubicBezTo>
                  <a:cubicBezTo>
                    <a:pt x="15382" y="16603"/>
                    <a:pt x="15382" y="16692"/>
                    <a:pt x="15382" y="16769"/>
                  </a:cubicBezTo>
                  <a:cubicBezTo>
                    <a:pt x="15320" y="16968"/>
                    <a:pt x="15196" y="17123"/>
                    <a:pt x="15134" y="17322"/>
                  </a:cubicBezTo>
                  <a:cubicBezTo>
                    <a:pt x="15010" y="17333"/>
                    <a:pt x="15103" y="17421"/>
                    <a:pt x="14979" y="17444"/>
                  </a:cubicBezTo>
                  <a:cubicBezTo>
                    <a:pt x="15010" y="17510"/>
                    <a:pt x="14855" y="17499"/>
                    <a:pt x="14917" y="17576"/>
                  </a:cubicBezTo>
                  <a:cubicBezTo>
                    <a:pt x="14700" y="17609"/>
                    <a:pt x="14793" y="17753"/>
                    <a:pt x="14607" y="17797"/>
                  </a:cubicBezTo>
                  <a:cubicBezTo>
                    <a:pt x="14452" y="17963"/>
                    <a:pt x="14204" y="18107"/>
                    <a:pt x="14049" y="18273"/>
                  </a:cubicBezTo>
                  <a:cubicBezTo>
                    <a:pt x="13863" y="18427"/>
                    <a:pt x="13678" y="18582"/>
                    <a:pt x="13430" y="18715"/>
                  </a:cubicBezTo>
                  <a:cubicBezTo>
                    <a:pt x="13182" y="18859"/>
                    <a:pt x="13027" y="19013"/>
                    <a:pt x="12748" y="19135"/>
                  </a:cubicBezTo>
                  <a:cubicBezTo>
                    <a:pt x="12810" y="19179"/>
                    <a:pt x="12810" y="19201"/>
                    <a:pt x="12748" y="19245"/>
                  </a:cubicBezTo>
                  <a:cubicBezTo>
                    <a:pt x="12624" y="19256"/>
                    <a:pt x="12717" y="19334"/>
                    <a:pt x="12593" y="19334"/>
                  </a:cubicBezTo>
                  <a:cubicBezTo>
                    <a:pt x="12593" y="19400"/>
                    <a:pt x="12779" y="19301"/>
                    <a:pt x="12810" y="19279"/>
                  </a:cubicBezTo>
                  <a:cubicBezTo>
                    <a:pt x="12934" y="19256"/>
                    <a:pt x="12996" y="19234"/>
                    <a:pt x="13120" y="19223"/>
                  </a:cubicBezTo>
                  <a:cubicBezTo>
                    <a:pt x="13213" y="19146"/>
                    <a:pt x="13523" y="19135"/>
                    <a:pt x="13585" y="19058"/>
                  </a:cubicBezTo>
                  <a:cubicBezTo>
                    <a:pt x="13956" y="19058"/>
                    <a:pt x="14235" y="18947"/>
                    <a:pt x="14452" y="18991"/>
                  </a:cubicBezTo>
                  <a:cubicBezTo>
                    <a:pt x="14576" y="19102"/>
                    <a:pt x="14111" y="19002"/>
                    <a:pt x="14142" y="19080"/>
                  </a:cubicBezTo>
                  <a:cubicBezTo>
                    <a:pt x="13925" y="19058"/>
                    <a:pt x="13987" y="19135"/>
                    <a:pt x="13833" y="19135"/>
                  </a:cubicBezTo>
                  <a:cubicBezTo>
                    <a:pt x="13554" y="19212"/>
                    <a:pt x="13244" y="19279"/>
                    <a:pt x="13058" y="19389"/>
                  </a:cubicBezTo>
                  <a:cubicBezTo>
                    <a:pt x="12779" y="19455"/>
                    <a:pt x="12686" y="19588"/>
                    <a:pt x="12438" y="19666"/>
                  </a:cubicBezTo>
                  <a:cubicBezTo>
                    <a:pt x="12407" y="19787"/>
                    <a:pt x="12221" y="19853"/>
                    <a:pt x="12190" y="19975"/>
                  </a:cubicBezTo>
                  <a:cubicBezTo>
                    <a:pt x="12035" y="19975"/>
                    <a:pt x="12159" y="20097"/>
                    <a:pt x="12035" y="20108"/>
                  </a:cubicBezTo>
                  <a:cubicBezTo>
                    <a:pt x="12097" y="20185"/>
                    <a:pt x="11880" y="20163"/>
                    <a:pt x="11880" y="20218"/>
                  </a:cubicBezTo>
                  <a:cubicBezTo>
                    <a:pt x="11942" y="20240"/>
                    <a:pt x="12066" y="20373"/>
                    <a:pt x="11880" y="20384"/>
                  </a:cubicBezTo>
                  <a:cubicBezTo>
                    <a:pt x="11942" y="20472"/>
                    <a:pt x="12035" y="20528"/>
                    <a:pt x="12128" y="20605"/>
                  </a:cubicBezTo>
                  <a:cubicBezTo>
                    <a:pt x="12159" y="20671"/>
                    <a:pt x="12066" y="20682"/>
                    <a:pt x="12035" y="20727"/>
                  </a:cubicBezTo>
                  <a:cubicBezTo>
                    <a:pt x="12097" y="20749"/>
                    <a:pt x="12128" y="20771"/>
                    <a:pt x="12035" y="20782"/>
                  </a:cubicBezTo>
                  <a:cubicBezTo>
                    <a:pt x="12190" y="20926"/>
                    <a:pt x="12376" y="21047"/>
                    <a:pt x="12500" y="21191"/>
                  </a:cubicBezTo>
                  <a:cubicBezTo>
                    <a:pt x="12593" y="21213"/>
                    <a:pt x="12624" y="21246"/>
                    <a:pt x="12655" y="21279"/>
                  </a:cubicBezTo>
                  <a:cubicBezTo>
                    <a:pt x="12717" y="21302"/>
                    <a:pt x="12841" y="21302"/>
                    <a:pt x="12810" y="21357"/>
                  </a:cubicBezTo>
                  <a:cubicBezTo>
                    <a:pt x="12903" y="21412"/>
                    <a:pt x="13058" y="21489"/>
                    <a:pt x="12903" y="21556"/>
                  </a:cubicBezTo>
                  <a:cubicBezTo>
                    <a:pt x="12624" y="21600"/>
                    <a:pt x="12841" y="21456"/>
                    <a:pt x="12655" y="21467"/>
                  </a:cubicBezTo>
                  <a:cubicBezTo>
                    <a:pt x="12531" y="21456"/>
                    <a:pt x="12593" y="21390"/>
                    <a:pt x="12345" y="21412"/>
                  </a:cubicBezTo>
                  <a:cubicBezTo>
                    <a:pt x="12283" y="21302"/>
                    <a:pt x="12035" y="21246"/>
                    <a:pt x="11973" y="21136"/>
                  </a:cubicBezTo>
                  <a:cubicBezTo>
                    <a:pt x="11787" y="21136"/>
                    <a:pt x="11911" y="21003"/>
                    <a:pt x="11632" y="21025"/>
                  </a:cubicBezTo>
                  <a:cubicBezTo>
                    <a:pt x="11725" y="20937"/>
                    <a:pt x="11508" y="20937"/>
                    <a:pt x="11477" y="20893"/>
                  </a:cubicBezTo>
                  <a:cubicBezTo>
                    <a:pt x="11446" y="20815"/>
                    <a:pt x="11198" y="20815"/>
                    <a:pt x="11012" y="20782"/>
                  </a:cubicBezTo>
                  <a:cubicBezTo>
                    <a:pt x="10981" y="20705"/>
                    <a:pt x="10826" y="20660"/>
                    <a:pt x="10795" y="20583"/>
                  </a:cubicBezTo>
                  <a:cubicBezTo>
                    <a:pt x="10517" y="20561"/>
                    <a:pt x="10300" y="20528"/>
                    <a:pt x="10238" y="20439"/>
                  </a:cubicBezTo>
                  <a:cubicBezTo>
                    <a:pt x="10021" y="20439"/>
                    <a:pt x="9773" y="20428"/>
                    <a:pt x="9711" y="20362"/>
                  </a:cubicBezTo>
                  <a:cubicBezTo>
                    <a:pt x="9370" y="20384"/>
                    <a:pt x="9246" y="20318"/>
                    <a:pt x="8905" y="20329"/>
                  </a:cubicBezTo>
                  <a:cubicBezTo>
                    <a:pt x="8812" y="20273"/>
                    <a:pt x="8409" y="20329"/>
                    <a:pt x="8533" y="20196"/>
                  </a:cubicBezTo>
                  <a:cubicBezTo>
                    <a:pt x="8750" y="20119"/>
                    <a:pt x="8874" y="20251"/>
                    <a:pt x="9215" y="20218"/>
                  </a:cubicBezTo>
                  <a:cubicBezTo>
                    <a:pt x="9401" y="20262"/>
                    <a:pt x="9742" y="20262"/>
                    <a:pt x="9928" y="20307"/>
                  </a:cubicBezTo>
                  <a:cubicBezTo>
                    <a:pt x="9928" y="20185"/>
                    <a:pt x="9556" y="20218"/>
                    <a:pt x="9370" y="20163"/>
                  </a:cubicBezTo>
                  <a:cubicBezTo>
                    <a:pt x="9122" y="20152"/>
                    <a:pt x="8812" y="20152"/>
                    <a:pt x="8688" y="20086"/>
                  </a:cubicBezTo>
                  <a:cubicBezTo>
                    <a:pt x="8347" y="20086"/>
                    <a:pt x="8130" y="20052"/>
                    <a:pt x="7913" y="20030"/>
                  </a:cubicBezTo>
                  <a:cubicBezTo>
                    <a:pt x="7727" y="19986"/>
                    <a:pt x="7356" y="20019"/>
                    <a:pt x="7201" y="19975"/>
                  </a:cubicBezTo>
                  <a:cubicBezTo>
                    <a:pt x="7232" y="19898"/>
                    <a:pt x="7573" y="19853"/>
                    <a:pt x="7758" y="19920"/>
                  </a:cubicBezTo>
                  <a:cubicBezTo>
                    <a:pt x="7882" y="19920"/>
                    <a:pt x="8006" y="19931"/>
                    <a:pt x="8068" y="19975"/>
                  </a:cubicBezTo>
                  <a:cubicBezTo>
                    <a:pt x="8192" y="19975"/>
                    <a:pt x="8347" y="19953"/>
                    <a:pt x="8378" y="19997"/>
                  </a:cubicBezTo>
                  <a:cubicBezTo>
                    <a:pt x="9277" y="20008"/>
                    <a:pt x="9990" y="20097"/>
                    <a:pt x="10548" y="20218"/>
                  </a:cubicBezTo>
                  <a:cubicBezTo>
                    <a:pt x="10672" y="20207"/>
                    <a:pt x="10517" y="20185"/>
                    <a:pt x="10548" y="20141"/>
                  </a:cubicBezTo>
                  <a:cubicBezTo>
                    <a:pt x="10455" y="20130"/>
                    <a:pt x="10424" y="20086"/>
                    <a:pt x="10331" y="20086"/>
                  </a:cubicBezTo>
                  <a:cubicBezTo>
                    <a:pt x="10238" y="20019"/>
                    <a:pt x="10114" y="19975"/>
                    <a:pt x="10021" y="19920"/>
                  </a:cubicBezTo>
                  <a:cubicBezTo>
                    <a:pt x="9866" y="19876"/>
                    <a:pt x="9835" y="19798"/>
                    <a:pt x="9680" y="19754"/>
                  </a:cubicBezTo>
                  <a:cubicBezTo>
                    <a:pt x="9525" y="19710"/>
                    <a:pt x="9401" y="19666"/>
                    <a:pt x="9308" y="19610"/>
                  </a:cubicBezTo>
                  <a:cubicBezTo>
                    <a:pt x="9246" y="19533"/>
                    <a:pt x="8967" y="19544"/>
                    <a:pt x="8998" y="19444"/>
                  </a:cubicBezTo>
                  <a:cubicBezTo>
                    <a:pt x="8905" y="19378"/>
                    <a:pt x="8719" y="19356"/>
                    <a:pt x="8688" y="19279"/>
                  </a:cubicBezTo>
                  <a:cubicBezTo>
                    <a:pt x="8347" y="19223"/>
                    <a:pt x="8316" y="19058"/>
                    <a:pt x="7975" y="19002"/>
                  </a:cubicBezTo>
                  <a:cubicBezTo>
                    <a:pt x="7820" y="18870"/>
                    <a:pt x="7573" y="18770"/>
                    <a:pt x="7356" y="18660"/>
                  </a:cubicBezTo>
                  <a:cubicBezTo>
                    <a:pt x="7232" y="18615"/>
                    <a:pt x="7139" y="18560"/>
                    <a:pt x="7046" y="18494"/>
                  </a:cubicBezTo>
                  <a:cubicBezTo>
                    <a:pt x="6922" y="18450"/>
                    <a:pt x="6767" y="18427"/>
                    <a:pt x="6736" y="18361"/>
                  </a:cubicBezTo>
                  <a:cubicBezTo>
                    <a:pt x="6581" y="18228"/>
                    <a:pt x="6271" y="18151"/>
                    <a:pt x="6178" y="17996"/>
                  </a:cubicBezTo>
                  <a:cubicBezTo>
                    <a:pt x="5930" y="17908"/>
                    <a:pt x="5961" y="17731"/>
                    <a:pt x="5620" y="17665"/>
                  </a:cubicBezTo>
                  <a:cubicBezTo>
                    <a:pt x="5589" y="17576"/>
                    <a:pt x="5620" y="17466"/>
                    <a:pt x="5403" y="17444"/>
                  </a:cubicBezTo>
                  <a:cubicBezTo>
                    <a:pt x="5465" y="17322"/>
                    <a:pt x="5310" y="17267"/>
                    <a:pt x="5155" y="17223"/>
                  </a:cubicBezTo>
                  <a:cubicBezTo>
                    <a:pt x="5155" y="17145"/>
                    <a:pt x="5186" y="17057"/>
                    <a:pt x="5093" y="17024"/>
                  </a:cubicBezTo>
                  <a:cubicBezTo>
                    <a:pt x="5093" y="16924"/>
                    <a:pt x="4814" y="16935"/>
                    <a:pt x="4783" y="16858"/>
                  </a:cubicBezTo>
                  <a:cubicBezTo>
                    <a:pt x="4690" y="16802"/>
                    <a:pt x="4628" y="16736"/>
                    <a:pt x="4474" y="16714"/>
                  </a:cubicBezTo>
                  <a:cubicBezTo>
                    <a:pt x="4474" y="16648"/>
                    <a:pt x="4505" y="16559"/>
                    <a:pt x="4319" y="16548"/>
                  </a:cubicBezTo>
                  <a:cubicBezTo>
                    <a:pt x="4226" y="16515"/>
                    <a:pt x="4195" y="16438"/>
                    <a:pt x="4071" y="16416"/>
                  </a:cubicBezTo>
                  <a:cubicBezTo>
                    <a:pt x="4071" y="16272"/>
                    <a:pt x="3761" y="16239"/>
                    <a:pt x="3761" y="16106"/>
                  </a:cubicBezTo>
                  <a:cubicBezTo>
                    <a:pt x="3637" y="16084"/>
                    <a:pt x="3575" y="16018"/>
                    <a:pt x="3606" y="15940"/>
                  </a:cubicBezTo>
                  <a:cubicBezTo>
                    <a:pt x="3451" y="15918"/>
                    <a:pt x="3389" y="15863"/>
                    <a:pt x="3358" y="15797"/>
                  </a:cubicBezTo>
                  <a:cubicBezTo>
                    <a:pt x="3296" y="15686"/>
                    <a:pt x="2986" y="15653"/>
                    <a:pt x="3048" y="15498"/>
                  </a:cubicBezTo>
                  <a:cubicBezTo>
                    <a:pt x="3141" y="15498"/>
                    <a:pt x="3110" y="15542"/>
                    <a:pt x="3141" y="15575"/>
                  </a:cubicBezTo>
                  <a:cubicBezTo>
                    <a:pt x="3234" y="15575"/>
                    <a:pt x="3265" y="15586"/>
                    <a:pt x="3296" y="15609"/>
                  </a:cubicBezTo>
                  <a:cubicBezTo>
                    <a:pt x="3327" y="15664"/>
                    <a:pt x="3513" y="15653"/>
                    <a:pt x="3451" y="15741"/>
                  </a:cubicBezTo>
                  <a:cubicBezTo>
                    <a:pt x="3637" y="15797"/>
                    <a:pt x="3792" y="15863"/>
                    <a:pt x="3823" y="15962"/>
                  </a:cubicBezTo>
                  <a:cubicBezTo>
                    <a:pt x="4040" y="16018"/>
                    <a:pt x="4133" y="16106"/>
                    <a:pt x="4226" y="16194"/>
                  </a:cubicBezTo>
                  <a:cubicBezTo>
                    <a:pt x="4319" y="16228"/>
                    <a:pt x="4381" y="16261"/>
                    <a:pt x="4474" y="16305"/>
                  </a:cubicBezTo>
                  <a:cubicBezTo>
                    <a:pt x="4505" y="16327"/>
                    <a:pt x="4659" y="16360"/>
                    <a:pt x="4628" y="16416"/>
                  </a:cubicBezTo>
                  <a:cubicBezTo>
                    <a:pt x="4969" y="16526"/>
                    <a:pt x="5217" y="16681"/>
                    <a:pt x="5558" y="16802"/>
                  </a:cubicBezTo>
                  <a:cubicBezTo>
                    <a:pt x="5651" y="16880"/>
                    <a:pt x="5899" y="16913"/>
                    <a:pt x="6023" y="16990"/>
                  </a:cubicBezTo>
                  <a:cubicBezTo>
                    <a:pt x="6178" y="17001"/>
                    <a:pt x="6178" y="17068"/>
                    <a:pt x="6333" y="17079"/>
                  </a:cubicBezTo>
                  <a:cubicBezTo>
                    <a:pt x="6488" y="17079"/>
                    <a:pt x="6395" y="17178"/>
                    <a:pt x="6488" y="17189"/>
                  </a:cubicBezTo>
                  <a:cubicBezTo>
                    <a:pt x="6736" y="17234"/>
                    <a:pt x="6860" y="17333"/>
                    <a:pt x="7108" y="17388"/>
                  </a:cubicBezTo>
                  <a:cubicBezTo>
                    <a:pt x="7263" y="17388"/>
                    <a:pt x="7263" y="17455"/>
                    <a:pt x="7418" y="17466"/>
                  </a:cubicBezTo>
                  <a:cubicBezTo>
                    <a:pt x="7387" y="17510"/>
                    <a:pt x="7480" y="17521"/>
                    <a:pt x="7573" y="17521"/>
                  </a:cubicBezTo>
                  <a:cubicBezTo>
                    <a:pt x="7573" y="17554"/>
                    <a:pt x="7604" y="17576"/>
                    <a:pt x="7665" y="17576"/>
                  </a:cubicBezTo>
                  <a:cubicBezTo>
                    <a:pt x="7851" y="17643"/>
                    <a:pt x="7975" y="17731"/>
                    <a:pt x="8130" y="17797"/>
                  </a:cubicBezTo>
                  <a:cubicBezTo>
                    <a:pt x="8347" y="17797"/>
                    <a:pt x="8192" y="17908"/>
                    <a:pt x="8440" y="17886"/>
                  </a:cubicBezTo>
                  <a:cubicBezTo>
                    <a:pt x="8440" y="17952"/>
                    <a:pt x="8564" y="17974"/>
                    <a:pt x="8688" y="17996"/>
                  </a:cubicBezTo>
                  <a:cubicBezTo>
                    <a:pt x="8688" y="17908"/>
                    <a:pt x="8564" y="17853"/>
                    <a:pt x="8440" y="17797"/>
                  </a:cubicBezTo>
                  <a:cubicBezTo>
                    <a:pt x="8316" y="17753"/>
                    <a:pt x="8347" y="17676"/>
                    <a:pt x="8192" y="17632"/>
                  </a:cubicBezTo>
                  <a:cubicBezTo>
                    <a:pt x="8161" y="17565"/>
                    <a:pt x="7913" y="17576"/>
                    <a:pt x="7975" y="17466"/>
                  </a:cubicBezTo>
                  <a:cubicBezTo>
                    <a:pt x="7851" y="17433"/>
                    <a:pt x="7665" y="17410"/>
                    <a:pt x="7665" y="17333"/>
                  </a:cubicBezTo>
                  <a:cubicBezTo>
                    <a:pt x="7108" y="17189"/>
                    <a:pt x="6736" y="16979"/>
                    <a:pt x="6333" y="16769"/>
                  </a:cubicBezTo>
                  <a:cubicBezTo>
                    <a:pt x="6240" y="16703"/>
                    <a:pt x="6023" y="16681"/>
                    <a:pt x="5930" y="16603"/>
                  </a:cubicBezTo>
                  <a:cubicBezTo>
                    <a:pt x="5682" y="16603"/>
                    <a:pt x="5744" y="16471"/>
                    <a:pt x="5465" y="16471"/>
                  </a:cubicBezTo>
                  <a:cubicBezTo>
                    <a:pt x="5465" y="16416"/>
                    <a:pt x="5434" y="16371"/>
                    <a:pt x="5310" y="16360"/>
                  </a:cubicBezTo>
                  <a:cubicBezTo>
                    <a:pt x="5279" y="16327"/>
                    <a:pt x="5155" y="16327"/>
                    <a:pt x="5155" y="16272"/>
                  </a:cubicBezTo>
                  <a:cubicBezTo>
                    <a:pt x="5031" y="16217"/>
                    <a:pt x="4938" y="16139"/>
                    <a:pt x="4783" y="16106"/>
                  </a:cubicBezTo>
                  <a:cubicBezTo>
                    <a:pt x="4659" y="16073"/>
                    <a:pt x="4690" y="15984"/>
                    <a:pt x="4536" y="15940"/>
                  </a:cubicBezTo>
                  <a:cubicBezTo>
                    <a:pt x="4505" y="15929"/>
                    <a:pt x="4443" y="15940"/>
                    <a:pt x="4474" y="15907"/>
                  </a:cubicBezTo>
                  <a:cubicBezTo>
                    <a:pt x="4381" y="15841"/>
                    <a:pt x="4257" y="15774"/>
                    <a:pt x="4133" y="15719"/>
                  </a:cubicBezTo>
                  <a:cubicBezTo>
                    <a:pt x="4133" y="15664"/>
                    <a:pt x="3947" y="15686"/>
                    <a:pt x="3978" y="15609"/>
                  </a:cubicBezTo>
                  <a:cubicBezTo>
                    <a:pt x="3885" y="15598"/>
                    <a:pt x="3978" y="15520"/>
                    <a:pt x="3823" y="15520"/>
                  </a:cubicBezTo>
                  <a:cubicBezTo>
                    <a:pt x="3761" y="15454"/>
                    <a:pt x="3544" y="15421"/>
                    <a:pt x="3513" y="15332"/>
                  </a:cubicBezTo>
                  <a:cubicBezTo>
                    <a:pt x="3327" y="15299"/>
                    <a:pt x="3420" y="15166"/>
                    <a:pt x="3203" y="15133"/>
                  </a:cubicBezTo>
                  <a:cubicBezTo>
                    <a:pt x="3110" y="15067"/>
                    <a:pt x="3048" y="14979"/>
                    <a:pt x="2893" y="14934"/>
                  </a:cubicBezTo>
                  <a:cubicBezTo>
                    <a:pt x="2800" y="14780"/>
                    <a:pt x="2583" y="14647"/>
                    <a:pt x="2428" y="14492"/>
                  </a:cubicBezTo>
                  <a:cubicBezTo>
                    <a:pt x="2118" y="14205"/>
                    <a:pt x="1777" y="13928"/>
                    <a:pt x="1715" y="13553"/>
                  </a:cubicBezTo>
                  <a:cubicBezTo>
                    <a:pt x="1839" y="13586"/>
                    <a:pt x="1870" y="13641"/>
                    <a:pt x="1870" y="13718"/>
                  </a:cubicBezTo>
                  <a:cubicBezTo>
                    <a:pt x="1994" y="13740"/>
                    <a:pt x="1994" y="13807"/>
                    <a:pt x="2025" y="13851"/>
                  </a:cubicBezTo>
                  <a:cubicBezTo>
                    <a:pt x="2025" y="13984"/>
                    <a:pt x="2304" y="14028"/>
                    <a:pt x="2273" y="14160"/>
                  </a:cubicBezTo>
                  <a:cubicBezTo>
                    <a:pt x="2428" y="14183"/>
                    <a:pt x="2335" y="14293"/>
                    <a:pt x="2521" y="14293"/>
                  </a:cubicBezTo>
                  <a:cubicBezTo>
                    <a:pt x="2459" y="14382"/>
                    <a:pt x="2645" y="14382"/>
                    <a:pt x="2583" y="14470"/>
                  </a:cubicBezTo>
                  <a:cubicBezTo>
                    <a:pt x="2862" y="14503"/>
                    <a:pt x="2738" y="14669"/>
                    <a:pt x="2986" y="14713"/>
                  </a:cubicBezTo>
                  <a:cubicBezTo>
                    <a:pt x="3048" y="14768"/>
                    <a:pt x="2986" y="14868"/>
                    <a:pt x="3203" y="14857"/>
                  </a:cubicBezTo>
                  <a:cubicBezTo>
                    <a:pt x="3141" y="14945"/>
                    <a:pt x="3358" y="14934"/>
                    <a:pt x="3296" y="15023"/>
                  </a:cubicBezTo>
                  <a:cubicBezTo>
                    <a:pt x="3482" y="15089"/>
                    <a:pt x="3575" y="15177"/>
                    <a:pt x="3668" y="15277"/>
                  </a:cubicBezTo>
                  <a:cubicBezTo>
                    <a:pt x="3916" y="15332"/>
                    <a:pt x="3947" y="15454"/>
                    <a:pt x="4133" y="15520"/>
                  </a:cubicBezTo>
                  <a:cubicBezTo>
                    <a:pt x="4195" y="15575"/>
                    <a:pt x="4319" y="15586"/>
                    <a:pt x="4319" y="15664"/>
                  </a:cubicBezTo>
                  <a:cubicBezTo>
                    <a:pt x="4381" y="15664"/>
                    <a:pt x="4350" y="15719"/>
                    <a:pt x="4474" y="15719"/>
                  </a:cubicBezTo>
                  <a:cubicBezTo>
                    <a:pt x="4536" y="15719"/>
                    <a:pt x="4536" y="15752"/>
                    <a:pt x="4536" y="15774"/>
                  </a:cubicBezTo>
                  <a:cubicBezTo>
                    <a:pt x="4752" y="15830"/>
                    <a:pt x="4814" y="15951"/>
                    <a:pt x="5000" y="16018"/>
                  </a:cubicBezTo>
                  <a:cubicBezTo>
                    <a:pt x="5031" y="16084"/>
                    <a:pt x="5217" y="16073"/>
                    <a:pt x="5248" y="16128"/>
                  </a:cubicBezTo>
                  <a:cubicBezTo>
                    <a:pt x="5403" y="16139"/>
                    <a:pt x="5310" y="16239"/>
                    <a:pt x="5465" y="16250"/>
                  </a:cubicBezTo>
                  <a:cubicBezTo>
                    <a:pt x="5775" y="16283"/>
                    <a:pt x="5713" y="16438"/>
                    <a:pt x="6023" y="16471"/>
                  </a:cubicBezTo>
                  <a:cubicBezTo>
                    <a:pt x="6054" y="16526"/>
                    <a:pt x="6240" y="16526"/>
                    <a:pt x="6271" y="16581"/>
                  </a:cubicBezTo>
                  <a:cubicBezTo>
                    <a:pt x="6240" y="16648"/>
                    <a:pt x="6550" y="16603"/>
                    <a:pt x="6488" y="16692"/>
                  </a:cubicBezTo>
                  <a:cubicBezTo>
                    <a:pt x="6798" y="16725"/>
                    <a:pt x="6798" y="16858"/>
                    <a:pt x="7046" y="16913"/>
                  </a:cubicBezTo>
                  <a:cubicBezTo>
                    <a:pt x="7108" y="16946"/>
                    <a:pt x="7170" y="16990"/>
                    <a:pt x="7263" y="17024"/>
                  </a:cubicBezTo>
                  <a:cubicBezTo>
                    <a:pt x="7387" y="17046"/>
                    <a:pt x="7511" y="17068"/>
                    <a:pt x="7511" y="17134"/>
                  </a:cubicBezTo>
                  <a:cubicBezTo>
                    <a:pt x="7944" y="17234"/>
                    <a:pt x="8130" y="17421"/>
                    <a:pt x="8533" y="17554"/>
                  </a:cubicBezTo>
                  <a:cubicBezTo>
                    <a:pt x="8533" y="17377"/>
                    <a:pt x="8347" y="17355"/>
                    <a:pt x="8347" y="17134"/>
                  </a:cubicBezTo>
                  <a:cubicBezTo>
                    <a:pt x="8316" y="17112"/>
                    <a:pt x="8223" y="17090"/>
                    <a:pt x="8130" y="17079"/>
                  </a:cubicBezTo>
                  <a:cubicBezTo>
                    <a:pt x="8223" y="17046"/>
                    <a:pt x="8161" y="17035"/>
                    <a:pt x="8130" y="16990"/>
                  </a:cubicBezTo>
                  <a:cubicBezTo>
                    <a:pt x="8006" y="16957"/>
                    <a:pt x="7913" y="16902"/>
                    <a:pt x="7882" y="16825"/>
                  </a:cubicBezTo>
                  <a:cubicBezTo>
                    <a:pt x="7727" y="16802"/>
                    <a:pt x="7604" y="16758"/>
                    <a:pt x="7665" y="16659"/>
                  </a:cubicBezTo>
                  <a:cubicBezTo>
                    <a:pt x="7480" y="16637"/>
                    <a:pt x="7418" y="16581"/>
                    <a:pt x="7356" y="16526"/>
                  </a:cubicBezTo>
                  <a:cubicBezTo>
                    <a:pt x="7263" y="16482"/>
                    <a:pt x="7139" y="16471"/>
                    <a:pt x="7046" y="16438"/>
                  </a:cubicBezTo>
                  <a:cubicBezTo>
                    <a:pt x="7046" y="16371"/>
                    <a:pt x="6922" y="16349"/>
                    <a:pt x="6798" y="16327"/>
                  </a:cubicBezTo>
                  <a:cubicBezTo>
                    <a:pt x="6767" y="16217"/>
                    <a:pt x="6550" y="16183"/>
                    <a:pt x="6488" y="16073"/>
                  </a:cubicBezTo>
                  <a:cubicBezTo>
                    <a:pt x="6302" y="16007"/>
                    <a:pt x="6209" y="15907"/>
                    <a:pt x="5930" y="15852"/>
                  </a:cubicBezTo>
                  <a:cubicBezTo>
                    <a:pt x="6023" y="15763"/>
                    <a:pt x="5806" y="15774"/>
                    <a:pt x="5775" y="15719"/>
                  </a:cubicBezTo>
                  <a:cubicBezTo>
                    <a:pt x="5713" y="15675"/>
                    <a:pt x="5651" y="15631"/>
                    <a:pt x="5558" y="15609"/>
                  </a:cubicBezTo>
                  <a:cubicBezTo>
                    <a:pt x="5496" y="15487"/>
                    <a:pt x="5279" y="15443"/>
                    <a:pt x="5155" y="15354"/>
                  </a:cubicBezTo>
                  <a:cubicBezTo>
                    <a:pt x="5093" y="15321"/>
                    <a:pt x="4938" y="15299"/>
                    <a:pt x="4938" y="15244"/>
                  </a:cubicBezTo>
                  <a:cubicBezTo>
                    <a:pt x="5000" y="15189"/>
                    <a:pt x="4814" y="15211"/>
                    <a:pt x="4783" y="15189"/>
                  </a:cubicBezTo>
                  <a:cubicBezTo>
                    <a:pt x="4721" y="15177"/>
                    <a:pt x="4783" y="15122"/>
                    <a:pt x="4690" y="15133"/>
                  </a:cubicBezTo>
                  <a:cubicBezTo>
                    <a:pt x="4690" y="15067"/>
                    <a:pt x="4567" y="15056"/>
                    <a:pt x="4628" y="14967"/>
                  </a:cubicBezTo>
                  <a:cubicBezTo>
                    <a:pt x="4381" y="14890"/>
                    <a:pt x="4288" y="14780"/>
                    <a:pt x="4071" y="14713"/>
                  </a:cubicBezTo>
                  <a:cubicBezTo>
                    <a:pt x="4071" y="14558"/>
                    <a:pt x="3792" y="14503"/>
                    <a:pt x="3668" y="14382"/>
                  </a:cubicBezTo>
                  <a:cubicBezTo>
                    <a:pt x="3637" y="14315"/>
                    <a:pt x="3606" y="14260"/>
                    <a:pt x="3451" y="14238"/>
                  </a:cubicBezTo>
                  <a:cubicBezTo>
                    <a:pt x="3451" y="14160"/>
                    <a:pt x="3420" y="14105"/>
                    <a:pt x="3296" y="14072"/>
                  </a:cubicBezTo>
                  <a:cubicBezTo>
                    <a:pt x="3296" y="13984"/>
                    <a:pt x="3079" y="13984"/>
                    <a:pt x="3141" y="13884"/>
                  </a:cubicBezTo>
                  <a:cubicBezTo>
                    <a:pt x="2955" y="13873"/>
                    <a:pt x="3048" y="13763"/>
                    <a:pt x="2893" y="13740"/>
                  </a:cubicBezTo>
                  <a:cubicBezTo>
                    <a:pt x="2769" y="13641"/>
                    <a:pt x="2800" y="13475"/>
                    <a:pt x="2583" y="13409"/>
                  </a:cubicBezTo>
                  <a:cubicBezTo>
                    <a:pt x="2552" y="13265"/>
                    <a:pt x="2397" y="13155"/>
                    <a:pt x="2273" y="13044"/>
                  </a:cubicBezTo>
                  <a:cubicBezTo>
                    <a:pt x="2118" y="12956"/>
                    <a:pt x="2118" y="12812"/>
                    <a:pt x="1870" y="12746"/>
                  </a:cubicBezTo>
                  <a:cubicBezTo>
                    <a:pt x="1901" y="12657"/>
                    <a:pt x="1870" y="12602"/>
                    <a:pt x="1715" y="12569"/>
                  </a:cubicBezTo>
                  <a:cubicBezTo>
                    <a:pt x="1622" y="12491"/>
                    <a:pt x="1746" y="12502"/>
                    <a:pt x="1653" y="12436"/>
                  </a:cubicBezTo>
                  <a:cubicBezTo>
                    <a:pt x="1653" y="12392"/>
                    <a:pt x="1344" y="12325"/>
                    <a:pt x="1560" y="12292"/>
                  </a:cubicBezTo>
                  <a:cubicBezTo>
                    <a:pt x="1529" y="12237"/>
                    <a:pt x="1375" y="12215"/>
                    <a:pt x="1406" y="12127"/>
                  </a:cubicBezTo>
                  <a:cubicBezTo>
                    <a:pt x="1437" y="12082"/>
                    <a:pt x="1344" y="12082"/>
                    <a:pt x="1344" y="12049"/>
                  </a:cubicBezTo>
                  <a:cubicBezTo>
                    <a:pt x="1251" y="12049"/>
                    <a:pt x="1282" y="12016"/>
                    <a:pt x="1251" y="11994"/>
                  </a:cubicBezTo>
                  <a:cubicBezTo>
                    <a:pt x="1437" y="12038"/>
                    <a:pt x="1560" y="12104"/>
                    <a:pt x="1560" y="12215"/>
                  </a:cubicBezTo>
                  <a:cubicBezTo>
                    <a:pt x="1715" y="12215"/>
                    <a:pt x="1622" y="12303"/>
                    <a:pt x="1715" y="12325"/>
                  </a:cubicBezTo>
                  <a:cubicBezTo>
                    <a:pt x="1777" y="12359"/>
                    <a:pt x="1839" y="12403"/>
                    <a:pt x="1808" y="12458"/>
                  </a:cubicBezTo>
                  <a:cubicBezTo>
                    <a:pt x="2025" y="12513"/>
                    <a:pt x="2025" y="12668"/>
                    <a:pt x="2180" y="12746"/>
                  </a:cubicBezTo>
                  <a:cubicBezTo>
                    <a:pt x="2149" y="12834"/>
                    <a:pt x="2428" y="12801"/>
                    <a:pt x="2335" y="12911"/>
                  </a:cubicBezTo>
                  <a:cubicBezTo>
                    <a:pt x="2521" y="12911"/>
                    <a:pt x="2366" y="13033"/>
                    <a:pt x="2583" y="13022"/>
                  </a:cubicBezTo>
                  <a:cubicBezTo>
                    <a:pt x="2645" y="13265"/>
                    <a:pt x="3079" y="13387"/>
                    <a:pt x="3296" y="13575"/>
                  </a:cubicBezTo>
                  <a:cubicBezTo>
                    <a:pt x="3420" y="13663"/>
                    <a:pt x="3513" y="13774"/>
                    <a:pt x="3761" y="13829"/>
                  </a:cubicBezTo>
                  <a:cubicBezTo>
                    <a:pt x="3792" y="13950"/>
                    <a:pt x="4102" y="13984"/>
                    <a:pt x="4133" y="14105"/>
                  </a:cubicBezTo>
                  <a:cubicBezTo>
                    <a:pt x="4257" y="14138"/>
                    <a:pt x="4350" y="14183"/>
                    <a:pt x="4443" y="14216"/>
                  </a:cubicBezTo>
                  <a:cubicBezTo>
                    <a:pt x="4443" y="14282"/>
                    <a:pt x="4567" y="14304"/>
                    <a:pt x="4690" y="14326"/>
                  </a:cubicBezTo>
                  <a:cubicBezTo>
                    <a:pt x="4783" y="14359"/>
                    <a:pt x="4752" y="14426"/>
                    <a:pt x="4938" y="14437"/>
                  </a:cubicBezTo>
                  <a:cubicBezTo>
                    <a:pt x="4969" y="14492"/>
                    <a:pt x="4969" y="14558"/>
                    <a:pt x="5155" y="14547"/>
                  </a:cubicBezTo>
                  <a:cubicBezTo>
                    <a:pt x="5186" y="14625"/>
                    <a:pt x="5310" y="14669"/>
                    <a:pt x="5310" y="14746"/>
                  </a:cubicBezTo>
                  <a:cubicBezTo>
                    <a:pt x="5589" y="14857"/>
                    <a:pt x="5868" y="14956"/>
                    <a:pt x="6023" y="15100"/>
                  </a:cubicBezTo>
                  <a:cubicBezTo>
                    <a:pt x="6209" y="15133"/>
                    <a:pt x="6271" y="15222"/>
                    <a:pt x="6333" y="15299"/>
                  </a:cubicBezTo>
                  <a:cubicBezTo>
                    <a:pt x="6581" y="15310"/>
                    <a:pt x="6426" y="15443"/>
                    <a:pt x="6643" y="15465"/>
                  </a:cubicBezTo>
                  <a:cubicBezTo>
                    <a:pt x="6891" y="15586"/>
                    <a:pt x="6984" y="15741"/>
                    <a:pt x="7263" y="15852"/>
                  </a:cubicBezTo>
                  <a:cubicBezTo>
                    <a:pt x="7356" y="16018"/>
                    <a:pt x="7604" y="16128"/>
                    <a:pt x="7727" y="16272"/>
                  </a:cubicBezTo>
                  <a:close/>
                  <a:moveTo>
                    <a:pt x="5403" y="17300"/>
                  </a:moveTo>
                  <a:cubicBezTo>
                    <a:pt x="5589" y="17333"/>
                    <a:pt x="5527" y="17444"/>
                    <a:pt x="5713" y="17466"/>
                  </a:cubicBezTo>
                  <a:cubicBezTo>
                    <a:pt x="5651" y="17587"/>
                    <a:pt x="5961" y="17587"/>
                    <a:pt x="5961" y="17687"/>
                  </a:cubicBezTo>
                  <a:cubicBezTo>
                    <a:pt x="6147" y="17819"/>
                    <a:pt x="6333" y="17952"/>
                    <a:pt x="6581" y="18052"/>
                  </a:cubicBezTo>
                  <a:cubicBezTo>
                    <a:pt x="6612" y="18129"/>
                    <a:pt x="6736" y="18184"/>
                    <a:pt x="6891" y="18217"/>
                  </a:cubicBezTo>
                  <a:cubicBezTo>
                    <a:pt x="6860" y="18328"/>
                    <a:pt x="7139" y="18328"/>
                    <a:pt x="7201" y="18416"/>
                  </a:cubicBezTo>
                  <a:cubicBezTo>
                    <a:pt x="7387" y="18560"/>
                    <a:pt x="7789" y="18615"/>
                    <a:pt x="7913" y="18781"/>
                  </a:cubicBezTo>
                  <a:cubicBezTo>
                    <a:pt x="8099" y="18792"/>
                    <a:pt x="8068" y="18903"/>
                    <a:pt x="8285" y="18914"/>
                  </a:cubicBezTo>
                  <a:cubicBezTo>
                    <a:pt x="8254" y="19024"/>
                    <a:pt x="8626" y="19002"/>
                    <a:pt x="8595" y="19113"/>
                  </a:cubicBezTo>
                  <a:cubicBezTo>
                    <a:pt x="8936" y="19190"/>
                    <a:pt x="9122" y="19312"/>
                    <a:pt x="9370" y="19411"/>
                  </a:cubicBezTo>
                  <a:cubicBezTo>
                    <a:pt x="9556" y="19544"/>
                    <a:pt x="9897" y="19621"/>
                    <a:pt x="10083" y="19754"/>
                  </a:cubicBezTo>
                  <a:cubicBezTo>
                    <a:pt x="10238" y="19798"/>
                    <a:pt x="10300" y="19876"/>
                    <a:pt x="10486" y="19920"/>
                  </a:cubicBezTo>
                  <a:cubicBezTo>
                    <a:pt x="10486" y="19964"/>
                    <a:pt x="10548" y="19986"/>
                    <a:pt x="10641" y="19997"/>
                  </a:cubicBezTo>
                  <a:cubicBezTo>
                    <a:pt x="10610" y="20030"/>
                    <a:pt x="10857" y="20097"/>
                    <a:pt x="10857" y="20030"/>
                  </a:cubicBezTo>
                  <a:cubicBezTo>
                    <a:pt x="10641" y="19931"/>
                    <a:pt x="10517" y="19798"/>
                    <a:pt x="10393" y="19666"/>
                  </a:cubicBezTo>
                  <a:cubicBezTo>
                    <a:pt x="10269" y="19533"/>
                    <a:pt x="9928" y="19478"/>
                    <a:pt x="9835" y="19334"/>
                  </a:cubicBezTo>
                  <a:cubicBezTo>
                    <a:pt x="9587" y="19245"/>
                    <a:pt x="9525" y="19091"/>
                    <a:pt x="9215" y="19024"/>
                  </a:cubicBezTo>
                  <a:cubicBezTo>
                    <a:pt x="9060" y="18903"/>
                    <a:pt x="8750" y="18825"/>
                    <a:pt x="8688" y="18660"/>
                  </a:cubicBezTo>
                  <a:cubicBezTo>
                    <a:pt x="8409" y="18671"/>
                    <a:pt x="8440" y="18582"/>
                    <a:pt x="8285" y="18549"/>
                  </a:cubicBezTo>
                  <a:cubicBezTo>
                    <a:pt x="8223" y="18483"/>
                    <a:pt x="8006" y="18461"/>
                    <a:pt x="7882" y="18416"/>
                  </a:cubicBezTo>
                  <a:cubicBezTo>
                    <a:pt x="7913" y="18372"/>
                    <a:pt x="7851" y="18350"/>
                    <a:pt x="7820" y="18328"/>
                  </a:cubicBezTo>
                  <a:cubicBezTo>
                    <a:pt x="7820" y="18284"/>
                    <a:pt x="7635" y="18306"/>
                    <a:pt x="7665" y="18251"/>
                  </a:cubicBezTo>
                  <a:cubicBezTo>
                    <a:pt x="7449" y="18240"/>
                    <a:pt x="7542" y="18129"/>
                    <a:pt x="7263" y="18140"/>
                  </a:cubicBezTo>
                  <a:cubicBezTo>
                    <a:pt x="7263" y="18107"/>
                    <a:pt x="7263" y="18074"/>
                    <a:pt x="7108" y="18085"/>
                  </a:cubicBezTo>
                  <a:cubicBezTo>
                    <a:pt x="7108" y="18029"/>
                    <a:pt x="7046" y="18007"/>
                    <a:pt x="6953" y="17996"/>
                  </a:cubicBezTo>
                  <a:cubicBezTo>
                    <a:pt x="6860" y="17941"/>
                    <a:pt x="6705" y="17908"/>
                    <a:pt x="6643" y="17831"/>
                  </a:cubicBezTo>
                  <a:cubicBezTo>
                    <a:pt x="6426" y="17731"/>
                    <a:pt x="6209" y="17632"/>
                    <a:pt x="6023" y="17521"/>
                  </a:cubicBezTo>
                  <a:cubicBezTo>
                    <a:pt x="5806" y="17421"/>
                    <a:pt x="5682" y="17300"/>
                    <a:pt x="5403" y="17223"/>
                  </a:cubicBezTo>
                  <a:cubicBezTo>
                    <a:pt x="5403" y="17245"/>
                    <a:pt x="5403" y="17278"/>
                    <a:pt x="5403" y="17300"/>
                  </a:cubicBezTo>
                  <a:close/>
                  <a:moveTo>
                    <a:pt x="9277" y="9064"/>
                  </a:moveTo>
                  <a:cubicBezTo>
                    <a:pt x="9308" y="8954"/>
                    <a:pt x="9556" y="8910"/>
                    <a:pt x="9587" y="8788"/>
                  </a:cubicBezTo>
                  <a:cubicBezTo>
                    <a:pt x="9866" y="8733"/>
                    <a:pt x="10021" y="8622"/>
                    <a:pt x="10300" y="8567"/>
                  </a:cubicBezTo>
                  <a:cubicBezTo>
                    <a:pt x="10269" y="8390"/>
                    <a:pt x="10764" y="8401"/>
                    <a:pt x="10764" y="8235"/>
                  </a:cubicBezTo>
                  <a:cubicBezTo>
                    <a:pt x="11043" y="8213"/>
                    <a:pt x="11136" y="8125"/>
                    <a:pt x="11291" y="8070"/>
                  </a:cubicBezTo>
                  <a:cubicBezTo>
                    <a:pt x="11477" y="8003"/>
                    <a:pt x="11663" y="7937"/>
                    <a:pt x="11849" y="7871"/>
                  </a:cubicBezTo>
                  <a:cubicBezTo>
                    <a:pt x="11942" y="7826"/>
                    <a:pt x="12066" y="7815"/>
                    <a:pt x="12159" y="7782"/>
                  </a:cubicBezTo>
                  <a:cubicBezTo>
                    <a:pt x="12252" y="7760"/>
                    <a:pt x="12314" y="7705"/>
                    <a:pt x="12407" y="7672"/>
                  </a:cubicBezTo>
                  <a:cubicBezTo>
                    <a:pt x="12593" y="7616"/>
                    <a:pt x="12779" y="7561"/>
                    <a:pt x="13027" y="7506"/>
                  </a:cubicBezTo>
                  <a:cubicBezTo>
                    <a:pt x="13151" y="7451"/>
                    <a:pt x="13244" y="7384"/>
                    <a:pt x="13399" y="7340"/>
                  </a:cubicBezTo>
                  <a:cubicBezTo>
                    <a:pt x="13492" y="7318"/>
                    <a:pt x="13554" y="7285"/>
                    <a:pt x="13647" y="7263"/>
                  </a:cubicBezTo>
                  <a:cubicBezTo>
                    <a:pt x="13771" y="7241"/>
                    <a:pt x="13709" y="7174"/>
                    <a:pt x="13956" y="7196"/>
                  </a:cubicBezTo>
                  <a:cubicBezTo>
                    <a:pt x="14111" y="7075"/>
                    <a:pt x="14390" y="7008"/>
                    <a:pt x="14576" y="6898"/>
                  </a:cubicBezTo>
                  <a:cubicBezTo>
                    <a:pt x="14824" y="6920"/>
                    <a:pt x="14669" y="6798"/>
                    <a:pt x="14979" y="6843"/>
                  </a:cubicBezTo>
                  <a:cubicBezTo>
                    <a:pt x="14979" y="6721"/>
                    <a:pt x="15258" y="6699"/>
                    <a:pt x="15444" y="6644"/>
                  </a:cubicBezTo>
                  <a:cubicBezTo>
                    <a:pt x="15537" y="6555"/>
                    <a:pt x="15785" y="6511"/>
                    <a:pt x="15971" y="6445"/>
                  </a:cubicBezTo>
                  <a:cubicBezTo>
                    <a:pt x="16095" y="6356"/>
                    <a:pt x="16374" y="6334"/>
                    <a:pt x="16529" y="6257"/>
                  </a:cubicBezTo>
                  <a:cubicBezTo>
                    <a:pt x="16560" y="6201"/>
                    <a:pt x="16746" y="6201"/>
                    <a:pt x="16746" y="6146"/>
                  </a:cubicBezTo>
                  <a:cubicBezTo>
                    <a:pt x="17024" y="6168"/>
                    <a:pt x="16931" y="6069"/>
                    <a:pt x="17086" y="6058"/>
                  </a:cubicBezTo>
                  <a:cubicBezTo>
                    <a:pt x="17117" y="5947"/>
                    <a:pt x="17489" y="5947"/>
                    <a:pt x="17551" y="5837"/>
                  </a:cubicBezTo>
                  <a:cubicBezTo>
                    <a:pt x="17706" y="5826"/>
                    <a:pt x="17706" y="5759"/>
                    <a:pt x="17768" y="5726"/>
                  </a:cubicBezTo>
                  <a:cubicBezTo>
                    <a:pt x="17830" y="5715"/>
                    <a:pt x="17861" y="5704"/>
                    <a:pt x="17861" y="5671"/>
                  </a:cubicBezTo>
                  <a:cubicBezTo>
                    <a:pt x="17954" y="5671"/>
                    <a:pt x="18047" y="5660"/>
                    <a:pt x="18016" y="5616"/>
                  </a:cubicBezTo>
                  <a:cubicBezTo>
                    <a:pt x="18171" y="5538"/>
                    <a:pt x="18326" y="5472"/>
                    <a:pt x="18481" y="5394"/>
                  </a:cubicBezTo>
                  <a:cubicBezTo>
                    <a:pt x="18636" y="5383"/>
                    <a:pt x="18481" y="5273"/>
                    <a:pt x="18698" y="5284"/>
                  </a:cubicBezTo>
                  <a:cubicBezTo>
                    <a:pt x="18822" y="5262"/>
                    <a:pt x="18698" y="5140"/>
                    <a:pt x="18946" y="5173"/>
                  </a:cubicBezTo>
                  <a:cubicBezTo>
                    <a:pt x="18946" y="5118"/>
                    <a:pt x="18884" y="5107"/>
                    <a:pt x="18791" y="5140"/>
                  </a:cubicBezTo>
                  <a:cubicBezTo>
                    <a:pt x="18760" y="5184"/>
                    <a:pt x="18667" y="5184"/>
                    <a:pt x="18636" y="5229"/>
                  </a:cubicBezTo>
                  <a:cubicBezTo>
                    <a:pt x="18667" y="5295"/>
                    <a:pt x="18326" y="5251"/>
                    <a:pt x="18388" y="5339"/>
                  </a:cubicBezTo>
                  <a:cubicBezTo>
                    <a:pt x="18233" y="5350"/>
                    <a:pt x="18233" y="5417"/>
                    <a:pt x="18078" y="5417"/>
                  </a:cubicBezTo>
                  <a:cubicBezTo>
                    <a:pt x="17985" y="5450"/>
                    <a:pt x="17923" y="5494"/>
                    <a:pt x="17861" y="5527"/>
                  </a:cubicBezTo>
                  <a:cubicBezTo>
                    <a:pt x="17706" y="5560"/>
                    <a:pt x="17613" y="5593"/>
                    <a:pt x="17551" y="5638"/>
                  </a:cubicBezTo>
                  <a:cubicBezTo>
                    <a:pt x="17086" y="5748"/>
                    <a:pt x="16684" y="5870"/>
                    <a:pt x="16281" y="6002"/>
                  </a:cubicBezTo>
                  <a:cubicBezTo>
                    <a:pt x="15847" y="6113"/>
                    <a:pt x="15444" y="6246"/>
                    <a:pt x="15041" y="6367"/>
                  </a:cubicBezTo>
                  <a:cubicBezTo>
                    <a:pt x="14886" y="6378"/>
                    <a:pt x="14886" y="6445"/>
                    <a:pt x="14731" y="6456"/>
                  </a:cubicBezTo>
                  <a:cubicBezTo>
                    <a:pt x="14638" y="6456"/>
                    <a:pt x="14669" y="6500"/>
                    <a:pt x="14576" y="6511"/>
                  </a:cubicBezTo>
                  <a:cubicBezTo>
                    <a:pt x="14483" y="6511"/>
                    <a:pt x="14452" y="6533"/>
                    <a:pt x="14421" y="6566"/>
                  </a:cubicBezTo>
                  <a:cubicBezTo>
                    <a:pt x="14328" y="6588"/>
                    <a:pt x="14142" y="6588"/>
                    <a:pt x="14111" y="6644"/>
                  </a:cubicBezTo>
                  <a:cubicBezTo>
                    <a:pt x="14111" y="6721"/>
                    <a:pt x="13802" y="6688"/>
                    <a:pt x="13802" y="6754"/>
                  </a:cubicBezTo>
                  <a:cubicBezTo>
                    <a:pt x="13554" y="6798"/>
                    <a:pt x="13461" y="6887"/>
                    <a:pt x="13244" y="6953"/>
                  </a:cubicBezTo>
                  <a:cubicBezTo>
                    <a:pt x="12996" y="6997"/>
                    <a:pt x="12903" y="7097"/>
                    <a:pt x="12717" y="7174"/>
                  </a:cubicBezTo>
                  <a:cubicBezTo>
                    <a:pt x="12531" y="7252"/>
                    <a:pt x="12252" y="7285"/>
                    <a:pt x="12159" y="7395"/>
                  </a:cubicBezTo>
                  <a:cubicBezTo>
                    <a:pt x="11849" y="7428"/>
                    <a:pt x="11787" y="7550"/>
                    <a:pt x="11539" y="7594"/>
                  </a:cubicBezTo>
                  <a:cubicBezTo>
                    <a:pt x="11446" y="7616"/>
                    <a:pt x="11384" y="7672"/>
                    <a:pt x="11291" y="7705"/>
                  </a:cubicBezTo>
                  <a:cubicBezTo>
                    <a:pt x="11136" y="7716"/>
                    <a:pt x="11136" y="7782"/>
                    <a:pt x="11074" y="7815"/>
                  </a:cubicBezTo>
                  <a:cubicBezTo>
                    <a:pt x="10826" y="7860"/>
                    <a:pt x="10826" y="8003"/>
                    <a:pt x="10517" y="8036"/>
                  </a:cubicBezTo>
                  <a:cubicBezTo>
                    <a:pt x="10424" y="8147"/>
                    <a:pt x="10207" y="8202"/>
                    <a:pt x="10052" y="8291"/>
                  </a:cubicBezTo>
                  <a:cubicBezTo>
                    <a:pt x="9990" y="8324"/>
                    <a:pt x="9928" y="8368"/>
                    <a:pt x="9835" y="8401"/>
                  </a:cubicBezTo>
                  <a:cubicBezTo>
                    <a:pt x="9680" y="8423"/>
                    <a:pt x="9711" y="8501"/>
                    <a:pt x="9525" y="8512"/>
                  </a:cubicBezTo>
                  <a:cubicBezTo>
                    <a:pt x="9525" y="8678"/>
                    <a:pt x="9153" y="8711"/>
                    <a:pt x="9122" y="8877"/>
                  </a:cubicBezTo>
                  <a:cubicBezTo>
                    <a:pt x="8874" y="8954"/>
                    <a:pt x="8719" y="9064"/>
                    <a:pt x="8657" y="9208"/>
                  </a:cubicBezTo>
                  <a:cubicBezTo>
                    <a:pt x="8440" y="9230"/>
                    <a:pt x="8440" y="9330"/>
                    <a:pt x="8192" y="9341"/>
                  </a:cubicBezTo>
                  <a:cubicBezTo>
                    <a:pt x="8192" y="9407"/>
                    <a:pt x="8192" y="9473"/>
                    <a:pt x="8192" y="9540"/>
                  </a:cubicBezTo>
                  <a:cubicBezTo>
                    <a:pt x="8130" y="9562"/>
                    <a:pt x="7944" y="9672"/>
                    <a:pt x="8099" y="9684"/>
                  </a:cubicBezTo>
                  <a:cubicBezTo>
                    <a:pt x="8595" y="9507"/>
                    <a:pt x="8750" y="9219"/>
                    <a:pt x="9277" y="9064"/>
                  </a:cubicBezTo>
                  <a:close/>
                  <a:moveTo>
                    <a:pt x="9804" y="5815"/>
                  </a:moveTo>
                  <a:cubicBezTo>
                    <a:pt x="9835" y="5770"/>
                    <a:pt x="9804" y="5704"/>
                    <a:pt x="9742" y="5759"/>
                  </a:cubicBezTo>
                  <a:cubicBezTo>
                    <a:pt x="9742" y="5792"/>
                    <a:pt x="9773" y="5859"/>
                    <a:pt x="9804" y="5815"/>
                  </a:cubicBezTo>
                  <a:close/>
                  <a:moveTo>
                    <a:pt x="9897" y="7318"/>
                  </a:moveTo>
                  <a:cubicBezTo>
                    <a:pt x="9928" y="7373"/>
                    <a:pt x="9525" y="7440"/>
                    <a:pt x="9742" y="7484"/>
                  </a:cubicBezTo>
                  <a:cubicBezTo>
                    <a:pt x="9866" y="7440"/>
                    <a:pt x="9928" y="7351"/>
                    <a:pt x="10052" y="7318"/>
                  </a:cubicBezTo>
                  <a:cubicBezTo>
                    <a:pt x="10052" y="7252"/>
                    <a:pt x="10424" y="7196"/>
                    <a:pt x="10207" y="7152"/>
                  </a:cubicBezTo>
                  <a:cubicBezTo>
                    <a:pt x="10114" y="7207"/>
                    <a:pt x="10021" y="7274"/>
                    <a:pt x="9897" y="7318"/>
                  </a:cubicBezTo>
                  <a:close/>
                  <a:moveTo>
                    <a:pt x="8502" y="8235"/>
                  </a:moveTo>
                  <a:cubicBezTo>
                    <a:pt x="8440" y="8136"/>
                    <a:pt x="8719" y="8070"/>
                    <a:pt x="8409" y="8036"/>
                  </a:cubicBezTo>
                  <a:cubicBezTo>
                    <a:pt x="8471" y="8092"/>
                    <a:pt x="8316" y="8224"/>
                    <a:pt x="8502" y="8235"/>
                  </a:cubicBezTo>
                  <a:close/>
                  <a:moveTo>
                    <a:pt x="8502" y="8766"/>
                  </a:moveTo>
                  <a:cubicBezTo>
                    <a:pt x="8533" y="8678"/>
                    <a:pt x="8781" y="8523"/>
                    <a:pt x="8564" y="8456"/>
                  </a:cubicBezTo>
                  <a:cubicBezTo>
                    <a:pt x="8657" y="8578"/>
                    <a:pt x="8316" y="8700"/>
                    <a:pt x="8502" y="8766"/>
                  </a:cubicBezTo>
                  <a:close/>
                  <a:moveTo>
                    <a:pt x="8347" y="9175"/>
                  </a:moveTo>
                  <a:cubicBezTo>
                    <a:pt x="8254" y="9053"/>
                    <a:pt x="8781" y="8976"/>
                    <a:pt x="8409" y="8932"/>
                  </a:cubicBezTo>
                  <a:cubicBezTo>
                    <a:pt x="8533" y="9042"/>
                    <a:pt x="8068" y="9098"/>
                    <a:pt x="8347" y="9175"/>
                  </a:cubicBezTo>
                  <a:close/>
                  <a:moveTo>
                    <a:pt x="2118" y="9761"/>
                  </a:moveTo>
                  <a:cubicBezTo>
                    <a:pt x="2273" y="9805"/>
                    <a:pt x="2211" y="9905"/>
                    <a:pt x="2335" y="9960"/>
                  </a:cubicBezTo>
                  <a:cubicBezTo>
                    <a:pt x="2397" y="10037"/>
                    <a:pt x="2428" y="10126"/>
                    <a:pt x="2583" y="10181"/>
                  </a:cubicBezTo>
                  <a:cubicBezTo>
                    <a:pt x="2800" y="10479"/>
                    <a:pt x="3203" y="10712"/>
                    <a:pt x="3513" y="10988"/>
                  </a:cubicBezTo>
                  <a:cubicBezTo>
                    <a:pt x="3575" y="11054"/>
                    <a:pt x="3730" y="11098"/>
                    <a:pt x="3761" y="11187"/>
                  </a:cubicBezTo>
                  <a:cubicBezTo>
                    <a:pt x="3978" y="11187"/>
                    <a:pt x="3854" y="11331"/>
                    <a:pt x="4071" y="11353"/>
                  </a:cubicBezTo>
                  <a:cubicBezTo>
                    <a:pt x="4071" y="11441"/>
                    <a:pt x="4195" y="11463"/>
                    <a:pt x="4288" y="11485"/>
                  </a:cubicBezTo>
                  <a:cubicBezTo>
                    <a:pt x="4319" y="11496"/>
                    <a:pt x="4288" y="11530"/>
                    <a:pt x="4288" y="11541"/>
                  </a:cubicBezTo>
                  <a:cubicBezTo>
                    <a:pt x="4381" y="11607"/>
                    <a:pt x="4536" y="11662"/>
                    <a:pt x="4597" y="11740"/>
                  </a:cubicBezTo>
                  <a:cubicBezTo>
                    <a:pt x="4907" y="11828"/>
                    <a:pt x="5031" y="11983"/>
                    <a:pt x="5310" y="12071"/>
                  </a:cubicBezTo>
                  <a:cubicBezTo>
                    <a:pt x="5310" y="12160"/>
                    <a:pt x="5558" y="12171"/>
                    <a:pt x="5558" y="12270"/>
                  </a:cubicBezTo>
                  <a:cubicBezTo>
                    <a:pt x="5682" y="12314"/>
                    <a:pt x="5775" y="12392"/>
                    <a:pt x="5930" y="12436"/>
                  </a:cubicBezTo>
                  <a:cubicBezTo>
                    <a:pt x="6054" y="12580"/>
                    <a:pt x="6302" y="12679"/>
                    <a:pt x="6395" y="12823"/>
                  </a:cubicBezTo>
                  <a:cubicBezTo>
                    <a:pt x="6519" y="12823"/>
                    <a:pt x="6457" y="12900"/>
                    <a:pt x="6550" y="12911"/>
                  </a:cubicBezTo>
                  <a:cubicBezTo>
                    <a:pt x="6550" y="12956"/>
                    <a:pt x="6674" y="12967"/>
                    <a:pt x="6705" y="12989"/>
                  </a:cubicBezTo>
                  <a:cubicBezTo>
                    <a:pt x="6767" y="13077"/>
                    <a:pt x="6798" y="13166"/>
                    <a:pt x="7015" y="13188"/>
                  </a:cubicBezTo>
                  <a:cubicBezTo>
                    <a:pt x="6984" y="13077"/>
                    <a:pt x="6829" y="12989"/>
                    <a:pt x="6705" y="12911"/>
                  </a:cubicBezTo>
                  <a:cubicBezTo>
                    <a:pt x="6860" y="12856"/>
                    <a:pt x="6643" y="12812"/>
                    <a:pt x="6705" y="12712"/>
                  </a:cubicBezTo>
                  <a:cubicBezTo>
                    <a:pt x="6581" y="12712"/>
                    <a:pt x="6674" y="12635"/>
                    <a:pt x="6550" y="12624"/>
                  </a:cubicBezTo>
                  <a:cubicBezTo>
                    <a:pt x="6581" y="12558"/>
                    <a:pt x="6426" y="12569"/>
                    <a:pt x="6488" y="12491"/>
                  </a:cubicBezTo>
                  <a:cubicBezTo>
                    <a:pt x="6395" y="12403"/>
                    <a:pt x="6271" y="12337"/>
                    <a:pt x="6240" y="12237"/>
                  </a:cubicBezTo>
                  <a:cubicBezTo>
                    <a:pt x="5992" y="12204"/>
                    <a:pt x="6209" y="12149"/>
                    <a:pt x="6023" y="12071"/>
                  </a:cubicBezTo>
                  <a:cubicBezTo>
                    <a:pt x="5837" y="12016"/>
                    <a:pt x="5868" y="11905"/>
                    <a:pt x="5713" y="11850"/>
                  </a:cubicBezTo>
                  <a:cubicBezTo>
                    <a:pt x="5589" y="11784"/>
                    <a:pt x="5558" y="11695"/>
                    <a:pt x="5372" y="11651"/>
                  </a:cubicBezTo>
                  <a:cubicBezTo>
                    <a:pt x="5341" y="11618"/>
                    <a:pt x="5279" y="11585"/>
                    <a:pt x="5217" y="11541"/>
                  </a:cubicBezTo>
                  <a:cubicBezTo>
                    <a:pt x="5031" y="11563"/>
                    <a:pt x="5279" y="11408"/>
                    <a:pt x="5062" y="11430"/>
                  </a:cubicBezTo>
                  <a:cubicBezTo>
                    <a:pt x="4876" y="11286"/>
                    <a:pt x="4659" y="11132"/>
                    <a:pt x="4381" y="11010"/>
                  </a:cubicBezTo>
                  <a:cubicBezTo>
                    <a:pt x="4226" y="10966"/>
                    <a:pt x="4195" y="10877"/>
                    <a:pt x="4071" y="10822"/>
                  </a:cubicBezTo>
                  <a:cubicBezTo>
                    <a:pt x="3978" y="10734"/>
                    <a:pt x="3761" y="10701"/>
                    <a:pt x="3761" y="10601"/>
                  </a:cubicBezTo>
                  <a:cubicBezTo>
                    <a:pt x="3544" y="10568"/>
                    <a:pt x="3575" y="10435"/>
                    <a:pt x="3358" y="10402"/>
                  </a:cubicBezTo>
                  <a:cubicBezTo>
                    <a:pt x="3234" y="10336"/>
                    <a:pt x="3203" y="10236"/>
                    <a:pt x="3048" y="10181"/>
                  </a:cubicBezTo>
                  <a:cubicBezTo>
                    <a:pt x="2986" y="10104"/>
                    <a:pt x="2800" y="10059"/>
                    <a:pt x="2738" y="9982"/>
                  </a:cubicBezTo>
                  <a:cubicBezTo>
                    <a:pt x="2645" y="9916"/>
                    <a:pt x="2397" y="9882"/>
                    <a:pt x="2428" y="9761"/>
                  </a:cubicBezTo>
                  <a:cubicBezTo>
                    <a:pt x="2056" y="9672"/>
                    <a:pt x="2118" y="9429"/>
                    <a:pt x="1808" y="9319"/>
                  </a:cubicBezTo>
                  <a:cubicBezTo>
                    <a:pt x="1839" y="9496"/>
                    <a:pt x="2056" y="9595"/>
                    <a:pt x="2118" y="9761"/>
                  </a:cubicBezTo>
                  <a:close/>
                  <a:moveTo>
                    <a:pt x="8192" y="10789"/>
                  </a:moveTo>
                  <a:cubicBezTo>
                    <a:pt x="8161" y="10745"/>
                    <a:pt x="8285" y="10734"/>
                    <a:pt x="8285" y="10678"/>
                  </a:cubicBezTo>
                  <a:cubicBezTo>
                    <a:pt x="8378" y="10678"/>
                    <a:pt x="8316" y="10601"/>
                    <a:pt x="8285" y="10656"/>
                  </a:cubicBezTo>
                  <a:cubicBezTo>
                    <a:pt x="8192" y="10678"/>
                    <a:pt x="8006" y="10855"/>
                    <a:pt x="8192" y="10789"/>
                  </a:cubicBezTo>
                  <a:close/>
                  <a:moveTo>
                    <a:pt x="7573" y="11010"/>
                  </a:moveTo>
                  <a:cubicBezTo>
                    <a:pt x="7480" y="10922"/>
                    <a:pt x="7882" y="10866"/>
                    <a:pt x="7635" y="10822"/>
                  </a:cubicBezTo>
                  <a:cubicBezTo>
                    <a:pt x="7573" y="10844"/>
                    <a:pt x="7356" y="10977"/>
                    <a:pt x="7573" y="11010"/>
                  </a:cubicBezTo>
                  <a:close/>
                  <a:moveTo>
                    <a:pt x="1870" y="11485"/>
                  </a:moveTo>
                  <a:cubicBezTo>
                    <a:pt x="1839" y="11452"/>
                    <a:pt x="1808" y="11430"/>
                    <a:pt x="1715" y="11408"/>
                  </a:cubicBezTo>
                  <a:cubicBezTo>
                    <a:pt x="1715" y="11441"/>
                    <a:pt x="1839" y="11563"/>
                    <a:pt x="1870" y="11485"/>
                  </a:cubicBezTo>
                  <a:close/>
                  <a:moveTo>
                    <a:pt x="2335" y="12104"/>
                  </a:moveTo>
                  <a:cubicBezTo>
                    <a:pt x="2490" y="12171"/>
                    <a:pt x="2521" y="12281"/>
                    <a:pt x="2645" y="12348"/>
                  </a:cubicBezTo>
                  <a:cubicBezTo>
                    <a:pt x="2707" y="12447"/>
                    <a:pt x="2924" y="12502"/>
                    <a:pt x="2986" y="12602"/>
                  </a:cubicBezTo>
                  <a:cubicBezTo>
                    <a:pt x="3296" y="12723"/>
                    <a:pt x="3513" y="12889"/>
                    <a:pt x="3761" y="13044"/>
                  </a:cubicBezTo>
                  <a:cubicBezTo>
                    <a:pt x="3792" y="13088"/>
                    <a:pt x="3854" y="13121"/>
                    <a:pt x="3916" y="13155"/>
                  </a:cubicBezTo>
                  <a:cubicBezTo>
                    <a:pt x="4071" y="13166"/>
                    <a:pt x="3916" y="13276"/>
                    <a:pt x="4133" y="13265"/>
                  </a:cubicBezTo>
                  <a:cubicBezTo>
                    <a:pt x="4102" y="13354"/>
                    <a:pt x="4226" y="13365"/>
                    <a:pt x="4226" y="13431"/>
                  </a:cubicBezTo>
                  <a:cubicBezTo>
                    <a:pt x="4474" y="13409"/>
                    <a:pt x="4319" y="13530"/>
                    <a:pt x="4443" y="13541"/>
                  </a:cubicBezTo>
                  <a:cubicBezTo>
                    <a:pt x="4536" y="13641"/>
                    <a:pt x="4783" y="13674"/>
                    <a:pt x="4845" y="13774"/>
                  </a:cubicBezTo>
                  <a:cubicBezTo>
                    <a:pt x="5000" y="13840"/>
                    <a:pt x="5000" y="13950"/>
                    <a:pt x="5248" y="13995"/>
                  </a:cubicBezTo>
                  <a:cubicBezTo>
                    <a:pt x="5217" y="14050"/>
                    <a:pt x="5248" y="14094"/>
                    <a:pt x="5403" y="14105"/>
                  </a:cubicBezTo>
                  <a:cubicBezTo>
                    <a:pt x="5558" y="14105"/>
                    <a:pt x="5465" y="14205"/>
                    <a:pt x="5620" y="14216"/>
                  </a:cubicBezTo>
                  <a:cubicBezTo>
                    <a:pt x="5806" y="14271"/>
                    <a:pt x="5837" y="14382"/>
                    <a:pt x="6023" y="14437"/>
                  </a:cubicBezTo>
                  <a:cubicBezTo>
                    <a:pt x="6085" y="14536"/>
                    <a:pt x="6271" y="14592"/>
                    <a:pt x="6333" y="14691"/>
                  </a:cubicBezTo>
                  <a:cubicBezTo>
                    <a:pt x="6457" y="14691"/>
                    <a:pt x="6519" y="14735"/>
                    <a:pt x="6488" y="14802"/>
                  </a:cubicBezTo>
                  <a:cubicBezTo>
                    <a:pt x="6612" y="14824"/>
                    <a:pt x="6736" y="14835"/>
                    <a:pt x="6705" y="14912"/>
                  </a:cubicBezTo>
                  <a:cubicBezTo>
                    <a:pt x="6767" y="15012"/>
                    <a:pt x="7108" y="15012"/>
                    <a:pt x="7046" y="15155"/>
                  </a:cubicBezTo>
                  <a:cubicBezTo>
                    <a:pt x="7232" y="15211"/>
                    <a:pt x="7294" y="15332"/>
                    <a:pt x="7418" y="15410"/>
                  </a:cubicBezTo>
                  <a:cubicBezTo>
                    <a:pt x="7418" y="15421"/>
                    <a:pt x="7480" y="15443"/>
                    <a:pt x="7511" y="15410"/>
                  </a:cubicBezTo>
                  <a:cubicBezTo>
                    <a:pt x="7418" y="15321"/>
                    <a:pt x="7387" y="15211"/>
                    <a:pt x="7356" y="15100"/>
                  </a:cubicBezTo>
                  <a:cubicBezTo>
                    <a:pt x="7232" y="15023"/>
                    <a:pt x="7139" y="14934"/>
                    <a:pt x="7108" y="14824"/>
                  </a:cubicBezTo>
                  <a:cubicBezTo>
                    <a:pt x="6891" y="14780"/>
                    <a:pt x="7015" y="14614"/>
                    <a:pt x="6798" y="14581"/>
                  </a:cubicBezTo>
                  <a:cubicBezTo>
                    <a:pt x="6767" y="14459"/>
                    <a:pt x="6581" y="14393"/>
                    <a:pt x="6550" y="14271"/>
                  </a:cubicBezTo>
                  <a:cubicBezTo>
                    <a:pt x="6426" y="14260"/>
                    <a:pt x="6519" y="14172"/>
                    <a:pt x="6395" y="14160"/>
                  </a:cubicBezTo>
                  <a:cubicBezTo>
                    <a:pt x="6302" y="14138"/>
                    <a:pt x="6302" y="14072"/>
                    <a:pt x="6240" y="14017"/>
                  </a:cubicBezTo>
                  <a:cubicBezTo>
                    <a:pt x="6116" y="14017"/>
                    <a:pt x="6209" y="13928"/>
                    <a:pt x="6085" y="13906"/>
                  </a:cubicBezTo>
                  <a:cubicBezTo>
                    <a:pt x="6054" y="13851"/>
                    <a:pt x="5930" y="13840"/>
                    <a:pt x="5930" y="13774"/>
                  </a:cubicBezTo>
                  <a:cubicBezTo>
                    <a:pt x="5806" y="13696"/>
                    <a:pt x="5713" y="13608"/>
                    <a:pt x="5558" y="13541"/>
                  </a:cubicBezTo>
                  <a:cubicBezTo>
                    <a:pt x="5527" y="13431"/>
                    <a:pt x="5155" y="13431"/>
                    <a:pt x="5155" y="13298"/>
                  </a:cubicBezTo>
                  <a:cubicBezTo>
                    <a:pt x="4938" y="13254"/>
                    <a:pt x="4907" y="13144"/>
                    <a:pt x="4752" y="13077"/>
                  </a:cubicBezTo>
                  <a:cubicBezTo>
                    <a:pt x="4721" y="13033"/>
                    <a:pt x="4659" y="13000"/>
                    <a:pt x="4597" y="12967"/>
                  </a:cubicBezTo>
                  <a:cubicBezTo>
                    <a:pt x="4443" y="12956"/>
                    <a:pt x="4597" y="12845"/>
                    <a:pt x="4381" y="12856"/>
                  </a:cubicBezTo>
                  <a:cubicBezTo>
                    <a:pt x="4319" y="12746"/>
                    <a:pt x="4102" y="12712"/>
                    <a:pt x="3978" y="12624"/>
                  </a:cubicBezTo>
                  <a:cubicBezTo>
                    <a:pt x="3885" y="12536"/>
                    <a:pt x="3699" y="12469"/>
                    <a:pt x="3606" y="12381"/>
                  </a:cubicBezTo>
                  <a:cubicBezTo>
                    <a:pt x="3451" y="12314"/>
                    <a:pt x="3265" y="12248"/>
                    <a:pt x="3203" y="12160"/>
                  </a:cubicBezTo>
                  <a:cubicBezTo>
                    <a:pt x="3048" y="12149"/>
                    <a:pt x="3048" y="12082"/>
                    <a:pt x="2893" y="12071"/>
                  </a:cubicBezTo>
                  <a:cubicBezTo>
                    <a:pt x="2769" y="12016"/>
                    <a:pt x="2955" y="12016"/>
                    <a:pt x="2800" y="11961"/>
                  </a:cubicBezTo>
                  <a:cubicBezTo>
                    <a:pt x="2707" y="11950"/>
                    <a:pt x="2614" y="11916"/>
                    <a:pt x="2583" y="11883"/>
                  </a:cubicBezTo>
                  <a:cubicBezTo>
                    <a:pt x="2552" y="11817"/>
                    <a:pt x="2428" y="11806"/>
                    <a:pt x="2335" y="11762"/>
                  </a:cubicBezTo>
                  <a:cubicBezTo>
                    <a:pt x="2335" y="11751"/>
                    <a:pt x="2335" y="11718"/>
                    <a:pt x="2273" y="11706"/>
                  </a:cubicBezTo>
                  <a:cubicBezTo>
                    <a:pt x="2149" y="11706"/>
                    <a:pt x="2211" y="11662"/>
                    <a:pt x="2118" y="11651"/>
                  </a:cubicBezTo>
                  <a:cubicBezTo>
                    <a:pt x="2118" y="11585"/>
                    <a:pt x="1994" y="11574"/>
                    <a:pt x="1870" y="11541"/>
                  </a:cubicBezTo>
                  <a:cubicBezTo>
                    <a:pt x="1994" y="11740"/>
                    <a:pt x="2211" y="11905"/>
                    <a:pt x="2335" y="12104"/>
                  </a:cubicBezTo>
                  <a:close/>
                  <a:moveTo>
                    <a:pt x="10238" y="17941"/>
                  </a:moveTo>
                  <a:cubicBezTo>
                    <a:pt x="10455" y="17952"/>
                    <a:pt x="10176" y="17786"/>
                    <a:pt x="10393" y="17797"/>
                  </a:cubicBezTo>
                  <a:cubicBezTo>
                    <a:pt x="10362" y="17709"/>
                    <a:pt x="10517" y="17698"/>
                    <a:pt x="10548" y="17632"/>
                  </a:cubicBezTo>
                  <a:cubicBezTo>
                    <a:pt x="10579" y="17499"/>
                    <a:pt x="10795" y="17421"/>
                    <a:pt x="10857" y="17300"/>
                  </a:cubicBezTo>
                  <a:cubicBezTo>
                    <a:pt x="11074" y="17245"/>
                    <a:pt x="10981" y="17068"/>
                    <a:pt x="11260" y="17024"/>
                  </a:cubicBezTo>
                  <a:cubicBezTo>
                    <a:pt x="11291" y="16902"/>
                    <a:pt x="11446" y="16814"/>
                    <a:pt x="11570" y="16714"/>
                  </a:cubicBezTo>
                  <a:cubicBezTo>
                    <a:pt x="11756" y="16504"/>
                    <a:pt x="12004" y="16305"/>
                    <a:pt x="12252" y="16106"/>
                  </a:cubicBezTo>
                  <a:cubicBezTo>
                    <a:pt x="12376" y="16084"/>
                    <a:pt x="12376" y="16018"/>
                    <a:pt x="12407" y="15962"/>
                  </a:cubicBezTo>
                  <a:cubicBezTo>
                    <a:pt x="12469" y="15907"/>
                    <a:pt x="12624" y="15885"/>
                    <a:pt x="12562" y="15797"/>
                  </a:cubicBezTo>
                  <a:cubicBezTo>
                    <a:pt x="12779" y="15730"/>
                    <a:pt x="12779" y="15598"/>
                    <a:pt x="12965" y="15520"/>
                  </a:cubicBezTo>
                  <a:cubicBezTo>
                    <a:pt x="12903" y="15432"/>
                    <a:pt x="13089" y="15432"/>
                    <a:pt x="13120" y="15376"/>
                  </a:cubicBezTo>
                  <a:cubicBezTo>
                    <a:pt x="13213" y="15343"/>
                    <a:pt x="13213" y="15266"/>
                    <a:pt x="13337" y="15244"/>
                  </a:cubicBezTo>
                  <a:cubicBezTo>
                    <a:pt x="13430" y="15122"/>
                    <a:pt x="13678" y="15056"/>
                    <a:pt x="13740" y="14934"/>
                  </a:cubicBezTo>
                  <a:cubicBezTo>
                    <a:pt x="13894" y="14857"/>
                    <a:pt x="14018" y="14757"/>
                    <a:pt x="14142" y="14658"/>
                  </a:cubicBezTo>
                  <a:cubicBezTo>
                    <a:pt x="14328" y="14581"/>
                    <a:pt x="14421" y="14481"/>
                    <a:pt x="14607" y="14404"/>
                  </a:cubicBezTo>
                  <a:cubicBezTo>
                    <a:pt x="14669" y="14293"/>
                    <a:pt x="14917" y="14238"/>
                    <a:pt x="14979" y="14127"/>
                  </a:cubicBezTo>
                  <a:cubicBezTo>
                    <a:pt x="15134" y="14105"/>
                    <a:pt x="15134" y="14028"/>
                    <a:pt x="15227" y="13984"/>
                  </a:cubicBezTo>
                  <a:cubicBezTo>
                    <a:pt x="15320" y="13950"/>
                    <a:pt x="15444" y="13917"/>
                    <a:pt x="15444" y="13851"/>
                  </a:cubicBezTo>
                  <a:cubicBezTo>
                    <a:pt x="15568" y="13818"/>
                    <a:pt x="15599" y="13774"/>
                    <a:pt x="15692" y="13740"/>
                  </a:cubicBezTo>
                  <a:cubicBezTo>
                    <a:pt x="15692" y="13707"/>
                    <a:pt x="15785" y="13696"/>
                    <a:pt x="15847" y="13685"/>
                  </a:cubicBezTo>
                  <a:cubicBezTo>
                    <a:pt x="15847" y="13652"/>
                    <a:pt x="15816" y="13608"/>
                    <a:pt x="15909" y="13597"/>
                  </a:cubicBezTo>
                  <a:cubicBezTo>
                    <a:pt x="15909" y="13575"/>
                    <a:pt x="15971" y="13564"/>
                    <a:pt x="16002" y="13541"/>
                  </a:cubicBezTo>
                  <a:cubicBezTo>
                    <a:pt x="16095" y="13541"/>
                    <a:pt x="16064" y="13497"/>
                    <a:pt x="16157" y="13486"/>
                  </a:cubicBezTo>
                  <a:cubicBezTo>
                    <a:pt x="16157" y="13453"/>
                    <a:pt x="16250" y="13453"/>
                    <a:pt x="16219" y="13409"/>
                  </a:cubicBezTo>
                  <a:cubicBezTo>
                    <a:pt x="16312" y="13409"/>
                    <a:pt x="16343" y="13354"/>
                    <a:pt x="16219" y="13354"/>
                  </a:cubicBezTo>
                  <a:cubicBezTo>
                    <a:pt x="16281" y="13431"/>
                    <a:pt x="16002" y="13398"/>
                    <a:pt x="16064" y="13486"/>
                  </a:cubicBezTo>
                  <a:cubicBezTo>
                    <a:pt x="15878" y="13497"/>
                    <a:pt x="15909" y="13575"/>
                    <a:pt x="15754" y="13597"/>
                  </a:cubicBezTo>
                  <a:cubicBezTo>
                    <a:pt x="15661" y="13718"/>
                    <a:pt x="15351" y="13751"/>
                    <a:pt x="15227" y="13851"/>
                  </a:cubicBezTo>
                  <a:cubicBezTo>
                    <a:pt x="14855" y="13995"/>
                    <a:pt x="14483" y="14149"/>
                    <a:pt x="14204" y="14326"/>
                  </a:cubicBezTo>
                  <a:cubicBezTo>
                    <a:pt x="13894" y="14503"/>
                    <a:pt x="13585" y="14680"/>
                    <a:pt x="13337" y="14879"/>
                  </a:cubicBezTo>
                  <a:cubicBezTo>
                    <a:pt x="13151" y="14956"/>
                    <a:pt x="13027" y="15034"/>
                    <a:pt x="12872" y="15133"/>
                  </a:cubicBezTo>
                  <a:cubicBezTo>
                    <a:pt x="12717" y="15211"/>
                    <a:pt x="12562" y="15299"/>
                    <a:pt x="12500" y="15410"/>
                  </a:cubicBezTo>
                  <a:cubicBezTo>
                    <a:pt x="12314" y="15487"/>
                    <a:pt x="12190" y="15575"/>
                    <a:pt x="12097" y="15686"/>
                  </a:cubicBezTo>
                  <a:cubicBezTo>
                    <a:pt x="11911" y="15763"/>
                    <a:pt x="11787" y="15874"/>
                    <a:pt x="11725" y="15995"/>
                  </a:cubicBezTo>
                  <a:cubicBezTo>
                    <a:pt x="11601" y="15995"/>
                    <a:pt x="11663" y="16029"/>
                    <a:pt x="11632" y="16051"/>
                  </a:cubicBezTo>
                  <a:cubicBezTo>
                    <a:pt x="11601" y="16062"/>
                    <a:pt x="11508" y="16084"/>
                    <a:pt x="11477" y="16106"/>
                  </a:cubicBezTo>
                  <a:cubicBezTo>
                    <a:pt x="11446" y="16117"/>
                    <a:pt x="11477" y="16139"/>
                    <a:pt x="11477" y="16161"/>
                  </a:cubicBezTo>
                  <a:cubicBezTo>
                    <a:pt x="11446" y="16217"/>
                    <a:pt x="11291" y="16194"/>
                    <a:pt x="11322" y="16272"/>
                  </a:cubicBezTo>
                  <a:cubicBezTo>
                    <a:pt x="11136" y="16338"/>
                    <a:pt x="11136" y="16482"/>
                    <a:pt x="10919" y="16548"/>
                  </a:cubicBezTo>
                  <a:cubicBezTo>
                    <a:pt x="10950" y="16615"/>
                    <a:pt x="10826" y="16637"/>
                    <a:pt x="10764" y="16692"/>
                  </a:cubicBezTo>
                  <a:cubicBezTo>
                    <a:pt x="10610" y="16703"/>
                    <a:pt x="10734" y="16814"/>
                    <a:pt x="10548" y="16825"/>
                  </a:cubicBezTo>
                  <a:cubicBezTo>
                    <a:pt x="10455" y="16935"/>
                    <a:pt x="10393" y="17068"/>
                    <a:pt x="10145" y="17134"/>
                  </a:cubicBezTo>
                  <a:cubicBezTo>
                    <a:pt x="10207" y="17300"/>
                    <a:pt x="10021" y="17388"/>
                    <a:pt x="9928" y="17499"/>
                  </a:cubicBezTo>
                  <a:cubicBezTo>
                    <a:pt x="9959" y="17587"/>
                    <a:pt x="9804" y="17609"/>
                    <a:pt x="9773" y="17665"/>
                  </a:cubicBezTo>
                  <a:cubicBezTo>
                    <a:pt x="9773" y="17731"/>
                    <a:pt x="9711" y="17797"/>
                    <a:pt x="9618" y="17831"/>
                  </a:cubicBezTo>
                  <a:cubicBezTo>
                    <a:pt x="9680" y="17941"/>
                    <a:pt x="9525" y="17985"/>
                    <a:pt x="9525" y="18085"/>
                  </a:cubicBezTo>
                  <a:cubicBezTo>
                    <a:pt x="9525" y="18195"/>
                    <a:pt x="9525" y="18306"/>
                    <a:pt x="9525" y="18416"/>
                  </a:cubicBezTo>
                  <a:cubicBezTo>
                    <a:pt x="9773" y="18438"/>
                    <a:pt x="9618" y="18604"/>
                    <a:pt x="9835" y="18637"/>
                  </a:cubicBezTo>
                  <a:cubicBezTo>
                    <a:pt x="9959" y="18394"/>
                    <a:pt x="10021" y="18140"/>
                    <a:pt x="10238" y="17941"/>
                  </a:cubicBezTo>
                  <a:close/>
                  <a:moveTo>
                    <a:pt x="3513" y="14072"/>
                  </a:moveTo>
                  <a:cubicBezTo>
                    <a:pt x="3730" y="14160"/>
                    <a:pt x="3854" y="14282"/>
                    <a:pt x="3978" y="14382"/>
                  </a:cubicBezTo>
                  <a:cubicBezTo>
                    <a:pt x="4164" y="14393"/>
                    <a:pt x="3978" y="14536"/>
                    <a:pt x="4226" y="14525"/>
                  </a:cubicBezTo>
                  <a:cubicBezTo>
                    <a:pt x="4195" y="14614"/>
                    <a:pt x="4350" y="14636"/>
                    <a:pt x="4443" y="14691"/>
                  </a:cubicBezTo>
                  <a:cubicBezTo>
                    <a:pt x="4659" y="14934"/>
                    <a:pt x="5093" y="15089"/>
                    <a:pt x="5403" y="15299"/>
                  </a:cubicBezTo>
                  <a:cubicBezTo>
                    <a:pt x="5589" y="15388"/>
                    <a:pt x="5713" y="15498"/>
                    <a:pt x="5930" y="15575"/>
                  </a:cubicBezTo>
                  <a:cubicBezTo>
                    <a:pt x="6085" y="15609"/>
                    <a:pt x="6085" y="15675"/>
                    <a:pt x="6178" y="15719"/>
                  </a:cubicBezTo>
                  <a:cubicBezTo>
                    <a:pt x="6271" y="15763"/>
                    <a:pt x="6364" y="15819"/>
                    <a:pt x="6488" y="15852"/>
                  </a:cubicBezTo>
                  <a:cubicBezTo>
                    <a:pt x="6581" y="15984"/>
                    <a:pt x="6860" y="16040"/>
                    <a:pt x="6953" y="16161"/>
                  </a:cubicBezTo>
                  <a:cubicBezTo>
                    <a:pt x="7046" y="16217"/>
                    <a:pt x="7170" y="16250"/>
                    <a:pt x="7263" y="16305"/>
                  </a:cubicBezTo>
                  <a:cubicBezTo>
                    <a:pt x="7418" y="16305"/>
                    <a:pt x="7418" y="16482"/>
                    <a:pt x="7573" y="16382"/>
                  </a:cubicBezTo>
                  <a:cubicBezTo>
                    <a:pt x="7418" y="16349"/>
                    <a:pt x="7418" y="16261"/>
                    <a:pt x="7356" y="16183"/>
                  </a:cubicBezTo>
                  <a:cubicBezTo>
                    <a:pt x="7201" y="16139"/>
                    <a:pt x="7108" y="16084"/>
                    <a:pt x="7046" y="16018"/>
                  </a:cubicBezTo>
                  <a:cubicBezTo>
                    <a:pt x="7046" y="15995"/>
                    <a:pt x="7046" y="15962"/>
                    <a:pt x="7046" y="15940"/>
                  </a:cubicBezTo>
                  <a:cubicBezTo>
                    <a:pt x="6798" y="15874"/>
                    <a:pt x="6767" y="15752"/>
                    <a:pt x="6581" y="15686"/>
                  </a:cubicBezTo>
                  <a:cubicBezTo>
                    <a:pt x="6643" y="15598"/>
                    <a:pt x="6457" y="15598"/>
                    <a:pt x="6395" y="15553"/>
                  </a:cubicBezTo>
                  <a:cubicBezTo>
                    <a:pt x="6302" y="15520"/>
                    <a:pt x="6302" y="15443"/>
                    <a:pt x="6178" y="15410"/>
                  </a:cubicBezTo>
                  <a:cubicBezTo>
                    <a:pt x="6054" y="15310"/>
                    <a:pt x="5961" y="15211"/>
                    <a:pt x="5713" y="15155"/>
                  </a:cubicBezTo>
                  <a:cubicBezTo>
                    <a:pt x="5589" y="15056"/>
                    <a:pt x="5496" y="14945"/>
                    <a:pt x="5248" y="14879"/>
                  </a:cubicBezTo>
                  <a:cubicBezTo>
                    <a:pt x="5093" y="14791"/>
                    <a:pt x="5000" y="14691"/>
                    <a:pt x="4783" y="14636"/>
                  </a:cubicBezTo>
                  <a:cubicBezTo>
                    <a:pt x="4814" y="14547"/>
                    <a:pt x="4567" y="14581"/>
                    <a:pt x="4628" y="14492"/>
                  </a:cubicBezTo>
                  <a:cubicBezTo>
                    <a:pt x="4505" y="14492"/>
                    <a:pt x="4443" y="14481"/>
                    <a:pt x="4443" y="14437"/>
                  </a:cubicBezTo>
                  <a:cubicBezTo>
                    <a:pt x="4443" y="14404"/>
                    <a:pt x="4319" y="14415"/>
                    <a:pt x="4288" y="14382"/>
                  </a:cubicBezTo>
                  <a:cubicBezTo>
                    <a:pt x="4257" y="14260"/>
                    <a:pt x="3947" y="14227"/>
                    <a:pt x="3916" y="14105"/>
                  </a:cubicBezTo>
                  <a:cubicBezTo>
                    <a:pt x="3637" y="14127"/>
                    <a:pt x="3854" y="13984"/>
                    <a:pt x="3606" y="13995"/>
                  </a:cubicBezTo>
                  <a:cubicBezTo>
                    <a:pt x="3606" y="13950"/>
                    <a:pt x="3575" y="13928"/>
                    <a:pt x="3513" y="13906"/>
                  </a:cubicBezTo>
                  <a:cubicBezTo>
                    <a:pt x="3420" y="13906"/>
                    <a:pt x="3389" y="13873"/>
                    <a:pt x="3358" y="13906"/>
                  </a:cubicBezTo>
                  <a:cubicBezTo>
                    <a:pt x="3482" y="13939"/>
                    <a:pt x="3513" y="14006"/>
                    <a:pt x="3513" y="14072"/>
                  </a:cubicBezTo>
                  <a:close/>
                  <a:moveTo>
                    <a:pt x="13182" y="14713"/>
                  </a:moveTo>
                  <a:cubicBezTo>
                    <a:pt x="13182" y="14669"/>
                    <a:pt x="13461" y="14658"/>
                    <a:pt x="13275" y="14625"/>
                  </a:cubicBezTo>
                  <a:cubicBezTo>
                    <a:pt x="13027" y="14691"/>
                    <a:pt x="13182" y="14791"/>
                    <a:pt x="13182" y="14713"/>
                  </a:cubicBezTo>
                  <a:close/>
                  <a:moveTo>
                    <a:pt x="12407" y="15155"/>
                  </a:moveTo>
                  <a:cubicBezTo>
                    <a:pt x="12159" y="15222"/>
                    <a:pt x="12097" y="15365"/>
                    <a:pt x="11880" y="15432"/>
                  </a:cubicBezTo>
                  <a:cubicBezTo>
                    <a:pt x="11539" y="15631"/>
                    <a:pt x="11198" y="15830"/>
                    <a:pt x="11012" y="16073"/>
                  </a:cubicBezTo>
                  <a:cubicBezTo>
                    <a:pt x="10888" y="16128"/>
                    <a:pt x="10703" y="16150"/>
                    <a:pt x="10703" y="16239"/>
                  </a:cubicBezTo>
                  <a:cubicBezTo>
                    <a:pt x="10548" y="16283"/>
                    <a:pt x="10517" y="16360"/>
                    <a:pt x="10393" y="16416"/>
                  </a:cubicBezTo>
                  <a:cubicBezTo>
                    <a:pt x="10269" y="16559"/>
                    <a:pt x="10021" y="16670"/>
                    <a:pt x="9928" y="16825"/>
                  </a:cubicBezTo>
                  <a:cubicBezTo>
                    <a:pt x="9897" y="16869"/>
                    <a:pt x="9835" y="16880"/>
                    <a:pt x="9928" y="16913"/>
                  </a:cubicBezTo>
                  <a:cubicBezTo>
                    <a:pt x="9835" y="16924"/>
                    <a:pt x="9773" y="16946"/>
                    <a:pt x="9773" y="16990"/>
                  </a:cubicBezTo>
                  <a:cubicBezTo>
                    <a:pt x="9649" y="17046"/>
                    <a:pt x="9680" y="17145"/>
                    <a:pt x="9525" y="17189"/>
                  </a:cubicBezTo>
                  <a:cubicBezTo>
                    <a:pt x="9463" y="17256"/>
                    <a:pt x="9494" y="17355"/>
                    <a:pt x="9370" y="17410"/>
                  </a:cubicBezTo>
                  <a:cubicBezTo>
                    <a:pt x="9339" y="17466"/>
                    <a:pt x="9184" y="17620"/>
                    <a:pt x="9370" y="17665"/>
                  </a:cubicBezTo>
                  <a:cubicBezTo>
                    <a:pt x="9866" y="17399"/>
                    <a:pt x="9897" y="16979"/>
                    <a:pt x="10393" y="16714"/>
                  </a:cubicBezTo>
                  <a:cubicBezTo>
                    <a:pt x="10517" y="16548"/>
                    <a:pt x="10764" y="16427"/>
                    <a:pt x="10919" y="16272"/>
                  </a:cubicBezTo>
                  <a:cubicBezTo>
                    <a:pt x="11074" y="16272"/>
                    <a:pt x="10981" y="16172"/>
                    <a:pt x="11074" y="16161"/>
                  </a:cubicBezTo>
                  <a:cubicBezTo>
                    <a:pt x="11136" y="16117"/>
                    <a:pt x="11198" y="16095"/>
                    <a:pt x="11260" y="16051"/>
                  </a:cubicBezTo>
                  <a:cubicBezTo>
                    <a:pt x="11384" y="15984"/>
                    <a:pt x="11446" y="15896"/>
                    <a:pt x="11477" y="15797"/>
                  </a:cubicBezTo>
                  <a:cubicBezTo>
                    <a:pt x="11632" y="15797"/>
                    <a:pt x="11539" y="15708"/>
                    <a:pt x="11725" y="15719"/>
                  </a:cubicBezTo>
                  <a:cubicBezTo>
                    <a:pt x="11756" y="15664"/>
                    <a:pt x="11756" y="15598"/>
                    <a:pt x="11880" y="15575"/>
                  </a:cubicBezTo>
                  <a:cubicBezTo>
                    <a:pt x="11973" y="15487"/>
                    <a:pt x="12097" y="15399"/>
                    <a:pt x="12190" y="15299"/>
                  </a:cubicBezTo>
                  <a:cubicBezTo>
                    <a:pt x="12376" y="15244"/>
                    <a:pt x="12469" y="15155"/>
                    <a:pt x="12562" y="15078"/>
                  </a:cubicBezTo>
                  <a:cubicBezTo>
                    <a:pt x="12686" y="15045"/>
                    <a:pt x="12717" y="15001"/>
                    <a:pt x="12810" y="14967"/>
                  </a:cubicBezTo>
                  <a:cubicBezTo>
                    <a:pt x="12779" y="14923"/>
                    <a:pt x="13058" y="14857"/>
                    <a:pt x="12872" y="14857"/>
                  </a:cubicBezTo>
                  <a:cubicBezTo>
                    <a:pt x="12779" y="14979"/>
                    <a:pt x="12438" y="15012"/>
                    <a:pt x="12407" y="15155"/>
                  </a:cubicBezTo>
                  <a:close/>
                  <a:moveTo>
                    <a:pt x="14917" y="15542"/>
                  </a:moveTo>
                  <a:cubicBezTo>
                    <a:pt x="14669" y="15564"/>
                    <a:pt x="14793" y="15730"/>
                    <a:pt x="14514" y="15741"/>
                  </a:cubicBezTo>
                  <a:cubicBezTo>
                    <a:pt x="14390" y="15797"/>
                    <a:pt x="14421" y="15918"/>
                    <a:pt x="14204" y="15940"/>
                  </a:cubicBezTo>
                  <a:cubicBezTo>
                    <a:pt x="14204" y="16051"/>
                    <a:pt x="14018" y="16095"/>
                    <a:pt x="13894" y="16161"/>
                  </a:cubicBezTo>
                  <a:cubicBezTo>
                    <a:pt x="13863" y="16393"/>
                    <a:pt x="13430" y="16493"/>
                    <a:pt x="13368" y="16714"/>
                  </a:cubicBezTo>
                  <a:cubicBezTo>
                    <a:pt x="13120" y="16758"/>
                    <a:pt x="13151" y="16880"/>
                    <a:pt x="13027" y="16968"/>
                  </a:cubicBezTo>
                  <a:cubicBezTo>
                    <a:pt x="13120" y="17057"/>
                    <a:pt x="12934" y="17057"/>
                    <a:pt x="12872" y="17101"/>
                  </a:cubicBezTo>
                  <a:cubicBezTo>
                    <a:pt x="13120" y="17134"/>
                    <a:pt x="12717" y="17145"/>
                    <a:pt x="12810" y="17211"/>
                  </a:cubicBezTo>
                  <a:cubicBezTo>
                    <a:pt x="12655" y="17223"/>
                    <a:pt x="12748" y="17311"/>
                    <a:pt x="12655" y="17333"/>
                  </a:cubicBezTo>
                  <a:cubicBezTo>
                    <a:pt x="12717" y="17410"/>
                    <a:pt x="12438" y="17377"/>
                    <a:pt x="12500" y="17466"/>
                  </a:cubicBezTo>
                  <a:cubicBezTo>
                    <a:pt x="12407" y="17499"/>
                    <a:pt x="12407" y="17565"/>
                    <a:pt x="12345" y="17609"/>
                  </a:cubicBezTo>
                  <a:cubicBezTo>
                    <a:pt x="12283" y="17654"/>
                    <a:pt x="12314" y="17720"/>
                    <a:pt x="12190" y="17742"/>
                  </a:cubicBezTo>
                  <a:cubicBezTo>
                    <a:pt x="12190" y="17864"/>
                    <a:pt x="12004" y="17919"/>
                    <a:pt x="11942" y="18018"/>
                  </a:cubicBezTo>
                  <a:cubicBezTo>
                    <a:pt x="11911" y="18074"/>
                    <a:pt x="11911" y="18140"/>
                    <a:pt x="11787" y="18162"/>
                  </a:cubicBezTo>
                  <a:cubicBezTo>
                    <a:pt x="11849" y="18217"/>
                    <a:pt x="11570" y="18284"/>
                    <a:pt x="11787" y="18306"/>
                  </a:cubicBezTo>
                  <a:cubicBezTo>
                    <a:pt x="11911" y="18195"/>
                    <a:pt x="12035" y="18096"/>
                    <a:pt x="12190" y="17996"/>
                  </a:cubicBezTo>
                  <a:cubicBezTo>
                    <a:pt x="12252" y="17941"/>
                    <a:pt x="12376" y="17919"/>
                    <a:pt x="12407" y="17853"/>
                  </a:cubicBezTo>
                  <a:cubicBezTo>
                    <a:pt x="12407" y="17775"/>
                    <a:pt x="12655" y="17775"/>
                    <a:pt x="12562" y="17665"/>
                  </a:cubicBezTo>
                  <a:cubicBezTo>
                    <a:pt x="12872" y="17620"/>
                    <a:pt x="12717" y="17421"/>
                    <a:pt x="13027" y="17388"/>
                  </a:cubicBezTo>
                  <a:cubicBezTo>
                    <a:pt x="13120" y="17333"/>
                    <a:pt x="13027" y="17234"/>
                    <a:pt x="13275" y="17245"/>
                  </a:cubicBezTo>
                  <a:cubicBezTo>
                    <a:pt x="13275" y="17156"/>
                    <a:pt x="13275" y="17079"/>
                    <a:pt x="13523" y="17079"/>
                  </a:cubicBezTo>
                  <a:cubicBezTo>
                    <a:pt x="13461" y="16990"/>
                    <a:pt x="13554" y="16946"/>
                    <a:pt x="13585" y="16880"/>
                  </a:cubicBezTo>
                  <a:cubicBezTo>
                    <a:pt x="13771" y="16869"/>
                    <a:pt x="13678" y="16758"/>
                    <a:pt x="13833" y="16747"/>
                  </a:cubicBezTo>
                  <a:cubicBezTo>
                    <a:pt x="13894" y="16615"/>
                    <a:pt x="14111" y="16526"/>
                    <a:pt x="14204" y="16405"/>
                  </a:cubicBezTo>
                  <a:cubicBezTo>
                    <a:pt x="14359" y="16393"/>
                    <a:pt x="14266" y="16283"/>
                    <a:pt x="14452" y="16272"/>
                  </a:cubicBezTo>
                  <a:cubicBezTo>
                    <a:pt x="14483" y="16194"/>
                    <a:pt x="14545" y="16139"/>
                    <a:pt x="14669" y="16106"/>
                  </a:cubicBezTo>
                  <a:cubicBezTo>
                    <a:pt x="14762" y="15984"/>
                    <a:pt x="14979" y="15896"/>
                    <a:pt x="15072" y="15774"/>
                  </a:cubicBezTo>
                  <a:cubicBezTo>
                    <a:pt x="15196" y="15708"/>
                    <a:pt x="15134" y="15586"/>
                    <a:pt x="15227" y="15520"/>
                  </a:cubicBezTo>
                  <a:cubicBezTo>
                    <a:pt x="15165" y="15465"/>
                    <a:pt x="15320" y="15332"/>
                    <a:pt x="15134" y="15321"/>
                  </a:cubicBezTo>
                  <a:cubicBezTo>
                    <a:pt x="15134" y="15421"/>
                    <a:pt x="14917" y="15454"/>
                    <a:pt x="14917" y="15542"/>
                  </a:cubicBezTo>
                  <a:close/>
                  <a:moveTo>
                    <a:pt x="12810" y="15962"/>
                  </a:moveTo>
                  <a:cubicBezTo>
                    <a:pt x="12872" y="16073"/>
                    <a:pt x="12996" y="15808"/>
                    <a:pt x="12872" y="15907"/>
                  </a:cubicBezTo>
                  <a:cubicBezTo>
                    <a:pt x="12872" y="15929"/>
                    <a:pt x="12779" y="15918"/>
                    <a:pt x="12810" y="15962"/>
                  </a:cubicBezTo>
                  <a:close/>
                  <a:moveTo>
                    <a:pt x="12407" y="16327"/>
                  </a:moveTo>
                  <a:cubicBezTo>
                    <a:pt x="12252" y="16349"/>
                    <a:pt x="12221" y="16405"/>
                    <a:pt x="12190" y="16471"/>
                  </a:cubicBezTo>
                  <a:cubicBezTo>
                    <a:pt x="12345" y="16449"/>
                    <a:pt x="12283" y="16338"/>
                    <a:pt x="12500" y="16327"/>
                  </a:cubicBezTo>
                  <a:cubicBezTo>
                    <a:pt x="12438" y="16250"/>
                    <a:pt x="12593" y="16250"/>
                    <a:pt x="12562" y="16183"/>
                  </a:cubicBezTo>
                  <a:cubicBezTo>
                    <a:pt x="12624" y="16183"/>
                    <a:pt x="12655" y="16161"/>
                    <a:pt x="12655" y="16128"/>
                  </a:cubicBezTo>
                  <a:cubicBezTo>
                    <a:pt x="12655" y="16095"/>
                    <a:pt x="12748" y="16084"/>
                    <a:pt x="12655" y="16073"/>
                  </a:cubicBezTo>
                  <a:cubicBezTo>
                    <a:pt x="12562" y="16150"/>
                    <a:pt x="12407" y="16217"/>
                    <a:pt x="12407" y="16327"/>
                  </a:cubicBezTo>
                  <a:close/>
                  <a:moveTo>
                    <a:pt x="14514" y="16405"/>
                  </a:moveTo>
                  <a:cubicBezTo>
                    <a:pt x="14514" y="16559"/>
                    <a:pt x="14235" y="16603"/>
                    <a:pt x="14204" y="16747"/>
                  </a:cubicBezTo>
                  <a:cubicBezTo>
                    <a:pt x="14018" y="16814"/>
                    <a:pt x="13987" y="16946"/>
                    <a:pt x="13833" y="17024"/>
                  </a:cubicBezTo>
                  <a:cubicBezTo>
                    <a:pt x="13740" y="17134"/>
                    <a:pt x="13616" y="17245"/>
                    <a:pt x="13430" y="17322"/>
                  </a:cubicBezTo>
                  <a:cubicBezTo>
                    <a:pt x="13492" y="17421"/>
                    <a:pt x="13306" y="17410"/>
                    <a:pt x="13275" y="17466"/>
                  </a:cubicBezTo>
                  <a:cubicBezTo>
                    <a:pt x="13089" y="17477"/>
                    <a:pt x="13213" y="17587"/>
                    <a:pt x="13058" y="17609"/>
                  </a:cubicBezTo>
                  <a:cubicBezTo>
                    <a:pt x="12903" y="17709"/>
                    <a:pt x="12903" y="17853"/>
                    <a:pt x="12655" y="17908"/>
                  </a:cubicBezTo>
                  <a:cubicBezTo>
                    <a:pt x="12686" y="18074"/>
                    <a:pt x="12345" y="18096"/>
                    <a:pt x="12252" y="18217"/>
                  </a:cubicBezTo>
                  <a:cubicBezTo>
                    <a:pt x="12345" y="18317"/>
                    <a:pt x="12066" y="18295"/>
                    <a:pt x="12097" y="18383"/>
                  </a:cubicBezTo>
                  <a:cubicBezTo>
                    <a:pt x="12004" y="18427"/>
                    <a:pt x="12004" y="18494"/>
                    <a:pt x="11880" y="18527"/>
                  </a:cubicBezTo>
                  <a:cubicBezTo>
                    <a:pt x="11911" y="18615"/>
                    <a:pt x="11818" y="18649"/>
                    <a:pt x="11787" y="18715"/>
                  </a:cubicBezTo>
                  <a:cubicBezTo>
                    <a:pt x="11787" y="18792"/>
                    <a:pt x="11756" y="18847"/>
                    <a:pt x="11632" y="18881"/>
                  </a:cubicBezTo>
                  <a:cubicBezTo>
                    <a:pt x="11694" y="18980"/>
                    <a:pt x="11539" y="18991"/>
                    <a:pt x="11570" y="19080"/>
                  </a:cubicBezTo>
                  <a:cubicBezTo>
                    <a:pt x="11446" y="19124"/>
                    <a:pt x="11446" y="19212"/>
                    <a:pt x="11322" y="19245"/>
                  </a:cubicBezTo>
                  <a:cubicBezTo>
                    <a:pt x="11384" y="19389"/>
                    <a:pt x="11198" y="19444"/>
                    <a:pt x="11260" y="19577"/>
                  </a:cubicBezTo>
                  <a:cubicBezTo>
                    <a:pt x="11105" y="19599"/>
                    <a:pt x="11260" y="19710"/>
                    <a:pt x="11105" y="19721"/>
                  </a:cubicBezTo>
                  <a:cubicBezTo>
                    <a:pt x="11136" y="19765"/>
                    <a:pt x="11012" y="19887"/>
                    <a:pt x="11167" y="19887"/>
                  </a:cubicBezTo>
                  <a:cubicBezTo>
                    <a:pt x="11260" y="19809"/>
                    <a:pt x="11291" y="19610"/>
                    <a:pt x="11477" y="19500"/>
                  </a:cubicBezTo>
                  <a:cubicBezTo>
                    <a:pt x="11477" y="19444"/>
                    <a:pt x="11508" y="19411"/>
                    <a:pt x="11570" y="19389"/>
                  </a:cubicBezTo>
                  <a:cubicBezTo>
                    <a:pt x="11694" y="19389"/>
                    <a:pt x="11601" y="19312"/>
                    <a:pt x="11725" y="19301"/>
                  </a:cubicBezTo>
                  <a:cubicBezTo>
                    <a:pt x="11663" y="19179"/>
                    <a:pt x="11911" y="19168"/>
                    <a:pt x="11880" y="19058"/>
                  </a:cubicBezTo>
                  <a:cubicBezTo>
                    <a:pt x="11911" y="18980"/>
                    <a:pt x="12066" y="18936"/>
                    <a:pt x="12097" y="18859"/>
                  </a:cubicBezTo>
                  <a:cubicBezTo>
                    <a:pt x="12066" y="18759"/>
                    <a:pt x="12438" y="18781"/>
                    <a:pt x="12345" y="18660"/>
                  </a:cubicBezTo>
                  <a:cubicBezTo>
                    <a:pt x="12655" y="18571"/>
                    <a:pt x="12562" y="18350"/>
                    <a:pt x="12903" y="18273"/>
                  </a:cubicBezTo>
                  <a:cubicBezTo>
                    <a:pt x="12903" y="18184"/>
                    <a:pt x="13120" y="18162"/>
                    <a:pt x="13058" y="18052"/>
                  </a:cubicBezTo>
                  <a:cubicBezTo>
                    <a:pt x="13275" y="18041"/>
                    <a:pt x="13182" y="17919"/>
                    <a:pt x="13368" y="17886"/>
                  </a:cubicBezTo>
                  <a:cubicBezTo>
                    <a:pt x="13430" y="17720"/>
                    <a:pt x="13709" y="17620"/>
                    <a:pt x="13833" y="17466"/>
                  </a:cubicBezTo>
                  <a:cubicBezTo>
                    <a:pt x="13956" y="17421"/>
                    <a:pt x="13956" y="17333"/>
                    <a:pt x="14142" y="17300"/>
                  </a:cubicBezTo>
                  <a:cubicBezTo>
                    <a:pt x="14173" y="17211"/>
                    <a:pt x="14266" y="17156"/>
                    <a:pt x="14359" y="17101"/>
                  </a:cubicBezTo>
                  <a:cubicBezTo>
                    <a:pt x="14452" y="16946"/>
                    <a:pt x="14638" y="16814"/>
                    <a:pt x="14762" y="16659"/>
                  </a:cubicBezTo>
                  <a:cubicBezTo>
                    <a:pt x="14762" y="16615"/>
                    <a:pt x="14762" y="16570"/>
                    <a:pt x="14824" y="16548"/>
                  </a:cubicBezTo>
                  <a:cubicBezTo>
                    <a:pt x="14886" y="16504"/>
                    <a:pt x="14731" y="16405"/>
                    <a:pt x="14917" y="16405"/>
                  </a:cubicBezTo>
                  <a:cubicBezTo>
                    <a:pt x="14824" y="16305"/>
                    <a:pt x="15165" y="16194"/>
                    <a:pt x="14917" y="16128"/>
                  </a:cubicBezTo>
                  <a:cubicBezTo>
                    <a:pt x="14855" y="16250"/>
                    <a:pt x="14700" y="16327"/>
                    <a:pt x="14514" y="16405"/>
                  </a:cubicBezTo>
                  <a:close/>
                  <a:moveTo>
                    <a:pt x="5093" y="16825"/>
                  </a:moveTo>
                  <a:cubicBezTo>
                    <a:pt x="5186" y="16946"/>
                    <a:pt x="5434" y="17001"/>
                    <a:pt x="5558" y="17112"/>
                  </a:cubicBezTo>
                  <a:cubicBezTo>
                    <a:pt x="5744" y="17189"/>
                    <a:pt x="5868" y="17289"/>
                    <a:pt x="6116" y="17355"/>
                  </a:cubicBezTo>
                  <a:cubicBezTo>
                    <a:pt x="6054" y="17444"/>
                    <a:pt x="6302" y="17433"/>
                    <a:pt x="6333" y="17499"/>
                  </a:cubicBezTo>
                  <a:cubicBezTo>
                    <a:pt x="6426" y="17499"/>
                    <a:pt x="6395" y="17543"/>
                    <a:pt x="6488" y="17554"/>
                  </a:cubicBezTo>
                  <a:cubicBezTo>
                    <a:pt x="6457" y="17609"/>
                    <a:pt x="6612" y="17609"/>
                    <a:pt x="6643" y="17632"/>
                  </a:cubicBezTo>
                  <a:cubicBezTo>
                    <a:pt x="6767" y="17731"/>
                    <a:pt x="6984" y="17808"/>
                    <a:pt x="7201" y="17886"/>
                  </a:cubicBezTo>
                  <a:cubicBezTo>
                    <a:pt x="7387" y="17974"/>
                    <a:pt x="7604" y="18052"/>
                    <a:pt x="7820" y="18140"/>
                  </a:cubicBezTo>
                  <a:cubicBezTo>
                    <a:pt x="8006" y="18217"/>
                    <a:pt x="8161" y="18317"/>
                    <a:pt x="8378" y="18383"/>
                  </a:cubicBezTo>
                  <a:cubicBezTo>
                    <a:pt x="8471" y="18427"/>
                    <a:pt x="8564" y="18461"/>
                    <a:pt x="8688" y="18494"/>
                  </a:cubicBezTo>
                  <a:cubicBezTo>
                    <a:pt x="8719" y="18571"/>
                    <a:pt x="8874" y="18593"/>
                    <a:pt x="8998" y="18637"/>
                  </a:cubicBezTo>
                  <a:cubicBezTo>
                    <a:pt x="9029" y="18737"/>
                    <a:pt x="9246" y="18770"/>
                    <a:pt x="9308" y="18859"/>
                  </a:cubicBezTo>
                  <a:cubicBezTo>
                    <a:pt x="9525" y="18892"/>
                    <a:pt x="9525" y="19002"/>
                    <a:pt x="9773" y="19024"/>
                  </a:cubicBezTo>
                  <a:cubicBezTo>
                    <a:pt x="9773" y="18958"/>
                    <a:pt x="9773" y="18892"/>
                    <a:pt x="9680" y="18859"/>
                  </a:cubicBezTo>
                  <a:cubicBezTo>
                    <a:pt x="9587" y="18847"/>
                    <a:pt x="9649" y="18825"/>
                    <a:pt x="9680" y="18803"/>
                  </a:cubicBezTo>
                  <a:cubicBezTo>
                    <a:pt x="9587" y="18803"/>
                    <a:pt x="9618" y="18759"/>
                    <a:pt x="9618" y="18715"/>
                  </a:cubicBezTo>
                  <a:cubicBezTo>
                    <a:pt x="9339" y="18715"/>
                    <a:pt x="9463" y="18571"/>
                    <a:pt x="9215" y="18549"/>
                  </a:cubicBezTo>
                  <a:cubicBezTo>
                    <a:pt x="9308" y="18461"/>
                    <a:pt x="8967" y="18527"/>
                    <a:pt x="9060" y="18438"/>
                  </a:cubicBezTo>
                  <a:cubicBezTo>
                    <a:pt x="9029" y="18405"/>
                    <a:pt x="8936" y="18372"/>
                    <a:pt x="8843" y="18361"/>
                  </a:cubicBezTo>
                  <a:cubicBezTo>
                    <a:pt x="8657" y="18195"/>
                    <a:pt x="8285" y="18107"/>
                    <a:pt x="8130" y="17941"/>
                  </a:cubicBezTo>
                  <a:cubicBezTo>
                    <a:pt x="7820" y="17886"/>
                    <a:pt x="7665" y="17764"/>
                    <a:pt x="7418" y="17687"/>
                  </a:cubicBezTo>
                  <a:cubicBezTo>
                    <a:pt x="7356" y="17632"/>
                    <a:pt x="7232" y="17598"/>
                    <a:pt x="7108" y="17554"/>
                  </a:cubicBezTo>
                  <a:cubicBezTo>
                    <a:pt x="6984" y="17510"/>
                    <a:pt x="6922" y="17433"/>
                    <a:pt x="6736" y="17410"/>
                  </a:cubicBezTo>
                  <a:cubicBezTo>
                    <a:pt x="6612" y="17366"/>
                    <a:pt x="6457" y="17333"/>
                    <a:pt x="6426" y="17278"/>
                  </a:cubicBezTo>
                  <a:cubicBezTo>
                    <a:pt x="6240" y="17245"/>
                    <a:pt x="6116" y="17189"/>
                    <a:pt x="6023" y="17134"/>
                  </a:cubicBezTo>
                  <a:cubicBezTo>
                    <a:pt x="5775" y="17046"/>
                    <a:pt x="5527" y="16957"/>
                    <a:pt x="5248" y="16880"/>
                  </a:cubicBezTo>
                  <a:cubicBezTo>
                    <a:pt x="5248" y="16780"/>
                    <a:pt x="5031" y="16758"/>
                    <a:pt x="4938" y="16692"/>
                  </a:cubicBezTo>
                  <a:cubicBezTo>
                    <a:pt x="4907" y="16648"/>
                    <a:pt x="4814" y="16648"/>
                    <a:pt x="4783" y="16603"/>
                  </a:cubicBezTo>
                  <a:cubicBezTo>
                    <a:pt x="4659" y="16626"/>
                    <a:pt x="4597" y="16493"/>
                    <a:pt x="4536" y="16581"/>
                  </a:cubicBezTo>
                  <a:cubicBezTo>
                    <a:pt x="4814" y="16626"/>
                    <a:pt x="4814" y="16780"/>
                    <a:pt x="5093" y="16825"/>
                  </a:cubicBezTo>
                  <a:close/>
                  <a:moveTo>
                    <a:pt x="14359" y="17410"/>
                  </a:moveTo>
                  <a:cubicBezTo>
                    <a:pt x="14111" y="17499"/>
                    <a:pt x="14018" y="17665"/>
                    <a:pt x="13833" y="17775"/>
                  </a:cubicBezTo>
                  <a:cubicBezTo>
                    <a:pt x="13740" y="17831"/>
                    <a:pt x="13709" y="17908"/>
                    <a:pt x="13585" y="17963"/>
                  </a:cubicBezTo>
                  <a:cubicBezTo>
                    <a:pt x="13492" y="18029"/>
                    <a:pt x="13585" y="18151"/>
                    <a:pt x="13368" y="18162"/>
                  </a:cubicBezTo>
                  <a:cubicBezTo>
                    <a:pt x="13399" y="18273"/>
                    <a:pt x="13151" y="18273"/>
                    <a:pt x="13120" y="18361"/>
                  </a:cubicBezTo>
                  <a:cubicBezTo>
                    <a:pt x="13089" y="18438"/>
                    <a:pt x="12934" y="18472"/>
                    <a:pt x="12903" y="18549"/>
                  </a:cubicBezTo>
                  <a:cubicBezTo>
                    <a:pt x="12779" y="18604"/>
                    <a:pt x="12748" y="18682"/>
                    <a:pt x="12655" y="18748"/>
                  </a:cubicBezTo>
                  <a:cubicBezTo>
                    <a:pt x="12500" y="18748"/>
                    <a:pt x="12686" y="18792"/>
                    <a:pt x="12562" y="18803"/>
                  </a:cubicBezTo>
                  <a:cubicBezTo>
                    <a:pt x="12562" y="18836"/>
                    <a:pt x="12469" y="18847"/>
                    <a:pt x="12562" y="18881"/>
                  </a:cubicBezTo>
                  <a:cubicBezTo>
                    <a:pt x="12376" y="18903"/>
                    <a:pt x="12376" y="19002"/>
                    <a:pt x="12252" y="19058"/>
                  </a:cubicBezTo>
                  <a:cubicBezTo>
                    <a:pt x="12314" y="19168"/>
                    <a:pt x="12004" y="19146"/>
                    <a:pt x="12097" y="19279"/>
                  </a:cubicBezTo>
                  <a:cubicBezTo>
                    <a:pt x="12035" y="19334"/>
                    <a:pt x="11973" y="19411"/>
                    <a:pt x="11880" y="19467"/>
                  </a:cubicBezTo>
                  <a:cubicBezTo>
                    <a:pt x="11849" y="19522"/>
                    <a:pt x="11601" y="19621"/>
                    <a:pt x="11787" y="19666"/>
                  </a:cubicBezTo>
                  <a:cubicBezTo>
                    <a:pt x="12004" y="19588"/>
                    <a:pt x="12066" y="19455"/>
                    <a:pt x="12190" y="19356"/>
                  </a:cubicBezTo>
                  <a:cubicBezTo>
                    <a:pt x="12283" y="19245"/>
                    <a:pt x="12469" y="19157"/>
                    <a:pt x="12500" y="19024"/>
                  </a:cubicBezTo>
                  <a:cubicBezTo>
                    <a:pt x="12996" y="18836"/>
                    <a:pt x="13213" y="18560"/>
                    <a:pt x="13678" y="18361"/>
                  </a:cubicBezTo>
                  <a:cubicBezTo>
                    <a:pt x="13740" y="18217"/>
                    <a:pt x="13925" y="18107"/>
                    <a:pt x="14049" y="17996"/>
                  </a:cubicBezTo>
                  <a:cubicBezTo>
                    <a:pt x="14173" y="17952"/>
                    <a:pt x="14173" y="17864"/>
                    <a:pt x="14297" y="17831"/>
                  </a:cubicBezTo>
                  <a:cubicBezTo>
                    <a:pt x="14297" y="17786"/>
                    <a:pt x="14328" y="17764"/>
                    <a:pt x="14359" y="17742"/>
                  </a:cubicBezTo>
                  <a:cubicBezTo>
                    <a:pt x="14483" y="17742"/>
                    <a:pt x="14421" y="17665"/>
                    <a:pt x="14514" y="17665"/>
                  </a:cubicBezTo>
                  <a:cubicBezTo>
                    <a:pt x="14452" y="17554"/>
                    <a:pt x="14762" y="17576"/>
                    <a:pt x="14669" y="17466"/>
                  </a:cubicBezTo>
                  <a:cubicBezTo>
                    <a:pt x="14700" y="17388"/>
                    <a:pt x="14824" y="17355"/>
                    <a:pt x="14824" y="17267"/>
                  </a:cubicBezTo>
                  <a:cubicBezTo>
                    <a:pt x="14979" y="17234"/>
                    <a:pt x="14886" y="17123"/>
                    <a:pt x="14979" y="17079"/>
                  </a:cubicBezTo>
                  <a:cubicBezTo>
                    <a:pt x="15103" y="17024"/>
                    <a:pt x="15072" y="16913"/>
                    <a:pt x="15134" y="16858"/>
                  </a:cubicBezTo>
                  <a:cubicBezTo>
                    <a:pt x="15134" y="16825"/>
                    <a:pt x="15134" y="16802"/>
                    <a:pt x="15134" y="16769"/>
                  </a:cubicBezTo>
                  <a:cubicBezTo>
                    <a:pt x="15134" y="16736"/>
                    <a:pt x="15258" y="16725"/>
                    <a:pt x="15134" y="16714"/>
                  </a:cubicBezTo>
                  <a:cubicBezTo>
                    <a:pt x="15103" y="16670"/>
                    <a:pt x="15227" y="16548"/>
                    <a:pt x="15072" y="16548"/>
                  </a:cubicBezTo>
                  <a:cubicBezTo>
                    <a:pt x="14948" y="16880"/>
                    <a:pt x="14638" y="17134"/>
                    <a:pt x="14359" y="17410"/>
                  </a:cubicBezTo>
                  <a:close/>
                  <a:moveTo>
                    <a:pt x="10393" y="18715"/>
                  </a:moveTo>
                  <a:cubicBezTo>
                    <a:pt x="10362" y="18671"/>
                    <a:pt x="10486" y="18660"/>
                    <a:pt x="10486" y="18604"/>
                  </a:cubicBezTo>
                  <a:cubicBezTo>
                    <a:pt x="10486" y="18571"/>
                    <a:pt x="10455" y="18505"/>
                    <a:pt x="10548" y="18494"/>
                  </a:cubicBezTo>
                  <a:cubicBezTo>
                    <a:pt x="10393" y="18383"/>
                    <a:pt x="10703" y="18228"/>
                    <a:pt x="10703" y="18085"/>
                  </a:cubicBezTo>
                  <a:cubicBezTo>
                    <a:pt x="10795" y="18074"/>
                    <a:pt x="10795" y="18041"/>
                    <a:pt x="10795" y="17996"/>
                  </a:cubicBezTo>
                  <a:cubicBezTo>
                    <a:pt x="10795" y="17963"/>
                    <a:pt x="10888" y="17941"/>
                    <a:pt x="10857" y="17886"/>
                  </a:cubicBezTo>
                  <a:cubicBezTo>
                    <a:pt x="10981" y="17831"/>
                    <a:pt x="10919" y="17731"/>
                    <a:pt x="11012" y="17665"/>
                  </a:cubicBezTo>
                  <a:cubicBezTo>
                    <a:pt x="11074" y="17587"/>
                    <a:pt x="11105" y="17510"/>
                    <a:pt x="11260" y="17466"/>
                  </a:cubicBezTo>
                  <a:cubicBezTo>
                    <a:pt x="11384" y="17421"/>
                    <a:pt x="11291" y="17300"/>
                    <a:pt x="11477" y="17278"/>
                  </a:cubicBezTo>
                  <a:cubicBezTo>
                    <a:pt x="11477" y="17211"/>
                    <a:pt x="11477" y="17156"/>
                    <a:pt x="11477" y="17101"/>
                  </a:cubicBezTo>
                  <a:cubicBezTo>
                    <a:pt x="11725" y="17101"/>
                    <a:pt x="11415" y="16990"/>
                    <a:pt x="11477" y="17101"/>
                  </a:cubicBezTo>
                  <a:cubicBezTo>
                    <a:pt x="11353" y="17145"/>
                    <a:pt x="11384" y="17245"/>
                    <a:pt x="11260" y="17278"/>
                  </a:cubicBezTo>
                  <a:cubicBezTo>
                    <a:pt x="11198" y="17333"/>
                    <a:pt x="11167" y="17410"/>
                    <a:pt x="11105" y="17466"/>
                  </a:cubicBezTo>
                  <a:cubicBezTo>
                    <a:pt x="10981" y="17510"/>
                    <a:pt x="11012" y="17609"/>
                    <a:pt x="10857" y="17632"/>
                  </a:cubicBezTo>
                  <a:cubicBezTo>
                    <a:pt x="10857" y="17731"/>
                    <a:pt x="10764" y="17786"/>
                    <a:pt x="10641" y="17831"/>
                  </a:cubicBezTo>
                  <a:cubicBezTo>
                    <a:pt x="10548" y="18206"/>
                    <a:pt x="10083" y="18450"/>
                    <a:pt x="10176" y="18881"/>
                  </a:cubicBezTo>
                  <a:cubicBezTo>
                    <a:pt x="10424" y="18892"/>
                    <a:pt x="10300" y="18770"/>
                    <a:pt x="10393" y="18715"/>
                  </a:cubicBezTo>
                  <a:close/>
                  <a:moveTo>
                    <a:pt x="9215" y="17941"/>
                  </a:moveTo>
                  <a:cubicBezTo>
                    <a:pt x="9215" y="17886"/>
                    <a:pt x="9432" y="17775"/>
                    <a:pt x="9215" y="17742"/>
                  </a:cubicBezTo>
                  <a:cubicBezTo>
                    <a:pt x="9215" y="17797"/>
                    <a:pt x="8998" y="17908"/>
                    <a:pt x="9215" y="17941"/>
                  </a:cubicBezTo>
                  <a:close/>
                  <a:moveTo>
                    <a:pt x="11477" y="18549"/>
                  </a:moveTo>
                  <a:cubicBezTo>
                    <a:pt x="11322" y="18582"/>
                    <a:pt x="11446" y="18704"/>
                    <a:pt x="11260" y="18715"/>
                  </a:cubicBezTo>
                  <a:cubicBezTo>
                    <a:pt x="11291" y="18814"/>
                    <a:pt x="11198" y="18847"/>
                    <a:pt x="11167" y="18914"/>
                  </a:cubicBezTo>
                  <a:cubicBezTo>
                    <a:pt x="11198" y="18958"/>
                    <a:pt x="10950" y="19058"/>
                    <a:pt x="11167" y="19080"/>
                  </a:cubicBezTo>
                  <a:cubicBezTo>
                    <a:pt x="11322" y="18980"/>
                    <a:pt x="11229" y="18803"/>
                    <a:pt x="11477" y="18748"/>
                  </a:cubicBezTo>
                  <a:cubicBezTo>
                    <a:pt x="11415" y="18637"/>
                    <a:pt x="11570" y="18615"/>
                    <a:pt x="11570" y="18527"/>
                  </a:cubicBezTo>
                  <a:cubicBezTo>
                    <a:pt x="11570" y="18483"/>
                    <a:pt x="11911" y="18350"/>
                    <a:pt x="11570" y="18361"/>
                  </a:cubicBezTo>
                  <a:cubicBezTo>
                    <a:pt x="11601" y="18450"/>
                    <a:pt x="11415" y="18461"/>
                    <a:pt x="11477" y="18549"/>
                  </a:cubicBezTo>
                  <a:close/>
                  <a:moveTo>
                    <a:pt x="10857" y="19632"/>
                  </a:moveTo>
                  <a:cubicBezTo>
                    <a:pt x="10857" y="19599"/>
                    <a:pt x="10857" y="19566"/>
                    <a:pt x="10857" y="19522"/>
                  </a:cubicBezTo>
                  <a:cubicBezTo>
                    <a:pt x="10795" y="19522"/>
                    <a:pt x="10703" y="19522"/>
                    <a:pt x="10641" y="19522"/>
                  </a:cubicBezTo>
                  <a:cubicBezTo>
                    <a:pt x="10672" y="19577"/>
                    <a:pt x="10672" y="19643"/>
                    <a:pt x="10857" y="19632"/>
                  </a:cubicBezTo>
                  <a:close/>
                  <a:moveTo>
                    <a:pt x="11570" y="19942"/>
                  </a:moveTo>
                  <a:cubicBezTo>
                    <a:pt x="11601" y="19887"/>
                    <a:pt x="11818" y="19765"/>
                    <a:pt x="11632" y="19721"/>
                  </a:cubicBezTo>
                  <a:cubicBezTo>
                    <a:pt x="11663" y="19798"/>
                    <a:pt x="11353" y="19887"/>
                    <a:pt x="11570" y="19942"/>
                  </a:cubicBezTo>
                  <a:close/>
                </a:path>
              </a:pathLst>
            </a:custGeom>
            <a:solidFill>
              <a:srgbClr val="D1CEBC">
                <a:alpha val="75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sp>
          <p:nvSpPr>
            <p:cNvPr id="3" name="形状"/>
            <p:cNvSpPr/>
            <p:nvPr/>
          </p:nvSpPr>
          <p:spPr>
            <a:xfrm>
              <a:off x="660409" y="1317011"/>
              <a:ext cx="2500180" cy="4304327"/>
            </a:xfrm>
            <a:custGeom>
              <a:avLst/>
              <a:gdLst/>
              <a:ahLst/>
              <a:cxnLst>
                <a:cxn ang="0">
                  <a:pos x="wd2" y="hd2"/>
                </a:cxn>
                <a:cxn ang="5400000">
                  <a:pos x="wd2" y="hd2"/>
                </a:cxn>
                <a:cxn ang="10800000">
                  <a:pos x="wd2" y="hd2"/>
                </a:cxn>
                <a:cxn ang="16200000">
                  <a:pos x="wd2" y="hd2"/>
                </a:cxn>
              </a:cxnLst>
              <a:rect l="0" t="0" r="r" b="b"/>
              <a:pathLst>
                <a:path w="21530" h="21587" extrusionOk="0">
                  <a:moveTo>
                    <a:pt x="21501" y="2241"/>
                  </a:moveTo>
                  <a:cubicBezTo>
                    <a:pt x="21277" y="2371"/>
                    <a:pt x="21153" y="2487"/>
                    <a:pt x="20979" y="2617"/>
                  </a:cubicBezTo>
                  <a:cubicBezTo>
                    <a:pt x="20805" y="2660"/>
                    <a:pt x="20780" y="2732"/>
                    <a:pt x="20655" y="2790"/>
                  </a:cubicBezTo>
                  <a:cubicBezTo>
                    <a:pt x="20432" y="2877"/>
                    <a:pt x="20183" y="2978"/>
                    <a:pt x="19959" y="3079"/>
                  </a:cubicBezTo>
                  <a:cubicBezTo>
                    <a:pt x="19984" y="3108"/>
                    <a:pt x="19935" y="3108"/>
                    <a:pt x="19885" y="3108"/>
                  </a:cubicBezTo>
                  <a:cubicBezTo>
                    <a:pt x="19835" y="3122"/>
                    <a:pt x="19786" y="3151"/>
                    <a:pt x="19736" y="3180"/>
                  </a:cubicBezTo>
                  <a:cubicBezTo>
                    <a:pt x="19612" y="3223"/>
                    <a:pt x="19487" y="3281"/>
                    <a:pt x="19363" y="3325"/>
                  </a:cubicBezTo>
                  <a:cubicBezTo>
                    <a:pt x="19264" y="3339"/>
                    <a:pt x="19090" y="3411"/>
                    <a:pt x="18891" y="3440"/>
                  </a:cubicBezTo>
                  <a:cubicBezTo>
                    <a:pt x="18568" y="3599"/>
                    <a:pt x="18269" y="3642"/>
                    <a:pt x="17946" y="3816"/>
                  </a:cubicBezTo>
                  <a:cubicBezTo>
                    <a:pt x="17797" y="3816"/>
                    <a:pt x="17598" y="3946"/>
                    <a:pt x="17449" y="3946"/>
                  </a:cubicBezTo>
                  <a:cubicBezTo>
                    <a:pt x="17374" y="4018"/>
                    <a:pt x="17300" y="3960"/>
                    <a:pt x="17225" y="4004"/>
                  </a:cubicBezTo>
                  <a:cubicBezTo>
                    <a:pt x="17126" y="4032"/>
                    <a:pt x="17051" y="4061"/>
                    <a:pt x="16952" y="4047"/>
                  </a:cubicBezTo>
                  <a:cubicBezTo>
                    <a:pt x="17126" y="3975"/>
                    <a:pt x="17176" y="3888"/>
                    <a:pt x="17374" y="3874"/>
                  </a:cubicBezTo>
                  <a:cubicBezTo>
                    <a:pt x="17548" y="3888"/>
                    <a:pt x="17573" y="3830"/>
                    <a:pt x="17747" y="3787"/>
                  </a:cubicBezTo>
                  <a:cubicBezTo>
                    <a:pt x="18046" y="3686"/>
                    <a:pt x="18244" y="3628"/>
                    <a:pt x="18617" y="3455"/>
                  </a:cubicBezTo>
                  <a:cubicBezTo>
                    <a:pt x="18692" y="3411"/>
                    <a:pt x="18766" y="3469"/>
                    <a:pt x="18841" y="3397"/>
                  </a:cubicBezTo>
                  <a:cubicBezTo>
                    <a:pt x="19040" y="3310"/>
                    <a:pt x="19239" y="3238"/>
                    <a:pt x="19438" y="3151"/>
                  </a:cubicBezTo>
                  <a:cubicBezTo>
                    <a:pt x="19661" y="3050"/>
                    <a:pt x="19860" y="2949"/>
                    <a:pt x="20009" y="2906"/>
                  </a:cubicBezTo>
                  <a:cubicBezTo>
                    <a:pt x="20109" y="2819"/>
                    <a:pt x="20332" y="2732"/>
                    <a:pt x="20481" y="2645"/>
                  </a:cubicBezTo>
                  <a:cubicBezTo>
                    <a:pt x="20631" y="2602"/>
                    <a:pt x="20631" y="2544"/>
                    <a:pt x="20730" y="2501"/>
                  </a:cubicBezTo>
                  <a:cubicBezTo>
                    <a:pt x="20829" y="2458"/>
                    <a:pt x="20904" y="2414"/>
                    <a:pt x="20904" y="2356"/>
                  </a:cubicBezTo>
                  <a:cubicBezTo>
                    <a:pt x="20780" y="2356"/>
                    <a:pt x="20854" y="2385"/>
                    <a:pt x="20755" y="2429"/>
                  </a:cubicBezTo>
                  <a:cubicBezTo>
                    <a:pt x="20655" y="2443"/>
                    <a:pt x="20655" y="2559"/>
                    <a:pt x="20556" y="2515"/>
                  </a:cubicBezTo>
                  <a:cubicBezTo>
                    <a:pt x="20432" y="2588"/>
                    <a:pt x="20258" y="2674"/>
                    <a:pt x="20133" y="2761"/>
                  </a:cubicBezTo>
                  <a:cubicBezTo>
                    <a:pt x="19935" y="2804"/>
                    <a:pt x="19984" y="2804"/>
                    <a:pt x="19810" y="2891"/>
                  </a:cubicBezTo>
                  <a:cubicBezTo>
                    <a:pt x="19686" y="2949"/>
                    <a:pt x="19487" y="3007"/>
                    <a:pt x="19462" y="3064"/>
                  </a:cubicBezTo>
                  <a:cubicBezTo>
                    <a:pt x="19413" y="3007"/>
                    <a:pt x="19313" y="3122"/>
                    <a:pt x="19239" y="3122"/>
                  </a:cubicBezTo>
                  <a:cubicBezTo>
                    <a:pt x="19189" y="3194"/>
                    <a:pt x="18990" y="3122"/>
                    <a:pt x="19040" y="3209"/>
                  </a:cubicBezTo>
                  <a:cubicBezTo>
                    <a:pt x="18965" y="3267"/>
                    <a:pt x="18891" y="3209"/>
                    <a:pt x="18816" y="3267"/>
                  </a:cubicBezTo>
                  <a:cubicBezTo>
                    <a:pt x="18717" y="3296"/>
                    <a:pt x="18617" y="3397"/>
                    <a:pt x="18543" y="3353"/>
                  </a:cubicBezTo>
                  <a:cubicBezTo>
                    <a:pt x="18667" y="3252"/>
                    <a:pt x="18866" y="3209"/>
                    <a:pt x="19139" y="3093"/>
                  </a:cubicBezTo>
                  <a:cubicBezTo>
                    <a:pt x="19288" y="3050"/>
                    <a:pt x="19239" y="2992"/>
                    <a:pt x="19388" y="2963"/>
                  </a:cubicBezTo>
                  <a:cubicBezTo>
                    <a:pt x="19537" y="2906"/>
                    <a:pt x="19661" y="2848"/>
                    <a:pt x="19786" y="2790"/>
                  </a:cubicBezTo>
                  <a:cubicBezTo>
                    <a:pt x="19959" y="2660"/>
                    <a:pt x="20307" y="2544"/>
                    <a:pt x="20432" y="2414"/>
                  </a:cubicBezTo>
                  <a:cubicBezTo>
                    <a:pt x="20481" y="2356"/>
                    <a:pt x="20631" y="2299"/>
                    <a:pt x="20705" y="2226"/>
                  </a:cubicBezTo>
                  <a:cubicBezTo>
                    <a:pt x="20780" y="2169"/>
                    <a:pt x="20979" y="2111"/>
                    <a:pt x="20929" y="2024"/>
                  </a:cubicBezTo>
                  <a:cubicBezTo>
                    <a:pt x="20631" y="2140"/>
                    <a:pt x="20481" y="2270"/>
                    <a:pt x="20283" y="2400"/>
                  </a:cubicBezTo>
                  <a:cubicBezTo>
                    <a:pt x="20034" y="2530"/>
                    <a:pt x="19810" y="2645"/>
                    <a:pt x="19587" y="2775"/>
                  </a:cubicBezTo>
                  <a:cubicBezTo>
                    <a:pt x="19288" y="2891"/>
                    <a:pt x="18965" y="3021"/>
                    <a:pt x="18667" y="3151"/>
                  </a:cubicBezTo>
                  <a:cubicBezTo>
                    <a:pt x="18543" y="3180"/>
                    <a:pt x="18418" y="3209"/>
                    <a:pt x="18269" y="3281"/>
                  </a:cubicBezTo>
                  <a:cubicBezTo>
                    <a:pt x="18170" y="3252"/>
                    <a:pt x="17996" y="3411"/>
                    <a:pt x="17896" y="3368"/>
                  </a:cubicBezTo>
                  <a:cubicBezTo>
                    <a:pt x="17921" y="3281"/>
                    <a:pt x="18095" y="3310"/>
                    <a:pt x="18220" y="3238"/>
                  </a:cubicBezTo>
                  <a:cubicBezTo>
                    <a:pt x="18319" y="3252"/>
                    <a:pt x="18369" y="3151"/>
                    <a:pt x="18543" y="3108"/>
                  </a:cubicBezTo>
                  <a:cubicBezTo>
                    <a:pt x="19040" y="2790"/>
                    <a:pt x="19537" y="2588"/>
                    <a:pt x="19959" y="2284"/>
                  </a:cubicBezTo>
                  <a:cubicBezTo>
                    <a:pt x="20084" y="2212"/>
                    <a:pt x="20382" y="2169"/>
                    <a:pt x="20307" y="2068"/>
                  </a:cubicBezTo>
                  <a:cubicBezTo>
                    <a:pt x="20133" y="2154"/>
                    <a:pt x="19935" y="2226"/>
                    <a:pt x="19761" y="2313"/>
                  </a:cubicBezTo>
                  <a:cubicBezTo>
                    <a:pt x="19512" y="2443"/>
                    <a:pt x="19264" y="2588"/>
                    <a:pt x="18965" y="2703"/>
                  </a:cubicBezTo>
                  <a:cubicBezTo>
                    <a:pt x="18940" y="2790"/>
                    <a:pt x="18692" y="2848"/>
                    <a:pt x="18543" y="2920"/>
                  </a:cubicBezTo>
                  <a:cubicBezTo>
                    <a:pt x="18518" y="2992"/>
                    <a:pt x="18269" y="3093"/>
                    <a:pt x="18170" y="3050"/>
                  </a:cubicBezTo>
                  <a:cubicBezTo>
                    <a:pt x="18294" y="2992"/>
                    <a:pt x="18269" y="2906"/>
                    <a:pt x="18319" y="2877"/>
                  </a:cubicBezTo>
                  <a:cubicBezTo>
                    <a:pt x="18418" y="2819"/>
                    <a:pt x="18369" y="2804"/>
                    <a:pt x="18418" y="2761"/>
                  </a:cubicBezTo>
                  <a:cubicBezTo>
                    <a:pt x="18468" y="2732"/>
                    <a:pt x="18568" y="2718"/>
                    <a:pt x="18617" y="2674"/>
                  </a:cubicBezTo>
                  <a:cubicBezTo>
                    <a:pt x="18617" y="2602"/>
                    <a:pt x="18742" y="2544"/>
                    <a:pt x="18791" y="2472"/>
                  </a:cubicBezTo>
                  <a:cubicBezTo>
                    <a:pt x="18940" y="2385"/>
                    <a:pt x="19040" y="2299"/>
                    <a:pt x="19214" y="2183"/>
                  </a:cubicBezTo>
                  <a:cubicBezTo>
                    <a:pt x="19288" y="2125"/>
                    <a:pt x="19388" y="2068"/>
                    <a:pt x="19438" y="2010"/>
                  </a:cubicBezTo>
                  <a:cubicBezTo>
                    <a:pt x="19562" y="1923"/>
                    <a:pt x="19661" y="1952"/>
                    <a:pt x="19636" y="1865"/>
                  </a:cubicBezTo>
                  <a:cubicBezTo>
                    <a:pt x="19462" y="1923"/>
                    <a:pt x="19363" y="1981"/>
                    <a:pt x="19288" y="2039"/>
                  </a:cubicBezTo>
                  <a:cubicBezTo>
                    <a:pt x="19214" y="2068"/>
                    <a:pt x="19164" y="2096"/>
                    <a:pt x="19164" y="2125"/>
                  </a:cubicBezTo>
                  <a:cubicBezTo>
                    <a:pt x="19114" y="2154"/>
                    <a:pt x="19015" y="2183"/>
                    <a:pt x="19040" y="2226"/>
                  </a:cubicBezTo>
                  <a:cubicBezTo>
                    <a:pt x="18841" y="2270"/>
                    <a:pt x="18841" y="2342"/>
                    <a:pt x="18692" y="2400"/>
                  </a:cubicBezTo>
                  <a:cubicBezTo>
                    <a:pt x="18592" y="2429"/>
                    <a:pt x="18568" y="2573"/>
                    <a:pt x="18443" y="2544"/>
                  </a:cubicBezTo>
                  <a:cubicBezTo>
                    <a:pt x="18543" y="2501"/>
                    <a:pt x="18543" y="2443"/>
                    <a:pt x="18543" y="2429"/>
                  </a:cubicBezTo>
                  <a:cubicBezTo>
                    <a:pt x="18543" y="2414"/>
                    <a:pt x="18617" y="2400"/>
                    <a:pt x="18617" y="2385"/>
                  </a:cubicBezTo>
                  <a:cubicBezTo>
                    <a:pt x="18642" y="2385"/>
                    <a:pt x="18592" y="2371"/>
                    <a:pt x="18592" y="2371"/>
                  </a:cubicBezTo>
                  <a:cubicBezTo>
                    <a:pt x="18592" y="2356"/>
                    <a:pt x="18692" y="2299"/>
                    <a:pt x="18692" y="2299"/>
                  </a:cubicBezTo>
                  <a:cubicBezTo>
                    <a:pt x="18717" y="2255"/>
                    <a:pt x="18791" y="2183"/>
                    <a:pt x="18841" y="2169"/>
                  </a:cubicBezTo>
                  <a:cubicBezTo>
                    <a:pt x="18866" y="2140"/>
                    <a:pt x="18841" y="2140"/>
                    <a:pt x="18841" y="2125"/>
                  </a:cubicBezTo>
                  <a:cubicBezTo>
                    <a:pt x="18990" y="1995"/>
                    <a:pt x="19139" y="1851"/>
                    <a:pt x="19313" y="1706"/>
                  </a:cubicBezTo>
                  <a:cubicBezTo>
                    <a:pt x="19512" y="1576"/>
                    <a:pt x="19587" y="1432"/>
                    <a:pt x="19860" y="1316"/>
                  </a:cubicBezTo>
                  <a:cubicBezTo>
                    <a:pt x="19885" y="1273"/>
                    <a:pt x="19885" y="1244"/>
                    <a:pt x="19984" y="1215"/>
                  </a:cubicBezTo>
                  <a:cubicBezTo>
                    <a:pt x="19885" y="1172"/>
                    <a:pt x="20183" y="1157"/>
                    <a:pt x="20084" y="1100"/>
                  </a:cubicBezTo>
                  <a:cubicBezTo>
                    <a:pt x="20233" y="1042"/>
                    <a:pt x="20357" y="984"/>
                    <a:pt x="20307" y="897"/>
                  </a:cubicBezTo>
                  <a:cubicBezTo>
                    <a:pt x="19810" y="1172"/>
                    <a:pt x="19512" y="1461"/>
                    <a:pt x="19090" y="1735"/>
                  </a:cubicBezTo>
                  <a:cubicBezTo>
                    <a:pt x="19139" y="1764"/>
                    <a:pt x="19015" y="1793"/>
                    <a:pt x="18965" y="1822"/>
                  </a:cubicBezTo>
                  <a:cubicBezTo>
                    <a:pt x="19015" y="1865"/>
                    <a:pt x="18841" y="1894"/>
                    <a:pt x="18866" y="1938"/>
                  </a:cubicBezTo>
                  <a:cubicBezTo>
                    <a:pt x="18866" y="2024"/>
                    <a:pt x="18592" y="2082"/>
                    <a:pt x="18667" y="2169"/>
                  </a:cubicBezTo>
                  <a:cubicBezTo>
                    <a:pt x="18568" y="2241"/>
                    <a:pt x="18468" y="2313"/>
                    <a:pt x="18394" y="2385"/>
                  </a:cubicBezTo>
                  <a:cubicBezTo>
                    <a:pt x="18344" y="2472"/>
                    <a:pt x="18244" y="2544"/>
                    <a:pt x="18170" y="2617"/>
                  </a:cubicBezTo>
                  <a:cubicBezTo>
                    <a:pt x="18195" y="2472"/>
                    <a:pt x="18344" y="2342"/>
                    <a:pt x="18394" y="2198"/>
                  </a:cubicBezTo>
                  <a:cubicBezTo>
                    <a:pt x="18493" y="2068"/>
                    <a:pt x="18617" y="1923"/>
                    <a:pt x="18717" y="1779"/>
                  </a:cubicBezTo>
                  <a:cubicBezTo>
                    <a:pt x="18841" y="1649"/>
                    <a:pt x="18990" y="1504"/>
                    <a:pt x="19114" y="1360"/>
                  </a:cubicBezTo>
                  <a:cubicBezTo>
                    <a:pt x="19239" y="1302"/>
                    <a:pt x="19214" y="1215"/>
                    <a:pt x="19363" y="1157"/>
                  </a:cubicBezTo>
                  <a:cubicBezTo>
                    <a:pt x="19438" y="1128"/>
                    <a:pt x="19413" y="1100"/>
                    <a:pt x="19487" y="1071"/>
                  </a:cubicBezTo>
                  <a:cubicBezTo>
                    <a:pt x="19413" y="1027"/>
                    <a:pt x="19686" y="998"/>
                    <a:pt x="19537" y="955"/>
                  </a:cubicBezTo>
                  <a:cubicBezTo>
                    <a:pt x="19388" y="1042"/>
                    <a:pt x="19313" y="1128"/>
                    <a:pt x="19139" y="1215"/>
                  </a:cubicBezTo>
                  <a:cubicBezTo>
                    <a:pt x="19114" y="1273"/>
                    <a:pt x="19015" y="1316"/>
                    <a:pt x="19015" y="1374"/>
                  </a:cubicBezTo>
                  <a:cubicBezTo>
                    <a:pt x="18916" y="1417"/>
                    <a:pt x="18841" y="1475"/>
                    <a:pt x="18841" y="1519"/>
                  </a:cubicBezTo>
                  <a:cubicBezTo>
                    <a:pt x="18592" y="1721"/>
                    <a:pt x="18394" y="1923"/>
                    <a:pt x="18244" y="2125"/>
                  </a:cubicBezTo>
                  <a:cubicBezTo>
                    <a:pt x="18095" y="2328"/>
                    <a:pt x="17946" y="2544"/>
                    <a:pt x="17847" y="2747"/>
                  </a:cubicBezTo>
                  <a:cubicBezTo>
                    <a:pt x="17822" y="2775"/>
                    <a:pt x="17822" y="2804"/>
                    <a:pt x="17822" y="2833"/>
                  </a:cubicBezTo>
                  <a:cubicBezTo>
                    <a:pt x="17872" y="2862"/>
                    <a:pt x="17797" y="2877"/>
                    <a:pt x="17822" y="2906"/>
                  </a:cubicBezTo>
                  <a:cubicBezTo>
                    <a:pt x="17648" y="2949"/>
                    <a:pt x="17872" y="3021"/>
                    <a:pt x="17698" y="3064"/>
                  </a:cubicBezTo>
                  <a:cubicBezTo>
                    <a:pt x="17722" y="3122"/>
                    <a:pt x="17598" y="3166"/>
                    <a:pt x="17648" y="3223"/>
                  </a:cubicBezTo>
                  <a:cubicBezTo>
                    <a:pt x="17673" y="3281"/>
                    <a:pt x="17648" y="3339"/>
                    <a:pt x="17598" y="3382"/>
                  </a:cubicBezTo>
                  <a:cubicBezTo>
                    <a:pt x="17474" y="3455"/>
                    <a:pt x="17598" y="3556"/>
                    <a:pt x="17325" y="3613"/>
                  </a:cubicBezTo>
                  <a:cubicBezTo>
                    <a:pt x="17325" y="3556"/>
                    <a:pt x="17424" y="3512"/>
                    <a:pt x="17374" y="3455"/>
                  </a:cubicBezTo>
                  <a:cubicBezTo>
                    <a:pt x="17424" y="3426"/>
                    <a:pt x="17399" y="3397"/>
                    <a:pt x="17399" y="3368"/>
                  </a:cubicBezTo>
                  <a:cubicBezTo>
                    <a:pt x="17374" y="3339"/>
                    <a:pt x="17449" y="3310"/>
                    <a:pt x="17424" y="3281"/>
                  </a:cubicBezTo>
                  <a:cubicBezTo>
                    <a:pt x="17474" y="3180"/>
                    <a:pt x="17499" y="3079"/>
                    <a:pt x="17524" y="2963"/>
                  </a:cubicBezTo>
                  <a:cubicBezTo>
                    <a:pt x="17598" y="2862"/>
                    <a:pt x="17673" y="2761"/>
                    <a:pt x="17673" y="2645"/>
                  </a:cubicBezTo>
                  <a:cubicBezTo>
                    <a:pt x="17747" y="2544"/>
                    <a:pt x="17747" y="2443"/>
                    <a:pt x="17747" y="2328"/>
                  </a:cubicBezTo>
                  <a:cubicBezTo>
                    <a:pt x="17921" y="2241"/>
                    <a:pt x="17822" y="2111"/>
                    <a:pt x="17996" y="2024"/>
                  </a:cubicBezTo>
                  <a:cubicBezTo>
                    <a:pt x="17946" y="1894"/>
                    <a:pt x="18095" y="1793"/>
                    <a:pt x="18120" y="1677"/>
                  </a:cubicBezTo>
                  <a:cubicBezTo>
                    <a:pt x="18269" y="1475"/>
                    <a:pt x="18394" y="1258"/>
                    <a:pt x="18617" y="1042"/>
                  </a:cubicBezTo>
                  <a:cubicBezTo>
                    <a:pt x="18692" y="998"/>
                    <a:pt x="18742" y="955"/>
                    <a:pt x="18791" y="897"/>
                  </a:cubicBezTo>
                  <a:cubicBezTo>
                    <a:pt x="18891" y="854"/>
                    <a:pt x="19090" y="811"/>
                    <a:pt x="19015" y="738"/>
                  </a:cubicBezTo>
                  <a:cubicBezTo>
                    <a:pt x="18816" y="753"/>
                    <a:pt x="18717" y="883"/>
                    <a:pt x="18493" y="998"/>
                  </a:cubicBezTo>
                  <a:cubicBezTo>
                    <a:pt x="18493" y="1085"/>
                    <a:pt x="18344" y="1143"/>
                    <a:pt x="18269" y="1230"/>
                  </a:cubicBezTo>
                  <a:cubicBezTo>
                    <a:pt x="18170" y="1302"/>
                    <a:pt x="18195" y="1374"/>
                    <a:pt x="18070" y="1446"/>
                  </a:cubicBezTo>
                  <a:cubicBezTo>
                    <a:pt x="18070" y="1533"/>
                    <a:pt x="17946" y="1605"/>
                    <a:pt x="17946" y="1692"/>
                  </a:cubicBezTo>
                  <a:cubicBezTo>
                    <a:pt x="17872" y="1764"/>
                    <a:pt x="17847" y="1851"/>
                    <a:pt x="17772" y="1938"/>
                  </a:cubicBezTo>
                  <a:cubicBezTo>
                    <a:pt x="17698" y="2096"/>
                    <a:pt x="17598" y="2270"/>
                    <a:pt x="17524" y="2429"/>
                  </a:cubicBezTo>
                  <a:cubicBezTo>
                    <a:pt x="17548" y="2472"/>
                    <a:pt x="17524" y="2515"/>
                    <a:pt x="17474" y="2544"/>
                  </a:cubicBezTo>
                  <a:cubicBezTo>
                    <a:pt x="17424" y="2588"/>
                    <a:pt x="17548" y="2645"/>
                    <a:pt x="17449" y="2674"/>
                  </a:cubicBezTo>
                  <a:cubicBezTo>
                    <a:pt x="17399" y="2761"/>
                    <a:pt x="17399" y="2848"/>
                    <a:pt x="17275" y="2920"/>
                  </a:cubicBezTo>
                  <a:cubicBezTo>
                    <a:pt x="17300" y="2963"/>
                    <a:pt x="17300" y="3007"/>
                    <a:pt x="17300" y="3050"/>
                  </a:cubicBezTo>
                  <a:cubicBezTo>
                    <a:pt x="17151" y="3079"/>
                    <a:pt x="17300" y="3151"/>
                    <a:pt x="17225" y="3180"/>
                  </a:cubicBezTo>
                  <a:cubicBezTo>
                    <a:pt x="17176" y="3281"/>
                    <a:pt x="17151" y="3368"/>
                    <a:pt x="17151" y="3469"/>
                  </a:cubicBezTo>
                  <a:cubicBezTo>
                    <a:pt x="17076" y="3556"/>
                    <a:pt x="17026" y="3642"/>
                    <a:pt x="17002" y="3744"/>
                  </a:cubicBezTo>
                  <a:cubicBezTo>
                    <a:pt x="17026" y="3787"/>
                    <a:pt x="16803" y="3816"/>
                    <a:pt x="16927" y="3874"/>
                  </a:cubicBezTo>
                  <a:cubicBezTo>
                    <a:pt x="16852" y="3917"/>
                    <a:pt x="16877" y="3975"/>
                    <a:pt x="16728" y="4004"/>
                  </a:cubicBezTo>
                  <a:cubicBezTo>
                    <a:pt x="16678" y="3960"/>
                    <a:pt x="16728" y="3917"/>
                    <a:pt x="16828" y="3888"/>
                  </a:cubicBezTo>
                  <a:cubicBezTo>
                    <a:pt x="16728" y="3845"/>
                    <a:pt x="16852" y="3816"/>
                    <a:pt x="16803" y="3758"/>
                  </a:cubicBezTo>
                  <a:cubicBezTo>
                    <a:pt x="16902" y="3686"/>
                    <a:pt x="16852" y="3599"/>
                    <a:pt x="16927" y="3527"/>
                  </a:cubicBezTo>
                  <a:cubicBezTo>
                    <a:pt x="16952" y="3455"/>
                    <a:pt x="16927" y="3368"/>
                    <a:pt x="17002" y="3296"/>
                  </a:cubicBezTo>
                  <a:cubicBezTo>
                    <a:pt x="16977" y="3194"/>
                    <a:pt x="17076" y="3122"/>
                    <a:pt x="17026" y="3021"/>
                  </a:cubicBezTo>
                  <a:cubicBezTo>
                    <a:pt x="17051" y="2949"/>
                    <a:pt x="17200" y="2877"/>
                    <a:pt x="17101" y="2775"/>
                  </a:cubicBezTo>
                  <a:cubicBezTo>
                    <a:pt x="17250" y="2718"/>
                    <a:pt x="17151" y="2617"/>
                    <a:pt x="17225" y="2544"/>
                  </a:cubicBezTo>
                  <a:cubicBezTo>
                    <a:pt x="17225" y="2371"/>
                    <a:pt x="17350" y="2212"/>
                    <a:pt x="17350" y="2039"/>
                  </a:cubicBezTo>
                  <a:cubicBezTo>
                    <a:pt x="17474" y="1966"/>
                    <a:pt x="17424" y="1865"/>
                    <a:pt x="17524" y="1793"/>
                  </a:cubicBezTo>
                  <a:cubicBezTo>
                    <a:pt x="17548" y="1706"/>
                    <a:pt x="17573" y="1620"/>
                    <a:pt x="17623" y="1533"/>
                  </a:cubicBezTo>
                  <a:cubicBezTo>
                    <a:pt x="17673" y="1446"/>
                    <a:pt x="17722" y="1360"/>
                    <a:pt x="17722" y="1273"/>
                  </a:cubicBezTo>
                  <a:cubicBezTo>
                    <a:pt x="17847" y="1186"/>
                    <a:pt x="17747" y="1085"/>
                    <a:pt x="17946" y="1013"/>
                  </a:cubicBezTo>
                  <a:cubicBezTo>
                    <a:pt x="17921" y="912"/>
                    <a:pt x="18070" y="839"/>
                    <a:pt x="18120" y="753"/>
                  </a:cubicBezTo>
                  <a:cubicBezTo>
                    <a:pt x="18220" y="666"/>
                    <a:pt x="18269" y="579"/>
                    <a:pt x="18418" y="493"/>
                  </a:cubicBezTo>
                  <a:cubicBezTo>
                    <a:pt x="18443" y="406"/>
                    <a:pt x="18543" y="334"/>
                    <a:pt x="18717" y="262"/>
                  </a:cubicBezTo>
                  <a:cubicBezTo>
                    <a:pt x="18667" y="204"/>
                    <a:pt x="18891" y="175"/>
                    <a:pt x="18866" y="131"/>
                  </a:cubicBezTo>
                  <a:cubicBezTo>
                    <a:pt x="18916" y="88"/>
                    <a:pt x="19139" y="59"/>
                    <a:pt x="19090" y="1"/>
                  </a:cubicBezTo>
                  <a:cubicBezTo>
                    <a:pt x="19015" y="-13"/>
                    <a:pt x="18742" y="74"/>
                    <a:pt x="18766" y="131"/>
                  </a:cubicBezTo>
                  <a:cubicBezTo>
                    <a:pt x="18692" y="160"/>
                    <a:pt x="18642" y="189"/>
                    <a:pt x="18617" y="233"/>
                  </a:cubicBezTo>
                  <a:cubicBezTo>
                    <a:pt x="18568" y="262"/>
                    <a:pt x="18468" y="276"/>
                    <a:pt x="18493" y="319"/>
                  </a:cubicBezTo>
                  <a:cubicBezTo>
                    <a:pt x="18294" y="435"/>
                    <a:pt x="18170" y="565"/>
                    <a:pt x="18046" y="681"/>
                  </a:cubicBezTo>
                  <a:cubicBezTo>
                    <a:pt x="17946" y="709"/>
                    <a:pt x="17872" y="652"/>
                    <a:pt x="17772" y="724"/>
                  </a:cubicBezTo>
                  <a:cubicBezTo>
                    <a:pt x="17772" y="796"/>
                    <a:pt x="17623" y="839"/>
                    <a:pt x="17573" y="912"/>
                  </a:cubicBezTo>
                  <a:cubicBezTo>
                    <a:pt x="17474" y="969"/>
                    <a:pt x="17474" y="1042"/>
                    <a:pt x="17399" y="1100"/>
                  </a:cubicBezTo>
                  <a:cubicBezTo>
                    <a:pt x="17300" y="1230"/>
                    <a:pt x="17126" y="1345"/>
                    <a:pt x="17076" y="1475"/>
                  </a:cubicBezTo>
                  <a:cubicBezTo>
                    <a:pt x="16902" y="1605"/>
                    <a:pt x="16902" y="1735"/>
                    <a:pt x="16753" y="1865"/>
                  </a:cubicBezTo>
                  <a:cubicBezTo>
                    <a:pt x="16703" y="1923"/>
                    <a:pt x="16678" y="1995"/>
                    <a:pt x="16629" y="2053"/>
                  </a:cubicBezTo>
                  <a:cubicBezTo>
                    <a:pt x="16579" y="2082"/>
                    <a:pt x="16654" y="2096"/>
                    <a:pt x="16654" y="2125"/>
                  </a:cubicBezTo>
                  <a:cubicBezTo>
                    <a:pt x="16654" y="2140"/>
                    <a:pt x="16579" y="2140"/>
                    <a:pt x="16554" y="2154"/>
                  </a:cubicBezTo>
                  <a:cubicBezTo>
                    <a:pt x="16554" y="2183"/>
                    <a:pt x="16579" y="2226"/>
                    <a:pt x="16579" y="2255"/>
                  </a:cubicBezTo>
                  <a:cubicBezTo>
                    <a:pt x="16455" y="2385"/>
                    <a:pt x="16405" y="2515"/>
                    <a:pt x="16380" y="2660"/>
                  </a:cubicBezTo>
                  <a:cubicBezTo>
                    <a:pt x="16430" y="2732"/>
                    <a:pt x="16281" y="2775"/>
                    <a:pt x="16330" y="2862"/>
                  </a:cubicBezTo>
                  <a:cubicBezTo>
                    <a:pt x="16256" y="2920"/>
                    <a:pt x="16306" y="2992"/>
                    <a:pt x="16281" y="3050"/>
                  </a:cubicBezTo>
                  <a:cubicBezTo>
                    <a:pt x="16281" y="3122"/>
                    <a:pt x="16281" y="3194"/>
                    <a:pt x="16231" y="3252"/>
                  </a:cubicBezTo>
                  <a:cubicBezTo>
                    <a:pt x="16380" y="3339"/>
                    <a:pt x="16132" y="3382"/>
                    <a:pt x="16231" y="3469"/>
                  </a:cubicBezTo>
                  <a:cubicBezTo>
                    <a:pt x="16231" y="3527"/>
                    <a:pt x="16082" y="3585"/>
                    <a:pt x="16181" y="3671"/>
                  </a:cubicBezTo>
                  <a:cubicBezTo>
                    <a:pt x="16057" y="3729"/>
                    <a:pt x="16157" y="3816"/>
                    <a:pt x="16157" y="3888"/>
                  </a:cubicBezTo>
                  <a:cubicBezTo>
                    <a:pt x="15983" y="4061"/>
                    <a:pt x="16032" y="4249"/>
                    <a:pt x="15908" y="4423"/>
                  </a:cubicBezTo>
                  <a:cubicBezTo>
                    <a:pt x="15809" y="4451"/>
                    <a:pt x="15833" y="4480"/>
                    <a:pt x="15759" y="4509"/>
                  </a:cubicBezTo>
                  <a:cubicBezTo>
                    <a:pt x="15709" y="4553"/>
                    <a:pt x="15833" y="4596"/>
                    <a:pt x="15659" y="4625"/>
                  </a:cubicBezTo>
                  <a:cubicBezTo>
                    <a:pt x="15585" y="4495"/>
                    <a:pt x="15709" y="4365"/>
                    <a:pt x="15659" y="4235"/>
                  </a:cubicBezTo>
                  <a:cubicBezTo>
                    <a:pt x="15709" y="4206"/>
                    <a:pt x="15684" y="4163"/>
                    <a:pt x="15734" y="4134"/>
                  </a:cubicBezTo>
                  <a:cubicBezTo>
                    <a:pt x="15659" y="4105"/>
                    <a:pt x="15734" y="4076"/>
                    <a:pt x="15734" y="4032"/>
                  </a:cubicBezTo>
                  <a:cubicBezTo>
                    <a:pt x="15659" y="3960"/>
                    <a:pt x="15833" y="3902"/>
                    <a:pt x="15784" y="3830"/>
                  </a:cubicBezTo>
                  <a:cubicBezTo>
                    <a:pt x="15809" y="3772"/>
                    <a:pt x="15734" y="3686"/>
                    <a:pt x="15833" y="3628"/>
                  </a:cubicBezTo>
                  <a:cubicBezTo>
                    <a:pt x="15833" y="3570"/>
                    <a:pt x="15833" y="3498"/>
                    <a:pt x="15883" y="3426"/>
                  </a:cubicBezTo>
                  <a:cubicBezTo>
                    <a:pt x="15833" y="3397"/>
                    <a:pt x="15858" y="3353"/>
                    <a:pt x="15883" y="3325"/>
                  </a:cubicBezTo>
                  <a:cubicBezTo>
                    <a:pt x="15958" y="3296"/>
                    <a:pt x="15833" y="3252"/>
                    <a:pt x="15958" y="3238"/>
                  </a:cubicBezTo>
                  <a:cubicBezTo>
                    <a:pt x="15883" y="3194"/>
                    <a:pt x="15933" y="3166"/>
                    <a:pt x="15933" y="3122"/>
                  </a:cubicBezTo>
                  <a:cubicBezTo>
                    <a:pt x="15908" y="3093"/>
                    <a:pt x="15958" y="3064"/>
                    <a:pt x="15933" y="3021"/>
                  </a:cubicBezTo>
                  <a:cubicBezTo>
                    <a:pt x="16007" y="2906"/>
                    <a:pt x="16107" y="2775"/>
                    <a:pt x="16082" y="2645"/>
                  </a:cubicBezTo>
                  <a:cubicBezTo>
                    <a:pt x="16132" y="2515"/>
                    <a:pt x="16206" y="2385"/>
                    <a:pt x="16256" y="2255"/>
                  </a:cubicBezTo>
                  <a:cubicBezTo>
                    <a:pt x="16330" y="2125"/>
                    <a:pt x="16405" y="1995"/>
                    <a:pt x="16504" y="1865"/>
                  </a:cubicBezTo>
                  <a:cubicBezTo>
                    <a:pt x="16529" y="1793"/>
                    <a:pt x="16579" y="1735"/>
                    <a:pt x="16629" y="1663"/>
                  </a:cubicBezTo>
                  <a:cubicBezTo>
                    <a:pt x="16728" y="1605"/>
                    <a:pt x="16654" y="1533"/>
                    <a:pt x="16828" y="1475"/>
                  </a:cubicBezTo>
                  <a:cubicBezTo>
                    <a:pt x="16803" y="1345"/>
                    <a:pt x="16977" y="1215"/>
                    <a:pt x="17002" y="1085"/>
                  </a:cubicBezTo>
                  <a:cubicBezTo>
                    <a:pt x="17126" y="1056"/>
                    <a:pt x="17051" y="998"/>
                    <a:pt x="17176" y="969"/>
                  </a:cubicBezTo>
                  <a:cubicBezTo>
                    <a:pt x="17151" y="926"/>
                    <a:pt x="17374" y="897"/>
                    <a:pt x="17250" y="839"/>
                  </a:cubicBezTo>
                  <a:cubicBezTo>
                    <a:pt x="16852" y="984"/>
                    <a:pt x="16877" y="1172"/>
                    <a:pt x="16654" y="1345"/>
                  </a:cubicBezTo>
                  <a:cubicBezTo>
                    <a:pt x="16629" y="1432"/>
                    <a:pt x="16554" y="1504"/>
                    <a:pt x="16480" y="1591"/>
                  </a:cubicBezTo>
                  <a:cubicBezTo>
                    <a:pt x="16480" y="1692"/>
                    <a:pt x="16355" y="1779"/>
                    <a:pt x="16256" y="1865"/>
                  </a:cubicBezTo>
                  <a:cubicBezTo>
                    <a:pt x="16306" y="1952"/>
                    <a:pt x="16107" y="2024"/>
                    <a:pt x="16157" y="2111"/>
                  </a:cubicBezTo>
                  <a:cubicBezTo>
                    <a:pt x="16057" y="2154"/>
                    <a:pt x="16082" y="2212"/>
                    <a:pt x="16082" y="2255"/>
                  </a:cubicBezTo>
                  <a:cubicBezTo>
                    <a:pt x="16007" y="2299"/>
                    <a:pt x="15908" y="2342"/>
                    <a:pt x="16007" y="2385"/>
                  </a:cubicBezTo>
                  <a:cubicBezTo>
                    <a:pt x="15908" y="2472"/>
                    <a:pt x="15858" y="2573"/>
                    <a:pt x="15858" y="2660"/>
                  </a:cubicBezTo>
                  <a:cubicBezTo>
                    <a:pt x="15784" y="2703"/>
                    <a:pt x="15858" y="2761"/>
                    <a:pt x="15784" y="2804"/>
                  </a:cubicBezTo>
                  <a:cubicBezTo>
                    <a:pt x="15709" y="2848"/>
                    <a:pt x="15858" y="2906"/>
                    <a:pt x="15709" y="2934"/>
                  </a:cubicBezTo>
                  <a:cubicBezTo>
                    <a:pt x="15809" y="2992"/>
                    <a:pt x="15684" y="3021"/>
                    <a:pt x="15734" y="3064"/>
                  </a:cubicBezTo>
                  <a:cubicBezTo>
                    <a:pt x="15684" y="3108"/>
                    <a:pt x="15709" y="3166"/>
                    <a:pt x="15684" y="3209"/>
                  </a:cubicBezTo>
                  <a:cubicBezTo>
                    <a:pt x="15659" y="3252"/>
                    <a:pt x="15610" y="3296"/>
                    <a:pt x="15659" y="3353"/>
                  </a:cubicBezTo>
                  <a:cubicBezTo>
                    <a:pt x="15709" y="3397"/>
                    <a:pt x="15485" y="3426"/>
                    <a:pt x="15585" y="3483"/>
                  </a:cubicBezTo>
                  <a:cubicBezTo>
                    <a:pt x="15635" y="3671"/>
                    <a:pt x="15535" y="3859"/>
                    <a:pt x="15485" y="4032"/>
                  </a:cubicBezTo>
                  <a:cubicBezTo>
                    <a:pt x="15510" y="4119"/>
                    <a:pt x="15436" y="4206"/>
                    <a:pt x="15436" y="4293"/>
                  </a:cubicBezTo>
                  <a:cubicBezTo>
                    <a:pt x="15436" y="4350"/>
                    <a:pt x="15461" y="4394"/>
                    <a:pt x="15436" y="4437"/>
                  </a:cubicBezTo>
                  <a:cubicBezTo>
                    <a:pt x="15386" y="4451"/>
                    <a:pt x="15461" y="4480"/>
                    <a:pt x="15461" y="4509"/>
                  </a:cubicBezTo>
                  <a:cubicBezTo>
                    <a:pt x="15461" y="4524"/>
                    <a:pt x="15336" y="4553"/>
                    <a:pt x="15436" y="4582"/>
                  </a:cubicBezTo>
                  <a:cubicBezTo>
                    <a:pt x="15287" y="4625"/>
                    <a:pt x="15411" y="4683"/>
                    <a:pt x="15361" y="4726"/>
                  </a:cubicBezTo>
                  <a:cubicBezTo>
                    <a:pt x="15287" y="4769"/>
                    <a:pt x="15361" y="4813"/>
                    <a:pt x="15287" y="4856"/>
                  </a:cubicBezTo>
                  <a:cubicBezTo>
                    <a:pt x="15287" y="4914"/>
                    <a:pt x="15237" y="4957"/>
                    <a:pt x="15212" y="5001"/>
                  </a:cubicBezTo>
                  <a:cubicBezTo>
                    <a:pt x="15088" y="5029"/>
                    <a:pt x="15287" y="5102"/>
                    <a:pt x="15137" y="5131"/>
                  </a:cubicBezTo>
                  <a:cubicBezTo>
                    <a:pt x="15038" y="5058"/>
                    <a:pt x="15187" y="5001"/>
                    <a:pt x="15187" y="4928"/>
                  </a:cubicBezTo>
                  <a:cubicBezTo>
                    <a:pt x="15162" y="4856"/>
                    <a:pt x="15212" y="4784"/>
                    <a:pt x="15287" y="4712"/>
                  </a:cubicBezTo>
                  <a:cubicBezTo>
                    <a:pt x="15162" y="4625"/>
                    <a:pt x="15361" y="4567"/>
                    <a:pt x="15237" y="4480"/>
                  </a:cubicBezTo>
                  <a:cubicBezTo>
                    <a:pt x="15287" y="4408"/>
                    <a:pt x="15311" y="4321"/>
                    <a:pt x="15336" y="4264"/>
                  </a:cubicBezTo>
                  <a:cubicBezTo>
                    <a:pt x="15212" y="4177"/>
                    <a:pt x="15436" y="4119"/>
                    <a:pt x="15311" y="4032"/>
                  </a:cubicBezTo>
                  <a:cubicBezTo>
                    <a:pt x="15361" y="4004"/>
                    <a:pt x="15311" y="3975"/>
                    <a:pt x="15361" y="3946"/>
                  </a:cubicBezTo>
                  <a:cubicBezTo>
                    <a:pt x="15436" y="3902"/>
                    <a:pt x="15287" y="3845"/>
                    <a:pt x="15386" y="3816"/>
                  </a:cubicBezTo>
                  <a:cubicBezTo>
                    <a:pt x="15287" y="3729"/>
                    <a:pt x="15436" y="3671"/>
                    <a:pt x="15411" y="3599"/>
                  </a:cubicBezTo>
                  <a:cubicBezTo>
                    <a:pt x="15411" y="3512"/>
                    <a:pt x="15411" y="3440"/>
                    <a:pt x="15461" y="3368"/>
                  </a:cubicBezTo>
                  <a:cubicBezTo>
                    <a:pt x="15461" y="3223"/>
                    <a:pt x="15411" y="3064"/>
                    <a:pt x="15560" y="2934"/>
                  </a:cubicBezTo>
                  <a:cubicBezTo>
                    <a:pt x="15510" y="2891"/>
                    <a:pt x="15535" y="2848"/>
                    <a:pt x="15560" y="2819"/>
                  </a:cubicBezTo>
                  <a:cubicBezTo>
                    <a:pt x="15585" y="2790"/>
                    <a:pt x="15585" y="2747"/>
                    <a:pt x="15610" y="2703"/>
                  </a:cubicBezTo>
                  <a:cubicBezTo>
                    <a:pt x="15659" y="2631"/>
                    <a:pt x="15684" y="2559"/>
                    <a:pt x="15684" y="2487"/>
                  </a:cubicBezTo>
                  <a:cubicBezTo>
                    <a:pt x="15784" y="2458"/>
                    <a:pt x="15734" y="2414"/>
                    <a:pt x="15759" y="2385"/>
                  </a:cubicBezTo>
                  <a:cubicBezTo>
                    <a:pt x="15759" y="2342"/>
                    <a:pt x="15784" y="2313"/>
                    <a:pt x="15784" y="2270"/>
                  </a:cubicBezTo>
                  <a:cubicBezTo>
                    <a:pt x="15908" y="2198"/>
                    <a:pt x="15883" y="2125"/>
                    <a:pt x="15883" y="2053"/>
                  </a:cubicBezTo>
                  <a:cubicBezTo>
                    <a:pt x="15958" y="2024"/>
                    <a:pt x="15958" y="1995"/>
                    <a:pt x="15958" y="1952"/>
                  </a:cubicBezTo>
                  <a:cubicBezTo>
                    <a:pt x="15933" y="1909"/>
                    <a:pt x="16107" y="1880"/>
                    <a:pt x="16057" y="1836"/>
                  </a:cubicBezTo>
                  <a:cubicBezTo>
                    <a:pt x="16132" y="1764"/>
                    <a:pt x="16132" y="1692"/>
                    <a:pt x="16206" y="1634"/>
                  </a:cubicBezTo>
                  <a:cubicBezTo>
                    <a:pt x="16281" y="1562"/>
                    <a:pt x="16330" y="1490"/>
                    <a:pt x="16455" y="1417"/>
                  </a:cubicBezTo>
                  <a:cubicBezTo>
                    <a:pt x="16430" y="1345"/>
                    <a:pt x="16728" y="1287"/>
                    <a:pt x="16654" y="1201"/>
                  </a:cubicBezTo>
                  <a:cubicBezTo>
                    <a:pt x="16405" y="1230"/>
                    <a:pt x="16330" y="1403"/>
                    <a:pt x="16181" y="1504"/>
                  </a:cubicBezTo>
                  <a:cubicBezTo>
                    <a:pt x="16032" y="1620"/>
                    <a:pt x="16032" y="1750"/>
                    <a:pt x="15833" y="1865"/>
                  </a:cubicBezTo>
                  <a:cubicBezTo>
                    <a:pt x="15809" y="2010"/>
                    <a:pt x="15659" y="2154"/>
                    <a:pt x="15610" y="2313"/>
                  </a:cubicBezTo>
                  <a:cubicBezTo>
                    <a:pt x="15585" y="2472"/>
                    <a:pt x="15411" y="2617"/>
                    <a:pt x="15361" y="2761"/>
                  </a:cubicBezTo>
                  <a:cubicBezTo>
                    <a:pt x="15336" y="2833"/>
                    <a:pt x="15262" y="2906"/>
                    <a:pt x="15262" y="2978"/>
                  </a:cubicBezTo>
                  <a:cubicBezTo>
                    <a:pt x="15361" y="3036"/>
                    <a:pt x="15187" y="3050"/>
                    <a:pt x="15237" y="3108"/>
                  </a:cubicBezTo>
                  <a:cubicBezTo>
                    <a:pt x="15137" y="3137"/>
                    <a:pt x="15287" y="3194"/>
                    <a:pt x="15212" y="3223"/>
                  </a:cubicBezTo>
                  <a:cubicBezTo>
                    <a:pt x="15237" y="3267"/>
                    <a:pt x="15137" y="3281"/>
                    <a:pt x="15212" y="3325"/>
                  </a:cubicBezTo>
                  <a:cubicBezTo>
                    <a:pt x="15137" y="3368"/>
                    <a:pt x="15287" y="3411"/>
                    <a:pt x="15187" y="3455"/>
                  </a:cubicBezTo>
                  <a:cubicBezTo>
                    <a:pt x="15162" y="3483"/>
                    <a:pt x="15262" y="3541"/>
                    <a:pt x="15137" y="3570"/>
                  </a:cubicBezTo>
                  <a:cubicBezTo>
                    <a:pt x="15212" y="3613"/>
                    <a:pt x="15212" y="3657"/>
                    <a:pt x="15113" y="3686"/>
                  </a:cubicBezTo>
                  <a:cubicBezTo>
                    <a:pt x="15137" y="3729"/>
                    <a:pt x="15137" y="3758"/>
                    <a:pt x="15113" y="3787"/>
                  </a:cubicBezTo>
                  <a:cubicBezTo>
                    <a:pt x="15038" y="3830"/>
                    <a:pt x="15187" y="3888"/>
                    <a:pt x="15088" y="3917"/>
                  </a:cubicBezTo>
                  <a:cubicBezTo>
                    <a:pt x="15113" y="4004"/>
                    <a:pt x="15088" y="4076"/>
                    <a:pt x="15088" y="4163"/>
                  </a:cubicBezTo>
                  <a:cubicBezTo>
                    <a:pt x="15088" y="4321"/>
                    <a:pt x="15088" y="4480"/>
                    <a:pt x="14988" y="4625"/>
                  </a:cubicBezTo>
                  <a:cubicBezTo>
                    <a:pt x="15113" y="4798"/>
                    <a:pt x="14864" y="4928"/>
                    <a:pt x="14889" y="5087"/>
                  </a:cubicBezTo>
                  <a:cubicBezTo>
                    <a:pt x="14789" y="5232"/>
                    <a:pt x="14715" y="5391"/>
                    <a:pt x="14591" y="5535"/>
                  </a:cubicBezTo>
                  <a:cubicBezTo>
                    <a:pt x="14615" y="5333"/>
                    <a:pt x="14665" y="5131"/>
                    <a:pt x="14765" y="4928"/>
                  </a:cubicBezTo>
                  <a:cubicBezTo>
                    <a:pt x="14715" y="4870"/>
                    <a:pt x="14690" y="4813"/>
                    <a:pt x="14740" y="4769"/>
                  </a:cubicBezTo>
                  <a:cubicBezTo>
                    <a:pt x="14640" y="4697"/>
                    <a:pt x="14715" y="4654"/>
                    <a:pt x="14715" y="4596"/>
                  </a:cubicBezTo>
                  <a:cubicBezTo>
                    <a:pt x="14690" y="4480"/>
                    <a:pt x="14740" y="4365"/>
                    <a:pt x="14715" y="4249"/>
                  </a:cubicBezTo>
                  <a:cubicBezTo>
                    <a:pt x="14690" y="4018"/>
                    <a:pt x="14740" y="3787"/>
                    <a:pt x="14690" y="3541"/>
                  </a:cubicBezTo>
                  <a:cubicBezTo>
                    <a:pt x="14765" y="3498"/>
                    <a:pt x="14740" y="3455"/>
                    <a:pt x="14765" y="3411"/>
                  </a:cubicBezTo>
                  <a:cubicBezTo>
                    <a:pt x="14814" y="3382"/>
                    <a:pt x="14789" y="3353"/>
                    <a:pt x="14789" y="3325"/>
                  </a:cubicBezTo>
                  <a:cubicBezTo>
                    <a:pt x="14740" y="3296"/>
                    <a:pt x="14839" y="3281"/>
                    <a:pt x="14814" y="3252"/>
                  </a:cubicBezTo>
                  <a:cubicBezTo>
                    <a:pt x="14839" y="3209"/>
                    <a:pt x="14814" y="3151"/>
                    <a:pt x="14814" y="3108"/>
                  </a:cubicBezTo>
                  <a:cubicBezTo>
                    <a:pt x="14864" y="3050"/>
                    <a:pt x="14864" y="3007"/>
                    <a:pt x="14864" y="2949"/>
                  </a:cubicBezTo>
                  <a:cubicBezTo>
                    <a:pt x="14988" y="2848"/>
                    <a:pt x="14939" y="2747"/>
                    <a:pt x="15038" y="2645"/>
                  </a:cubicBezTo>
                  <a:cubicBezTo>
                    <a:pt x="15113" y="2544"/>
                    <a:pt x="15162" y="2443"/>
                    <a:pt x="15262" y="2342"/>
                  </a:cubicBezTo>
                  <a:cubicBezTo>
                    <a:pt x="15237" y="2241"/>
                    <a:pt x="15461" y="2154"/>
                    <a:pt x="15461" y="2053"/>
                  </a:cubicBezTo>
                  <a:cubicBezTo>
                    <a:pt x="15535" y="1952"/>
                    <a:pt x="15659" y="1851"/>
                    <a:pt x="15684" y="1750"/>
                  </a:cubicBezTo>
                  <a:cubicBezTo>
                    <a:pt x="15510" y="1793"/>
                    <a:pt x="15485" y="1865"/>
                    <a:pt x="15436" y="1923"/>
                  </a:cubicBezTo>
                  <a:cubicBezTo>
                    <a:pt x="15386" y="1995"/>
                    <a:pt x="15287" y="2068"/>
                    <a:pt x="15187" y="2125"/>
                  </a:cubicBezTo>
                  <a:cubicBezTo>
                    <a:pt x="15187" y="2284"/>
                    <a:pt x="14963" y="2429"/>
                    <a:pt x="14889" y="2573"/>
                  </a:cubicBezTo>
                  <a:cubicBezTo>
                    <a:pt x="14864" y="2660"/>
                    <a:pt x="14789" y="2732"/>
                    <a:pt x="14765" y="2804"/>
                  </a:cubicBezTo>
                  <a:cubicBezTo>
                    <a:pt x="14715" y="2891"/>
                    <a:pt x="14690" y="2963"/>
                    <a:pt x="14615" y="3050"/>
                  </a:cubicBezTo>
                  <a:cubicBezTo>
                    <a:pt x="14665" y="3108"/>
                    <a:pt x="14541" y="3151"/>
                    <a:pt x="14640" y="3209"/>
                  </a:cubicBezTo>
                  <a:cubicBezTo>
                    <a:pt x="14491" y="3267"/>
                    <a:pt x="14665" y="3339"/>
                    <a:pt x="14566" y="3382"/>
                  </a:cubicBezTo>
                  <a:cubicBezTo>
                    <a:pt x="14591" y="3455"/>
                    <a:pt x="14516" y="3512"/>
                    <a:pt x="14466" y="3570"/>
                  </a:cubicBezTo>
                  <a:cubicBezTo>
                    <a:pt x="14566" y="3642"/>
                    <a:pt x="14491" y="3686"/>
                    <a:pt x="14466" y="3758"/>
                  </a:cubicBezTo>
                  <a:cubicBezTo>
                    <a:pt x="14541" y="3874"/>
                    <a:pt x="14491" y="3975"/>
                    <a:pt x="14516" y="4090"/>
                  </a:cubicBezTo>
                  <a:cubicBezTo>
                    <a:pt x="14516" y="4206"/>
                    <a:pt x="14417" y="4307"/>
                    <a:pt x="14516" y="4437"/>
                  </a:cubicBezTo>
                  <a:cubicBezTo>
                    <a:pt x="14466" y="4538"/>
                    <a:pt x="14491" y="4654"/>
                    <a:pt x="14491" y="4769"/>
                  </a:cubicBezTo>
                  <a:cubicBezTo>
                    <a:pt x="14491" y="4813"/>
                    <a:pt x="14441" y="4870"/>
                    <a:pt x="14516" y="4928"/>
                  </a:cubicBezTo>
                  <a:cubicBezTo>
                    <a:pt x="14491" y="4986"/>
                    <a:pt x="14417" y="5044"/>
                    <a:pt x="14491" y="5116"/>
                  </a:cubicBezTo>
                  <a:cubicBezTo>
                    <a:pt x="14392" y="5203"/>
                    <a:pt x="14441" y="5304"/>
                    <a:pt x="14367" y="5391"/>
                  </a:cubicBezTo>
                  <a:cubicBezTo>
                    <a:pt x="14367" y="5434"/>
                    <a:pt x="14392" y="5492"/>
                    <a:pt x="14292" y="5535"/>
                  </a:cubicBezTo>
                  <a:cubicBezTo>
                    <a:pt x="14342" y="5593"/>
                    <a:pt x="14342" y="5636"/>
                    <a:pt x="14243" y="5694"/>
                  </a:cubicBezTo>
                  <a:cubicBezTo>
                    <a:pt x="14243" y="5578"/>
                    <a:pt x="14243" y="5463"/>
                    <a:pt x="14317" y="5362"/>
                  </a:cubicBezTo>
                  <a:cubicBezTo>
                    <a:pt x="14218" y="5304"/>
                    <a:pt x="14367" y="5261"/>
                    <a:pt x="14292" y="5203"/>
                  </a:cubicBezTo>
                  <a:cubicBezTo>
                    <a:pt x="14342" y="5145"/>
                    <a:pt x="14267" y="5073"/>
                    <a:pt x="14317" y="5015"/>
                  </a:cubicBezTo>
                  <a:cubicBezTo>
                    <a:pt x="14342" y="4899"/>
                    <a:pt x="14267" y="4784"/>
                    <a:pt x="14317" y="4668"/>
                  </a:cubicBezTo>
                  <a:cubicBezTo>
                    <a:pt x="14417" y="4553"/>
                    <a:pt x="14193" y="4423"/>
                    <a:pt x="14367" y="4321"/>
                  </a:cubicBezTo>
                  <a:cubicBezTo>
                    <a:pt x="14193" y="4177"/>
                    <a:pt x="14342" y="4076"/>
                    <a:pt x="14193" y="3931"/>
                  </a:cubicBezTo>
                  <a:cubicBezTo>
                    <a:pt x="14267" y="3715"/>
                    <a:pt x="14218" y="3498"/>
                    <a:pt x="14243" y="3281"/>
                  </a:cubicBezTo>
                  <a:cubicBezTo>
                    <a:pt x="14218" y="3166"/>
                    <a:pt x="14267" y="3064"/>
                    <a:pt x="14243" y="2949"/>
                  </a:cubicBezTo>
                  <a:cubicBezTo>
                    <a:pt x="14292" y="2891"/>
                    <a:pt x="14218" y="2833"/>
                    <a:pt x="14292" y="2790"/>
                  </a:cubicBezTo>
                  <a:cubicBezTo>
                    <a:pt x="14292" y="2732"/>
                    <a:pt x="14317" y="2674"/>
                    <a:pt x="14267" y="2617"/>
                  </a:cubicBezTo>
                  <a:cubicBezTo>
                    <a:pt x="14441" y="2544"/>
                    <a:pt x="14317" y="2429"/>
                    <a:pt x="14417" y="2342"/>
                  </a:cubicBezTo>
                  <a:cubicBezTo>
                    <a:pt x="14417" y="2241"/>
                    <a:pt x="14566" y="2154"/>
                    <a:pt x="14541" y="2053"/>
                  </a:cubicBezTo>
                  <a:cubicBezTo>
                    <a:pt x="14541" y="1952"/>
                    <a:pt x="14690" y="1865"/>
                    <a:pt x="14690" y="1779"/>
                  </a:cubicBezTo>
                  <a:cubicBezTo>
                    <a:pt x="14765" y="1677"/>
                    <a:pt x="14939" y="1591"/>
                    <a:pt x="14864" y="1475"/>
                  </a:cubicBezTo>
                  <a:cubicBezTo>
                    <a:pt x="14640" y="1620"/>
                    <a:pt x="14591" y="1764"/>
                    <a:pt x="14441" y="1909"/>
                  </a:cubicBezTo>
                  <a:cubicBezTo>
                    <a:pt x="14466" y="1995"/>
                    <a:pt x="14367" y="2053"/>
                    <a:pt x="14342" y="2125"/>
                  </a:cubicBezTo>
                  <a:cubicBezTo>
                    <a:pt x="14342" y="2169"/>
                    <a:pt x="14317" y="2212"/>
                    <a:pt x="14243" y="2241"/>
                  </a:cubicBezTo>
                  <a:cubicBezTo>
                    <a:pt x="14218" y="2284"/>
                    <a:pt x="14342" y="2342"/>
                    <a:pt x="14193" y="2371"/>
                  </a:cubicBezTo>
                  <a:cubicBezTo>
                    <a:pt x="14118" y="2689"/>
                    <a:pt x="13994" y="2992"/>
                    <a:pt x="14044" y="3325"/>
                  </a:cubicBezTo>
                  <a:cubicBezTo>
                    <a:pt x="13969" y="3469"/>
                    <a:pt x="13994" y="3628"/>
                    <a:pt x="14019" y="3787"/>
                  </a:cubicBezTo>
                  <a:cubicBezTo>
                    <a:pt x="13994" y="3859"/>
                    <a:pt x="13944" y="3931"/>
                    <a:pt x="14069" y="4018"/>
                  </a:cubicBezTo>
                  <a:cubicBezTo>
                    <a:pt x="14044" y="4105"/>
                    <a:pt x="14019" y="4191"/>
                    <a:pt x="14069" y="4264"/>
                  </a:cubicBezTo>
                  <a:cubicBezTo>
                    <a:pt x="14143" y="4350"/>
                    <a:pt x="14019" y="4423"/>
                    <a:pt x="14118" y="4495"/>
                  </a:cubicBezTo>
                  <a:cubicBezTo>
                    <a:pt x="13994" y="4538"/>
                    <a:pt x="14143" y="4582"/>
                    <a:pt x="14069" y="4625"/>
                  </a:cubicBezTo>
                  <a:cubicBezTo>
                    <a:pt x="14019" y="4654"/>
                    <a:pt x="14019" y="4697"/>
                    <a:pt x="14118" y="4755"/>
                  </a:cubicBezTo>
                  <a:cubicBezTo>
                    <a:pt x="14069" y="4914"/>
                    <a:pt x="14044" y="5073"/>
                    <a:pt x="14118" y="5246"/>
                  </a:cubicBezTo>
                  <a:cubicBezTo>
                    <a:pt x="14044" y="5420"/>
                    <a:pt x="13969" y="5607"/>
                    <a:pt x="13994" y="5795"/>
                  </a:cubicBezTo>
                  <a:cubicBezTo>
                    <a:pt x="13845" y="5896"/>
                    <a:pt x="13895" y="6026"/>
                    <a:pt x="13745" y="6142"/>
                  </a:cubicBezTo>
                  <a:cubicBezTo>
                    <a:pt x="13745" y="6099"/>
                    <a:pt x="13745" y="6055"/>
                    <a:pt x="13795" y="6012"/>
                  </a:cubicBezTo>
                  <a:cubicBezTo>
                    <a:pt x="13696" y="5969"/>
                    <a:pt x="13919" y="5940"/>
                    <a:pt x="13795" y="5867"/>
                  </a:cubicBezTo>
                  <a:cubicBezTo>
                    <a:pt x="13944" y="5839"/>
                    <a:pt x="13745" y="5781"/>
                    <a:pt x="13870" y="5737"/>
                  </a:cubicBezTo>
                  <a:cubicBezTo>
                    <a:pt x="13820" y="5680"/>
                    <a:pt x="13919" y="5651"/>
                    <a:pt x="13870" y="5593"/>
                  </a:cubicBezTo>
                  <a:cubicBezTo>
                    <a:pt x="13919" y="5405"/>
                    <a:pt x="13944" y="5217"/>
                    <a:pt x="14019" y="5029"/>
                  </a:cubicBezTo>
                  <a:cubicBezTo>
                    <a:pt x="13944" y="4957"/>
                    <a:pt x="13994" y="4899"/>
                    <a:pt x="13969" y="4842"/>
                  </a:cubicBezTo>
                  <a:cubicBezTo>
                    <a:pt x="13944" y="4798"/>
                    <a:pt x="13994" y="4769"/>
                    <a:pt x="13969" y="4740"/>
                  </a:cubicBezTo>
                  <a:cubicBezTo>
                    <a:pt x="14044" y="4712"/>
                    <a:pt x="13919" y="4668"/>
                    <a:pt x="13969" y="4639"/>
                  </a:cubicBezTo>
                  <a:cubicBezTo>
                    <a:pt x="13944" y="4495"/>
                    <a:pt x="13895" y="4350"/>
                    <a:pt x="13944" y="4220"/>
                  </a:cubicBezTo>
                  <a:cubicBezTo>
                    <a:pt x="13895" y="3946"/>
                    <a:pt x="13745" y="3671"/>
                    <a:pt x="13770" y="3397"/>
                  </a:cubicBezTo>
                  <a:cubicBezTo>
                    <a:pt x="13745" y="3368"/>
                    <a:pt x="13721" y="3339"/>
                    <a:pt x="13795" y="3325"/>
                  </a:cubicBezTo>
                  <a:cubicBezTo>
                    <a:pt x="13745" y="3281"/>
                    <a:pt x="13721" y="3238"/>
                    <a:pt x="13721" y="3209"/>
                  </a:cubicBezTo>
                  <a:cubicBezTo>
                    <a:pt x="13770" y="3137"/>
                    <a:pt x="13795" y="3079"/>
                    <a:pt x="13770" y="3007"/>
                  </a:cubicBezTo>
                  <a:cubicBezTo>
                    <a:pt x="13745" y="2963"/>
                    <a:pt x="13820" y="2949"/>
                    <a:pt x="13845" y="2906"/>
                  </a:cubicBezTo>
                  <a:cubicBezTo>
                    <a:pt x="13795" y="2877"/>
                    <a:pt x="13795" y="2833"/>
                    <a:pt x="13820" y="2804"/>
                  </a:cubicBezTo>
                  <a:cubicBezTo>
                    <a:pt x="13895" y="2775"/>
                    <a:pt x="13845" y="2732"/>
                    <a:pt x="13895" y="2703"/>
                  </a:cubicBezTo>
                  <a:cubicBezTo>
                    <a:pt x="13820" y="2674"/>
                    <a:pt x="13895" y="2645"/>
                    <a:pt x="13895" y="2602"/>
                  </a:cubicBezTo>
                  <a:cubicBezTo>
                    <a:pt x="13994" y="2472"/>
                    <a:pt x="14069" y="2342"/>
                    <a:pt x="14069" y="2212"/>
                  </a:cubicBezTo>
                  <a:cubicBezTo>
                    <a:pt x="14143" y="2082"/>
                    <a:pt x="14243" y="1952"/>
                    <a:pt x="14243" y="1807"/>
                  </a:cubicBezTo>
                  <a:cubicBezTo>
                    <a:pt x="14069" y="1880"/>
                    <a:pt x="14069" y="1981"/>
                    <a:pt x="14069" y="2068"/>
                  </a:cubicBezTo>
                  <a:cubicBezTo>
                    <a:pt x="13944" y="2140"/>
                    <a:pt x="13895" y="2226"/>
                    <a:pt x="13895" y="2313"/>
                  </a:cubicBezTo>
                  <a:cubicBezTo>
                    <a:pt x="13845" y="2400"/>
                    <a:pt x="13770" y="2487"/>
                    <a:pt x="13795" y="2573"/>
                  </a:cubicBezTo>
                  <a:cubicBezTo>
                    <a:pt x="13795" y="2617"/>
                    <a:pt x="13646" y="2645"/>
                    <a:pt x="13696" y="2689"/>
                  </a:cubicBezTo>
                  <a:cubicBezTo>
                    <a:pt x="13745" y="2747"/>
                    <a:pt x="13646" y="2775"/>
                    <a:pt x="13621" y="2833"/>
                  </a:cubicBezTo>
                  <a:cubicBezTo>
                    <a:pt x="13621" y="2934"/>
                    <a:pt x="13547" y="3036"/>
                    <a:pt x="13596" y="3151"/>
                  </a:cubicBezTo>
                  <a:cubicBezTo>
                    <a:pt x="13472" y="3194"/>
                    <a:pt x="13571" y="3267"/>
                    <a:pt x="13547" y="3310"/>
                  </a:cubicBezTo>
                  <a:cubicBezTo>
                    <a:pt x="13596" y="3382"/>
                    <a:pt x="13472" y="3411"/>
                    <a:pt x="13571" y="3483"/>
                  </a:cubicBezTo>
                  <a:cubicBezTo>
                    <a:pt x="13547" y="3585"/>
                    <a:pt x="13596" y="3700"/>
                    <a:pt x="13621" y="3816"/>
                  </a:cubicBezTo>
                  <a:cubicBezTo>
                    <a:pt x="13671" y="3931"/>
                    <a:pt x="13621" y="4032"/>
                    <a:pt x="13745" y="4163"/>
                  </a:cubicBezTo>
                  <a:cubicBezTo>
                    <a:pt x="13621" y="4191"/>
                    <a:pt x="13820" y="4264"/>
                    <a:pt x="13671" y="4293"/>
                  </a:cubicBezTo>
                  <a:cubicBezTo>
                    <a:pt x="13745" y="4350"/>
                    <a:pt x="13696" y="4394"/>
                    <a:pt x="13671" y="4437"/>
                  </a:cubicBezTo>
                  <a:cubicBezTo>
                    <a:pt x="13795" y="4582"/>
                    <a:pt x="13671" y="4683"/>
                    <a:pt x="13770" y="4827"/>
                  </a:cubicBezTo>
                  <a:cubicBezTo>
                    <a:pt x="13820" y="4885"/>
                    <a:pt x="13770" y="4943"/>
                    <a:pt x="13745" y="5001"/>
                  </a:cubicBezTo>
                  <a:cubicBezTo>
                    <a:pt x="13820" y="5044"/>
                    <a:pt x="13745" y="5073"/>
                    <a:pt x="13770" y="5102"/>
                  </a:cubicBezTo>
                  <a:cubicBezTo>
                    <a:pt x="13795" y="5145"/>
                    <a:pt x="13745" y="5174"/>
                    <a:pt x="13770" y="5217"/>
                  </a:cubicBezTo>
                  <a:cubicBezTo>
                    <a:pt x="13696" y="5333"/>
                    <a:pt x="13646" y="5448"/>
                    <a:pt x="13671" y="5578"/>
                  </a:cubicBezTo>
                  <a:cubicBezTo>
                    <a:pt x="13696" y="5636"/>
                    <a:pt x="13522" y="5680"/>
                    <a:pt x="13646" y="5752"/>
                  </a:cubicBezTo>
                  <a:cubicBezTo>
                    <a:pt x="13571" y="5824"/>
                    <a:pt x="13621" y="5896"/>
                    <a:pt x="13596" y="5954"/>
                  </a:cubicBezTo>
                  <a:cubicBezTo>
                    <a:pt x="13547" y="5983"/>
                    <a:pt x="13571" y="6026"/>
                    <a:pt x="13522" y="6055"/>
                  </a:cubicBezTo>
                  <a:cubicBezTo>
                    <a:pt x="13621" y="6099"/>
                    <a:pt x="13447" y="6127"/>
                    <a:pt x="13497" y="6171"/>
                  </a:cubicBezTo>
                  <a:cubicBezTo>
                    <a:pt x="13447" y="6200"/>
                    <a:pt x="13472" y="6243"/>
                    <a:pt x="13447" y="6272"/>
                  </a:cubicBezTo>
                  <a:cubicBezTo>
                    <a:pt x="13397" y="6315"/>
                    <a:pt x="13497" y="6359"/>
                    <a:pt x="13323" y="6388"/>
                  </a:cubicBezTo>
                  <a:cubicBezTo>
                    <a:pt x="13273" y="6272"/>
                    <a:pt x="13273" y="6171"/>
                    <a:pt x="13373" y="6084"/>
                  </a:cubicBezTo>
                  <a:cubicBezTo>
                    <a:pt x="13397" y="5969"/>
                    <a:pt x="13397" y="5867"/>
                    <a:pt x="13472" y="5766"/>
                  </a:cubicBezTo>
                  <a:cubicBezTo>
                    <a:pt x="13397" y="5708"/>
                    <a:pt x="13447" y="5665"/>
                    <a:pt x="13472" y="5622"/>
                  </a:cubicBezTo>
                  <a:cubicBezTo>
                    <a:pt x="13348" y="5564"/>
                    <a:pt x="13447" y="5521"/>
                    <a:pt x="13422" y="5463"/>
                  </a:cubicBezTo>
                  <a:cubicBezTo>
                    <a:pt x="13422" y="5376"/>
                    <a:pt x="13422" y="5275"/>
                    <a:pt x="13497" y="5188"/>
                  </a:cubicBezTo>
                  <a:cubicBezTo>
                    <a:pt x="13422" y="5116"/>
                    <a:pt x="13397" y="5058"/>
                    <a:pt x="13447" y="5001"/>
                  </a:cubicBezTo>
                  <a:cubicBezTo>
                    <a:pt x="13373" y="4928"/>
                    <a:pt x="13348" y="4870"/>
                    <a:pt x="13373" y="4798"/>
                  </a:cubicBezTo>
                  <a:cubicBezTo>
                    <a:pt x="13397" y="4740"/>
                    <a:pt x="13397" y="4683"/>
                    <a:pt x="13323" y="4610"/>
                  </a:cubicBezTo>
                  <a:cubicBezTo>
                    <a:pt x="13348" y="4553"/>
                    <a:pt x="13348" y="4480"/>
                    <a:pt x="13248" y="4394"/>
                  </a:cubicBezTo>
                  <a:cubicBezTo>
                    <a:pt x="13298" y="4278"/>
                    <a:pt x="13223" y="4148"/>
                    <a:pt x="13199" y="4032"/>
                  </a:cubicBezTo>
                  <a:cubicBezTo>
                    <a:pt x="13149" y="3888"/>
                    <a:pt x="13199" y="3758"/>
                    <a:pt x="13149" y="3628"/>
                  </a:cubicBezTo>
                  <a:cubicBezTo>
                    <a:pt x="13199" y="3570"/>
                    <a:pt x="13149" y="3498"/>
                    <a:pt x="13149" y="3440"/>
                  </a:cubicBezTo>
                  <a:cubicBezTo>
                    <a:pt x="13124" y="3411"/>
                    <a:pt x="13199" y="3397"/>
                    <a:pt x="13174" y="3368"/>
                  </a:cubicBezTo>
                  <a:cubicBezTo>
                    <a:pt x="13174" y="3325"/>
                    <a:pt x="13149" y="3296"/>
                    <a:pt x="13174" y="3252"/>
                  </a:cubicBezTo>
                  <a:cubicBezTo>
                    <a:pt x="13199" y="3137"/>
                    <a:pt x="13149" y="2992"/>
                    <a:pt x="13248" y="2877"/>
                  </a:cubicBezTo>
                  <a:cubicBezTo>
                    <a:pt x="13199" y="2804"/>
                    <a:pt x="13298" y="2761"/>
                    <a:pt x="13273" y="2689"/>
                  </a:cubicBezTo>
                  <a:cubicBezTo>
                    <a:pt x="13298" y="2660"/>
                    <a:pt x="13298" y="2631"/>
                    <a:pt x="13248" y="2588"/>
                  </a:cubicBezTo>
                  <a:cubicBezTo>
                    <a:pt x="13323" y="2559"/>
                    <a:pt x="13323" y="2530"/>
                    <a:pt x="13323" y="2487"/>
                  </a:cubicBezTo>
                  <a:cubicBezTo>
                    <a:pt x="13348" y="2429"/>
                    <a:pt x="13373" y="2371"/>
                    <a:pt x="13397" y="2313"/>
                  </a:cubicBezTo>
                  <a:cubicBezTo>
                    <a:pt x="13373" y="2270"/>
                    <a:pt x="13422" y="2241"/>
                    <a:pt x="13397" y="2212"/>
                  </a:cubicBezTo>
                  <a:cubicBezTo>
                    <a:pt x="13447" y="2183"/>
                    <a:pt x="13373" y="2125"/>
                    <a:pt x="13298" y="2183"/>
                  </a:cubicBezTo>
                  <a:cubicBezTo>
                    <a:pt x="13273" y="2241"/>
                    <a:pt x="13273" y="2299"/>
                    <a:pt x="13223" y="2356"/>
                  </a:cubicBezTo>
                  <a:cubicBezTo>
                    <a:pt x="13298" y="2429"/>
                    <a:pt x="13099" y="2472"/>
                    <a:pt x="13199" y="2544"/>
                  </a:cubicBezTo>
                  <a:cubicBezTo>
                    <a:pt x="13149" y="2559"/>
                    <a:pt x="13099" y="2588"/>
                    <a:pt x="13174" y="2617"/>
                  </a:cubicBezTo>
                  <a:cubicBezTo>
                    <a:pt x="13099" y="2645"/>
                    <a:pt x="13099" y="2689"/>
                    <a:pt x="13124" y="2718"/>
                  </a:cubicBezTo>
                  <a:cubicBezTo>
                    <a:pt x="13149" y="2790"/>
                    <a:pt x="13074" y="2833"/>
                    <a:pt x="13025" y="2891"/>
                  </a:cubicBezTo>
                  <a:cubicBezTo>
                    <a:pt x="13099" y="3021"/>
                    <a:pt x="12975" y="3137"/>
                    <a:pt x="13000" y="3267"/>
                  </a:cubicBezTo>
                  <a:cubicBezTo>
                    <a:pt x="12950" y="3281"/>
                    <a:pt x="12975" y="3310"/>
                    <a:pt x="12975" y="3339"/>
                  </a:cubicBezTo>
                  <a:cubicBezTo>
                    <a:pt x="13025" y="3382"/>
                    <a:pt x="12900" y="3411"/>
                    <a:pt x="12975" y="3455"/>
                  </a:cubicBezTo>
                  <a:cubicBezTo>
                    <a:pt x="12900" y="3512"/>
                    <a:pt x="13025" y="3585"/>
                    <a:pt x="12925" y="3642"/>
                  </a:cubicBezTo>
                  <a:cubicBezTo>
                    <a:pt x="12950" y="3686"/>
                    <a:pt x="12925" y="3700"/>
                    <a:pt x="12975" y="3729"/>
                  </a:cubicBezTo>
                  <a:cubicBezTo>
                    <a:pt x="13025" y="3772"/>
                    <a:pt x="12900" y="3801"/>
                    <a:pt x="12975" y="3845"/>
                  </a:cubicBezTo>
                  <a:cubicBezTo>
                    <a:pt x="12900" y="3888"/>
                    <a:pt x="13049" y="3975"/>
                    <a:pt x="12950" y="4018"/>
                  </a:cubicBezTo>
                  <a:cubicBezTo>
                    <a:pt x="13099" y="4105"/>
                    <a:pt x="12925" y="4148"/>
                    <a:pt x="13025" y="4220"/>
                  </a:cubicBezTo>
                  <a:cubicBezTo>
                    <a:pt x="13049" y="4293"/>
                    <a:pt x="13025" y="4350"/>
                    <a:pt x="13099" y="4423"/>
                  </a:cubicBezTo>
                  <a:cubicBezTo>
                    <a:pt x="13025" y="4538"/>
                    <a:pt x="13248" y="4683"/>
                    <a:pt x="13124" y="4798"/>
                  </a:cubicBezTo>
                  <a:cubicBezTo>
                    <a:pt x="13223" y="4943"/>
                    <a:pt x="13174" y="5058"/>
                    <a:pt x="13273" y="5203"/>
                  </a:cubicBezTo>
                  <a:cubicBezTo>
                    <a:pt x="13248" y="5246"/>
                    <a:pt x="13199" y="5289"/>
                    <a:pt x="13273" y="5347"/>
                  </a:cubicBezTo>
                  <a:cubicBezTo>
                    <a:pt x="13223" y="5376"/>
                    <a:pt x="13174" y="5391"/>
                    <a:pt x="13248" y="5434"/>
                  </a:cubicBezTo>
                  <a:cubicBezTo>
                    <a:pt x="13199" y="5448"/>
                    <a:pt x="13149" y="5477"/>
                    <a:pt x="13223" y="5506"/>
                  </a:cubicBezTo>
                  <a:cubicBezTo>
                    <a:pt x="13174" y="5607"/>
                    <a:pt x="13273" y="5723"/>
                    <a:pt x="13174" y="5810"/>
                  </a:cubicBezTo>
                  <a:cubicBezTo>
                    <a:pt x="13298" y="5882"/>
                    <a:pt x="13074" y="5896"/>
                    <a:pt x="13174" y="5954"/>
                  </a:cubicBezTo>
                  <a:cubicBezTo>
                    <a:pt x="13174" y="6012"/>
                    <a:pt x="13174" y="6070"/>
                    <a:pt x="13124" y="6113"/>
                  </a:cubicBezTo>
                  <a:cubicBezTo>
                    <a:pt x="13149" y="6171"/>
                    <a:pt x="13124" y="6229"/>
                    <a:pt x="13074" y="6286"/>
                  </a:cubicBezTo>
                  <a:cubicBezTo>
                    <a:pt x="13099" y="6315"/>
                    <a:pt x="13074" y="6330"/>
                    <a:pt x="13049" y="6359"/>
                  </a:cubicBezTo>
                  <a:cubicBezTo>
                    <a:pt x="13000" y="6373"/>
                    <a:pt x="13049" y="6416"/>
                    <a:pt x="12975" y="6402"/>
                  </a:cubicBezTo>
                  <a:cubicBezTo>
                    <a:pt x="13049" y="6315"/>
                    <a:pt x="12900" y="6229"/>
                    <a:pt x="12975" y="6142"/>
                  </a:cubicBezTo>
                  <a:cubicBezTo>
                    <a:pt x="12925" y="6055"/>
                    <a:pt x="12950" y="5969"/>
                    <a:pt x="12950" y="5882"/>
                  </a:cubicBezTo>
                  <a:cubicBezTo>
                    <a:pt x="13000" y="5708"/>
                    <a:pt x="12826" y="5521"/>
                    <a:pt x="12900" y="5362"/>
                  </a:cubicBezTo>
                  <a:cubicBezTo>
                    <a:pt x="12851" y="5318"/>
                    <a:pt x="12851" y="5275"/>
                    <a:pt x="12875" y="5232"/>
                  </a:cubicBezTo>
                  <a:cubicBezTo>
                    <a:pt x="12950" y="5203"/>
                    <a:pt x="12801" y="5145"/>
                    <a:pt x="12851" y="5102"/>
                  </a:cubicBezTo>
                  <a:cubicBezTo>
                    <a:pt x="12851" y="5015"/>
                    <a:pt x="12776" y="4914"/>
                    <a:pt x="12801" y="4827"/>
                  </a:cubicBezTo>
                  <a:cubicBezTo>
                    <a:pt x="12726" y="4740"/>
                    <a:pt x="12751" y="4654"/>
                    <a:pt x="12701" y="4553"/>
                  </a:cubicBezTo>
                  <a:cubicBezTo>
                    <a:pt x="12677" y="4466"/>
                    <a:pt x="12677" y="4379"/>
                    <a:pt x="12677" y="4278"/>
                  </a:cubicBezTo>
                  <a:cubicBezTo>
                    <a:pt x="12577" y="4191"/>
                    <a:pt x="12652" y="4119"/>
                    <a:pt x="12602" y="4032"/>
                  </a:cubicBezTo>
                  <a:cubicBezTo>
                    <a:pt x="12552" y="3931"/>
                    <a:pt x="12652" y="3859"/>
                    <a:pt x="12577" y="3758"/>
                  </a:cubicBezTo>
                  <a:cubicBezTo>
                    <a:pt x="12602" y="3585"/>
                    <a:pt x="12602" y="3411"/>
                    <a:pt x="12602" y="3252"/>
                  </a:cubicBezTo>
                  <a:cubicBezTo>
                    <a:pt x="12627" y="3166"/>
                    <a:pt x="12652" y="3093"/>
                    <a:pt x="12677" y="3007"/>
                  </a:cubicBezTo>
                  <a:cubicBezTo>
                    <a:pt x="12751" y="2978"/>
                    <a:pt x="12602" y="2920"/>
                    <a:pt x="12701" y="2891"/>
                  </a:cubicBezTo>
                  <a:cubicBezTo>
                    <a:pt x="12652" y="2833"/>
                    <a:pt x="12751" y="2790"/>
                    <a:pt x="12726" y="2747"/>
                  </a:cubicBezTo>
                  <a:cubicBezTo>
                    <a:pt x="12751" y="2660"/>
                    <a:pt x="12726" y="2559"/>
                    <a:pt x="12826" y="2487"/>
                  </a:cubicBezTo>
                  <a:cubicBezTo>
                    <a:pt x="12701" y="2429"/>
                    <a:pt x="12851" y="2400"/>
                    <a:pt x="12776" y="2356"/>
                  </a:cubicBezTo>
                  <a:cubicBezTo>
                    <a:pt x="12826" y="2342"/>
                    <a:pt x="12875" y="2226"/>
                    <a:pt x="12776" y="2255"/>
                  </a:cubicBezTo>
                  <a:cubicBezTo>
                    <a:pt x="12801" y="2284"/>
                    <a:pt x="12776" y="2328"/>
                    <a:pt x="12726" y="2356"/>
                  </a:cubicBezTo>
                  <a:cubicBezTo>
                    <a:pt x="12652" y="2385"/>
                    <a:pt x="12751" y="2429"/>
                    <a:pt x="12652" y="2443"/>
                  </a:cubicBezTo>
                  <a:cubicBezTo>
                    <a:pt x="12701" y="2530"/>
                    <a:pt x="12602" y="2588"/>
                    <a:pt x="12627" y="2674"/>
                  </a:cubicBezTo>
                  <a:cubicBezTo>
                    <a:pt x="12552" y="2747"/>
                    <a:pt x="12602" y="2819"/>
                    <a:pt x="12528" y="2891"/>
                  </a:cubicBezTo>
                  <a:cubicBezTo>
                    <a:pt x="12478" y="2920"/>
                    <a:pt x="12552" y="2963"/>
                    <a:pt x="12528" y="2992"/>
                  </a:cubicBezTo>
                  <a:cubicBezTo>
                    <a:pt x="12503" y="3036"/>
                    <a:pt x="12478" y="3064"/>
                    <a:pt x="12503" y="3108"/>
                  </a:cubicBezTo>
                  <a:cubicBezTo>
                    <a:pt x="12428" y="3180"/>
                    <a:pt x="12478" y="3252"/>
                    <a:pt x="12453" y="3310"/>
                  </a:cubicBezTo>
                  <a:cubicBezTo>
                    <a:pt x="12403" y="3339"/>
                    <a:pt x="12478" y="3382"/>
                    <a:pt x="12453" y="3426"/>
                  </a:cubicBezTo>
                  <a:cubicBezTo>
                    <a:pt x="12403" y="3455"/>
                    <a:pt x="12403" y="3498"/>
                    <a:pt x="12428" y="3541"/>
                  </a:cubicBezTo>
                  <a:cubicBezTo>
                    <a:pt x="12378" y="3570"/>
                    <a:pt x="12428" y="3613"/>
                    <a:pt x="12428" y="3642"/>
                  </a:cubicBezTo>
                  <a:cubicBezTo>
                    <a:pt x="12428" y="3671"/>
                    <a:pt x="12354" y="3729"/>
                    <a:pt x="12403" y="3758"/>
                  </a:cubicBezTo>
                  <a:cubicBezTo>
                    <a:pt x="12453" y="3801"/>
                    <a:pt x="12403" y="3830"/>
                    <a:pt x="12403" y="3874"/>
                  </a:cubicBezTo>
                  <a:cubicBezTo>
                    <a:pt x="12329" y="3902"/>
                    <a:pt x="12478" y="3960"/>
                    <a:pt x="12378" y="3989"/>
                  </a:cubicBezTo>
                  <a:cubicBezTo>
                    <a:pt x="12453" y="4061"/>
                    <a:pt x="12403" y="4134"/>
                    <a:pt x="12453" y="4206"/>
                  </a:cubicBezTo>
                  <a:cubicBezTo>
                    <a:pt x="12403" y="4264"/>
                    <a:pt x="12478" y="4336"/>
                    <a:pt x="12453" y="4408"/>
                  </a:cubicBezTo>
                  <a:cubicBezTo>
                    <a:pt x="12354" y="4321"/>
                    <a:pt x="12354" y="4235"/>
                    <a:pt x="12354" y="4177"/>
                  </a:cubicBezTo>
                  <a:cubicBezTo>
                    <a:pt x="12354" y="4148"/>
                    <a:pt x="12378" y="4105"/>
                    <a:pt x="12378" y="4090"/>
                  </a:cubicBezTo>
                  <a:cubicBezTo>
                    <a:pt x="12354" y="4032"/>
                    <a:pt x="12304" y="3975"/>
                    <a:pt x="12279" y="3917"/>
                  </a:cubicBezTo>
                  <a:cubicBezTo>
                    <a:pt x="12279" y="3902"/>
                    <a:pt x="12304" y="3859"/>
                    <a:pt x="12304" y="3830"/>
                  </a:cubicBezTo>
                  <a:cubicBezTo>
                    <a:pt x="12304" y="3801"/>
                    <a:pt x="12229" y="3787"/>
                    <a:pt x="12254" y="3744"/>
                  </a:cubicBezTo>
                  <a:cubicBezTo>
                    <a:pt x="12254" y="3541"/>
                    <a:pt x="12229" y="3325"/>
                    <a:pt x="12254" y="3108"/>
                  </a:cubicBezTo>
                  <a:cubicBezTo>
                    <a:pt x="12279" y="2906"/>
                    <a:pt x="12304" y="2689"/>
                    <a:pt x="12403" y="2487"/>
                  </a:cubicBezTo>
                  <a:cubicBezTo>
                    <a:pt x="12304" y="2371"/>
                    <a:pt x="12478" y="2270"/>
                    <a:pt x="12478" y="2169"/>
                  </a:cubicBezTo>
                  <a:cubicBezTo>
                    <a:pt x="12478" y="2111"/>
                    <a:pt x="12478" y="2053"/>
                    <a:pt x="12528" y="2010"/>
                  </a:cubicBezTo>
                  <a:cubicBezTo>
                    <a:pt x="12453" y="1938"/>
                    <a:pt x="12677" y="1909"/>
                    <a:pt x="12503" y="1836"/>
                  </a:cubicBezTo>
                  <a:cubicBezTo>
                    <a:pt x="12354" y="1952"/>
                    <a:pt x="12329" y="2096"/>
                    <a:pt x="12329" y="2226"/>
                  </a:cubicBezTo>
                  <a:cubicBezTo>
                    <a:pt x="12229" y="2299"/>
                    <a:pt x="12254" y="2356"/>
                    <a:pt x="12204" y="2429"/>
                  </a:cubicBezTo>
                  <a:cubicBezTo>
                    <a:pt x="12180" y="2487"/>
                    <a:pt x="12180" y="2559"/>
                    <a:pt x="12155" y="2631"/>
                  </a:cubicBezTo>
                  <a:cubicBezTo>
                    <a:pt x="12080" y="2761"/>
                    <a:pt x="12130" y="2906"/>
                    <a:pt x="12030" y="3036"/>
                  </a:cubicBezTo>
                  <a:cubicBezTo>
                    <a:pt x="12080" y="3064"/>
                    <a:pt x="12080" y="3108"/>
                    <a:pt x="12030" y="3137"/>
                  </a:cubicBezTo>
                  <a:cubicBezTo>
                    <a:pt x="12055" y="3166"/>
                    <a:pt x="12055" y="3209"/>
                    <a:pt x="12055" y="3238"/>
                  </a:cubicBezTo>
                  <a:cubicBezTo>
                    <a:pt x="12055" y="3310"/>
                    <a:pt x="12030" y="3368"/>
                    <a:pt x="11981" y="3440"/>
                  </a:cubicBezTo>
                  <a:cubicBezTo>
                    <a:pt x="12006" y="3512"/>
                    <a:pt x="12030" y="3585"/>
                    <a:pt x="12006" y="3642"/>
                  </a:cubicBezTo>
                  <a:cubicBezTo>
                    <a:pt x="12030" y="3686"/>
                    <a:pt x="12006" y="3715"/>
                    <a:pt x="12080" y="3758"/>
                  </a:cubicBezTo>
                  <a:cubicBezTo>
                    <a:pt x="12006" y="3787"/>
                    <a:pt x="12006" y="3816"/>
                    <a:pt x="12080" y="3859"/>
                  </a:cubicBezTo>
                  <a:cubicBezTo>
                    <a:pt x="12105" y="3888"/>
                    <a:pt x="12105" y="3931"/>
                    <a:pt x="12080" y="3960"/>
                  </a:cubicBezTo>
                  <a:cubicBezTo>
                    <a:pt x="12030" y="3989"/>
                    <a:pt x="12155" y="4032"/>
                    <a:pt x="12105" y="4061"/>
                  </a:cubicBezTo>
                  <a:cubicBezTo>
                    <a:pt x="12130" y="4134"/>
                    <a:pt x="12105" y="4206"/>
                    <a:pt x="12180" y="4278"/>
                  </a:cubicBezTo>
                  <a:cubicBezTo>
                    <a:pt x="12130" y="4408"/>
                    <a:pt x="12329" y="4567"/>
                    <a:pt x="12279" y="4697"/>
                  </a:cubicBezTo>
                  <a:cubicBezTo>
                    <a:pt x="12378" y="4856"/>
                    <a:pt x="12329" y="5001"/>
                    <a:pt x="12478" y="5145"/>
                  </a:cubicBezTo>
                  <a:cubicBezTo>
                    <a:pt x="12378" y="5289"/>
                    <a:pt x="12577" y="5448"/>
                    <a:pt x="12453" y="5578"/>
                  </a:cubicBezTo>
                  <a:cubicBezTo>
                    <a:pt x="12503" y="5651"/>
                    <a:pt x="12503" y="5723"/>
                    <a:pt x="12478" y="5795"/>
                  </a:cubicBezTo>
                  <a:cubicBezTo>
                    <a:pt x="12577" y="5882"/>
                    <a:pt x="12552" y="5954"/>
                    <a:pt x="12503" y="6026"/>
                  </a:cubicBezTo>
                  <a:cubicBezTo>
                    <a:pt x="12577" y="6099"/>
                    <a:pt x="12577" y="6171"/>
                    <a:pt x="12528" y="6229"/>
                  </a:cubicBezTo>
                  <a:cubicBezTo>
                    <a:pt x="12552" y="6301"/>
                    <a:pt x="12552" y="6388"/>
                    <a:pt x="12503" y="6460"/>
                  </a:cubicBezTo>
                  <a:cubicBezTo>
                    <a:pt x="12552" y="6489"/>
                    <a:pt x="12552" y="6532"/>
                    <a:pt x="12503" y="6561"/>
                  </a:cubicBezTo>
                  <a:cubicBezTo>
                    <a:pt x="12503" y="6590"/>
                    <a:pt x="12478" y="6633"/>
                    <a:pt x="12478" y="6676"/>
                  </a:cubicBezTo>
                  <a:cubicBezTo>
                    <a:pt x="12503" y="6720"/>
                    <a:pt x="12453" y="6749"/>
                    <a:pt x="12478" y="6778"/>
                  </a:cubicBezTo>
                  <a:cubicBezTo>
                    <a:pt x="12403" y="6792"/>
                    <a:pt x="12503" y="6908"/>
                    <a:pt x="12378" y="6850"/>
                  </a:cubicBezTo>
                  <a:cubicBezTo>
                    <a:pt x="12403" y="6749"/>
                    <a:pt x="12428" y="6648"/>
                    <a:pt x="12428" y="6546"/>
                  </a:cubicBezTo>
                  <a:cubicBezTo>
                    <a:pt x="12304" y="6431"/>
                    <a:pt x="12304" y="6315"/>
                    <a:pt x="12329" y="6214"/>
                  </a:cubicBezTo>
                  <a:cubicBezTo>
                    <a:pt x="12254" y="6142"/>
                    <a:pt x="12304" y="6099"/>
                    <a:pt x="12304" y="6041"/>
                  </a:cubicBezTo>
                  <a:cubicBezTo>
                    <a:pt x="12279" y="5983"/>
                    <a:pt x="12155" y="5925"/>
                    <a:pt x="12204" y="5867"/>
                  </a:cubicBezTo>
                  <a:cubicBezTo>
                    <a:pt x="12204" y="5766"/>
                    <a:pt x="12130" y="5636"/>
                    <a:pt x="12080" y="5521"/>
                  </a:cubicBezTo>
                  <a:cubicBezTo>
                    <a:pt x="12055" y="5405"/>
                    <a:pt x="11931" y="5275"/>
                    <a:pt x="12006" y="5174"/>
                  </a:cubicBezTo>
                  <a:cubicBezTo>
                    <a:pt x="11782" y="5044"/>
                    <a:pt x="11931" y="4957"/>
                    <a:pt x="11782" y="4842"/>
                  </a:cubicBezTo>
                  <a:cubicBezTo>
                    <a:pt x="11856" y="4798"/>
                    <a:pt x="11707" y="4740"/>
                    <a:pt x="11782" y="4697"/>
                  </a:cubicBezTo>
                  <a:cubicBezTo>
                    <a:pt x="11682" y="4625"/>
                    <a:pt x="11832" y="4596"/>
                    <a:pt x="11682" y="4524"/>
                  </a:cubicBezTo>
                  <a:cubicBezTo>
                    <a:pt x="11633" y="4307"/>
                    <a:pt x="11608" y="4090"/>
                    <a:pt x="11484" y="3859"/>
                  </a:cubicBezTo>
                  <a:cubicBezTo>
                    <a:pt x="11558" y="3657"/>
                    <a:pt x="11384" y="3440"/>
                    <a:pt x="11508" y="3252"/>
                  </a:cubicBezTo>
                  <a:cubicBezTo>
                    <a:pt x="11409" y="3137"/>
                    <a:pt x="11583" y="3050"/>
                    <a:pt x="11484" y="2934"/>
                  </a:cubicBezTo>
                  <a:cubicBezTo>
                    <a:pt x="11533" y="2891"/>
                    <a:pt x="11558" y="2833"/>
                    <a:pt x="11533" y="2775"/>
                  </a:cubicBezTo>
                  <a:cubicBezTo>
                    <a:pt x="11583" y="2747"/>
                    <a:pt x="11633" y="2602"/>
                    <a:pt x="11484" y="2689"/>
                  </a:cubicBezTo>
                  <a:cubicBezTo>
                    <a:pt x="11359" y="2804"/>
                    <a:pt x="11359" y="2934"/>
                    <a:pt x="11359" y="3064"/>
                  </a:cubicBezTo>
                  <a:cubicBezTo>
                    <a:pt x="11359" y="3108"/>
                    <a:pt x="11359" y="3137"/>
                    <a:pt x="11285" y="3166"/>
                  </a:cubicBezTo>
                  <a:cubicBezTo>
                    <a:pt x="11310" y="3194"/>
                    <a:pt x="11310" y="3238"/>
                    <a:pt x="11285" y="3267"/>
                  </a:cubicBezTo>
                  <a:cubicBezTo>
                    <a:pt x="11359" y="3339"/>
                    <a:pt x="11235" y="3397"/>
                    <a:pt x="11310" y="3469"/>
                  </a:cubicBezTo>
                  <a:cubicBezTo>
                    <a:pt x="11235" y="3541"/>
                    <a:pt x="11334" y="3613"/>
                    <a:pt x="11310" y="3686"/>
                  </a:cubicBezTo>
                  <a:cubicBezTo>
                    <a:pt x="11235" y="3744"/>
                    <a:pt x="11334" y="3816"/>
                    <a:pt x="11334" y="3888"/>
                  </a:cubicBezTo>
                  <a:cubicBezTo>
                    <a:pt x="11285" y="3960"/>
                    <a:pt x="11409" y="4032"/>
                    <a:pt x="11334" y="4105"/>
                  </a:cubicBezTo>
                  <a:cubicBezTo>
                    <a:pt x="11434" y="4177"/>
                    <a:pt x="11334" y="4235"/>
                    <a:pt x="11508" y="4321"/>
                  </a:cubicBezTo>
                  <a:cubicBezTo>
                    <a:pt x="11334" y="4365"/>
                    <a:pt x="11508" y="4437"/>
                    <a:pt x="11484" y="4509"/>
                  </a:cubicBezTo>
                  <a:cubicBezTo>
                    <a:pt x="11484" y="4567"/>
                    <a:pt x="11484" y="4639"/>
                    <a:pt x="11558" y="4712"/>
                  </a:cubicBezTo>
                  <a:cubicBezTo>
                    <a:pt x="11583" y="4784"/>
                    <a:pt x="11608" y="4842"/>
                    <a:pt x="11608" y="4914"/>
                  </a:cubicBezTo>
                  <a:cubicBezTo>
                    <a:pt x="11583" y="4972"/>
                    <a:pt x="11732" y="5058"/>
                    <a:pt x="11633" y="5116"/>
                  </a:cubicBezTo>
                  <a:cubicBezTo>
                    <a:pt x="11807" y="5217"/>
                    <a:pt x="11757" y="5304"/>
                    <a:pt x="11807" y="5405"/>
                  </a:cubicBezTo>
                  <a:cubicBezTo>
                    <a:pt x="11732" y="5448"/>
                    <a:pt x="11881" y="5420"/>
                    <a:pt x="11856" y="5492"/>
                  </a:cubicBezTo>
                  <a:cubicBezTo>
                    <a:pt x="11832" y="5535"/>
                    <a:pt x="11906" y="5593"/>
                    <a:pt x="11906" y="5636"/>
                  </a:cubicBezTo>
                  <a:cubicBezTo>
                    <a:pt x="11881" y="5680"/>
                    <a:pt x="12006" y="5723"/>
                    <a:pt x="11956" y="5766"/>
                  </a:cubicBezTo>
                  <a:cubicBezTo>
                    <a:pt x="11881" y="5810"/>
                    <a:pt x="12055" y="5867"/>
                    <a:pt x="11931" y="5911"/>
                  </a:cubicBezTo>
                  <a:cubicBezTo>
                    <a:pt x="12130" y="6026"/>
                    <a:pt x="12006" y="6099"/>
                    <a:pt x="12080" y="6214"/>
                  </a:cubicBezTo>
                  <a:cubicBezTo>
                    <a:pt x="12030" y="6286"/>
                    <a:pt x="12180" y="6402"/>
                    <a:pt x="12105" y="6474"/>
                  </a:cubicBezTo>
                  <a:cubicBezTo>
                    <a:pt x="12180" y="6575"/>
                    <a:pt x="12180" y="6676"/>
                    <a:pt x="12155" y="6778"/>
                  </a:cubicBezTo>
                  <a:cubicBezTo>
                    <a:pt x="12229" y="6821"/>
                    <a:pt x="12080" y="6850"/>
                    <a:pt x="12204" y="6893"/>
                  </a:cubicBezTo>
                  <a:cubicBezTo>
                    <a:pt x="12006" y="6922"/>
                    <a:pt x="12180" y="6994"/>
                    <a:pt x="12130" y="7038"/>
                  </a:cubicBezTo>
                  <a:cubicBezTo>
                    <a:pt x="12254" y="7095"/>
                    <a:pt x="12030" y="7124"/>
                    <a:pt x="12130" y="7182"/>
                  </a:cubicBezTo>
                  <a:cubicBezTo>
                    <a:pt x="12055" y="7226"/>
                    <a:pt x="12204" y="7283"/>
                    <a:pt x="12055" y="7312"/>
                  </a:cubicBezTo>
                  <a:cubicBezTo>
                    <a:pt x="12006" y="7254"/>
                    <a:pt x="12055" y="7197"/>
                    <a:pt x="12055" y="7139"/>
                  </a:cubicBezTo>
                  <a:cubicBezTo>
                    <a:pt x="12055" y="7067"/>
                    <a:pt x="12080" y="7009"/>
                    <a:pt x="12080" y="6951"/>
                  </a:cubicBezTo>
                  <a:cubicBezTo>
                    <a:pt x="12030" y="6879"/>
                    <a:pt x="12105" y="6835"/>
                    <a:pt x="12030" y="6763"/>
                  </a:cubicBezTo>
                  <a:cubicBezTo>
                    <a:pt x="12080" y="6691"/>
                    <a:pt x="11981" y="6619"/>
                    <a:pt x="12006" y="6546"/>
                  </a:cubicBezTo>
                  <a:cubicBezTo>
                    <a:pt x="11981" y="6416"/>
                    <a:pt x="11956" y="6286"/>
                    <a:pt x="11881" y="6142"/>
                  </a:cubicBezTo>
                  <a:cubicBezTo>
                    <a:pt x="11906" y="6026"/>
                    <a:pt x="11856" y="5882"/>
                    <a:pt x="11682" y="5737"/>
                  </a:cubicBezTo>
                  <a:cubicBezTo>
                    <a:pt x="11782" y="5680"/>
                    <a:pt x="11583" y="5593"/>
                    <a:pt x="11658" y="5535"/>
                  </a:cubicBezTo>
                  <a:cubicBezTo>
                    <a:pt x="11533" y="5448"/>
                    <a:pt x="11583" y="5376"/>
                    <a:pt x="11533" y="5289"/>
                  </a:cubicBezTo>
                  <a:cubicBezTo>
                    <a:pt x="11434" y="5203"/>
                    <a:pt x="11484" y="5131"/>
                    <a:pt x="11434" y="5058"/>
                  </a:cubicBezTo>
                  <a:cubicBezTo>
                    <a:pt x="11484" y="5015"/>
                    <a:pt x="11409" y="4986"/>
                    <a:pt x="11359" y="4986"/>
                  </a:cubicBezTo>
                  <a:cubicBezTo>
                    <a:pt x="11409" y="4943"/>
                    <a:pt x="11384" y="4899"/>
                    <a:pt x="11310" y="4856"/>
                  </a:cubicBezTo>
                  <a:cubicBezTo>
                    <a:pt x="11359" y="4827"/>
                    <a:pt x="11285" y="4784"/>
                    <a:pt x="11310" y="4755"/>
                  </a:cubicBezTo>
                  <a:cubicBezTo>
                    <a:pt x="11160" y="4726"/>
                    <a:pt x="11434" y="4639"/>
                    <a:pt x="11260" y="4668"/>
                  </a:cubicBezTo>
                  <a:cubicBezTo>
                    <a:pt x="11260" y="4596"/>
                    <a:pt x="11235" y="4509"/>
                    <a:pt x="11210" y="4437"/>
                  </a:cubicBezTo>
                  <a:cubicBezTo>
                    <a:pt x="11285" y="4365"/>
                    <a:pt x="11136" y="4278"/>
                    <a:pt x="11185" y="4206"/>
                  </a:cubicBezTo>
                  <a:cubicBezTo>
                    <a:pt x="11086" y="4119"/>
                    <a:pt x="11160" y="4047"/>
                    <a:pt x="11061" y="3975"/>
                  </a:cubicBezTo>
                  <a:cubicBezTo>
                    <a:pt x="11136" y="3902"/>
                    <a:pt x="11036" y="3830"/>
                    <a:pt x="11061" y="3758"/>
                  </a:cubicBezTo>
                  <a:cubicBezTo>
                    <a:pt x="11011" y="3686"/>
                    <a:pt x="11086" y="3613"/>
                    <a:pt x="11011" y="3527"/>
                  </a:cubicBezTo>
                  <a:cubicBezTo>
                    <a:pt x="11160" y="3469"/>
                    <a:pt x="11011" y="3382"/>
                    <a:pt x="11036" y="3310"/>
                  </a:cubicBezTo>
                  <a:cubicBezTo>
                    <a:pt x="11086" y="3281"/>
                    <a:pt x="11011" y="3238"/>
                    <a:pt x="11036" y="3209"/>
                  </a:cubicBezTo>
                  <a:cubicBezTo>
                    <a:pt x="11061" y="3166"/>
                    <a:pt x="11086" y="3122"/>
                    <a:pt x="11061" y="3079"/>
                  </a:cubicBezTo>
                  <a:cubicBezTo>
                    <a:pt x="11185" y="3021"/>
                    <a:pt x="10986" y="2920"/>
                    <a:pt x="11160" y="2862"/>
                  </a:cubicBezTo>
                  <a:cubicBezTo>
                    <a:pt x="11111" y="2790"/>
                    <a:pt x="11210" y="2718"/>
                    <a:pt x="11185" y="2645"/>
                  </a:cubicBezTo>
                  <a:cubicBezTo>
                    <a:pt x="11359" y="2573"/>
                    <a:pt x="11185" y="2487"/>
                    <a:pt x="11359" y="2429"/>
                  </a:cubicBezTo>
                  <a:cubicBezTo>
                    <a:pt x="11285" y="2342"/>
                    <a:pt x="11459" y="2284"/>
                    <a:pt x="11384" y="2198"/>
                  </a:cubicBezTo>
                  <a:cubicBezTo>
                    <a:pt x="11235" y="2255"/>
                    <a:pt x="11210" y="2328"/>
                    <a:pt x="11185" y="2385"/>
                  </a:cubicBezTo>
                  <a:cubicBezTo>
                    <a:pt x="11011" y="2458"/>
                    <a:pt x="11185" y="2544"/>
                    <a:pt x="11011" y="2602"/>
                  </a:cubicBezTo>
                  <a:cubicBezTo>
                    <a:pt x="11036" y="2747"/>
                    <a:pt x="10912" y="2877"/>
                    <a:pt x="10937" y="3036"/>
                  </a:cubicBezTo>
                  <a:cubicBezTo>
                    <a:pt x="10837" y="3093"/>
                    <a:pt x="10912" y="3166"/>
                    <a:pt x="10887" y="3223"/>
                  </a:cubicBezTo>
                  <a:cubicBezTo>
                    <a:pt x="10912" y="3310"/>
                    <a:pt x="10812" y="3368"/>
                    <a:pt x="10862" y="3455"/>
                  </a:cubicBezTo>
                  <a:cubicBezTo>
                    <a:pt x="10812" y="3599"/>
                    <a:pt x="10837" y="3758"/>
                    <a:pt x="10862" y="3902"/>
                  </a:cubicBezTo>
                  <a:cubicBezTo>
                    <a:pt x="10937" y="3989"/>
                    <a:pt x="10812" y="4047"/>
                    <a:pt x="10937" y="4119"/>
                  </a:cubicBezTo>
                  <a:cubicBezTo>
                    <a:pt x="10862" y="4191"/>
                    <a:pt x="10937" y="4278"/>
                    <a:pt x="10986" y="4350"/>
                  </a:cubicBezTo>
                  <a:cubicBezTo>
                    <a:pt x="10986" y="4509"/>
                    <a:pt x="11036" y="4654"/>
                    <a:pt x="11136" y="4827"/>
                  </a:cubicBezTo>
                  <a:cubicBezTo>
                    <a:pt x="11111" y="4957"/>
                    <a:pt x="11260" y="5116"/>
                    <a:pt x="11260" y="5261"/>
                  </a:cubicBezTo>
                  <a:cubicBezTo>
                    <a:pt x="11334" y="5347"/>
                    <a:pt x="11359" y="5420"/>
                    <a:pt x="11384" y="5506"/>
                  </a:cubicBezTo>
                  <a:cubicBezTo>
                    <a:pt x="11384" y="5578"/>
                    <a:pt x="11459" y="5665"/>
                    <a:pt x="11434" y="5737"/>
                  </a:cubicBezTo>
                  <a:cubicBezTo>
                    <a:pt x="11707" y="5940"/>
                    <a:pt x="11558" y="6113"/>
                    <a:pt x="11732" y="6315"/>
                  </a:cubicBezTo>
                  <a:cubicBezTo>
                    <a:pt x="11682" y="6402"/>
                    <a:pt x="11832" y="6503"/>
                    <a:pt x="11757" y="6590"/>
                  </a:cubicBezTo>
                  <a:cubicBezTo>
                    <a:pt x="11757" y="6691"/>
                    <a:pt x="11832" y="6792"/>
                    <a:pt x="11807" y="6879"/>
                  </a:cubicBezTo>
                  <a:cubicBezTo>
                    <a:pt x="11906" y="6980"/>
                    <a:pt x="11757" y="7052"/>
                    <a:pt x="11856" y="7153"/>
                  </a:cubicBezTo>
                  <a:cubicBezTo>
                    <a:pt x="11707" y="7240"/>
                    <a:pt x="11832" y="7341"/>
                    <a:pt x="11757" y="7442"/>
                  </a:cubicBezTo>
                  <a:cubicBezTo>
                    <a:pt x="11732" y="7486"/>
                    <a:pt x="11682" y="7529"/>
                    <a:pt x="11757" y="7587"/>
                  </a:cubicBezTo>
                  <a:cubicBezTo>
                    <a:pt x="11658" y="7616"/>
                    <a:pt x="11682" y="7673"/>
                    <a:pt x="11682" y="7717"/>
                  </a:cubicBezTo>
                  <a:cubicBezTo>
                    <a:pt x="11583" y="7760"/>
                    <a:pt x="11608" y="7803"/>
                    <a:pt x="11533" y="7847"/>
                  </a:cubicBezTo>
                  <a:cubicBezTo>
                    <a:pt x="11583" y="7876"/>
                    <a:pt x="11558" y="7890"/>
                    <a:pt x="11558" y="7905"/>
                  </a:cubicBezTo>
                  <a:cubicBezTo>
                    <a:pt x="11508" y="7933"/>
                    <a:pt x="11533" y="7977"/>
                    <a:pt x="11484" y="7948"/>
                  </a:cubicBezTo>
                  <a:cubicBezTo>
                    <a:pt x="11459" y="7746"/>
                    <a:pt x="11484" y="7558"/>
                    <a:pt x="11508" y="7370"/>
                  </a:cubicBezTo>
                  <a:cubicBezTo>
                    <a:pt x="11409" y="7312"/>
                    <a:pt x="11484" y="7269"/>
                    <a:pt x="11508" y="7226"/>
                  </a:cubicBezTo>
                  <a:cubicBezTo>
                    <a:pt x="11434" y="7168"/>
                    <a:pt x="11409" y="7124"/>
                    <a:pt x="11434" y="7081"/>
                  </a:cubicBezTo>
                  <a:cubicBezTo>
                    <a:pt x="11359" y="6965"/>
                    <a:pt x="11384" y="6864"/>
                    <a:pt x="11285" y="6749"/>
                  </a:cubicBezTo>
                  <a:cubicBezTo>
                    <a:pt x="11384" y="6662"/>
                    <a:pt x="11210" y="6546"/>
                    <a:pt x="11210" y="6460"/>
                  </a:cubicBezTo>
                  <a:cubicBezTo>
                    <a:pt x="11086" y="6344"/>
                    <a:pt x="11111" y="6258"/>
                    <a:pt x="11036" y="6156"/>
                  </a:cubicBezTo>
                  <a:cubicBezTo>
                    <a:pt x="11160" y="6113"/>
                    <a:pt x="10837" y="6041"/>
                    <a:pt x="10962" y="5997"/>
                  </a:cubicBezTo>
                  <a:cubicBezTo>
                    <a:pt x="10837" y="5940"/>
                    <a:pt x="10937" y="5896"/>
                    <a:pt x="10837" y="5839"/>
                  </a:cubicBezTo>
                  <a:cubicBezTo>
                    <a:pt x="10887" y="5752"/>
                    <a:pt x="10738" y="5636"/>
                    <a:pt x="10738" y="5521"/>
                  </a:cubicBezTo>
                  <a:cubicBezTo>
                    <a:pt x="10589" y="5550"/>
                    <a:pt x="10788" y="5448"/>
                    <a:pt x="10663" y="5420"/>
                  </a:cubicBezTo>
                  <a:cubicBezTo>
                    <a:pt x="10614" y="5362"/>
                    <a:pt x="10663" y="5318"/>
                    <a:pt x="10589" y="5261"/>
                  </a:cubicBezTo>
                  <a:cubicBezTo>
                    <a:pt x="10514" y="5203"/>
                    <a:pt x="10564" y="5159"/>
                    <a:pt x="10539" y="5116"/>
                  </a:cubicBezTo>
                  <a:cubicBezTo>
                    <a:pt x="10564" y="5102"/>
                    <a:pt x="10564" y="5073"/>
                    <a:pt x="10514" y="5087"/>
                  </a:cubicBezTo>
                  <a:cubicBezTo>
                    <a:pt x="10464" y="5058"/>
                    <a:pt x="10514" y="5044"/>
                    <a:pt x="10464" y="5001"/>
                  </a:cubicBezTo>
                  <a:cubicBezTo>
                    <a:pt x="10489" y="4914"/>
                    <a:pt x="10390" y="4798"/>
                    <a:pt x="10390" y="4712"/>
                  </a:cubicBezTo>
                  <a:cubicBezTo>
                    <a:pt x="10464" y="4668"/>
                    <a:pt x="10290" y="4596"/>
                    <a:pt x="10340" y="4553"/>
                  </a:cubicBezTo>
                  <a:cubicBezTo>
                    <a:pt x="10365" y="4509"/>
                    <a:pt x="10290" y="4451"/>
                    <a:pt x="10315" y="4394"/>
                  </a:cubicBezTo>
                  <a:cubicBezTo>
                    <a:pt x="10390" y="4307"/>
                    <a:pt x="10340" y="4206"/>
                    <a:pt x="10315" y="4105"/>
                  </a:cubicBezTo>
                  <a:cubicBezTo>
                    <a:pt x="10315" y="4004"/>
                    <a:pt x="10365" y="3902"/>
                    <a:pt x="10290" y="3787"/>
                  </a:cubicBezTo>
                  <a:cubicBezTo>
                    <a:pt x="10340" y="3744"/>
                    <a:pt x="10390" y="3700"/>
                    <a:pt x="10290" y="3642"/>
                  </a:cubicBezTo>
                  <a:cubicBezTo>
                    <a:pt x="10315" y="3628"/>
                    <a:pt x="10315" y="3613"/>
                    <a:pt x="10290" y="3585"/>
                  </a:cubicBezTo>
                  <a:cubicBezTo>
                    <a:pt x="10315" y="3556"/>
                    <a:pt x="10365" y="3541"/>
                    <a:pt x="10315" y="3512"/>
                  </a:cubicBezTo>
                  <a:cubicBezTo>
                    <a:pt x="10340" y="3411"/>
                    <a:pt x="10340" y="3296"/>
                    <a:pt x="10290" y="3194"/>
                  </a:cubicBezTo>
                  <a:cubicBezTo>
                    <a:pt x="10365" y="3166"/>
                    <a:pt x="10390" y="3122"/>
                    <a:pt x="10315" y="3079"/>
                  </a:cubicBezTo>
                  <a:cubicBezTo>
                    <a:pt x="10464" y="3036"/>
                    <a:pt x="10266" y="2978"/>
                    <a:pt x="10390" y="2934"/>
                  </a:cubicBezTo>
                  <a:cubicBezTo>
                    <a:pt x="10340" y="2877"/>
                    <a:pt x="10390" y="2833"/>
                    <a:pt x="10390" y="2790"/>
                  </a:cubicBezTo>
                  <a:cubicBezTo>
                    <a:pt x="10464" y="2775"/>
                    <a:pt x="10415" y="2645"/>
                    <a:pt x="10315" y="2689"/>
                  </a:cubicBezTo>
                  <a:cubicBezTo>
                    <a:pt x="10390" y="2761"/>
                    <a:pt x="10216" y="2804"/>
                    <a:pt x="10266" y="2877"/>
                  </a:cubicBezTo>
                  <a:cubicBezTo>
                    <a:pt x="10290" y="2963"/>
                    <a:pt x="10191" y="3036"/>
                    <a:pt x="10241" y="3108"/>
                  </a:cubicBezTo>
                  <a:cubicBezTo>
                    <a:pt x="10191" y="3137"/>
                    <a:pt x="10216" y="3180"/>
                    <a:pt x="10166" y="3209"/>
                  </a:cubicBezTo>
                  <a:cubicBezTo>
                    <a:pt x="10315" y="3252"/>
                    <a:pt x="10067" y="3281"/>
                    <a:pt x="10216" y="3325"/>
                  </a:cubicBezTo>
                  <a:cubicBezTo>
                    <a:pt x="10166" y="3397"/>
                    <a:pt x="10191" y="3483"/>
                    <a:pt x="10191" y="3556"/>
                  </a:cubicBezTo>
                  <a:cubicBezTo>
                    <a:pt x="10092" y="3845"/>
                    <a:pt x="10191" y="4163"/>
                    <a:pt x="10067" y="4451"/>
                  </a:cubicBezTo>
                  <a:cubicBezTo>
                    <a:pt x="10141" y="4524"/>
                    <a:pt x="10141" y="4582"/>
                    <a:pt x="10141" y="4639"/>
                  </a:cubicBezTo>
                  <a:cubicBezTo>
                    <a:pt x="10116" y="4712"/>
                    <a:pt x="10241" y="4784"/>
                    <a:pt x="10191" y="4827"/>
                  </a:cubicBezTo>
                  <a:cubicBezTo>
                    <a:pt x="10266" y="4899"/>
                    <a:pt x="10141" y="4957"/>
                    <a:pt x="10315" y="5029"/>
                  </a:cubicBezTo>
                  <a:cubicBezTo>
                    <a:pt x="10241" y="5087"/>
                    <a:pt x="10315" y="5174"/>
                    <a:pt x="10390" y="5246"/>
                  </a:cubicBezTo>
                  <a:cubicBezTo>
                    <a:pt x="10290" y="5304"/>
                    <a:pt x="10489" y="5376"/>
                    <a:pt x="10440" y="5434"/>
                  </a:cubicBezTo>
                  <a:cubicBezTo>
                    <a:pt x="10440" y="5506"/>
                    <a:pt x="10564" y="5578"/>
                    <a:pt x="10514" y="5651"/>
                  </a:cubicBezTo>
                  <a:cubicBezTo>
                    <a:pt x="10638" y="5795"/>
                    <a:pt x="10614" y="5925"/>
                    <a:pt x="10738" y="6055"/>
                  </a:cubicBezTo>
                  <a:cubicBezTo>
                    <a:pt x="10887" y="6330"/>
                    <a:pt x="11061" y="6619"/>
                    <a:pt x="11136" y="6879"/>
                  </a:cubicBezTo>
                  <a:cubicBezTo>
                    <a:pt x="11136" y="6937"/>
                    <a:pt x="11160" y="7009"/>
                    <a:pt x="11185" y="7067"/>
                  </a:cubicBezTo>
                  <a:cubicBezTo>
                    <a:pt x="11310" y="7153"/>
                    <a:pt x="11111" y="7197"/>
                    <a:pt x="11285" y="7283"/>
                  </a:cubicBezTo>
                  <a:cubicBezTo>
                    <a:pt x="11210" y="7341"/>
                    <a:pt x="11235" y="7413"/>
                    <a:pt x="11260" y="7471"/>
                  </a:cubicBezTo>
                  <a:cubicBezTo>
                    <a:pt x="11136" y="7529"/>
                    <a:pt x="11359" y="7616"/>
                    <a:pt x="11210" y="7673"/>
                  </a:cubicBezTo>
                  <a:cubicBezTo>
                    <a:pt x="11160" y="7616"/>
                    <a:pt x="11260" y="7587"/>
                    <a:pt x="11136" y="7514"/>
                  </a:cubicBezTo>
                  <a:cubicBezTo>
                    <a:pt x="11160" y="7471"/>
                    <a:pt x="11235" y="7428"/>
                    <a:pt x="11136" y="7384"/>
                  </a:cubicBezTo>
                  <a:cubicBezTo>
                    <a:pt x="11086" y="7327"/>
                    <a:pt x="11136" y="7283"/>
                    <a:pt x="11136" y="7240"/>
                  </a:cubicBezTo>
                  <a:cubicBezTo>
                    <a:pt x="11061" y="7182"/>
                    <a:pt x="11111" y="7139"/>
                    <a:pt x="11086" y="7081"/>
                  </a:cubicBezTo>
                  <a:cubicBezTo>
                    <a:pt x="11011" y="6980"/>
                    <a:pt x="10986" y="6879"/>
                    <a:pt x="10962" y="6778"/>
                  </a:cubicBezTo>
                  <a:cubicBezTo>
                    <a:pt x="10912" y="6676"/>
                    <a:pt x="10862" y="6575"/>
                    <a:pt x="10763" y="6474"/>
                  </a:cubicBezTo>
                  <a:cubicBezTo>
                    <a:pt x="10788" y="6431"/>
                    <a:pt x="10713" y="6373"/>
                    <a:pt x="10688" y="6330"/>
                  </a:cubicBezTo>
                  <a:cubicBezTo>
                    <a:pt x="10738" y="6286"/>
                    <a:pt x="10663" y="6229"/>
                    <a:pt x="10638" y="6171"/>
                  </a:cubicBezTo>
                  <a:cubicBezTo>
                    <a:pt x="10539" y="6070"/>
                    <a:pt x="10489" y="5969"/>
                    <a:pt x="10440" y="5867"/>
                  </a:cubicBezTo>
                  <a:cubicBezTo>
                    <a:pt x="10514" y="5824"/>
                    <a:pt x="10315" y="5766"/>
                    <a:pt x="10365" y="5723"/>
                  </a:cubicBezTo>
                  <a:cubicBezTo>
                    <a:pt x="10340" y="5665"/>
                    <a:pt x="10266" y="5607"/>
                    <a:pt x="10290" y="5564"/>
                  </a:cubicBezTo>
                  <a:cubicBezTo>
                    <a:pt x="10166" y="5506"/>
                    <a:pt x="10266" y="5463"/>
                    <a:pt x="10241" y="5420"/>
                  </a:cubicBezTo>
                  <a:cubicBezTo>
                    <a:pt x="10216" y="5362"/>
                    <a:pt x="10141" y="5304"/>
                    <a:pt x="10166" y="5261"/>
                  </a:cubicBezTo>
                  <a:cubicBezTo>
                    <a:pt x="10116" y="5174"/>
                    <a:pt x="10067" y="5131"/>
                    <a:pt x="10017" y="5044"/>
                  </a:cubicBezTo>
                  <a:cubicBezTo>
                    <a:pt x="10017" y="5029"/>
                    <a:pt x="10042" y="4986"/>
                    <a:pt x="10042" y="4972"/>
                  </a:cubicBezTo>
                  <a:cubicBezTo>
                    <a:pt x="10017" y="4914"/>
                    <a:pt x="9992" y="4856"/>
                    <a:pt x="9967" y="4813"/>
                  </a:cubicBezTo>
                  <a:cubicBezTo>
                    <a:pt x="9967" y="4813"/>
                    <a:pt x="10017" y="4798"/>
                    <a:pt x="10017" y="4798"/>
                  </a:cubicBezTo>
                  <a:cubicBezTo>
                    <a:pt x="10017" y="4784"/>
                    <a:pt x="9967" y="4769"/>
                    <a:pt x="9967" y="4755"/>
                  </a:cubicBezTo>
                  <a:cubicBezTo>
                    <a:pt x="9942" y="4726"/>
                    <a:pt x="9992" y="4697"/>
                    <a:pt x="9992" y="4668"/>
                  </a:cubicBezTo>
                  <a:cubicBezTo>
                    <a:pt x="9967" y="4625"/>
                    <a:pt x="9942" y="4567"/>
                    <a:pt x="9918" y="4524"/>
                  </a:cubicBezTo>
                  <a:cubicBezTo>
                    <a:pt x="9893" y="4451"/>
                    <a:pt x="9893" y="4379"/>
                    <a:pt x="9893" y="4350"/>
                  </a:cubicBezTo>
                  <a:cubicBezTo>
                    <a:pt x="9893" y="4336"/>
                    <a:pt x="9843" y="4321"/>
                    <a:pt x="9843" y="4307"/>
                  </a:cubicBezTo>
                  <a:cubicBezTo>
                    <a:pt x="9818" y="4293"/>
                    <a:pt x="9868" y="4249"/>
                    <a:pt x="9843" y="4220"/>
                  </a:cubicBezTo>
                  <a:cubicBezTo>
                    <a:pt x="9843" y="4177"/>
                    <a:pt x="9793" y="4134"/>
                    <a:pt x="9793" y="4076"/>
                  </a:cubicBezTo>
                  <a:cubicBezTo>
                    <a:pt x="9793" y="3975"/>
                    <a:pt x="9768" y="3874"/>
                    <a:pt x="9793" y="3787"/>
                  </a:cubicBezTo>
                  <a:cubicBezTo>
                    <a:pt x="9694" y="3686"/>
                    <a:pt x="9843" y="3599"/>
                    <a:pt x="9744" y="3498"/>
                  </a:cubicBezTo>
                  <a:cubicBezTo>
                    <a:pt x="9843" y="3411"/>
                    <a:pt x="9719" y="3296"/>
                    <a:pt x="9818" y="3209"/>
                  </a:cubicBezTo>
                  <a:cubicBezTo>
                    <a:pt x="9768" y="3194"/>
                    <a:pt x="9793" y="3166"/>
                    <a:pt x="9793" y="3151"/>
                  </a:cubicBezTo>
                  <a:cubicBezTo>
                    <a:pt x="9793" y="3122"/>
                    <a:pt x="9818" y="3093"/>
                    <a:pt x="9818" y="3064"/>
                  </a:cubicBezTo>
                  <a:cubicBezTo>
                    <a:pt x="9818" y="3021"/>
                    <a:pt x="9868" y="2963"/>
                    <a:pt x="9793" y="2906"/>
                  </a:cubicBezTo>
                  <a:cubicBezTo>
                    <a:pt x="9669" y="2934"/>
                    <a:pt x="9768" y="2978"/>
                    <a:pt x="9694" y="3021"/>
                  </a:cubicBezTo>
                  <a:cubicBezTo>
                    <a:pt x="9644" y="3036"/>
                    <a:pt x="9719" y="3050"/>
                    <a:pt x="9719" y="3079"/>
                  </a:cubicBezTo>
                  <a:cubicBezTo>
                    <a:pt x="9719" y="3108"/>
                    <a:pt x="9594" y="3122"/>
                    <a:pt x="9694" y="3166"/>
                  </a:cubicBezTo>
                  <a:cubicBezTo>
                    <a:pt x="9744" y="3209"/>
                    <a:pt x="9570" y="3238"/>
                    <a:pt x="9669" y="3281"/>
                  </a:cubicBezTo>
                  <a:cubicBezTo>
                    <a:pt x="9594" y="3325"/>
                    <a:pt x="9669" y="3382"/>
                    <a:pt x="9594" y="3411"/>
                  </a:cubicBezTo>
                  <a:cubicBezTo>
                    <a:pt x="9694" y="3512"/>
                    <a:pt x="9545" y="3599"/>
                    <a:pt x="9619" y="3686"/>
                  </a:cubicBezTo>
                  <a:cubicBezTo>
                    <a:pt x="9570" y="3729"/>
                    <a:pt x="9594" y="3772"/>
                    <a:pt x="9644" y="3816"/>
                  </a:cubicBezTo>
                  <a:cubicBezTo>
                    <a:pt x="9619" y="3859"/>
                    <a:pt x="9570" y="3902"/>
                    <a:pt x="9644" y="3960"/>
                  </a:cubicBezTo>
                  <a:cubicBezTo>
                    <a:pt x="9594" y="4047"/>
                    <a:pt x="9594" y="4134"/>
                    <a:pt x="9669" y="4235"/>
                  </a:cubicBezTo>
                  <a:cubicBezTo>
                    <a:pt x="9619" y="4321"/>
                    <a:pt x="9669" y="4408"/>
                    <a:pt x="9719" y="4495"/>
                  </a:cubicBezTo>
                  <a:cubicBezTo>
                    <a:pt x="9719" y="4683"/>
                    <a:pt x="9868" y="4870"/>
                    <a:pt x="9768" y="5044"/>
                  </a:cubicBezTo>
                  <a:cubicBezTo>
                    <a:pt x="9893" y="5116"/>
                    <a:pt x="9818" y="5159"/>
                    <a:pt x="9942" y="5217"/>
                  </a:cubicBezTo>
                  <a:cubicBezTo>
                    <a:pt x="9843" y="5275"/>
                    <a:pt x="10017" y="5347"/>
                    <a:pt x="9967" y="5391"/>
                  </a:cubicBezTo>
                  <a:cubicBezTo>
                    <a:pt x="10067" y="5506"/>
                    <a:pt x="10017" y="5622"/>
                    <a:pt x="10141" y="5737"/>
                  </a:cubicBezTo>
                  <a:cubicBezTo>
                    <a:pt x="10116" y="5795"/>
                    <a:pt x="10166" y="5853"/>
                    <a:pt x="10241" y="5911"/>
                  </a:cubicBezTo>
                  <a:cubicBezTo>
                    <a:pt x="10266" y="5969"/>
                    <a:pt x="10266" y="6026"/>
                    <a:pt x="10340" y="6084"/>
                  </a:cubicBezTo>
                  <a:cubicBezTo>
                    <a:pt x="10415" y="6200"/>
                    <a:pt x="10464" y="6315"/>
                    <a:pt x="10514" y="6431"/>
                  </a:cubicBezTo>
                  <a:cubicBezTo>
                    <a:pt x="10614" y="6575"/>
                    <a:pt x="10564" y="6619"/>
                    <a:pt x="10713" y="6734"/>
                  </a:cubicBezTo>
                  <a:cubicBezTo>
                    <a:pt x="10638" y="6792"/>
                    <a:pt x="10812" y="6864"/>
                    <a:pt x="10738" y="6908"/>
                  </a:cubicBezTo>
                  <a:cubicBezTo>
                    <a:pt x="10837" y="6965"/>
                    <a:pt x="10738" y="7023"/>
                    <a:pt x="10837" y="7081"/>
                  </a:cubicBezTo>
                  <a:cubicBezTo>
                    <a:pt x="10937" y="7312"/>
                    <a:pt x="10887" y="7543"/>
                    <a:pt x="11036" y="7775"/>
                  </a:cubicBezTo>
                  <a:cubicBezTo>
                    <a:pt x="10912" y="7818"/>
                    <a:pt x="11011" y="7890"/>
                    <a:pt x="10986" y="7933"/>
                  </a:cubicBezTo>
                  <a:cubicBezTo>
                    <a:pt x="10937" y="7991"/>
                    <a:pt x="11011" y="8049"/>
                    <a:pt x="11011" y="8107"/>
                  </a:cubicBezTo>
                  <a:cubicBezTo>
                    <a:pt x="10837" y="8309"/>
                    <a:pt x="10962" y="8555"/>
                    <a:pt x="10663" y="8714"/>
                  </a:cubicBezTo>
                  <a:cubicBezTo>
                    <a:pt x="10713" y="8584"/>
                    <a:pt x="10614" y="8454"/>
                    <a:pt x="10663" y="8324"/>
                  </a:cubicBezTo>
                  <a:cubicBezTo>
                    <a:pt x="10638" y="8251"/>
                    <a:pt x="10663" y="8194"/>
                    <a:pt x="10688" y="8136"/>
                  </a:cubicBezTo>
                  <a:cubicBezTo>
                    <a:pt x="10589" y="8064"/>
                    <a:pt x="10663" y="8006"/>
                    <a:pt x="10663" y="7933"/>
                  </a:cubicBezTo>
                  <a:cubicBezTo>
                    <a:pt x="10539" y="7746"/>
                    <a:pt x="10564" y="7558"/>
                    <a:pt x="10464" y="7370"/>
                  </a:cubicBezTo>
                  <a:cubicBezTo>
                    <a:pt x="10365" y="7182"/>
                    <a:pt x="10340" y="6994"/>
                    <a:pt x="10315" y="6807"/>
                  </a:cubicBezTo>
                  <a:cubicBezTo>
                    <a:pt x="10241" y="6850"/>
                    <a:pt x="10241" y="6734"/>
                    <a:pt x="10266" y="6720"/>
                  </a:cubicBezTo>
                  <a:cubicBezTo>
                    <a:pt x="10141" y="6662"/>
                    <a:pt x="10241" y="6619"/>
                    <a:pt x="10141" y="6561"/>
                  </a:cubicBezTo>
                  <a:cubicBezTo>
                    <a:pt x="10166" y="6474"/>
                    <a:pt x="10067" y="6373"/>
                    <a:pt x="10092" y="6286"/>
                  </a:cubicBezTo>
                  <a:cubicBezTo>
                    <a:pt x="10042" y="6301"/>
                    <a:pt x="10042" y="6272"/>
                    <a:pt x="10042" y="6243"/>
                  </a:cubicBezTo>
                  <a:cubicBezTo>
                    <a:pt x="9967" y="6200"/>
                    <a:pt x="10017" y="6171"/>
                    <a:pt x="9967" y="6127"/>
                  </a:cubicBezTo>
                  <a:cubicBezTo>
                    <a:pt x="9967" y="6070"/>
                    <a:pt x="9893" y="5983"/>
                    <a:pt x="9893" y="5925"/>
                  </a:cubicBezTo>
                  <a:cubicBezTo>
                    <a:pt x="9818" y="5781"/>
                    <a:pt x="9694" y="5636"/>
                    <a:pt x="9744" y="5521"/>
                  </a:cubicBezTo>
                  <a:cubicBezTo>
                    <a:pt x="9719" y="5492"/>
                    <a:pt x="9644" y="5448"/>
                    <a:pt x="9694" y="5434"/>
                  </a:cubicBezTo>
                  <a:cubicBezTo>
                    <a:pt x="9768" y="5391"/>
                    <a:pt x="9619" y="5405"/>
                    <a:pt x="9669" y="5362"/>
                  </a:cubicBezTo>
                  <a:cubicBezTo>
                    <a:pt x="9594" y="5289"/>
                    <a:pt x="9644" y="5217"/>
                    <a:pt x="9594" y="5145"/>
                  </a:cubicBezTo>
                  <a:cubicBezTo>
                    <a:pt x="9570" y="5015"/>
                    <a:pt x="9520" y="4885"/>
                    <a:pt x="9470" y="4740"/>
                  </a:cubicBezTo>
                  <a:cubicBezTo>
                    <a:pt x="9495" y="4495"/>
                    <a:pt x="9371" y="4220"/>
                    <a:pt x="9470" y="3960"/>
                  </a:cubicBezTo>
                  <a:cubicBezTo>
                    <a:pt x="9396" y="3888"/>
                    <a:pt x="9445" y="3845"/>
                    <a:pt x="9495" y="3772"/>
                  </a:cubicBezTo>
                  <a:cubicBezTo>
                    <a:pt x="9495" y="3715"/>
                    <a:pt x="9396" y="3628"/>
                    <a:pt x="9470" y="3570"/>
                  </a:cubicBezTo>
                  <a:cubicBezTo>
                    <a:pt x="9570" y="3512"/>
                    <a:pt x="9445" y="3426"/>
                    <a:pt x="9520" y="3368"/>
                  </a:cubicBezTo>
                  <a:cubicBezTo>
                    <a:pt x="9495" y="3296"/>
                    <a:pt x="9570" y="3238"/>
                    <a:pt x="9570" y="3166"/>
                  </a:cubicBezTo>
                  <a:cubicBezTo>
                    <a:pt x="9346" y="3223"/>
                    <a:pt x="9470" y="3325"/>
                    <a:pt x="9371" y="3397"/>
                  </a:cubicBezTo>
                  <a:cubicBezTo>
                    <a:pt x="9371" y="3440"/>
                    <a:pt x="9346" y="3483"/>
                    <a:pt x="9346" y="3512"/>
                  </a:cubicBezTo>
                  <a:cubicBezTo>
                    <a:pt x="9321" y="3556"/>
                    <a:pt x="9321" y="3599"/>
                    <a:pt x="9321" y="3642"/>
                  </a:cubicBezTo>
                  <a:cubicBezTo>
                    <a:pt x="9246" y="3801"/>
                    <a:pt x="9321" y="3989"/>
                    <a:pt x="9197" y="4148"/>
                  </a:cubicBezTo>
                  <a:cubicBezTo>
                    <a:pt x="9321" y="4321"/>
                    <a:pt x="9271" y="4495"/>
                    <a:pt x="9246" y="4668"/>
                  </a:cubicBezTo>
                  <a:cubicBezTo>
                    <a:pt x="9371" y="4957"/>
                    <a:pt x="9371" y="5217"/>
                    <a:pt x="9495" y="5506"/>
                  </a:cubicBezTo>
                  <a:cubicBezTo>
                    <a:pt x="9470" y="5578"/>
                    <a:pt x="9594" y="5651"/>
                    <a:pt x="9570" y="5723"/>
                  </a:cubicBezTo>
                  <a:cubicBezTo>
                    <a:pt x="9594" y="5795"/>
                    <a:pt x="9669" y="5867"/>
                    <a:pt x="9669" y="5940"/>
                  </a:cubicBezTo>
                  <a:cubicBezTo>
                    <a:pt x="9768" y="6099"/>
                    <a:pt x="9818" y="6243"/>
                    <a:pt x="9868" y="6388"/>
                  </a:cubicBezTo>
                  <a:cubicBezTo>
                    <a:pt x="10017" y="6676"/>
                    <a:pt x="10067" y="6965"/>
                    <a:pt x="10191" y="7240"/>
                  </a:cubicBezTo>
                  <a:cubicBezTo>
                    <a:pt x="10216" y="7384"/>
                    <a:pt x="10340" y="7529"/>
                    <a:pt x="10340" y="7673"/>
                  </a:cubicBezTo>
                  <a:cubicBezTo>
                    <a:pt x="10365" y="7746"/>
                    <a:pt x="10365" y="7818"/>
                    <a:pt x="10365" y="7876"/>
                  </a:cubicBezTo>
                  <a:cubicBezTo>
                    <a:pt x="10464" y="7962"/>
                    <a:pt x="10315" y="8035"/>
                    <a:pt x="10464" y="8121"/>
                  </a:cubicBezTo>
                  <a:cubicBezTo>
                    <a:pt x="10390" y="8266"/>
                    <a:pt x="10415" y="8425"/>
                    <a:pt x="10440" y="8584"/>
                  </a:cubicBezTo>
                  <a:cubicBezTo>
                    <a:pt x="10390" y="8670"/>
                    <a:pt x="10489" y="8757"/>
                    <a:pt x="10390" y="8829"/>
                  </a:cubicBezTo>
                  <a:cubicBezTo>
                    <a:pt x="10440" y="8916"/>
                    <a:pt x="10464" y="9003"/>
                    <a:pt x="10315" y="9075"/>
                  </a:cubicBezTo>
                  <a:cubicBezTo>
                    <a:pt x="10216" y="8974"/>
                    <a:pt x="10415" y="8887"/>
                    <a:pt x="10266" y="8771"/>
                  </a:cubicBezTo>
                  <a:cubicBezTo>
                    <a:pt x="10365" y="8685"/>
                    <a:pt x="10216" y="8584"/>
                    <a:pt x="10340" y="8497"/>
                  </a:cubicBezTo>
                  <a:cubicBezTo>
                    <a:pt x="10191" y="8295"/>
                    <a:pt x="10191" y="8092"/>
                    <a:pt x="10141" y="7905"/>
                  </a:cubicBezTo>
                  <a:cubicBezTo>
                    <a:pt x="10092" y="7803"/>
                    <a:pt x="10116" y="7702"/>
                    <a:pt x="10017" y="7601"/>
                  </a:cubicBezTo>
                  <a:cubicBezTo>
                    <a:pt x="10017" y="7558"/>
                    <a:pt x="9942" y="7500"/>
                    <a:pt x="10017" y="7457"/>
                  </a:cubicBezTo>
                  <a:cubicBezTo>
                    <a:pt x="9942" y="7399"/>
                    <a:pt x="9868" y="7341"/>
                    <a:pt x="9967" y="7312"/>
                  </a:cubicBezTo>
                  <a:cubicBezTo>
                    <a:pt x="9793" y="7197"/>
                    <a:pt x="9893" y="7110"/>
                    <a:pt x="9818" y="7009"/>
                  </a:cubicBezTo>
                  <a:cubicBezTo>
                    <a:pt x="9768" y="6908"/>
                    <a:pt x="9719" y="6807"/>
                    <a:pt x="9694" y="6705"/>
                  </a:cubicBezTo>
                  <a:cubicBezTo>
                    <a:pt x="9495" y="6489"/>
                    <a:pt x="9594" y="6301"/>
                    <a:pt x="9346" y="6070"/>
                  </a:cubicBezTo>
                  <a:cubicBezTo>
                    <a:pt x="9346" y="6012"/>
                    <a:pt x="9396" y="5954"/>
                    <a:pt x="9296" y="5882"/>
                  </a:cubicBezTo>
                  <a:cubicBezTo>
                    <a:pt x="9371" y="5824"/>
                    <a:pt x="9271" y="5752"/>
                    <a:pt x="9246" y="5694"/>
                  </a:cubicBezTo>
                  <a:cubicBezTo>
                    <a:pt x="9222" y="5636"/>
                    <a:pt x="9197" y="5564"/>
                    <a:pt x="9172" y="5506"/>
                  </a:cubicBezTo>
                  <a:cubicBezTo>
                    <a:pt x="9197" y="5448"/>
                    <a:pt x="9072" y="5362"/>
                    <a:pt x="9122" y="5318"/>
                  </a:cubicBezTo>
                  <a:cubicBezTo>
                    <a:pt x="9072" y="5188"/>
                    <a:pt x="9072" y="5058"/>
                    <a:pt x="9023" y="4928"/>
                  </a:cubicBezTo>
                  <a:cubicBezTo>
                    <a:pt x="8948" y="4798"/>
                    <a:pt x="8998" y="4683"/>
                    <a:pt x="8923" y="4553"/>
                  </a:cubicBezTo>
                  <a:cubicBezTo>
                    <a:pt x="9023" y="4437"/>
                    <a:pt x="8849" y="4293"/>
                    <a:pt x="8948" y="4177"/>
                  </a:cubicBezTo>
                  <a:cubicBezTo>
                    <a:pt x="8923" y="4061"/>
                    <a:pt x="8899" y="3931"/>
                    <a:pt x="8973" y="3816"/>
                  </a:cubicBezTo>
                  <a:cubicBezTo>
                    <a:pt x="8899" y="3744"/>
                    <a:pt x="8973" y="3686"/>
                    <a:pt x="8998" y="3628"/>
                  </a:cubicBezTo>
                  <a:cubicBezTo>
                    <a:pt x="8998" y="3570"/>
                    <a:pt x="8998" y="3512"/>
                    <a:pt x="8998" y="3440"/>
                  </a:cubicBezTo>
                  <a:cubicBezTo>
                    <a:pt x="9072" y="3397"/>
                    <a:pt x="9023" y="3325"/>
                    <a:pt x="9097" y="3267"/>
                  </a:cubicBezTo>
                  <a:cubicBezTo>
                    <a:pt x="9048" y="3223"/>
                    <a:pt x="9246" y="3108"/>
                    <a:pt x="9023" y="3122"/>
                  </a:cubicBezTo>
                  <a:cubicBezTo>
                    <a:pt x="9023" y="3166"/>
                    <a:pt x="8973" y="3209"/>
                    <a:pt x="8948" y="3252"/>
                  </a:cubicBezTo>
                  <a:cubicBezTo>
                    <a:pt x="8899" y="3281"/>
                    <a:pt x="8973" y="3310"/>
                    <a:pt x="8923" y="3339"/>
                  </a:cubicBezTo>
                  <a:cubicBezTo>
                    <a:pt x="8899" y="3353"/>
                    <a:pt x="8899" y="3382"/>
                    <a:pt x="8899" y="3411"/>
                  </a:cubicBezTo>
                  <a:cubicBezTo>
                    <a:pt x="8899" y="3469"/>
                    <a:pt x="8774" y="3512"/>
                    <a:pt x="8874" y="3570"/>
                  </a:cubicBezTo>
                  <a:cubicBezTo>
                    <a:pt x="8824" y="3628"/>
                    <a:pt x="8824" y="3686"/>
                    <a:pt x="8749" y="3729"/>
                  </a:cubicBezTo>
                  <a:cubicBezTo>
                    <a:pt x="8799" y="3758"/>
                    <a:pt x="8799" y="3787"/>
                    <a:pt x="8799" y="3816"/>
                  </a:cubicBezTo>
                  <a:cubicBezTo>
                    <a:pt x="8749" y="3845"/>
                    <a:pt x="8849" y="3888"/>
                    <a:pt x="8725" y="3917"/>
                  </a:cubicBezTo>
                  <a:cubicBezTo>
                    <a:pt x="8799" y="3989"/>
                    <a:pt x="8799" y="4061"/>
                    <a:pt x="8749" y="4119"/>
                  </a:cubicBezTo>
                  <a:cubicBezTo>
                    <a:pt x="8799" y="4191"/>
                    <a:pt x="8650" y="4249"/>
                    <a:pt x="8774" y="4336"/>
                  </a:cubicBezTo>
                  <a:cubicBezTo>
                    <a:pt x="8700" y="4365"/>
                    <a:pt x="8824" y="4408"/>
                    <a:pt x="8774" y="4437"/>
                  </a:cubicBezTo>
                  <a:cubicBezTo>
                    <a:pt x="8824" y="4466"/>
                    <a:pt x="8700" y="4495"/>
                    <a:pt x="8774" y="4538"/>
                  </a:cubicBezTo>
                  <a:cubicBezTo>
                    <a:pt x="8725" y="4596"/>
                    <a:pt x="8799" y="4668"/>
                    <a:pt x="8749" y="4726"/>
                  </a:cubicBezTo>
                  <a:cubicBezTo>
                    <a:pt x="8725" y="4784"/>
                    <a:pt x="8849" y="4870"/>
                    <a:pt x="8774" y="4928"/>
                  </a:cubicBezTo>
                  <a:cubicBezTo>
                    <a:pt x="8849" y="5073"/>
                    <a:pt x="8923" y="5217"/>
                    <a:pt x="8874" y="5347"/>
                  </a:cubicBezTo>
                  <a:cubicBezTo>
                    <a:pt x="8923" y="5420"/>
                    <a:pt x="8998" y="5492"/>
                    <a:pt x="8998" y="5550"/>
                  </a:cubicBezTo>
                  <a:cubicBezTo>
                    <a:pt x="9023" y="5607"/>
                    <a:pt x="8998" y="5665"/>
                    <a:pt x="9122" y="5737"/>
                  </a:cubicBezTo>
                  <a:cubicBezTo>
                    <a:pt x="9023" y="5795"/>
                    <a:pt x="9147" y="5867"/>
                    <a:pt x="9172" y="5940"/>
                  </a:cubicBezTo>
                  <a:cubicBezTo>
                    <a:pt x="9172" y="5997"/>
                    <a:pt x="9097" y="6055"/>
                    <a:pt x="9222" y="6127"/>
                  </a:cubicBezTo>
                  <a:cubicBezTo>
                    <a:pt x="9122" y="6243"/>
                    <a:pt x="9420" y="6388"/>
                    <a:pt x="9321" y="6503"/>
                  </a:cubicBezTo>
                  <a:cubicBezTo>
                    <a:pt x="9371" y="6633"/>
                    <a:pt x="9545" y="6778"/>
                    <a:pt x="9495" y="6893"/>
                  </a:cubicBezTo>
                  <a:cubicBezTo>
                    <a:pt x="9719" y="7168"/>
                    <a:pt x="9669" y="7399"/>
                    <a:pt x="9868" y="7673"/>
                  </a:cubicBezTo>
                  <a:cubicBezTo>
                    <a:pt x="9818" y="7731"/>
                    <a:pt x="9918" y="7803"/>
                    <a:pt x="9918" y="7861"/>
                  </a:cubicBezTo>
                  <a:cubicBezTo>
                    <a:pt x="9967" y="7933"/>
                    <a:pt x="9868" y="7977"/>
                    <a:pt x="9967" y="8049"/>
                  </a:cubicBezTo>
                  <a:cubicBezTo>
                    <a:pt x="9967" y="8107"/>
                    <a:pt x="9893" y="8165"/>
                    <a:pt x="10017" y="8237"/>
                  </a:cubicBezTo>
                  <a:cubicBezTo>
                    <a:pt x="9942" y="8309"/>
                    <a:pt x="9992" y="8381"/>
                    <a:pt x="10092" y="8454"/>
                  </a:cubicBezTo>
                  <a:cubicBezTo>
                    <a:pt x="9992" y="8497"/>
                    <a:pt x="10092" y="8569"/>
                    <a:pt x="10067" y="8613"/>
                  </a:cubicBezTo>
                  <a:cubicBezTo>
                    <a:pt x="10092" y="8641"/>
                    <a:pt x="10017" y="8670"/>
                    <a:pt x="10042" y="8699"/>
                  </a:cubicBezTo>
                  <a:cubicBezTo>
                    <a:pt x="10092" y="8728"/>
                    <a:pt x="10067" y="8771"/>
                    <a:pt x="10042" y="8800"/>
                  </a:cubicBezTo>
                  <a:cubicBezTo>
                    <a:pt x="10067" y="8829"/>
                    <a:pt x="10042" y="8858"/>
                    <a:pt x="10017" y="8873"/>
                  </a:cubicBezTo>
                  <a:cubicBezTo>
                    <a:pt x="10067" y="8916"/>
                    <a:pt x="10116" y="8959"/>
                    <a:pt x="10017" y="8988"/>
                  </a:cubicBezTo>
                  <a:cubicBezTo>
                    <a:pt x="9992" y="9046"/>
                    <a:pt x="10141" y="9118"/>
                    <a:pt x="10017" y="9162"/>
                  </a:cubicBezTo>
                  <a:cubicBezTo>
                    <a:pt x="9992" y="9089"/>
                    <a:pt x="9967" y="9032"/>
                    <a:pt x="9992" y="8959"/>
                  </a:cubicBezTo>
                  <a:cubicBezTo>
                    <a:pt x="9992" y="8887"/>
                    <a:pt x="9893" y="8815"/>
                    <a:pt x="9992" y="8757"/>
                  </a:cubicBezTo>
                  <a:cubicBezTo>
                    <a:pt x="9843" y="8670"/>
                    <a:pt x="9967" y="8613"/>
                    <a:pt x="9893" y="8540"/>
                  </a:cubicBezTo>
                  <a:cubicBezTo>
                    <a:pt x="9942" y="8468"/>
                    <a:pt x="9868" y="8396"/>
                    <a:pt x="9893" y="8338"/>
                  </a:cubicBezTo>
                  <a:cubicBezTo>
                    <a:pt x="9744" y="8035"/>
                    <a:pt x="9768" y="7760"/>
                    <a:pt x="9445" y="7442"/>
                  </a:cubicBezTo>
                  <a:cubicBezTo>
                    <a:pt x="9520" y="7384"/>
                    <a:pt x="9321" y="7298"/>
                    <a:pt x="9371" y="7226"/>
                  </a:cubicBezTo>
                  <a:cubicBezTo>
                    <a:pt x="9222" y="7153"/>
                    <a:pt x="9321" y="7095"/>
                    <a:pt x="9222" y="7009"/>
                  </a:cubicBezTo>
                  <a:cubicBezTo>
                    <a:pt x="9197" y="6864"/>
                    <a:pt x="9097" y="6720"/>
                    <a:pt x="8998" y="6575"/>
                  </a:cubicBezTo>
                  <a:cubicBezTo>
                    <a:pt x="8799" y="6272"/>
                    <a:pt x="8799" y="5997"/>
                    <a:pt x="8551" y="5694"/>
                  </a:cubicBezTo>
                  <a:cubicBezTo>
                    <a:pt x="8625" y="5521"/>
                    <a:pt x="8501" y="5347"/>
                    <a:pt x="8451" y="5174"/>
                  </a:cubicBezTo>
                  <a:cubicBezTo>
                    <a:pt x="8401" y="5073"/>
                    <a:pt x="8451" y="5001"/>
                    <a:pt x="8377" y="4914"/>
                  </a:cubicBezTo>
                  <a:cubicBezTo>
                    <a:pt x="8401" y="4870"/>
                    <a:pt x="8401" y="4827"/>
                    <a:pt x="8426" y="4798"/>
                  </a:cubicBezTo>
                  <a:cubicBezTo>
                    <a:pt x="8426" y="4740"/>
                    <a:pt x="8352" y="4683"/>
                    <a:pt x="8426" y="4654"/>
                  </a:cubicBezTo>
                  <a:cubicBezTo>
                    <a:pt x="8327" y="4553"/>
                    <a:pt x="8451" y="4480"/>
                    <a:pt x="8352" y="4394"/>
                  </a:cubicBezTo>
                  <a:cubicBezTo>
                    <a:pt x="8451" y="4307"/>
                    <a:pt x="8352" y="4220"/>
                    <a:pt x="8401" y="4134"/>
                  </a:cubicBezTo>
                  <a:cubicBezTo>
                    <a:pt x="8377" y="3946"/>
                    <a:pt x="8401" y="3772"/>
                    <a:pt x="8401" y="3599"/>
                  </a:cubicBezTo>
                  <a:cubicBezTo>
                    <a:pt x="8178" y="3715"/>
                    <a:pt x="8302" y="3874"/>
                    <a:pt x="8252" y="4018"/>
                  </a:cubicBezTo>
                  <a:cubicBezTo>
                    <a:pt x="8227" y="4163"/>
                    <a:pt x="8252" y="4321"/>
                    <a:pt x="8203" y="4466"/>
                  </a:cubicBezTo>
                  <a:cubicBezTo>
                    <a:pt x="8227" y="4538"/>
                    <a:pt x="8203" y="4610"/>
                    <a:pt x="8227" y="4697"/>
                  </a:cubicBezTo>
                  <a:cubicBezTo>
                    <a:pt x="8178" y="4726"/>
                    <a:pt x="8302" y="4769"/>
                    <a:pt x="8252" y="4798"/>
                  </a:cubicBezTo>
                  <a:cubicBezTo>
                    <a:pt x="8302" y="4842"/>
                    <a:pt x="8178" y="4870"/>
                    <a:pt x="8277" y="4928"/>
                  </a:cubicBezTo>
                  <a:cubicBezTo>
                    <a:pt x="8178" y="4986"/>
                    <a:pt x="8302" y="5073"/>
                    <a:pt x="8252" y="5145"/>
                  </a:cubicBezTo>
                  <a:cubicBezTo>
                    <a:pt x="8203" y="5232"/>
                    <a:pt x="8401" y="5304"/>
                    <a:pt x="8302" y="5376"/>
                  </a:cubicBezTo>
                  <a:cubicBezTo>
                    <a:pt x="8377" y="5448"/>
                    <a:pt x="8327" y="5521"/>
                    <a:pt x="8377" y="5593"/>
                  </a:cubicBezTo>
                  <a:cubicBezTo>
                    <a:pt x="8451" y="5636"/>
                    <a:pt x="8377" y="5665"/>
                    <a:pt x="8377" y="5694"/>
                  </a:cubicBezTo>
                  <a:cubicBezTo>
                    <a:pt x="8476" y="5752"/>
                    <a:pt x="8377" y="5781"/>
                    <a:pt x="8476" y="5824"/>
                  </a:cubicBezTo>
                  <a:cubicBezTo>
                    <a:pt x="8377" y="5896"/>
                    <a:pt x="8575" y="5983"/>
                    <a:pt x="8526" y="6055"/>
                  </a:cubicBezTo>
                  <a:cubicBezTo>
                    <a:pt x="8575" y="6142"/>
                    <a:pt x="8575" y="6214"/>
                    <a:pt x="8650" y="6301"/>
                  </a:cubicBezTo>
                  <a:cubicBezTo>
                    <a:pt x="8575" y="6373"/>
                    <a:pt x="8749" y="6460"/>
                    <a:pt x="8675" y="6532"/>
                  </a:cubicBezTo>
                  <a:cubicBezTo>
                    <a:pt x="8874" y="6546"/>
                    <a:pt x="8725" y="6648"/>
                    <a:pt x="8874" y="6734"/>
                  </a:cubicBezTo>
                  <a:cubicBezTo>
                    <a:pt x="8849" y="6807"/>
                    <a:pt x="8899" y="6879"/>
                    <a:pt x="8998" y="6965"/>
                  </a:cubicBezTo>
                  <a:cubicBezTo>
                    <a:pt x="8973" y="7038"/>
                    <a:pt x="9048" y="7124"/>
                    <a:pt x="9023" y="7197"/>
                  </a:cubicBezTo>
                  <a:cubicBezTo>
                    <a:pt x="9172" y="7168"/>
                    <a:pt x="9048" y="7269"/>
                    <a:pt x="9147" y="7298"/>
                  </a:cubicBezTo>
                  <a:cubicBezTo>
                    <a:pt x="9222" y="7341"/>
                    <a:pt x="9172" y="7384"/>
                    <a:pt x="9271" y="7457"/>
                  </a:cubicBezTo>
                  <a:cubicBezTo>
                    <a:pt x="9246" y="7529"/>
                    <a:pt x="9346" y="7630"/>
                    <a:pt x="9445" y="7731"/>
                  </a:cubicBezTo>
                  <a:cubicBezTo>
                    <a:pt x="9420" y="7832"/>
                    <a:pt x="9495" y="7948"/>
                    <a:pt x="9545" y="8049"/>
                  </a:cubicBezTo>
                  <a:cubicBezTo>
                    <a:pt x="9644" y="8165"/>
                    <a:pt x="9594" y="8280"/>
                    <a:pt x="9719" y="8396"/>
                  </a:cubicBezTo>
                  <a:cubicBezTo>
                    <a:pt x="9594" y="8454"/>
                    <a:pt x="9719" y="8526"/>
                    <a:pt x="9719" y="8584"/>
                  </a:cubicBezTo>
                  <a:cubicBezTo>
                    <a:pt x="9694" y="8656"/>
                    <a:pt x="9768" y="8728"/>
                    <a:pt x="9644" y="8786"/>
                  </a:cubicBezTo>
                  <a:cubicBezTo>
                    <a:pt x="9570" y="8627"/>
                    <a:pt x="9545" y="8483"/>
                    <a:pt x="9470" y="8338"/>
                  </a:cubicBezTo>
                  <a:cubicBezTo>
                    <a:pt x="9371" y="8251"/>
                    <a:pt x="9445" y="8179"/>
                    <a:pt x="9271" y="8092"/>
                  </a:cubicBezTo>
                  <a:cubicBezTo>
                    <a:pt x="9346" y="8064"/>
                    <a:pt x="9222" y="8020"/>
                    <a:pt x="9271" y="7991"/>
                  </a:cubicBezTo>
                  <a:cubicBezTo>
                    <a:pt x="9321" y="7948"/>
                    <a:pt x="9172" y="7890"/>
                    <a:pt x="9246" y="7861"/>
                  </a:cubicBezTo>
                  <a:cubicBezTo>
                    <a:pt x="9048" y="7717"/>
                    <a:pt x="9097" y="7543"/>
                    <a:pt x="8849" y="7341"/>
                  </a:cubicBezTo>
                  <a:cubicBezTo>
                    <a:pt x="8874" y="7269"/>
                    <a:pt x="8700" y="7168"/>
                    <a:pt x="8700" y="7081"/>
                  </a:cubicBezTo>
                  <a:cubicBezTo>
                    <a:pt x="8700" y="6965"/>
                    <a:pt x="8575" y="6951"/>
                    <a:pt x="8526" y="6850"/>
                  </a:cubicBezTo>
                  <a:cubicBezTo>
                    <a:pt x="8352" y="6662"/>
                    <a:pt x="8227" y="6474"/>
                    <a:pt x="8153" y="6286"/>
                  </a:cubicBezTo>
                  <a:cubicBezTo>
                    <a:pt x="8029" y="6243"/>
                    <a:pt x="8128" y="6214"/>
                    <a:pt x="8053" y="6156"/>
                  </a:cubicBezTo>
                  <a:cubicBezTo>
                    <a:pt x="8178" y="6127"/>
                    <a:pt x="7879" y="6055"/>
                    <a:pt x="8004" y="6026"/>
                  </a:cubicBezTo>
                  <a:cubicBezTo>
                    <a:pt x="8053" y="5940"/>
                    <a:pt x="7879" y="5839"/>
                    <a:pt x="7904" y="5752"/>
                  </a:cubicBezTo>
                  <a:cubicBezTo>
                    <a:pt x="7780" y="5564"/>
                    <a:pt x="7681" y="5391"/>
                    <a:pt x="7656" y="5217"/>
                  </a:cubicBezTo>
                  <a:cubicBezTo>
                    <a:pt x="7656" y="5131"/>
                    <a:pt x="7681" y="5058"/>
                    <a:pt x="7606" y="4957"/>
                  </a:cubicBezTo>
                  <a:cubicBezTo>
                    <a:pt x="7581" y="4870"/>
                    <a:pt x="7606" y="4784"/>
                    <a:pt x="7556" y="4697"/>
                  </a:cubicBezTo>
                  <a:cubicBezTo>
                    <a:pt x="7606" y="4610"/>
                    <a:pt x="7531" y="4524"/>
                    <a:pt x="7556" y="4437"/>
                  </a:cubicBezTo>
                  <a:cubicBezTo>
                    <a:pt x="7507" y="4394"/>
                    <a:pt x="7631" y="4365"/>
                    <a:pt x="7531" y="4321"/>
                  </a:cubicBezTo>
                  <a:cubicBezTo>
                    <a:pt x="7681" y="4278"/>
                    <a:pt x="7482" y="4220"/>
                    <a:pt x="7606" y="4177"/>
                  </a:cubicBezTo>
                  <a:cubicBezTo>
                    <a:pt x="7531" y="4090"/>
                    <a:pt x="7606" y="4018"/>
                    <a:pt x="7606" y="3931"/>
                  </a:cubicBezTo>
                  <a:cubicBezTo>
                    <a:pt x="7581" y="3888"/>
                    <a:pt x="7581" y="3845"/>
                    <a:pt x="7631" y="3816"/>
                  </a:cubicBezTo>
                  <a:cubicBezTo>
                    <a:pt x="7531" y="3758"/>
                    <a:pt x="7755" y="3729"/>
                    <a:pt x="7631" y="3671"/>
                  </a:cubicBezTo>
                  <a:cubicBezTo>
                    <a:pt x="7457" y="3787"/>
                    <a:pt x="7482" y="3931"/>
                    <a:pt x="7457" y="4061"/>
                  </a:cubicBezTo>
                  <a:cubicBezTo>
                    <a:pt x="7407" y="4090"/>
                    <a:pt x="7407" y="4134"/>
                    <a:pt x="7457" y="4163"/>
                  </a:cubicBezTo>
                  <a:cubicBezTo>
                    <a:pt x="7382" y="4191"/>
                    <a:pt x="7432" y="4235"/>
                    <a:pt x="7407" y="4264"/>
                  </a:cubicBezTo>
                  <a:cubicBezTo>
                    <a:pt x="7407" y="4336"/>
                    <a:pt x="7382" y="4394"/>
                    <a:pt x="7333" y="4466"/>
                  </a:cubicBezTo>
                  <a:cubicBezTo>
                    <a:pt x="7407" y="4610"/>
                    <a:pt x="7457" y="4769"/>
                    <a:pt x="7407" y="4899"/>
                  </a:cubicBezTo>
                  <a:cubicBezTo>
                    <a:pt x="7531" y="5058"/>
                    <a:pt x="7432" y="5188"/>
                    <a:pt x="7531" y="5347"/>
                  </a:cubicBezTo>
                  <a:cubicBezTo>
                    <a:pt x="7631" y="5506"/>
                    <a:pt x="7507" y="5636"/>
                    <a:pt x="7705" y="5795"/>
                  </a:cubicBezTo>
                  <a:cubicBezTo>
                    <a:pt x="7681" y="5867"/>
                    <a:pt x="7755" y="5954"/>
                    <a:pt x="7830" y="6041"/>
                  </a:cubicBezTo>
                  <a:cubicBezTo>
                    <a:pt x="7730" y="6099"/>
                    <a:pt x="7929" y="6200"/>
                    <a:pt x="7929" y="6272"/>
                  </a:cubicBezTo>
                  <a:cubicBezTo>
                    <a:pt x="7879" y="6330"/>
                    <a:pt x="8078" y="6431"/>
                    <a:pt x="8029" y="6489"/>
                  </a:cubicBezTo>
                  <a:cubicBezTo>
                    <a:pt x="8078" y="6532"/>
                    <a:pt x="8128" y="6561"/>
                    <a:pt x="8178" y="6604"/>
                  </a:cubicBezTo>
                  <a:cubicBezTo>
                    <a:pt x="8203" y="6648"/>
                    <a:pt x="8053" y="6676"/>
                    <a:pt x="8203" y="6734"/>
                  </a:cubicBezTo>
                  <a:cubicBezTo>
                    <a:pt x="8377" y="6893"/>
                    <a:pt x="8377" y="7052"/>
                    <a:pt x="8575" y="7211"/>
                  </a:cubicBezTo>
                  <a:cubicBezTo>
                    <a:pt x="8551" y="7283"/>
                    <a:pt x="8725" y="7370"/>
                    <a:pt x="8650" y="7428"/>
                  </a:cubicBezTo>
                  <a:cubicBezTo>
                    <a:pt x="8675" y="7471"/>
                    <a:pt x="8774" y="7514"/>
                    <a:pt x="8725" y="7543"/>
                  </a:cubicBezTo>
                  <a:cubicBezTo>
                    <a:pt x="8749" y="7587"/>
                    <a:pt x="8923" y="7645"/>
                    <a:pt x="8824" y="7673"/>
                  </a:cubicBezTo>
                  <a:cubicBezTo>
                    <a:pt x="8973" y="7847"/>
                    <a:pt x="9048" y="8006"/>
                    <a:pt x="9048" y="8150"/>
                  </a:cubicBezTo>
                  <a:cubicBezTo>
                    <a:pt x="9222" y="8280"/>
                    <a:pt x="9246" y="8396"/>
                    <a:pt x="9271" y="8526"/>
                  </a:cubicBezTo>
                  <a:cubicBezTo>
                    <a:pt x="9396" y="8497"/>
                    <a:pt x="9271" y="8613"/>
                    <a:pt x="9371" y="8656"/>
                  </a:cubicBezTo>
                  <a:cubicBezTo>
                    <a:pt x="9396" y="8714"/>
                    <a:pt x="9470" y="8786"/>
                    <a:pt x="9346" y="8844"/>
                  </a:cubicBezTo>
                  <a:cubicBezTo>
                    <a:pt x="9296" y="8714"/>
                    <a:pt x="9296" y="8714"/>
                    <a:pt x="9197" y="8613"/>
                  </a:cubicBezTo>
                  <a:cubicBezTo>
                    <a:pt x="9296" y="8584"/>
                    <a:pt x="9122" y="8526"/>
                    <a:pt x="9097" y="8483"/>
                  </a:cubicBezTo>
                  <a:cubicBezTo>
                    <a:pt x="9023" y="8425"/>
                    <a:pt x="9072" y="8381"/>
                    <a:pt x="9023" y="8338"/>
                  </a:cubicBezTo>
                  <a:cubicBezTo>
                    <a:pt x="8874" y="8222"/>
                    <a:pt x="8973" y="8150"/>
                    <a:pt x="8799" y="8049"/>
                  </a:cubicBezTo>
                  <a:cubicBezTo>
                    <a:pt x="8824" y="7962"/>
                    <a:pt x="8650" y="7847"/>
                    <a:pt x="8700" y="7760"/>
                  </a:cubicBezTo>
                  <a:cubicBezTo>
                    <a:pt x="8526" y="7630"/>
                    <a:pt x="8575" y="7630"/>
                    <a:pt x="8451" y="7514"/>
                  </a:cubicBezTo>
                  <a:cubicBezTo>
                    <a:pt x="8476" y="7428"/>
                    <a:pt x="8302" y="7327"/>
                    <a:pt x="8352" y="7240"/>
                  </a:cubicBezTo>
                  <a:cubicBezTo>
                    <a:pt x="8053" y="6980"/>
                    <a:pt x="7979" y="6749"/>
                    <a:pt x="7730" y="6503"/>
                  </a:cubicBezTo>
                  <a:cubicBezTo>
                    <a:pt x="7780" y="6445"/>
                    <a:pt x="7656" y="6388"/>
                    <a:pt x="7631" y="6330"/>
                  </a:cubicBezTo>
                  <a:cubicBezTo>
                    <a:pt x="7531" y="6258"/>
                    <a:pt x="7581" y="6214"/>
                    <a:pt x="7556" y="6156"/>
                  </a:cubicBezTo>
                  <a:cubicBezTo>
                    <a:pt x="7482" y="6099"/>
                    <a:pt x="7482" y="6041"/>
                    <a:pt x="7457" y="5983"/>
                  </a:cubicBezTo>
                  <a:cubicBezTo>
                    <a:pt x="7457" y="5925"/>
                    <a:pt x="7333" y="5839"/>
                    <a:pt x="7407" y="5795"/>
                  </a:cubicBezTo>
                  <a:cubicBezTo>
                    <a:pt x="7283" y="5665"/>
                    <a:pt x="7258" y="5550"/>
                    <a:pt x="7208" y="5448"/>
                  </a:cubicBezTo>
                  <a:cubicBezTo>
                    <a:pt x="7208" y="5391"/>
                    <a:pt x="7134" y="5318"/>
                    <a:pt x="7183" y="5275"/>
                  </a:cubicBezTo>
                  <a:cubicBezTo>
                    <a:pt x="7159" y="5246"/>
                    <a:pt x="7134" y="5217"/>
                    <a:pt x="7134" y="5188"/>
                  </a:cubicBezTo>
                  <a:cubicBezTo>
                    <a:pt x="7208" y="5159"/>
                    <a:pt x="7084" y="5116"/>
                    <a:pt x="7134" y="5087"/>
                  </a:cubicBezTo>
                  <a:cubicBezTo>
                    <a:pt x="7109" y="4972"/>
                    <a:pt x="7084" y="4856"/>
                    <a:pt x="7084" y="4755"/>
                  </a:cubicBezTo>
                  <a:cubicBezTo>
                    <a:pt x="7084" y="4697"/>
                    <a:pt x="7134" y="4639"/>
                    <a:pt x="7059" y="4582"/>
                  </a:cubicBezTo>
                  <a:cubicBezTo>
                    <a:pt x="7084" y="4524"/>
                    <a:pt x="7159" y="4466"/>
                    <a:pt x="7084" y="4394"/>
                  </a:cubicBezTo>
                  <a:cubicBezTo>
                    <a:pt x="6910" y="4451"/>
                    <a:pt x="6960" y="4553"/>
                    <a:pt x="6960" y="4596"/>
                  </a:cubicBezTo>
                  <a:cubicBezTo>
                    <a:pt x="6960" y="4625"/>
                    <a:pt x="6935" y="4639"/>
                    <a:pt x="6935" y="4668"/>
                  </a:cubicBezTo>
                  <a:cubicBezTo>
                    <a:pt x="6985" y="4697"/>
                    <a:pt x="6960" y="4712"/>
                    <a:pt x="6960" y="4740"/>
                  </a:cubicBezTo>
                  <a:cubicBezTo>
                    <a:pt x="6935" y="4755"/>
                    <a:pt x="6935" y="4798"/>
                    <a:pt x="6935" y="4813"/>
                  </a:cubicBezTo>
                  <a:cubicBezTo>
                    <a:pt x="6960" y="4870"/>
                    <a:pt x="6910" y="4914"/>
                    <a:pt x="6985" y="4972"/>
                  </a:cubicBezTo>
                  <a:cubicBezTo>
                    <a:pt x="6960" y="5015"/>
                    <a:pt x="6910" y="5058"/>
                    <a:pt x="6985" y="5116"/>
                  </a:cubicBezTo>
                  <a:cubicBezTo>
                    <a:pt x="6860" y="5145"/>
                    <a:pt x="7059" y="5217"/>
                    <a:pt x="6985" y="5261"/>
                  </a:cubicBezTo>
                  <a:cubicBezTo>
                    <a:pt x="6960" y="5362"/>
                    <a:pt x="7009" y="5463"/>
                    <a:pt x="7059" y="5578"/>
                  </a:cubicBezTo>
                  <a:cubicBezTo>
                    <a:pt x="7034" y="5622"/>
                    <a:pt x="7109" y="5665"/>
                    <a:pt x="7134" y="5723"/>
                  </a:cubicBezTo>
                  <a:cubicBezTo>
                    <a:pt x="7134" y="5766"/>
                    <a:pt x="7208" y="5824"/>
                    <a:pt x="7208" y="5867"/>
                  </a:cubicBezTo>
                  <a:cubicBezTo>
                    <a:pt x="7183" y="5969"/>
                    <a:pt x="7333" y="6099"/>
                    <a:pt x="7283" y="6185"/>
                  </a:cubicBezTo>
                  <a:cubicBezTo>
                    <a:pt x="7507" y="6416"/>
                    <a:pt x="7482" y="6604"/>
                    <a:pt x="7780" y="6835"/>
                  </a:cubicBezTo>
                  <a:cubicBezTo>
                    <a:pt x="7805" y="6879"/>
                    <a:pt x="7780" y="6908"/>
                    <a:pt x="7780" y="6937"/>
                  </a:cubicBezTo>
                  <a:cubicBezTo>
                    <a:pt x="7805" y="6980"/>
                    <a:pt x="7929" y="7023"/>
                    <a:pt x="7855" y="7052"/>
                  </a:cubicBezTo>
                  <a:cubicBezTo>
                    <a:pt x="8004" y="7124"/>
                    <a:pt x="7979" y="7226"/>
                    <a:pt x="8103" y="7240"/>
                  </a:cubicBezTo>
                  <a:cubicBezTo>
                    <a:pt x="8053" y="7312"/>
                    <a:pt x="8227" y="7413"/>
                    <a:pt x="8178" y="7486"/>
                  </a:cubicBezTo>
                  <a:cubicBezTo>
                    <a:pt x="8451" y="7688"/>
                    <a:pt x="8451" y="7847"/>
                    <a:pt x="8600" y="8020"/>
                  </a:cubicBezTo>
                  <a:cubicBezTo>
                    <a:pt x="8675" y="8208"/>
                    <a:pt x="8774" y="8381"/>
                    <a:pt x="8973" y="8569"/>
                  </a:cubicBezTo>
                  <a:cubicBezTo>
                    <a:pt x="8923" y="8670"/>
                    <a:pt x="9072" y="8670"/>
                    <a:pt x="9048" y="8786"/>
                  </a:cubicBezTo>
                  <a:cubicBezTo>
                    <a:pt x="9172" y="8887"/>
                    <a:pt x="9122" y="8974"/>
                    <a:pt x="9222" y="9075"/>
                  </a:cubicBezTo>
                  <a:cubicBezTo>
                    <a:pt x="9147" y="9104"/>
                    <a:pt x="9296" y="9162"/>
                    <a:pt x="9246" y="9205"/>
                  </a:cubicBezTo>
                  <a:cubicBezTo>
                    <a:pt x="9222" y="9234"/>
                    <a:pt x="9246" y="9277"/>
                    <a:pt x="9296" y="9321"/>
                  </a:cubicBezTo>
                  <a:cubicBezTo>
                    <a:pt x="9346" y="9378"/>
                    <a:pt x="9222" y="9407"/>
                    <a:pt x="9321" y="9451"/>
                  </a:cubicBezTo>
                  <a:cubicBezTo>
                    <a:pt x="9371" y="9508"/>
                    <a:pt x="9271" y="9537"/>
                    <a:pt x="9396" y="9609"/>
                  </a:cubicBezTo>
                  <a:cubicBezTo>
                    <a:pt x="9346" y="9624"/>
                    <a:pt x="9371" y="9653"/>
                    <a:pt x="9296" y="9682"/>
                  </a:cubicBezTo>
                  <a:cubicBezTo>
                    <a:pt x="9321" y="9711"/>
                    <a:pt x="9321" y="9754"/>
                    <a:pt x="9296" y="9783"/>
                  </a:cubicBezTo>
                  <a:cubicBezTo>
                    <a:pt x="9321" y="9812"/>
                    <a:pt x="9296" y="9855"/>
                    <a:pt x="9371" y="9898"/>
                  </a:cubicBezTo>
                  <a:cubicBezTo>
                    <a:pt x="9321" y="9913"/>
                    <a:pt x="9296" y="9956"/>
                    <a:pt x="9321" y="9985"/>
                  </a:cubicBezTo>
                  <a:cubicBezTo>
                    <a:pt x="9321" y="10057"/>
                    <a:pt x="9296" y="10115"/>
                    <a:pt x="9296" y="10173"/>
                  </a:cubicBezTo>
                  <a:cubicBezTo>
                    <a:pt x="9222" y="10202"/>
                    <a:pt x="9197" y="10231"/>
                    <a:pt x="9172" y="10260"/>
                  </a:cubicBezTo>
                  <a:cubicBezTo>
                    <a:pt x="9197" y="10289"/>
                    <a:pt x="9172" y="10346"/>
                    <a:pt x="9122" y="10317"/>
                  </a:cubicBezTo>
                  <a:cubicBezTo>
                    <a:pt x="9172" y="10202"/>
                    <a:pt x="9048" y="10086"/>
                    <a:pt x="9122" y="9971"/>
                  </a:cubicBezTo>
                  <a:cubicBezTo>
                    <a:pt x="9048" y="9913"/>
                    <a:pt x="9072" y="9855"/>
                    <a:pt x="9097" y="9797"/>
                  </a:cubicBezTo>
                  <a:cubicBezTo>
                    <a:pt x="9023" y="9740"/>
                    <a:pt x="8998" y="9667"/>
                    <a:pt x="9023" y="9609"/>
                  </a:cubicBezTo>
                  <a:cubicBezTo>
                    <a:pt x="8874" y="9479"/>
                    <a:pt x="8998" y="9378"/>
                    <a:pt x="8899" y="9248"/>
                  </a:cubicBezTo>
                  <a:cubicBezTo>
                    <a:pt x="8799" y="9118"/>
                    <a:pt x="8774" y="8988"/>
                    <a:pt x="8650" y="8858"/>
                  </a:cubicBezTo>
                  <a:cubicBezTo>
                    <a:pt x="8749" y="8771"/>
                    <a:pt x="8575" y="8800"/>
                    <a:pt x="8600" y="8728"/>
                  </a:cubicBezTo>
                  <a:cubicBezTo>
                    <a:pt x="8476" y="8656"/>
                    <a:pt x="8551" y="8598"/>
                    <a:pt x="8401" y="8526"/>
                  </a:cubicBezTo>
                  <a:cubicBezTo>
                    <a:pt x="8426" y="8468"/>
                    <a:pt x="8302" y="8396"/>
                    <a:pt x="8327" y="8352"/>
                  </a:cubicBezTo>
                  <a:cubicBezTo>
                    <a:pt x="8302" y="8251"/>
                    <a:pt x="8178" y="8280"/>
                    <a:pt x="8178" y="8194"/>
                  </a:cubicBezTo>
                  <a:cubicBezTo>
                    <a:pt x="8004" y="8035"/>
                    <a:pt x="7979" y="8006"/>
                    <a:pt x="7879" y="7861"/>
                  </a:cubicBezTo>
                  <a:cubicBezTo>
                    <a:pt x="7755" y="7775"/>
                    <a:pt x="7830" y="7731"/>
                    <a:pt x="7705" y="7659"/>
                  </a:cubicBezTo>
                  <a:cubicBezTo>
                    <a:pt x="7705" y="7587"/>
                    <a:pt x="7531" y="7514"/>
                    <a:pt x="7581" y="7457"/>
                  </a:cubicBezTo>
                  <a:cubicBezTo>
                    <a:pt x="7482" y="7442"/>
                    <a:pt x="7457" y="7370"/>
                    <a:pt x="7482" y="7327"/>
                  </a:cubicBezTo>
                  <a:cubicBezTo>
                    <a:pt x="7482" y="7226"/>
                    <a:pt x="7283" y="7254"/>
                    <a:pt x="7333" y="7168"/>
                  </a:cubicBezTo>
                  <a:cubicBezTo>
                    <a:pt x="7208" y="7095"/>
                    <a:pt x="7283" y="7052"/>
                    <a:pt x="7183" y="6980"/>
                  </a:cubicBezTo>
                  <a:cubicBezTo>
                    <a:pt x="7208" y="6893"/>
                    <a:pt x="7009" y="6893"/>
                    <a:pt x="7034" y="6821"/>
                  </a:cubicBezTo>
                  <a:cubicBezTo>
                    <a:pt x="6985" y="6749"/>
                    <a:pt x="6885" y="6619"/>
                    <a:pt x="6811" y="6503"/>
                  </a:cubicBezTo>
                  <a:cubicBezTo>
                    <a:pt x="6761" y="6373"/>
                    <a:pt x="6761" y="6243"/>
                    <a:pt x="6637" y="6113"/>
                  </a:cubicBezTo>
                  <a:cubicBezTo>
                    <a:pt x="6711" y="5997"/>
                    <a:pt x="6537" y="5867"/>
                    <a:pt x="6562" y="5752"/>
                  </a:cubicBezTo>
                  <a:cubicBezTo>
                    <a:pt x="6438" y="5680"/>
                    <a:pt x="6637" y="5636"/>
                    <a:pt x="6512" y="5564"/>
                  </a:cubicBezTo>
                  <a:cubicBezTo>
                    <a:pt x="6537" y="5506"/>
                    <a:pt x="6487" y="5434"/>
                    <a:pt x="6512" y="5376"/>
                  </a:cubicBezTo>
                  <a:cubicBezTo>
                    <a:pt x="6413" y="5246"/>
                    <a:pt x="6562" y="5145"/>
                    <a:pt x="6438" y="5015"/>
                  </a:cubicBezTo>
                  <a:cubicBezTo>
                    <a:pt x="6512" y="4957"/>
                    <a:pt x="6463" y="4899"/>
                    <a:pt x="6537" y="4842"/>
                  </a:cubicBezTo>
                  <a:cubicBezTo>
                    <a:pt x="6537" y="4784"/>
                    <a:pt x="6438" y="4712"/>
                    <a:pt x="6463" y="4654"/>
                  </a:cubicBezTo>
                  <a:cubicBezTo>
                    <a:pt x="6537" y="4596"/>
                    <a:pt x="6587" y="4538"/>
                    <a:pt x="6562" y="4466"/>
                  </a:cubicBezTo>
                  <a:cubicBezTo>
                    <a:pt x="6512" y="4524"/>
                    <a:pt x="6338" y="4567"/>
                    <a:pt x="6438" y="4625"/>
                  </a:cubicBezTo>
                  <a:cubicBezTo>
                    <a:pt x="6338" y="4668"/>
                    <a:pt x="6338" y="4726"/>
                    <a:pt x="6413" y="4784"/>
                  </a:cubicBezTo>
                  <a:cubicBezTo>
                    <a:pt x="6289" y="4827"/>
                    <a:pt x="6388" y="4899"/>
                    <a:pt x="6363" y="4943"/>
                  </a:cubicBezTo>
                  <a:cubicBezTo>
                    <a:pt x="6289" y="5001"/>
                    <a:pt x="6363" y="5073"/>
                    <a:pt x="6338" y="5131"/>
                  </a:cubicBezTo>
                  <a:cubicBezTo>
                    <a:pt x="6289" y="5145"/>
                    <a:pt x="6338" y="5159"/>
                    <a:pt x="6338" y="5174"/>
                  </a:cubicBezTo>
                  <a:cubicBezTo>
                    <a:pt x="6338" y="5188"/>
                    <a:pt x="6313" y="5203"/>
                    <a:pt x="6313" y="5217"/>
                  </a:cubicBezTo>
                  <a:cubicBezTo>
                    <a:pt x="6313" y="5246"/>
                    <a:pt x="6363" y="5261"/>
                    <a:pt x="6363" y="5304"/>
                  </a:cubicBezTo>
                  <a:cubicBezTo>
                    <a:pt x="6363" y="5362"/>
                    <a:pt x="6313" y="5376"/>
                    <a:pt x="6338" y="5420"/>
                  </a:cubicBezTo>
                  <a:cubicBezTo>
                    <a:pt x="6388" y="5506"/>
                    <a:pt x="6338" y="5550"/>
                    <a:pt x="6338" y="5622"/>
                  </a:cubicBezTo>
                  <a:cubicBezTo>
                    <a:pt x="6338" y="5694"/>
                    <a:pt x="6388" y="5752"/>
                    <a:pt x="6338" y="5810"/>
                  </a:cubicBezTo>
                  <a:cubicBezTo>
                    <a:pt x="6512" y="5954"/>
                    <a:pt x="6388" y="6070"/>
                    <a:pt x="6512" y="6200"/>
                  </a:cubicBezTo>
                  <a:cubicBezTo>
                    <a:pt x="6438" y="6258"/>
                    <a:pt x="6562" y="6330"/>
                    <a:pt x="6562" y="6388"/>
                  </a:cubicBezTo>
                  <a:cubicBezTo>
                    <a:pt x="6612" y="6460"/>
                    <a:pt x="6587" y="6532"/>
                    <a:pt x="6637" y="6604"/>
                  </a:cubicBezTo>
                  <a:cubicBezTo>
                    <a:pt x="6736" y="6676"/>
                    <a:pt x="6711" y="6749"/>
                    <a:pt x="6860" y="6835"/>
                  </a:cubicBezTo>
                  <a:cubicBezTo>
                    <a:pt x="6811" y="6893"/>
                    <a:pt x="7059" y="6980"/>
                    <a:pt x="6935" y="7052"/>
                  </a:cubicBezTo>
                  <a:cubicBezTo>
                    <a:pt x="7159" y="7095"/>
                    <a:pt x="7134" y="7356"/>
                    <a:pt x="7333" y="7413"/>
                  </a:cubicBezTo>
                  <a:cubicBezTo>
                    <a:pt x="7283" y="7572"/>
                    <a:pt x="7581" y="7746"/>
                    <a:pt x="7656" y="7919"/>
                  </a:cubicBezTo>
                  <a:cubicBezTo>
                    <a:pt x="7879" y="8107"/>
                    <a:pt x="7954" y="8280"/>
                    <a:pt x="8153" y="8454"/>
                  </a:cubicBezTo>
                  <a:cubicBezTo>
                    <a:pt x="8103" y="8497"/>
                    <a:pt x="8203" y="8483"/>
                    <a:pt x="8227" y="8526"/>
                  </a:cubicBezTo>
                  <a:cubicBezTo>
                    <a:pt x="8103" y="8555"/>
                    <a:pt x="8401" y="8627"/>
                    <a:pt x="8277" y="8656"/>
                  </a:cubicBezTo>
                  <a:cubicBezTo>
                    <a:pt x="8426" y="8757"/>
                    <a:pt x="8401" y="8829"/>
                    <a:pt x="8476" y="8916"/>
                  </a:cubicBezTo>
                  <a:cubicBezTo>
                    <a:pt x="8476" y="9003"/>
                    <a:pt x="8600" y="9104"/>
                    <a:pt x="8625" y="9176"/>
                  </a:cubicBezTo>
                  <a:cubicBezTo>
                    <a:pt x="8551" y="9219"/>
                    <a:pt x="8700" y="9277"/>
                    <a:pt x="8650" y="9306"/>
                  </a:cubicBezTo>
                  <a:cubicBezTo>
                    <a:pt x="8749" y="9364"/>
                    <a:pt x="8650" y="9393"/>
                    <a:pt x="8749" y="9436"/>
                  </a:cubicBezTo>
                  <a:cubicBezTo>
                    <a:pt x="8725" y="9523"/>
                    <a:pt x="8774" y="9624"/>
                    <a:pt x="8799" y="9711"/>
                  </a:cubicBezTo>
                  <a:cubicBezTo>
                    <a:pt x="8948" y="9740"/>
                    <a:pt x="8675" y="9826"/>
                    <a:pt x="8849" y="9797"/>
                  </a:cubicBezTo>
                  <a:cubicBezTo>
                    <a:pt x="8874" y="9855"/>
                    <a:pt x="8824" y="9898"/>
                    <a:pt x="8899" y="9956"/>
                  </a:cubicBezTo>
                  <a:cubicBezTo>
                    <a:pt x="8849" y="10057"/>
                    <a:pt x="8874" y="10187"/>
                    <a:pt x="8923" y="10303"/>
                  </a:cubicBezTo>
                  <a:cubicBezTo>
                    <a:pt x="8849" y="10361"/>
                    <a:pt x="8874" y="10419"/>
                    <a:pt x="8899" y="10491"/>
                  </a:cubicBezTo>
                  <a:cubicBezTo>
                    <a:pt x="8849" y="10505"/>
                    <a:pt x="8874" y="10534"/>
                    <a:pt x="8874" y="10563"/>
                  </a:cubicBezTo>
                  <a:cubicBezTo>
                    <a:pt x="8899" y="10592"/>
                    <a:pt x="8874" y="10650"/>
                    <a:pt x="8824" y="10621"/>
                  </a:cubicBezTo>
                  <a:cubicBezTo>
                    <a:pt x="8824" y="10505"/>
                    <a:pt x="8774" y="10390"/>
                    <a:pt x="8824" y="10274"/>
                  </a:cubicBezTo>
                  <a:cubicBezTo>
                    <a:pt x="8650" y="10130"/>
                    <a:pt x="8849" y="10028"/>
                    <a:pt x="8650" y="9884"/>
                  </a:cubicBezTo>
                  <a:cubicBezTo>
                    <a:pt x="8700" y="9768"/>
                    <a:pt x="8575" y="9638"/>
                    <a:pt x="8501" y="9523"/>
                  </a:cubicBezTo>
                  <a:cubicBezTo>
                    <a:pt x="8551" y="9465"/>
                    <a:pt x="8377" y="9378"/>
                    <a:pt x="8426" y="9335"/>
                  </a:cubicBezTo>
                  <a:cubicBezTo>
                    <a:pt x="8451" y="9263"/>
                    <a:pt x="8327" y="9190"/>
                    <a:pt x="8377" y="9133"/>
                  </a:cubicBezTo>
                  <a:cubicBezTo>
                    <a:pt x="8277" y="9046"/>
                    <a:pt x="8252" y="8974"/>
                    <a:pt x="8203" y="8902"/>
                  </a:cubicBezTo>
                  <a:cubicBezTo>
                    <a:pt x="8128" y="8858"/>
                    <a:pt x="8178" y="8829"/>
                    <a:pt x="8128" y="8786"/>
                  </a:cubicBezTo>
                  <a:cubicBezTo>
                    <a:pt x="8178" y="8743"/>
                    <a:pt x="8029" y="8699"/>
                    <a:pt x="8103" y="8656"/>
                  </a:cubicBezTo>
                  <a:cubicBezTo>
                    <a:pt x="7879" y="8454"/>
                    <a:pt x="7755" y="8266"/>
                    <a:pt x="7606" y="8078"/>
                  </a:cubicBezTo>
                  <a:cubicBezTo>
                    <a:pt x="7357" y="7890"/>
                    <a:pt x="7258" y="7717"/>
                    <a:pt x="7109" y="7514"/>
                  </a:cubicBezTo>
                  <a:cubicBezTo>
                    <a:pt x="7034" y="7413"/>
                    <a:pt x="6935" y="7327"/>
                    <a:pt x="6860" y="7226"/>
                  </a:cubicBezTo>
                  <a:cubicBezTo>
                    <a:pt x="6786" y="7124"/>
                    <a:pt x="6711" y="7009"/>
                    <a:pt x="6587" y="6908"/>
                  </a:cubicBezTo>
                  <a:cubicBezTo>
                    <a:pt x="6562" y="6850"/>
                    <a:pt x="6587" y="6792"/>
                    <a:pt x="6463" y="6705"/>
                  </a:cubicBezTo>
                  <a:cubicBezTo>
                    <a:pt x="6487" y="6662"/>
                    <a:pt x="6413" y="6561"/>
                    <a:pt x="6338" y="6561"/>
                  </a:cubicBezTo>
                  <a:cubicBezTo>
                    <a:pt x="6363" y="6388"/>
                    <a:pt x="6164" y="6200"/>
                    <a:pt x="6164" y="6026"/>
                  </a:cubicBezTo>
                  <a:cubicBezTo>
                    <a:pt x="6139" y="5925"/>
                    <a:pt x="6115" y="5839"/>
                    <a:pt x="6065" y="5752"/>
                  </a:cubicBezTo>
                  <a:cubicBezTo>
                    <a:pt x="6090" y="5665"/>
                    <a:pt x="6139" y="5578"/>
                    <a:pt x="6040" y="5477"/>
                  </a:cubicBezTo>
                  <a:cubicBezTo>
                    <a:pt x="5866" y="5506"/>
                    <a:pt x="6065" y="5578"/>
                    <a:pt x="5965" y="5607"/>
                  </a:cubicBezTo>
                  <a:cubicBezTo>
                    <a:pt x="5891" y="5651"/>
                    <a:pt x="6040" y="5708"/>
                    <a:pt x="5965" y="5752"/>
                  </a:cubicBezTo>
                  <a:cubicBezTo>
                    <a:pt x="5941" y="5853"/>
                    <a:pt x="6015" y="5954"/>
                    <a:pt x="5941" y="6041"/>
                  </a:cubicBezTo>
                  <a:cubicBezTo>
                    <a:pt x="6115" y="6185"/>
                    <a:pt x="6040" y="6301"/>
                    <a:pt x="6115" y="6431"/>
                  </a:cubicBezTo>
                  <a:cubicBezTo>
                    <a:pt x="6090" y="6489"/>
                    <a:pt x="6264" y="6575"/>
                    <a:pt x="6239" y="6633"/>
                  </a:cubicBezTo>
                  <a:cubicBezTo>
                    <a:pt x="6239" y="6691"/>
                    <a:pt x="6363" y="6778"/>
                    <a:pt x="6338" y="6850"/>
                  </a:cubicBezTo>
                  <a:cubicBezTo>
                    <a:pt x="6562" y="7023"/>
                    <a:pt x="6612" y="7197"/>
                    <a:pt x="6736" y="7370"/>
                  </a:cubicBezTo>
                  <a:cubicBezTo>
                    <a:pt x="6910" y="7558"/>
                    <a:pt x="7059" y="7731"/>
                    <a:pt x="7159" y="7905"/>
                  </a:cubicBezTo>
                  <a:cubicBezTo>
                    <a:pt x="7258" y="7991"/>
                    <a:pt x="7407" y="8078"/>
                    <a:pt x="7382" y="8136"/>
                  </a:cubicBezTo>
                  <a:cubicBezTo>
                    <a:pt x="7432" y="8179"/>
                    <a:pt x="7507" y="8222"/>
                    <a:pt x="7457" y="8251"/>
                  </a:cubicBezTo>
                  <a:cubicBezTo>
                    <a:pt x="7507" y="8280"/>
                    <a:pt x="7581" y="8324"/>
                    <a:pt x="7531" y="8352"/>
                  </a:cubicBezTo>
                  <a:cubicBezTo>
                    <a:pt x="7606" y="8468"/>
                    <a:pt x="7681" y="8439"/>
                    <a:pt x="7705" y="8540"/>
                  </a:cubicBezTo>
                  <a:cubicBezTo>
                    <a:pt x="7705" y="8641"/>
                    <a:pt x="7830" y="8627"/>
                    <a:pt x="7879" y="8743"/>
                  </a:cubicBezTo>
                  <a:cubicBezTo>
                    <a:pt x="7855" y="8829"/>
                    <a:pt x="8029" y="8916"/>
                    <a:pt x="8029" y="9003"/>
                  </a:cubicBezTo>
                  <a:cubicBezTo>
                    <a:pt x="7979" y="9032"/>
                    <a:pt x="8053" y="9060"/>
                    <a:pt x="8078" y="9089"/>
                  </a:cubicBezTo>
                  <a:cubicBezTo>
                    <a:pt x="8103" y="9104"/>
                    <a:pt x="8053" y="9133"/>
                    <a:pt x="8078" y="9133"/>
                  </a:cubicBezTo>
                  <a:cubicBezTo>
                    <a:pt x="8078" y="9162"/>
                    <a:pt x="8153" y="9147"/>
                    <a:pt x="8178" y="9162"/>
                  </a:cubicBezTo>
                  <a:cubicBezTo>
                    <a:pt x="8178" y="9162"/>
                    <a:pt x="8128" y="9205"/>
                    <a:pt x="8178" y="9219"/>
                  </a:cubicBezTo>
                  <a:cubicBezTo>
                    <a:pt x="8203" y="9248"/>
                    <a:pt x="8178" y="9277"/>
                    <a:pt x="8153" y="9306"/>
                  </a:cubicBezTo>
                  <a:cubicBezTo>
                    <a:pt x="8178" y="9335"/>
                    <a:pt x="8252" y="9364"/>
                    <a:pt x="8203" y="9393"/>
                  </a:cubicBezTo>
                  <a:cubicBezTo>
                    <a:pt x="8277" y="9451"/>
                    <a:pt x="8327" y="9508"/>
                    <a:pt x="8302" y="9566"/>
                  </a:cubicBezTo>
                  <a:cubicBezTo>
                    <a:pt x="8426" y="9682"/>
                    <a:pt x="8377" y="9797"/>
                    <a:pt x="8501" y="9913"/>
                  </a:cubicBezTo>
                  <a:cubicBezTo>
                    <a:pt x="8501" y="10028"/>
                    <a:pt x="8476" y="10130"/>
                    <a:pt x="8600" y="10245"/>
                  </a:cubicBezTo>
                  <a:cubicBezTo>
                    <a:pt x="8526" y="10303"/>
                    <a:pt x="8600" y="10361"/>
                    <a:pt x="8551" y="10419"/>
                  </a:cubicBezTo>
                  <a:cubicBezTo>
                    <a:pt x="8600" y="10447"/>
                    <a:pt x="8600" y="10476"/>
                    <a:pt x="8600" y="10505"/>
                  </a:cubicBezTo>
                  <a:cubicBezTo>
                    <a:pt x="8551" y="10520"/>
                    <a:pt x="8600" y="10563"/>
                    <a:pt x="8526" y="10534"/>
                  </a:cubicBezTo>
                  <a:cubicBezTo>
                    <a:pt x="8551" y="10433"/>
                    <a:pt x="8501" y="10332"/>
                    <a:pt x="8476" y="10245"/>
                  </a:cubicBezTo>
                  <a:cubicBezTo>
                    <a:pt x="8476" y="10187"/>
                    <a:pt x="8401" y="10130"/>
                    <a:pt x="8476" y="10101"/>
                  </a:cubicBezTo>
                  <a:cubicBezTo>
                    <a:pt x="8501" y="10043"/>
                    <a:pt x="8352" y="9971"/>
                    <a:pt x="8451" y="9927"/>
                  </a:cubicBezTo>
                  <a:cubicBezTo>
                    <a:pt x="8327" y="9841"/>
                    <a:pt x="8302" y="9768"/>
                    <a:pt x="8277" y="9682"/>
                  </a:cubicBezTo>
                  <a:cubicBezTo>
                    <a:pt x="8302" y="9609"/>
                    <a:pt x="8178" y="9523"/>
                    <a:pt x="8227" y="9451"/>
                  </a:cubicBezTo>
                  <a:cubicBezTo>
                    <a:pt x="8004" y="9292"/>
                    <a:pt x="8029" y="9162"/>
                    <a:pt x="7929" y="9017"/>
                  </a:cubicBezTo>
                  <a:cubicBezTo>
                    <a:pt x="7780" y="8930"/>
                    <a:pt x="7805" y="8858"/>
                    <a:pt x="7705" y="8786"/>
                  </a:cubicBezTo>
                  <a:cubicBezTo>
                    <a:pt x="7780" y="8743"/>
                    <a:pt x="7631" y="8757"/>
                    <a:pt x="7681" y="8728"/>
                  </a:cubicBezTo>
                  <a:cubicBezTo>
                    <a:pt x="7556" y="8699"/>
                    <a:pt x="7681" y="8598"/>
                    <a:pt x="7556" y="8627"/>
                  </a:cubicBezTo>
                  <a:cubicBezTo>
                    <a:pt x="7606" y="8526"/>
                    <a:pt x="7357" y="8540"/>
                    <a:pt x="7407" y="8454"/>
                  </a:cubicBezTo>
                  <a:cubicBezTo>
                    <a:pt x="7308" y="8367"/>
                    <a:pt x="7208" y="8295"/>
                    <a:pt x="7109" y="8222"/>
                  </a:cubicBezTo>
                  <a:cubicBezTo>
                    <a:pt x="7034" y="8107"/>
                    <a:pt x="6985" y="8107"/>
                    <a:pt x="6960" y="8035"/>
                  </a:cubicBezTo>
                  <a:cubicBezTo>
                    <a:pt x="6910" y="7948"/>
                    <a:pt x="6811" y="7948"/>
                    <a:pt x="6686" y="7832"/>
                  </a:cubicBezTo>
                  <a:cubicBezTo>
                    <a:pt x="6512" y="7572"/>
                    <a:pt x="6363" y="7442"/>
                    <a:pt x="6164" y="7197"/>
                  </a:cubicBezTo>
                  <a:cubicBezTo>
                    <a:pt x="5941" y="6965"/>
                    <a:pt x="5816" y="6749"/>
                    <a:pt x="5642" y="6532"/>
                  </a:cubicBezTo>
                  <a:cubicBezTo>
                    <a:pt x="5642" y="6431"/>
                    <a:pt x="5493" y="6315"/>
                    <a:pt x="5543" y="6214"/>
                  </a:cubicBezTo>
                  <a:cubicBezTo>
                    <a:pt x="5369" y="6099"/>
                    <a:pt x="5543" y="6012"/>
                    <a:pt x="5394" y="5882"/>
                  </a:cubicBezTo>
                  <a:cubicBezTo>
                    <a:pt x="5518" y="5853"/>
                    <a:pt x="5319" y="5781"/>
                    <a:pt x="5394" y="5752"/>
                  </a:cubicBezTo>
                  <a:cubicBezTo>
                    <a:pt x="5394" y="5694"/>
                    <a:pt x="5319" y="5622"/>
                    <a:pt x="5369" y="5578"/>
                  </a:cubicBezTo>
                  <a:cubicBezTo>
                    <a:pt x="5270" y="5463"/>
                    <a:pt x="5419" y="5376"/>
                    <a:pt x="5270" y="5261"/>
                  </a:cubicBezTo>
                  <a:cubicBezTo>
                    <a:pt x="5220" y="5304"/>
                    <a:pt x="5120" y="5347"/>
                    <a:pt x="5195" y="5391"/>
                  </a:cubicBezTo>
                  <a:cubicBezTo>
                    <a:pt x="5270" y="5463"/>
                    <a:pt x="5120" y="5506"/>
                    <a:pt x="5220" y="5564"/>
                  </a:cubicBezTo>
                  <a:cubicBezTo>
                    <a:pt x="5145" y="5665"/>
                    <a:pt x="5294" y="5795"/>
                    <a:pt x="5220" y="5896"/>
                  </a:cubicBezTo>
                  <a:cubicBezTo>
                    <a:pt x="5245" y="5940"/>
                    <a:pt x="5319" y="5997"/>
                    <a:pt x="5270" y="6041"/>
                  </a:cubicBezTo>
                  <a:cubicBezTo>
                    <a:pt x="5245" y="6099"/>
                    <a:pt x="5319" y="6156"/>
                    <a:pt x="5294" y="6214"/>
                  </a:cubicBezTo>
                  <a:cubicBezTo>
                    <a:pt x="5468" y="6286"/>
                    <a:pt x="5220" y="6315"/>
                    <a:pt x="5394" y="6388"/>
                  </a:cubicBezTo>
                  <a:cubicBezTo>
                    <a:pt x="5394" y="6445"/>
                    <a:pt x="5468" y="6503"/>
                    <a:pt x="5419" y="6546"/>
                  </a:cubicBezTo>
                  <a:cubicBezTo>
                    <a:pt x="5568" y="6648"/>
                    <a:pt x="5543" y="6734"/>
                    <a:pt x="5617" y="6821"/>
                  </a:cubicBezTo>
                  <a:cubicBezTo>
                    <a:pt x="5742" y="6864"/>
                    <a:pt x="5642" y="6908"/>
                    <a:pt x="5717" y="6951"/>
                  </a:cubicBezTo>
                  <a:cubicBezTo>
                    <a:pt x="5891" y="7009"/>
                    <a:pt x="5667" y="7038"/>
                    <a:pt x="5791" y="7095"/>
                  </a:cubicBezTo>
                  <a:cubicBezTo>
                    <a:pt x="5916" y="7110"/>
                    <a:pt x="5816" y="7153"/>
                    <a:pt x="5941" y="7226"/>
                  </a:cubicBezTo>
                  <a:cubicBezTo>
                    <a:pt x="5891" y="7240"/>
                    <a:pt x="5941" y="7254"/>
                    <a:pt x="5990" y="7269"/>
                  </a:cubicBezTo>
                  <a:cubicBezTo>
                    <a:pt x="6040" y="7298"/>
                    <a:pt x="5990" y="7312"/>
                    <a:pt x="6040" y="7356"/>
                  </a:cubicBezTo>
                  <a:cubicBezTo>
                    <a:pt x="6139" y="7486"/>
                    <a:pt x="6214" y="7514"/>
                    <a:pt x="6388" y="7673"/>
                  </a:cubicBezTo>
                  <a:cubicBezTo>
                    <a:pt x="6388" y="7731"/>
                    <a:pt x="6463" y="7803"/>
                    <a:pt x="6512" y="7876"/>
                  </a:cubicBezTo>
                  <a:cubicBezTo>
                    <a:pt x="6786" y="8121"/>
                    <a:pt x="6985" y="8266"/>
                    <a:pt x="7208" y="8540"/>
                  </a:cubicBezTo>
                  <a:cubicBezTo>
                    <a:pt x="7407" y="8613"/>
                    <a:pt x="7357" y="8699"/>
                    <a:pt x="7507" y="8829"/>
                  </a:cubicBezTo>
                  <a:cubicBezTo>
                    <a:pt x="7631" y="8959"/>
                    <a:pt x="7631" y="9060"/>
                    <a:pt x="7830" y="9190"/>
                  </a:cubicBezTo>
                  <a:cubicBezTo>
                    <a:pt x="7780" y="9248"/>
                    <a:pt x="7954" y="9321"/>
                    <a:pt x="7879" y="9378"/>
                  </a:cubicBezTo>
                  <a:cubicBezTo>
                    <a:pt x="8004" y="9465"/>
                    <a:pt x="8004" y="9523"/>
                    <a:pt x="8053" y="9595"/>
                  </a:cubicBezTo>
                  <a:cubicBezTo>
                    <a:pt x="8078" y="9638"/>
                    <a:pt x="8053" y="9653"/>
                    <a:pt x="8029" y="9682"/>
                  </a:cubicBezTo>
                  <a:cubicBezTo>
                    <a:pt x="8053" y="9725"/>
                    <a:pt x="8153" y="9768"/>
                    <a:pt x="8103" y="9797"/>
                  </a:cubicBezTo>
                  <a:cubicBezTo>
                    <a:pt x="8227" y="9870"/>
                    <a:pt x="8103" y="9927"/>
                    <a:pt x="8252" y="10014"/>
                  </a:cubicBezTo>
                  <a:cubicBezTo>
                    <a:pt x="8227" y="10159"/>
                    <a:pt x="8227" y="10303"/>
                    <a:pt x="8302" y="10447"/>
                  </a:cubicBezTo>
                  <a:cubicBezTo>
                    <a:pt x="8227" y="10505"/>
                    <a:pt x="8327" y="10592"/>
                    <a:pt x="8327" y="10664"/>
                  </a:cubicBezTo>
                  <a:cubicBezTo>
                    <a:pt x="8352" y="10736"/>
                    <a:pt x="8277" y="10809"/>
                    <a:pt x="8352" y="10895"/>
                  </a:cubicBezTo>
                  <a:cubicBezTo>
                    <a:pt x="8203" y="10939"/>
                    <a:pt x="8327" y="11025"/>
                    <a:pt x="8302" y="11083"/>
                  </a:cubicBezTo>
                  <a:cubicBezTo>
                    <a:pt x="8178" y="11141"/>
                    <a:pt x="8327" y="11228"/>
                    <a:pt x="8178" y="11285"/>
                  </a:cubicBezTo>
                  <a:cubicBezTo>
                    <a:pt x="8128" y="11213"/>
                    <a:pt x="8053" y="11155"/>
                    <a:pt x="8203" y="11098"/>
                  </a:cubicBezTo>
                  <a:cubicBezTo>
                    <a:pt x="8153" y="11054"/>
                    <a:pt x="8103" y="11025"/>
                    <a:pt x="8128" y="10996"/>
                  </a:cubicBezTo>
                  <a:cubicBezTo>
                    <a:pt x="8178" y="10968"/>
                    <a:pt x="8053" y="10910"/>
                    <a:pt x="8103" y="10881"/>
                  </a:cubicBezTo>
                  <a:cubicBezTo>
                    <a:pt x="8053" y="10751"/>
                    <a:pt x="8053" y="10621"/>
                    <a:pt x="7979" y="10476"/>
                  </a:cubicBezTo>
                  <a:cubicBezTo>
                    <a:pt x="8004" y="10346"/>
                    <a:pt x="7904" y="10216"/>
                    <a:pt x="7830" y="10072"/>
                  </a:cubicBezTo>
                  <a:cubicBezTo>
                    <a:pt x="7855" y="10014"/>
                    <a:pt x="7730" y="9927"/>
                    <a:pt x="7755" y="9870"/>
                  </a:cubicBezTo>
                  <a:cubicBezTo>
                    <a:pt x="7730" y="9826"/>
                    <a:pt x="7631" y="9783"/>
                    <a:pt x="7681" y="9754"/>
                  </a:cubicBezTo>
                  <a:cubicBezTo>
                    <a:pt x="7656" y="9711"/>
                    <a:pt x="7556" y="9667"/>
                    <a:pt x="7606" y="9638"/>
                  </a:cubicBezTo>
                  <a:cubicBezTo>
                    <a:pt x="7531" y="9581"/>
                    <a:pt x="7457" y="9523"/>
                    <a:pt x="7382" y="9451"/>
                  </a:cubicBezTo>
                  <a:cubicBezTo>
                    <a:pt x="7357" y="9378"/>
                    <a:pt x="7308" y="9306"/>
                    <a:pt x="7233" y="9234"/>
                  </a:cubicBezTo>
                  <a:cubicBezTo>
                    <a:pt x="7283" y="9176"/>
                    <a:pt x="6985" y="9075"/>
                    <a:pt x="7059" y="9017"/>
                  </a:cubicBezTo>
                  <a:cubicBezTo>
                    <a:pt x="6885" y="8858"/>
                    <a:pt x="6860" y="8699"/>
                    <a:pt x="6612" y="8540"/>
                  </a:cubicBezTo>
                  <a:cubicBezTo>
                    <a:pt x="6487" y="8338"/>
                    <a:pt x="6388" y="8150"/>
                    <a:pt x="6090" y="7933"/>
                  </a:cubicBezTo>
                  <a:cubicBezTo>
                    <a:pt x="6015" y="7775"/>
                    <a:pt x="5866" y="7601"/>
                    <a:pt x="5642" y="7413"/>
                  </a:cubicBezTo>
                  <a:cubicBezTo>
                    <a:pt x="5692" y="7384"/>
                    <a:pt x="5568" y="7341"/>
                    <a:pt x="5617" y="7312"/>
                  </a:cubicBezTo>
                  <a:cubicBezTo>
                    <a:pt x="5518" y="7254"/>
                    <a:pt x="5617" y="7226"/>
                    <a:pt x="5518" y="7182"/>
                  </a:cubicBezTo>
                  <a:cubicBezTo>
                    <a:pt x="5568" y="7153"/>
                    <a:pt x="5493" y="7110"/>
                    <a:pt x="5443" y="7067"/>
                  </a:cubicBezTo>
                  <a:cubicBezTo>
                    <a:pt x="5443" y="7023"/>
                    <a:pt x="5419" y="6980"/>
                    <a:pt x="5344" y="6937"/>
                  </a:cubicBezTo>
                  <a:cubicBezTo>
                    <a:pt x="5369" y="6850"/>
                    <a:pt x="5319" y="6749"/>
                    <a:pt x="5245" y="6662"/>
                  </a:cubicBezTo>
                  <a:cubicBezTo>
                    <a:pt x="5220" y="6561"/>
                    <a:pt x="5170" y="6460"/>
                    <a:pt x="5120" y="6359"/>
                  </a:cubicBezTo>
                  <a:cubicBezTo>
                    <a:pt x="5145" y="6258"/>
                    <a:pt x="5071" y="6156"/>
                    <a:pt x="5046" y="6070"/>
                  </a:cubicBezTo>
                  <a:cubicBezTo>
                    <a:pt x="4996" y="6041"/>
                    <a:pt x="5046" y="6012"/>
                    <a:pt x="5046" y="5997"/>
                  </a:cubicBezTo>
                  <a:cubicBezTo>
                    <a:pt x="5021" y="5969"/>
                    <a:pt x="4996" y="5954"/>
                    <a:pt x="4996" y="5911"/>
                  </a:cubicBezTo>
                  <a:cubicBezTo>
                    <a:pt x="4971" y="5867"/>
                    <a:pt x="5021" y="5810"/>
                    <a:pt x="4922" y="5766"/>
                  </a:cubicBezTo>
                  <a:cubicBezTo>
                    <a:pt x="4797" y="5824"/>
                    <a:pt x="4946" y="5896"/>
                    <a:pt x="4872" y="5969"/>
                  </a:cubicBezTo>
                  <a:cubicBezTo>
                    <a:pt x="4922" y="5997"/>
                    <a:pt x="4897" y="6041"/>
                    <a:pt x="4946" y="6070"/>
                  </a:cubicBezTo>
                  <a:cubicBezTo>
                    <a:pt x="4872" y="6113"/>
                    <a:pt x="5021" y="6099"/>
                    <a:pt x="4971" y="6142"/>
                  </a:cubicBezTo>
                  <a:cubicBezTo>
                    <a:pt x="4872" y="6272"/>
                    <a:pt x="5071" y="6431"/>
                    <a:pt x="5021" y="6575"/>
                  </a:cubicBezTo>
                  <a:cubicBezTo>
                    <a:pt x="5071" y="6619"/>
                    <a:pt x="5071" y="6648"/>
                    <a:pt x="5021" y="6676"/>
                  </a:cubicBezTo>
                  <a:cubicBezTo>
                    <a:pt x="5071" y="6720"/>
                    <a:pt x="5145" y="6763"/>
                    <a:pt x="5096" y="6792"/>
                  </a:cubicBezTo>
                  <a:cubicBezTo>
                    <a:pt x="5096" y="6864"/>
                    <a:pt x="5245" y="6951"/>
                    <a:pt x="5220" y="7023"/>
                  </a:cubicBezTo>
                  <a:cubicBezTo>
                    <a:pt x="5294" y="7182"/>
                    <a:pt x="5394" y="7327"/>
                    <a:pt x="5468" y="7486"/>
                  </a:cubicBezTo>
                  <a:cubicBezTo>
                    <a:pt x="5767" y="7717"/>
                    <a:pt x="5816" y="7933"/>
                    <a:pt x="6139" y="8165"/>
                  </a:cubicBezTo>
                  <a:cubicBezTo>
                    <a:pt x="6264" y="8439"/>
                    <a:pt x="6587" y="8771"/>
                    <a:pt x="6786" y="8988"/>
                  </a:cubicBezTo>
                  <a:cubicBezTo>
                    <a:pt x="7109" y="9292"/>
                    <a:pt x="7183" y="9566"/>
                    <a:pt x="7507" y="9855"/>
                  </a:cubicBezTo>
                  <a:cubicBezTo>
                    <a:pt x="7482" y="9927"/>
                    <a:pt x="7606" y="10000"/>
                    <a:pt x="7581" y="10072"/>
                  </a:cubicBezTo>
                  <a:cubicBezTo>
                    <a:pt x="7681" y="10159"/>
                    <a:pt x="7631" y="10216"/>
                    <a:pt x="7755" y="10289"/>
                  </a:cubicBezTo>
                  <a:cubicBezTo>
                    <a:pt x="7705" y="10505"/>
                    <a:pt x="7929" y="10751"/>
                    <a:pt x="7830" y="10968"/>
                  </a:cubicBezTo>
                  <a:cubicBezTo>
                    <a:pt x="7904" y="11025"/>
                    <a:pt x="7979" y="11083"/>
                    <a:pt x="7855" y="11127"/>
                  </a:cubicBezTo>
                  <a:cubicBezTo>
                    <a:pt x="7954" y="11199"/>
                    <a:pt x="7855" y="11242"/>
                    <a:pt x="7954" y="11300"/>
                  </a:cubicBezTo>
                  <a:cubicBezTo>
                    <a:pt x="7855" y="11343"/>
                    <a:pt x="8004" y="11415"/>
                    <a:pt x="7904" y="11459"/>
                  </a:cubicBezTo>
                  <a:cubicBezTo>
                    <a:pt x="7954" y="11502"/>
                    <a:pt x="7904" y="11517"/>
                    <a:pt x="7954" y="11546"/>
                  </a:cubicBezTo>
                  <a:cubicBezTo>
                    <a:pt x="7904" y="11574"/>
                    <a:pt x="7954" y="11618"/>
                    <a:pt x="7879" y="11589"/>
                  </a:cubicBezTo>
                  <a:cubicBezTo>
                    <a:pt x="7879" y="11459"/>
                    <a:pt x="7780" y="11314"/>
                    <a:pt x="7805" y="11184"/>
                  </a:cubicBezTo>
                  <a:cubicBezTo>
                    <a:pt x="7730" y="11040"/>
                    <a:pt x="7656" y="10895"/>
                    <a:pt x="7730" y="10765"/>
                  </a:cubicBezTo>
                  <a:cubicBezTo>
                    <a:pt x="7581" y="10664"/>
                    <a:pt x="7606" y="10578"/>
                    <a:pt x="7482" y="10476"/>
                  </a:cubicBezTo>
                  <a:cubicBezTo>
                    <a:pt x="7531" y="10390"/>
                    <a:pt x="7357" y="10274"/>
                    <a:pt x="7432" y="10187"/>
                  </a:cubicBezTo>
                  <a:cubicBezTo>
                    <a:pt x="7258" y="10086"/>
                    <a:pt x="7333" y="10028"/>
                    <a:pt x="7233" y="9942"/>
                  </a:cubicBezTo>
                  <a:cubicBezTo>
                    <a:pt x="7134" y="9884"/>
                    <a:pt x="7233" y="9855"/>
                    <a:pt x="7134" y="9812"/>
                  </a:cubicBezTo>
                  <a:cubicBezTo>
                    <a:pt x="7183" y="9768"/>
                    <a:pt x="7034" y="9711"/>
                    <a:pt x="7109" y="9682"/>
                  </a:cubicBezTo>
                  <a:cubicBezTo>
                    <a:pt x="6935" y="9581"/>
                    <a:pt x="6985" y="9508"/>
                    <a:pt x="6811" y="9407"/>
                  </a:cubicBezTo>
                  <a:cubicBezTo>
                    <a:pt x="6885" y="9364"/>
                    <a:pt x="6736" y="9321"/>
                    <a:pt x="6786" y="9277"/>
                  </a:cubicBezTo>
                  <a:cubicBezTo>
                    <a:pt x="6786" y="9205"/>
                    <a:pt x="6736" y="9248"/>
                    <a:pt x="6661" y="9190"/>
                  </a:cubicBezTo>
                  <a:cubicBezTo>
                    <a:pt x="6761" y="9147"/>
                    <a:pt x="6587" y="9089"/>
                    <a:pt x="6562" y="9046"/>
                  </a:cubicBezTo>
                  <a:cubicBezTo>
                    <a:pt x="6562" y="9003"/>
                    <a:pt x="6537" y="8959"/>
                    <a:pt x="6463" y="8916"/>
                  </a:cubicBezTo>
                  <a:cubicBezTo>
                    <a:pt x="6363" y="8873"/>
                    <a:pt x="6463" y="8829"/>
                    <a:pt x="6363" y="8786"/>
                  </a:cubicBezTo>
                  <a:cubicBezTo>
                    <a:pt x="6413" y="8743"/>
                    <a:pt x="6214" y="8670"/>
                    <a:pt x="6289" y="8627"/>
                  </a:cubicBezTo>
                  <a:cubicBezTo>
                    <a:pt x="5941" y="8439"/>
                    <a:pt x="5816" y="8121"/>
                    <a:pt x="5593" y="7933"/>
                  </a:cubicBezTo>
                  <a:cubicBezTo>
                    <a:pt x="5518" y="7861"/>
                    <a:pt x="5419" y="7803"/>
                    <a:pt x="5518" y="7760"/>
                  </a:cubicBezTo>
                  <a:cubicBezTo>
                    <a:pt x="5443" y="7717"/>
                    <a:pt x="5220" y="7659"/>
                    <a:pt x="5294" y="7587"/>
                  </a:cubicBezTo>
                  <a:cubicBezTo>
                    <a:pt x="5145" y="7457"/>
                    <a:pt x="5120" y="7399"/>
                    <a:pt x="4971" y="7226"/>
                  </a:cubicBezTo>
                  <a:cubicBezTo>
                    <a:pt x="5021" y="7211"/>
                    <a:pt x="4971" y="7168"/>
                    <a:pt x="4922" y="7182"/>
                  </a:cubicBezTo>
                  <a:cubicBezTo>
                    <a:pt x="4872" y="7153"/>
                    <a:pt x="4971" y="7139"/>
                    <a:pt x="4946" y="7110"/>
                  </a:cubicBezTo>
                  <a:cubicBezTo>
                    <a:pt x="4847" y="7038"/>
                    <a:pt x="4847" y="6965"/>
                    <a:pt x="4822" y="6908"/>
                  </a:cubicBezTo>
                  <a:cubicBezTo>
                    <a:pt x="4748" y="6778"/>
                    <a:pt x="4723" y="6648"/>
                    <a:pt x="4648" y="6518"/>
                  </a:cubicBezTo>
                  <a:cubicBezTo>
                    <a:pt x="4673" y="6402"/>
                    <a:pt x="4549" y="6272"/>
                    <a:pt x="4574" y="6156"/>
                  </a:cubicBezTo>
                  <a:cubicBezTo>
                    <a:pt x="4574" y="6099"/>
                    <a:pt x="4449" y="6026"/>
                    <a:pt x="4524" y="5969"/>
                  </a:cubicBezTo>
                  <a:cubicBezTo>
                    <a:pt x="4400" y="5925"/>
                    <a:pt x="4574" y="5795"/>
                    <a:pt x="4375" y="5810"/>
                  </a:cubicBezTo>
                  <a:cubicBezTo>
                    <a:pt x="4375" y="5896"/>
                    <a:pt x="4350" y="5983"/>
                    <a:pt x="4375" y="6070"/>
                  </a:cubicBezTo>
                  <a:cubicBezTo>
                    <a:pt x="4350" y="6099"/>
                    <a:pt x="4375" y="6142"/>
                    <a:pt x="4424" y="6185"/>
                  </a:cubicBezTo>
                  <a:cubicBezTo>
                    <a:pt x="4400" y="6229"/>
                    <a:pt x="4400" y="6272"/>
                    <a:pt x="4375" y="6315"/>
                  </a:cubicBezTo>
                  <a:cubicBezTo>
                    <a:pt x="4474" y="6388"/>
                    <a:pt x="4474" y="6460"/>
                    <a:pt x="4474" y="6518"/>
                  </a:cubicBezTo>
                  <a:cubicBezTo>
                    <a:pt x="4574" y="6604"/>
                    <a:pt x="4499" y="6676"/>
                    <a:pt x="4574" y="6763"/>
                  </a:cubicBezTo>
                  <a:cubicBezTo>
                    <a:pt x="4474" y="6807"/>
                    <a:pt x="4400" y="6763"/>
                    <a:pt x="4375" y="6850"/>
                  </a:cubicBezTo>
                  <a:cubicBezTo>
                    <a:pt x="4499" y="7182"/>
                    <a:pt x="4574" y="7587"/>
                    <a:pt x="4847" y="7861"/>
                  </a:cubicBezTo>
                  <a:cubicBezTo>
                    <a:pt x="4748" y="7890"/>
                    <a:pt x="4922" y="7948"/>
                    <a:pt x="4946" y="7991"/>
                  </a:cubicBezTo>
                  <a:cubicBezTo>
                    <a:pt x="4946" y="8035"/>
                    <a:pt x="4971" y="8078"/>
                    <a:pt x="5046" y="8121"/>
                  </a:cubicBezTo>
                  <a:cubicBezTo>
                    <a:pt x="5120" y="8251"/>
                    <a:pt x="5170" y="8208"/>
                    <a:pt x="5245" y="8324"/>
                  </a:cubicBezTo>
                  <a:cubicBezTo>
                    <a:pt x="5468" y="8555"/>
                    <a:pt x="5493" y="8641"/>
                    <a:pt x="5767" y="8858"/>
                  </a:cubicBezTo>
                  <a:cubicBezTo>
                    <a:pt x="5742" y="8945"/>
                    <a:pt x="5816" y="8930"/>
                    <a:pt x="5841" y="9003"/>
                  </a:cubicBezTo>
                  <a:cubicBezTo>
                    <a:pt x="5866" y="9046"/>
                    <a:pt x="5965" y="9089"/>
                    <a:pt x="5916" y="9118"/>
                  </a:cubicBezTo>
                  <a:cubicBezTo>
                    <a:pt x="5941" y="9162"/>
                    <a:pt x="6040" y="9147"/>
                    <a:pt x="5990" y="9176"/>
                  </a:cubicBezTo>
                  <a:cubicBezTo>
                    <a:pt x="6214" y="9364"/>
                    <a:pt x="6214" y="9407"/>
                    <a:pt x="6413" y="9566"/>
                  </a:cubicBezTo>
                  <a:cubicBezTo>
                    <a:pt x="6463" y="9682"/>
                    <a:pt x="6537" y="9797"/>
                    <a:pt x="6711" y="9913"/>
                  </a:cubicBezTo>
                  <a:cubicBezTo>
                    <a:pt x="6637" y="9956"/>
                    <a:pt x="6835" y="10014"/>
                    <a:pt x="6786" y="10057"/>
                  </a:cubicBezTo>
                  <a:cubicBezTo>
                    <a:pt x="6811" y="10043"/>
                    <a:pt x="6885" y="10086"/>
                    <a:pt x="6835" y="10101"/>
                  </a:cubicBezTo>
                  <a:cubicBezTo>
                    <a:pt x="6885" y="10144"/>
                    <a:pt x="6910" y="10173"/>
                    <a:pt x="6960" y="10202"/>
                  </a:cubicBezTo>
                  <a:cubicBezTo>
                    <a:pt x="6910" y="10245"/>
                    <a:pt x="6985" y="10303"/>
                    <a:pt x="7009" y="10346"/>
                  </a:cubicBezTo>
                  <a:cubicBezTo>
                    <a:pt x="7034" y="10404"/>
                    <a:pt x="6985" y="10462"/>
                    <a:pt x="7109" y="10520"/>
                  </a:cubicBezTo>
                  <a:cubicBezTo>
                    <a:pt x="7059" y="10621"/>
                    <a:pt x="7283" y="10751"/>
                    <a:pt x="7208" y="10838"/>
                  </a:cubicBezTo>
                  <a:cubicBezTo>
                    <a:pt x="7357" y="10953"/>
                    <a:pt x="7333" y="11054"/>
                    <a:pt x="7357" y="11170"/>
                  </a:cubicBezTo>
                  <a:cubicBezTo>
                    <a:pt x="7357" y="11213"/>
                    <a:pt x="7432" y="11271"/>
                    <a:pt x="7432" y="11314"/>
                  </a:cubicBezTo>
                  <a:cubicBezTo>
                    <a:pt x="7457" y="11343"/>
                    <a:pt x="7407" y="11372"/>
                    <a:pt x="7482" y="11401"/>
                  </a:cubicBezTo>
                  <a:cubicBezTo>
                    <a:pt x="7432" y="11415"/>
                    <a:pt x="7457" y="11459"/>
                    <a:pt x="7382" y="11430"/>
                  </a:cubicBezTo>
                  <a:cubicBezTo>
                    <a:pt x="7308" y="11314"/>
                    <a:pt x="7258" y="11199"/>
                    <a:pt x="7208" y="11083"/>
                  </a:cubicBezTo>
                  <a:cubicBezTo>
                    <a:pt x="7084" y="10968"/>
                    <a:pt x="6960" y="10838"/>
                    <a:pt x="6985" y="10722"/>
                  </a:cubicBezTo>
                  <a:cubicBezTo>
                    <a:pt x="6910" y="10650"/>
                    <a:pt x="6811" y="10592"/>
                    <a:pt x="6835" y="10534"/>
                  </a:cubicBezTo>
                  <a:cubicBezTo>
                    <a:pt x="6811" y="10447"/>
                    <a:pt x="6686" y="10476"/>
                    <a:pt x="6711" y="10404"/>
                  </a:cubicBezTo>
                  <a:cubicBezTo>
                    <a:pt x="6637" y="10346"/>
                    <a:pt x="6537" y="10274"/>
                    <a:pt x="6562" y="10231"/>
                  </a:cubicBezTo>
                  <a:cubicBezTo>
                    <a:pt x="6537" y="10202"/>
                    <a:pt x="6463" y="10159"/>
                    <a:pt x="6512" y="10144"/>
                  </a:cubicBezTo>
                  <a:cubicBezTo>
                    <a:pt x="6463" y="10101"/>
                    <a:pt x="6388" y="10057"/>
                    <a:pt x="6438" y="10028"/>
                  </a:cubicBezTo>
                  <a:cubicBezTo>
                    <a:pt x="6164" y="9841"/>
                    <a:pt x="6115" y="9667"/>
                    <a:pt x="6015" y="9494"/>
                  </a:cubicBezTo>
                  <a:cubicBezTo>
                    <a:pt x="5841" y="9292"/>
                    <a:pt x="5717" y="9133"/>
                    <a:pt x="5568" y="8974"/>
                  </a:cubicBezTo>
                  <a:cubicBezTo>
                    <a:pt x="5195" y="8598"/>
                    <a:pt x="5046" y="8324"/>
                    <a:pt x="4549" y="7919"/>
                  </a:cubicBezTo>
                  <a:cubicBezTo>
                    <a:pt x="4449" y="7702"/>
                    <a:pt x="4275" y="7471"/>
                    <a:pt x="4027" y="7240"/>
                  </a:cubicBezTo>
                  <a:cubicBezTo>
                    <a:pt x="4052" y="7153"/>
                    <a:pt x="3927" y="7038"/>
                    <a:pt x="3878" y="6937"/>
                  </a:cubicBezTo>
                  <a:cubicBezTo>
                    <a:pt x="3878" y="6835"/>
                    <a:pt x="3753" y="6720"/>
                    <a:pt x="3803" y="6633"/>
                  </a:cubicBezTo>
                  <a:cubicBezTo>
                    <a:pt x="3604" y="6402"/>
                    <a:pt x="3679" y="6200"/>
                    <a:pt x="3554" y="5983"/>
                  </a:cubicBezTo>
                  <a:cubicBezTo>
                    <a:pt x="3480" y="6026"/>
                    <a:pt x="3380" y="6070"/>
                    <a:pt x="3480" y="6127"/>
                  </a:cubicBezTo>
                  <a:cubicBezTo>
                    <a:pt x="3530" y="6185"/>
                    <a:pt x="3380" y="6229"/>
                    <a:pt x="3505" y="6286"/>
                  </a:cubicBezTo>
                  <a:cubicBezTo>
                    <a:pt x="3480" y="6402"/>
                    <a:pt x="3554" y="6518"/>
                    <a:pt x="3554" y="6619"/>
                  </a:cubicBezTo>
                  <a:cubicBezTo>
                    <a:pt x="3629" y="6734"/>
                    <a:pt x="3629" y="6850"/>
                    <a:pt x="3728" y="6965"/>
                  </a:cubicBezTo>
                  <a:cubicBezTo>
                    <a:pt x="3704" y="7023"/>
                    <a:pt x="3728" y="7081"/>
                    <a:pt x="3828" y="7139"/>
                  </a:cubicBezTo>
                  <a:cubicBezTo>
                    <a:pt x="3803" y="7197"/>
                    <a:pt x="3878" y="7254"/>
                    <a:pt x="3853" y="7312"/>
                  </a:cubicBezTo>
                  <a:cubicBezTo>
                    <a:pt x="4052" y="7500"/>
                    <a:pt x="4151" y="7673"/>
                    <a:pt x="4275" y="7847"/>
                  </a:cubicBezTo>
                  <a:cubicBezTo>
                    <a:pt x="4400" y="7933"/>
                    <a:pt x="4449" y="8020"/>
                    <a:pt x="4474" y="8107"/>
                  </a:cubicBezTo>
                  <a:cubicBezTo>
                    <a:pt x="4574" y="8121"/>
                    <a:pt x="4598" y="8150"/>
                    <a:pt x="4598" y="8208"/>
                  </a:cubicBezTo>
                  <a:cubicBezTo>
                    <a:pt x="4623" y="8251"/>
                    <a:pt x="4797" y="8309"/>
                    <a:pt x="4698" y="8338"/>
                  </a:cubicBezTo>
                  <a:cubicBezTo>
                    <a:pt x="4847" y="8439"/>
                    <a:pt x="4897" y="8526"/>
                    <a:pt x="4996" y="8613"/>
                  </a:cubicBezTo>
                  <a:cubicBezTo>
                    <a:pt x="5021" y="8699"/>
                    <a:pt x="5170" y="8728"/>
                    <a:pt x="5145" y="8829"/>
                  </a:cubicBezTo>
                  <a:cubicBezTo>
                    <a:pt x="5245" y="8844"/>
                    <a:pt x="5294" y="8988"/>
                    <a:pt x="5344" y="9060"/>
                  </a:cubicBezTo>
                  <a:cubicBezTo>
                    <a:pt x="5419" y="9104"/>
                    <a:pt x="5468" y="9147"/>
                    <a:pt x="5518" y="9205"/>
                  </a:cubicBezTo>
                  <a:cubicBezTo>
                    <a:pt x="5394" y="9248"/>
                    <a:pt x="5717" y="9219"/>
                    <a:pt x="5568" y="9292"/>
                  </a:cubicBezTo>
                  <a:cubicBezTo>
                    <a:pt x="5891" y="9653"/>
                    <a:pt x="6139" y="10000"/>
                    <a:pt x="6413" y="10361"/>
                  </a:cubicBezTo>
                  <a:cubicBezTo>
                    <a:pt x="6786" y="10722"/>
                    <a:pt x="6885" y="11054"/>
                    <a:pt x="7183" y="11415"/>
                  </a:cubicBezTo>
                  <a:cubicBezTo>
                    <a:pt x="7134" y="11488"/>
                    <a:pt x="7258" y="11574"/>
                    <a:pt x="7233" y="11647"/>
                  </a:cubicBezTo>
                  <a:cubicBezTo>
                    <a:pt x="7283" y="11733"/>
                    <a:pt x="7283" y="11820"/>
                    <a:pt x="7308" y="11907"/>
                  </a:cubicBezTo>
                  <a:cubicBezTo>
                    <a:pt x="7357" y="11979"/>
                    <a:pt x="7407" y="12066"/>
                    <a:pt x="7333" y="12138"/>
                  </a:cubicBezTo>
                  <a:cubicBezTo>
                    <a:pt x="7407" y="12181"/>
                    <a:pt x="7432" y="12225"/>
                    <a:pt x="7382" y="12253"/>
                  </a:cubicBezTo>
                  <a:cubicBezTo>
                    <a:pt x="7333" y="12326"/>
                    <a:pt x="7507" y="12297"/>
                    <a:pt x="7432" y="12340"/>
                  </a:cubicBezTo>
                  <a:cubicBezTo>
                    <a:pt x="7283" y="12340"/>
                    <a:pt x="7382" y="12297"/>
                    <a:pt x="7357" y="12239"/>
                  </a:cubicBezTo>
                  <a:cubicBezTo>
                    <a:pt x="7333" y="12181"/>
                    <a:pt x="7308" y="12123"/>
                    <a:pt x="7258" y="12066"/>
                  </a:cubicBezTo>
                  <a:cubicBezTo>
                    <a:pt x="7283" y="12022"/>
                    <a:pt x="7258" y="11965"/>
                    <a:pt x="7183" y="11907"/>
                  </a:cubicBezTo>
                  <a:cubicBezTo>
                    <a:pt x="7208" y="11863"/>
                    <a:pt x="7134" y="11791"/>
                    <a:pt x="7159" y="11748"/>
                  </a:cubicBezTo>
                  <a:cubicBezTo>
                    <a:pt x="7084" y="11676"/>
                    <a:pt x="6985" y="11603"/>
                    <a:pt x="6910" y="11531"/>
                  </a:cubicBezTo>
                  <a:cubicBezTo>
                    <a:pt x="6960" y="11473"/>
                    <a:pt x="6835" y="11401"/>
                    <a:pt x="6860" y="11343"/>
                  </a:cubicBezTo>
                  <a:cubicBezTo>
                    <a:pt x="6661" y="11184"/>
                    <a:pt x="6487" y="11025"/>
                    <a:pt x="6388" y="10866"/>
                  </a:cubicBezTo>
                  <a:cubicBezTo>
                    <a:pt x="6338" y="10765"/>
                    <a:pt x="6189" y="10780"/>
                    <a:pt x="6214" y="10693"/>
                  </a:cubicBezTo>
                  <a:cubicBezTo>
                    <a:pt x="6065" y="10592"/>
                    <a:pt x="6115" y="10534"/>
                    <a:pt x="5965" y="10433"/>
                  </a:cubicBezTo>
                  <a:cubicBezTo>
                    <a:pt x="5891" y="10245"/>
                    <a:pt x="5692" y="10187"/>
                    <a:pt x="5617" y="10057"/>
                  </a:cubicBezTo>
                  <a:cubicBezTo>
                    <a:pt x="5543" y="10014"/>
                    <a:pt x="5593" y="9985"/>
                    <a:pt x="5543" y="9942"/>
                  </a:cubicBezTo>
                  <a:cubicBezTo>
                    <a:pt x="5493" y="9898"/>
                    <a:pt x="5419" y="9870"/>
                    <a:pt x="5468" y="9826"/>
                  </a:cubicBezTo>
                  <a:cubicBezTo>
                    <a:pt x="5419" y="9797"/>
                    <a:pt x="5369" y="9768"/>
                    <a:pt x="5294" y="9754"/>
                  </a:cubicBezTo>
                  <a:cubicBezTo>
                    <a:pt x="5369" y="9725"/>
                    <a:pt x="5344" y="9682"/>
                    <a:pt x="5270" y="9624"/>
                  </a:cubicBezTo>
                  <a:cubicBezTo>
                    <a:pt x="5120" y="9552"/>
                    <a:pt x="5145" y="9479"/>
                    <a:pt x="5046" y="9407"/>
                  </a:cubicBezTo>
                  <a:cubicBezTo>
                    <a:pt x="5096" y="9364"/>
                    <a:pt x="5021" y="9335"/>
                    <a:pt x="4971" y="9335"/>
                  </a:cubicBezTo>
                  <a:cubicBezTo>
                    <a:pt x="4996" y="9292"/>
                    <a:pt x="4847" y="9234"/>
                    <a:pt x="4922" y="9205"/>
                  </a:cubicBezTo>
                  <a:cubicBezTo>
                    <a:pt x="4723" y="9046"/>
                    <a:pt x="4673" y="8887"/>
                    <a:pt x="4524" y="8728"/>
                  </a:cubicBezTo>
                  <a:cubicBezTo>
                    <a:pt x="4226" y="8425"/>
                    <a:pt x="4027" y="8107"/>
                    <a:pt x="3927" y="7818"/>
                  </a:cubicBezTo>
                  <a:cubicBezTo>
                    <a:pt x="3704" y="7919"/>
                    <a:pt x="3878" y="8064"/>
                    <a:pt x="3902" y="8179"/>
                  </a:cubicBezTo>
                  <a:cubicBezTo>
                    <a:pt x="3952" y="8165"/>
                    <a:pt x="3952" y="8194"/>
                    <a:pt x="3952" y="8222"/>
                  </a:cubicBezTo>
                  <a:cubicBezTo>
                    <a:pt x="3902" y="8251"/>
                    <a:pt x="3977" y="8295"/>
                    <a:pt x="4027" y="8338"/>
                  </a:cubicBezTo>
                  <a:cubicBezTo>
                    <a:pt x="3977" y="8367"/>
                    <a:pt x="4076" y="8410"/>
                    <a:pt x="4101" y="8454"/>
                  </a:cubicBezTo>
                  <a:cubicBezTo>
                    <a:pt x="4176" y="8483"/>
                    <a:pt x="4126" y="8526"/>
                    <a:pt x="4176" y="8555"/>
                  </a:cubicBezTo>
                  <a:cubicBezTo>
                    <a:pt x="4151" y="8613"/>
                    <a:pt x="4300" y="8699"/>
                    <a:pt x="4300" y="8757"/>
                  </a:cubicBezTo>
                  <a:cubicBezTo>
                    <a:pt x="4400" y="8844"/>
                    <a:pt x="4275" y="8858"/>
                    <a:pt x="4449" y="8916"/>
                  </a:cubicBezTo>
                  <a:cubicBezTo>
                    <a:pt x="4375" y="8974"/>
                    <a:pt x="4598" y="9046"/>
                    <a:pt x="4623" y="9118"/>
                  </a:cubicBezTo>
                  <a:cubicBezTo>
                    <a:pt x="4574" y="9147"/>
                    <a:pt x="4673" y="9190"/>
                    <a:pt x="4698" y="9219"/>
                  </a:cubicBezTo>
                  <a:cubicBezTo>
                    <a:pt x="4648" y="9263"/>
                    <a:pt x="4748" y="9292"/>
                    <a:pt x="4772" y="9335"/>
                  </a:cubicBezTo>
                  <a:cubicBezTo>
                    <a:pt x="4872" y="9465"/>
                    <a:pt x="4996" y="9609"/>
                    <a:pt x="5046" y="9696"/>
                  </a:cubicBezTo>
                  <a:cubicBezTo>
                    <a:pt x="5096" y="9682"/>
                    <a:pt x="5096" y="9711"/>
                    <a:pt x="5096" y="9740"/>
                  </a:cubicBezTo>
                  <a:cubicBezTo>
                    <a:pt x="5170" y="9768"/>
                    <a:pt x="5120" y="9826"/>
                    <a:pt x="5195" y="9812"/>
                  </a:cubicBezTo>
                  <a:cubicBezTo>
                    <a:pt x="5245" y="9841"/>
                    <a:pt x="5270" y="9884"/>
                    <a:pt x="5270" y="9913"/>
                  </a:cubicBezTo>
                  <a:cubicBezTo>
                    <a:pt x="5294" y="9956"/>
                    <a:pt x="5369" y="10000"/>
                    <a:pt x="5344" y="10028"/>
                  </a:cubicBezTo>
                  <a:cubicBezTo>
                    <a:pt x="5692" y="10317"/>
                    <a:pt x="5866" y="10606"/>
                    <a:pt x="6090" y="10881"/>
                  </a:cubicBezTo>
                  <a:cubicBezTo>
                    <a:pt x="6264" y="11040"/>
                    <a:pt x="6264" y="11069"/>
                    <a:pt x="6463" y="11184"/>
                  </a:cubicBezTo>
                  <a:cubicBezTo>
                    <a:pt x="6463" y="11228"/>
                    <a:pt x="6537" y="11285"/>
                    <a:pt x="6612" y="11343"/>
                  </a:cubicBezTo>
                  <a:cubicBezTo>
                    <a:pt x="6587" y="11387"/>
                    <a:pt x="6661" y="11444"/>
                    <a:pt x="6661" y="11488"/>
                  </a:cubicBezTo>
                  <a:cubicBezTo>
                    <a:pt x="6612" y="11560"/>
                    <a:pt x="6835" y="11531"/>
                    <a:pt x="6736" y="11603"/>
                  </a:cubicBezTo>
                  <a:cubicBezTo>
                    <a:pt x="6835" y="11719"/>
                    <a:pt x="6910" y="11820"/>
                    <a:pt x="6960" y="11936"/>
                  </a:cubicBezTo>
                  <a:cubicBezTo>
                    <a:pt x="7059" y="11993"/>
                    <a:pt x="6985" y="12037"/>
                    <a:pt x="7034" y="12080"/>
                  </a:cubicBezTo>
                  <a:cubicBezTo>
                    <a:pt x="7134" y="12152"/>
                    <a:pt x="6985" y="12181"/>
                    <a:pt x="7134" y="12253"/>
                  </a:cubicBezTo>
                  <a:cubicBezTo>
                    <a:pt x="7059" y="12268"/>
                    <a:pt x="7159" y="12297"/>
                    <a:pt x="7159" y="12326"/>
                  </a:cubicBezTo>
                  <a:cubicBezTo>
                    <a:pt x="7134" y="12340"/>
                    <a:pt x="7034" y="12369"/>
                    <a:pt x="7134" y="12398"/>
                  </a:cubicBezTo>
                  <a:cubicBezTo>
                    <a:pt x="7134" y="12456"/>
                    <a:pt x="7159" y="12514"/>
                    <a:pt x="7208" y="12571"/>
                  </a:cubicBezTo>
                  <a:cubicBezTo>
                    <a:pt x="7009" y="12672"/>
                    <a:pt x="7258" y="12803"/>
                    <a:pt x="7059" y="12889"/>
                  </a:cubicBezTo>
                  <a:cubicBezTo>
                    <a:pt x="7084" y="12788"/>
                    <a:pt x="7009" y="12672"/>
                    <a:pt x="7084" y="12557"/>
                  </a:cubicBezTo>
                  <a:cubicBezTo>
                    <a:pt x="6910" y="12398"/>
                    <a:pt x="6935" y="12253"/>
                    <a:pt x="6811" y="12109"/>
                  </a:cubicBezTo>
                  <a:cubicBezTo>
                    <a:pt x="6835" y="12037"/>
                    <a:pt x="6686" y="11950"/>
                    <a:pt x="6736" y="11892"/>
                  </a:cubicBezTo>
                  <a:cubicBezTo>
                    <a:pt x="6661" y="11849"/>
                    <a:pt x="6711" y="11820"/>
                    <a:pt x="6661" y="11777"/>
                  </a:cubicBezTo>
                  <a:cubicBezTo>
                    <a:pt x="6686" y="11748"/>
                    <a:pt x="6562" y="11690"/>
                    <a:pt x="6612" y="11647"/>
                  </a:cubicBezTo>
                  <a:cubicBezTo>
                    <a:pt x="6463" y="11560"/>
                    <a:pt x="6512" y="11473"/>
                    <a:pt x="6338" y="11387"/>
                  </a:cubicBezTo>
                  <a:cubicBezTo>
                    <a:pt x="6438" y="11343"/>
                    <a:pt x="6264" y="11285"/>
                    <a:pt x="6239" y="11242"/>
                  </a:cubicBezTo>
                  <a:cubicBezTo>
                    <a:pt x="6239" y="11228"/>
                    <a:pt x="6239" y="11112"/>
                    <a:pt x="6115" y="11155"/>
                  </a:cubicBezTo>
                  <a:cubicBezTo>
                    <a:pt x="6090" y="11069"/>
                    <a:pt x="5965" y="10968"/>
                    <a:pt x="5916" y="10881"/>
                  </a:cubicBezTo>
                  <a:cubicBezTo>
                    <a:pt x="5816" y="10838"/>
                    <a:pt x="5916" y="10809"/>
                    <a:pt x="5816" y="10751"/>
                  </a:cubicBezTo>
                  <a:cubicBezTo>
                    <a:pt x="5866" y="10708"/>
                    <a:pt x="5667" y="10650"/>
                    <a:pt x="5742" y="10606"/>
                  </a:cubicBezTo>
                  <a:cubicBezTo>
                    <a:pt x="5468" y="10476"/>
                    <a:pt x="5344" y="10159"/>
                    <a:pt x="5096" y="10028"/>
                  </a:cubicBezTo>
                  <a:cubicBezTo>
                    <a:pt x="5096" y="9985"/>
                    <a:pt x="5021" y="9927"/>
                    <a:pt x="4946" y="9870"/>
                  </a:cubicBezTo>
                  <a:cubicBezTo>
                    <a:pt x="4946" y="9812"/>
                    <a:pt x="4822" y="9740"/>
                    <a:pt x="4872" y="9696"/>
                  </a:cubicBezTo>
                  <a:cubicBezTo>
                    <a:pt x="4673" y="9581"/>
                    <a:pt x="4698" y="9479"/>
                    <a:pt x="4499" y="9349"/>
                  </a:cubicBezTo>
                  <a:cubicBezTo>
                    <a:pt x="4400" y="9089"/>
                    <a:pt x="4126" y="8815"/>
                    <a:pt x="3927" y="8555"/>
                  </a:cubicBezTo>
                  <a:cubicBezTo>
                    <a:pt x="3927" y="8439"/>
                    <a:pt x="3828" y="8295"/>
                    <a:pt x="3679" y="8165"/>
                  </a:cubicBezTo>
                  <a:cubicBezTo>
                    <a:pt x="3704" y="8107"/>
                    <a:pt x="3654" y="8035"/>
                    <a:pt x="3579" y="7962"/>
                  </a:cubicBezTo>
                  <a:cubicBezTo>
                    <a:pt x="3654" y="7876"/>
                    <a:pt x="3530" y="7905"/>
                    <a:pt x="3480" y="7789"/>
                  </a:cubicBezTo>
                  <a:cubicBezTo>
                    <a:pt x="3530" y="7760"/>
                    <a:pt x="3455" y="7717"/>
                    <a:pt x="3480" y="7688"/>
                  </a:cubicBezTo>
                  <a:cubicBezTo>
                    <a:pt x="3405" y="7645"/>
                    <a:pt x="3530" y="7616"/>
                    <a:pt x="3430" y="7558"/>
                  </a:cubicBezTo>
                  <a:cubicBezTo>
                    <a:pt x="3480" y="7529"/>
                    <a:pt x="3430" y="7529"/>
                    <a:pt x="3380" y="7514"/>
                  </a:cubicBezTo>
                  <a:cubicBezTo>
                    <a:pt x="3356" y="7471"/>
                    <a:pt x="3380" y="7457"/>
                    <a:pt x="3281" y="7442"/>
                  </a:cubicBezTo>
                  <a:cubicBezTo>
                    <a:pt x="3380" y="7370"/>
                    <a:pt x="3231" y="7269"/>
                    <a:pt x="3281" y="7197"/>
                  </a:cubicBezTo>
                  <a:cubicBezTo>
                    <a:pt x="3231" y="7153"/>
                    <a:pt x="3206" y="7110"/>
                    <a:pt x="3256" y="7067"/>
                  </a:cubicBezTo>
                  <a:cubicBezTo>
                    <a:pt x="3206" y="7038"/>
                    <a:pt x="3331" y="6937"/>
                    <a:pt x="3182" y="6965"/>
                  </a:cubicBezTo>
                  <a:cubicBezTo>
                    <a:pt x="3231" y="7009"/>
                    <a:pt x="3057" y="7038"/>
                    <a:pt x="3132" y="7081"/>
                  </a:cubicBezTo>
                  <a:cubicBezTo>
                    <a:pt x="3032" y="7110"/>
                    <a:pt x="3182" y="7168"/>
                    <a:pt x="3107" y="7197"/>
                  </a:cubicBezTo>
                  <a:cubicBezTo>
                    <a:pt x="3182" y="7240"/>
                    <a:pt x="3132" y="7298"/>
                    <a:pt x="3132" y="7327"/>
                  </a:cubicBezTo>
                  <a:cubicBezTo>
                    <a:pt x="3157" y="7384"/>
                    <a:pt x="3157" y="7413"/>
                    <a:pt x="3132" y="7471"/>
                  </a:cubicBezTo>
                  <a:cubicBezTo>
                    <a:pt x="3256" y="7601"/>
                    <a:pt x="3281" y="7731"/>
                    <a:pt x="3380" y="7861"/>
                  </a:cubicBezTo>
                  <a:cubicBezTo>
                    <a:pt x="3281" y="7890"/>
                    <a:pt x="3530" y="7962"/>
                    <a:pt x="3356" y="7991"/>
                  </a:cubicBezTo>
                  <a:cubicBezTo>
                    <a:pt x="3306" y="8020"/>
                    <a:pt x="3455" y="8078"/>
                    <a:pt x="3380" y="8107"/>
                  </a:cubicBezTo>
                  <a:cubicBezTo>
                    <a:pt x="3455" y="8208"/>
                    <a:pt x="3480" y="8280"/>
                    <a:pt x="3455" y="8367"/>
                  </a:cubicBezTo>
                  <a:cubicBezTo>
                    <a:pt x="3579" y="8555"/>
                    <a:pt x="3579" y="8728"/>
                    <a:pt x="3778" y="8916"/>
                  </a:cubicBezTo>
                  <a:cubicBezTo>
                    <a:pt x="3728" y="8988"/>
                    <a:pt x="3853" y="9089"/>
                    <a:pt x="3902" y="9176"/>
                  </a:cubicBezTo>
                  <a:cubicBezTo>
                    <a:pt x="3977" y="9219"/>
                    <a:pt x="4002" y="9263"/>
                    <a:pt x="3952" y="9306"/>
                  </a:cubicBezTo>
                  <a:cubicBezTo>
                    <a:pt x="4002" y="9349"/>
                    <a:pt x="4076" y="9407"/>
                    <a:pt x="4151" y="9465"/>
                  </a:cubicBezTo>
                  <a:cubicBezTo>
                    <a:pt x="4201" y="9508"/>
                    <a:pt x="4076" y="9537"/>
                    <a:pt x="4176" y="9595"/>
                  </a:cubicBezTo>
                  <a:cubicBezTo>
                    <a:pt x="4201" y="9638"/>
                    <a:pt x="4375" y="9696"/>
                    <a:pt x="4275" y="9725"/>
                  </a:cubicBezTo>
                  <a:cubicBezTo>
                    <a:pt x="4400" y="9826"/>
                    <a:pt x="4424" y="9913"/>
                    <a:pt x="4598" y="10014"/>
                  </a:cubicBezTo>
                  <a:cubicBezTo>
                    <a:pt x="4524" y="10072"/>
                    <a:pt x="4698" y="10159"/>
                    <a:pt x="4648" y="10216"/>
                  </a:cubicBezTo>
                  <a:cubicBezTo>
                    <a:pt x="4971" y="10447"/>
                    <a:pt x="4996" y="10650"/>
                    <a:pt x="5319" y="10895"/>
                  </a:cubicBezTo>
                  <a:cubicBezTo>
                    <a:pt x="5419" y="11011"/>
                    <a:pt x="5468" y="11112"/>
                    <a:pt x="5617" y="11228"/>
                  </a:cubicBezTo>
                  <a:cubicBezTo>
                    <a:pt x="5692" y="11343"/>
                    <a:pt x="5767" y="11444"/>
                    <a:pt x="5916" y="11531"/>
                  </a:cubicBezTo>
                  <a:cubicBezTo>
                    <a:pt x="5866" y="11618"/>
                    <a:pt x="6115" y="11748"/>
                    <a:pt x="6139" y="11849"/>
                  </a:cubicBezTo>
                  <a:cubicBezTo>
                    <a:pt x="6164" y="11965"/>
                    <a:pt x="6338" y="12080"/>
                    <a:pt x="6363" y="12181"/>
                  </a:cubicBezTo>
                  <a:cubicBezTo>
                    <a:pt x="6413" y="12253"/>
                    <a:pt x="6512" y="12355"/>
                    <a:pt x="6537" y="12470"/>
                  </a:cubicBezTo>
                  <a:cubicBezTo>
                    <a:pt x="6661" y="12528"/>
                    <a:pt x="6487" y="12557"/>
                    <a:pt x="6612" y="12615"/>
                  </a:cubicBezTo>
                  <a:cubicBezTo>
                    <a:pt x="6587" y="12672"/>
                    <a:pt x="6686" y="12730"/>
                    <a:pt x="6562" y="12788"/>
                  </a:cubicBezTo>
                  <a:cubicBezTo>
                    <a:pt x="6388" y="12398"/>
                    <a:pt x="5891" y="11950"/>
                    <a:pt x="5667" y="11632"/>
                  </a:cubicBezTo>
                  <a:cubicBezTo>
                    <a:pt x="5568" y="11546"/>
                    <a:pt x="5468" y="11473"/>
                    <a:pt x="5394" y="11387"/>
                  </a:cubicBezTo>
                  <a:cubicBezTo>
                    <a:pt x="5245" y="11213"/>
                    <a:pt x="5071" y="11025"/>
                    <a:pt x="4822" y="10852"/>
                  </a:cubicBezTo>
                  <a:cubicBezTo>
                    <a:pt x="4822" y="10809"/>
                    <a:pt x="4797" y="10765"/>
                    <a:pt x="4723" y="10708"/>
                  </a:cubicBezTo>
                  <a:cubicBezTo>
                    <a:pt x="4598" y="10679"/>
                    <a:pt x="4723" y="10578"/>
                    <a:pt x="4598" y="10621"/>
                  </a:cubicBezTo>
                  <a:cubicBezTo>
                    <a:pt x="4574" y="10520"/>
                    <a:pt x="4474" y="10419"/>
                    <a:pt x="4350" y="10375"/>
                  </a:cubicBezTo>
                  <a:cubicBezTo>
                    <a:pt x="4375" y="10317"/>
                    <a:pt x="4325" y="10260"/>
                    <a:pt x="4250" y="10202"/>
                  </a:cubicBezTo>
                  <a:cubicBezTo>
                    <a:pt x="4250" y="10130"/>
                    <a:pt x="4176" y="10057"/>
                    <a:pt x="4126" y="10000"/>
                  </a:cubicBezTo>
                  <a:cubicBezTo>
                    <a:pt x="3679" y="9653"/>
                    <a:pt x="3654" y="9335"/>
                    <a:pt x="3306" y="8988"/>
                  </a:cubicBezTo>
                  <a:cubicBezTo>
                    <a:pt x="3380" y="8930"/>
                    <a:pt x="3256" y="8858"/>
                    <a:pt x="3256" y="8800"/>
                  </a:cubicBezTo>
                  <a:cubicBezTo>
                    <a:pt x="3331" y="8743"/>
                    <a:pt x="3107" y="8670"/>
                    <a:pt x="3206" y="8613"/>
                  </a:cubicBezTo>
                  <a:cubicBezTo>
                    <a:pt x="3107" y="8483"/>
                    <a:pt x="3132" y="8352"/>
                    <a:pt x="3032" y="8222"/>
                  </a:cubicBezTo>
                  <a:cubicBezTo>
                    <a:pt x="3032" y="8092"/>
                    <a:pt x="2958" y="7977"/>
                    <a:pt x="2933" y="7847"/>
                  </a:cubicBezTo>
                  <a:cubicBezTo>
                    <a:pt x="2958" y="7818"/>
                    <a:pt x="2933" y="7789"/>
                    <a:pt x="2883" y="7760"/>
                  </a:cubicBezTo>
                  <a:cubicBezTo>
                    <a:pt x="2908" y="7731"/>
                    <a:pt x="2933" y="7688"/>
                    <a:pt x="2883" y="7659"/>
                  </a:cubicBezTo>
                  <a:cubicBezTo>
                    <a:pt x="2883" y="7601"/>
                    <a:pt x="2933" y="7471"/>
                    <a:pt x="2759" y="7514"/>
                  </a:cubicBezTo>
                  <a:cubicBezTo>
                    <a:pt x="2759" y="7775"/>
                    <a:pt x="2809" y="8049"/>
                    <a:pt x="2908" y="8309"/>
                  </a:cubicBezTo>
                  <a:cubicBezTo>
                    <a:pt x="2933" y="8454"/>
                    <a:pt x="2958" y="8584"/>
                    <a:pt x="3032" y="8714"/>
                  </a:cubicBezTo>
                  <a:cubicBezTo>
                    <a:pt x="3082" y="8858"/>
                    <a:pt x="3206" y="9003"/>
                    <a:pt x="3182" y="9118"/>
                  </a:cubicBezTo>
                  <a:cubicBezTo>
                    <a:pt x="3505" y="9378"/>
                    <a:pt x="3480" y="9624"/>
                    <a:pt x="3753" y="9884"/>
                  </a:cubicBezTo>
                  <a:cubicBezTo>
                    <a:pt x="3803" y="9927"/>
                    <a:pt x="3878" y="9985"/>
                    <a:pt x="3952" y="10043"/>
                  </a:cubicBezTo>
                  <a:cubicBezTo>
                    <a:pt x="4101" y="10346"/>
                    <a:pt x="4350" y="10520"/>
                    <a:pt x="4549" y="10823"/>
                  </a:cubicBezTo>
                  <a:cubicBezTo>
                    <a:pt x="4822" y="11069"/>
                    <a:pt x="4996" y="11170"/>
                    <a:pt x="5145" y="11387"/>
                  </a:cubicBezTo>
                  <a:cubicBezTo>
                    <a:pt x="5394" y="11632"/>
                    <a:pt x="5394" y="11632"/>
                    <a:pt x="5692" y="11892"/>
                  </a:cubicBezTo>
                  <a:cubicBezTo>
                    <a:pt x="5692" y="11936"/>
                    <a:pt x="5717" y="11979"/>
                    <a:pt x="5816" y="12037"/>
                  </a:cubicBezTo>
                  <a:cubicBezTo>
                    <a:pt x="5667" y="12066"/>
                    <a:pt x="5965" y="12123"/>
                    <a:pt x="5841" y="12152"/>
                  </a:cubicBezTo>
                  <a:cubicBezTo>
                    <a:pt x="5990" y="12181"/>
                    <a:pt x="5891" y="12297"/>
                    <a:pt x="6065" y="12384"/>
                  </a:cubicBezTo>
                  <a:cubicBezTo>
                    <a:pt x="6139" y="12470"/>
                    <a:pt x="6115" y="12557"/>
                    <a:pt x="6264" y="12658"/>
                  </a:cubicBezTo>
                  <a:cubicBezTo>
                    <a:pt x="6239" y="12730"/>
                    <a:pt x="6413" y="12831"/>
                    <a:pt x="6338" y="12904"/>
                  </a:cubicBezTo>
                  <a:cubicBezTo>
                    <a:pt x="6115" y="12687"/>
                    <a:pt x="6040" y="12485"/>
                    <a:pt x="5742" y="12268"/>
                  </a:cubicBezTo>
                  <a:cubicBezTo>
                    <a:pt x="5767" y="12268"/>
                    <a:pt x="5767" y="12239"/>
                    <a:pt x="5717" y="12253"/>
                  </a:cubicBezTo>
                  <a:cubicBezTo>
                    <a:pt x="5667" y="12210"/>
                    <a:pt x="5642" y="12181"/>
                    <a:pt x="5593" y="12152"/>
                  </a:cubicBezTo>
                  <a:cubicBezTo>
                    <a:pt x="5518" y="12095"/>
                    <a:pt x="5593" y="12051"/>
                    <a:pt x="5443" y="12037"/>
                  </a:cubicBezTo>
                  <a:cubicBezTo>
                    <a:pt x="5419" y="11993"/>
                    <a:pt x="5245" y="11921"/>
                    <a:pt x="5319" y="11878"/>
                  </a:cubicBezTo>
                  <a:cubicBezTo>
                    <a:pt x="5270" y="11849"/>
                    <a:pt x="5220" y="11863"/>
                    <a:pt x="5195" y="11834"/>
                  </a:cubicBezTo>
                  <a:cubicBezTo>
                    <a:pt x="5170" y="11806"/>
                    <a:pt x="5096" y="11820"/>
                    <a:pt x="5120" y="11777"/>
                  </a:cubicBezTo>
                  <a:cubicBezTo>
                    <a:pt x="4847" y="11603"/>
                    <a:pt x="4748" y="11459"/>
                    <a:pt x="4375" y="11285"/>
                  </a:cubicBezTo>
                  <a:cubicBezTo>
                    <a:pt x="4126" y="11098"/>
                    <a:pt x="3902" y="10924"/>
                    <a:pt x="3579" y="10722"/>
                  </a:cubicBezTo>
                  <a:cubicBezTo>
                    <a:pt x="3455" y="10520"/>
                    <a:pt x="3356" y="10447"/>
                    <a:pt x="3082" y="10231"/>
                  </a:cubicBezTo>
                  <a:cubicBezTo>
                    <a:pt x="3182" y="10187"/>
                    <a:pt x="2983" y="10144"/>
                    <a:pt x="2958" y="10130"/>
                  </a:cubicBezTo>
                  <a:cubicBezTo>
                    <a:pt x="3057" y="10101"/>
                    <a:pt x="2883" y="10043"/>
                    <a:pt x="2858" y="10000"/>
                  </a:cubicBezTo>
                  <a:cubicBezTo>
                    <a:pt x="2958" y="9971"/>
                    <a:pt x="2784" y="9913"/>
                    <a:pt x="2759" y="9870"/>
                  </a:cubicBezTo>
                  <a:cubicBezTo>
                    <a:pt x="2858" y="9841"/>
                    <a:pt x="2660" y="9783"/>
                    <a:pt x="2660" y="9740"/>
                  </a:cubicBezTo>
                  <a:cubicBezTo>
                    <a:pt x="2660" y="9653"/>
                    <a:pt x="2610" y="9566"/>
                    <a:pt x="2510" y="9479"/>
                  </a:cubicBezTo>
                  <a:cubicBezTo>
                    <a:pt x="2585" y="9436"/>
                    <a:pt x="2436" y="9378"/>
                    <a:pt x="2486" y="9349"/>
                  </a:cubicBezTo>
                  <a:cubicBezTo>
                    <a:pt x="2411" y="9292"/>
                    <a:pt x="2461" y="9248"/>
                    <a:pt x="2336" y="9190"/>
                  </a:cubicBezTo>
                  <a:cubicBezTo>
                    <a:pt x="2386" y="9089"/>
                    <a:pt x="2312" y="8988"/>
                    <a:pt x="2262" y="8873"/>
                  </a:cubicBezTo>
                  <a:cubicBezTo>
                    <a:pt x="2212" y="8815"/>
                    <a:pt x="2262" y="8771"/>
                    <a:pt x="2187" y="8728"/>
                  </a:cubicBezTo>
                  <a:cubicBezTo>
                    <a:pt x="2237" y="8670"/>
                    <a:pt x="2187" y="8584"/>
                    <a:pt x="2063" y="8627"/>
                  </a:cubicBezTo>
                  <a:cubicBezTo>
                    <a:pt x="2162" y="8714"/>
                    <a:pt x="2038" y="8771"/>
                    <a:pt x="2113" y="8858"/>
                  </a:cubicBezTo>
                  <a:cubicBezTo>
                    <a:pt x="2138" y="8945"/>
                    <a:pt x="2113" y="9017"/>
                    <a:pt x="2187" y="9118"/>
                  </a:cubicBezTo>
                  <a:cubicBezTo>
                    <a:pt x="2237" y="9190"/>
                    <a:pt x="2162" y="9263"/>
                    <a:pt x="2287" y="9349"/>
                  </a:cubicBezTo>
                  <a:cubicBezTo>
                    <a:pt x="2361" y="9436"/>
                    <a:pt x="2287" y="9523"/>
                    <a:pt x="2361" y="9609"/>
                  </a:cubicBezTo>
                  <a:cubicBezTo>
                    <a:pt x="2635" y="9985"/>
                    <a:pt x="2958" y="10375"/>
                    <a:pt x="3380" y="10780"/>
                  </a:cubicBezTo>
                  <a:cubicBezTo>
                    <a:pt x="3554" y="10895"/>
                    <a:pt x="3554" y="10881"/>
                    <a:pt x="3728" y="10996"/>
                  </a:cubicBezTo>
                  <a:cubicBezTo>
                    <a:pt x="3828" y="11112"/>
                    <a:pt x="3853" y="11127"/>
                    <a:pt x="4002" y="11228"/>
                  </a:cubicBezTo>
                  <a:cubicBezTo>
                    <a:pt x="4176" y="11285"/>
                    <a:pt x="4126" y="11372"/>
                    <a:pt x="4300" y="11415"/>
                  </a:cubicBezTo>
                  <a:cubicBezTo>
                    <a:pt x="4524" y="11560"/>
                    <a:pt x="4723" y="11690"/>
                    <a:pt x="4996" y="11907"/>
                  </a:cubicBezTo>
                  <a:cubicBezTo>
                    <a:pt x="5071" y="11965"/>
                    <a:pt x="5170" y="11979"/>
                    <a:pt x="5245" y="12066"/>
                  </a:cubicBezTo>
                  <a:cubicBezTo>
                    <a:pt x="5419" y="12239"/>
                    <a:pt x="5568" y="12398"/>
                    <a:pt x="5891" y="12629"/>
                  </a:cubicBezTo>
                  <a:cubicBezTo>
                    <a:pt x="6015" y="12817"/>
                    <a:pt x="6065" y="12976"/>
                    <a:pt x="6239" y="13164"/>
                  </a:cubicBezTo>
                  <a:cubicBezTo>
                    <a:pt x="6189" y="13265"/>
                    <a:pt x="6338" y="13395"/>
                    <a:pt x="6289" y="13496"/>
                  </a:cubicBezTo>
                  <a:cubicBezTo>
                    <a:pt x="6388" y="13568"/>
                    <a:pt x="6289" y="13612"/>
                    <a:pt x="6388" y="13669"/>
                  </a:cubicBezTo>
                  <a:cubicBezTo>
                    <a:pt x="6313" y="13727"/>
                    <a:pt x="6562" y="13814"/>
                    <a:pt x="6363" y="13857"/>
                  </a:cubicBezTo>
                  <a:cubicBezTo>
                    <a:pt x="6289" y="13799"/>
                    <a:pt x="6363" y="13771"/>
                    <a:pt x="6264" y="13727"/>
                  </a:cubicBezTo>
                  <a:cubicBezTo>
                    <a:pt x="6239" y="13698"/>
                    <a:pt x="6264" y="13684"/>
                    <a:pt x="6313" y="13669"/>
                  </a:cubicBezTo>
                  <a:cubicBezTo>
                    <a:pt x="6264" y="13641"/>
                    <a:pt x="6214" y="13655"/>
                    <a:pt x="6189" y="13612"/>
                  </a:cubicBezTo>
                  <a:cubicBezTo>
                    <a:pt x="6338" y="13583"/>
                    <a:pt x="6189" y="13525"/>
                    <a:pt x="6139" y="13482"/>
                  </a:cubicBezTo>
                  <a:cubicBezTo>
                    <a:pt x="6214" y="13438"/>
                    <a:pt x="6040" y="13380"/>
                    <a:pt x="6090" y="13337"/>
                  </a:cubicBezTo>
                  <a:cubicBezTo>
                    <a:pt x="5916" y="13135"/>
                    <a:pt x="5791" y="12933"/>
                    <a:pt x="5642" y="12730"/>
                  </a:cubicBezTo>
                  <a:cubicBezTo>
                    <a:pt x="5543" y="12658"/>
                    <a:pt x="5443" y="12586"/>
                    <a:pt x="5369" y="12499"/>
                  </a:cubicBezTo>
                  <a:cubicBezTo>
                    <a:pt x="5195" y="12253"/>
                    <a:pt x="4872" y="12095"/>
                    <a:pt x="4549" y="11806"/>
                  </a:cubicBezTo>
                  <a:cubicBezTo>
                    <a:pt x="4424" y="11733"/>
                    <a:pt x="4474" y="11762"/>
                    <a:pt x="4325" y="11661"/>
                  </a:cubicBezTo>
                  <a:cubicBezTo>
                    <a:pt x="4126" y="11488"/>
                    <a:pt x="3977" y="11430"/>
                    <a:pt x="3853" y="11285"/>
                  </a:cubicBezTo>
                  <a:cubicBezTo>
                    <a:pt x="3331" y="11011"/>
                    <a:pt x="3256" y="10794"/>
                    <a:pt x="2784" y="10578"/>
                  </a:cubicBezTo>
                  <a:cubicBezTo>
                    <a:pt x="2858" y="10534"/>
                    <a:pt x="2660" y="10462"/>
                    <a:pt x="2635" y="10419"/>
                  </a:cubicBezTo>
                  <a:cubicBezTo>
                    <a:pt x="2660" y="10332"/>
                    <a:pt x="2560" y="10375"/>
                    <a:pt x="2560" y="10303"/>
                  </a:cubicBezTo>
                  <a:cubicBezTo>
                    <a:pt x="2361" y="10187"/>
                    <a:pt x="2386" y="10086"/>
                    <a:pt x="2187" y="9956"/>
                  </a:cubicBezTo>
                  <a:cubicBezTo>
                    <a:pt x="2212" y="9898"/>
                    <a:pt x="2162" y="9841"/>
                    <a:pt x="2088" y="9768"/>
                  </a:cubicBezTo>
                  <a:cubicBezTo>
                    <a:pt x="2113" y="9740"/>
                    <a:pt x="2063" y="9711"/>
                    <a:pt x="2038" y="9682"/>
                  </a:cubicBezTo>
                  <a:cubicBezTo>
                    <a:pt x="2013" y="9638"/>
                    <a:pt x="2038" y="9609"/>
                    <a:pt x="1964" y="9566"/>
                  </a:cubicBezTo>
                  <a:cubicBezTo>
                    <a:pt x="1988" y="9537"/>
                    <a:pt x="1939" y="9523"/>
                    <a:pt x="1889" y="9523"/>
                  </a:cubicBezTo>
                  <a:cubicBezTo>
                    <a:pt x="1964" y="9494"/>
                    <a:pt x="1839" y="9451"/>
                    <a:pt x="1889" y="9422"/>
                  </a:cubicBezTo>
                  <a:cubicBezTo>
                    <a:pt x="1765" y="9335"/>
                    <a:pt x="1864" y="9292"/>
                    <a:pt x="1765" y="9219"/>
                  </a:cubicBezTo>
                  <a:cubicBezTo>
                    <a:pt x="1641" y="9263"/>
                    <a:pt x="1715" y="9306"/>
                    <a:pt x="1765" y="9364"/>
                  </a:cubicBezTo>
                  <a:cubicBezTo>
                    <a:pt x="1790" y="9393"/>
                    <a:pt x="1814" y="9422"/>
                    <a:pt x="1740" y="9436"/>
                  </a:cubicBezTo>
                  <a:cubicBezTo>
                    <a:pt x="1765" y="9479"/>
                    <a:pt x="1839" y="9508"/>
                    <a:pt x="1790" y="9523"/>
                  </a:cubicBezTo>
                  <a:cubicBezTo>
                    <a:pt x="1964" y="9537"/>
                    <a:pt x="1790" y="9595"/>
                    <a:pt x="1889" y="9667"/>
                  </a:cubicBezTo>
                  <a:cubicBezTo>
                    <a:pt x="1939" y="9725"/>
                    <a:pt x="1864" y="9768"/>
                    <a:pt x="1988" y="9841"/>
                  </a:cubicBezTo>
                  <a:cubicBezTo>
                    <a:pt x="1864" y="9870"/>
                    <a:pt x="2162" y="9956"/>
                    <a:pt x="2038" y="9985"/>
                  </a:cubicBezTo>
                  <a:cubicBezTo>
                    <a:pt x="2187" y="10057"/>
                    <a:pt x="2113" y="10101"/>
                    <a:pt x="2212" y="10173"/>
                  </a:cubicBezTo>
                  <a:cubicBezTo>
                    <a:pt x="2312" y="10289"/>
                    <a:pt x="2461" y="10404"/>
                    <a:pt x="2535" y="10534"/>
                  </a:cubicBezTo>
                  <a:cubicBezTo>
                    <a:pt x="2809" y="10765"/>
                    <a:pt x="3057" y="10895"/>
                    <a:pt x="3256" y="11112"/>
                  </a:cubicBezTo>
                  <a:cubicBezTo>
                    <a:pt x="3505" y="11271"/>
                    <a:pt x="3853" y="11531"/>
                    <a:pt x="4201" y="11719"/>
                  </a:cubicBezTo>
                  <a:cubicBezTo>
                    <a:pt x="4176" y="11806"/>
                    <a:pt x="4300" y="11777"/>
                    <a:pt x="4375" y="11849"/>
                  </a:cubicBezTo>
                  <a:cubicBezTo>
                    <a:pt x="4424" y="11936"/>
                    <a:pt x="4549" y="12008"/>
                    <a:pt x="4698" y="12109"/>
                  </a:cubicBezTo>
                  <a:cubicBezTo>
                    <a:pt x="4822" y="12210"/>
                    <a:pt x="4946" y="12311"/>
                    <a:pt x="5071" y="12412"/>
                  </a:cubicBezTo>
                  <a:cubicBezTo>
                    <a:pt x="5120" y="12528"/>
                    <a:pt x="5170" y="12571"/>
                    <a:pt x="5220" y="12629"/>
                  </a:cubicBezTo>
                  <a:cubicBezTo>
                    <a:pt x="5344" y="12687"/>
                    <a:pt x="5369" y="12788"/>
                    <a:pt x="5543" y="12889"/>
                  </a:cubicBezTo>
                  <a:cubicBezTo>
                    <a:pt x="5518" y="13005"/>
                    <a:pt x="5791" y="13135"/>
                    <a:pt x="5717" y="13236"/>
                  </a:cubicBezTo>
                  <a:cubicBezTo>
                    <a:pt x="5891" y="13366"/>
                    <a:pt x="5916" y="13482"/>
                    <a:pt x="5965" y="13597"/>
                  </a:cubicBezTo>
                  <a:cubicBezTo>
                    <a:pt x="6015" y="13713"/>
                    <a:pt x="6139" y="13828"/>
                    <a:pt x="6164" y="13944"/>
                  </a:cubicBezTo>
                  <a:cubicBezTo>
                    <a:pt x="6214" y="13973"/>
                    <a:pt x="6239" y="14002"/>
                    <a:pt x="6289" y="14031"/>
                  </a:cubicBezTo>
                  <a:cubicBezTo>
                    <a:pt x="6313" y="14060"/>
                    <a:pt x="6239" y="14088"/>
                    <a:pt x="6264" y="14117"/>
                  </a:cubicBezTo>
                  <a:cubicBezTo>
                    <a:pt x="6214" y="14132"/>
                    <a:pt x="6264" y="14175"/>
                    <a:pt x="6239" y="14190"/>
                  </a:cubicBezTo>
                  <a:cubicBezTo>
                    <a:pt x="6189" y="14204"/>
                    <a:pt x="6214" y="14247"/>
                    <a:pt x="6164" y="14233"/>
                  </a:cubicBezTo>
                  <a:cubicBezTo>
                    <a:pt x="6065" y="14117"/>
                    <a:pt x="6090" y="14031"/>
                    <a:pt x="6090" y="13929"/>
                  </a:cubicBezTo>
                  <a:cubicBezTo>
                    <a:pt x="5965" y="13828"/>
                    <a:pt x="5916" y="13742"/>
                    <a:pt x="5916" y="13655"/>
                  </a:cubicBezTo>
                  <a:cubicBezTo>
                    <a:pt x="5742" y="13539"/>
                    <a:pt x="5816" y="13453"/>
                    <a:pt x="5667" y="13337"/>
                  </a:cubicBezTo>
                  <a:cubicBezTo>
                    <a:pt x="5468" y="13120"/>
                    <a:pt x="5344" y="12947"/>
                    <a:pt x="5145" y="12774"/>
                  </a:cubicBezTo>
                  <a:cubicBezTo>
                    <a:pt x="4996" y="12803"/>
                    <a:pt x="5120" y="12701"/>
                    <a:pt x="5021" y="12672"/>
                  </a:cubicBezTo>
                  <a:cubicBezTo>
                    <a:pt x="4946" y="12629"/>
                    <a:pt x="4897" y="12571"/>
                    <a:pt x="4822" y="12514"/>
                  </a:cubicBezTo>
                  <a:cubicBezTo>
                    <a:pt x="4847" y="12499"/>
                    <a:pt x="4847" y="12470"/>
                    <a:pt x="4797" y="12485"/>
                  </a:cubicBezTo>
                  <a:cubicBezTo>
                    <a:pt x="4748" y="12470"/>
                    <a:pt x="4797" y="12427"/>
                    <a:pt x="4748" y="12441"/>
                  </a:cubicBezTo>
                  <a:cubicBezTo>
                    <a:pt x="4648" y="12384"/>
                    <a:pt x="4598" y="12340"/>
                    <a:pt x="4598" y="12282"/>
                  </a:cubicBezTo>
                  <a:cubicBezTo>
                    <a:pt x="4449" y="12340"/>
                    <a:pt x="4598" y="12181"/>
                    <a:pt x="4474" y="12239"/>
                  </a:cubicBezTo>
                  <a:cubicBezTo>
                    <a:pt x="4400" y="12181"/>
                    <a:pt x="4350" y="12123"/>
                    <a:pt x="4275" y="12066"/>
                  </a:cubicBezTo>
                  <a:cubicBezTo>
                    <a:pt x="4101" y="11921"/>
                    <a:pt x="4076" y="11936"/>
                    <a:pt x="3902" y="11834"/>
                  </a:cubicBezTo>
                  <a:cubicBezTo>
                    <a:pt x="3679" y="11647"/>
                    <a:pt x="3480" y="11473"/>
                    <a:pt x="3256" y="11300"/>
                  </a:cubicBezTo>
                  <a:cubicBezTo>
                    <a:pt x="3206" y="11257"/>
                    <a:pt x="3157" y="11213"/>
                    <a:pt x="3107" y="11184"/>
                  </a:cubicBezTo>
                  <a:cubicBezTo>
                    <a:pt x="3032" y="11155"/>
                    <a:pt x="3008" y="11040"/>
                    <a:pt x="2908" y="11083"/>
                  </a:cubicBezTo>
                  <a:cubicBezTo>
                    <a:pt x="2933" y="10996"/>
                    <a:pt x="2734" y="10895"/>
                    <a:pt x="2635" y="10809"/>
                  </a:cubicBezTo>
                  <a:cubicBezTo>
                    <a:pt x="2486" y="10578"/>
                    <a:pt x="2187" y="10332"/>
                    <a:pt x="2088" y="10115"/>
                  </a:cubicBezTo>
                  <a:cubicBezTo>
                    <a:pt x="2038" y="10130"/>
                    <a:pt x="2038" y="10101"/>
                    <a:pt x="2038" y="10072"/>
                  </a:cubicBezTo>
                  <a:cubicBezTo>
                    <a:pt x="1988" y="10043"/>
                    <a:pt x="1988" y="10014"/>
                    <a:pt x="1988" y="9985"/>
                  </a:cubicBezTo>
                  <a:cubicBezTo>
                    <a:pt x="1914" y="9913"/>
                    <a:pt x="1864" y="9855"/>
                    <a:pt x="1889" y="9812"/>
                  </a:cubicBezTo>
                  <a:cubicBezTo>
                    <a:pt x="1765" y="9740"/>
                    <a:pt x="1839" y="9696"/>
                    <a:pt x="1715" y="9624"/>
                  </a:cubicBezTo>
                  <a:cubicBezTo>
                    <a:pt x="1765" y="9581"/>
                    <a:pt x="1715" y="9494"/>
                    <a:pt x="1616" y="9537"/>
                  </a:cubicBezTo>
                  <a:cubicBezTo>
                    <a:pt x="1641" y="9595"/>
                    <a:pt x="1591" y="9638"/>
                    <a:pt x="1690" y="9711"/>
                  </a:cubicBezTo>
                  <a:cubicBezTo>
                    <a:pt x="1715" y="9768"/>
                    <a:pt x="1665" y="9812"/>
                    <a:pt x="1790" y="9884"/>
                  </a:cubicBezTo>
                  <a:cubicBezTo>
                    <a:pt x="1765" y="9927"/>
                    <a:pt x="1814" y="10000"/>
                    <a:pt x="1889" y="10057"/>
                  </a:cubicBezTo>
                  <a:cubicBezTo>
                    <a:pt x="1964" y="10130"/>
                    <a:pt x="1939" y="10187"/>
                    <a:pt x="2013" y="10245"/>
                  </a:cubicBezTo>
                  <a:cubicBezTo>
                    <a:pt x="2212" y="10505"/>
                    <a:pt x="2386" y="10736"/>
                    <a:pt x="2610" y="10982"/>
                  </a:cubicBezTo>
                  <a:cubicBezTo>
                    <a:pt x="2809" y="11141"/>
                    <a:pt x="2983" y="11271"/>
                    <a:pt x="3107" y="11387"/>
                  </a:cubicBezTo>
                  <a:cubicBezTo>
                    <a:pt x="3182" y="11444"/>
                    <a:pt x="3206" y="11517"/>
                    <a:pt x="3231" y="11517"/>
                  </a:cubicBezTo>
                  <a:cubicBezTo>
                    <a:pt x="3231" y="11531"/>
                    <a:pt x="3256" y="11502"/>
                    <a:pt x="3281" y="11531"/>
                  </a:cubicBezTo>
                  <a:cubicBezTo>
                    <a:pt x="3356" y="11589"/>
                    <a:pt x="3380" y="11676"/>
                    <a:pt x="3480" y="11733"/>
                  </a:cubicBezTo>
                  <a:cubicBezTo>
                    <a:pt x="3878" y="11979"/>
                    <a:pt x="3977" y="12051"/>
                    <a:pt x="4275" y="12282"/>
                  </a:cubicBezTo>
                  <a:cubicBezTo>
                    <a:pt x="4325" y="12311"/>
                    <a:pt x="4350" y="12340"/>
                    <a:pt x="4400" y="12369"/>
                  </a:cubicBezTo>
                  <a:cubicBezTo>
                    <a:pt x="4424" y="12398"/>
                    <a:pt x="4499" y="12384"/>
                    <a:pt x="4449" y="12412"/>
                  </a:cubicBezTo>
                  <a:cubicBezTo>
                    <a:pt x="4499" y="12456"/>
                    <a:pt x="4524" y="12485"/>
                    <a:pt x="4574" y="12514"/>
                  </a:cubicBezTo>
                  <a:cubicBezTo>
                    <a:pt x="4623" y="12542"/>
                    <a:pt x="4574" y="12571"/>
                    <a:pt x="4623" y="12557"/>
                  </a:cubicBezTo>
                  <a:cubicBezTo>
                    <a:pt x="4797" y="12716"/>
                    <a:pt x="4847" y="12730"/>
                    <a:pt x="4922" y="12831"/>
                  </a:cubicBezTo>
                  <a:cubicBezTo>
                    <a:pt x="5046" y="12875"/>
                    <a:pt x="5170" y="13048"/>
                    <a:pt x="5245" y="13149"/>
                  </a:cubicBezTo>
                  <a:cubicBezTo>
                    <a:pt x="5443" y="13279"/>
                    <a:pt x="5394" y="13380"/>
                    <a:pt x="5568" y="13510"/>
                  </a:cubicBezTo>
                  <a:cubicBezTo>
                    <a:pt x="5642" y="13626"/>
                    <a:pt x="5742" y="13742"/>
                    <a:pt x="5841" y="13872"/>
                  </a:cubicBezTo>
                  <a:cubicBezTo>
                    <a:pt x="5742" y="13987"/>
                    <a:pt x="5990" y="14117"/>
                    <a:pt x="5891" y="14204"/>
                  </a:cubicBezTo>
                  <a:cubicBezTo>
                    <a:pt x="5965" y="14262"/>
                    <a:pt x="6040" y="14320"/>
                    <a:pt x="6115" y="14392"/>
                  </a:cubicBezTo>
                  <a:cubicBezTo>
                    <a:pt x="6065" y="14421"/>
                    <a:pt x="6040" y="14464"/>
                    <a:pt x="6015" y="14507"/>
                  </a:cubicBezTo>
                  <a:cubicBezTo>
                    <a:pt x="6015" y="14522"/>
                    <a:pt x="6015" y="14652"/>
                    <a:pt x="5941" y="14594"/>
                  </a:cubicBezTo>
                  <a:cubicBezTo>
                    <a:pt x="5941" y="14551"/>
                    <a:pt x="5866" y="14479"/>
                    <a:pt x="5916" y="14435"/>
                  </a:cubicBezTo>
                  <a:cubicBezTo>
                    <a:pt x="5916" y="14377"/>
                    <a:pt x="5791" y="14305"/>
                    <a:pt x="5816" y="14262"/>
                  </a:cubicBezTo>
                  <a:cubicBezTo>
                    <a:pt x="5717" y="14190"/>
                    <a:pt x="5791" y="14146"/>
                    <a:pt x="5667" y="14074"/>
                  </a:cubicBezTo>
                  <a:cubicBezTo>
                    <a:pt x="5742" y="14031"/>
                    <a:pt x="5568" y="13958"/>
                    <a:pt x="5642" y="13915"/>
                  </a:cubicBezTo>
                  <a:cubicBezTo>
                    <a:pt x="5593" y="13886"/>
                    <a:pt x="5568" y="13843"/>
                    <a:pt x="5518" y="13814"/>
                  </a:cubicBezTo>
                  <a:cubicBezTo>
                    <a:pt x="5593" y="13785"/>
                    <a:pt x="5443" y="13785"/>
                    <a:pt x="5518" y="13756"/>
                  </a:cubicBezTo>
                  <a:cubicBezTo>
                    <a:pt x="5443" y="13684"/>
                    <a:pt x="5369" y="13612"/>
                    <a:pt x="5394" y="13554"/>
                  </a:cubicBezTo>
                  <a:cubicBezTo>
                    <a:pt x="5220" y="13424"/>
                    <a:pt x="5145" y="13294"/>
                    <a:pt x="5071" y="13164"/>
                  </a:cubicBezTo>
                  <a:cubicBezTo>
                    <a:pt x="4922" y="13193"/>
                    <a:pt x="5046" y="13091"/>
                    <a:pt x="4946" y="13063"/>
                  </a:cubicBezTo>
                  <a:cubicBezTo>
                    <a:pt x="4822" y="13048"/>
                    <a:pt x="4922" y="13005"/>
                    <a:pt x="4797" y="12947"/>
                  </a:cubicBezTo>
                  <a:cubicBezTo>
                    <a:pt x="4723" y="12961"/>
                    <a:pt x="4723" y="12875"/>
                    <a:pt x="4698" y="12860"/>
                  </a:cubicBezTo>
                  <a:cubicBezTo>
                    <a:pt x="4623" y="12788"/>
                    <a:pt x="4549" y="12745"/>
                    <a:pt x="4499" y="12687"/>
                  </a:cubicBezTo>
                  <a:cubicBezTo>
                    <a:pt x="4424" y="12629"/>
                    <a:pt x="4325" y="12600"/>
                    <a:pt x="4250" y="12542"/>
                  </a:cubicBezTo>
                  <a:cubicBezTo>
                    <a:pt x="4250" y="12542"/>
                    <a:pt x="4275" y="12528"/>
                    <a:pt x="4250" y="12499"/>
                  </a:cubicBezTo>
                  <a:cubicBezTo>
                    <a:pt x="4250" y="12485"/>
                    <a:pt x="4176" y="12485"/>
                    <a:pt x="4201" y="12499"/>
                  </a:cubicBezTo>
                  <a:cubicBezTo>
                    <a:pt x="4151" y="12470"/>
                    <a:pt x="4201" y="12441"/>
                    <a:pt x="4151" y="12412"/>
                  </a:cubicBezTo>
                  <a:cubicBezTo>
                    <a:pt x="4126" y="12412"/>
                    <a:pt x="4101" y="12427"/>
                    <a:pt x="4076" y="12398"/>
                  </a:cubicBezTo>
                  <a:cubicBezTo>
                    <a:pt x="4052" y="12398"/>
                    <a:pt x="4076" y="12355"/>
                    <a:pt x="4076" y="12369"/>
                  </a:cubicBezTo>
                  <a:cubicBezTo>
                    <a:pt x="4052" y="12340"/>
                    <a:pt x="4002" y="12340"/>
                    <a:pt x="3952" y="12311"/>
                  </a:cubicBezTo>
                  <a:cubicBezTo>
                    <a:pt x="3878" y="12268"/>
                    <a:pt x="3778" y="12196"/>
                    <a:pt x="3679" y="12138"/>
                  </a:cubicBezTo>
                  <a:cubicBezTo>
                    <a:pt x="3082" y="11647"/>
                    <a:pt x="2759" y="11459"/>
                    <a:pt x="2113" y="10924"/>
                  </a:cubicBezTo>
                  <a:cubicBezTo>
                    <a:pt x="2013" y="10794"/>
                    <a:pt x="1939" y="10679"/>
                    <a:pt x="1690" y="10491"/>
                  </a:cubicBezTo>
                  <a:cubicBezTo>
                    <a:pt x="1616" y="10260"/>
                    <a:pt x="1317" y="10014"/>
                    <a:pt x="1243" y="9783"/>
                  </a:cubicBezTo>
                  <a:cubicBezTo>
                    <a:pt x="1094" y="9841"/>
                    <a:pt x="1243" y="9913"/>
                    <a:pt x="1243" y="9971"/>
                  </a:cubicBezTo>
                  <a:cubicBezTo>
                    <a:pt x="1293" y="10014"/>
                    <a:pt x="1317" y="10043"/>
                    <a:pt x="1317" y="10086"/>
                  </a:cubicBezTo>
                  <a:cubicBezTo>
                    <a:pt x="1243" y="10115"/>
                    <a:pt x="1367" y="10159"/>
                    <a:pt x="1317" y="10187"/>
                  </a:cubicBezTo>
                  <a:cubicBezTo>
                    <a:pt x="1616" y="10476"/>
                    <a:pt x="1740" y="10765"/>
                    <a:pt x="2038" y="11054"/>
                  </a:cubicBezTo>
                  <a:cubicBezTo>
                    <a:pt x="2635" y="11560"/>
                    <a:pt x="2958" y="11762"/>
                    <a:pt x="3505" y="12181"/>
                  </a:cubicBezTo>
                  <a:cubicBezTo>
                    <a:pt x="4201" y="12629"/>
                    <a:pt x="4275" y="12759"/>
                    <a:pt x="4897" y="13265"/>
                  </a:cubicBezTo>
                  <a:cubicBezTo>
                    <a:pt x="5046" y="13467"/>
                    <a:pt x="5195" y="13684"/>
                    <a:pt x="5369" y="13886"/>
                  </a:cubicBezTo>
                  <a:cubicBezTo>
                    <a:pt x="5294" y="13929"/>
                    <a:pt x="5468" y="13987"/>
                    <a:pt x="5419" y="14031"/>
                  </a:cubicBezTo>
                  <a:cubicBezTo>
                    <a:pt x="5419" y="14088"/>
                    <a:pt x="5493" y="14132"/>
                    <a:pt x="5568" y="14190"/>
                  </a:cubicBezTo>
                  <a:cubicBezTo>
                    <a:pt x="5518" y="14233"/>
                    <a:pt x="5543" y="14291"/>
                    <a:pt x="5617" y="14348"/>
                  </a:cubicBezTo>
                  <a:cubicBezTo>
                    <a:pt x="5593" y="14392"/>
                    <a:pt x="5617" y="14450"/>
                    <a:pt x="5717" y="14522"/>
                  </a:cubicBezTo>
                  <a:cubicBezTo>
                    <a:pt x="5667" y="14565"/>
                    <a:pt x="5767" y="14637"/>
                    <a:pt x="5667" y="14681"/>
                  </a:cubicBezTo>
                  <a:cubicBezTo>
                    <a:pt x="5667" y="14739"/>
                    <a:pt x="5767" y="14811"/>
                    <a:pt x="5717" y="14869"/>
                  </a:cubicBezTo>
                  <a:cubicBezTo>
                    <a:pt x="5617" y="14767"/>
                    <a:pt x="5593" y="14681"/>
                    <a:pt x="5617" y="14594"/>
                  </a:cubicBezTo>
                  <a:cubicBezTo>
                    <a:pt x="5568" y="14493"/>
                    <a:pt x="5443" y="14377"/>
                    <a:pt x="5493" y="14291"/>
                  </a:cubicBezTo>
                  <a:cubicBezTo>
                    <a:pt x="5394" y="14190"/>
                    <a:pt x="5369" y="14103"/>
                    <a:pt x="5270" y="14002"/>
                  </a:cubicBezTo>
                  <a:cubicBezTo>
                    <a:pt x="5294" y="13901"/>
                    <a:pt x="5096" y="13785"/>
                    <a:pt x="5120" y="13698"/>
                  </a:cubicBezTo>
                  <a:cubicBezTo>
                    <a:pt x="4996" y="13698"/>
                    <a:pt x="4922" y="13539"/>
                    <a:pt x="4872" y="13482"/>
                  </a:cubicBezTo>
                  <a:cubicBezTo>
                    <a:pt x="4723" y="13395"/>
                    <a:pt x="4673" y="13308"/>
                    <a:pt x="4598" y="13222"/>
                  </a:cubicBezTo>
                  <a:cubicBezTo>
                    <a:pt x="4449" y="13091"/>
                    <a:pt x="4250" y="12961"/>
                    <a:pt x="4201" y="12846"/>
                  </a:cubicBezTo>
                  <a:cubicBezTo>
                    <a:pt x="4126" y="12875"/>
                    <a:pt x="4101" y="12803"/>
                    <a:pt x="4052" y="12774"/>
                  </a:cubicBezTo>
                  <a:cubicBezTo>
                    <a:pt x="4002" y="12745"/>
                    <a:pt x="3927" y="12745"/>
                    <a:pt x="3878" y="12701"/>
                  </a:cubicBezTo>
                  <a:cubicBezTo>
                    <a:pt x="3753" y="12571"/>
                    <a:pt x="3604" y="12485"/>
                    <a:pt x="3480" y="12412"/>
                  </a:cubicBezTo>
                  <a:cubicBezTo>
                    <a:pt x="3206" y="12167"/>
                    <a:pt x="2983" y="12123"/>
                    <a:pt x="2858" y="11921"/>
                  </a:cubicBezTo>
                  <a:cubicBezTo>
                    <a:pt x="2784" y="11965"/>
                    <a:pt x="2734" y="11849"/>
                    <a:pt x="2684" y="11820"/>
                  </a:cubicBezTo>
                  <a:cubicBezTo>
                    <a:pt x="2610" y="11762"/>
                    <a:pt x="2535" y="11704"/>
                    <a:pt x="2461" y="11661"/>
                  </a:cubicBezTo>
                  <a:cubicBezTo>
                    <a:pt x="2361" y="11690"/>
                    <a:pt x="2486" y="11589"/>
                    <a:pt x="2361" y="11560"/>
                  </a:cubicBezTo>
                  <a:cubicBezTo>
                    <a:pt x="2287" y="11502"/>
                    <a:pt x="2212" y="11459"/>
                    <a:pt x="2162" y="11401"/>
                  </a:cubicBezTo>
                  <a:cubicBezTo>
                    <a:pt x="1964" y="11170"/>
                    <a:pt x="1765" y="10953"/>
                    <a:pt x="1566" y="10722"/>
                  </a:cubicBezTo>
                  <a:cubicBezTo>
                    <a:pt x="1442" y="10765"/>
                    <a:pt x="1516" y="10823"/>
                    <a:pt x="1566" y="10866"/>
                  </a:cubicBezTo>
                  <a:cubicBezTo>
                    <a:pt x="1665" y="10924"/>
                    <a:pt x="1616" y="10968"/>
                    <a:pt x="1690" y="11025"/>
                  </a:cubicBezTo>
                  <a:cubicBezTo>
                    <a:pt x="1566" y="11069"/>
                    <a:pt x="1889" y="11141"/>
                    <a:pt x="1765" y="11170"/>
                  </a:cubicBezTo>
                  <a:cubicBezTo>
                    <a:pt x="1814" y="11228"/>
                    <a:pt x="1889" y="11285"/>
                    <a:pt x="1964" y="11343"/>
                  </a:cubicBezTo>
                  <a:cubicBezTo>
                    <a:pt x="1864" y="11372"/>
                    <a:pt x="2063" y="11444"/>
                    <a:pt x="2088" y="11502"/>
                  </a:cubicBezTo>
                  <a:cubicBezTo>
                    <a:pt x="2013" y="11531"/>
                    <a:pt x="2187" y="11603"/>
                    <a:pt x="2212" y="11647"/>
                  </a:cubicBezTo>
                  <a:cubicBezTo>
                    <a:pt x="2386" y="11791"/>
                    <a:pt x="2361" y="11791"/>
                    <a:pt x="2510" y="11921"/>
                  </a:cubicBezTo>
                  <a:cubicBezTo>
                    <a:pt x="2560" y="11965"/>
                    <a:pt x="2610" y="11993"/>
                    <a:pt x="2660" y="12008"/>
                  </a:cubicBezTo>
                  <a:cubicBezTo>
                    <a:pt x="2734" y="12037"/>
                    <a:pt x="2684" y="12095"/>
                    <a:pt x="2734" y="12066"/>
                  </a:cubicBezTo>
                  <a:cubicBezTo>
                    <a:pt x="2784" y="12181"/>
                    <a:pt x="2958" y="12167"/>
                    <a:pt x="2933" y="12282"/>
                  </a:cubicBezTo>
                  <a:cubicBezTo>
                    <a:pt x="3157" y="12384"/>
                    <a:pt x="3356" y="12528"/>
                    <a:pt x="3579" y="12687"/>
                  </a:cubicBezTo>
                  <a:cubicBezTo>
                    <a:pt x="4052" y="12933"/>
                    <a:pt x="4151" y="13120"/>
                    <a:pt x="4623" y="13482"/>
                  </a:cubicBezTo>
                  <a:cubicBezTo>
                    <a:pt x="4648" y="13583"/>
                    <a:pt x="4797" y="13684"/>
                    <a:pt x="4922" y="13785"/>
                  </a:cubicBezTo>
                  <a:cubicBezTo>
                    <a:pt x="4946" y="13843"/>
                    <a:pt x="4971" y="13901"/>
                    <a:pt x="5021" y="13958"/>
                  </a:cubicBezTo>
                  <a:cubicBezTo>
                    <a:pt x="4971" y="13987"/>
                    <a:pt x="5021" y="13987"/>
                    <a:pt x="5071" y="14002"/>
                  </a:cubicBezTo>
                  <a:cubicBezTo>
                    <a:pt x="5120" y="14031"/>
                    <a:pt x="5071" y="14060"/>
                    <a:pt x="5120" y="14088"/>
                  </a:cubicBezTo>
                  <a:cubicBezTo>
                    <a:pt x="5170" y="14146"/>
                    <a:pt x="5120" y="14204"/>
                    <a:pt x="5220" y="14262"/>
                  </a:cubicBezTo>
                  <a:cubicBezTo>
                    <a:pt x="5170" y="14291"/>
                    <a:pt x="5220" y="14320"/>
                    <a:pt x="5270" y="14348"/>
                  </a:cubicBezTo>
                  <a:cubicBezTo>
                    <a:pt x="5220" y="14377"/>
                    <a:pt x="5220" y="14421"/>
                    <a:pt x="5270" y="14450"/>
                  </a:cubicBezTo>
                  <a:cubicBezTo>
                    <a:pt x="5394" y="14522"/>
                    <a:pt x="5220" y="14565"/>
                    <a:pt x="5369" y="14623"/>
                  </a:cubicBezTo>
                  <a:cubicBezTo>
                    <a:pt x="5344" y="14681"/>
                    <a:pt x="5493" y="14767"/>
                    <a:pt x="5344" y="14811"/>
                  </a:cubicBezTo>
                  <a:cubicBezTo>
                    <a:pt x="5443" y="14869"/>
                    <a:pt x="5493" y="14941"/>
                    <a:pt x="5443" y="14984"/>
                  </a:cubicBezTo>
                  <a:cubicBezTo>
                    <a:pt x="5493" y="15056"/>
                    <a:pt x="5568" y="15114"/>
                    <a:pt x="5443" y="15172"/>
                  </a:cubicBezTo>
                  <a:cubicBezTo>
                    <a:pt x="5443" y="15056"/>
                    <a:pt x="5319" y="14941"/>
                    <a:pt x="5245" y="14825"/>
                  </a:cubicBezTo>
                  <a:cubicBezTo>
                    <a:pt x="5294" y="14767"/>
                    <a:pt x="5170" y="14710"/>
                    <a:pt x="5145" y="14652"/>
                  </a:cubicBezTo>
                  <a:cubicBezTo>
                    <a:pt x="5071" y="14580"/>
                    <a:pt x="5096" y="14522"/>
                    <a:pt x="5021" y="14450"/>
                  </a:cubicBezTo>
                  <a:cubicBezTo>
                    <a:pt x="4847" y="14305"/>
                    <a:pt x="4772" y="14161"/>
                    <a:pt x="4549" y="14016"/>
                  </a:cubicBezTo>
                  <a:cubicBezTo>
                    <a:pt x="4375" y="13828"/>
                    <a:pt x="4300" y="13684"/>
                    <a:pt x="4076" y="13583"/>
                  </a:cubicBezTo>
                  <a:cubicBezTo>
                    <a:pt x="4002" y="13467"/>
                    <a:pt x="3878" y="13337"/>
                    <a:pt x="3728" y="13222"/>
                  </a:cubicBezTo>
                  <a:cubicBezTo>
                    <a:pt x="3604" y="13149"/>
                    <a:pt x="3679" y="13106"/>
                    <a:pt x="3579" y="13034"/>
                  </a:cubicBezTo>
                  <a:cubicBezTo>
                    <a:pt x="3430" y="12961"/>
                    <a:pt x="3505" y="12889"/>
                    <a:pt x="3380" y="12875"/>
                  </a:cubicBezTo>
                  <a:cubicBezTo>
                    <a:pt x="3008" y="12586"/>
                    <a:pt x="2983" y="12514"/>
                    <a:pt x="2660" y="12297"/>
                  </a:cubicBezTo>
                  <a:cubicBezTo>
                    <a:pt x="2535" y="12109"/>
                    <a:pt x="2411" y="12022"/>
                    <a:pt x="2187" y="11820"/>
                  </a:cubicBezTo>
                  <a:cubicBezTo>
                    <a:pt x="1988" y="11632"/>
                    <a:pt x="1864" y="11459"/>
                    <a:pt x="1690" y="11271"/>
                  </a:cubicBezTo>
                  <a:cubicBezTo>
                    <a:pt x="1591" y="11112"/>
                    <a:pt x="1516" y="10939"/>
                    <a:pt x="1367" y="10765"/>
                  </a:cubicBezTo>
                  <a:cubicBezTo>
                    <a:pt x="1491" y="10736"/>
                    <a:pt x="1193" y="10664"/>
                    <a:pt x="1342" y="10635"/>
                  </a:cubicBezTo>
                  <a:cubicBezTo>
                    <a:pt x="1367" y="10606"/>
                    <a:pt x="1218" y="10549"/>
                    <a:pt x="1293" y="10520"/>
                  </a:cubicBezTo>
                  <a:cubicBezTo>
                    <a:pt x="1218" y="10462"/>
                    <a:pt x="1193" y="10419"/>
                    <a:pt x="1193" y="10375"/>
                  </a:cubicBezTo>
                  <a:cubicBezTo>
                    <a:pt x="1193" y="10361"/>
                    <a:pt x="1193" y="10245"/>
                    <a:pt x="1069" y="10289"/>
                  </a:cubicBezTo>
                  <a:cubicBezTo>
                    <a:pt x="1143" y="10375"/>
                    <a:pt x="1069" y="10447"/>
                    <a:pt x="1143" y="10549"/>
                  </a:cubicBezTo>
                  <a:cubicBezTo>
                    <a:pt x="1143" y="10621"/>
                    <a:pt x="1268" y="10722"/>
                    <a:pt x="1218" y="10794"/>
                  </a:cubicBezTo>
                  <a:cubicBezTo>
                    <a:pt x="1342" y="10895"/>
                    <a:pt x="1442" y="10982"/>
                    <a:pt x="1367" y="11054"/>
                  </a:cubicBezTo>
                  <a:cubicBezTo>
                    <a:pt x="1516" y="11155"/>
                    <a:pt x="1442" y="11228"/>
                    <a:pt x="1566" y="11329"/>
                  </a:cubicBezTo>
                  <a:cubicBezTo>
                    <a:pt x="1690" y="11502"/>
                    <a:pt x="1889" y="11676"/>
                    <a:pt x="1988" y="11863"/>
                  </a:cubicBezTo>
                  <a:cubicBezTo>
                    <a:pt x="2187" y="12037"/>
                    <a:pt x="2361" y="12167"/>
                    <a:pt x="2510" y="12384"/>
                  </a:cubicBezTo>
                  <a:cubicBezTo>
                    <a:pt x="2684" y="12427"/>
                    <a:pt x="2635" y="12514"/>
                    <a:pt x="2809" y="12615"/>
                  </a:cubicBezTo>
                  <a:cubicBezTo>
                    <a:pt x="2908" y="12629"/>
                    <a:pt x="2933" y="12759"/>
                    <a:pt x="3107" y="12846"/>
                  </a:cubicBezTo>
                  <a:cubicBezTo>
                    <a:pt x="3380" y="13063"/>
                    <a:pt x="3380" y="13135"/>
                    <a:pt x="3679" y="13352"/>
                  </a:cubicBezTo>
                  <a:cubicBezTo>
                    <a:pt x="3803" y="13525"/>
                    <a:pt x="3977" y="13713"/>
                    <a:pt x="4226" y="13901"/>
                  </a:cubicBezTo>
                  <a:cubicBezTo>
                    <a:pt x="4400" y="14088"/>
                    <a:pt x="4549" y="14276"/>
                    <a:pt x="4822" y="14479"/>
                  </a:cubicBezTo>
                  <a:cubicBezTo>
                    <a:pt x="4822" y="14507"/>
                    <a:pt x="4847" y="14551"/>
                    <a:pt x="4922" y="14609"/>
                  </a:cubicBezTo>
                  <a:cubicBezTo>
                    <a:pt x="4996" y="14695"/>
                    <a:pt x="4897" y="14767"/>
                    <a:pt x="5046" y="14869"/>
                  </a:cubicBezTo>
                  <a:cubicBezTo>
                    <a:pt x="5170" y="14912"/>
                    <a:pt x="5046" y="14941"/>
                    <a:pt x="5096" y="14999"/>
                  </a:cubicBezTo>
                  <a:cubicBezTo>
                    <a:pt x="5170" y="15042"/>
                    <a:pt x="5195" y="15085"/>
                    <a:pt x="5195" y="15129"/>
                  </a:cubicBezTo>
                  <a:cubicBezTo>
                    <a:pt x="5270" y="15215"/>
                    <a:pt x="5245" y="15302"/>
                    <a:pt x="5344" y="15389"/>
                  </a:cubicBezTo>
                  <a:cubicBezTo>
                    <a:pt x="5270" y="15418"/>
                    <a:pt x="5394" y="15475"/>
                    <a:pt x="5294" y="15504"/>
                  </a:cubicBezTo>
                  <a:cubicBezTo>
                    <a:pt x="5369" y="15533"/>
                    <a:pt x="5344" y="15649"/>
                    <a:pt x="5270" y="15591"/>
                  </a:cubicBezTo>
                  <a:cubicBezTo>
                    <a:pt x="5294" y="15533"/>
                    <a:pt x="5245" y="15475"/>
                    <a:pt x="5195" y="15418"/>
                  </a:cubicBezTo>
                  <a:cubicBezTo>
                    <a:pt x="5319" y="15360"/>
                    <a:pt x="5145" y="15374"/>
                    <a:pt x="5145" y="15288"/>
                  </a:cubicBezTo>
                  <a:cubicBezTo>
                    <a:pt x="5071" y="15158"/>
                    <a:pt x="4946" y="15028"/>
                    <a:pt x="4946" y="14912"/>
                  </a:cubicBezTo>
                  <a:cubicBezTo>
                    <a:pt x="4772" y="14695"/>
                    <a:pt x="4598" y="14493"/>
                    <a:pt x="4449" y="14233"/>
                  </a:cubicBezTo>
                  <a:cubicBezTo>
                    <a:pt x="4325" y="14175"/>
                    <a:pt x="4250" y="14016"/>
                    <a:pt x="4226" y="14002"/>
                  </a:cubicBezTo>
                  <a:cubicBezTo>
                    <a:pt x="4176" y="13958"/>
                    <a:pt x="4126" y="14002"/>
                    <a:pt x="4151" y="13929"/>
                  </a:cubicBezTo>
                  <a:cubicBezTo>
                    <a:pt x="4151" y="13929"/>
                    <a:pt x="4052" y="13843"/>
                    <a:pt x="4027" y="13843"/>
                  </a:cubicBezTo>
                  <a:cubicBezTo>
                    <a:pt x="4027" y="13843"/>
                    <a:pt x="3952" y="13828"/>
                    <a:pt x="3952" y="13843"/>
                  </a:cubicBezTo>
                  <a:cubicBezTo>
                    <a:pt x="3902" y="13785"/>
                    <a:pt x="3878" y="13713"/>
                    <a:pt x="3803" y="13655"/>
                  </a:cubicBezTo>
                  <a:cubicBezTo>
                    <a:pt x="3728" y="13612"/>
                    <a:pt x="3629" y="13554"/>
                    <a:pt x="3554" y="13510"/>
                  </a:cubicBezTo>
                  <a:cubicBezTo>
                    <a:pt x="3331" y="13352"/>
                    <a:pt x="3182" y="13178"/>
                    <a:pt x="2933" y="13019"/>
                  </a:cubicBezTo>
                  <a:cubicBezTo>
                    <a:pt x="2883" y="12976"/>
                    <a:pt x="2809" y="12961"/>
                    <a:pt x="2759" y="12918"/>
                  </a:cubicBezTo>
                  <a:cubicBezTo>
                    <a:pt x="2336" y="12615"/>
                    <a:pt x="1964" y="12297"/>
                    <a:pt x="1591" y="12022"/>
                  </a:cubicBezTo>
                  <a:cubicBezTo>
                    <a:pt x="1442" y="11791"/>
                    <a:pt x="1193" y="11546"/>
                    <a:pt x="1069" y="11314"/>
                  </a:cubicBezTo>
                  <a:cubicBezTo>
                    <a:pt x="1044" y="11213"/>
                    <a:pt x="920" y="11083"/>
                    <a:pt x="895" y="10968"/>
                  </a:cubicBezTo>
                  <a:cubicBezTo>
                    <a:pt x="969" y="10924"/>
                    <a:pt x="721" y="10852"/>
                    <a:pt x="870" y="10809"/>
                  </a:cubicBezTo>
                  <a:cubicBezTo>
                    <a:pt x="746" y="10765"/>
                    <a:pt x="845" y="10621"/>
                    <a:pt x="671" y="10708"/>
                  </a:cubicBezTo>
                  <a:cubicBezTo>
                    <a:pt x="646" y="10751"/>
                    <a:pt x="721" y="10809"/>
                    <a:pt x="746" y="10852"/>
                  </a:cubicBezTo>
                  <a:cubicBezTo>
                    <a:pt x="721" y="10895"/>
                    <a:pt x="771" y="10953"/>
                    <a:pt x="820" y="11011"/>
                  </a:cubicBezTo>
                  <a:cubicBezTo>
                    <a:pt x="845" y="11054"/>
                    <a:pt x="795" y="11098"/>
                    <a:pt x="870" y="11155"/>
                  </a:cubicBezTo>
                  <a:cubicBezTo>
                    <a:pt x="795" y="11199"/>
                    <a:pt x="969" y="11271"/>
                    <a:pt x="895" y="11329"/>
                  </a:cubicBezTo>
                  <a:cubicBezTo>
                    <a:pt x="1094" y="11444"/>
                    <a:pt x="969" y="11531"/>
                    <a:pt x="1119" y="11647"/>
                  </a:cubicBezTo>
                  <a:cubicBezTo>
                    <a:pt x="1193" y="11762"/>
                    <a:pt x="1268" y="11878"/>
                    <a:pt x="1342" y="11979"/>
                  </a:cubicBezTo>
                  <a:cubicBezTo>
                    <a:pt x="1566" y="12123"/>
                    <a:pt x="1641" y="12239"/>
                    <a:pt x="1765" y="12369"/>
                  </a:cubicBezTo>
                  <a:cubicBezTo>
                    <a:pt x="2212" y="12615"/>
                    <a:pt x="2809" y="13207"/>
                    <a:pt x="3206" y="13438"/>
                  </a:cubicBezTo>
                  <a:cubicBezTo>
                    <a:pt x="3306" y="13510"/>
                    <a:pt x="3380" y="13583"/>
                    <a:pt x="3480" y="13641"/>
                  </a:cubicBezTo>
                  <a:cubicBezTo>
                    <a:pt x="3579" y="13698"/>
                    <a:pt x="3629" y="13843"/>
                    <a:pt x="3753" y="13814"/>
                  </a:cubicBezTo>
                  <a:cubicBezTo>
                    <a:pt x="3803" y="13958"/>
                    <a:pt x="4076" y="14103"/>
                    <a:pt x="4226" y="14247"/>
                  </a:cubicBezTo>
                  <a:cubicBezTo>
                    <a:pt x="4325" y="14392"/>
                    <a:pt x="4400" y="14536"/>
                    <a:pt x="4499" y="14666"/>
                  </a:cubicBezTo>
                  <a:cubicBezTo>
                    <a:pt x="4549" y="14811"/>
                    <a:pt x="4847" y="14970"/>
                    <a:pt x="4748" y="15100"/>
                  </a:cubicBezTo>
                  <a:cubicBezTo>
                    <a:pt x="4623" y="14955"/>
                    <a:pt x="4375" y="14796"/>
                    <a:pt x="4250" y="14609"/>
                  </a:cubicBezTo>
                  <a:cubicBezTo>
                    <a:pt x="4101" y="14551"/>
                    <a:pt x="4126" y="14522"/>
                    <a:pt x="3977" y="14435"/>
                  </a:cubicBezTo>
                  <a:cubicBezTo>
                    <a:pt x="3902" y="14377"/>
                    <a:pt x="3828" y="14320"/>
                    <a:pt x="3778" y="14276"/>
                  </a:cubicBezTo>
                  <a:cubicBezTo>
                    <a:pt x="3728" y="14218"/>
                    <a:pt x="3530" y="14146"/>
                    <a:pt x="3604" y="14088"/>
                  </a:cubicBezTo>
                  <a:cubicBezTo>
                    <a:pt x="3430" y="14060"/>
                    <a:pt x="3306" y="13886"/>
                    <a:pt x="3157" y="13785"/>
                  </a:cubicBezTo>
                  <a:cubicBezTo>
                    <a:pt x="3107" y="13698"/>
                    <a:pt x="3008" y="13742"/>
                    <a:pt x="2933" y="13655"/>
                  </a:cubicBezTo>
                  <a:cubicBezTo>
                    <a:pt x="2212" y="13135"/>
                    <a:pt x="1864" y="12803"/>
                    <a:pt x="1268" y="12268"/>
                  </a:cubicBezTo>
                  <a:cubicBezTo>
                    <a:pt x="1218" y="12123"/>
                    <a:pt x="1019" y="11965"/>
                    <a:pt x="969" y="11820"/>
                  </a:cubicBezTo>
                  <a:cubicBezTo>
                    <a:pt x="945" y="11748"/>
                    <a:pt x="895" y="11676"/>
                    <a:pt x="820" y="11603"/>
                  </a:cubicBezTo>
                  <a:cubicBezTo>
                    <a:pt x="795" y="11574"/>
                    <a:pt x="795" y="11531"/>
                    <a:pt x="820" y="11502"/>
                  </a:cubicBezTo>
                  <a:cubicBezTo>
                    <a:pt x="721" y="11473"/>
                    <a:pt x="845" y="11372"/>
                    <a:pt x="696" y="11401"/>
                  </a:cubicBezTo>
                  <a:cubicBezTo>
                    <a:pt x="746" y="11444"/>
                    <a:pt x="646" y="11459"/>
                    <a:pt x="671" y="11488"/>
                  </a:cubicBezTo>
                  <a:cubicBezTo>
                    <a:pt x="721" y="11517"/>
                    <a:pt x="721" y="11546"/>
                    <a:pt x="721" y="11574"/>
                  </a:cubicBezTo>
                  <a:cubicBezTo>
                    <a:pt x="746" y="11632"/>
                    <a:pt x="771" y="11690"/>
                    <a:pt x="820" y="11748"/>
                  </a:cubicBezTo>
                  <a:cubicBezTo>
                    <a:pt x="771" y="11806"/>
                    <a:pt x="895" y="11863"/>
                    <a:pt x="920" y="11921"/>
                  </a:cubicBezTo>
                  <a:cubicBezTo>
                    <a:pt x="845" y="11965"/>
                    <a:pt x="1019" y="12037"/>
                    <a:pt x="945" y="12095"/>
                  </a:cubicBezTo>
                  <a:cubicBezTo>
                    <a:pt x="1119" y="12253"/>
                    <a:pt x="1243" y="12441"/>
                    <a:pt x="1342" y="12557"/>
                  </a:cubicBezTo>
                  <a:cubicBezTo>
                    <a:pt x="1342" y="12571"/>
                    <a:pt x="1392" y="12586"/>
                    <a:pt x="1392" y="12600"/>
                  </a:cubicBezTo>
                  <a:cubicBezTo>
                    <a:pt x="1392" y="12615"/>
                    <a:pt x="1392" y="12644"/>
                    <a:pt x="1392" y="12644"/>
                  </a:cubicBezTo>
                  <a:cubicBezTo>
                    <a:pt x="1442" y="12701"/>
                    <a:pt x="1491" y="12672"/>
                    <a:pt x="1467" y="12716"/>
                  </a:cubicBezTo>
                  <a:cubicBezTo>
                    <a:pt x="1467" y="12745"/>
                    <a:pt x="1591" y="12788"/>
                    <a:pt x="1591" y="12803"/>
                  </a:cubicBezTo>
                  <a:cubicBezTo>
                    <a:pt x="1914" y="13063"/>
                    <a:pt x="2312" y="13424"/>
                    <a:pt x="2560" y="13539"/>
                  </a:cubicBezTo>
                  <a:cubicBezTo>
                    <a:pt x="2610" y="13597"/>
                    <a:pt x="2560" y="13641"/>
                    <a:pt x="2684" y="13698"/>
                  </a:cubicBezTo>
                  <a:cubicBezTo>
                    <a:pt x="2958" y="13814"/>
                    <a:pt x="3206" y="14117"/>
                    <a:pt x="3480" y="14247"/>
                  </a:cubicBezTo>
                  <a:cubicBezTo>
                    <a:pt x="3554" y="14291"/>
                    <a:pt x="3604" y="14334"/>
                    <a:pt x="3654" y="14392"/>
                  </a:cubicBezTo>
                  <a:cubicBezTo>
                    <a:pt x="3704" y="14406"/>
                    <a:pt x="3728" y="14435"/>
                    <a:pt x="3753" y="14450"/>
                  </a:cubicBezTo>
                  <a:cubicBezTo>
                    <a:pt x="3753" y="14522"/>
                    <a:pt x="4126" y="14681"/>
                    <a:pt x="4126" y="14796"/>
                  </a:cubicBezTo>
                  <a:cubicBezTo>
                    <a:pt x="4226" y="14767"/>
                    <a:pt x="4226" y="14869"/>
                    <a:pt x="4226" y="14898"/>
                  </a:cubicBezTo>
                  <a:cubicBezTo>
                    <a:pt x="4300" y="14941"/>
                    <a:pt x="4375" y="14999"/>
                    <a:pt x="4424" y="15056"/>
                  </a:cubicBezTo>
                  <a:cubicBezTo>
                    <a:pt x="4474" y="15143"/>
                    <a:pt x="4623" y="15244"/>
                    <a:pt x="4748" y="15360"/>
                  </a:cubicBezTo>
                  <a:cubicBezTo>
                    <a:pt x="4772" y="15475"/>
                    <a:pt x="4971" y="15605"/>
                    <a:pt x="5021" y="15735"/>
                  </a:cubicBezTo>
                  <a:cubicBezTo>
                    <a:pt x="5071" y="15851"/>
                    <a:pt x="5195" y="15981"/>
                    <a:pt x="5096" y="16082"/>
                  </a:cubicBezTo>
                  <a:cubicBezTo>
                    <a:pt x="5120" y="15981"/>
                    <a:pt x="5096" y="16010"/>
                    <a:pt x="4996" y="15894"/>
                  </a:cubicBezTo>
                  <a:cubicBezTo>
                    <a:pt x="5021" y="15851"/>
                    <a:pt x="4872" y="15793"/>
                    <a:pt x="4946" y="15764"/>
                  </a:cubicBezTo>
                  <a:cubicBezTo>
                    <a:pt x="4922" y="15721"/>
                    <a:pt x="4748" y="15663"/>
                    <a:pt x="4847" y="15634"/>
                  </a:cubicBezTo>
                  <a:cubicBezTo>
                    <a:pt x="4748" y="15519"/>
                    <a:pt x="4549" y="15316"/>
                    <a:pt x="4424" y="15143"/>
                  </a:cubicBezTo>
                  <a:cubicBezTo>
                    <a:pt x="4250" y="14999"/>
                    <a:pt x="4076" y="14854"/>
                    <a:pt x="3977" y="14782"/>
                  </a:cubicBezTo>
                  <a:cubicBezTo>
                    <a:pt x="3952" y="14767"/>
                    <a:pt x="3902" y="14782"/>
                    <a:pt x="3902" y="14782"/>
                  </a:cubicBezTo>
                  <a:cubicBezTo>
                    <a:pt x="3878" y="14753"/>
                    <a:pt x="3902" y="14724"/>
                    <a:pt x="3853" y="14695"/>
                  </a:cubicBezTo>
                  <a:cubicBezTo>
                    <a:pt x="3803" y="14637"/>
                    <a:pt x="3728" y="14580"/>
                    <a:pt x="3629" y="14507"/>
                  </a:cubicBezTo>
                  <a:cubicBezTo>
                    <a:pt x="3306" y="14334"/>
                    <a:pt x="3132" y="14132"/>
                    <a:pt x="2858" y="13973"/>
                  </a:cubicBezTo>
                  <a:cubicBezTo>
                    <a:pt x="2138" y="13395"/>
                    <a:pt x="1616" y="13091"/>
                    <a:pt x="1019" y="12542"/>
                  </a:cubicBezTo>
                  <a:cubicBezTo>
                    <a:pt x="994" y="12470"/>
                    <a:pt x="895" y="12384"/>
                    <a:pt x="771" y="12297"/>
                  </a:cubicBezTo>
                  <a:cubicBezTo>
                    <a:pt x="870" y="12268"/>
                    <a:pt x="696" y="12210"/>
                    <a:pt x="671" y="12167"/>
                  </a:cubicBezTo>
                  <a:cubicBezTo>
                    <a:pt x="746" y="12152"/>
                    <a:pt x="597" y="12022"/>
                    <a:pt x="547" y="12066"/>
                  </a:cubicBezTo>
                  <a:cubicBezTo>
                    <a:pt x="547" y="12196"/>
                    <a:pt x="621" y="12326"/>
                    <a:pt x="721" y="12456"/>
                  </a:cubicBezTo>
                  <a:cubicBezTo>
                    <a:pt x="795" y="12600"/>
                    <a:pt x="895" y="12730"/>
                    <a:pt x="994" y="12875"/>
                  </a:cubicBezTo>
                  <a:cubicBezTo>
                    <a:pt x="994" y="12933"/>
                    <a:pt x="1069" y="13005"/>
                    <a:pt x="1119" y="13077"/>
                  </a:cubicBezTo>
                  <a:cubicBezTo>
                    <a:pt x="1243" y="13149"/>
                    <a:pt x="1193" y="13222"/>
                    <a:pt x="1342" y="13308"/>
                  </a:cubicBezTo>
                  <a:cubicBezTo>
                    <a:pt x="1516" y="13453"/>
                    <a:pt x="1591" y="13583"/>
                    <a:pt x="1814" y="13742"/>
                  </a:cubicBezTo>
                  <a:cubicBezTo>
                    <a:pt x="1889" y="13799"/>
                    <a:pt x="1839" y="13843"/>
                    <a:pt x="1964" y="13901"/>
                  </a:cubicBezTo>
                  <a:cubicBezTo>
                    <a:pt x="2088" y="13958"/>
                    <a:pt x="2013" y="14031"/>
                    <a:pt x="2138" y="14031"/>
                  </a:cubicBezTo>
                  <a:cubicBezTo>
                    <a:pt x="2187" y="14103"/>
                    <a:pt x="2237" y="14175"/>
                    <a:pt x="2312" y="14233"/>
                  </a:cubicBezTo>
                  <a:cubicBezTo>
                    <a:pt x="2312" y="14233"/>
                    <a:pt x="2361" y="14218"/>
                    <a:pt x="2361" y="14218"/>
                  </a:cubicBezTo>
                  <a:cubicBezTo>
                    <a:pt x="2411" y="14218"/>
                    <a:pt x="2361" y="14262"/>
                    <a:pt x="2361" y="14262"/>
                  </a:cubicBezTo>
                  <a:cubicBezTo>
                    <a:pt x="2510" y="14464"/>
                    <a:pt x="2908" y="14739"/>
                    <a:pt x="3107" y="14869"/>
                  </a:cubicBezTo>
                  <a:cubicBezTo>
                    <a:pt x="3157" y="14912"/>
                    <a:pt x="3256" y="14941"/>
                    <a:pt x="3281" y="14970"/>
                  </a:cubicBezTo>
                  <a:cubicBezTo>
                    <a:pt x="3331" y="14999"/>
                    <a:pt x="3306" y="15028"/>
                    <a:pt x="3331" y="15056"/>
                  </a:cubicBezTo>
                  <a:cubicBezTo>
                    <a:pt x="3430" y="15172"/>
                    <a:pt x="3604" y="15273"/>
                    <a:pt x="3704" y="15360"/>
                  </a:cubicBezTo>
                  <a:cubicBezTo>
                    <a:pt x="3753" y="15374"/>
                    <a:pt x="3778" y="15360"/>
                    <a:pt x="3778" y="15360"/>
                  </a:cubicBezTo>
                  <a:cubicBezTo>
                    <a:pt x="3828" y="15389"/>
                    <a:pt x="3778" y="15418"/>
                    <a:pt x="3803" y="15432"/>
                  </a:cubicBezTo>
                  <a:cubicBezTo>
                    <a:pt x="3828" y="15447"/>
                    <a:pt x="3853" y="15403"/>
                    <a:pt x="3828" y="15447"/>
                  </a:cubicBezTo>
                  <a:cubicBezTo>
                    <a:pt x="3828" y="15461"/>
                    <a:pt x="3878" y="15490"/>
                    <a:pt x="3878" y="15504"/>
                  </a:cubicBezTo>
                  <a:cubicBezTo>
                    <a:pt x="4052" y="15649"/>
                    <a:pt x="4176" y="15793"/>
                    <a:pt x="4375" y="15938"/>
                  </a:cubicBezTo>
                  <a:cubicBezTo>
                    <a:pt x="4449" y="16068"/>
                    <a:pt x="4598" y="16212"/>
                    <a:pt x="4648" y="16357"/>
                  </a:cubicBezTo>
                  <a:cubicBezTo>
                    <a:pt x="4623" y="16415"/>
                    <a:pt x="4772" y="16501"/>
                    <a:pt x="4723" y="16573"/>
                  </a:cubicBezTo>
                  <a:cubicBezTo>
                    <a:pt x="4797" y="16602"/>
                    <a:pt x="4748" y="16631"/>
                    <a:pt x="4797" y="16675"/>
                  </a:cubicBezTo>
                  <a:cubicBezTo>
                    <a:pt x="4723" y="16704"/>
                    <a:pt x="4847" y="16747"/>
                    <a:pt x="4797" y="16776"/>
                  </a:cubicBezTo>
                  <a:cubicBezTo>
                    <a:pt x="4673" y="16602"/>
                    <a:pt x="4549" y="16415"/>
                    <a:pt x="4424" y="16227"/>
                  </a:cubicBezTo>
                  <a:cubicBezTo>
                    <a:pt x="4325" y="16256"/>
                    <a:pt x="4424" y="16169"/>
                    <a:pt x="4300" y="16183"/>
                  </a:cubicBezTo>
                  <a:cubicBezTo>
                    <a:pt x="4201" y="16154"/>
                    <a:pt x="4325" y="16053"/>
                    <a:pt x="4176" y="16082"/>
                  </a:cubicBezTo>
                  <a:cubicBezTo>
                    <a:pt x="4226" y="16010"/>
                    <a:pt x="3952" y="15894"/>
                    <a:pt x="3977" y="15822"/>
                  </a:cubicBezTo>
                  <a:cubicBezTo>
                    <a:pt x="3728" y="15663"/>
                    <a:pt x="3629" y="15533"/>
                    <a:pt x="3405" y="15418"/>
                  </a:cubicBezTo>
                  <a:cubicBezTo>
                    <a:pt x="3356" y="15374"/>
                    <a:pt x="3380" y="15244"/>
                    <a:pt x="3231" y="15273"/>
                  </a:cubicBezTo>
                  <a:cubicBezTo>
                    <a:pt x="3132" y="15201"/>
                    <a:pt x="3256" y="15129"/>
                    <a:pt x="3107" y="15114"/>
                  </a:cubicBezTo>
                  <a:cubicBezTo>
                    <a:pt x="3032" y="15056"/>
                    <a:pt x="2933" y="14984"/>
                    <a:pt x="2883" y="14926"/>
                  </a:cubicBezTo>
                  <a:cubicBezTo>
                    <a:pt x="2858" y="14912"/>
                    <a:pt x="2883" y="14898"/>
                    <a:pt x="2883" y="14883"/>
                  </a:cubicBezTo>
                  <a:cubicBezTo>
                    <a:pt x="2858" y="14869"/>
                    <a:pt x="2809" y="14883"/>
                    <a:pt x="2809" y="14883"/>
                  </a:cubicBezTo>
                  <a:cubicBezTo>
                    <a:pt x="2660" y="14767"/>
                    <a:pt x="2610" y="14666"/>
                    <a:pt x="2486" y="14565"/>
                  </a:cubicBezTo>
                  <a:cubicBezTo>
                    <a:pt x="2386" y="14479"/>
                    <a:pt x="2312" y="14493"/>
                    <a:pt x="2336" y="14450"/>
                  </a:cubicBezTo>
                  <a:cubicBezTo>
                    <a:pt x="2336" y="14421"/>
                    <a:pt x="2262" y="14435"/>
                    <a:pt x="2262" y="14435"/>
                  </a:cubicBezTo>
                  <a:cubicBezTo>
                    <a:pt x="2237" y="14406"/>
                    <a:pt x="2287" y="14392"/>
                    <a:pt x="2212" y="14392"/>
                  </a:cubicBezTo>
                  <a:cubicBezTo>
                    <a:pt x="2187" y="14392"/>
                    <a:pt x="2162" y="14348"/>
                    <a:pt x="2162" y="14348"/>
                  </a:cubicBezTo>
                  <a:cubicBezTo>
                    <a:pt x="2088" y="14320"/>
                    <a:pt x="2088" y="14291"/>
                    <a:pt x="2113" y="14262"/>
                  </a:cubicBezTo>
                  <a:cubicBezTo>
                    <a:pt x="2113" y="14233"/>
                    <a:pt x="2038" y="14247"/>
                    <a:pt x="2038" y="14247"/>
                  </a:cubicBezTo>
                  <a:cubicBezTo>
                    <a:pt x="1839" y="14132"/>
                    <a:pt x="1690" y="13987"/>
                    <a:pt x="1541" y="13857"/>
                  </a:cubicBezTo>
                  <a:cubicBezTo>
                    <a:pt x="1442" y="13771"/>
                    <a:pt x="1467" y="13742"/>
                    <a:pt x="1392" y="13742"/>
                  </a:cubicBezTo>
                  <a:cubicBezTo>
                    <a:pt x="1317" y="13742"/>
                    <a:pt x="1293" y="13597"/>
                    <a:pt x="1218" y="13597"/>
                  </a:cubicBezTo>
                  <a:cubicBezTo>
                    <a:pt x="1143" y="13539"/>
                    <a:pt x="1069" y="13482"/>
                    <a:pt x="994" y="13409"/>
                  </a:cubicBezTo>
                  <a:cubicBezTo>
                    <a:pt x="920" y="13294"/>
                    <a:pt x="795" y="13164"/>
                    <a:pt x="696" y="13034"/>
                  </a:cubicBezTo>
                  <a:cubicBezTo>
                    <a:pt x="771" y="12976"/>
                    <a:pt x="547" y="12904"/>
                    <a:pt x="646" y="12846"/>
                  </a:cubicBezTo>
                  <a:cubicBezTo>
                    <a:pt x="522" y="12774"/>
                    <a:pt x="597" y="12687"/>
                    <a:pt x="447" y="12716"/>
                  </a:cubicBezTo>
                  <a:cubicBezTo>
                    <a:pt x="547" y="12976"/>
                    <a:pt x="621" y="13236"/>
                    <a:pt x="870" y="13510"/>
                  </a:cubicBezTo>
                  <a:cubicBezTo>
                    <a:pt x="994" y="13626"/>
                    <a:pt x="1143" y="13727"/>
                    <a:pt x="1243" y="13814"/>
                  </a:cubicBezTo>
                  <a:cubicBezTo>
                    <a:pt x="1268" y="13828"/>
                    <a:pt x="1218" y="13843"/>
                    <a:pt x="1218" y="13843"/>
                  </a:cubicBezTo>
                  <a:cubicBezTo>
                    <a:pt x="1243" y="13872"/>
                    <a:pt x="1293" y="13857"/>
                    <a:pt x="1317" y="13872"/>
                  </a:cubicBezTo>
                  <a:cubicBezTo>
                    <a:pt x="1367" y="13915"/>
                    <a:pt x="1342" y="13944"/>
                    <a:pt x="1367" y="13958"/>
                  </a:cubicBezTo>
                  <a:cubicBezTo>
                    <a:pt x="1417" y="14016"/>
                    <a:pt x="1491" y="14016"/>
                    <a:pt x="1516" y="14045"/>
                  </a:cubicBezTo>
                  <a:cubicBezTo>
                    <a:pt x="1541" y="14045"/>
                    <a:pt x="1467" y="14060"/>
                    <a:pt x="1516" y="14074"/>
                  </a:cubicBezTo>
                  <a:cubicBezTo>
                    <a:pt x="1541" y="14088"/>
                    <a:pt x="1566" y="14060"/>
                    <a:pt x="1591" y="14088"/>
                  </a:cubicBezTo>
                  <a:cubicBezTo>
                    <a:pt x="1591" y="14088"/>
                    <a:pt x="1566" y="14117"/>
                    <a:pt x="1566" y="14132"/>
                  </a:cubicBezTo>
                  <a:cubicBezTo>
                    <a:pt x="1641" y="14262"/>
                    <a:pt x="1814" y="14204"/>
                    <a:pt x="1765" y="14291"/>
                  </a:cubicBezTo>
                  <a:cubicBezTo>
                    <a:pt x="1765" y="14305"/>
                    <a:pt x="1864" y="14320"/>
                    <a:pt x="1864" y="14320"/>
                  </a:cubicBezTo>
                  <a:cubicBezTo>
                    <a:pt x="1889" y="14334"/>
                    <a:pt x="1864" y="14363"/>
                    <a:pt x="1864" y="14363"/>
                  </a:cubicBezTo>
                  <a:cubicBezTo>
                    <a:pt x="1914" y="14392"/>
                    <a:pt x="1964" y="14392"/>
                    <a:pt x="2013" y="14435"/>
                  </a:cubicBezTo>
                  <a:cubicBezTo>
                    <a:pt x="2162" y="14522"/>
                    <a:pt x="2262" y="14623"/>
                    <a:pt x="2336" y="14695"/>
                  </a:cubicBezTo>
                  <a:cubicBezTo>
                    <a:pt x="2411" y="14767"/>
                    <a:pt x="2411" y="14796"/>
                    <a:pt x="2436" y="14825"/>
                  </a:cubicBezTo>
                  <a:cubicBezTo>
                    <a:pt x="2436" y="14825"/>
                    <a:pt x="2486" y="14825"/>
                    <a:pt x="2510" y="14840"/>
                  </a:cubicBezTo>
                  <a:cubicBezTo>
                    <a:pt x="2535" y="14854"/>
                    <a:pt x="2510" y="14883"/>
                    <a:pt x="2535" y="14898"/>
                  </a:cubicBezTo>
                  <a:cubicBezTo>
                    <a:pt x="2560" y="14926"/>
                    <a:pt x="2709" y="14941"/>
                    <a:pt x="2635" y="14984"/>
                  </a:cubicBezTo>
                  <a:cubicBezTo>
                    <a:pt x="2858" y="15100"/>
                    <a:pt x="2933" y="15230"/>
                    <a:pt x="3157" y="15418"/>
                  </a:cubicBezTo>
                  <a:cubicBezTo>
                    <a:pt x="3380" y="15577"/>
                    <a:pt x="3604" y="15750"/>
                    <a:pt x="3803" y="15923"/>
                  </a:cubicBezTo>
                  <a:cubicBezTo>
                    <a:pt x="4027" y="16183"/>
                    <a:pt x="4226" y="16328"/>
                    <a:pt x="4474" y="16602"/>
                  </a:cubicBezTo>
                  <a:cubicBezTo>
                    <a:pt x="4400" y="16660"/>
                    <a:pt x="4574" y="16718"/>
                    <a:pt x="4499" y="16776"/>
                  </a:cubicBezTo>
                  <a:cubicBezTo>
                    <a:pt x="4648" y="16790"/>
                    <a:pt x="4524" y="16862"/>
                    <a:pt x="4623" y="16935"/>
                  </a:cubicBezTo>
                  <a:cubicBezTo>
                    <a:pt x="4574" y="17050"/>
                    <a:pt x="4872" y="17195"/>
                    <a:pt x="4723" y="17310"/>
                  </a:cubicBezTo>
                  <a:cubicBezTo>
                    <a:pt x="4598" y="17195"/>
                    <a:pt x="4598" y="17079"/>
                    <a:pt x="4400" y="16949"/>
                  </a:cubicBezTo>
                  <a:cubicBezTo>
                    <a:pt x="4424" y="16891"/>
                    <a:pt x="4325" y="16848"/>
                    <a:pt x="4300" y="16819"/>
                  </a:cubicBezTo>
                  <a:cubicBezTo>
                    <a:pt x="4300" y="16805"/>
                    <a:pt x="4300" y="16776"/>
                    <a:pt x="4300" y="16776"/>
                  </a:cubicBezTo>
                  <a:cubicBezTo>
                    <a:pt x="4250" y="16718"/>
                    <a:pt x="4101" y="16660"/>
                    <a:pt x="4151" y="16602"/>
                  </a:cubicBezTo>
                  <a:cubicBezTo>
                    <a:pt x="3853" y="16487"/>
                    <a:pt x="3629" y="16169"/>
                    <a:pt x="3356" y="16039"/>
                  </a:cubicBezTo>
                  <a:cubicBezTo>
                    <a:pt x="3256" y="15909"/>
                    <a:pt x="3107" y="15880"/>
                    <a:pt x="2908" y="15692"/>
                  </a:cubicBezTo>
                  <a:cubicBezTo>
                    <a:pt x="2858" y="15663"/>
                    <a:pt x="2809" y="15678"/>
                    <a:pt x="2759" y="15620"/>
                  </a:cubicBezTo>
                  <a:cubicBezTo>
                    <a:pt x="2734" y="15562"/>
                    <a:pt x="2535" y="15591"/>
                    <a:pt x="2635" y="15533"/>
                  </a:cubicBezTo>
                  <a:cubicBezTo>
                    <a:pt x="2560" y="15519"/>
                    <a:pt x="2510" y="15490"/>
                    <a:pt x="2461" y="15432"/>
                  </a:cubicBezTo>
                  <a:cubicBezTo>
                    <a:pt x="2411" y="15475"/>
                    <a:pt x="2262" y="15345"/>
                    <a:pt x="2336" y="15331"/>
                  </a:cubicBezTo>
                  <a:cubicBezTo>
                    <a:pt x="2063" y="15259"/>
                    <a:pt x="1864" y="15013"/>
                    <a:pt x="1616" y="14898"/>
                  </a:cubicBezTo>
                  <a:cubicBezTo>
                    <a:pt x="1516" y="14811"/>
                    <a:pt x="1417" y="14739"/>
                    <a:pt x="1317" y="14666"/>
                  </a:cubicBezTo>
                  <a:cubicBezTo>
                    <a:pt x="1243" y="14536"/>
                    <a:pt x="1069" y="14406"/>
                    <a:pt x="895" y="14276"/>
                  </a:cubicBezTo>
                  <a:cubicBezTo>
                    <a:pt x="795" y="14117"/>
                    <a:pt x="771" y="14088"/>
                    <a:pt x="597" y="13929"/>
                  </a:cubicBezTo>
                  <a:cubicBezTo>
                    <a:pt x="721" y="13886"/>
                    <a:pt x="398" y="13799"/>
                    <a:pt x="497" y="13756"/>
                  </a:cubicBezTo>
                  <a:cubicBezTo>
                    <a:pt x="323" y="13713"/>
                    <a:pt x="472" y="13684"/>
                    <a:pt x="373" y="13597"/>
                  </a:cubicBezTo>
                  <a:cubicBezTo>
                    <a:pt x="224" y="13698"/>
                    <a:pt x="373" y="13742"/>
                    <a:pt x="373" y="13814"/>
                  </a:cubicBezTo>
                  <a:cubicBezTo>
                    <a:pt x="398" y="13901"/>
                    <a:pt x="597" y="14002"/>
                    <a:pt x="547" y="14088"/>
                  </a:cubicBezTo>
                  <a:cubicBezTo>
                    <a:pt x="820" y="14233"/>
                    <a:pt x="895" y="14464"/>
                    <a:pt x="1069" y="14652"/>
                  </a:cubicBezTo>
                  <a:cubicBezTo>
                    <a:pt x="1168" y="14767"/>
                    <a:pt x="1293" y="14840"/>
                    <a:pt x="1417" y="14941"/>
                  </a:cubicBezTo>
                  <a:cubicBezTo>
                    <a:pt x="1491" y="15056"/>
                    <a:pt x="1616" y="15071"/>
                    <a:pt x="1765" y="15215"/>
                  </a:cubicBezTo>
                  <a:cubicBezTo>
                    <a:pt x="2038" y="15360"/>
                    <a:pt x="2113" y="15403"/>
                    <a:pt x="2361" y="15605"/>
                  </a:cubicBezTo>
                  <a:cubicBezTo>
                    <a:pt x="2535" y="15634"/>
                    <a:pt x="2660" y="15764"/>
                    <a:pt x="2809" y="15808"/>
                  </a:cubicBezTo>
                  <a:cubicBezTo>
                    <a:pt x="2858" y="15866"/>
                    <a:pt x="2858" y="15923"/>
                    <a:pt x="2983" y="15996"/>
                  </a:cubicBezTo>
                  <a:cubicBezTo>
                    <a:pt x="3206" y="16097"/>
                    <a:pt x="3405" y="16299"/>
                    <a:pt x="3629" y="16458"/>
                  </a:cubicBezTo>
                  <a:cubicBezTo>
                    <a:pt x="3704" y="16501"/>
                    <a:pt x="3728" y="16617"/>
                    <a:pt x="3828" y="16588"/>
                  </a:cubicBezTo>
                  <a:cubicBezTo>
                    <a:pt x="3778" y="16675"/>
                    <a:pt x="4002" y="16646"/>
                    <a:pt x="3902" y="16704"/>
                  </a:cubicBezTo>
                  <a:cubicBezTo>
                    <a:pt x="4226" y="16935"/>
                    <a:pt x="4201" y="17094"/>
                    <a:pt x="4449" y="17281"/>
                  </a:cubicBezTo>
                  <a:cubicBezTo>
                    <a:pt x="4325" y="17354"/>
                    <a:pt x="4598" y="17469"/>
                    <a:pt x="4524" y="17542"/>
                  </a:cubicBezTo>
                  <a:cubicBezTo>
                    <a:pt x="4375" y="17397"/>
                    <a:pt x="4400" y="17397"/>
                    <a:pt x="4250" y="17267"/>
                  </a:cubicBezTo>
                  <a:cubicBezTo>
                    <a:pt x="4126" y="17209"/>
                    <a:pt x="4226" y="17166"/>
                    <a:pt x="4126" y="17108"/>
                  </a:cubicBezTo>
                  <a:cubicBezTo>
                    <a:pt x="4176" y="17021"/>
                    <a:pt x="3952" y="17036"/>
                    <a:pt x="4027" y="16992"/>
                  </a:cubicBezTo>
                  <a:cubicBezTo>
                    <a:pt x="3977" y="16949"/>
                    <a:pt x="3902" y="16891"/>
                    <a:pt x="3828" y="16834"/>
                  </a:cubicBezTo>
                  <a:cubicBezTo>
                    <a:pt x="3803" y="16790"/>
                    <a:pt x="3604" y="16718"/>
                    <a:pt x="3704" y="16675"/>
                  </a:cubicBezTo>
                  <a:cubicBezTo>
                    <a:pt x="3480" y="16646"/>
                    <a:pt x="3530" y="16487"/>
                    <a:pt x="3356" y="16400"/>
                  </a:cubicBezTo>
                  <a:cubicBezTo>
                    <a:pt x="3231" y="16227"/>
                    <a:pt x="3032" y="16140"/>
                    <a:pt x="2709" y="15880"/>
                  </a:cubicBezTo>
                  <a:cubicBezTo>
                    <a:pt x="2635" y="15923"/>
                    <a:pt x="2585" y="15793"/>
                    <a:pt x="2510" y="15764"/>
                  </a:cubicBezTo>
                  <a:cubicBezTo>
                    <a:pt x="2436" y="15735"/>
                    <a:pt x="2361" y="15678"/>
                    <a:pt x="2287" y="15678"/>
                  </a:cubicBezTo>
                  <a:cubicBezTo>
                    <a:pt x="2287" y="15605"/>
                    <a:pt x="2212" y="15649"/>
                    <a:pt x="2138" y="15562"/>
                  </a:cubicBezTo>
                  <a:cubicBezTo>
                    <a:pt x="2088" y="15577"/>
                    <a:pt x="2063" y="15548"/>
                    <a:pt x="2063" y="15519"/>
                  </a:cubicBezTo>
                  <a:cubicBezTo>
                    <a:pt x="2038" y="15490"/>
                    <a:pt x="2038" y="15461"/>
                    <a:pt x="2038" y="15432"/>
                  </a:cubicBezTo>
                  <a:cubicBezTo>
                    <a:pt x="1914" y="15490"/>
                    <a:pt x="1839" y="15360"/>
                    <a:pt x="1740" y="15331"/>
                  </a:cubicBezTo>
                  <a:cubicBezTo>
                    <a:pt x="1516" y="15172"/>
                    <a:pt x="1367" y="15114"/>
                    <a:pt x="1168" y="14970"/>
                  </a:cubicBezTo>
                  <a:cubicBezTo>
                    <a:pt x="1094" y="14926"/>
                    <a:pt x="1019" y="14869"/>
                    <a:pt x="969" y="14811"/>
                  </a:cubicBezTo>
                  <a:cubicBezTo>
                    <a:pt x="696" y="14565"/>
                    <a:pt x="597" y="14377"/>
                    <a:pt x="348" y="14175"/>
                  </a:cubicBezTo>
                  <a:cubicBezTo>
                    <a:pt x="249" y="14218"/>
                    <a:pt x="249" y="14276"/>
                    <a:pt x="348" y="14276"/>
                  </a:cubicBezTo>
                  <a:cubicBezTo>
                    <a:pt x="323" y="14320"/>
                    <a:pt x="398" y="14377"/>
                    <a:pt x="423" y="14435"/>
                  </a:cubicBezTo>
                  <a:cubicBezTo>
                    <a:pt x="597" y="14464"/>
                    <a:pt x="547" y="14609"/>
                    <a:pt x="696" y="14710"/>
                  </a:cubicBezTo>
                  <a:cubicBezTo>
                    <a:pt x="746" y="14811"/>
                    <a:pt x="945" y="14926"/>
                    <a:pt x="969" y="15013"/>
                  </a:cubicBezTo>
                  <a:cubicBezTo>
                    <a:pt x="1193" y="15028"/>
                    <a:pt x="1143" y="15201"/>
                    <a:pt x="1367" y="15244"/>
                  </a:cubicBezTo>
                  <a:cubicBezTo>
                    <a:pt x="1541" y="15389"/>
                    <a:pt x="1591" y="15403"/>
                    <a:pt x="1740" y="15475"/>
                  </a:cubicBezTo>
                  <a:cubicBezTo>
                    <a:pt x="1790" y="15562"/>
                    <a:pt x="1864" y="15548"/>
                    <a:pt x="1939" y="15605"/>
                  </a:cubicBezTo>
                  <a:cubicBezTo>
                    <a:pt x="1988" y="15634"/>
                    <a:pt x="2013" y="15663"/>
                    <a:pt x="2063" y="15692"/>
                  </a:cubicBezTo>
                  <a:cubicBezTo>
                    <a:pt x="2088" y="15721"/>
                    <a:pt x="2162" y="15707"/>
                    <a:pt x="2113" y="15750"/>
                  </a:cubicBezTo>
                  <a:cubicBezTo>
                    <a:pt x="2187" y="15764"/>
                    <a:pt x="2262" y="15808"/>
                    <a:pt x="2336" y="15822"/>
                  </a:cubicBezTo>
                  <a:cubicBezTo>
                    <a:pt x="2212" y="15894"/>
                    <a:pt x="2560" y="15866"/>
                    <a:pt x="2411" y="15938"/>
                  </a:cubicBezTo>
                  <a:cubicBezTo>
                    <a:pt x="2585" y="15996"/>
                    <a:pt x="2709" y="16126"/>
                    <a:pt x="2883" y="16212"/>
                  </a:cubicBezTo>
                  <a:cubicBezTo>
                    <a:pt x="2958" y="16270"/>
                    <a:pt x="3032" y="16328"/>
                    <a:pt x="3107" y="16400"/>
                  </a:cubicBezTo>
                  <a:cubicBezTo>
                    <a:pt x="3107" y="16458"/>
                    <a:pt x="3256" y="16530"/>
                    <a:pt x="3231" y="16588"/>
                  </a:cubicBezTo>
                  <a:cubicBezTo>
                    <a:pt x="3057" y="16443"/>
                    <a:pt x="2958" y="16415"/>
                    <a:pt x="2858" y="16285"/>
                  </a:cubicBezTo>
                  <a:cubicBezTo>
                    <a:pt x="2610" y="16212"/>
                    <a:pt x="2585" y="16140"/>
                    <a:pt x="2386" y="16024"/>
                  </a:cubicBezTo>
                  <a:cubicBezTo>
                    <a:pt x="2312" y="15981"/>
                    <a:pt x="2212" y="15967"/>
                    <a:pt x="2138" y="15909"/>
                  </a:cubicBezTo>
                  <a:cubicBezTo>
                    <a:pt x="2063" y="15808"/>
                    <a:pt x="1914" y="15822"/>
                    <a:pt x="1939" y="15750"/>
                  </a:cubicBezTo>
                  <a:cubicBezTo>
                    <a:pt x="1839" y="15735"/>
                    <a:pt x="1740" y="15678"/>
                    <a:pt x="1665" y="15620"/>
                  </a:cubicBezTo>
                  <a:cubicBezTo>
                    <a:pt x="1566" y="15577"/>
                    <a:pt x="1467" y="15519"/>
                    <a:pt x="1367" y="15490"/>
                  </a:cubicBezTo>
                  <a:cubicBezTo>
                    <a:pt x="1293" y="15360"/>
                    <a:pt x="1143" y="15316"/>
                    <a:pt x="920" y="15186"/>
                  </a:cubicBezTo>
                  <a:cubicBezTo>
                    <a:pt x="621" y="14955"/>
                    <a:pt x="373" y="14724"/>
                    <a:pt x="149" y="14507"/>
                  </a:cubicBezTo>
                  <a:cubicBezTo>
                    <a:pt x="0" y="14565"/>
                    <a:pt x="224" y="14666"/>
                    <a:pt x="199" y="14739"/>
                  </a:cubicBezTo>
                  <a:cubicBezTo>
                    <a:pt x="348" y="14825"/>
                    <a:pt x="348" y="14912"/>
                    <a:pt x="447" y="14984"/>
                  </a:cubicBezTo>
                  <a:cubicBezTo>
                    <a:pt x="547" y="15013"/>
                    <a:pt x="572" y="15085"/>
                    <a:pt x="621" y="15129"/>
                  </a:cubicBezTo>
                  <a:cubicBezTo>
                    <a:pt x="671" y="15158"/>
                    <a:pt x="721" y="15158"/>
                    <a:pt x="746" y="15186"/>
                  </a:cubicBezTo>
                  <a:cubicBezTo>
                    <a:pt x="746" y="15172"/>
                    <a:pt x="721" y="15215"/>
                    <a:pt x="746" y="15230"/>
                  </a:cubicBezTo>
                  <a:cubicBezTo>
                    <a:pt x="771" y="15244"/>
                    <a:pt x="795" y="15230"/>
                    <a:pt x="845" y="15259"/>
                  </a:cubicBezTo>
                  <a:cubicBezTo>
                    <a:pt x="820" y="15331"/>
                    <a:pt x="945" y="15302"/>
                    <a:pt x="1019" y="15389"/>
                  </a:cubicBezTo>
                  <a:cubicBezTo>
                    <a:pt x="1094" y="15461"/>
                    <a:pt x="1193" y="15533"/>
                    <a:pt x="1268" y="15605"/>
                  </a:cubicBezTo>
                  <a:cubicBezTo>
                    <a:pt x="1516" y="15707"/>
                    <a:pt x="1765" y="15851"/>
                    <a:pt x="2013" y="16010"/>
                  </a:cubicBezTo>
                  <a:cubicBezTo>
                    <a:pt x="2138" y="16024"/>
                    <a:pt x="2237" y="16169"/>
                    <a:pt x="2386" y="16198"/>
                  </a:cubicBezTo>
                  <a:cubicBezTo>
                    <a:pt x="2510" y="16227"/>
                    <a:pt x="2411" y="16227"/>
                    <a:pt x="2486" y="16299"/>
                  </a:cubicBezTo>
                  <a:cubicBezTo>
                    <a:pt x="2560" y="16357"/>
                    <a:pt x="2635" y="16313"/>
                    <a:pt x="2684" y="16400"/>
                  </a:cubicBezTo>
                  <a:cubicBezTo>
                    <a:pt x="2933" y="16588"/>
                    <a:pt x="3157" y="16790"/>
                    <a:pt x="3405" y="16978"/>
                  </a:cubicBezTo>
                  <a:cubicBezTo>
                    <a:pt x="3405" y="17036"/>
                    <a:pt x="3554" y="17123"/>
                    <a:pt x="3530" y="17180"/>
                  </a:cubicBezTo>
                  <a:cubicBezTo>
                    <a:pt x="3679" y="17209"/>
                    <a:pt x="3654" y="17296"/>
                    <a:pt x="3778" y="17325"/>
                  </a:cubicBezTo>
                  <a:cubicBezTo>
                    <a:pt x="3679" y="17383"/>
                    <a:pt x="4027" y="17484"/>
                    <a:pt x="3927" y="17542"/>
                  </a:cubicBezTo>
                  <a:cubicBezTo>
                    <a:pt x="4076" y="17628"/>
                    <a:pt x="4052" y="17686"/>
                    <a:pt x="4151" y="17773"/>
                  </a:cubicBezTo>
                  <a:cubicBezTo>
                    <a:pt x="4126" y="17830"/>
                    <a:pt x="4300" y="17917"/>
                    <a:pt x="4226" y="17989"/>
                  </a:cubicBezTo>
                  <a:cubicBezTo>
                    <a:pt x="4101" y="17903"/>
                    <a:pt x="4076" y="17816"/>
                    <a:pt x="4052" y="17744"/>
                  </a:cubicBezTo>
                  <a:cubicBezTo>
                    <a:pt x="3902" y="17715"/>
                    <a:pt x="3927" y="17585"/>
                    <a:pt x="3753" y="17513"/>
                  </a:cubicBezTo>
                  <a:cubicBezTo>
                    <a:pt x="3803" y="17469"/>
                    <a:pt x="3728" y="17440"/>
                    <a:pt x="3679" y="17440"/>
                  </a:cubicBezTo>
                  <a:cubicBezTo>
                    <a:pt x="3753" y="17397"/>
                    <a:pt x="3579" y="17339"/>
                    <a:pt x="3554" y="17310"/>
                  </a:cubicBezTo>
                  <a:cubicBezTo>
                    <a:pt x="3480" y="17209"/>
                    <a:pt x="3281" y="17108"/>
                    <a:pt x="3281" y="17036"/>
                  </a:cubicBezTo>
                  <a:cubicBezTo>
                    <a:pt x="3182" y="17065"/>
                    <a:pt x="3157" y="16935"/>
                    <a:pt x="3082" y="16906"/>
                  </a:cubicBezTo>
                  <a:cubicBezTo>
                    <a:pt x="2933" y="16906"/>
                    <a:pt x="3032" y="16834"/>
                    <a:pt x="2883" y="16805"/>
                  </a:cubicBezTo>
                  <a:cubicBezTo>
                    <a:pt x="2759" y="16660"/>
                    <a:pt x="2510" y="16617"/>
                    <a:pt x="2486" y="16487"/>
                  </a:cubicBezTo>
                  <a:cubicBezTo>
                    <a:pt x="2361" y="16443"/>
                    <a:pt x="2237" y="16415"/>
                    <a:pt x="2138" y="16342"/>
                  </a:cubicBezTo>
                  <a:cubicBezTo>
                    <a:pt x="2038" y="16212"/>
                    <a:pt x="1690" y="16082"/>
                    <a:pt x="1491" y="15981"/>
                  </a:cubicBezTo>
                  <a:cubicBezTo>
                    <a:pt x="1218" y="15735"/>
                    <a:pt x="920" y="15605"/>
                    <a:pt x="671" y="15360"/>
                  </a:cubicBezTo>
                  <a:cubicBezTo>
                    <a:pt x="621" y="15288"/>
                    <a:pt x="621" y="15273"/>
                    <a:pt x="547" y="15230"/>
                  </a:cubicBezTo>
                  <a:cubicBezTo>
                    <a:pt x="472" y="15158"/>
                    <a:pt x="547" y="15042"/>
                    <a:pt x="323" y="15042"/>
                  </a:cubicBezTo>
                  <a:cubicBezTo>
                    <a:pt x="348" y="15186"/>
                    <a:pt x="472" y="15331"/>
                    <a:pt x="621" y="15475"/>
                  </a:cubicBezTo>
                  <a:cubicBezTo>
                    <a:pt x="771" y="15663"/>
                    <a:pt x="870" y="15663"/>
                    <a:pt x="1044" y="15866"/>
                  </a:cubicBezTo>
                  <a:cubicBezTo>
                    <a:pt x="1541" y="16126"/>
                    <a:pt x="1839" y="16400"/>
                    <a:pt x="2361" y="16631"/>
                  </a:cubicBezTo>
                  <a:cubicBezTo>
                    <a:pt x="2635" y="16862"/>
                    <a:pt x="2734" y="16891"/>
                    <a:pt x="2983" y="17079"/>
                  </a:cubicBezTo>
                  <a:cubicBezTo>
                    <a:pt x="3132" y="17166"/>
                    <a:pt x="3107" y="17180"/>
                    <a:pt x="3256" y="17296"/>
                  </a:cubicBezTo>
                  <a:cubicBezTo>
                    <a:pt x="3356" y="17383"/>
                    <a:pt x="3480" y="17484"/>
                    <a:pt x="3604" y="17570"/>
                  </a:cubicBezTo>
                  <a:cubicBezTo>
                    <a:pt x="3728" y="17744"/>
                    <a:pt x="3878" y="17903"/>
                    <a:pt x="4027" y="18062"/>
                  </a:cubicBezTo>
                  <a:cubicBezTo>
                    <a:pt x="4002" y="18163"/>
                    <a:pt x="4151" y="18206"/>
                    <a:pt x="4151" y="18264"/>
                  </a:cubicBezTo>
                  <a:cubicBezTo>
                    <a:pt x="4226" y="18322"/>
                    <a:pt x="4126" y="18351"/>
                    <a:pt x="4250" y="18394"/>
                  </a:cubicBezTo>
                  <a:cubicBezTo>
                    <a:pt x="4151" y="18423"/>
                    <a:pt x="4400" y="18495"/>
                    <a:pt x="4226" y="18524"/>
                  </a:cubicBezTo>
                  <a:cubicBezTo>
                    <a:pt x="4350" y="18611"/>
                    <a:pt x="4400" y="18683"/>
                    <a:pt x="4400" y="18770"/>
                  </a:cubicBezTo>
                  <a:cubicBezTo>
                    <a:pt x="4424" y="18799"/>
                    <a:pt x="4424" y="18827"/>
                    <a:pt x="4400" y="18871"/>
                  </a:cubicBezTo>
                  <a:cubicBezTo>
                    <a:pt x="4375" y="18900"/>
                    <a:pt x="4499" y="18957"/>
                    <a:pt x="4449" y="19001"/>
                  </a:cubicBezTo>
                  <a:cubicBezTo>
                    <a:pt x="4300" y="18972"/>
                    <a:pt x="4350" y="18842"/>
                    <a:pt x="4300" y="18770"/>
                  </a:cubicBezTo>
                  <a:cubicBezTo>
                    <a:pt x="4201" y="18726"/>
                    <a:pt x="4300" y="18697"/>
                    <a:pt x="4176" y="18640"/>
                  </a:cubicBezTo>
                  <a:cubicBezTo>
                    <a:pt x="4176" y="18553"/>
                    <a:pt x="4076" y="18582"/>
                    <a:pt x="4101" y="18524"/>
                  </a:cubicBezTo>
                  <a:cubicBezTo>
                    <a:pt x="4052" y="18394"/>
                    <a:pt x="3704" y="18192"/>
                    <a:pt x="3579" y="18004"/>
                  </a:cubicBezTo>
                  <a:cubicBezTo>
                    <a:pt x="3306" y="17845"/>
                    <a:pt x="3182" y="17729"/>
                    <a:pt x="2883" y="17440"/>
                  </a:cubicBezTo>
                  <a:cubicBezTo>
                    <a:pt x="2411" y="17151"/>
                    <a:pt x="1814" y="16732"/>
                    <a:pt x="1342" y="16458"/>
                  </a:cubicBezTo>
                  <a:cubicBezTo>
                    <a:pt x="1218" y="16342"/>
                    <a:pt x="1218" y="16299"/>
                    <a:pt x="1019" y="16140"/>
                  </a:cubicBezTo>
                  <a:cubicBezTo>
                    <a:pt x="1019" y="16097"/>
                    <a:pt x="994" y="16053"/>
                    <a:pt x="920" y="16010"/>
                  </a:cubicBezTo>
                  <a:cubicBezTo>
                    <a:pt x="1044" y="15967"/>
                    <a:pt x="721" y="15894"/>
                    <a:pt x="845" y="15851"/>
                  </a:cubicBezTo>
                  <a:cubicBezTo>
                    <a:pt x="820" y="15808"/>
                    <a:pt x="646" y="15750"/>
                    <a:pt x="746" y="15721"/>
                  </a:cubicBezTo>
                  <a:cubicBezTo>
                    <a:pt x="621" y="15678"/>
                    <a:pt x="746" y="15577"/>
                    <a:pt x="597" y="15605"/>
                  </a:cubicBezTo>
                  <a:cubicBezTo>
                    <a:pt x="597" y="15866"/>
                    <a:pt x="895" y="16154"/>
                    <a:pt x="1069" y="16429"/>
                  </a:cubicBezTo>
                  <a:cubicBezTo>
                    <a:pt x="1168" y="16516"/>
                    <a:pt x="1268" y="16588"/>
                    <a:pt x="1367" y="16660"/>
                  </a:cubicBezTo>
                  <a:cubicBezTo>
                    <a:pt x="1467" y="16732"/>
                    <a:pt x="1591" y="16761"/>
                    <a:pt x="1715" y="16834"/>
                  </a:cubicBezTo>
                  <a:cubicBezTo>
                    <a:pt x="1839" y="16949"/>
                    <a:pt x="1988" y="17065"/>
                    <a:pt x="2113" y="17166"/>
                  </a:cubicBezTo>
                  <a:cubicBezTo>
                    <a:pt x="2212" y="17253"/>
                    <a:pt x="2560" y="17397"/>
                    <a:pt x="2635" y="17542"/>
                  </a:cubicBezTo>
                  <a:cubicBezTo>
                    <a:pt x="2883" y="17614"/>
                    <a:pt x="3057" y="17917"/>
                    <a:pt x="3306" y="17975"/>
                  </a:cubicBezTo>
                  <a:cubicBezTo>
                    <a:pt x="3231" y="18033"/>
                    <a:pt x="3480" y="18119"/>
                    <a:pt x="3430" y="18177"/>
                  </a:cubicBezTo>
                  <a:cubicBezTo>
                    <a:pt x="3554" y="18249"/>
                    <a:pt x="3505" y="18235"/>
                    <a:pt x="3629" y="18307"/>
                  </a:cubicBezTo>
                  <a:cubicBezTo>
                    <a:pt x="3629" y="18408"/>
                    <a:pt x="3704" y="18394"/>
                    <a:pt x="3803" y="18524"/>
                  </a:cubicBezTo>
                  <a:cubicBezTo>
                    <a:pt x="3952" y="18611"/>
                    <a:pt x="3902" y="18697"/>
                    <a:pt x="4076" y="18799"/>
                  </a:cubicBezTo>
                  <a:cubicBezTo>
                    <a:pt x="4052" y="18856"/>
                    <a:pt x="4101" y="18929"/>
                    <a:pt x="4226" y="19015"/>
                  </a:cubicBezTo>
                  <a:cubicBezTo>
                    <a:pt x="4151" y="19087"/>
                    <a:pt x="4300" y="19174"/>
                    <a:pt x="4275" y="19246"/>
                  </a:cubicBezTo>
                  <a:cubicBezTo>
                    <a:pt x="4325" y="19290"/>
                    <a:pt x="4325" y="19333"/>
                    <a:pt x="4300" y="19376"/>
                  </a:cubicBezTo>
                  <a:cubicBezTo>
                    <a:pt x="4375" y="19391"/>
                    <a:pt x="4350" y="19506"/>
                    <a:pt x="4275" y="19449"/>
                  </a:cubicBezTo>
                  <a:cubicBezTo>
                    <a:pt x="4275" y="19405"/>
                    <a:pt x="4250" y="19376"/>
                    <a:pt x="4151" y="19362"/>
                  </a:cubicBezTo>
                  <a:cubicBezTo>
                    <a:pt x="4226" y="19304"/>
                    <a:pt x="4201" y="19290"/>
                    <a:pt x="4126" y="19275"/>
                  </a:cubicBezTo>
                  <a:cubicBezTo>
                    <a:pt x="4250" y="19246"/>
                    <a:pt x="3952" y="19174"/>
                    <a:pt x="4076" y="19145"/>
                  </a:cubicBezTo>
                  <a:cubicBezTo>
                    <a:pt x="4052" y="19087"/>
                    <a:pt x="3853" y="19030"/>
                    <a:pt x="3952" y="18986"/>
                  </a:cubicBezTo>
                  <a:cubicBezTo>
                    <a:pt x="3878" y="18900"/>
                    <a:pt x="3803" y="18871"/>
                    <a:pt x="3704" y="18741"/>
                  </a:cubicBezTo>
                  <a:cubicBezTo>
                    <a:pt x="3604" y="18640"/>
                    <a:pt x="3530" y="18538"/>
                    <a:pt x="3455" y="18452"/>
                  </a:cubicBezTo>
                  <a:cubicBezTo>
                    <a:pt x="3182" y="18206"/>
                    <a:pt x="3206" y="18177"/>
                    <a:pt x="2908" y="18004"/>
                  </a:cubicBezTo>
                  <a:cubicBezTo>
                    <a:pt x="2684" y="17859"/>
                    <a:pt x="2486" y="17686"/>
                    <a:pt x="2187" y="17527"/>
                  </a:cubicBezTo>
                  <a:cubicBezTo>
                    <a:pt x="2063" y="17426"/>
                    <a:pt x="1964" y="17339"/>
                    <a:pt x="1839" y="17238"/>
                  </a:cubicBezTo>
                  <a:cubicBezTo>
                    <a:pt x="1665" y="17166"/>
                    <a:pt x="1665" y="17123"/>
                    <a:pt x="1541" y="17050"/>
                  </a:cubicBezTo>
                  <a:cubicBezTo>
                    <a:pt x="1491" y="17007"/>
                    <a:pt x="1417" y="16964"/>
                    <a:pt x="1367" y="16906"/>
                  </a:cubicBezTo>
                  <a:cubicBezTo>
                    <a:pt x="1342" y="16891"/>
                    <a:pt x="1317" y="16862"/>
                    <a:pt x="1268" y="16848"/>
                  </a:cubicBezTo>
                  <a:cubicBezTo>
                    <a:pt x="1243" y="16819"/>
                    <a:pt x="1168" y="16834"/>
                    <a:pt x="1218" y="16790"/>
                  </a:cubicBezTo>
                  <a:cubicBezTo>
                    <a:pt x="1019" y="16732"/>
                    <a:pt x="895" y="16458"/>
                    <a:pt x="597" y="16342"/>
                  </a:cubicBezTo>
                  <a:cubicBezTo>
                    <a:pt x="646" y="16285"/>
                    <a:pt x="447" y="16198"/>
                    <a:pt x="447" y="16126"/>
                  </a:cubicBezTo>
                  <a:cubicBezTo>
                    <a:pt x="298" y="16039"/>
                    <a:pt x="373" y="15981"/>
                    <a:pt x="224" y="15894"/>
                  </a:cubicBezTo>
                  <a:cubicBezTo>
                    <a:pt x="50" y="15923"/>
                    <a:pt x="298" y="15981"/>
                    <a:pt x="199" y="16024"/>
                  </a:cubicBezTo>
                  <a:cubicBezTo>
                    <a:pt x="249" y="16068"/>
                    <a:pt x="323" y="16111"/>
                    <a:pt x="373" y="16154"/>
                  </a:cubicBezTo>
                  <a:cubicBezTo>
                    <a:pt x="323" y="16198"/>
                    <a:pt x="472" y="16256"/>
                    <a:pt x="398" y="16285"/>
                  </a:cubicBezTo>
                  <a:cubicBezTo>
                    <a:pt x="423" y="16328"/>
                    <a:pt x="597" y="16386"/>
                    <a:pt x="522" y="16415"/>
                  </a:cubicBezTo>
                  <a:cubicBezTo>
                    <a:pt x="795" y="16646"/>
                    <a:pt x="795" y="16718"/>
                    <a:pt x="1119" y="16949"/>
                  </a:cubicBezTo>
                  <a:cubicBezTo>
                    <a:pt x="1168" y="17036"/>
                    <a:pt x="1293" y="17007"/>
                    <a:pt x="1342" y="17094"/>
                  </a:cubicBezTo>
                  <a:cubicBezTo>
                    <a:pt x="1690" y="17383"/>
                    <a:pt x="1914" y="17556"/>
                    <a:pt x="2237" y="17758"/>
                  </a:cubicBezTo>
                  <a:cubicBezTo>
                    <a:pt x="2436" y="17874"/>
                    <a:pt x="2436" y="17946"/>
                    <a:pt x="2585" y="17989"/>
                  </a:cubicBezTo>
                  <a:cubicBezTo>
                    <a:pt x="2684" y="18033"/>
                    <a:pt x="2734" y="18163"/>
                    <a:pt x="2834" y="18148"/>
                  </a:cubicBezTo>
                  <a:cubicBezTo>
                    <a:pt x="2834" y="18206"/>
                    <a:pt x="3008" y="18278"/>
                    <a:pt x="2958" y="18336"/>
                  </a:cubicBezTo>
                  <a:cubicBezTo>
                    <a:pt x="2858" y="18293"/>
                    <a:pt x="2784" y="18134"/>
                    <a:pt x="2660" y="18148"/>
                  </a:cubicBezTo>
                  <a:cubicBezTo>
                    <a:pt x="2684" y="18062"/>
                    <a:pt x="2510" y="18033"/>
                    <a:pt x="2411" y="18004"/>
                  </a:cubicBezTo>
                  <a:cubicBezTo>
                    <a:pt x="2486" y="17917"/>
                    <a:pt x="2237" y="17859"/>
                    <a:pt x="2187" y="17816"/>
                  </a:cubicBezTo>
                  <a:cubicBezTo>
                    <a:pt x="2063" y="17729"/>
                    <a:pt x="1964" y="17643"/>
                    <a:pt x="1864" y="17556"/>
                  </a:cubicBezTo>
                  <a:cubicBezTo>
                    <a:pt x="1740" y="17570"/>
                    <a:pt x="1665" y="17411"/>
                    <a:pt x="1566" y="17368"/>
                  </a:cubicBezTo>
                  <a:cubicBezTo>
                    <a:pt x="1442" y="17354"/>
                    <a:pt x="1342" y="17224"/>
                    <a:pt x="1243" y="17151"/>
                  </a:cubicBezTo>
                  <a:cubicBezTo>
                    <a:pt x="1143" y="17166"/>
                    <a:pt x="1193" y="17108"/>
                    <a:pt x="1143" y="17079"/>
                  </a:cubicBezTo>
                  <a:cubicBezTo>
                    <a:pt x="1069" y="17094"/>
                    <a:pt x="1044" y="17036"/>
                    <a:pt x="994" y="16992"/>
                  </a:cubicBezTo>
                  <a:cubicBezTo>
                    <a:pt x="845" y="16935"/>
                    <a:pt x="870" y="16920"/>
                    <a:pt x="721" y="16834"/>
                  </a:cubicBezTo>
                  <a:cubicBezTo>
                    <a:pt x="547" y="16689"/>
                    <a:pt x="373" y="16545"/>
                    <a:pt x="199" y="16415"/>
                  </a:cubicBezTo>
                  <a:cubicBezTo>
                    <a:pt x="50" y="16443"/>
                    <a:pt x="224" y="16516"/>
                    <a:pt x="199" y="16559"/>
                  </a:cubicBezTo>
                  <a:cubicBezTo>
                    <a:pt x="298" y="16617"/>
                    <a:pt x="249" y="16660"/>
                    <a:pt x="323" y="16704"/>
                  </a:cubicBezTo>
                  <a:cubicBezTo>
                    <a:pt x="423" y="16790"/>
                    <a:pt x="522" y="16862"/>
                    <a:pt x="621" y="16949"/>
                  </a:cubicBezTo>
                  <a:cubicBezTo>
                    <a:pt x="771" y="17036"/>
                    <a:pt x="696" y="17079"/>
                    <a:pt x="845" y="17137"/>
                  </a:cubicBezTo>
                  <a:cubicBezTo>
                    <a:pt x="1044" y="17267"/>
                    <a:pt x="1243" y="17411"/>
                    <a:pt x="1442" y="17513"/>
                  </a:cubicBezTo>
                  <a:cubicBezTo>
                    <a:pt x="1939" y="17859"/>
                    <a:pt x="2088" y="17961"/>
                    <a:pt x="2535" y="18235"/>
                  </a:cubicBezTo>
                  <a:cubicBezTo>
                    <a:pt x="2585" y="18278"/>
                    <a:pt x="2635" y="18336"/>
                    <a:pt x="2709" y="18380"/>
                  </a:cubicBezTo>
                  <a:cubicBezTo>
                    <a:pt x="2759" y="18408"/>
                    <a:pt x="2809" y="18538"/>
                    <a:pt x="2908" y="18495"/>
                  </a:cubicBezTo>
                  <a:cubicBezTo>
                    <a:pt x="2908" y="18582"/>
                    <a:pt x="3107" y="18697"/>
                    <a:pt x="3231" y="18799"/>
                  </a:cubicBezTo>
                  <a:cubicBezTo>
                    <a:pt x="3231" y="18885"/>
                    <a:pt x="3380" y="18972"/>
                    <a:pt x="3430" y="19059"/>
                  </a:cubicBezTo>
                  <a:cubicBezTo>
                    <a:pt x="3455" y="19174"/>
                    <a:pt x="3654" y="19189"/>
                    <a:pt x="3579" y="19290"/>
                  </a:cubicBezTo>
                  <a:cubicBezTo>
                    <a:pt x="3753" y="19333"/>
                    <a:pt x="3679" y="19405"/>
                    <a:pt x="3803" y="19506"/>
                  </a:cubicBezTo>
                  <a:cubicBezTo>
                    <a:pt x="3679" y="19535"/>
                    <a:pt x="3977" y="19608"/>
                    <a:pt x="3828" y="19636"/>
                  </a:cubicBezTo>
                  <a:cubicBezTo>
                    <a:pt x="3878" y="19694"/>
                    <a:pt x="3927" y="19738"/>
                    <a:pt x="3902" y="19795"/>
                  </a:cubicBezTo>
                  <a:cubicBezTo>
                    <a:pt x="3778" y="19694"/>
                    <a:pt x="3778" y="19608"/>
                    <a:pt x="3704" y="19521"/>
                  </a:cubicBezTo>
                  <a:cubicBezTo>
                    <a:pt x="3554" y="19478"/>
                    <a:pt x="3554" y="19376"/>
                    <a:pt x="3380" y="19261"/>
                  </a:cubicBezTo>
                  <a:cubicBezTo>
                    <a:pt x="3206" y="19102"/>
                    <a:pt x="3057" y="18972"/>
                    <a:pt x="2759" y="18813"/>
                  </a:cubicBezTo>
                  <a:cubicBezTo>
                    <a:pt x="2709" y="18726"/>
                    <a:pt x="2709" y="18683"/>
                    <a:pt x="2585" y="18640"/>
                  </a:cubicBezTo>
                  <a:cubicBezTo>
                    <a:pt x="2535" y="18567"/>
                    <a:pt x="2312" y="18466"/>
                    <a:pt x="2361" y="18408"/>
                  </a:cubicBezTo>
                  <a:cubicBezTo>
                    <a:pt x="2262" y="18336"/>
                    <a:pt x="2138" y="18365"/>
                    <a:pt x="2063" y="18249"/>
                  </a:cubicBezTo>
                  <a:cubicBezTo>
                    <a:pt x="1591" y="17859"/>
                    <a:pt x="1367" y="17758"/>
                    <a:pt x="895" y="17469"/>
                  </a:cubicBezTo>
                  <a:cubicBezTo>
                    <a:pt x="746" y="17354"/>
                    <a:pt x="597" y="17238"/>
                    <a:pt x="447" y="17108"/>
                  </a:cubicBezTo>
                  <a:cubicBezTo>
                    <a:pt x="298" y="17036"/>
                    <a:pt x="199" y="16805"/>
                    <a:pt x="0" y="16848"/>
                  </a:cubicBezTo>
                  <a:cubicBezTo>
                    <a:pt x="149" y="17050"/>
                    <a:pt x="249" y="17123"/>
                    <a:pt x="472" y="17325"/>
                  </a:cubicBezTo>
                  <a:cubicBezTo>
                    <a:pt x="423" y="17354"/>
                    <a:pt x="497" y="17383"/>
                    <a:pt x="547" y="17397"/>
                  </a:cubicBezTo>
                  <a:cubicBezTo>
                    <a:pt x="447" y="17426"/>
                    <a:pt x="621" y="17498"/>
                    <a:pt x="547" y="17542"/>
                  </a:cubicBezTo>
                  <a:cubicBezTo>
                    <a:pt x="671" y="17599"/>
                    <a:pt x="497" y="17643"/>
                    <a:pt x="646" y="17715"/>
                  </a:cubicBezTo>
                  <a:cubicBezTo>
                    <a:pt x="696" y="17802"/>
                    <a:pt x="771" y="17975"/>
                    <a:pt x="895" y="18004"/>
                  </a:cubicBezTo>
                  <a:cubicBezTo>
                    <a:pt x="795" y="18047"/>
                    <a:pt x="994" y="18105"/>
                    <a:pt x="1019" y="18163"/>
                  </a:cubicBezTo>
                  <a:cubicBezTo>
                    <a:pt x="969" y="18177"/>
                    <a:pt x="1019" y="18206"/>
                    <a:pt x="1069" y="18249"/>
                  </a:cubicBezTo>
                  <a:cubicBezTo>
                    <a:pt x="1094" y="18264"/>
                    <a:pt x="1044" y="18307"/>
                    <a:pt x="1119" y="18293"/>
                  </a:cubicBezTo>
                  <a:cubicBezTo>
                    <a:pt x="1268" y="18408"/>
                    <a:pt x="1342" y="18510"/>
                    <a:pt x="1417" y="18625"/>
                  </a:cubicBezTo>
                  <a:cubicBezTo>
                    <a:pt x="1616" y="18654"/>
                    <a:pt x="1591" y="18813"/>
                    <a:pt x="1740" y="18842"/>
                  </a:cubicBezTo>
                  <a:cubicBezTo>
                    <a:pt x="1939" y="18986"/>
                    <a:pt x="1914" y="19015"/>
                    <a:pt x="2088" y="19131"/>
                  </a:cubicBezTo>
                  <a:cubicBezTo>
                    <a:pt x="2212" y="19203"/>
                    <a:pt x="2312" y="19261"/>
                    <a:pt x="2386" y="19362"/>
                  </a:cubicBezTo>
                  <a:cubicBezTo>
                    <a:pt x="2461" y="19362"/>
                    <a:pt x="2535" y="19420"/>
                    <a:pt x="2610" y="19478"/>
                  </a:cubicBezTo>
                  <a:cubicBezTo>
                    <a:pt x="2635" y="19535"/>
                    <a:pt x="2834" y="19593"/>
                    <a:pt x="2660" y="19636"/>
                  </a:cubicBezTo>
                  <a:cubicBezTo>
                    <a:pt x="2585" y="19492"/>
                    <a:pt x="2386" y="19449"/>
                    <a:pt x="2187" y="19232"/>
                  </a:cubicBezTo>
                  <a:cubicBezTo>
                    <a:pt x="2113" y="19174"/>
                    <a:pt x="2038" y="19218"/>
                    <a:pt x="1988" y="19131"/>
                  </a:cubicBezTo>
                  <a:cubicBezTo>
                    <a:pt x="1839" y="18986"/>
                    <a:pt x="1715" y="18972"/>
                    <a:pt x="1641" y="18856"/>
                  </a:cubicBezTo>
                  <a:cubicBezTo>
                    <a:pt x="1442" y="18755"/>
                    <a:pt x="1467" y="18697"/>
                    <a:pt x="1293" y="18611"/>
                  </a:cubicBezTo>
                  <a:cubicBezTo>
                    <a:pt x="1293" y="18510"/>
                    <a:pt x="1069" y="18510"/>
                    <a:pt x="1143" y="18394"/>
                  </a:cubicBezTo>
                  <a:cubicBezTo>
                    <a:pt x="1044" y="18380"/>
                    <a:pt x="969" y="18221"/>
                    <a:pt x="820" y="18134"/>
                  </a:cubicBezTo>
                  <a:cubicBezTo>
                    <a:pt x="845" y="18119"/>
                    <a:pt x="795" y="18105"/>
                    <a:pt x="746" y="18091"/>
                  </a:cubicBezTo>
                  <a:cubicBezTo>
                    <a:pt x="795" y="18062"/>
                    <a:pt x="795" y="18033"/>
                    <a:pt x="771" y="18004"/>
                  </a:cubicBezTo>
                  <a:cubicBezTo>
                    <a:pt x="646" y="18033"/>
                    <a:pt x="771" y="17917"/>
                    <a:pt x="671" y="17874"/>
                  </a:cubicBezTo>
                  <a:cubicBezTo>
                    <a:pt x="472" y="17773"/>
                    <a:pt x="671" y="17599"/>
                    <a:pt x="398" y="17599"/>
                  </a:cubicBezTo>
                  <a:cubicBezTo>
                    <a:pt x="373" y="17729"/>
                    <a:pt x="497" y="17859"/>
                    <a:pt x="572" y="17989"/>
                  </a:cubicBezTo>
                  <a:cubicBezTo>
                    <a:pt x="572" y="18119"/>
                    <a:pt x="746" y="18249"/>
                    <a:pt x="820" y="18380"/>
                  </a:cubicBezTo>
                  <a:cubicBezTo>
                    <a:pt x="969" y="18481"/>
                    <a:pt x="1019" y="18567"/>
                    <a:pt x="1094" y="18654"/>
                  </a:cubicBezTo>
                  <a:cubicBezTo>
                    <a:pt x="1268" y="18813"/>
                    <a:pt x="1467" y="18957"/>
                    <a:pt x="1641" y="19102"/>
                  </a:cubicBezTo>
                  <a:cubicBezTo>
                    <a:pt x="1790" y="19160"/>
                    <a:pt x="1914" y="19304"/>
                    <a:pt x="2138" y="19391"/>
                  </a:cubicBezTo>
                  <a:cubicBezTo>
                    <a:pt x="2138" y="19434"/>
                    <a:pt x="2162" y="19449"/>
                    <a:pt x="2212" y="19506"/>
                  </a:cubicBezTo>
                  <a:cubicBezTo>
                    <a:pt x="2237" y="19550"/>
                    <a:pt x="2287" y="19506"/>
                    <a:pt x="2262" y="19550"/>
                  </a:cubicBezTo>
                  <a:cubicBezTo>
                    <a:pt x="2262" y="19579"/>
                    <a:pt x="2361" y="19579"/>
                    <a:pt x="2361" y="19579"/>
                  </a:cubicBezTo>
                  <a:cubicBezTo>
                    <a:pt x="2411" y="19593"/>
                    <a:pt x="2411" y="19665"/>
                    <a:pt x="2411" y="19665"/>
                  </a:cubicBezTo>
                  <a:cubicBezTo>
                    <a:pt x="2461" y="19709"/>
                    <a:pt x="2560" y="19723"/>
                    <a:pt x="2585" y="19767"/>
                  </a:cubicBezTo>
                  <a:cubicBezTo>
                    <a:pt x="2809" y="19897"/>
                    <a:pt x="3032" y="20084"/>
                    <a:pt x="3256" y="20200"/>
                  </a:cubicBezTo>
                  <a:cubicBezTo>
                    <a:pt x="3306" y="20243"/>
                    <a:pt x="3331" y="20272"/>
                    <a:pt x="3331" y="20316"/>
                  </a:cubicBezTo>
                  <a:cubicBezTo>
                    <a:pt x="3380" y="20272"/>
                    <a:pt x="3530" y="20388"/>
                    <a:pt x="3455" y="20402"/>
                  </a:cubicBezTo>
                  <a:cubicBezTo>
                    <a:pt x="3505" y="20417"/>
                    <a:pt x="3579" y="20446"/>
                    <a:pt x="3629" y="20503"/>
                  </a:cubicBezTo>
                  <a:cubicBezTo>
                    <a:pt x="3654" y="20547"/>
                    <a:pt x="3828" y="20605"/>
                    <a:pt x="3728" y="20633"/>
                  </a:cubicBezTo>
                  <a:cubicBezTo>
                    <a:pt x="3679" y="20662"/>
                    <a:pt x="3629" y="20605"/>
                    <a:pt x="3579" y="20561"/>
                  </a:cubicBezTo>
                  <a:cubicBezTo>
                    <a:pt x="3530" y="20489"/>
                    <a:pt x="3455" y="20532"/>
                    <a:pt x="3405" y="20460"/>
                  </a:cubicBezTo>
                  <a:cubicBezTo>
                    <a:pt x="3281" y="20417"/>
                    <a:pt x="3157" y="20344"/>
                    <a:pt x="3032" y="20330"/>
                  </a:cubicBezTo>
                  <a:cubicBezTo>
                    <a:pt x="2933" y="20258"/>
                    <a:pt x="2809" y="20200"/>
                    <a:pt x="2684" y="20186"/>
                  </a:cubicBezTo>
                  <a:cubicBezTo>
                    <a:pt x="2585" y="20113"/>
                    <a:pt x="2461" y="20055"/>
                    <a:pt x="2336" y="20055"/>
                  </a:cubicBezTo>
                  <a:cubicBezTo>
                    <a:pt x="2113" y="19925"/>
                    <a:pt x="1864" y="19868"/>
                    <a:pt x="1641" y="19781"/>
                  </a:cubicBezTo>
                  <a:cubicBezTo>
                    <a:pt x="1392" y="19694"/>
                    <a:pt x="1143" y="19564"/>
                    <a:pt x="895" y="19521"/>
                  </a:cubicBezTo>
                  <a:cubicBezTo>
                    <a:pt x="969" y="19593"/>
                    <a:pt x="1094" y="19593"/>
                    <a:pt x="1168" y="19651"/>
                  </a:cubicBezTo>
                  <a:cubicBezTo>
                    <a:pt x="1293" y="19665"/>
                    <a:pt x="1268" y="19752"/>
                    <a:pt x="1417" y="19767"/>
                  </a:cubicBezTo>
                  <a:cubicBezTo>
                    <a:pt x="1516" y="19839"/>
                    <a:pt x="1616" y="19853"/>
                    <a:pt x="1715" y="19897"/>
                  </a:cubicBezTo>
                  <a:cubicBezTo>
                    <a:pt x="1814" y="19940"/>
                    <a:pt x="1914" y="20012"/>
                    <a:pt x="2038" y="19998"/>
                  </a:cubicBezTo>
                  <a:cubicBezTo>
                    <a:pt x="2212" y="20128"/>
                    <a:pt x="2436" y="20171"/>
                    <a:pt x="2635" y="20287"/>
                  </a:cubicBezTo>
                  <a:cubicBezTo>
                    <a:pt x="2734" y="20301"/>
                    <a:pt x="2858" y="20344"/>
                    <a:pt x="2933" y="20446"/>
                  </a:cubicBezTo>
                  <a:cubicBezTo>
                    <a:pt x="3057" y="20417"/>
                    <a:pt x="3157" y="20547"/>
                    <a:pt x="3256" y="20547"/>
                  </a:cubicBezTo>
                  <a:cubicBezTo>
                    <a:pt x="3405" y="20691"/>
                    <a:pt x="3604" y="20735"/>
                    <a:pt x="3728" y="20893"/>
                  </a:cubicBezTo>
                  <a:cubicBezTo>
                    <a:pt x="3803" y="20966"/>
                    <a:pt x="3927" y="20893"/>
                    <a:pt x="4002" y="20995"/>
                  </a:cubicBezTo>
                  <a:cubicBezTo>
                    <a:pt x="4052" y="21081"/>
                    <a:pt x="4151" y="21067"/>
                    <a:pt x="4201" y="21110"/>
                  </a:cubicBezTo>
                  <a:cubicBezTo>
                    <a:pt x="4126" y="21168"/>
                    <a:pt x="4300" y="21125"/>
                    <a:pt x="4250" y="21197"/>
                  </a:cubicBezTo>
                  <a:cubicBezTo>
                    <a:pt x="4325" y="21255"/>
                    <a:pt x="4350" y="21298"/>
                    <a:pt x="4350" y="21341"/>
                  </a:cubicBezTo>
                  <a:cubicBezTo>
                    <a:pt x="4549" y="21370"/>
                    <a:pt x="4474" y="21500"/>
                    <a:pt x="4598" y="21587"/>
                  </a:cubicBezTo>
                  <a:cubicBezTo>
                    <a:pt x="4797" y="21529"/>
                    <a:pt x="4772" y="21457"/>
                    <a:pt x="4772" y="21370"/>
                  </a:cubicBezTo>
                  <a:cubicBezTo>
                    <a:pt x="4922" y="21356"/>
                    <a:pt x="4822" y="21298"/>
                    <a:pt x="4872" y="21255"/>
                  </a:cubicBezTo>
                  <a:cubicBezTo>
                    <a:pt x="4922" y="21226"/>
                    <a:pt x="4946" y="21182"/>
                    <a:pt x="4971" y="21154"/>
                  </a:cubicBezTo>
                  <a:cubicBezTo>
                    <a:pt x="5120" y="21096"/>
                    <a:pt x="5120" y="21024"/>
                    <a:pt x="5319" y="20966"/>
                  </a:cubicBezTo>
                  <a:cubicBezTo>
                    <a:pt x="5493" y="20937"/>
                    <a:pt x="5692" y="20908"/>
                    <a:pt x="5866" y="20879"/>
                  </a:cubicBezTo>
                  <a:cubicBezTo>
                    <a:pt x="5941" y="20893"/>
                    <a:pt x="6040" y="20865"/>
                    <a:pt x="6115" y="20836"/>
                  </a:cubicBezTo>
                  <a:cubicBezTo>
                    <a:pt x="6214" y="20893"/>
                    <a:pt x="6338" y="20763"/>
                    <a:pt x="6438" y="20749"/>
                  </a:cubicBezTo>
                  <a:cubicBezTo>
                    <a:pt x="6313" y="20633"/>
                    <a:pt x="6115" y="20778"/>
                    <a:pt x="5965" y="20807"/>
                  </a:cubicBezTo>
                  <a:cubicBezTo>
                    <a:pt x="5891" y="20792"/>
                    <a:pt x="5791" y="20807"/>
                    <a:pt x="5717" y="20807"/>
                  </a:cubicBezTo>
                  <a:cubicBezTo>
                    <a:pt x="5617" y="20836"/>
                    <a:pt x="5543" y="20749"/>
                    <a:pt x="5419" y="20821"/>
                  </a:cubicBezTo>
                  <a:cubicBezTo>
                    <a:pt x="5344" y="20749"/>
                    <a:pt x="5170" y="20980"/>
                    <a:pt x="5096" y="20850"/>
                  </a:cubicBezTo>
                  <a:cubicBezTo>
                    <a:pt x="5319" y="20836"/>
                    <a:pt x="5270" y="20735"/>
                    <a:pt x="5394" y="20648"/>
                  </a:cubicBezTo>
                  <a:cubicBezTo>
                    <a:pt x="5667" y="20532"/>
                    <a:pt x="5742" y="20460"/>
                    <a:pt x="6090" y="20330"/>
                  </a:cubicBezTo>
                  <a:cubicBezTo>
                    <a:pt x="6463" y="20186"/>
                    <a:pt x="6811" y="20128"/>
                    <a:pt x="7183" y="20012"/>
                  </a:cubicBezTo>
                  <a:cubicBezTo>
                    <a:pt x="7333" y="20055"/>
                    <a:pt x="7531" y="19954"/>
                    <a:pt x="7705" y="19998"/>
                  </a:cubicBezTo>
                  <a:cubicBezTo>
                    <a:pt x="7904" y="19954"/>
                    <a:pt x="8078" y="19954"/>
                    <a:pt x="8252" y="19954"/>
                  </a:cubicBezTo>
                  <a:cubicBezTo>
                    <a:pt x="8625" y="19925"/>
                    <a:pt x="8998" y="19882"/>
                    <a:pt x="9371" y="19868"/>
                  </a:cubicBezTo>
                  <a:cubicBezTo>
                    <a:pt x="9470" y="19853"/>
                    <a:pt x="9520" y="19911"/>
                    <a:pt x="9644" y="19824"/>
                  </a:cubicBezTo>
                  <a:cubicBezTo>
                    <a:pt x="9719" y="19882"/>
                    <a:pt x="9843" y="19781"/>
                    <a:pt x="9918" y="19824"/>
                  </a:cubicBezTo>
                  <a:cubicBezTo>
                    <a:pt x="10116" y="19810"/>
                    <a:pt x="10315" y="19781"/>
                    <a:pt x="10514" y="19752"/>
                  </a:cubicBezTo>
                  <a:cubicBezTo>
                    <a:pt x="10589" y="19752"/>
                    <a:pt x="10688" y="19723"/>
                    <a:pt x="10763" y="19709"/>
                  </a:cubicBezTo>
                  <a:cubicBezTo>
                    <a:pt x="10788" y="19709"/>
                    <a:pt x="10862" y="19723"/>
                    <a:pt x="10912" y="19723"/>
                  </a:cubicBezTo>
                  <a:cubicBezTo>
                    <a:pt x="10962" y="19723"/>
                    <a:pt x="11011" y="19665"/>
                    <a:pt x="11061" y="19694"/>
                  </a:cubicBezTo>
                  <a:cubicBezTo>
                    <a:pt x="11160" y="19636"/>
                    <a:pt x="11260" y="19680"/>
                    <a:pt x="11359" y="19608"/>
                  </a:cubicBezTo>
                  <a:cubicBezTo>
                    <a:pt x="11459" y="19622"/>
                    <a:pt x="11583" y="19608"/>
                    <a:pt x="11533" y="19535"/>
                  </a:cubicBezTo>
                  <a:cubicBezTo>
                    <a:pt x="11334" y="19593"/>
                    <a:pt x="11210" y="19521"/>
                    <a:pt x="11011" y="19608"/>
                  </a:cubicBezTo>
                  <a:cubicBezTo>
                    <a:pt x="10962" y="19579"/>
                    <a:pt x="10937" y="19622"/>
                    <a:pt x="10887" y="19622"/>
                  </a:cubicBezTo>
                  <a:cubicBezTo>
                    <a:pt x="10862" y="19622"/>
                    <a:pt x="10788" y="19608"/>
                    <a:pt x="10763" y="19608"/>
                  </a:cubicBezTo>
                  <a:cubicBezTo>
                    <a:pt x="10738" y="19608"/>
                    <a:pt x="10713" y="19636"/>
                    <a:pt x="10688" y="19636"/>
                  </a:cubicBezTo>
                  <a:cubicBezTo>
                    <a:pt x="10589" y="19665"/>
                    <a:pt x="10564" y="19608"/>
                    <a:pt x="10464" y="19665"/>
                  </a:cubicBezTo>
                  <a:cubicBezTo>
                    <a:pt x="10266" y="19709"/>
                    <a:pt x="10116" y="19636"/>
                    <a:pt x="9918" y="19709"/>
                  </a:cubicBezTo>
                  <a:cubicBezTo>
                    <a:pt x="9744" y="19709"/>
                    <a:pt x="9570" y="19709"/>
                    <a:pt x="9371" y="19767"/>
                  </a:cubicBezTo>
                  <a:cubicBezTo>
                    <a:pt x="9222" y="19723"/>
                    <a:pt x="9048" y="19767"/>
                    <a:pt x="8874" y="19767"/>
                  </a:cubicBezTo>
                  <a:cubicBezTo>
                    <a:pt x="8774" y="19810"/>
                    <a:pt x="8700" y="19781"/>
                    <a:pt x="8625" y="19795"/>
                  </a:cubicBezTo>
                  <a:cubicBezTo>
                    <a:pt x="8575" y="19767"/>
                    <a:pt x="8526" y="19795"/>
                    <a:pt x="8476" y="19824"/>
                  </a:cubicBezTo>
                  <a:cubicBezTo>
                    <a:pt x="8401" y="19853"/>
                    <a:pt x="8377" y="19795"/>
                    <a:pt x="8327" y="19810"/>
                  </a:cubicBezTo>
                  <a:cubicBezTo>
                    <a:pt x="8128" y="19853"/>
                    <a:pt x="7979" y="19810"/>
                    <a:pt x="7780" y="19868"/>
                  </a:cubicBezTo>
                  <a:cubicBezTo>
                    <a:pt x="7755" y="19824"/>
                    <a:pt x="7705" y="19882"/>
                    <a:pt x="7681" y="19868"/>
                  </a:cubicBezTo>
                  <a:cubicBezTo>
                    <a:pt x="7631" y="19868"/>
                    <a:pt x="7606" y="19810"/>
                    <a:pt x="7531" y="19868"/>
                  </a:cubicBezTo>
                  <a:cubicBezTo>
                    <a:pt x="7432" y="19897"/>
                    <a:pt x="7333" y="19882"/>
                    <a:pt x="7258" y="19882"/>
                  </a:cubicBezTo>
                  <a:cubicBezTo>
                    <a:pt x="7109" y="19911"/>
                    <a:pt x="6960" y="19969"/>
                    <a:pt x="6835" y="19983"/>
                  </a:cubicBezTo>
                  <a:cubicBezTo>
                    <a:pt x="6711" y="19969"/>
                    <a:pt x="6537" y="20055"/>
                    <a:pt x="6413" y="20041"/>
                  </a:cubicBezTo>
                  <a:cubicBezTo>
                    <a:pt x="6139" y="20186"/>
                    <a:pt x="5891" y="20214"/>
                    <a:pt x="5642" y="20301"/>
                  </a:cubicBezTo>
                  <a:cubicBezTo>
                    <a:pt x="5443" y="20417"/>
                    <a:pt x="5270" y="20532"/>
                    <a:pt x="5021" y="20633"/>
                  </a:cubicBezTo>
                  <a:cubicBezTo>
                    <a:pt x="5021" y="20691"/>
                    <a:pt x="4971" y="20749"/>
                    <a:pt x="4872" y="20807"/>
                  </a:cubicBezTo>
                  <a:cubicBezTo>
                    <a:pt x="4822" y="20821"/>
                    <a:pt x="4847" y="20865"/>
                    <a:pt x="4772" y="20879"/>
                  </a:cubicBezTo>
                  <a:cubicBezTo>
                    <a:pt x="4698" y="20893"/>
                    <a:pt x="4698" y="20951"/>
                    <a:pt x="4648" y="20937"/>
                  </a:cubicBezTo>
                  <a:cubicBezTo>
                    <a:pt x="4598" y="20807"/>
                    <a:pt x="4723" y="20691"/>
                    <a:pt x="4897" y="20576"/>
                  </a:cubicBezTo>
                  <a:cubicBezTo>
                    <a:pt x="4971" y="20460"/>
                    <a:pt x="5195" y="20359"/>
                    <a:pt x="5344" y="20258"/>
                  </a:cubicBezTo>
                  <a:cubicBezTo>
                    <a:pt x="5891" y="19983"/>
                    <a:pt x="6388" y="19882"/>
                    <a:pt x="6910" y="19694"/>
                  </a:cubicBezTo>
                  <a:cubicBezTo>
                    <a:pt x="6935" y="19723"/>
                    <a:pt x="7009" y="19694"/>
                    <a:pt x="7059" y="19665"/>
                  </a:cubicBezTo>
                  <a:cubicBezTo>
                    <a:pt x="7109" y="19694"/>
                    <a:pt x="7159" y="19694"/>
                    <a:pt x="7233" y="19665"/>
                  </a:cubicBezTo>
                  <a:cubicBezTo>
                    <a:pt x="7357" y="19622"/>
                    <a:pt x="7482" y="19636"/>
                    <a:pt x="7606" y="19622"/>
                  </a:cubicBezTo>
                  <a:cubicBezTo>
                    <a:pt x="7830" y="19579"/>
                    <a:pt x="8053" y="19579"/>
                    <a:pt x="8302" y="19535"/>
                  </a:cubicBezTo>
                  <a:cubicBezTo>
                    <a:pt x="8526" y="19550"/>
                    <a:pt x="8749" y="19506"/>
                    <a:pt x="8973" y="19535"/>
                  </a:cubicBezTo>
                  <a:cubicBezTo>
                    <a:pt x="9097" y="19478"/>
                    <a:pt x="9197" y="19550"/>
                    <a:pt x="9346" y="19492"/>
                  </a:cubicBezTo>
                  <a:cubicBezTo>
                    <a:pt x="9470" y="19492"/>
                    <a:pt x="9570" y="19492"/>
                    <a:pt x="9694" y="19492"/>
                  </a:cubicBezTo>
                  <a:cubicBezTo>
                    <a:pt x="9918" y="19449"/>
                    <a:pt x="10166" y="19449"/>
                    <a:pt x="10390" y="19405"/>
                  </a:cubicBezTo>
                  <a:cubicBezTo>
                    <a:pt x="10489" y="19463"/>
                    <a:pt x="10614" y="19348"/>
                    <a:pt x="10713" y="19376"/>
                  </a:cubicBezTo>
                  <a:cubicBezTo>
                    <a:pt x="10837" y="19362"/>
                    <a:pt x="10962" y="19333"/>
                    <a:pt x="11086" y="19333"/>
                  </a:cubicBezTo>
                  <a:cubicBezTo>
                    <a:pt x="11558" y="19246"/>
                    <a:pt x="12030" y="19218"/>
                    <a:pt x="12552" y="19030"/>
                  </a:cubicBezTo>
                  <a:cubicBezTo>
                    <a:pt x="12478" y="18957"/>
                    <a:pt x="12354" y="19044"/>
                    <a:pt x="12254" y="19044"/>
                  </a:cubicBezTo>
                  <a:cubicBezTo>
                    <a:pt x="12155" y="19116"/>
                    <a:pt x="12080" y="19059"/>
                    <a:pt x="11956" y="19145"/>
                  </a:cubicBezTo>
                  <a:cubicBezTo>
                    <a:pt x="11832" y="19102"/>
                    <a:pt x="11682" y="19203"/>
                    <a:pt x="11558" y="19160"/>
                  </a:cubicBezTo>
                  <a:cubicBezTo>
                    <a:pt x="11409" y="19218"/>
                    <a:pt x="11285" y="19189"/>
                    <a:pt x="11136" y="19275"/>
                  </a:cubicBezTo>
                  <a:cubicBezTo>
                    <a:pt x="11061" y="19203"/>
                    <a:pt x="10986" y="19246"/>
                    <a:pt x="10887" y="19275"/>
                  </a:cubicBezTo>
                  <a:cubicBezTo>
                    <a:pt x="10812" y="19246"/>
                    <a:pt x="10713" y="19290"/>
                    <a:pt x="10638" y="19304"/>
                  </a:cubicBezTo>
                  <a:cubicBezTo>
                    <a:pt x="10564" y="19290"/>
                    <a:pt x="10464" y="19304"/>
                    <a:pt x="10365" y="19348"/>
                  </a:cubicBezTo>
                  <a:cubicBezTo>
                    <a:pt x="10290" y="19261"/>
                    <a:pt x="10166" y="19420"/>
                    <a:pt x="10092" y="19319"/>
                  </a:cubicBezTo>
                  <a:cubicBezTo>
                    <a:pt x="10191" y="19246"/>
                    <a:pt x="10241" y="19348"/>
                    <a:pt x="10365" y="19275"/>
                  </a:cubicBezTo>
                  <a:cubicBezTo>
                    <a:pt x="10440" y="19319"/>
                    <a:pt x="10564" y="19218"/>
                    <a:pt x="10638" y="19261"/>
                  </a:cubicBezTo>
                  <a:cubicBezTo>
                    <a:pt x="10837" y="19203"/>
                    <a:pt x="11036" y="19160"/>
                    <a:pt x="11210" y="19174"/>
                  </a:cubicBezTo>
                  <a:cubicBezTo>
                    <a:pt x="11608" y="19044"/>
                    <a:pt x="12030" y="18943"/>
                    <a:pt x="12428" y="18799"/>
                  </a:cubicBezTo>
                  <a:cubicBezTo>
                    <a:pt x="12503" y="18683"/>
                    <a:pt x="12801" y="18726"/>
                    <a:pt x="12677" y="18596"/>
                  </a:cubicBezTo>
                  <a:cubicBezTo>
                    <a:pt x="12478" y="18654"/>
                    <a:pt x="12428" y="18726"/>
                    <a:pt x="12304" y="18784"/>
                  </a:cubicBezTo>
                  <a:cubicBezTo>
                    <a:pt x="12080" y="18770"/>
                    <a:pt x="12030" y="18900"/>
                    <a:pt x="11832" y="18900"/>
                  </a:cubicBezTo>
                  <a:cubicBezTo>
                    <a:pt x="11782" y="18856"/>
                    <a:pt x="11658" y="18972"/>
                    <a:pt x="11583" y="18986"/>
                  </a:cubicBezTo>
                  <a:cubicBezTo>
                    <a:pt x="11508" y="18929"/>
                    <a:pt x="11384" y="19044"/>
                    <a:pt x="11310" y="19059"/>
                  </a:cubicBezTo>
                  <a:cubicBezTo>
                    <a:pt x="11086" y="19044"/>
                    <a:pt x="10862" y="19116"/>
                    <a:pt x="10638" y="19160"/>
                  </a:cubicBezTo>
                  <a:cubicBezTo>
                    <a:pt x="10539" y="19116"/>
                    <a:pt x="10415" y="19174"/>
                    <a:pt x="10315" y="19189"/>
                  </a:cubicBezTo>
                  <a:cubicBezTo>
                    <a:pt x="10191" y="19189"/>
                    <a:pt x="10067" y="19189"/>
                    <a:pt x="9942" y="19246"/>
                  </a:cubicBezTo>
                  <a:cubicBezTo>
                    <a:pt x="9868" y="19189"/>
                    <a:pt x="9744" y="19275"/>
                    <a:pt x="9669" y="19218"/>
                  </a:cubicBezTo>
                  <a:cubicBezTo>
                    <a:pt x="9619" y="19232"/>
                    <a:pt x="9570" y="19246"/>
                    <a:pt x="9520" y="19203"/>
                  </a:cubicBezTo>
                  <a:cubicBezTo>
                    <a:pt x="9445" y="19246"/>
                    <a:pt x="9396" y="19218"/>
                    <a:pt x="9346" y="19246"/>
                  </a:cubicBezTo>
                  <a:cubicBezTo>
                    <a:pt x="9222" y="19290"/>
                    <a:pt x="9147" y="19203"/>
                    <a:pt x="9048" y="19261"/>
                  </a:cubicBezTo>
                  <a:cubicBezTo>
                    <a:pt x="8998" y="19275"/>
                    <a:pt x="8948" y="19261"/>
                    <a:pt x="8899" y="19246"/>
                  </a:cubicBezTo>
                  <a:cubicBezTo>
                    <a:pt x="8849" y="19261"/>
                    <a:pt x="8774" y="19246"/>
                    <a:pt x="8824" y="19218"/>
                  </a:cubicBezTo>
                  <a:cubicBezTo>
                    <a:pt x="9048" y="19203"/>
                    <a:pt x="9271" y="19174"/>
                    <a:pt x="9520" y="19145"/>
                  </a:cubicBezTo>
                  <a:cubicBezTo>
                    <a:pt x="9619" y="19131"/>
                    <a:pt x="9744" y="19102"/>
                    <a:pt x="9868" y="19087"/>
                  </a:cubicBezTo>
                  <a:cubicBezTo>
                    <a:pt x="9942" y="19059"/>
                    <a:pt x="9992" y="19087"/>
                    <a:pt x="10067" y="19044"/>
                  </a:cubicBezTo>
                  <a:cubicBezTo>
                    <a:pt x="10116" y="19087"/>
                    <a:pt x="10191" y="19015"/>
                    <a:pt x="10241" y="19044"/>
                  </a:cubicBezTo>
                  <a:cubicBezTo>
                    <a:pt x="10315" y="19015"/>
                    <a:pt x="10390" y="18972"/>
                    <a:pt x="10440" y="19001"/>
                  </a:cubicBezTo>
                  <a:cubicBezTo>
                    <a:pt x="10663" y="18900"/>
                    <a:pt x="10887" y="18842"/>
                    <a:pt x="11185" y="18726"/>
                  </a:cubicBezTo>
                  <a:cubicBezTo>
                    <a:pt x="11459" y="18611"/>
                    <a:pt x="11732" y="18466"/>
                    <a:pt x="12030" y="18365"/>
                  </a:cubicBezTo>
                  <a:cubicBezTo>
                    <a:pt x="12105" y="18307"/>
                    <a:pt x="12204" y="18249"/>
                    <a:pt x="12354" y="18192"/>
                  </a:cubicBezTo>
                  <a:cubicBezTo>
                    <a:pt x="12378" y="18105"/>
                    <a:pt x="12627" y="18134"/>
                    <a:pt x="12503" y="18018"/>
                  </a:cubicBezTo>
                  <a:cubicBezTo>
                    <a:pt x="11931" y="18336"/>
                    <a:pt x="11210" y="18582"/>
                    <a:pt x="10539" y="18842"/>
                  </a:cubicBezTo>
                  <a:cubicBezTo>
                    <a:pt x="10290" y="18885"/>
                    <a:pt x="10042" y="18957"/>
                    <a:pt x="9793" y="19015"/>
                  </a:cubicBezTo>
                  <a:cubicBezTo>
                    <a:pt x="9719" y="19001"/>
                    <a:pt x="9619" y="19015"/>
                    <a:pt x="9545" y="19015"/>
                  </a:cubicBezTo>
                  <a:cubicBezTo>
                    <a:pt x="9445" y="19015"/>
                    <a:pt x="9271" y="19030"/>
                    <a:pt x="9222" y="19044"/>
                  </a:cubicBezTo>
                  <a:cubicBezTo>
                    <a:pt x="9172" y="19073"/>
                    <a:pt x="9172" y="19044"/>
                    <a:pt x="9147" y="19044"/>
                  </a:cubicBezTo>
                  <a:cubicBezTo>
                    <a:pt x="9072" y="19059"/>
                    <a:pt x="9023" y="19073"/>
                    <a:pt x="8948" y="19087"/>
                  </a:cubicBezTo>
                  <a:cubicBezTo>
                    <a:pt x="8874" y="19102"/>
                    <a:pt x="8799" y="19073"/>
                    <a:pt x="8725" y="19102"/>
                  </a:cubicBezTo>
                  <a:cubicBezTo>
                    <a:pt x="8700" y="19073"/>
                    <a:pt x="8675" y="19116"/>
                    <a:pt x="8625" y="19116"/>
                  </a:cubicBezTo>
                  <a:cubicBezTo>
                    <a:pt x="8575" y="19116"/>
                    <a:pt x="8551" y="19044"/>
                    <a:pt x="8501" y="19102"/>
                  </a:cubicBezTo>
                  <a:cubicBezTo>
                    <a:pt x="8426" y="19059"/>
                    <a:pt x="8302" y="19145"/>
                    <a:pt x="8252" y="19102"/>
                  </a:cubicBezTo>
                  <a:cubicBezTo>
                    <a:pt x="8078" y="19087"/>
                    <a:pt x="7879" y="19160"/>
                    <a:pt x="7705" y="19116"/>
                  </a:cubicBezTo>
                  <a:cubicBezTo>
                    <a:pt x="7531" y="19174"/>
                    <a:pt x="7357" y="19145"/>
                    <a:pt x="7208" y="19145"/>
                  </a:cubicBezTo>
                  <a:cubicBezTo>
                    <a:pt x="7034" y="19145"/>
                    <a:pt x="6835" y="19189"/>
                    <a:pt x="6661" y="19160"/>
                  </a:cubicBezTo>
                  <a:cubicBezTo>
                    <a:pt x="6487" y="19203"/>
                    <a:pt x="6338" y="19189"/>
                    <a:pt x="6139" y="19232"/>
                  </a:cubicBezTo>
                  <a:cubicBezTo>
                    <a:pt x="6065" y="19232"/>
                    <a:pt x="5965" y="19275"/>
                    <a:pt x="5891" y="19275"/>
                  </a:cubicBezTo>
                  <a:cubicBezTo>
                    <a:pt x="5791" y="19275"/>
                    <a:pt x="5667" y="19348"/>
                    <a:pt x="5593" y="19333"/>
                  </a:cubicBezTo>
                  <a:cubicBezTo>
                    <a:pt x="5443" y="19420"/>
                    <a:pt x="5294" y="19420"/>
                    <a:pt x="5170" y="19478"/>
                  </a:cubicBezTo>
                  <a:cubicBezTo>
                    <a:pt x="4971" y="19506"/>
                    <a:pt x="4946" y="19665"/>
                    <a:pt x="4797" y="19579"/>
                  </a:cubicBezTo>
                  <a:cubicBezTo>
                    <a:pt x="4822" y="19492"/>
                    <a:pt x="5170" y="19434"/>
                    <a:pt x="5195" y="19348"/>
                  </a:cubicBezTo>
                  <a:cubicBezTo>
                    <a:pt x="5294" y="19333"/>
                    <a:pt x="5369" y="19362"/>
                    <a:pt x="5493" y="19304"/>
                  </a:cubicBezTo>
                  <a:cubicBezTo>
                    <a:pt x="5518" y="19232"/>
                    <a:pt x="5642" y="19261"/>
                    <a:pt x="5767" y="19174"/>
                  </a:cubicBezTo>
                  <a:cubicBezTo>
                    <a:pt x="5816" y="19218"/>
                    <a:pt x="5891" y="19160"/>
                    <a:pt x="5965" y="19131"/>
                  </a:cubicBezTo>
                  <a:cubicBezTo>
                    <a:pt x="6065" y="19174"/>
                    <a:pt x="6214" y="19087"/>
                    <a:pt x="6313" y="19131"/>
                  </a:cubicBezTo>
                  <a:cubicBezTo>
                    <a:pt x="6388" y="19102"/>
                    <a:pt x="6463" y="19087"/>
                    <a:pt x="6512" y="19087"/>
                  </a:cubicBezTo>
                  <a:cubicBezTo>
                    <a:pt x="6562" y="19116"/>
                    <a:pt x="6637" y="19044"/>
                    <a:pt x="6686" y="19087"/>
                  </a:cubicBezTo>
                  <a:cubicBezTo>
                    <a:pt x="7183" y="19001"/>
                    <a:pt x="7681" y="19001"/>
                    <a:pt x="8178" y="18914"/>
                  </a:cubicBezTo>
                  <a:cubicBezTo>
                    <a:pt x="8451" y="18900"/>
                    <a:pt x="8700" y="18827"/>
                    <a:pt x="8948" y="18842"/>
                  </a:cubicBezTo>
                  <a:cubicBezTo>
                    <a:pt x="9122" y="18770"/>
                    <a:pt x="9271" y="18784"/>
                    <a:pt x="9445" y="18697"/>
                  </a:cubicBezTo>
                  <a:cubicBezTo>
                    <a:pt x="9594" y="18726"/>
                    <a:pt x="9793" y="18625"/>
                    <a:pt x="9918" y="18640"/>
                  </a:cubicBezTo>
                  <a:cubicBezTo>
                    <a:pt x="10290" y="18510"/>
                    <a:pt x="10638" y="18452"/>
                    <a:pt x="11011" y="18336"/>
                  </a:cubicBezTo>
                  <a:cubicBezTo>
                    <a:pt x="11160" y="18264"/>
                    <a:pt x="11334" y="18192"/>
                    <a:pt x="11484" y="18134"/>
                  </a:cubicBezTo>
                  <a:cubicBezTo>
                    <a:pt x="11707" y="18062"/>
                    <a:pt x="11707" y="18047"/>
                    <a:pt x="11931" y="17946"/>
                  </a:cubicBezTo>
                  <a:cubicBezTo>
                    <a:pt x="12055" y="17874"/>
                    <a:pt x="12130" y="17917"/>
                    <a:pt x="12254" y="17845"/>
                  </a:cubicBezTo>
                  <a:cubicBezTo>
                    <a:pt x="12254" y="17773"/>
                    <a:pt x="12378" y="17802"/>
                    <a:pt x="12403" y="17787"/>
                  </a:cubicBezTo>
                  <a:cubicBezTo>
                    <a:pt x="12403" y="17773"/>
                    <a:pt x="12378" y="17758"/>
                    <a:pt x="12403" y="17744"/>
                  </a:cubicBezTo>
                  <a:cubicBezTo>
                    <a:pt x="12503" y="17700"/>
                    <a:pt x="12602" y="17672"/>
                    <a:pt x="12726" y="17614"/>
                  </a:cubicBezTo>
                  <a:cubicBezTo>
                    <a:pt x="12677" y="17542"/>
                    <a:pt x="12950" y="17513"/>
                    <a:pt x="12925" y="17455"/>
                  </a:cubicBezTo>
                  <a:cubicBezTo>
                    <a:pt x="12950" y="17411"/>
                    <a:pt x="13124" y="17368"/>
                    <a:pt x="13025" y="17310"/>
                  </a:cubicBezTo>
                  <a:cubicBezTo>
                    <a:pt x="12751" y="17411"/>
                    <a:pt x="12652" y="17527"/>
                    <a:pt x="12478" y="17643"/>
                  </a:cubicBezTo>
                  <a:cubicBezTo>
                    <a:pt x="12304" y="17686"/>
                    <a:pt x="12254" y="17700"/>
                    <a:pt x="12080" y="17816"/>
                  </a:cubicBezTo>
                  <a:cubicBezTo>
                    <a:pt x="11981" y="17859"/>
                    <a:pt x="11906" y="17816"/>
                    <a:pt x="11807" y="17888"/>
                  </a:cubicBezTo>
                  <a:cubicBezTo>
                    <a:pt x="11434" y="18047"/>
                    <a:pt x="11061" y="18206"/>
                    <a:pt x="10812" y="18278"/>
                  </a:cubicBezTo>
                  <a:cubicBezTo>
                    <a:pt x="10614" y="18365"/>
                    <a:pt x="10440" y="18394"/>
                    <a:pt x="10266" y="18423"/>
                  </a:cubicBezTo>
                  <a:cubicBezTo>
                    <a:pt x="10166" y="18466"/>
                    <a:pt x="10092" y="18510"/>
                    <a:pt x="10017" y="18466"/>
                  </a:cubicBezTo>
                  <a:cubicBezTo>
                    <a:pt x="9918" y="18510"/>
                    <a:pt x="9818" y="18553"/>
                    <a:pt x="9744" y="18538"/>
                  </a:cubicBezTo>
                  <a:cubicBezTo>
                    <a:pt x="9396" y="18611"/>
                    <a:pt x="9048" y="18683"/>
                    <a:pt x="8700" y="18741"/>
                  </a:cubicBezTo>
                  <a:cubicBezTo>
                    <a:pt x="8526" y="18755"/>
                    <a:pt x="8352" y="18755"/>
                    <a:pt x="8178" y="18813"/>
                  </a:cubicBezTo>
                  <a:cubicBezTo>
                    <a:pt x="8029" y="18770"/>
                    <a:pt x="7855" y="18813"/>
                    <a:pt x="7656" y="18885"/>
                  </a:cubicBezTo>
                  <a:cubicBezTo>
                    <a:pt x="7556" y="18842"/>
                    <a:pt x="7457" y="18885"/>
                    <a:pt x="7357" y="18871"/>
                  </a:cubicBezTo>
                  <a:cubicBezTo>
                    <a:pt x="7283" y="18885"/>
                    <a:pt x="7233" y="18871"/>
                    <a:pt x="7159" y="18914"/>
                  </a:cubicBezTo>
                  <a:cubicBezTo>
                    <a:pt x="7109" y="18871"/>
                    <a:pt x="7059" y="18871"/>
                    <a:pt x="6985" y="18885"/>
                  </a:cubicBezTo>
                  <a:cubicBezTo>
                    <a:pt x="7034" y="18929"/>
                    <a:pt x="6935" y="18900"/>
                    <a:pt x="6860" y="18929"/>
                  </a:cubicBezTo>
                  <a:cubicBezTo>
                    <a:pt x="6811" y="18885"/>
                    <a:pt x="6711" y="18972"/>
                    <a:pt x="6661" y="18957"/>
                  </a:cubicBezTo>
                  <a:cubicBezTo>
                    <a:pt x="6587" y="18986"/>
                    <a:pt x="6537" y="18957"/>
                    <a:pt x="6463" y="19001"/>
                  </a:cubicBezTo>
                  <a:cubicBezTo>
                    <a:pt x="6438" y="18957"/>
                    <a:pt x="6239" y="19001"/>
                    <a:pt x="6338" y="18943"/>
                  </a:cubicBezTo>
                  <a:cubicBezTo>
                    <a:pt x="6487" y="18914"/>
                    <a:pt x="6637" y="18885"/>
                    <a:pt x="6786" y="18856"/>
                  </a:cubicBezTo>
                  <a:cubicBezTo>
                    <a:pt x="6860" y="18799"/>
                    <a:pt x="6910" y="18871"/>
                    <a:pt x="7009" y="18842"/>
                  </a:cubicBezTo>
                  <a:cubicBezTo>
                    <a:pt x="7084" y="18885"/>
                    <a:pt x="7183" y="18770"/>
                    <a:pt x="7258" y="18799"/>
                  </a:cubicBezTo>
                  <a:cubicBezTo>
                    <a:pt x="7432" y="18770"/>
                    <a:pt x="7581" y="18770"/>
                    <a:pt x="7730" y="18741"/>
                  </a:cubicBezTo>
                  <a:cubicBezTo>
                    <a:pt x="7904" y="18726"/>
                    <a:pt x="8053" y="18697"/>
                    <a:pt x="8203" y="18726"/>
                  </a:cubicBezTo>
                  <a:cubicBezTo>
                    <a:pt x="8501" y="18596"/>
                    <a:pt x="8774" y="18654"/>
                    <a:pt x="9072" y="18538"/>
                  </a:cubicBezTo>
                  <a:cubicBezTo>
                    <a:pt x="9197" y="18553"/>
                    <a:pt x="9371" y="18481"/>
                    <a:pt x="9520" y="18466"/>
                  </a:cubicBezTo>
                  <a:cubicBezTo>
                    <a:pt x="9570" y="18538"/>
                    <a:pt x="9694" y="18365"/>
                    <a:pt x="9744" y="18437"/>
                  </a:cubicBezTo>
                  <a:cubicBezTo>
                    <a:pt x="9818" y="18408"/>
                    <a:pt x="9893" y="18394"/>
                    <a:pt x="9967" y="18423"/>
                  </a:cubicBezTo>
                  <a:cubicBezTo>
                    <a:pt x="10440" y="18249"/>
                    <a:pt x="10688" y="18221"/>
                    <a:pt x="11136" y="18033"/>
                  </a:cubicBezTo>
                  <a:cubicBezTo>
                    <a:pt x="11384" y="17888"/>
                    <a:pt x="11658" y="17744"/>
                    <a:pt x="11856" y="17585"/>
                  </a:cubicBezTo>
                  <a:cubicBezTo>
                    <a:pt x="12030" y="17513"/>
                    <a:pt x="12030" y="17426"/>
                    <a:pt x="12229" y="17354"/>
                  </a:cubicBezTo>
                  <a:cubicBezTo>
                    <a:pt x="12254" y="17267"/>
                    <a:pt x="12503" y="17195"/>
                    <a:pt x="12478" y="17108"/>
                  </a:cubicBezTo>
                  <a:cubicBezTo>
                    <a:pt x="12155" y="17281"/>
                    <a:pt x="11906" y="17455"/>
                    <a:pt x="11658" y="17628"/>
                  </a:cubicBezTo>
                  <a:cubicBezTo>
                    <a:pt x="11459" y="17715"/>
                    <a:pt x="11310" y="17802"/>
                    <a:pt x="11210" y="17903"/>
                  </a:cubicBezTo>
                  <a:cubicBezTo>
                    <a:pt x="11111" y="17845"/>
                    <a:pt x="10986" y="17975"/>
                    <a:pt x="10887" y="17989"/>
                  </a:cubicBezTo>
                  <a:cubicBezTo>
                    <a:pt x="10763" y="18047"/>
                    <a:pt x="10638" y="18091"/>
                    <a:pt x="10539" y="18148"/>
                  </a:cubicBezTo>
                  <a:cubicBezTo>
                    <a:pt x="10340" y="18192"/>
                    <a:pt x="10017" y="18221"/>
                    <a:pt x="9942" y="18322"/>
                  </a:cubicBezTo>
                  <a:cubicBezTo>
                    <a:pt x="9843" y="18264"/>
                    <a:pt x="9669" y="18351"/>
                    <a:pt x="9545" y="18336"/>
                  </a:cubicBezTo>
                  <a:cubicBezTo>
                    <a:pt x="9420" y="18365"/>
                    <a:pt x="9271" y="18408"/>
                    <a:pt x="9147" y="18408"/>
                  </a:cubicBezTo>
                  <a:cubicBezTo>
                    <a:pt x="8849" y="18495"/>
                    <a:pt x="8575" y="18481"/>
                    <a:pt x="8277" y="18596"/>
                  </a:cubicBezTo>
                  <a:cubicBezTo>
                    <a:pt x="8178" y="18567"/>
                    <a:pt x="8078" y="18611"/>
                    <a:pt x="7979" y="18611"/>
                  </a:cubicBezTo>
                  <a:cubicBezTo>
                    <a:pt x="7879" y="18567"/>
                    <a:pt x="7780" y="18625"/>
                    <a:pt x="7656" y="18683"/>
                  </a:cubicBezTo>
                  <a:cubicBezTo>
                    <a:pt x="7581" y="18582"/>
                    <a:pt x="7457" y="18726"/>
                    <a:pt x="7382" y="18654"/>
                  </a:cubicBezTo>
                  <a:cubicBezTo>
                    <a:pt x="7258" y="18741"/>
                    <a:pt x="7183" y="18640"/>
                    <a:pt x="7084" y="18712"/>
                  </a:cubicBezTo>
                  <a:cubicBezTo>
                    <a:pt x="6860" y="18712"/>
                    <a:pt x="6661" y="18741"/>
                    <a:pt x="6438" y="18784"/>
                  </a:cubicBezTo>
                  <a:cubicBezTo>
                    <a:pt x="6338" y="18813"/>
                    <a:pt x="6264" y="18784"/>
                    <a:pt x="6139" y="18842"/>
                  </a:cubicBezTo>
                  <a:cubicBezTo>
                    <a:pt x="6065" y="18813"/>
                    <a:pt x="5941" y="18943"/>
                    <a:pt x="5841" y="18900"/>
                  </a:cubicBezTo>
                  <a:cubicBezTo>
                    <a:pt x="5617" y="18986"/>
                    <a:pt x="5419" y="18972"/>
                    <a:pt x="5220" y="19030"/>
                  </a:cubicBezTo>
                  <a:cubicBezTo>
                    <a:pt x="5120" y="19059"/>
                    <a:pt x="5046" y="19087"/>
                    <a:pt x="4971" y="19131"/>
                  </a:cubicBezTo>
                  <a:cubicBezTo>
                    <a:pt x="4847" y="19131"/>
                    <a:pt x="4897" y="19261"/>
                    <a:pt x="4772" y="19218"/>
                  </a:cubicBezTo>
                  <a:cubicBezTo>
                    <a:pt x="4673" y="19116"/>
                    <a:pt x="4922" y="19145"/>
                    <a:pt x="4872" y="19102"/>
                  </a:cubicBezTo>
                  <a:cubicBezTo>
                    <a:pt x="4872" y="19044"/>
                    <a:pt x="5021" y="19001"/>
                    <a:pt x="5046" y="18943"/>
                  </a:cubicBezTo>
                  <a:cubicBezTo>
                    <a:pt x="5344" y="18871"/>
                    <a:pt x="5642" y="18770"/>
                    <a:pt x="5941" y="18726"/>
                  </a:cubicBezTo>
                  <a:cubicBezTo>
                    <a:pt x="6090" y="18654"/>
                    <a:pt x="6214" y="18712"/>
                    <a:pt x="6388" y="18640"/>
                  </a:cubicBezTo>
                  <a:cubicBezTo>
                    <a:pt x="6463" y="18611"/>
                    <a:pt x="6537" y="18596"/>
                    <a:pt x="6612" y="18625"/>
                  </a:cubicBezTo>
                  <a:cubicBezTo>
                    <a:pt x="6661" y="18640"/>
                    <a:pt x="6761" y="18553"/>
                    <a:pt x="6811" y="18596"/>
                  </a:cubicBezTo>
                  <a:cubicBezTo>
                    <a:pt x="7109" y="18495"/>
                    <a:pt x="7382" y="18524"/>
                    <a:pt x="7681" y="18452"/>
                  </a:cubicBezTo>
                  <a:cubicBezTo>
                    <a:pt x="7805" y="18481"/>
                    <a:pt x="7979" y="18365"/>
                    <a:pt x="8103" y="18408"/>
                  </a:cubicBezTo>
                  <a:cubicBezTo>
                    <a:pt x="8277" y="18336"/>
                    <a:pt x="8401" y="18408"/>
                    <a:pt x="8575" y="18293"/>
                  </a:cubicBezTo>
                  <a:cubicBezTo>
                    <a:pt x="8948" y="18336"/>
                    <a:pt x="9371" y="18105"/>
                    <a:pt x="9744" y="18148"/>
                  </a:cubicBezTo>
                  <a:cubicBezTo>
                    <a:pt x="9868" y="18091"/>
                    <a:pt x="9992" y="18047"/>
                    <a:pt x="10092" y="18076"/>
                  </a:cubicBezTo>
                  <a:cubicBezTo>
                    <a:pt x="10489" y="17946"/>
                    <a:pt x="10962" y="17802"/>
                    <a:pt x="11260" y="17700"/>
                  </a:cubicBezTo>
                  <a:cubicBezTo>
                    <a:pt x="11533" y="17556"/>
                    <a:pt x="11881" y="17339"/>
                    <a:pt x="12229" y="17151"/>
                  </a:cubicBezTo>
                  <a:cubicBezTo>
                    <a:pt x="12254" y="17050"/>
                    <a:pt x="12403" y="16978"/>
                    <a:pt x="12503" y="16891"/>
                  </a:cubicBezTo>
                  <a:cubicBezTo>
                    <a:pt x="12528" y="16790"/>
                    <a:pt x="12801" y="16704"/>
                    <a:pt x="12776" y="16602"/>
                  </a:cubicBezTo>
                  <a:cubicBezTo>
                    <a:pt x="12677" y="16646"/>
                    <a:pt x="12701" y="16689"/>
                    <a:pt x="12552" y="16718"/>
                  </a:cubicBezTo>
                  <a:cubicBezTo>
                    <a:pt x="12577" y="16776"/>
                    <a:pt x="12354" y="16805"/>
                    <a:pt x="12403" y="16862"/>
                  </a:cubicBezTo>
                  <a:cubicBezTo>
                    <a:pt x="12304" y="16891"/>
                    <a:pt x="12254" y="16935"/>
                    <a:pt x="12279" y="16992"/>
                  </a:cubicBezTo>
                  <a:cubicBezTo>
                    <a:pt x="12180" y="16978"/>
                    <a:pt x="12105" y="17036"/>
                    <a:pt x="12105" y="17094"/>
                  </a:cubicBezTo>
                  <a:cubicBezTo>
                    <a:pt x="11807" y="17267"/>
                    <a:pt x="11508" y="17440"/>
                    <a:pt x="11210" y="17614"/>
                  </a:cubicBezTo>
                  <a:cubicBezTo>
                    <a:pt x="11160" y="17628"/>
                    <a:pt x="11111" y="17599"/>
                    <a:pt x="11061" y="17643"/>
                  </a:cubicBezTo>
                  <a:cubicBezTo>
                    <a:pt x="11011" y="17657"/>
                    <a:pt x="11036" y="17700"/>
                    <a:pt x="10986" y="17672"/>
                  </a:cubicBezTo>
                  <a:cubicBezTo>
                    <a:pt x="10887" y="17686"/>
                    <a:pt x="10763" y="17816"/>
                    <a:pt x="10663" y="17758"/>
                  </a:cubicBezTo>
                  <a:cubicBezTo>
                    <a:pt x="10564" y="17802"/>
                    <a:pt x="10440" y="17874"/>
                    <a:pt x="10365" y="17859"/>
                  </a:cubicBezTo>
                  <a:cubicBezTo>
                    <a:pt x="10266" y="17859"/>
                    <a:pt x="10116" y="17946"/>
                    <a:pt x="10017" y="17932"/>
                  </a:cubicBezTo>
                  <a:cubicBezTo>
                    <a:pt x="9594" y="18076"/>
                    <a:pt x="9197" y="18062"/>
                    <a:pt x="8774" y="18163"/>
                  </a:cubicBezTo>
                  <a:cubicBezTo>
                    <a:pt x="8600" y="18177"/>
                    <a:pt x="8401" y="18221"/>
                    <a:pt x="8203" y="18235"/>
                  </a:cubicBezTo>
                  <a:cubicBezTo>
                    <a:pt x="8078" y="18293"/>
                    <a:pt x="8004" y="18264"/>
                    <a:pt x="7904" y="18293"/>
                  </a:cubicBezTo>
                  <a:cubicBezTo>
                    <a:pt x="7805" y="18264"/>
                    <a:pt x="7656" y="18394"/>
                    <a:pt x="7581" y="18322"/>
                  </a:cubicBezTo>
                  <a:cubicBezTo>
                    <a:pt x="7357" y="18408"/>
                    <a:pt x="7183" y="18336"/>
                    <a:pt x="6985" y="18423"/>
                  </a:cubicBezTo>
                  <a:cubicBezTo>
                    <a:pt x="6786" y="18380"/>
                    <a:pt x="6537" y="18524"/>
                    <a:pt x="6363" y="18466"/>
                  </a:cubicBezTo>
                  <a:cubicBezTo>
                    <a:pt x="6487" y="18423"/>
                    <a:pt x="6562" y="18481"/>
                    <a:pt x="6686" y="18408"/>
                  </a:cubicBezTo>
                  <a:cubicBezTo>
                    <a:pt x="6811" y="18437"/>
                    <a:pt x="6960" y="18293"/>
                    <a:pt x="7059" y="18351"/>
                  </a:cubicBezTo>
                  <a:cubicBezTo>
                    <a:pt x="7333" y="18264"/>
                    <a:pt x="7581" y="18206"/>
                    <a:pt x="7805" y="18221"/>
                  </a:cubicBezTo>
                  <a:cubicBezTo>
                    <a:pt x="7979" y="18134"/>
                    <a:pt x="8128" y="18105"/>
                    <a:pt x="8277" y="18091"/>
                  </a:cubicBezTo>
                  <a:cubicBezTo>
                    <a:pt x="8426" y="18047"/>
                    <a:pt x="8575" y="17989"/>
                    <a:pt x="8725" y="18018"/>
                  </a:cubicBezTo>
                  <a:cubicBezTo>
                    <a:pt x="9023" y="17917"/>
                    <a:pt x="9321" y="17888"/>
                    <a:pt x="9619" y="17816"/>
                  </a:cubicBezTo>
                  <a:cubicBezTo>
                    <a:pt x="10290" y="17556"/>
                    <a:pt x="10763" y="17397"/>
                    <a:pt x="11285" y="17180"/>
                  </a:cubicBezTo>
                  <a:cubicBezTo>
                    <a:pt x="11484" y="17065"/>
                    <a:pt x="11707" y="16964"/>
                    <a:pt x="11906" y="16848"/>
                  </a:cubicBezTo>
                  <a:cubicBezTo>
                    <a:pt x="11906" y="16805"/>
                    <a:pt x="12006" y="16761"/>
                    <a:pt x="12055" y="16718"/>
                  </a:cubicBezTo>
                  <a:cubicBezTo>
                    <a:pt x="11956" y="16660"/>
                    <a:pt x="12304" y="16646"/>
                    <a:pt x="12204" y="16588"/>
                  </a:cubicBezTo>
                  <a:cubicBezTo>
                    <a:pt x="12354" y="16501"/>
                    <a:pt x="12503" y="16415"/>
                    <a:pt x="12528" y="16313"/>
                  </a:cubicBezTo>
                  <a:cubicBezTo>
                    <a:pt x="12726" y="16227"/>
                    <a:pt x="12751" y="16126"/>
                    <a:pt x="12925" y="16039"/>
                  </a:cubicBezTo>
                  <a:cubicBezTo>
                    <a:pt x="12950" y="15938"/>
                    <a:pt x="13323" y="15866"/>
                    <a:pt x="13174" y="15750"/>
                  </a:cubicBezTo>
                  <a:cubicBezTo>
                    <a:pt x="13000" y="15851"/>
                    <a:pt x="12925" y="15967"/>
                    <a:pt x="12701" y="16053"/>
                  </a:cubicBezTo>
                  <a:cubicBezTo>
                    <a:pt x="12652" y="16111"/>
                    <a:pt x="12552" y="16169"/>
                    <a:pt x="12478" y="16227"/>
                  </a:cubicBezTo>
                  <a:cubicBezTo>
                    <a:pt x="12552" y="16285"/>
                    <a:pt x="12304" y="16328"/>
                    <a:pt x="12329" y="16400"/>
                  </a:cubicBezTo>
                  <a:cubicBezTo>
                    <a:pt x="12080" y="16487"/>
                    <a:pt x="12055" y="16602"/>
                    <a:pt x="11856" y="16704"/>
                  </a:cubicBezTo>
                  <a:cubicBezTo>
                    <a:pt x="11881" y="16747"/>
                    <a:pt x="11682" y="16747"/>
                    <a:pt x="11707" y="16834"/>
                  </a:cubicBezTo>
                  <a:cubicBezTo>
                    <a:pt x="11558" y="16877"/>
                    <a:pt x="11484" y="16935"/>
                    <a:pt x="11409" y="16992"/>
                  </a:cubicBezTo>
                  <a:cubicBezTo>
                    <a:pt x="11260" y="17036"/>
                    <a:pt x="10962" y="17108"/>
                    <a:pt x="10812" y="17238"/>
                  </a:cubicBezTo>
                  <a:cubicBezTo>
                    <a:pt x="10713" y="17195"/>
                    <a:pt x="10589" y="17325"/>
                    <a:pt x="10464" y="17354"/>
                  </a:cubicBezTo>
                  <a:cubicBezTo>
                    <a:pt x="10340" y="17411"/>
                    <a:pt x="10191" y="17469"/>
                    <a:pt x="10067" y="17527"/>
                  </a:cubicBezTo>
                  <a:cubicBezTo>
                    <a:pt x="9918" y="17542"/>
                    <a:pt x="9744" y="17614"/>
                    <a:pt x="9594" y="17686"/>
                  </a:cubicBezTo>
                  <a:cubicBezTo>
                    <a:pt x="9396" y="17715"/>
                    <a:pt x="9222" y="17758"/>
                    <a:pt x="9023" y="17816"/>
                  </a:cubicBezTo>
                  <a:cubicBezTo>
                    <a:pt x="8948" y="17787"/>
                    <a:pt x="8824" y="17859"/>
                    <a:pt x="8725" y="17874"/>
                  </a:cubicBezTo>
                  <a:cubicBezTo>
                    <a:pt x="8625" y="17874"/>
                    <a:pt x="8526" y="17946"/>
                    <a:pt x="8426" y="17932"/>
                  </a:cubicBezTo>
                  <a:cubicBezTo>
                    <a:pt x="8004" y="18062"/>
                    <a:pt x="7631" y="18047"/>
                    <a:pt x="7208" y="18177"/>
                  </a:cubicBezTo>
                  <a:cubicBezTo>
                    <a:pt x="7109" y="18177"/>
                    <a:pt x="6985" y="18206"/>
                    <a:pt x="6860" y="18192"/>
                  </a:cubicBezTo>
                  <a:cubicBezTo>
                    <a:pt x="6661" y="18293"/>
                    <a:pt x="6487" y="18293"/>
                    <a:pt x="6289" y="18322"/>
                  </a:cubicBezTo>
                  <a:cubicBezTo>
                    <a:pt x="6115" y="18351"/>
                    <a:pt x="5891" y="18466"/>
                    <a:pt x="5742" y="18408"/>
                  </a:cubicBezTo>
                  <a:cubicBezTo>
                    <a:pt x="6065" y="18351"/>
                    <a:pt x="6413" y="18235"/>
                    <a:pt x="6736" y="18134"/>
                  </a:cubicBezTo>
                  <a:cubicBezTo>
                    <a:pt x="6910" y="18076"/>
                    <a:pt x="7059" y="18148"/>
                    <a:pt x="7159" y="18033"/>
                  </a:cubicBezTo>
                  <a:cubicBezTo>
                    <a:pt x="7208" y="18105"/>
                    <a:pt x="7357" y="17917"/>
                    <a:pt x="7407" y="17989"/>
                  </a:cubicBezTo>
                  <a:cubicBezTo>
                    <a:pt x="7507" y="18004"/>
                    <a:pt x="7581" y="17961"/>
                    <a:pt x="7681" y="17917"/>
                  </a:cubicBezTo>
                  <a:cubicBezTo>
                    <a:pt x="8004" y="17888"/>
                    <a:pt x="8352" y="17773"/>
                    <a:pt x="8675" y="17686"/>
                  </a:cubicBezTo>
                  <a:cubicBezTo>
                    <a:pt x="8998" y="17628"/>
                    <a:pt x="9371" y="17484"/>
                    <a:pt x="9719" y="17383"/>
                  </a:cubicBezTo>
                  <a:cubicBezTo>
                    <a:pt x="10315" y="17151"/>
                    <a:pt x="10862" y="16949"/>
                    <a:pt x="11558" y="16646"/>
                  </a:cubicBezTo>
                  <a:cubicBezTo>
                    <a:pt x="11906" y="16429"/>
                    <a:pt x="12329" y="16198"/>
                    <a:pt x="12652" y="15967"/>
                  </a:cubicBezTo>
                  <a:cubicBezTo>
                    <a:pt x="12801" y="15923"/>
                    <a:pt x="12726" y="15851"/>
                    <a:pt x="12875" y="15808"/>
                  </a:cubicBezTo>
                  <a:cubicBezTo>
                    <a:pt x="12900" y="15735"/>
                    <a:pt x="13049" y="15692"/>
                    <a:pt x="13074" y="15620"/>
                  </a:cubicBezTo>
                  <a:cubicBezTo>
                    <a:pt x="13124" y="15591"/>
                    <a:pt x="13149" y="15577"/>
                    <a:pt x="13174" y="15548"/>
                  </a:cubicBezTo>
                  <a:cubicBezTo>
                    <a:pt x="13223" y="15519"/>
                    <a:pt x="13323" y="15490"/>
                    <a:pt x="13298" y="15461"/>
                  </a:cubicBezTo>
                  <a:cubicBezTo>
                    <a:pt x="13348" y="15432"/>
                    <a:pt x="13447" y="15403"/>
                    <a:pt x="13422" y="15360"/>
                  </a:cubicBezTo>
                  <a:cubicBezTo>
                    <a:pt x="13497" y="15345"/>
                    <a:pt x="13497" y="15288"/>
                    <a:pt x="13422" y="15302"/>
                  </a:cubicBezTo>
                  <a:cubicBezTo>
                    <a:pt x="13397" y="15360"/>
                    <a:pt x="13323" y="15403"/>
                    <a:pt x="13223" y="15447"/>
                  </a:cubicBezTo>
                  <a:cubicBezTo>
                    <a:pt x="13149" y="15504"/>
                    <a:pt x="13049" y="15548"/>
                    <a:pt x="13000" y="15605"/>
                  </a:cubicBezTo>
                  <a:cubicBezTo>
                    <a:pt x="12851" y="15721"/>
                    <a:pt x="12751" y="15822"/>
                    <a:pt x="12528" y="15923"/>
                  </a:cubicBezTo>
                  <a:cubicBezTo>
                    <a:pt x="12354" y="16010"/>
                    <a:pt x="12304" y="16154"/>
                    <a:pt x="12055" y="16183"/>
                  </a:cubicBezTo>
                  <a:cubicBezTo>
                    <a:pt x="12055" y="16241"/>
                    <a:pt x="11981" y="16299"/>
                    <a:pt x="11832" y="16342"/>
                  </a:cubicBezTo>
                  <a:cubicBezTo>
                    <a:pt x="11682" y="16400"/>
                    <a:pt x="11682" y="16458"/>
                    <a:pt x="11558" y="16501"/>
                  </a:cubicBezTo>
                  <a:cubicBezTo>
                    <a:pt x="11260" y="16631"/>
                    <a:pt x="10986" y="16747"/>
                    <a:pt x="10713" y="16862"/>
                  </a:cubicBezTo>
                  <a:cubicBezTo>
                    <a:pt x="10589" y="16920"/>
                    <a:pt x="10514" y="16877"/>
                    <a:pt x="10390" y="16949"/>
                  </a:cubicBezTo>
                  <a:cubicBezTo>
                    <a:pt x="10266" y="17007"/>
                    <a:pt x="10141" y="17065"/>
                    <a:pt x="9992" y="17123"/>
                  </a:cubicBezTo>
                  <a:cubicBezTo>
                    <a:pt x="9868" y="17224"/>
                    <a:pt x="9669" y="17195"/>
                    <a:pt x="9644" y="17281"/>
                  </a:cubicBezTo>
                  <a:cubicBezTo>
                    <a:pt x="9570" y="17310"/>
                    <a:pt x="9520" y="17281"/>
                    <a:pt x="9445" y="17325"/>
                  </a:cubicBezTo>
                  <a:cubicBezTo>
                    <a:pt x="9371" y="17339"/>
                    <a:pt x="9296" y="17383"/>
                    <a:pt x="9246" y="17368"/>
                  </a:cubicBezTo>
                  <a:cubicBezTo>
                    <a:pt x="9122" y="17411"/>
                    <a:pt x="8948" y="17542"/>
                    <a:pt x="8849" y="17469"/>
                  </a:cubicBezTo>
                  <a:cubicBezTo>
                    <a:pt x="8824" y="17556"/>
                    <a:pt x="8650" y="17513"/>
                    <a:pt x="8526" y="17599"/>
                  </a:cubicBezTo>
                  <a:cubicBezTo>
                    <a:pt x="8377" y="17599"/>
                    <a:pt x="8227" y="17700"/>
                    <a:pt x="8103" y="17715"/>
                  </a:cubicBezTo>
                  <a:cubicBezTo>
                    <a:pt x="7830" y="17758"/>
                    <a:pt x="7581" y="17802"/>
                    <a:pt x="7308" y="17903"/>
                  </a:cubicBezTo>
                  <a:cubicBezTo>
                    <a:pt x="7208" y="17903"/>
                    <a:pt x="7109" y="17946"/>
                    <a:pt x="7009" y="17917"/>
                  </a:cubicBezTo>
                  <a:cubicBezTo>
                    <a:pt x="6860" y="18004"/>
                    <a:pt x="6736" y="17989"/>
                    <a:pt x="6587" y="18062"/>
                  </a:cubicBezTo>
                  <a:cubicBezTo>
                    <a:pt x="6512" y="18076"/>
                    <a:pt x="6463" y="18062"/>
                    <a:pt x="6388" y="18105"/>
                  </a:cubicBezTo>
                  <a:cubicBezTo>
                    <a:pt x="6338" y="18033"/>
                    <a:pt x="6214" y="18206"/>
                    <a:pt x="6164" y="18119"/>
                  </a:cubicBezTo>
                  <a:cubicBezTo>
                    <a:pt x="6040" y="18163"/>
                    <a:pt x="6065" y="18206"/>
                    <a:pt x="5965" y="18249"/>
                  </a:cubicBezTo>
                  <a:cubicBezTo>
                    <a:pt x="5891" y="18235"/>
                    <a:pt x="5791" y="18264"/>
                    <a:pt x="5692" y="18293"/>
                  </a:cubicBezTo>
                  <a:cubicBezTo>
                    <a:pt x="5667" y="18249"/>
                    <a:pt x="5667" y="18307"/>
                    <a:pt x="5667" y="18307"/>
                  </a:cubicBezTo>
                  <a:cubicBezTo>
                    <a:pt x="5593" y="18322"/>
                    <a:pt x="5568" y="18336"/>
                    <a:pt x="5518" y="18336"/>
                  </a:cubicBezTo>
                  <a:cubicBezTo>
                    <a:pt x="5419" y="18351"/>
                    <a:pt x="5319" y="18452"/>
                    <a:pt x="5245" y="18408"/>
                  </a:cubicBezTo>
                  <a:cubicBezTo>
                    <a:pt x="5096" y="18423"/>
                    <a:pt x="5170" y="18553"/>
                    <a:pt x="5046" y="18495"/>
                  </a:cubicBezTo>
                  <a:cubicBezTo>
                    <a:pt x="4996" y="18408"/>
                    <a:pt x="5245" y="18365"/>
                    <a:pt x="5270" y="18293"/>
                  </a:cubicBezTo>
                  <a:cubicBezTo>
                    <a:pt x="5990" y="17975"/>
                    <a:pt x="6512" y="17816"/>
                    <a:pt x="7233" y="17643"/>
                  </a:cubicBezTo>
                  <a:cubicBezTo>
                    <a:pt x="7656" y="17455"/>
                    <a:pt x="8053" y="17397"/>
                    <a:pt x="8451" y="17310"/>
                  </a:cubicBezTo>
                  <a:cubicBezTo>
                    <a:pt x="8551" y="17296"/>
                    <a:pt x="8650" y="17180"/>
                    <a:pt x="8725" y="17238"/>
                  </a:cubicBezTo>
                  <a:cubicBezTo>
                    <a:pt x="8749" y="17137"/>
                    <a:pt x="8849" y="17238"/>
                    <a:pt x="8948" y="17166"/>
                  </a:cubicBezTo>
                  <a:cubicBezTo>
                    <a:pt x="9222" y="17094"/>
                    <a:pt x="9246" y="17123"/>
                    <a:pt x="9495" y="17021"/>
                  </a:cubicBezTo>
                  <a:cubicBezTo>
                    <a:pt x="9570" y="17065"/>
                    <a:pt x="9669" y="16949"/>
                    <a:pt x="9744" y="16978"/>
                  </a:cubicBezTo>
                  <a:cubicBezTo>
                    <a:pt x="9868" y="16935"/>
                    <a:pt x="9967" y="16877"/>
                    <a:pt x="10067" y="16877"/>
                  </a:cubicBezTo>
                  <a:cubicBezTo>
                    <a:pt x="10266" y="16805"/>
                    <a:pt x="10489" y="16761"/>
                    <a:pt x="10688" y="16689"/>
                  </a:cubicBezTo>
                  <a:cubicBezTo>
                    <a:pt x="10837" y="16631"/>
                    <a:pt x="10986" y="16573"/>
                    <a:pt x="11136" y="16501"/>
                  </a:cubicBezTo>
                  <a:cubicBezTo>
                    <a:pt x="11459" y="16285"/>
                    <a:pt x="11981" y="16097"/>
                    <a:pt x="12304" y="15880"/>
                  </a:cubicBezTo>
                  <a:cubicBezTo>
                    <a:pt x="12552" y="15779"/>
                    <a:pt x="12627" y="15663"/>
                    <a:pt x="12875" y="15562"/>
                  </a:cubicBezTo>
                  <a:cubicBezTo>
                    <a:pt x="13000" y="15504"/>
                    <a:pt x="12925" y="15447"/>
                    <a:pt x="13099" y="15389"/>
                  </a:cubicBezTo>
                  <a:cubicBezTo>
                    <a:pt x="13223" y="15345"/>
                    <a:pt x="13323" y="15288"/>
                    <a:pt x="13323" y="15230"/>
                  </a:cubicBezTo>
                  <a:cubicBezTo>
                    <a:pt x="13149" y="15302"/>
                    <a:pt x="13174" y="15345"/>
                    <a:pt x="13000" y="15360"/>
                  </a:cubicBezTo>
                  <a:cubicBezTo>
                    <a:pt x="12925" y="15490"/>
                    <a:pt x="12602" y="15605"/>
                    <a:pt x="12403" y="15721"/>
                  </a:cubicBezTo>
                  <a:cubicBezTo>
                    <a:pt x="12229" y="15779"/>
                    <a:pt x="12204" y="15837"/>
                    <a:pt x="12080" y="15894"/>
                  </a:cubicBezTo>
                  <a:cubicBezTo>
                    <a:pt x="12030" y="15923"/>
                    <a:pt x="11906" y="15952"/>
                    <a:pt x="11956" y="15981"/>
                  </a:cubicBezTo>
                  <a:cubicBezTo>
                    <a:pt x="11906" y="16039"/>
                    <a:pt x="11732" y="15967"/>
                    <a:pt x="11782" y="16053"/>
                  </a:cubicBezTo>
                  <a:cubicBezTo>
                    <a:pt x="11682" y="16039"/>
                    <a:pt x="11633" y="16140"/>
                    <a:pt x="11459" y="16183"/>
                  </a:cubicBezTo>
                  <a:cubicBezTo>
                    <a:pt x="11310" y="16241"/>
                    <a:pt x="11210" y="16299"/>
                    <a:pt x="11136" y="16371"/>
                  </a:cubicBezTo>
                  <a:cubicBezTo>
                    <a:pt x="11086" y="16328"/>
                    <a:pt x="11011" y="16386"/>
                    <a:pt x="11011" y="16415"/>
                  </a:cubicBezTo>
                  <a:cubicBezTo>
                    <a:pt x="10962" y="16386"/>
                    <a:pt x="10912" y="16429"/>
                    <a:pt x="10887" y="16472"/>
                  </a:cubicBezTo>
                  <a:cubicBezTo>
                    <a:pt x="10763" y="16487"/>
                    <a:pt x="10738" y="16501"/>
                    <a:pt x="10614" y="16588"/>
                  </a:cubicBezTo>
                  <a:cubicBezTo>
                    <a:pt x="10390" y="16617"/>
                    <a:pt x="10166" y="16689"/>
                    <a:pt x="9942" y="16790"/>
                  </a:cubicBezTo>
                  <a:cubicBezTo>
                    <a:pt x="9818" y="16819"/>
                    <a:pt x="9669" y="16834"/>
                    <a:pt x="9545" y="16848"/>
                  </a:cubicBezTo>
                  <a:cubicBezTo>
                    <a:pt x="9594" y="16920"/>
                    <a:pt x="9420" y="16848"/>
                    <a:pt x="9371" y="16920"/>
                  </a:cubicBezTo>
                  <a:cubicBezTo>
                    <a:pt x="9246" y="16920"/>
                    <a:pt x="9321" y="16949"/>
                    <a:pt x="9222" y="16992"/>
                  </a:cubicBezTo>
                  <a:cubicBezTo>
                    <a:pt x="9097" y="16964"/>
                    <a:pt x="8948" y="17050"/>
                    <a:pt x="8799" y="17050"/>
                  </a:cubicBezTo>
                  <a:cubicBezTo>
                    <a:pt x="8675" y="17050"/>
                    <a:pt x="8774" y="17079"/>
                    <a:pt x="8650" y="17123"/>
                  </a:cubicBezTo>
                  <a:cubicBezTo>
                    <a:pt x="8625" y="17108"/>
                    <a:pt x="8426" y="17108"/>
                    <a:pt x="8501" y="17151"/>
                  </a:cubicBezTo>
                  <a:cubicBezTo>
                    <a:pt x="8352" y="17180"/>
                    <a:pt x="8203" y="17224"/>
                    <a:pt x="8053" y="17267"/>
                  </a:cubicBezTo>
                  <a:cubicBezTo>
                    <a:pt x="7954" y="17339"/>
                    <a:pt x="7904" y="17281"/>
                    <a:pt x="7805" y="17325"/>
                  </a:cubicBezTo>
                  <a:cubicBezTo>
                    <a:pt x="7755" y="17253"/>
                    <a:pt x="7631" y="17426"/>
                    <a:pt x="7581" y="17354"/>
                  </a:cubicBezTo>
                  <a:cubicBezTo>
                    <a:pt x="7183" y="17498"/>
                    <a:pt x="6811" y="17599"/>
                    <a:pt x="6438" y="17700"/>
                  </a:cubicBezTo>
                  <a:cubicBezTo>
                    <a:pt x="6363" y="17729"/>
                    <a:pt x="6264" y="17758"/>
                    <a:pt x="6189" y="17802"/>
                  </a:cubicBezTo>
                  <a:cubicBezTo>
                    <a:pt x="6139" y="17874"/>
                    <a:pt x="5941" y="17802"/>
                    <a:pt x="5990" y="17888"/>
                  </a:cubicBezTo>
                  <a:cubicBezTo>
                    <a:pt x="5841" y="17903"/>
                    <a:pt x="5642" y="17961"/>
                    <a:pt x="5568" y="18033"/>
                  </a:cubicBezTo>
                  <a:cubicBezTo>
                    <a:pt x="5369" y="18076"/>
                    <a:pt x="5344" y="18134"/>
                    <a:pt x="5120" y="18206"/>
                  </a:cubicBezTo>
                  <a:cubicBezTo>
                    <a:pt x="5096" y="18264"/>
                    <a:pt x="5046" y="18278"/>
                    <a:pt x="4946" y="18278"/>
                  </a:cubicBezTo>
                  <a:cubicBezTo>
                    <a:pt x="5021" y="18336"/>
                    <a:pt x="4797" y="18365"/>
                    <a:pt x="4772" y="18322"/>
                  </a:cubicBezTo>
                  <a:cubicBezTo>
                    <a:pt x="4897" y="18235"/>
                    <a:pt x="4922" y="18249"/>
                    <a:pt x="5071" y="18163"/>
                  </a:cubicBezTo>
                  <a:cubicBezTo>
                    <a:pt x="4996" y="18119"/>
                    <a:pt x="5195" y="18091"/>
                    <a:pt x="5245" y="18062"/>
                  </a:cubicBezTo>
                  <a:cubicBezTo>
                    <a:pt x="5344" y="18033"/>
                    <a:pt x="5270" y="17975"/>
                    <a:pt x="5394" y="17946"/>
                  </a:cubicBezTo>
                  <a:cubicBezTo>
                    <a:pt x="5568" y="17888"/>
                    <a:pt x="5543" y="17932"/>
                    <a:pt x="5642" y="17845"/>
                  </a:cubicBezTo>
                  <a:cubicBezTo>
                    <a:pt x="5742" y="17830"/>
                    <a:pt x="5866" y="17715"/>
                    <a:pt x="5965" y="17758"/>
                  </a:cubicBezTo>
                  <a:cubicBezTo>
                    <a:pt x="6040" y="17700"/>
                    <a:pt x="6065" y="17657"/>
                    <a:pt x="6214" y="17614"/>
                  </a:cubicBezTo>
                  <a:cubicBezTo>
                    <a:pt x="6363" y="17643"/>
                    <a:pt x="6313" y="17527"/>
                    <a:pt x="6487" y="17542"/>
                  </a:cubicBezTo>
                  <a:cubicBezTo>
                    <a:pt x="6985" y="17354"/>
                    <a:pt x="7233" y="17281"/>
                    <a:pt x="7705" y="17151"/>
                  </a:cubicBezTo>
                  <a:cubicBezTo>
                    <a:pt x="8103" y="17050"/>
                    <a:pt x="8451" y="16964"/>
                    <a:pt x="8899" y="16877"/>
                  </a:cubicBezTo>
                  <a:cubicBezTo>
                    <a:pt x="9346" y="16689"/>
                    <a:pt x="9768" y="16660"/>
                    <a:pt x="10191" y="16545"/>
                  </a:cubicBezTo>
                  <a:cubicBezTo>
                    <a:pt x="10812" y="16285"/>
                    <a:pt x="11459" y="16010"/>
                    <a:pt x="12080" y="15750"/>
                  </a:cubicBezTo>
                  <a:cubicBezTo>
                    <a:pt x="12279" y="15591"/>
                    <a:pt x="12726" y="15548"/>
                    <a:pt x="12726" y="15345"/>
                  </a:cubicBezTo>
                  <a:cubicBezTo>
                    <a:pt x="12652" y="15432"/>
                    <a:pt x="12354" y="15504"/>
                    <a:pt x="12254" y="15605"/>
                  </a:cubicBezTo>
                  <a:cubicBezTo>
                    <a:pt x="11906" y="15692"/>
                    <a:pt x="11856" y="15793"/>
                    <a:pt x="11508" y="15880"/>
                  </a:cubicBezTo>
                  <a:cubicBezTo>
                    <a:pt x="11434" y="15967"/>
                    <a:pt x="11285" y="15952"/>
                    <a:pt x="11111" y="16053"/>
                  </a:cubicBezTo>
                  <a:cubicBezTo>
                    <a:pt x="10887" y="16140"/>
                    <a:pt x="10912" y="16111"/>
                    <a:pt x="10713" y="16183"/>
                  </a:cubicBezTo>
                  <a:cubicBezTo>
                    <a:pt x="10564" y="16313"/>
                    <a:pt x="10241" y="16328"/>
                    <a:pt x="10067" y="16458"/>
                  </a:cubicBezTo>
                  <a:cubicBezTo>
                    <a:pt x="9967" y="16443"/>
                    <a:pt x="9868" y="16472"/>
                    <a:pt x="9744" y="16516"/>
                  </a:cubicBezTo>
                  <a:cubicBezTo>
                    <a:pt x="9619" y="16487"/>
                    <a:pt x="9470" y="16602"/>
                    <a:pt x="9371" y="16573"/>
                  </a:cubicBezTo>
                  <a:cubicBezTo>
                    <a:pt x="8874" y="16776"/>
                    <a:pt x="8401" y="16834"/>
                    <a:pt x="7904" y="16964"/>
                  </a:cubicBezTo>
                  <a:cubicBezTo>
                    <a:pt x="7432" y="17065"/>
                    <a:pt x="6910" y="17238"/>
                    <a:pt x="6413" y="17383"/>
                  </a:cubicBezTo>
                  <a:cubicBezTo>
                    <a:pt x="6239" y="17455"/>
                    <a:pt x="6040" y="17556"/>
                    <a:pt x="5866" y="17585"/>
                  </a:cubicBezTo>
                  <a:cubicBezTo>
                    <a:pt x="5767" y="17628"/>
                    <a:pt x="5767" y="17686"/>
                    <a:pt x="5617" y="17729"/>
                  </a:cubicBezTo>
                  <a:cubicBezTo>
                    <a:pt x="5518" y="17787"/>
                    <a:pt x="5443" y="17729"/>
                    <a:pt x="5344" y="17802"/>
                  </a:cubicBezTo>
                  <a:cubicBezTo>
                    <a:pt x="5245" y="17845"/>
                    <a:pt x="5245" y="17903"/>
                    <a:pt x="5096" y="17946"/>
                  </a:cubicBezTo>
                  <a:cubicBezTo>
                    <a:pt x="4922" y="17961"/>
                    <a:pt x="4946" y="18105"/>
                    <a:pt x="4797" y="18062"/>
                  </a:cubicBezTo>
                  <a:cubicBezTo>
                    <a:pt x="4748" y="18018"/>
                    <a:pt x="4922" y="17989"/>
                    <a:pt x="4922" y="17946"/>
                  </a:cubicBezTo>
                  <a:cubicBezTo>
                    <a:pt x="4946" y="17932"/>
                    <a:pt x="4996" y="17917"/>
                    <a:pt x="5021" y="17888"/>
                  </a:cubicBezTo>
                  <a:cubicBezTo>
                    <a:pt x="5071" y="17874"/>
                    <a:pt x="5046" y="17830"/>
                    <a:pt x="5120" y="17859"/>
                  </a:cubicBezTo>
                  <a:cubicBezTo>
                    <a:pt x="5220" y="17787"/>
                    <a:pt x="5419" y="17715"/>
                    <a:pt x="5493" y="17628"/>
                  </a:cubicBezTo>
                  <a:cubicBezTo>
                    <a:pt x="5667" y="17657"/>
                    <a:pt x="5717" y="17455"/>
                    <a:pt x="5916" y="17484"/>
                  </a:cubicBezTo>
                  <a:cubicBezTo>
                    <a:pt x="5965" y="17397"/>
                    <a:pt x="6264" y="17325"/>
                    <a:pt x="6413" y="17238"/>
                  </a:cubicBezTo>
                  <a:cubicBezTo>
                    <a:pt x="6835" y="17137"/>
                    <a:pt x="7283" y="16949"/>
                    <a:pt x="7705" y="16848"/>
                  </a:cubicBezTo>
                  <a:cubicBezTo>
                    <a:pt x="8153" y="16660"/>
                    <a:pt x="8551" y="16631"/>
                    <a:pt x="9023" y="16429"/>
                  </a:cubicBezTo>
                  <a:cubicBezTo>
                    <a:pt x="9097" y="16472"/>
                    <a:pt x="9197" y="16371"/>
                    <a:pt x="9271" y="16400"/>
                  </a:cubicBezTo>
                  <a:cubicBezTo>
                    <a:pt x="9396" y="16415"/>
                    <a:pt x="9371" y="16313"/>
                    <a:pt x="9495" y="16342"/>
                  </a:cubicBezTo>
                  <a:cubicBezTo>
                    <a:pt x="9719" y="16227"/>
                    <a:pt x="9918" y="16227"/>
                    <a:pt x="10116" y="16140"/>
                  </a:cubicBezTo>
                  <a:cubicBezTo>
                    <a:pt x="10340" y="16039"/>
                    <a:pt x="10514" y="16039"/>
                    <a:pt x="10713" y="15938"/>
                  </a:cubicBezTo>
                  <a:cubicBezTo>
                    <a:pt x="10763" y="15923"/>
                    <a:pt x="10837" y="15880"/>
                    <a:pt x="10862" y="15909"/>
                  </a:cubicBezTo>
                  <a:cubicBezTo>
                    <a:pt x="10912" y="15880"/>
                    <a:pt x="10962" y="15909"/>
                    <a:pt x="10937" y="15880"/>
                  </a:cubicBezTo>
                  <a:cubicBezTo>
                    <a:pt x="11061" y="15793"/>
                    <a:pt x="11136" y="15837"/>
                    <a:pt x="11260" y="15779"/>
                  </a:cubicBezTo>
                  <a:cubicBezTo>
                    <a:pt x="11459" y="15678"/>
                    <a:pt x="11558" y="15692"/>
                    <a:pt x="11707" y="15591"/>
                  </a:cubicBezTo>
                  <a:cubicBezTo>
                    <a:pt x="11782" y="15591"/>
                    <a:pt x="11832" y="15533"/>
                    <a:pt x="11906" y="15504"/>
                  </a:cubicBezTo>
                  <a:cubicBezTo>
                    <a:pt x="12105" y="15432"/>
                    <a:pt x="12254" y="15403"/>
                    <a:pt x="12378" y="15302"/>
                  </a:cubicBezTo>
                  <a:cubicBezTo>
                    <a:pt x="12478" y="15273"/>
                    <a:pt x="12577" y="15273"/>
                    <a:pt x="12701" y="15215"/>
                  </a:cubicBezTo>
                  <a:cubicBezTo>
                    <a:pt x="12826" y="15114"/>
                    <a:pt x="13074" y="15013"/>
                    <a:pt x="13298" y="14926"/>
                  </a:cubicBezTo>
                  <a:cubicBezTo>
                    <a:pt x="13497" y="14782"/>
                    <a:pt x="13820" y="14652"/>
                    <a:pt x="13944" y="14507"/>
                  </a:cubicBezTo>
                  <a:cubicBezTo>
                    <a:pt x="14093" y="14450"/>
                    <a:pt x="14143" y="14377"/>
                    <a:pt x="14243" y="14305"/>
                  </a:cubicBezTo>
                  <a:cubicBezTo>
                    <a:pt x="14417" y="14233"/>
                    <a:pt x="14516" y="14161"/>
                    <a:pt x="14541" y="14088"/>
                  </a:cubicBezTo>
                  <a:cubicBezTo>
                    <a:pt x="14093" y="14334"/>
                    <a:pt x="13671" y="14594"/>
                    <a:pt x="13223" y="14854"/>
                  </a:cubicBezTo>
                  <a:cubicBezTo>
                    <a:pt x="12726" y="15042"/>
                    <a:pt x="12229" y="15302"/>
                    <a:pt x="11732" y="15432"/>
                  </a:cubicBezTo>
                  <a:cubicBezTo>
                    <a:pt x="11633" y="15490"/>
                    <a:pt x="11459" y="15533"/>
                    <a:pt x="11459" y="15591"/>
                  </a:cubicBezTo>
                  <a:cubicBezTo>
                    <a:pt x="11384" y="15519"/>
                    <a:pt x="11235" y="15707"/>
                    <a:pt x="11160" y="15649"/>
                  </a:cubicBezTo>
                  <a:cubicBezTo>
                    <a:pt x="11061" y="15663"/>
                    <a:pt x="10937" y="15779"/>
                    <a:pt x="10837" y="15735"/>
                  </a:cubicBezTo>
                  <a:cubicBezTo>
                    <a:pt x="10539" y="15880"/>
                    <a:pt x="10514" y="15837"/>
                    <a:pt x="10241" y="15952"/>
                  </a:cubicBezTo>
                  <a:cubicBezTo>
                    <a:pt x="10042" y="15981"/>
                    <a:pt x="9843" y="16097"/>
                    <a:pt x="9619" y="16140"/>
                  </a:cubicBezTo>
                  <a:cubicBezTo>
                    <a:pt x="9520" y="16212"/>
                    <a:pt x="9445" y="16169"/>
                    <a:pt x="9321" y="16241"/>
                  </a:cubicBezTo>
                  <a:cubicBezTo>
                    <a:pt x="9197" y="16328"/>
                    <a:pt x="9097" y="16256"/>
                    <a:pt x="8973" y="16313"/>
                  </a:cubicBezTo>
                  <a:cubicBezTo>
                    <a:pt x="8625" y="16472"/>
                    <a:pt x="8277" y="16530"/>
                    <a:pt x="7954" y="16602"/>
                  </a:cubicBezTo>
                  <a:cubicBezTo>
                    <a:pt x="7482" y="16790"/>
                    <a:pt x="7084" y="16834"/>
                    <a:pt x="6612" y="17050"/>
                  </a:cubicBezTo>
                  <a:cubicBezTo>
                    <a:pt x="6512" y="17079"/>
                    <a:pt x="6413" y="17079"/>
                    <a:pt x="6313" y="17151"/>
                  </a:cubicBezTo>
                  <a:cubicBezTo>
                    <a:pt x="6139" y="17151"/>
                    <a:pt x="6189" y="17253"/>
                    <a:pt x="6040" y="17224"/>
                  </a:cubicBezTo>
                  <a:cubicBezTo>
                    <a:pt x="5916" y="17310"/>
                    <a:pt x="5617" y="17469"/>
                    <a:pt x="5419" y="17484"/>
                  </a:cubicBezTo>
                  <a:cubicBezTo>
                    <a:pt x="5518" y="17542"/>
                    <a:pt x="5170" y="17570"/>
                    <a:pt x="5245" y="17628"/>
                  </a:cubicBezTo>
                  <a:cubicBezTo>
                    <a:pt x="5120" y="17672"/>
                    <a:pt x="4996" y="17729"/>
                    <a:pt x="4897" y="17773"/>
                  </a:cubicBezTo>
                  <a:cubicBezTo>
                    <a:pt x="4847" y="17700"/>
                    <a:pt x="4946" y="17628"/>
                    <a:pt x="4922" y="17556"/>
                  </a:cubicBezTo>
                  <a:cubicBezTo>
                    <a:pt x="4971" y="17469"/>
                    <a:pt x="5145" y="17498"/>
                    <a:pt x="5145" y="17383"/>
                  </a:cubicBezTo>
                  <a:cubicBezTo>
                    <a:pt x="5344" y="17325"/>
                    <a:pt x="5344" y="17238"/>
                    <a:pt x="5543" y="17180"/>
                  </a:cubicBezTo>
                  <a:cubicBezTo>
                    <a:pt x="5717" y="17079"/>
                    <a:pt x="5791" y="17065"/>
                    <a:pt x="5916" y="16992"/>
                  </a:cubicBezTo>
                  <a:cubicBezTo>
                    <a:pt x="6040" y="16920"/>
                    <a:pt x="6115" y="16978"/>
                    <a:pt x="6239" y="16891"/>
                  </a:cubicBezTo>
                  <a:cubicBezTo>
                    <a:pt x="6661" y="16660"/>
                    <a:pt x="7208" y="16602"/>
                    <a:pt x="7730" y="16328"/>
                  </a:cubicBezTo>
                  <a:cubicBezTo>
                    <a:pt x="7929" y="16299"/>
                    <a:pt x="8153" y="16212"/>
                    <a:pt x="8352" y="16183"/>
                  </a:cubicBezTo>
                  <a:cubicBezTo>
                    <a:pt x="8998" y="15923"/>
                    <a:pt x="9619" y="15793"/>
                    <a:pt x="10266" y="15562"/>
                  </a:cubicBezTo>
                  <a:cubicBezTo>
                    <a:pt x="10986" y="15288"/>
                    <a:pt x="11285" y="15085"/>
                    <a:pt x="11956" y="14811"/>
                  </a:cubicBezTo>
                  <a:cubicBezTo>
                    <a:pt x="12254" y="14609"/>
                    <a:pt x="12701" y="14435"/>
                    <a:pt x="13074" y="14233"/>
                  </a:cubicBezTo>
                  <a:cubicBezTo>
                    <a:pt x="13099" y="14161"/>
                    <a:pt x="13248" y="14103"/>
                    <a:pt x="13298" y="14031"/>
                  </a:cubicBezTo>
                  <a:cubicBezTo>
                    <a:pt x="13497" y="13987"/>
                    <a:pt x="13472" y="13915"/>
                    <a:pt x="13646" y="13857"/>
                  </a:cubicBezTo>
                  <a:cubicBezTo>
                    <a:pt x="13721" y="13828"/>
                    <a:pt x="13696" y="13799"/>
                    <a:pt x="13770" y="13771"/>
                  </a:cubicBezTo>
                  <a:cubicBezTo>
                    <a:pt x="13721" y="13742"/>
                    <a:pt x="13870" y="13641"/>
                    <a:pt x="13721" y="13684"/>
                  </a:cubicBezTo>
                  <a:cubicBezTo>
                    <a:pt x="13696" y="13799"/>
                    <a:pt x="13422" y="13886"/>
                    <a:pt x="13323" y="13987"/>
                  </a:cubicBezTo>
                  <a:cubicBezTo>
                    <a:pt x="12975" y="14103"/>
                    <a:pt x="12950" y="14247"/>
                    <a:pt x="12602" y="14363"/>
                  </a:cubicBezTo>
                  <a:cubicBezTo>
                    <a:pt x="12652" y="14406"/>
                    <a:pt x="12528" y="14377"/>
                    <a:pt x="12552" y="14421"/>
                  </a:cubicBezTo>
                  <a:cubicBezTo>
                    <a:pt x="12503" y="14450"/>
                    <a:pt x="12428" y="14479"/>
                    <a:pt x="12354" y="14507"/>
                  </a:cubicBezTo>
                  <a:cubicBezTo>
                    <a:pt x="12180" y="14565"/>
                    <a:pt x="12105" y="14623"/>
                    <a:pt x="11981" y="14695"/>
                  </a:cubicBezTo>
                  <a:cubicBezTo>
                    <a:pt x="11334" y="14955"/>
                    <a:pt x="10688" y="15230"/>
                    <a:pt x="10067" y="15504"/>
                  </a:cubicBezTo>
                  <a:cubicBezTo>
                    <a:pt x="9843" y="15548"/>
                    <a:pt x="9445" y="15678"/>
                    <a:pt x="9197" y="15750"/>
                  </a:cubicBezTo>
                  <a:cubicBezTo>
                    <a:pt x="8899" y="15880"/>
                    <a:pt x="8476" y="15923"/>
                    <a:pt x="8277" y="16068"/>
                  </a:cubicBezTo>
                  <a:cubicBezTo>
                    <a:pt x="8029" y="16068"/>
                    <a:pt x="7730" y="16241"/>
                    <a:pt x="7457" y="16270"/>
                  </a:cubicBezTo>
                  <a:cubicBezTo>
                    <a:pt x="7059" y="16415"/>
                    <a:pt x="6960" y="16472"/>
                    <a:pt x="6487" y="16602"/>
                  </a:cubicBezTo>
                  <a:cubicBezTo>
                    <a:pt x="6239" y="16761"/>
                    <a:pt x="5642" y="16906"/>
                    <a:pt x="5319" y="17137"/>
                  </a:cubicBezTo>
                  <a:cubicBezTo>
                    <a:pt x="5170" y="17123"/>
                    <a:pt x="5096" y="17281"/>
                    <a:pt x="4996" y="17238"/>
                  </a:cubicBezTo>
                  <a:cubicBezTo>
                    <a:pt x="4946" y="17209"/>
                    <a:pt x="5021" y="17108"/>
                    <a:pt x="5096" y="17151"/>
                  </a:cubicBezTo>
                  <a:cubicBezTo>
                    <a:pt x="5245" y="17123"/>
                    <a:pt x="5220" y="17079"/>
                    <a:pt x="5294" y="17036"/>
                  </a:cubicBezTo>
                  <a:cubicBezTo>
                    <a:pt x="5245" y="16978"/>
                    <a:pt x="5468" y="16949"/>
                    <a:pt x="5443" y="16906"/>
                  </a:cubicBezTo>
                  <a:cubicBezTo>
                    <a:pt x="5593" y="16862"/>
                    <a:pt x="5568" y="16819"/>
                    <a:pt x="5667" y="16776"/>
                  </a:cubicBezTo>
                  <a:cubicBezTo>
                    <a:pt x="6015" y="16617"/>
                    <a:pt x="6164" y="16559"/>
                    <a:pt x="6438" y="16415"/>
                  </a:cubicBezTo>
                  <a:cubicBezTo>
                    <a:pt x="7059" y="16212"/>
                    <a:pt x="7631" y="16010"/>
                    <a:pt x="8178" y="15793"/>
                  </a:cubicBezTo>
                  <a:cubicBezTo>
                    <a:pt x="8277" y="15793"/>
                    <a:pt x="8401" y="15750"/>
                    <a:pt x="8501" y="15721"/>
                  </a:cubicBezTo>
                  <a:cubicBezTo>
                    <a:pt x="8948" y="15562"/>
                    <a:pt x="9271" y="15447"/>
                    <a:pt x="9768" y="15230"/>
                  </a:cubicBezTo>
                  <a:cubicBezTo>
                    <a:pt x="9918" y="15186"/>
                    <a:pt x="10092" y="15129"/>
                    <a:pt x="10290" y="15042"/>
                  </a:cubicBezTo>
                  <a:cubicBezTo>
                    <a:pt x="10638" y="14912"/>
                    <a:pt x="10887" y="14767"/>
                    <a:pt x="11136" y="14695"/>
                  </a:cubicBezTo>
                  <a:cubicBezTo>
                    <a:pt x="11235" y="14580"/>
                    <a:pt x="11434" y="14580"/>
                    <a:pt x="11508" y="14507"/>
                  </a:cubicBezTo>
                  <a:cubicBezTo>
                    <a:pt x="11682" y="14421"/>
                    <a:pt x="11881" y="14348"/>
                    <a:pt x="12055" y="14262"/>
                  </a:cubicBezTo>
                  <a:cubicBezTo>
                    <a:pt x="12329" y="14074"/>
                    <a:pt x="12677" y="13901"/>
                    <a:pt x="13025" y="13713"/>
                  </a:cubicBezTo>
                  <a:cubicBezTo>
                    <a:pt x="13025" y="13669"/>
                    <a:pt x="13174" y="13626"/>
                    <a:pt x="13223" y="13568"/>
                  </a:cubicBezTo>
                  <a:cubicBezTo>
                    <a:pt x="13273" y="13525"/>
                    <a:pt x="13397" y="13482"/>
                    <a:pt x="13397" y="13424"/>
                  </a:cubicBezTo>
                  <a:cubicBezTo>
                    <a:pt x="13671" y="13337"/>
                    <a:pt x="13596" y="13222"/>
                    <a:pt x="13895" y="13135"/>
                  </a:cubicBezTo>
                  <a:cubicBezTo>
                    <a:pt x="13944" y="13034"/>
                    <a:pt x="14069" y="12933"/>
                    <a:pt x="14267" y="12846"/>
                  </a:cubicBezTo>
                  <a:cubicBezTo>
                    <a:pt x="14267" y="12730"/>
                    <a:pt x="14591" y="12658"/>
                    <a:pt x="14566" y="12542"/>
                  </a:cubicBezTo>
                  <a:cubicBezTo>
                    <a:pt x="14243" y="12586"/>
                    <a:pt x="14044" y="12803"/>
                    <a:pt x="13696" y="12918"/>
                  </a:cubicBezTo>
                  <a:cubicBezTo>
                    <a:pt x="13596" y="12976"/>
                    <a:pt x="13497" y="13034"/>
                    <a:pt x="13348" y="13091"/>
                  </a:cubicBezTo>
                  <a:cubicBezTo>
                    <a:pt x="13273" y="13120"/>
                    <a:pt x="13223" y="13149"/>
                    <a:pt x="13149" y="13178"/>
                  </a:cubicBezTo>
                  <a:cubicBezTo>
                    <a:pt x="13099" y="13193"/>
                    <a:pt x="13099" y="13250"/>
                    <a:pt x="13025" y="13222"/>
                  </a:cubicBezTo>
                  <a:cubicBezTo>
                    <a:pt x="12975" y="13250"/>
                    <a:pt x="13000" y="13294"/>
                    <a:pt x="12900" y="13308"/>
                  </a:cubicBezTo>
                  <a:cubicBezTo>
                    <a:pt x="12826" y="13337"/>
                    <a:pt x="12851" y="13395"/>
                    <a:pt x="12776" y="13366"/>
                  </a:cubicBezTo>
                  <a:cubicBezTo>
                    <a:pt x="12602" y="13409"/>
                    <a:pt x="12627" y="13539"/>
                    <a:pt x="12478" y="13525"/>
                  </a:cubicBezTo>
                  <a:cubicBezTo>
                    <a:pt x="12204" y="13641"/>
                    <a:pt x="12055" y="13771"/>
                    <a:pt x="11782" y="13886"/>
                  </a:cubicBezTo>
                  <a:cubicBezTo>
                    <a:pt x="11583" y="14002"/>
                    <a:pt x="11459" y="14031"/>
                    <a:pt x="11235" y="14190"/>
                  </a:cubicBezTo>
                  <a:cubicBezTo>
                    <a:pt x="10738" y="14421"/>
                    <a:pt x="10514" y="14493"/>
                    <a:pt x="10067" y="14724"/>
                  </a:cubicBezTo>
                  <a:cubicBezTo>
                    <a:pt x="9843" y="14767"/>
                    <a:pt x="9619" y="14869"/>
                    <a:pt x="9396" y="14970"/>
                  </a:cubicBezTo>
                  <a:cubicBezTo>
                    <a:pt x="9097" y="15042"/>
                    <a:pt x="8824" y="15114"/>
                    <a:pt x="8551" y="15215"/>
                  </a:cubicBezTo>
                  <a:cubicBezTo>
                    <a:pt x="8377" y="15244"/>
                    <a:pt x="8377" y="15302"/>
                    <a:pt x="8203" y="15331"/>
                  </a:cubicBezTo>
                  <a:cubicBezTo>
                    <a:pt x="8029" y="15403"/>
                    <a:pt x="7879" y="15403"/>
                    <a:pt x="7730" y="15447"/>
                  </a:cubicBezTo>
                  <a:cubicBezTo>
                    <a:pt x="7382" y="15591"/>
                    <a:pt x="7009" y="15721"/>
                    <a:pt x="6686" y="15779"/>
                  </a:cubicBezTo>
                  <a:cubicBezTo>
                    <a:pt x="6786" y="15866"/>
                    <a:pt x="6487" y="15793"/>
                    <a:pt x="6587" y="15851"/>
                  </a:cubicBezTo>
                  <a:cubicBezTo>
                    <a:pt x="6512" y="15909"/>
                    <a:pt x="6438" y="15923"/>
                    <a:pt x="6363" y="15923"/>
                  </a:cubicBezTo>
                  <a:cubicBezTo>
                    <a:pt x="6463" y="15981"/>
                    <a:pt x="6164" y="15909"/>
                    <a:pt x="6264" y="15996"/>
                  </a:cubicBezTo>
                  <a:cubicBezTo>
                    <a:pt x="6164" y="16039"/>
                    <a:pt x="6139" y="15981"/>
                    <a:pt x="6115" y="16053"/>
                  </a:cubicBezTo>
                  <a:cubicBezTo>
                    <a:pt x="6065" y="16097"/>
                    <a:pt x="5866" y="16111"/>
                    <a:pt x="5941" y="16169"/>
                  </a:cubicBezTo>
                  <a:cubicBezTo>
                    <a:pt x="5891" y="16198"/>
                    <a:pt x="5692" y="16227"/>
                    <a:pt x="5767" y="16270"/>
                  </a:cubicBezTo>
                  <a:cubicBezTo>
                    <a:pt x="5692" y="16313"/>
                    <a:pt x="5593" y="16342"/>
                    <a:pt x="5518" y="16371"/>
                  </a:cubicBezTo>
                  <a:cubicBezTo>
                    <a:pt x="5518" y="16400"/>
                    <a:pt x="5394" y="16516"/>
                    <a:pt x="5319" y="16458"/>
                  </a:cubicBezTo>
                  <a:cubicBezTo>
                    <a:pt x="5294" y="16328"/>
                    <a:pt x="5468" y="16357"/>
                    <a:pt x="5568" y="16256"/>
                  </a:cubicBezTo>
                  <a:cubicBezTo>
                    <a:pt x="5791" y="16183"/>
                    <a:pt x="5816" y="16082"/>
                    <a:pt x="6040" y="16010"/>
                  </a:cubicBezTo>
                  <a:cubicBezTo>
                    <a:pt x="6463" y="15735"/>
                    <a:pt x="6736" y="15678"/>
                    <a:pt x="7357" y="15389"/>
                  </a:cubicBezTo>
                  <a:cubicBezTo>
                    <a:pt x="8004" y="15172"/>
                    <a:pt x="8675" y="14926"/>
                    <a:pt x="9321" y="14710"/>
                  </a:cubicBezTo>
                  <a:cubicBezTo>
                    <a:pt x="9644" y="14536"/>
                    <a:pt x="9992" y="14464"/>
                    <a:pt x="10266" y="14247"/>
                  </a:cubicBezTo>
                  <a:cubicBezTo>
                    <a:pt x="10390" y="14276"/>
                    <a:pt x="10564" y="14103"/>
                    <a:pt x="10688" y="14132"/>
                  </a:cubicBezTo>
                  <a:cubicBezTo>
                    <a:pt x="10638" y="14103"/>
                    <a:pt x="10763" y="14074"/>
                    <a:pt x="10812" y="14045"/>
                  </a:cubicBezTo>
                  <a:cubicBezTo>
                    <a:pt x="10862" y="14016"/>
                    <a:pt x="10862" y="13987"/>
                    <a:pt x="10937" y="13958"/>
                  </a:cubicBezTo>
                  <a:cubicBezTo>
                    <a:pt x="11210" y="13872"/>
                    <a:pt x="11334" y="13799"/>
                    <a:pt x="11558" y="13669"/>
                  </a:cubicBezTo>
                  <a:cubicBezTo>
                    <a:pt x="11807" y="13568"/>
                    <a:pt x="12055" y="13467"/>
                    <a:pt x="12204" y="13352"/>
                  </a:cubicBezTo>
                  <a:cubicBezTo>
                    <a:pt x="12602" y="13178"/>
                    <a:pt x="12975" y="13063"/>
                    <a:pt x="13248" y="12918"/>
                  </a:cubicBezTo>
                  <a:cubicBezTo>
                    <a:pt x="13422" y="12875"/>
                    <a:pt x="13646" y="12788"/>
                    <a:pt x="13919" y="12672"/>
                  </a:cubicBezTo>
                  <a:cubicBezTo>
                    <a:pt x="14069" y="12658"/>
                    <a:pt x="14218" y="12557"/>
                    <a:pt x="14342" y="12557"/>
                  </a:cubicBezTo>
                  <a:cubicBezTo>
                    <a:pt x="14417" y="12542"/>
                    <a:pt x="14491" y="12514"/>
                    <a:pt x="14541" y="12485"/>
                  </a:cubicBezTo>
                  <a:cubicBezTo>
                    <a:pt x="14591" y="12557"/>
                    <a:pt x="14715" y="12384"/>
                    <a:pt x="14765" y="12456"/>
                  </a:cubicBezTo>
                  <a:cubicBezTo>
                    <a:pt x="14963" y="12398"/>
                    <a:pt x="14814" y="12326"/>
                    <a:pt x="15013" y="12311"/>
                  </a:cubicBezTo>
                  <a:cubicBezTo>
                    <a:pt x="15162" y="12297"/>
                    <a:pt x="15287" y="12297"/>
                    <a:pt x="15411" y="12297"/>
                  </a:cubicBezTo>
                  <a:cubicBezTo>
                    <a:pt x="15535" y="12239"/>
                    <a:pt x="15809" y="12326"/>
                    <a:pt x="15734" y="12196"/>
                  </a:cubicBezTo>
                  <a:cubicBezTo>
                    <a:pt x="15510" y="12268"/>
                    <a:pt x="15311" y="12253"/>
                    <a:pt x="15113" y="12239"/>
                  </a:cubicBezTo>
                  <a:cubicBezTo>
                    <a:pt x="14889" y="12297"/>
                    <a:pt x="14690" y="12282"/>
                    <a:pt x="14491" y="12326"/>
                  </a:cubicBezTo>
                  <a:cubicBezTo>
                    <a:pt x="14267" y="12384"/>
                    <a:pt x="14069" y="12369"/>
                    <a:pt x="13845" y="12456"/>
                  </a:cubicBezTo>
                  <a:cubicBezTo>
                    <a:pt x="13745" y="12427"/>
                    <a:pt x="13621" y="12470"/>
                    <a:pt x="13497" y="12528"/>
                  </a:cubicBezTo>
                  <a:cubicBezTo>
                    <a:pt x="13422" y="12470"/>
                    <a:pt x="13273" y="12586"/>
                    <a:pt x="13174" y="12557"/>
                  </a:cubicBezTo>
                  <a:cubicBezTo>
                    <a:pt x="13000" y="12644"/>
                    <a:pt x="12801" y="12701"/>
                    <a:pt x="12627" y="12759"/>
                  </a:cubicBezTo>
                  <a:cubicBezTo>
                    <a:pt x="12055" y="12990"/>
                    <a:pt x="11658" y="13149"/>
                    <a:pt x="11285" y="13279"/>
                  </a:cubicBezTo>
                  <a:cubicBezTo>
                    <a:pt x="10986" y="13395"/>
                    <a:pt x="10912" y="13467"/>
                    <a:pt x="10663" y="13539"/>
                  </a:cubicBezTo>
                  <a:cubicBezTo>
                    <a:pt x="10440" y="13641"/>
                    <a:pt x="10216" y="13727"/>
                    <a:pt x="9992" y="13828"/>
                  </a:cubicBezTo>
                  <a:cubicBezTo>
                    <a:pt x="9396" y="14002"/>
                    <a:pt x="8774" y="14291"/>
                    <a:pt x="8178" y="14479"/>
                  </a:cubicBezTo>
                  <a:cubicBezTo>
                    <a:pt x="8029" y="14565"/>
                    <a:pt x="7780" y="14681"/>
                    <a:pt x="7482" y="14811"/>
                  </a:cubicBezTo>
                  <a:cubicBezTo>
                    <a:pt x="7432" y="14825"/>
                    <a:pt x="7382" y="14854"/>
                    <a:pt x="7333" y="14869"/>
                  </a:cubicBezTo>
                  <a:cubicBezTo>
                    <a:pt x="7258" y="14912"/>
                    <a:pt x="7183" y="14883"/>
                    <a:pt x="7208" y="14926"/>
                  </a:cubicBezTo>
                  <a:cubicBezTo>
                    <a:pt x="6960" y="15028"/>
                    <a:pt x="6686" y="15143"/>
                    <a:pt x="6438" y="15244"/>
                  </a:cubicBezTo>
                  <a:cubicBezTo>
                    <a:pt x="6338" y="15331"/>
                    <a:pt x="6264" y="15403"/>
                    <a:pt x="6065" y="15475"/>
                  </a:cubicBezTo>
                  <a:cubicBezTo>
                    <a:pt x="6040" y="15519"/>
                    <a:pt x="5990" y="15548"/>
                    <a:pt x="5891" y="15577"/>
                  </a:cubicBezTo>
                  <a:cubicBezTo>
                    <a:pt x="5866" y="15605"/>
                    <a:pt x="5767" y="15721"/>
                    <a:pt x="5692" y="15663"/>
                  </a:cubicBezTo>
                  <a:cubicBezTo>
                    <a:pt x="5717" y="15605"/>
                    <a:pt x="5717" y="15548"/>
                    <a:pt x="5767" y="15490"/>
                  </a:cubicBezTo>
                  <a:cubicBezTo>
                    <a:pt x="5891" y="15475"/>
                    <a:pt x="5891" y="15461"/>
                    <a:pt x="6090" y="15389"/>
                  </a:cubicBezTo>
                  <a:cubicBezTo>
                    <a:pt x="6040" y="15360"/>
                    <a:pt x="6139" y="15331"/>
                    <a:pt x="6214" y="15302"/>
                  </a:cubicBezTo>
                  <a:cubicBezTo>
                    <a:pt x="6239" y="15259"/>
                    <a:pt x="6289" y="15230"/>
                    <a:pt x="6388" y="15201"/>
                  </a:cubicBezTo>
                  <a:cubicBezTo>
                    <a:pt x="6512" y="15129"/>
                    <a:pt x="6612" y="15056"/>
                    <a:pt x="6736" y="14984"/>
                  </a:cubicBezTo>
                  <a:cubicBezTo>
                    <a:pt x="6985" y="14898"/>
                    <a:pt x="7034" y="14811"/>
                    <a:pt x="7258" y="14724"/>
                  </a:cubicBezTo>
                  <a:cubicBezTo>
                    <a:pt x="7283" y="14652"/>
                    <a:pt x="7357" y="14681"/>
                    <a:pt x="7457" y="14637"/>
                  </a:cubicBezTo>
                  <a:cubicBezTo>
                    <a:pt x="7507" y="14565"/>
                    <a:pt x="7482" y="14565"/>
                    <a:pt x="7631" y="14536"/>
                  </a:cubicBezTo>
                  <a:cubicBezTo>
                    <a:pt x="7830" y="14435"/>
                    <a:pt x="8053" y="14334"/>
                    <a:pt x="8277" y="14218"/>
                  </a:cubicBezTo>
                  <a:cubicBezTo>
                    <a:pt x="8277" y="14218"/>
                    <a:pt x="8327" y="14233"/>
                    <a:pt x="8352" y="14233"/>
                  </a:cubicBezTo>
                  <a:cubicBezTo>
                    <a:pt x="8401" y="14218"/>
                    <a:pt x="8377" y="14190"/>
                    <a:pt x="8401" y="14175"/>
                  </a:cubicBezTo>
                  <a:cubicBezTo>
                    <a:pt x="8476" y="14132"/>
                    <a:pt x="8551" y="14103"/>
                    <a:pt x="8650" y="14074"/>
                  </a:cubicBezTo>
                  <a:cubicBezTo>
                    <a:pt x="9445" y="13713"/>
                    <a:pt x="10042" y="13539"/>
                    <a:pt x="10763" y="13222"/>
                  </a:cubicBezTo>
                  <a:cubicBezTo>
                    <a:pt x="10937" y="13178"/>
                    <a:pt x="11160" y="13091"/>
                    <a:pt x="11434" y="12976"/>
                  </a:cubicBezTo>
                  <a:cubicBezTo>
                    <a:pt x="11608" y="12947"/>
                    <a:pt x="11807" y="12904"/>
                    <a:pt x="12006" y="12803"/>
                  </a:cubicBezTo>
                  <a:cubicBezTo>
                    <a:pt x="12229" y="12774"/>
                    <a:pt x="12453" y="12716"/>
                    <a:pt x="12701" y="12615"/>
                  </a:cubicBezTo>
                  <a:cubicBezTo>
                    <a:pt x="12826" y="12557"/>
                    <a:pt x="12950" y="12644"/>
                    <a:pt x="12975" y="12542"/>
                  </a:cubicBezTo>
                  <a:cubicBezTo>
                    <a:pt x="13049" y="12600"/>
                    <a:pt x="13223" y="12398"/>
                    <a:pt x="13323" y="12470"/>
                  </a:cubicBezTo>
                  <a:cubicBezTo>
                    <a:pt x="13422" y="12369"/>
                    <a:pt x="13721" y="12340"/>
                    <a:pt x="13944" y="12239"/>
                  </a:cubicBezTo>
                  <a:cubicBezTo>
                    <a:pt x="14168" y="12181"/>
                    <a:pt x="14417" y="12080"/>
                    <a:pt x="14640" y="12008"/>
                  </a:cubicBezTo>
                  <a:cubicBezTo>
                    <a:pt x="14566" y="11936"/>
                    <a:pt x="14466" y="11979"/>
                    <a:pt x="14367" y="12022"/>
                  </a:cubicBezTo>
                  <a:cubicBezTo>
                    <a:pt x="14267" y="12022"/>
                    <a:pt x="14143" y="12080"/>
                    <a:pt x="14044" y="12123"/>
                  </a:cubicBezTo>
                  <a:cubicBezTo>
                    <a:pt x="13845" y="12167"/>
                    <a:pt x="13621" y="12239"/>
                    <a:pt x="13397" y="12326"/>
                  </a:cubicBezTo>
                  <a:cubicBezTo>
                    <a:pt x="13223" y="12297"/>
                    <a:pt x="13000" y="12456"/>
                    <a:pt x="12826" y="12456"/>
                  </a:cubicBezTo>
                  <a:cubicBezTo>
                    <a:pt x="12726" y="12499"/>
                    <a:pt x="12652" y="12470"/>
                    <a:pt x="12552" y="12542"/>
                  </a:cubicBezTo>
                  <a:cubicBezTo>
                    <a:pt x="12453" y="12499"/>
                    <a:pt x="12329" y="12644"/>
                    <a:pt x="12254" y="12600"/>
                  </a:cubicBezTo>
                  <a:cubicBezTo>
                    <a:pt x="11807" y="12745"/>
                    <a:pt x="11583" y="12817"/>
                    <a:pt x="11136" y="12918"/>
                  </a:cubicBezTo>
                  <a:cubicBezTo>
                    <a:pt x="10340" y="13236"/>
                    <a:pt x="10092" y="13366"/>
                    <a:pt x="9271" y="13626"/>
                  </a:cubicBezTo>
                  <a:cubicBezTo>
                    <a:pt x="9172" y="13684"/>
                    <a:pt x="9147" y="13727"/>
                    <a:pt x="9023" y="13771"/>
                  </a:cubicBezTo>
                  <a:cubicBezTo>
                    <a:pt x="8774" y="13857"/>
                    <a:pt x="8700" y="13915"/>
                    <a:pt x="8426" y="13987"/>
                  </a:cubicBezTo>
                  <a:cubicBezTo>
                    <a:pt x="8252" y="14117"/>
                    <a:pt x="7879" y="14233"/>
                    <a:pt x="7606" y="14363"/>
                  </a:cubicBezTo>
                  <a:cubicBezTo>
                    <a:pt x="7283" y="14536"/>
                    <a:pt x="6835" y="14811"/>
                    <a:pt x="6587" y="14869"/>
                  </a:cubicBezTo>
                  <a:cubicBezTo>
                    <a:pt x="6637" y="14912"/>
                    <a:pt x="6413" y="14941"/>
                    <a:pt x="6438" y="14999"/>
                  </a:cubicBezTo>
                  <a:cubicBezTo>
                    <a:pt x="6289" y="15013"/>
                    <a:pt x="6363" y="15129"/>
                    <a:pt x="6239" y="15085"/>
                  </a:cubicBezTo>
                  <a:cubicBezTo>
                    <a:pt x="6139" y="15114"/>
                    <a:pt x="6164" y="15172"/>
                    <a:pt x="6015" y="15201"/>
                  </a:cubicBezTo>
                  <a:cubicBezTo>
                    <a:pt x="6015" y="15259"/>
                    <a:pt x="5916" y="15302"/>
                    <a:pt x="5841" y="15244"/>
                  </a:cubicBezTo>
                  <a:cubicBezTo>
                    <a:pt x="5841" y="15186"/>
                    <a:pt x="5891" y="15129"/>
                    <a:pt x="5990" y="15071"/>
                  </a:cubicBezTo>
                  <a:cubicBezTo>
                    <a:pt x="6139" y="15056"/>
                    <a:pt x="6115" y="14999"/>
                    <a:pt x="6264" y="14999"/>
                  </a:cubicBezTo>
                  <a:cubicBezTo>
                    <a:pt x="6214" y="14912"/>
                    <a:pt x="6463" y="14840"/>
                    <a:pt x="6512" y="14753"/>
                  </a:cubicBezTo>
                  <a:cubicBezTo>
                    <a:pt x="7705" y="14103"/>
                    <a:pt x="8998" y="13482"/>
                    <a:pt x="10415" y="12976"/>
                  </a:cubicBezTo>
                  <a:cubicBezTo>
                    <a:pt x="10514" y="12976"/>
                    <a:pt x="10638" y="12933"/>
                    <a:pt x="10738" y="12904"/>
                  </a:cubicBezTo>
                  <a:cubicBezTo>
                    <a:pt x="11160" y="12716"/>
                    <a:pt x="11533" y="12658"/>
                    <a:pt x="11906" y="12528"/>
                  </a:cubicBezTo>
                  <a:cubicBezTo>
                    <a:pt x="11981" y="12542"/>
                    <a:pt x="11956" y="12485"/>
                    <a:pt x="12105" y="12470"/>
                  </a:cubicBezTo>
                  <a:cubicBezTo>
                    <a:pt x="12204" y="12470"/>
                    <a:pt x="12304" y="12398"/>
                    <a:pt x="12403" y="12427"/>
                  </a:cubicBezTo>
                  <a:cubicBezTo>
                    <a:pt x="12503" y="12355"/>
                    <a:pt x="12577" y="12384"/>
                    <a:pt x="12677" y="12340"/>
                  </a:cubicBezTo>
                  <a:cubicBezTo>
                    <a:pt x="12751" y="12384"/>
                    <a:pt x="12900" y="12239"/>
                    <a:pt x="12975" y="12297"/>
                  </a:cubicBezTo>
                  <a:cubicBezTo>
                    <a:pt x="13174" y="12196"/>
                    <a:pt x="13348" y="12196"/>
                    <a:pt x="13547" y="12152"/>
                  </a:cubicBezTo>
                  <a:cubicBezTo>
                    <a:pt x="13721" y="12109"/>
                    <a:pt x="13944" y="12022"/>
                    <a:pt x="14118" y="12022"/>
                  </a:cubicBezTo>
                  <a:cubicBezTo>
                    <a:pt x="14491" y="11921"/>
                    <a:pt x="14864" y="11849"/>
                    <a:pt x="15237" y="11762"/>
                  </a:cubicBezTo>
                  <a:cubicBezTo>
                    <a:pt x="15162" y="11632"/>
                    <a:pt x="14988" y="11806"/>
                    <a:pt x="14889" y="11762"/>
                  </a:cubicBezTo>
                  <a:cubicBezTo>
                    <a:pt x="14740" y="11849"/>
                    <a:pt x="14615" y="11777"/>
                    <a:pt x="14466" y="11878"/>
                  </a:cubicBezTo>
                  <a:cubicBezTo>
                    <a:pt x="14367" y="11834"/>
                    <a:pt x="14218" y="11950"/>
                    <a:pt x="14093" y="11921"/>
                  </a:cubicBezTo>
                  <a:cubicBezTo>
                    <a:pt x="13944" y="11993"/>
                    <a:pt x="13845" y="11950"/>
                    <a:pt x="13671" y="12022"/>
                  </a:cubicBezTo>
                  <a:cubicBezTo>
                    <a:pt x="13621" y="11993"/>
                    <a:pt x="13547" y="12051"/>
                    <a:pt x="13497" y="12066"/>
                  </a:cubicBezTo>
                  <a:cubicBezTo>
                    <a:pt x="13447" y="12051"/>
                    <a:pt x="13373" y="12051"/>
                    <a:pt x="13323" y="12080"/>
                  </a:cubicBezTo>
                  <a:cubicBezTo>
                    <a:pt x="13149" y="12181"/>
                    <a:pt x="13049" y="12095"/>
                    <a:pt x="12900" y="12181"/>
                  </a:cubicBezTo>
                  <a:cubicBezTo>
                    <a:pt x="12851" y="12152"/>
                    <a:pt x="12776" y="12196"/>
                    <a:pt x="12701" y="12225"/>
                  </a:cubicBezTo>
                  <a:cubicBezTo>
                    <a:pt x="12652" y="12167"/>
                    <a:pt x="12552" y="12268"/>
                    <a:pt x="12478" y="12282"/>
                  </a:cubicBezTo>
                  <a:cubicBezTo>
                    <a:pt x="12428" y="12253"/>
                    <a:pt x="12354" y="12326"/>
                    <a:pt x="12304" y="12282"/>
                  </a:cubicBezTo>
                  <a:cubicBezTo>
                    <a:pt x="12204" y="12355"/>
                    <a:pt x="12155" y="12297"/>
                    <a:pt x="12055" y="12355"/>
                  </a:cubicBezTo>
                  <a:cubicBezTo>
                    <a:pt x="11931" y="12398"/>
                    <a:pt x="11782" y="12412"/>
                    <a:pt x="11633" y="12499"/>
                  </a:cubicBezTo>
                  <a:cubicBezTo>
                    <a:pt x="11359" y="12542"/>
                    <a:pt x="11086" y="12600"/>
                    <a:pt x="10788" y="12745"/>
                  </a:cubicBezTo>
                  <a:cubicBezTo>
                    <a:pt x="10738" y="12716"/>
                    <a:pt x="10663" y="12759"/>
                    <a:pt x="10589" y="12788"/>
                  </a:cubicBezTo>
                  <a:cubicBezTo>
                    <a:pt x="10514" y="12846"/>
                    <a:pt x="10464" y="12788"/>
                    <a:pt x="10365" y="12846"/>
                  </a:cubicBezTo>
                  <a:cubicBezTo>
                    <a:pt x="10241" y="12947"/>
                    <a:pt x="10042" y="12904"/>
                    <a:pt x="10017" y="13005"/>
                  </a:cubicBezTo>
                  <a:cubicBezTo>
                    <a:pt x="9967" y="12976"/>
                    <a:pt x="9893" y="13019"/>
                    <a:pt x="9818" y="13048"/>
                  </a:cubicBezTo>
                  <a:cubicBezTo>
                    <a:pt x="9694" y="13091"/>
                    <a:pt x="9570" y="13149"/>
                    <a:pt x="9445" y="13193"/>
                  </a:cubicBezTo>
                  <a:cubicBezTo>
                    <a:pt x="9420" y="13207"/>
                    <a:pt x="9445" y="13236"/>
                    <a:pt x="9445" y="13236"/>
                  </a:cubicBezTo>
                  <a:cubicBezTo>
                    <a:pt x="9420" y="13265"/>
                    <a:pt x="9371" y="13236"/>
                    <a:pt x="9346" y="13250"/>
                  </a:cubicBezTo>
                  <a:cubicBezTo>
                    <a:pt x="8973" y="13380"/>
                    <a:pt x="8700" y="13525"/>
                    <a:pt x="8327" y="13669"/>
                  </a:cubicBezTo>
                  <a:cubicBezTo>
                    <a:pt x="8178" y="13771"/>
                    <a:pt x="7879" y="13886"/>
                    <a:pt x="7556" y="14031"/>
                  </a:cubicBezTo>
                  <a:cubicBezTo>
                    <a:pt x="7432" y="14117"/>
                    <a:pt x="7233" y="14204"/>
                    <a:pt x="7034" y="14291"/>
                  </a:cubicBezTo>
                  <a:cubicBezTo>
                    <a:pt x="6885" y="14377"/>
                    <a:pt x="6835" y="14450"/>
                    <a:pt x="6612" y="14493"/>
                  </a:cubicBezTo>
                  <a:cubicBezTo>
                    <a:pt x="6587" y="14551"/>
                    <a:pt x="6512" y="14580"/>
                    <a:pt x="6413" y="14623"/>
                  </a:cubicBezTo>
                  <a:cubicBezTo>
                    <a:pt x="6463" y="14652"/>
                    <a:pt x="6189" y="14767"/>
                    <a:pt x="6164" y="14724"/>
                  </a:cubicBezTo>
                  <a:cubicBezTo>
                    <a:pt x="6264" y="14710"/>
                    <a:pt x="6189" y="14637"/>
                    <a:pt x="6214" y="14623"/>
                  </a:cubicBezTo>
                  <a:cubicBezTo>
                    <a:pt x="6289" y="14580"/>
                    <a:pt x="6413" y="14565"/>
                    <a:pt x="6463" y="14522"/>
                  </a:cubicBezTo>
                  <a:cubicBezTo>
                    <a:pt x="6463" y="14522"/>
                    <a:pt x="6463" y="14493"/>
                    <a:pt x="6463" y="14479"/>
                  </a:cubicBezTo>
                  <a:cubicBezTo>
                    <a:pt x="6487" y="14479"/>
                    <a:pt x="6512" y="14479"/>
                    <a:pt x="6512" y="14464"/>
                  </a:cubicBezTo>
                  <a:cubicBezTo>
                    <a:pt x="6562" y="14450"/>
                    <a:pt x="6512" y="14435"/>
                    <a:pt x="6537" y="14421"/>
                  </a:cubicBezTo>
                  <a:cubicBezTo>
                    <a:pt x="6587" y="14377"/>
                    <a:pt x="6686" y="14377"/>
                    <a:pt x="6686" y="14320"/>
                  </a:cubicBezTo>
                  <a:cubicBezTo>
                    <a:pt x="7034" y="14190"/>
                    <a:pt x="7159" y="14031"/>
                    <a:pt x="7382" y="13886"/>
                  </a:cubicBezTo>
                  <a:cubicBezTo>
                    <a:pt x="7805" y="13698"/>
                    <a:pt x="7879" y="13641"/>
                    <a:pt x="8302" y="13496"/>
                  </a:cubicBezTo>
                  <a:cubicBezTo>
                    <a:pt x="8451" y="13409"/>
                    <a:pt x="8650" y="13308"/>
                    <a:pt x="8874" y="13222"/>
                  </a:cubicBezTo>
                  <a:cubicBezTo>
                    <a:pt x="8899" y="13149"/>
                    <a:pt x="8998" y="13207"/>
                    <a:pt x="9122" y="13120"/>
                  </a:cubicBezTo>
                  <a:cubicBezTo>
                    <a:pt x="9246" y="13077"/>
                    <a:pt x="9371" y="13019"/>
                    <a:pt x="9495" y="12976"/>
                  </a:cubicBezTo>
                  <a:cubicBezTo>
                    <a:pt x="9570" y="12976"/>
                    <a:pt x="9669" y="12947"/>
                    <a:pt x="9744" y="12889"/>
                  </a:cubicBezTo>
                  <a:cubicBezTo>
                    <a:pt x="9843" y="12831"/>
                    <a:pt x="9918" y="12933"/>
                    <a:pt x="10017" y="12860"/>
                  </a:cubicBezTo>
                  <a:cubicBezTo>
                    <a:pt x="9942" y="12803"/>
                    <a:pt x="10141" y="12788"/>
                    <a:pt x="10166" y="12788"/>
                  </a:cubicBezTo>
                  <a:cubicBezTo>
                    <a:pt x="10290" y="12759"/>
                    <a:pt x="10216" y="12716"/>
                    <a:pt x="10340" y="12687"/>
                  </a:cubicBezTo>
                  <a:cubicBezTo>
                    <a:pt x="10390" y="12759"/>
                    <a:pt x="10514" y="12586"/>
                    <a:pt x="10564" y="12658"/>
                  </a:cubicBezTo>
                  <a:cubicBezTo>
                    <a:pt x="10638" y="12644"/>
                    <a:pt x="10738" y="12542"/>
                    <a:pt x="10788" y="12600"/>
                  </a:cubicBezTo>
                  <a:cubicBezTo>
                    <a:pt x="10937" y="12571"/>
                    <a:pt x="11111" y="12499"/>
                    <a:pt x="11260" y="12485"/>
                  </a:cubicBezTo>
                  <a:cubicBezTo>
                    <a:pt x="11583" y="12340"/>
                    <a:pt x="11881" y="12340"/>
                    <a:pt x="12229" y="12181"/>
                  </a:cubicBezTo>
                  <a:cubicBezTo>
                    <a:pt x="12726" y="12080"/>
                    <a:pt x="13223" y="11950"/>
                    <a:pt x="13745" y="11791"/>
                  </a:cubicBezTo>
                  <a:cubicBezTo>
                    <a:pt x="13895" y="11690"/>
                    <a:pt x="13919" y="11704"/>
                    <a:pt x="14118" y="11632"/>
                  </a:cubicBezTo>
                  <a:cubicBezTo>
                    <a:pt x="14243" y="11560"/>
                    <a:pt x="14193" y="11574"/>
                    <a:pt x="14367" y="11488"/>
                  </a:cubicBezTo>
                  <a:cubicBezTo>
                    <a:pt x="14516" y="11430"/>
                    <a:pt x="14665" y="11372"/>
                    <a:pt x="14814" y="11314"/>
                  </a:cubicBezTo>
                  <a:cubicBezTo>
                    <a:pt x="14839" y="11271"/>
                    <a:pt x="15038" y="11242"/>
                    <a:pt x="14988" y="11199"/>
                  </a:cubicBezTo>
                  <a:cubicBezTo>
                    <a:pt x="15013" y="11170"/>
                    <a:pt x="15212" y="11141"/>
                    <a:pt x="15137" y="11098"/>
                  </a:cubicBezTo>
                  <a:cubicBezTo>
                    <a:pt x="14939" y="11112"/>
                    <a:pt x="14839" y="11213"/>
                    <a:pt x="14665" y="11300"/>
                  </a:cubicBezTo>
                  <a:cubicBezTo>
                    <a:pt x="14218" y="11488"/>
                    <a:pt x="13721" y="11676"/>
                    <a:pt x="13323" y="11834"/>
                  </a:cubicBezTo>
                  <a:cubicBezTo>
                    <a:pt x="13074" y="11849"/>
                    <a:pt x="12900" y="11921"/>
                    <a:pt x="12751" y="11965"/>
                  </a:cubicBezTo>
                  <a:cubicBezTo>
                    <a:pt x="12528" y="12008"/>
                    <a:pt x="12279" y="12080"/>
                    <a:pt x="12055" y="12109"/>
                  </a:cubicBezTo>
                  <a:cubicBezTo>
                    <a:pt x="11906" y="12196"/>
                    <a:pt x="11782" y="12152"/>
                    <a:pt x="11633" y="12253"/>
                  </a:cubicBezTo>
                  <a:cubicBezTo>
                    <a:pt x="11508" y="12225"/>
                    <a:pt x="11310" y="12355"/>
                    <a:pt x="11185" y="12326"/>
                  </a:cubicBezTo>
                  <a:cubicBezTo>
                    <a:pt x="10887" y="12427"/>
                    <a:pt x="10589" y="12499"/>
                    <a:pt x="10315" y="12557"/>
                  </a:cubicBezTo>
                  <a:cubicBezTo>
                    <a:pt x="10191" y="12600"/>
                    <a:pt x="10067" y="12658"/>
                    <a:pt x="9942" y="12701"/>
                  </a:cubicBezTo>
                  <a:cubicBezTo>
                    <a:pt x="9694" y="12759"/>
                    <a:pt x="9396" y="12889"/>
                    <a:pt x="9147" y="12947"/>
                  </a:cubicBezTo>
                  <a:cubicBezTo>
                    <a:pt x="9122" y="13005"/>
                    <a:pt x="8849" y="13005"/>
                    <a:pt x="8849" y="13106"/>
                  </a:cubicBezTo>
                  <a:cubicBezTo>
                    <a:pt x="8675" y="13063"/>
                    <a:pt x="8650" y="13222"/>
                    <a:pt x="8476" y="13250"/>
                  </a:cubicBezTo>
                  <a:cubicBezTo>
                    <a:pt x="8401" y="13279"/>
                    <a:pt x="8327" y="13323"/>
                    <a:pt x="8252" y="13352"/>
                  </a:cubicBezTo>
                  <a:cubicBezTo>
                    <a:pt x="8203" y="13366"/>
                    <a:pt x="8153" y="13380"/>
                    <a:pt x="8128" y="13395"/>
                  </a:cubicBezTo>
                  <a:cubicBezTo>
                    <a:pt x="8078" y="13424"/>
                    <a:pt x="8029" y="13395"/>
                    <a:pt x="8053" y="13438"/>
                  </a:cubicBezTo>
                  <a:cubicBezTo>
                    <a:pt x="7855" y="13510"/>
                    <a:pt x="7656" y="13597"/>
                    <a:pt x="7482" y="13669"/>
                  </a:cubicBezTo>
                  <a:cubicBezTo>
                    <a:pt x="7333" y="13771"/>
                    <a:pt x="7134" y="13901"/>
                    <a:pt x="6935" y="13929"/>
                  </a:cubicBezTo>
                  <a:cubicBezTo>
                    <a:pt x="7009" y="14002"/>
                    <a:pt x="6811" y="14060"/>
                    <a:pt x="6761" y="14117"/>
                  </a:cubicBezTo>
                  <a:cubicBezTo>
                    <a:pt x="6587" y="14175"/>
                    <a:pt x="6487" y="14233"/>
                    <a:pt x="6413" y="14291"/>
                  </a:cubicBezTo>
                  <a:cubicBezTo>
                    <a:pt x="6363" y="14218"/>
                    <a:pt x="6512" y="14146"/>
                    <a:pt x="6512" y="14074"/>
                  </a:cubicBezTo>
                  <a:cubicBezTo>
                    <a:pt x="6686" y="14045"/>
                    <a:pt x="6537" y="13872"/>
                    <a:pt x="6661" y="13901"/>
                  </a:cubicBezTo>
                  <a:cubicBezTo>
                    <a:pt x="6637" y="13958"/>
                    <a:pt x="6587" y="14016"/>
                    <a:pt x="6711" y="14031"/>
                  </a:cubicBezTo>
                  <a:cubicBezTo>
                    <a:pt x="6885" y="13901"/>
                    <a:pt x="7084" y="13785"/>
                    <a:pt x="7208" y="13641"/>
                  </a:cubicBezTo>
                  <a:cubicBezTo>
                    <a:pt x="7308" y="13698"/>
                    <a:pt x="7258" y="13583"/>
                    <a:pt x="7357" y="13583"/>
                  </a:cubicBezTo>
                  <a:cubicBezTo>
                    <a:pt x="7879" y="13366"/>
                    <a:pt x="7855" y="13308"/>
                    <a:pt x="8377" y="13164"/>
                  </a:cubicBezTo>
                  <a:cubicBezTo>
                    <a:pt x="8377" y="13091"/>
                    <a:pt x="8551" y="13048"/>
                    <a:pt x="8650" y="13005"/>
                  </a:cubicBezTo>
                  <a:cubicBezTo>
                    <a:pt x="9396" y="12788"/>
                    <a:pt x="10141" y="12441"/>
                    <a:pt x="10912" y="12268"/>
                  </a:cubicBezTo>
                  <a:cubicBezTo>
                    <a:pt x="11086" y="12152"/>
                    <a:pt x="11310" y="12152"/>
                    <a:pt x="11508" y="12095"/>
                  </a:cubicBezTo>
                  <a:cubicBezTo>
                    <a:pt x="11508" y="12095"/>
                    <a:pt x="11484" y="12066"/>
                    <a:pt x="11484" y="12066"/>
                  </a:cubicBezTo>
                  <a:cubicBezTo>
                    <a:pt x="11484" y="12066"/>
                    <a:pt x="11757" y="12008"/>
                    <a:pt x="11782" y="12008"/>
                  </a:cubicBezTo>
                  <a:cubicBezTo>
                    <a:pt x="11807" y="12008"/>
                    <a:pt x="11832" y="11993"/>
                    <a:pt x="11856" y="11979"/>
                  </a:cubicBezTo>
                  <a:cubicBezTo>
                    <a:pt x="12279" y="11878"/>
                    <a:pt x="12701" y="11762"/>
                    <a:pt x="13199" y="11589"/>
                  </a:cubicBezTo>
                  <a:cubicBezTo>
                    <a:pt x="13770" y="11343"/>
                    <a:pt x="14118" y="11271"/>
                    <a:pt x="14715" y="10996"/>
                  </a:cubicBezTo>
                  <a:cubicBezTo>
                    <a:pt x="14789" y="10895"/>
                    <a:pt x="15113" y="10823"/>
                    <a:pt x="15113" y="10722"/>
                  </a:cubicBezTo>
                  <a:cubicBezTo>
                    <a:pt x="15063" y="10736"/>
                    <a:pt x="15013" y="10765"/>
                    <a:pt x="14939" y="10780"/>
                  </a:cubicBezTo>
                  <a:cubicBezTo>
                    <a:pt x="14914" y="10809"/>
                    <a:pt x="14939" y="10852"/>
                    <a:pt x="14864" y="10823"/>
                  </a:cubicBezTo>
                  <a:cubicBezTo>
                    <a:pt x="14690" y="10881"/>
                    <a:pt x="14740" y="10852"/>
                    <a:pt x="14591" y="10939"/>
                  </a:cubicBezTo>
                  <a:cubicBezTo>
                    <a:pt x="14342" y="11040"/>
                    <a:pt x="14118" y="11141"/>
                    <a:pt x="13870" y="11242"/>
                  </a:cubicBezTo>
                  <a:cubicBezTo>
                    <a:pt x="13845" y="11228"/>
                    <a:pt x="13820" y="11213"/>
                    <a:pt x="13795" y="11228"/>
                  </a:cubicBezTo>
                  <a:cubicBezTo>
                    <a:pt x="13721" y="11271"/>
                    <a:pt x="13745" y="11329"/>
                    <a:pt x="13646" y="11300"/>
                  </a:cubicBezTo>
                  <a:cubicBezTo>
                    <a:pt x="13522" y="11358"/>
                    <a:pt x="13397" y="11401"/>
                    <a:pt x="13273" y="11459"/>
                  </a:cubicBezTo>
                  <a:cubicBezTo>
                    <a:pt x="13174" y="11415"/>
                    <a:pt x="13049" y="11546"/>
                    <a:pt x="12925" y="11560"/>
                  </a:cubicBezTo>
                  <a:cubicBezTo>
                    <a:pt x="12826" y="11531"/>
                    <a:pt x="12677" y="11647"/>
                    <a:pt x="12577" y="11676"/>
                  </a:cubicBezTo>
                  <a:cubicBezTo>
                    <a:pt x="12279" y="11719"/>
                    <a:pt x="11931" y="11849"/>
                    <a:pt x="11633" y="11892"/>
                  </a:cubicBezTo>
                  <a:cubicBezTo>
                    <a:pt x="11310" y="11950"/>
                    <a:pt x="10962" y="12123"/>
                    <a:pt x="10663" y="12152"/>
                  </a:cubicBezTo>
                  <a:cubicBezTo>
                    <a:pt x="10738" y="12239"/>
                    <a:pt x="10564" y="12167"/>
                    <a:pt x="10514" y="12225"/>
                  </a:cubicBezTo>
                  <a:cubicBezTo>
                    <a:pt x="10390" y="12268"/>
                    <a:pt x="10390" y="12225"/>
                    <a:pt x="10340" y="12297"/>
                  </a:cubicBezTo>
                  <a:cubicBezTo>
                    <a:pt x="10290" y="12239"/>
                    <a:pt x="10191" y="12340"/>
                    <a:pt x="10116" y="12355"/>
                  </a:cubicBezTo>
                  <a:cubicBezTo>
                    <a:pt x="10017" y="12427"/>
                    <a:pt x="9942" y="12384"/>
                    <a:pt x="9843" y="12427"/>
                  </a:cubicBezTo>
                  <a:cubicBezTo>
                    <a:pt x="9520" y="12557"/>
                    <a:pt x="9197" y="12672"/>
                    <a:pt x="8874" y="12774"/>
                  </a:cubicBezTo>
                  <a:cubicBezTo>
                    <a:pt x="8178" y="13034"/>
                    <a:pt x="7954" y="13135"/>
                    <a:pt x="7308" y="13424"/>
                  </a:cubicBezTo>
                  <a:cubicBezTo>
                    <a:pt x="7208" y="13482"/>
                    <a:pt x="7183" y="13525"/>
                    <a:pt x="7059" y="13568"/>
                  </a:cubicBezTo>
                  <a:cubicBezTo>
                    <a:pt x="7109" y="13612"/>
                    <a:pt x="6835" y="13713"/>
                    <a:pt x="6811" y="13669"/>
                  </a:cubicBezTo>
                  <a:cubicBezTo>
                    <a:pt x="6811" y="13568"/>
                    <a:pt x="6935" y="13583"/>
                    <a:pt x="6985" y="13525"/>
                  </a:cubicBezTo>
                  <a:cubicBezTo>
                    <a:pt x="7034" y="13453"/>
                    <a:pt x="7134" y="13395"/>
                    <a:pt x="7183" y="13337"/>
                  </a:cubicBezTo>
                  <a:cubicBezTo>
                    <a:pt x="7283" y="13265"/>
                    <a:pt x="7357" y="13323"/>
                    <a:pt x="7457" y="13250"/>
                  </a:cubicBezTo>
                  <a:cubicBezTo>
                    <a:pt x="7482" y="13193"/>
                    <a:pt x="7656" y="13135"/>
                    <a:pt x="7705" y="13077"/>
                  </a:cubicBezTo>
                  <a:cubicBezTo>
                    <a:pt x="7904" y="13034"/>
                    <a:pt x="8078" y="12918"/>
                    <a:pt x="8327" y="12817"/>
                  </a:cubicBezTo>
                  <a:cubicBezTo>
                    <a:pt x="8551" y="12730"/>
                    <a:pt x="8774" y="12629"/>
                    <a:pt x="8998" y="12542"/>
                  </a:cubicBezTo>
                  <a:cubicBezTo>
                    <a:pt x="9122" y="12470"/>
                    <a:pt x="9197" y="12514"/>
                    <a:pt x="9321" y="12441"/>
                  </a:cubicBezTo>
                  <a:cubicBezTo>
                    <a:pt x="9470" y="12369"/>
                    <a:pt x="9644" y="12311"/>
                    <a:pt x="9793" y="12239"/>
                  </a:cubicBezTo>
                  <a:cubicBezTo>
                    <a:pt x="9918" y="12196"/>
                    <a:pt x="10017" y="12210"/>
                    <a:pt x="10141" y="12167"/>
                  </a:cubicBezTo>
                  <a:cubicBezTo>
                    <a:pt x="10489" y="12008"/>
                    <a:pt x="10788" y="12008"/>
                    <a:pt x="11011" y="11907"/>
                  </a:cubicBezTo>
                  <a:cubicBezTo>
                    <a:pt x="11061" y="11979"/>
                    <a:pt x="11185" y="11806"/>
                    <a:pt x="11235" y="11878"/>
                  </a:cubicBezTo>
                  <a:cubicBezTo>
                    <a:pt x="11334" y="11834"/>
                    <a:pt x="11434" y="11806"/>
                    <a:pt x="11533" y="11762"/>
                  </a:cubicBezTo>
                  <a:cubicBezTo>
                    <a:pt x="11583" y="11806"/>
                    <a:pt x="11682" y="11719"/>
                    <a:pt x="11732" y="11748"/>
                  </a:cubicBezTo>
                  <a:cubicBezTo>
                    <a:pt x="11732" y="11733"/>
                    <a:pt x="11732" y="11704"/>
                    <a:pt x="11782" y="11719"/>
                  </a:cubicBezTo>
                  <a:cubicBezTo>
                    <a:pt x="11832" y="11704"/>
                    <a:pt x="11881" y="11676"/>
                    <a:pt x="11931" y="11661"/>
                  </a:cubicBezTo>
                  <a:cubicBezTo>
                    <a:pt x="11981" y="11733"/>
                    <a:pt x="12105" y="11560"/>
                    <a:pt x="12155" y="11632"/>
                  </a:cubicBezTo>
                  <a:cubicBezTo>
                    <a:pt x="12229" y="11603"/>
                    <a:pt x="12329" y="11574"/>
                    <a:pt x="12403" y="11531"/>
                  </a:cubicBezTo>
                  <a:cubicBezTo>
                    <a:pt x="12453" y="11618"/>
                    <a:pt x="12577" y="11444"/>
                    <a:pt x="12627" y="11517"/>
                  </a:cubicBezTo>
                  <a:cubicBezTo>
                    <a:pt x="12701" y="11502"/>
                    <a:pt x="12826" y="11387"/>
                    <a:pt x="12900" y="11444"/>
                  </a:cubicBezTo>
                  <a:cubicBezTo>
                    <a:pt x="12975" y="11358"/>
                    <a:pt x="13149" y="11314"/>
                    <a:pt x="13323" y="11285"/>
                  </a:cubicBezTo>
                  <a:cubicBezTo>
                    <a:pt x="13547" y="11213"/>
                    <a:pt x="13522" y="11213"/>
                    <a:pt x="13745" y="11141"/>
                  </a:cubicBezTo>
                  <a:cubicBezTo>
                    <a:pt x="14044" y="11025"/>
                    <a:pt x="14342" y="10895"/>
                    <a:pt x="14640" y="10780"/>
                  </a:cubicBezTo>
                  <a:cubicBezTo>
                    <a:pt x="14765" y="10679"/>
                    <a:pt x="15013" y="10578"/>
                    <a:pt x="15237" y="10491"/>
                  </a:cubicBezTo>
                  <a:cubicBezTo>
                    <a:pt x="15336" y="10433"/>
                    <a:pt x="15361" y="10390"/>
                    <a:pt x="15510" y="10346"/>
                  </a:cubicBezTo>
                  <a:cubicBezTo>
                    <a:pt x="15411" y="10274"/>
                    <a:pt x="15809" y="10245"/>
                    <a:pt x="15709" y="10173"/>
                  </a:cubicBezTo>
                  <a:cubicBezTo>
                    <a:pt x="15635" y="10216"/>
                    <a:pt x="15560" y="10245"/>
                    <a:pt x="15485" y="10274"/>
                  </a:cubicBezTo>
                  <a:cubicBezTo>
                    <a:pt x="15386" y="10289"/>
                    <a:pt x="15386" y="10361"/>
                    <a:pt x="15336" y="10375"/>
                  </a:cubicBezTo>
                  <a:cubicBezTo>
                    <a:pt x="15336" y="10375"/>
                    <a:pt x="15311" y="10346"/>
                    <a:pt x="15287" y="10361"/>
                  </a:cubicBezTo>
                  <a:cubicBezTo>
                    <a:pt x="15262" y="10375"/>
                    <a:pt x="15212" y="10390"/>
                    <a:pt x="15187" y="10390"/>
                  </a:cubicBezTo>
                  <a:cubicBezTo>
                    <a:pt x="15187" y="10404"/>
                    <a:pt x="15162" y="10447"/>
                    <a:pt x="15187" y="10433"/>
                  </a:cubicBezTo>
                  <a:cubicBezTo>
                    <a:pt x="15137" y="10462"/>
                    <a:pt x="15063" y="10447"/>
                    <a:pt x="15038" y="10462"/>
                  </a:cubicBezTo>
                  <a:cubicBezTo>
                    <a:pt x="14963" y="10491"/>
                    <a:pt x="14963" y="10549"/>
                    <a:pt x="14864" y="10578"/>
                  </a:cubicBezTo>
                  <a:cubicBezTo>
                    <a:pt x="14864" y="10578"/>
                    <a:pt x="14765" y="10578"/>
                    <a:pt x="14789" y="10563"/>
                  </a:cubicBezTo>
                  <a:cubicBezTo>
                    <a:pt x="14740" y="10592"/>
                    <a:pt x="14665" y="10693"/>
                    <a:pt x="14541" y="10708"/>
                  </a:cubicBezTo>
                  <a:cubicBezTo>
                    <a:pt x="14367" y="10780"/>
                    <a:pt x="14193" y="10852"/>
                    <a:pt x="14019" y="10924"/>
                  </a:cubicBezTo>
                  <a:cubicBezTo>
                    <a:pt x="13845" y="10939"/>
                    <a:pt x="13646" y="11069"/>
                    <a:pt x="13472" y="11083"/>
                  </a:cubicBezTo>
                  <a:cubicBezTo>
                    <a:pt x="13397" y="11098"/>
                    <a:pt x="13273" y="11213"/>
                    <a:pt x="13223" y="11155"/>
                  </a:cubicBezTo>
                  <a:cubicBezTo>
                    <a:pt x="13124" y="11170"/>
                    <a:pt x="13025" y="11285"/>
                    <a:pt x="12950" y="11242"/>
                  </a:cubicBezTo>
                  <a:cubicBezTo>
                    <a:pt x="12577" y="11387"/>
                    <a:pt x="12229" y="11444"/>
                    <a:pt x="11856" y="11546"/>
                  </a:cubicBezTo>
                  <a:cubicBezTo>
                    <a:pt x="11782" y="11589"/>
                    <a:pt x="11682" y="11632"/>
                    <a:pt x="11608" y="11589"/>
                  </a:cubicBezTo>
                  <a:cubicBezTo>
                    <a:pt x="11583" y="11632"/>
                    <a:pt x="11484" y="11676"/>
                    <a:pt x="11409" y="11676"/>
                  </a:cubicBezTo>
                  <a:cubicBezTo>
                    <a:pt x="11235" y="11704"/>
                    <a:pt x="11036" y="11777"/>
                    <a:pt x="10862" y="11820"/>
                  </a:cubicBezTo>
                  <a:cubicBezTo>
                    <a:pt x="10788" y="11777"/>
                    <a:pt x="10688" y="11892"/>
                    <a:pt x="10614" y="11863"/>
                  </a:cubicBezTo>
                  <a:cubicBezTo>
                    <a:pt x="10514" y="11936"/>
                    <a:pt x="10440" y="11907"/>
                    <a:pt x="10340" y="11936"/>
                  </a:cubicBezTo>
                  <a:cubicBezTo>
                    <a:pt x="10141" y="11993"/>
                    <a:pt x="9942" y="12066"/>
                    <a:pt x="9768" y="12109"/>
                  </a:cubicBezTo>
                  <a:cubicBezTo>
                    <a:pt x="9371" y="12268"/>
                    <a:pt x="9197" y="12340"/>
                    <a:pt x="8874" y="12441"/>
                  </a:cubicBezTo>
                  <a:cubicBezTo>
                    <a:pt x="8625" y="12557"/>
                    <a:pt x="8352" y="12672"/>
                    <a:pt x="8078" y="12774"/>
                  </a:cubicBezTo>
                  <a:cubicBezTo>
                    <a:pt x="8004" y="12846"/>
                    <a:pt x="7730" y="12889"/>
                    <a:pt x="7755" y="12961"/>
                  </a:cubicBezTo>
                  <a:cubicBezTo>
                    <a:pt x="7681" y="12976"/>
                    <a:pt x="7606" y="13019"/>
                    <a:pt x="7556" y="13005"/>
                  </a:cubicBezTo>
                  <a:cubicBezTo>
                    <a:pt x="7507" y="13019"/>
                    <a:pt x="7432" y="13063"/>
                    <a:pt x="7382" y="13048"/>
                  </a:cubicBezTo>
                  <a:cubicBezTo>
                    <a:pt x="7606" y="12875"/>
                    <a:pt x="7805" y="12803"/>
                    <a:pt x="8053" y="12615"/>
                  </a:cubicBezTo>
                  <a:cubicBezTo>
                    <a:pt x="8203" y="12542"/>
                    <a:pt x="8352" y="12485"/>
                    <a:pt x="8501" y="12470"/>
                  </a:cubicBezTo>
                  <a:cubicBezTo>
                    <a:pt x="8501" y="12398"/>
                    <a:pt x="8749" y="12355"/>
                    <a:pt x="8749" y="12282"/>
                  </a:cubicBezTo>
                  <a:cubicBezTo>
                    <a:pt x="8824" y="12326"/>
                    <a:pt x="8973" y="12196"/>
                    <a:pt x="9048" y="12225"/>
                  </a:cubicBezTo>
                  <a:cubicBezTo>
                    <a:pt x="9072" y="12181"/>
                    <a:pt x="9197" y="12138"/>
                    <a:pt x="9296" y="12095"/>
                  </a:cubicBezTo>
                  <a:cubicBezTo>
                    <a:pt x="9545" y="12022"/>
                    <a:pt x="9694" y="11965"/>
                    <a:pt x="10017" y="11834"/>
                  </a:cubicBezTo>
                  <a:cubicBezTo>
                    <a:pt x="10116" y="11806"/>
                    <a:pt x="10241" y="11791"/>
                    <a:pt x="10365" y="11719"/>
                  </a:cubicBezTo>
                  <a:cubicBezTo>
                    <a:pt x="10489" y="11676"/>
                    <a:pt x="10589" y="11632"/>
                    <a:pt x="10713" y="11647"/>
                  </a:cubicBezTo>
                  <a:cubicBezTo>
                    <a:pt x="10788" y="11531"/>
                    <a:pt x="11136" y="11502"/>
                    <a:pt x="11334" y="11415"/>
                  </a:cubicBezTo>
                  <a:cubicBezTo>
                    <a:pt x="11434" y="11314"/>
                    <a:pt x="11633" y="11444"/>
                    <a:pt x="11608" y="11343"/>
                  </a:cubicBezTo>
                  <a:cubicBezTo>
                    <a:pt x="11707" y="11329"/>
                    <a:pt x="11832" y="11242"/>
                    <a:pt x="11956" y="11271"/>
                  </a:cubicBezTo>
                  <a:cubicBezTo>
                    <a:pt x="12204" y="11141"/>
                    <a:pt x="12378" y="11199"/>
                    <a:pt x="12652" y="11040"/>
                  </a:cubicBezTo>
                  <a:cubicBezTo>
                    <a:pt x="12751" y="11083"/>
                    <a:pt x="12900" y="10968"/>
                    <a:pt x="13000" y="10996"/>
                  </a:cubicBezTo>
                  <a:cubicBezTo>
                    <a:pt x="13149" y="10924"/>
                    <a:pt x="13248" y="10953"/>
                    <a:pt x="13397" y="10866"/>
                  </a:cubicBezTo>
                  <a:cubicBezTo>
                    <a:pt x="13671" y="10823"/>
                    <a:pt x="13944" y="10722"/>
                    <a:pt x="14193" y="10679"/>
                  </a:cubicBezTo>
                  <a:cubicBezTo>
                    <a:pt x="14541" y="10534"/>
                    <a:pt x="14889" y="10433"/>
                    <a:pt x="15212" y="10317"/>
                  </a:cubicBezTo>
                  <a:cubicBezTo>
                    <a:pt x="15386" y="10187"/>
                    <a:pt x="15759" y="10072"/>
                    <a:pt x="16032" y="9942"/>
                  </a:cubicBezTo>
                  <a:cubicBezTo>
                    <a:pt x="16157" y="9884"/>
                    <a:pt x="16181" y="9812"/>
                    <a:pt x="16355" y="9768"/>
                  </a:cubicBezTo>
                  <a:cubicBezTo>
                    <a:pt x="16430" y="9740"/>
                    <a:pt x="16504" y="9711"/>
                    <a:pt x="16579" y="9682"/>
                  </a:cubicBezTo>
                  <a:cubicBezTo>
                    <a:pt x="16480" y="9624"/>
                    <a:pt x="16778" y="9609"/>
                    <a:pt x="16604" y="9566"/>
                  </a:cubicBezTo>
                  <a:cubicBezTo>
                    <a:pt x="16480" y="9667"/>
                    <a:pt x="16181" y="9754"/>
                    <a:pt x="15983" y="9898"/>
                  </a:cubicBezTo>
                  <a:cubicBezTo>
                    <a:pt x="15684" y="9985"/>
                    <a:pt x="15510" y="10057"/>
                    <a:pt x="15262" y="10202"/>
                  </a:cubicBezTo>
                  <a:cubicBezTo>
                    <a:pt x="14864" y="10303"/>
                    <a:pt x="14441" y="10491"/>
                    <a:pt x="14044" y="10592"/>
                  </a:cubicBezTo>
                  <a:cubicBezTo>
                    <a:pt x="13845" y="10650"/>
                    <a:pt x="13646" y="10650"/>
                    <a:pt x="13447" y="10751"/>
                  </a:cubicBezTo>
                  <a:cubicBezTo>
                    <a:pt x="13248" y="10736"/>
                    <a:pt x="13025" y="10866"/>
                    <a:pt x="12826" y="10852"/>
                  </a:cubicBezTo>
                  <a:cubicBezTo>
                    <a:pt x="12403" y="11040"/>
                    <a:pt x="12030" y="11083"/>
                    <a:pt x="11608" y="11199"/>
                  </a:cubicBezTo>
                  <a:cubicBezTo>
                    <a:pt x="11359" y="11300"/>
                    <a:pt x="11111" y="11358"/>
                    <a:pt x="10887" y="11387"/>
                  </a:cubicBezTo>
                  <a:cubicBezTo>
                    <a:pt x="10837" y="11459"/>
                    <a:pt x="10837" y="11415"/>
                    <a:pt x="10713" y="11459"/>
                  </a:cubicBezTo>
                  <a:cubicBezTo>
                    <a:pt x="10614" y="11502"/>
                    <a:pt x="10539" y="11546"/>
                    <a:pt x="10440" y="11531"/>
                  </a:cubicBezTo>
                  <a:cubicBezTo>
                    <a:pt x="10365" y="11647"/>
                    <a:pt x="10166" y="11603"/>
                    <a:pt x="9967" y="11704"/>
                  </a:cubicBezTo>
                  <a:cubicBezTo>
                    <a:pt x="9594" y="11849"/>
                    <a:pt x="9420" y="11892"/>
                    <a:pt x="8998" y="12080"/>
                  </a:cubicBezTo>
                  <a:cubicBezTo>
                    <a:pt x="8849" y="12138"/>
                    <a:pt x="8749" y="12123"/>
                    <a:pt x="8600" y="12210"/>
                  </a:cubicBezTo>
                  <a:cubicBezTo>
                    <a:pt x="8426" y="12282"/>
                    <a:pt x="8401" y="12355"/>
                    <a:pt x="8178" y="12412"/>
                  </a:cubicBezTo>
                  <a:cubicBezTo>
                    <a:pt x="8103" y="12456"/>
                    <a:pt x="8029" y="12485"/>
                    <a:pt x="7954" y="12514"/>
                  </a:cubicBezTo>
                  <a:cubicBezTo>
                    <a:pt x="7879" y="12528"/>
                    <a:pt x="7780" y="12629"/>
                    <a:pt x="7705" y="12586"/>
                  </a:cubicBezTo>
                  <a:cubicBezTo>
                    <a:pt x="7730" y="12571"/>
                    <a:pt x="7730" y="12456"/>
                    <a:pt x="7656" y="12499"/>
                  </a:cubicBezTo>
                  <a:cubicBezTo>
                    <a:pt x="7606" y="12441"/>
                    <a:pt x="7805" y="12427"/>
                    <a:pt x="7830" y="12384"/>
                  </a:cubicBezTo>
                  <a:cubicBezTo>
                    <a:pt x="7879" y="12311"/>
                    <a:pt x="7879" y="12369"/>
                    <a:pt x="8004" y="12311"/>
                  </a:cubicBezTo>
                  <a:cubicBezTo>
                    <a:pt x="8053" y="12253"/>
                    <a:pt x="8128" y="12282"/>
                    <a:pt x="8128" y="12225"/>
                  </a:cubicBezTo>
                  <a:cubicBezTo>
                    <a:pt x="8451" y="12167"/>
                    <a:pt x="8824" y="11950"/>
                    <a:pt x="9172" y="11834"/>
                  </a:cubicBezTo>
                  <a:cubicBezTo>
                    <a:pt x="9570" y="11690"/>
                    <a:pt x="9992" y="11546"/>
                    <a:pt x="10415" y="11372"/>
                  </a:cubicBezTo>
                  <a:cubicBezTo>
                    <a:pt x="10663" y="11329"/>
                    <a:pt x="10688" y="11300"/>
                    <a:pt x="10887" y="11242"/>
                  </a:cubicBezTo>
                  <a:cubicBezTo>
                    <a:pt x="11235" y="11083"/>
                    <a:pt x="11558" y="11040"/>
                    <a:pt x="11906" y="10895"/>
                  </a:cubicBezTo>
                  <a:cubicBezTo>
                    <a:pt x="11956" y="10924"/>
                    <a:pt x="12030" y="10866"/>
                    <a:pt x="12105" y="10852"/>
                  </a:cubicBezTo>
                  <a:cubicBezTo>
                    <a:pt x="12155" y="10866"/>
                    <a:pt x="12204" y="10866"/>
                    <a:pt x="12279" y="10838"/>
                  </a:cubicBezTo>
                  <a:cubicBezTo>
                    <a:pt x="12627" y="10722"/>
                    <a:pt x="12925" y="10693"/>
                    <a:pt x="13273" y="10563"/>
                  </a:cubicBezTo>
                  <a:cubicBezTo>
                    <a:pt x="13323" y="10635"/>
                    <a:pt x="13447" y="10476"/>
                    <a:pt x="13497" y="10549"/>
                  </a:cubicBezTo>
                  <a:cubicBezTo>
                    <a:pt x="13571" y="10534"/>
                    <a:pt x="13696" y="10419"/>
                    <a:pt x="13770" y="10462"/>
                  </a:cubicBezTo>
                  <a:cubicBezTo>
                    <a:pt x="13895" y="10375"/>
                    <a:pt x="14168" y="10404"/>
                    <a:pt x="14193" y="10289"/>
                  </a:cubicBezTo>
                  <a:cubicBezTo>
                    <a:pt x="14093" y="10303"/>
                    <a:pt x="14019" y="10332"/>
                    <a:pt x="13820" y="10404"/>
                  </a:cubicBezTo>
                  <a:cubicBezTo>
                    <a:pt x="13745" y="10433"/>
                    <a:pt x="13696" y="10346"/>
                    <a:pt x="13596" y="10433"/>
                  </a:cubicBezTo>
                  <a:cubicBezTo>
                    <a:pt x="13522" y="10433"/>
                    <a:pt x="13447" y="10447"/>
                    <a:pt x="13373" y="10491"/>
                  </a:cubicBezTo>
                  <a:cubicBezTo>
                    <a:pt x="13223" y="10476"/>
                    <a:pt x="13025" y="10578"/>
                    <a:pt x="12875" y="10549"/>
                  </a:cubicBezTo>
                  <a:cubicBezTo>
                    <a:pt x="12801" y="10621"/>
                    <a:pt x="12751" y="10563"/>
                    <a:pt x="12652" y="10606"/>
                  </a:cubicBezTo>
                  <a:cubicBezTo>
                    <a:pt x="12577" y="10635"/>
                    <a:pt x="12478" y="10664"/>
                    <a:pt x="12403" y="10650"/>
                  </a:cubicBezTo>
                  <a:cubicBezTo>
                    <a:pt x="12304" y="10722"/>
                    <a:pt x="12254" y="10664"/>
                    <a:pt x="12180" y="10708"/>
                  </a:cubicBezTo>
                  <a:cubicBezTo>
                    <a:pt x="12105" y="10679"/>
                    <a:pt x="11981" y="10794"/>
                    <a:pt x="11906" y="10751"/>
                  </a:cubicBezTo>
                  <a:cubicBezTo>
                    <a:pt x="11558" y="10895"/>
                    <a:pt x="11409" y="10895"/>
                    <a:pt x="11011" y="11054"/>
                  </a:cubicBezTo>
                  <a:cubicBezTo>
                    <a:pt x="10638" y="11141"/>
                    <a:pt x="10464" y="11242"/>
                    <a:pt x="10067" y="11343"/>
                  </a:cubicBezTo>
                  <a:cubicBezTo>
                    <a:pt x="9868" y="11444"/>
                    <a:pt x="9694" y="11488"/>
                    <a:pt x="9495" y="11546"/>
                  </a:cubicBezTo>
                  <a:cubicBezTo>
                    <a:pt x="9321" y="11618"/>
                    <a:pt x="9147" y="11704"/>
                    <a:pt x="8973" y="11777"/>
                  </a:cubicBezTo>
                  <a:cubicBezTo>
                    <a:pt x="8874" y="11806"/>
                    <a:pt x="8799" y="11777"/>
                    <a:pt x="8700" y="11849"/>
                  </a:cubicBezTo>
                  <a:cubicBezTo>
                    <a:pt x="8551" y="11907"/>
                    <a:pt x="8426" y="11965"/>
                    <a:pt x="8302" y="12022"/>
                  </a:cubicBezTo>
                  <a:cubicBezTo>
                    <a:pt x="8178" y="12051"/>
                    <a:pt x="8004" y="12181"/>
                    <a:pt x="7904" y="12138"/>
                  </a:cubicBezTo>
                  <a:cubicBezTo>
                    <a:pt x="7954" y="11979"/>
                    <a:pt x="8178" y="11820"/>
                    <a:pt x="8277" y="11661"/>
                  </a:cubicBezTo>
                  <a:cubicBezTo>
                    <a:pt x="8600" y="11603"/>
                    <a:pt x="8973" y="11387"/>
                    <a:pt x="9321" y="11271"/>
                  </a:cubicBezTo>
                  <a:cubicBezTo>
                    <a:pt x="9495" y="11213"/>
                    <a:pt x="9470" y="11228"/>
                    <a:pt x="9669" y="11155"/>
                  </a:cubicBezTo>
                  <a:cubicBezTo>
                    <a:pt x="9644" y="11112"/>
                    <a:pt x="9719" y="11141"/>
                    <a:pt x="9793" y="11112"/>
                  </a:cubicBezTo>
                  <a:cubicBezTo>
                    <a:pt x="9868" y="11069"/>
                    <a:pt x="9942" y="11040"/>
                    <a:pt x="10042" y="11011"/>
                  </a:cubicBezTo>
                  <a:cubicBezTo>
                    <a:pt x="10266" y="10939"/>
                    <a:pt x="10489" y="10895"/>
                    <a:pt x="10738" y="10780"/>
                  </a:cubicBezTo>
                  <a:cubicBezTo>
                    <a:pt x="11061" y="10736"/>
                    <a:pt x="11384" y="10592"/>
                    <a:pt x="11707" y="10549"/>
                  </a:cubicBezTo>
                  <a:cubicBezTo>
                    <a:pt x="11881" y="10491"/>
                    <a:pt x="12030" y="10491"/>
                    <a:pt x="12229" y="10404"/>
                  </a:cubicBezTo>
                  <a:cubicBezTo>
                    <a:pt x="12254" y="10404"/>
                    <a:pt x="12428" y="10491"/>
                    <a:pt x="12354" y="10419"/>
                  </a:cubicBezTo>
                  <a:cubicBezTo>
                    <a:pt x="12453" y="10346"/>
                    <a:pt x="12528" y="10404"/>
                    <a:pt x="12627" y="10346"/>
                  </a:cubicBezTo>
                  <a:cubicBezTo>
                    <a:pt x="12776" y="10375"/>
                    <a:pt x="12950" y="10260"/>
                    <a:pt x="13099" y="10289"/>
                  </a:cubicBezTo>
                  <a:cubicBezTo>
                    <a:pt x="13273" y="10231"/>
                    <a:pt x="13422" y="10231"/>
                    <a:pt x="13596" y="10187"/>
                  </a:cubicBezTo>
                  <a:cubicBezTo>
                    <a:pt x="13770" y="10130"/>
                    <a:pt x="13919" y="10130"/>
                    <a:pt x="14069" y="10086"/>
                  </a:cubicBezTo>
                  <a:cubicBezTo>
                    <a:pt x="14243" y="10043"/>
                    <a:pt x="14417" y="9985"/>
                    <a:pt x="14591" y="9942"/>
                  </a:cubicBezTo>
                  <a:cubicBezTo>
                    <a:pt x="14789" y="9855"/>
                    <a:pt x="14839" y="9870"/>
                    <a:pt x="14988" y="9783"/>
                  </a:cubicBezTo>
                  <a:cubicBezTo>
                    <a:pt x="15137" y="9768"/>
                    <a:pt x="15311" y="9711"/>
                    <a:pt x="15461" y="9682"/>
                  </a:cubicBezTo>
                  <a:cubicBezTo>
                    <a:pt x="15585" y="9581"/>
                    <a:pt x="15833" y="9624"/>
                    <a:pt x="15759" y="9523"/>
                  </a:cubicBezTo>
                  <a:cubicBezTo>
                    <a:pt x="15137" y="9711"/>
                    <a:pt x="14516" y="9855"/>
                    <a:pt x="13895" y="9985"/>
                  </a:cubicBezTo>
                  <a:cubicBezTo>
                    <a:pt x="13745" y="10043"/>
                    <a:pt x="13596" y="10043"/>
                    <a:pt x="13447" y="10072"/>
                  </a:cubicBezTo>
                  <a:cubicBezTo>
                    <a:pt x="13273" y="10115"/>
                    <a:pt x="13124" y="10115"/>
                    <a:pt x="12950" y="10173"/>
                  </a:cubicBezTo>
                  <a:cubicBezTo>
                    <a:pt x="12801" y="10216"/>
                    <a:pt x="12677" y="10187"/>
                    <a:pt x="12503" y="10245"/>
                  </a:cubicBezTo>
                  <a:cubicBezTo>
                    <a:pt x="12354" y="10274"/>
                    <a:pt x="12180" y="10346"/>
                    <a:pt x="12030" y="10303"/>
                  </a:cubicBezTo>
                  <a:cubicBezTo>
                    <a:pt x="12180" y="10202"/>
                    <a:pt x="12304" y="10289"/>
                    <a:pt x="12453" y="10202"/>
                  </a:cubicBezTo>
                  <a:cubicBezTo>
                    <a:pt x="12602" y="10202"/>
                    <a:pt x="12751" y="10101"/>
                    <a:pt x="12900" y="10115"/>
                  </a:cubicBezTo>
                  <a:cubicBezTo>
                    <a:pt x="13074" y="10014"/>
                    <a:pt x="13199" y="10101"/>
                    <a:pt x="13348" y="10000"/>
                  </a:cubicBezTo>
                  <a:cubicBezTo>
                    <a:pt x="13497" y="10057"/>
                    <a:pt x="13671" y="9898"/>
                    <a:pt x="13820" y="9913"/>
                  </a:cubicBezTo>
                  <a:cubicBezTo>
                    <a:pt x="13870" y="9942"/>
                    <a:pt x="13919" y="9898"/>
                    <a:pt x="13994" y="9870"/>
                  </a:cubicBezTo>
                  <a:cubicBezTo>
                    <a:pt x="14069" y="9913"/>
                    <a:pt x="14143" y="9826"/>
                    <a:pt x="14218" y="9855"/>
                  </a:cubicBezTo>
                  <a:cubicBezTo>
                    <a:pt x="14367" y="9841"/>
                    <a:pt x="14516" y="9768"/>
                    <a:pt x="14665" y="9768"/>
                  </a:cubicBezTo>
                  <a:cubicBezTo>
                    <a:pt x="14839" y="9667"/>
                    <a:pt x="14963" y="9754"/>
                    <a:pt x="15113" y="9653"/>
                  </a:cubicBezTo>
                  <a:cubicBezTo>
                    <a:pt x="15287" y="9595"/>
                    <a:pt x="15436" y="9566"/>
                    <a:pt x="15585" y="9523"/>
                  </a:cubicBezTo>
                  <a:cubicBezTo>
                    <a:pt x="15983" y="9349"/>
                    <a:pt x="16330" y="9277"/>
                    <a:pt x="16728" y="9075"/>
                  </a:cubicBezTo>
                  <a:cubicBezTo>
                    <a:pt x="16654" y="8974"/>
                    <a:pt x="16480" y="9176"/>
                    <a:pt x="16380" y="9118"/>
                  </a:cubicBezTo>
                  <a:cubicBezTo>
                    <a:pt x="16330" y="9219"/>
                    <a:pt x="16157" y="9205"/>
                    <a:pt x="16057" y="9263"/>
                  </a:cubicBezTo>
                  <a:cubicBezTo>
                    <a:pt x="16082" y="9306"/>
                    <a:pt x="15983" y="9306"/>
                    <a:pt x="15933" y="9306"/>
                  </a:cubicBezTo>
                  <a:cubicBezTo>
                    <a:pt x="15858" y="9335"/>
                    <a:pt x="15784" y="9364"/>
                    <a:pt x="15734" y="9393"/>
                  </a:cubicBezTo>
                  <a:cubicBezTo>
                    <a:pt x="15610" y="9422"/>
                    <a:pt x="15461" y="9451"/>
                    <a:pt x="15336" y="9523"/>
                  </a:cubicBezTo>
                  <a:cubicBezTo>
                    <a:pt x="15187" y="9508"/>
                    <a:pt x="15013" y="9609"/>
                    <a:pt x="14839" y="9624"/>
                  </a:cubicBezTo>
                  <a:cubicBezTo>
                    <a:pt x="14690" y="9638"/>
                    <a:pt x="14516" y="9682"/>
                    <a:pt x="14367" y="9725"/>
                  </a:cubicBezTo>
                  <a:cubicBezTo>
                    <a:pt x="14193" y="9740"/>
                    <a:pt x="14044" y="9740"/>
                    <a:pt x="13870" y="9812"/>
                  </a:cubicBezTo>
                  <a:cubicBezTo>
                    <a:pt x="13820" y="9740"/>
                    <a:pt x="13696" y="9913"/>
                    <a:pt x="13646" y="9841"/>
                  </a:cubicBezTo>
                  <a:cubicBezTo>
                    <a:pt x="13571" y="9812"/>
                    <a:pt x="13472" y="9927"/>
                    <a:pt x="13397" y="9870"/>
                  </a:cubicBezTo>
                  <a:cubicBezTo>
                    <a:pt x="13223" y="9956"/>
                    <a:pt x="13074" y="9927"/>
                    <a:pt x="12900" y="9971"/>
                  </a:cubicBezTo>
                  <a:cubicBezTo>
                    <a:pt x="12826" y="10028"/>
                    <a:pt x="12776" y="9971"/>
                    <a:pt x="12677" y="10043"/>
                  </a:cubicBezTo>
                  <a:cubicBezTo>
                    <a:pt x="12602" y="10000"/>
                    <a:pt x="12478" y="10115"/>
                    <a:pt x="12428" y="10072"/>
                  </a:cubicBezTo>
                  <a:cubicBezTo>
                    <a:pt x="12329" y="10144"/>
                    <a:pt x="12279" y="10086"/>
                    <a:pt x="12180" y="10130"/>
                  </a:cubicBezTo>
                  <a:cubicBezTo>
                    <a:pt x="12105" y="10159"/>
                    <a:pt x="12006" y="10187"/>
                    <a:pt x="11931" y="10173"/>
                  </a:cubicBezTo>
                  <a:cubicBezTo>
                    <a:pt x="11832" y="10216"/>
                    <a:pt x="11757" y="10231"/>
                    <a:pt x="11707" y="10231"/>
                  </a:cubicBezTo>
                  <a:cubicBezTo>
                    <a:pt x="11608" y="10245"/>
                    <a:pt x="11508" y="10289"/>
                    <a:pt x="11434" y="10274"/>
                  </a:cubicBezTo>
                  <a:cubicBezTo>
                    <a:pt x="11285" y="10332"/>
                    <a:pt x="11086" y="10390"/>
                    <a:pt x="10962" y="10433"/>
                  </a:cubicBezTo>
                  <a:cubicBezTo>
                    <a:pt x="10937" y="10447"/>
                    <a:pt x="10887" y="10433"/>
                    <a:pt x="10912" y="10433"/>
                  </a:cubicBezTo>
                  <a:cubicBezTo>
                    <a:pt x="10812" y="10447"/>
                    <a:pt x="10837" y="10505"/>
                    <a:pt x="10788" y="10476"/>
                  </a:cubicBezTo>
                  <a:cubicBezTo>
                    <a:pt x="10688" y="10549"/>
                    <a:pt x="10614" y="10491"/>
                    <a:pt x="10514" y="10549"/>
                  </a:cubicBezTo>
                  <a:cubicBezTo>
                    <a:pt x="10290" y="10650"/>
                    <a:pt x="10067" y="10722"/>
                    <a:pt x="9967" y="10751"/>
                  </a:cubicBezTo>
                  <a:cubicBezTo>
                    <a:pt x="9843" y="10708"/>
                    <a:pt x="9868" y="10866"/>
                    <a:pt x="9719" y="10809"/>
                  </a:cubicBezTo>
                  <a:cubicBezTo>
                    <a:pt x="9594" y="10895"/>
                    <a:pt x="9495" y="10866"/>
                    <a:pt x="9371" y="10924"/>
                  </a:cubicBezTo>
                  <a:cubicBezTo>
                    <a:pt x="9246" y="10982"/>
                    <a:pt x="9122" y="11040"/>
                    <a:pt x="8973" y="11098"/>
                  </a:cubicBezTo>
                  <a:cubicBezTo>
                    <a:pt x="8799" y="11054"/>
                    <a:pt x="8774" y="11242"/>
                    <a:pt x="8625" y="11199"/>
                  </a:cubicBezTo>
                  <a:cubicBezTo>
                    <a:pt x="8625" y="11098"/>
                    <a:pt x="8899" y="11025"/>
                    <a:pt x="9097" y="10939"/>
                  </a:cubicBezTo>
                  <a:cubicBezTo>
                    <a:pt x="9321" y="10838"/>
                    <a:pt x="9271" y="10794"/>
                    <a:pt x="9545" y="10751"/>
                  </a:cubicBezTo>
                  <a:cubicBezTo>
                    <a:pt x="9619" y="10650"/>
                    <a:pt x="9744" y="10693"/>
                    <a:pt x="9967" y="10563"/>
                  </a:cubicBezTo>
                  <a:cubicBezTo>
                    <a:pt x="10166" y="10505"/>
                    <a:pt x="10365" y="10462"/>
                    <a:pt x="10564" y="10361"/>
                  </a:cubicBezTo>
                  <a:cubicBezTo>
                    <a:pt x="10837" y="10303"/>
                    <a:pt x="11086" y="10245"/>
                    <a:pt x="11384" y="10115"/>
                  </a:cubicBezTo>
                  <a:cubicBezTo>
                    <a:pt x="12080" y="9956"/>
                    <a:pt x="12801" y="9783"/>
                    <a:pt x="13497" y="9624"/>
                  </a:cubicBezTo>
                  <a:cubicBezTo>
                    <a:pt x="14193" y="9465"/>
                    <a:pt x="14939" y="9234"/>
                    <a:pt x="15659" y="9032"/>
                  </a:cubicBezTo>
                  <a:cubicBezTo>
                    <a:pt x="15908" y="8902"/>
                    <a:pt x="16082" y="8873"/>
                    <a:pt x="16256" y="8743"/>
                  </a:cubicBezTo>
                  <a:cubicBezTo>
                    <a:pt x="16330" y="8771"/>
                    <a:pt x="16306" y="8714"/>
                    <a:pt x="16380" y="8699"/>
                  </a:cubicBezTo>
                  <a:cubicBezTo>
                    <a:pt x="16430" y="8728"/>
                    <a:pt x="16480" y="8670"/>
                    <a:pt x="16504" y="8641"/>
                  </a:cubicBezTo>
                  <a:cubicBezTo>
                    <a:pt x="16604" y="8613"/>
                    <a:pt x="16778" y="8584"/>
                    <a:pt x="16678" y="8497"/>
                  </a:cubicBezTo>
                  <a:cubicBezTo>
                    <a:pt x="16579" y="8584"/>
                    <a:pt x="16157" y="8670"/>
                    <a:pt x="16032" y="8800"/>
                  </a:cubicBezTo>
                  <a:cubicBezTo>
                    <a:pt x="15958" y="8757"/>
                    <a:pt x="15833" y="8873"/>
                    <a:pt x="15709" y="8902"/>
                  </a:cubicBezTo>
                  <a:cubicBezTo>
                    <a:pt x="15610" y="8930"/>
                    <a:pt x="15485" y="8945"/>
                    <a:pt x="15361" y="9017"/>
                  </a:cubicBezTo>
                  <a:cubicBezTo>
                    <a:pt x="15162" y="9046"/>
                    <a:pt x="14939" y="9147"/>
                    <a:pt x="14715" y="9176"/>
                  </a:cubicBezTo>
                  <a:cubicBezTo>
                    <a:pt x="14292" y="9292"/>
                    <a:pt x="13845" y="9422"/>
                    <a:pt x="13422" y="9508"/>
                  </a:cubicBezTo>
                  <a:cubicBezTo>
                    <a:pt x="13199" y="9581"/>
                    <a:pt x="13000" y="9566"/>
                    <a:pt x="12776" y="9682"/>
                  </a:cubicBezTo>
                  <a:cubicBezTo>
                    <a:pt x="12577" y="9638"/>
                    <a:pt x="12329" y="9797"/>
                    <a:pt x="12130" y="9797"/>
                  </a:cubicBezTo>
                  <a:cubicBezTo>
                    <a:pt x="11906" y="9913"/>
                    <a:pt x="11707" y="9870"/>
                    <a:pt x="11484" y="9971"/>
                  </a:cubicBezTo>
                  <a:cubicBezTo>
                    <a:pt x="11285" y="10000"/>
                    <a:pt x="11061" y="10057"/>
                    <a:pt x="10837" y="10173"/>
                  </a:cubicBezTo>
                  <a:cubicBezTo>
                    <a:pt x="10713" y="10173"/>
                    <a:pt x="10564" y="10245"/>
                    <a:pt x="10440" y="10260"/>
                  </a:cubicBezTo>
                  <a:cubicBezTo>
                    <a:pt x="10390" y="10289"/>
                    <a:pt x="10315" y="10317"/>
                    <a:pt x="10241" y="10346"/>
                  </a:cubicBezTo>
                  <a:cubicBezTo>
                    <a:pt x="10191" y="10274"/>
                    <a:pt x="10092" y="10447"/>
                    <a:pt x="10042" y="10361"/>
                  </a:cubicBezTo>
                  <a:cubicBezTo>
                    <a:pt x="9918" y="10476"/>
                    <a:pt x="9694" y="10534"/>
                    <a:pt x="9594" y="10549"/>
                  </a:cubicBezTo>
                  <a:cubicBezTo>
                    <a:pt x="9470" y="10592"/>
                    <a:pt x="9371" y="10635"/>
                    <a:pt x="9271" y="10679"/>
                  </a:cubicBezTo>
                  <a:cubicBezTo>
                    <a:pt x="9172" y="10708"/>
                    <a:pt x="9048" y="10823"/>
                    <a:pt x="8948" y="10780"/>
                  </a:cubicBezTo>
                  <a:cubicBezTo>
                    <a:pt x="9097" y="10679"/>
                    <a:pt x="9147" y="10578"/>
                    <a:pt x="9246" y="10476"/>
                  </a:cubicBezTo>
                  <a:cubicBezTo>
                    <a:pt x="9570" y="10390"/>
                    <a:pt x="10042" y="10202"/>
                    <a:pt x="10464" y="10043"/>
                  </a:cubicBezTo>
                  <a:cubicBezTo>
                    <a:pt x="10738" y="9985"/>
                    <a:pt x="10986" y="9927"/>
                    <a:pt x="11235" y="9855"/>
                  </a:cubicBezTo>
                  <a:cubicBezTo>
                    <a:pt x="11359" y="9812"/>
                    <a:pt x="11484" y="9841"/>
                    <a:pt x="11608" y="9768"/>
                  </a:cubicBezTo>
                  <a:cubicBezTo>
                    <a:pt x="11757" y="9696"/>
                    <a:pt x="11881" y="9768"/>
                    <a:pt x="12030" y="9667"/>
                  </a:cubicBezTo>
                  <a:cubicBezTo>
                    <a:pt x="12155" y="9682"/>
                    <a:pt x="12279" y="9638"/>
                    <a:pt x="12403" y="9581"/>
                  </a:cubicBezTo>
                  <a:cubicBezTo>
                    <a:pt x="12528" y="9624"/>
                    <a:pt x="12652" y="9566"/>
                    <a:pt x="12776" y="9537"/>
                  </a:cubicBezTo>
                  <a:cubicBezTo>
                    <a:pt x="12900" y="9479"/>
                    <a:pt x="13025" y="9508"/>
                    <a:pt x="13149" y="9436"/>
                  </a:cubicBezTo>
                  <a:cubicBezTo>
                    <a:pt x="13298" y="9407"/>
                    <a:pt x="13422" y="9407"/>
                    <a:pt x="13571" y="9378"/>
                  </a:cubicBezTo>
                  <a:cubicBezTo>
                    <a:pt x="13994" y="9234"/>
                    <a:pt x="14392" y="9162"/>
                    <a:pt x="14789" y="9075"/>
                  </a:cubicBezTo>
                  <a:cubicBezTo>
                    <a:pt x="14988" y="8974"/>
                    <a:pt x="15187" y="8930"/>
                    <a:pt x="15386" y="8873"/>
                  </a:cubicBezTo>
                  <a:cubicBezTo>
                    <a:pt x="15734" y="8670"/>
                    <a:pt x="16007" y="8627"/>
                    <a:pt x="16330" y="8396"/>
                  </a:cubicBezTo>
                  <a:cubicBezTo>
                    <a:pt x="16405" y="8367"/>
                    <a:pt x="16504" y="8324"/>
                    <a:pt x="16604" y="8280"/>
                  </a:cubicBezTo>
                  <a:cubicBezTo>
                    <a:pt x="16579" y="8222"/>
                    <a:pt x="16828" y="8194"/>
                    <a:pt x="16778" y="8136"/>
                  </a:cubicBezTo>
                  <a:cubicBezTo>
                    <a:pt x="16952" y="8107"/>
                    <a:pt x="17151" y="7977"/>
                    <a:pt x="17275" y="7890"/>
                  </a:cubicBezTo>
                  <a:cubicBezTo>
                    <a:pt x="17424" y="7933"/>
                    <a:pt x="17598" y="7861"/>
                    <a:pt x="17772" y="7789"/>
                  </a:cubicBezTo>
                  <a:cubicBezTo>
                    <a:pt x="17872" y="7818"/>
                    <a:pt x="18021" y="7775"/>
                    <a:pt x="18145" y="7746"/>
                  </a:cubicBezTo>
                  <a:cubicBezTo>
                    <a:pt x="18195" y="7775"/>
                    <a:pt x="18269" y="7731"/>
                    <a:pt x="18319" y="7702"/>
                  </a:cubicBezTo>
                  <a:cubicBezTo>
                    <a:pt x="18394" y="7717"/>
                    <a:pt x="18468" y="7702"/>
                    <a:pt x="18543" y="7673"/>
                  </a:cubicBezTo>
                  <a:cubicBezTo>
                    <a:pt x="18443" y="7601"/>
                    <a:pt x="18319" y="7645"/>
                    <a:pt x="18195" y="7688"/>
                  </a:cubicBezTo>
                  <a:cubicBezTo>
                    <a:pt x="18070" y="7673"/>
                    <a:pt x="17921" y="7702"/>
                    <a:pt x="17772" y="7746"/>
                  </a:cubicBezTo>
                  <a:cubicBezTo>
                    <a:pt x="17722" y="7717"/>
                    <a:pt x="17648" y="7775"/>
                    <a:pt x="17598" y="7803"/>
                  </a:cubicBezTo>
                  <a:cubicBezTo>
                    <a:pt x="17548" y="7760"/>
                    <a:pt x="17474" y="7818"/>
                    <a:pt x="17399" y="7847"/>
                  </a:cubicBezTo>
                  <a:cubicBezTo>
                    <a:pt x="17275" y="7803"/>
                    <a:pt x="17126" y="7890"/>
                    <a:pt x="17002" y="7861"/>
                  </a:cubicBezTo>
                  <a:cubicBezTo>
                    <a:pt x="16703" y="7962"/>
                    <a:pt x="16405" y="8092"/>
                    <a:pt x="16107" y="8179"/>
                  </a:cubicBezTo>
                  <a:cubicBezTo>
                    <a:pt x="15833" y="8295"/>
                    <a:pt x="15635" y="8338"/>
                    <a:pt x="15461" y="8439"/>
                  </a:cubicBezTo>
                  <a:cubicBezTo>
                    <a:pt x="15063" y="8540"/>
                    <a:pt x="14665" y="8656"/>
                    <a:pt x="14267" y="8757"/>
                  </a:cubicBezTo>
                  <a:cubicBezTo>
                    <a:pt x="14168" y="8728"/>
                    <a:pt x="14044" y="8858"/>
                    <a:pt x="13944" y="8757"/>
                  </a:cubicBezTo>
                  <a:cubicBezTo>
                    <a:pt x="13845" y="8887"/>
                    <a:pt x="13671" y="8815"/>
                    <a:pt x="13497" y="8873"/>
                  </a:cubicBezTo>
                  <a:cubicBezTo>
                    <a:pt x="13397" y="8916"/>
                    <a:pt x="13323" y="8887"/>
                    <a:pt x="13223" y="8916"/>
                  </a:cubicBezTo>
                  <a:cubicBezTo>
                    <a:pt x="13149" y="8873"/>
                    <a:pt x="13025" y="9017"/>
                    <a:pt x="12925" y="8974"/>
                  </a:cubicBezTo>
                  <a:cubicBezTo>
                    <a:pt x="12776" y="8988"/>
                    <a:pt x="12602" y="9017"/>
                    <a:pt x="12403" y="9089"/>
                  </a:cubicBezTo>
                  <a:cubicBezTo>
                    <a:pt x="12329" y="9060"/>
                    <a:pt x="12229" y="9104"/>
                    <a:pt x="12155" y="9118"/>
                  </a:cubicBezTo>
                  <a:cubicBezTo>
                    <a:pt x="12055" y="9162"/>
                    <a:pt x="11956" y="9133"/>
                    <a:pt x="11856" y="9133"/>
                  </a:cubicBezTo>
                  <a:cubicBezTo>
                    <a:pt x="11658" y="9248"/>
                    <a:pt x="11508" y="9190"/>
                    <a:pt x="11310" y="9292"/>
                  </a:cubicBezTo>
                  <a:cubicBezTo>
                    <a:pt x="11235" y="9263"/>
                    <a:pt x="11136" y="9277"/>
                    <a:pt x="11136" y="9335"/>
                  </a:cubicBezTo>
                  <a:cubicBezTo>
                    <a:pt x="11036" y="9364"/>
                    <a:pt x="10962" y="9321"/>
                    <a:pt x="10862" y="9378"/>
                  </a:cubicBezTo>
                  <a:cubicBezTo>
                    <a:pt x="10738" y="9422"/>
                    <a:pt x="10589" y="9508"/>
                    <a:pt x="10489" y="9494"/>
                  </a:cubicBezTo>
                  <a:cubicBezTo>
                    <a:pt x="10415" y="9523"/>
                    <a:pt x="10340" y="9552"/>
                    <a:pt x="10290" y="9581"/>
                  </a:cubicBezTo>
                  <a:cubicBezTo>
                    <a:pt x="10241" y="9508"/>
                    <a:pt x="10116" y="9682"/>
                    <a:pt x="10067" y="9609"/>
                  </a:cubicBezTo>
                  <a:cubicBezTo>
                    <a:pt x="10191" y="9523"/>
                    <a:pt x="10191" y="9422"/>
                    <a:pt x="10340" y="9349"/>
                  </a:cubicBezTo>
                  <a:cubicBezTo>
                    <a:pt x="10440" y="9306"/>
                    <a:pt x="10539" y="9263"/>
                    <a:pt x="10638" y="9219"/>
                  </a:cubicBezTo>
                  <a:cubicBezTo>
                    <a:pt x="10713" y="9234"/>
                    <a:pt x="10837" y="9219"/>
                    <a:pt x="10862" y="9162"/>
                  </a:cubicBezTo>
                  <a:cubicBezTo>
                    <a:pt x="10912" y="9234"/>
                    <a:pt x="11061" y="9060"/>
                    <a:pt x="11111" y="9133"/>
                  </a:cubicBezTo>
                  <a:cubicBezTo>
                    <a:pt x="11235" y="9089"/>
                    <a:pt x="11334" y="9060"/>
                    <a:pt x="11409" y="9075"/>
                  </a:cubicBezTo>
                  <a:cubicBezTo>
                    <a:pt x="11707" y="8916"/>
                    <a:pt x="11956" y="8945"/>
                    <a:pt x="12229" y="8844"/>
                  </a:cubicBezTo>
                  <a:cubicBezTo>
                    <a:pt x="12478" y="8815"/>
                    <a:pt x="12751" y="8743"/>
                    <a:pt x="13000" y="8728"/>
                  </a:cubicBezTo>
                  <a:cubicBezTo>
                    <a:pt x="13273" y="8656"/>
                    <a:pt x="13497" y="8714"/>
                    <a:pt x="13770" y="8613"/>
                  </a:cubicBezTo>
                  <a:cubicBezTo>
                    <a:pt x="14044" y="8569"/>
                    <a:pt x="14317" y="8526"/>
                    <a:pt x="14591" y="8483"/>
                  </a:cubicBezTo>
                  <a:cubicBezTo>
                    <a:pt x="14839" y="8410"/>
                    <a:pt x="15063" y="8381"/>
                    <a:pt x="15287" y="8309"/>
                  </a:cubicBezTo>
                  <a:cubicBezTo>
                    <a:pt x="15560" y="8222"/>
                    <a:pt x="15635" y="8237"/>
                    <a:pt x="15933" y="8092"/>
                  </a:cubicBezTo>
                  <a:cubicBezTo>
                    <a:pt x="16032" y="8107"/>
                    <a:pt x="16132" y="8064"/>
                    <a:pt x="16206" y="8020"/>
                  </a:cubicBezTo>
                  <a:cubicBezTo>
                    <a:pt x="16281" y="8092"/>
                    <a:pt x="16405" y="7905"/>
                    <a:pt x="16480" y="7977"/>
                  </a:cubicBezTo>
                  <a:cubicBezTo>
                    <a:pt x="16554" y="7933"/>
                    <a:pt x="16579" y="7876"/>
                    <a:pt x="16728" y="7832"/>
                  </a:cubicBezTo>
                  <a:cubicBezTo>
                    <a:pt x="17026" y="7803"/>
                    <a:pt x="17325" y="7731"/>
                    <a:pt x="17623" y="7673"/>
                  </a:cubicBezTo>
                  <a:cubicBezTo>
                    <a:pt x="17772" y="7645"/>
                    <a:pt x="17921" y="7616"/>
                    <a:pt x="18070" y="7601"/>
                  </a:cubicBezTo>
                  <a:cubicBezTo>
                    <a:pt x="18145" y="7587"/>
                    <a:pt x="18220" y="7587"/>
                    <a:pt x="18294" y="7572"/>
                  </a:cubicBezTo>
                  <a:cubicBezTo>
                    <a:pt x="18394" y="7558"/>
                    <a:pt x="18394" y="7630"/>
                    <a:pt x="18443" y="7543"/>
                  </a:cubicBezTo>
                  <a:cubicBezTo>
                    <a:pt x="18294" y="7384"/>
                    <a:pt x="18070" y="7558"/>
                    <a:pt x="17896" y="7500"/>
                  </a:cubicBezTo>
                  <a:cubicBezTo>
                    <a:pt x="17673" y="7558"/>
                    <a:pt x="17449" y="7601"/>
                    <a:pt x="17250" y="7616"/>
                  </a:cubicBezTo>
                  <a:cubicBezTo>
                    <a:pt x="17176" y="7572"/>
                    <a:pt x="17026" y="7702"/>
                    <a:pt x="16952" y="7673"/>
                  </a:cubicBezTo>
                  <a:cubicBezTo>
                    <a:pt x="16828" y="7688"/>
                    <a:pt x="16728" y="7731"/>
                    <a:pt x="16604" y="7746"/>
                  </a:cubicBezTo>
                  <a:cubicBezTo>
                    <a:pt x="16107" y="7977"/>
                    <a:pt x="15610" y="8064"/>
                    <a:pt x="15237" y="8208"/>
                  </a:cubicBezTo>
                  <a:cubicBezTo>
                    <a:pt x="15162" y="8237"/>
                    <a:pt x="15113" y="8208"/>
                    <a:pt x="15063" y="8222"/>
                  </a:cubicBezTo>
                  <a:cubicBezTo>
                    <a:pt x="14988" y="8237"/>
                    <a:pt x="14914" y="8295"/>
                    <a:pt x="14864" y="8266"/>
                  </a:cubicBezTo>
                  <a:cubicBezTo>
                    <a:pt x="14715" y="8352"/>
                    <a:pt x="14591" y="8338"/>
                    <a:pt x="14441" y="8410"/>
                  </a:cubicBezTo>
                  <a:cubicBezTo>
                    <a:pt x="14267" y="8381"/>
                    <a:pt x="14069" y="8454"/>
                    <a:pt x="13895" y="8454"/>
                  </a:cubicBezTo>
                  <a:cubicBezTo>
                    <a:pt x="13795" y="8540"/>
                    <a:pt x="13721" y="8483"/>
                    <a:pt x="13646" y="8497"/>
                  </a:cubicBezTo>
                  <a:cubicBezTo>
                    <a:pt x="13522" y="8569"/>
                    <a:pt x="13447" y="8511"/>
                    <a:pt x="13323" y="8598"/>
                  </a:cubicBezTo>
                  <a:cubicBezTo>
                    <a:pt x="13124" y="8526"/>
                    <a:pt x="12875" y="8656"/>
                    <a:pt x="12677" y="8613"/>
                  </a:cubicBezTo>
                  <a:cubicBezTo>
                    <a:pt x="12602" y="8656"/>
                    <a:pt x="12528" y="8670"/>
                    <a:pt x="12453" y="8670"/>
                  </a:cubicBezTo>
                  <a:cubicBezTo>
                    <a:pt x="12378" y="8641"/>
                    <a:pt x="12254" y="8757"/>
                    <a:pt x="12180" y="8714"/>
                  </a:cubicBezTo>
                  <a:cubicBezTo>
                    <a:pt x="12030" y="8728"/>
                    <a:pt x="11832" y="8858"/>
                    <a:pt x="11658" y="8829"/>
                  </a:cubicBezTo>
                  <a:cubicBezTo>
                    <a:pt x="11484" y="8916"/>
                    <a:pt x="11334" y="8945"/>
                    <a:pt x="11160" y="8974"/>
                  </a:cubicBezTo>
                  <a:cubicBezTo>
                    <a:pt x="11061" y="9032"/>
                    <a:pt x="10986" y="8974"/>
                    <a:pt x="10887" y="9046"/>
                  </a:cubicBezTo>
                  <a:cubicBezTo>
                    <a:pt x="10812" y="9017"/>
                    <a:pt x="10713" y="9133"/>
                    <a:pt x="10638" y="9075"/>
                  </a:cubicBezTo>
                  <a:cubicBezTo>
                    <a:pt x="10614" y="9046"/>
                    <a:pt x="10663" y="9003"/>
                    <a:pt x="10738" y="8974"/>
                  </a:cubicBezTo>
                  <a:cubicBezTo>
                    <a:pt x="10688" y="8945"/>
                    <a:pt x="10763" y="8844"/>
                    <a:pt x="10837" y="8887"/>
                  </a:cubicBezTo>
                  <a:cubicBezTo>
                    <a:pt x="10986" y="8902"/>
                    <a:pt x="11011" y="8771"/>
                    <a:pt x="11235" y="8728"/>
                  </a:cubicBezTo>
                  <a:cubicBezTo>
                    <a:pt x="11533" y="8670"/>
                    <a:pt x="11832" y="8598"/>
                    <a:pt x="12130" y="8569"/>
                  </a:cubicBezTo>
                  <a:cubicBezTo>
                    <a:pt x="12279" y="8511"/>
                    <a:pt x="12428" y="8526"/>
                    <a:pt x="12577" y="8483"/>
                  </a:cubicBezTo>
                  <a:cubicBezTo>
                    <a:pt x="12652" y="8425"/>
                    <a:pt x="12701" y="8497"/>
                    <a:pt x="12801" y="8454"/>
                  </a:cubicBezTo>
                  <a:cubicBezTo>
                    <a:pt x="12900" y="8410"/>
                    <a:pt x="12975" y="8396"/>
                    <a:pt x="13049" y="8425"/>
                  </a:cubicBezTo>
                  <a:cubicBezTo>
                    <a:pt x="13124" y="8381"/>
                    <a:pt x="13199" y="8367"/>
                    <a:pt x="13273" y="8367"/>
                  </a:cubicBezTo>
                  <a:cubicBezTo>
                    <a:pt x="13348" y="8381"/>
                    <a:pt x="13447" y="8295"/>
                    <a:pt x="13497" y="8338"/>
                  </a:cubicBezTo>
                  <a:cubicBezTo>
                    <a:pt x="13671" y="8280"/>
                    <a:pt x="13845" y="8251"/>
                    <a:pt x="13994" y="8237"/>
                  </a:cubicBezTo>
                  <a:cubicBezTo>
                    <a:pt x="14069" y="8194"/>
                    <a:pt x="14143" y="8179"/>
                    <a:pt x="14218" y="8222"/>
                  </a:cubicBezTo>
                  <a:cubicBezTo>
                    <a:pt x="14292" y="8208"/>
                    <a:pt x="14392" y="8107"/>
                    <a:pt x="14441" y="8165"/>
                  </a:cubicBezTo>
                  <a:cubicBezTo>
                    <a:pt x="14615" y="8078"/>
                    <a:pt x="14765" y="8107"/>
                    <a:pt x="14914" y="8064"/>
                  </a:cubicBezTo>
                  <a:cubicBezTo>
                    <a:pt x="15088" y="7991"/>
                    <a:pt x="15237" y="8006"/>
                    <a:pt x="15386" y="7933"/>
                  </a:cubicBezTo>
                  <a:cubicBezTo>
                    <a:pt x="15535" y="7933"/>
                    <a:pt x="15734" y="7818"/>
                    <a:pt x="15883" y="7847"/>
                  </a:cubicBezTo>
                  <a:cubicBezTo>
                    <a:pt x="16032" y="7746"/>
                    <a:pt x="16181" y="7803"/>
                    <a:pt x="16330" y="7717"/>
                  </a:cubicBezTo>
                  <a:cubicBezTo>
                    <a:pt x="16405" y="7717"/>
                    <a:pt x="16480" y="7702"/>
                    <a:pt x="16554" y="7659"/>
                  </a:cubicBezTo>
                  <a:cubicBezTo>
                    <a:pt x="16579" y="7673"/>
                    <a:pt x="16629" y="7673"/>
                    <a:pt x="16604" y="7645"/>
                  </a:cubicBezTo>
                  <a:cubicBezTo>
                    <a:pt x="16654" y="7616"/>
                    <a:pt x="16703" y="7645"/>
                    <a:pt x="16678" y="7616"/>
                  </a:cubicBezTo>
                  <a:cubicBezTo>
                    <a:pt x="16828" y="7616"/>
                    <a:pt x="17002" y="7500"/>
                    <a:pt x="17151" y="7442"/>
                  </a:cubicBezTo>
                  <a:cubicBezTo>
                    <a:pt x="17325" y="7399"/>
                    <a:pt x="17399" y="7370"/>
                    <a:pt x="17524" y="7298"/>
                  </a:cubicBezTo>
                  <a:cubicBezTo>
                    <a:pt x="17573" y="7356"/>
                    <a:pt x="17673" y="7240"/>
                    <a:pt x="17747" y="7240"/>
                  </a:cubicBezTo>
                  <a:cubicBezTo>
                    <a:pt x="17822" y="7197"/>
                    <a:pt x="17896" y="7168"/>
                    <a:pt x="17996" y="7139"/>
                  </a:cubicBezTo>
                  <a:cubicBezTo>
                    <a:pt x="18070" y="7081"/>
                    <a:pt x="18145" y="7067"/>
                    <a:pt x="18220" y="7067"/>
                  </a:cubicBezTo>
                  <a:cubicBezTo>
                    <a:pt x="18120" y="7009"/>
                    <a:pt x="18468" y="6994"/>
                    <a:pt x="18294" y="6937"/>
                  </a:cubicBezTo>
                  <a:cubicBezTo>
                    <a:pt x="18070" y="7023"/>
                    <a:pt x="17872" y="7110"/>
                    <a:pt x="17648" y="7211"/>
                  </a:cubicBezTo>
                  <a:cubicBezTo>
                    <a:pt x="17449" y="7211"/>
                    <a:pt x="17225" y="7399"/>
                    <a:pt x="17026" y="7399"/>
                  </a:cubicBezTo>
                  <a:cubicBezTo>
                    <a:pt x="17051" y="7428"/>
                    <a:pt x="17002" y="7428"/>
                    <a:pt x="16952" y="7428"/>
                  </a:cubicBezTo>
                  <a:cubicBezTo>
                    <a:pt x="16902" y="7457"/>
                    <a:pt x="16828" y="7471"/>
                    <a:pt x="16778" y="7500"/>
                  </a:cubicBezTo>
                  <a:cubicBezTo>
                    <a:pt x="16629" y="7558"/>
                    <a:pt x="16629" y="7514"/>
                    <a:pt x="16554" y="7601"/>
                  </a:cubicBezTo>
                  <a:cubicBezTo>
                    <a:pt x="16405" y="7572"/>
                    <a:pt x="16256" y="7630"/>
                    <a:pt x="16107" y="7673"/>
                  </a:cubicBezTo>
                  <a:cubicBezTo>
                    <a:pt x="16057" y="7601"/>
                    <a:pt x="15933" y="7775"/>
                    <a:pt x="15883" y="7702"/>
                  </a:cubicBezTo>
                  <a:cubicBezTo>
                    <a:pt x="15784" y="7760"/>
                    <a:pt x="15709" y="7731"/>
                    <a:pt x="15610" y="7775"/>
                  </a:cubicBezTo>
                  <a:cubicBezTo>
                    <a:pt x="15461" y="7818"/>
                    <a:pt x="15311" y="7818"/>
                    <a:pt x="15137" y="7905"/>
                  </a:cubicBezTo>
                  <a:cubicBezTo>
                    <a:pt x="14988" y="7905"/>
                    <a:pt x="14814" y="7991"/>
                    <a:pt x="14665" y="7962"/>
                  </a:cubicBezTo>
                  <a:cubicBezTo>
                    <a:pt x="14516" y="7977"/>
                    <a:pt x="14367" y="8049"/>
                    <a:pt x="14218" y="8035"/>
                  </a:cubicBezTo>
                  <a:cubicBezTo>
                    <a:pt x="14143" y="8107"/>
                    <a:pt x="14069" y="8049"/>
                    <a:pt x="13994" y="8092"/>
                  </a:cubicBezTo>
                  <a:cubicBezTo>
                    <a:pt x="13895" y="8121"/>
                    <a:pt x="13820" y="8150"/>
                    <a:pt x="13745" y="8136"/>
                  </a:cubicBezTo>
                  <a:cubicBezTo>
                    <a:pt x="13646" y="8179"/>
                    <a:pt x="13571" y="8194"/>
                    <a:pt x="13497" y="8194"/>
                  </a:cubicBezTo>
                  <a:cubicBezTo>
                    <a:pt x="13447" y="8179"/>
                    <a:pt x="13348" y="8251"/>
                    <a:pt x="13298" y="8222"/>
                  </a:cubicBezTo>
                  <a:cubicBezTo>
                    <a:pt x="13124" y="8266"/>
                    <a:pt x="12950" y="8309"/>
                    <a:pt x="12801" y="8280"/>
                  </a:cubicBezTo>
                  <a:cubicBezTo>
                    <a:pt x="12503" y="8425"/>
                    <a:pt x="12229" y="8381"/>
                    <a:pt x="11931" y="8468"/>
                  </a:cubicBezTo>
                  <a:cubicBezTo>
                    <a:pt x="11782" y="8526"/>
                    <a:pt x="11658" y="8468"/>
                    <a:pt x="11484" y="8540"/>
                  </a:cubicBezTo>
                  <a:cubicBezTo>
                    <a:pt x="11359" y="8483"/>
                    <a:pt x="11185" y="8670"/>
                    <a:pt x="11061" y="8584"/>
                  </a:cubicBezTo>
                  <a:cubicBezTo>
                    <a:pt x="11160" y="8511"/>
                    <a:pt x="11235" y="8439"/>
                    <a:pt x="11334" y="8367"/>
                  </a:cubicBezTo>
                  <a:cubicBezTo>
                    <a:pt x="11409" y="8396"/>
                    <a:pt x="11558" y="8266"/>
                    <a:pt x="11633" y="8309"/>
                  </a:cubicBezTo>
                  <a:cubicBezTo>
                    <a:pt x="11732" y="8266"/>
                    <a:pt x="11832" y="8237"/>
                    <a:pt x="11931" y="8251"/>
                  </a:cubicBezTo>
                  <a:cubicBezTo>
                    <a:pt x="12030" y="8251"/>
                    <a:pt x="12130" y="8179"/>
                    <a:pt x="12229" y="8194"/>
                  </a:cubicBezTo>
                  <a:cubicBezTo>
                    <a:pt x="12354" y="8107"/>
                    <a:pt x="12453" y="8179"/>
                    <a:pt x="12577" y="8136"/>
                  </a:cubicBezTo>
                  <a:cubicBezTo>
                    <a:pt x="12776" y="8049"/>
                    <a:pt x="12950" y="8121"/>
                    <a:pt x="13174" y="8020"/>
                  </a:cubicBezTo>
                  <a:cubicBezTo>
                    <a:pt x="13248" y="8049"/>
                    <a:pt x="13348" y="8006"/>
                    <a:pt x="13447" y="8006"/>
                  </a:cubicBezTo>
                  <a:cubicBezTo>
                    <a:pt x="13571" y="7991"/>
                    <a:pt x="13671" y="8006"/>
                    <a:pt x="13795" y="7933"/>
                  </a:cubicBezTo>
                  <a:cubicBezTo>
                    <a:pt x="13969" y="7962"/>
                    <a:pt x="14168" y="7905"/>
                    <a:pt x="14367" y="7861"/>
                  </a:cubicBezTo>
                  <a:cubicBezTo>
                    <a:pt x="14591" y="7818"/>
                    <a:pt x="14789" y="7818"/>
                    <a:pt x="15013" y="7746"/>
                  </a:cubicBezTo>
                  <a:cubicBezTo>
                    <a:pt x="15436" y="7645"/>
                    <a:pt x="15883" y="7514"/>
                    <a:pt x="16306" y="7413"/>
                  </a:cubicBezTo>
                  <a:cubicBezTo>
                    <a:pt x="16654" y="7254"/>
                    <a:pt x="17002" y="7153"/>
                    <a:pt x="17325" y="7052"/>
                  </a:cubicBezTo>
                  <a:cubicBezTo>
                    <a:pt x="17524" y="6980"/>
                    <a:pt x="17698" y="6893"/>
                    <a:pt x="17896" y="6821"/>
                  </a:cubicBezTo>
                  <a:cubicBezTo>
                    <a:pt x="17996" y="6749"/>
                    <a:pt x="18070" y="6807"/>
                    <a:pt x="18170" y="6734"/>
                  </a:cubicBezTo>
                  <a:cubicBezTo>
                    <a:pt x="18269" y="6619"/>
                    <a:pt x="18592" y="6619"/>
                    <a:pt x="18667" y="6460"/>
                  </a:cubicBezTo>
                  <a:cubicBezTo>
                    <a:pt x="18344" y="6604"/>
                    <a:pt x="18095" y="6662"/>
                    <a:pt x="17872" y="6792"/>
                  </a:cubicBezTo>
                  <a:cubicBezTo>
                    <a:pt x="17350" y="6908"/>
                    <a:pt x="16778" y="7168"/>
                    <a:pt x="16231" y="7298"/>
                  </a:cubicBezTo>
                  <a:cubicBezTo>
                    <a:pt x="15784" y="7486"/>
                    <a:pt x="15212" y="7529"/>
                    <a:pt x="14665" y="7702"/>
                  </a:cubicBezTo>
                  <a:cubicBezTo>
                    <a:pt x="14566" y="7673"/>
                    <a:pt x="14417" y="7746"/>
                    <a:pt x="14317" y="7717"/>
                  </a:cubicBezTo>
                  <a:cubicBezTo>
                    <a:pt x="14143" y="7789"/>
                    <a:pt x="14019" y="7775"/>
                    <a:pt x="13845" y="7832"/>
                  </a:cubicBezTo>
                  <a:cubicBezTo>
                    <a:pt x="13671" y="7818"/>
                    <a:pt x="13497" y="7876"/>
                    <a:pt x="13298" y="7890"/>
                  </a:cubicBezTo>
                  <a:cubicBezTo>
                    <a:pt x="13199" y="7905"/>
                    <a:pt x="13124" y="7876"/>
                    <a:pt x="13000" y="7948"/>
                  </a:cubicBezTo>
                  <a:cubicBezTo>
                    <a:pt x="12925" y="7890"/>
                    <a:pt x="12801" y="7991"/>
                    <a:pt x="12726" y="7962"/>
                  </a:cubicBezTo>
                  <a:cubicBezTo>
                    <a:pt x="12528" y="8006"/>
                    <a:pt x="12354" y="8006"/>
                    <a:pt x="12155" y="8049"/>
                  </a:cubicBezTo>
                  <a:cubicBezTo>
                    <a:pt x="12055" y="8092"/>
                    <a:pt x="11956" y="8121"/>
                    <a:pt x="11856" y="8107"/>
                  </a:cubicBezTo>
                  <a:cubicBezTo>
                    <a:pt x="11757" y="8107"/>
                    <a:pt x="11658" y="8194"/>
                    <a:pt x="11583" y="8121"/>
                  </a:cubicBezTo>
                  <a:cubicBezTo>
                    <a:pt x="11633" y="8049"/>
                    <a:pt x="11807" y="7977"/>
                    <a:pt x="11856" y="7905"/>
                  </a:cubicBezTo>
                  <a:cubicBezTo>
                    <a:pt x="11981" y="7977"/>
                    <a:pt x="12155" y="7861"/>
                    <a:pt x="12279" y="7890"/>
                  </a:cubicBezTo>
                  <a:cubicBezTo>
                    <a:pt x="12378" y="7861"/>
                    <a:pt x="12354" y="7803"/>
                    <a:pt x="12478" y="7775"/>
                  </a:cubicBezTo>
                  <a:cubicBezTo>
                    <a:pt x="12677" y="7803"/>
                    <a:pt x="12900" y="7702"/>
                    <a:pt x="13124" y="7688"/>
                  </a:cubicBezTo>
                  <a:cubicBezTo>
                    <a:pt x="13323" y="7645"/>
                    <a:pt x="13547" y="7587"/>
                    <a:pt x="13745" y="7601"/>
                  </a:cubicBezTo>
                  <a:cubicBezTo>
                    <a:pt x="13994" y="7500"/>
                    <a:pt x="14243" y="7442"/>
                    <a:pt x="14441" y="7486"/>
                  </a:cubicBezTo>
                  <a:cubicBezTo>
                    <a:pt x="14615" y="7384"/>
                    <a:pt x="14740" y="7413"/>
                    <a:pt x="14914" y="7356"/>
                  </a:cubicBezTo>
                  <a:cubicBezTo>
                    <a:pt x="14988" y="7298"/>
                    <a:pt x="15038" y="7370"/>
                    <a:pt x="15137" y="7341"/>
                  </a:cubicBezTo>
                  <a:cubicBezTo>
                    <a:pt x="15212" y="7298"/>
                    <a:pt x="15311" y="7283"/>
                    <a:pt x="15386" y="7298"/>
                  </a:cubicBezTo>
                  <a:cubicBezTo>
                    <a:pt x="16107" y="7052"/>
                    <a:pt x="16554" y="7009"/>
                    <a:pt x="17225" y="6778"/>
                  </a:cubicBezTo>
                  <a:cubicBezTo>
                    <a:pt x="17474" y="6662"/>
                    <a:pt x="17698" y="6590"/>
                    <a:pt x="17896" y="6532"/>
                  </a:cubicBezTo>
                  <a:cubicBezTo>
                    <a:pt x="18294" y="6388"/>
                    <a:pt x="18692" y="6156"/>
                    <a:pt x="19065" y="6084"/>
                  </a:cubicBezTo>
                  <a:cubicBezTo>
                    <a:pt x="18990" y="6026"/>
                    <a:pt x="19214" y="5997"/>
                    <a:pt x="19264" y="5954"/>
                  </a:cubicBezTo>
                  <a:cubicBezTo>
                    <a:pt x="19363" y="5911"/>
                    <a:pt x="19462" y="5882"/>
                    <a:pt x="19487" y="5824"/>
                  </a:cubicBezTo>
                  <a:cubicBezTo>
                    <a:pt x="19686" y="5737"/>
                    <a:pt x="19910" y="5737"/>
                    <a:pt x="19860" y="5593"/>
                  </a:cubicBezTo>
                  <a:cubicBezTo>
                    <a:pt x="19786" y="5651"/>
                    <a:pt x="19761" y="5708"/>
                    <a:pt x="19636" y="5694"/>
                  </a:cubicBezTo>
                  <a:cubicBezTo>
                    <a:pt x="19636" y="5766"/>
                    <a:pt x="19487" y="5795"/>
                    <a:pt x="19462" y="5810"/>
                  </a:cubicBezTo>
                  <a:cubicBezTo>
                    <a:pt x="19363" y="5853"/>
                    <a:pt x="19214" y="5911"/>
                    <a:pt x="19164" y="5925"/>
                  </a:cubicBezTo>
                  <a:cubicBezTo>
                    <a:pt x="19139" y="5940"/>
                    <a:pt x="19090" y="5925"/>
                    <a:pt x="19114" y="5925"/>
                  </a:cubicBezTo>
                  <a:cubicBezTo>
                    <a:pt x="19065" y="5940"/>
                    <a:pt x="19090" y="5954"/>
                    <a:pt x="19040" y="5969"/>
                  </a:cubicBezTo>
                  <a:cubicBezTo>
                    <a:pt x="18990" y="6012"/>
                    <a:pt x="18891" y="6041"/>
                    <a:pt x="18816" y="6070"/>
                  </a:cubicBezTo>
                  <a:cubicBezTo>
                    <a:pt x="18443" y="6185"/>
                    <a:pt x="18021" y="6359"/>
                    <a:pt x="17747" y="6489"/>
                  </a:cubicBezTo>
                  <a:cubicBezTo>
                    <a:pt x="17598" y="6503"/>
                    <a:pt x="17449" y="6561"/>
                    <a:pt x="17325" y="6590"/>
                  </a:cubicBezTo>
                  <a:cubicBezTo>
                    <a:pt x="17350" y="6648"/>
                    <a:pt x="17250" y="6619"/>
                    <a:pt x="17200" y="6648"/>
                  </a:cubicBezTo>
                  <a:cubicBezTo>
                    <a:pt x="17126" y="6676"/>
                    <a:pt x="17026" y="6720"/>
                    <a:pt x="16952" y="6749"/>
                  </a:cubicBezTo>
                  <a:cubicBezTo>
                    <a:pt x="16678" y="6821"/>
                    <a:pt x="16380" y="6879"/>
                    <a:pt x="16082" y="6980"/>
                  </a:cubicBezTo>
                  <a:cubicBezTo>
                    <a:pt x="16032" y="6937"/>
                    <a:pt x="15958" y="6994"/>
                    <a:pt x="15883" y="7023"/>
                  </a:cubicBezTo>
                  <a:cubicBezTo>
                    <a:pt x="15809" y="7023"/>
                    <a:pt x="15734" y="7038"/>
                    <a:pt x="15659" y="7081"/>
                  </a:cubicBezTo>
                  <a:cubicBezTo>
                    <a:pt x="15510" y="7095"/>
                    <a:pt x="15361" y="7110"/>
                    <a:pt x="15212" y="7197"/>
                  </a:cubicBezTo>
                  <a:cubicBezTo>
                    <a:pt x="15088" y="7197"/>
                    <a:pt x="14963" y="7197"/>
                    <a:pt x="14839" y="7254"/>
                  </a:cubicBezTo>
                  <a:cubicBezTo>
                    <a:pt x="14765" y="7211"/>
                    <a:pt x="14789" y="7283"/>
                    <a:pt x="14715" y="7254"/>
                  </a:cubicBezTo>
                  <a:cubicBezTo>
                    <a:pt x="14665" y="7269"/>
                    <a:pt x="14615" y="7254"/>
                    <a:pt x="14591" y="7312"/>
                  </a:cubicBezTo>
                  <a:cubicBezTo>
                    <a:pt x="14417" y="7283"/>
                    <a:pt x="14218" y="7356"/>
                    <a:pt x="14019" y="7341"/>
                  </a:cubicBezTo>
                  <a:cubicBezTo>
                    <a:pt x="13696" y="7486"/>
                    <a:pt x="13447" y="7413"/>
                    <a:pt x="13124" y="7543"/>
                  </a:cubicBezTo>
                  <a:cubicBezTo>
                    <a:pt x="12975" y="7529"/>
                    <a:pt x="12826" y="7601"/>
                    <a:pt x="12677" y="7630"/>
                  </a:cubicBezTo>
                  <a:cubicBezTo>
                    <a:pt x="12602" y="7630"/>
                    <a:pt x="12528" y="7630"/>
                    <a:pt x="12453" y="7645"/>
                  </a:cubicBezTo>
                  <a:cubicBezTo>
                    <a:pt x="12354" y="7702"/>
                    <a:pt x="12279" y="7673"/>
                    <a:pt x="12279" y="7601"/>
                  </a:cubicBezTo>
                  <a:cubicBezTo>
                    <a:pt x="12254" y="7514"/>
                    <a:pt x="12478" y="7558"/>
                    <a:pt x="12577" y="7486"/>
                  </a:cubicBezTo>
                  <a:cubicBezTo>
                    <a:pt x="12701" y="7442"/>
                    <a:pt x="12826" y="7442"/>
                    <a:pt x="12950" y="7356"/>
                  </a:cubicBezTo>
                  <a:cubicBezTo>
                    <a:pt x="13049" y="7384"/>
                    <a:pt x="13174" y="7327"/>
                    <a:pt x="13273" y="7327"/>
                  </a:cubicBezTo>
                  <a:cubicBezTo>
                    <a:pt x="13422" y="7254"/>
                    <a:pt x="13522" y="7327"/>
                    <a:pt x="13671" y="7240"/>
                  </a:cubicBezTo>
                  <a:cubicBezTo>
                    <a:pt x="13919" y="7182"/>
                    <a:pt x="14143" y="7182"/>
                    <a:pt x="14417" y="7110"/>
                  </a:cubicBezTo>
                  <a:cubicBezTo>
                    <a:pt x="14665" y="7038"/>
                    <a:pt x="14889" y="7067"/>
                    <a:pt x="15162" y="6965"/>
                  </a:cubicBezTo>
                  <a:cubicBezTo>
                    <a:pt x="15411" y="6937"/>
                    <a:pt x="15635" y="6922"/>
                    <a:pt x="15908" y="6792"/>
                  </a:cubicBezTo>
                  <a:cubicBezTo>
                    <a:pt x="16057" y="6807"/>
                    <a:pt x="16206" y="6734"/>
                    <a:pt x="16355" y="6749"/>
                  </a:cubicBezTo>
                  <a:cubicBezTo>
                    <a:pt x="17151" y="6474"/>
                    <a:pt x="17772" y="6373"/>
                    <a:pt x="18518" y="6026"/>
                  </a:cubicBezTo>
                  <a:cubicBezTo>
                    <a:pt x="18592" y="5983"/>
                    <a:pt x="18642" y="6026"/>
                    <a:pt x="18742" y="5969"/>
                  </a:cubicBezTo>
                  <a:cubicBezTo>
                    <a:pt x="18940" y="5882"/>
                    <a:pt x="19164" y="5781"/>
                    <a:pt x="19388" y="5694"/>
                  </a:cubicBezTo>
                  <a:cubicBezTo>
                    <a:pt x="19413" y="5723"/>
                    <a:pt x="19438" y="5694"/>
                    <a:pt x="19462" y="5665"/>
                  </a:cubicBezTo>
                  <a:cubicBezTo>
                    <a:pt x="19512" y="5636"/>
                    <a:pt x="19562" y="5622"/>
                    <a:pt x="19612" y="5593"/>
                  </a:cubicBezTo>
                  <a:cubicBezTo>
                    <a:pt x="19736" y="5550"/>
                    <a:pt x="19860" y="5492"/>
                    <a:pt x="19984" y="5448"/>
                  </a:cubicBezTo>
                  <a:cubicBezTo>
                    <a:pt x="20109" y="5391"/>
                    <a:pt x="20109" y="5333"/>
                    <a:pt x="20283" y="5289"/>
                  </a:cubicBezTo>
                  <a:cubicBezTo>
                    <a:pt x="20382" y="5232"/>
                    <a:pt x="20606" y="5188"/>
                    <a:pt x="20531" y="5102"/>
                  </a:cubicBezTo>
                  <a:cubicBezTo>
                    <a:pt x="20283" y="5217"/>
                    <a:pt x="20059" y="5304"/>
                    <a:pt x="19860" y="5391"/>
                  </a:cubicBezTo>
                  <a:cubicBezTo>
                    <a:pt x="19810" y="5420"/>
                    <a:pt x="19786" y="5448"/>
                    <a:pt x="19761" y="5463"/>
                  </a:cubicBezTo>
                  <a:cubicBezTo>
                    <a:pt x="19761" y="5463"/>
                    <a:pt x="19711" y="5448"/>
                    <a:pt x="19686" y="5463"/>
                  </a:cubicBezTo>
                  <a:cubicBezTo>
                    <a:pt x="19512" y="5492"/>
                    <a:pt x="19388" y="5578"/>
                    <a:pt x="19313" y="5651"/>
                  </a:cubicBezTo>
                  <a:cubicBezTo>
                    <a:pt x="19239" y="5607"/>
                    <a:pt x="19114" y="5723"/>
                    <a:pt x="19015" y="5752"/>
                  </a:cubicBezTo>
                  <a:cubicBezTo>
                    <a:pt x="18891" y="5810"/>
                    <a:pt x="18791" y="5781"/>
                    <a:pt x="18667" y="5853"/>
                  </a:cubicBezTo>
                  <a:cubicBezTo>
                    <a:pt x="18418" y="5940"/>
                    <a:pt x="18195" y="5997"/>
                    <a:pt x="17946" y="6113"/>
                  </a:cubicBezTo>
                  <a:cubicBezTo>
                    <a:pt x="17822" y="6070"/>
                    <a:pt x="17847" y="6214"/>
                    <a:pt x="17722" y="6185"/>
                  </a:cubicBezTo>
                  <a:cubicBezTo>
                    <a:pt x="17598" y="6243"/>
                    <a:pt x="17474" y="6272"/>
                    <a:pt x="17374" y="6286"/>
                  </a:cubicBezTo>
                  <a:cubicBezTo>
                    <a:pt x="17399" y="6373"/>
                    <a:pt x="17200" y="6330"/>
                    <a:pt x="17126" y="6359"/>
                  </a:cubicBezTo>
                  <a:cubicBezTo>
                    <a:pt x="17002" y="6416"/>
                    <a:pt x="16902" y="6431"/>
                    <a:pt x="16778" y="6460"/>
                  </a:cubicBezTo>
                  <a:cubicBezTo>
                    <a:pt x="16330" y="6648"/>
                    <a:pt x="15908" y="6633"/>
                    <a:pt x="15461" y="6807"/>
                  </a:cubicBezTo>
                  <a:cubicBezTo>
                    <a:pt x="15262" y="6792"/>
                    <a:pt x="15237" y="6821"/>
                    <a:pt x="15088" y="6864"/>
                  </a:cubicBezTo>
                  <a:cubicBezTo>
                    <a:pt x="14939" y="6864"/>
                    <a:pt x="14789" y="6922"/>
                    <a:pt x="14640" y="6908"/>
                  </a:cubicBezTo>
                  <a:cubicBezTo>
                    <a:pt x="14516" y="6980"/>
                    <a:pt x="14392" y="6937"/>
                    <a:pt x="14243" y="7023"/>
                  </a:cubicBezTo>
                  <a:cubicBezTo>
                    <a:pt x="14069" y="6994"/>
                    <a:pt x="13820" y="7124"/>
                    <a:pt x="13646" y="7081"/>
                  </a:cubicBezTo>
                  <a:cubicBezTo>
                    <a:pt x="13447" y="7182"/>
                    <a:pt x="13298" y="7153"/>
                    <a:pt x="13099" y="7226"/>
                  </a:cubicBezTo>
                  <a:cubicBezTo>
                    <a:pt x="13000" y="7254"/>
                    <a:pt x="12925" y="7226"/>
                    <a:pt x="12851" y="7269"/>
                  </a:cubicBezTo>
                  <a:cubicBezTo>
                    <a:pt x="12751" y="7240"/>
                    <a:pt x="12627" y="7370"/>
                    <a:pt x="12552" y="7327"/>
                  </a:cubicBezTo>
                  <a:cubicBezTo>
                    <a:pt x="12677" y="7240"/>
                    <a:pt x="12751" y="7139"/>
                    <a:pt x="12875" y="7038"/>
                  </a:cubicBezTo>
                  <a:cubicBezTo>
                    <a:pt x="12900" y="7009"/>
                    <a:pt x="12950" y="7081"/>
                    <a:pt x="12975" y="7081"/>
                  </a:cubicBezTo>
                  <a:cubicBezTo>
                    <a:pt x="13025" y="7067"/>
                    <a:pt x="13074" y="7023"/>
                    <a:pt x="13124" y="7009"/>
                  </a:cubicBezTo>
                  <a:cubicBezTo>
                    <a:pt x="13149" y="6994"/>
                    <a:pt x="13199" y="7009"/>
                    <a:pt x="13199" y="7009"/>
                  </a:cubicBezTo>
                  <a:cubicBezTo>
                    <a:pt x="13248" y="6994"/>
                    <a:pt x="13248" y="6908"/>
                    <a:pt x="13373" y="6908"/>
                  </a:cubicBezTo>
                  <a:cubicBezTo>
                    <a:pt x="13571" y="6893"/>
                    <a:pt x="13795" y="6821"/>
                    <a:pt x="14019" y="6734"/>
                  </a:cubicBezTo>
                  <a:cubicBezTo>
                    <a:pt x="14093" y="6778"/>
                    <a:pt x="14143" y="6763"/>
                    <a:pt x="14168" y="6705"/>
                  </a:cubicBezTo>
                  <a:cubicBezTo>
                    <a:pt x="14243" y="6734"/>
                    <a:pt x="14317" y="6720"/>
                    <a:pt x="14392" y="6691"/>
                  </a:cubicBezTo>
                  <a:cubicBezTo>
                    <a:pt x="14541" y="6720"/>
                    <a:pt x="14715" y="6633"/>
                    <a:pt x="14864" y="6633"/>
                  </a:cubicBezTo>
                  <a:cubicBezTo>
                    <a:pt x="15187" y="6590"/>
                    <a:pt x="15510" y="6503"/>
                    <a:pt x="15833" y="6431"/>
                  </a:cubicBezTo>
                  <a:cubicBezTo>
                    <a:pt x="15908" y="6474"/>
                    <a:pt x="15983" y="6388"/>
                    <a:pt x="16057" y="6416"/>
                  </a:cubicBezTo>
                  <a:cubicBezTo>
                    <a:pt x="16157" y="6344"/>
                    <a:pt x="16231" y="6402"/>
                    <a:pt x="16330" y="6344"/>
                  </a:cubicBezTo>
                  <a:cubicBezTo>
                    <a:pt x="16480" y="6359"/>
                    <a:pt x="16654" y="6258"/>
                    <a:pt x="16828" y="6243"/>
                  </a:cubicBezTo>
                  <a:cubicBezTo>
                    <a:pt x="17151" y="6156"/>
                    <a:pt x="17474" y="6084"/>
                    <a:pt x="17797" y="5997"/>
                  </a:cubicBezTo>
                  <a:cubicBezTo>
                    <a:pt x="18120" y="5882"/>
                    <a:pt x="18468" y="5752"/>
                    <a:pt x="18841" y="5607"/>
                  </a:cubicBezTo>
                  <a:cubicBezTo>
                    <a:pt x="19189" y="5463"/>
                    <a:pt x="19537" y="5289"/>
                    <a:pt x="19885" y="5174"/>
                  </a:cubicBezTo>
                  <a:cubicBezTo>
                    <a:pt x="19786" y="5102"/>
                    <a:pt x="20158" y="5087"/>
                    <a:pt x="20059" y="5015"/>
                  </a:cubicBezTo>
                  <a:cubicBezTo>
                    <a:pt x="19736" y="5145"/>
                    <a:pt x="19636" y="5174"/>
                    <a:pt x="19338" y="5318"/>
                  </a:cubicBezTo>
                  <a:cubicBezTo>
                    <a:pt x="19214" y="5376"/>
                    <a:pt x="19065" y="5463"/>
                    <a:pt x="18940" y="5448"/>
                  </a:cubicBezTo>
                  <a:cubicBezTo>
                    <a:pt x="18940" y="5564"/>
                    <a:pt x="18692" y="5521"/>
                    <a:pt x="18592" y="5607"/>
                  </a:cubicBezTo>
                  <a:cubicBezTo>
                    <a:pt x="18443" y="5665"/>
                    <a:pt x="18319" y="5708"/>
                    <a:pt x="18195" y="5766"/>
                  </a:cubicBezTo>
                  <a:cubicBezTo>
                    <a:pt x="17896" y="5824"/>
                    <a:pt x="17822" y="5867"/>
                    <a:pt x="17499" y="5997"/>
                  </a:cubicBezTo>
                  <a:cubicBezTo>
                    <a:pt x="17424" y="5969"/>
                    <a:pt x="17374" y="6012"/>
                    <a:pt x="17300" y="6041"/>
                  </a:cubicBezTo>
                  <a:cubicBezTo>
                    <a:pt x="17225" y="6012"/>
                    <a:pt x="17151" y="6026"/>
                    <a:pt x="17076" y="6055"/>
                  </a:cubicBezTo>
                  <a:cubicBezTo>
                    <a:pt x="16902" y="6156"/>
                    <a:pt x="16778" y="6127"/>
                    <a:pt x="16629" y="6185"/>
                  </a:cubicBezTo>
                  <a:cubicBezTo>
                    <a:pt x="16330" y="6243"/>
                    <a:pt x="16057" y="6286"/>
                    <a:pt x="15759" y="6330"/>
                  </a:cubicBezTo>
                  <a:cubicBezTo>
                    <a:pt x="15635" y="6315"/>
                    <a:pt x="15461" y="6445"/>
                    <a:pt x="15361" y="6388"/>
                  </a:cubicBezTo>
                  <a:cubicBezTo>
                    <a:pt x="15262" y="6460"/>
                    <a:pt x="15212" y="6402"/>
                    <a:pt x="15113" y="6445"/>
                  </a:cubicBezTo>
                  <a:cubicBezTo>
                    <a:pt x="15063" y="6431"/>
                    <a:pt x="14963" y="6518"/>
                    <a:pt x="14914" y="6474"/>
                  </a:cubicBezTo>
                  <a:cubicBezTo>
                    <a:pt x="14591" y="6561"/>
                    <a:pt x="14292" y="6619"/>
                    <a:pt x="14019" y="6590"/>
                  </a:cubicBezTo>
                  <a:cubicBezTo>
                    <a:pt x="14044" y="6648"/>
                    <a:pt x="13969" y="6619"/>
                    <a:pt x="13895" y="6648"/>
                  </a:cubicBezTo>
                  <a:cubicBezTo>
                    <a:pt x="13820" y="6691"/>
                    <a:pt x="13745" y="6705"/>
                    <a:pt x="13671" y="6705"/>
                  </a:cubicBezTo>
                  <a:cubicBezTo>
                    <a:pt x="13522" y="6734"/>
                    <a:pt x="13397" y="6778"/>
                    <a:pt x="13273" y="6778"/>
                  </a:cubicBezTo>
                  <a:cubicBezTo>
                    <a:pt x="13447" y="6662"/>
                    <a:pt x="13547" y="6532"/>
                    <a:pt x="13745" y="6431"/>
                  </a:cubicBezTo>
                  <a:cubicBezTo>
                    <a:pt x="14019" y="6373"/>
                    <a:pt x="14267" y="6373"/>
                    <a:pt x="14516" y="6315"/>
                  </a:cubicBezTo>
                  <a:cubicBezTo>
                    <a:pt x="14665" y="6258"/>
                    <a:pt x="14765" y="6330"/>
                    <a:pt x="14889" y="6272"/>
                  </a:cubicBezTo>
                  <a:cubicBezTo>
                    <a:pt x="15013" y="6315"/>
                    <a:pt x="15162" y="6200"/>
                    <a:pt x="15287" y="6243"/>
                  </a:cubicBezTo>
                  <a:cubicBezTo>
                    <a:pt x="15585" y="6113"/>
                    <a:pt x="15809" y="6127"/>
                    <a:pt x="16082" y="6041"/>
                  </a:cubicBezTo>
                  <a:cubicBezTo>
                    <a:pt x="16355" y="5997"/>
                    <a:pt x="16629" y="5925"/>
                    <a:pt x="16877" y="5896"/>
                  </a:cubicBezTo>
                  <a:cubicBezTo>
                    <a:pt x="17151" y="5810"/>
                    <a:pt x="17399" y="5752"/>
                    <a:pt x="17673" y="5665"/>
                  </a:cubicBezTo>
                  <a:cubicBezTo>
                    <a:pt x="17971" y="5535"/>
                    <a:pt x="18244" y="5477"/>
                    <a:pt x="18518" y="5391"/>
                  </a:cubicBezTo>
                  <a:cubicBezTo>
                    <a:pt x="19040" y="5174"/>
                    <a:pt x="19139" y="5131"/>
                    <a:pt x="19537" y="4986"/>
                  </a:cubicBezTo>
                  <a:cubicBezTo>
                    <a:pt x="19612" y="4943"/>
                    <a:pt x="19636" y="4885"/>
                    <a:pt x="19786" y="4856"/>
                  </a:cubicBezTo>
                  <a:cubicBezTo>
                    <a:pt x="19860" y="4798"/>
                    <a:pt x="20109" y="4769"/>
                    <a:pt x="19984" y="4697"/>
                  </a:cubicBezTo>
                  <a:cubicBezTo>
                    <a:pt x="19587" y="4856"/>
                    <a:pt x="19214" y="5015"/>
                    <a:pt x="18841" y="5174"/>
                  </a:cubicBezTo>
                  <a:cubicBezTo>
                    <a:pt x="18319" y="5333"/>
                    <a:pt x="17921" y="5492"/>
                    <a:pt x="17325" y="5665"/>
                  </a:cubicBezTo>
                  <a:cubicBezTo>
                    <a:pt x="17151" y="5651"/>
                    <a:pt x="16952" y="5781"/>
                    <a:pt x="16778" y="5766"/>
                  </a:cubicBezTo>
                  <a:cubicBezTo>
                    <a:pt x="16554" y="5839"/>
                    <a:pt x="16380" y="5839"/>
                    <a:pt x="16157" y="5911"/>
                  </a:cubicBezTo>
                  <a:cubicBezTo>
                    <a:pt x="15784" y="5983"/>
                    <a:pt x="15386" y="6055"/>
                    <a:pt x="14988" y="6156"/>
                  </a:cubicBezTo>
                  <a:cubicBezTo>
                    <a:pt x="14839" y="6127"/>
                    <a:pt x="14690" y="6156"/>
                    <a:pt x="14541" y="6171"/>
                  </a:cubicBezTo>
                  <a:cubicBezTo>
                    <a:pt x="14392" y="6156"/>
                    <a:pt x="14193" y="6272"/>
                    <a:pt x="14069" y="6185"/>
                  </a:cubicBezTo>
                  <a:cubicBezTo>
                    <a:pt x="14118" y="6171"/>
                    <a:pt x="14093" y="6113"/>
                    <a:pt x="14193" y="6142"/>
                  </a:cubicBezTo>
                  <a:cubicBezTo>
                    <a:pt x="14267" y="6127"/>
                    <a:pt x="14367" y="6026"/>
                    <a:pt x="14417" y="6070"/>
                  </a:cubicBezTo>
                  <a:cubicBezTo>
                    <a:pt x="14566" y="6026"/>
                    <a:pt x="14690" y="6084"/>
                    <a:pt x="14839" y="6041"/>
                  </a:cubicBezTo>
                  <a:cubicBezTo>
                    <a:pt x="14963" y="6026"/>
                    <a:pt x="15113" y="5954"/>
                    <a:pt x="15237" y="5940"/>
                  </a:cubicBezTo>
                  <a:cubicBezTo>
                    <a:pt x="15287" y="5911"/>
                    <a:pt x="15361" y="5896"/>
                    <a:pt x="15411" y="5896"/>
                  </a:cubicBezTo>
                  <a:cubicBezTo>
                    <a:pt x="15485" y="5925"/>
                    <a:pt x="15585" y="5839"/>
                    <a:pt x="15635" y="5882"/>
                  </a:cubicBezTo>
                  <a:cubicBezTo>
                    <a:pt x="15858" y="5781"/>
                    <a:pt x="16082" y="5766"/>
                    <a:pt x="16306" y="5680"/>
                  </a:cubicBezTo>
                  <a:cubicBezTo>
                    <a:pt x="16380" y="5680"/>
                    <a:pt x="16504" y="5607"/>
                    <a:pt x="16604" y="5622"/>
                  </a:cubicBezTo>
                  <a:cubicBezTo>
                    <a:pt x="16753" y="5636"/>
                    <a:pt x="16753" y="5521"/>
                    <a:pt x="16877" y="5550"/>
                  </a:cubicBezTo>
                  <a:cubicBezTo>
                    <a:pt x="16952" y="5550"/>
                    <a:pt x="17051" y="5535"/>
                    <a:pt x="17176" y="5492"/>
                  </a:cubicBezTo>
                  <a:cubicBezTo>
                    <a:pt x="17275" y="5492"/>
                    <a:pt x="17399" y="5391"/>
                    <a:pt x="17499" y="5420"/>
                  </a:cubicBezTo>
                  <a:cubicBezTo>
                    <a:pt x="17623" y="5362"/>
                    <a:pt x="17747" y="5318"/>
                    <a:pt x="17872" y="5261"/>
                  </a:cubicBezTo>
                  <a:cubicBezTo>
                    <a:pt x="18021" y="5289"/>
                    <a:pt x="17971" y="5188"/>
                    <a:pt x="18145" y="5188"/>
                  </a:cubicBezTo>
                  <a:cubicBezTo>
                    <a:pt x="18642" y="5015"/>
                    <a:pt x="18940" y="4899"/>
                    <a:pt x="19438" y="4755"/>
                  </a:cubicBezTo>
                  <a:cubicBezTo>
                    <a:pt x="19636" y="4697"/>
                    <a:pt x="19885" y="4596"/>
                    <a:pt x="20084" y="4553"/>
                  </a:cubicBezTo>
                  <a:cubicBezTo>
                    <a:pt x="20133" y="4451"/>
                    <a:pt x="20581" y="4466"/>
                    <a:pt x="20655" y="4307"/>
                  </a:cubicBezTo>
                  <a:cubicBezTo>
                    <a:pt x="20829" y="4365"/>
                    <a:pt x="20854" y="4206"/>
                    <a:pt x="21028" y="4264"/>
                  </a:cubicBezTo>
                  <a:cubicBezTo>
                    <a:pt x="21153" y="4235"/>
                    <a:pt x="21078" y="4191"/>
                    <a:pt x="21177" y="4163"/>
                  </a:cubicBezTo>
                  <a:cubicBezTo>
                    <a:pt x="21252" y="4206"/>
                    <a:pt x="21351" y="4163"/>
                    <a:pt x="21451" y="4119"/>
                  </a:cubicBezTo>
                  <a:cubicBezTo>
                    <a:pt x="21376" y="4018"/>
                    <a:pt x="21227" y="4148"/>
                    <a:pt x="21128" y="4105"/>
                  </a:cubicBezTo>
                  <a:cubicBezTo>
                    <a:pt x="21053" y="4134"/>
                    <a:pt x="21078" y="4177"/>
                    <a:pt x="21003" y="4206"/>
                  </a:cubicBezTo>
                  <a:cubicBezTo>
                    <a:pt x="20929" y="4220"/>
                    <a:pt x="20904" y="4148"/>
                    <a:pt x="20829" y="4206"/>
                  </a:cubicBezTo>
                  <a:cubicBezTo>
                    <a:pt x="20556" y="4307"/>
                    <a:pt x="20307" y="4321"/>
                    <a:pt x="20034" y="4466"/>
                  </a:cubicBezTo>
                  <a:cubicBezTo>
                    <a:pt x="19786" y="4495"/>
                    <a:pt x="19512" y="4610"/>
                    <a:pt x="19264" y="4683"/>
                  </a:cubicBezTo>
                  <a:cubicBezTo>
                    <a:pt x="19040" y="4755"/>
                    <a:pt x="18866" y="4827"/>
                    <a:pt x="18568" y="4899"/>
                  </a:cubicBezTo>
                  <a:cubicBezTo>
                    <a:pt x="18095" y="5116"/>
                    <a:pt x="17648" y="5188"/>
                    <a:pt x="17151" y="5391"/>
                  </a:cubicBezTo>
                  <a:cubicBezTo>
                    <a:pt x="17051" y="5347"/>
                    <a:pt x="16927" y="5448"/>
                    <a:pt x="16828" y="5420"/>
                  </a:cubicBezTo>
                  <a:cubicBezTo>
                    <a:pt x="16703" y="5492"/>
                    <a:pt x="16604" y="5448"/>
                    <a:pt x="16480" y="5535"/>
                  </a:cubicBezTo>
                  <a:cubicBezTo>
                    <a:pt x="16380" y="5521"/>
                    <a:pt x="16256" y="5564"/>
                    <a:pt x="16132" y="5593"/>
                  </a:cubicBezTo>
                  <a:cubicBezTo>
                    <a:pt x="16082" y="5564"/>
                    <a:pt x="16007" y="5622"/>
                    <a:pt x="15958" y="5636"/>
                  </a:cubicBezTo>
                  <a:cubicBezTo>
                    <a:pt x="15908" y="5607"/>
                    <a:pt x="15833" y="5665"/>
                    <a:pt x="15759" y="5694"/>
                  </a:cubicBezTo>
                  <a:cubicBezTo>
                    <a:pt x="15535" y="5737"/>
                    <a:pt x="15311" y="5810"/>
                    <a:pt x="15088" y="5824"/>
                  </a:cubicBezTo>
                  <a:cubicBezTo>
                    <a:pt x="14963" y="5867"/>
                    <a:pt x="14864" y="5853"/>
                    <a:pt x="14740" y="5896"/>
                  </a:cubicBezTo>
                  <a:cubicBezTo>
                    <a:pt x="14690" y="5867"/>
                    <a:pt x="14615" y="5940"/>
                    <a:pt x="14566" y="5911"/>
                  </a:cubicBezTo>
                  <a:cubicBezTo>
                    <a:pt x="14516" y="5911"/>
                    <a:pt x="14417" y="5911"/>
                    <a:pt x="14466" y="5882"/>
                  </a:cubicBezTo>
                  <a:cubicBezTo>
                    <a:pt x="14541" y="5853"/>
                    <a:pt x="14566" y="5925"/>
                    <a:pt x="14640" y="5867"/>
                  </a:cubicBezTo>
                  <a:cubicBezTo>
                    <a:pt x="14715" y="5824"/>
                    <a:pt x="14740" y="5752"/>
                    <a:pt x="14864" y="5708"/>
                  </a:cubicBezTo>
                  <a:cubicBezTo>
                    <a:pt x="14988" y="5723"/>
                    <a:pt x="15137" y="5622"/>
                    <a:pt x="15262" y="5578"/>
                  </a:cubicBezTo>
                  <a:cubicBezTo>
                    <a:pt x="15833" y="5463"/>
                    <a:pt x="16430" y="5304"/>
                    <a:pt x="17002" y="5203"/>
                  </a:cubicBezTo>
                  <a:cubicBezTo>
                    <a:pt x="17126" y="5116"/>
                    <a:pt x="17250" y="5131"/>
                    <a:pt x="17374" y="5073"/>
                  </a:cubicBezTo>
                  <a:cubicBezTo>
                    <a:pt x="17524" y="5001"/>
                    <a:pt x="17673" y="5073"/>
                    <a:pt x="17698" y="4986"/>
                  </a:cubicBezTo>
                  <a:cubicBezTo>
                    <a:pt x="17747" y="5015"/>
                    <a:pt x="17822" y="4957"/>
                    <a:pt x="17896" y="4943"/>
                  </a:cubicBezTo>
                  <a:cubicBezTo>
                    <a:pt x="17946" y="4928"/>
                    <a:pt x="17996" y="4943"/>
                    <a:pt x="18070" y="4899"/>
                  </a:cubicBezTo>
                  <a:cubicBezTo>
                    <a:pt x="18195" y="4856"/>
                    <a:pt x="18319" y="4842"/>
                    <a:pt x="18443" y="4813"/>
                  </a:cubicBezTo>
                  <a:cubicBezTo>
                    <a:pt x="18916" y="4582"/>
                    <a:pt x="19388" y="4509"/>
                    <a:pt x="19736" y="4365"/>
                  </a:cubicBezTo>
                  <a:cubicBezTo>
                    <a:pt x="19959" y="4321"/>
                    <a:pt x="20158" y="4307"/>
                    <a:pt x="20407" y="4206"/>
                  </a:cubicBezTo>
                  <a:cubicBezTo>
                    <a:pt x="20506" y="4220"/>
                    <a:pt x="20606" y="4163"/>
                    <a:pt x="20730" y="4134"/>
                  </a:cubicBezTo>
                  <a:cubicBezTo>
                    <a:pt x="20805" y="4148"/>
                    <a:pt x="21053" y="4076"/>
                    <a:pt x="21003" y="4018"/>
                  </a:cubicBezTo>
                  <a:cubicBezTo>
                    <a:pt x="20506" y="4105"/>
                    <a:pt x="20009" y="4264"/>
                    <a:pt x="19487" y="4365"/>
                  </a:cubicBezTo>
                  <a:cubicBezTo>
                    <a:pt x="19239" y="4466"/>
                    <a:pt x="18990" y="4495"/>
                    <a:pt x="18717" y="4582"/>
                  </a:cubicBezTo>
                  <a:cubicBezTo>
                    <a:pt x="18592" y="4668"/>
                    <a:pt x="18468" y="4639"/>
                    <a:pt x="18344" y="4712"/>
                  </a:cubicBezTo>
                  <a:cubicBezTo>
                    <a:pt x="18269" y="4740"/>
                    <a:pt x="18220" y="4755"/>
                    <a:pt x="18145" y="4755"/>
                  </a:cubicBezTo>
                  <a:cubicBezTo>
                    <a:pt x="18095" y="4784"/>
                    <a:pt x="18021" y="4827"/>
                    <a:pt x="17971" y="4798"/>
                  </a:cubicBezTo>
                  <a:cubicBezTo>
                    <a:pt x="17698" y="4899"/>
                    <a:pt x="17449" y="4914"/>
                    <a:pt x="17200" y="5015"/>
                  </a:cubicBezTo>
                  <a:cubicBezTo>
                    <a:pt x="17151" y="4986"/>
                    <a:pt x="17076" y="5044"/>
                    <a:pt x="17002" y="5058"/>
                  </a:cubicBezTo>
                  <a:cubicBezTo>
                    <a:pt x="16927" y="5073"/>
                    <a:pt x="16877" y="5058"/>
                    <a:pt x="16803" y="5102"/>
                  </a:cubicBezTo>
                  <a:cubicBezTo>
                    <a:pt x="16678" y="5188"/>
                    <a:pt x="16579" y="5116"/>
                    <a:pt x="16430" y="5188"/>
                  </a:cubicBezTo>
                  <a:cubicBezTo>
                    <a:pt x="16306" y="5261"/>
                    <a:pt x="16181" y="5232"/>
                    <a:pt x="16057" y="5275"/>
                  </a:cubicBezTo>
                  <a:cubicBezTo>
                    <a:pt x="15933" y="5261"/>
                    <a:pt x="15784" y="5405"/>
                    <a:pt x="15684" y="5333"/>
                  </a:cubicBezTo>
                  <a:cubicBezTo>
                    <a:pt x="15610" y="5347"/>
                    <a:pt x="15535" y="5405"/>
                    <a:pt x="15485" y="5376"/>
                  </a:cubicBezTo>
                  <a:cubicBezTo>
                    <a:pt x="15436" y="5391"/>
                    <a:pt x="15361" y="5448"/>
                    <a:pt x="15311" y="5420"/>
                  </a:cubicBezTo>
                  <a:cubicBezTo>
                    <a:pt x="15162" y="5492"/>
                    <a:pt x="15013" y="5535"/>
                    <a:pt x="14889" y="5521"/>
                  </a:cubicBezTo>
                  <a:cubicBezTo>
                    <a:pt x="14963" y="5477"/>
                    <a:pt x="14988" y="5405"/>
                    <a:pt x="15113" y="5463"/>
                  </a:cubicBezTo>
                  <a:cubicBezTo>
                    <a:pt x="15162" y="5391"/>
                    <a:pt x="15237" y="5420"/>
                    <a:pt x="15336" y="5333"/>
                  </a:cubicBezTo>
                  <a:cubicBezTo>
                    <a:pt x="15411" y="5376"/>
                    <a:pt x="15560" y="5246"/>
                    <a:pt x="15684" y="5232"/>
                  </a:cubicBezTo>
                  <a:cubicBezTo>
                    <a:pt x="15784" y="5232"/>
                    <a:pt x="15908" y="5159"/>
                    <a:pt x="16032" y="5116"/>
                  </a:cubicBezTo>
                  <a:cubicBezTo>
                    <a:pt x="16181" y="5116"/>
                    <a:pt x="16330" y="5073"/>
                    <a:pt x="16480" y="4986"/>
                  </a:cubicBezTo>
                  <a:cubicBezTo>
                    <a:pt x="16629" y="5029"/>
                    <a:pt x="16803" y="4943"/>
                    <a:pt x="16977" y="4928"/>
                  </a:cubicBezTo>
                  <a:cubicBezTo>
                    <a:pt x="17151" y="4856"/>
                    <a:pt x="17275" y="4885"/>
                    <a:pt x="17449" y="4842"/>
                  </a:cubicBezTo>
                  <a:cubicBezTo>
                    <a:pt x="17772" y="4798"/>
                    <a:pt x="18120" y="4726"/>
                    <a:pt x="18468" y="4625"/>
                  </a:cubicBezTo>
                  <a:cubicBezTo>
                    <a:pt x="18717" y="4509"/>
                    <a:pt x="18816" y="4524"/>
                    <a:pt x="18990" y="4408"/>
                  </a:cubicBezTo>
                  <a:cubicBezTo>
                    <a:pt x="19338" y="4307"/>
                    <a:pt x="19612" y="4191"/>
                    <a:pt x="19885" y="4090"/>
                  </a:cubicBezTo>
                  <a:cubicBezTo>
                    <a:pt x="20059" y="4047"/>
                    <a:pt x="20084" y="4047"/>
                    <a:pt x="20332" y="3946"/>
                  </a:cubicBezTo>
                  <a:cubicBezTo>
                    <a:pt x="20481" y="3845"/>
                    <a:pt x="20730" y="3888"/>
                    <a:pt x="20631" y="3758"/>
                  </a:cubicBezTo>
                  <a:cubicBezTo>
                    <a:pt x="20457" y="3816"/>
                    <a:pt x="20307" y="3888"/>
                    <a:pt x="20133" y="3960"/>
                  </a:cubicBezTo>
                  <a:cubicBezTo>
                    <a:pt x="20034" y="3960"/>
                    <a:pt x="19910" y="4004"/>
                    <a:pt x="19810" y="4032"/>
                  </a:cubicBezTo>
                  <a:cubicBezTo>
                    <a:pt x="19388" y="4206"/>
                    <a:pt x="19189" y="4220"/>
                    <a:pt x="18742" y="4394"/>
                  </a:cubicBezTo>
                  <a:cubicBezTo>
                    <a:pt x="18518" y="4437"/>
                    <a:pt x="18493" y="4495"/>
                    <a:pt x="18269" y="4567"/>
                  </a:cubicBezTo>
                  <a:cubicBezTo>
                    <a:pt x="18195" y="4524"/>
                    <a:pt x="18095" y="4625"/>
                    <a:pt x="18021" y="4596"/>
                  </a:cubicBezTo>
                  <a:cubicBezTo>
                    <a:pt x="17896" y="4683"/>
                    <a:pt x="17822" y="4625"/>
                    <a:pt x="17698" y="4697"/>
                  </a:cubicBezTo>
                  <a:cubicBezTo>
                    <a:pt x="17548" y="4683"/>
                    <a:pt x="17350" y="4740"/>
                    <a:pt x="17200" y="4726"/>
                  </a:cubicBezTo>
                  <a:cubicBezTo>
                    <a:pt x="16852" y="4842"/>
                    <a:pt x="16504" y="4885"/>
                    <a:pt x="16181" y="4943"/>
                  </a:cubicBezTo>
                  <a:cubicBezTo>
                    <a:pt x="15983" y="5001"/>
                    <a:pt x="15958" y="5029"/>
                    <a:pt x="15833" y="5058"/>
                  </a:cubicBezTo>
                  <a:cubicBezTo>
                    <a:pt x="15684" y="5087"/>
                    <a:pt x="15535" y="5174"/>
                    <a:pt x="15436" y="5116"/>
                  </a:cubicBezTo>
                  <a:cubicBezTo>
                    <a:pt x="15560" y="5073"/>
                    <a:pt x="15485" y="5015"/>
                    <a:pt x="15610" y="4972"/>
                  </a:cubicBezTo>
                  <a:cubicBezTo>
                    <a:pt x="15709" y="4957"/>
                    <a:pt x="15809" y="4972"/>
                    <a:pt x="15958" y="4899"/>
                  </a:cubicBezTo>
                  <a:cubicBezTo>
                    <a:pt x="16032" y="4914"/>
                    <a:pt x="16132" y="4885"/>
                    <a:pt x="16256" y="4842"/>
                  </a:cubicBezTo>
                  <a:cubicBezTo>
                    <a:pt x="16355" y="4856"/>
                    <a:pt x="16480" y="4784"/>
                    <a:pt x="16604" y="4740"/>
                  </a:cubicBezTo>
                  <a:cubicBezTo>
                    <a:pt x="16753" y="4769"/>
                    <a:pt x="16952" y="4683"/>
                    <a:pt x="17151" y="4639"/>
                  </a:cubicBezTo>
                  <a:cubicBezTo>
                    <a:pt x="17325" y="4625"/>
                    <a:pt x="17524" y="4553"/>
                    <a:pt x="17722" y="4509"/>
                  </a:cubicBezTo>
                  <a:cubicBezTo>
                    <a:pt x="17797" y="4567"/>
                    <a:pt x="17896" y="4451"/>
                    <a:pt x="17996" y="4437"/>
                  </a:cubicBezTo>
                  <a:cubicBezTo>
                    <a:pt x="18070" y="4480"/>
                    <a:pt x="18195" y="4350"/>
                    <a:pt x="18294" y="4379"/>
                  </a:cubicBezTo>
                  <a:cubicBezTo>
                    <a:pt x="18518" y="4278"/>
                    <a:pt x="18717" y="4249"/>
                    <a:pt x="18916" y="4191"/>
                  </a:cubicBezTo>
                  <a:cubicBezTo>
                    <a:pt x="19114" y="4090"/>
                    <a:pt x="19338" y="4004"/>
                    <a:pt x="19537" y="3960"/>
                  </a:cubicBezTo>
                  <a:cubicBezTo>
                    <a:pt x="19661" y="3902"/>
                    <a:pt x="19786" y="3859"/>
                    <a:pt x="19910" y="3801"/>
                  </a:cubicBezTo>
                  <a:cubicBezTo>
                    <a:pt x="19959" y="3772"/>
                    <a:pt x="20059" y="3801"/>
                    <a:pt x="20034" y="3758"/>
                  </a:cubicBezTo>
                  <a:cubicBezTo>
                    <a:pt x="20084" y="3715"/>
                    <a:pt x="20158" y="3744"/>
                    <a:pt x="20133" y="3700"/>
                  </a:cubicBezTo>
                  <a:cubicBezTo>
                    <a:pt x="20432" y="3613"/>
                    <a:pt x="20606" y="3455"/>
                    <a:pt x="20829" y="3426"/>
                  </a:cubicBezTo>
                  <a:cubicBezTo>
                    <a:pt x="20854" y="3353"/>
                    <a:pt x="20954" y="3310"/>
                    <a:pt x="21053" y="3252"/>
                  </a:cubicBezTo>
                  <a:cubicBezTo>
                    <a:pt x="21153" y="3194"/>
                    <a:pt x="21277" y="3137"/>
                    <a:pt x="21252" y="3064"/>
                  </a:cubicBezTo>
                  <a:cubicBezTo>
                    <a:pt x="20755" y="3382"/>
                    <a:pt x="20457" y="3483"/>
                    <a:pt x="19959" y="3715"/>
                  </a:cubicBezTo>
                  <a:cubicBezTo>
                    <a:pt x="19786" y="3758"/>
                    <a:pt x="19587" y="3830"/>
                    <a:pt x="19363" y="3917"/>
                  </a:cubicBezTo>
                  <a:cubicBezTo>
                    <a:pt x="18791" y="4076"/>
                    <a:pt x="18195" y="4293"/>
                    <a:pt x="17598" y="4423"/>
                  </a:cubicBezTo>
                  <a:cubicBezTo>
                    <a:pt x="17325" y="4495"/>
                    <a:pt x="17026" y="4524"/>
                    <a:pt x="16728" y="4610"/>
                  </a:cubicBezTo>
                  <a:cubicBezTo>
                    <a:pt x="16604" y="4596"/>
                    <a:pt x="16430" y="4683"/>
                    <a:pt x="16281" y="4683"/>
                  </a:cubicBezTo>
                  <a:cubicBezTo>
                    <a:pt x="16206" y="4697"/>
                    <a:pt x="16107" y="4798"/>
                    <a:pt x="16057" y="4740"/>
                  </a:cubicBezTo>
                  <a:cubicBezTo>
                    <a:pt x="15983" y="4769"/>
                    <a:pt x="15883" y="4856"/>
                    <a:pt x="15833" y="4769"/>
                  </a:cubicBezTo>
                  <a:cubicBezTo>
                    <a:pt x="15983" y="4784"/>
                    <a:pt x="15983" y="4697"/>
                    <a:pt x="16057" y="4639"/>
                  </a:cubicBezTo>
                  <a:cubicBezTo>
                    <a:pt x="16107" y="4639"/>
                    <a:pt x="16181" y="4625"/>
                    <a:pt x="16231" y="4639"/>
                  </a:cubicBezTo>
                  <a:cubicBezTo>
                    <a:pt x="16281" y="4697"/>
                    <a:pt x="16380" y="4596"/>
                    <a:pt x="16455" y="4582"/>
                  </a:cubicBezTo>
                  <a:cubicBezTo>
                    <a:pt x="16604" y="4553"/>
                    <a:pt x="16753" y="4509"/>
                    <a:pt x="16877" y="4509"/>
                  </a:cubicBezTo>
                  <a:cubicBezTo>
                    <a:pt x="17151" y="4408"/>
                    <a:pt x="17424" y="4379"/>
                    <a:pt x="17722" y="4264"/>
                  </a:cubicBezTo>
                  <a:cubicBezTo>
                    <a:pt x="18195" y="4163"/>
                    <a:pt x="18766" y="3946"/>
                    <a:pt x="19338" y="3758"/>
                  </a:cubicBezTo>
                  <a:cubicBezTo>
                    <a:pt x="19612" y="3642"/>
                    <a:pt x="19885" y="3527"/>
                    <a:pt x="20158" y="3426"/>
                  </a:cubicBezTo>
                  <a:cubicBezTo>
                    <a:pt x="20258" y="3382"/>
                    <a:pt x="20208" y="3325"/>
                    <a:pt x="20357" y="3296"/>
                  </a:cubicBezTo>
                  <a:cubicBezTo>
                    <a:pt x="20407" y="3252"/>
                    <a:pt x="20631" y="3223"/>
                    <a:pt x="20581" y="3166"/>
                  </a:cubicBezTo>
                  <a:cubicBezTo>
                    <a:pt x="20631" y="3122"/>
                    <a:pt x="20854" y="3093"/>
                    <a:pt x="20780" y="3050"/>
                  </a:cubicBezTo>
                  <a:cubicBezTo>
                    <a:pt x="20854" y="2992"/>
                    <a:pt x="21078" y="2963"/>
                    <a:pt x="21028" y="2906"/>
                  </a:cubicBezTo>
                  <a:cubicBezTo>
                    <a:pt x="20829" y="2978"/>
                    <a:pt x="20805" y="2978"/>
                    <a:pt x="20631" y="3079"/>
                  </a:cubicBezTo>
                  <a:cubicBezTo>
                    <a:pt x="20531" y="3180"/>
                    <a:pt x="20332" y="3151"/>
                    <a:pt x="20258" y="3267"/>
                  </a:cubicBezTo>
                  <a:cubicBezTo>
                    <a:pt x="20084" y="3368"/>
                    <a:pt x="19935" y="3353"/>
                    <a:pt x="19860" y="3440"/>
                  </a:cubicBezTo>
                  <a:cubicBezTo>
                    <a:pt x="19686" y="3512"/>
                    <a:pt x="19512" y="3585"/>
                    <a:pt x="19338" y="3657"/>
                  </a:cubicBezTo>
                  <a:cubicBezTo>
                    <a:pt x="18866" y="3772"/>
                    <a:pt x="18369" y="3960"/>
                    <a:pt x="17872" y="4090"/>
                  </a:cubicBezTo>
                  <a:cubicBezTo>
                    <a:pt x="17623" y="4148"/>
                    <a:pt x="17399" y="4220"/>
                    <a:pt x="17151" y="4293"/>
                  </a:cubicBezTo>
                  <a:cubicBezTo>
                    <a:pt x="17051" y="4278"/>
                    <a:pt x="16902" y="4379"/>
                    <a:pt x="16803" y="4365"/>
                  </a:cubicBezTo>
                  <a:cubicBezTo>
                    <a:pt x="16728" y="4394"/>
                    <a:pt x="16678" y="4408"/>
                    <a:pt x="16604" y="4408"/>
                  </a:cubicBezTo>
                  <a:cubicBezTo>
                    <a:pt x="16554" y="4365"/>
                    <a:pt x="16480" y="4437"/>
                    <a:pt x="16430" y="4408"/>
                  </a:cubicBezTo>
                  <a:cubicBezTo>
                    <a:pt x="16678" y="4220"/>
                    <a:pt x="17126" y="4235"/>
                    <a:pt x="17499" y="4076"/>
                  </a:cubicBezTo>
                  <a:cubicBezTo>
                    <a:pt x="17673" y="4061"/>
                    <a:pt x="17872" y="3931"/>
                    <a:pt x="18070" y="3902"/>
                  </a:cubicBezTo>
                  <a:cubicBezTo>
                    <a:pt x="18319" y="3859"/>
                    <a:pt x="18369" y="3744"/>
                    <a:pt x="18568" y="3729"/>
                  </a:cubicBezTo>
                  <a:cubicBezTo>
                    <a:pt x="19040" y="3541"/>
                    <a:pt x="19338" y="3426"/>
                    <a:pt x="19612" y="3325"/>
                  </a:cubicBezTo>
                  <a:cubicBezTo>
                    <a:pt x="19810" y="3252"/>
                    <a:pt x="20009" y="3166"/>
                    <a:pt x="20208" y="3079"/>
                  </a:cubicBezTo>
                  <a:cubicBezTo>
                    <a:pt x="20407" y="2992"/>
                    <a:pt x="20581" y="2891"/>
                    <a:pt x="20730" y="2862"/>
                  </a:cubicBezTo>
                  <a:cubicBezTo>
                    <a:pt x="20805" y="2747"/>
                    <a:pt x="21053" y="2660"/>
                    <a:pt x="21177" y="2573"/>
                  </a:cubicBezTo>
                  <a:cubicBezTo>
                    <a:pt x="21128" y="2515"/>
                    <a:pt x="21401" y="2472"/>
                    <a:pt x="21351" y="2414"/>
                  </a:cubicBezTo>
                  <a:cubicBezTo>
                    <a:pt x="21426" y="2371"/>
                    <a:pt x="21600" y="2313"/>
                    <a:pt x="21501" y="2241"/>
                  </a:cubicBezTo>
                  <a:close/>
                  <a:moveTo>
                    <a:pt x="18468" y="3339"/>
                  </a:moveTo>
                  <a:cubicBezTo>
                    <a:pt x="18592" y="3440"/>
                    <a:pt x="18220" y="3426"/>
                    <a:pt x="18095" y="3541"/>
                  </a:cubicBezTo>
                  <a:cubicBezTo>
                    <a:pt x="18021" y="3426"/>
                    <a:pt x="18319" y="3455"/>
                    <a:pt x="18468" y="3339"/>
                  </a:cubicBezTo>
                  <a:close/>
                  <a:moveTo>
                    <a:pt x="17971" y="3527"/>
                  </a:moveTo>
                  <a:cubicBezTo>
                    <a:pt x="17971" y="3613"/>
                    <a:pt x="17722" y="3628"/>
                    <a:pt x="17648" y="3657"/>
                  </a:cubicBezTo>
                  <a:cubicBezTo>
                    <a:pt x="17623" y="3570"/>
                    <a:pt x="17872" y="3556"/>
                    <a:pt x="17971" y="3527"/>
                  </a:cubicBezTo>
                  <a:close/>
                  <a:moveTo>
                    <a:pt x="6587" y="9508"/>
                  </a:moveTo>
                  <a:cubicBezTo>
                    <a:pt x="6512" y="9465"/>
                    <a:pt x="6537" y="9436"/>
                    <a:pt x="6512" y="9393"/>
                  </a:cubicBezTo>
                  <a:cubicBezTo>
                    <a:pt x="6463" y="9364"/>
                    <a:pt x="6363" y="9321"/>
                    <a:pt x="6438" y="9292"/>
                  </a:cubicBezTo>
                  <a:cubicBezTo>
                    <a:pt x="6363" y="9277"/>
                    <a:pt x="6313" y="9248"/>
                    <a:pt x="6264" y="9205"/>
                  </a:cubicBezTo>
                  <a:cubicBezTo>
                    <a:pt x="6264" y="9176"/>
                    <a:pt x="6264" y="9147"/>
                    <a:pt x="6214" y="9162"/>
                  </a:cubicBezTo>
                  <a:cubicBezTo>
                    <a:pt x="6164" y="9104"/>
                    <a:pt x="6164" y="9046"/>
                    <a:pt x="6040" y="8988"/>
                  </a:cubicBezTo>
                  <a:cubicBezTo>
                    <a:pt x="6090" y="8902"/>
                    <a:pt x="6040" y="8902"/>
                    <a:pt x="5941" y="8844"/>
                  </a:cubicBezTo>
                  <a:cubicBezTo>
                    <a:pt x="5990" y="8800"/>
                    <a:pt x="5866" y="8728"/>
                    <a:pt x="5866" y="8670"/>
                  </a:cubicBezTo>
                  <a:cubicBezTo>
                    <a:pt x="5742" y="8540"/>
                    <a:pt x="5717" y="8540"/>
                    <a:pt x="5543" y="8381"/>
                  </a:cubicBezTo>
                  <a:cubicBezTo>
                    <a:pt x="5344" y="8251"/>
                    <a:pt x="5369" y="8136"/>
                    <a:pt x="5145" y="8006"/>
                  </a:cubicBezTo>
                  <a:cubicBezTo>
                    <a:pt x="5046" y="7861"/>
                    <a:pt x="5071" y="7832"/>
                    <a:pt x="4847" y="7673"/>
                  </a:cubicBezTo>
                  <a:cubicBezTo>
                    <a:pt x="4946" y="7616"/>
                    <a:pt x="4748" y="7543"/>
                    <a:pt x="4797" y="7486"/>
                  </a:cubicBezTo>
                  <a:cubicBezTo>
                    <a:pt x="4673" y="7413"/>
                    <a:pt x="4772" y="7356"/>
                    <a:pt x="4673" y="7283"/>
                  </a:cubicBezTo>
                  <a:cubicBezTo>
                    <a:pt x="4648" y="7153"/>
                    <a:pt x="4574" y="7023"/>
                    <a:pt x="4499" y="6893"/>
                  </a:cubicBezTo>
                  <a:cubicBezTo>
                    <a:pt x="4698" y="6893"/>
                    <a:pt x="4598" y="7038"/>
                    <a:pt x="4698" y="7095"/>
                  </a:cubicBezTo>
                  <a:cubicBezTo>
                    <a:pt x="4748" y="7182"/>
                    <a:pt x="4822" y="7269"/>
                    <a:pt x="4797" y="7341"/>
                  </a:cubicBezTo>
                  <a:cubicBezTo>
                    <a:pt x="4971" y="7457"/>
                    <a:pt x="4946" y="7543"/>
                    <a:pt x="5145" y="7659"/>
                  </a:cubicBezTo>
                  <a:cubicBezTo>
                    <a:pt x="5220" y="7717"/>
                    <a:pt x="5170" y="7760"/>
                    <a:pt x="5195" y="7803"/>
                  </a:cubicBezTo>
                  <a:cubicBezTo>
                    <a:pt x="5294" y="7818"/>
                    <a:pt x="5319" y="7876"/>
                    <a:pt x="5294" y="7919"/>
                  </a:cubicBezTo>
                  <a:cubicBezTo>
                    <a:pt x="5468" y="7991"/>
                    <a:pt x="5419" y="8035"/>
                    <a:pt x="5568" y="8150"/>
                  </a:cubicBezTo>
                  <a:cubicBezTo>
                    <a:pt x="5642" y="8280"/>
                    <a:pt x="5791" y="8425"/>
                    <a:pt x="5891" y="8555"/>
                  </a:cubicBezTo>
                  <a:cubicBezTo>
                    <a:pt x="5941" y="8598"/>
                    <a:pt x="5990" y="8627"/>
                    <a:pt x="6040" y="8670"/>
                  </a:cubicBezTo>
                  <a:cubicBezTo>
                    <a:pt x="6040" y="8699"/>
                    <a:pt x="6040" y="8728"/>
                    <a:pt x="6090" y="8714"/>
                  </a:cubicBezTo>
                  <a:cubicBezTo>
                    <a:pt x="6115" y="8786"/>
                    <a:pt x="6090" y="8844"/>
                    <a:pt x="6214" y="8916"/>
                  </a:cubicBezTo>
                  <a:cubicBezTo>
                    <a:pt x="6289" y="9046"/>
                    <a:pt x="6487" y="9190"/>
                    <a:pt x="6537" y="9321"/>
                  </a:cubicBezTo>
                  <a:cubicBezTo>
                    <a:pt x="6736" y="9451"/>
                    <a:pt x="6711" y="9581"/>
                    <a:pt x="6835" y="9711"/>
                  </a:cubicBezTo>
                  <a:cubicBezTo>
                    <a:pt x="6661" y="9711"/>
                    <a:pt x="6736" y="9566"/>
                    <a:pt x="6587" y="9508"/>
                  </a:cubicBezTo>
                  <a:close/>
                  <a:moveTo>
                    <a:pt x="6935" y="9884"/>
                  </a:moveTo>
                  <a:cubicBezTo>
                    <a:pt x="6935" y="9985"/>
                    <a:pt x="6910" y="9841"/>
                    <a:pt x="6811" y="9797"/>
                  </a:cubicBezTo>
                  <a:cubicBezTo>
                    <a:pt x="6786" y="9754"/>
                    <a:pt x="6860" y="9783"/>
                    <a:pt x="6885" y="9797"/>
                  </a:cubicBezTo>
                  <a:cubicBezTo>
                    <a:pt x="6910" y="9826"/>
                    <a:pt x="6935" y="9855"/>
                    <a:pt x="6985" y="9870"/>
                  </a:cubicBezTo>
                  <a:cubicBezTo>
                    <a:pt x="6960" y="9884"/>
                    <a:pt x="6960" y="9884"/>
                    <a:pt x="6935" y="9884"/>
                  </a:cubicBezTo>
                  <a:close/>
                  <a:moveTo>
                    <a:pt x="4126" y="9147"/>
                  </a:moveTo>
                  <a:cubicBezTo>
                    <a:pt x="4027" y="9190"/>
                    <a:pt x="4126" y="9089"/>
                    <a:pt x="4002" y="9060"/>
                  </a:cubicBezTo>
                  <a:cubicBezTo>
                    <a:pt x="4176" y="9060"/>
                    <a:pt x="4176" y="9205"/>
                    <a:pt x="4275" y="9263"/>
                  </a:cubicBezTo>
                  <a:cubicBezTo>
                    <a:pt x="4176" y="9306"/>
                    <a:pt x="4126" y="9176"/>
                    <a:pt x="4126" y="9147"/>
                  </a:cubicBezTo>
                  <a:close/>
                  <a:moveTo>
                    <a:pt x="4772" y="9971"/>
                  </a:moveTo>
                  <a:cubicBezTo>
                    <a:pt x="4772" y="9956"/>
                    <a:pt x="4748" y="9956"/>
                    <a:pt x="4723" y="9971"/>
                  </a:cubicBezTo>
                  <a:cubicBezTo>
                    <a:pt x="4648" y="9884"/>
                    <a:pt x="4574" y="9797"/>
                    <a:pt x="4574" y="9711"/>
                  </a:cubicBezTo>
                  <a:cubicBezTo>
                    <a:pt x="4723" y="9653"/>
                    <a:pt x="4574" y="9826"/>
                    <a:pt x="4698" y="9768"/>
                  </a:cubicBezTo>
                  <a:cubicBezTo>
                    <a:pt x="4698" y="9841"/>
                    <a:pt x="4797" y="9927"/>
                    <a:pt x="4822" y="10000"/>
                  </a:cubicBezTo>
                  <a:cubicBezTo>
                    <a:pt x="4847" y="10028"/>
                    <a:pt x="4872" y="10043"/>
                    <a:pt x="4897" y="10072"/>
                  </a:cubicBezTo>
                  <a:cubicBezTo>
                    <a:pt x="4971" y="10173"/>
                    <a:pt x="4673" y="10000"/>
                    <a:pt x="4772" y="9971"/>
                  </a:cubicBezTo>
                  <a:close/>
                  <a:moveTo>
                    <a:pt x="6438" y="11950"/>
                  </a:moveTo>
                  <a:cubicBezTo>
                    <a:pt x="6413" y="11892"/>
                    <a:pt x="6338" y="11834"/>
                    <a:pt x="6363" y="11791"/>
                  </a:cubicBezTo>
                  <a:cubicBezTo>
                    <a:pt x="6139" y="11690"/>
                    <a:pt x="6139" y="11502"/>
                    <a:pt x="5990" y="11387"/>
                  </a:cubicBezTo>
                  <a:cubicBezTo>
                    <a:pt x="5791" y="11213"/>
                    <a:pt x="5667" y="11054"/>
                    <a:pt x="5568" y="10895"/>
                  </a:cubicBezTo>
                  <a:cubicBezTo>
                    <a:pt x="5468" y="10838"/>
                    <a:pt x="5394" y="10765"/>
                    <a:pt x="5319" y="10708"/>
                  </a:cubicBezTo>
                  <a:cubicBezTo>
                    <a:pt x="5270" y="10635"/>
                    <a:pt x="5245" y="10563"/>
                    <a:pt x="5170" y="10491"/>
                  </a:cubicBezTo>
                  <a:cubicBezTo>
                    <a:pt x="5120" y="10447"/>
                    <a:pt x="5170" y="10419"/>
                    <a:pt x="5096" y="10375"/>
                  </a:cubicBezTo>
                  <a:cubicBezTo>
                    <a:pt x="5021" y="10390"/>
                    <a:pt x="5071" y="10317"/>
                    <a:pt x="4996" y="10346"/>
                  </a:cubicBezTo>
                  <a:cubicBezTo>
                    <a:pt x="5046" y="10274"/>
                    <a:pt x="4822" y="10173"/>
                    <a:pt x="4946" y="10115"/>
                  </a:cubicBezTo>
                  <a:cubicBezTo>
                    <a:pt x="5145" y="10245"/>
                    <a:pt x="5145" y="10390"/>
                    <a:pt x="5394" y="10462"/>
                  </a:cubicBezTo>
                  <a:cubicBezTo>
                    <a:pt x="5319" y="10505"/>
                    <a:pt x="5518" y="10578"/>
                    <a:pt x="5468" y="10621"/>
                  </a:cubicBezTo>
                  <a:cubicBezTo>
                    <a:pt x="5468" y="10664"/>
                    <a:pt x="5642" y="10722"/>
                    <a:pt x="5568" y="10751"/>
                  </a:cubicBezTo>
                  <a:cubicBezTo>
                    <a:pt x="5667" y="10838"/>
                    <a:pt x="5742" y="10924"/>
                    <a:pt x="5767" y="11011"/>
                  </a:cubicBezTo>
                  <a:cubicBezTo>
                    <a:pt x="6015" y="11213"/>
                    <a:pt x="6015" y="11300"/>
                    <a:pt x="6264" y="11517"/>
                  </a:cubicBezTo>
                  <a:cubicBezTo>
                    <a:pt x="6338" y="11647"/>
                    <a:pt x="6363" y="11661"/>
                    <a:pt x="6487" y="11791"/>
                  </a:cubicBezTo>
                  <a:cubicBezTo>
                    <a:pt x="6413" y="11863"/>
                    <a:pt x="6562" y="11965"/>
                    <a:pt x="6587" y="12066"/>
                  </a:cubicBezTo>
                  <a:cubicBezTo>
                    <a:pt x="6438" y="12095"/>
                    <a:pt x="6512" y="11979"/>
                    <a:pt x="6438" y="11950"/>
                  </a:cubicBezTo>
                  <a:close/>
                  <a:moveTo>
                    <a:pt x="4847" y="15201"/>
                  </a:moveTo>
                  <a:cubicBezTo>
                    <a:pt x="4648" y="15201"/>
                    <a:pt x="4822" y="15042"/>
                    <a:pt x="4847" y="15201"/>
                  </a:cubicBezTo>
                  <a:close/>
                  <a:moveTo>
                    <a:pt x="3455" y="16776"/>
                  </a:moveTo>
                  <a:cubicBezTo>
                    <a:pt x="3455" y="16776"/>
                    <a:pt x="3356" y="16761"/>
                    <a:pt x="3356" y="16747"/>
                  </a:cubicBezTo>
                  <a:cubicBezTo>
                    <a:pt x="3356" y="16747"/>
                    <a:pt x="3405" y="16732"/>
                    <a:pt x="3405" y="16732"/>
                  </a:cubicBezTo>
                  <a:cubicBezTo>
                    <a:pt x="3356" y="16689"/>
                    <a:pt x="3331" y="16631"/>
                    <a:pt x="3380" y="16675"/>
                  </a:cubicBezTo>
                  <a:cubicBezTo>
                    <a:pt x="3430" y="16704"/>
                    <a:pt x="3380" y="16718"/>
                    <a:pt x="3405" y="16732"/>
                  </a:cubicBezTo>
                  <a:cubicBezTo>
                    <a:pt x="3405" y="16732"/>
                    <a:pt x="3629" y="16805"/>
                    <a:pt x="3455" y="16776"/>
                  </a:cubicBezTo>
                  <a:close/>
                  <a:moveTo>
                    <a:pt x="3902" y="17238"/>
                  </a:moveTo>
                  <a:cubicBezTo>
                    <a:pt x="3878" y="17151"/>
                    <a:pt x="3753" y="17050"/>
                    <a:pt x="3629" y="16964"/>
                  </a:cubicBezTo>
                  <a:cubicBezTo>
                    <a:pt x="3679" y="16935"/>
                    <a:pt x="3728" y="17021"/>
                    <a:pt x="3803" y="16992"/>
                  </a:cubicBezTo>
                  <a:cubicBezTo>
                    <a:pt x="3704" y="17065"/>
                    <a:pt x="4101" y="17180"/>
                    <a:pt x="3902" y="17238"/>
                  </a:cubicBezTo>
                  <a:close/>
                  <a:moveTo>
                    <a:pt x="3977" y="17238"/>
                  </a:moveTo>
                  <a:cubicBezTo>
                    <a:pt x="4101" y="17238"/>
                    <a:pt x="4076" y="17383"/>
                    <a:pt x="4151" y="17440"/>
                  </a:cubicBezTo>
                  <a:cubicBezTo>
                    <a:pt x="4002" y="17440"/>
                    <a:pt x="4002" y="17296"/>
                    <a:pt x="3977" y="17238"/>
                  </a:cubicBezTo>
                  <a:close/>
                  <a:moveTo>
                    <a:pt x="2983" y="18365"/>
                  </a:moveTo>
                  <a:cubicBezTo>
                    <a:pt x="3032" y="18351"/>
                    <a:pt x="3206" y="18394"/>
                    <a:pt x="3107" y="18408"/>
                  </a:cubicBezTo>
                  <a:cubicBezTo>
                    <a:pt x="3380" y="18611"/>
                    <a:pt x="3157" y="18524"/>
                    <a:pt x="2983" y="18365"/>
                  </a:cubicBezTo>
                  <a:close/>
                  <a:moveTo>
                    <a:pt x="621" y="17542"/>
                  </a:moveTo>
                  <a:cubicBezTo>
                    <a:pt x="646" y="17527"/>
                    <a:pt x="671" y="17527"/>
                    <a:pt x="696" y="17513"/>
                  </a:cubicBezTo>
                  <a:cubicBezTo>
                    <a:pt x="721" y="17527"/>
                    <a:pt x="771" y="17556"/>
                    <a:pt x="795" y="17585"/>
                  </a:cubicBezTo>
                  <a:cubicBezTo>
                    <a:pt x="771" y="17585"/>
                    <a:pt x="746" y="17599"/>
                    <a:pt x="721" y="17614"/>
                  </a:cubicBezTo>
                  <a:cubicBezTo>
                    <a:pt x="671" y="17585"/>
                    <a:pt x="646" y="17570"/>
                    <a:pt x="621" y="17542"/>
                  </a:cubicBezTo>
                  <a:close/>
                  <a:moveTo>
                    <a:pt x="3008" y="19853"/>
                  </a:moveTo>
                  <a:cubicBezTo>
                    <a:pt x="2908" y="19781"/>
                    <a:pt x="2834" y="19709"/>
                    <a:pt x="2734" y="19636"/>
                  </a:cubicBezTo>
                  <a:cubicBezTo>
                    <a:pt x="2809" y="19608"/>
                    <a:pt x="2883" y="19636"/>
                    <a:pt x="2933" y="19694"/>
                  </a:cubicBezTo>
                  <a:cubicBezTo>
                    <a:pt x="3032" y="19709"/>
                    <a:pt x="3157" y="19810"/>
                    <a:pt x="3008" y="19853"/>
                  </a:cubicBezTo>
                  <a:close/>
                  <a:moveTo>
                    <a:pt x="3878" y="20214"/>
                  </a:moveTo>
                  <a:cubicBezTo>
                    <a:pt x="3828" y="20229"/>
                    <a:pt x="3878" y="20200"/>
                    <a:pt x="3828" y="20171"/>
                  </a:cubicBezTo>
                  <a:cubicBezTo>
                    <a:pt x="3803" y="20142"/>
                    <a:pt x="3753" y="20113"/>
                    <a:pt x="3704" y="20084"/>
                  </a:cubicBezTo>
                  <a:cubicBezTo>
                    <a:pt x="3579" y="19954"/>
                    <a:pt x="3331" y="19824"/>
                    <a:pt x="3331" y="19709"/>
                  </a:cubicBezTo>
                  <a:cubicBezTo>
                    <a:pt x="3206" y="19694"/>
                    <a:pt x="3107" y="19564"/>
                    <a:pt x="2983" y="19535"/>
                  </a:cubicBezTo>
                  <a:cubicBezTo>
                    <a:pt x="2908" y="19492"/>
                    <a:pt x="2858" y="19449"/>
                    <a:pt x="2809" y="19391"/>
                  </a:cubicBezTo>
                  <a:cubicBezTo>
                    <a:pt x="2759" y="19348"/>
                    <a:pt x="2660" y="19362"/>
                    <a:pt x="2709" y="19333"/>
                  </a:cubicBezTo>
                  <a:cubicBezTo>
                    <a:pt x="2560" y="19275"/>
                    <a:pt x="2610" y="19189"/>
                    <a:pt x="2436" y="19203"/>
                  </a:cubicBezTo>
                  <a:cubicBezTo>
                    <a:pt x="2361" y="19102"/>
                    <a:pt x="2336" y="19015"/>
                    <a:pt x="2162" y="18929"/>
                  </a:cubicBezTo>
                  <a:cubicBezTo>
                    <a:pt x="2138" y="18914"/>
                    <a:pt x="1988" y="18885"/>
                    <a:pt x="1988" y="18842"/>
                  </a:cubicBezTo>
                  <a:cubicBezTo>
                    <a:pt x="1988" y="18842"/>
                    <a:pt x="2038" y="18827"/>
                    <a:pt x="2038" y="18827"/>
                  </a:cubicBezTo>
                  <a:cubicBezTo>
                    <a:pt x="2013" y="18799"/>
                    <a:pt x="1889" y="18827"/>
                    <a:pt x="1914" y="18741"/>
                  </a:cubicBezTo>
                  <a:cubicBezTo>
                    <a:pt x="1939" y="18683"/>
                    <a:pt x="1914" y="18741"/>
                    <a:pt x="1765" y="18654"/>
                  </a:cubicBezTo>
                  <a:cubicBezTo>
                    <a:pt x="1790" y="18668"/>
                    <a:pt x="1814" y="18625"/>
                    <a:pt x="1790" y="18625"/>
                  </a:cubicBezTo>
                  <a:cubicBezTo>
                    <a:pt x="1715" y="18625"/>
                    <a:pt x="1641" y="18582"/>
                    <a:pt x="1566" y="18495"/>
                  </a:cubicBezTo>
                  <a:cubicBezTo>
                    <a:pt x="1566" y="18495"/>
                    <a:pt x="1616" y="18452"/>
                    <a:pt x="1566" y="18452"/>
                  </a:cubicBezTo>
                  <a:cubicBezTo>
                    <a:pt x="1491" y="18452"/>
                    <a:pt x="1566" y="18437"/>
                    <a:pt x="1516" y="18408"/>
                  </a:cubicBezTo>
                  <a:cubicBezTo>
                    <a:pt x="1516" y="18408"/>
                    <a:pt x="1467" y="18423"/>
                    <a:pt x="1442" y="18408"/>
                  </a:cubicBezTo>
                  <a:cubicBezTo>
                    <a:pt x="1367" y="18351"/>
                    <a:pt x="1293" y="18192"/>
                    <a:pt x="1119" y="18091"/>
                  </a:cubicBezTo>
                  <a:cubicBezTo>
                    <a:pt x="1094" y="18004"/>
                    <a:pt x="920" y="17917"/>
                    <a:pt x="920" y="17845"/>
                  </a:cubicBezTo>
                  <a:cubicBezTo>
                    <a:pt x="845" y="17787"/>
                    <a:pt x="820" y="17744"/>
                    <a:pt x="820" y="17700"/>
                  </a:cubicBezTo>
                  <a:cubicBezTo>
                    <a:pt x="746" y="17672"/>
                    <a:pt x="746" y="17628"/>
                    <a:pt x="820" y="17599"/>
                  </a:cubicBezTo>
                  <a:cubicBezTo>
                    <a:pt x="820" y="17657"/>
                    <a:pt x="1019" y="17758"/>
                    <a:pt x="1119" y="17802"/>
                  </a:cubicBezTo>
                  <a:cubicBezTo>
                    <a:pt x="1218" y="17888"/>
                    <a:pt x="1342" y="17975"/>
                    <a:pt x="1442" y="18018"/>
                  </a:cubicBezTo>
                  <a:cubicBezTo>
                    <a:pt x="1641" y="18134"/>
                    <a:pt x="1740" y="18278"/>
                    <a:pt x="1939" y="18408"/>
                  </a:cubicBezTo>
                  <a:cubicBezTo>
                    <a:pt x="2063" y="18481"/>
                    <a:pt x="2336" y="18640"/>
                    <a:pt x="2510" y="18813"/>
                  </a:cubicBezTo>
                  <a:cubicBezTo>
                    <a:pt x="2510" y="18813"/>
                    <a:pt x="2560" y="18856"/>
                    <a:pt x="2560" y="18856"/>
                  </a:cubicBezTo>
                  <a:cubicBezTo>
                    <a:pt x="2535" y="18914"/>
                    <a:pt x="2585" y="18856"/>
                    <a:pt x="2610" y="18900"/>
                  </a:cubicBezTo>
                  <a:cubicBezTo>
                    <a:pt x="2635" y="18914"/>
                    <a:pt x="2585" y="18929"/>
                    <a:pt x="2610" y="18943"/>
                  </a:cubicBezTo>
                  <a:cubicBezTo>
                    <a:pt x="2684" y="19001"/>
                    <a:pt x="2809" y="19059"/>
                    <a:pt x="2883" y="19116"/>
                  </a:cubicBezTo>
                  <a:cubicBezTo>
                    <a:pt x="2883" y="19116"/>
                    <a:pt x="2858" y="19160"/>
                    <a:pt x="2908" y="19174"/>
                  </a:cubicBezTo>
                  <a:cubicBezTo>
                    <a:pt x="2908" y="19189"/>
                    <a:pt x="2933" y="19160"/>
                    <a:pt x="2958" y="19189"/>
                  </a:cubicBezTo>
                  <a:cubicBezTo>
                    <a:pt x="3008" y="19218"/>
                    <a:pt x="3032" y="19246"/>
                    <a:pt x="3082" y="19275"/>
                  </a:cubicBezTo>
                  <a:cubicBezTo>
                    <a:pt x="3530" y="19709"/>
                    <a:pt x="3778" y="19983"/>
                    <a:pt x="4101" y="20388"/>
                  </a:cubicBezTo>
                  <a:cubicBezTo>
                    <a:pt x="3952" y="20402"/>
                    <a:pt x="3952" y="20258"/>
                    <a:pt x="3878" y="20214"/>
                  </a:cubicBezTo>
                  <a:close/>
                  <a:moveTo>
                    <a:pt x="5394" y="19131"/>
                  </a:moveTo>
                  <a:cubicBezTo>
                    <a:pt x="5468" y="19160"/>
                    <a:pt x="5220" y="19261"/>
                    <a:pt x="5220" y="19174"/>
                  </a:cubicBezTo>
                  <a:cubicBezTo>
                    <a:pt x="5270" y="19131"/>
                    <a:pt x="5319" y="19160"/>
                    <a:pt x="5394" y="19131"/>
                  </a:cubicBezTo>
                  <a:close/>
                  <a:moveTo>
                    <a:pt x="4524" y="17585"/>
                  </a:moveTo>
                  <a:cubicBezTo>
                    <a:pt x="4673" y="17556"/>
                    <a:pt x="4574" y="17672"/>
                    <a:pt x="4698" y="17715"/>
                  </a:cubicBezTo>
                  <a:cubicBezTo>
                    <a:pt x="4549" y="17744"/>
                    <a:pt x="4574" y="17614"/>
                    <a:pt x="4524" y="17585"/>
                  </a:cubicBezTo>
                  <a:close/>
                  <a:moveTo>
                    <a:pt x="8426" y="19203"/>
                  </a:moveTo>
                  <a:cubicBezTo>
                    <a:pt x="8526" y="19261"/>
                    <a:pt x="8650" y="19145"/>
                    <a:pt x="8725" y="19246"/>
                  </a:cubicBezTo>
                  <a:cubicBezTo>
                    <a:pt x="8575" y="19261"/>
                    <a:pt x="8451" y="19246"/>
                    <a:pt x="8302" y="19246"/>
                  </a:cubicBezTo>
                  <a:cubicBezTo>
                    <a:pt x="8277" y="19218"/>
                    <a:pt x="8377" y="19246"/>
                    <a:pt x="8426" y="19203"/>
                  </a:cubicBezTo>
                  <a:close/>
                  <a:moveTo>
                    <a:pt x="8302" y="19362"/>
                  </a:moveTo>
                  <a:cubicBezTo>
                    <a:pt x="8352" y="19348"/>
                    <a:pt x="8401" y="19376"/>
                    <a:pt x="8451" y="19376"/>
                  </a:cubicBezTo>
                  <a:cubicBezTo>
                    <a:pt x="8501" y="19362"/>
                    <a:pt x="8551" y="19376"/>
                    <a:pt x="8600" y="19348"/>
                  </a:cubicBezTo>
                  <a:cubicBezTo>
                    <a:pt x="8874" y="19376"/>
                    <a:pt x="9122" y="19449"/>
                    <a:pt x="9420" y="19319"/>
                  </a:cubicBezTo>
                  <a:cubicBezTo>
                    <a:pt x="9619" y="19362"/>
                    <a:pt x="9818" y="19333"/>
                    <a:pt x="10017" y="19319"/>
                  </a:cubicBezTo>
                  <a:cubicBezTo>
                    <a:pt x="10092" y="19391"/>
                    <a:pt x="9918" y="19319"/>
                    <a:pt x="9868" y="19376"/>
                  </a:cubicBezTo>
                  <a:cubicBezTo>
                    <a:pt x="9818" y="19333"/>
                    <a:pt x="9719" y="19420"/>
                    <a:pt x="9669" y="19362"/>
                  </a:cubicBezTo>
                  <a:cubicBezTo>
                    <a:pt x="9520" y="19420"/>
                    <a:pt x="9396" y="19362"/>
                    <a:pt x="9246" y="19420"/>
                  </a:cubicBezTo>
                  <a:cubicBezTo>
                    <a:pt x="9122" y="19376"/>
                    <a:pt x="8998" y="19434"/>
                    <a:pt x="8874" y="19405"/>
                  </a:cubicBezTo>
                  <a:cubicBezTo>
                    <a:pt x="8749" y="19376"/>
                    <a:pt x="8600" y="19463"/>
                    <a:pt x="8476" y="19391"/>
                  </a:cubicBezTo>
                  <a:cubicBezTo>
                    <a:pt x="8327" y="19420"/>
                    <a:pt x="8178" y="19492"/>
                    <a:pt x="8053" y="19391"/>
                  </a:cubicBezTo>
                  <a:cubicBezTo>
                    <a:pt x="8153" y="19376"/>
                    <a:pt x="8203" y="19434"/>
                    <a:pt x="8302" y="19362"/>
                  </a:cubicBezTo>
                  <a:close/>
                  <a:moveTo>
                    <a:pt x="7979" y="19391"/>
                  </a:moveTo>
                  <a:cubicBezTo>
                    <a:pt x="7979" y="19506"/>
                    <a:pt x="7705" y="19449"/>
                    <a:pt x="7606" y="19478"/>
                  </a:cubicBezTo>
                  <a:cubicBezTo>
                    <a:pt x="7457" y="19506"/>
                    <a:pt x="7333" y="19521"/>
                    <a:pt x="7208" y="19535"/>
                  </a:cubicBezTo>
                  <a:cubicBezTo>
                    <a:pt x="7059" y="19564"/>
                    <a:pt x="6910" y="19564"/>
                    <a:pt x="6761" y="19622"/>
                  </a:cubicBezTo>
                  <a:cubicBezTo>
                    <a:pt x="6637" y="19636"/>
                    <a:pt x="6587" y="19694"/>
                    <a:pt x="6413" y="19694"/>
                  </a:cubicBezTo>
                  <a:cubicBezTo>
                    <a:pt x="6189" y="19795"/>
                    <a:pt x="5990" y="19839"/>
                    <a:pt x="5791" y="19882"/>
                  </a:cubicBezTo>
                  <a:cubicBezTo>
                    <a:pt x="5369" y="20041"/>
                    <a:pt x="5046" y="20214"/>
                    <a:pt x="4772" y="20388"/>
                  </a:cubicBezTo>
                  <a:cubicBezTo>
                    <a:pt x="4748" y="20417"/>
                    <a:pt x="4723" y="20431"/>
                    <a:pt x="4748" y="20460"/>
                  </a:cubicBezTo>
                  <a:cubicBezTo>
                    <a:pt x="4673" y="20503"/>
                    <a:pt x="4623" y="20474"/>
                    <a:pt x="4673" y="20460"/>
                  </a:cubicBezTo>
                  <a:cubicBezTo>
                    <a:pt x="4723" y="20388"/>
                    <a:pt x="4748" y="20301"/>
                    <a:pt x="4872" y="20229"/>
                  </a:cubicBezTo>
                  <a:cubicBezTo>
                    <a:pt x="4897" y="20157"/>
                    <a:pt x="5071" y="20084"/>
                    <a:pt x="5096" y="19998"/>
                  </a:cubicBezTo>
                  <a:cubicBezTo>
                    <a:pt x="5245" y="19983"/>
                    <a:pt x="5369" y="19853"/>
                    <a:pt x="5593" y="19781"/>
                  </a:cubicBezTo>
                  <a:cubicBezTo>
                    <a:pt x="5841" y="19694"/>
                    <a:pt x="5866" y="19709"/>
                    <a:pt x="6115" y="19608"/>
                  </a:cubicBezTo>
                  <a:cubicBezTo>
                    <a:pt x="6164" y="19651"/>
                    <a:pt x="6264" y="19564"/>
                    <a:pt x="6338" y="19579"/>
                  </a:cubicBezTo>
                  <a:cubicBezTo>
                    <a:pt x="6413" y="19579"/>
                    <a:pt x="6487" y="19564"/>
                    <a:pt x="6562" y="19521"/>
                  </a:cubicBezTo>
                  <a:cubicBezTo>
                    <a:pt x="6637" y="19579"/>
                    <a:pt x="6761" y="19521"/>
                    <a:pt x="6835" y="19550"/>
                  </a:cubicBezTo>
                  <a:cubicBezTo>
                    <a:pt x="7233" y="19420"/>
                    <a:pt x="7606" y="19463"/>
                    <a:pt x="7979" y="19391"/>
                  </a:cubicBezTo>
                  <a:close/>
                  <a:moveTo>
                    <a:pt x="4797" y="19911"/>
                  </a:moveTo>
                  <a:cubicBezTo>
                    <a:pt x="4772" y="19882"/>
                    <a:pt x="4872" y="19839"/>
                    <a:pt x="4922" y="19868"/>
                  </a:cubicBezTo>
                  <a:cubicBezTo>
                    <a:pt x="4922" y="19795"/>
                    <a:pt x="5046" y="19738"/>
                    <a:pt x="5096" y="19680"/>
                  </a:cubicBezTo>
                  <a:cubicBezTo>
                    <a:pt x="5245" y="19622"/>
                    <a:pt x="5369" y="19564"/>
                    <a:pt x="5493" y="19506"/>
                  </a:cubicBezTo>
                  <a:cubicBezTo>
                    <a:pt x="5717" y="19449"/>
                    <a:pt x="5891" y="19463"/>
                    <a:pt x="6115" y="19362"/>
                  </a:cubicBezTo>
                  <a:cubicBezTo>
                    <a:pt x="6239" y="19420"/>
                    <a:pt x="6363" y="19290"/>
                    <a:pt x="6512" y="19333"/>
                  </a:cubicBezTo>
                  <a:cubicBezTo>
                    <a:pt x="6637" y="19261"/>
                    <a:pt x="6736" y="19348"/>
                    <a:pt x="6885" y="19290"/>
                  </a:cubicBezTo>
                  <a:cubicBezTo>
                    <a:pt x="7109" y="19290"/>
                    <a:pt x="7357" y="19290"/>
                    <a:pt x="7581" y="19275"/>
                  </a:cubicBezTo>
                  <a:cubicBezTo>
                    <a:pt x="7606" y="19319"/>
                    <a:pt x="7531" y="19304"/>
                    <a:pt x="7482" y="19319"/>
                  </a:cubicBezTo>
                  <a:cubicBezTo>
                    <a:pt x="7407" y="19376"/>
                    <a:pt x="7357" y="19304"/>
                    <a:pt x="7283" y="19319"/>
                  </a:cubicBezTo>
                  <a:cubicBezTo>
                    <a:pt x="7233" y="19362"/>
                    <a:pt x="7208" y="19333"/>
                    <a:pt x="7134" y="19348"/>
                  </a:cubicBezTo>
                  <a:cubicBezTo>
                    <a:pt x="7059" y="19333"/>
                    <a:pt x="6960" y="19362"/>
                    <a:pt x="6835" y="19405"/>
                  </a:cubicBezTo>
                  <a:cubicBezTo>
                    <a:pt x="6661" y="19362"/>
                    <a:pt x="6463" y="19463"/>
                    <a:pt x="6264" y="19434"/>
                  </a:cubicBezTo>
                  <a:cubicBezTo>
                    <a:pt x="6214" y="19463"/>
                    <a:pt x="6164" y="19478"/>
                    <a:pt x="6115" y="19463"/>
                  </a:cubicBezTo>
                  <a:cubicBezTo>
                    <a:pt x="5866" y="19550"/>
                    <a:pt x="5841" y="19593"/>
                    <a:pt x="5617" y="19593"/>
                  </a:cubicBezTo>
                  <a:cubicBezTo>
                    <a:pt x="5568" y="19694"/>
                    <a:pt x="5369" y="19694"/>
                    <a:pt x="5319" y="19752"/>
                  </a:cubicBezTo>
                  <a:cubicBezTo>
                    <a:pt x="5145" y="19795"/>
                    <a:pt x="5170" y="19853"/>
                    <a:pt x="4971" y="19868"/>
                  </a:cubicBezTo>
                  <a:cubicBezTo>
                    <a:pt x="4946" y="19925"/>
                    <a:pt x="4822" y="19983"/>
                    <a:pt x="4748" y="20027"/>
                  </a:cubicBezTo>
                  <a:cubicBezTo>
                    <a:pt x="4673" y="19983"/>
                    <a:pt x="4698" y="19940"/>
                    <a:pt x="4797" y="19911"/>
                  </a:cubicBezTo>
                  <a:close/>
                  <a:moveTo>
                    <a:pt x="4946" y="16443"/>
                  </a:moveTo>
                  <a:cubicBezTo>
                    <a:pt x="4847" y="16400"/>
                    <a:pt x="4946" y="16357"/>
                    <a:pt x="4822" y="16313"/>
                  </a:cubicBezTo>
                  <a:cubicBezTo>
                    <a:pt x="4872" y="16227"/>
                    <a:pt x="4748" y="16140"/>
                    <a:pt x="4772" y="16053"/>
                  </a:cubicBezTo>
                  <a:cubicBezTo>
                    <a:pt x="4275" y="15620"/>
                    <a:pt x="3878" y="15186"/>
                    <a:pt x="3356" y="14825"/>
                  </a:cubicBezTo>
                  <a:cubicBezTo>
                    <a:pt x="3256" y="14753"/>
                    <a:pt x="3107" y="14710"/>
                    <a:pt x="3008" y="14594"/>
                  </a:cubicBezTo>
                  <a:cubicBezTo>
                    <a:pt x="2933" y="14522"/>
                    <a:pt x="2983" y="14551"/>
                    <a:pt x="2883" y="14493"/>
                  </a:cubicBezTo>
                  <a:cubicBezTo>
                    <a:pt x="2834" y="14464"/>
                    <a:pt x="2858" y="14421"/>
                    <a:pt x="2809" y="14392"/>
                  </a:cubicBezTo>
                  <a:cubicBezTo>
                    <a:pt x="2759" y="14334"/>
                    <a:pt x="2660" y="14305"/>
                    <a:pt x="2610" y="14262"/>
                  </a:cubicBezTo>
                  <a:cubicBezTo>
                    <a:pt x="2610" y="14276"/>
                    <a:pt x="2635" y="14233"/>
                    <a:pt x="2610" y="14218"/>
                  </a:cubicBezTo>
                  <a:cubicBezTo>
                    <a:pt x="2610" y="14218"/>
                    <a:pt x="2461" y="14204"/>
                    <a:pt x="2486" y="14175"/>
                  </a:cubicBezTo>
                  <a:cubicBezTo>
                    <a:pt x="2535" y="14088"/>
                    <a:pt x="2113" y="13872"/>
                    <a:pt x="1988" y="13742"/>
                  </a:cubicBezTo>
                  <a:cubicBezTo>
                    <a:pt x="1988" y="13727"/>
                    <a:pt x="1939" y="13698"/>
                    <a:pt x="1939" y="13684"/>
                  </a:cubicBezTo>
                  <a:cubicBezTo>
                    <a:pt x="1964" y="13641"/>
                    <a:pt x="1914" y="13669"/>
                    <a:pt x="1864" y="13612"/>
                  </a:cubicBezTo>
                  <a:cubicBezTo>
                    <a:pt x="1864" y="13612"/>
                    <a:pt x="1889" y="13597"/>
                    <a:pt x="1864" y="13583"/>
                  </a:cubicBezTo>
                  <a:cubicBezTo>
                    <a:pt x="1740" y="13453"/>
                    <a:pt x="1442" y="13279"/>
                    <a:pt x="1317" y="13091"/>
                  </a:cubicBezTo>
                  <a:cubicBezTo>
                    <a:pt x="1442" y="13048"/>
                    <a:pt x="1516" y="13135"/>
                    <a:pt x="1591" y="13207"/>
                  </a:cubicBezTo>
                  <a:cubicBezTo>
                    <a:pt x="1616" y="13265"/>
                    <a:pt x="1814" y="13337"/>
                    <a:pt x="1740" y="13380"/>
                  </a:cubicBezTo>
                  <a:cubicBezTo>
                    <a:pt x="1914" y="13424"/>
                    <a:pt x="2063" y="13612"/>
                    <a:pt x="2237" y="13669"/>
                  </a:cubicBezTo>
                  <a:cubicBezTo>
                    <a:pt x="2312" y="13742"/>
                    <a:pt x="2386" y="13799"/>
                    <a:pt x="2461" y="13857"/>
                  </a:cubicBezTo>
                  <a:cubicBezTo>
                    <a:pt x="2411" y="13901"/>
                    <a:pt x="2486" y="13886"/>
                    <a:pt x="2510" y="13901"/>
                  </a:cubicBezTo>
                  <a:cubicBezTo>
                    <a:pt x="2510" y="13944"/>
                    <a:pt x="2535" y="13973"/>
                    <a:pt x="2585" y="13958"/>
                  </a:cubicBezTo>
                  <a:cubicBezTo>
                    <a:pt x="2660" y="13987"/>
                    <a:pt x="2709" y="14132"/>
                    <a:pt x="2834" y="14103"/>
                  </a:cubicBezTo>
                  <a:cubicBezTo>
                    <a:pt x="2809" y="14146"/>
                    <a:pt x="2883" y="14204"/>
                    <a:pt x="2958" y="14218"/>
                  </a:cubicBezTo>
                  <a:cubicBezTo>
                    <a:pt x="3082" y="14348"/>
                    <a:pt x="3182" y="14363"/>
                    <a:pt x="3331" y="14522"/>
                  </a:cubicBezTo>
                  <a:cubicBezTo>
                    <a:pt x="3480" y="14637"/>
                    <a:pt x="3629" y="14753"/>
                    <a:pt x="3778" y="14869"/>
                  </a:cubicBezTo>
                  <a:cubicBezTo>
                    <a:pt x="3828" y="14926"/>
                    <a:pt x="3878" y="14926"/>
                    <a:pt x="3927" y="14941"/>
                  </a:cubicBezTo>
                  <a:cubicBezTo>
                    <a:pt x="3952" y="15013"/>
                    <a:pt x="4151" y="15172"/>
                    <a:pt x="4325" y="15316"/>
                  </a:cubicBezTo>
                  <a:cubicBezTo>
                    <a:pt x="4474" y="15519"/>
                    <a:pt x="4673" y="15735"/>
                    <a:pt x="4797" y="15938"/>
                  </a:cubicBezTo>
                  <a:cubicBezTo>
                    <a:pt x="4872" y="16039"/>
                    <a:pt x="4922" y="16140"/>
                    <a:pt x="4922" y="16241"/>
                  </a:cubicBezTo>
                  <a:cubicBezTo>
                    <a:pt x="5046" y="16342"/>
                    <a:pt x="5046" y="16443"/>
                    <a:pt x="5046" y="16530"/>
                  </a:cubicBezTo>
                  <a:cubicBezTo>
                    <a:pt x="4946" y="16573"/>
                    <a:pt x="4946" y="16458"/>
                    <a:pt x="4946" y="16443"/>
                  </a:cubicBezTo>
                  <a:close/>
                  <a:moveTo>
                    <a:pt x="5667" y="16487"/>
                  </a:moveTo>
                  <a:cubicBezTo>
                    <a:pt x="5866" y="16371"/>
                    <a:pt x="6115" y="16256"/>
                    <a:pt x="6264" y="16140"/>
                  </a:cubicBezTo>
                  <a:cubicBezTo>
                    <a:pt x="6438" y="16068"/>
                    <a:pt x="6612" y="15981"/>
                    <a:pt x="6786" y="15909"/>
                  </a:cubicBezTo>
                  <a:cubicBezTo>
                    <a:pt x="6960" y="15851"/>
                    <a:pt x="7109" y="15837"/>
                    <a:pt x="7308" y="15735"/>
                  </a:cubicBezTo>
                  <a:cubicBezTo>
                    <a:pt x="7457" y="15779"/>
                    <a:pt x="7482" y="15663"/>
                    <a:pt x="7681" y="15605"/>
                  </a:cubicBezTo>
                  <a:cubicBezTo>
                    <a:pt x="8551" y="15389"/>
                    <a:pt x="9644" y="14999"/>
                    <a:pt x="10415" y="14753"/>
                  </a:cubicBezTo>
                  <a:cubicBezTo>
                    <a:pt x="10688" y="14594"/>
                    <a:pt x="10887" y="14522"/>
                    <a:pt x="11260" y="14363"/>
                  </a:cubicBezTo>
                  <a:cubicBezTo>
                    <a:pt x="11484" y="14218"/>
                    <a:pt x="11707" y="14088"/>
                    <a:pt x="12055" y="13958"/>
                  </a:cubicBezTo>
                  <a:cubicBezTo>
                    <a:pt x="11981" y="13915"/>
                    <a:pt x="12180" y="13886"/>
                    <a:pt x="12229" y="13843"/>
                  </a:cubicBezTo>
                  <a:cubicBezTo>
                    <a:pt x="12329" y="13814"/>
                    <a:pt x="12254" y="13771"/>
                    <a:pt x="12378" y="13742"/>
                  </a:cubicBezTo>
                  <a:cubicBezTo>
                    <a:pt x="12503" y="13641"/>
                    <a:pt x="12602" y="13669"/>
                    <a:pt x="12677" y="13583"/>
                  </a:cubicBezTo>
                  <a:cubicBezTo>
                    <a:pt x="13124" y="13352"/>
                    <a:pt x="13447" y="13135"/>
                    <a:pt x="14044" y="12860"/>
                  </a:cubicBezTo>
                  <a:cubicBezTo>
                    <a:pt x="14069" y="12933"/>
                    <a:pt x="13969" y="12976"/>
                    <a:pt x="13820" y="13034"/>
                  </a:cubicBezTo>
                  <a:cubicBezTo>
                    <a:pt x="13845" y="13063"/>
                    <a:pt x="13745" y="13091"/>
                    <a:pt x="13696" y="13120"/>
                  </a:cubicBezTo>
                  <a:cubicBezTo>
                    <a:pt x="13721" y="13149"/>
                    <a:pt x="13646" y="13178"/>
                    <a:pt x="13596" y="13193"/>
                  </a:cubicBezTo>
                  <a:cubicBezTo>
                    <a:pt x="13522" y="13308"/>
                    <a:pt x="13223" y="13395"/>
                    <a:pt x="13124" y="13496"/>
                  </a:cubicBezTo>
                  <a:cubicBezTo>
                    <a:pt x="12851" y="13713"/>
                    <a:pt x="12403" y="13915"/>
                    <a:pt x="12080" y="14117"/>
                  </a:cubicBezTo>
                  <a:cubicBezTo>
                    <a:pt x="11906" y="14190"/>
                    <a:pt x="11732" y="14276"/>
                    <a:pt x="11558" y="14348"/>
                  </a:cubicBezTo>
                  <a:cubicBezTo>
                    <a:pt x="11334" y="14435"/>
                    <a:pt x="11359" y="14450"/>
                    <a:pt x="11160" y="14507"/>
                  </a:cubicBezTo>
                  <a:cubicBezTo>
                    <a:pt x="10862" y="14666"/>
                    <a:pt x="10614" y="14710"/>
                    <a:pt x="10315" y="14869"/>
                  </a:cubicBezTo>
                  <a:cubicBezTo>
                    <a:pt x="10315" y="14869"/>
                    <a:pt x="10340" y="14898"/>
                    <a:pt x="10290" y="14912"/>
                  </a:cubicBezTo>
                  <a:cubicBezTo>
                    <a:pt x="10290" y="14912"/>
                    <a:pt x="10266" y="14883"/>
                    <a:pt x="10216" y="14898"/>
                  </a:cubicBezTo>
                  <a:cubicBezTo>
                    <a:pt x="10241" y="14898"/>
                    <a:pt x="10241" y="14941"/>
                    <a:pt x="10216" y="14941"/>
                  </a:cubicBezTo>
                  <a:cubicBezTo>
                    <a:pt x="10141" y="14926"/>
                    <a:pt x="10067" y="14955"/>
                    <a:pt x="9942" y="15013"/>
                  </a:cubicBezTo>
                  <a:cubicBezTo>
                    <a:pt x="9818" y="15114"/>
                    <a:pt x="9744" y="15085"/>
                    <a:pt x="9545" y="15186"/>
                  </a:cubicBezTo>
                  <a:cubicBezTo>
                    <a:pt x="9222" y="15345"/>
                    <a:pt x="8899" y="15432"/>
                    <a:pt x="8600" y="15548"/>
                  </a:cubicBezTo>
                  <a:cubicBezTo>
                    <a:pt x="7954" y="15721"/>
                    <a:pt x="7333" y="15981"/>
                    <a:pt x="6811" y="16126"/>
                  </a:cubicBezTo>
                  <a:cubicBezTo>
                    <a:pt x="6661" y="16212"/>
                    <a:pt x="6612" y="16198"/>
                    <a:pt x="6388" y="16285"/>
                  </a:cubicBezTo>
                  <a:cubicBezTo>
                    <a:pt x="6239" y="16357"/>
                    <a:pt x="6065" y="16429"/>
                    <a:pt x="5916" y="16487"/>
                  </a:cubicBezTo>
                  <a:cubicBezTo>
                    <a:pt x="6015" y="16573"/>
                    <a:pt x="5717" y="16501"/>
                    <a:pt x="5816" y="16573"/>
                  </a:cubicBezTo>
                  <a:cubicBezTo>
                    <a:pt x="5742" y="16602"/>
                    <a:pt x="5667" y="16631"/>
                    <a:pt x="5593" y="16675"/>
                  </a:cubicBezTo>
                  <a:cubicBezTo>
                    <a:pt x="5394" y="16732"/>
                    <a:pt x="5294" y="16805"/>
                    <a:pt x="5170" y="16877"/>
                  </a:cubicBezTo>
                  <a:cubicBezTo>
                    <a:pt x="5145" y="16732"/>
                    <a:pt x="5443" y="16617"/>
                    <a:pt x="5667" y="16487"/>
                  </a:cubicBezTo>
                  <a:close/>
                  <a:moveTo>
                    <a:pt x="5543" y="15403"/>
                  </a:moveTo>
                  <a:cubicBezTo>
                    <a:pt x="5543" y="15374"/>
                    <a:pt x="5543" y="15345"/>
                    <a:pt x="5493" y="15316"/>
                  </a:cubicBezTo>
                  <a:cubicBezTo>
                    <a:pt x="5617" y="15288"/>
                    <a:pt x="5692" y="15360"/>
                    <a:pt x="5543" y="15403"/>
                  </a:cubicBezTo>
                  <a:close/>
                  <a:moveTo>
                    <a:pt x="5767" y="15880"/>
                  </a:moveTo>
                  <a:cubicBezTo>
                    <a:pt x="5717" y="15793"/>
                    <a:pt x="6015" y="15735"/>
                    <a:pt x="6040" y="15663"/>
                  </a:cubicBezTo>
                  <a:cubicBezTo>
                    <a:pt x="6363" y="15533"/>
                    <a:pt x="6587" y="15389"/>
                    <a:pt x="6786" y="15230"/>
                  </a:cubicBezTo>
                  <a:cubicBezTo>
                    <a:pt x="7482" y="14941"/>
                    <a:pt x="8178" y="14652"/>
                    <a:pt x="8874" y="14363"/>
                  </a:cubicBezTo>
                  <a:cubicBezTo>
                    <a:pt x="8998" y="14421"/>
                    <a:pt x="8948" y="14291"/>
                    <a:pt x="9097" y="14276"/>
                  </a:cubicBezTo>
                  <a:cubicBezTo>
                    <a:pt x="9147" y="14334"/>
                    <a:pt x="9246" y="14233"/>
                    <a:pt x="9321" y="14218"/>
                  </a:cubicBezTo>
                  <a:cubicBezTo>
                    <a:pt x="9520" y="14175"/>
                    <a:pt x="9520" y="14103"/>
                    <a:pt x="9744" y="14074"/>
                  </a:cubicBezTo>
                  <a:cubicBezTo>
                    <a:pt x="9694" y="13987"/>
                    <a:pt x="9893" y="14031"/>
                    <a:pt x="9942" y="13987"/>
                  </a:cubicBezTo>
                  <a:cubicBezTo>
                    <a:pt x="10017" y="13958"/>
                    <a:pt x="10116" y="13915"/>
                    <a:pt x="10191" y="13886"/>
                  </a:cubicBezTo>
                  <a:cubicBezTo>
                    <a:pt x="10340" y="13814"/>
                    <a:pt x="10514" y="13756"/>
                    <a:pt x="10663" y="13684"/>
                  </a:cubicBezTo>
                  <a:cubicBezTo>
                    <a:pt x="10788" y="13597"/>
                    <a:pt x="10887" y="13655"/>
                    <a:pt x="11011" y="13568"/>
                  </a:cubicBezTo>
                  <a:cubicBezTo>
                    <a:pt x="11136" y="13525"/>
                    <a:pt x="11235" y="13482"/>
                    <a:pt x="11334" y="13438"/>
                  </a:cubicBezTo>
                  <a:cubicBezTo>
                    <a:pt x="11583" y="13308"/>
                    <a:pt x="11856" y="13236"/>
                    <a:pt x="12180" y="13077"/>
                  </a:cubicBezTo>
                  <a:cubicBezTo>
                    <a:pt x="12503" y="12918"/>
                    <a:pt x="12925" y="12788"/>
                    <a:pt x="13348" y="12629"/>
                  </a:cubicBezTo>
                  <a:cubicBezTo>
                    <a:pt x="13721" y="12542"/>
                    <a:pt x="14143" y="12441"/>
                    <a:pt x="14615" y="12384"/>
                  </a:cubicBezTo>
                  <a:cubicBezTo>
                    <a:pt x="14640" y="12369"/>
                    <a:pt x="14665" y="12355"/>
                    <a:pt x="14690" y="12355"/>
                  </a:cubicBezTo>
                  <a:cubicBezTo>
                    <a:pt x="14765" y="12355"/>
                    <a:pt x="14789" y="12384"/>
                    <a:pt x="14715" y="12412"/>
                  </a:cubicBezTo>
                  <a:cubicBezTo>
                    <a:pt x="14665" y="12398"/>
                    <a:pt x="14591" y="12412"/>
                    <a:pt x="14541" y="12412"/>
                  </a:cubicBezTo>
                  <a:cubicBezTo>
                    <a:pt x="14466" y="12456"/>
                    <a:pt x="14417" y="12441"/>
                    <a:pt x="14342" y="12456"/>
                  </a:cubicBezTo>
                  <a:cubicBezTo>
                    <a:pt x="14292" y="12485"/>
                    <a:pt x="14243" y="12514"/>
                    <a:pt x="14193" y="12485"/>
                  </a:cubicBezTo>
                  <a:cubicBezTo>
                    <a:pt x="13944" y="12600"/>
                    <a:pt x="13696" y="12644"/>
                    <a:pt x="13447" y="12730"/>
                  </a:cubicBezTo>
                  <a:cubicBezTo>
                    <a:pt x="12950" y="12904"/>
                    <a:pt x="12453" y="13106"/>
                    <a:pt x="11931" y="13323"/>
                  </a:cubicBezTo>
                  <a:cubicBezTo>
                    <a:pt x="11508" y="13568"/>
                    <a:pt x="11136" y="13698"/>
                    <a:pt x="10738" y="13929"/>
                  </a:cubicBezTo>
                  <a:cubicBezTo>
                    <a:pt x="10315" y="14117"/>
                    <a:pt x="9843" y="14305"/>
                    <a:pt x="9594" y="14450"/>
                  </a:cubicBezTo>
                  <a:cubicBezTo>
                    <a:pt x="9246" y="14565"/>
                    <a:pt x="8675" y="14782"/>
                    <a:pt x="8178" y="14970"/>
                  </a:cubicBezTo>
                  <a:cubicBezTo>
                    <a:pt x="8004" y="15042"/>
                    <a:pt x="7855" y="15028"/>
                    <a:pt x="7681" y="15114"/>
                  </a:cubicBezTo>
                  <a:cubicBezTo>
                    <a:pt x="7581" y="15158"/>
                    <a:pt x="7507" y="15186"/>
                    <a:pt x="7407" y="15230"/>
                  </a:cubicBezTo>
                  <a:cubicBezTo>
                    <a:pt x="7283" y="15172"/>
                    <a:pt x="7258" y="15316"/>
                    <a:pt x="7159" y="15331"/>
                  </a:cubicBezTo>
                  <a:cubicBezTo>
                    <a:pt x="7134" y="15331"/>
                    <a:pt x="7134" y="15302"/>
                    <a:pt x="7084" y="15331"/>
                  </a:cubicBezTo>
                  <a:cubicBezTo>
                    <a:pt x="7009" y="15360"/>
                    <a:pt x="6960" y="15447"/>
                    <a:pt x="6811" y="15490"/>
                  </a:cubicBezTo>
                  <a:cubicBezTo>
                    <a:pt x="6711" y="15519"/>
                    <a:pt x="6637" y="15548"/>
                    <a:pt x="6562" y="15591"/>
                  </a:cubicBezTo>
                  <a:cubicBezTo>
                    <a:pt x="6487" y="15591"/>
                    <a:pt x="6388" y="15692"/>
                    <a:pt x="6338" y="15649"/>
                  </a:cubicBezTo>
                  <a:cubicBezTo>
                    <a:pt x="6139" y="15808"/>
                    <a:pt x="5667" y="15981"/>
                    <a:pt x="5543" y="16082"/>
                  </a:cubicBezTo>
                  <a:cubicBezTo>
                    <a:pt x="5493" y="15981"/>
                    <a:pt x="5543" y="15923"/>
                    <a:pt x="5767" y="15880"/>
                  </a:cubicBezTo>
                  <a:close/>
                  <a:moveTo>
                    <a:pt x="5742" y="14970"/>
                  </a:moveTo>
                  <a:cubicBezTo>
                    <a:pt x="5717" y="14955"/>
                    <a:pt x="5692" y="14941"/>
                    <a:pt x="5667" y="14926"/>
                  </a:cubicBezTo>
                  <a:cubicBezTo>
                    <a:pt x="5717" y="14912"/>
                    <a:pt x="5742" y="14898"/>
                    <a:pt x="5767" y="14898"/>
                  </a:cubicBezTo>
                  <a:cubicBezTo>
                    <a:pt x="5767" y="14912"/>
                    <a:pt x="5791" y="14926"/>
                    <a:pt x="5816" y="14941"/>
                  </a:cubicBezTo>
                  <a:cubicBezTo>
                    <a:pt x="5791" y="14955"/>
                    <a:pt x="5767" y="14955"/>
                    <a:pt x="5742" y="14970"/>
                  </a:cubicBezTo>
                  <a:close/>
                  <a:moveTo>
                    <a:pt x="6686" y="12340"/>
                  </a:moveTo>
                  <a:cubicBezTo>
                    <a:pt x="6711" y="12340"/>
                    <a:pt x="6637" y="12253"/>
                    <a:pt x="6637" y="12253"/>
                  </a:cubicBezTo>
                  <a:cubicBezTo>
                    <a:pt x="6686" y="12225"/>
                    <a:pt x="6835" y="12355"/>
                    <a:pt x="6686" y="12340"/>
                  </a:cubicBezTo>
                  <a:close/>
                  <a:moveTo>
                    <a:pt x="7482" y="12788"/>
                  </a:moveTo>
                  <a:cubicBezTo>
                    <a:pt x="7407" y="12730"/>
                    <a:pt x="7407" y="12701"/>
                    <a:pt x="7507" y="12658"/>
                  </a:cubicBezTo>
                  <a:cubicBezTo>
                    <a:pt x="7581" y="12716"/>
                    <a:pt x="7581" y="12759"/>
                    <a:pt x="7482" y="12788"/>
                  </a:cubicBezTo>
                  <a:close/>
                  <a:moveTo>
                    <a:pt x="7482" y="11791"/>
                  </a:moveTo>
                  <a:cubicBezTo>
                    <a:pt x="7482" y="11762"/>
                    <a:pt x="7507" y="11748"/>
                    <a:pt x="7482" y="11719"/>
                  </a:cubicBezTo>
                  <a:cubicBezTo>
                    <a:pt x="7457" y="11661"/>
                    <a:pt x="7581" y="11719"/>
                    <a:pt x="7531" y="11733"/>
                  </a:cubicBezTo>
                  <a:cubicBezTo>
                    <a:pt x="7581" y="11777"/>
                    <a:pt x="7531" y="11806"/>
                    <a:pt x="7606" y="11849"/>
                  </a:cubicBezTo>
                  <a:cubicBezTo>
                    <a:pt x="7581" y="11907"/>
                    <a:pt x="7606" y="11965"/>
                    <a:pt x="7656" y="12037"/>
                  </a:cubicBezTo>
                  <a:cubicBezTo>
                    <a:pt x="7457" y="12022"/>
                    <a:pt x="7606" y="11863"/>
                    <a:pt x="7482" y="11791"/>
                  </a:cubicBezTo>
                  <a:close/>
                  <a:moveTo>
                    <a:pt x="11956" y="10346"/>
                  </a:moveTo>
                  <a:cubicBezTo>
                    <a:pt x="11981" y="10404"/>
                    <a:pt x="11732" y="10419"/>
                    <a:pt x="11633" y="10433"/>
                  </a:cubicBezTo>
                  <a:cubicBezTo>
                    <a:pt x="11608" y="10375"/>
                    <a:pt x="11881" y="10361"/>
                    <a:pt x="11956" y="10346"/>
                  </a:cubicBezTo>
                  <a:close/>
                  <a:moveTo>
                    <a:pt x="11508" y="10419"/>
                  </a:moveTo>
                  <a:cubicBezTo>
                    <a:pt x="11558" y="10476"/>
                    <a:pt x="11334" y="10505"/>
                    <a:pt x="11310" y="10505"/>
                  </a:cubicBezTo>
                  <a:cubicBezTo>
                    <a:pt x="11235" y="10447"/>
                    <a:pt x="11459" y="10419"/>
                    <a:pt x="11508" y="10419"/>
                  </a:cubicBezTo>
                  <a:close/>
                  <a:moveTo>
                    <a:pt x="8849" y="11285"/>
                  </a:moveTo>
                  <a:cubicBezTo>
                    <a:pt x="8899" y="11271"/>
                    <a:pt x="8923" y="11257"/>
                    <a:pt x="8973" y="11228"/>
                  </a:cubicBezTo>
                  <a:cubicBezTo>
                    <a:pt x="9147" y="11213"/>
                    <a:pt x="8899" y="11300"/>
                    <a:pt x="8849" y="11329"/>
                  </a:cubicBezTo>
                  <a:cubicBezTo>
                    <a:pt x="8774" y="11343"/>
                    <a:pt x="8799" y="11300"/>
                    <a:pt x="8849" y="11285"/>
                  </a:cubicBezTo>
                  <a:close/>
                  <a:moveTo>
                    <a:pt x="9768" y="8916"/>
                  </a:moveTo>
                  <a:cubicBezTo>
                    <a:pt x="9619" y="8959"/>
                    <a:pt x="9744" y="8858"/>
                    <a:pt x="9644" y="8829"/>
                  </a:cubicBezTo>
                  <a:cubicBezTo>
                    <a:pt x="9744" y="8786"/>
                    <a:pt x="9744" y="8902"/>
                    <a:pt x="9768" y="8916"/>
                  </a:cubicBezTo>
                  <a:close/>
                  <a:moveTo>
                    <a:pt x="10116" y="9841"/>
                  </a:moveTo>
                  <a:cubicBezTo>
                    <a:pt x="10191" y="9783"/>
                    <a:pt x="10241" y="9725"/>
                    <a:pt x="10390" y="9682"/>
                  </a:cubicBezTo>
                  <a:cubicBezTo>
                    <a:pt x="10614" y="9581"/>
                    <a:pt x="10837" y="9609"/>
                    <a:pt x="10937" y="9479"/>
                  </a:cubicBezTo>
                  <a:cubicBezTo>
                    <a:pt x="11061" y="9537"/>
                    <a:pt x="11036" y="9479"/>
                    <a:pt x="11136" y="9436"/>
                  </a:cubicBezTo>
                  <a:cubicBezTo>
                    <a:pt x="11185" y="9523"/>
                    <a:pt x="11285" y="9436"/>
                    <a:pt x="11359" y="9422"/>
                  </a:cubicBezTo>
                  <a:cubicBezTo>
                    <a:pt x="11434" y="9465"/>
                    <a:pt x="11533" y="9349"/>
                    <a:pt x="11633" y="9335"/>
                  </a:cubicBezTo>
                  <a:cubicBezTo>
                    <a:pt x="11682" y="9422"/>
                    <a:pt x="11807" y="9248"/>
                    <a:pt x="11856" y="9321"/>
                  </a:cubicBezTo>
                  <a:cubicBezTo>
                    <a:pt x="12006" y="9292"/>
                    <a:pt x="12180" y="9248"/>
                    <a:pt x="12329" y="9219"/>
                  </a:cubicBezTo>
                  <a:cubicBezTo>
                    <a:pt x="12478" y="9219"/>
                    <a:pt x="12677" y="9133"/>
                    <a:pt x="12801" y="9162"/>
                  </a:cubicBezTo>
                  <a:cubicBezTo>
                    <a:pt x="12975" y="9104"/>
                    <a:pt x="13025" y="9089"/>
                    <a:pt x="13223" y="9060"/>
                  </a:cubicBezTo>
                  <a:cubicBezTo>
                    <a:pt x="13323" y="9060"/>
                    <a:pt x="13397" y="9017"/>
                    <a:pt x="13497" y="9017"/>
                  </a:cubicBezTo>
                  <a:cubicBezTo>
                    <a:pt x="13547" y="9046"/>
                    <a:pt x="13646" y="8959"/>
                    <a:pt x="13696" y="9003"/>
                  </a:cubicBezTo>
                  <a:cubicBezTo>
                    <a:pt x="13870" y="8902"/>
                    <a:pt x="14069" y="9017"/>
                    <a:pt x="14118" y="8887"/>
                  </a:cubicBezTo>
                  <a:cubicBezTo>
                    <a:pt x="14267" y="8916"/>
                    <a:pt x="14417" y="8844"/>
                    <a:pt x="14566" y="8858"/>
                  </a:cubicBezTo>
                  <a:cubicBezTo>
                    <a:pt x="14864" y="8757"/>
                    <a:pt x="15187" y="8627"/>
                    <a:pt x="15485" y="8569"/>
                  </a:cubicBezTo>
                  <a:cubicBezTo>
                    <a:pt x="16057" y="8367"/>
                    <a:pt x="16231" y="8194"/>
                    <a:pt x="16678" y="8107"/>
                  </a:cubicBezTo>
                  <a:cubicBezTo>
                    <a:pt x="16728" y="8121"/>
                    <a:pt x="16703" y="8136"/>
                    <a:pt x="16678" y="8150"/>
                  </a:cubicBezTo>
                  <a:cubicBezTo>
                    <a:pt x="16455" y="8208"/>
                    <a:pt x="16455" y="8295"/>
                    <a:pt x="16231" y="8367"/>
                  </a:cubicBezTo>
                  <a:cubicBezTo>
                    <a:pt x="16132" y="8454"/>
                    <a:pt x="15983" y="8439"/>
                    <a:pt x="15883" y="8540"/>
                  </a:cubicBezTo>
                  <a:cubicBezTo>
                    <a:pt x="15461" y="8670"/>
                    <a:pt x="15311" y="8800"/>
                    <a:pt x="14839" y="8916"/>
                  </a:cubicBezTo>
                  <a:cubicBezTo>
                    <a:pt x="14640" y="8945"/>
                    <a:pt x="14417" y="9032"/>
                    <a:pt x="14218" y="9075"/>
                  </a:cubicBezTo>
                  <a:cubicBezTo>
                    <a:pt x="14044" y="9089"/>
                    <a:pt x="13845" y="9147"/>
                    <a:pt x="13646" y="9234"/>
                  </a:cubicBezTo>
                  <a:cubicBezTo>
                    <a:pt x="13522" y="9219"/>
                    <a:pt x="13447" y="9277"/>
                    <a:pt x="13348" y="9292"/>
                  </a:cubicBezTo>
                  <a:cubicBezTo>
                    <a:pt x="13323" y="9292"/>
                    <a:pt x="13298" y="9277"/>
                    <a:pt x="13273" y="9292"/>
                  </a:cubicBezTo>
                  <a:cubicBezTo>
                    <a:pt x="13199" y="9306"/>
                    <a:pt x="13149" y="9306"/>
                    <a:pt x="13074" y="9335"/>
                  </a:cubicBezTo>
                  <a:cubicBezTo>
                    <a:pt x="12900" y="9364"/>
                    <a:pt x="12726" y="9436"/>
                    <a:pt x="12552" y="9451"/>
                  </a:cubicBezTo>
                  <a:cubicBezTo>
                    <a:pt x="12354" y="9508"/>
                    <a:pt x="12180" y="9479"/>
                    <a:pt x="11981" y="9581"/>
                  </a:cubicBezTo>
                  <a:cubicBezTo>
                    <a:pt x="11807" y="9552"/>
                    <a:pt x="11757" y="9667"/>
                    <a:pt x="11558" y="9624"/>
                  </a:cubicBezTo>
                  <a:cubicBezTo>
                    <a:pt x="11061" y="9797"/>
                    <a:pt x="10614" y="9884"/>
                    <a:pt x="10141" y="10000"/>
                  </a:cubicBezTo>
                  <a:cubicBezTo>
                    <a:pt x="10017" y="10043"/>
                    <a:pt x="9918" y="10086"/>
                    <a:pt x="9818" y="10144"/>
                  </a:cubicBezTo>
                  <a:cubicBezTo>
                    <a:pt x="9744" y="10216"/>
                    <a:pt x="9570" y="10144"/>
                    <a:pt x="9619" y="10216"/>
                  </a:cubicBezTo>
                  <a:cubicBezTo>
                    <a:pt x="9520" y="10231"/>
                    <a:pt x="9545" y="10187"/>
                    <a:pt x="9520" y="10159"/>
                  </a:cubicBezTo>
                  <a:cubicBezTo>
                    <a:pt x="9594" y="10130"/>
                    <a:pt x="9570" y="10101"/>
                    <a:pt x="9619" y="10072"/>
                  </a:cubicBezTo>
                  <a:cubicBezTo>
                    <a:pt x="9644" y="9985"/>
                    <a:pt x="9768" y="10043"/>
                    <a:pt x="9893" y="9956"/>
                  </a:cubicBezTo>
                  <a:cubicBezTo>
                    <a:pt x="9868" y="9927"/>
                    <a:pt x="9967" y="9898"/>
                    <a:pt x="10017" y="9870"/>
                  </a:cubicBezTo>
                  <a:cubicBezTo>
                    <a:pt x="9992" y="9841"/>
                    <a:pt x="10067" y="9812"/>
                    <a:pt x="10116" y="9841"/>
                  </a:cubicBezTo>
                  <a:close/>
                  <a:moveTo>
                    <a:pt x="13223" y="6546"/>
                  </a:moveTo>
                  <a:cubicBezTo>
                    <a:pt x="13223" y="6489"/>
                    <a:pt x="13199" y="6445"/>
                    <a:pt x="13298" y="6402"/>
                  </a:cubicBezTo>
                  <a:cubicBezTo>
                    <a:pt x="13373" y="6460"/>
                    <a:pt x="13323" y="6503"/>
                    <a:pt x="13223" y="6546"/>
                  </a:cubicBezTo>
                  <a:close/>
                  <a:moveTo>
                    <a:pt x="15585" y="4798"/>
                  </a:moveTo>
                  <a:cubicBezTo>
                    <a:pt x="15560" y="4769"/>
                    <a:pt x="15610" y="4740"/>
                    <a:pt x="15585" y="4697"/>
                  </a:cubicBezTo>
                  <a:cubicBezTo>
                    <a:pt x="15684" y="4668"/>
                    <a:pt x="15684" y="4784"/>
                    <a:pt x="15585" y="4798"/>
                  </a:cubicBezTo>
                  <a:close/>
                  <a:moveTo>
                    <a:pt x="17946" y="753"/>
                  </a:moveTo>
                  <a:cubicBezTo>
                    <a:pt x="17971" y="796"/>
                    <a:pt x="17921" y="839"/>
                    <a:pt x="17847" y="868"/>
                  </a:cubicBezTo>
                  <a:cubicBezTo>
                    <a:pt x="17722" y="825"/>
                    <a:pt x="17872" y="796"/>
                    <a:pt x="17946" y="753"/>
                  </a:cubicBezTo>
                  <a:close/>
                  <a:moveTo>
                    <a:pt x="16654" y="3613"/>
                  </a:moveTo>
                  <a:cubicBezTo>
                    <a:pt x="16604" y="3671"/>
                    <a:pt x="16604" y="3744"/>
                    <a:pt x="16604" y="3801"/>
                  </a:cubicBezTo>
                  <a:cubicBezTo>
                    <a:pt x="16504" y="3830"/>
                    <a:pt x="16604" y="3874"/>
                    <a:pt x="16529" y="3902"/>
                  </a:cubicBezTo>
                  <a:cubicBezTo>
                    <a:pt x="16455" y="3931"/>
                    <a:pt x="16480" y="3960"/>
                    <a:pt x="16529" y="3989"/>
                  </a:cubicBezTo>
                  <a:cubicBezTo>
                    <a:pt x="16504" y="4047"/>
                    <a:pt x="16330" y="4090"/>
                    <a:pt x="16355" y="4163"/>
                  </a:cubicBezTo>
                  <a:cubicBezTo>
                    <a:pt x="16405" y="4191"/>
                    <a:pt x="16256" y="4220"/>
                    <a:pt x="16306" y="4249"/>
                  </a:cubicBezTo>
                  <a:cubicBezTo>
                    <a:pt x="16281" y="4278"/>
                    <a:pt x="16256" y="4307"/>
                    <a:pt x="16206" y="4321"/>
                  </a:cubicBezTo>
                  <a:cubicBezTo>
                    <a:pt x="16206" y="4264"/>
                    <a:pt x="16206" y="4206"/>
                    <a:pt x="16231" y="4148"/>
                  </a:cubicBezTo>
                  <a:cubicBezTo>
                    <a:pt x="16355" y="4105"/>
                    <a:pt x="16256" y="4032"/>
                    <a:pt x="16330" y="3989"/>
                  </a:cubicBezTo>
                  <a:cubicBezTo>
                    <a:pt x="16380" y="3874"/>
                    <a:pt x="16306" y="3758"/>
                    <a:pt x="16405" y="3642"/>
                  </a:cubicBezTo>
                  <a:cubicBezTo>
                    <a:pt x="16430" y="3527"/>
                    <a:pt x="16430" y="3411"/>
                    <a:pt x="16529" y="3310"/>
                  </a:cubicBezTo>
                  <a:cubicBezTo>
                    <a:pt x="16529" y="3281"/>
                    <a:pt x="16529" y="3252"/>
                    <a:pt x="16480" y="3223"/>
                  </a:cubicBezTo>
                  <a:cubicBezTo>
                    <a:pt x="16455" y="3194"/>
                    <a:pt x="16554" y="3166"/>
                    <a:pt x="16504" y="3137"/>
                  </a:cubicBezTo>
                  <a:cubicBezTo>
                    <a:pt x="16554" y="3093"/>
                    <a:pt x="16455" y="3021"/>
                    <a:pt x="16554" y="2978"/>
                  </a:cubicBezTo>
                  <a:cubicBezTo>
                    <a:pt x="16529" y="2877"/>
                    <a:pt x="16629" y="2775"/>
                    <a:pt x="16604" y="2674"/>
                  </a:cubicBezTo>
                  <a:cubicBezTo>
                    <a:pt x="16753" y="2631"/>
                    <a:pt x="16529" y="2559"/>
                    <a:pt x="16703" y="2515"/>
                  </a:cubicBezTo>
                  <a:cubicBezTo>
                    <a:pt x="16654" y="2458"/>
                    <a:pt x="16778" y="2414"/>
                    <a:pt x="16753" y="2356"/>
                  </a:cubicBezTo>
                  <a:cubicBezTo>
                    <a:pt x="16803" y="2313"/>
                    <a:pt x="16728" y="2241"/>
                    <a:pt x="16803" y="2198"/>
                  </a:cubicBezTo>
                  <a:cubicBezTo>
                    <a:pt x="16927" y="2154"/>
                    <a:pt x="16728" y="2096"/>
                    <a:pt x="16877" y="2068"/>
                  </a:cubicBezTo>
                  <a:cubicBezTo>
                    <a:pt x="16877" y="1952"/>
                    <a:pt x="17002" y="1851"/>
                    <a:pt x="17026" y="1750"/>
                  </a:cubicBezTo>
                  <a:cubicBezTo>
                    <a:pt x="17101" y="1692"/>
                    <a:pt x="17101" y="1649"/>
                    <a:pt x="17151" y="1591"/>
                  </a:cubicBezTo>
                  <a:cubicBezTo>
                    <a:pt x="17250" y="1547"/>
                    <a:pt x="17225" y="1504"/>
                    <a:pt x="17225" y="1461"/>
                  </a:cubicBezTo>
                  <a:cubicBezTo>
                    <a:pt x="17499" y="1273"/>
                    <a:pt x="17499" y="1071"/>
                    <a:pt x="17797" y="897"/>
                  </a:cubicBezTo>
                  <a:cubicBezTo>
                    <a:pt x="17896" y="941"/>
                    <a:pt x="17673" y="969"/>
                    <a:pt x="17722" y="1027"/>
                  </a:cubicBezTo>
                  <a:cubicBezTo>
                    <a:pt x="17747" y="1071"/>
                    <a:pt x="17698" y="1114"/>
                    <a:pt x="17623" y="1143"/>
                  </a:cubicBezTo>
                  <a:cubicBezTo>
                    <a:pt x="17623" y="1230"/>
                    <a:pt x="17598" y="1302"/>
                    <a:pt x="17499" y="1374"/>
                  </a:cubicBezTo>
                  <a:cubicBezTo>
                    <a:pt x="17424" y="1634"/>
                    <a:pt x="17250" y="1880"/>
                    <a:pt x="17151" y="2125"/>
                  </a:cubicBezTo>
                  <a:cubicBezTo>
                    <a:pt x="17126" y="2198"/>
                    <a:pt x="17051" y="2255"/>
                    <a:pt x="17076" y="2328"/>
                  </a:cubicBezTo>
                  <a:cubicBezTo>
                    <a:pt x="17002" y="2385"/>
                    <a:pt x="17076" y="2458"/>
                    <a:pt x="17002" y="2501"/>
                  </a:cubicBezTo>
                  <a:cubicBezTo>
                    <a:pt x="17002" y="2573"/>
                    <a:pt x="17026" y="2631"/>
                    <a:pt x="16927" y="2689"/>
                  </a:cubicBezTo>
                  <a:cubicBezTo>
                    <a:pt x="16977" y="2747"/>
                    <a:pt x="16927" y="2804"/>
                    <a:pt x="16902" y="2862"/>
                  </a:cubicBezTo>
                  <a:cubicBezTo>
                    <a:pt x="16852" y="2934"/>
                    <a:pt x="16828" y="2992"/>
                    <a:pt x="16852" y="3064"/>
                  </a:cubicBezTo>
                  <a:cubicBezTo>
                    <a:pt x="16828" y="3122"/>
                    <a:pt x="16728" y="3180"/>
                    <a:pt x="16753" y="3252"/>
                  </a:cubicBezTo>
                  <a:cubicBezTo>
                    <a:pt x="16654" y="3296"/>
                    <a:pt x="16803" y="3368"/>
                    <a:pt x="16678" y="3426"/>
                  </a:cubicBezTo>
                  <a:cubicBezTo>
                    <a:pt x="16703" y="3483"/>
                    <a:pt x="16629" y="3541"/>
                    <a:pt x="16654" y="3613"/>
                  </a:cubicBezTo>
                  <a:close/>
                </a:path>
              </a:pathLst>
            </a:custGeom>
            <a:solidFill>
              <a:srgbClr val="D1CEBC">
                <a:alpha val="50000"/>
              </a:srgbClr>
            </a:solidFill>
            <a:ln w="12700" cap="flat">
              <a:noFill/>
              <a:miter lim="400000"/>
            </a:ln>
            <a:effectLst/>
          </p:spPr>
          <p:txBody>
            <a:bodyPr wrap="square" lIns="45719" tIns="45719" rIns="45719" bIns="45719" numCol="1" anchor="t">
              <a:noAutofit/>
            </a:bodyPr>
            <a:lstStyle/>
            <a:p>
              <a:pPr>
                <a:defRPr>
                  <a:latin typeface="+mj-lt"/>
                  <a:ea typeface="+mj-ea"/>
                  <a:cs typeface="+mj-cs"/>
                  <a:sym typeface="Times New Roman" panose="02020603050405020304"/>
                </a:defRPr>
              </a:pPr>
            </a:p>
          </p:txBody>
        </p:sp>
      </p:grpSp>
      <p:sp>
        <p:nvSpPr>
          <p:cNvPr id="5" name="线条"/>
          <p:cNvSpPr/>
          <p:nvPr/>
        </p:nvSpPr>
        <p:spPr>
          <a:xfrm>
            <a:off x="2933700" y="2176462"/>
            <a:ext cx="8771467" cy="1"/>
          </a:xfrm>
          <a:prstGeom prst="line">
            <a:avLst/>
          </a:prstGeom>
          <a:ln w="38100">
            <a:solidFill>
              <a:schemeClr val="accent2"/>
            </a:solidFill>
          </a:ln>
        </p:spPr>
        <p:txBody>
          <a:bodyPr lIns="45719" rIns="45719"/>
          <a:lstStyle/>
          <a:p/>
        </p:txBody>
      </p:sp>
      <p:sp>
        <p:nvSpPr>
          <p:cNvPr id="6" name="线条"/>
          <p:cNvSpPr/>
          <p:nvPr/>
        </p:nvSpPr>
        <p:spPr>
          <a:xfrm>
            <a:off x="2933700" y="2176462"/>
            <a:ext cx="8771467" cy="1"/>
          </a:xfrm>
          <a:prstGeom prst="line">
            <a:avLst/>
          </a:prstGeom>
          <a:ln w="38100">
            <a:solidFill>
              <a:schemeClr val="accent2"/>
            </a:solidFill>
          </a:ln>
        </p:spPr>
        <p:txBody>
          <a:bodyPr lIns="45719" rIns="45719"/>
          <a:lstStyle/>
          <a:p/>
        </p:txBody>
      </p:sp>
      <p:sp>
        <p:nvSpPr>
          <p:cNvPr id="7" name="标题文本"/>
          <p:cNvSpPr txBox="1">
            <a:spLocks noGrp="1"/>
          </p:cNvSpPr>
          <p:nvPr>
            <p:ph type="title"/>
          </p:nvPr>
        </p:nvSpPr>
        <p:spPr>
          <a:xfrm>
            <a:off x="609600" y="274637"/>
            <a:ext cx="10972800" cy="1325563"/>
          </a:xfrm>
          <a:prstGeom prst="rect">
            <a:avLst/>
          </a:prstGeom>
          <a:ln w="12700">
            <a:miter lim="400000"/>
          </a:ln>
        </p:spPr>
        <p:txBody>
          <a:bodyPr lIns="45719" rIns="45719"/>
          <a:lstStyle/>
          <a:p>
            <a:r>
              <a:t>标题文本</a:t>
            </a:r>
          </a:p>
        </p:txBody>
      </p:sp>
      <p:sp>
        <p:nvSpPr>
          <p:cNvPr id="8" name="正文级别 1…"/>
          <p:cNvSpPr txBox="1">
            <a:spLocks noGrp="1"/>
          </p:cNvSpPr>
          <p:nvPr>
            <p:ph type="body" idx="1"/>
          </p:nvPr>
        </p:nvSpPr>
        <p:spPr>
          <a:xfrm>
            <a:off x="609600" y="1600200"/>
            <a:ext cx="10972800" cy="5257800"/>
          </a:xfrm>
          <a:prstGeom prst="rect">
            <a:avLst/>
          </a:prstGeom>
          <a:ln w="12700">
            <a:miter lim="400000"/>
          </a:ln>
        </p:spPr>
        <p:txBody>
          <a:bodyPr lIns="45719" rIns="45719"/>
          <a:lstStyle/>
          <a:p>
            <a:r>
              <a:t>正文级别 1</a:t>
            </a:r>
          </a:p>
          <a:p>
            <a:pPr lvl="1"/>
            <a:r>
              <a:t>正文级别 2</a:t>
            </a:r>
          </a:p>
          <a:p>
            <a:pPr lvl="2"/>
            <a:r>
              <a:t>正文级别 3</a:t>
            </a:r>
          </a:p>
          <a:p>
            <a:pPr lvl="3"/>
            <a:r>
              <a:t>正文级别 4</a:t>
            </a:r>
          </a:p>
          <a:p>
            <a:pPr lvl="4"/>
            <a:r>
              <a:t>正文级别 5</a:t>
            </a:r>
          </a:p>
        </p:txBody>
      </p:sp>
      <p:sp>
        <p:nvSpPr>
          <p:cNvPr id="9" name="幻灯片编号"/>
          <p:cNvSpPr txBox="1">
            <a:spLocks noGrp="1"/>
          </p:cNvSpPr>
          <p:nvPr>
            <p:ph type="sldNum" sz="quarter" idx="2"/>
          </p:nvPr>
        </p:nvSpPr>
        <p:spPr>
          <a:xfrm>
            <a:off x="1020335" y="568959"/>
            <a:ext cx="1244499" cy="662941"/>
          </a:xfrm>
          <a:prstGeom prst="rect">
            <a:avLst/>
          </a:prstGeom>
          <a:ln w="12700">
            <a:miter lim="400000"/>
          </a:ln>
        </p:spPr>
        <p:txBody>
          <a:bodyPr wrap="none" lIns="45719" rIns="45719" anchor="b">
            <a:spAutoFit/>
          </a:bodyPr>
          <a:lstStyle>
            <a:lvl1pPr algn="r" defTabSz="685800">
              <a:buSzPct val="100000"/>
              <a:buChar char="•"/>
              <a:defRPr sz="3800">
                <a:solidFill>
                  <a:srgbClr val="474B57"/>
                </a:solidFill>
                <a:latin typeface="Century Schoolbook" panose="02040604050505020304"/>
                <a:ea typeface="Century Schoolbook" panose="02040604050505020304"/>
                <a:cs typeface="Century Schoolbook" panose="02040604050505020304"/>
                <a:sym typeface="Century Schoolbook" panose="02040604050505020304"/>
              </a:defRPr>
            </a:lvl1pPr>
          </a:lstStyle>
          <a:p>
            <a:fld id="{86CB4B4D-7CA3-9044-876B-883B54F8677D}" type="slidenum">
              <a:rPr/>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Lst>
  <p:transition spd="med"/>
  <p:txStyles>
    <p:titleStyle>
      <a:lvl1pPr marL="0" marR="0" indent="0" algn="l" defTabSz="685800" rtl="0" latinLnBrk="0">
        <a:lnSpc>
          <a:spcPct val="99000"/>
        </a:lnSpc>
        <a:spcBef>
          <a:spcPts val="0"/>
        </a:spcBef>
        <a:spcAft>
          <a:spcPts val="0"/>
        </a:spcAft>
        <a:buClrTx/>
        <a:buSzTx/>
        <a:buFontTx/>
        <a:buNone/>
        <a:defRPr sz="3800" b="0" i="0" u="none" strike="noStrike" cap="none" spc="0" baseline="0">
          <a:solidFill>
            <a:srgbClr val="474B57"/>
          </a:solidFill>
          <a:uFillTx/>
          <a:latin typeface="Century Schoolbook" panose="02040604050505020304"/>
          <a:ea typeface="Century Schoolbook" panose="02040604050505020304"/>
          <a:cs typeface="Century Schoolbook" panose="02040604050505020304"/>
          <a:sym typeface="Century Schoolbook" panose="02040604050505020304"/>
        </a:defRPr>
      </a:lvl1pPr>
      <a:lvl2pPr marL="0" marR="0" indent="0" algn="l" defTabSz="685800" rtl="0" latinLnBrk="0">
        <a:lnSpc>
          <a:spcPct val="99000"/>
        </a:lnSpc>
        <a:spcBef>
          <a:spcPts val="0"/>
        </a:spcBef>
        <a:spcAft>
          <a:spcPts val="0"/>
        </a:spcAft>
        <a:buClrTx/>
        <a:buSzTx/>
        <a:buFontTx/>
        <a:buNone/>
        <a:defRPr sz="3800" b="0" i="0" u="none" strike="noStrike" cap="none" spc="0" baseline="0">
          <a:solidFill>
            <a:srgbClr val="474B57"/>
          </a:solidFill>
          <a:uFillTx/>
          <a:latin typeface="Century Schoolbook" panose="02040604050505020304"/>
          <a:ea typeface="Century Schoolbook" panose="02040604050505020304"/>
          <a:cs typeface="Century Schoolbook" panose="02040604050505020304"/>
          <a:sym typeface="Century Schoolbook" panose="02040604050505020304"/>
        </a:defRPr>
      </a:lvl2pPr>
      <a:lvl3pPr marL="0" marR="0" indent="0" algn="l" defTabSz="685800" rtl="0" latinLnBrk="0">
        <a:lnSpc>
          <a:spcPct val="99000"/>
        </a:lnSpc>
        <a:spcBef>
          <a:spcPts val="0"/>
        </a:spcBef>
        <a:spcAft>
          <a:spcPts val="0"/>
        </a:spcAft>
        <a:buClrTx/>
        <a:buSzTx/>
        <a:buFontTx/>
        <a:buNone/>
        <a:defRPr sz="3800" b="0" i="0" u="none" strike="noStrike" cap="none" spc="0" baseline="0">
          <a:solidFill>
            <a:srgbClr val="474B57"/>
          </a:solidFill>
          <a:uFillTx/>
          <a:latin typeface="Century Schoolbook" panose="02040604050505020304"/>
          <a:ea typeface="Century Schoolbook" panose="02040604050505020304"/>
          <a:cs typeface="Century Schoolbook" panose="02040604050505020304"/>
          <a:sym typeface="Century Schoolbook" panose="02040604050505020304"/>
        </a:defRPr>
      </a:lvl3pPr>
      <a:lvl4pPr marL="0" marR="0" indent="0" algn="l" defTabSz="685800" rtl="0" latinLnBrk="0">
        <a:lnSpc>
          <a:spcPct val="99000"/>
        </a:lnSpc>
        <a:spcBef>
          <a:spcPts val="0"/>
        </a:spcBef>
        <a:spcAft>
          <a:spcPts val="0"/>
        </a:spcAft>
        <a:buClrTx/>
        <a:buSzTx/>
        <a:buFontTx/>
        <a:buNone/>
        <a:defRPr sz="3800" b="0" i="0" u="none" strike="noStrike" cap="none" spc="0" baseline="0">
          <a:solidFill>
            <a:srgbClr val="474B57"/>
          </a:solidFill>
          <a:uFillTx/>
          <a:latin typeface="Century Schoolbook" panose="02040604050505020304"/>
          <a:ea typeface="Century Schoolbook" panose="02040604050505020304"/>
          <a:cs typeface="Century Schoolbook" panose="02040604050505020304"/>
          <a:sym typeface="Century Schoolbook" panose="02040604050505020304"/>
        </a:defRPr>
      </a:lvl4pPr>
      <a:lvl5pPr marL="0" marR="0" indent="0" algn="l" defTabSz="685800" rtl="0" latinLnBrk="0">
        <a:lnSpc>
          <a:spcPct val="99000"/>
        </a:lnSpc>
        <a:spcBef>
          <a:spcPts val="0"/>
        </a:spcBef>
        <a:spcAft>
          <a:spcPts val="0"/>
        </a:spcAft>
        <a:buClrTx/>
        <a:buSzTx/>
        <a:buFontTx/>
        <a:buNone/>
        <a:defRPr sz="3800" b="0" i="0" u="none" strike="noStrike" cap="none" spc="0" baseline="0">
          <a:solidFill>
            <a:srgbClr val="474B57"/>
          </a:solidFill>
          <a:uFillTx/>
          <a:latin typeface="Century Schoolbook" panose="02040604050505020304"/>
          <a:ea typeface="Century Schoolbook" panose="02040604050505020304"/>
          <a:cs typeface="Century Schoolbook" panose="02040604050505020304"/>
          <a:sym typeface="Century Schoolbook" panose="02040604050505020304"/>
        </a:defRPr>
      </a:lvl5pPr>
      <a:lvl6pPr marL="0" marR="0" indent="457200" algn="l" defTabSz="685800" rtl="0" latinLnBrk="0">
        <a:lnSpc>
          <a:spcPct val="99000"/>
        </a:lnSpc>
        <a:spcBef>
          <a:spcPts val="0"/>
        </a:spcBef>
        <a:spcAft>
          <a:spcPts val="0"/>
        </a:spcAft>
        <a:buClrTx/>
        <a:buSzTx/>
        <a:buFontTx/>
        <a:buNone/>
        <a:defRPr sz="3800" b="0" i="0" u="none" strike="noStrike" cap="none" spc="0" baseline="0">
          <a:solidFill>
            <a:srgbClr val="474B57"/>
          </a:solidFill>
          <a:uFillTx/>
          <a:latin typeface="Century Schoolbook" panose="02040604050505020304"/>
          <a:ea typeface="Century Schoolbook" panose="02040604050505020304"/>
          <a:cs typeface="Century Schoolbook" panose="02040604050505020304"/>
          <a:sym typeface="Century Schoolbook" panose="02040604050505020304"/>
        </a:defRPr>
      </a:lvl6pPr>
      <a:lvl7pPr marL="0" marR="0" indent="914400" algn="l" defTabSz="685800" rtl="0" latinLnBrk="0">
        <a:lnSpc>
          <a:spcPct val="99000"/>
        </a:lnSpc>
        <a:spcBef>
          <a:spcPts val="0"/>
        </a:spcBef>
        <a:spcAft>
          <a:spcPts val="0"/>
        </a:spcAft>
        <a:buClrTx/>
        <a:buSzTx/>
        <a:buFontTx/>
        <a:buNone/>
        <a:defRPr sz="3800" b="0" i="0" u="none" strike="noStrike" cap="none" spc="0" baseline="0">
          <a:solidFill>
            <a:srgbClr val="474B57"/>
          </a:solidFill>
          <a:uFillTx/>
          <a:latin typeface="Century Schoolbook" panose="02040604050505020304"/>
          <a:ea typeface="Century Schoolbook" panose="02040604050505020304"/>
          <a:cs typeface="Century Schoolbook" panose="02040604050505020304"/>
          <a:sym typeface="Century Schoolbook" panose="02040604050505020304"/>
        </a:defRPr>
      </a:lvl7pPr>
      <a:lvl8pPr marL="0" marR="0" indent="1371600" algn="l" defTabSz="685800" rtl="0" latinLnBrk="0">
        <a:lnSpc>
          <a:spcPct val="99000"/>
        </a:lnSpc>
        <a:spcBef>
          <a:spcPts val="0"/>
        </a:spcBef>
        <a:spcAft>
          <a:spcPts val="0"/>
        </a:spcAft>
        <a:buClrTx/>
        <a:buSzTx/>
        <a:buFontTx/>
        <a:buNone/>
        <a:defRPr sz="3800" b="0" i="0" u="none" strike="noStrike" cap="none" spc="0" baseline="0">
          <a:solidFill>
            <a:srgbClr val="474B57"/>
          </a:solidFill>
          <a:uFillTx/>
          <a:latin typeface="Century Schoolbook" panose="02040604050505020304"/>
          <a:ea typeface="Century Schoolbook" panose="02040604050505020304"/>
          <a:cs typeface="Century Schoolbook" panose="02040604050505020304"/>
          <a:sym typeface="Century Schoolbook" panose="02040604050505020304"/>
        </a:defRPr>
      </a:lvl8pPr>
      <a:lvl9pPr marL="0" marR="0" indent="1828800" algn="l" defTabSz="685800" rtl="0" latinLnBrk="0">
        <a:lnSpc>
          <a:spcPct val="99000"/>
        </a:lnSpc>
        <a:spcBef>
          <a:spcPts val="0"/>
        </a:spcBef>
        <a:spcAft>
          <a:spcPts val="0"/>
        </a:spcAft>
        <a:buClrTx/>
        <a:buSzTx/>
        <a:buFontTx/>
        <a:buNone/>
        <a:defRPr sz="3800" b="0" i="0" u="none" strike="noStrike" cap="none" spc="0" baseline="0">
          <a:solidFill>
            <a:srgbClr val="474B57"/>
          </a:solidFill>
          <a:uFillTx/>
          <a:latin typeface="Century Schoolbook" panose="02040604050505020304"/>
          <a:ea typeface="Century Schoolbook" panose="02040604050505020304"/>
          <a:cs typeface="Century Schoolbook" panose="02040604050505020304"/>
          <a:sym typeface="Century Schoolbook" panose="02040604050505020304"/>
        </a:defRPr>
      </a:lvl9pPr>
    </p:titleStyle>
    <p:bodyStyle>
      <a:lvl1pPr marL="239395" marR="0" indent="-239395" algn="l" defTabSz="685800" rtl="0" latinLnBrk="0">
        <a:lnSpc>
          <a:spcPct val="111000"/>
        </a:lnSpc>
        <a:spcBef>
          <a:spcPts val="900"/>
        </a:spcBef>
        <a:spcAft>
          <a:spcPts val="0"/>
        </a:spcAft>
        <a:buClrTx/>
        <a:buSzPct val="100000"/>
        <a:buFont typeface="Gill Sans Light"/>
        <a:buChar char="–"/>
        <a:defRPr sz="2000" b="0" i="0" u="none" strike="noStrike" cap="none" spc="0" baseline="0">
          <a:solidFill>
            <a:srgbClr val="474B57"/>
          </a:solidFill>
          <a:uFillTx/>
          <a:latin typeface="Calibri" panose="020F0502020204030204"/>
          <a:ea typeface="Calibri" panose="020F0502020204030204"/>
          <a:cs typeface="Calibri" panose="020F0502020204030204"/>
          <a:sym typeface="Calibri" panose="020F0502020204030204"/>
        </a:defRPr>
      </a:lvl1pPr>
      <a:lvl2pPr marL="479425" marR="0" indent="-239395" algn="l" defTabSz="685800" rtl="0" latinLnBrk="0">
        <a:lnSpc>
          <a:spcPct val="111000"/>
        </a:lnSpc>
        <a:spcBef>
          <a:spcPts val="900"/>
        </a:spcBef>
        <a:spcAft>
          <a:spcPts val="0"/>
        </a:spcAft>
        <a:buClrTx/>
        <a:buSzPct val="100000"/>
        <a:buFont typeface="Gill Sans Light"/>
        <a:buChar char="–"/>
        <a:defRPr sz="2000" b="0" i="0" u="none" strike="noStrike" cap="none" spc="0" baseline="0">
          <a:solidFill>
            <a:srgbClr val="474B57"/>
          </a:solidFill>
          <a:uFillTx/>
          <a:latin typeface="Calibri" panose="020F0502020204030204"/>
          <a:ea typeface="Calibri" panose="020F0502020204030204"/>
          <a:cs typeface="Calibri" panose="020F0502020204030204"/>
          <a:sym typeface="Calibri" panose="020F0502020204030204"/>
        </a:defRPr>
      </a:lvl2pPr>
      <a:lvl3pPr marL="779145" marR="0" indent="-299720" algn="l" defTabSz="685800" rtl="0" latinLnBrk="0">
        <a:lnSpc>
          <a:spcPct val="111000"/>
        </a:lnSpc>
        <a:spcBef>
          <a:spcPts val="900"/>
        </a:spcBef>
        <a:spcAft>
          <a:spcPts val="0"/>
        </a:spcAft>
        <a:buClrTx/>
        <a:buSzPct val="100000"/>
        <a:buFont typeface="Gill Sans Light"/>
        <a:buChar char="–"/>
        <a:defRPr sz="2000" b="0" i="0" u="none" strike="noStrike" cap="none" spc="0" baseline="0">
          <a:solidFill>
            <a:srgbClr val="474B57"/>
          </a:solidFill>
          <a:uFillTx/>
          <a:latin typeface="Calibri" panose="020F0502020204030204"/>
          <a:ea typeface="Calibri" panose="020F0502020204030204"/>
          <a:cs typeface="Calibri" panose="020F0502020204030204"/>
          <a:sym typeface="Calibri" panose="020F0502020204030204"/>
        </a:defRPr>
      </a:lvl3pPr>
      <a:lvl4pPr marL="1061720" marR="0" indent="-342265" algn="l" defTabSz="685800" rtl="0" latinLnBrk="0">
        <a:lnSpc>
          <a:spcPct val="111000"/>
        </a:lnSpc>
        <a:spcBef>
          <a:spcPts val="900"/>
        </a:spcBef>
        <a:spcAft>
          <a:spcPts val="0"/>
        </a:spcAft>
        <a:buClrTx/>
        <a:buSzPct val="100000"/>
        <a:buFont typeface="Gill Sans Light"/>
        <a:buChar char="–"/>
        <a:defRPr sz="2000" b="0" i="0" u="none" strike="noStrike" cap="none" spc="0" baseline="0">
          <a:solidFill>
            <a:srgbClr val="474B57"/>
          </a:solidFill>
          <a:uFillTx/>
          <a:latin typeface="Calibri" panose="020F0502020204030204"/>
          <a:ea typeface="Calibri" panose="020F0502020204030204"/>
          <a:cs typeface="Calibri" panose="020F0502020204030204"/>
          <a:sym typeface="Calibri" panose="020F0502020204030204"/>
        </a:defRPr>
      </a:lvl4pPr>
      <a:lvl5pPr marL="1303020" marR="0" indent="-342265" algn="l" defTabSz="685800" rtl="0" latinLnBrk="0">
        <a:lnSpc>
          <a:spcPct val="111000"/>
        </a:lnSpc>
        <a:spcBef>
          <a:spcPts val="900"/>
        </a:spcBef>
        <a:spcAft>
          <a:spcPts val="0"/>
        </a:spcAft>
        <a:buClrTx/>
        <a:buSzPct val="100000"/>
        <a:buFont typeface="Gill Sans Light"/>
        <a:buChar char="–"/>
        <a:defRPr sz="2000" b="0" i="0" u="none" strike="noStrike" cap="none" spc="0" baseline="0">
          <a:solidFill>
            <a:srgbClr val="474B57"/>
          </a:solidFill>
          <a:uFillTx/>
          <a:latin typeface="Calibri" panose="020F0502020204030204"/>
          <a:ea typeface="Calibri" panose="020F0502020204030204"/>
          <a:cs typeface="Calibri" panose="020F0502020204030204"/>
          <a:sym typeface="Calibri" panose="020F0502020204030204"/>
        </a:defRPr>
      </a:lvl5pPr>
      <a:lvl6pPr marL="1760220" marR="0" indent="-342265" algn="l" defTabSz="685800" rtl="0" latinLnBrk="0">
        <a:lnSpc>
          <a:spcPct val="111000"/>
        </a:lnSpc>
        <a:spcBef>
          <a:spcPts val="900"/>
        </a:spcBef>
        <a:spcAft>
          <a:spcPts val="0"/>
        </a:spcAft>
        <a:buClrTx/>
        <a:buSzPct val="100000"/>
        <a:buFont typeface="Gill Sans Light"/>
        <a:defRPr sz="2000" b="0" i="0" u="none" strike="noStrike" cap="none" spc="0" baseline="0">
          <a:solidFill>
            <a:srgbClr val="474B57"/>
          </a:solidFill>
          <a:uFillTx/>
          <a:latin typeface="Calibri" panose="020F0502020204030204"/>
          <a:ea typeface="Calibri" panose="020F0502020204030204"/>
          <a:cs typeface="Calibri" panose="020F0502020204030204"/>
          <a:sym typeface="Calibri" panose="020F0502020204030204"/>
        </a:defRPr>
      </a:lvl6pPr>
      <a:lvl7pPr marL="2217420" marR="0" indent="-342265" algn="l" defTabSz="685800" rtl="0" latinLnBrk="0">
        <a:lnSpc>
          <a:spcPct val="111000"/>
        </a:lnSpc>
        <a:spcBef>
          <a:spcPts val="900"/>
        </a:spcBef>
        <a:spcAft>
          <a:spcPts val="0"/>
        </a:spcAft>
        <a:buClrTx/>
        <a:buSzPct val="100000"/>
        <a:buFont typeface="Gill Sans Light"/>
        <a:defRPr sz="2000" b="0" i="0" u="none" strike="noStrike" cap="none" spc="0" baseline="0">
          <a:solidFill>
            <a:srgbClr val="474B57"/>
          </a:solidFill>
          <a:uFillTx/>
          <a:latin typeface="Calibri" panose="020F0502020204030204"/>
          <a:ea typeface="Calibri" panose="020F0502020204030204"/>
          <a:cs typeface="Calibri" panose="020F0502020204030204"/>
          <a:sym typeface="Calibri" panose="020F0502020204030204"/>
        </a:defRPr>
      </a:lvl7pPr>
      <a:lvl8pPr marL="2674620" marR="0" indent="-342265" algn="l" defTabSz="685800" rtl="0" latinLnBrk="0">
        <a:lnSpc>
          <a:spcPct val="111000"/>
        </a:lnSpc>
        <a:spcBef>
          <a:spcPts val="900"/>
        </a:spcBef>
        <a:spcAft>
          <a:spcPts val="0"/>
        </a:spcAft>
        <a:buClrTx/>
        <a:buSzPct val="100000"/>
        <a:buFont typeface="Gill Sans Light"/>
        <a:defRPr sz="2000" b="0" i="0" u="none" strike="noStrike" cap="none" spc="0" baseline="0">
          <a:solidFill>
            <a:srgbClr val="474B57"/>
          </a:solidFill>
          <a:uFillTx/>
          <a:latin typeface="Calibri" panose="020F0502020204030204"/>
          <a:ea typeface="Calibri" panose="020F0502020204030204"/>
          <a:cs typeface="Calibri" panose="020F0502020204030204"/>
          <a:sym typeface="Calibri" panose="020F0502020204030204"/>
        </a:defRPr>
      </a:lvl8pPr>
      <a:lvl9pPr marL="3131820" marR="0" indent="-342265" algn="l" defTabSz="685800" rtl="0" latinLnBrk="0">
        <a:lnSpc>
          <a:spcPct val="111000"/>
        </a:lnSpc>
        <a:spcBef>
          <a:spcPts val="900"/>
        </a:spcBef>
        <a:spcAft>
          <a:spcPts val="0"/>
        </a:spcAft>
        <a:buClrTx/>
        <a:buSzPct val="100000"/>
        <a:buFont typeface="Gill Sans Light"/>
        <a:defRPr sz="2000" b="0" i="0" u="none" strike="noStrike" cap="none" spc="0" baseline="0">
          <a:solidFill>
            <a:srgbClr val="474B57"/>
          </a:solidFill>
          <a:uFillTx/>
          <a:latin typeface="Calibri" panose="020F0502020204030204"/>
          <a:ea typeface="Calibri" panose="020F0502020204030204"/>
          <a:cs typeface="Calibri" panose="020F0502020204030204"/>
          <a:sym typeface="Calibri" panose="020F0502020204030204"/>
        </a:defRPr>
      </a:lvl9pPr>
    </p:bodyStyle>
    <p:otherStyle>
      <a:lvl1pPr marL="0" marR="0" indent="0" algn="r" defTabSz="685800" rtl="0" latinLnBrk="0">
        <a:lnSpc>
          <a:spcPct val="100000"/>
        </a:lnSpc>
        <a:spcBef>
          <a:spcPts val="0"/>
        </a:spcBef>
        <a:spcAft>
          <a:spcPts val="0"/>
        </a:spcAft>
        <a:buClrTx/>
        <a:buSzPct val="100000"/>
        <a:buFontTx/>
        <a:buChar char="•"/>
        <a:defRPr sz="3800" b="0" i="0" u="none" strike="noStrike" cap="none" spc="0" baseline="0">
          <a:solidFill>
            <a:schemeClr val="tx1"/>
          </a:solidFill>
          <a:uFillTx/>
          <a:latin typeface="+mn-lt"/>
          <a:ea typeface="+mn-ea"/>
          <a:cs typeface="+mn-cs"/>
          <a:sym typeface="Century Schoolbook" panose="02040604050505020304"/>
        </a:defRPr>
      </a:lvl1pPr>
      <a:lvl2pPr marL="0" marR="0" indent="457200" algn="r" defTabSz="685800" rtl="0" latinLnBrk="0">
        <a:lnSpc>
          <a:spcPct val="100000"/>
        </a:lnSpc>
        <a:spcBef>
          <a:spcPts val="0"/>
        </a:spcBef>
        <a:spcAft>
          <a:spcPts val="0"/>
        </a:spcAft>
        <a:buClrTx/>
        <a:buSzTx/>
        <a:buFontTx/>
        <a:buNone/>
        <a:defRPr sz="3800" b="0" i="0" u="none" strike="noStrike" cap="none" spc="0" baseline="0">
          <a:solidFill>
            <a:schemeClr val="tx1"/>
          </a:solidFill>
          <a:uFillTx/>
          <a:latin typeface="+mn-lt"/>
          <a:ea typeface="+mn-ea"/>
          <a:cs typeface="+mn-cs"/>
          <a:sym typeface="Century Schoolbook" panose="02040604050505020304"/>
        </a:defRPr>
      </a:lvl2pPr>
      <a:lvl3pPr marL="0" marR="0" indent="914400" algn="r" defTabSz="685800" rtl="0" latinLnBrk="0">
        <a:lnSpc>
          <a:spcPct val="100000"/>
        </a:lnSpc>
        <a:spcBef>
          <a:spcPts val="0"/>
        </a:spcBef>
        <a:spcAft>
          <a:spcPts val="0"/>
        </a:spcAft>
        <a:buClrTx/>
        <a:buSzTx/>
        <a:buFontTx/>
        <a:buNone/>
        <a:defRPr sz="3800" b="0" i="0" u="none" strike="noStrike" cap="none" spc="0" baseline="0">
          <a:solidFill>
            <a:schemeClr val="tx1"/>
          </a:solidFill>
          <a:uFillTx/>
          <a:latin typeface="+mn-lt"/>
          <a:ea typeface="+mn-ea"/>
          <a:cs typeface="+mn-cs"/>
          <a:sym typeface="Century Schoolbook" panose="02040604050505020304"/>
        </a:defRPr>
      </a:lvl3pPr>
      <a:lvl4pPr marL="0" marR="0" indent="1371600" algn="r" defTabSz="685800" rtl="0" latinLnBrk="0">
        <a:lnSpc>
          <a:spcPct val="100000"/>
        </a:lnSpc>
        <a:spcBef>
          <a:spcPts val="0"/>
        </a:spcBef>
        <a:spcAft>
          <a:spcPts val="0"/>
        </a:spcAft>
        <a:buClrTx/>
        <a:buSzTx/>
        <a:buFontTx/>
        <a:buNone/>
        <a:defRPr sz="3800" b="0" i="0" u="none" strike="noStrike" cap="none" spc="0" baseline="0">
          <a:solidFill>
            <a:schemeClr val="tx1"/>
          </a:solidFill>
          <a:uFillTx/>
          <a:latin typeface="+mn-lt"/>
          <a:ea typeface="+mn-ea"/>
          <a:cs typeface="+mn-cs"/>
          <a:sym typeface="Century Schoolbook" panose="02040604050505020304"/>
        </a:defRPr>
      </a:lvl4pPr>
      <a:lvl5pPr marL="0" marR="0" indent="1828800" algn="r" defTabSz="685800" rtl="0" latinLnBrk="0">
        <a:lnSpc>
          <a:spcPct val="100000"/>
        </a:lnSpc>
        <a:spcBef>
          <a:spcPts val="0"/>
        </a:spcBef>
        <a:spcAft>
          <a:spcPts val="0"/>
        </a:spcAft>
        <a:buClrTx/>
        <a:buSzTx/>
        <a:buFontTx/>
        <a:buNone/>
        <a:defRPr sz="3800" b="0" i="0" u="none" strike="noStrike" cap="none" spc="0" baseline="0">
          <a:solidFill>
            <a:schemeClr val="tx1"/>
          </a:solidFill>
          <a:uFillTx/>
          <a:latin typeface="+mn-lt"/>
          <a:ea typeface="+mn-ea"/>
          <a:cs typeface="+mn-cs"/>
          <a:sym typeface="Century Schoolbook" panose="02040604050505020304"/>
        </a:defRPr>
      </a:lvl5pPr>
      <a:lvl6pPr marL="0" marR="0" indent="0" algn="r" defTabSz="685800" rtl="0" latinLnBrk="0">
        <a:lnSpc>
          <a:spcPct val="100000"/>
        </a:lnSpc>
        <a:spcBef>
          <a:spcPts val="0"/>
        </a:spcBef>
        <a:spcAft>
          <a:spcPts val="0"/>
        </a:spcAft>
        <a:buClrTx/>
        <a:buSzTx/>
        <a:buFontTx/>
        <a:buNone/>
        <a:defRPr sz="3800" b="0" i="0" u="none" strike="noStrike" cap="none" spc="0" baseline="0">
          <a:solidFill>
            <a:schemeClr val="tx1"/>
          </a:solidFill>
          <a:uFillTx/>
          <a:latin typeface="+mn-lt"/>
          <a:ea typeface="+mn-ea"/>
          <a:cs typeface="+mn-cs"/>
          <a:sym typeface="Century Schoolbook" panose="02040604050505020304"/>
        </a:defRPr>
      </a:lvl6pPr>
      <a:lvl7pPr marL="0" marR="0" indent="0" algn="r" defTabSz="685800" rtl="0" latinLnBrk="0">
        <a:lnSpc>
          <a:spcPct val="100000"/>
        </a:lnSpc>
        <a:spcBef>
          <a:spcPts val="0"/>
        </a:spcBef>
        <a:spcAft>
          <a:spcPts val="0"/>
        </a:spcAft>
        <a:buClrTx/>
        <a:buSzTx/>
        <a:buFontTx/>
        <a:buNone/>
        <a:defRPr sz="3800" b="0" i="0" u="none" strike="noStrike" cap="none" spc="0" baseline="0">
          <a:solidFill>
            <a:schemeClr val="tx1"/>
          </a:solidFill>
          <a:uFillTx/>
          <a:latin typeface="+mn-lt"/>
          <a:ea typeface="+mn-ea"/>
          <a:cs typeface="+mn-cs"/>
          <a:sym typeface="Century Schoolbook" panose="02040604050505020304"/>
        </a:defRPr>
      </a:lvl7pPr>
      <a:lvl8pPr marL="0" marR="0" indent="0" algn="r" defTabSz="685800" rtl="0" latinLnBrk="0">
        <a:lnSpc>
          <a:spcPct val="100000"/>
        </a:lnSpc>
        <a:spcBef>
          <a:spcPts val="0"/>
        </a:spcBef>
        <a:spcAft>
          <a:spcPts val="0"/>
        </a:spcAft>
        <a:buClrTx/>
        <a:buSzTx/>
        <a:buFontTx/>
        <a:buNone/>
        <a:defRPr sz="3800" b="0" i="0" u="none" strike="noStrike" cap="none" spc="0" baseline="0">
          <a:solidFill>
            <a:schemeClr val="tx1"/>
          </a:solidFill>
          <a:uFillTx/>
          <a:latin typeface="+mn-lt"/>
          <a:ea typeface="+mn-ea"/>
          <a:cs typeface="+mn-cs"/>
          <a:sym typeface="Century Schoolbook" panose="02040604050505020304"/>
        </a:defRPr>
      </a:lvl8pPr>
      <a:lvl9pPr marL="0" marR="0" indent="0" algn="r" defTabSz="685800" rtl="0" latinLnBrk="0">
        <a:lnSpc>
          <a:spcPct val="100000"/>
        </a:lnSpc>
        <a:spcBef>
          <a:spcPts val="0"/>
        </a:spcBef>
        <a:spcAft>
          <a:spcPts val="0"/>
        </a:spcAft>
        <a:buClrTx/>
        <a:buSzTx/>
        <a:buFontTx/>
        <a:buNone/>
        <a:defRPr sz="3800" b="0" i="0" u="none" strike="noStrike" cap="none" spc="0" baseline="0">
          <a:solidFill>
            <a:schemeClr val="tx1"/>
          </a:solidFill>
          <a:uFillTx/>
          <a:latin typeface="+mn-lt"/>
          <a:ea typeface="+mn-ea"/>
          <a:cs typeface="+mn-cs"/>
          <a:sym typeface="Century Schoolbook" panose="02040604050505020304"/>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1.xml"/><Relationship Id="rId2" Type="http://schemas.openxmlformats.org/officeDocument/2006/relationships/tags" Target="../tags/tag1.xml"/><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9.xml.rels><?xml version="1.0" encoding="UTF-8" standalone="yes"?>
<Relationships xmlns="http://schemas.openxmlformats.org/package/2006/relationships"><Relationship Id="rId4" Type="http://schemas.openxmlformats.org/officeDocument/2006/relationships/comments" Target="../comments/comment1.xml"/><Relationship Id="rId3" Type="http://schemas.openxmlformats.org/officeDocument/2006/relationships/notesSlide" Target="../notesSlides/notesSlide19.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20.xml.rels><?xml version="1.0" encoding="UTF-8" standalone="yes"?>
<Relationships xmlns="http://schemas.openxmlformats.org/package/2006/relationships"><Relationship Id="rId4" Type="http://schemas.openxmlformats.org/officeDocument/2006/relationships/comments" Target="../comments/comment2.xml"/><Relationship Id="rId3" Type="http://schemas.openxmlformats.org/officeDocument/2006/relationships/notesSlide" Target="../notesSlides/notesSlide20.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2.xml.rels><?xml version="1.0" encoding="UTF-8" standalone="yes"?>
<Relationships xmlns="http://schemas.openxmlformats.org/package/2006/relationships"><Relationship Id="rId4" Type="http://schemas.openxmlformats.org/officeDocument/2006/relationships/comments" Target="../comments/comment3.xml"/><Relationship Id="rId3" Type="http://schemas.openxmlformats.org/officeDocument/2006/relationships/notesSlide" Target="../notesSlides/notesSlide22.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3.xml.rels><?xml version="1.0" encoding="UTF-8" standalone="yes"?>
<Relationships xmlns="http://schemas.openxmlformats.org/package/2006/relationships"><Relationship Id="rId4" Type="http://schemas.openxmlformats.org/officeDocument/2006/relationships/comments" Target="../comments/comment4.xml"/><Relationship Id="rId3" Type="http://schemas.openxmlformats.org/officeDocument/2006/relationships/notesSlide" Target="../notesSlides/notesSlide23.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9.xml.rels><?xml version="1.0" encoding="UTF-8" standalone="yes"?>
<Relationships xmlns="http://schemas.openxmlformats.org/package/2006/relationships"><Relationship Id="rId4" Type="http://schemas.openxmlformats.org/officeDocument/2006/relationships/comments" Target="../comments/comment5.xml"/><Relationship Id="rId3" Type="http://schemas.openxmlformats.org/officeDocument/2006/relationships/notesSlide" Target="../notesSlides/notesSlide29.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3.xml.rels><?xml version="1.0" encoding="UTF-8" standalone="yes"?>
<Relationships xmlns="http://schemas.openxmlformats.org/package/2006/relationships"><Relationship Id="rId4" Type="http://schemas.openxmlformats.org/officeDocument/2006/relationships/comments" Target="../comments/comment6.xml"/><Relationship Id="rId3" Type="http://schemas.openxmlformats.org/officeDocument/2006/relationships/notesSlide" Target="../notesSlides/notesSlide33.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7.xml.rels><?xml version="1.0" encoding="UTF-8" standalone="yes"?>
<Relationships xmlns="http://schemas.openxmlformats.org/package/2006/relationships"><Relationship Id="rId4" Type="http://schemas.openxmlformats.org/officeDocument/2006/relationships/comments" Target="../comments/comment7.xml"/><Relationship Id="rId3" Type="http://schemas.openxmlformats.org/officeDocument/2006/relationships/notesSlide" Target="../notesSlides/notesSlide37.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8.xml.rels><?xml version="1.0" encoding="UTF-8" standalone="yes"?>
<Relationships xmlns="http://schemas.openxmlformats.org/package/2006/relationships"><Relationship Id="rId4" Type="http://schemas.openxmlformats.org/officeDocument/2006/relationships/comments" Target="../comments/comment8.xml"/><Relationship Id="rId3" Type="http://schemas.openxmlformats.org/officeDocument/2006/relationships/notesSlide" Target="../notesSlides/notesSlide38.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39.xml.rels><?xml version="1.0" encoding="UTF-8" standalone="yes"?>
<Relationships xmlns="http://schemas.openxmlformats.org/package/2006/relationships"><Relationship Id="rId4" Type="http://schemas.openxmlformats.org/officeDocument/2006/relationships/comments" Target="../comments/comment9.xml"/><Relationship Id="rId3" Type="http://schemas.openxmlformats.org/officeDocument/2006/relationships/notesSlide" Target="../notesSlides/notesSlide39.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0.xml.rels><?xml version="1.0" encoding="UTF-8" standalone="yes"?>
<Relationships xmlns="http://schemas.openxmlformats.org/package/2006/relationships"><Relationship Id="rId4" Type="http://schemas.openxmlformats.org/officeDocument/2006/relationships/comments" Target="../comments/comment10.xml"/><Relationship Id="rId3" Type="http://schemas.openxmlformats.org/officeDocument/2006/relationships/notesSlide" Target="../notesSlides/notesSlide40.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1.xml.rels><?xml version="1.0" encoding="UTF-8" standalone="yes"?>
<Relationships xmlns="http://schemas.openxmlformats.org/package/2006/relationships"><Relationship Id="rId4" Type="http://schemas.openxmlformats.org/officeDocument/2006/relationships/comments" Target="../comments/comment11.xml"/><Relationship Id="rId3" Type="http://schemas.openxmlformats.org/officeDocument/2006/relationships/notesSlide" Target="../notesSlides/notesSlide41.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3.xml.rels><?xml version="1.0" encoding="UTF-8" standalone="yes"?>
<Relationships xmlns="http://schemas.openxmlformats.org/package/2006/relationships"><Relationship Id="rId4" Type="http://schemas.openxmlformats.org/officeDocument/2006/relationships/comments" Target="../comments/comment12.xml"/><Relationship Id="rId3" Type="http://schemas.openxmlformats.org/officeDocument/2006/relationships/notesSlide" Target="../notesSlides/notesSlide43.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4.xml.rels><?xml version="1.0" encoding="UTF-8" standalone="yes"?>
<Relationships xmlns="http://schemas.openxmlformats.org/package/2006/relationships"><Relationship Id="rId4" Type="http://schemas.openxmlformats.org/officeDocument/2006/relationships/comments" Target="../comments/comment13.xml"/><Relationship Id="rId3" Type="http://schemas.openxmlformats.org/officeDocument/2006/relationships/notesSlide" Target="../notesSlides/notesSlide44.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5.xml.rels><?xml version="1.0" encoding="UTF-8" standalone="yes"?>
<Relationships xmlns="http://schemas.openxmlformats.org/package/2006/relationships"><Relationship Id="rId4" Type="http://schemas.openxmlformats.org/officeDocument/2006/relationships/comments" Target="../comments/comment14.xml"/><Relationship Id="rId3" Type="http://schemas.openxmlformats.org/officeDocument/2006/relationships/notesSlide" Target="../notesSlides/notesSlide45.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8.xml.rels><?xml version="1.0" encoding="UTF-8" standalone="yes"?>
<Relationships xmlns="http://schemas.openxmlformats.org/package/2006/relationships"><Relationship Id="rId4" Type="http://schemas.openxmlformats.org/officeDocument/2006/relationships/comments" Target="../comments/comment15.xml"/><Relationship Id="rId3" Type="http://schemas.openxmlformats.org/officeDocument/2006/relationships/notesSlide" Target="../notesSlides/notesSlide48.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49.xml.rels><?xml version="1.0" encoding="UTF-8" standalone="yes"?>
<Relationships xmlns="http://schemas.openxmlformats.org/package/2006/relationships"><Relationship Id="rId4" Type="http://schemas.openxmlformats.org/officeDocument/2006/relationships/comments" Target="../comments/comment16.xml"/><Relationship Id="rId3" Type="http://schemas.openxmlformats.org/officeDocument/2006/relationships/notesSlide" Target="../notesSlides/notesSlide49.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 name="汇报单位：华杰工程咨询有限公司…"/>
          <p:cNvSpPr txBox="1">
            <a:spLocks noGrp="1"/>
          </p:cNvSpPr>
          <p:nvPr>
            <p:ph type="body" sz="quarter" idx="4294967295"/>
          </p:nvPr>
        </p:nvSpPr>
        <p:spPr>
          <a:xfrm>
            <a:off x="4914265" y="4905692"/>
            <a:ext cx="3638550" cy="1152526"/>
          </a:xfrm>
          <a:prstGeom prst="rect">
            <a:avLst/>
          </a:prstGeom>
        </p:spPr>
        <p:txBody>
          <a:bodyPr>
            <a:normAutofit fontScale="75000" lnSpcReduction="20000"/>
          </a:bodyPr>
          <a:lstStyle/>
          <a:p>
            <a:pPr marL="0" indent="0" algn="ctr">
              <a:lnSpc>
                <a:spcPct val="150000"/>
              </a:lnSpc>
              <a:spcBef>
                <a:spcPts val="0"/>
              </a:spcBef>
              <a:buSzTx/>
              <a:buNone/>
              <a:defRPr sz="1800">
                <a:solidFill>
                  <a:srgbClr val="C00000"/>
                </a:solidFill>
                <a:latin typeface="华文楷体" panose="02010600040101010101" charset="-122"/>
                <a:ea typeface="华文楷体" panose="02010600040101010101" charset="-122"/>
                <a:cs typeface="华文楷体" panose="02010600040101010101" charset="-122"/>
                <a:sym typeface="华文楷体" panose="02010600040101010101" charset="-122"/>
              </a:defRPr>
            </a:pPr>
            <a:r>
              <a:rPr lang="zh-CN" sz="3200" dirty="0">
                <a:ln>
                  <a:noFill/>
                </a:ln>
                <a:effectLst/>
                <a:latin typeface="华文新魏" panose="02010800040101010101" charset="-122"/>
                <a:ea typeface="华文新魏" panose="02010800040101010101" charset="-122"/>
                <a:cs typeface="华文新魏" panose="02010800040101010101" charset="-122"/>
              </a:rPr>
              <a:t>特邀专家</a:t>
            </a:r>
            <a:r>
              <a:rPr lang="en-US" altLang="zh-CN" sz="3200" dirty="0">
                <a:ln>
                  <a:noFill/>
                </a:ln>
                <a:effectLst/>
                <a:latin typeface="华文新魏" panose="02010800040101010101" charset="-122"/>
                <a:ea typeface="华文新魏" panose="02010800040101010101" charset="-122"/>
                <a:cs typeface="华文新魏" panose="02010800040101010101" charset="-122"/>
              </a:rPr>
              <a:t>   </a:t>
            </a:r>
            <a:r>
              <a:rPr lang="zh-CN" altLang="en-US" sz="3200" dirty="0">
                <a:ln>
                  <a:noFill/>
                </a:ln>
                <a:effectLst/>
                <a:latin typeface="华文新魏" panose="02010800040101010101" charset="-122"/>
                <a:ea typeface="华文新魏" panose="02010800040101010101" charset="-122"/>
                <a:cs typeface="华文新魏" panose="02010800040101010101" charset="-122"/>
              </a:rPr>
              <a:t>陈红梅</a:t>
            </a:r>
            <a:endParaRPr lang="zh-CN" sz="3200" dirty="0">
              <a:ln>
                <a:noFill/>
              </a:ln>
              <a:effectLst/>
              <a:latin typeface="华文新魏" panose="02010800040101010101" charset="-122"/>
              <a:ea typeface="华文新魏" panose="02010800040101010101" charset="-122"/>
              <a:cs typeface="华文新魏" panose="02010800040101010101" charset="-122"/>
            </a:endParaRPr>
          </a:p>
          <a:p>
            <a:pPr marL="0" indent="0" algn="ctr">
              <a:lnSpc>
                <a:spcPct val="150000"/>
              </a:lnSpc>
              <a:spcBef>
                <a:spcPts val="0"/>
              </a:spcBef>
              <a:buSzTx/>
              <a:buNone/>
              <a:defRPr sz="1800">
                <a:solidFill>
                  <a:srgbClr val="C00000"/>
                </a:solidFill>
                <a:latin typeface="华文楷体" panose="02010600040101010101" charset="-122"/>
                <a:ea typeface="华文楷体" panose="02010600040101010101" charset="-122"/>
                <a:cs typeface="华文楷体" panose="02010600040101010101" charset="-122"/>
                <a:sym typeface="华文楷体" panose="02010600040101010101" charset="-122"/>
              </a:defRPr>
            </a:pPr>
            <a:r>
              <a:rPr lang="zh-CN" sz="3200" dirty="0">
                <a:ln>
                  <a:noFill/>
                </a:ln>
                <a:effectLst/>
                <a:latin typeface="华文新魏" panose="02010800040101010101" charset="-122"/>
                <a:ea typeface="华文新魏" panose="02010800040101010101" charset="-122"/>
                <a:cs typeface="华文新魏" panose="02010800040101010101" charset="-122"/>
              </a:rPr>
              <a:t>二</a:t>
            </a:r>
            <a:r>
              <a:rPr lang="zh-CN" sz="3200" dirty="0">
                <a:ln>
                  <a:noFill/>
                </a:ln>
                <a:effectLst/>
                <a:latin typeface="华文新魏" panose="02010800040101010101" charset="-122"/>
                <a:ea typeface="华文新魏" panose="02010800040101010101" charset="-122"/>
                <a:cs typeface="华文新魏" panose="02010800040101010101" charset="-122"/>
                <a:sym typeface="华文琥珀" panose="02010800040101010101" charset="-122"/>
              </a:rPr>
              <a:t>〇</a:t>
            </a:r>
            <a:r>
              <a:rPr lang="zh-CN" sz="3200" dirty="0">
                <a:ln>
                  <a:noFill/>
                </a:ln>
                <a:effectLst/>
                <a:latin typeface="华文新魏" panose="02010800040101010101" charset="-122"/>
                <a:ea typeface="华文新魏" panose="02010800040101010101" charset="-122"/>
                <a:cs typeface="华文新魏" panose="02010800040101010101" charset="-122"/>
              </a:rPr>
              <a:t>二一年四月</a:t>
            </a:r>
            <a:endParaRPr lang="zh-CN" sz="3200" dirty="0">
              <a:ln>
                <a:noFill/>
              </a:ln>
              <a:effectLst/>
              <a:latin typeface="华文新魏" panose="02010800040101010101" charset="-122"/>
              <a:ea typeface="华文新魏" panose="02010800040101010101" charset="-122"/>
              <a:cs typeface="华文新魏" panose="02010800040101010101" charset="-122"/>
            </a:endParaRPr>
          </a:p>
        </p:txBody>
      </p:sp>
      <p:sp>
        <p:nvSpPr>
          <p:cNvPr id="284" name="《北京市公路工程标准电子招标文件》编制情况汇报"/>
          <p:cNvSpPr txBox="1"/>
          <p:nvPr/>
        </p:nvSpPr>
        <p:spPr>
          <a:xfrm>
            <a:off x="2734310" y="111760"/>
            <a:ext cx="8512175" cy="4399915"/>
          </a:xfrm>
          <a:prstGeom prst="rect">
            <a:avLst/>
          </a:prstGeom>
          <a:ln w="12700">
            <a:miter lim="400000"/>
          </a:ln>
        </p:spPr>
        <p:txBody>
          <a:bodyPr wrap="square" lIns="45719" rIns="45719">
            <a:spAutoFit/>
          </a:bodyPr>
          <a:lstStyle/>
          <a:p>
            <a:pPr algn="ctr">
              <a:defRPr sz="3200">
                <a:solidFill>
                  <a:srgbClr val="C00000"/>
                </a:solidFill>
                <a:latin typeface="Century Schoolbook" panose="02040604050505020304"/>
                <a:ea typeface="Century Schoolbook" panose="02040604050505020304"/>
                <a:cs typeface="Century Schoolbook" panose="02040604050505020304"/>
                <a:sym typeface="Century Schoolbook" panose="02040604050505020304"/>
              </a:defRPr>
            </a:pPr>
            <a:endParaRPr dirty="0"/>
          </a:p>
          <a:p>
            <a:pPr algn="ctr">
              <a:lnSpc>
                <a:spcPct val="150000"/>
              </a:lnSpc>
              <a:defRPr sz="3200">
                <a:solidFill>
                  <a:srgbClr val="C00000"/>
                </a:solidFill>
                <a:latin typeface="Century Schoolbook" panose="02040604050505020304"/>
                <a:ea typeface="Century Schoolbook" panose="02040604050505020304"/>
                <a:cs typeface="Century Schoolbook" panose="02040604050505020304"/>
                <a:sym typeface="Century Schoolbook" panose="02040604050505020304"/>
              </a:defRPr>
            </a:pPr>
            <a:r>
              <a:rPr lang="zh-CN" dirty="0">
                <a:latin typeface="华文新魏" panose="02010800040101010101" charset="-122"/>
                <a:ea typeface="华文新魏" panose="02010800040101010101" charset="-122"/>
                <a:cs typeface="华文新魏" panose="02010800040101010101" charset="-122"/>
                <a:sym typeface="+mn-ea"/>
              </a:rPr>
              <a:t>北京市公路工程招标投标活动</a:t>
            </a:r>
            <a:endParaRPr lang="zh-CN" dirty="0">
              <a:latin typeface="华文新魏" panose="02010800040101010101" charset="-122"/>
              <a:ea typeface="华文新魏" panose="02010800040101010101" charset="-122"/>
              <a:cs typeface="华文新魏" panose="02010800040101010101" charset="-122"/>
              <a:sym typeface="+mn-ea"/>
            </a:endParaRPr>
          </a:p>
          <a:p>
            <a:pPr algn="ctr">
              <a:lnSpc>
                <a:spcPct val="150000"/>
              </a:lnSpc>
              <a:defRPr sz="3200">
                <a:solidFill>
                  <a:srgbClr val="C00000"/>
                </a:solidFill>
                <a:latin typeface="Century Schoolbook" panose="02040604050505020304"/>
                <a:ea typeface="Century Schoolbook" panose="02040604050505020304"/>
                <a:cs typeface="Century Schoolbook" panose="02040604050505020304"/>
                <a:sym typeface="Century Schoolbook" panose="02040604050505020304"/>
              </a:defRPr>
            </a:pPr>
            <a:r>
              <a:rPr lang="zh-CN" dirty="0">
                <a:latin typeface="华文新魏" panose="02010800040101010101" charset="-122"/>
                <a:ea typeface="华文新魏" panose="02010800040101010101" charset="-122"/>
                <a:cs typeface="华文新魏" panose="02010800040101010101" charset="-122"/>
                <a:sym typeface="+mn-ea"/>
              </a:rPr>
              <a:t>从业人员行为规范</a:t>
            </a:r>
            <a:endParaRPr lang="zh-CN" dirty="0">
              <a:latin typeface="华文新魏" panose="02010800040101010101" charset="-122"/>
              <a:ea typeface="华文新魏" panose="02010800040101010101" charset="-122"/>
              <a:cs typeface="华文新魏" panose="02010800040101010101" charset="-122"/>
              <a:sym typeface="华文新魏" panose="02010800040101010101" charset="-122"/>
            </a:endParaRPr>
          </a:p>
          <a:p>
            <a:pPr algn="ctr">
              <a:lnSpc>
                <a:spcPct val="150000"/>
              </a:lnSpc>
              <a:defRPr sz="3200">
                <a:solidFill>
                  <a:srgbClr val="C00000"/>
                </a:solidFill>
                <a:latin typeface="Century Schoolbook" panose="02040604050505020304"/>
                <a:ea typeface="Century Schoolbook" panose="02040604050505020304"/>
                <a:cs typeface="Century Schoolbook" panose="02040604050505020304"/>
                <a:sym typeface="Century Schoolbook" panose="02040604050505020304"/>
              </a:defRPr>
            </a:pPr>
            <a:r>
              <a:rPr lang="zh-CN" dirty="0">
                <a:latin typeface="华文新魏" panose="02010800040101010101" charset="-122"/>
                <a:ea typeface="华文新魏" panose="02010800040101010101" charset="-122"/>
                <a:cs typeface="华文新魏" panose="02010800040101010101" charset="-122"/>
                <a:sym typeface="华文新魏" panose="02010800040101010101" charset="-122"/>
              </a:rPr>
              <a:t> </a:t>
            </a:r>
            <a:r>
              <a:rPr lang="en-US" altLang="zh-CN" dirty="0">
                <a:latin typeface="华文新魏" panose="02010800040101010101" charset="-122"/>
                <a:ea typeface="华文新魏" panose="02010800040101010101" charset="-122"/>
                <a:cs typeface="华文新魏" panose="02010800040101010101" charset="-122"/>
                <a:sym typeface="华文新魏" panose="02010800040101010101" charset="-122"/>
              </a:rPr>
              <a:t>                                            </a:t>
            </a:r>
            <a:r>
              <a:rPr lang="zh-CN" sz="4800" dirty="0">
                <a:latin typeface="华文新魏" panose="02010800040101010101" charset="-122"/>
                <a:ea typeface="华文新魏" panose="02010800040101010101" charset="-122"/>
                <a:cs typeface="华文新魏" panose="02010800040101010101" charset="-122"/>
                <a:sym typeface="华文新魏" panose="02010800040101010101" charset="-122"/>
              </a:rPr>
              <a:t>解读</a:t>
            </a:r>
            <a:endParaRPr lang="en-US" sz="3600" dirty="0">
              <a:latin typeface="华文新魏" panose="02010800040101010101" charset="-122"/>
              <a:ea typeface="华文新魏" panose="02010800040101010101" charset="-122"/>
              <a:cs typeface="华文新魏" panose="02010800040101010101" charset="-122"/>
              <a:sym typeface="华文新魏" panose="02010800040101010101" charset="-122"/>
            </a:endParaRPr>
          </a:p>
          <a:p>
            <a:pPr algn="ctr" eaLnBrk="1">
              <a:lnSpc>
                <a:spcPct val="100000"/>
              </a:lnSpc>
              <a:defRPr sz="3200">
                <a:solidFill>
                  <a:srgbClr val="C00000"/>
                </a:solidFill>
                <a:latin typeface="Century Schoolbook" panose="02040604050505020304"/>
                <a:ea typeface="Century Schoolbook" panose="02040604050505020304"/>
                <a:cs typeface="Century Schoolbook" panose="02040604050505020304"/>
                <a:sym typeface="Century Schoolbook" panose="02040604050505020304"/>
              </a:defRPr>
            </a:pPr>
            <a:endParaRPr dirty="0" err="1">
              <a:latin typeface="华文新魏" panose="02010800040101010101" charset="-122"/>
              <a:ea typeface="华文新魏" panose="02010800040101010101" charset="-122"/>
              <a:cs typeface="华文新魏" panose="02010800040101010101" charset="-122"/>
              <a:sym typeface="华文新魏" panose="02010800040101010101" charset="-122"/>
            </a:endParaRPr>
          </a:p>
          <a:p>
            <a:pPr algn="ctr">
              <a:lnSpc>
                <a:spcPct val="150000"/>
              </a:lnSpc>
              <a:defRPr sz="3200">
                <a:solidFill>
                  <a:srgbClr val="C00000"/>
                </a:solidFill>
                <a:latin typeface="Century Schoolbook" panose="02040604050505020304"/>
                <a:ea typeface="Century Schoolbook" panose="02040604050505020304"/>
                <a:cs typeface="Century Schoolbook" panose="02040604050505020304"/>
                <a:sym typeface="Century Schoolbook" panose="02040604050505020304"/>
              </a:defRPr>
            </a:pPr>
            <a:endParaRPr dirty="0">
              <a:latin typeface="华文新魏" panose="02010800040101010101" charset="-122"/>
              <a:ea typeface="华文新魏" panose="02010800040101010101" charset="-122"/>
              <a:cs typeface="华文新魏" panose="02010800040101010101" charset="-122"/>
              <a:sym typeface="华文新魏" panose="02010800040101010101" charset="-122"/>
            </a:endParaRPr>
          </a:p>
        </p:txBody>
      </p:sp>
      <p:pic>
        <p:nvPicPr>
          <p:cNvPr id="3" name="图片 2"/>
          <p:cNvPicPr>
            <a:picLocks noChangeAspect="1"/>
          </p:cNvPicPr>
          <p:nvPr/>
        </p:nvPicPr>
        <p:blipFill>
          <a:blip r:embed="rId1"/>
          <a:stretch>
            <a:fillRect/>
          </a:stretch>
        </p:blipFill>
        <p:spPr>
          <a:xfrm>
            <a:off x="1787696" y="238125"/>
            <a:ext cx="1076325" cy="895350"/>
          </a:xfrm>
          <a:prstGeom prst="rect">
            <a:avLst/>
          </a:prstGeom>
        </p:spPr>
      </p:pic>
    </p:spTree>
    <p:custDataLst>
      <p:tags r:id="rId2"/>
    </p:custDataLst>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 name="招标文件框架"/>
          <p:cNvSpPr txBox="1">
            <a:spLocks noGrp="1"/>
          </p:cNvSpPr>
          <p:nvPr>
            <p:ph type="title" idx="4294967295"/>
          </p:nvPr>
        </p:nvSpPr>
        <p:spPr>
          <a:xfrm>
            <a:off x="3625850" y="1664486"/>
            <a:ext cx="6673850" cy="419101"/>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lang="zh-CN" sz="2800" dirty="0"/>
              <a:t>规范中各类条款的类型</a:t>
            </a:r>
            <a:endParaRPr lang="zh-CN" sz="2800" dirty="0"/>
          </a:p>
        </p:txBody>
      </p:sp>
      <p:sp>
        <p:nvSpPr>
          <p:cNvPr id="319" name="《北京市公路工程标准电子招标文件》"/>
          <p:cNvSpPr txBox="1"/>
          <p:nvPr/>
        </p:nvSpPr>
        <p:spPr>
          <a:xfrm>
            <a:off x="2541269" y="431482"/>
            <a:ext cx="7973061" cy="45656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400"/>
              <a:t>《北京市公路工程招标投标活动从业人员行为规范》</a:t>
            </a:r>
            <a:endParaRPr sz="2400"/>
          </a:p>
        </p:txBody>
      </p:sp>
      <p:sp>
        <p:nvSpPr>
          <p:cNvPr id="6" name="文本框 1"/>
          <p:cNvSpPr txBox="1"/>
          <p:nvPr/>
        </p:nvSpPr>
        <p:spPr>
          <a:xfrm>
            <a:off x="3625850" y="2469515"/>
            <a:ext cx="6090285" cy="1402080"/>
          </a:xfrm>
          <a:prstGeom prst="rect">
            <a:avLst/>
          </a:prstGeom>
          <a:noFill/>
          <a:ln w="9525">
            <a:noFill/>
          </a:ln>
        </p:spPr>
        <p:txBody>
          <a:bodyPr wrap="square">
            <a:spAutoFit/>
          </a:bodyPr>
          <a:lstStyle>
            <a:lvl1pPr>
              <a:defRPr sz="2400">
                <a:solidFill>
                  <a:schemeClr val="tx1"/>
                </a:solidFill>
                <a:latin typeface="Times New Roman" panose="02020603050405020304" pitchFamily="18" charset="0"/>
                <a:ea typeface="宋体" panose="02010600030101010101" pitchFamily="2" charset="-122"/>
              </a:defRPr>
            </a:lvl1pPr>
            <a:lvl2pPr>
              <a:defRPr sz="2400">
                <a:solidFill>
                  <a:schemeClr val="tx1"/>
                </a:solidFill>
                <a:latin typeface="Times New Roman" panose="02020603050405020304" pitchFamily="18" charset="0"/>
                <a:ea typeface="宋体" panose="02010600030101010101" pitchFamily="2" charset="-122"/>
              </a:defRPr>
            </a:lvl2pPr>
            <a:lvl3pPr>
              <a:defRPr sz="2400">
                <a:solidFill>
                  <a:schemeClr val="tx1"/>
                </a:solidFill>
                <a:latin typeface="Times New Roman" panose="02020603050405020304" pitchFamily="18" charset="0"/>
                <a:ea typeface="宋体" panose="02010600030101010101" pitchFamily="2" charset="-122"/>
              </a:defRPr>
            </a:lvl3pPr>
            <a:lvl4pPr>
              <a:defRPr sz="2400">
                <a:solidFill>
                  <a:schemeClr val="tx1"/>
                </a:solidFill>
                <a:latin typeface="Times New Roman" panose="02020603050405020304" pitchFamily="18" charset="0"/>
                <a:ea typeface="宋体" panose="02010600030101010101" pitchFamily="2" charset="-122"/>
              </a:defRPr>
            </a:lvl4pPr>
            <a:lvl5pPr>
              <a:defRPr sz="24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Times New Roman" panose="02020603050405020304" pitchFamily="18" charset="0"/>
                <a:ea typeface="宋体" panose="02010600030101010101" pitchFamily="2" charset="-122"/>
              </a:defRPr>
            </a:lvl9pPr>
          </a:lstStyle>
          <a:p>
            <a:pPr marL="342900" indent="-342900" eaLnBrk="1" hangingPunct="1">
              <a:lnSpc>
                <a:spcPct val="150000"/>
              </a:lnSpc>
              <a:buFont typeface="Wingdings" panose="05000000000000000000" charset="0"/>
              <a:buChar char="Ø"/>
              <a:defRPr/>
            </a:pPr>
            <a:r>
              <a:rPr lang="en-US" altLang="zh-CN" sz="2800" dirty="0">
                <a:latin typeface="黑体" panose="02010609060101010101" charset="-122"/>
                <a:ea typeface="黑体" panose="02010609060101010101" charset="-122"/>
              </a:rPr>
              <a:t>                        </a:t>
            </a:r>
            <a:endParaRPr lang="en-US" altLang="zh-CN" sz="2800" dirty="0">
              <a:latin typeface="黑体" panose="02010609060101010101" charset="-122"/>
              <a:ea typeface="黑体" panose="02010609060101010101" charset="-122"/>
            </a:endParaRPr>
          </a:p>
          <a:p>
            <a:pPr eaLnBrk="1" hangingPunct="1">
              <a:lnSpc>
                <a:spcPct val="180000"/>
              </a:lnSpc>
              <a:buFont typeface="Arial" panose="020B0604020202020204" pitchFamily="34" charset="0"/>
              <a:buNone/>
              <a:defRPr/>
            </a:pPr>
            <a:r>
              <a:rPr lang="en-US" altLang="zh-CN" dirty="0">
                <a:latin typeface="黑体" panose="02010609060101010101" charset="-122"/>
                <a:ea typeface="黑体" panose="02010609060101010101" charset="-122"/>
              </a:rPr>
              <a:t>                     </a:t>
            </a:r>
            <a:endParaRPr lang="en-US" altLang="zh-CN" dirty="0">
              <a:latin typeface="黑体" panose="02010609060101010101" charset="-122"/>
              <a:ea typeface="黑体" panose="02010609060101010101" charset="-122"/>
            </a:endParaRP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62203"/>
            <a:ext cx="857370" cy="733527"/>
          </a:xfrm>
          <a:prstGeom prst="rect">
            <a:avLst/>
          </a:prstGeom>
        </p:spPr>
      </p:pic>
      <p:sp>
        <p:nvSpPr>
          <p:cNvPr id="12" name="Freeform 3"/>
          <p:cNvSpPr/>
          <p:nvPr/>
        </p:nvSpPr>
        <p:spPr bwMode="gray">
          <a:xfrm>
            <a:off x="3468370" y="4242435"/>
            <a:ext cx="1527810" cy="434340"/>
          </a:xfrm>
          <a:custGeom>
            <a:avLst/>
            <a:gdLst>
              <a:gd name="T0" fmla="*/ 88 w 2320"/>
              <a:gd name="T1" fmla="*/ 696 h 792"/>
              <a:gd name="T2" fmla="*/ 88 w 2320"/>
              <a:gd name="T3" fmla="*/ 0 h 792"/>
              <a:gd name="T4" fmla="*/ 0 w 2320"/>
              <a:gd name="T5" fmla="*/ 0 h 792"/>
              <a:gd name="T6" fmla="*/ 0 w 2320"/>
              <a:gd name="T7" fmla="*/ 792 h 792"/>
              <a:gd name="T8" fmla="*/ 2320 w 2320"/>
              <a:gd name="T9" fmla="*/ 792 h 792"/>
              <a:gd name="T10" fmla="*/ 2320 w 2320"/>
              <a:gd name="T11" fmla="*/ 696 h 792"/>
              <a:gd name="T12" fmla="*/ 88 w 2320"/>
              <a:gd name="T13" fmla="*/ 696 h 792"/>
            </a:gdLst>
            <a:ahLst/>
            <a:cxnLst>
              <a:cxn ang="0">
                <a:pos x="T0" y="T1"/>
              </a:cxn>
              <a:cxn ang="0">
                <a:pos x="T2" y="T3"/>
              </a:cxn>
              <a:cxn ang="0">
                <a:pos x="T4" y="T5"/>
              </a:cxn>
              <a:cxn ang="0">
                <a:pos x="T6" y="T7"/>
              </a:cxn>
              <a:cxn ang="0">
                <a:pos x="T8" y="T9"/>
              </a:cxn>
              <a:cxn ang="0">
                <a:pos x="T10" y="T11"/>
              </a:cxn>
              <a:cxn ang="0">
                <a:pos x="T12" y="T13"/>
              </a:cxn>
            </a:cxnLst>
            <a:rect l="0" t="0" r="r" b="b"/>
            <a:pathLst>
              <a:path w="2320" h="792">
                <a:moveTo>
                  <a:pt x="88" y="696"/>
                </a:moveTo>
                <a:lnTo>
                  <a:pt x="88" y="0"/>
                </a:lnTo>
                <a:lnTo>
                  <a:pt x="0" y="0"/>
                </a:lnTo>
                <a:lnTo>
                  <a:pt x="0" y="792"/>
                </a:lnTo>
                <a:lnTo>
                  <a:pt x="2320" y="792"/>
                </a:lnTo>
                <a:lnTo>
                  <a:pt x="2320" y="696"/>
                </a:lnTo>
                <a:lnTo>
                  <a:pt x="88" y="696"/>
                </a:lnTo>
                <a:close/>
              </a:path>
            </a:pathLst>
          </a:custGeom>
        </p:spPr>
        <p:style>
          <a:lnRef idx="1">
            <a:schemeClr val="accent6"/>
          </a:lnRef>
          <a:fillRef idx="3">
            <a:schemeClr val="accent6"/>
          </a:fillRef>
          <a:effectRef idx="2">
            <a:schemeClr val="accent6"/>
          </a:effectRef>
          <a:fontRef idx="minor">
            <a:schemeClr val="lt1"/>
          </a:fontRef>
        </p:style>
        <p:txBody>
          <a:bodyPr/>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黑体" panose="02010609060101010101" charset="-122"/>
              <a:ea typeface="黑体" panose="02010609060101010101" charset="-122"/>
              <a:cs typeface="+mn-cs"/>
            </a:endParaRPr>
          </a:p>
        </p:txBody>
      </p:sp>
      <p:sp>
        <p:nvSpPr>
          <p:cNvPr id="13" name="Freeform 4"/>
          <p:cNvSpPr/>
          <p:nvPr/>
        </p:nvSpPr>
        <p:spPr bwMode="gray">
          <a:xfrm rot="10800000">
            <a:off x="7367270" y="3808095"/>
            <a:ext cx="1455420" cy="434340"/>
          </a:xfrm>
          <a:custGeom>
            <a:avLst/>
            <a:gdLst>
              <a:gd name="T0" fmla="*/ 88 w 2320"/>
              <a:gd name="T1" fmla="*/ 696 h 792"/>
              <a:gd name="T2" fmla="*/ 88 w 2320"/>
              <a:gd name="T3" fmla="*/ 0 h 792"/>
              <a:gd name="T4" fmla="*/ 0 w 2320"/>
              <a:gd name="T5" fmla="*/ 0 h 792"/>
              <a:gd name="T6" fmla="*/ 0 w 2320"/>
              <a:gd name="T7" fmla="*/ 792 h 792"/>
              <a:gd name="T8" fmla="*/ 2320 w 2320"/>
              <a:gd name="T9" fmla="*/ 792 h 792"/>
              <a:gd name="T10" fmla="*/ 2320 w 2320"/>
              <a:gd name="T11" fmla="*/ 696 h 792"/>
              <a:gd name="T12" fmla="*/ 88 w 2320"/>
              <a:gd name="T13" fmla="*/ 696 h 792"/>
            </a:gdLst>
            <a:ahLst/>
            <a:cxnLst>
              <a:cxn ang="0">
                <a:pos x="T0" y="T1"/>
              </a:cxn>
              <a:cxn ang="0">
                <a:pos x="T2" y="T3"/>
              </a:cxn>
              <a:cxn ang="0">
                <a:pos x="T4" y="T5"/>
              </a:cxn>
              <a:cxn ang="0">
                <a:pos x="T6" y="T7"/>
              </a:cxn>
              <a:cxn ang="0">
                <a:pos x="T8" y="T9"/>
              </a:cxn>
              <a:cxn ang="0">
                <a:pos x="T10" y="T11"/>
              </a:cxn>
              <a:cxn ang="0">
                <a:pos x="T12" y="T13"/>
              </a:cxn>
            </a:cxnLst>
            <a:rect l="0" t="0" r="r" b="b"/>
            <a:pathLst>
              <a:path w="2320" h="792">
                <a:moveTo>
                  <a:pt x="88" y="696"/>
                </a:moveTo>
                <a:lnTo>
                  <a:pt x="88" y="0"/>
                </a:lnTo>
                <a:lnTo>
                  <a:pt x="0" y="0"/>
                </a:lnTo>
                <a:lnTo>
                  <a:pt x="0" y="792"/>
                </a:lnTo>
                <a:lnTo>
                  <a:pt x="2320" y="792"/>
                </a:lnTo>
                <a:lnTo>
                  <a:pt x="2320" y="696"/>
                </a:lnTo>
                <a:lnTo>
                  <a:pt x="88" y="696"/>
                </a:lnTo>
                <a:close/>
              </a:path>
            </a:pathLst>
          </a:custGeom>
        </p:spPr>
        <p:style>
          <a:lnRef idx="1">
            <a:schemeClr val="accent6"/>
          </a:lnRef>
          <a:fillRef idx="3">
            <a:schemeClr val="accent6"/>
          </a:fillRef>
          <a:effectRef idx="2">
            <a:schemeClr val="accent6"/>
          </a:effectRef>
          <a:fontRef idx="minor">
            <a:schemeClr val="lt1"/>
          </a:fontRef>
        </p:style>
        <p:txBody>
          <a:bodyPr/>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黑体" panose="02010609060101010101" charset="-122"/>
              <a:ea typeface="黑体" panose="02010609060101010101" charset="-122"/>
              <a:cs typeface="+mn-cs"/>
            </a:endParaRPr>
          </a:p>
        </p:txBody>
      </p:sp>
      <p:sp>
        <p:nvSpPr>
          <p:cNvPr id="14" name="Rectangle 5"/>
          <p:cNvSpPr>
            <a:spLocks noChangeArrowheads="1"/>
          </p:cNvSpPr>
          <p:nvPr/>
        </p:nvSpPr>
        <p:spPr bwMode="gray">
          <a:xfrm>
            <a:off x="3613785" y="3871595"/>
            <a:ext cx="5013960" cy="687705"/>
          </a:xfrm>
          <a:prstGeom prst="rect">
            <a:avLst/>
          </a:prstGeom>
          <a:solidFill>
            <a:srgbClr val="7030A0"/>
          </a:solidFill>
        </p:spPr>
        <p:style>
          <a:lnRef idx="1">
            <a:schemeClr val="accent1"/>
          </a:lnRef>
          <a:fillRef idx="3">
            <a:schemeClr val="accent1"/>
          </a:fillRef>
          <a:effectRef idx="2">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3200" b="1" i="0" u="none" strike="noStrike" kern="1200" cap="none" spc="0" normalizeH="0" baseline="0" noProof="0" dirty="0">
                <a:ln>
                  <a:noFill/>
                </a:ln>
                <a:solidFill>
                  <a:schemeClr val="lt1"/>
                </a:solidFill>
                <a:effectLst/>
                <a:uLnTx/>
                <a:uFillTx/>
                <a:latin typeface="黑体" panose="02010609060101010101" charset="-122"/>
                <a:ea typeface="黑体" panose="02010609060101010101" charset="-122"/>
                <a:cs typeface="楷体" panose="02010609060101010101" charset="-122"/>
              </a:rPr>
              <a:t>推荐型条款</a:t>
            </a:r>
            <a:endParaRPr kumimoji="0" lang="zh-CN" altLang="en-US" sz="3200" b="1" i="0" u="none" strike="noStrike" kern="1200" cap="none" spc="0" normalizeH="0" baseline="0" noProof="0" dirty="0">
              <a:ln>
                <a:noFill/>
              </a:ln>
              <a:solidFill>
                <a:schemeClr val="lt1"/>
              </a:solidFill>
              <a:effectLst/>
              <a:uLnTx/>
              <a:uFillTx/>
              <a:latin typeface="黑体" panose="02010609060101010101" charset="-122"/>
              <a:ea typeface="黑体" panose="02010609060101010101" charset="-122"/>
              <a:cs typeface="楷体" panose="02010609060101010101" charset="-122"/>
            </a:endParaRPr>
          </a:p>
        </p:txBody>
      </p:sp>
      <p:sp>
        <p:nvSpPr>
          <p:cNvPr id="18" name="Freeform 3"/>
          <p:cNvSpPr/>
          <p:nvPr/>
        </p:nvSpPr>
        <p:spPr bwMode="gray">
          <a:xfrm>
            <a:off x="3480435" y="3080385"/>
            <a:ext cx="1527810" cy="434340"/>
          </a:xfrm>
          <a:custGeom>
            <a:avLst/>
            <a:gdLst>
              <a:gd name="T0" fmla="*/ 88 w 2320"/>
              <a:gd name="T1" fmla="*/ 696 h 792"/>
              <a:gd name="T2" fmla="*/ 88 w 2320"/>
              <a:gd name="T3" fmla="*/ 0 h 792"/>
              <a:gd name="T4" fmla="*/ 0 w 2320"/>
              <a:gd name="T5" fmla="*/ 0 h 792"/>
              <a:gd name="T6" fmla="*/ 0 w 2320"/>
              <a:gd name="T7" fmla="*/ 792 h 792"/>
              <a:gd name="T8" fmla="*/ 2320 w 2320"/>
              <a:gd name="T9" fmla="*/ 792 h 792"/>
              <a:gd name="T10" fmla="*/ 2320 w 2320"/>
              <a:gd name="T11" fmla="*/ 696 h 792"/>
              <a:gd name="T12" fmla="*/ 88 w 2320"/>
              <a:gd name="T13" fmla="*/ 696 h 792"/>
            </a:gdLst>
            <a:ahLst/>
            <a:cxnLst>
              <a:cxn ang="0">
                <a:pos x="T0" y="T1"/>
              </a:cxn>
              <a:cxn ang="0">
                <a:pos x="T2" y="T3"/>
              </a:cxn>
              <a:cxn ang="0">
                <a:pos x="T4" y="T5"/>
              </a:cxn>
              <a:cxn ang="0">
                <a:pos x="T6" y="T7"/>
              </a:cxn>
              <a:cxn ang="0">
                <a:pos x="T8" y="T9"/>
              </a:cxn>
              <a:cxn ang="0">
                <a:pos x="T10" y="T11"/>
              </a:cxn>
              <a:cxn ang="0">
                <a:pos x="T12" y="T13"/>
              </a:cxn>
            </a:cxnLst>
            <a:rect l="0" t="0" r="r" b="b"/>
            <a:pathLst>
              <a:path w="2320" h="792">
                <a:moveTo>
                  <a:pt x="88" y="696"/>
                </a:moveTo>
                <a:lnTo>
                  <a:pt x="88" y="0"/>
                </a:lnTo>
                <a:lnTo>
                  <a:pt x="0" y="0"/>
                </a:lnTo>
                <a:lnTo>
                  <a:pt x="0" y="792"/>
                </a:lnTo>
                <a:lnTo>
                  <a:pt x="2320" y="792"/>
                </a:lnTo>
                <a:lnTo>
                  <a:pt x="2320" y="696"/>
                </a:lnTo>
                <a:lnTo>
                  <a:pt x="88" y="696"/>
                </a:lnTo>
                <a:close/>
              </a:path>
            </a:pathLst>
          </a:custGeom>
        </p:spPr>
        <p:style>
          <a:lnRef idx="1">
            <a:schemeClr val="accent6"/>
          </a:lnRef>
          <a:fillRef idx="3">
            <a:schemeClr val="accent6"/>
          </a:fillRef>
          <a:effectRef idx="2">
            <a:schemeClr val="accent6"/>
          </a:effectRef>
          <a:fontRef idx="minor">
            <a:schemeClr val="lt1"/>
          </a:fontRef>
        </p:style>
        <p:txBody>
          <a:bodyPr/>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黑体" panose="02010609060101010101" charset="-122"/>
              <a:ea typeface="黑体" panose="02010609060101010101" charset="-122"/>
              <a:cs typeface="+mn-cs"/>
            </a:endParaRPr>
          </a:p>
        </p:txBody>
      </p:sp>
      <p:sp>
        <p:nvSpPr>
          <p:cNvPr id="19" name="Freeform 4"/>
          <p:cNvSpPr/>
          <p:nvPr/>
        </p:nvSpPr>
        <p:spPr bwMode="gray">
          <a:xfrm rot="10800000">
            <a:off x="7367270" y="2646045"/>
            <a:ext cx="1455420" cy="434340"/>
          </a:xfrm>
          <a:custGeom>
            <a:avLst/>
            <a:gdLst>
              <a:gd name="T0" fmla="*/ 88 w 2320"/>
              <a:gd name="T1" fmla="*/ 696 h 792"/>
              <a:gd name="T2" fmla="*/ 88 w 2320"/>
              <a:gd name="T3" fmla="*/ 0 h 792"/>
              <a:gd name="T4" fmla="*/ 0 w 2320"/>
              <a:gd name="T5" fmla="*/ 0 h 792"/>
              <a:gd name="T6" fmla="*/ 0 w 2320"/>
              <a:gd name="T7" fmla="*/ 792 h 792"/>
              <a:gd name="T8" fmla="*/ 2320 w 2320"/>
              <a:gd name="T9" fmla="*/ 792 h 792"/>
              <a:gd name="T10" fmla="*/ 2320 w 2320"/>
              <a:gd name="T11" fmla="*/ 696 h 792"/>
              <a:gd name="T12" fmla="*/ 88 w 2320"/>
              <a:gd name="T13" fmla="*/ 696 h 792"/>
            </a:gdLst>
            <a:ahLst/>
            <a:cxnLst>
              <a:cxn ang="0">
                <a:pos x="T0" y="T1"/>
              </a:cxn>
              <a:cxn ang="0">
                <a:pos x="T2" y="T3"/>
              </a:cxn>
              <a:cxn ang="0">
                <a:pos x="T4" y="T5"/>
              </a:cxn>
              <a:cxn ang="0">
                <a:pos x="T6" y="T7"/>
              </a:cxn>
              <a:cxn ang="0">
                <a:pos x="T8" y="T9"/>
              </a:cxn>
              <a:cxn ang="0">
                <a:pos x="T10" y="T11"/>
              </a:cxn>
              <a:cxn ang="0">
                <a:pos x="T12" y="T13"/>
              </a:cxn>
            </a:cxnLst>
            <a:rect l="0" t="0" r="r" b="b"/>
            <a:pathLst>
              <a:path w="2320" h="792">
                <a:moveTo>
                  <a:pt x="88" y="696"/>
                </a:moveTo>
                <a:lnTo>
                  <a:pt x="88" y="0"/>
                </a:lnTo>
                <a:lnTo>
                  <a:pt x="0" y="0"/>
                </a:lnTo>
                <a:lnTo>
                  <a:pt x="0" y="792"/>
                </a:lnTo>
                <a:lnTo>
                  <a:pt x="2320" y="792"/>
                </a:lnTo>
                <a:lnTo>
                  <a:pt x="2320" y="696"/>
                </a:lnTo>
                <a:lnTo>
                  <a:pt x="88" y="696"/>
                </a:lnTo>
                <a:close/>
              </a:path>
            </a:pathLst>
          </a:custGeom>
        </p:spPr>
        <p:style>
          <a:lnRef idx="1">
            <a:schemeClr val="accent6"/>
          </a:lnRef>
          <a:fillRef idx="3">
            <a:schemeClr val="accent6"/>
          </a:fillRef>
          <a:effectRef idx="2">
            <a:schemeClr val="accent6"/>
          </a:effectRef>
          <a:fontRef idx="minor">
            <a:schemeClr val="lt1"/>
          </a:fontRef>
        </p:style>
        <p:txBody>
          <a:bodyPr/>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黑体" panose="02010609060101010101" charset="-122"/>
              <a:ea typeface="黑体" panose="02010609060101010101" charset="-122"/>
              <a:cs typeface="+mn-cs"/>
            </a:endParaRPr>
          </a:p>
        </p:txBody>
      </p:sp>
      <p:sp>
        <p:nvSpPr>
          <p:cNvPr id="20" name="Rectangle 5"/>
          <p:cNvSpPr>
            <a:spLocks noChangeArrowheads="1"/>
          </p:cNvSpPr>
          <p:nvPr/>
        </p:nvSpPr>
        <p:spPr bwMode="gray">
          <a:xfrm>
            <a:off x="3625850" y="2698750"/>
            <a:ext cx="5013960" cy="687705"/>
          </a:xfrm>
          <a:prstGeom prst="rect">
            <a:avLst/>
          </a:prstGeom>
          <a:solidFill>
            <a:srgbClr val="7030A0"/>
          </a:solidFill>
        </p:spPr>
        <p:style>
          <a:lnRef idx="1">
            <a:schemeClr val="accent1"/>
          </a:lnRef>
          <a:fillRef idx="3">
            <a:schemeClr val="accent1"/>
          </a:fillRef>
          <a:effectRef idx="2">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3200" b="1" i="0" u="none" strike="noStrike" kern="1200" cap="none" spc="0" normalizeH="0" baseline="0" noProof="0" dirty="0">
                <a:ln>
                  <a:noFill/>
                </a:ln>
                <a:solidFill>
                  <a:srgbClr val="FFFFCC"/>
                </a:solidFill>
                <a:effectLst/>
                <a:uLnTx/>
                <a:uFillTx/>
                <a:latin typeface="黑体" panose="02010609060101010101" charset="-122"/>
                <a:ea typeface="黑体" panose="02010609060101010101" charset="-122"/>
                <a:cs typeface="+mn-cs"/>
              </a:rPr>
              <a:t>要求型条款</a:t>
            </a:r>
            <a:endParaRPr kumimoji="0" lang="zh-CN" altLang="en-US" sz="3200" b="1" i="0" u="none" strike="noStrike" kern="1200" cap="none" spc="0" normalizeH="0" baseline="0" noProof="0" dirty="0">
              <a:ln>
                <a:noFill/>
              </a:ln>
              <a:solidFill>
                <a:srgbClr val="FFFFCC"/>
              </a:solidFill>
              <a:effectLst/>
              <a:uLnTx/>
              <a:uFillTx/>
              <a:latin typeface="黑体" panose="02010609060101010101" charset="-122"/>
              <a:ea typeface="黑体" panose="02010609060101010101" charset="-122"/>
              <a:cs typeface="+mn-cs"/>
            </a:endParaRPr>
          </a:p>
        </p:txBody>
      </p:sp>
      <p:sp>
        <p:nvSpPr>
          <p:cNvPr id="21" name="任意多边形 20"/>
          <p:cNvSpPr/>
          <p:nvPr/>
        </p:nvSpPr>
        <p:spPr>
          <a:xfrm>
            <a:off x="9639846" y="2826891"/>
            <a:ext cx="432048" cy="432048"/>
          </a:xfrm>
          <a:custGeom>
            <a:avLst/>
            <a:gdLst>
              <a:gd name="connsiteX0" fmla="*/ 0 w 1440005"/>
              <a:gd name="connsiteY0" fmla="*/ 720003 h 1440005"/>
              <a:gd name="connsiteX1" fmla="*/ 720003 w 1440005"/>
              <a:gd name="connsiteY1" fmla="*/ 0 h 1440005"/>
              <a:gd name="connsiteX2" fmla="*/ 1440006 w 1440005"/>
              <a:gd name="connsiteY2" fmla="*/ 720003 h 1440005"/>
              <a:gd name="connsiteX3" fmla="*/ 720003 w 1440005"/>
              <a:gd name="connsiteY3" fmla="*/ 1440006 h 1440005"/>
              <a:gd name="connsiteX4" fmla="*/ 0 w 1440005"/>
              <a:gd name="connsiteY4" fmla="*/ 720003 h 144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5" h="1440005">
                <a:moveTo>
                  <a:pt x="0" y="720003"/>
                </a:moveTo>
                <a:cubicBezTo>
                  <a:pt x="0" y="322356"/>
                  <a:pt x="322356" y="0"/>
                  <a:pt x="720003" y="0"/>
                </a:cubicBezTo>
                <a:cubicBezTo>
                  <a:pt x="1117650" y="0"/>
                  <a:pt x="1440006" y="322356"/>
                  <a:pt x="1440006" y="720003"/>
                </a:cubicBezTo>
                <a:cubicBezTo>
                  <a:pt x="1440006" y="1117650"/>
                  <a:pt x="1117650" y="1440006"/>
                  <a:pt x="720003" y="1440006"/>
                </a:cubicBezTo>
                <a:cubicBezTo>
                  <a:pt x="322356" y="1440006"/>
                  <a:pt x="0" y="1117650"/>
                  <a:pt x="0" y="720003"/>
                </a:cubicBezTo>
                <a:close/>
              </a:path>
            </a:pathLst>
          </a:custGeom>
          <a:gradFill>
            <a:gsLst>
              <a:gs pos="0">
                <a:schemeClr val="accent2">
                  <a:shade val="51000"/>
                  <a:satMod val="130000"/>
                </a:schemeClr>
              </a:gs>
              <a:gs pos="80000">
                <a:schemeClr val="accent2">
                  <a:shade val="93000"/>
                  <a:satMod val="130000"/>
                </a:schemeClr>
              </a:gs>
              <a:gs pos="100000">
                <a:schemeClr val="accent2">
                  <a:shade val="94000"/>
                  <a:satMod val="135000"/>
                </a:schemeClr>
              </a:gs>
            </a:gsLst>
          </a:gradFill>
        </p:spPr>
        <p:style>
          <a:lnRef idx="1">
            <a:schemeClr val="accent2"/>
          </a:lnRef>
          <a:fillRef idx="3">
            <a:schemeClr val="accent2"/>
          </a:fillRef>
          <a:effectRef idx="2">
            <a:schemeClr val="accent2"/>
          </a:effectRef>
          <a:fontRef idx="minor">
            <a:schemeClr val="lt1"/>
          </a:fontRef>
        </p:style>
        <p:txBody>
          <a:bodyPr lIns="242634" tIns="242634" rIns="242634" bIns="242634" spcCol="1270" anchor="ctr"/>
          <a:p>
            <a:pPr marL="0" marR="0" lvl="0" indent="0" algn="ctr" defTabSz="1111250" rtl="0" eaLnBrk="0" fontAlgn="base" latinLnBrk="0" hangingPunct="0">
              <a:lnSpc>
                <a:spcPct val="90000"/>
              </a:lnSpc>
              <a:spcBef>
                <a:spcPct val="0"/>
              </a:spcBef>
              <a:spcAft>
                <a:spcPct val="35000"/>
              </a:spcAft>
              <a:buClrTx/>
              <a:buSzTx/>
              <a:buFontTx/>
              <a:buNone/>
              <a:defRPr/>
            </a:pPr>
            <a:r>
              <a:rPr kumimoji="0" lang="en-US" altLang="zh-CN" sz="2500" b="0" i="0" u="none" strike="noStrike" kern="1200" cap="none" spc="0" normalizeH="0" baseline="0" noProof="0" dirty="0">
                <a:ln>
                  <a:noFill/>
                </a:ln>
                <a:solidFill>
                  <a:schemeClr val="lt1"/>
                </a:solidFill>
                <a:effectLst/>
                <a:uLnTx/>
                <a:uFillTx/>
                <a:latin typeface="黑体" panose="02010609060101010101" charset="-122"/>
                <a:ea typeface="黑体" panose="02010609060101010101" charset="-122"/>
                <a:cs typeface="+mn-cs"/>
              </a:rPr>
              <a:t>1</a:t>
            </a:r>
            <a:endParaRPr kumimoji="0" lang="en-US" altLang="zh-CN" sz="2500" b="0" i="0" u="none" strike="noStrike" kern="1200" cap="none" spc="0" normalizeH="0" baseline="0" noProof="0" dirty="0">
              <a:ln>
                <a:noFill/>
              </a:ln>
              <a:solidFill>
                <a:schemeClr val="lt1"/>
              </a:solidFill>
              <a:effectLst/>
              <a:uLnTx/>
              <a:uFillTx/>
              <a:latin typeface="黑体" panose="02010609060101010101" charset="-122"/>
              <a:ea typeface="黑体" panose="02010609060101010101" charset="-122"/>
              <a:cs typeface="+mn-cs"/>
            </a:endParaRPr>
          </a:p>
        </p:txBody>
      </p:sp>
      <p:sp>
        <p:nvSpPr>
          <p:cNvPr id="22" name="任意多边形 21"/>
          <p:cNvSpPr/>
          <p:nvPr/>
        </p:nvSpPr>
        <p:spPr>
          <a:xfrm>
            <a:off x="9716018" y="3999920"/>
            <a:ext cx="432048" cy="432048"/>
          </a:xfrm>
          <a:custGeom>
            <a:avLst/>
            <a:gdLst>
              <a:gd name="connsiteX0" fmla="*/ 0 w 1440005"/>
              <a:gd name="connsiteY0" fmla="*/ 720003 h 1440005"/>
              <a:gd name="connsiteX1" fmla="*/ 720003 w 1440005"/>
              <a:gd name="connsiteY1" fmla="*/ 0 h 1440005"/>
              <a:gd name="connsiteX2" fmla="*/ 1440006 w 1440005"/>
              <a:gd name="connsiteY2" fmla="*/ 720003 h 1440005"/>
              <a:gd name="connsiteX3" fmla="*/ 720003 w 1440005"/>
              <a:gd name="connsiteY3" fmla="*/ 1440006 h 1440005"/>
              <a:gd name="connsiteX4" fmla="*/ 0 w 1440005"/>
              <a:gd name="connsiteY4" fmla="*/ 720003 h 144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5" h="1440005">
                <a:moveTo>
                  <a:pt x="0" y="720003"/>
                </a:moveTo>
                <a:cubicBezTo>
                  <a:pt x="0" y="322356"/>
                  <a:pt x="322356" y="0"/>
                  <a:pt x="720003" y="0"/>
                </a:cubicBezTo>
                <a:cubicBezTo>
                  <a:pt x="1117650" y="0"/>
                  <a:pt x="1440006" y="322356"/>
                  <a:pt x="1440006" y="720003"/>
                </a:cubicBezTo>
                <a:cubicBezTo>
                  <a:pt x="1440006" y="1117650"/>
                  <a:pt x="1117650" y="1440006"/>
                  <a:pt x="720003" y="1440006"/>
                </a:cubicBezTo>
                <a:cubicBezTo>
                  <a:pt x="322356" y="1440006"/>
                  <a:pt x="0" y="1117650"/>
                  <a:pt x="0" y="720003"/>
                </a:cubicBezTo>
                <a:close/>
              </a:path>
            </a:pathLst>
          </a:custGeom>
          <a:gradFill>
            <a:gsLst>
              <a:gs pos="0">
                <a:schemeClr val="accent2">
                  <a:shade val="51000"/>
                  <a:satMod val="130000"/>
                </a:schemeClr>
              </a:gs>
              <a:gs pos="80000">
                <a:schemeClr val="accent2">
                  <a:shade val="93000"/>
                  <a:satMod val="130000"/>
                </a:schemeClr>
              </a:gs>
              <a:gs pos="100000">
                <a:schemeClr val="accent2">
                  <a:shade val="94000"/>
                  <a:satMod val="135000"/>
                </a:schemeClr>
              </a:gs>
            </a:gsLst>
          </a:gradFill>
        </p:spPr>
        <p:style>
          <a:lnRef idx="1">
            <a:schemeClr val="accent2"/>
          </a:lnRef>
          <a:fillRef idx="3">
            <a:schemeClr val="accent2"/>
          </a:fillRef>
          <a:effectRef idx="2">
            <a:schemeClr val="accent2"/>
          </a:effectRef>
          <a:fontRef idx="minor">
            <a:schemeClr val="lt1"/>
          </a:fontRef>
        </p:style>
        <p:txBody>
          <a:bodyPr lIns="242634" tIns="242634" rIns="242634" bIns="242634" spcCol="1270" anchor="ctr"/>
          <a:p>
            <a:pPr marL="0" marR="0" lvl="0" indent="0" algn="ctr" defTabSz="1111250" rtl="0" eaLnBrk="0" fontAlgn="base" latinLnBrk="0" hangingPunct="0">
              <a:lnSpc>
                <a:spcPct val="90000"/>
              </a:lnSpc>
              <a:spcBef>
                <a:spcPct val="0"/>
              </a:spcBef>
              <a:spcAft>
                <a:spcPct val="35000"/>
              </a:spcAft>
              <a:buClrTx/>
              <a:buSzTx/>
              <a:buFontTx/>
              <a:buNone/>
              <a:defRPr/>
            </a:pPr>
            <a:r>
              <a:rPr kumimoji="0" lang="en-US" altLang="zh-CN" sz="2500" b="0" i="0" u="none" strike="noStrike" kern="1200" cap="none" spc="0" normalizeH="0" baseline="0" noProof="0" dirty="0">
                <a:ln>
                  <a:noFill/>
                </a:ln>
                <a:solidFill>
                  <a:schemeClr val="lt1"/>
                </a:solidFill>
                <a:effectLst/>
                <a:uLnTx/>
                <a:uFillTx/>
                <a:latin typeface="黑体" panose="02010609060101010101" charset="-122"/>
                <a:ea typeface="黑体" panose="02010609060101010101" charset="-122"/>
                <a:cs typeface="+mn-cs"/>
              </a:rPr>
              <a:t>2</a:t>
            </a:r>
            <a:endParaRPr kumimoji="0" lang="en-US" altLang="zh-CN" sz="2500" b="0" i="0" u="none" strike="noStrike" kern="1200" cap="none" spc="0" normalizeH="0" baseline="0" noProof="0" dirty="0">
              <a:ln>
                <a:noFill/>
              </a:ln>
              <a:solidFill>
                <a:schemeClr val="lt1"/>
              </a:solidFill>
              <a:effectLst/>
              <a:uLnTx/>
              <a:uFillTx/>
              <a:latin typeface="黑体" panose="02010609060101010101" charset="-122"/>
              <a:ea typeface="黑体" panose="02010609060101010101" charset="-122"/>
              <a:cs typeface="+mn-cs"/>
            </a:endParaRPr>
          </a:p>
        </p:txBody>
      </p:sp>
      <p:grpSp>
        <p:nvGrpSpPr>
          <p:cNvPr id="28686" name="组合 28"/>
          <p:cNvGrpSpPr/>
          <p:nvPr/>
        </p:nvGrpSpPr>
        <p:grpSpPr>
          <a:xfrm>
            <a:off x="3433445" y="3080432"/>
            <a:ext cx="6609080" cy="2568528"/>
            <a:chOff x="2682436" y="2402203"/>
            <a:chExt cx="7091103" cy="2772516"/>
          </a:xfrm>
        </p:grpSpPr>
        <p:sp>
          <p:nvSpPr>
            <p:cNvPr id="15" name="Freeform 6"/>
            <p:cNvSpPr/>
            <p:nvPr/>
          </p:nvSpPr>
          <p:spPr bwMode="gray">
            <a:xfrm>
              <a:off x="2682436" y="4706293"/>
              <a:ext cx="1638716" cy="468426"/>
            </a:xfrm>
            <a:custGeom>
              <a:avLst/>
              <a:gdLst>
                <a:gd name="T0" fmla="*/ 88 w 2320"/>
                <a:gd name="T1" fmla="*/ 696 h 792"/>
                <a:gd name="T2" fmla="*/ 88 w 2320"/>
                <a:gd name="T3" fmla="*/ 0 h 792"/>
                <a:gd name="T4" fmla="*/ 0 w 2320"/>
                <a:gd name="T5" fmla="*/ 0 h 792"/>
                <a:gd name="T6" fmla="*/ 0 w 2320"/>
                <a:gd name="T7" fmla="*/ 792 h 792"/>
                <a:gd name="T8" fmla="*/ 2320 w 2320"/>
                <a:gd name="T9" fmla="*/ 792 h 792"/>
                <a:gd name="T10" fmla="*/ 2320 w 2320"/>
                <a:gd name="T11" fmla="*/ 696 h 792"/>
                <a:gd name="T12" fmla="*/ 88 w 2320"/>
                <a:gd name="T13" fmla="*/ 696 h 792"/>
              </a:gdLst>
              <a:ahLst/>
              <a:cxnLst>
                <a:cxn ang="0">
                  <a:pos x="T0" y="T1"/>
                </a:cxn>
                <a:cxn ang="0">
                  <a:pos x="T2" y="T3"/>
                </a:cxn>
                <a:cxn ang="0">
                  <a:pos x="T4" y="T5"/>
                </a:cxn>
                <a:cxn ang="0">
                  <a:pos x="T6" y="T7"/>
                </a:cxn>
                <a:cxn ang="0">
                  <a:pos x="T8" y="T9"/>
                </a:cxn>
                <a:cxn ang="0">
                  <a:pos x="T10" y="T11"/>
                </a:cxn>
                <a:cxn ang="0">
                  <a:pos x="T12" y="T13"/>
                </a:cxn>
              </a:cxnLst>
              <a:rect l="0" t="0" r="r" b="b"/>
              <a:pathLst>
                <a:path w="2320" h="792">
                  <a:moveTo>
                    <a:pt x="88" y="696"/>
                  </a:moveTo>
                  <a:lnTo>
                    <a:pt x="88" y="0"/>
                  </a:lnTo>
                  <a:lnTo>
                    <a:pt x="0" y="0"/>
                  </a:lnTo>
                  <a:lnTo>
                    <a:pt x="0" y="792"/>
                  </a:lnTo>
                  <a:lnTo>
                    <a:pt x="2320" y="792"/>
                  </a:lnTo>
                  <a:lnTo>
                    <a:pt x="2320" y="696"/>
                  </a:lnTo>
                  <a:lnTo>
                    <a:pt x="88" y="696"/>
                  </a:lnTo>
                  <a:close/>
                </a:path>
              </a:pathLst>
            </a:custGeom>
          </p:spPr>
          <p:style>
            <a:lnRef idx="1">
              <a:schemeClr val="accent6"/>
            </a:lnRef>
            <a:fillRef idx="3">
              <a:schemeClr val="accent6"/>
            </a:fillRef>
            <a:effectRef idx="2">
              <a:schemeClr val="accent6"/>
            </a:effectRef>
            <a:fontRef idx="minor">
              <a:schemeClr val="lt1"/>
            </a:fontRef>
          </p:style>
          <p:txBody>
            <a:bodyPr/>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黑体" panose="02010609060101010101" charset="-122"/>
                <a:ea typeface="黑体" panose="02010609060101010101" charset="-122"/>
                <a:cs typeface="+mn-cs"/>
              </a:endParaRPr>
            </a:p>
          </p:txBody>
        </p:sp>
        <p:sp>
          <p:nvSpPr>
            <p:cNvPr id="16" name="Freeform 7"/>
            <p:cNvSpPr/>
            <p:nvPr/>
          </p:nvSpPr>
          <p:spPr bwMode="gray">
            <a:xfrm rot="10800000">
              <a:off x="6794686" y="4243278"/>
              <a:ext cx="1561418" cy="468426"/>
            </a:xfrm>
            <a:custGeom>
              <a:avLst/>
              <a:gdLst>
                <a:gd name="T0" fmla="*/ 88 w 2320"/>
                <a:gd name="T1" fmla="*/ 696 h 792"/>
                <a:gd name="T2" fmla="*/ 88 w 2320"/>
                <a:gd name="T3" fmla="*/ 0 h 792"/>
                <a:gd name="T4" fmla="*/ 0 w 2320"/>
                <a:gd name="T5" fmla="*/ 0 h 792"/>
                <a:gd name="T6" fmla="*/ 0 w 2320"/>
                <a:gd name="T7" fmla="*/ 792 h 792"/>
                <a:gd name="T8" fmla="*/ 2320 w 2320"/>
                <a:gd name="T9" fmla="*/ 792 h 792"/>
                <a:gd name="T10" fmla="*/ 2320 w 2320"/>
                <a:gd name="T11" fmla="*/ 696 h 792"/>
                <a:gd name="T12" fmla="*/ 88 w 2320"/>
                <a:gd name="T13" fmla="*/ 696 h 792"/>
              </a:gdLst>
              <a:ahLst/>
              <a:cxnLst>
                <a:cxn ang="0">
                  <a:pos x="T0" y="T1"/>
                </a:cxn>
                <a:cxn ang="0">
                  <a:pos x="T2" y="T3"/>
                </a:cxn>
                <a:cxn ang="0">
                  <a:pos x="T4" y="T5"/>
                </a:cxn>
                <a:cxn ang="0">
                  <a:pos x="T6" y="T7"/>
                </a:cxn>
                <a:cxn ang="0">
                  <a:pos x="T8" y="T9"/>
                </a:cxn>
                <a:cxn ang="0">
                  <a:pos x="T10" y="T11"/>
                </a:cxn>
                <a:cxn ang="0">
                  <a:pos x="T12" y="T13"/>
                </a:cxn>
              </a:cxnLst>
              <a:rect l="0" t="0" r="r" b="b"/>
              <a:pathLst>
                <a:path w="2320" h="792">
                  <a:moveTo>
                    <a:pt x="88" y="696"/>
                  </a:moveTo>
                  <a:lnTo>
                    <a:pt x="88" y="0"/>
                  </a:lnTo>
                  <a:lnTo>
                    <a:pt x="0" y="0"/>
                  </a:lnTo>
                  <a:lnTo>
                    <a:pt x="0" y="792"/>
                  </a:lnTo>
                  <a:lnTo>
                    <a:pt x="2320" y="792"/>
                  </a:lnTo>
                  <a:lnTo>
                    <a:pt x="2320" y="696"/>
                  </a:lnTo>
                  <a:lnTo>
                    <a:pt x="88" y="696"/>
                  </a:lnTo>
                  <a:close/>
                </a:path>
              </a:pathLst>
            </a:custGeom>
          </p:spPr>
          <p:style>
            <a:lnRef idx="1">
              <a:schemeClr val="accent6"/>
            </a:lnRef>
            <a:fillRef idx="3">
              <a:schemeClr val="accent6"/>
            </a:fillRef>
            <a:effectRef idx="2">
              <a:schemeClr val="accent6"/>
            </a:effectRef>
            <a:fontRef idx="minor">
              <a:schemeClr val="lt1"/>
            </a:fontRef>
          </p:style>
          <p:txBody>
            <a:bodyPr/>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黑体" panose="02010609060101010101" charset="-122"/>
                <a:ea typeface="黑体" panose="02010609060101010101" charset="-122"/>
                <a:cs typeface="+mn-cs"/>
              </a:endParaRPr>
            </a:p>
          </p:txBody>
        </p:sp>
        <p:sp>
          <p:nvSpPr>
            <p:cNvPr id="17" name="Rectangle 8"/>
            <p:cNvSpPr>
              <a:spLocks noChangeArrowheads="1"/>
            </p:cNvSpPr>
            <p:nvPr/>
          </p:nvSpPr>
          <p:spPr bwMode="gray">
            <a:xfrm>
              <a:off x="2812554" y="4335263"/>
              <a:ext cx="5379936" cy="742060"/>
            </a:xfrm>
            <a:prstGeom prst="rect">
              <a:avLst/>
            </a:prstGeom>
            <a:solidFill>
              <a:srgbClr val="7030A0"/>
            </a:solidFill>
          </p:spPr>
          <p:style>
            <a:lnRef idx="1">
              <a:schemeClr val="accent1"/>
            </a:lnRef>
            <a:fillRef idx="3">
              <a:schemeClr val="accent1"/>
            </a:fillRef>
            <a:effectRef idx="2">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3200" b="1" i="0" u="none" strike="noStrike" kern="1200" cap="none" spc="0" normalizeH="0" baseline="0" noProof="0" dirty="0">
                  <a:ln>
                    <a:noFill/>
                  </a:ln>
                  <a:solidFill>
                    <a:srgbClr val="FFFFCC"/>
                  </a:solidFill>
                  <a:effectLst/>
                  <a:uLnTx/>
                  <a:uFillTx/>
                  <a:latin typeface="黑体" panose="02010609060101010101" charset="-122"/>
                  <a:ea typeface="黑体" panose="02010609060101010101" charset="-122"/>
                  <a:cs typeface="+mn-cs"/>
                </a:rPr>
                <a:t>陈述型条款</a:t>
              </a:r>
              <a:endParaRPr kumimoji="0" lang="zh-CN" altLang="en-US" sz="3200" b="1" i="0" u="none" strike="noStrike" kern="1200" cap="none" spc="0" normalizeH="0" baseline="0" noProof="0" dirty="0">
                <a:ln>
                  <a:noFill/>
                </a:ln>
                <a:solidFill>
                  <a:srgbClr val="FFFFCC"/>
                </a:solidFill>
                <a:effectLst/>
                <a:uLnTx/>
                <a:uFillTx/>
                <a:latin typeface="黑体" panose="02010609060101010101" charset="-122"/>
                <a:ea typeface="黑体" panose="02010609060101010101" charset="-122"/>
                <a:cs typeface="+mn-cs"/>
              </a:endParaRPr>
            </a:p>
          </p:txBody>
        </p:sp>
        <p:sp>
          <p:nvSpPr>
            <p:cNvPr id="23" name="任意多边形 22"/>
            <p:cNvSpPr/>
            <p:nvPr/>
          </p:nvSpPr>
          <p:spPr>
            <a:xfrm>
              <a:off x="9341491" y="4490773"/>
              <a:ext cx="432048" cy="432048"/>
            </a:xfrm>
            <a:custGeom>
              <a:avLst/>
              <a:gdLst>
                <a:gd name="connsiteX0" fmla="*/ 0 w 1440005"/>
                <a:gd name="connsiteY0" fmla="*/ 720003 h 1440005"/>
                <a:gd name="connsiteX1" fmla="*/ 720003 w 1440005"/>
                <a:gd name="connsiteY1" fmla="*/ 0 h 1440005"/>
                <a:gd name="connsiteX2" fmla="*/ 1440006 w 1440005"/>
                <a:gd name="connsiteY2" fmla="*/ 720003 h 1440005"/>
                <a:gd name="connsiteX3" fmla="*/ 720003 w 1440005"/>
                <a:gd name="connsiteY3" fmla="*/ 1440006 h 1440005"/>
                <a:gd name="connsiteX4" fmla="*/ 0 w 1440005"/>
                <a:gd name="connsiteY4" fmla="*/ 720003 h 144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5" h="1440005">
                  <a:moveTo>
                    <a:pt x="0" y="720003"/>
                  </a:moveTo>
                  <a:cubicBezTo>
                    <a:pt x="0" y="322356"/>
                    <a:pt x="322356" y="0"/>
                    <a:pt x="720003" y="0"/>
                  </a:cubicBezTo>
                  <a:cubicBezTo>
                    <a:pt x="1117650" y="0"/>
                    <a:pt x="1440006" y="322356"/>
                    <a:pt x="1440006" y="720003"/>
                  </a:cubicBezTo>
                  <a:cubicBezTo>
                    <a:pt x="1440006" y="1117650"/>
                    <a:pt x="1117650" y="1440006"/>
                    <a:pt x="720003" y="1440006"/>
                  </a:cubicBezTo>
                  <a:cubicBezTo>
                    <a:pt x="322356" y="1440006"/>
                    <a:pt x="0" y="1117650"/>
                    <a:pt x="0" y="720003"/>
                  </a:cubicBezTo>
                  <a:close/>
                </a:path>
              </a:pathLst>
            </a:custGeom>
            <a:gradFill>
              <a:gsLst>
                <a:gs pos="0">
                  <a:schemeClr val="accent2">
                    <a:shade val="51000"/>
                    <a:satMod val="130000"/>
                  </a:schemeClr>
                </a:gs>
                <a:gs pos="80000">
                  <a:schemeClr val="accent2">
                    <a:shade val="93000"/>
                    <a:satMod val="130000"/>
                  </a:schemeClr>
                </a:gs>
                <a:gs pos="100000">
                  <a:schemeClr val="accent2">
                    <a:shade val="94000"/>
                    <a:satMod val="135000"/>
                  </a:schemeClr>
                </a:gs>
              </a:gsLst>
            </a:gradFill>
          </p:spPr>
          <p:style>
            <a:lnRef idx="1">
              <a:schemeClr val="accent2"/>
            </a:lnRef>
            <a:fillRef idx="3">
              <a:schemeClr val="accent2"/>
            </a:fillRef>
            <a:effectRef idx="2">
              <a:schemeClr val="accent2"/>
            </a:effectRef>
            <a:fontRef idx="minor">
              <a:schemeClr val="lt1"/>
            </a:fontRef>
          </p:style>
          <p:txBody>
            <a:bodyPr lIns="242634" tIns="242634" rIns="242634" bIns="242634" spcCol="1270" anchor="ctr"/>
            <a:p>
              <a:pPr marL="0" marR="0" lvl="0" indent="0" algn="ctr" defTabSz="1111250" rtl="0" eaLnBrk="0" fontAlgn="base" latinLnBrk="0" hangingPunct="0">
                <a:lnSpc>
                  <a:spcPct val="90000"/>
                </a:lnSpc>
                <a:spcBef>
                  <a:spcPct val="0"/>
                </a:spcBef>
                <a:spcAft>
                  <a:spcPct val="35000"/>
                </a:spcAft>
                <a:buClrTx/>
                <a:buSzTx/>
                <a:buFontTx/>
                <a:buNone/>
                <a:defRPr/>
              </a:pPr>
              <a:r>
                <a:rPr kumimoji="0" lang="en-US" altLang="zh-CN" sz="2500" b="0" i="0" u="none" strike="noStrike" kern="1200" cap="none" spc="0" normalizeH="0" baseline="0" noProof="0" dirty="0">
                  <a:ln>
                    <a:noFill/>
                  </a:ln>
                  <a:solidFill>
                    <a:schemeClr val="lt1"/>
                  </a:solidFill>
                  <a:effectLst/>
                  <a:uLnTx/>
                  <a:uFillTx/>
                  <a:latin typeface="黑体" panose="02010609060101010101" charset="-122"/>
                  <a:ea typeface="黑体" panose="02010609060101010101" charset="-122"/>
                  <a:cs typeface="+mn-cs"/>
                </a:rPr>
                <a:t>3</a:t>
              </a:r>
              <a:endParaRPr kumimoji="0" lang="en-US" altLang="zh-CN" sz="2500" b="0" i="0" u="none" strike="noStrike" kern="1200" cap="none" spc="0" normalizeH="0" baseline="0" noProof="0" dirty="0">
                <a:ln>
                  <a:noFill/>
                </a:ln>
                <a:solidFill>
                  <a:schemeClr val="lt1"/>
                </a:solidFill>
                <a:effectLst/>
                <a:uLnTx/>
                <a:uFillTx/>
                <a:latin typeface="黑体" panose="02010609060101010101" charset="-122"/>
                <a:ea typeface="黑体" panose="02010609060101010101" charset="-122"/>
                <a:cs typeface="+mn-cs"/>
              </a:endParaRPr>
            </a:p>
          </p:txBody>
        </p:sp>
        <p:cxnSp>
          <p:nvCxnSpPr>
            <p:cNvPr id="27" name="直接箭头连接符 26"/>
            <p:cNvCxnSpPr/>
            <p:nvPr/>
          </p:nvCxnSpPr>
          <p:spPr>
            <a:xfrm>
              <a:off x="8464265" y="2402203"/>
              <a:ext cx="694338" cy="0"/>
            </a:xfrm>
            <a:prstGeom prst="straightConnector1">
              <a:avLst/>
            </a:prstGeom>
            <a:ln>
              <a:prstDash val="sysDash"/>
              <a:tailEnd type="arrow"/>
            </a:ln>
          </p:spPr>
          <p:style>
            <a:lnRef idx="3">
              <a:schemeClr val="dk1"/>
            </a:lnRef>
            <a:fillRef idx="0">
              <a:schemeClr val="dk1"/>
            </a:fillRef>
            <a:effectRef idx="2">
              <a:schemeClr val="dk1"/>
            </a:effectRef>
            <a:fontRef idx="minor">
              <a:schemeClr val="tx1"/>
            </a:fontRef>
          </p:style>
        </p:cxnSp>
      </p:grpSp>
      <p:cxnSp>
        <p:nvCxnSpPr>
          <p:cNvPr id="28" name="直接箭头连接符 27"/>
          <p:cNvCxnSpPr/>
          <p:nvPr/>
        </p:nvCxnSpPr>
        <p:spPr>
          <a:xfrm>
            <a:off x="8822690" y="5219700"/>
            <a:ext cx="646430" cy="0"/>
          </a:xfrm>
          <a:prstGeom prst="straightConnector1">
            <a:avLst/>
          </a:prstGeom>
          <a:ln>
            <a:prstDash val="sysDash"/>
            <a:tailEnd type="arrow"/>
          </a:ln>
        </p:spPr>
        <p:style>
          <a:lnRef idx="3">
            <a:schemeClr val="dk1"/>
          </a:lnRef>
          <a:fillRef idx="0">
            <a:schemeClr val="dk1"/>
          </a:fillRef>
          <a:effectRef idx="2">
            <a:schemeClr val="dk1"/>
          </a:effectRef>
          <a:fontRef idx="minor">
            <a:schemeClr val="tx1"/>
          </a:fontRef>
        </p:style>
      </p:cxnSp>
      <p:cxnSp>
        <p:nvCxnSpPr>
          <p:cNvPr id="2" name="直接箭头连接符 1"/>
          <p:cNvCxnSpPr/>
          <p:nvPr/>
        </p:nvCxnSpPr>
        <p:spPr>
          <a:xfrm>
            <a:off x="8822690" y="4242435"/>
            <a:ext cx="646430" cy="0"/>
          </a:xfrm>
          <a:prstGeom prst="straightConnector1">
            <a:avLst/>
          </a:prstGeom>
          <a:ln>
            <a:prstDash val="sysDash"/>
            <a:tailEnd type="arrow"/>
          </a:ln>
        </p:spPr>
        <p:style>
          <a:lnRef idx="3">
            <a:schemeClr val="dk1"/>
          </a:lnRef>
          <a:fillRef idx="0">
            <a:schemeClr val="dk1"/>
          </a:fillRef>
          <a:effectRef idx="2">
            <a:schemeClr val="dk1"/>
          </a:effectRef>
          <a:fontRef idx="minor">
            <a:schemeClr val="tx1"/>
          </a:fontRef>
        </p:style>
      </p:cxnSp>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 name="招标文件框架"/>
          <p:cNvSpPr txBox="1">
            <a:spLocks noGrp="1"/>
          </p:cNvSpPr>
          <p:nvPr>
            <p:ph type="title" idx="4294967295"/>
          </p:nvPr>
        </p:nvSpPr>
        <p:spPr>
          <a:xfrm>
            <a:off x="3625850" y="1664486"/>
            <a:ext cx="6673850" cy="419101"/>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err="1"/>
              <a:t>文件框架</a:t>
            </a:r>
            <a:endParaRPr sz="2800" dirty="0"/>
          </a:p>
        </p:txBody>
      </p:sp>
      <p:sp>
        <p:nvSpPr>
          <p:cNvPr id="319" name="《北京市公路工程标准电子招标文件》"/>
          <p:cNvSpPr txBox="1"/>
          <p:nvPr/>
        </p:nvSpPr>
        <p:spPr>
          <a:xfrm>
            <a:off x="2541269" y="43148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sp>
        <p:nvSpPr>
          <p:cNvPr id="6" name="文本框 1"/>
          <p:cNvSpPr txBox="1"/>
          <p:nvPr/>
        </p:nvSpPr>
        <p:spPr>
          <a:xfrm>
            <a:off x="3695700" y="2083587"/>
            <a:ext cx="6534150" cy="4725670"/>
          </a:xfrm>
          <a:prstGeom prst="rect">
            <a:avLst/>
          </a:prstGeom>
          <a:noFill/>
          <a:ln w="9525">
            <a:noFill/>
          </a:ln>
        </p:spPr>
        <p:txBody>
          <a:bodyPr>
            <a:spAutoFit/>
          </a:bodyPr>
          <a:lstStyle>
            <a:lvl1pPr>
              <a:defRPr sz="2400">
                <a:solidFill>
                  <a:schemeClr val="tx1"/>
                </a:solidFill>
                <a:latin typeface="Times New Roman" panose="02020603050405020304" pitchFamily="18" charset="0"/>
                <a:ea typeface="宋体" panose="02010600030101010101" pitchFamily="2" charset="-122"/>
              </a:defRPr>
            </a:lvl1pPr>
            <a:lvl2pPr>
              <a:defRPr sz="2400">
                <a:solidFill>
                  <a:schemeClr val="tx1"/>
                </a:solidFill>
                <a:latin typeface="Times New Roman" panose="02020603050405020304" pitchFamily="18" charset="0"/>
                <a:ea typeface="宋体" panose="02010600030101010101" pitchFamily="2" charset="-122"/>
              </a:defRPr>
            </a:lvl2pPr>
            <a:lvl3pPr>
              <a:defRPr sz="2400">
                <a:solidFill>
                  <a:schemeClr val="tx1"/>
                </a:solidFill>
                <a:latin typeface="Times New Roman" panose="02020603050405020304" pitchFamily="18" charset="0"/>
                <a:ea typeface="宋体" panose="02010600030101010101" pitchFamily="2" charset="-122"/>
              </a:defRPr>
            </a:lvl3pPr>
            <a:lvl4pPr>
              <a:defRPr sz="2400">
                <a:solidFill>
                  <a:schemeClr val="tx1"/>
                </a:solidFill>
                <a:latin typeface="Times New Roman" panose="02020603050405020304" pitchFamily="18" charset="0"/>
                <a:ea typeface="宋体" panose="02010600030101010101" pitchFamily="2" charset="-122"/>
              </a:defRPr>
            </a:lvl4pPr>
            <a:lvl5pPr>
              <a:defRPr sz="24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Times New Roman" panose="02020603050405020304" pitchFamily="18" charset="0"/>
                <a:ea typeface="宋体" panose="02010600030101010101" pitchFamily="2" charset="-122"/>
              </a:defRPr>
            </a:lvl9pPr>
          </a:lstStyle>
          <a:p>
            <a:pPr marL="342900" indent="-342900" eaLnBrk="1" hangingPunct="1">
              <a:lnSpc>
                <a:spcPct val="150000"/>
              </a:lnSpc>
              <a:buFont typeface="Wingdings" panose="05000000000000000000" charset="0"/>
              <a:buChar char="Ø"/>
              <a:defRPr/>
            </a:pPr>
            <a:r>
              <a:rPr lang="en-US" altLang="zh-CN" dirty="0" err="1"/>
              <a:t>第一章</a:t>
            </a:r>
            <a:r>
              <a:rPr lang="en-US" altLang="zh-CN" dirty="0"/>
              <a:t>	 </a:t>
            </a:r>
            <a:r>
              <a:rPr lang="zh-CN" altLang="zh-CN" dirty="0"/>
              <a:t>总</a:t>
            </a:r>
            <a:r>
              <a:rPr lang="en-US" altLang="zh-CN" dirty="0"/>
              <a:t>  </a:t>
            </a:r>
            <a:r>
              <a:rPr lang="zh-CN" altLang="zh-CN" dirty="0"/>
              <a:t>则</a:t>
            </a:r>
            <a:endParaRPr lang="en-US" altLang="zh-CN" dirty="0"/>
          </a:p>
          <a:p>
            <a:pPr marL="342900" indent="-342900" eaLnBrk="1" hangingPunct="1">
              <a:lnSpc>
                <a:spcPct val="150000"/>
              </a:lnSpc>
              <a:buFont typeface="Wingdings" panose="05000000000000000000" charset="0"/>
              <a:buChar char="Ø"/>
              <a:defRPr/>
            </a:pPr>
            <a:r>
              <a:rPr lang="en-US" altLang="zh-CN" dirty="0" err="1"/>
              <a:t>第二章</a:t>
            </a:r>
            <a:r>
              <a:rPr lang="en-US" altLang="zh-CN" dirty="0"/>
              <a:t>	 </a:t>
            </a:r>
            <a:r>
              <a:rPr lang="zh-CN" altLang="en-US" dirty="0"/>
              <a:t>招标人</a:t>
            </a:r>
            <a:endParaRPr lang="en-US" altLang="zh-CN" dirty="0"/>
          </a:p>
          <a:p>
            <a:pPr marL="342900" indent="-342900" eaLnBrk="1" hangingPunct="1">
              <a:lnSpc>
                <a:spcPct val="150000"/>
              </a:lnSpc>
              <a:buFont typeface="Wingdings" panose="05000000000000000000" charset="0"/>
              <a:buChar char="Ø"/>
              <a:defRPr/>
            </a:pPr>
            <a:r>
              <a:rPr lang="en-US" altLang="zh-CN" dirty="0" err="1"/>
              <a:t>第三章</a:t>
            </a:r>
            <a:r>
              <a:rPr lang="en-US" altLang="zh-CN" dirty="0"/>
              <a:t>	 </a:t>
            </a:r>
            <a:r>
              <a:rPr lang="zh-CN" altLang="en-US" dirty="0"/>
              <a:t>招标代理机构</a:t>
            </a:r>
            <a:r>
              <a:rPr lang="en-US" altLang="zh-CN" dirty="0"/>
              <a:t>                             </a:t>
            </a:r>
            <a:endParaRPr lang="en-US" altLang="zh-CN" dirty="0"/>
          </a:p>
          <a:p>
            <a:pPr marL="342900" indent="-342900" eaLnBrk="1" hangingPunct="1">
              <a:lnSpc>
                <a:spcPct val="150000"/>
              </a:lnSpc>
              <a:buFont typeface="Wingdings" panose="05000000000000000000" charset="0"/>
              <a:buChar char="Ø"/>
              <a:defRPr/>
            </a:pPr>
            <a:r>
              <a:rPr lang="en-US" altLang="zh-CN" dirty="0" err="1"/>
              <a:t>第四章</a:t>
            </a:r>
            <a:r>
              <a:rPr lang="en-US" altLang="zh-CN" dirty="0"/>
              <a:t>	 </a:t>
            </a:r>
            <a:r>
              <a:rPr lang="zh-CN" altLang="en-US" dirty="0"/>
              <a:t>投标人</a:t>
            </a:r>
            <a:r>
              <a:rPr lang="en-US" altLang="zh-CN" dirty="0"/>
              <a:t> </a:t>
            </a:r>
            <a:endParaRPr lang="en-US" altLang="zh-CN" dirty="0"/>
          </a:p>
          <a:p>
            <a:pPr marL="342900" indent="-342900" eaLnBrk="1" hangingPunct="1">
              <a:lnSpc>
                <a:spcPct val="150000"/>
              </a:lnSpc>
              <a:buFont typeface="Wingdings" panose="05000000000000000000" charset="0"/>
              <a:buChar char="Ø"/>
              <a:defRPr/>
            </a:pPr>
            <a:r>
              <a:rPr lang="en-US" altLang="zh-CN" dirty="0" err="1"/>
              <a:t>第五章</a:t>
            </a:r>
            <a:r>
              <a:rPr lang="en-US" altLang="zh-CN" dirty="0"/>
              <a:t>	 </a:t>
            </a:r>
            <a:r>
              <a:rPr lang="zh-CN" altLang="en-US" dirty="0"/>
              <a:t>评标委员会</a:t>
            </a:r>
            <a:endParaRPr lang="en-US" altLang="zh-CN" dirty="0"/>
          </a:p>
          <a:p>
            <a:pPr marL="342900" indent="-342900" eaLnBrk="1" hangingPunct="1">
              <a:lnSpc>
                <a:spcPct val="150000"/>
              </a:lnSpc>
              <a:buFont typeface="Wingdings" panose="05000000000000000000" charset="0"/>
              <a:buChar char="Ø"/>
              <a:defRPr/>
            </a:pPr>
            <a:r>
              <a:rPr lang="zh-CN" altLang="en-US" dirty="0"/>
              <a:t>第六章</a:t>
            </a:r>
            <a:r>
              <a:rPr lang="zh-CN" altLang="en-US" dirty="0"/>
              <a:t>	 监督管理   </a:t>
            </a:r>
            <a:r>
              <a:rPr lang="en-US" altLang="zh-CN" dirty="0"/>
              <a:t>                                  </a:t>
            </a:r>
            <a:endParaRPr lang="en-US" altLang="zh-CN" dirty="0"/>
          </a:p>
          <a:p>
            <a:pPr marL="342900" indent="-342900" eaLnBrk="1" hangingPunct="1">
              <a:lnSpc>
                <a:spcPct val="150000"/>
              </a:lnSpc>
              <a:buFont typeface="Wingdings" panose="05000000000000000000" charset="0"/>
              <a:buChar char="Ø"/>
              <a:defRPr/>
            </a:pPr>
            <a:r>
              <a:rPr lang="en-US" altLang="zh-CN" dirty="0" err="1"/>
              <a:t>第七章</a:t>
            </a:r>
            <a:r>
              <a:rPr lang="zh-CN" altLang="en-US" dirty="0"/>
              <a:t>  </a:t>
            </a:r>
            <a:r>
              <a:rPr lang="en-US" altLang="zh-CN" dirty="0"/>
              <a:t> </a:t>
            </a:r>
            <a:r>
              <a:rPr lang="zh-CN" altLang="en-US" dirty="0"/>
              <a:t> </a:t>
            </a:r>
            <a:r>
              <a:rPr lang="en-US" altLang="zh-CN" dirty="0"/>
              <a:t>     </a:t>
            </a:r>
            <a:r>
              <a:rPr lang="zh-CN" altLang="en-US" dirty="0"/>
              <a:t>附  则</a:t>
            </a:r>
            <a:r>
              <a:rPr lang="en-US" altLang="zh-CN" dirty="0"/>
              <a:t>    </a:t>
            </a:r>
            <a:r>
              <a:rPr lang="en-US" altLang="zh-CN" sz="2800" dirty="0"/>
              <a:t>                         </a:t>
            </a:r>
            <a:endParaRPr lang="en-US" altLang="zh-CN" sz="2800" dirty="0"/>
          </a:p>
          <a:p>
            <a:pPr eaLnBrk="1" hangingPunct="1">
              <a:lnSpc>
                <a:spcPct val="180000"/>
              </a:lnSpc>
              <a:buFont typeface="Arial" panose="020B0604020202020204" pitchFamily="34" charset="0"/>
              <a:buNone/>
              <a:defRPr/>
            </a:pPr>
            <a:r>
              <a:rPr lang="en-US" altLang="zh-CN" dirty="0"/>
              <a:t>                     </a:t>
            </a:r>
            <a:endParaRPr lang="en-US" altLang="zh-CN"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62203"/>
            <a:ext cx="857370" cy="733527"/>
          </a:xfrm>
          <a:prstGeom prst="rect">
            <a:avLst/>
          </a:prstGeom>
        </p:spPr>
      </p:pic>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第一部分  编制依据及适用范围"/>
          <p:cNvSpPr txBox="1"/>
          <p:nvPr/>
        </p:nvSpPr>
        <p:spPr>
          <a:xfrm>
            <a:off x="4568617" y="3169461"/>
            <a:ext cx="3454829" cy="922020"/>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3600" dirty="0" err="1">
                <a:solidFill>
                  <a:srgbClr val="FF0000"/>
                </a:solidFill>
              </a:rPr>
              <a:t>第</a:t>
            </a:r>
            <a:r>
              <a:rPr lang="zh-CN" sz="3600" dirty="0" err="1">
                <a:solidFill>
                  <a:srgbClr val="FF0000"/>
                </a:solidFill>
              </a:rPr>
              <a:t>一章</a:t>
            </a:r>
            <a:r>
              <a:rPr sz="3600" dirty="0">
                <a:solidFill>
                  <a:srgbClr val="FF0000"/>
                </a:solidFill>
              </a:rPr>
              <a:t>  </a:t>
            </a:r>
            <a:r>
              <a:rPr lang="zh-CN" sz="3600" dirty="0">
                <a:solidFill>
                  <a:srgbClr val="FF0000"/>
                </a:solidFill>
              </a:rPr>
              <a:t>总则</a:t>
            </a:r>
            <a:endParaRPr lang="zh-CN" sz="3600" dirty="0">
              <a:solidFill>
                <a:srgbClr val="FF0000"/>
              </a:solidFill>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sp>
        <p:nvSpPr>
          <p:cNvPr id="288" name="《北京市公路工程标准电子招标文件》"/>
          <p:cNvSpPr txBox="1"/>
          <p:nvPr/>
        </p:nvSpPr>
        <p:spPr>
          <a:xfrm>
            <a:off x="2613659" y="481647"/>
            <a:ext cx="7838124" cy="39560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sp>
        <p:nvSpPr>
          <p:cNvPr id="6" name="第一部分  编制依据及适用范围"/>
          <p:cNvSpPr txBox="1"/>
          <p:nvPr/>
        </p:nvSpPr>
        <p:spPr>
          <a:xfrm>
            <a:off x="3637280" y="1430655"/>
            <a:ext cx="5791151" cy="737235"/>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2800" dirty="0" err="1"/>
              <a:t>第</a:t>
            </a:r>
            <a:r>
              <a:rPr lang="zh-CN" sz="2800" dirty="0" err="1"/>
              <a:t>三</a:t>
            </a:r>
            <a:r>
              <a:rPr sz="2800" dirty="0" err="1"/>
              <a:t>部分</a:t>
            </a:r>
            <a:r>
              <a:rPr sz="2800" dirty="0"/>
              <a:t>  </a:t>
            </a:r>
            <a:r>
              <a:rPr lang="zh-CN" sz="2800" dirty="0"/>
              <a:t>从业人员规范</a:t>
            </a:r>
            <a:r>
              <a:rPr lang="zh-CN" altLang="en-US" sz="2800" dirty="0"/>
              <a:t>主要内容</a:t>
            </a:r>
            <a:endParaRPr sz="2800" dirty="0">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756497" y="312417"/>
            <a:ext cx="857370" cy="733527"/>
          </a:xfrm>
          <a:prstGeom prst="rect">
            <a:avLst/>
          </a:prstGeom>
        </p:spPr>
      </p:pic>
    </p:spTree>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66875"/>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err="1"/>
              <a:t>第一章</a:t>
            </a:r>
            <a:r>
              <a:rPr sz="2800" dirty="0"/>
              <a:t> </a:t>
            </a:r>
            <a:r>
              <a:rPr lang="zh-CN" altLang="en-US" sz="2800" dirty="0"/>
              <a:t>总则</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3211195" y="2433320"/>
            <a:ext cx="8134985" cy="286131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第一条 </a:t>
            </a:r>
            <a:r>
              <a:rPr lang="zh-CN" altLang="zh-CN" dirty="0">
                <a:solidFill>
                  <a:srgbClr val="FF0000"/>
                </a:solidFill>
                <a:latin typeface="黑体" panose="02010609060101010101" charset="-122"/>
                <a:ea typeface="黑体" panose="02010609060101010101" charset="-122"/>
                <a:sym typeface="黑体" panose="02010609060101010101" charset="-122"/>
              </a:rPr>
              <a:t>为规范北京市公路工程招标投标活动从业人员行为，维护招标投标当事人的合法权益，实现招标投标管理的科学化、规范化，</a:t>
            </a:r>
            <a:r>
              <a:rPr lang="zh-CN" altLang="zh-CN" dirty="0">
                <a:latin typeface="黑体" panose="02010609060101010101" charset="-122"/>
                <a:ea typeface="黑体" panose="02010609060101010101" charset="-122"/>
                <a:sym typeface="黑体" panose="02010609060101010101" charset="-122"/>
              </a:rPr>
              <a:t>根据《中华人民共和国招标投标法》《中华人民共和国招标投标法实施条例》等法律法规有关规定，结合北京市公路工程招标投标管理实际，制定本规范。</a:t>
            </a:r>
            <a:endParaRPr lang="zh-CN" altLang="zh-CN" dirty="0">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43148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6220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1"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1" bldLvl="0" animBg="1" advAuto="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66875"/>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err="1"/>
              <a:t>第一章</a:t>
            </a:r>
            <a:r>
              <a:rPr sz="2800" dirty="0"/>
              <a:t> </a:t>
            </a:r>
            <a:r>
              <a:rPr lang="zh-CN" altLang="en-US" sz="2800" dirty="0"/>
              <a:t>总则</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792095" y="2433320"/>
            <a:ext cx="8442960" cy="286131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第二条 </a:t>
            </a:r>
            <a:r>
              <a:rPr lang="zh-CN" altLang="en-US" dirty="0">
                <a:solidFill>
                  <a:srgbClr val="FF0000"/>
                </a:solidFill>
                <a:latin typeface="黑体" panose="02010609060101010101" charset="-122"/>
                <a:ea typeface="黑体" panose="02010609060101010101" charset="-122"/>
                <a:sym typeface="黑体" panose="02010609060101010101" charset="-122"/>
              </a:rPr>
              <a:t>参与北京市</a:t>
            </a:r>
            <a:r>
              <a:rPr lang="zh-CN" altLang="en-US" b="1" dirty="0">
                <a:solidFill>
                  <a:srgbClr val="FF0000"/>
                </a:solidFill>
                <a:latin typeface="黑体" panose="02010609060101010101" charset="-122"/>
                <a:ea typeface="黑体" panose="02010609060101010101" charset="-122"/>
                <a:sym typeface="黑体" panose="02010609060101010101" charset="-122"/>
              </a:rPr>
              <a:t>依法必须进行招标</a:t>
            </a:r>
            <a:r>
              <a:rPr lang="zh-CN" altLang="en-US" dirty="0">
                <a:solidFill>
                  <a:srgbClr val="FF0000"/>
                </a:solidFill>
                <a:latin typeface="黑体" panose="02010609060101010101" charset="-122"/>
                <a:ea typeface="黑体" panose="02010609060101010101" charset="-122"/>
                <a:sym typeface="黑体" panose="02010609060101010101" charset="-122"/>
              </a:rPr>
              <a:t>的公路工程招标投标活动的当事人，其从业人员适用本规范。</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前款所称招标投标活动，包括招标、投标、开标、评标、中标以及签订合同等各阶段活动。前款所称当事人，包括招标人、招标代理机构、投标人、评标委员会等。</a:t>
            </a:r>
            <a:endParaRPr lang="zh-CN" altLang="zh-CN"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479674" y="43148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22133" y="26220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66875"/>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err="1"/>
              <a:t>第一章</a:t>
            </a:r>
            <a:r>
              <a:rPr sz="2800" dirty="0"/>
              <a:t> </a:t>
            </a:r>
            <a:r>
              <a:rPr lang="zh-CN" altLang="en-US" sz="2800" dirty="0"/>
              <a:t>总则</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738120" y="2433320"/>
            <a:ext cx="8550910"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第三条 北京市交通运输主管部门负责公路工程项目招标投标活动从业人员行为的监督管理工作。</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第四条   公路工程项目招标投标活动从业人员</a:t>
            </a:r>
            <a:r>
              <a:rPr lang="zh-CN" altLang="en-US" dirty="0">
                <a:solidFill>
                  <a:srgbClr val="FF0000"/>
                </a:solidFill>
                <a:latin typeface="黑体" panose="02010609060101010101" charset="-122"/>
                <a:ea typeface="黑体" panose="02010609060101010101" charset="-122"/>
                <a:sym typeface="黑体" panose="02010609060101010101" charset="-122"/>
              </a:rPr>
              <a:t>应当诚信守法、恪守职业道德</a:t>
            </a:r>
            <a:r>
              <a:rPr lang="zh-CN" altLang="en-US" dirty="0">
                <a:solidFill>
                  <a:schemeClr val="tx1"/>
                </a:solidFill>
                <a:latin typeface="黑体" panose="02010609060101010101" charset="-122"/>
                <a:ea typeface="黑体" panose="02010609060101010101" charset="-122"/>
                <a:sym typeface="黑体" panose="02010609060101010101" charset="-122"/>
              </a:rPr>
              <a:t>，保证招标投标活动公开、公平、公正和诚实信用。</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algn="l">
              <a:lnSpc>
                <a:spcPct val="150000"/>
              </a:lnSpc>
            </a:pPr>
            <a:endParaRPr lang="zh-CN" altLang="zh-CN"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43148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782032" y="26220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第一部分  编制依据及适用范围"/>
          <p:cNvSpPr txBox="1"/>
          <p:nvPr/>
        </p:nvSpPr>
        <p:spPr>
          <a:xfrm>
            <a:off x="4686727" y="3339006"/>
            <a:ext cx="3454829" cy="922020"/>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3600" dirty="0" err="1">
                <a:solidFill>
                  <a:srgbClr val="FF0000"/>
                </a:solidFill>
              </a:rPr>
              <a:t>第</a:t>
            </a:r>
            <a:r>
              <a:rPr lang="zh-CN" sz="3600" dirty="0" err="1">
                <a:solidFill>
                  <a:srgbClr val="FF0000"/>
                </a:solidFill>
              </a:rPr>
              <a:t>二章</a:t>
            </a:r>
            <a:r>
              <a:rPr sz="3600" dirty="0">
                <a:solidFill>
                  <a:srgbClr val="FF0000"/>
                </a:solidFill>
              </a:rPr>
              <a:t>  </a:t>
            </a:r>
            <a:r>
              <a:rPr lang="zh-CN" sz="3600" dirty="0">
                <a:solidFill>
                  <a:srgbClr val="FF0000"/>
                </a:solidFill>
              </a:rPr>
              <a:t>招标人</a:t>
            </a:r>
            <a:endParaRPr lang="zh-CN" sz="3600" dirty="0">
              <a:solidFill>
                <a:srgbClr val="FF0000"/>
              </a:solidFill>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sp>
        <p:nvSpPr>
          <p:cNvPr id="288" name="《北京市公路工程标准电子招标文件》"/>
          <p:cNvSpPr txBox="1"/>
          <p:nvPr/>
        </p:nvSpPr>
        <p:spPr>
          <a:xfrm>
            <a:off x="2495549" y="430212"/>
            <a:ext cx="7838124" cy="39560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sp>
        <p:nvSpPr>
          <p:cNvPr id="6" name="第一部分  编制依据及适用范围"/>
          <p:cNvSpPr txBox="1"/>
          <p:nvPr/>
        </p:nvSpPr>
        <p:spPr>
          <a:xfrm>
            <a:off x="3681095" y="1556385"/>
            <a:ext cx="6114708" cy="737235"/>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2800" dirty="0" err="1"/>
              <a:t>第</a:t>
            </a:r>
            <a:r>
              <a:rPr lang="zh-CN" sz="2800" dirty="0" err="1"/>
              <a:t>三</a:t>
            </a:r>
            <a:r>
              <a:rPr sz="2800" dirty="0" err="1"/>
              <a:t>部分</a:t>
            </a:r>
            <a:r>
              <a:rPr sz="2800" dirty="0"/>
              <a:t>  </a:t>
            </a:r>
            <a:r>
              <a:rPr lang="zh-CN" sz="2800" dirty="0"/>
              <a:t>从业人员规范</a:t>
            </a:r>
            <a:r>
              <a:rPr lang="zh-CN" altLang="en-US" sz="2800" dirty="0"/>
              <a:t>主要内容</a:t>
            </a:r>
            <a:endParaRPr sz="2800" dirty="0">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38179" y="260667"/>
            <a:ext cx="857370" cy="733527"/>
          </a:xfrm>
          <a:prstGeom prst="rect">
            <a:avLst/>
          </a:prstGeom>
        </p:spPr>
      </p:pic>
    </p:spTree>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66875"/>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417445" y="2131060"/>
            <a:ext cx="8690610" cy="4431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第五条 </a:t>
            </a:r>
            <a:r>
              <a:rPr lang="zh-CN" altLang="en-US" dirty="0">
                <a:solidFill>
                  <a:srgbClr val="FF0000"/>
                </a:solidFill>
                <a:latin typeface="黑体" panose="02010609060101010101" charset="-122"/>
                <a:ea typeface="黑体" panose="02010609060101010101" charset="-122"/>
                <a:sym typeface="黑体" panose="02010609060101010101" charset="-122"/>
              </a:rPr>
              <a:t>招标人应当建立健全招标投标管理制度体系</a:t>
            </a:r>
            <a:r>
              <a:rPr lang="zh-CN" altLang="en-US" dirty="0">
                <a:latin typeface="黑体" panose="02010609060101010101" charset="-122"/>
                <a:ea typeface="黑体" panose="02010609060101010101" charset="-122"/>
                <a:sym typeface="黑体" panose="02010609060101010101" charset="-122"/>
              </a:rPr>
              <a:t>，不断加强内部业务建设和队伍建设，定期或不定期组织招标投标业务培训，持续提高相关工作人员的业务能力和改进工作作风。</a:t>
            </a:r>
            <a:endParaRPr lang="zh-CN" altLang="en-US" dirty="0">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latin typeface="黑体" panose="02010609060101010101" charset="-122"/>
                <a:ea typeface="黑体" panose="02010609060101010101" charset="-122"/>
                <a:sym typeface="黑体" panose="02010609060101010101" charset="-122"/>
              </a:rPr>
              <a:t>招标人可根据实际情况设立</a:t>
            </a:r>
            <a:r>
              <a:rPr lang="zh-CN" altLang="en-US" dirty="0">
                <a:solidFill>
                  <a:srgbClr val="FF0000"/>
                </a:solidFill>
                <a:latin typeface="黑体" panose="02010609060101010101" charset="-122"/>
                <a:ea typeface="黑体" panose="02010609060101010101" charset="-122"/>
                <a:sym typeface="黑体" panose="02010609060101010101" charset="-122"/>
              </a:rPr>
              <a:t>专职招标管理部门或通过各业务部门组建招标管理工作小组，负责指导、协调、管理招标投标活动。</a:t>
            </a:r>
            <a:r>
              <a:rPr lang="zh-CN" altLang="en-US" dirty="0">
                <a:solidFill>
                  <a:srgbClr val="FF0000"/>
                </a:solidFill>
                <a:latin typeface="黑体" panose="02010609060101010101" charset="-122"/>
                <a:ea typeface="黑体" panose="02010609060101010101" charset="-122"/>
                <a:sym typeface="黑体" panose="02010609060101010101" charset="-122"/>
              </a:rPr>
              <a:t>鼓励招标人建立对单位内部从业人员及招标代理机构的考核、评价机制。</a:t>
            </a:r>
            <a:endParaRPr lang="zh-CN" altLang="en-US"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endParaRPr lang="zh-CN" altLang="en-US" sz="2000"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43148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dirty="0"/>
              <a:t>《</a:t>
            </a:r>
            <a:r>
              <a:rPr dirty="0" err="1"/>
              <a:t>北京市公路工程招标投标活动从业人员行为规范</a:t>
            </a:r>
            <a:r>
              <a:rPr dirty="0"/>
              <a:t>》</a:t>
            </a:r>
            <a:endParaRPr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6220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66875"/>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2765425" y="2433320"/>
            <a:ext cx="8300085"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第六条   </a:t>
            </a:r>
            <a:r>
              <a:rPr lang="zh-CN" altLang="en-US" dirty="0">
                <a:latin typeface="黑体" panose="02010609060101010101" charset="-122"/>
                <a:ea typeface="黑体" panose="02010609060101010101" charset="-122"/>
                <a:sym typeface="黑体" panose="02010609060101010101" charset="-122"/>
              </a:rPr>
              <a:t>招标人从业人员</a:t>
            </a:r>
            <a:r>
              <a:rPr lang="zh-CN" altLang="en-US" dirty="0">
                <a:solidFill>
                  <a:srgbClr val="FF0000"/>
                </a:solidFill>
                <a:latin typeface="黑体" panose="02010609060101010101" charset="-122"/>
                <a:ea typeface="黑体" panose="02010609060101010101" charset="-122"/>
                <a:sym typeface="黑体" panose="02010609060101010101" charset="-122"/>
              </a:rPr>
              <a:t>应当能够诚信守法、客观公正、廉洁自律地履行职责；应当了解招标投标法及有关法律法规，能够制定招标计划、提出招标项目具体需求，</a:t>
            </a:r>
            <a:r>
              <a:rPr lang="zh-CN" altLang="en-US" b="1" dirty="0">
                <a:solidFill>
                  <a:srgbClr val="FF0000"/>
                </a:solidFill>
                <a:latin typeface="黑体" panose="02010609060101010101" charset="-122"/>
                <a:ea typeface="黑体" panose="02010609060101010101" charset="-122"/>
                <a:sym typeface="黑体" panose="02010609060101010101" charset="-122"/>
              </a:rPr>
              <a:t>自行或者配合</a:t>
            </a:r>
            <a:r>
              <a:rPr lang="zh-CN" altLang="en-US" dirty="0">
                <a:solidFill>
                  <a:srgbClr val="FF0000"/>
                </a:solidFill>
                <a:latin typeface="黑体" panose="02010609060101010101" charset="-122"/>
                <a:ea typeface="黑体" panose="02010609060101010101" charset="-122"/>
                <a:sym typeface="黑体" panose="02010609060101010101" charset="-122"/>
              </a:rPr>
              <a:t>招标代理机构完成资格预审文件或招标文件的编制、澄清、修改和异议处理，</a:t>
            </a:r>
            <a:r>
              <a:rPr lang="zh-CN" altLang="en-US" b="1" dirty="0">
                <a:solidFill>
                  <a:srgbClr val="FF0000"/>
                </a:solidFill>
                <a:latin typeface="黑体" panose="02010609060101010101" charset="-122"/>
                <a:ea typeface="黑体" panose="02010609060101010101" charset="-122"/>
                <a:sym typeface="黑体" panose="02010609060101010101" charset="-122"/>
              </a:rPr>
              <a:t>自行或者配合</a:t>
            </a:r>
            <a:r>
              <a:rPr lang="zh-CN" altLang="en-US" dirty="0">
                <a:solidFill>
                  <a:srgbClr val="FF0000"/>
                </a:solidFill>
                <a:latin typeface="黑体" panose="02010609060101010101" charset="-122"/>
                <a:ea typeface="黑体" panose="02010609060101010101" charset="-122"/>
                <a:sym typeface="黑体" panose="02010609060101010101" charset="-122"/>
              </a:rPr>
              <a:t>招标招标代理机构组织资格审查、开评标、异议处理及合同签订。</a:t>
            </a:r>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484754" y="43148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27287" y="26220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66875"/>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179320" y="2433320"/>
            <a:ext cx="9431020" cy="3138170"/>
          </a:xfrm>
          <a:prstGeom prst="rect">
            <a:avLst/>
          </a:prstGeom>
          <a:ln w="12700">
            <a:miter lim="400000"/>
          </a:ln>
        </p:spPr>
        <p:txBody>
          <a:bodyPr wrap="square" lIns="45719" rIns="45719">
            <a:spAutoFit/>
          </a:bodyPr>
          <a:lstStyle/>
          <a:p>
            <a:pPr lvl="0" indent="457200" algn="l">
              <a:lnSpc>
                <a:spcPct val="150000"/>
              </a:lnSpc>
            </a:pPr>
            <a:r>
              <a:rPr lang="zh-CN" altLang="en-US" sz="2200" dirty="0">
                <a:solidFill>
                  <a:schemeClr val="tx1"/>
                </a:solidFill>
                <a:latin typeface="黑体" panose="02010609060101010101" charset="-122"/>
                <a:ea typeface="黑体" panose="02010609060101010101" charset="-122"/>
                <a:sym typeface="黑体" panose="02010609060101010101" charset="-122"/>
              </a:rPr>
              <a:t>第七条   招标人从业人员如存在下列情况时，</a:t>
            </a:r>
            <a:r>
              <a:rPr lang="zh-CN" altLang="en-US" sz="2200" dirty="0">
                <a:solidFill>
                  <a:srgbClr val="FF0000"/>
                </a:solidFill>
                <a:latin typeface="黑体" panose="02010609060101010101" charset="-122"/>
                <a:ea typeface="黑体" panose="02010609060101010101" charset="-122"/>
                <a:sym typeface="黑体" panose="02010609060101010101" charset="-122"/>
              </a:rPr>
              <a:t>应当</a:t>
            </a:r>
            <a:r>
              <a:rPr lang="zh-CN" altLang="en-US" sz="2200" b="1" dirty="0">
                <a:solidFill>
                  <a:srgbClr val="FF0000"/>
                </a:solidFill>
                <a:latin typeface="黑体" panose="02010609060101010101" charset="-122"/>
                <a:ea typeface="黑体" panose="02010609060101010101" charset="-122"/>
                <a:sym typeface="黑体" panose="02010609060101010101" charset="-122"/>
              </a:rPr>
              <a:t>及时申请回避： </a:t>
            </a:r>
            <a:endParaRPr lang="zh-CN" altLang="en-US" sz="2200"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200" dirty="0">
                <a:solidFill>
                  <a:srgbClr val="FF0000"/>
                </a:solidFill>
                <a:latin typeface="黑体" panose="02010609060101010101" charset="-122"/>
                <a:ea typeface="黑体" panose="02010609060101010101" charset="-122"/>
                <a:sym typeface="黑体" panose="02010609060101010101" charset="-122"/>
              </a:rPr>
              <a:t>（一）近</a:t>
            </a:r>
            <a:r>
              <a:rPr lang="en-US" altLang="zh-CN" sz="2200" dirty="0">
                <a:solidFill>
                  <a:srgbClr val="FF0000"/>
                </a:solidFill>
                <a:latin typeface="黑体" panose="02010609060101010101" charset="-122"/>
                <a:ea typeface="黑体" panose="02010609060101010101" charset="-122"/>
                <a:sym typeface="黑体" panose="02010609060101010101" charset="-122"/>
              </a:rPr>
              <a:t>3</a:t>
            </a:r>
            <a:r>
              <a:rPr lang="zh-CN" altLang="en-US" sz="2200" dirty="0">
                <a:solidFill>
                  <a:srgbClr val="FF0000"/>
                </a:solidFill>
                <a:latin typeface="黑体" panose="02010609060101010101" charset="-122"/>
                <a:ea typeface="黑体" panose="02010609060101010101" charset="-122"/>
                <a:sym typeface="黑体" panose="02010609060101010101" charset="-122"/>
              </a:rPr>
              <a:t>年内曾与投标人存在劳动关系；</a:t>
            </a:r>
            <a:endParaRPr lang="zh-CN" altLang="en-US" sz="2200"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200" dirty="0">
                <a:solidFill>
                  <a:srgbClr val="FF0000"/>
                </a:solidFill>
                <a:latin typeface="黑体" panose="02010609060101010101" charset="-122"/>
                <a:ea typeface="黑体" panose="02010609060101010101" charset="-122"/>
                <a:sym typeface="黑体" panose="02010609060101010101" charset="-122"/>
              </a:rPr>
              <a:t>（二）近</a:t>
            </a:r>
            <a:r>
              <a:rPr lang="en-US" altLang="zh-CN" sz="2200" dirty="0">
                <a:solidFill>
                  <a:srgbClr val="FF0000"/>
                </a:solidFill>
                <a:latin typeface="黑体" panose="02010609060101010101" charset="-122"/>
                <a:ea typeface="黑体" panose="02010609060101010101" charset="-122"/>
                <a:sym typeface="黑体" panose="02010609060101010101" charset="-122"/>
              </a:rPr>
              <a:t>3</a:t>
            </a:r>
            <a:r>
              <a:rPr lang="zh-CN" altLang="en-US" sz="2200" dirty="0">
                <a:solidFill>
                  <a:srgbClr val="FF0000"/>
                </a:solidFill>
                <a:latin typeface="黑体" panose="02010609060101010101" charset="-122"/>
                <a:ea typeface="黑体" panose="02010609060101010101" charset="-122"/>
                <a:sym typeface="黑体" panose="02010609060101010101" charset="-122"/>
              </a:rPr>
              <a:t>年内曾担任投标人的董事、监事；</a:t>
            </a:r>
            <a:endParaRPr lang="zh-CN" altLang="en-US" sz="2200"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200" dirty="0">
                <a:solidFill>
                  <a:srgbClr val="FF0000"/>
                </a:solidFill>
                <a:latin typeface="黑体" panose="02010609060101010101" charset="-122"/>
                <a:ea typeface="黑体" panose="02010609060101010101" charset="-122"/>
                <a:sym typeface="黑体" panose="02010609060101010101" charset="-122"/>
              </a:rPr>
              <a:t>（三）近</a:t>
            </a:r>
            <a:r>
              <a:rPr lang="en-US" altLang="zh-CN" sz="2200" dirty="0">
                <a:solidFill>
                  <a:srgbClr val="FF0000"/>
                </a:solidFill>
                <a:latin typeface="黑体" panose="02010609060101010101" charset="-122"/>
                <a:ea typeface="黑体" panose="02010609060101010101" charset="-122"/>
                <a:sym typeface="黑体" panose="02010609060101010101" charset="-122"/>
              </a:rPr>
              <a:t>3</a:t>
            </a:r>
            <a:r>
              <a:rPr lang="zh-CN" altLang="en-US" sz="2200" dirty="0">
                <a:solidFill>
                  <a:srgbClr val="FF0000"/>
                </a:solidFill>
                <a:latin typeface="黑体" panose="02010609060101010101" charset="-122"/>
                <a:ea typeface="黑体" panose="02010609060101010101" charset="-122"/>
                <a:sym typeface="黑体" panose="02010609060101010101" charset="-122"/>
              </a:rPr>
              <a:t>年内曾为投标人的控股股东或者实际控制人；</a:t>
            </a:r>
            <a:endParaRPr lang="zh-CN" altLang="en-US" sz="2200"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200" dirty="0">
                <a:solidFill>
                  <a:srgbClr val="FF0000"/>
                </a:solidFill>
                <a:latin typeface="黑体" panose="02010609060101010101" charset="-122"/>
                <a:ea typeface="黑体" panose="02010609060101010101" charset="-122"/>
                <a:sym typeface="黑体" panose="02010609060101010101" charset="-122"/>
              </a:rPr>
              <a:t>（四）与投标人法定代表人或者授权参与投标的代理人有近亲属关系；</a:t>
            </a:r>
            <a:endParaRPr lang="en-US" altLang="zh-CN" sz="2200"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200" dirty="0">
                <a:solidFill>
                  <a:srgbClr val="FF0000"/>
                </a:solidFill>
                <a:latin typeface="黑体" panose="02010609060101010101" charset="-122"/>
                <a:ea typeface="黑体" panose="02010609060101010101" charset="-122"/>
                <a:sym typeface="黑体" panose="02010609060101010101" charset="-122"/>
              </a:rPr>
              <a:t>（五）与投标人有其他利害关系，可能影响招标投标活动公正性。</a:t>
            </a:r>
            <a:endParaRPr lang="zh-CN" altLang="en-US" sz="2200"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3809" y="355917"/>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55423" y="186638"/>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 name="《北京市公路工程标准电子招标文件》"/>
          <p:cNvSpPr txBox="1"/>
          <p:nvPr/>
        </p:nvSpPr>
        <p:spPr>
          <a:xfrm>
            <a:off x="2755069" y="396574"/>
            <a:ext cx="7838124" cy="39560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dirty="0"/>
              <a:t>《</a:t>
            </a:r>
            <a:r>
              <a:rPr dirty="0" err="1"/>
              <a:t>北京市公路工程招标投标活动从业人员行为规范</a:t>
            </a:r>
            <a:r>
              <a:rPr dirty="0"/>
              <a:t>》</a:t>
            </a:r>
            <a:endParaRPr dirty="0"/>
          </a:p>
        </p:txBody>
      </p:sp>
      <p:sp>
        <p:nvSpPr>
          <p:cNvPr id="2" name="文本框 1"/>
          <p:cNvSpPr txBox="1"/>
          <p:nvPr/>
        </p:nvSpPr>
        <p:spPr>
          <a:xfrm>
            <a:off x="4581087" y="1634841"/>
            <a:ext cx="4976037" cy="52070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pPr>
            <a:r>
              <a:rPr kumimoji="0" lang="zh-CN" altLang="en-US" sz="2800" b="0" i="0" u="none" strike="noStrike" cap="none" spc="0" normalizeH="0" baseline="0" dirty="0">
                <a:ln>
                  <a:noFill/>
                </a:ln>
                <a:solidFill>
                  <a:srgbClr val="FF0000"/>
                </a:solidFill>
                <a:effectLst/>
                <a:uFillTx/>
                <a:latin typeface="黑体" panose="02010609060101010101" charset="-122"/>
                <a:ea typeface="黑体" panose="02010609060101010101" charset="-122"/>
                <a:sym typeface="Calibri" panose="020F0502020204030204"/>
              </a:rPr>
              <a:t>主要内容</a:t>
            </a:r>
            <a:endParaRPr kumimoji="0" lang="zh-CN" altLang="en-US" sz="2800" b="0" i="0" u="none" strike="noStrike" cap="none" spc="0" normalizeH="0" baseline="0" dirty="0">
              <a:ln>
                <a:noFill/>
              </a:ln>
              <a:solidFill>
                <a:srgbClr val="FF0000"/>
              </a:solidFill>
              <a:effectLst/>
              <a:uFillTx/>
              <a:latin typeface="黑体" panose="02010609060101010101" charset="-122"/>
              <a:ea typeface="黑体" panose="02010609060101010101" charset="-122"/>
              <a:sym typeface="Calibri" panose="020F0502020204030204"/>
            </a:endParaRPr>
          </a:p>
        </p:txBody>
      </p:sp>
      <p:grpSp>
        <p:nvGrpSpPr>
          <p:cNvPr id="3" name="组合 10"/>
          <p:cNvGrpSpPr/>
          <p:nvPr/>
        </p:nvGrpSpPr>
        <p:grpSpPr>
          <a:xfrm>
            <a:off x="3218498" y="2553970"/>
            <a:ext cx="5429250" cy="937752"/>
            <a:chOff x="2057401" y="1275636"/>
            <a:chExt cx="4714907" cy="938792"/>
          </a:xfrm>
        </p:grpSpPr>
        <p:sp>
          <p:nvSpPr>
            <p:cNvPr id="24600" name="直线 6"/>
            <p:cNvSpPr/>
            <p:nvPr/>
          </p:nvSpPr>
          <p:spPr>
            <a:xfrm flipV="1">
              <a:off x="2362199" y="2106665"/>
              <a:ext cx="4410109" cy="46927"/>
            </a:xfrm>
            <a:prstGeom prst="line">
              <a:avLst/>
            </a:prstGeom>
            <a:ln w="25400" cap="flat" cmpd="sng">
              <a:solidFill>
                <a:schemeClr val="tx2"/>
              </a:solidFill>
              <a:prstDash val="sysDot"/>
              <a:headEnd type="none" w="med" len="med"/>
              <a:tailEnd type="oval" w="med" len="med"/>
            </a:ln>
          </p:spPr>
        </p:sp>
        <p:sp>
          <p:nvSpPr>
            <p:cNvPr id="13" name="矩形 7"/>
            <p:cNvSpPr>
              <a:spLocks noChangeArrowheads="1"/>
            </p:cNvSpPr>
            <p:nvPr/>
          </p:nvSpPr>
          <p:spPr bwMode="gray">
            <a:xfrm rot="3419336">
              <a:off x="2138375" y="1655866"/>
              <a:ext cx="359173" cy="521121"/>
            </a:xfrm>
            <a:prstGeom prst="rect">
              <a:avLst/>
            </a:prstGeom>
            <a:gradFill rotWithShape="1">
              <a:gsLst>
                <a:gs pos="0">
                  <a:schemeClr val="accent1"/>
                </a:gs>
                <a:gs pos="100000">
                  <a:schemeClr val="accent1">
                    <a:gamma/>
                    <a:shade val="46275"/>
                    <a:invGamma/>
                  </a:schemeClr>
                </a:gs>
              </a:gsLst>
              <a:lin ang="5400000" scaled="1"/>
            </a:gradFill>
            <a:ln w="9525">
              <a:miter lim="800000"/>
            </a:ln>
            <a:effectLst/>
            <a:scene3d>
              <a:camera prst="legacyPerspectiveFront">
                <a:rot lat="0" lon="1500000" rev="0"/>
              </a:camera>
              <a:lightRig rig="legacyFlat4" dir="b"/>
            </a:scene3d>
            <a:sp3d extrusionH="430200" prstMaterial="legacyMatte">
              <a:bevelT w="13500" h="13500" prst="angle"/>
              <a:bevelB w="13500" h="13500" prst="angle"/>
              <a:extrusionClr>
                <a:schemeClr val="accent1"/>
              </a:extrusionClr>
            </a:sp3d>
          </p:spPr>
          <p:txBody>
            <a:bodyPr wrap="none" anchor="ctr">
              <a:flatTx/>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24602" name="文本框 8"/>
            <p:cNvSpPr txBox="1"/>
            <p:nvPr/>
          </p:nvSpPr>
          <p:spPr>
            <a:xfrm>
              <a:off x="3031865" y="1275636"/>
              <a:ext cx="2838870" cy="830866"/>
            </a:xfrm>
            <a:prstGeom prst="rect">
              <a:avLst/>
            </a:prstGeom>
            <a:noFill/>
            <a:ln w="9525">
              <a:noFill/>
            </a:ln>
          </p:spPr>
          <p:txBody>
            <a:bodyPr wrap="square">
              <a:spAutoFit/>
            </a:bodyPr>
            <a:lstStyle/>
            <a:p>
              <a:pPr algn="l">
                <a:lnSpc>
                  <a:spcPct val="200000"/>
                </a:lnSpc>
                <a:buFont typeface="Wingdings" panose="05000000000000000000" charset="0"/>
                <a:defRPr sz="1300">
                  <a:latin typeface="黑体" panose="02010609060101010101" charset="-122"/>
                  <a:ea typeface="黑体" panose="02010609060101010101" charset="-122"/>
                  <a:cs typeface="黑体" panose="02010609060101010101" charset="-122"/>
                  <a:sym typeface="黑体" panose="02010609060101010101" charset="-122"/>
                </a:defRPr>
              </a:pPr>
              <a:r>
                <a:rPr sz="2400" dirty="0" err="1">
                  <a:sym typeface="+mn-ea"/>
                </a:rPr>
                <a:t>第一部分</a:t>
              </a:r>
              <a:r>
                <a:rPr sz="2400" dirty="0">
                  <a:sym typeface="+mn-ea"/>
                </a:rPr>
                <a:t>  </a:t>
              </a:r>
              <a:r>
                <a:rPr sz="2400" dirty="0" err="1">
                  <a:sym typeface="+mn-ea"/>
                </a:rPr>
                <a:t>编制</a:t>
              </a:r>
              <a:r>
                <a:rPr lang="zh-CN" sz="2400" dirty="0">
                  <a:sym typeface="+mn-ea"/>
                </a:rPr>
                <a:t>背景</a:t>
              </a:r>
              <a:endParaRPr lang="en-US" altLang="zh-CN" sz="2400" b="1" dirty="0">
                <a:latin typeface="微软雅黑" panose="020B0503020204020204" charset="-122"/>
                <a:ea typeface="微软雅黑" panose="020B0503020204020204" charset="-122"/>
              </a:endParaRPr>
            </a:p>
          </p:txBody>
        </p:sp>
        <p:sp>
          <p:nvSpPr>
            <p:cNvPr id="24603" name="文本框 9"/>
            <p:cNvSpPr txBox="1"/>
            <p:nvPr/>
          </p:nvSpPr>
          <p:spPr>
            <a:xfrm>
              <a:off x="2157580" y="1753542"/>
              <a:ext cx="306055" cy="460886"/>
            </a:xfrm>
            <a:prstGeom prst="rect">
              <a:avLst/>
            </a:prstGeom>
            <a:noFill/>
            <a:ln w="9525">
              <a:noFill/>
            </a:ln>
          </p:spPr>
          <p:txBody>
            <a:bodyPr wrap="none">
              <a:spAutoFit/>
            </a:bodyPr>
            <a:lstStyle/>
            <a:p>
              <a:pPr algn="ctr"/>
              <a:r>
                <a:rPr lang="en-US" altLang="zh-CN" sz="2400" b="1" dirty="0">
                  <a:solidFill>
                    <a:srgbClr val="FFFFFF"/>
                  </a:solidFill>
                  <a:latin typeface="Arial" panose="020B0604020202020204" pitchFamily="34" charset="0"/>
                  <a:cs typeface="Arial" panose="020B0604020202020204" pitchFamily="34" charset="0"/>
                </a:rPr>
                <a:t>1</a:t>
              </a:r>
              <a:endParaRPr lang="en-US" altLang="zh-CN" sz="2400" b="1" dirty="0">
                <a:solidFill>
                  <a:srgbClr val="FFFFFF"/>
                </a:solidFill>
                <a:latin typeface="Arial" panose="020B0604020202020204" pitchFamily="34" charset="0"/>
                <a:ea typeface="Arial" panose="020B0604020202020204" pitchFamily="34" charset="0"/>
              </a:endParaRPr>
            </a:p>
          </p:txBody>
        </p:sp>
      </p:grpSp>
      <p:grpSp>
        <p:nvGrpSpPr>
          <p:cNvPr id="4" name="组合 20"/>
          <p:cNvGrpSpPr/>
          <p:nvPr/>
        </p:nvGrpSpPr>
        <p:grpSpPr>
          <a:xfrm>
            <a:off x="3232150" y="4542473"/>
            <a:ext cx="5334000" cy="535797"/>
            <a:chOff x="2057401" y="1678037"/>
            <a:chExt cx="4714907" cy="536391"/>
          </a:xfrm>
        </p:grpSpPr>
        <p:sp>
          <p:nvSpPr>
            <p:cNvPr id="24596" name="直线 6"/>
            <p:cNvSpPr/>
            <p:nvPr/>
          </p:nvSpPr>
          <p:spPr>
            <a:xfrm flipV="1">
              <a:off x="2362199" y="2106665"/>
              <a:ext cx="4410109" cy="46927"/>
            </a:xfrm>
            <a:prstGeom prst="line">
              <a:avLst/>
            </a:prstGeom>
            <a:ln w="25400" cap="flat" cmpd="sng">
              <a:solidFill>
                <a:schemeClr val="tx2"/>
              </a:solidFill>
              <a:prstDash val="sysDot"/>
              <a:headEnd type="none" w="med" len="med"/>
              <a:tailEnd type="oval" w="med" len="med"/>
            </a:ln>
          </p:spPr>
        </p:sp>
        <p:sp>
          <p:nvSpPr>
            <p:cNvPr id="23" name="矩形 7"/>
            <p:cNvSpPr>
              <a:spLocks noChangeArrowheads="1"/>
            </p:cNvSpPr>
            <p:nvPr/>
          </p:nvSpPr>
          <p:spPr bwMode="gray">
            <a:xfrm rot="3419336">
              <a:off x="2138117" y="1656123"/>
              <a:ext cx="359173" cy="520605"/>
            </a:xfrm>
            <a:prstGeom prst="rect">
              <a:avLst/>
            </a:prstGeom>
            <a:solidFill>
              <a:srgbClr val="7030A0"/>
            </a:solidFill>
            <a:ln w="9525">
              <a:miter lim="800000"/>
            </a:ln>
            <a:effectLst/>
            <a:scene3d>
              <a:camera prst="legacyPerspectiveFront">
                <a:rot lat="0" lon="1500000" rev="0"/>
              </a:camera>
              <a:lightRig rig="legacyFlat4" dir="b"/>
            </a:scene3d>
            <a:sp3d extrusionH="430200" prstMaterial="legacyMatte">
              <a:bevelT w="13500" h="13500" prst="angle"/>
              <a:bevelB w="13500" h="13500" prst="angle"/>
              <a:extrusionClr>
                <a:srgbClr val="7030A0"/>
              </a:extrusionClr>
            </a:sp3d>
          </p:spPr>
          <p:txBody>
            <a:bodyPr wrap="none" anchor="ctr">
              <a:flatTx/>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24598" name="文本框 8"/>
            <p:cNvSpPr txBox="1"/>
            <p:nvPr/>
          </p:nvSpPr>
          <p:spPr>
            <a:xfrm>
              <a:off x="2986095" y="1678037"/>
              <a:ext cx="3664156" cy="460886"/>
            </a:xfrm>
            <a:prstGeom prst="rect">
              <a:avLst/>
            </a:prstGeom>
            <a:noFill/>
            <a:ln w="9525">
              <a:noFill/>
            </a:ln>
          </p:spPr>
          <p:txBody>
            <a:bodyPr wrap="none">
              <a:spAutoFit/>
            </a:bodyPr>
            <a:lstStyle/>
            <a:p>
              <a:pPr algn="l">
                <a:buNone/>
              </a:pPr>
              <a:r>
                <a:rPr dirty="0" err="1">
                  <a:latin typeface="黑体" panose="02010609060101010101" charset="-122"/>
                  <a:ea typeface="黑体" panose="02010609060101010101" charset="-122"/>
                  <a:cs typeface="黑体" panose="02010609060101010101" charset="-122"/>
                  <a:sym typeface="+mn-ea"/>
                </a:rPr>
                <a:t>第三部分  </a:t>
              </a:r>
              <a:r>
                <a:rPr lang="zh-CN" dirty="0" err="1">
                  <a:latin typeface="黑体" panose="02010609060101010101" charset="-122"/>
                  <a:ea typeface="黑体" panose="02010609060101010101" charset="-122"/>
                  <a:cs typeface="黑体" panose="02010609060101010101" charset="-122"/>
                  <a:sym typeface="+mn-ea"/>
                </a:rPr>
                <a:t>本</a:t>
              </a:r>
              <a:r>
                <a:rPr dirty="0" err="1">
                  <a:latin typeface="黑体" panose="02010609060101010101" charset="-122"/>
                  <a:ea typeface="黑体" panose="02010609060101010101" charset="-122"/>
                  <a:cs typeface="黑体" panose="02010609060101010101" charset="-122"/>
                  <a:sym typeface="+mn-ea"/>
                </a:rPr>
                <a:t>规范的主要内容</a:t>
              </a:r>
              <a:endParaRPr sz="2400" dirty="0" err="1">
                <a:latin typeface="黑体" panose="02010609060101010101" charset="-122"/>
                <a:ea typeface="黑体" panose="02010609060101010101" charset="-122"/>
                <a:cs typeface="黑体" panose="02010609060101010101" charset="-122"/>
              </a:endParaRPr>
            </a:p>
          </p:txBody>
        </p:sp>
        <p:sp>
          <p:nvSpPr>
            <p:cNvPr id="24599" name="文本框 9"/>
            <p:cNvSpPr txBox="1"/>
            <p:nvPr/>
          </p:nvSpPr>
          <p:spPr>
            <a:xfrm>
              <a:off x="2154848" y="1753542"/>
              <a:ext cx="311521" cy="460886"/>
            </a:xfrm>
            <a:prstGeom prst="rect">
              <a:avLst/>
            </a:prstGeom>
            <a:noFill/>
            <a:ln w="9525">
              <a:noFill/>
            </a:ln>
          </p:spPr>
          <p:txBody>
            <a:bodyPr wrap="none">
              <a:spAutoFit/>
            </a:bodyPr>
            <a:lstStyle/>
            <a:p>
              <a:pPr algn="ctr"/>
              <a:r>
                <a:rPr lang="en-US" altLang="zh-CN" sz="2400" b="1" dirty="0">
                  <a:solidFill>
                    <a:srgbClr val="FFFFFF"/>
                  </a:solidFill>
                  <a:latin typeface="Arial" panose="020B0604020202020204" pitchFamily="34" charset="0"/>
                  <a:cs typeface="Arial" panose="020B0604020202020204" pitchFamily="34" charset="0"/>
                </a:rPr>
                <a:t>3</a:t>
              </a:r>
              <a:endParaRPr lang="en-US" altLang="zh-CN" sz="2400" b="1" dirty="0">
                <a:solidFill>
                  <a:srgbClr val="FFFFFF"/>
                </a:solidFill>
                <a:latin typeface="Arial" panose="020B0604020202020204" pitchFamily="34" charset="0"/>
                <a:ea typeface="Arial" panose="020B0604020202020204" pitchFamily="34" charset="0"/>
              </a:endParaRPr>
            </a:p>
          </p:txBody>
        </p:sp>
      </p:grpSp>
      <p:grpSp>
        <p:nvGrpSpPr>
          <p:cNvPr id="7" name="组合 30"/>
          <p:cNvGrpSpPr/>
          <p:nvPr/>
        </p:nvGrpSpPr>
        <p:grpSpPr>
          <a:xfrm>
            <a:off x="3217863" y="3701098"/>
            <a:ext cx="5357812" cy="591311"/>
            <a:chOff x="2057401" y="3508424"/>
            <a:chExt cx="4643469" cy="591906"/>
          </a:xfrm>
        </p:grpSpPr>
        <p:sp>
          <p:nvSpPr>
            <p:cNvPr id="24592" name="直线 3"/>
            <p:cNvSpPr/>
            <p:nvPr/>
          </p:nvSpPr>
          <p:spPr>
            <a:xfrm flipV="1">
              <a:off x="2362199" y="3993823"/>
              <a:ext cx="4338671" cy="45719"/>
            </a:xfrm>
            <a:prstGeom prst="line">
              <a:avLst/>
            </a:prstGeom>
            <a:ln w="25400" cap="flat" cmpd="sng">
              <a:solidFill>
                <a:schemeClr val="tx2"/>
              </a:solidFill>
              <a:prstDash val="sysDot"/>
              <a:headEnd type="none" w="med" len="med"/>
              <a:tailEnd type="oval" w="med" len="med"/>
            </a:ln>
          </p:spPr>
        </p:sp>
        <p:sp>
          <p:nvSpPr>
            <p:cNvPr id="33" name="矩形 4"/>
            <p:cNvSpPr>
              <a:spLocks noChangeArrowheads="1"/>
            </p:cNvSpPr>
            <p:nvPr/>
          </p:nvSpPr>
          <p:spPr bwMode="gray">
            <a:xfrm rot="3419336">
              <a:off x="2137867" y="3542374"/>
              <a:ext cx="359136" cy="520069"/>
            </a:xfrm>
            <a:prstGeom prst="rect">
              <a:avLst/>
            </a:prstGeom>
            <a:gradFill rotWithShape="1">
              <a:gsLst>
                <a:gs pos="0">
                  <a:schemeClr val="folHlink"/>
                </a:gs>
                <a:gs pos="100000">
                  <a:schemeClr val="folHlink">
                    <a:gamma/>
                    <a:shade val="46275"/>
                    <a:invGamma/>
                  </a:schemeClr>
                </a:gs>
              </a:gsLst>
              <a:lin ang="5400000" scaled="1"/>
            </a:gradFill>
            <a:ln w="9525">
              <a:miter lim="800000"/>
            </a:ln>
            <a:effectLst/>
            <a:scene3d>
              <a:camera prst="legacyPerspectiveFront">
                <a:rot lat="0" lon="1500000" rev="0"/>
              </a:camera>
              <a:lightRig rig="legacyFlat4" dir="b"/>
            </a:scene3d>
            <a:sp3d extrusionH="430200" prstMaterial="legacyMatte">
              <a:bevelT w="13500" h="13500" prst="angle"/>
              <a:bevelB w="13500" h="13500" prst="angle"/>
              <a:extrusionClr>
                <a:schemeClr val="folHlink"/>
              </a:extrusionClr>
            </a:sp3d>
          </p:spPr>
          <p:txBody>
            <a:bodyPr wrap="none" anchor="ctr">
              <a:flatTx/>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24594" name="文本框 5"/>
            <p:cNvSpPr txBox="1"/>
            <p:nvPr/>
          </p:nvSpPr>
          <p:spPr>
            <a:xfrm>
              <a:off x="2157889" y="3639492"/>
              <a:ext cx="305437" cy="460838"/>
            </a:xfrm>
            <a:prstGeom prst="rect">
              <a:avLst/>
            </a:prstGeom>
            <a:noFill/>
            <a:ln w="9525">
              <a:noFill/>
            </a:ln>
          </p:spPr>
          <p:txBody>
            <a:bodyPr wrap="none">
              <a:spAutoFit/>
            </a:bodyPr>
            <a:lstStyle/>
            <a:p>
              <a:pPr algn="ctr"/>
              <a:r>
                <a:rPr lang="en-US" altLang="zh-CN" sz="2400" b="1" dirty="0">
                  <a:solidFill>
                    <a:srgbClr val="FFFFFF"/>
                  </a:solidFill>
                  <a:latin typeface="Arial" panose="020B0604020202020204" pitchFamily="34" charset="0"/>
                  <a:cs typeface="Arial" panose="020B0604020202020204" pitchFamily="34" charset="0"/>
                </a:rPr>
                <a:t>2</a:t>
              </a:r>
              <a:endParaRPr lang="en-US" altLang="zh-CN" sz="2400" b="1" dirty="0">
                <a:solidFill>
                  <a:srgbClr val="FFFFFF"/>
                </a:solidFill>
                <a:latin typeface="Arial" panose="020B0604020202020204" pitchFamily="34" charset="0"/>
                <a:ea typeface="Arial" panose="020B0604020202020204" pitchFamily="34" charset="0"/>
              </a:endParaRPr>
            </a:p>
          </p:txBody>
        </p:sp>
        <p:sp>
          <p:nvSpPr>
            <p:cNvPr id="24595" name="文本框 21"/>
            <p:cNvSpPr txBox="1"/>
            <p:nvPr/>
          </p:nvSpPr>
          <p:spPr>
            <a:xfrm>
              <a:off x="2986095" y="3508424"/>
              <a:ext cx="3328439" cy="460838"/>
            </a:xfrm>
            <a:prstGeom prst="rect">
              <a:avLst/>
            </a:prstGeom>
            <a:noFill/>
            <a:ln w="9525">
              <a:noFill/>
            </a:ln>
          </p:spPr>
          <p:txBody>
            <a:bodyPr wrap="none">
              <a:spAutoFit/>
            </a:bodyPr>
            <a:lstStyle/>
            <a:p>
              <a:pPr algn="l">
                <a:buNone/>
              </a:pPr>
              <a:r>
                <a:rPr dirty="0" err="1">
                  <a:latin typeface="黑体" panose="02010609060101010101" charset="-122"/>
                  <a:ea typeface="黑体" panose="02010609060101010101" charset="-122"/>
                  <a:cs typeface="黑体" panose="02010609060101010101" charset="-122"/>
                  <a:sym typeface="+mn-ea"/>
                </a:rPr>
                <a:t>第二部分  编制原则及思路</a:t>
              </a:r>
              <a:endParaRPr sz="2400" dirty="0" err="1">
                <a:latin typeface="黑体" panose="02010609060101010101" charset="-122"/>
                <a:ea typeface="黑体" panose="02010609060101010101" charset="-122"/>
                <a:cs typeface="黑体" panose="02010609060101010101" charset="-122"/>
              </a:endParaRPr>
            </a:p>
          </p:txBody>
        </p:sp>
      </p:grpSp>
      <p:sp>
        <p:nvSpPr>
          <p:cNvPr id="5" name="椭圆 4"/>
          <p:cNvSpPr/>
          <p:nvPr/>
        </p:nvSpPr>
        <p:spPr>
          <a:xfrm>
            <a:off x="3715385" y="1582420"/>
            <a:ext cx="457200" cy="511810"/>
          </a:xfrm>
          <a:prstGeom prst="ellipse">
            <a:avLst/>
          </a:prstGeom>
        </p:spPr>
        <p:style>
          <a:lnRef idx="3">
            <a:schemeClr val="lt1"/>
          </a:lnRef>
          <a:fillRef idx="1">
            <a:schemeClr val="accent2"/>
          </a:fillRef>
          <a:effectRef idx="1">
            <a:schemeClr val="accent2"/>
          </a:effectRef>
          <a:fontRef idx="minor">
            <a:schemeClr val="lt1"/>
          </a:fontRef>
        </p:style>
      </p:sp>
      <p:pic>
        <p:nvPicPr>
          <p:cNvPr id="8" name="图片 7"/>
          <p:cNvPicPr>
            <a:picLocks noChangeAspect="1"/>
          </p:cNvPicPr>
          <p:nvPr/>
        </p:nvPicPr>
        <p:blipFill>
          <a:blip r:embed="rId1"/>
          <a:stretch>
            <a:fillRect/>
          </a:stretch>
        </p:blipFill>
        <p:spPr>
          <a:xfrm>
            <a:off x="1678744" y="147417"/>
            <a:ext cx="1076325" cy="895350"/>
          </a:xfrm>
          <a:prstGeom prst="rect">
            <a:avLst/>
          </a:prstGeom>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500" fill="hold"/>
                                        <p:tgtEl>
                                          <p:spTgt spid="7"/>
                                        </p:tgtEl>
                                        <p:attrNameLst>
                                          <p:attrName>ppt_x</p:attrName>
                                        </p:attrNameLst>
                                      </p:cBhvr>
                                      <p:tavLst>
                                        <p:tav tm="0">
                                          <p:val>
                                            <p:strVal val="#ppt_x"/>
                                          </p:val>
                                        </p:tav>
                                        <p:tav tm="100000">
                                          <p:val>
                                            <p:strVal val="#ppt_x"/>
                                          </p:val>
                                        </p:tav>
                                      </p:tavLst>
                                    </p:anim>
                                    <p:anim calcmode="lin" valueType="num">
                                      <p:cBhvr additive="base">
                                        <p:cTn id="17" dur="500" fill="hold"/>
                                        <p:tgtEl>
                                          <p:spTgt spid="7"/>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66875"/>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578735" y="2147570"/>
            <a:ext cx="8850630" cy="396938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第八条   招标人从业人员应当自觉贯彻落实</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优化营商环境条例</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北京市优化营商环境条例</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，坚决维护市场秩序，促进合法公平竞争，维护良好的营商环境。</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在招标过程中，招标人从业人员应当遵守以下要求：（一）严格执行现有招投标制度，严格实施</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公路工程建设项目招标投标管理办法</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提出的</a:t>
            </a:r>
            <a:r>
              <a:rPr lang="zh-CN" altLang="en-US" dirty="0">
                <a:solidFill>
                  <a:srgbClr val="FF0000"/>
                </a:solidFill>
                <a:latin typeface="黑体" panose="02010609060101010101" charset="-122"/>
                <a:ea typeface="黑体" panose="02010609060101010101" charset="-122"/>
                <a:sym typeface="黑体" panose="02010609060101010101" charset="-122"/>
              </a:rPr>
              <a:t>“五公开”“三记录”要求，全面公开招投标信息；</a:t>
            </a:r>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34919" y="40227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77670" y="233362"/>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878455" y="2433955"/>
            <a:ext cx="8087995" cy="230695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（二）科学合理划分招标标段，不得以化整为零或以其他任何方式</a:t>
            </a:r>
            <a:r>
              <a:rPr lang="zh-CN" altLang="en-US" dirty="0">
                <a:solidFill>
                  <a:srgbClr val="FF0000"/>
                </a:solidFill>
                <a:latin typeface="黑体" panose="02010609060101010101" charset="-122"/>
                <a:ea typeface="黑体" panose="02010609060101010101" charset="-122"/>
                <a:sym typeface="黑体" panose="02010609060101010101" charset="-122"/>
              </a:rPr>
              <a:t>规避招标</a:t>
            </a:r>
            <a:r>
              <a:rPr lang="zh-CN" altLang="en-US" dirty="0">
                <a:solidFill>
                  <a:schemeClr val="tx1"/>
                </a:solidFill>
                <a:latin typeface="黑体" panose="02010609060101010101" charset="-122"/>
                <a:ea typeface="黑体" panose="02010609060101010101" charset="-122"/>
                <a:sym typeface="黑体" panose="02010609060101010101" charset="-122"/>
              </a:rPr>
              <a:t>；不得将依法必须招标的公路建设项目进行拆分或分解成若干子项目，使其达不到法定的招标规模标准；</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55874" y="40227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592923" y="233362"/>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947670" y="2414905"/>
            <a:ext cx="8644890"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（三）</a:t>
            </a:r>
            <a:r>
              <a:rPr lang="zh-CN" altLang="en-US" dirty="0">
                <a:solidFill>
                  <a:srgbClr val="FF0000"/>
                </a:solidFill>
                <a:latin typeface="黑体" panose="02010609060101010101" charset="-122"/>
                <a:ea typeface="黑体" panose="02010609060101010101" charset="-122"/>
                <a:sym typeface="黑体" panose="02010609060101010101" charset="-122"/>
              </a:rPr>
              <a:t>严格按照</a:t>
            </a:r>
            <a:r>
              <a:rPr lang="en-US" altLang="zh-CN" dirty="0">
                <a:solidFill>
                  <a:srgbClr val="FF0000"/>
                </a:solidFill>
                <a:latin typeface="黑体" panose="02010609060101010101" charset="-122"/>
                <a:ea typeface="黑体" panose="02010609060101010101" charset="-122"/>
                <a:sym typeface="黑体" panose="02010609060101010101" charset="-122"/>
              </a:rPr>
              <a:t>《</a:t>
            </a:r>
            <a:r>
              <a:rPr lang="zh-CN" altLang="en-US" dirty="0">
                <a:solidFill>
                  <a:srgbClr val="FF0000"/>
                </a:solidFill>
                <a:latin typeface="黑体" panose="02010609060101010101" charset="-122"/>
                <a:ea typeface="黑体" panose="02010609060101010101" charset="-122"/>
                <a:sym typeface="黑体" panose="02010609060101010101" charset="-122"/>
              </a:rPr>
              <a:t>建筑业企业资质标准</a:t>
            </a:r>
            <a:r>
              <a:rPr lang="en-US" altLang="zh-CN" dirty="0">
                <a:solidFill>
                  <a:srgbClr val="FF0000"/>
                </a:solidFill>
                <a:latin typeface="黑体" panose="02010609060101010101" charset="-122"/>
                <a:ea typeface="黑体" panose="02010609060101010101" charset="-122"/>
                <a:sym typeface="黑体" panose="02010609060101010101" charset="-122"/>
              </a:rPr>
              <a:t>》</a:t>
            </a:r>
            <a:r>
              <a:rPr lang="zh-CN" altLang="en-US" dirty="0">
                <a:solidFill>
                  <a:srgbClr val="FF0000"/>
                </a:solidFill>
                <a:latin typeface="黑体" panose="02010609060101010101" charset="-122"/>
                <a:ea typeface="黑体" panose="02010609060101010101" charset="-122"/>
                <a:sym typeface="黑体" panose="02010609060101010101" charset="-122"/>
              </a:rPr>
              <a:t>等相关文件规定的承担范围进行投标人资格条件设定，要符合招标项目的具体特点和实际需要；除国家规定必须具备资质才能承揽的内容外，不提高、不增加不必要资质，不设置与项目不匹配的财务要求、业绩要求、人员要求、设备要求等其他资格条件</a:t>
            </a:r>
            <a:r>
              <a:rPr lang="zh-CN" altLang="en-US" dirty="0">
                <a:solidFill>
                  <a:schemeClr val="tx1"/>
                </a:solidFill>
                <a:latin typeface="黑体" panose="02010609060101010101" charset="-122"/>
                <a:ea typeface="黑体" panose="02010609060101010101" charset="-122"/>
                <a:sym typeface="黑体" panose="02010609060101010101" charset="-122"/>
              </a:rPr>
              <a:t>；不得对不同企业实行差别待遇或者歧视待遇；</a:t>
            </a:r>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40227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33362"/>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3016885" y="2322830"/>
            <a:ext cx="8463915"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（四）依法依规选择评标办法，不得设定与项目特点无关的评分因素，不得为特定投标人量身定做有倾向性的评分标准；</a:t>
            </a:r>
            <a:endParaRPr lang="zh-CN" altLang="en-US"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（五）在资格预审或招标公告、文件中公布受理异议的联系人和联系方式，及时答复和处理潜在投标人或者其他利害关系人提出的异议。</a:t>
            </a:r>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40227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a:t>
            </a:r>
            <a:r>
              <a:t>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33362"/>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3072765" y="2436495"/>
            <a:ext cx="8436610" cy="276860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第九条   招标人从业人员应当严格遵守招标投标相关纪律要求及保密规定，</a:t>
            </a:r>
            <a:r>
              <a:rPr lang="zh-CN" altLang="en-US" dirty="0">
                <a:solidFill>
                  <a:srgbClr val="FF0000"/>
                </a:solidFill>
                <a:latin typeface="黑体" panose="02010609060101010101" charset="-122"/>
                <a:ea typeface="黑体" panose="02010609060101010101" charset="-122"/>
                <a:sym typeface="黑体" panose="02010609060101010101" charset="-122"/>
              </a:rPr>
              <a:t>不得与投标人或潜在投标人进行私下接触，向相关利益人员透露潜在投标人名单、资格预审申请文件或投标文件内容、资格审查或评标情况等招标项目的有关信息</a:t>
            </a:r>
            <a:r>
              <a:rPr lang="zh-CN" altLang="en-US" dirty="0">
                <a:solidFill>
                  <a:schemeClr val="tx1"/>
                </a:solidFill>
                <a:latin typeface="黑体" panose="02010609060101010101" charset="-122"/>
                <a:ea typeface="黑体" panose="02010609060101010101" charset="-122"/>
                <a:sym typeface="黑体" panose="02010609060101010101" charset="-122"/>
              </a:rPr>
              <a:t>。</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endParaRPr lang="zh-CN" altLang="en-US" sz="2000"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43148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6220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954020" y="2303145"/>
            <a:ext cx="8618855"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第十条  </a:t>
            </a:r>
            <a:r>
              <a:rPr lang="zh-CN" altLang="en-US" dirty="0">
                <a:solidFill>
                  <a:srgbClr val="FF0000"/>
                </a:solidFill>
                <a:latin typeface="黑体" panose="02010609060101010101" charset="-122"/>
                <a:ea typeface="黑体" panose="02010609060101010101" charset="-122"/>
                <a:sym typeface="黑体" panose="02010609060101010101" charset="-122"/>
              </a:rPr>
              <a:t> 招标人从业人员协助评标委员会评标的，</a:t>
            </a:r>
            <a:r>
              <a:rPr lang="zh-CN" altLang="en-US" dirty="0">
                <a:solidFill>
                  <a:schemeClr val="tx1"/>
                </a:solidFill>
                <a:latin typeface="黑体" panose="02010609060101010101" charset="-122"/>
                <a:ea typeface="黑体" panose="02010609060101010101" charset="-122"/>
                <a:sym typeface="黑体" panose="02010609060101010101" charset="-122"/>
              </a:rPr>
              <a:t>应当按照</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公路工程建设项目评标工作细则</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要求，客观、准确地反映投标文件对招标文件规定的响应情况；不得故意遗漏或者片面摘录，不得对投标文件作出任何评价，不得在评标委员会对所有偏差定性之前透露存有偏差的投标人名称；不得明示或者暗示其倾向或者排斥特定投标人。</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355917"/>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186638"/>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二</a:t>
            </a:r>
            <a:r>
              <a:rPr sz="2800" dirty="0"/>
              <a:t>章 </a:t>
            </a:r>
            <a:r>
              <a:rPr lang="zh-CN" altLang="en-US" sz="2800" dirty="0"/>
              <a:t>招标人</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976245" y="2433320"/>
            <a:ext cx="8452485"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第十一条   </a:t>
            </a:r>
            <a:r>
              <a:rPr lang="zh-CN" altLang="en-US" dirty="0">
                <a:solidFill>
                  <a:srgbClr val="FF0000"/>
                </a:solidFill>
                <a:latin typeface="黑体" panose="02010609060101010101" charset="-122"/>
                <a:ea typeface="黑体" panose="02010609060101010101" charset="-122"/>
                <a:sym typeface="黑体" panose="02010609060101010101" charset="-122"/>
              </a:rPr>
              <a:t>鼓励招标人自行采用随机抽取的方式确定委派进入评标委员会的招标人代表，抽取时间与评标专家抽取同时进行。评标工作开始前招标人代表信息要严格保密。</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招标人代表在评标期间不得向评标委员会提供带有明示或者暗示倾向或者排斥特定投标人的信息。</a:t>
            </a:r>
            <a:endParaRPr lang="en-US" altLang="zh-CN"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77670"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第一部分  编制依据及适用范围"/>
          <p:cNvSpPr txBox="1"/>
          <p:nvPr/>
        </p:nvSpPr>
        <p:spPr>
          <a:xfrm>
            <a:off x="3848735" y="3574415"/>
            <a:ext cx="4753610" cy="922020"/>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3600" dirty="0" err="1">
                <a:solidFill>
                  <a:srgbClr val="FF0000"/>
                </a:solidFill>
              </a:rPr>
              <a:t>第</a:t>
            </a:r>
            <a:r>
              <a:rPr lang="zh-CN" sz="3600" dirty="0" err="1">
                <a:solidFill>
                  <a:srgbClr val="FF0000"/>
                </a:solidFill>
              </a:rPr>
              <a:t>三章</a:t>
            </a:r>
            <a:r>
              <a:rPr sz="3600" dirty="0">
                <a:solidFill>
                  <a:srgbClr val="FF0000"/>
                </a:solidFill>
              </a:rPr>
              <a:t>  </a:t>
            </a:r>
            <a:r>
              <a:rPr lang="zh-CN" sz="3600" dirty="0">
                <a:solidFill>
                  <a:srgbClr val="FF0000"/>
                </a:solidFill>
              </a:rPr>
              <a:t>招标代理机构</a:t>
            </a:r>
            <a:endParaRPr lang="zh-CN" sz="3600" dirty="0">
              <a:solidFill>
                <a:srgbClr val="FF0000"/>
              </a:solidFill>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sp>
        <p:nvSpPr>
          <p:cNvPr id="288" name="《北京市公路工程标准电子招标文件》"/>
          <p:cNvSpPr txBox="1"/>
          <p:nvPr/>
        </p:nvSpPr>
        <p:spPr>
          <a:xfrm>
            <a:off x="2495549" y="260667"/>
            <a:ext cx="7838124" cy="39560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sp>
        <p:nvSpPr>
          <p:cNvPr id="6" name="第一部分  编制依据及适用范围"/>
          <p:cNvSpPr txBox="1"/>
          <p:nvPr/>
        </p:nvSpPr>
        <p:spPr>
          <a:xfrm>
            <a:off x="3681095" y="1556385"/>
            <a:ext cx="5598795" cy="737235"/>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2800" dirty="0" err="1"/>
              <a:t>第</a:t>
            </a:r>
            <a:r>
              <a:rPr lang="zh-CN" sz="2800" dirty="0" err="1"/>
              <a:t>三</a:t>
            </a:r>
            <a:r>
              <a:rPr sz="2800" dirty="0" err="1"/>
              <a:t>部分</a:t>
            </a:r>
            <a:r>
              <a:rPr sz="2800" dirty="0"/>
              <a:t>  </a:t>
            </a:r>
            <a:r>
              <a:rPr lang="zh-CN" sz="2800" dirty="0"/>
              <a:t>从业人员规范</a:t>
            </a:r>
            <a:r>
              <a:rPr lang="zh-CN" altLang="en-US" sz="2800" dirty="0"/>
              <a:t>主要内容</a:t>
            </a:r>
            <a:endParaRPr sz="2800" dirty="0">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38179" y="260667"/>
            <a:ext cx="857370" cy="733527"/>
          </a:xfrm>
          <a:prstGeom prst="rect">
            <a:avLst/>
          </a:prstGeom>
        </p:spPr>
      </p:pic>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三</a:t>
            </a:r>
            <a:r>
              <a:rPr sz="2800" dirty="0"/>
              <a:t>章 </a:t>
            </a:r>
            <a:r>
              <a:rPr lang="zh-CN" altLang="en-US" sz="2800" dirty="0"/>
              <a:t>招标代理机构</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969260" y="2305685"/>
            <a:ext cx="8553450" cy="396938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第十二条   招标人委托招标代理机构办理招标事宜的，双方应当签订书面委托合同。招标代理机构从业人员应当在招标人委托的范围内开展招标代理业务。</a:t>
            </a:r>
            <a:endParaRPr lang="en-US" altLang="zh-CN"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第十三条   </a:t>
            </a:r>
            <a:r>
              <a:rPr lang="zh-CN" altLang="en-US" dirty="0">
                <a:solidFill>
                  <a:srgbClr val="FF0000"/>
                </a:solidFill>
                <a:latin typeface="黑体" panose="02010609060101010101" charset="-122"/>
                <a:ea typeface="黑体" panose="02010609060101010101" charset="-122"/>
                <a:sym typeface="黑体" panose="02010609060101010101" charset="-122"/>
              </a:rPr>
              <a:t>招标代理机构应当建立可追溯的招标代理服务质量管理体系，</a:t>
            </a:r>
            <a:r>
              <a:rPr lang="zh-CN" altLang="en-US" dirty="0">
                <a:solidFill>
                  <a:schemeClr val="tx1"/>
                </a:solidFill>
                <a:latin typeface="黑体" panose="02010609060101010101" charset="-122"/>
                <a:ea typeface="黑体" panose="02010609060101010101" charset="-122"/>
                <a:sym typeface="黑体" panose="02010609060101010101" charset="-122"/>
              </a:rPr>
              <a:t>为招标项目配备招标、工程技术、工程管理、工程造价等专业技术人员，</a:t>
            </a:r>
            <a:r>
              <a:rPr lang="zh-CN" altLang="en-US" dirty="0">
                <a:solidFill>
                  <a:srgbClr val="FF0000"/>
                </a:solidFill>
                <a:latin typeface="黑体" panose="02010609060101010101" charset="-122"/>
                <a:ea typeface="黑体" panose="02010609060101010101" charset="-122"/>
                <a:sym typeface="黑体" panose="02010609060101010101" charset="-122"/>
              </a:rPr>
              <a:t>并定期开展专业培训、职业技能培训和</a:t>
            </a:r>
            <a:r>
              <a:rPr lang="zh-CN" altLang="en-US" b="1" dirty="0">
                <a:solidFill>
                  <a:srgbClr val="FF0000"/>
                </a:solidFill>
                <a:latin typeface="黑体" panose="02010609060101010101" charset="-122"/>
                <a:ea typeface="黑体" panose="02010609060101010101" charset="-122"/>
                <a:sym typeface="黑体" panose="02010609060101010101" charset="-122"/>
              </a:rPr>
              <a:t>廉洁教育</a:t>
            </a:r>
            <a:r>
              <a:rPr lang="zh-CN" altLang="en-US" dirty="0">
                <a:solidFill>
                  <a:srgbClr val="FF0000"/>
                </a:solidFill>
                <a:latin typeface="黑体" panose="02010609060101010101" charset="-122"/>
                <a:ea typeface="黑体" panose="02010609060101010101" charset="-122"/>
                <a:sym typeface="黑体" panose="02010609060101010101" charset="-122"/>
              </a:rPr>
              <a:t>。</a:t>
            </a:r>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739829" y="21477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三</a:t>
            </a:r>
            <a:r>
              <a:rPr sz="2800" dirty="0"/>
              <a:t>章 </a:t>
            </a:r>
            <a:r>
              <a:rPr lang="zh-CN" altLang="en-US" sz="2800" dirty="0"/>
              <a:t>招标代理机构</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165350" y="2237105"/>
            <a:ext cx="9696450" cy="4154170"/>
          </a:xfrm>
          <a:prstGeom prst="rect">
            <a:avLst/>
          </a:prstGeom>
          <a:ln w="12700">
            <a:miter lim="400000"/>
          </a:ln>
        </p:spPr>
        <p:txBody>
          <a:bodyPr wrap="square" lIns="45719" rIns="45719">
            <a:spAutoFit/>
          </a:bodyPr>
          <a:lstStyle/>
          <a:p>
            <a:pPr lvl="0" algn="l" eaLnBrk="1">
              <a:lnSpc>
                <a:spcPct val="150000"/>
              </a:lnSpc>
            </a:pPr>
            <a:r>
              <a:rPr lang="en-US" altLang="zh-CN" sz="2200" dirty="0">
                <a:solidFill>
                  <a:schemeClr val="tx1"/>
                </a:solidFill>
                <a:latin typeface="黑体" panose="02010609060101010101" charset="-122"/>
                <a:ea typeface="黑体" panose="02010609060101010101" charset="-122"/>
                <a:sym typeface="黑体" panose="02010609060101010101" charset="-122"/>
              </a:rPr>
              <a:t>    </a:t>
            </a:r>
            <a:r>
              <a:rPr lang="zh-CN" altLang="en-US" sz="2200" dirty="0">
                <a:solidFill>
                  <a:schemeClr val="tx1"/>
                </a:solidFill>
                <a:latin typeface="黑体" panose="02010609060101010101" charset="-122"/>
                <a:ea typeface="黑体" panose="02010609060101010101" charset="-122"/>
                <a:sym typeface="黑体" panose="02010609060101010101" charset="-122"/>
              </a:rPr>
              <a:t>第十四条 </a:t>
            </a:r>
            <a:r>
              <a:rPr lang="zh-CN" altLang="en-US" sz="2200" dirty="0">
                <a:solidFill>
                  <a:srgbClr val="FF0000"/>
                </a:solidFill>
                <a:latin typeface="黑体" panose="02010609060101010101" charset="-122"/>
                <a:ea typeface="黑体" panose="02010609060101010101" charset="-122"/>
                <a:sym typeface="黑体" panose="02010609060101010101" charset="-122"/>
              </a:rPr>
              <a:t>招标代理机构选派的项目负责人应当具备以下能力：</a:t>
            </a:r>
            <a:endParaRPr lang="en-US" altLang="zh-CN" sz="2200" dirty="0">
              <a:solidFill>
                <a:srgbClr val="FF0000"/>
              </a:solidFill>
              <a:latin typeface="黑体" panose="02010609060101010101" charset="-122"/>
              <a:ea typeface="黑体" panose="02010609060101010101" charset="-122"/>
              <a:sym typeface="黑体" panose="02010609060101010101" charset="-122"/>
            </a:endParaRPr>
          </a:p>
          <a:p>
            <a:pPr lvl="0" algn="l" eaLnBrk="1">
              <a:lnSpc>
                <a:spcPct val="150000"/>
              </a:lnSpc>
            </a:pPr>
            <a:r>
              <a:rPr lang="en-US" altLang="zh-CN" sz="2200" dirty="0">
                <a:solidFill>
                  <a:srgbClr val="FF0000"/>
                </a:solidFill>
                <a:latin typeface="黑体" panose="02010609060101010101" charset="-122"/>
                <a:ea typeface="黑体" panose="02010609060101010101" charset="-122"/>
                <a:sym typeface="黑体" panose="02010609060101010101" charset="-122"/>
              </a:rPr>
              <a:t>    (</a:t>
            </a:r>
            <a:r>
              <a:rPr lang="zh-CN" altLang="en-US" sz="2200" dirty="0">
                <a:solidFill>
                  <a:srgbClr val="FF0000"/>
                </a:solidFill>
                <a:latin typeface="黑体" panose="02010609060101010101" charset="-122"/>
                <a:ea typeface="黑体" panose="02010609060101010101" charset="-122"/>
                <a:sym typeface="黑体" panose="02010609060101010101" charset="-122"/>
              </a:rPr>
              <a:t>一）具备招标相关的技术、经济、管理和法律法规等专业知识，以及综合应用专业知识分析和解决招标实际问题、提供招标服务所需达到的职业能力；</a:t>
            </a:r>
            <a:endParaRPr lang="zh-CN" altLang="en-US" sz="2200" dirty="0">
              <a:solidFill>
                <a:srgbClr val="FF0000"/>
              </a:solidFill>
              <a:latin typeface="黑体" panose="02010609060101010101" charset="-122"/>
              <a:ea typeface="黑体" panose="02010609060101010101" charset="-122"/>
              <a:sym typeface="黑体" panose="02010609060101010101" charset="-122"/>
            </a:endParaRPr>
          </a:p>
          <a:p>
            <a:pPr lvl="0" algn="l" eaLnBrk="1">
              <a:lnSpc>
                <a:spcPct val="150000"/>
              </a:lnSpc>
            </a:pPr>
            <a:r>
              <a:rPr lang="en-US" altLang="zh-CN" sz="2200" dirty="0">
                <a:solidFill>
                  <a:schemeClr val="tx1"/>
                </a:solidFill>
                <a:latin typeface="黑体" panose="02010609060101010101" charset="-122"/>
                <a:ea typeface="黑体" panose="02010609060101010101" charset="-122"/>
                <a:sym typeface="黑体" panose="02010609060101010101" charset="-122"/>
              </a:rPr>
              <a:t>   </a:t>
            </a:r>
            <a:r>
              <a:rPr lang="zh-CN" altLang="en-US" sz="2200" dirty="0">
                <a:solidFill>
                  <a:schemeClr val="tx1"/>
                </a:solidFill>
                <a:latin typeface="黑体" panose="02010609060101010101" charset="-122"/>
                <a:ea typeface="黑体" panose="02010609060101010101" charset="-122"/>
                <a:sym typeface="黑体" panose="02010609060101010101" charset="-122"/>
              </a:rPr>
              <a:t>（二）具备策划招标方案的能力，具备完成资格预审文件或招标文件的编制、澄清、修改和异议处理的能力；</a:t>
            </a:r>
            <a:endParaRPr lang="zh-CN" altLang="en-US" sz="2200" dirty="0">
              <a:solidFill>
                <a:schemeClr val="tx1"/>
              </a:solidFill>
              <a:latin typeface="黑体" panose="02010609060101010101" charset="-122"/>
              <a:ea typeface="黑体" panose="02010609060101010101" charset="-122"/>
              <a:sym typeface="黑体" panose="02010609060101010101" charset="-122"/>
            </a:endParaRPr>
          </a:p>
          <a:p>
            <a:pPr lvl="0" algn="l" eaLnBrk="1">
              <a:lnSpc>
                <a:spcPct val="150000"/>
              </a:lnSpc>
            </a:pPr>
            <a:r>
              <a:rPr lang="en-US" altLang="zh-CN" sz="2200" dirty="0">
                <a:solidFill>
                  <a:schemeClr val="tx1"/>
                </a:solidFill>
                <a:latin typeface="黑体" panose="02010609060101010101" charset="-122"/>
                <a:ea typeface="黑体" panose="02010609060101010101" charset="-122"/>
                <a:sym typeface="黑体" panose="02010609060101010101" charset="-122"/>
              </a:rPr>
              <a:t>   </a:t>
            </a:r>
            <a:r>
              <a:rPr lang="zh-CN" altLang="en-US" sz="2200" dirty="0">
                <a:solidFill>
                  <a:schemeClr val="tx1"/>
                </a:solidFill>
                <a:latin typeface="黑体" panose="02010609060101010101" charset="-122"/>
                <a:ea typeface="黑体" panose="02010609060101010101" charset="-122"/>
                <a:sym typeface="黑体" panose="02010609060101010101" charset="-122"/>
              </a:rPr>
              <a:t>（三）具备组织资格审查、开评标、异议处理及合同签订的能力；</a:t>
            </a:r>
            <a:endParaRPr lang="zh-CN" altLang="en-US" sz="2200" dirty="0">
              <a:solidFill>
                <a:schemeClr val="tx1"/>
              </a:solidFill>
              <a:latin typeface="黑体" panose="02010609060101010101" charset="-122"/>
              <a:ea typeface="黑体" panose="02010609060101010101" charset="-122"/>
              <a:sym typeface="黑体" panose="02010609060101010101" charset="-122"/>
            </a:endParaRPr>
          </a:p>
          <a:p>
            <a:pPr lvl="0" algn="l" eaLnBrk="1">
              <a:lnSpc>
                <a:spcPct val="150000"/>
              </a:lnSpc>
            </a:pPr>
            <a:r>
              <a:rPr lang="en-US" altLang="zh-CN" sz="2200" dirty="0">
                <a:solidFill>
                  <a:schemeClr val="tx1"/>
                </a:solidFill>
                <a:latin typeface="黑体" panose="02010609060101010101" charset="-122"/>
                <a:ea typeface="黑体" panose="02010609060101010101" charset="-122"/>
                <a:sym typeface="黑体" panose="02010609060101010101" charset="-122"/>
              </a:rPr>
              <a:t>   </a:t>
            </a:r>
            <a:r>
              <a:rPr lang="zh-CN" altLang="en-US" sz="2200" dirty="0">
                <a:solidFill>
                  <a:schemeClr val="tx1"/>
                </a:solidFill>
                <a:latin typeface="黑体" panose="02010609060101010101" charset="-122"/>
                <a:ea typeface="黑体" panose="02010609060101010101" charset="-122"/>
                <a:sym typeface="黑体" panose="02010609060101010101" charset="-122"/>
              </a:rPr>
              <a:t>（四）具备完成招标人委托的其他招标代理工作内容的相应能力。</a:t>
            </a:r>
            <a:endParaRPr lang="zh-CN" altLang="en-US" sz="2200"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2760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 name="《北京市公路工程标准电子招标文件》"/>
          <p:cNvSpPr txBox="1"/>
          <p:nvPr/>
        </p:nvSpPr>
        <p:spPr>
          <a:xfrm>
            <a:off x="2541269" y="431482"/>
            <a:ext cx="7838124" cy="39560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grpSp>
        <p:nvGrpSpPr>
          <p:cNvPr id="3" name="组合 10"/>
          <p:cNvGrpSpPr/>
          <p:nvPr/>
        </p:nvGrpSpPr>
        <p:grpSpPr>
          <a:xfrm>
            <a:off x="3703638" y="3197859"/>
            <a:ext cx="5429250" cy="953135"/>
            <a:chOff x="2057401" y="1276271"/>
            <a:chExt cx="4714907" cy="954192"/>
          </a:xfrm>
        </p:grpSpPr>
        <p:sp>
          <p:nvSpPr>
            <p:cNvPr id="24600" name="直线 6"/>
            <p:cNvSpPr/>
            <p:nvPr/>
          </p:nvSpPr>
          <p:spPr>
            <a:xfrm flipV="1">
              <a:off x="2362199" y="2106665"/>
              <a:ext cx="4410109" cy="46927"/>
            </a:xfrm>
            <a:prstGeom prst="line">
              <a:avLst/>
            </a:prstGeom>
            <a:ln w="25400" cap="flat" cmpd="sng">
              <a:solidFill>
                <a:schemeClr val="tx2"/>
              </a:solidFill>
              <a:prstDash val="sysDot"/>
              <a:headEnd type="none" w="med" len="med"/>
              <a:tailEnd type="oval" w="med" len="med"/>
            </a:ln>
          </p:spPr>
        </p:sp>
        <p:sp>
          <p:nvSpPr>
            <p:cNvPr id="13" name="矩形 7"/>
            <p:cNvSpPr>
              <a:spLocks noChangeArrowheads="1"/>
            </p:cNvSpPr>
            <p:nvPr/>
          </p:nvSpPr>
          <p:spPr bwMode="gray">
            <a:xfrm rot="3419336">
              <a:off x="2138375" y="1655866"/>
              <a:ext cx="359173" cy="521121"/>
            </a:xfrm>
            <a:prstGeom prst="rect">
              <a:avLst/>
            </a:prstGeom>
            <a:gradFill rotWithShape="1">
              <a:gsLst>
                <a:gs pos="0">
                  <a:schemeClr val="accent1"/>
                </a:gs>
                <a:gs pos="100000">
                  <a:schemeClr val="accent1">
                    <a:gamma/>
                    <a:shade val="46275"/>
                    <a:invGamma/>
                  </a:schemeClr>
                </a:gs>
              </a:gsLst>
              <a:lin ang="5400000" scaled="1"/>
            </a:gradFill>
            <a:ln w="9525">
              <a:miter lim="800000"/>
            </a:ln>
            <a:effectLst/>
            <a:scene3d>
              <a:camera prst="legacyPerspectiveFront">
                <a:rot lat="0" lon="1500000" rev="0"/>
              </a:camera>
              <a:lightRig rig="legacyFlat4" dir="b"/>
            </a:scene3d>
            <a:sp3d extrusionH="430200" prstMaterial="legacyMatte">
              <a:bevelT w="13500" h="13500" prst="angle"/>
              <a:bevelB w="13500" h="13500" prst="angle"/>
              <a:extrusionClr>
                <a:schemeClr val="accent1"/>
              </a:extrusionClr>
            </a:sp3d>
          </p:spPr>
          <p:txBody>
            <a:bodyPr wrap="none" anchor="ctr">
              <a:flatTx/>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24602" name="文本框 8"/>
            <p:cNvSpPr txBox="1"/>
            <p:nvPr/>
          </p:nvSpPr>
          <p:spPr>
            <a:xfrm>
              <a:off x="3060490" y="1276271"/>
              <a:ext cx="3538662" cy="954192"/>
            </a:xfrm>
            <a:prstGeom prst="rect">
              <a:avLst/>
            </a:prstGeom>
            <a:noFill/>
            <a:ln w="9525">
              <a:noFill/>
            </a:ln>
          </p:spPr>
          <p:txBody>
            <a:bodyPr wrap="square">
              <a:spAutoFit/>
            </a:bodyPr>
            <a:lstStyle/>
            <a:p>
              <a:pPr algn="l">
                <a:lnSpc>
                  <a:spcPct val="200000"/>
                </a:lnSpc>
                <a:buFont typeface="Wingdings" panose="05000000000000000000" charset="0"/>
                <a:defRPr sz="1300">
                  <a:latin typeface="黑体" panose="02010609060101010101" charset="-122"/>
                  <a:ea typeface="黑体" panose="02010609060101010101" charset="-122"/>
                  <a:cs typeface="黑体" panose="02010609060101010101" charset="-122"/>
                  <a:sym typeface="黑体" panose="02010609060101010101" charset="-122"/>
                </a:defRPr>
              </a:pPr>
              <a:r>
                <a:rPr sz="2800" dirty="0" err="1">
                  <a:sym typeface="+mn-ea"/>
                </a:rPr>
                <a:t>第一部分</a:t>
              </a:r>
              <a:r>
                <a:rPr sz="2800" dirty="0">
                  <a:sym typeface="+mn-ea"/>
                </a:rPr>
                <a:t>  </a:t>
              </a:r>
              <a:r>
                <a:rPr sz="2800" dirty="0" err="1">
                  <a:sym typeface="+mn-ea"/>
                </a:rPr>
                <a:t>编制</a:t>
              </a:r>
              <a:r>
                <a:rPr lang="zh-CN" sz="2800" dirty="0">
                  <a:sym typeface="+mn-ea"/>
                </a:rPr>
                <a:t>背景</a:t>
              </a:r>
              <a:endParaRPr lang="zh-CN" altLang="zh-CN" sz="2800" b="1" dirty="0">
                <a:latin typeface="微软雅黑" panose="020B0503020204020204" charset="-122"/>
                <a:ea typeface="微软雅黑" panose="020B0503020204020204" charset="-122"/>
                <a:sym typeface="+mn-ea"/>
              </a:endParaRPr>
            </a:p>
          </p:txBody>
        </p:sp>
        <p:sp>
          <p:nvSpPr>
            <p:cNvPr id="24603" name="文本框 9"/>
            <p:cNvSpPr txBox="1"/>
            <p:nvPr/>
          </p:nvSpPr>
          <p:spPr>
            <a:xfrm>
              <a:off x="2152617" y="1630851"/>
              <a:ext cx="330319" cy="522549"/>
            </a:xfrm>
            <a:prstGeom prst="rect">
              <a:avLst/>
            </a:prstGeom>
            <a:noFill/>
            <a:ln w="9525">
              <a:noFill/>
            </a:ln>
          </p:spPr>
          <p:txBody>
            <a:bodyPr wrap="none">
              <a:spAutoFit/>
            </a:bodyPr>
            <a:lstStyle/>
            <a:p>
              <a:pPr algn="ctr"/>
              <a:r>
                <a:rPr lang="en-US" altLang="zh-CN" sz="2800" b="1" dirty="0">
                  <a:solidFill>
                    <a:srgbClr val="FFFFFF"/>
                  </a:solidFill>
                  <a:latin typeface="Arial" panose="020B0604020202020204" pitchFamily="34" charset="0"/>
                  <a:cs typeface="Arial" panose="020B0604020202020204" pitchFamily="34" charset="0"/>
                </a:rPr>
                <a:t>1</a:t>
              </a:r>
              <a:endParaRPr lang="en-US" altLang="zh-CN" sz="2800" b="1" dirty="0">
                <a:solidFill>
                  <a:srgbClr val="FFFFFF"/>
                </a:solidFill>
                <a:latin typeface="Arial" panose="020B0604020202020204" pitchFamily="34" charset="0"/>
                <a:ea typeface="Arial" panose="020B0604020202020204" pitchFamily="34" charset="0"/>
                <a:cs typeface="Arial" panose="020B0604020202020204" pitchFamily="34" charset="0"/>
              </a:endParaRPr>
            </a:p>
          </p:txBody>
        </p:sp>
      </p:grpSp>
      <p:sp>
        <p:nvSpPr>
          <p:cNvPr id="4" name="文本框 3"/>
          <p:cNvSpPr txBox="1"/>
          <p:nvPr/>
        </p:nvSpPr>
        <p:spPr>
          <a:xfrm>
            <a:off x="4581087" y="1634841"/>
            <a:ext cx="4976037" cy="52070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pPr>
            <a:r>
              <a:rPr kumimoji="0" lang="zh-CN" altLang="en-US" sz="2800" b="0" i="0" u="none" strike="noStrike" cap="none" spc="0" normalizeH="0" baseline="0" dirty="0">
                <a:ln>
                  <a:noFill/>
                </a:ln>
                <a:solidFill>
                  <a:srgbClr val="FF0000"/>
                </a:solidFill>
                <a:effectLst/>
                <a:uFillTx/>
                <a:latin typeface="黑体" panose="02010609060101010101" charset="-122"/>
                <a:ea typeface="黑体" panose="02010609060101010101" charset="-122"/>
                <a:sym typeface="Calibri" panose="020F0502020204030204"/>
              </a:rPr>
              <a:t>主要内容</a:t>
            </a:r>
            <a:endParaRPr kumimoji="0" lang="zh-CN" altLang="en-US" sz="2800" b="0" i="0" u="none" strike="noStrike" cap="none" spc="0" normalizeH="0" baseline="0" dirty="0">
              <a:ln>
                <a:noFill/>
              </a:ln>
              <a:solidFill>
                <a:srgbClr val="FF0000"/>
              </a:solidFill>
              <a:effectLst/>
              <a:uFillTx/>
              <a:latin typeface="黑体" panose="02010609060101010101" charset="-122"/>
              <a:ea typeface="黑体" panose="02010609060101010101" charset="-122"/>
              <a:sym typeface="Calibri" panose="020F0502020204030204"/>
            </a:endParaRPr>
          </a:p>
        </p:txBody>
      </p:sp>
      <p:sp>
        <p:nvSpPr>
          <p:cNvPr id="6" name="椭圆 5"/>
          <p:cNvSpPr/>
          <p:nvPr/>
        </p:nvSpPr>
        <p:spPr>
          <a:xfrm>
            <a:off x="3715385" y="1582420"/>
            <a:ext cx="457200" cy="511810"/>
          </a:xfrm>
          <a:prstGeom prst="ellipse">
            <a:avLst/>
          </a:prstGeom>
        </p:spPr>
        <p:style>
          <a:lnRef idx="3">
            <a:schemeClr val="lt1"/>
          </a:lnRef>
          <a:fillRef idx="1">
            <a:schemeClr val="accent2"/>
          </a:fillRef>
          <a:effectRef idx="1">
            <a:schemeClr val="accent2"/>
          </a:effectRef>
          <a:fontRef idx="minor">
            <a:schemeClr val="lt1"/>
          </a:fontRef>
        </p:style>
      </p:sp>
      <p:pic>
        <p:nvPicPr>
          <p:cNvPr id="7" name="图片 6"/>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62203"/>
            <a:ext cx="857370" cy="733527"/>
          </a:xfrm>
          <a:prstGeom prst="rect">
            <a:avLst/>
          </a:prstGeom>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三</a:t>
            </a:r>
            <a:r>
              <a:rPr sz="2800" dirty="0"/>
              <a:t>章 </a:t>
            </a:r>
            <a:r>
              <a:rPr lang="zh-CN" altLang="en-US" sz="2800" dirty="0"/>
              <a:t>招标代理机构</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764790" y="2432050"/>
            <a:ext cx="8799195" cy="286131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第十五条   招标代理机构从业人员应当掌握</a:t>
            </a:r>
            <a:r>
              <a:rPr lang="zh-CN" altLang="en-US" dirty="0">
                <a:solidFill>
                  <a:srgbClr val="FF0000"/>
                </a:solidFill>
                <a:latin typeface="黑体" panose="02010609060101010101" charset="-122"/>
                <a:ea typeface="黑体" panose="02010609060101010101" charset="-122"/>
                <a:sym typeface="黑体" panose="02010609060101010101" charset="-122"/>
              </a:rPr>
              <a:t>招标投标法及有关法律法规、</a:t>
            </a:r>
            <a:r>
              <a:rPr lang="zh-CN" altLang="en-US" dirty="0">
                <a:solidFill>
                  <a:srgbClr val="FF0000"/>
                </a:solidFill>
                <a:latin typeface="黑体" panose="02010609060101010101" charset="-122"/>
                <a:ea typeface="黑体" panose="02010609060101010101" charset="-122"/>
                <a:sym typeface="黑体" panose="02010609060101010101" charset="-122"/>
              </a:rPr>
              <a:t>国家发展改革委等国家部委联合发布的与工程建设有关的系列标准文件、</a:t>
            </a:r>
            <a:r>
              <a:rPr lang="zh-CN" altLang="en-US" dirty="0">
                <a:solidFill>
                  <a:srgbClr val="FF0000"/>
                </a:solidFill>
                <a:latin typeface="黑体" panose="02010609060101010101" charset="-122"/>
                <a:ea typeface="黑体" panose="02010609060101010101" charset="-122"/>
                <a:sym typeface="黑体" panose="02010609060101010101" charset="-122"/>
              </a:rPr>
              <a:t>交通运输部发布的公路工程系列标准文件及北京市发布的相关标准文件</a:t>
            </a:r>
            <a:r>
              <a:rPr lang="zh-CN" altLang="en-US" dirty="0">
                <a:solidFill>
                  <a:srgbClr val="FF0000"/>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能够根据招标项目具体特点编制相适应的资格条件、评标办法、合同条款、技术要求等内容。</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77670"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三</a:t>
            </a:r>
            <a:r>
              <a:rPr sz="2800" dirty="0"/>
              <a:t>章 </a:t>
            </a:r>
            <a:r>
              <a:rPr lang="zh-CN" altLang="en-US" sz="2800" dirty="0"/>
              <a:t>招标代理机构</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2378075" y="2122805"/>
            <a:ext cx="8644255" cy="4707890"/>
          </a:xfrm>
          <a:prstGeom prst="rect">
            <a:avLst/>
          </a:prstGeom>
          <a:ln w="12700">
            <a:miter lim="400000"/>
          </a:ln>
        </p:spPr>
        <p:txBody>
          <a:bodyPr wrap="square" lIns="45719" rIns="45719">
            <a:spAutoFit/>
          </a:bodyPr>
          <a:lstStyle/>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（二）国家发改委</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《中华人民共和国</a:t>
            </a:r>
            <a:r>
              <a:rPr lang="zh-CN" altLang="en-US" sz="2000" dirty="0">
                <a:solidFill>
                  <a:srgbClr val="FF0000"/>
                </a:solidFill>
                <a:latin typeface="黑体" panose="02010609060101010101" charset="-122"/>
                <a:ea typeface="黑体" panose="02010609060101010101" charset="-122"/>
                <a:sym typeface="黑体" panose="02010609060101010101" charset="-122"/>
              </a:rPr>
              <a:t>标准设计施工总承包</a:t>
            </a:r>
            <a:r>
              <a:rPr lang="zh-CN" altLang="en-US" sz="2000" dirty="0">
                <a:solidFill>
                  <a:schemeClr val="tx1"/>
                </a:solidFill>
                <a:latin typeface="黑体" panose="02010609060101010101" charset="-122"/>
                <a:ea typeface="黑体" panose="02010609060101010101" charset="-122"/>
                <a:sym typeface="黑体" panose="02010609060101010101" charset="-122"/>
              </a:rPr>
              <a:t>招标文件》（2012年版）</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《简明标准施工招标文件》</a:t>
            </a:r>
            <a:r>
              <a:rPr lang="zh-CN" altLang="en-US" sz="2000" dirty="0">
                <a:solidFill>
                  <a:schemeClr val="tx1"/>
                </a:solidFill>
                <a:latin typeface="黑体" panose="02010609060101010101" charset="-122"/>
                <a:ea typeface="黑体" panose="02010609060101010101" charset="-122"/>
                <a:sym typeface="黑体" panose="02010609060101010101" charset="-122"/>
              </a:rPr>
              <a:t>（2012年版）</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《标准施工招标资格预审文件》（201</a:t>
            </a:r>
            <a:r>
              <a:rPr lang="en-US" altLang="zh-CN" sz="2000" dirty="0">
                <a:solidFill>
                  <a:schemeClr val="tx1"/>
                </a:solidFill>
                <a:latin typeface="黑体" panose="02010609060101010101" charset="-122"/>
                <a:ea typeface="黑体" panose="02010609060101010101" charset="-122"/>
                <a:sym typeface="黑体" panose="02010609060101010101" charset="-122"/>
              </a:rPr>
              <a:t>3</a:t>
            </a:r>
            <a:r>
              <a:rPr lang="zh-CN" altLang="en-US" sz="2000" dirty="0">
                <a:solidFill>
                  <a:schemeClr val="tx1"/>
                </a:solidFill>
                <a:latin typeface="黑体" panose="02010609060101010101" charset="-122"/>
                <a:ea typeface="黑体" panose="02010609060101010101" charset="-122"/>
                <a:sym typeface="黑体" panose="02010609060101010101" charset="-122"/>
              </a:rPr>
              <a:t>年版）</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《标准施工招标文件》（201</a:t>
            </a:r>
            <a:r>
              <a:rPr lang="en-US" altLang="zh-CN" sz="2000" dirty="0">
                <a:solidFill>
                  <a:schemeClr val="tx1"/>
                </a:solidFill>
                <a:latin typeface="黑体" panose="02010609060101010101" charset="-122"/>
                <a:ea typeface="黑体" panose="02010609060101010101" charset="-122"/>
                <a:sym typeface="黑体" panose="02010609060101010101" charset="-122"/>
              </a:rPr>
              <a:t>3</a:t>
            </a:r>
            <a:r>
              <a:rPr lang="zh-CN" altLang="en-US" sz="2000" dirty="0">
                <a:solidFill>
                  <a:schemeClr val="tx1"/>
                </a:solidFill>
                <a:latin typeface="黑体" panose="02010609060101010101" charset="-122"/>
                <a:ea typeface="黑体" panose="02010609060101010101" charset="-122"/>
                <a:sym typeface="黑体" panose="02010609060101010101" charset="-122"/>
              </a:rPr>
              <a:t>年版）</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《中华人民共和国</a:t>
            </a:r>
            <a:r>
              <a:rPr lang="zh-CN" altLang="en-US" sz="2000" dirty="0">
                <a:solidFill>
                  <a:srgbClr val="FF0000"/>
                </a:solidFill>
                <a:latin typeface="黑体" panose="02010609060101010101" charset="-122"/>
                <a:ea typeface="黑体" panose="02010609060101010101" charset="-122"/>
                <a:sym typeface="黑体" panose="02010609060101010101" charset="-122"/>
              </a:rPr>
              <a:t>标准设备采购</a:t>
            </a:r>
            <a:r>
              <a:rPr lang="zh-CN" altLang="en-US" sz="2000" dirty="0">
                <a:solidFill>
                  <a:schemeClr val="tx1"/>
                </a:solidFill>
                <a:latin typeface="黑体" panose="02010609060101010101" charset="-122"/>
                <a:ea typeface="黑体" panose="02010609060101010101" charset="-122"/>
                <a:sym typeface="黑体" panose="02010609060101010101" charset="-122"/>
              </a:rPr>
              <a:t>招标文件》（2017年版）</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《中华人民共和国</a:t>
            </a:r>
            <a:r>
              <a:rPr lang="zh-CN" altLang="en-US" sz="2000" dirty="0">
                <a:solidFill>
                  <a:srgbClr val="FF0000"/>
                </a:solidFill>
                <a:latin typeface="黑体" panose="02010609060101010101" charset="-122"/>
                <a:ea typeface="黑体" panose="02010609060101010101" charset="-122"/>
                <a:sym typeface="黑体" panose="02010609060101010101" charset="-122"/>
              </a:rPr>
              <a:t>标准材料采购</a:t>
            </a:r>
            <a:r>
              <a:rPr lang="zh-CN" altLang="en-US" sz="2000" dirty="0">
                <a:solidFill>
                  <a:schemeClr val="tx1"/>
                </a:solidFill>
                <a:latin typeface="黑体" panose="02010609060101010101" charset="-122"/>
                <a:ea typeface="黑体" panose="02010609060101010101" charset="-122"/>
                <a:sym typeface="黑体" panose="02010609060101010101" charset="-122"/>
              </a:rPr>
              <a:t>招标文件》（2017年版）</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《中华人民共和国标准勘察招标文件》（2017年版）</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《中华人民共和国标准设计招标文件》（2017年版）</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sz="2000" dirty="0">
                <a:solidFill>
                  <a:schemeClr val="tx1"/>
                </a:solidFill>
                <a:latin typeface="黑体" panose="02010609060101010101" charset="-122"/>
                <a:ea typeface="黑体" panose="02010609060101010101" charset="-122"/>
                <a:sym typeface="黑体" panose="02010609060101010101" charset="-122"/>
              </a:rPr>
              <a:t>《中华人民共和国标准监理招标文件》（2017年版）</a:t>
            </a:r>
            <a:endParaRPr lang="zh-CN" altLang="en-US" sz="2000"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43148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13220" y="26220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三</a:t>
            </a:r>
            <a:r>
              <a:rPr sz="2800" dirty="0"/>
              <a:t>章 </a:t>
            </a:r>
            <a:r>
              <a:rPr lang="zh-CN" altLang="en-US" sz="2800" dirty="0"/>
              <a:t>招标代理机构</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2541270" y="2236470"/>
            <a:ext cx="7402195" cy="396938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（一）交通运输部（</a:t>
            </a:r>
            <a:r>
              <a:rPr lang="en-US" altLang="zh-CN" dirty="0">
                <a:solidFill>
                  <a:schemeClr val="tx1"/>
                </a:solidFill>
                <a:latin typeface="黑体" panose="02010609060101010101" charset="-122"/>
                <a:ea typeface="黑体" panose="02010609060101010101" charset="-122"/>
                <a:sym typeface="黑体" panose="02010609060101010101" charset="-122"/>
              </a:rPr>
              <a:t>2018</a:t>
            </a:r>
            <a:r>
              <a:rPr lang="zh-CN" altLang="en-US" dirty="0">
                <a:solidFill>
                  <a:schemeClr val="tx1"/>
                </a:solidFill>
                <a:latin typeface="黑体" panose="02010609060101010101" charset="-122"/>
                <a:ea typeface="黑体" panose="02010609060101010101" charset="-122"/>
                <a:sym typeface="黑体" panose="02010609060101010101" charset="-122"/>
              </a:rPr>
              <a:t>年版）</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en-US" altLang="zh-CN" dirty="0">
                <a:solidFill>
                  <a:schemeClr val="tx1"/>
                </a:solidFill>
                <a:latin typeface="黑体" panose="02010609060101010101" charset="-122"/>
                <a:ea typeface="黑体" panose="02010609060101010101" charset="-122"/>
                <a:sym typeface="黑体" panose="02010609060101010101" charset="-122"/>
              </a:rPr>
              <a:t>1.</a:t>
            </a:r>
            <a:r>
              <a:rPr lang="zh-CN" altLang="en-US" dirty="0">
                <a:solidFill>
                  <a:schemeClr val="tx1"/>
                </a:solidFill>
                <a:latin typeface="黑体" panose="02010609060101010101" charset="-122"/>
                <a:ea typeface="黑体" panose="02010609060101010101" charset="-122"/>
                <a:sym typeface="黑体" panose="02010609060101010101" charset="-122"/>
              </a:rPr>
              <a:t>《公路工程标准</a:t>
            </a:r>
            <a:r>
              <a:rPr lang="zh-CN" altLang="en-US" dirty="0">
                <a:solidFill>
                  <a:srgbClr val="FF0000"/>
                </a:solidFill>
                <a:latin typeface="黑体" panose="02010609060101010101" charset="-122"/>
                <a:ea typeface="黑体" panose="02010609060101010101" charset="-122"/>
                <a:sym typeface="黑体" panose="02010609060101010101" charset="-122"/>
              </a:rPr>
              <a:t>勘察设计</a:t>
            </a:r>
            <a:r>
              <a:rPr lang="zh-CN" altLang="en-US" dirty="0">
                <a:solidFill>
                  <a:schemeClr val="tx1"/>
                </a:solidFill>
                <a:latin typeface="黑体" panose="02010609060101010101" charset="-122"/>
                <a:ea typeface="黑体" panose="02010609060101010101" charset="-122"/>
                <a:sym typeface="黑体" panose="02010609060101010101" charset="-122"/>
              </a:rPr>
              <a:t>招标资格预审文件》</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《公路工程标准勘察设计招标文件》</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en-US" altLang="zh-CN" dirty="0">
                <a:solidFill>
                  <a:schemeClr val="tx1"/>
                </a:solidFill>
                <a:latin typeface="黑体" panose="02010609060101010101" charset="-122"/>
                <a:ea typeface="黑体" panose="02010609060101010101" charset="-122"/>
                <a:sym typeface="黑体" panose="02010609060101010101" charset="-122"/>
              </a:rPr>
              <a:t>2.</a:t>
            </a:r>
            <a:r>
              <a:rPr lang="zh-CN" altLang="en-US" dirty="0">
                <a:solidFill>
                  <a:schemeClr val="tx1"/>
                </a:solidFill>
                <a:latin typeface="黑体" panose="02010609060101010101" charset="-122"/>
                <a:ea typeface="黑体" panose="02010609060101010101" charset="-122"/>
                <a:sym typeface="黑体" panose="02010609060101010101" charset="-122"/>
              </a:rPr>
              <a:t>《公路工程标准</a:t>
            </a:r>
            <a:r>
              <a:rPr lang="zh-CN" altLang="en-US" dirty="0">
                <a:solidFill>
                  <a:srgbClr val="FF0000"/>
                </a:solidFill>
                <a:latin typeface="黑体" panose="02010609060101010101" charset="-122"/>
                <a:ea typeface="黑体" panose="02010609060101010101" charset="-122"/>
                <a:sym typeface="黑体" panose="02010609060101010101" charset="-122"/>
              </a:rPr>
              <a:t>监理</a:t>
            </a:r>
            <a:r>
              <a:rPr lang="zh-CN" altLang="en-US" dirty="0">
                <a:solidFill>
                  <a:schemeClr val="tx1"/>
                </a:solidFill>
                <a:latin typeface="黑体" panose="02010609060101010101" charset="-122"/>
                <a:ea typeface="黑体" panose="02010609060101010101" charset="-122"/>
                <a:sym typeface="黑体" panose="02010609060101010101" charset="-122"/>
              </a:rPr>
              <a:t>招标资格预审文件》</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《公路工程标准监理招标文件》</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en-US" altLang="zh-CN" dirty="0">
                <a:solidFill>
                  <a:schemeClr val="tx1"/>
                </a:solidFill>
                <a:latin typeface="黑体" panose="02010609060101010101" charset="-122"/>
                <a:ea typeface="黑体" panose="02010609060101010101" charset="-122"/>
                <a:sym typeface="黑体" panose="02010609060101010101" charset="-122"/>
              </a:rPr>
              <a:t>3.</a:t>
            </a:r>
            <a:r>
              <a:rPr lang="zh-CN" altLang="en-US" dirty="0">
                <a:solidFill>
                  <a:schemeClr val="tx1"/>
                </a:solidFill>
                <a:latin typeface="黑体" panose="02010609060101010101" charset="-122"/>
                <a:ea typeface="黑体" panose="02010609060101010101" charset="-122"/>
                <a:sym typeface="黑体" panose="02010609060101010101" charset="-122"/>
              </a:rPr>
              <a:t>《公路工程标准</a:t>
            </a:r>
            <a:r>
              <a:rPr lang="zh-CN" altLang="en-US" dirty="0">
                <a:solidFill>
                  <a:srgbClr val="FF0000"/>
                </a:solidFill>
                <a:latin typeface="黑体" panose="02010609060101010101" charset="-122"/>
                <a:ea typeface="黑体" panose="02010609060101010101" charset="-122"/>
                <a:sym typeface="黑体" panose="02010609060101010101" charset="-122"/>
              </a:rPr>
              <a:t>施工</a:t>
            </a:r>
            <a:r>
              <a:rPr lang="zh-CN" altLang="en-US" dirty="0">
                <a:solidFill>
                  <a:schemeClr val="tx1"/>
                </a:solidFill>
                <a:latin typeface="黑体" panose="02010609060101010101" charset="-122"/>
                <a:ea typeface="黑体" panose="02010609060101010101" charset="-122"/>
                <a:sym typeface="黑体" panose="02010609060101010101" charset="-122"/>
              </a:rPr>
              <a:t>招标资格预审文件》</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《公路工程标准施工招标文件》</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43148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13220" y="26220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三</a:t>
            </a:r>
            <a:r>
              <a:rPr sz="2800" dirty="0"/>
              <a:t>章 </a:t>
            </a:r>
            <a:r>
              <a:rPr lang="zh-CN" altLang="en-US" sz="2800" dirty="0"/>
              <a:t>招标代理机构</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541270" y="2305685"/>
            <a:ext cx="8641080"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第十六条   招标代理机构从业人员应当按照法律法规及招标人有关规定开展招标工作，</a:t>
            </a:r>
            <a:r>
              <a:rPr lang="zh-CN" altLang="en-US" dirty="0">
                <a:solidFill>
                  <a:srgbClr val="FF0000"/>
                </a:solidFill>
                <a:latin typeface="黑体" panose="02010609060101010101" charset="-122"/>
                <a:ea typeface="黑体" panose="02010609060101010101" charset="-122"/>
                <a:sym typeface="黑体" panose="02010609060101010101" charset="-122"/>
              </a:rPr>
              <a:t>及时告知招标人在招标过程中存在的各类风险，与招标人就招标活动中形成的各类成果文件和发生的事项进行积极沟通，督促招标人与中标人依法签订承包合同，</a:t>
            </a:r>
            <a:r>
              <a:rPr lang="zh-CN" altLang="en-US" dirty="0">
                <a:solidFill>
                  <a:schemeClr val="tx1"/>
                </a:solidFill>
                <a:latin typeface="黑体" panose="02010609060101010101" charset="-122"/>
                <a:ea typeface="黑体" panose="02010609060101010101" charset="-122"/>
                <a:sym typeface="黑体" panose="02010609060101010101" charset="-122"/>
              </a:rPr>
              <a:t>主动配合交通运输主管部门开展的各项检查，接受招标人或其主管部门的考核。</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35809"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三</a:t>
            </a:r>
            <a:r>
              <a:rPr sz="2800" dirty="0"/>
              <a:t>章 </a:t>
            </a:r>
            <a:r>
              <a:rPr lang="zh-CN" altLang="en-US" sz="2800" dirty="0"/>
              <a:t>招标代理机构</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510155" y="2101215"/>
            <a:ext cx="9418955" cy="396938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招标代理机构从业人员不得存在以下行为：</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（一）</a:t>
            </a:r>
            <a:r>
              <a:rPr lang="zh-CN" altLang="en-US" dirty="0">
                <a:solidFill>
                  <a:schemeClr val="tx1"/>
                </a:solidFill>
                <a:latin typeface="黑体" panose="02010609060101010101" charset="-122"/>
                <a:ea typeface="黑体" panose="02010609060101010101" charset="-122"/>
                <a:sym typeface="黑体" panose="02010609060101010101" charset="-122"/>
              </a:rPr>
              <a:t>与投标人从业人员串通或配合招标人从业人员与投标人从业人员串通；</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（二）</a:t>
            </a:r>
            <a:r>
              <a:rPr lang="zh-CN" altLang="en-US" dirty="0">
                <a:solidFill>
                  <a:schemeClr val="tx1"/>
                </a:solidFill>
                <a:latin typeface="黑体" panose="02010609060101010101" charset="-122"/>
                <a:ea typeface="黑体" panose="02010609060101010101" charset="-122"/>
                <a:sym typeface="黑体" panose="02010609060101010101" charset="-122"/>
              </a:rPr>
              <a:t>在所代理的招标项目中投标或者代理投标，或者为该项目的投标人编制投标文件或提供咨询；</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（三）泄露在招标代理服务过程中获悉的国家秘密、商业秘密；</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（四）其他违反招标投标法律法规的行为。</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14773"/>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三</a:t>
            </a:r>
            <a:r>
              <a:rPr sz="2800" dirty="0"/>
              <a:t>章 </a:t>
            </a:r>
            <a:r>
              <a:rPr lang="zh-CN" altLang="en-US" sz="2800" dirty="0"/>
              <a:t>招标代理机构</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3074670" y="2552065"/>
            <a:ext cx="7117715" cy="175323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第十七条   招标代理机构从业人员应当遵守本规范有关</a:t>
            </a:r>
            <a:r>
              <a:rPr lang="zh-CN" altLang="en-US" dirty="0">
                <a:solidFill>
                  <a:srgbClr val="FF0000"/>
                </a:solidFill>
                <a:latin typeface="黑体" panose="02010609060101010101" charset="-122"/>
                <a:ea typeface="黑体" panose="02010609060101010101" charset="-122"/>
                <a:sym typeface="黑体" panose="02010609060101010101" charset="-122"/>
              </a:rPr>
              <a:t>招标人从业人员</a:t>
            </a:r>
            <a:r>
              <a:rPr lang="zh-CN" altLang="en-US" dirty="0">
                <a:solidFill>
                  <a:schemeClr val="tx1"/>
                </a:solidFill>
                <a:latin typeface="黑体" panose="02010609060101010101" charset="-122"/>
                <a:ea typeface="黑体" panose="02010609060101010101" charset="-122"/>
                <a:sym typeface="黑体" panose="02010609060101010101" charset="-122"/>
              </a:rPr>
              <a:t>的</a:t>
            </a:r>
            <a:r>
              <a:rPr lang="en-US" altLang="zh-CN" dirty="0">
                <a:solidFill>
                  <a:schemeClr val="tx1"/>
                </a:solidFill>
                <a:latin typeface="黑体" panose="02010609060101010101" charset="-122"/>
                <a:ea typeface="黑体" panose="02010609060101010101" charset="-122"/>
                <a:sym typeface="黑体" panose="02010609060101010101" charset="-122"/>
              </a:rPr>
              <a:t>规定，同</a:t>
            </a:r>
            <a:r>
              <a:rPr lang="zh-CN" altLang="en-US" dirty="0">
                <a:solidFill>
                  <a:schemeClr val="tx1"/>
                </a:solidFill>
                <a:latin typeface="黑体" panose="02010609060101010101" charset="-122"/>
                <a:ea typeface="黑体" panose="02010609060101010101" charset="-122"/>
                <a:sym typeface="黑体" panose="02010609060101010101" charset="-122"/>
              </a:rPr>
              <a:t>时遵守</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招标代理服务规范</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a:t>
            </a:r>
            <a:r>
              <a:rPr lang="en-US" altLang="zh-CN" dirty="0">
                <a:solidFill>
                  <a:schemeClr val="tx1"/>
                </a:solidFill>
                <a:latin typeface="黑体" panose="02010609060101010101" charset="-122"/>
                <a:ea typeface="黑体" panose="02010609060101010101" charset="-122"/>
                <a:sym typeface="黑体" panose="02010609060101010101" charset="-122"/>
              </a:rPr>
              <a:t>GB/T 38357-2019</a:t>
            </a:r>
            <a:r>
              <a:rPr lang="zh-CN" altLang="en-US" dirty="0">
                <a:solidFill>
                  <a:schemeClr val="tx1"/>
                </a:solidFill>
                <a:latin typeface="黑体" panose="02010609060101010101" charset="-122"/>
                <a:ea typeface="黑体" panose="02010609060101010101" charset="-122"/>
                <a:sym typeface="黑体" panose="02010609060101010101" charset="-122"/>
              </a:rPr>
              <a:t>）的规定。</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45656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400"/>
              <a:t>《北京市公路工程招标投标活动从业人员行为规范》</a:t>
            </a:r>
            <a:endParaRPr sz="240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77670" y="186638"/>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第一部分  编制依据及适用范围"/>
          <p:cNvSpPr txBox="1"/>
          <p:nvPr/>
        </p:nvSpPr>
        <p:spPr>
          <a:xfrm>
            <a:off x="4975652" y="3324401"/>
            <a:ext cx="3454829" cy="922020"/>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3600" dirty="0" err="1">
                <a:solidFill>
                  <a:srgbClr val="FF0000"/>
                </a:solidFill>
              </a:rPr>
              <a:t>第</a:t>
            </a:r>
            <a:r>
              <a:rPr lang="zh-CN" sz="3600" dirty="0" err="1">
                <a:solidFill>
                  <a:srgbClr val="FF0000"/>
                </a:solidFill>
              </a:rPr>
              <a:t>四章</a:t>
            </a:r>
            <a:r>
              <a:rPr sz="3600" dirty="0">
                <a:solidFill>
                  <a:srgbClr val="FF0000"/>
                </a:solidFill>
              </a:rPr>
              <a:t>  </a:t>
            </a:r>
            <a:r>
              <a:rPr lang="zh-CN" sz="3600" dirty="0">
                <a:solidFill>
                  <a:srgbClr val="FF0000"/>
                </a:solidFill>
              </a:rPr>
              <a:t>投标人</a:t>
            </a:r>
            <a:endParaRPr lang="zh-CN" sz="3600" dirty="0">
              <a:solidFill>
                <a:srgbClr val="FF0000"/>
              </a:solidFill>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sp>
        <p:nvSpPr>
          <p:cNvPr id="288" name="《北京市公路工程标准电子招标文件》"/>
          <p:cNvSpPr txBox="1"/>
          <p:nvPr/>
        </p:nvSpPr>
        <p:spPr>
          <a:xfrm>
            <a:off x="2495549" y="260667"/>
            <a:ext cx="7838124" cy="39560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sp>
        <p:nvSpPr>
          <p:cNvPr id="6" name="第一部分  编制依据及适用范围"/>
          <p:cNvSpPr txBox="1"/>
          <p:nvPr/>
        </p:nvSpPr>
        <p:spPr>
          <a:xfrm>
            <a:off x="3681095" y="1556385"/>
            <a:ext cx="5499100" cy="737235"/>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2800" dirty="0" err="1"/>
              <a:t>第</a:t>
            </a:r>
            <a:r>
              <a:rPr lang="zh-CN" sz="2800" dirty="0" err="1"/>
              <a:t>三</a:t>
            </a:r>
            <a:r>
              <a:rPr sz="2800" dirty="0" err="1"/>
              <a:t>部分</a:t>
            </a:r>
            <a:r>
              <a:rPr sz="2800" dirty="0"/>
              <a:t>  </a:t>
            </a:r>
            <a:r>
              <a:rPr lang="zh-CN" sz="2800" dirty="0"/>
              <a:t>从业人员规范</a:t>
            </a:r>
            <a:r>
              <a:rPr lang="zh-CN" altLang="en-US" sz="2800" dirty="0"/>
              <a:t>主要内容</a:t>
            </a:r>
            <a:endParaRPr lang="zh-CN" altLang="en-US" sz="2800" dirty="0">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38179" y="260667"/>
            <a:ext cx="857370" cy="733527"/>
          </a:xfrm>
          <a:prstGeom prst="rect">
            <a:avLst/>
          </a:prstGeom>
        </p:spPr>
      </p:pic>
    </p:spTree>
  </p:cSld>
  <p:clrMapOvr>
    <a:masterClrMapping/>
  </p:clrMapOvr>
  <p:transition spd="med"/>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四</a:t>
            </a:r>
            <a:r>
              <a:rPr sz="2800" dirty="0"/>
              <a:t>章 </a:t>
            </a:r>
            <a:r>
              <a:rPr lang="zh-CN" altLang="en-US" sz="2800" dirty="0"/>
              <a:t>投标人</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780030" y="2249170"/>
            <a:ext cx="8662670" cy="396938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第十八条   </a:t>
            </a:r>
            <a:r>
              <a:rPr lang="zh-CN" altLang="en-US" dirty="0">
                <a:solidFill>
                  <a:srgbClr val="FF0000"/>
                </a:solidFill>
                <a:latin typeface="黑体" panose="02010609060101010101" charset="-122"/>
                <a:ea typeface="黑体" panose="02010609060101010101" charset="-122"/>
                <a:sym typeface="黑体" panose="02010609060101010101" charset="-122"/>
              </a:rPr>
              <a:t>投标人选派的从业人员应当具备办理北京市公共资源综合交易系统注册登记、招标文件及图纸下载、电子投标文件编制、电子投标文件递交等有关工作能力，并熟悉招标投标有关法律法规。</a:t>
            </a:r>
            <a:endParaRPr lang="zh-CN" altLang="en-US"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a:t>
            </a:r>
            <a:r>
              <a:rPr lang="zh-CN" altLang="en-US" dirty="0">
                <a:solidFill>
                  <a:schemeClr val="tx1"/>
                </a:solidFill>
                <a:latin typeface="黑体" panose="02010609060101010101" charset="-122"/>
                <a:ea typeface="黑体" panose="02010609060101010101" charset="-122"/>
                <a:sym typeface="黑体" panose="02010609060101010101" charset="-122"/>
              </a:rPr>
              <a:t>十九</a:t>
            </a:r>
            <a:r>
              <a:rPr lang="zh-CN" altLang="en-US" dirty="0">
                <a:solidFill>
                  <a:schemeClr val="tx1"/>
                </a:solidFill>
                <a:latin typeface="黑体" panose="02010609060101010101" charset="-122"/>
                <a:ea typeface="黑体" panose="02010609060101010101" charset="-122"/>
                <a:sym typeface="黑体" panose="02010609060101010101" charset="-122"/>
              </a:rPr>
              <a:t>条   </a:t>
            </a:r>
            <a:r>
              <a:rPr lang="zh-CN" altLang="en-US" dirty="0">
                <a:solidFill>
                  <a:srgbClr val="FF0000"/>
                </a:solidFill>
                <a:latin typeface="黑体" panose="02010609060101010101" charset="-122"/>
                <a:ea typeface="黑体" panose="02010609060101010101" charset="-122"/>
                <a:sym typeface="黑体" panose="02010609060101010101" charset="-122"/>
              </a:rPr>
              <a:t>鼓励</a:t>
            </a:r>
            <a:r>
              <a:rPr lang="zh-CN" altLang="en-US" dirty="0">
                <a:solidFill>
                  <a:schemeClr val="tx1"/>
                </a:solidFill>
                <a:latin typeface="黑体" panose="02010609060101010101" charset="-122"/>
                <a:ea typeface="黑体" panose="02010609060101010101" charset="-122"/>
                <a:sym typeface="黑体" panose="02010609060101010101" charset="-122"/>
              </a:rPr>
              <a:t>投标人组织从业人员参加招标投标法及有关法律法规、标准招标文件或资格预审文件的解读、投标文件的制作等相关培训。</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07673"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四</a:t>
            </a:r>
            <a:r>
              <a:rPr sz="2800" dirty="0"/>
              <a:t>章 </a:t>
            </a:r>
            <a:r>
              <a:rPr lang="zh-CN" altLang="en-US" sz="2800" dirty="0"/>
              <a:t>投标人</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308225" y="2433320"/>
            <a:ext cx="9031605" cy="3969385"/>
          </a:xfrm>
          <a:prstGeom prst="rect">
            <a:avLst/>
          </a:prstGeom>
          <a:ln w="12700">
            <a:miter lim="400000"/>
          </a:ln>
        </p:spPr>
        <p:txBody>
          <a:bodyPr wrap="square" lIns="45719" rIns="45719">
            <a:spAutoFit/>
          </a:bodyPr>
          <a:lstStyle/>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第二十条 </a:t>
            </a:r>
            <a:r>
              <a:rPr lang="zh-CN" altLang="en-US" dirty="0">
                <a:solidFill>
                  <a:schemeClr val="tx1"/>
                </a:solidFill>
                <a:latin typeface="黑体" panose="02010609060101010101" charset="-122"/>
                <a:ea typeface="黑体" panose="02010609060101010101" charset="-122"/>
                <a:sym typeface="黑体" panose="02010609060101010101" charset="-122"/>
              </a:rPr>
              <a:t>  投标人从业人员应当严格按照招标投标法等有关法律法规参与招标投标活动，不得存在以下行为：</a:t>
            </a:r>
            <a:r>
              <a:rPr lang="en-US" altLang="zh-CN" dirty="0">
                <a:solidFill>
                  <a:schemeClr val="tx1"/>
                </a:solidFill>
                <a:latin typeface="黑体" panose="02010609060101010101" charset="-122"/>
                <a:ea typeface="黑体" panose="02010609060101010101" charset="-122"/>
                <a:sym typeface="黑体" panose="02010609060101010101" charset="-122"/>
              </a:rPr>
              <a:t> </a:t>
            </a:r>
            <a:endParaRPr lang="en-US" altLang="zh-CN"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（一）弄虚作假；</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（二）与其他投标人从业人员之间相互串通投标；</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（三）与招标人从业人员（招标代理机构从业人员）串通投标；</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（四）与评标委员会成员串通投标；</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704855"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四</a:t>
            </a:r>
            <a:r>
              <a:rPr sz="2800" dirty="0"/>
              <a:t>章 </a:t>
            </a:r>
            <a:r>
              <a:rPr lang="zh-CN" altLang="en-US" sz="2800" dirty="0"/>
              <a:t>投标人</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2372360" y="2321560"/>
            <a:ext cx="9009380" cy="396938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第二十条   投标人从业人员应当严格按照招标投标法等有关法律法规参与招标投标活动，不得存在以下行为：</a:t>
            </a:r>
            <a:r>
              <a:rPr lang="en-US" altLang="zh-CN" dirty="0">
                <a:solidFill>
                  <a:schemeClr val="tx1"/>
                </a:solidFill>
                <a:latin typeface="黑体" panose="02010609060101010101" charset="-122"/>
                <a:ea typeface="黑体" panose="02010609060101010101" charset="-122"/>
                <a:sym typeface="黑体" panose="02010609060101010101" charset="-122"/>
              </a:rPr>
              <a:t> </a:t>
            </a:r>
            <a:endParaRPr lang="en-US" altLang="zh-CN"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（五）以向招标人从业人员（招标代理机构从业人员）或者评标委员会成员行贿的手段谋取中标；</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（六）</a:t>
            </a:r>
            <a:r>
              <a:rPr lang="zh-CN" altLang="en-US" dirty="0">
                <a:solidFill>
                  <a:srgbClr val="FF0000"/>
                </a:solidFill>
                <a:latin typeface="黑体" panose="02010609060101010101" charset="-122"/>
                <a:ea typeface="黑体" panose="02010609060101010101" charset="-122"/>
                <a:sym typeface="黑体" panose="02010609060101010101" charset="-122"/>
              </a:rPr>
              <a:t>通过</a:t>
            </a:r>
            <a:r>
              <a:rPr lang="zh-CN" altLang="en-US" b="1" dirty="0">
                <a:solidFill>
                  <a:srgbClr val="FF0000"/>
                </a:solidFill>
                <a:latin typeface="黑体" panose="02010609060101010101" charset="-122"/>
                <a:ea typeface="黑体" panose="02010609060101010101" charset="-122"/>
                <a:sym typeface="黑体" panose="02010609060101010101" charset="-122"/>
              </a:rPr>
              <a:t>不符合程序和内容要求</a:t>
            </a:r>
            <a:r>
              <a:rPr lang="zh-CN" altLang="en-US" dirty="0">
                <a:solidFill>
                  <a:srgbClr val="FF0000"/>
                </a:solidFill>
                <a:latin typeface="黑体" panose="02010609060101010101" charset="-122"/>
                <a:ea typeface="黑体" panose="02010609060101010101" charset="-122"/>
                <a:sym typeface="黑体" panose="02010609060101010101" charset="-122"/>
              </a:rPr>
              <a:t>的异议、投诉等行为，恶意阻挠、干扰招标投标活动正常进行；</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（七）其他违反招标投标法律法规的行为。</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45656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400"/>
              <a:t>《</a:t>
            </a:r>
            <a:r>
              <a:t>北京市</a:t>
            </a:r>
            <a:r>
              <a:rPr sz="2400"/>
              <a:t>公路工程招标投标活动从业人员行为规范》</a:t>
            </a:r>
            <a:endParaRPr sz="240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704855"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 name="一、编制依据"/>
          <p:cNvSpPr txBox="1">
            <a:spLocks noGrp="1"/>
          </p:cNvSpPr>
          <p:nvPr>
            <p:ph type="title" idx="4294967295"/>
          </p:nvPr>
        </p:nvSpPr>
        <p:spPr>
          <a:xfrm>
            <a:off x="4304030" y="1582737"/>
            <a:ext cx="6673850" cy="419101"/>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err="1"/>
              <a:t>一、编制</a:t>
            </a:r>
            <a:r>
              <a:rPr lang="zh-CN" altLang="en-US" sz="2800" dirty="0"/>
              <a:t>背景</a:t>
            </a:r>
            <a:endParaRPr lang="zh-CN" altLang="en-US" sz="2800" dirty="0"/>
          </a:p>
        </p:txBody>
      </p:sp>
      <p:sp>
        <p:nvSpPr>
          <p:cNvPr id="292" name="本标准文件以《公路工程标准招标文件》（2018版）为基础，遵照国家、北京市新颁布的相关法规、政策进行编制，主要编制依据包括（但不限于）：…"/>
          <p:cNvSpPr txBox="1"/>
          <p:nvPr/>
        </p:nvSpPr>
        <p:spPr>
          <a:xfrm>
            <a:off x="2890520" y="2709545"/>
            <a:ext cx="8576945" cy="1753235"/>
          </a:xfrm>
          <a:prstGeom prst="rect">
            <a:avLst/>
          </a:prstGeom>
          <a:ln w="12700">
            <a:miter lim="400000"/>
          </a:ln>
        </p:spPr>
        <p:txBody>
          <a:bodyPr wrap="square" lIns="45719" rIns="45719">
            <a:spAutoFit/>
          </a:bodyPr>
          <a:lstStyle/>
          <a:p>
            <a:pPr indent="504190" algn="just">
              <a:lnSpc>
                <a:spcPct val="150000"/>
              </a:lnSpc>
            </a:pPr>
            <a:r>
              <a:rPr lang="zh-CN" altLang="en-US" dirty="0">
                <a:solidFill>
                  <a:prstClr val="black"/>
                </a:solidFill>
                <a:latin typeface="黑体" panose="02010609060101010101" charset="-122"/>
                <a:ea typeface="黑体" panose="02010609060101010101" charset="-122"/>
                <a:cs typeface="黑体" panose="02010609060101010101" charset="-122"/>
                <a:sym typeface="+mn-ea"/>
              </a:rPr>
              <a:t>（一）借鉴其他地区的良好实践</a:t>
            </a:r>
            <a:endParaRPr lang="en-US" altLang="zh-CN" dirty="0">
              <a:solidFill>
                <a:prstClr val="black"/>
              </a:solidFill>
              <a:latin typeface="黑体" panose="02010609060101010101" charset="-122"/>
              <a:ea typeface="黑体" panose="02010609060101010101" charset="-122"/>
              <a:cs typeface="黑体" panose="02010609060101010101" charset="-122"/>
            </a:endParaRPr>
          </a:p>
          <a:p>
            <a:pPr indent="504190" algn="just">
              <a:lnSpc>
                <a:spcPct val="150000"/>
              </a:lnSpc>
            </a:pPr>
            <a:r>
              <a:rPr lang="zh-CN" altLang="en-US" dirty="0">
                <a:solidFill>
                  <a:prstClr val="black"/>
                </a:solidFill>
                <a:latin typeface="黑体" panose="02010609060101010101" charset="-122"/>
                <a:ea typeface="黑体" panose="02010609060101010101" charset="-122"/>
                <a:cs typeface="黑体" panose="02010609060101010101" charset="-122"/>
                <a:sym typeface="+mn-ea"/>
              </a:rPr>
              <a:t>借鉴加拿大的《采购行为守则》，其为所有参与者制定了行为守则</a:t>
            </a:r>
            <a:r>
              <a:rPr lang="zh-CN" altLang="en-US" dirty="0">
                <a:solidFill>
                  <a:srgbClr val="FF0000"/>
                </a:solidFill>
                <a:latin typeface="黑体" panose="02010609060101010101" charset="-122"/>
                <a:ea typeface="黑体" panose="02010609060101010101" charset="-122"/>
                <a:cs typeface="黑体" panose="02010609060101010101" charset="-122"/>
                <a:sym typeface="+mn-ea"/>
              </a:rPr>
              <a:t>，用以确保所有交易参与者达成基本共识</a:t>
            </a:r>
            <a:r>
              <a:rPr lang="zh-CN" altLang="en-US" sz="2000" dirty="0">
                <a:solidFill>
                  <a:srgbClr val="FF0000"/>
                </a:solidFill>
                <a:latin typeface="黑体" panose="02010609060101010101" charset="-122"/>
                <a:ea typeface="黑体" panose="02010609060101010101" charset="-122"/>
                <a:cs typeface="黑体" panose="02010609060101010101" charset="-122"/>
                <a:sym typeface="+mn-ea"/>
              </a:rPr>
              <a:t>。</a:t>
            </a:r>
            <a:endParaRPr lang="zh-CN" altLang="en-US" sz="2000" dirty="0">
              <a:solidFill>
                <a:srgbClr val="FF0000"/>
              </a:solidFill>
              <a:latin typeface="黑体" panose="02010609060101010101" charset="-122"/>
              <a:ea typeface="黑体" panose="02010609060101010101" charset="-122"/>
              <a:cs typeface="黑体" panose="02010609060101010101" charset="-122"/>
              <a:sym typeface="+mn-ea"/>
            </a:endParaRPr>
          </a:p>
        </p:txBody>
      </p:sp>
      <p:sp>
        <p:nvSpPr>
          <p:cNvPr id="294" name="《北京市公路工程标准电子招标文件》"/>
          <p:cNvSpPr txBox="1"/>
          <p:nvPr/>
        </p:nvSpPr>
        <p:spPr>
          <a:xfrm>
            <a:off x="2668904" y="416877"/>
            <a:ext cx="7830186"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sp>
        <p:nvSpPr>
          <p:cNvPr id="5" name="椭圆 4"/>
          <p:cNvSpPr/>
          <p:nvPr/>
        </p:nvSpPr>
        <p:spPr>
          <a:xfrm>
            <a:off x="3715385" y="1582420"/>
            <a:ext cx="457200" cy="511810"/>
          </a:xfrm>
          <a:prstGeom prst="ellipse">
            <a:avLst/>
          </a:prstGeom>
        </p:spPr>
        <p:style>
          <a:lnRef idx="3">
            <a:schemeClr val="lt1"/>
          </a:lnRef>
          <a:fillRef idx="1">
            <a:schemeClr val="accent2"/>
          </a:fillRef>
          <a:effectRef idx="1">
            <a:schemeClr val="accent2"/>
          </a:effectRef>
          <a:fontRef idx="minor">
            <a:schemeClr val="lt1"/>
          </a:fontRef>
        </p:style>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33363"/>
            <a:ext cx="857370" cy="762368"/>
          </a:xfrm>
          <a:prstGeom prst="rect">
            <a:avLst/>
          </a:prstGeom>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2294255" y="1299210"/>
            <a:ext cx="8990330" cy="463550"/>
          </a:xfrm>
          <a:prstGeom prst="rect">
            <a:avLst/>
          </a:prstGeom>
        </p:spPr>
        <p:txBody>
          <a:bodyPr>
            <a:normAutofit fontScale="90000"/>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pPr algn="ctr"/>
            <a:r>
              <a:rPr sz="3110" dirty="0"/>
              <a:t>北京市公路工程招标投标活动</a:t>
            </a:r>
            <a:br>
              <a:rPr sz="3110" dirty="0"/>
            </a:br>
            <a:r>
              <a:rPr sz="3110" dirty="0"/>
              <a:t>投诉处理管理办法（试行）</a:t>
            </a:r>
            <a:endParaRPr sz="311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2145665" y="2305050"/>
            <a:ext cx="9138920"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第十二条 潜在投标人、投标人或者其他利害关系人认为招标投标活动不符合法律、行政法规规定的，可以自知道或者应当知道之日起10日内向北京市交通委员会提出投诉。提出异议的，异议答复期间不计算在内。</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对本办法第九条规定事项投诉的，应先向招标人提出异议，对异议答复不满意或逾期未答复的可向北京市交通委员会提起投诉。</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524000" y="95571"/>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2562225" y="1240790"/>
            <a:ext cx="863346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pPr algn="ctr"/>
            <a:r>
              <a:rPr sz="2800" dirty="0"/>
              <a:t>北京市公路工程招标投标</a:t>
            </a:r>
            <a:br>
              <a:rPr sz="2800" dirty="0"/>
            </a:br>
            <a:r>
              <a:rPr sz="2800" dirty="0"/>
              <a:t>活动投诉处理管理办法（试行）</a:t>
            </a:r>
            <a:endParaRPr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2112645" y="2080260"/>
            <a:ext cx="8401685" cy="452310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第十三条 投诉人投诉时，应当提交投诉书。</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投诉书应当包括下列内容：</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(一) 投诉人、被投诉人的名称、地址及有效联系方式;</a:t>
            </a:r>
            <a:endParaRPr lang="zh-CN" altLang="en-US"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(二)异议和异议答复情况说明及相关证明材料（如果有）;</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(三) 投诉事项的基本事实、相关请求及主张;</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(四) 必要的法律依据;</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(五) 有效线索和相关证明材料；</a:t>
            </a:r>
            <a:endParaRPr lang="zh-CN" altLang="en-US"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(六) 提起投诉的日期。</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593998"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第一部分  编制依据及适用范围"/>
          <p:cNvSpPr txBox="1"/>
          <p:nvPr/>
        </p:nvSpPr>
        <p:spPr>
          <a:xfrm>
            <a:off x="4375785" y="3238500"/>
            <a:ext cx="4598035" cy="922020"/>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3600" dirty="0" err="1">
                <a:solidFill>
                  <a:srgbClr val="FF0000"/>
                </a:solidFill>
              </a:rPr>
              <a:t>第</a:t>
            </a:r>
            <a:r>
              <a:rPr lang="zh-CN" sz="3600" dirty="0" err="1">
                <a:solidFill>
                  <a:srgbClr val="FF0000"/>
                </a:solidFill>
              </a:rPr>
              <a:t>五章</a:t>
            </a:r>
            <a:r>
              <a:rPr sz="3600" dirty="0">
                <a:solidFill>
                  <a:srgbClr val="FF0000"/>
                </a:solidFill>
              </a:rPr>
              <a:t>  </a:t>
            </a:r>
            <a:r>
              <a:rPr lang="zh-CN" sz="3600" dirty="0">
                <a:solidFill>
                  <a:srgbClr val="FF0000"/>
                </a:solidFill>
              </a:rPr>
              <a:t>评标委员会</a:t>
            </a:r>
            <a:endParaRPr lang="zh-CN" sz="3600" dirty="0">
              <a:solidFill>
                <a:srgbClr val="FF0000"/>
              </a:solidFill>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sp>
        <p:nvSpPr>
          <p:cNvPr id="288" name="《北京市公路工程标准电子招标文件》"/>
          <p:cNvSpPr txBox="1"/>
          <p:nvPr/>
        </p:nvSpPr>
        <p:spPr>
          <a:xfrm>
            <a:off x="2495549" y="260667"/>
            <a:ext cx="7838124" cy="39560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sp>
        <p:nvSpPr>
          <p:cNvPr id="6" name="第一部分  编制依据及适用范围"/>
          <p:cNvSpPr txBox="1"/>
          <p:nvPr/>
        </p:nvSpPr>
        <p:spPr>
          <a:xfrm>
            <a:off x="3681095" y="1556385"/>
            <a:ext cx="6459220" cy="737235"/>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2800" dirty="0" err="1"/>
              <a:t>第</a:t>
            </a:r>
            <a:r>
              <a:rPr lang="zh-CN" sz="2800" dirty="0" err="1"/>
              <a:t>三</a:t>
            </a:r>
            <a:r>
              <a:rPr sz="2800" dirty="0" err="1"/>
              <a:t>部分</a:t>
            </a:r>
            <a:r>
              <a:rPr sz="2800" dirty="0"/>
              <a:t>  </a:t>
            </a:r>
            <a:r>
              <a:rPr lang="zh-CN" sz="2800" dirty="0"/>
              <a:t>从业人员规范</a:t>
            </a:r>
            <a:r>
              <a:rPr lang="zh-CN" altLang="en-US" sz="2800" dirty="0"/>
              <a:t>主要内容</a:t>
            </a:r>
            <a:endParaRPr sz="2800" dirty="0">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38179" y="91705"/>
            <a:ext cx="857370" cy="733527"/>
          </a:xfrm>
          <a:prstGeom prst="rect">
            <a:avLst/>
          </a:prstGeom>
        </p:spPr>
      </p:pic>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五</a:t>
            </a:r>
            <a:r>
              <a:rPr sz="2800" dirty="0"/>
              <a:t>章 </a:t>
            </a:r>
            <a:r>
              <a:rPr lang="zh-CN" altLang="en-US" sz="2800" dirty="0"/>
              <a:t>评标委员会</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692400" y="2257425"/>
            <a:ext cx="8642350"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第二十一条   评标委员会由招标人依法组建，由招标人或其委托的招标代理机构熟悉相关业务的代表，以及有关技术、经济等方面的专家组成，成员人数为五人以上单数，其中技术、经济等方面的专家不得少于成员总数的三分之二。</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评标委员会成员存在</a:t>
            </a:r>
            <a:r>
              <a:rPr lang="en-US" altLang="zh-CN" dirty="0">
                <a:solidFill>
                  <a:srgbClr val="FF0000"/>
                </a:solidFill>
                <a:latin typeface="黑体" panose="02010609060101010101" charset="-122"/>
                <a:ea typeface="黑体" panose="02010609060101010101" charset="-122"/>
                <a:sym typeface="黑体" panose="02010609060101010101" charset="-122"/>
              </a:rPr>
              <a:t>《</a:t>
            </a:r>
            <a:r>
              <a:rPr lang="zh-CN" altLang="en-US" dirty="0">
                <a:solidFill>
                  <a:srgbClr val="FF0000"/>
                </a:solidFill>
                <a:latin typeface="黑体" panose="02010609060101010101" charset="-122"/>
                <a:ea typeface="黑体" panose="02010609060101010101" charset="-122"/>
                <a:sym typeface="黑体" panose="02010609060101010101" charset="-122"/>
              </a:rPr>
              <a:t>公路工程建设项目评标工作细则</a:t>
            </a:r>
            <a:r>
              <a:rPr lang="en-US" altLang="zh-CN" dirty="0">
                <a:solidFill>
                  <a:srgbClr val="FF0000"/>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第十二条规定的回避情形的，应当主动提出回避。</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五</a:t>
            </a:r>
            <a:r>
              <a:rPr sz="2800" dirty="0"/>
              <a:t>章 </a:t>
            </a:r>
            <a:r>
              <a:rPr lang="zh-CN" altLang="en-US" sz="2800" dirty="0"/>
              <a:t>评标委员会</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2720340" y="2433320"/>
            <a:ext cx="8726805" cy="230695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第二十二条   评标委员会成员应当客观、公正、审慎地履行职责，遵守职业道德；应当依据评标办法规定的评审顺序和内容逐项完成评标工作，对本人提出的评审意见以及评分的公正性、客观性、准确性负责。</a:t>
            </a: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45656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400"/>
              <a:t>《</a:t>
            </a:r>
            <a:r>
              <a:t>北京市</a:t>
            </a:r>
            <a:r>
              <a:rPr sz="2400"/>
              <a:t>公路工程招标投标活动从业人员行为规范》</a:t>
            </a:r>
            <a:endParaRPr sz="240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五</a:t>
            </a:r>
            <a:r>
              <a:rPr sz="2800" dirty="0"/>
              <a:t>章 </a:t>
            </a:r>
            <a:r>
              <a:rPr lang="zh-CN" altLang="en-US" sz="2800" dirty="0"/>
              <a:t>评标委员会</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1880235" y="2315210"/>
            <a:ext cx="9571990" cy="396938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第二十三条  评标委员会成员应当遵守《公路工程建设项目评标工作细则》第三十七条至四十条的规定，并遵守以下要求：</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（一）对依法应当否决投标的投标人，应当提出否决意见。不得以否决投标为借口，公开或者变相索要高额评审费。</a:t>
            </a:r>
            <a:endParaRPr lang="zh-CN" altLang="en-US"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（二）准时参加评标活动，不得无故迟到、早退；</a:t>
            </a:r>
            <a:endParaRPr lang="zh-CN" altLang="en-US"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（三）积极接受交通运输主管部门的监督管理，协助配合有关异议和投诉处理。</a:t>
            </a:r>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五</a:t>
            </a:r>
            <a:r>
              <a:rPr sz="2800" dirty="0"/>
              <a:t>章 </a:t>
            </a:r>
            <a:r>
              <a:rPr lang="zh-CN" altLang="en-US" sz="2800" dirty="0"/>
              <a:t>评标委员会</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2775585" y="2321560"/>
            <a:ext cx="8867775" cy="286131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第二十四条   评标专家应当遵守</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北京市评标专家库和评标专家管理办法</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北京市评标专家库专家管理细则</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等有关规定，按时参加培训与考核，强化法纪意识、</a:t>
            </a:r>
            <a:r>
              <a:rPr lang="zh-CN" altLang="en-US" dirty="0">
                <a:solidFill>
                  <a:srgbClr val="FF0000"/>
                </a:solidFill>
                <a:latin typeface="黑体" panose="02010609060101010101" charset="-122"/>
                <a:ea typeface="黑体" panose="02010609060101010101" charset="-122"/>
                <a:sym typeface="黑体" panose="02010609060101010101" charset="-122"/>
              </a:rPr>
              <a:t>廉洁意识、</a:t>
            </a:r>
            <a:r>
              <a:rPr lang="zh-CN" altLang="en-US" dirty="0">
                <a:solidFill>
                  <a:schemeClr val="tx1"/>
                </a:solidFill>
                <a:latin typeface="黑体" panose="02010609060101010101" charset="-122"/>
                <a:ea typeface="黑体" panose="02010609060101010101" charset="-122"/>
                <a:sym typeface="黑体" panose="02010609060101010101" charset="-122"/>
              </a:rPr>
              <a:t>责任意识，熟悉掌握电子评标操作方法，</a:t>
            </a:r>
            <a:r>
              <a:rPr lang="zh-CN" altLang="en-US" dirty="0">
                <a:solidFill>
                  <a:srgbClr val="FF0000"/>
                </a:solidFill>
                <a:latin typeface="黑体" panose="02010609060101010101" charset="-122"/>
                <a:ea typeface="黑体" panose="02010609060101010101" charset="-122"/>
                <a:sym typeface="黑体" panose="02010609060101010101" charset="-122"/>
              </a:rPr>
              <a:t>具备电子评标能力。</a:t>
            </a:r>
            <a:endParaRPr lang="zh-CN" altLang="en-US"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45656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400"/>
              <a:t>《北京市</a:t>
            </a:r>
            <a:r>
              <a:t>公路</a:t>
            </a:r>
            <a:r>
              <a:rPr sz="2400"/>
              <a:t>工程招标投标活动从业人员行为规范》</a:t>
            </a:r>
            <a:endParaRPr sz="240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49194"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第一部分  编制依据及适用范围"/>
          <p:cNvSpPr txBox="1"/>
          <p:nvPr/>
        </p:nvSpPr>
        <p:spPr>
          <a:xfrm>
            <a:off x="4232910" y="3152775"/>
            <a:ext cx="4226560" cy="922020"/>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3600" dirty="0" err="1">
                <a:solidFill>
                  <a:srgbClr val="FF0000"/>
                </a:solidFill>
              </a:rPr>
              <a:t>第</a:t>
            </a:r>
            <a:r>
              <a:rPr lang="zh-CN" sz="3600" dirty="0" err="1">
                <a:solidFill>
                  <a:srgbClr val="FF0000"/>
                </a:solidFill>
              </a:rPr>
              <a:t>六章</a:t>
            </a:r>
            <a:r>
              <a:rPr sz="3600" dirty="0">
                <a:solidFill>
                  <a:srgbClr val="FF0000"/>
                </a:solidFill>
              </a:rPr>
              <a:t>  </a:t>
            </a:r>
            <a:r>
              <a:rPr lang="zh-CN" sz="3600" dirty="0">
                <a:solidFill>
                  <a:srgbClr val="FF0000"/>
                </a:solidFill>
              </a:rPr>
              <a:t>监督管理</a:t>
            </a:r>
            <a:endParaRPr lang="zh-CN" sz="3600" dirty="0">
              <a:solidFill>
                <a:srgbClr val="FF0000"/>
              </a:solidFill>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sp>
        <p:nvSpPr>
          <p:cNvPr id="288" name="《北京市公路工程标准电子招标文件》"/>
          <p:cNvSpPr txBox="1"/>
          <p:nvPr/>
        </p:nvSpPr>
        <p:spPr>
          <a:xfrm>
            <a:off x="2495549" y="260667"/>
            <a:ext cx="7838124" cy="39560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sp>
        <p:nvSpPr>
          <p:cNvPr id="6" name="第一部分  编制依据及适用范围"/>
          <p:cNvSpPr txBox="1"/>
          <p:nvPr/>
        </p:nvSpPr>
        <p:spPr>
          <a:xfrm>
            <a:off x="3681095" y="1556385"/>
            <a:ext cx="5160645" cy="645160"/>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2400" dirty="0" err="1"/>
              <a:t>第</a:t>
            </a:r>
            <a:r>
              <a:rPr lang="zh-CN" sz="2400" dirty="0" err="1"/>
              <a:t>三</a:t>
            </a:r>
            <a:r>
              <a:rPr sz="2400" dirty="0" err="1"/>
              <a:t>部分</a:t>
            </a:r>
            <a:r>
              <a:rPr sz="2400" dirty="0"/>
              <a:t>  </a:t>
            </a:r>
            <a:r>
              <a:rPr lang="zh-CN" sz="2400" dirty="0"/>
              <a:t>从业人员规范</a:t>
            </a:r>
            <a:r>
              <a:rPr lang="zh-CN" altLang="en-US" sz="2400" dirty="0"/>
              <a:t>主要内容</a:t>
            </a:r>
            <a:endParaRPr sz="2400" dirty="0">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38179" y="91705"/>
            <a:ext cx="857370" cy="733527"/>
          </a:xfrm>
          <a:prstGeom prst="rect">
            <a:avLst/>
          </a:prstGeom>
        </p:spPr>
      </p:pic>
    </p:spTree>
  </p:cSld>
  <p:clrMapOvr>
    <a:masterClrMapping/>
  </p:clrMapOvr>
  <p:transition spd="med"/>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rm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400" dirty="0"/>
              <a:t>第</a:t>
            </a:r>
            <a:r>
              <a:rPr lang="zh-CN" altLang="en-US" sz="2400" dirty="0"/>
              <a:t>六</a:t>
            </a:r>
            <a:r>
              <a:rPr sz="2400" dirty="0"/>
              <a:t>章 </a:t>
            </a:r>
            <a:r>
              <a:rPr lang="zh-CN" altLang="en-US" sz="2400" dirty="0"/>
              <a:t>监督管理</a:t>
            </a:r>
            <a:endParaRPr sz="24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613660" y="2433320"/>
            <a:ext cx="8800465" cy="341503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第二十五条   招标人、招标代理机构、投标人、评标委员会等当事人从业人员违反</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中华人民共和国招标投标法</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中华人民共和国招标投标法实施条例</a:t>
            </a:r>
            <a:r>
              <a:rPr lang="en-US" altLang="zh-CN" dirty="0">
                <a:solidFill>
                  <a:schemeClr val="tx1"/>
                </a:solidFill>
                <a:latin typeface="黑体" panose="02010609060101010101" charset="-122"/>
                <a:ea typeface="黑体" panose="02010609060101010101" charset="-122"/>
                <a:sym typeface="黑体" panose="02010609060101010101" charset="-122"/>
              </a:rPr>
              <a:t>》</a:t>
            </a:r>
            <a:r>
              <a:rPr lang="zh-CN" altLang="en-US" dirty="0">
                <a:solidFill>
                  <a:schemeClr val="tx1"/>
                </a:solidFill>
                <a:latin typeface="黑体" panose="02010609060101010101" charset="-122"/>
                <a:ea typeface="黑体" panose="02010609060101010101" charset="-122"/>
                <a:sym typeface="黑体" panose="02010609060101010101" charset="-122"/>
              </a:rPr>
              <a:t>及交通运输部、北京市相关招标投标规定的，北京市交通运输主管部门将依法依规进行严格处罚，</a:t>
            </a:r>
            <a:r>
              <a:rPr lang="zh-CN" altLang="en-US" dirty="0">
                <a:solidFill>
                  <a:srgbClr val="FF0000"/>
                </a:solidFill>
                <a:latin typeface="黑体" panose="02010609060101010101" charset="-122"/>
                <a:ea typeface="黑体" panose="02010609060101010101" charset="-122"/>
                <a:sym typeface="黑体" panose="02010609060101010101" charset="-122"/>
              </a:rPr>
              <a:t>并将其作为招标投标不良行为信息记入相应市场主体和个人的信用档案。构成犯罪的，移送司法机关依法追究刑事责任。</a:t>
            </a:r>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dirty="0"/>
              <a:t>《</a:t>
            </a:r>
            <a:r>
              <a:rPr dirty="0" err="1"/>
              <a:t>北京市公路工程招标投标活动从业人员行为规范</a:t>
            </a:r>
            <a:r>
              <a:rPr dirty="0"/>
              <a:t>》</a:t>
            </a:r>
            <a:endParaRPr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97626"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rm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400" dirty="0"/>
              <a:t>第</a:t>
            </a:r>
            <a:r>
              <a:rPr lang="zh-CN" altLang="en-US" sz="2400" dirty="0"/>
              <a:t>六</a:t>
            </a:r>
            <a:r>
              <a:rPr sz="2400" dirty="0"/>
              <a:t>章 </a:t>
            </a:r>
            <a:r>
              <a:rPr lang="zh-CN" altLang="en-US" sz="2400" dirty="0"/>
              <a:t>监督管理</a:t>
            </a:r>
            <a:endParaRPr sz="24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endParaRPr sz="2400"/>
          </a:p>
        </p:txBody>
      </p:sp>
      <p:sp>
        <p:nvSpPr>
          <p:cNvPr id="325" name="特点：…"/>
          <p:cNvSpPr txBox="1"/>
          <p:nvPr/>
        </p:nvSpPr>
        <p:spPr>
          <a:xfrm>
            <a:off x="2837815" y="2433320"/>
            <a:ext cx="8575040" cy="2861310"/>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第二十五条   </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rgbClr val="FF0000"/>
                </a:solidFill>
                <a:latin typeface="黑体" panose="02010609060101010101" charset="-122"/>
                <a:ea typeface="黑体" panose="02010609060101010101" charset="-122"/>
                <a:sym typeface="黑体" panose="02010609060101010101" charset="-122"/>
              </a:rPr>
              <a:t>针对招标投标活动中从业人员暴露出的倾向性、苗头性问题，北京市交通运输主管部门有权采取约谈提醒、批评教育等措施。</a:t>
            </a:r>
            <a:endParaRPr lang="zh-CN" altLang="en-US" dirty="0">
              <a:solidFill>
                <a:srgbClr val="FF0000"/>
              </a:solidFill>
              <a:latin typeface="黑体" panose="02010609060101010101" charset="-122"/>
              <a:ea typeface="黑体" panose="02010609060101010101" charset="-122"/>
              <a:sym typeface="黑体" panose="02010609060101010101" charset="-122"/>
            </a:endParaRPr>
          </a:p>
          <a:p>
            <a:pPr lvl="0" indent="457200" algn="l">
              <a:lnSpc>
                <a:spcPct val="150000"/>
              </a:lnSpc>
            </a:pPr>
            <a:endParaRPr lang="zh-CN" altLang="en-US" dirty="0">
              <a:solidFill>
                <a:srgbClr val="FF0000"/>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45656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400" dirty="0"/>
              <a:t>《</a:t>
            </a:r>
            <a:r>
              <a:rPr dirty="0" err="1"/>
              <a:t>北京市</a:t>
            </a:r>
            <a:r>
              <a:rPr sz="2400" dirty="0" err="1"/>
              <a:t>公路工程招标投标活动从业人员行为规范</a:t>
            </a:r>
            <a:r>
              <a:rPr sz="2400" dirty="0"/>
              <a:t>》</a:t>
            </a:r>
            <a:endParaRPr sz="2400"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97626"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 name="本标准文件以《公路工程标准招标文件》（2018版）为基础，遵照国家、北京市新颁布的相关法规、政策进行编制，主要编制依据包括（但不限于）：…"/>
          <p:cNvSpPr txBox="1"/>
          <p:nvPr/>
        </p:nvSpPr>
        <p:spPr>
          <a:xfrm>
            <a:off x="2852420" y="2371725"/>
            <a:ext cx="8768715" cy="2861310"/>
          </a:xfrm>
          <a:prstGeom prst="rect">
            <a:avLst/>
          </a:prstGeom>
          <a:ln w="12700">
            <a:miter lim="400000"/>
          </a:ln>
        </p:spPr>
        <p:txBody>
          <a:bodyPr wrap="square" lIns="45719" rIns="45719">
            <a:spAutoFit/>
          </a:bodyPr>
          <a:lstStyle/>
          <a:p>
            <a:pPr indent="504190" algn="just">
              <a:lnSpc>
                <a:spcPct val="150000"/>
              </a:lnSpc>
            </a:pPr>
            <a:r>
              <a:rPr lang="zh-CN" altLang="en-US" dirty="0">
                <a:solidFill>
                  <a:prstClr val="black"/>
                </a:solidFill>
                <a:latin typeface="黑体" panose="02010609060101010101" charset="-122"/>
                <a:ea typeface="黑体" panose="02010609060101010101" charset="-122"/>
                <a:cs typeface="黑体" panose="02010609060101010101" charset="-122"/>
                <a:sym typeface="+mn-ea"/>
              </a:rPr>
              <a:t>（二）优化营商环境</a:t>
            </a:r>
            <a:endParaRPr lang="en-US" altLang="zh-CN" dirty="0">
              <a:solidFill>
                <a:prstClr val="black"/>
              </a:solidFill>
              <a:latin typeface="黑体" panose="02010609060101010101" charset="-122"/>
              <a:ea typeface="黑体" panose="02010609060101010101" charset="-122"/>
              <a:cs typeface="黑体" panose="02010609060101010101" charset="-122"/>
            </a:endParaRPr>
          </a:p>
          <a:p>
            <a:pPr marL="342900" indent="-342900" algn="just">
              <a:lnSpc>
                <a:spcPct val="150000"/>
              </a:lnSpc>
              <a:buFont typeface="Wingdings" panose="05000000000000000000" charset="0"/>
              <a:buChar char="u"/>
            </a:pPr>
            <a:r>
              <a:rPr lang="en-US" altLang="zh-CN" dirty="0">
                <a:solidFill>
                  <a:srgbClr val="FF0000"/>
                </a:solidFill>
                <a:latin typeface="黑体" panose="02010609060101010101" charset="-122"/>
                <a:ea typeface="黑体" panose="02010609060101010101" charset="-122"/>
                <a:cs typeface="黑体" panose="02010609060101010101" charset="-122"/>
                <a:sym typeface="+mn-ea"/>
              </a:rPr>
              <a:t>1</a:t>
            </a:r>
            <a:r>
              <a:rPr lang="zh-CN" altLang="en-US" dirty="0">
                <a:solidFill>
                  <a:srgbClr val="FF0000"/>
                </a:solidFill>
                <a:latin typeface="黑体" panose="02010609060101010101" charset="-122"/>
                <a:ea typeface="黑体" panose="02010609060101010101" charset="-122"/>
                <a:cs typeface="黑体" panose="02010609060101010101" charset="-122"/>
                <a:sym typeface="+mn-ea"/>
              </a:rPr>
              <a:t>、市委、市政府提出“三减两提高”</a:t>
            </a:r>
            <a:endParaRPr lang="en-US" altLang="zh-CN" dirty="0">
              <a:solidFill>
                <a:prstClr val="black"/>
              </a:solidFill>
              <a:latin typeface="黑体" panose="02010609060101010101" charset="-122"/>
              <a:ea typeface="黑体" panose="02010609060101010101" charset="-122"/>
              <a:cs typeface="黑体" panose="02010609060101010101" charset="-122"/>
            </a:endParaRPr>
          </a:p>
          <a:p>
            <a:pPr marL="342900" indent="-342900" algn="just">
              <a:lnSpc>
                <a:spcPct val="150000"/>
              </a:lnSpc>
            </a:pPr>
            <a:r>
              <a:rPr lang="en-US" altLang="zh-CN" dirty="0">
                <a:solidFill>
                  <a:prstClr val="black"/>
                </a:solidFill>
                <a:latin typeface="黑体" panose="02010609060101010101" charset="-122"/>
                <a:ea typeface="黑体" panose="02010609060101010101" charset="-122"/>
                <a:cs typeface="黑体" panose="02010609060101010101" charset="-122"/>
                <a:sym typeface="+mn-ea"/>
              </a:rPr>
              <a:t>     </a:t>
            </a:r>
            <a:r>
              <a:rPr lang="zh-CN" altLang="en-US" b="1" dirty="0">
                <a:solidFill>
                  <a:prstClr val="black"/>
                </a:solidFill>
                <a:latin typeface="黑体" panose="02010609060101010101" charset="-122"/>
                <a:ea typeface="黑体" panose="02010609060101010101" charset="-122"/>
                <a:cs typeface="黑体" panose="02010609060101010101" charset="-122"/>
                <a:sym typeface="+mn-ea"/>
              </a:rPr>
              <a:t>两提高：增强公开透明度和扩大市场开放度</a:t>
            </a:r>
            <a:endParaRPr lang="en-US" altLang="zh-CN" b="1" dirty="0">
              <a:solidFill>
                <a:prstClr val="black"/>
              </a:solidFill>
              <a:latin typeface="黑体" panose="02010609060101010101" charset="-122"/>
              <a:ea typeface="黑体" panose="02010609060101010101" charset="-122"/>
              <a:cs typeface="黑体" panose="02010609060101010101" charset="-122"/>
            </a:endParaRPr>
          </a:p>
          <a:p>
            <a:pPr marL="342900" indent="-342900" algn="just">
              <a:lnSpc>
                <a:spcPct val="150000"/>
              </a:lnSpc>
              <a:buFont typeface="Wingdings" panose="05000000000000000000" charset="0"/>
              <a:buChar char="u"/>
            </a:pPr>
            <a:r>
              <a:rPr lang="en-US" altLang="zh-CN" dirty="0">
                <a:solidFill>
                  <a:srgbClr val="FF0000"/>
                </a:solidFill>
                <a:latin typeface="黑体" panose="02010609060101010101" charset="-122"/>
                <a:ea typeface="黑体" panose="02010609060101010101" charset="-122"/>
                <a:sym typeface="+mn-ea"/>
              </a:rPr>
              <a:t>2</a:t>
            </a:r>
            <a:r>
              <a:rPr lang="zh-CN" altLang="en-US" dirty="0">
                <a:solidFill>
                  <a:srgbClr val="FF0000"/>
                </a:solidFill>
                <a:latin typeface="黑体" panose="02010609060101010101" charset="-122"/>
                <a:ea typeface="黑体" panose="02010609060101010101" charset="-122"/>
                <a:sym typeface="+mn-ea"/>
              </a:rPr>
              <a:t>、提高国家工作人员依法履职能力，引导市场主体合法经营。</a:t>
            </a:r>
            <a:endParaRPr lang="zh-CN" altLang="en-US" dirty="0">
              <a:solidFill>
                <a:srgbClr val="FF0000"/>
              </a:solidFill>
              <a:latin typeface="黑体" panose="02010609060101010101" charset="-122"/>
              <a:ea typeface="黑体" panose="02010609060101010101" charset="-122"/>
              <a:cs typeface="黑体" panose="02010609060101010101" charset="-122"/>
              <a:sym typeface="+mn-ea"/>
            </a:endParaRPr>
          </a:p>
        </p:txBody>
      </p:sp>
      <p:sp>
        <p:nvSpPr>
          <p:cNvPr id="294" name="《北京市公路工程标准电子招标文件》"/>
          <p:cNvSpPr txBox="1"/>
          <p:nvPr/>
        </p:nvSpPr>
        <p:spPr>
          <a:xfrm>
            <a:off x="2529839" y="430847"/>
            <a:ext cx="7830186"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sp>
        <p:nvSpPr>
          <p:cNvPr id="2" name="一、编制依据"/>
          <p:cNvSpPr txBox="1">
            <a:spLocks noGrp="1"/>
          </p:cNvSpPr>
          <p:nvPr>
            <p:ph type="title" idx="4294967295"/>
          </p:nvPr>
        </p:nvSpPr>
        <p:spPr>
          <a:xfrm>
            <a:off x="4304030" y="1582737"/>
            <a:ext cx="6673850" cy="419101"/>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err="1"/>
              <a:t>一、编制</a:t>
            </a:r>
            <a:r>
              <a:rPr lang="zh-CN" altLang="en-US" sz="2800" dirty="0"/>
              <a:t>背景</a:t>
            </a:r>
            <a:endParaRPr lang="zh-CN" altLang="en-US" sz="2800" dirty="0"/>
          </a:p>
        </p:txBody>
      </p:sp>
      <p:sp>
        <p:nvSpPr>
          <p:cNvPr id="5" name="椭圆 4"/>
          <p:cNvSpPr/>
          <p:nvPr/>
        </p:nvSpPr>
        <p:spPr>
          <a:xfrm>
            <a:off x="3715385" y="1582420"/>
            <a:ext cx="457200" cy="511810"/>
          </a:xfrm>
          <a:prstGeom prst="ellipse">
            <a:avLst/>
          </a:prstGeom>
        </p:spPr>
        <p:style>
          <a:lnRef idx="3">
            <a:schemeClr val="lt1"/>
          </a:lnRef>
          <a:fillRef idx="1">
            <a:schemeClr val="accent2"/>
          </a:fillRef>
          <a:effectRef idx="1">
            <a:schemeClr val="accent2"/>
          </a:effectRef>
          <a:fontRef idx="minor">
            <a:schemeClr val="lt1"/>
          </a:fontRef>
        </p:style>
      </p:sp>
      <p:pic>
        <p:nvPicPr>
          <p:cNvPr id="4" name="图片 3"/>
          <p:cNvPicPr>
            <a:picLocks noChangeAspect="1"/>
          </p:cNvPicPr>
          <p:nvPr/>
        </p:nvPicPr>
        <p:blipFill>
          <a:blip r:embed="rId1"/>
          <a:stretch>
            <a:fillRect/>
          </a:stretch>
        </p:blipFill>
        <p:spPr>
          <a:xfrm>
            <a:off x="1524000" y="181292"/>
            <a:ext cx="1076325" cy="895350"/>
          </a:xfrm>
          <a:prstGeom prst="rect">
            <a:avLst/>
          </a:prstGeom>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第一部分  编制依据及适用范围"/>
          <p:cNvSpPr txBox="1"/>
          <p:nvPr/>
        </p:nvSpPr>
        <p:spPr>
          <a:xfrm>
            <a:off x="4662170" y="3209925"/>
            <a:ext cx="3854450" cy="922020"/>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3600" dirty="0" err="1">
                <a:solidFill>
                  <a:srgbClr val="FF0000"/>
                </a:solidFill>
              </a:rPr>
              <a:t>第</a:t>
            </a:r>
            <a:r>
              <a:rPr lang="zh-CN" sz="3600" dirty="0" err="1">
                <a:solidFill>
                  <a:srgbClr val="FF0000"/>
                </a:solidFill>
              </a:rPr>
              <a:t>七章</a:t>
            </a:r>
            <a:r>
              <a:rPr sz="3600" dirty="0">
                <a:solidFill>
                  <a:srgbClr val="FF0000"/>
                </a:solidFill>
              </a:rPr>
              <a:t>  </a:t>
            </a:r>
            <a:r>
              <a:rPr lang="zh-CN" sz="3600" dirty="0">
                <a:solidFill>
                  <a:srgbClr val="FF0000"/>
                </a:solidFill>
              </a:rPr>
              <a:t>附则</a:t>
            </a:r>
            <a:endParaRPr lang="zh-CN" sz="3600" dirty="0">
              <a:solidFill>
                <a:srgbClr val="FF0000"/>
              </a:solidFill>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sp>
        <p:nvSpPr>
          <p:cNvPr id="288" name="《北京市公路工程标准电子招标文件》"/>
          <p:cNvSpPr txBox="1"/>
          <p:nvPr/>
        </p:nvSpPr>
        <p:spPr>
          <a:xfrm>
            <a:off x="2495549" y="260667"/>
            <a:ext cx="7838124" cy="45656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400" dirty="0"/>
              <a:t>《</a:t>
            </a:r>
            <a:r>
              <a:rPr dirty="0" err="1"/>
              <a:t>北京市</a:t>
            </a:r>
            <a:r>
              <a:rPr sz="2400" dirty="0" err="1"/>
              <a:t>公路工程招标投标活动从业人员行为规范</a:t>
            </a:r>
            <a:r>
              <a:rPr sz="2400" dirty="0"/>
              <a:t>》</a:t>
            </a:r>
            <a:endParaRPr sz="2400" dirty="0"/>
          </a:p>
        </p:txBody>
      </p:sp>
      <p:sp>
        <p:nvSpPr>
          <p:cNvPr id="6" name="第一部分  编制依据及适用范围"/>
          <p:cNvSpPr txBox="1"/>
          <p:nvPr/>
        </p:nvSpPr>
        <p:spPr>
          <a:xfrm>
            <a:off x="3681095" y="1556385"/>
            <a:ext cx="5626100" cy="737235"/>
          </a:xfrm>
          <a:prstGeom prst="rect">
            <a:avLst/>
          </a:prstGeom>
          <a:ln w="12700">
            <a:miter lim="400000"/>
          </a:ln>
        </p:spPr>
        <p:txBody>
          <a:bodyPr wrap="square" lIns="45719" rIns="45719">
            <a:spAutoFit/>
          </a:bodyPr>
          <a:lstStyle/>
          <a:p>
            <a:pPr>
              <a:lnSpc>
                <a:spcPct val="150000"/>
              </a:lnSpc>
              <a:defRPr sz="1300">
                <a:latin typeface="黑体" panose="02010609060101010101" charset="-122"/>
                <a:ea typeface="黑体" panose="02010609060101010101" charset="-122"/>
                <a:cs typeface="黑体" panose="02010609060101010101" charset="-122"/>
                <a:sym typeface="黑体" panose="02010609060101010101" charset="-122"/>
              </a:defRPr>
            </a:pPr>
            <a:r>
              <a:rPr sz="2800" dirty="0" err="1"/>
              <a:t>第</a:t>
            </a:r>
            <a:r>
              <a:rPr lang="zh-CN" sz="2800" dirty="0" err="1"/>
              <a:t>三</a:t>
            </a:r>
            <a:r>
              <a:rPr sz="2800" dirty="0" err="1"/>
              <a:t>部分</a:t>
            </a:r>
            <a:r>
              <a:rPr sz="2800" dirty="0"/>
              <a:t>  </a:t>
            </a:r>
            <a:r>
              <a:rPr lang="zh-CN" sz="2800" dirty="0"/>
              <a:t>从业人员规范</a:t>
            </a:r>
            <a:r>
              <a:rPr lang="zh-CN" altLang="en-US" sz="2800" dirty="0"/>
              <a:t>主要内容</a:t>
            </a:r>
            <a:endParaRPr lang="zh-CN" altLang="en-US" sz="2800" dirty="0">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endParaRP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38179" y="91705"/>
            <a:ext cx="857370" cy="733527"/>
          </a:xfrm>
          <a:prstGeom prst="rect">
            <a:avLst/>
          </a:prstGeom>
        </p:spPr>
      </p:pic>
    </p:spTree>
  </p:cSld>
  <p:clrMapOvr>
    <a:masterClrMapping/>
  </p:clrMapOvr>
  <p:transition spd="med"/>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 name="第一章 招标公告/投标邀请书"/>
          <p:cNvSpPr txBox="1">
            <a:spLocks noGrp="1"/>
          </p:cNvSpPr>
          <p:nvPr>
            <p:ph type="title" idx="4294967295"/>
          </p:nvPr>
        </p:nvSpPr>
        <p:spPr>
          <a:xfrm>
            <a:off x="3676650" y="1659107"/>
            <a:ext cx="6673850" cy="463550"/>
          </a:xfrm>
          <a:prstGeom prst="rect">
            <a:avLst/>
          </a:prstGeom>
        </p:spPr>
        <p:txBody>
          <a:bodyPr>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sz="2800" dirty="0"/>
              <a:t>第</a:t>
            </a:r>
            <a:r>
              <a:rPr lang="zh-CN" altLang="en-US" sz="2800" dirty="0"/>
              <a:t>七</a:t>
            </a:r>
            <a:r>
              <a:rPr sz="2800" dirty="0"/>
              <a:t>章 </a:t>
            </a:r>
            <a:r>
              <a:rPr lang="zh-CN" altLang="en-US" sz="2800" dirty="0"/>
              <a:t>附则</a:t>
            </a:r>
            <a:endParaRPr lang="zh-CN" altLang="en-US" sz="2800" dirty="0"/>
          </a:p>
        </p:txBody>
      </p:sp>
      <p:sp>
        <p:nvSpPr>
          <p:cNvPr id="323" name="矩形"/>
          <p:cNvSpPr/>
          <p:nvPr/>
        </p:nvSpPr>
        <p:spPr>
          <a:xfrm>
            <a:off x="6321425" y="2433637"/>
            <a:ext cx="188913" cy="1398589"/>
          </a:xfrm>
          <a:prstGeom prst="rect">
            <a:avLst/>
          </a:prstGeom>
          <a:solidFill>
            <a:srgbClr val="F8F3E8"/>
          </a:solidFill>
          <a:ln w="12700">
            <a:miter lim="400000"/>
          </a:ln>
        </p:spPr>
        <p:txBody>
          <a:bodyPr lIns="45719" rIns="45719" anchor="ctr"/>
          <a:lstStyle/>
          <a:p>
            <a:pPr algn="ctr">
              <a:defRPr sz="1300">
                <a:solidFill>
                  <a:srgbClr val="FFFFFF"/>
                </a:solidFill>
              </a:defRPr>
            </a:pPr>
          </a:p>
        </p:txBody>
      </p:sp>
      <p:sp>
        <p:nvSpPr>
          <p:cNvPr id="325" name="特点：…"/>
          <p:cNvSpPr txBox="1"/>
          <p:nvPr/>
        </p:nvSpPr>
        <p:spPr>
          <a:xfrm>
            <a:off x="2928620" y="2529205"/>
            <a:ext cx="8607425" cy="2306955"/>
          </a:xfrm>
          <a:prstGeom prst="rect">
            <a:avLst/>
          </a:prstGeom>
          <a:ln w="12700">
            <a:miter lim="400000"/>
          </a:ln>
        </p:spPr>
        <p:txBody>
          <a:bodyPr wrap="square" lIns="45719" rIns="45719">
            <a:spAutoFit/>
          </a:bodyPr>
          <a:lstStyle/>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第二十六条   其他</a:t>
            </a:r>
            <a:r>
              <a:rPr lang="zh-CN" altLang="en-US" dirty="0">
                <a:solidFill>
                  <a:srgbClr val="FF0000"/>
                </a:solidFill>
                <a:latin typeface="黑体" panose="02010609060101010101" charset="-122"/>
                <a:ea typeface="黑体" panose="02010609060101010101" charset="-122"/>
                <a:sym typeface="黑体" panose="02010609060101010101" charset="-122"/>
              </a:rPr>
              <a:t>非依法必须招标</a:t>
            </a:r>
            <a:r>
              <a:rPr lang="zh-CN" altLang="en-US" dirty="0">
                <a:solidFill>
                  <a:schemeClr val="tx1"/>
                </a:solidFill>
                <a:latin typeface="黑体" panose="02010609060101010101" charset="-122"/>
                <a:ea typeface="黑体" panose="02010609060101010101" charset="-122"/>
                <a:sym typeface="黑体" panose="02010609060101010101" charset="-122"/>
              </a:rPr>
              <a:t>公路工程项目招标投标活动从业人员行为可参照本规范管理。</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r>
              <a:rPr lang="zh-CN" altLang="en-US" dirty="0">
                <a:solidFill>
                  <a:schemeClr val="tx1"/>
                </a:solidFill>
                <a:latin typeface="黑体" panose="02010609060101010101" charset="-122"/>
                <a:ea typeface="黑体" panose="02010609060101010101" charset="-122"/>
                <a:sym typeface="黑体" panose="02010609060101010101" charset="-122"/>
              </a:rPr>
              <a:t>第二十七条   本规范自发布之日起执行。</a:t>
            </a:r>
            <a:endParaRPr lang="zh-CN" altLang="en-US" dirty="0">
              <a:solidFill>
                <a:schemeClr val="tx1"/>
              </a:solidFill>
              <a:latin typeface="黑体" panose="02010609060101010101" charset="-122"/>
              <a:ea typeface="黑体" panose="02010609060101010101" charset="-122"/>
              <a:sym typeface="黑体" panose="02010609060101010101" charset="-122"/>
            </a:endParaRPr>
          </a:p>
          <a:p>
            <a:pPr lvl="0" indent="457200" algn="l">
              <a:lnSpc>
                <a:spcPct val="150000"/>
              </a:lnSpc>
            </a:pPr>
            <a:endParaRPr lang="zh-CN" altLang="en-US" dirty="0">
              <a:solidFill>
                <a:schemeClr val="tx1"/>
              </a:solidFill>
              <a:latin typeface="黑体" panose="02010609060101010101" charset="-122"/>
              <a:ea typeface="黑体" panose="02010609060101010101" charset="-122"/>
              <a:sym typeface="黑体" panose="02010609060101010101" charset="-122"/>
            </a:endParaRPr>
          </a:p>
        </p:txBody>
      </p:sp>
      <p:sp>
        <p:nvSpPr>
          <p:cNvPr id="327" name="《北京市公路工程标准电子招标文件》"/>
          <p:cNvSpPr txBox="1"/>
          <p:nvPr/>
        </p:nvSpPr>
        <p:spPr>
          <a:xfrm>
            <a:off x="2541269" y="233362"/>
            <a:ext cx="797306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dirty="0"/>
              <a:t>《</a:t>
            </a:r>
            <a:r>
              <a:rPr dirty="0" err="1"/>
              <a:t>北京市公路工程招标投标活动从业人员行为规范</a:t>
            </a:r>
            <a:r>
              <a:rPr dirty="0"/>
              <a:t>》</a:t>
            </a:r>
            <a:endParaRPr dirty="0"/>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599152" y="64400"/>
            <a:ext cx="857370" cy="733527"/>
          </a:xfrm>
          <a:prstGeom prst="rect">
            <a:avLst/>
          </a:prstGeom>
        </p:spPr>
      </p:pic>
    </p:spTree>
  </p:cSld>
  <p:clrMapOvr>
    <a:masterClrMapping/>
  </p:clrMapOvr>
  <p:transition spd="med"/>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indefinite" fill="hold"/>
                                        <p:tgtEl>
                                          <p:spTgt spid="323"/>
                                        </p:tgtEl>
                                        <p:attrNameLst>
                                          <p:attrName>style.visibility</p:attrName>
                                        </p:attrNameLst>
                                      </p:cBhvr>
                                      <p:to>
                                        <p:strVal val="visible"/>
                                      </p:to>
                                    </p:set>
                                    <p:animEffect transition="in" filter="wipe(left)">
                                      <p:cBhvr>
                                        <p:cTn id="7" dur="3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bldLvl="0" animBg="1" advAuto="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 name="《北京市公路工程标准电子招标文件》"/>
          <p:cNvSpPr txBox="1"/>
          <p:nvPr/>
        </p:nvSpPr>
        <p:spPr>
          <a:xfrm>
            <a:off x="2541269" y="233362"/>
            <a:ext cx="7469824" cy="45656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dirty="0"/>
              <a:t>《</a:t>
            </a:r>
            <a:r>
              <a:rPr dirty="0" err="1"/>
              <a:t>北京市公路</a:t>
            </a:r>
            <a:r>
              <a:rPr sz="2400" dirty="0" err="1"/>
              <a:t>工程</a:t>
            </a:r>
            <a:r>
              <a:rPr dirty="0" err="1"/>
              <a:t>招标投标活动从业人员行为规范</a:t>
            </a:r>
            <a:r>
              <a:rPr dirty="0"/>
              <a:t>》</a:t>
            </a:r>
            <a:endParaRPr dirty="0"/>
          </a:p>
        </p:txBody>
      </p:sp>
      <p:sp>
        <p:nvSpPr>
          <p:cNvPr id="369" name="感 谢 聆 听"/>
          <p:cNvSpPr txBox="1"/>
          <p:nvPr/>
        </p:nvSpPr>
        <p:spPr>
          <a:xfrm>
            <a:off x="3285172" y="3014662"/>
            <a:ext cx="6414136" cy="2999740"/>
          </a:xfrm>
          <a:prstGeom prst="rect">
            <a:avLst/>
          </a:prstGeom>
          <a:ln w="12700">
            <a:miter lim="400000"/>
          </a:ln>
        </p:spPr>
        <p:txBody>
          <a:bodyPr lIns="45719" rIns="45719">
            <a:spAutoFit/>
          </a:bodyPr>
          <a:lstStyle>
            <a:lvl1pPr algn="ctr">
              <a:lnSpc>
                <a:spcPct val="150000"/>
              </a:lnSpc>
              <a:defRPr sz="3600">
                <a:solidFill>
                  <a:srgbClr val="FF0000"/>
                </a:solidFill>
                <a:effectLst>
                  <a:outerShdw blurRad="12700" dist="25400" dir="2700000" rotWithShape="0">
                    <a:srgbClr val="DDDDDD"/>
                  </a:outerShdw>
                </a:effectLst>
                <a:latin typeface="宋体" panose="02010600030101010101" pitchFamily="2" charset="-122"/>
                <a:ea typeface="宋体" panose="02010600030101010101" pitchFamily="2" charset="-122"/>
                <a:cs typeface="宋体" panose="02010600030101010101" pitchFamily="2" charset="-122"/>
                <a:sym typeface="宋体" panose="02010600030101010101" pitchFamily="2" charset="-122"/>
              </a:defRPr>
            </a:lvl1pPr>
          </a:lstStyle>
          <a:p>
            <a:pPr>
              <a:defRPr>
                <a:latin typeface="Calibri" panose="020F0502020204030204"/>
                <a:ea typeface="Calibri" panose="020F0502020204030204"/>
                <a:cs typeface="Calibri" panose="020F0502020204030204"/>
                <a:sym typeface="Calibri" panose="020F0502020204030204"/>
              </a:defRPr>
            </a:pPr>
            <a:r>
              <a:rPr sz="5400">
                <a:latin typeface="华文新魏" panose="02010800040101010101" charset="-122"/>
                <a:ea typeface="华文新魏" panose="02010800040101010101" charset="-122"/>
                <a:cs typeface="华文新魏" panose="02010800040101010101" charset="-122"/>
                <a:sym typeface="宋体" panose="02010600030101010101" pitchFamily="2" charset="-122"/>
              </a:rPr>
              <a:t>感 谢 </a:t>
            </a:r>
            <a:r>
              <a:rPr lang="zh-CN" sz="5400">
                <a:latin typeface="华文新魏" panose="02010800040101010101" charset="-122"/>
                <a:ea typeface="华文新魏" panose="02010800040101010101" charset="-122"/>
                <a:cs typeface="华文新魏" panose="02010800040101010101" charset="-122"/>
                <a:sym typeface="宋体" panose="02010600030101010101" pitchFamily="2" charset="-122"/>
              </a:rPr>
              <a:t>聆</a:t>
            </a:r>
            <a:r>
              <a:rPr sz="5400">
                <a:latin typeface="华文新魏" panose="02010800040101010101" charset="-122"/>
                <a:ea typeface="华文新魏" panose="02010800040101010101" charset="-122"/>
                <a:cs typeface="华文新魏" panose="02010800040101010101" charset="-122"/>
                <a:sym typeface="宋体" panose="02010600030101010101" pitchFamily="2" charset="-122"/>
              </a:rPr>
              <a:t> 听</a:t>
            </a:r>
            <a:r>
              <a:rPr lang="zh-CN" sz="5400">
                <a:latin typeface="华文新魏" panose="02010800040101010101" charset="-122"/>
                <a:ea typeface="华文新魏" panose="02010800040101010101" charset="-122"/>
                <a:cs typeface="华文新魏" panose="02010800040101010101" charset="-122"/>
                <a:sym typeface="宋体" panose="02010600030101010101" pitchFamily="2" charset="-122"/>
              </a:rPr>
              <a:t>！</a:t>
            </a:r>
            <a:endParaRPr lang="zh-CN" sz="5400">
              <a:latin typeface="华文新魏" panose="02010800040101010101" charset="-122"/>
              <a:ea typeface="华文新魏" panose="02010800040101010101" charset="-122"/>
              <a:cs typeface="华文新魏" panose="02010800040101010101" charset="-122"/>
              <a:sym typeface="宋体" panose="02010600030101010101" pitchFamily="2" charset="-122"/>
            </a:endParaRPr>
          </a:p>
          <a:p>
            <a:pPr algn="r">
              <a:defRPr>
                <a:latin typeface="Calibri" panose="020F0502020204030204"/>
                <a:ea typeface="Calibri" panose="020F0502020204030204"/>
                <a:cs typeface="Calibri" panose="020F0502020204030204"/>
                <a:sym typeface="Calibri" panose="020F0502020204030204"/>
              </a:defRPr>
            </a:pPr>
            <a:endParaRPr lang="zh-CN" sz="2400">
              <a:latin typeface="华文新魏" panose="02010800040101010101" charset="-122"/>
              <a:ea typeface="华文新魏" panose="02010800040101010101" charset="-122"/>
              <a:cs typeface="华文新魏" panose="02010800040101010101" charset="-122"/>
              <a:sym typeface="宋体" panose="02010600030101010101" pitchFamily="2" charset="-122"/>
            </a:endParaRPr>
          </a:p>
          <a:p>
            <a:pPr algn="r">
              <a:defRPr>
                <a:latin typeface="Calibri" panose="020F0502020204030204"/>
                <a:ea typeface="Calibri" panose="020F0502020204030204"/>
                <a:cs typeface="Calibri" panose="020F0502020204030204"/>
                <a:sym typeface="Calibri" panose="020F0502020204030204"/>
              </a:defRPr>
            </a:pPr>
            <a:endParaRPr lang="en-US" altLang="zh-CN" sz="2400">
              <a:latin typeface="华文新魏" panose="02010800040101010101" charset="-122"/>
              <a:ea typeface="华文新魏" panose="02010800040101010101" charset="-122"/>
              <a:cs typeface="华文新魏" panose="02010800040101010101" charset="-122"/>
              <a:sym typeface="宋体" panose="02010600030101010101" pitchFamily="2" charset="-122"/>
            </a:endParaRPr>
          </a:p>
          <a:p>
            <a:pPr algn="r">
              <a:defRPr>
                <a:latin typeface="Calibri" panose="020F0502020204030204"/>
                <a:ea typeface="Calibri" panose="020F0502020204030204"/>
                <a:cs typeface="Calibri" panose="020F0502020204030204"/>
                <a:sym typeface="Calibri" panose="020F0502020204030204"/>
              </a:defRPr>
            </a:pPr>
            <a:r>
              <a:rPr lang="en-US" altLang="zh-CN" sz="2400">
                <a:latin typeface="华文新魏" panose="02010800040101010101" charset="-122"/>
                <a:ea typeface="华文新魏" panose="02010800040101010101" charset="-122"/>
                <a:cs typeface="华文新魏" panose="02010800040101010101" charset="-122"/>
                <a:sym typeface="宋体" panose="02010600030101010101" pitchFamily="2" charset="-122"/>
              </a:rPr>
              <a:t>T</a:t>
            </a:r>
            <a:r>
              <a:rPr lang="en-US" altLang="zh-CN" sz="2400">
                <a:latin typeface="华文新魏" panose="02010800040101010101" charset="-122"/>
                <a:ea typeface="华文新魏" panose="02010800040101010101" charset="-122"/>
                <a:cs typeface="华文新魏" panose="02010800040101010101" charset="-122"/>
                <a:sym typeface="宋体" panose="02010600030101010101" pitchFamily="2" charset="-122"/>
              </a:rPr>
              <a:t>el</a:t>
            </a:r>
            <a:r>
              <a:rPr lang="zh-CN" sz="2400">
                <a:latin typeface="华文新魏" panose="02010800040101010101" charset="-122"/>
                <a:ea typeface="华文新魏" panose="02010800040101010101" charset="-122"/>
                <a:cs typeface="华文新魏" panose="02010800040101010101" charset="-122"/>
                <a:sym typeface="宋体" panose="02010600030101010101" pitchFamily="2" charset="-122"/>
              </a:rPr>
              <a:t>：</a:t>
            </a:r>
            <a:r>
              <a:rPr lang="en-US" altLang="zh-CN" sz="2400">
                <a:latin typeface="华文新魏" panose="02010800040101010101" charset="-122"/>
                <a:ea typeface="华文新魏" panose="02010800040101010101" charset="-122"/>
                <a:cs typeface="华文新魏" panose="02010800040101010101" charset="-122"/>
                <a:sym typeface="宋体" panose="02010600030101010101" pitchFamily="2" charset="-122"/>
              </a:rPr>
              <a:t>13810016163</a:t>
            </a:r>
            <a:endParaRPr lang="en-US" altLang="zh-CN" sz="2400">
              <a:latin typeface="华文新魏" panose="02010800040101010101" charset="-122"/>
              <a:ea typeface="华文新魏" panose="02010800040101010101" charset="-122"/>
              <a:cs typeface="华文新魏" panose="02010800040101010101" charset="-122"/>
              <a:sym typeface="宋体" panose="02010600030101010101" pitchFamily="2" charset="-122"/>
            </a:endParaRPr>
          </a:p>
        </p:txBody>
      </p:sp>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18634"/>
            <a:ext cx="857370" cy="733527"/>
          </a:xfrm>
          <a:prstGeom prst="rect">
            <a:avLst/>
          </a:prstGeom>
        </p:spPr>
      </p:pic>
    </p:spTree>
  </p:cSld>
  <p:clrMapOvr>
    <a:masterClrMapping/>
  </p:clrMapOvr>
  <p:transition spd="med"/>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 name="《北京市公路工程标准电子招标文件》"/>
          <p:cNvSpPr txBox="1"/>
          <p:nvPr/>
        </p:nvSpPr>
        <p:spPr>
          <a:xfrm>
            <a:off x="2495549" y="467677"/>
            <a:ext cx="7838124" cy="395605"/>
          </a:xfrm>
          <a:prstGeom prst="rect">
            <a:avLst/>
          </a:prstGeom>
          <a:ln w="12700">
            <a:miter lim="400000"/>
          </a:ln>
        </p:spPr>
        <p:txBody>
          <a:bodyPr lIns="45719" rIns="45719">
            <a:spAutoFit/>
          </a:bodyPr>
          <a:lstStyle/>
          <a:p>
            <a:pPr marL="239395" indent="-479425">
              <a:lnSpc>
                <a:spcPct val="99000"/>
              </a:lnSpc>
              <a:spcBef>
                <a:spcPts val="900"/>
              </a:spcBef>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grpSp>
        <p:nvGrpSpPr>
          <p:cNvPr id="7" name="组合 30"/>
          <p:cNvGrpSpPr/>
          <p:nvPr/>
        </p:nvGrpSpPr>
        <p:grpSpPr>
          <a:xfrm>
            <a:off x="3791585" y="3684905"/>
            <a:ext cx="5669915" cy="596265"/>
            <a:chOff x="2057401" y="3508424"/>
            <a:chExt cx="4785457" cy="531118"/>
          </a:xfrm>
        </p:grpSpPr>
        <p:sp>
          <p:nvSpPr>
            <p:cNvPr id="24592" name="直线 3"/>
            <p:cNvSpPr/>
            <p:nvPr/>
          </p:nvSpPr>
          <p:spPr>
            <a:xfrm flipV="1">
              <a:off x="2362199" y="3993823"/>
              <a:ext cx="4338671" cy="45719"/>
            </a:xfrm>
            <a:prstGeom prst="line">
              <a:avLst/>
            </a:prstGeom>
            <a:ln w="25400" cap="flat" cmpd="sng">
              <a:solidFill>
                <a:schemeClr val="tx2"/>
              </a:solidFill>
              <a:prstDash val="sysDot"/>
              <a:headEnd type="none" w="med" len="med"/>
              <a:tailEnd type="oval" w="med" len="med"/>
            </a:ln>
          </p:spPr>
        </p:sp>
        <p:sp>
          <p:nvSpPr>
            <p:cNvPr id="33" name="矩形 4"/>
            <p:cNvSpPr>
              <a:spLocks noChangeArrowheads="1"/>
            </p:cNvSpPr>
            <p:nvPr/>
          </p:nvSpPr>
          <p:spPr bwMode="gray">
            <a:xfrm rot="3419336">
              <a:off x="2137867" y="3542374"/>
              <a:ext cx="359136" cy="520069"/>
            </a:xfrm>
            <a:prstGeom prst="rect">
              <a:avLst/>
            </a:prstGeom>
            <a:gradFill rotWithShape="1">
              <a:gsLst>
                <a:gs pos="0">
                  <a:schemeClr val="folHlink"/>
                </a:gs>
                <a:gs pos="100000">
                  <a:schemeClr val="folHlink">
                    <a:gamma/>
                    <a:shade val="46275"/>
                    <a:invGamma/>
                  </a:schemeClr>
                </a:gs>
              </a:gsLst>
              <a:lin ang="5400000" scaled="1"/>
            </a:gradFill>
            <a:ln w="9525">
              <a:miter lim="800000"/>
            </a:ln>
            <a:effectLst/>
            <a:scene3d>
              <a:camera prst="legacyPerspectiveFront">
                <a:rot lat="0" lon="1500000" rev="0"/>
              </a:camera>
              <a:lightRig rig="legacyFlat4" dir="b"/>
            </a:scene3d>
            <a:sp3d extrusionH="430200" prstMaterial="legacyMatte">
              <a:bevelT w="13500" h="13500" prst="angle"/>
              <a:bevelB w="13500" h="13500" prst="angle"/>
              <a:extrusionClr>
                <a:schemeClr val="folHlink"/>
              </a:extrusionClr>
            </a:sp3d>
          </p:spPr>
          <p:txBody>
            <a:bodyPr wrap="none" anchor="ctr">
              <a:flatTx/>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20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24594" name="文本框 5"/>
            <p:cNvSpPr txBox="1"/>
            <p:nvPr/>
          </p:nvSpPr>
          <p:spPr>
            <a:xfrm>
              <a:off x="2152936" y="3516814"/>
              <a:ext cx="329652" cy="464940"/>
            </a:xfrm>
            <a:prstGeom prst="rect">
              <a:avLst/>
            </a:prstGeom>
            <a:noFill/>
            <a:ln w="9525">
              <a:noFill/>
            </a:ln>
          </p:spPr>
          <p:txBody>
            <a:bodyPr wrap="square">
              <a:spAutoFit/>
            </a:bodyPr>
            <a:lstStyle/>
            <a:p>
              <a:pPr algn="ctr"/>
              <a:r>
                <a:rPr lang="en-US" altLang="zh-CN" sz="2800" b="1" dirty="0">
                  <a:solidFill>
                    <a:srgbClr val="FFFFFF"/>
                  </a:solidFill>
                  <a:latin typeface="Arial" panose="020B0604020202020204" pitchFamily="34" charset="0"/>
                  <a:cs typeface="Arial" panose="020B0604020202020204" pitchFamily="34" charset="0"/>
                </a:rPr>
                <a:t>2</a:t>
              </a:r>
              <a:endParaRPr lang="en-US" altLang="zh-CN" sz="2800" b="1" dirty="0">
                <a:solidFill>
                  <a:srgbClr val="FFFFFF"/>
                </a:solidFill>
                <a:latin typeface="Arial" panose="020B0604020202020204" pitchFamily="34" charset="0"/>
                <a:ea typeface="Arial" panose="020B0604020202020204" pitchFamily="34" charset="0"/>
                <a:cs typeface="Arial" panose="020B0604020202020204" pitchFamily="34" charset="0"/>
              </a:endParaRPr>
            </a:p>
          </p:txBody>
        </p:sp>
        <p:sp>
          <p:nvSpPr>
            <p:cNvPr id="24595" name="文本框 21"/>
            <p:cNvSpPr txBox="1"/>
            <p:nvPr/>
          </p:nvSpPr>
          <p:spPr>
            <a:xfrm>
              <a:off x="2986095" y="3508424"/>
              <a:ext cx="3856763" cy="464940"/>
            </a:xfrm>
            <a:prstGeom prst="rect">
              <a:avLst/>
            </a:prstGeom>
            <a:noFill/>
            <a:ln w="9525">
              <a:noFill/>
            </a:ln>
          </p:spPr>
          <p:txBody>
            <a:bodyPr wrap="square">
              <a:spAutoFit/>
            </a:bodyPr>
            <a:lstStyle/>
            <a:p>
              <a:pPr algn="l">
                <a:buNone/>
              </a:pPr>
              <a:r>
                <a:rPr sz="2800" dirty="0" err="1">
                  <a:latin typeface="黑体" panose="02010609060101010101" charset="-122"/>
                  <a:ea typeface="黑体" panose="02010609060101010101" charset="-122"/>
                  <a:cs typeface="黑体" panose="02010609060101010101" charset="-122"/>
                  <a:sym typeface="+mn-ea"/>
                </a:rPr>
                <a:t>第二部分  编制原则及思路</a:t>
              </a:r>
              <a:endParaRPr sz="2800" dirty="0" err="1">
                <a:latin typeface="黑体" panose="02010609060101010101" charset="-122"/>
                <a:ea typeface="黑体" panose="02010609060101010101" charset="-122"/>
                <a:cs typeface="黑体" panose="02010609060101010101" charset="-122"/>
                <a:sym typeface="+mn-ea"/>
              </a:endParaRPr>
            </a:p>
          </p:txBody>
        </p:sp>
      </p:grpSp>
      <p:sp>
        <p:nvSpPr>
          <p:cNvPr id="2" name="文本框 1"/>
          <p:cNvSpPr txBox="1"/>
          <p:nvPr/>
        </p:nvSpPr>
        <p:spPr>
          <a:xfrm>
            <a:off x="4581087" y="1634841"/>
            <a:ext cx="4976037" cy="52070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pPr>
            <a:r>
              <a:rPr kumimoji="0" lang="zh-CN" altLang="en-US" sz="2800" b="0" i="0" u="none" strike="noStrike" cap="none" spc="0" normalizeH="0" baseline="0" dirty="0">
                <a:ln>
                  <a:noFill/>
                </a:ln>
                <a:solidFill>
                  <a:srgbClr val="FF0000"/>
                </a:solidFill>
                <a:effectLst/>
                <a:uFillTx/>
                <a:latin typeface="黑体" panose="02010609060101010101" charset="-122"/>
                <a:ea typeface="黑体" panose="02010609060101010101" charset="-122"/>
                <a:sym typeface="Calibri" panose="020F0502020204030204"/>
              </a:rPr>
              <a:t>主要内容</a:t>
            </a:r>
            <a:endParaRPr kumimoji="0" lang="zh-CN" altLang="en-US" sz="2800" b="0" i="0" u="none" strike="noStrike" cap="none" spc="0" normalizeH="0" baseline="0" dirty="0">
              <a:ln>
                <a:noFill/>
              </a:ln>
              <a:solidFill>
                <a:srgbClr val="FF0000"/>
              </a:solidFill>
              <a:effectLst/>
              <a:uFillTx/>
              <a:latin typeface="黑体" panose="02010609060101010101" charset="-122"/>
              <a:ea typeface="黑体" panose="02010609060101010101" charset="-122"/>
              <a:sym typeface="Calibri" panose="020F0502020204030204"/>
            </a:endParaRPr>
          </a:p>
        </p:txBody>
      </p:sp>
      <p:sp>
        <p:nvSpPr>
          <p:cNvPr id="5" name="椭圆 4"/>
          <p:cNvSpPr/>
          <p:nvPr/>
        </p:nvSpPr>
        <p:spPr>
          <a:xfrm>
            <a:off x="3715385" y="1582420"/>
            <a:ext cx="457200" cy="511810"/>
          </a:xfrm>
          <a:prstGeom prst="ellipse">
            <a:avLst/>
          </a:prstGeom>
        </p:spPr>
        <p:style>
          <a:lnRef idx="3">
            <a:schemeClr val="lt1"/>
          </a:lnRef>
          <a:fillRef idx="1">
            <a:schemeClr val="accent2"/>
          </a:fillRef>
          <a:effectRef idx="1">
            <a:schemeClr val="accent2"/>
          </a:effectRef>
          <a:fontRef idx="minor">
            <a:schemeClr val="lt1"/>
          </a:fontRef>
        </p:style>
      </p:sp>
      <p:pic>
        <p:nvPicPr>
          <p:cNvPr id="4" name="图片 3"/>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38179" y="298349"/>
            <a:ext cx="857370" cy="733527"/>
          </a:xfrm>
          <a:prstGeom prst="rect">
            <a:avLst/>
          </a:prstGeom>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 name="《北京市公路工程标准电子招标文件》"/>
          <p:cNvSpPr txBox="1"/>
          <p:nvPr/>
        </p:nvSpPr>
        <p:spPr>
          <a:xfrm>
            <a:off x="2541269" y="402272"/>
            <a:ext cx="7830186"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sp>
        <p:nvSpPr>
          <p:cNvPr id="2" name="一、编制依据"/>
          <p:cNvSpPr txBox="1">
            <a:spLocks noGrp="1"/>
          </p:cNvSpPr>
          <p:nvPr/>
        </p:nvSpPr>
        <p:spPr>
          <a:xfrm>
            <a:off x="4304030" y="1582737"/>
            <a:ext cx="6673850" cy="419101"/>
          </a:xfrm>
          <a:prstGeom prst="rect">
            <a:avLst/>
          </a:prstGeom>
          <a:ln w="12700">
            <a:miter lim="400000"/>
          </a:ln>
        </p:spPr>
        <p:txBody>
          <a:bodyPr lIns="45719" rIns="45719">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lang="zh-CN" altLang="en-US" sz="2800" dirty="0">
                <a:sym typeface="+mn-ea"/>
              </a:rPr>
              <a:t>二</a:t>
            </a:r>
            <a:r>
              <a:rPr sz="2800" dirty="0">
                <a:sym typeface="+mn-ea"/>
              </a:rPr>
              <a:t>、</a:t>
            </a:r>
            <a:r>
              <a:rPr lang="zh-CN" sz="2800" dirty="0">
                <a:sym typeface="+mn-ea"/>
              </a:rPr>
              <a:t>编制原则及思路</a:t>
            </a:r>
            <a:endParaRPr lang="zh-CN" altLang="en-US" sz="2800" dirty="0"/>
          </a:p>
        </p:txBody>
      </p:sp>
      <p:sp>
        <p:nvSpPr>
          <p:cNvPr id="5" name="椭圆 4"/>
          <p:cNvSpPr/>
          <p:nvPr/>
        </p:nvSpPr>
        <p:spPr>
          <a:xfrm>
            <a:off x="3715385" y="1582420"/>
            <a:ext cx="457200" cy="511810"/>
          </a:xfrm>
          <a:prstGeom prst="ellipse">
            <a:avLst/>
          </a:prstGeom>
        </p:spPr>
        <p:style>
          <a:lnRef idx="3">
            <a:schemeClr val="lt1"/>
          </a:lnRef>
          <a:fillRef idx="1">
            <a:schemeClr val="accent2"/>
          </a:fillRef>
          <a:effectRef idx="1">
            <a:schemeClr val="accent2"/>
          </a:effectRef>
          <a:fontRef idx="minor">
            <a:schemeClr val="lt1"/>
          </a:fontRef>
        </p:style>
      </p:sp>
      <p:sp>
        <p:nvSpPr>
          <p:cNvPr id="8" name="Rectangle 5"/>
          <p:cNvSpPr>
            <a:spLocks noChangeArrowheads="1"/>
          </p:cNvSpPr>
          <p:nvPr/>
        </p:nvSpPr>
        <p:spPr bwMode="gray">
          <a:xfrm>
            <a:off x="3715385" y="2511425"/>
            <a:ext cx="5593080" cy="810260"/>
          </a:xfrm>
          <a:prstGeom prst="rect">
            <a:avLst/>
          </a:prstGeom>
          <a:solidFill>
            <a:srgbClr val="7030A0"/>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3600" b="1" i="0" u="none" strike="noStrike" kern="1200" cap="none" spc="0" normalizeH="0" baseline="0" noProof="0" dirty="0">
                <a:ln>
                  <a:noFill/>
                </a:ln>
                <a:solidFill>
                  <a:srgbClr val="FFFFCC"/>
                </a:solidFill>
                <a:effectLst/>
                <a:uLnTx/>
                <a:uFillTx/>
                <a:latin typeface="黑体" panose="02010609060101010101" charset="-122"/>
                <a:ea typeface="黑体" panose="02010609060101010101" charset="-122"/>
                <a:cs typeface="+mn-cs"/>
              </a:rPr>
              <a:t>编制原则</a:t>
            </a:r>
            <a:endParaRPr kumimoji="0" lang="zh-CN" altLang="en-US" sz="3600" b="1" i="0" u="none" strike="noStrike" kern="1200" cap="none" spc="0" normalizeH="0" baseline="0" noProof="0" dirty="0">
              <a:ln>
                <a:noFill/>
              </a:ln>
              <a:solidFill>
                <a:srgbClr val="FFFFCC"/>
              </a:solidFill>
              <a:effectLst/>
              <a:uLnTx/>
              <a:uFillTx/>
              <a:latin typeface="黑体" panose="02010609060101010101" charset="-122"/>
              <a:ea typeface="黑体" panose="02010609060101010101" charset="-122"/>
              <a:cs typeface="+mn-cs"/>
            </a:endParaRPr>
          </a:p>
        </p:txBody>
      </p:sp>
      <p:sp>
        <p:nvSpPr>
          <p:cNvPr id="3" name="任意多边形 2"/>
          <p:cNvSpPr/>
          <p:nvPr/>
        </p:nvSpPr>
        <p:spPr>
          <a:xfrm>
            <a:off x="4304030" y="4105275"/>
            <a:ext cx="1555115" cy="1609090"/>
          </a:xfrm>
          <a:custGeom>
            <a:avLst/>
            <a:gdLst>
              <a:gd name="connsiteX0" fmla="*/ 0 w 1440005"/>
              <a:gd name="connsiteY0" fmla="*/ 720003 h 1440005"/>
              <a:gd name="connsiteX1" fmla="*/ 720003 w 1440005"/>
              <a:gd name="connsiteY1" fmla="*/ 0 h 1440005"/>
              <a:gd name="connsiteX2" fmla="*/ 1440006 w 1440005"/>
              <a:gd name="connsiteY2" fmla="*/ 720003 h 1440005"/>
              <a:gd name="connsiteX3" fmla="*/ 720003 w 1440005"/>
              <a:gd name="connsiteY3" fmla="*/ 1440006 h 1440005"/>
              <a:gd name="connsiteX4" fmla="*/ 0 w 1440005"/>
              <a:gd name="connsiteY4" fmla="*/ 720003 h 144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5" h="1440005">
                <a:moveTo>
                  <a:pt x="0" y="720003"/>
                </a:moveTo>
                <a:cubicBezTo>
                  <a:pt x="0" y="322356"/>
                  <a:pt x="322356" y="0"/>
                  <a:pt x="720003" y="0"/>
                </a:cubicBezTo>
                <a:cubicBezTo>
                  <a:pt x="1117650" y="0"/>
                  <a:pt x="1440006" y="322356"/>
                  <a:pt x="1440006" y="720003"/>
                </a:cubicBezTo>
                <a:cubicBezTo>
                  <a:pt x="1440006" y="1117650"/>
                  <a:pt x="1117650" y="1440006"/>
                  <a:pt x="720003" y="1440006"/>
                </a:cubicBezTo>
                <a:cubicBezTo>
                  <a:pt x="322356" y="1440006"/>
                  <a:pt x="0" y="1117650"/>
                  <a:pt x="0" y="720003"/>
                </a:cubicBezTo>
                <a:close/>
              </a:path>
            </a:pathLst>
          </a:custGeom>
          <a:gradFill>
            <a:gsLst>
              <a:gs pos="0">
                <a:schemeClr val="accent6">
                  <a:shade val="51000"/>
                  <a:satMod val="130000"/>
                  <a:alpha val="70000"/>
                </a:schemeClr>
              </a:gs>
              <a:gs pos="80000">
                <a:schemeClr val="accent6">
                  <a:shade val="93000"/>
                  <a:satMod val="130000"/>
                </a:schemeClr>
              </a:gs>
              <a:gs pos="100000">
                <a:schemeClr val="accent6">
                  <a:shade val="94000"/>
                  <a:satMod val="135000"/>
                </a:schemeClr>
              </a:gs>
            </a:gsLst>
          </a:gradFill>
        </p:spPr>
        <p:style>
          <a:lnRef idx="1">
            <a:schemeClr val="accent6"/>
          </a:lnRef>
          <a:fillRef idx="3">
            <a:schemeClr val="accent6"/>
          </a:fillRef>
          <a:effectRef idx="2">
            <a:schemeClr val="accent6"/>
          </a:effectRef>
          <a:fontRef idx="minor">
            <a:schemeClr val="lt1"/>
          </a:fontRef>
        </p:style>
        <p:txBody>
          <a:bodyPr lIns="242634" tIns="242634" rIns="242634" bIns="242634" spcCol="1270" anchor="ctr"/>
          <a:lstStyle/>
          <a:p>
            <a:pPr marL="0" marR="0" lvl="0" indent="0" algn="ctr" defTabSz="1111250" rtl="0" eaLnBrk="0" fontAlgn="base" latinLnBrk="0" hangingPunct="0">
              <a:lnSpc>
                <a:spcPct val="90000"/>
              </a:lnSpc>
              <a:spcBef>
                <a:spcPct val="0"/>
              </a:spcBef>
              <a:spcAft>
                <a:spcPct val="35000"/>
              </a:spcAft>
              <a:buClrTx/>
              <a:buSzTx/>
              <a:buFontTx/>
              <a:buNone/>
              <a:defRPr/>
            </a:pPr>
            <a:r>
              <a:rPr kumimoji="0" lang="zh-CN" altLang="en-US" sz="2500" b="1" i="0" u="none" strike="noStrike" kern="1200" cap="none" spc="0" normalizeH="0" baseline="0" noProof="0" dirty="0">
                <a:ln>
                  <a:noFill/>
                </a:ln>
                <a:solidFill>
                  <a:schemeClr val="tx1"/>
                </a:solidFill>
                <a:effectLst/>
                <a:uLnTx/>
                <a:uFillTx/>
                <a:latin typeface="方正粗宋简体" panose="03000509000000000000" pitchFamily="65" charset="-122"/>
                <a:ea typeface="方正粗宋简体" panose="03000509000000000000" pitchFamily="65" charset="-122"/>
                <a:cs typeface="+mn-cs"/>
              </a:rPr>
              <a:t>规范性</a:t>
            </a:r>
            <a:endParaRPr kumimoji="0" lang="zh-CN" altLang="en-US" sz="2500" b="1" i="0" u="none" strike="noStrike" kern="1200" cap="none" spc="0" normalizeH="0" baseline="0" noProof="0" dirty="0">
              <a:ln>
                <a:noFill/>
              </a:ln>
              <a:solidFill>
                <a:schemeClr val="tx1"/>
              </a:solidFill>
              <a:effectLst/>
              <a:uLnTx/>
              <a:uFillTx/>
              <a:latin typeface="方正粗宋简体" panose="03000509000000000000" pitchFamily="65" charset="-122"/>
              <a:ea typeface="方正粗宋简体" panose="03000509000000000000" pitchFamily="65" charset="-122"/>
              <a:cs typeface="+mn-cs"/>
            </a:endParaRPr>
          </a:p>
        </p:txBody>
      </p:sp>
      <p:sp>
        <p:nvSpPr>
          <p:cNvPr id="4" name="任意多边形 3"/>
          <p:cNvSpPr/>
          <p:nvPr/>
        </p:nvSpPr>
        <p:spPr>
          <a:xfrm>
            <a:off x="6976110" y="4088130"/>
            <a:ext cx="1588135" cy="1626235"/>
          </a:xfrm>
          <a:custGeom>
            <a:avLst/>
            <a:gdLst>
              <a:gd name="connsiteX0" fmla="*/ 0 w 1440005"/>
              <a:gd name="connsiteY0" fmla="*/ 720003 h 1440005"/>
              <a:gd name="connsiteX1" fmla="*/ 720003 w 1440005"/>
              <a:gd name="connsiteY1" fmla="*/ 0 h 1440005"/>
              <a:gd name="connsiteX2" fmla="*/ 1440006 w 1440005"/>
              <a:gd name="connsiteY2" fmla="*/ 720003 h 1440005"/>
              <a:gd name="connsiteX3" fmla="*/ 720003 w 1440005"/>
              <a:gd name="connsiteY3" fmla="*/ 1440006 h 1440005"/>
              <a:gd name="connsiteX4" fmla="*/ 0 w 1440005"/>
              <a:gd name="connsiteY4" fmla="*/ 720003 h 144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5" h="1440005">
                <a:moveTo>
                  <a:pt x="0" y="720003"/>
                </a:moveTo>
                <a:cubicBezTo>
                  <a:pt x="0" y="322356"/>
                  <a:pt x="322356" y="0"/>
                  <a:pt x="720003" y="0"/>
                </a:cubicBezTo>
                <a:cubicBezTo>
                  <a:pt x="1117650" y="0"/>
                  <a:pt x="1440006" y="322356"/>
                  <a:pt x="1440006" y="720003"/>
                </a:cubicBezTo>
                <a:cubicBezTo>
                  <a:pt x="1440006" y="1117650"/>
                  <a:pt x="1117650" y="1440006"/>
                  <a:pt x="720003" y="1440006"/>
                </a:cubicBezTo>
                <a:cubicBezTo>
                  <a:pt x="322356" y="1440006"/>
                  <a:pt x="0" y="1117650"/>
                  <a:pt x="0" y="720003"/>
                </a:cubicBezTo>
                <a:close/>
              </a:path>
            </a:pathLst>
          </a:custGeom>
          <a:gradFill>
            <a:gsLst>
              <a:gs pos="0">
                <a:schemeClr val="accent1">
                  <a:shade val="51000"/>
                  <a:satMod val="130000"/>
                  <a:alpha val="70000"/>
                </a:schemeClr>
              </a:gs>
              <a:gs pos="80000">
                <a:schemeClr val="accent1">
                  <a:shade val="93000"/>
                  <a:satMod val="130000"/>
                </a:schemeClr>
              </a:gs>
              <a:gs pos="100000">
                <a:schemeClr val="accent1">
                  <a:shade val="94000"/>
                  <a:satMod val="135000"/>
                </a:schemeClr>
              </a:gs>
            </a:gsLst>
          </a:gradFill>
        </p:spPr>
        <p:style>
          <a:lnRef idx="1">
            <a:schemeClr val="accent1"/>
          </a:lnRef>
          <a:fillRef idx="3">
            <a:schemeClr val="accent1"/>
          </a:fillRef>
          <a:effectRef idx="2">
            <a:schemeClr val="accent1"/>
          </a:effectRef>
          <a:fontRef idx="minor">
            <a:schemeClr val="lt1"/>
          </a:fontRef>
        </p:style>
        <p:txBody>
          <a:bodyPr lIns="242634" tIns="242634" rIns="242634" bIns="242634" spcCol="1270" anchor="ctr"/>
          <a:lstStyle/>
          <a:p>
            <a:pPr marL="0" marR="0" lvl="0" indent="0" algn="ctr" defTabSz="1111250" rtl="0" eaLnBrk="0" fontAlgn="base" latinLnBrk="0" hangingPunct="0">
              <a:lnSpc>
                <a:spcPct val="90000"/>
              </a:lnSpc>
              <a:spcBef>
                <a:spcPct val="0"/>
              </a:spcBef>
              <a:spcAft>
                <a:spcPct val="35000"/>
              </a:spcAft>
              <a:buClrTx/>
              <a:buSzTx/>
              <a:buFontTx/>
              <a:buNone/>
              <a:defRPr/>
            </a:pPr>
            <a:r>
              <a:rPr kumimoji="0" lang="zh-CN" altLang="en-US" sz="2000" b="1" i="0" u="none" strike="noStrike" kern="1200" cap="none" spc="0" normalizeH="0" baseline="0" noProof="0" dirty="0">
                <a:ln>
                  <a:noFill/>
                </a:ln>
                <a:solidFill>
                  <a:schemeClr val="lt1"/>
                </a:solidFill>
                <a:effectLst/>
                <a:uLnTx/>
                <a:uFillTx/>
                <a:latin typeface="方正粗宋简体" panose="03000509000000000000" pitchFamily="65" charset="-122"/>
                <a:ea typeface="方正粗宋简体" panose="03000509000000000000" pitchFamily="65" charset="-122"/>
                <a:cs typeface="+mn-cs"/>
              </a:rPr>
              <a:t>适用性</a:t>
            </a:r>
            <a:endParaRPr kumimoji="0" lang="zh-CN" altLang="en-US" sz="2000" b="1" i="0" u="none" strike="noStrike" kern="1200" cap="none" spc="0" normalizeH="0" baseline="0" noProof="0" dirty="0">
              <a:ln>
                <a:noFill/>
              </a:ln>
              <a:solidFill>
                <a:schemeClr val="lt1"/>
              </a:solidFill>
              <a:effectLst/>
              <a:uLnTx/>
              <a:uFillTx/>
              <a:latin typeface="方正粗宋简体" panose="03000509000000000000" pitchFamily="65" charset="-122"/>
              <a:ea typeface="方正粗宋简体" panose="03000509000000000000" pitchFamily="65" charset="-122"/>
              <a:cs typeface="+mn-cs"/>
            </a:endParaRPr>
          </a:p>
        </p:txBody>
      </p:sp>
      <p:pic>
        <p:nvPicPr>
          <p:cNvPr id="9" name="图片 8"/>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33362"/>
            <a:ext cx="857370" cy="733527"/>
          </a:xfrm>
          <a:prstGeom prst="rect">
            <a:avLst/>
          </a:prstGeom>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53" presetClass="entr" presetSubtype="16"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par>
                                <p:cTn id="16" presetID="53" presetClass="entr" presetSubtype="1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fltVal val="0"/>
                                          </p:val>
                                        </p:tav>
                                        <p:tav tm="100000">
                                          <p:val>
                                            <p:strVal val="#ppt_w"/>
                                          </p:val>
                                        </p:tav>
                                      </p:tavLst>
                                    </p:anim>
                                    <p:anim calcmode="lin" valueType="num">
                                      <p:cBhvr>
                                        <p:cTn id="19" dur="500" fill="hold"/>
                                        <p:tgtEl>
                                          <p:spTgt spid="4"/>
                                        </p:tgtEl>
                                        <p:attrNameLst>
                                          <p:attrName>ppt_h</p:attrName>
                                        </p:attrNameLst>
                                      </p:cBhvr>
                                      <p:tavLst>
                                        <p:tav tm="0">
                                          <p:val>
                                            <p:fltVal val="0"/>
                                          </p:val>
                                        </p:tav>
                                        <p:tav tm="100000">
                                          <p:val>
                                            <p:strVal val="#ppt_h"/>
                                          </p:val>
                                        </p:tav>
                                      </p:tavLst>
                                    </p:anim>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 name="《北京市公路工程标准电子招标文件》"/>
          <p:cNvSpPr txBox="1"/>
          <p:nvPr/>
        </p:nvSpPr>
        <p:spPr>
          <a:xfrm>
            <a:off x="2609214" y="383857"/>
            <a:ext cx="7830186"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rPr sz="2000" dirty="0"/>
              <a:t>《</a:t>
            </a:r>
            <a:r>
              <a:rPr sz="2000" dirty="0" err="1"/>
              <a:t>北京市公路工程招标投标活动从业人员行为规范</a:t>
            </a:r>
            <a:r>
              <a:rPr sz="2000" dirty="0"/>
              <a:t>》</a:t>
            </a:r>
            <a:endParaRPr sz="2000" dirty="0"/>
          </a:p>
        </p:txBody>
      </p:sp>
      <p:sp>
        <p:nvSpPr>
          <p:cNvPr id="2" name="一、编制依据"/>
          <p:cNvSpPr txBox="1">
            <a:spLocks noGrp="1"/>
          </p:cNvSpPr>
          <p:nvPr/>
        </p:nvSpPr>
        <p:spPr>
          <a:xfrm>
            <a:off x="4304030" y="1582737"/>
            <a:ext cx="6673850" cy="419101"/>
          </a:xfrm>
          <a:prstGeom prst="rect">
            <a:avLst/>
          </a:prstGeom>
          <a:ln w="12700">
            <a:miter lim="400000"/>
          </a:ln>
        </p:spPr>
        <p:txBody>
          <a:bodyPr lIns="45719" rIns="45719">
            <a:noAutofit/>
          </a:bodyPr>
          <a:lstStyle>
            <a:lvl1pPr>
              <a:defRPr sz="1800">
                <a:solidFill>
                  <a:srgbClr val="FF0000"/>
                </a:solidFill>
                <a:latin typeface="黑体" panose="02010609060101010101" charset="-122"/>
                <a:ea typeface="黑体" panose="02010609060101010101" charset="-122"/>
                <a:cs typeface="黑体" panose="02010609060101010101" charset="-122"/>
                <a:sym typeface="黑体" panose="02010609060101010101" charset="-122"/>
              </a:defRPr>
            </a:lvl1pPr>
          </a:lstStyle>
          <a:p>
            <a:r>
              <a:rPr lang="zh-CN" altLang="en-US" sz="2800" dirty="0">
                <a:sym typeface="+mn-ea"/>
              </a:rPr>
              <a:t>二</a:t>
            </a:r>
            <a:r>
              <a:rPr sz="2800" dirty="0">
                <a:sym typeface="+mn-ea"/>
              </a:rPr>
              <a:t>、</a:t>
            </a:r>
            <a:r>
              <a:rPr lang="zh-CN" sz="2800" dirty="0">
                <a:sym typeface="+mn-ea"/>
              </a:rPr>
              <a:t>编制原则及思路</a:t>
            </a:r>
            <a:endParaRPr lang="zh-CN" altLang="en-US" sz="2800" dirty="0"/>
          </a:p>
        </p:txBody>
      </p:sp>
      <p:sp>
        <p:nvSpPr>
          <p:cNvPr id="5" name="椭圆 4"/>
          <p:cNvSpPr/>
          <p:nvPr/>
        </p:nvSpPr>
        <p:spPr>
          <a:xfrm>
            <a:off x="3715385" y="1582420"/>
            <a:ext cx="457200" cy="511810"/>
          </a:xfrm>
          <a:prstGeom prst="ellipse">
            <a:avLst/>
          </a:prstGeom>
        </p:spPr>
        <p:style>
          <a:lnRef idx="3">
            <a:schemeClr val="lt1"/>
          </a:lnRef>
          <a:fillRef idx="1">
            <a:schemeClr val="accent2"/>
          </a:fillRef>
          <a:effectRef idx="1">
            <a:schemeClr val="accent2"/>
          </a:effectRef>
          <a:fontRef idx="minor">
            <a:schemeClr val="lt1"/>
          </a:fontRef>
        </p:style>
      </p:sp>
      <p:sp>
        <p:nvSpPr>
          <p:cNvPr id="8" name="Rectangle 5"/>
          <p:cNvSpPr>
            <a:spLocks noChangeArrowheads="1"/>
          </p:cNvSpPr>
          <p:nvPr/>
        </p:nvSpPr>
        <p:spPr bwMode="gray">
          <a:xfrm>
            <a:off x="3715385" y="2511425"/>
            <a:ext cx="5593080" cy="810260"/>
          </a:xfrm>
          <a:prstGeom prst="rect">
            <a:avLst/>
          </a:prstGeom>
          <a:solidFill>
            <a:srgbClr val="7030A0"/>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3600" b="1" i="0" u="none" strike="noStrike" kern="1200" cap="none" spc="0" normalizeH="0" baseline="0" noProof="0" dirty="0">
                <a:ln>
                  <a:noFill/>
                </a:ln>
                <a:solidFill>
                  <a:srgbClr val="FFFFCC"/>
                </a:solidFill>
                <a:effectLst/>
                <a:uLnTx/>
                <a:uFillTx/>
                <a:latin typeface="黑体" panose="02010609060101010101" charset="-122"/>
                <a:ea typeface="黑体" panose="02010609060101010101" charset="-122"/>
                <a:cs typeface="+mn-cs"/>
              </a:rPr>
              <a:t>编制思路</a:t>
            </a:r>
            <a:endParaRPr kumimoji="0" lang="zh-CN" altLang="en-US" sz="3600" b="1" i="0" u="none" strike="noStrike" kern="1200" cap="none" spc="0" normalizeH="0" baseline="0" noProof="0" dirty="0">
              <a:ln>
                <a:noFill/>
              </a:ln>
              <a:solidFill>
                <a:srgbClr val="FFFFCC"/>
              </a:solidFill>
              <a:effectLst/>
              <a:uLnTx/>
              <a:uFillTx/>
              <a:latin typeface="黑体" panose="02010609060101010101" charset="-122"/>
              <a:ea typeface="黑体" panose="02010609060101010101" charset="-122"/>
              <a:cs typeface="+mn-cs"/>
            </a:endParaRPr>
          </a:p>
        </p:txBody>
      </p:sp>
      <p:sp>
        <p:nvSpPr>
          <p:cNvPr id="3" name="任意多边形 2"/>
          <p:cNvSpPr/>
          <p:nvPr/>
        </p:nvSpPr>
        <p:spPr>
          <a:xfrm>
            <a:off x="3173095" y="4034155"/>
            <a:ext cx="1541145" cy="1511935"/>
          </a:xfrm>
          <a:custGeom>
            <a:avLst/>
            <a:gdLst>
              <a:gd name="connsiteX0" fmla="*/ 0 w 1440005"/>
              <a:gd name="connsiteY0" fmla="*/ 720003 h 1440005"/>
              <a:gd name="connsiteX1" fmla="*/ 720003 w 1440005"/>
              <a:gd name="connsiteY1" fmla="*/ 0 h 1440005"/>
              <a:gd name="connsiteX2" fmla="*/ 1440006 w 1440005"/>
              <a:gd name="connsiteY2" fmla="*/ 720003 h 1440005"/>
              <a:gd name="connsiteX3" fmla="*/ 720003 w 1440005"/>
              <a:gd name="connsiteY3" fmla="*/ 1440006 h 1440005"/>
              <a:gd name="connsiteX4" fmla="*/ 0 w 1440005"/>
              <a:gd name="connsiteY4" fmla="*/ 720003 h 144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5" h="1440005">
                <a:moveTo>
                  <a:pt x="0" y="720003"/>
                </a:moveTo>
                <a:cubicBezTo>
                  <a:pt x="0" y="322356"/>
                  <a:pt x="322356" y="0"/>
                  <a:pt x="720003" y="0"/>
                </a:cubicBezTo>
                <a:cubicBezTo>
                  <a:pt x="1117650" y="0"/>
                  <a:pt x="1440006" y="322356"/>
                  <a:pt x="1440006" y="720003"/>
                </a:cubicBezTo>
                <a:cubicBezTo>
                  <a:pt x="1440006" y="1117650"/>
                  <a:pt x="1117650" y="1440006"/>
                  <a:pt x="720003" y="1440006"/>
                </a:cubicBezTo>
                <a:cubicBezTo>
                  <a:pt x="322356" y="1440006"/>
                  <a:pt x="0" y="1117650"/>
                  <a:pt x="0" y="720003"/>
                </a:cubicBezTo>
                <a:close/>
              </a:path>
            </a:pathLst>
          </a:custGeom>
          <a:gradFill>
            <a:gsLst>
              <a:gs pos="0">
                <a:schemeClr val="accent6">
                  <a:shade val="51000"/>
                  <a:satMod val="130000"/>
                  <a:alpha val="70000"/>
                </a:schemeClr>
              </a:gs>
              <a:gs pos="80000">
                <a:schemeClr val="accent6">
                  <a:shade val="93000"/>
                  <a:satMod val="130000"/>
                </a:schemeClr>
              </a:gs>
              <a:gs pos="100000">
                <a:schemeClr val="accent6">
                  <a:shade val="94000"/>
                  <a:satMod val="135000"/>
                </a:schemeClr>
              </a:gs>
            </a:gsLst>
          </a:gradFill>
        </p:spPr>
        <p:style>
          <a:lnRef idx="1">
            <a:schemeClr val="accent6"/>
          </a:lnRef>
          <a:fillRef idx="3">
            <a:schemeClr val="accent6"/>
          </a:fillRef>
          <a:effectRef idx="2">
            <a:schemeClr val="accent6"/>
          </a:effectRef>
          <a:fontRef idx="minor">
            <a:schemeClr val="lt1"/>
          </a:fontRef>
        </p:style>
        <p:txBody>
          <a:bodyPr lIns="242634" tIns="242634" rIns="242634" bIns="242634" spcCol="1270" anchor="ctr"/>
          <a:lstStyle/>
          <a:p>
            <a:pPr marL="0" marR="0" lvl="0" indent="0" algn="ctr" defTabSz="1111250" rtl="0" eaLnBrk="0" fontAlgn="base" latinLnBrk="0" hangingPunct="0">
              <a:lnSpc>
                <a:spcPct val="90000"/>
              </a:lnSpc>
              <a:spcBef>
                <a:spcPct val="0"/>
              </a:spcBef>
              <a:spcAft>
                <a:spcPct val="35000"/>
              </a:spcAft>
              <a:buClrTx/>
              <a:buSzTx/>
              <a:buFontTx/>
              <a:buNone/>
              <a:defRPr/>
            </a:pPr>
            <a:r>
              <a:rPr kumimoji="0" lang="zh-CN" altLang="en-US" sz="2800" b="1" i="0" u="none" strike="noStrike" kern="1200" cap="none" spc="0" normalizeH="0" baseline="0" noProof="0" dirty="0">
                <a:ln>
                  <a:noFill/>
                </a:ln>
                <a:solidFill>
                  <a:schemeClr val="tx1"/>
                </a:solidFill>
                <a:effectLst/>
                <a:uLnTx/>
                <a:uFillTx/>
                <a:latin typeface="方正粗宋简体" panose="03000509000000000000" pitchFamily="65" charset="-122"/>
                <a:ea typeface="方正粗宋简体" panose="03000509000000000000" pitchFamily="65" charset="-122"/>
                <a:cs typeface="+mn-cs"/>
              </a:rPr>
              <a:t>角色</a:t>
            </a:r>
            <a:endParaRPr kumimoji="0" lang="zh-CN" altLang="en-US" sz="2800" b="1" i="0" u="none" strike="noStrike" kern="1200" cap="none" spc="0" normalizeH="0" baseline="0" noProof="0" dirty="0">
              <a:ln>
                <a:noFill/>
              </a:ln>
              <a:solidFill>
                <a:schemeClr val="tx1"/>
              </a:solidFill>
              <a:effectLst/>
              <a:uLnTx/>
              <a:uFillTx/>
              <a:latin typeface="方正粗宋简体" panose="03000509000000000000" pitchFamily="65" charset="-122"/>
              <a:ea typeface="方正粗宋简体" panose="03000509000000000000" pitchFamily="65" charset="-122"/>
              <a:cs typeface="+mn-cs"/>
            </a:endParaRPr>
          </a:p>
        </p:txBody>
      </p:sp>
      <p:sp>
        <p:nvSpPr>
          <p:cNvPr id="4" name="任意多边形 3"/>
          <p:cNvSpPr/>
          <p:nvPr/>
        </p:nvSpPr>
        <p:spPr>
          <a:xfrm>
            <a:off x="5704840" y="4057650"/>
            <a:ext cx="1613535" cy="1546860"/>
          </a:xfrm>
          <a:custGeom>
            <a:avLst/>
            <a:gdLst>
              <a:gd name="connsiteX0" fmla="*/ 0 w 1440005"/>
              <a:gd name="connsiteY0" fmla="*/ 720003 h 1440005"/>
              <a:gd name="connsiteX1" fmla="*/ 720003 w 1440005"/>
              <a:gd name="connsiteY1" fmla="*/ 0 h 1440005"/>
              <a:gd name="connsiteX2" fmla="*/ 1440006 w 1440005"/>
              <a:gd name="connsiteY2" fmla="*/ 720003 h 1440005"/>
              <a:gd name="connsiteX3" fmla="*/ 720003 w 1440005"/>
              <a:gd name="connsiteY3" fmla="*/ 1440006 h 1440005"/>
              <a:gd name="connsiteX4" fmla="*/ 0 w 1440005"/>
              <a:gd name="connsiteY4" fmla="*/ 720003 h 144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5" h="1440005">
                <a:moveTo>
                  <a:pt x="0" y="720003"/>
                </a:moveTo>
                <a:cubicBezTo>
                  <a:pt x="0" y="322356"/>
                  <a:pt x="322356" y="0"/>
                  <a:pt x="720003" y="0"/>
                </a:cubicBezTo>
                <a:cubicBezTo>
                  <a:pt x="1117650" y="0"/>
                  <a:pt x="1440006" y="322356"/>
                  <a:pt x="1440006" y="720003"/>
                </a:cubicBezTo>
                <a:cubicBezTo>
                  <a:pt x="1440006" y="1117650"/>
                  <a:pt x="1117650" y="1440006"/>
                  <a:pt x="720003" y="1440006"/>
                </a:cubicBezTo>
                <a:cubicBezTo>
                  <a:pt x="322356" y="1440006"/>
                  <a:pt x="0" y="1117650"/>
                  <a:pt x="0" y="720003"/>
                </a:cubicBezTo>
                <a:close/>
              </a:path>
            </a:pathLst>
          </a:custGeom>
          <a:gradFill>
            <a:gsLst>
              <a:gs pos="0">
                <a:schemeClr val="accent1">
                  <a:shade val="51000"/>
                  <a:satMod val="130000"/>
                  <a:alpha val="70000"/>
                </a:schemeClr>
              </a:gs>
              <a:gs pos="80000">
                <a:schemeClr val="accent1">
                  <a:shade val="93000"/>
                  <a:satMod val="130000"/>
                </a:schemeClr>
              </a:gs>
              <a:gs pos="100000">
                <a:schemeClr val="accent1">
                  <a:shade val="94000"/>
                  <a:satMod val="135000"/>
                </a:schemeClr>
              </a:gs>
            </a:gsLst>
          </a:gradFill>
        </p:spPr>
        <p:style>
          <a:lnRef idx="1">
            <a:schemeClr val="accent1"/>
          </a:lnRef>
          <a:fillRef idx="3">
            <a:schemeClr val="accent1"/>
          </a:fillRef>
          <a:effectRef idx="2">
            <a:schemeClr val="accent1"/>
          </a:effectRef>
          <a:fontRef idx="minor">
            <a:schemeClr val="lt1"/>
          </a:fontRef>
        </p:style>
        <p:txBody>
          <a:bodyPr lIns="242634" tIns="242634" rIns="242634" bIns="242634" spcCol="1270" anchor="ctr"/>
          <a:lstStyle/>
          <a:p>
            <a:pPr marL="0" marR="0" lvl="0" indent="0" algn="ctr" defTabSz="1111250" rtl="0" eaLnBrk="0" fontAlgn="base" latinLnBrk="0" hangingPunct="0">
              <a:lnSpc>
                <a:spcPct val="90000"/>
              </a:lnSpc>
              <a:spcBef>
                <a:spcPct val="0"/>
              </a:spcBef>
              <a:spcAft>
                <a:spcPct val="35000"/>
              </a:spcAft>
              <a:buClrTx/>
              <a:buSzTx/>
              <a:buFontTx/>
              <a:buNone/>
              <a:defRPr/>
            </a:pPr>
            <a:r>
              <a:rPr kumimoji="0" lang="zh-CN" altLang="en-US" sz="2800" b="1" i="0" u="none" strike="noStrike" kern="1200" cap="none" spc="0" normalizeH="0" baseline="0" noProof="0" dirty="0">
                <a:ln>
                  <a:noFill/>
                </a:ln>
                <a:solidFill>
                  <a:schemeClr val="lt1"/>
                </a:solidFill>
                <a:effectLst/>
                <a:uLnTx/>
                <a:uFillTx/>
                <a:latin typeface="方正粗宋简体" panose="03000509000000000000" pitchFamily="65" charset="-122"/>
                <a:ea typeface="方正粗宋简体" panose="03000509000000000000" pitchFamily="65" charset="-122"/>
                <a:cs typeface="+mn-cs"/>
              </a:rPr>
              <a:t>内容</a:t>
            </a:r>
            <a:endParaRPr kumimoji="0" lang="zh-CN" altLang="en-US" sz="2800" b="1" i="0" u="none" strike="noStrike" kern="1200" cap="none" spc="0" normalizeH="0" baseline="0" noProof="0" dirty="0">
              <a:ln>
                <a:noFill/>
              </a:ln>
              <a:solidFill>
                <a:schemeClr val="lt1"/>
              </a:solidFill>
              <a:effectLst/>
              <a:uLnTx/>
              <a:uFillTx/>
              <a:latin typeface="方正粗宋简体" panose="03000509000000000000" pitchFamily="65" charset="-122"/>
              <a:ea typeface="方正粗宋简体" panose="03000509000000000000" pitchFamily="65" charset="-122"/>
              <a:cs typeface="+mn-cs"/>
            </a:endParaRPr>
          </a:p>
        </p:txBody>
      </p:sp>
      <p:sp>
        <p:nvSpPr>
          <p:cNvPr id="6" name="任意多边形 5"/>
          <p:cNvSpPr/>
          <p:nvPr/>
        </p:nvSpPr>
        <p:spPr>
          <a:xfrm>
            <a:off x="8621395" y="4075430"/>
            <a:ext cx="1504950" cy="1511300"/>
          </a:xfrm>
          <a:custGeom>
            <a:avLst/>
            <a:gdLst>
              <a:gd name="connsiteX0" fmla="*/ 0 w 1440005"/>
              <a:gd name="connsiteY0" fmla="*/ 720003 h 1440005"/>
              <a:gd name="connsiteX1" fmla="*/ 720003 w 1440005"/>
              <a:gd name="connsiteY1" fmla="*/ 0 h 1440005"/>
              <a:gd name="connsiteX2" fmla="*/ 1440006 w 1440005"/>
              <a:gd name="connsiteY2" fmla="*/ 720003 h 1440005"/>
              <a:gd name="connsiteX3" fmla="*/ 720003 w 1440005"/>
              <a:gd name="connsiteY3" fmla="*/ 1440006 h 1440005"/>
              <a:gd name="connsiteX4" fmla="*/ 0 w 1440005"/>
              <a:gd name="connsiteY4" fmla="*/ 720003 h 144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5" h="1440005">
                <a:moveTo>
                  <a:pt x="0" y="720003"/>
                </a:moveTo>
                <a:cubicBezTo>
                  <a:pt x="0" y="322356"/>
                  <a:pt x="322356" y="0"/>
                  <a:pt x="720003" y="0"/>
                </a:cubicBezTo>
                <a:cubicBezTo>
                  <a:pt x="1117650" y="0"/>
                  <a:pt x="1440006" y="322356"/>
                  <a:pt x="1440006" y="720003"/>
                </a:cubicBezTo>
                <a:cubicBezTo>
                  <a:pt x="1440006" y="1117650"/>
                  <a:pt x="1117650" y="1440006"/>
                  <a:pt x="720003" y="1440006"/>
                </a:cubicBezTo>
                <a:cubicBezTo>
                  <a:pt x="322356" y="1440006"/>
                  <a:pt x="0" y="1117650"/>
                  <a:pt x="0" y="720003"/>
                </a:cubicBezTo>
                <a:close/>
              </a:path>
            </a:pathLst>
          </a:custGeom>
          <a:solidFill>
            <a:srgbClr val="00B0F0"/>
          </a:solidFill>
        </p:spPr>
        <p:style>
          <a:lnRef idx="1">
            <a:schemeClr val="accent1"/>
          </a:lnRef>
          <a:fillRef idx="3">
            <a:schemeClr val="accent1"/>
          </a:fillRef>
          <a:effectRef idx="2">
            <a:schemeClr val="accent1"/>
          </a:effectRef>
          <a:fontRef idx="minor">
            <a:schemeClr val="lt1"/>
          </a:fontRef>
        </p:style>
        <p:txBody>
          <a:bodyPr lIns="242634" tIns="242634" rIns="242634" bIns="242634" spcCol="1270" anchor="ctr"/>
          <a:lstStyle/>
          <a:p>
            <a:pPr marL="0" marR="0" lvl="0" indent="0" algn="ctr" defTabSz="1111250" rtl="0" eaLnBrk="0" fontAlgn="base" latinLnBrk="0" hangingPunct="0">
              <a:lnSpc>
                <a:spcPct val="90000"/>
              </a:lnSpc>
              <a:spcBef>
                <a:spcPct val="0"/>
              </a:spcBef>
              <a:spcAft>
                <a:spcPct val="35000"/>
              </a:spcAft>
              <a:buClrTx/>
              <a:buSzTx/>
              <a:buFontTx/>
              <a:buNone/>
              <a:defRPr/>
            </a:pPr>
            <a:r>
              <a:rPr kumimoji="0" lang="zh-CN" altLang="en-US" sz="2800" b="1" i="0" u="none" strike="noStrike" kern="1200" cap="none" spc="0" normalizeH="0" baseline="0" noProof="0" dirty="0">
                <a:ln>
                  <a:noFill/>
                </a:ln>
                <a:solidFill>
                  <a:schemeClr val="lt1"/>
                </a:solidFill>
                <a:effectLst/>
                <a:uLnTx/>
                <a:uFillTx/>
                <a:latin typeface="方正粗宋简体" panose="03000509000000000000" pitchFamily="65" charset="-122"/>
                <a:ea typeface="方正粗宋简体" panose="03000509000000000000" pitchFamily="65" charset="-122"/>
                <a:cs typeface="+mn-cs"/>
              </a:rPr>
              <a:t>流程</a:t>
            </a:r>
            <a:endParaRPr kumimoji="0" lang="zh-CN" altLang="en-US" sz="2800" b="1" i="0" u="none" strike="noStrike" kern="1200" cap="none" spc="0" normalizeH="0" baseline="0" noProof="0" dirty="0">
              <a:ln>
                <a:noFill/>
              </a:ln>
              <a:solidFill>
                <a:schemeClr val="lt1"/>
              </a:solidFill>
              <a:effectLst/>
              <a:uLnTx/>
              <a:uFillTx/>
              <a:latin typeface="方正粗宋简体" panose="03000509000000000000" pitchFamily="65" charset="-122"/>
              <a:ea typeface="方正粗宋简体" panose="03000509000000000000" pitchFamily="65" charset="-122"/>
              <a:cs typeface="+mn-cs"/>
            </a:endParaRPr>
          </a:p>
        </p:txBody>
      </p:sp>
      <p:sp>
        <p:nvSpPr>
          <p:cNvPr id="9" name="圆角右箭头 8"/>
          <p:cNvSpPr/>
          <p:nvPr/>
        </p:nvSpPr>
        <p:spPr>
          <a:xfrm flipV="1">
            <a:off x="4498340" y="5086985"/>
            <a:ext cx="1413510" cy="459104"/>
          </a:xfrm>
          <a:prstGeom prst="bentArrow">
            <a:avLst/>
          </a:prstGeom>
          <a:solidFill>
            <a:srgbClr val="FFFFFF"/>
          </a:solidFill>
          <a:ln w="25400" cap="flat">
            <a:solidFill>
              <a:schemeClr val="accent1"/>
            </a:solidFill>
            <a:prstDash val="solid"/>
            <a:round/>
          </a:ln>
        </p:spPr>
        <p:style>
          <a:lnRef idx="0">
            <a:scrgbClr r="0" g="0" b="0"/>
          </a:lnRef>
          <a:fillRef idx="0">
            <a:scrgbClr r="0" g="0" b="0"/>
          </a:fillRef>
          <a:effectRef idx="0">
            <a:scrgbClr r="0" g="0" b="0"/>
          </a:effectRef>
          <a:fontRef idx="none"/>
        </p:style>
        <p:txBody>
          <a:bodyPr rot="0" vertOverflow="overflow" horzOverflow="overflow" vert="horz" wrap="square" lIns="45719" tIns="45719" rIns="45719" bIns="45719" numCol="1" spcCol="38100" rtlCol="0" anchor="t" forceAA="0">
            <a:spAutoFit/>
          </a:bodyPr>
          <a:lstStyle/>
          <a:p>
            <a:pPr marL="0" marR="0" indent="0" algn="l" defTabSz="914400" rtl="0" fontAlgn="auto" latinLnBrk="0" hangingPunct="0">
              <a:lnSpc>
                <a:spcPct val="100000"/>
              </a:lnSpc>
              <a:spcBef>
                <a:spcPts val="0"/>
              </a:spcBef>
              <a:spcAft>
                <a:spcPts val="0"/>
              </a:spcAft>
              <a:buClrTx/>
              <a:buSzTx/>
              <a:buFontTx/>
              <a:buNone/>
            </a:pPr>
            <a:endParaRPr kumimoji="0" lang="zh-CN" altLang="en-US" sz="2400" b="0" i="0" u="none" strike="noStrike" cap="none" spc="0" normalizeH="0" baseline="0">
              <a:ln>
                <a:noFill/>
              </a:ln>
              <a:solidFill>
                <a:schemeClr val="tx1"/>
              </a:solidFill>
              <a:effectLst/>
              <a:uFillTx/>
              <a:latin typeface="Calibri" panose="020F0502020204030204"/>
              <a:ea typeface="Calibri" panose="020F0502020204030204"/>
              <a:cs typeface="Calibri" panose="020F0502020204030204"/>
              <a:sym typeface="Calibri" panose="020F0502020204030204"/>
            </a:endParaRPr>
          </a:p>
        </p:txBody>
      </p:sp>
      <p:sp>
        <p:nvSpPr>
          <p:cNvPr id="10" name="圆角右箭头 9"/>
          <p:cNvSpPr/>
          <p:nvPr/>
        </p:nvSpPr>
        <p:spPr>
          <a:xfrm flipV="1">
            <a:off x="7318375" y="5086985"/>
            <a:ext cx="1555750" cy="459104"/>
          </a:xfrm>
          <a:prstGeom prst="bentArrow">
            <a:avLst/>
          </a:prstGeom>
          <a:solidFill>
            <a:srgbClr val="FFFFFF"/>
          </a:solidFill>
          <a:ln w="25400" cap="flat">
            <a:solidFill>
              <a:schemeClr val="accent1"/>
            </a:solidFill>
            <a:prstDash val="solid"/>
            <a:round/>
          </a:ln>
        </p:spPr>
        <p:style>
          <a:lnRef idx="0">
            <a:scrgbClr r="0" g="0" b="0"/>
          </a:lnRef>
          <a:fillRef idx="0">
            <a:scrgbClr r="0" g="0" b="0"/>
          </a:fillRef>
          <a:effectRef idx="0">
            <a:scrgbClr r="0" g="0" b="0"/>
          </a:effectRef>
          <a:fontRef idx="none"/>
        </p:style>
        <p:txBody>
          <a:bodyPr rot="0" vertOverflow="overflow" horzOverflow="overflow" vert="horz" wrap="square" lIns="45719" tIns="45719" rIns="45719" bIns="45719" numCol="1" spcCol="38100" rtlCol="0" anchor="t" forceAA="0">
            <a:spAutoFit/>
          </a:bodyPr>
          <a:lstStyle/>
          <a:p>
            <a:pPr marL="0" marR="0" indent="0" algn="l" defTabSz="914400" rtl="0" fontAlgn="auto" latinLnBrk="0" hangingPunct="0">
              <a:lnSpc>
                <a:spcPct val="100000"/>
              </a:lnSpc>
              <a:spcBef>
                <a:spcPts val="0"/>
              </a:spcBef>
              <a:spcAft>
                <a:spcPts val="0"/>
              </a:spcAft>
              <a:buClrTx/>
              <a:buSzTx/>
              <a:buFontTx/>
              <a:buNone/>
            </a:pPr>
            <a:endParaRPr kumimoji="0" lang="zh-CN" altLang="en-US" sz="2400" b="0" i="0" u="none" strike="noStrike" cap="none" spc="0" normalizeH="0" baseline="0">
              <a:ln>
                <a:noFill/>
              </a:ln>
              <a:solidFill>
                <a:schemeClr val="tx1"/>
              </a:solidFill>
              <a:effectLst/>
              <a:uFillTx/>
              <a:latin typeface="Calibri" panose="020F0502020204030204"/>
              <a:ea typeface="Calibri" panose="020F0502020204030204"/>
              <a:cs typeface="Calibri" panose="020F0502020204030204"/>
              <a:sym typeface="Calibri" panose="020F0502020204030204"/>
            </a:endParaRPr>
          </a:p>
        </p:txBody>
      </p:sp>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751844" y="214773"/>
            <a:ext cx="857370" cy="733527"/>
          </a:xfrm>
          <a:prstGeom prst="rect">
            <a:avLst/>
          </a:prstGeom>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53" presetClass="entr" presetSubtype="16"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par>
                                <p:cTn id="16" presetID="53" presetClass="entr" presetSubtype="1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fltVal val="0"/>
                                          </p:val>
                                        </p:tav>
                                        <p:tav tm="100000">
                                          <p:val>
                                            <p:strVal val="#ppt_w"/>
                                          </p:val>
                                        </p:tav>
                                      </p:tavLst>
                                    </p:anim>
                                    <p:anim calcmode="lin" valueType="num">
                                      <p:cBhvr>
                                        <p:cTn id="19" dur="500" fill="hold"/>
                                        <p:tgtEl>
                                          <p:spTgt spid="4"/>
                                        </p:tgtEl>
                                        <p:attrNameLst>
                                          <p:attrName>ppt_h</p:attrName>
                                        </p:attrNameLst>
                                      </p:cBhvr>
                                      <p:tavLst>
                                        <p:tav tm="0">
                                          <p:val>
                                            <p:fltVal val="0"/>
                                          </p:val>
                                        </p:tav>
                                        <p:tav tm="100000">
                                          <p:val>
                                            <p:strVal val="#ppt_h"/>
                                          </p:val>
                                        </p:tav>
                                      </p:tavLst>
                                    </p:anim>
                                    <p:animEffect transition="in" filter="fade">
                                      <p:cBhvr>
                                        <p:cTn id="20" dur="500"/>
                                        <p:tgtEl>
                                          <p:spTgt spid="4"/>
                                        </p:tgtEl>
                                      </p:cBhvr>
                                    </p:animEffect>
                                  </p:childTnLst>
                                </p:cTn>
                              </p:par>
                              <p:par>
                                <p:cTn id="21" presetID="53" presetClass="entr" presetSubtype="16"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par>
                          <p:cTn id="26" fill="hold">
                            <p:stCondLst>
                              <p:cond delay="500"/>
                            </p:stCondLst>
                            <p:childTnLst>
                              <p:par>
                                <p:cTn id="27" presetID="2" presetClass="entr" presetSubtype="4"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childTnLst>
                          </p:cTn>
                        </p:par>
                        <p:par>
                          <p:cTn id="31" fill="hold">
                            <p:stCondLst>
                              <p:cond delay="1000"/>
                            </p:stCondLst>
                            <p:childTnLst>
                              <p:par>
                                <p:cTn id="32" presetID="2" presetClass="entr" presetSubtype="4"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10" grpId="0" bldLvl="0" animBg="1"/>
      <p:bldP spid="9" grpId="1" animBg="1"/>
      <p:bldP spid="10"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 name="《北京市公路工程标准电子招标文件》"/>
          <p:cNvSpPr txBox="1"/>
          <p:nvPr/>
        </p:nvSpPr>
        <p:spPr>
          <a:xfrm>
            <a:off x="2586989" y="402272"/>
            <a:ext cx="8081011" cy="395605"/>
          </a:xfrm>
          <a:prstGeom prst="rect">
            <a:avLst/>
          </a:prstGeom>
          <a:ln w="12700">
            <a:miter lim="400000"/>
          </a:ln>
        </p:spPr>
        <p:txBody>
          <a:bodyPr lIns="45719" rIns="45719">
            <a:spAutoFit/>
          </a:bodyPr>
          <a:lstStyle/>
          <a:p>
            <a:pPr>
              <a:lnSpc>
                <a:spcPct val="99000"/>
              </a:lnSpc>
              <a:defRPr sz="2000" b="1">
                <a:solidFill>
                  <a:srgbClr val="FF0000"/>
                </a:solidFill>
                <a:latin typeface="楷体" panose="02010609060101010101" charset="-122"/>
                <a:ea typeface="楷体" panose="02010609060101010101" charset="-122"/>
                <a:cs typeface="楷体" panose="02010609060101010101" charset="-122"/>
                <a:sym typeface="楷体" panose="02010609060101010101" charset="-122"/>
              </a:defRPr>
            </a:pPr>
            <a:r>
              <a:t>《北京市公路工程招标投标活动从业人员行为规范》</a:t>
            </a:r>
          </a:p>
        </p:txBody>
      </p:sp>
      <p:grpSp>
        <p:nvGrpSpPr>
          <p:cNvPr id="4" name="组合 20"/>
          <p:cNvGrpSpPr/>
          <p:nvPr/>
        </p:nvGrpSpPr>
        <p:grpSpPr>
          <a:xfrm>
            <a:off x="3429000" y="3590925"/>
            <a:ext cx="6250940" cy="659512"/>
            <a:chOff x="2057401" y="1604931"/>
            <a:chExt cx="5104193" cy="548661"/>
          </a:xfrm>
        </p:grpSpPr>
        <p:sp>
          <p:nvSpPr>
            <p:cNvPr id="24596" name="直线 6"/>
            <p:cNvSpPr/>
            <p:nvPr/>
          </p:nvSpPr>
          <p:spPr>
            <a:xfrm flipV="1">
              <a:off x="2362199" y="2106665"/>
              <a:ext cx="4410109" cy="46927"/>
            </a:xfrm>
            <a:prstGeom prst="line">
              <a:avLst/>
            </a:prstGeom>
            <a:ln w="25400" cap="flat" cmpd="sng">
              <a:solidFill>
                <a:schemeClr val="tx2"/>
              </a:solidFill>
              <a:prstDash val="sysDot"/>
              <a:headEnd type="none" w="med" len="med"/>
              <a:tailEnd type="oval" w="med" len="med"/>
            </a:ln>
          </p:spPr>
        </p:sp>
        <p:sp>
          <p:nvSpPr>
            <p:cNvPr id="23" name="矩形 7"/>
            <p:cNvSpPr>
              <a:spLocks noChangeArrowheads="1"/>
            </p:cNvSpPr>
            <p:nvPr/>
          </p:nvSpPr>
          <p:spPr bwMode="gray">
            <a:xfrm rot="3419336">
              <a:off x="2138117" y="1656123"/>
              <a:ext cx="359173" cy="520605"/>
            </a:xfrm>
            <a:prstGeom prst="rect">
              <a:avLst/>
            </a:prstGeom>
            <a:solidFill>
              <a:srgbClr val="7030A0"/>
            </a:solidFill>
            <a:ln w="9525">
              <a:miter lim="800000"/>
            </a:ln>
            <a:effectLst/>
            <a:scene3d>
              <a:camera prst="legacyPerspectiveFront">
                <a:rot lat="0" lon="1500000" rev="0"/>
              </a:camera>
              <a:lightRig rig="legacyFlat4" dir="b"/>
            </a:scene3d>
            <a:sp3d extrusionH="430200" prstMaterial="legacyMatte">
              <a:bevelT w="13500" h="13500" prst="angle"/>
              <a:bevelB w="13500" h="13500" prst="angle"/>
              <a:extrusionClr>
                <a:srgbClr val="7030A0"/>
              </a:extrusionClr>
            </a:sp3d>
          </p:spPr>
          <p:txBody>
            <a:bodyPr wrap="none" anchor="ctr">
              <a:flatTx/>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24598" name="文本框 8"/>
            <p:cNvSpPr txBox="1"/>
            <p:nvPr/>
          </p:nvSpPr>
          <p:spPr>
            <a:xfrm>
              <a:off x="2913687" y="1604931"/>
              <a:ext cx="4247907" cy="434237"/>
            </a:xfrm>
            <a:prstGeom prst="rect">
              <a:avLst/>
            </a:prstGeom>
            <a:noFill/>
            <a:ln w="9525">
              <a:noFill/>
            </a:ln>
          </p:spPr>
          <p:txBody>
            <a:bodyPr wrap="square">
              <a:spAutoFit/>
            </a:bodyPr>
            <a:lstStyle/>
            <a:p>
              <a:pPr algn="l">
                <a:buNone/>
              </a:pPr>
              <a:r>
                <a:rPr sz="2800" dirty="0" err="1">
                  <a:latin typeface="黑体" panose="02010609060101010101" charset="-122"/>
                  <a:ea typeface="黑体" panose="02010609060101010101" charset="-122"/>
                  <a:cs typeface="黑体" panose="02010609060101010101" charset="-122"/>
                  <a:sym typeface="+mn-ea"/>
                </a:rPr>
                <a:t>第三部分  </a:t>
              </a:r>
              <a:r>
                <a:rPr lang="zh-CN" sz="2800" dirty="0" err="1">
                  <a:latin typeface="黑体" panose="02010609060101010101" charset="-122"/>
                  <a:ea typeface="黑体" panose="02010609060101010101" charset="-122"/>
                  <a:cs typeface="黑体" panose="02010609060101010101" charset="-122"/>
                  <a:sym typeface="+mn-ea"/>
                </a:rPr>
                <a:t>本</a:t>
              </a:r>
              <a:r>
                <a:rPr sz="2800" dirty="0" err="1">
                  <a:latin typeface="黑体" panose="02010609060101010101" charset="-122"/>
                  <a:ea typeface="黑体" panose="02010609060101010101" charset="-122"/>
                  <a:cs typeface="黑体" panose="02010609060101010101" charset="-122"/>
                  <a:sym typeface="+mn-ea"/>
                </a:rPr>
                <a:t>规范的主要内容</a:t>
              </a:r>
              <a:endParaRPr sz="2800" dirty="0" err="1">
                <a:latin typeface="黑体" panose="02010609060101010101" charset="-122"/>
                <a:ea typeface="黑体" panose="02010609060101010101" charset="-122"/>
                <a:cs typeface="黑体" panose="02010609060101010101" charset="-122"/>
                <a:sym typeface="+mn-ea"/>
              </a:endParaRPr>
            </a:p>
          </p:txBody>
        </p:sp>
        <p:sp>
          <p:nvSpPr>
            <p:cNvPr id="24599" name="文本框 9"/>
            <p:cNvSpPr txBox="1"/>
            <p:nvPr/>
          </p:nvSpPr>
          <p:spPr>
            <a:xfrm>
              <a:off x="2149796" y="1655008"/>
              <a:ext cx="336218" cy="434237"/>
            </a:xfrm>
            <a:prstGeom prst="rect">
              <a:avLst/>
            </a:prstGeom>
            <a:noFill/>
            <a:ln w="9525">
              <a:noFill/>
            </a:ln>
          </p:spPr>
          <p:txBody>
            <a:bodyPr wrap="square">
              <a:spAutoFit/>
            </a:bodyPr>
            <a:lstStyle/>
            <a:p>
              <a:pPr algn="ctr"/>
              <a:r>
                <a:rPr lang="en-US" altLang="zh-CN" sz="2800" b="1" dirty="0">
                  <a:solidFill>
                    <a:srgbClr val="FFFFFF"/>
                  </a:solidFill>
                  <a:latin typeface="Arial" panose="020B0604020202020204" pitchFamily="34" charset="0"/>
                  <a:cs typeface="Arial" panose="020B0604020202020204" pitchFamily="34" charset="0"/>
                </a:rPr>
                <a:t>3</a:t>
              </a:r>
              <a:endParaRPr lang="en-US" altLang="zh-CN" sz="2800" b="1" dirty="0">
                <a:solidFill>
                  <a:srgbClr val="FFFFFF"/>
                </a:solidFill>
                <a:latin typeface="Arial" panose="020B0604020202020204" pitchFamily="34" charset="0"/>
                <a:ea typeface="Arial" panose="020B0604020202020204" pitchFamily="34" charset="0"/>
                <a:cs typeface="Arial" panose="020B0604020202020204" pitchFamily="34" charset="0"/>
              </a:endParaRPr>
            </a:p>
          </p:txBody>
        </p:sp>
      </p:grpSp>
      <p:sp>
        <p:nvSpPr>
          <p:cNvPr id="2" name="文本框 1"/>
          <p:cNvSpPr txBox="1"/>
          <p:nvPr/>
        </p:nvSpPr>
        <p:spPr>
          <a:xfrm>
            <a:off x="4581087" y="1634841"/>
            <a:ext cx="4976037" cy="52070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pPr>
            <a:r>
              <a:rPr kumimoji="0" lang="zh-CN" altLang="en-US" sz="2800" b="0" i="0" u="none" strike="noStrike" cap="none" spc="0" normalizeH="0" baseline="0" dirty="0">
                <a:ln>
                  <a:noFill/>
                </a:ln>
                <a:solidFill>
                  <a:srgbClr val="FF0000"/>
                </a:solidFill>
                <a:effectLst/>
                <a:uFillTx/>
                <a:latin typeface="黑体" panose="02010609060101010101" charset="-122"/>
                <a:ea typeface="黑体" panose="02010609060101010101" charset="-122"/>
                <a:sym typeface="Calibri" panose="020F0502020204030204"/>
              </a:rPr>
              <a:t>主要内容</a:t>
            </a:r>
            <a:endParaRPr kumimoji="0" lang="zh-CN" altLang="en-US" sz="2800" b="0" i="0" u="none" strike="noStrike" cap="none" spc="0" normalizeH="0" baseline="0" dirty="0">
              <a:ln>
                <a:noFill/>
              </a:ln>
              <a:solidFill>
                <a:srgbClr val="FF0000"/>
              </a:solidFill>
              <a:effectLst/>
              <a:uFillTx/>
              <a:latin typeface="黑体" panose="02010609060101010101" charset="-122"/>
              <a:ea typeface="黑体" panose="02010609060101010101" charset="-122"/>
              <a:sym typeface="Calibri" panose="020F0502020204030204"/>
            </a:endParaRPr>
          </a:p>
        </p:txBody>
      </p:sp>
      <p:sp>
        <p:nvSpPr>
          <p:cNvPr id="5" name="椭圆 4"/>
          <p:cNvSpPr/>
          <p:nvPr/>
        </p:nvSpPr>
        <p:spPr>
          <a:xfrm>
            <a:off x="3715385" y="1582420"/>
            <a:ext cx="457200" cy="511810"/>
          </a:xfrm>
          <a:prstGeom prst="ellipse">
            <a:avLst/>
          </a:prstGeom>
        </p:spPr>
        <p:style>
          <a:lnRef idx="3">
            <a:schemeClr val="lt1"/>
          </a:lnRef>
          <a:fillRef idx="1">
            <a:schemeClr val="accent2"/>
          </a:fillRef>
          <a:effectRef idx="1">
            <a:schemeClr val="accent2"/>
          </a:effectRef>
          <a:fontRef idx="minor">
            <a:schemeClr val="lt1"/>
          </a:fontRef>
        </p:style>
      </p:sp>
      <p:pic>
        <p:nvPicPr>
          <p:cNvPr id="6" name="图片 5"/>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683899" y="233362"/>
            <a:ext cx="857370" cy="733527"/>
          </a:xfrm>
          <a:prstGeom prst="rect">
            <a:avLst/>
          </a:prstGeom>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p="http://schemas.openxmlformats.org/presentationml/2006/main">
  <p:tag name="KSO_WM_TEMPLATE_TOPIC_ID" val="2869567"/>
  <p:tag name="KSO_WM_TEMPLATE_OUTLINE_ID" val="15"/>
  <p:tag name="KSO_WM_TEMPLATE_SCENE_ID" val="1"/>
  <p:tag name="KSO_WM_TEMPLATE_JOB_ID" val="2"/>
  <p:tag name="KSO_WM_TEMPLATE_TOPIC_DEFAULT" val="1"/>
</p:tagLst>
</file>

<file path=ppt/theme/theme1.xml><?xml version="1.0" encoding="utf-8"?>
<a:theme xmlns:a="http://schemas.openxmlformats.org/drawingml/2006/main" name="羽毛">
  <a:themeElements>
    <a:clrScheme name="羽毛">
      <a:dk1>
        <a:srgbClr val="000000"/>
      </a:dk1>
      <a:lt1>
        <a:srgbClr val="FEFCF7"/>
      </a:lt1>
      <a:dk2>
        <a:srgbClr val="A7A7A7"/>
      </a:dk2>
      <a:lt2>
        <a:srgbClr val="535353"/>
      </a:lt2>
      <a:accent1>
        <a:srgbClr val="606372"/>
      </a:accent1>
      <a:accent2>
        <a:srgbClr val="79A8A4"/>
      </a:accent2>
      <a:accent3>
        <a:srgbClr val="9BBB59"/>
      </a:accent3>
      <a:accent4>
        <a:srgbClr val="8064A2"/>
      </a:accent4>
      <a:accent5>
        <a:srgbClr val="4BACC6"/>
      </a:accent5>
      <a:accent6>
        <a:srgbClr val="F79646"/>
      </a:accent6>
      <a:hlink>
        <a:srgbClr val="0000FF"/>
      </a:hlink>
      <a:folHlink>
        <a:srgbClr val="FF00FF"/>
      </a:folHlink>
    </a:clrScheme>
    <a:fontScheme name="羽毛">
      <a:majorFont>
        <a:latin typeface="Times New Roman"/>
        <a:ea typeface="Times New Roman"/>
        <a:cs typeface="Times New Roman"/>
      </a:majorFont>
      <a:minorFont>
        <a:latin typeface="Helvetica"/>
        <a:ea typeface="Helvetica"/>
        <a:cs typeface="Helvetica"/>
      </a:minorFont>
    </a:fontScheme>
    <a:fmtScheme name="羽毛">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defPPr>
        <a:lvl1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defPPr>
        <a:lvl1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羽毛">
  <a:themeElements>
    <a:clrScheme name="羽毛">
      <a:dk1>
        <a:srgbClr val="000000"/>
      </a:dk1>
      <a:lt1>
        <a:srgbClr val="FFFFFF"/>
      </a:lt1>
      <a:dk2>
        <a:srgbClr val="A7A7A7"/>
      </a:dk2>
      <a:lt2>
        <a:srgbClr val="535353"/>
      </a:lt2>
      <a:accent1>
        <a:srgbClr val="606372"/>
      </a:accent1>
      <a:accent2>
        <a:srgbClr val="79A8A4"/>
      </a:accent2>
      <a:accent3>
        <a:srgbClr val="9BBB59"/>
      </a:accent3>
      <a:accent4>
        <a:srgbClr val="8064A2"/>
      </a:accent4>
      <a:accent5>
        <a:srgbClr val="4BACC6"/>
      </a:accent5>
      <a:accent6>
        <a:srgbClr val="F79646"/>
      </a:accent6>
      <a:hlink>
        <a:srgbClr val="0000FF"/>
      </a:hlink>
      <a:folHlink>
        <a:srgbClr val="FF00FF"/>
      </a:folHlink>
    </a:clrScheme>
    <a:fontScheme name="羽毛">
      <a:majorFont>
        <a:latin typeface="Times New Roman"/>
        <a:ea typeface="Times New Roman"/>
        <a:cs typeface="Times New Roman"/>
      </a:majorFont>
      <a:minorFont>
        <a:latin typeface="Helvetica"/>
        <a:ea typeface="Helvetica"/>
        <a:cs typeface="Helvetica"/>
      </a:minorFont>
    </a:fontScheme>
    <a:fmtScheme name="羽毛">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defPPr>
        <a:lvl1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defRPr kumimoji="0" sz="2400" b="0" i="0" u="none" strike="noStrike" cap="none" spc="0" normalizeH="0" baseline="0">
            <a:ln>
              <a:noFill/>
            </a:ln>
            <a:solidFill>
              <a:srgbClr val="000000"/>
            </a:solidFill>
            <a:effectLst/>
            <a:uFillTx/>
            <a:latin typeface="Calibri" panose="020F0502020204030204"/>
            <a:ea typeface="Calibri" panose="020F0502020204030204"/>
            <a:cs typeface="Calibri" panose="020F0502020204030204"/>
            <a:sym typeface="Calibri" panose="020F0502020204030204"/>
          </a:defRPr>
        </a:defPPr>
        <a:lvl1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6764</Words>
  <Application>WPS 演示</Application>
  <PresentationFormat>全屏显示(4:3)</PresentationFormat>
  <Paragraphs>430</Paragraphs>
  <Slides>52</Slides>
  <Notes>48</Notes>
  <HiddenSlides>0</HiddenSlides>
  <MMClips>0</MMClips>
  <ScaleCrop>false</ScaleCrop>
  <HeadingPairs>
    <vt:vector size="6" baseType="variant">
      <vt:variant>
        <vt:lpstr>已用的字体</vt:lpstr>
      </vt:variant>
      <vt:variant>
        <vt:i4>19</vt:i4>
      </vt:variant>
      <vt:variant>
        <vt:lpstr>主题</vt:lpstr>
      </vt:variant>
      <vt:variant>
        <vt:i4>1</vt:i4>
      </vt:variant>
      <vt:variant>
        <vt:lpstr>幻灯片标题</vt:lpstr>
      </vt:variant>
      <vt:variant>
        <vt:i4>52</vt:i4>
      </vt:variant>
    </vt:vector>
  </HeadingPairs>
  <TitlesOfParts>
    <vt:vector size="72" baseType="lpstr">
      <vt:lpstr>Arial</vt:lpstr>
      <vt:lpstr>宋体</vt:lpstr>
      <vt:lpstr>Wingdings</vt:lpstr>
      <vt:lpstr>Calibri</vt:lpstr>
      <vt:lpstr>Times New Roman</vt:lpstr>
      <vt:lpstr>Century Schoolbook</vt:lpstr>
      <vt:lpstr>Gill Sans Light</vt:lpstr>
      <vt:lpstr>Segoe Print</vt:lpstr>
      <vt:lpstr>华文楷体</vt:lpstr>
      <vt:lpstr>华文新魏</vt:lpstr>
      <vt:lpstr>华文琥珀</vt:lpstr>
      <vt:lpstr>黑体</vt:lpstr>
      <vt:lpstr>楷体</vt:lpstr>
      <vt:lpstr>Wingdings</vt:lpstr>
      <vt:lpstr>微软雅黑</vt:lpstr>
      <vt:lpstr>方正粗宋简体</vt:lpstr>
      <vt:lpstr>Times New Roman</vt:lpstr>
      <vt:lpstr>Arial Unicode MS</vt:lpstr>
      <vt:lpstr>Helvetica</vt:lpstr>
      <vt:lpstr>羽毛</vt:lpstr>
      <vt:lpstr>PowerPoint 演示文稿</vt:lpstr>
      <vt:lpstr>PowerPoint 演示文稿</vt:lpstr>
      <vt:lpstr>PowerPoint 演示文稿</vt:lpstr>
      <vt:lpstr>一、编制背景</vt:lpstr>
      <vt:lpstr>一、编制背景</vt:lpstr>
      <vt:lpstr>PowerPoint 演示文稿</vt:lpstr>
      <vt:lpstr>PowerPoint 演示文稿</vt:lpstr>
      <vt:lpstr>PowerPoint 演示文稿</vt:lpstr>
      <vt:lpstr>PowerPoint 演示文稿</vt:lpstr>
      <vt:lpstr>规范中各类条款的类型</vt:lpstr>
      <vt:lpstr>文件框架</vt:lpstr>
      <vt:lpstr>PowerPoint 演示文稿</vt:lpstr>
      <vt:lpstr>第一章 总则</vt:lpstr>
      <vt:lpstr>第一章 总则</vt:lpstr>
      <vt:lpstr>第一章 总则</vt:lpstr>
      <vt:lpstr>PowerPoint 演示文稿</vt:lpstr>
      <vt:lpstr>第二章 招标人</vt:lpstr>
      <vt:lpstr>第二章 招标人</vt:lpstr>
      <vt:lpstr>第二章 招标人</vt:lpstr>
      <vt:lpstr>第二章 招标人</vt:lpstr>
      <vt:lpstr>第二章 招标人</vt:lpstr>
      <vt:lpstr>第二章 招标人</vt:lpstr>
      <vt:lpstr>第二章 招标人</vt:lpstr>
      <vt:lpstr>第二章 招标人</vt:lpstr>
      <vt:lpstr>第二章 招标人</vt:lpstr>
      <vt:lpstr>第二章 招标人</vt:lpstr>
      <vt:lpstr>PowerPoint 演示文稿</vt:lpstr>
      <vt:lpstr>第三章 招标代理机构</vt:lpstr>
      <vt:lpstr>第三章 招标代理机构</vt:lpstr>
      <vt:lpstr>第三章 招标代理机构</vt:lpstr>
      <vt:lpstr>第三章 招标代理机构</vt:lpstr>
      <vt:lpstr>第三章 招标代理机构</vt:lpstr>
      <vt:lpstr>第三章 招标代理机构</vt:lpstr>
      <vt:lpstr>第三章 招标代理机构</vt:lpstr>
      <vt:lpstr>第三章 招标代理机构</vt:lpstr>
      <vt:lpstr>PowerPoint 演示文稿</vt:lpstr>
      <vt:lpstr>第四章 投标人</vt:lpstr>
      <vt:lpstr>第四章 投标人</vt:lpstr>
      <vt:lpstr>第四章 投标人</vt:lpstr>
      <vt:lpstr>北京市公路工程招标投标活动 投诉处理管理办法（试行）</vt:lpstr>
      <vt:lpstr>北京市公路工程招标投标 活动投诉处理管理办法（试行）</vt:lpstr>
      <vt:lpstr>PowerPoint 演示文稿</vt:lpstr>
      <vt:lpstr>第五章 评标委员会</vt:lpstr>
      <vt:lpstr>第五章 评标委员会</vt:lpstr>
      <vt:lpstr>第五章 评标委员会</vt:lpstr>
      <vt:lpstr>第五章 评标委员会</vt:lpstr>
      <vt:lpstr>PowerPoint 演示文稿</vt:lpstr>
      <vt:lpstr>第六章 监督管理</vt:lpstr>
      <vt:lpstr>第六章 监督管理</vt:lpstr>
      <vt:lpstr>PowerPoint 演示文稿</vt:lpstr>
      <vt:lpstr>第七章 附则</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dc:creator>
  <cp:lastModifiedBy>may</cp:lastModifiedBy>
  <cp:revision>212</cp:revision>
  <dcterms:created xsi:type="dcterms:W3CDTF">2021-03-08T02:36:00Z</dcterms:created>
  <dcterms:modified xsi:type="dcterms:W3CDTF">2021-04-09T01:03:16Z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RubyTemplateID">
    <vt:lpwstr>2</vt:lpwstr>
  </property>
  <property fmtid="{D5CDD505-2E9C-101B-9397-08002B2CF9AE}" pid="3" name="KSOProductBuildVer">
    <vt:lpwstr>2052-11.1.0.10356</vt:lpwstr>
  </property>
  <property fmtid="{D5CDD505-2E9C-101B-9397-08002B2CF9AE}" pid="4" name="ICV">
    <vt:lpwstr>62B92AA21029479CA3B771510A04C342</vt:lpwstr>
  </property>
</Properties>
</file>